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4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5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notesSlides/notesSlide6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notesSlides/notesSlide7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8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notesSlides/notesSlide9.xml" ContentType="application/vnd.openxmlformats-officedocument.presentationml.notesSlide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notesSlides/notesSlide10.xml" ContentType="application/vnd.openxmlformats-officedocument.presentationml.notesSlide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notesSlides/notesSlide11.xml" ContentType="application/vnd.openxmlformats-officedocument.presentationml.notesSlide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notesSlides/notesSlide12.xml" ContentType="application/vnd.openxmlformats-officedocument.presentationml.notesSlide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notesSlides/notesSlide13.xml" ContentType="application/vnd.openxmlformats-officedocument.presentationml.notesSlide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notesSlides/notesSlide14.xml" ContentType="application/vnd.openxmlformats-officedocument.presentationml.notesSlide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notesSlides/notesSlide15.xml" ContentType="application/vnd.openxmlformats-officedocument.presentationml.notesSlide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notesSlides/notesSlide16.xml" ContentType="application/vnd.openxmlformats-officedocument.presentationml.notesSlide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notesSlides/notesSlide17.xml" ContentType="application/vnd.openxmlformats-officedocument.presentationml.notesSlide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notesSlides/notesSlide18.xml" ContentType="application/vnd.openxmlformats-officedocument.presentationml.notesSlide+xml"/>
  <Override PartName="/ppt/ink/ink296.xml" ContentType="application/inkml+xml"/>
  <Override PartName="/ppt/ink/ink297.xml" ContentType="application/inkml+xml"/>
  <Override PartName="/ppt/ink/ink298.xml" ContentType="application/inkml+xml"/>
  <Override PartName="/ppt/notesSlides/notesSlide19.xml" ContentType="application/vnd.openxmlformats-officedocument.presentationml.notesSlide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notesSlides/notesSlide20.xml" ContentType="application/vnd.openxmlformats-officedocument.presentationml.notesSlide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notesSlides/notesSlide21.xml" ContentType="application/vnd.openxmlformats-officedocument.presentationml.notesSlide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notesSlides/notesSlide22.xml" ContentType="application/vnd.openxmlformats-officedocument.presentationml.notesSlide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notesSlides/notesSlide25.xml" ContentType="application/vnd.openxmlformats-officedocument.presentationml.notesSlide+xml"/>
  <Override PartName="/ppt/ink/ink489.xml" ContentType="application/inkml+xml"/>
  <Override PartName="/ppt/ink/ink490.xml" ContentType="application/inkml+xml"/>
  <Override PartName="/ppt/ink/ink491.xml" ContentType="application/inkml+xml"/>
  <Override PartName="/ppt/notesSlides/notesSlide26.xml" ContentType="application/vnd.openxmlformats-officedocument.presentationml.notesSlide+xml"/>
  <Override PartName="/ppt/ink/ink492.xml" ContentType="application/inkml+xml"/>
  <Override PartName="/ppt/ink/ink493.xml" ContentType="application/inkml+xml"/>
  <Override PartName="/ppt/notesSlides/notesSlide27.xml" ContentType="application/vnd.openxmlformats-officedocument.presentationml.notesSlide+xml"/>
  <Override PartName="/ppt/ink/ink494.xml" ContentType="application/inkml+xml"/>
  <Override PartName="/ppt/notesSlides/notesSlide28.xml" ContentType="application/vnd.openxmlformats-officedocument.presentationml.notesSlide+xml"/>
  <Override PartName="/ppt/ink/ink495.xml" ContentType="application/inkml+xml"/>
  <Override PartName="/ppt/ink/ink496.xml" ContentType="application/inkml+xml"/>
  <Override PartName="/ppt/notesSlides/notesSlide29.xml" ContentType="application/vnd.openxmlformats-officedocument.presentationml.notesSlide+xml"/>
  <Override PartName="/ppt/ink/ink49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56" r:id="rId2"/>
    <p:sldId id="411" r:id="rId3"/>
    <p:sldId id="472" r:id="rId4"/>
    <p:sldId id="487" r:id="rId5"/>
    <p:sldId id="467" r:id="rId6"/>
    <p:sldId id="478" r:id="rId7"/>
    <p:sldId id="468" r:id="rId8"/>
    <p:sldId id="479" r:id="rId9"/>
    <p:sldId id="480" r:id="rId10"/>
    <p:sldId id="481" r:id="rId11"/>
    <p:sldId id="482" r:id="rId12"/>
    <p:sldId id="458" r:id="rId13"/>
    <p:sldId id="475" r:id="rId14"/>
    <p:sldId id="459" r:id="rId15"/>
    <p:sldId id="461" r:id="rId16"/>
    <p:sldId id="462" r:id="rId17"/>
    <p:sldId id="488" r:id="rId18"/>
    <p:sldId id="463" r:id="rId19"/>
    <p:sldId id="464" r:id="rId20"/>
    <p:sldId id="465" r:id="rId21"/>
    <p:sldId id="429" r:id="rId22"/>
    <p:sldId id="431" r:id="rId23"/>
    <p:sldId id="466" r:id="rId24"/>
    <p:sldId id="433" r:id="rId25"/>
    <p:sldId id="486" r:id="rId26"/>
    <p:sldId id="473" r:id="rId27"/>
    <p:sldId id="474" r:id="rId28"/>
    <p:sldId id="409" r:id="rId29"/>
    <p:sldId id="457" r:id="rId30"/>
    <p:sldId id="400" r:id="rId31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45" autoAdjust="0"/>
  </p:normalViewPr>
  <p:slideViewPr>
    <p:cSldViewPr>
      <p:cViewPr varScale="1">
        <p:scale>
          <a:sx n="99" d="100"/>
          <a:sy n="99" d="100"/>
        </p:scale>
        <p:origin x="3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252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9FC4FD-E9C3-427B-B510-92A9B3D71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3:27.1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0 499 4,'13'-5'5,"1"4"0,0-2-1,0 2 1,-1 0 0,-1 1 0,-1 0 1,1 1 0,-3 1-1,-9-2 0,18 6 0,-18-6 0,17 10-1,-7-4-1,-1 1 0,0 0-1,2 2 0,-2 1-1,1 0 1,0 2-1,0 1 1,-1 0-1,1 1 0,-2 0 0,0 0 0,-3 1 0,2-1 1,-4 2-1,0 0 1,-2 0 0,0 1 0,-3-1 0,0 1 0,-2-2 0,-2 2 1,-1-4-1,-2 1 0,-5-3 0,0-1 1,-3 0-1,0-2 0,-1-2-1,0-2 1,0-3 0,1 0-1,2-3 0,2-1 0,1-3 1,3 0-1,-1-1 0,10 7 0,-12-16-1,12 16 1,-8-16-1,8 16 0,-2-15-1,2 15 1,8-17-1,0 7 1,2-1-2,3-2 2,1 1-1,2-2 0,0 3 0,-2-1 0,0 3-2,-2 1 0,0 6-1,-1-2-1,2 5-3,-1-2-3,4 1-7,2 1 0,-1-2 2,3-1 0</inkml:trace>
  <inkml:trace contextRef="#ctx0" brushRef="#br0" timeOffset="781">638 49 4,'-4'-15'6,"-1"3"1,2 1-1,3 11-1,-5-13 0,5 13 1,0 0 0,0 0-1,0 0 1,0 0-1,0 0-1,-11 5-1,8 4-1,2 3 0,0 2 0,1 7 0,2 4 1,1 5-1,1 6 0,4 7 1,1 4-2,0 8 0,1 2-1,-1 1 1,-1-1-1,-1-3 1,-1-5 0,-3-6 0,-1-6 0,0-8 0,-2-8 0,1-4 0,-2-5-1,1-12 0,1 14-1,-1-14 0,0 0-2,0 0 1,-15-18-1,6 6-2,-1-3 2,-5-2-2,-1-3 1,-2-2 0,-3 1 1,2-3 1,-1 2 0,1-1 1,1 4 1,1 1 1,3 3 1,2 2 0,2 4 0,-1 0 1,11 9-1,-10-8 1,10 8-1,0 0-1,0 0 2,16-11-1,-1 7-1,8 1 1,4-1 0,4 1 0,6 0-1,3 1 0,2 0-1,-1 2 0,-1 0 0,-2 0 0,-4 1-1,-2 0 1,-7 1 0,-2 0 0,-5 0 0,-3 1 0,-4 0-1,-11-3 1,15 8 0,-15-8 0,0 0 1,11 13-1,-11-13 0,3 11 1,-3-11 0,3 19 0,-2-8 1,2 4 0,-1 2 0,0 2 1,0 2-1,1 3 1,-2-1-1,1 0 0,0 0-1,0-2 1,1-3-3,-1-4-1,2-1-4,-4-13-4,9 6-7,-9-6 0,16-16 0,-10-1 0</inkml:trace>
  <inkml:trace contextRef="#ctx0" brushRef="#br0" timeOffset="1712">1130 90 74,'0'0'21,"1"16"-3,-1-16-3,0 0-17,7 14-7,-7-14-2,5 12-1,-5-12-2,8 16-1,-2-6-2,1 1 2,3 1 2,-1-1 1</inkml:trace>
  <inkml:trace contextRef="#ctx0" brushRef="#br0" timeOffset="1993">1363 666 30,'-20'-6'11,"20"6"0,-16-22-1,10 8-7,2-3-2,1 1 0,3-2 0,2-1 0,3 1 1,1 1 0,4-1-1,3 4 0,1-1-1,2 4 0,-1 2 0,3 3 0,-2 2-1,2 5 1,-2 5 0,-2 2-1,0 5 1,-2 3 0,-2 3 0,-1 1 0,-3 3 1,-3-2 0,-3 2 0,-3-3 2,-2 2 1,-6-4 2,1-1 0,-7-2 1,3-1 1,-7-3 0,5-2-1,-4-7 0,3 2-2,-1-4-1,1-1-1,2-4-2,1 0-2,14 5-2,-21-16-4,21 16-6,-15-17-8,12 5 0,1-3-1,2-3 2</inkml:trace>
  <inkml:trace contextRef="#ctx0" brushRef="#br0" timeOffset="2563">1666 399 14,'0'0'9,"13"-1"1,-13 1-1,0 0-4,13 5-1,-13-5-1,9 15 2,-7-6-1,1 3 1,-1 2 1,2 2 0,-3 1 0,2 3 0,-2-2-1,1 3 0,-1-2-1,3 0-1,-2-1 0,2-1 0,-1-4-1,3-1 0,-6-12-1,13 15 1,-13-15-1,19 1 1,-6-8-1,2-5 1,2-4-1,2-4 1,2-4-1,2-2-1,2-1 1,-1 1-1,-3 2 1,2 2 0,-3 3-1,-3 5 1,-1 2 0,-2 6-1,-2 2 1,-3 5-1,1 3 1,0 3-1,0 5 0,2 0 1,0 6-1,0 1 0,2 3 1,0 1 0,-2 1 0,2 2 1,-1-1-1,-1 0 1,-3-3 0,2-1 0,-4 0-1,0-2 0,0-2 0,-3-4-2,1 0-2,-5-13-4,8 19-8,-8-19-7,0 0-2,9-9 1,-8-9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57.3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23 197 2,'0'0'9,"0"0"-2,-11 11 1,11-11 2,0 0 1,0 0 2,0 0 0,0 0 0,-12-5-2,12 5-1,0-12-3,0 12-1,3-20-1,-1 7-2,0-3 0,4 0 0,0-4-1,2 1-1,0 1 1,3 0-1,-1 2 0,2 2 0,-2 4-1,1 2 1,-1 5 0,1 6-1,-11-3 1,18 18-1,-9 1 1,-1 5-1,-1 2 1,-1 6 0,-3 0 0,-3 0 0,-2 0 1,-3-3 0,-2-3-1,-2-4 2,-3-2-1,-2-5 1,-1-4 0,-1-5-1,-1-5 1,1-6-2,2-4 0,1-6-4,4-6-4,3-3-4,5-3-6,2-3-5,8 3-3,-2-7-4,10 7 3,-6-6 2</inkml:trace>
  <inkml:trace contextRef="#ctx0" brushRef="#br0" timeOffset="617">366 6 36,'0'0'18,"0"0"1,0 0 1,0 0-10,-7 11-3,7-11 0,0 0 1,-7 18 1,4-5 0,2 5 0,-2 3-1,3 4-2,-1 1-1,2 5-2,-1-2-1,3-1-1,0-4 1,2-6-1,3-4 0,2-7-1,5-7 0,2-4 1,1-7-1,2-4 0,0-4 0,-1-2-1,-2-1 1,-3 0 0,-3 2 0,-1 1-1,-2 3 1,0 1 0,3 2 0,-2 1 0,3 4-1,-12 8 1,20-12 0,-20 12 0,18-2-1,-18 2 1,16 10 0,-9 1 0,-4 4 0,1 4 1,-3 4-1,1 4 1,-3 2 0,-1 3 0,0 0-1,0-2-1,2-2-6,2-2-17,0-13-5,-2-13 1,14 3-2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5.1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10 189 61,'-10'11'17,"8"0"1,6 1-2,6 5-15,7 2-1,9 4-1,3 1 1,2 0-2,2-5-1,4-5-2,-2-8-1,-2-6 0,-6-12-2,-3-4 2,-8-9 2,-4-5 2,-5-5 3,-9-2 4,-5-3 1,-3-1 1,1 6 0,-1 1-1,2 7-1,2 5-3,1 7-1,5 15-1,0 0 0,-3 17 0,1 10 0,-4 8 1,1 8 0,-5 5 3,2 5 0,-7-1 1,4 1 0,-4-10 0,5-6-1,2-6 0,3-9-4,5-5-7,0-17-12,0 0-2,7-23-2,-10 0 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5.6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50 396 76,'-20'5'22,"5"-6"0,4 1-2,11 0-15,-4-12-4,18 1-1,8-7-1,12-4-1,8-10 0,9-4-1,7-5 0,6 1 0,-4-2 0,-5 5-1,-12 3 2,-10 6 0,-16 6-1,-13 9 1,-18 3-2,-12 8-1,-13 1 0,-4 5 0,-9 0 0,-1 5 1,0-1 3,2 0 3,10 0 3,6-3 0,9 5 0,7-1 1,9 6 1,7 5-2,7 5-3,6 5 0,3 6-1,4 2 0,2 1 1,2-1-1,0-6-1,3-10-2,1-17-6,4-15-10,0-22-2,1-22 1,-2-24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6.1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61 346 65,'-34'-6'22,"14"2"-1,12-5 0,18 0-12,13-2-7,13-2-3,11-2 0,8-5 0,3-3 1,1-3-1,-7-4 1,-4 1 0,-10-1 0,-11 0 1,-14 2-1,-12 5-1,-11 4-4,-14 6-3,-7 8 0,-12 2-2,-2 7 1,-10-1 0,7 6-1,-3 0 4,8-1 4,8-1 3,7 0 0,11 0 2,9 5 0,7 6 2,6 4 1,7 8-1,4 8-1,4 9 1,5 3-1,5 1 0,1-6-2,6-8-1,0-11-2,0-16-3,2-15-2,-3-19-7,-2-17-4,-5-16 0,-6-16 1,-4-12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6.5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233 480 9,'-36'-38'11,"3"5"1,5 3 2,7 4-1,9 3 0,7-2 0,10 1-1,8-5-3,11 1-3,8-5-1,7 4-2,1-6 0,2 2 0,-3 3 0,-6 4 0,-9 4 0,-6 6-2,-18 16-1,0 0-1,-34 1 0,-3 12-1,-10 5 0,-7 1 0,-2 0 0,2-1 1,5-6 0,11-7 1,15-6 0,8-6 0,15-5 0,9-2-1,8 3 1,3 1 0,5 7-1,2 6 1,2 9 0,5 6 0,0 8 0,3 5 0,2 6 0,2 1 0,1-3 0,-3-1 1,-4-5-1,-1-4 0,-8-6 1,-8-8-3,-8-5-9,-10-6-6,-25-10-1,-13-5 0,-13-4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7.0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152 497 34,'-62'19'16,"20"-7"-1,11-6 0,14-9-2,20-6-7,15-8-3,11-5-2,10-9-1,9-9-1,8-6 1,6-7-1,1 0 1,1-2 0,-8 3 0,-6 6 0,-11 7 0,-10 7-1,-14 10-2,-14 9-3,-14 12 0,-18 8-1,-12 9 0,-13 4 1,-6 3-1,-6-1 3,1-1 1,3-5 3,10-6 0,11-4 3,12-5 1,10-3-1,7 1-1,14 1 1,0 0 0,0 17 0,11 0-1,5 7-1,5 5-2,6 5 1,4 2 0,5 2 1,0 0 0,0-6 1,-5-2 0,-1-5 0,-9-7 2,-4-7-3,-7-3-8,-10-8-5,-12-5 0,-14-2-2,-17-7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7.5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348 359 4,'-103'19'8,"20"1"3,16-6 0,19-2-3,15-5 0,18-7 0,15 0-1,33-24-1,11 4-2,11-8-2,12-3-1,7-7 1,5-1 1,0-3 1,-4 3-3,-11 2 1,-10 4 0,-9 3 0,-13 4-2,-11 7-3,-15 5-2,-15 9-4,-13 1 0,-9 3-1,-14-1 1,-4 3 0,-1-1 2,-1 2 4,3-2 5,4-1 4,7-1 1,8 3 0,11 3-1,6 5 1,4 5-2,8 5-2,8 7-1,10 5-3,6 6 0,4 4 1,6 4 0,2 2 0,2 3 1,1 0 1,0 5-2,-3 2-3,-3 9-5,-1 7-3,-6 8 0,-8 6-1,-7 10-1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8.0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196 324 1,'-58'56'6,"11"-7"1,7-14 1,11-7-2,12-8 0,12-9 2,5-11 0,26 1 0,3-9-1,10-9-1,11-5 0,9-8-2,7-4 0,7-6-3,2-3-2,-2-3-2,-4-1 0,-7 2 0,-12 0-1,-14 6 2,-16 3-1,-16 7 0,-16 8 2,-16 5 0,-11 9 0,-8 9 0,-5 7-1,-3 8 1,3 6 0,2 3 1,7 4 0,7 2 0,9 2 2,7-2 1,12-1 0,9-2 3,11-2-1,11-2 1,12 3 0,7 2-1,9 4 0,6 5-2,6 5-6,5 9-12,1 8 1,-4 5-1,-7 7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8.5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-6 560 77,'-4'16'21,"4"-16"0,19 8-1,5-18-17,14-4-3,15-6-2,8-9-2,10-5-1,2-9 0,4-1-1,-4-6 1,-3 1 0,-9-3 1,-12 5 2,-12 4 2,-13 4 0,-13 5-1,-13 7-1,-14 4-2,-8 8 0,-9 6-1,-7 8 0,-2 5 3,-2 11 1,1 5 4,1 5 3,3 9 0,9 4 1,14 7 1,6 4-2,13 5 0,12-2-2,15 1-1,16-4-1,18-3-2,9-5-4,11-11-12,18-14-2,8-11-2,13-11 1,2-9-1</inkml:trace>
  <inkml:trace contextRef="#ctx0" brushRef="#br0" timeOffset="441">1799 544 46,'-5'22'17,"11"-9"0,15-10 1,11-9-7,12-7-9,10-5 0,5-9 0,2-4 0,4-8-2,-2-1 1,-7 1-2,-7 1-2,-9 2-2,-11 1-4,-9 6-3,-13 1-2,-15 8 1,-14 0 5,-11 4 4,-8 3 4,-7 1 4,-3 7 4,-1 3 3,4 6 2,3 4-1,7 9-4,7 3-4,8 7-1,8 5-2,8 4 0,10 0 1,8 2 1,8-4 0,9-1 1,3-4 1,7-1 0,0-6 1,6 2-1,-3-8 0,3 4 0,-8-3-1,0 0-1,-4-1-1,-5-2 0,-6 1-2,-7-3-2,-2 5-12,-10-7-9,-2-10-2,-26 5 0,-6-11-1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25.9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1550 207 3,'0'0'7,"14"-11"1,-14 11-2,0-12-1,0 12-2,-7-14 1,7 14 1,-19-17-1,4 7 1,-2-1 0,-5-1 1,-4 0 0,-2 1-1,-5 2 0,-2 2-2,-6 1-1,-2 0 1,-3 4-2,-3 3-1,-5 3-1,-3 3 1,-3 2 0,-5 6 0,-3 2-2,-6 7 4,-1 5-2,-5 6 0,2 5 1,2 4 0,0 8 0,5 5-1,5 5 1,3 5 0,9 4-1,7 0 1,7 6-1,5 0 1,11 1 0,8 0-1,10 1 1,11 1 0,11-2 0,7-2 0,12-6 0,7-4 1,9-4 0,8-5 0,7-12 0,8-7 0,8-10 1,8-8 0,8-7-1,6-8 0,1-16 0,7-7 0,6-8-1,1-9 0,0-9 0,-2-7 0,-4-10 0,-2-8 0,-2-1 0,-11-8 0,-9-5 0,-10-4-1,-15-4 1,-10-1 0,-15-1 0,-14 2 0,-17-1-1,-13 2 0,-18 3 0,-14 6 0,-15 6-1,-10 8 1,-14 8-1,-6 7 0,-10 11 1,-8 10-1,-3 14-1,-2 10-3,4 16-3,-6 12-10,7 13-2,-6 6 1,6 7-1</inkml:trace>
  <inkml:trace contextRef="#ctx0" brushRef="#br0" timeOffset="1061">1499 2023 16,'-10'-13'4,"-4"0"-2,-5 0-1,-2 3-7,-4 3 0,-4 4 1,-7 1 3,-1 3 2,-7 3 6,-5 2 2,-2 5 2,1 2 0,-4 6 0,-3 3-2,-3 4-1,-4 8-2,-4 4-1,3 6-1,-3 4 0,-4 5-1,3 6 1,3 3 0,3 7-1,7 5 0,6 1 0,9 5 0,8 3 1,9 3-1,7-2 0,11-1 0,8-8 1,10-1 0,5-8 0,13-6 1,8-10-1,12-9 0,9-10 0,9-7 0,11-14 0,8-10-1,9-14 1,5-9-2,4-11 1,7-11-1,1-8 0,0-6 0,-2-7 0,-4-2-1,-9-7 1,-5-3 0,-10-6-1,-10-2 2,-13-3-1,-9-2 1,-12 3-1,-8 2 0,-13 3 0,-8 5 0,-12 7-1,-12 3 0,-11 4-1,-13 8 0,-13 1 1,-10 6-1,-12 9 1,-13 6-1,-11 14 0,-8 10 0,-5 16-2,-5 8-5,4 20-12,-6 9-1,5 4-1,4-1 0</inkml:trace>
  <inkml:trace contextRef="#ctx0" brushRef="#br0" timeOffset="26017">1899 2146 8,'-11'17'7,"11"-17"0,-13 10 0,13-10-6,-4 10 0,4-10 1,13 6 1,3-10 1,13-7 1,11-6 1,12-8 0,8-6 2,10-7 1,4-2-1,0-4 1,-3 2-2,-9 3-2,-7 8 0,-12 3 0,-8 8-3,-11 6-3,-10 3-6,-14 11-9,0 0-2,-5-9 0,-16 8 0</inkml:trace>
  <inkml:trace contextRef="#ctx0" brushRef="#br0" timeOffset="26398">1955 1794 47,'13'15'16,"-13"-15"-3,-2 19-1,-5-8-9,-1 4-9,-2 4-1,-6 7 5,-4 6 1,-6 6 3,-7 7 2,-5 0 3,4 4 0,-3 2-1,4-1 0,2-6-2,8-3-2,4-9 0,14-6-2,4-7 1,5-5 0,16-9 0,8-3 1,7-7 0,8-2 1,4-4 1,7-4 0,3 2-1,-1-1 1,-10 3-1,-5 1-1,-6 4 0,-4 5 0,-8 2-2,-2 8 0,-5-2-1,-5 2-4,1 5-12,-7 0-4,-3-2-2,-2-12 1,-23 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58.8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174 553 4,'-13'-13'10,"13"13"0,-14-10-1,14 10-3,-11-10 0,11 10 0,0 0 0,0 0 1,-13-13 0,13 13 1,0 0 1,0 0-1,0 0-1,0 0-1,0 0 0,0 0-1,0 0 0,0 0-1,-5 12-1,5 0 0,1 5-1,0 7 1,3 7-1,1 10 1,0 11-1,2 11-1,-1 5 0,1 9 0,-2 1 0,0-2-1,-5-2 1,-3-11-1,0-10-2,-2-13-6,3-9-6,-4-20-9,6-11-3,0 0 1,8-19 0</inkml:trace>
  <inkml:trace contextRef="#ctx0" brushRef="#br0" timeOffset="514">96 588 16,'3'-22'16,"10"9"0,-6-8-1,10 7-4,-3-1 1,3 3-2,1 0 0,0 3-2,1 3 0,0 1-1,1 6-2,-3 4-1,1 2-2,0 7 0,-1 3 0,-1 3-1,0 2 1,-2 1-1,-2 2 0,-3-2 1,-2 0 0,-4-2 1,-5-1 0,-5-1 1,-3 0-1,-9-2 2,-2 0-2,-8-4 1,-5-2-1,-4-2 0,-2-4-1,-1-3-1,1-2 0,3-2-1,3-5-4,7-2-5,8-2-7,6-8-7,13 5-7,1-14 0,14 2 0,-1-13 2</inkml:trace>
  <inkml:trace contextRef="#ctx0" brushRef="#br0" timeOffset="1045">503 121 21,'9'-11'18,"-9"11"2,0 0 0,0 0-6,0 0-4,8 18 0,-8-8 0,0 3-1,0 3 0,2 1-1,-1 5-1,3 0-1,2 10 0,1 1-1,0 7-1,1 5-1,1 5 0,-3 3-1,1 3-1,-1 1 0,-2-3 0,0-5 0,-2-6-1,-1-9-1,1-7-3,1-7-7,-1-4-11,-2-16-8,0 0 1,12-17-1,-3 1 0</inkml:trace>
  <inkml:trace contextRef="#ctx0" brushRef="#br0" timeOffset="1454">745 484 20,'0'0'17,"-2"-13"2,2 13 0,0 0-5,12-15-2,-12 15-2,16-13-2,-16 13-1,22-5-1,-7 5-2,0 5-1,3 1-1,-1 4-1,1 2 1,0 4-1,1 1 0,-3 3 0,0 0 0,0 1 0,-2 1-1,-1 0 1,0-1 0,-3 0-1,-1-2 1,-3 0 0,-2-3 0,-4 2 0,-4-4 1,-3 1-1,-4-2 1,-5-1-1,-1-2 1,-4-1 0,-4-5 0,-3-4 1,2-1-2,-2-4 1,2-2-1,1-2 0,5 0 0,3-2-1,5 2-1,6-3 1,5 0-1,7-1 0,5-1 0,6 1 0,5-1 0,4 1-2,3 3 1,4 2-2,0 1-3,0 4-4,1 4-5,-5 1-7,4 6-5,-8-6 2,3 8 0</inkml:trace>
  <inkml:trace contextRef="#ctx0" brushRef="#br0" timeOffset="2097">1121 439 35,'0'0'18,"12"-3"2,-12 3-3,0 0-9,0 0-1,0 0 0,0 0 1,10 14 0,-6-4-1,0 6 0,1 4-1,-2 3-1,1 3-1,-1 1-2,-1 1 1,-1-2-1,0-2 0,1-6 0,2-4 2,-4-14-2,17 6-1,-2-16 0,4-4 0,2-7 0,2-5-1,1-4 0,-1 1 0,-2-2 0,-3 5 1,-6 3-1,0 5 0,-3 4 0,-9 14-1,14-10 1,-14 10 0,11 6 0,-11-6-1,14 24 2,-6-5-1,3 7 1,2 1 0,-2 4 0,2 1 0,0-3-2,0-2-3,0-4-7,2-6-11,-15-17-7,27 2 0,-17-19 0,8-1 0</inkml:trace>
  <inkml:trace contextRef="#ctx0" brushRef="#br0" timeOffset="2665">1750 521 5,'26'0'13,"-5"-10"0,7 4 1,-6-5-4,1 2-1,-4-2 1,0 2 1,-8 0-2,-11 9-2,14-17-2,-14 17-2,-1-16-2,1 16-1,-13-18-1,3 10 1,-3-1-1,0 3 1,-2 1 1,-3 3-1,1 2 2,-1 5-1,0 3 1,-1 3 1,0 5 1,2 2 2,-1 4 0,4 1 0,3 4 0,0 1 0,8 4 0,1-1-2,7 2 0,4-1-1,5 2 1,4-5-2,4-2 0,4-4 0,2-4 0,1-5-1,3-6-2,-2-5-4,0-9-8,-1-8-7,2-1-6,-9-15-2,6 1-2,-11-13 1</inkml:trace>
  <inkml:trace contextRef="#ctx0" brushRef="#br0" timeOffset="3184">2085 15 37,'11'-7'21,"-11"7"0,0 0-2,11-9-10,-11 9-1,0 0-1,0 0 0,7 16-1,-7-4-1,-1 5 1,0 8-1,1 8 0,-1 7 0,0 7-1,-3 5 1,4 5-1,-1 2-1,2 3 0,1-5 0,2-5-1,1-5 0,4-6-1,4-8 0,5-6 0,1-9-1,6-9 0,3-7-2,1-6-3,3-7-4,0-8-9,-3-6-6,0 0-6,-8-11 0,0 3 1</inkml:trace>
  <inkml:trace contextRef="#ctx0" brushRef="#br0" timeOffset="3594">1944 211 43,'0'0'23,"0"0"2,0 0-4,0 0-8,20 0-1,-1-1-2,7-3-1,8 1-1,5-2-1,7 1-4,7 1-2,2-2-6,5-2-13,8 5-10,-8-12 0,3 2-2,-7-14 1</inkml:trace>
  <inkml:trace contextRef="#ctx0" brushRef="#br0" timeOffset="4520">2702 726 19,'0'0'16,"0"0"0,0 0-3,0 0-4,0 0 0,0 0 2,0 0-1,0 0 0,0 0-1,0 0-1,0 0 0,-10-1 0,10 1-2,0 0-1,0 0-1,-8 15-1,8-15 1,-7 13 0,7-13-2,-10 19 1,6-8-1,-2 4 0,-1 1-1,0 7 0,-2 3 0,-2 8 0,1 4-1,-2 2 1,-1 2-1,-1 0 0,0-1 1,0-5-1,1-4 1,2-7-1,0-8 1,4-4-1,7-13-1,-10 12-1,10-12-2,0 0-7,0 0-10,14-14-8,-12-4 0,10 2 0,-9-13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5:11.6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213 351 19,'0'0'11,"0"0"0,3 10 0,-3-10-4,-14 1 1,14-1-1,-13 1 1,13-1 1,-14 2 1,14-2 0,-10-1 0,10 1-1,0 0-2,0 0-2,12-21-2,6 7 0,8-7-3,8-3 0,8-3 0,2-3-1,7 1-1,-2 0 0,-2 3-1,-9 2-2,-4 8-3,-13 0-6,-7 4-6,-14 12-1,-2-14 1,-12 9 0</inkml:trace>
  <inkml:trace contextRef="#ctx0" brushRef="#br0" timeOffset="360">0 9 20,'0'0'12,"0"0"0,15-3 3,-3 0-5,-1-1-1,3 3 1,0 0 0,3 9-2,-3-1 1,7 12-1,-3 2-2,6 12-1,-3 5-2,6 9-1,-1 6-1,1 4 0,2 0-2,-5-2 1,-4-5-2,-3-6 1,-2-8-2,-7-9-3,2-6-4,-7-10-6,-3-11-4,0 0 0,0 0 2,0 0-1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7:56:15.7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17 17 20,'0'0'30,"0"0"1,-7-4 0,7 4-19,-6-6-7,6 6 0,0 0-2,0 0-2,0 0 0,0 0 1,0 0 0,0 0 0,0 0 2,0 0-1,0 0 1,-4-7-1,4 7-1,0 0 0,0 0-4,0 0-5,0 0-10,0 0-17,7 1-1,-7-1 1,8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08.4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927 4067 0,'0'0'2,"0"0"-1,-2 10 1,2-10-2,0 0 2,0 0-1,0 0 1,0 0 0,0 0 0,0 0 0,0 0 0,0 0-1,0 0 0,0 0 0,0 0-1,0 0 0,0 0 0,0 0 0,0 0 0,0 0 1,0 0-1,0 0 1,9 0 0,-9 0 0,0 0 0,0 0 0,0 0 0,0 0-1,0 0 1,0 0 0,0 0 0,0 0-1,0 0 2,0 0-1,0 0 1,0 0 0,8-10 0,-8 10 0,0 0 0,0 0 0,0 0 0,0 0 0,0 0 0,0 0-1,0 0 1,0 0 0,0 0 0,0 0-1,0 0 0,0 0 1,0 0-2,0 0 1,0 0 0,0 0-1,0 0 1,0 0 0,0 0 0,3-10-1,-3 10 1,0 0-1,0 0 1,0 0 0,0 0-1,0 0 1,0 0-1,0 0 1,-4-9-1,4 9 1,0 0-1,0 0-1,0 0 1,0 0 0,0 0 0,3-11-1,-3 11 1,0 0-1,0 0 0,0 0-1,0 0 0,0 0 0,0 0-2,0 0-3,0 0-2,0 0-2,0 0 1,0 0 0</inkml:trace>
  <inkml:trace contextRef="#ctx0" brushRef="#br0" timeOffset="1232">1046 4083 0,'8'9'6,"-8"-9"0,0 0-2,0 0 0,0 0 2,0 0 0,0 0 1,0 0-1,0 0 0,0 0 0,0 0 0,0 0-1,1-15-1,-1 15-1,0-19 1,0 6-2,1-3 0,-2-1 1,0-4-1,-1-3-1,-1-2 1,-2-2 0,-1-3-1,0-2 1,-1-5-1,-2 0 0,1-4 1,-1 1-1,0-3 0,4-3-1,1 1 0,0 0 1,1 0-1,2 0 1,-1 0-1,1 3 1,-2 1 0,5 0 0,-5 2 0,2 1 0,-3 0 1,3 2 0,-2 1-1,-1 1 1,0 0-1,-4 3 1,3-1-1,0 4 1,2 2-1,-2 1 0,-1 4-1,3 1 1,-1 5 0,4 0-1,-4 2 1,2 1-1,0-1 1,2 2-1,-3-3 1,2 2-1,1-2 1,-2 2-1,2 1 0,0 2 0,0 0 1,0 10-1,-1-13 0,1 13 0,0 0 0,0 0 1,0 0-1,-4-9 0,4 9 0,0 0 0,0 0 0,0 0 0,0 0 0,0 0 0,0 0 0,0 0 0,0 0-1,0 0 1,0 0 0,0 0 0,0 0-1,0 0 1,0 0 0,0 0-1,0 0 1,0 0 0,0 0 0,-8 9-1,8-9 1,-7 10 0,7-10 0,-11 13 0,4-3 0,-1 1 0,-2 0 0,-1 2 0,-2 0 0,-2 3 0,-1 0 0,0 1 0,-2-1 0,1 2 1,0-4-1,2 2 0,0-2 1,2-2-1,0 0 0,3-6 0,10-6 0,-16 12 0,16-12 0,-10 8-1,10-8 1,0 0 0,0 0 0,0 0-1,0 0 1,0 0 0,0 0 0,0 0 0,0 0-1,14-6 1,-3-4-1,1 1 1,5-7-1,2 2 0,2-6-1,-2 0 1,2 1 0,0-3 0,-1 3 1,-3-2 0,0 3 0,-2 1-1,-2 2 2,0 2-2,-3 1 2,0 0-1,-3 3 0,-1 0 0,-6 9 0,12-13 0,-12 13 0,0 0 0,9-10 0,-9 10 0,0 0 0,0 0 0,11 5 0,-11-5 0,15 14 0,-5-2 0,4 2 0,1 2 0,3 2 0,-1 1 0,1 1 0,-2-2 0,-1-1 0,-2-1 0,-1-1 0,-3-3 0,-1 2 0,-1-3 0,-3-1 0,1 1 0,1 1 0,0-1 0,-1 1 0,0 0 0,0 0 0,-1-1 0,2-1 1,-2 0-1,-4-10 0,7 13 0,-7-13 0,0 0 0,0 0 0,0 0 0,0 0 0,0 0 0,0 0 0,0 0 0,0 0-1,0 0 0,0 0-1,0 0-1,0 0-2,0 0-3,0 0-7,0 0-2,0 0-1,0 0 1,-1-17 1</inkml:trace>
  <inkml:trace contextRef="#ctx0" brushRef="#br0" timeOffset="3125">876 2657 0,'0'0'7,"0"0"-1,0 0 0,0 0 0,0 0 2,0 0 0,0 0-1,0 0-1,0 0 0,0 0 0,-3-9-1,3 9-1,0 0 0,-9-12-1,9 12 2,-6-12-1,2 2-1,1-1 1,-6-4-1,2 0 1,-1-2-1,-2-3 0,-6-4 1,2 1-2,-6-5 2,3 1-1,-4-4-1,-2 0 0,-3-3 0,0-2 1,-1 0-2,-1-1 0,-4-2 0,1-2 0,-2-1 0,1-1 0,0-2 0,0 1-1,1-2 1,0 2 0,0 2 0,2 3 0,3 3 0,3 5 0,1 2 0,3 4-1,1 3 1,3 5 0,3-1-1,1 4 1,2-2-1,-1 0 1,1 0-1,1 4 1,2-2-1,0 2 1,0 0-1,0-2 0,-2 1 0,2 1 0,-2 1 0,2-3 0,-4 2 0,2 0 0,1 0 0,1 2 0,0 1 0,6 9 0,-9-16 0,9 16 0,-6-12 0,6 12 1,-4-10-1,4 10 0,0 0 0,0 0 0,-4-9 0,4 9 0,0 0 0,0 0 0,0 0 0,0 0-1,0 0 1,0 0 0,0 0 0,0 0 0,0 0 0,0 0 0,0 0 0,0 0 0,0 0 0,0 0 0,0 0 0,0 0 0,0 0 0,0 0 0,0 0 0,-1-11 0,1 11-1,3-11 1,-3 11 0,8-18 0,-4 5 0,2-2 0,1-4 0,1 0 0,-1-2-1,2-1 1,1-3 0,1 2 0,2-3 0,-1 1 0,3-2 0,-1-1 0,5-2 0,-1-3 0,2 1 0,1-1 0,0-1 0,2-1 0,1-2-1,1 0 1,0-2 0,2-1-1,-1-2 1,0 0 0,-2-2 0,2 1 0,-3 1 0,3 2-1,-2 2 1,2 3 1,0 2-1,1 0 0,2 2 0,-4 0 1,1 2-1,-3 0 0,-1 2 0,-6 0 1,2 3-2,-5 4 1,1 1 0,-3 2 0,-1 4 0,-2 2 0,-8 11-1,14-16 1,-14 16 0,0 0 0,9-10 0,-9 10 0,0 0 0,0 0 0,0 0 0,0 0 0,0 0 0,0 0 0,0 0 0,0 0 0,0 0 0,0 0 0,0 0-1,0 0 1,0 0 0,0 0-1,0 0 1,0 0-1,0 0 0,0 0 0,0 0 0,0 0 0,0 0 0,0 0 1,0 0-1,10 11 0,-10-11 1,7 16-1,0-6 1,1 2 0,3 3 0,-1 2 0,3 2 0,0 2 0,1 5 0,3 1 0,3 0 0,2 4-1,3 3 1,5 2 0,4 2 0,3 3-1,8 2 2,1 1-1,2 4 0,1-1 1,0 1-1,-2-2 0,-2 0 0,-2-6 1,-1 4-1,-9-3-1,1-3 1,0 1 0,-7-4 0,-1 0-1,-4-2 2,3 2-2,-4-7 1,3 0 0,-3-2-1,-4-1 1,3-2 0,-1 0 0,2-2 0,-21-21 0,0 0 1,45 52-1,-37-38 0,-8-14 0,0 0 1,0 0 0,0 0-1,48 44 0,-48-44 0,0 0 1,0 0 0,0 0-1,0 0 0,0 0 0,0 0 0,0 0 0,0 0 0,0 0 0,0 0-1,1 42 1,-1-42 0,0 0 0,0 0 0,0 0 0,-15 20-1,5-13 0,10-7 1,-14 18 0,6-6-1,-1 0 1,-6 1-1,-2 2 0,4 4 2,-2 2-1,-8 1 0,2 3 0,-3 2 1,-3 2-1,3 5 1,-4 2-1,-4 2 0,-3 0 1,0 5-1,-2 0 0,-2 4 0,1 0 1,0 2-1,-1-3 0,1 5 0,1 1 0,2-2 0,-3 2 0,1-1-1,0-2 1,-1 1 0,0 0 1,4-6-1,0-1 0,3-4 0,2-4 1,3-4-1,3-4 0,6-5 0,1-5 0,6-3 0,-1-4 0,1-2 1,10-8-1,0 0 0,-11 10 1,11-10-1,0 0 1,0 0-1,0 0 0,-10 4 0,10-4-1,-9 1-2,-1-3-4,10 2-8,-18-4-6,8-4 0,-6-11-1,-1-10 1</inkml:trace>
  <inkml:trace contextRef="#ctx0" brushRef="#br0" timeOffset="14010">1064 4660 9,'0'0'10,"0"0"0,0 0 0,0 0-1,-10-8-1,10 8 0,-14-1-1,14 1-1,-16 0-1,16 0 2,-20 1-3,20-1 1,-22 1-2,11 2 0,-1-1-1,-1 2 0,-3 0-1,0 2 1,1 0-1,-3 3 0,2-2 0,1 2 0,-1 0 0,4 1 0,1-2-1,4 1 1,7-9 1,-7 18-1,9-9 1,5 2-1,2 0 1,5-1 0,5 4 0,2-1-1,4 3 0,3-1-1,3 0 0,-1 1 0,0-2 0,1 2-1,-3-1 1,-1-1 0,-3 0 0,-6 0 0,-1 2 0,-1-2-1,-5 2 1,-1-2 0,-5 1 0,-2 0 0,-2 1 0,-2-1 0,-5 1 1,-4-1-1,-2 2 1,-4-2 1,-5 0 0,-1-1 0,-6-2 1,0-1 0,-1-4-1,0 0 1,-3-4 0,2 1-1,2-5 0,5 1-1,3-3 0,0 0-1,3 1 0,5-2-2,12 4-2,-16-9-4,16 9-7,-2-12-6,2 12-1,11-19-2,2 6 2</inkml:trace>
  <inkml:trace contextRef="#ctx0" brushRef="#br0" timeOffset="14982">1368 5130 5,'0'0'9,"9"2"1,-9-2 0,0 0-1,0 0 2,10 0-1,-10 0 0,11 1-1,-11-1-1,16 2-1,-6 0-2,-1 1-2,4 1 0,-2-1-1,0 1-1,-2-1 0,-9-3 0,14 11 0,-14-11-1,9 12 1,-9-12 0,0 15 1,0-15-1,-5 18 1,0-8 0,-3 0 0,0-1 0,8-9 0,-15 16 0,5-8-1,-1-2 1,1-1-1,10-5-1,-15 6 1,15-6-1,0 0 0,0 0 0,0 0 0,0 0 0,0 0 0,0 0-1,9 11 1,-9-11-1,0 0 1,11 10 0,-11-10-1,8 11 0,-8-11 1,5 15 0,-5-6-1,0-9 1,-3 18 0,-4-9 0,1 0 1,-4 1 0,-1 0-1,-1-1 0,-2 1-3,-5-3-10,3-1-5,-5-6-3,-2-6 1,-4-12-1</inkml:trace>
  <inkml:trace contextRef="#ctx0" brushRef="#br0" timeOffset="21431">512 876 13,'9'-10'8,"-9"10"1,0 0-1,0 0-1,0 0-1,0 0-2,0 0-1,-2 10 0,2-10 0,-2 18 0,5-3 1,-4 2 0,3 7 0,-1 4 0,2 10 1,0 1-2,2 7 0,-1 4 0,-1 3-1,-1 2 0,3 0-1,-5-1 0,0-4 1,0-5-1,-1-4 0,1-7 0,1-4 0,-1-7 0,2-4 0,0-7 2,-2-12 0,2 14 1,-2-14 0,0 0-1,0 0 1,1-19 0,-1 3-1,-3-5-1,1-6-2,-1-7 0,-2-5 0,1-5 0,-1-6 0,-1-3-1,1-4 0,1-1 1,2 1-1,1 2 2,2 3-2,4 7 1,-1 4 0,6 5-1,2 9 1,2 6-1,4 4 0,2 6 0,1 2 1,1 2-1,3 6 0,0 1 1,1 3-1,-2 5 1,-3 1-1,0 2 0,-3 3 0,-3 1 1,-1 3-1,-3 4 1,-3-2-1,-2 0 1,-1 0 0,-3-1-1,-1-1 1,-2-1 0,-3 0 0,-2-2 0,-4-1 0,-2-1 0,-2 0 1,-3-3-1,-2-1 1,-3-1 0,0-1-1,-1-2 1,1-1-1,-3-2 1,5 1-1,-1-2 0,4 1-1,3-1 1,3 2 0,2-1-1,9-2 1,-10 6 0,10-6 0,-3 10-1,3-10 1,-1 18 0,2-6 0,1 5 0,4 0 0,-1 4 0,2 3 0,3 1 1,3 1-1,0 2 1,3 1 0,-1 1 0,-1 1-1,2-1 1,1-1 0,-5-1-1,1-2 0,-1-3 1,-3-3-1,-1-5 0,1-3 1,-4-2-1,-5-10 0,6 9 1,-6-9-1,0 0 1,0 0-1,0 0 1,0 0-1,0 0-1,0 0-2,0 0-8,0 0-8,0 0-2,12-18 1,-3 7-1</inkml:trace>
  <inkml:trace contextRef="#ctx0" brushRef="#br0" timeOffset="22723">1041 1475 6,'0'0'9,"0"0"0,0 0-1,0-9 0,0 9 1,11-4-1,-11 4-1,17-3-2,-5 3 1,-2 0-2,5 1-1,0 1 0,-1 1-2,1 1 0,0 1 0,-1-1 0,-3 3-1,1 2 1,-3-1 0,-5 2 1,3 2-1,-5-1 1,-1 1 0,-1 0 0,-1 0 1,1-12 0,-6 21-1,6-21 0,-13 18 1,13-18-1,-15 15 0,5-9-1,10-6 1,-19 12-1,19-12 0,-15 8 0,15-8 0,0 0 0,-11 5-1,11-5 1,0 0-1,0 0 0,12 4 0,-12-4 1,14 6-1,-14-6-1,17 7 1,-17-7 0,16 11 0,-16-11 0,13 16-1,-13-16 1,9 17 0,-4-7-1,-3-1 1,0 1 0,-2 1 0,0-2 0,-2 1 0,-3 2 0,-1-2 1,0 1-1,-4 2 2,-5-3-1,3 1 0,-5 1 1,0-1-1,-2-2 1,1 1-2,0-1-2,-2-5-8,7 2-9,-6-9-2,3-6 0,-4-11-1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4:56.4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729 3786 1,'0'0'4,"0"0"-1,0 0 0,0 0 1,0 0 0,0 0 1,0 0 1,0 0 0,0 0 1,0 0 0,0 0-1,0 0 0,0 0-1,0 0 0,0 0 0,0 0-1,0 0 1,-4-10-1,4 10-1,0 0 1,0 0-1,-3-14 0,3 14 0,-2-11-1,2 11 1,-2-18-1,2 9 0,0-3-1,1-1 1,-1-1-1,2-3 0,0 1 0,0-2 0,-1 0 0,2 0-1,0-1 1,0-2 0,0 0 0,1 0 0,-2 0 0,1 0-1,0-2 1,0 0 0,0-2 0,-2 3-1,-1-1 1,1-1 0,-1 0 0,0-2-1,-1 0 0,1 1 0,0 2 0,2-3 1,-2 2-2,2 1 2,-1-1-1,1 1 0,-1 1 1,1-3-1,-2 0 1,0-2-1,-1 1 1,-1 0-1,-1-1 0,1 1 0,-1-2 1,-1 2-1,0 0 1,2 3-1,-1 0 0,1 0 1,-1 1-1,1 0 1,-2 4-1,3-1 1,-4 0-1,3 0 1,-1 1-1,0 2 1,1-1-1,-1 3 0,1-2 0,-1 2 0,2-1 0,-1 6 0,1-5-1,-2 4 1,3 0 0,0 0 0,-1-1 0,2 1 0,1-2 0,-1 1 0,0 0 0,0 0 0,0 1 0,0-2 0,1 3 0,0 0 0,-2-1 1,2-1-1,-1 1 0,1-1 1,-2 1-1,1 0 0,-1-1 0,1 0 0,1-2 0,-1 4 0,1-2 0,-1 1 0,1 1 0,1 0 0,-3 9 0,3-16 0,-3 16 0,4-13 0,-4 13 0,3-13 1,-3 13-1,3-15 0,-3 15 0,4-16 0,-4 16 1,2-14-1,-2 14 0,1-13 0,-1 13 0,0 0 0,0-12 0,0 12 0,0 0 0,0-9 1,0 9-2,0 0 1,0-12 0,0 12 0,0 0 0,1-12 0,-1 12 0,0 0 0,2-11 0,-2 11 0,0 0 0,0-10 0,0 10 0,0 0 0,0 0 0,-1-9 0,1 9 0,0 0 0,0 0 0,0 0 0,3-9-1,-3 9 1,0 0 0,0 0 0,0 0 0,0 0 0,0 0 0,0 0 0,0 0 0,0 0-1,0 0 1,0 0 0,0 0 0,0 0-1,0 0 1,0 0-1,0 0 1,0 0-1,0 0 0,0 0 1,0 0-1,0 0 0,0 0 0,0 0 0,0 0 1,0 0-1,0 0 0,0 0 0,0 0 0,0 0 0,-10 9 1,10-9-1,-10 12 0,10-12 1,-16 20 0,6-9 0,-2 3-1,-1 1 1,0 2 0,0-1 0,-2 3 0,1 1 0,-2 0 0,2 1 0,-2 1-1,0-1 2,0-2-1,1 1 0,1-1 0,0-4 0,2 0 0,1-4 0,3-2 0,8-9 0,-12 16 0,12-16 0,-10 10 0,10-10 0,-12 10 0,12-10 0,-11 10 0,11-10 0,-10 10 0,10-10 0,-16 12 0,16-12 1,-10 10-1,10-10-1,-9 9 1,9-9 0,0 0 0,-10 5 0,10-5 0,0 0 0,0 0 0,0 0 0,0 0 0,0 0 0,-1 10 0,1-10 0,0 0 1,0 0-1,0 0 0,0 0 0,0 0 0,0 0 0,0 0 0,0 0 0,11-12 0,-2 4 0,3-2 0,2-4 0,2-2-1,1-4 1,5-2 0,-1-2 0,-2 0 0,-1-1 0,1 0 0,-1 1 0,-2 0 0,1 3 0,-2-1 0,-1 4 0,-1 0 0,-1 2 0,-3 2 1,1 2-1,-3 2 0,-7 10 1,9-15-1,-9 15 0,0 0 0,6-9 1,-6 9-2,0 0 1,0 0 0,0 0 0,0 0 0,0 0 0,0 0 0,0 0 0,0 0-1,0 0 0,0 0 1,0 0-1,0 0 0,11 11 1,-11-11-1,18 19 1,-2-3-1,4 0 2,5 5-2,2 1 2,2 0-1,1 3 0,-1 0 0,-1 1 0,-3-2 0,-1 0 0,-2-2 0,-4 1 0,-1-2 0,0-3 0,-3-2 0,0-2 0,-4-3 0,0-2 0,-10-9 1,11 9-1,-11-9 0,0 0 1,0 0-1,0 0 1,0 0 0,0 0 0,0 0 0,0 0-1,0 0-2,0 0-6,0 0-10,-5-16-1,4 0-2,0-10 0</inkml:trace>
  <inkml:trace contextRef="#ctx0" brushRef="#br0" timeOffset="4276">695 2008 4,'0'0'5,"0"0"2,0 0-1,0 0 1,0 10 0,0-10 1,0 0-1,0 0 0,0 0-1,0 0 0,-4-10 0,4 10-2,-8-10 2,8 10-2,-12-16-1,6 6 1,-2-3-1,-1-3 0,-1-3-1,0-1 0,-4-4-1,-1-3 1,-4-2-1,0-4 0,-3-1 0,-4-1-1,2-3 1,-3 1 0,0-2 0,-1 0 0,-2-1 0,-1 2-1,-1 0 0,4 2 1,-3 1-1,0-1 1,3 0-1,0 4 0,4 1 0,2 2 0,2 2 0,2 1 0,3 2 0,1 5 0,3 2 1,1 1-1,2 4 1,1 1-1,7 11 1,-12-15-1,12 15 1,-7-9-1,7 9 0,0 0 1,0 0-1,0 0-1,0 0 1,0 0 0,0 0 0,0 0 0,0 0 0,0 0 0,0 0 0,0 0 0,0 0 0,0 0-1,0 0 1,0 0 0,0 0 0,0 0-1,0 0 1,0 0-1,0 0 1,0 0 0,0 0-1,0 0 1,0 0 0,0 0-1,0 0 1,0 0 0,0 0 0,1-11 1,-1 11-1,0 0 0,9-7 0,-9 7 1,13-10-1,-3 1 0,2-2 0,2-3 0,3-5 1,3-3-1,1-3 1,3-4-1,2-2 1,2-4-1,1-3 0,2-6 1,-4 1-1,1-1 1,1-2-2,0 1 2,-1 0-2,0 0 1,-2 2 0,0 6-1,3 0 2,0 0-2,-1 1 1,-1 3 0,-1 2 0,0 3 0,-1 1 0,-2 3 0,0 3 0,-3 2 0,-3 1 0,0 3 1,-1 0-1,-4 3 0,-2 2 0,0 1 0,-10 9 1,11-11-1,-11 11 0,0 0 0,0 0 0,0 0 0,0 0 0,0 0 0,0 0 0,0 0 0,0 0 0,0 0 0,0 0-1,0 0 1,0 0 0,0 0-1,0 0 1,0 0-1,0 0 0,0 0 0,11-5 1,-11 5-1,0 0 0,11 8 1,-11-8 0,14 9 0,-14-9-1,18 16 1,-6-6 0,-1 2 0,4 2 0,0 2 0,3 1 0,1 3 0,4-1 0,2 3 0,2 3-1,4 0 1,0 2 0,4 2 0,1 1 0,4 2 1,-1-2-2,1 0 2,-1-3-1,3 0 0,0-6 0,-3 0 0,-2 0 1,-1-3-1,-3 1 0,-2 0 0,-6-3 0,0 2 0,-3 0 0,-4-2 0,-2-5 0,-4 0 0,-2-3 0,-10-8 0,13 12 0,-13-12 0,0 0 0,5 12 0,-5-12 0,0 0 0,1 12 0,-1-12 0,-1 10 0,1-10 0,0 9 0,0-9 0,0 0 0,0 9 0,0-9 0,0 0 0,0 0 0,0 0 0,0 0 0,-4 9 0,4-9 0,0 0 0,0 0 1,0 0-1,0 0 0,0 0 0,0 0 0,-12 8 0,12-8 1,-11 6-1,1-1 0,0 1 0,-2 4 0,-2 0 0,1 3-1,-5 5 1,-2 3 0,-4 4-1,-4 6 1,-3 3 0,-4 4 0,-3 4 0,-2 7 0,-2-1 0,2 3 0,1 2 0,2-1 0,1 1 0,2-1 1,2 1-1,1-1 0,1-2 0,0-2 0,1-1 0,2-5 0,0-2 1,2-5-1,2-6 0,3-4 0,0-4 0,2-4 0,1-3 1,2-1-1,2-3 1,1-1-1,0-2 0,0 1 1,0 1-1,-2 3 0,1-3 0,-3 0 0,1 3 0,-1-3 0,-1 4-1,1-2 1,0-1 0,4-3 1,1 2-1,1-4 0,10-5 0,-12 8-1,12-8-1,0 0-1,0 0-1,0 0-2,0 0-4,0 0-9,16 7 2,-4-10-1,2-5 1</inkml:trace>
  <inkml:trace contextRef="#ctx0" brushRef="#br0" timeOffset="21310">857 4217 11,'18'-3'12,"-18"3"1,0 0 1,0 0 0,0 0-1,0 0 1,0 0-3,0 0-3,0 0-1,-10-9-2,10 9-2,-18-5-1,7 3-1,-4 2 0,-2 0-1,0 1 0,-3 1 0,-1 2 1,-2 2-1,0 2 0,-1 2 0,0-1 1,1 2-1,1 1 0,1 0-1,5 1 1,2-2 0,3 0 0,3-2-1,4 0 1,4-9 0,2 18 0,-2-18 0,16 17 0,-2-8 0,3 1 0,2 0 1,3 1-1,-1 0 0,2 0 1,2 2-1,-1 0 0,-2 3 0,1-2 0,-1 2 0,-3 1 0,1 2 0,-2-1-1,-3-2 1,-2 2-1,-3-4 1,-4 2 0,0-2 0,-4 0 0,-3-3 0,-1 1 1,-4-1 0,0-1 0,-3 0 1,-4-1 0,-2-3 0,-2 0 1,-5-3 0,-1 1 0,-3-4-1,0 0 0,-3-3 0,1 1 0,1-2-1,1 0 0,2 0-1,3 1 0,1-1 0,4 0 0,3-1-2,2 0-1,11 5-4,-9-9-5,9 9-8,9-13-2,5 5 0,1-4 0</inkml:trace>
  <inkml:trace contextRef="#ctx0" brushRef="#br0" timeOffset="22632">1089 4693 5,'0'0'6,"0"0"2,-2-10 0,2 10 0,0 0 2,0 0 0,0 0 0,0 0-1,0 0 2,0 0-4,0 0-1,0 0-2,0 0 0,0 0-1,0 0-1,-7 17 1,7-17-1,0 20 1,-1-6-1,1 1 1,0 2-2,0 2 1,0 0 0,0 0-1,0 0 0,1-3 0,-1 0-1,0-3 0,1-3 0,-1-10 1,1 14-1,-1-14 0,0 0 0,0 0 1,0 0-2,0 0 0,0 0-5,0 0-9,10-2-4,-4-8-1,-1-4 1,2-6-1</inkml:trace>
  <inkml:trace contextRef="#ctx0" brushRef="#br0" timeOffset="28391">666 662 1,'0'-12'4,"0"12"-1,0-13 2,0 13 0,-2-12 0,0 1 1,2 11 1,-3-13 0,3 13 0,-3-11 0,3 11-1,-3-10 0,3 10 1,0 0-1,0 0 1,0 0-3,0 0 0,0 0-2,0 0 0,0 0-2,0 0 0,0 0-1,-3 13 0,5-4 1,0 0 0,1 7 0,-1 0 1,0 4-1,1 4 1,-2 4 0,0 7 0,-1 3 0,-2 5-1,1 1 0,-1 3 0,0-2 1,1-1-1,1-3 0,2-7 0,1 0 0,2-7 1,0-4-1,1-5 1,-1-6 0,0-2 0,-5-10 2,0 0 0,0 0 0,0 0-1,0 0 1,-2-16 0,-3 4 0,-4-5-2,2-2-1,-2 0 0,-1-7 0,2-1 0,0-1 0,2-1 0,0-2-1,3 0 1,3-1 0,2-1 0,3-1 0,1-1 0,3 0 0,4 0 0,-1-1 0,2-4-1,0 5 1,3 1 0,-2 4 0,1 3-1,0 3 1,-1 4-1,1 3 1,0 9-1,0-2 1,-2 4-1,1 2 1,-1 2-1,0 1 1,-2 2-1,1 2 1,-1 2-1,0 2 1,-2 1-1,0 1 1,-10-9 0,14 21 0,-10-7 0,-2 1 0,-2 0 1,-3 1-1,-3-1 1,-1 2 0,-6 0 0,-1-2 0,-4-4 0,-3 1 0,-4-2 0,1-2 0,-1 0 0,1-3 0,2-2 0,2 0 1,4-2-1,4-1 1,3-1-1,9 1 1,-10-2-1,10 2 0,0 0 0,0 0-1,0 0 0,0 0-1,0 0-1,0 0 1,0 0 0,0 0 0,2 17 0,6-8 0,0 4 1,3 5 0,2 3-1,3 2 2,3 5-1,2 1 0,1 2 0,0-1 0,-3 0 0,2 0 0,-3-2 0,-2-1 0,-2-3 0,-2-3 0,-2-3 0,-2-1 0,-2-2 0,-1-3 1,0-3-1,-5-9 0,5 12 0,-5-12 0,0 0-2,0 0-6,0 0-9,0 0-3,4-18 0,-2 3 0</inkml:trace>
  <inkml:trace contextRef="#ctx0" brushRef="#br0" timeOffset="30003">1133 981 4,'0'0'8,"0"0"0,0 0 0,0 0-2,0 0 0,0 0 0,0 0 0,0 0 0,0 0-1,0 0 0,0 0 0,0 0-1,0 0 0,0 0 0,-8 10-1,8-10 0,-2 18-1,2-6 0,-2 0 0,1 4 0,0-4-1,-1 3 1,1-2-1,0 1 1,-1-2-1,2 1 0,-1-4-2,1-9-3,2 15-8,-2-15-5,10 8 1,-10-8-1,13-10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03.5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963 3782 5,'0'0'4,"0"0"0,-5 10-1,5-10 1,-5 10-1,5-10 0,0 0 1,-7 12 0,7-12 0,0 0 1,0 0 0,0 0-1,-8 10 0,8-10-1,0 0-1,0 0-1,0 0 0,0 0 0,-10 7-1,10-7 2,0 0 1,0 0 0,0 0 1,0 0 0,0 0-1,-8-11 2,8 11-2,-1-17 0,0 6-2,-1-4 0,1-1 0,0-5 0,0-3-1,0-5 1,0-3 1,0-3-1,1-4 0,0-5 1,2 0-1,-2-3 1,3 0 0,-3-1-1,3 0-1,-2 0 1,0 0 0,0 0 0,-1-1 0,-1 0-1,0 2 1,-1-1 0,0 3 0,0-1 0,0 4 0,0 3 0,0 3 1,-2 3-1,2 2 1,-2 1-1,2 5 0,-1 2 0,0-1 0,-1 0-1,0 0 1,-1-2-1,1 4-1,1 1 1,-1-3 0,2 2 1,-1-2-1,1 1 0,1 2 0,0 2 0,0 1 0,0-1 0,0 4 0,1 0 0,-1 4 0,1 11 1,-3-15-1,3 15 0,0 0 0,0-10 0,0 10 0,0 0 0,0 0 0,0 0-1,0 0 1,0 0 0,0 0 0,0 0 0,0 0 1,3-9-1,-3 9 0,0 0 0,0 0 0,0 0 0,0 0 0,0 0 0,0 0 0,0 0 0,0 0 0,0 0-1,0 0 1,0 0 0,-13 5-1,13-5 0,-14 5 1,3 2-1,-2 0 1,-3 3-1,-1 2 1,-2 3-1,-1 2 1,-1 0 0,-1 2 0,0 1-1,-1 2 1,-1-1 0,0-2 0,1 1 0,-3 0 0,-1-2 0,3-1 0,1-3 0,4-1 0,3-4 0,2-2 0,4-1-1,10-6 0,0 0 0,0 0 0,0 0 0,10-6 0,6-1-2,0-3 1,5-3 0,3-3 0,3-3 0,0-3 0,-1 1 0,-1-4 1,0 0 1,-2-1-1,-1 1 1,0 2 0,-1 2 0,-3 1 0,-2 4 1,-2 1-1,-2 4 0,-2 2 0,-10 9 0,15-13 1,-15 13-1,0 0 0,0 0 0,10-8 1,-10 8-1,0 0 0,0 0 0,14 6 0,-14-6 1,18 12-1,-6-4 1,2 2 0,3 4-1,1 1 1,1 3 0,3 0-1,-1 3 1,0-2 0,0 1-1,-1-1 0,1-1 0,-5-2 1,0-4-1,-4 1 1,-1-5-1,-4 1 0,-7-9 1,10 12-1,-10-12 0,0 0 0,4 11 1,-4-11-1,0 0 0,10 7 0,-10-7 0,0 0 0,0 0 0,0 0-3,0 0-2,0 0-8,0 0-4,0 0-1,-3-12 1,-5-2-1</inkml:trace>
  <inkml:trace contextRef="#ctx0" brushRef="#br0" timeOffset="1873">720 2213 0,'0'0'6,"0"0"0,0 0 0,9-7-1,-9 7 2,0 0 0,0 0 1,0 0-1,7-9 0,-7 9-1,0 0 0,0 0-1,-5-12-1,5 12 2,-5-13-3,5 13 1,-10-23-1,5 10-1,-5-6 0,2 2 0,-5-5 0,1 0-1,-4-2 1,1 0 1,-4-3-1,0 0 0,-3-1 0,-3-2 0,-3-1-1,3 0 1,-3-3-1,0 1-1,-1-3 1,0 0 0,-1 0 0,4 1 0,-2-1 0,-1 1 0,0-1 0,1 5 0,-1 0 0,3 2-1,0 3 1,2-4 0,2 8-1,4 0 1,1 0-1,3 7 1,2-1-1,3 5 1,1 1-1,8 10 0,-10-9 0,10 9-1,0 0 2,0 0-1,0 0 0,0 0 0,0 0-1,0 0 1,0 0 0,0 0 0,0 0 0,0 0-1,0 0 1,0 0 0,0 0 0,0 0 0,0 0 1,0 0-1,0 0 0,0 0 1,0 0-1,0 0 1,0 0-1,-1-9 1,1 9-1,7-14 0,-1 2 0,3-3 0,3-5 0,4-6-1,2-5 1,3-4 0,3-5 0,1-6 0,2-3 0,1-4 0,0-2 0,0 0 1,0 0-2,0 2 1,-1 0 0,0 3 0,2 3-1,0 0 1,1 1-1,-1 0 1,0 2 0,-2-1 0,0 3 0,-1 1 0,-5 4 0,-3 4 0,-2 4 0,-3 6 0,0 3 0,-4 4 0,1 4 0,-4 1 0,-6 11 0,11-14 0,-11 14 0,9-10 0,-9 10 0,0 0 0,7-10 1,-7 10-1,0 0 0,0 0 0,0 0-1,0 0 1,0 0 0,0 0 0,0 0 0,0 0-1,0 0 1,0 0 0,0 0 0,0 0 0,0 0 0,0 0 0,0 0-1,0 0 1,0 0 0,0 0-1,0 0 1,0 0 0,0 0 0,0 0-1,0 0 1,0 0 0,0 0 0,0 0-1,0 0 1,0 0-1,0 0 1,0 0 0,0 0-1,0 0 0,0 0 1,0 0-1,0 0 1,9 5-1,-9-5 1,14 18 0,-4-6-1,4 5 1,2 3 0,4 1 0,1 4 0,5 1 0,3 4 0,2 1 0,3 3 0,1 2 0,6 4 0,2 0 0,2 2 1,0 2-1,1-1 0,0 1 0,-1-3 1,0 0-1,-3-1 0,-2-1 0,-2-1 0,-3 1 0,-3-1 0,-1 0 0,-3 0 0,-3-2 0,-4-4 0,-3-5 1,-6-4-2,-2-4 2,-2-7-1,-8-12 0,7 15 0,-7-15 0,0 0-1,0 0 1,2 10 0,-2-10 0,0 0 0,0 0 0,-3 9 0,3-9 0,0 0 0,0 0 0,0 0 0,0 0 0,-4 10 0,4-10 0,0 0 0,0 0 0,-5 9 0,5-9 0,0 0 0,0 0 0,-10 12 0,10-12 0,0 0 0,-12 13 0,12-13 0,-14 13 0,5-4 0,-1 1-1,-3 3 1,-3 2 0,-3 7 0,-4 1 0,-2 5 1,-5 4-2,-1 3 2,-3 5-1,-2 1 0,-1 6 0,1-2 0,-1 4 0,1 2-1,-1 1 2,-1 1-1,1-1 0,-1 1 0,1 0 0,0-2 0,0-2 1,3-2-1,3-5 0,4-2 0,1-3 0,5-7 0,4-5 1,2-5-1,5-5 0,0-4 0,10-11 0,-9 14 0,9-14 1,0 0-1,0 0 0,0 0 1,0 0-1,0 0 0,0 0 0,0 0 1,0 0-1,0 0 0,0 0 0,0 0 0,0 0-1,0 0 0,-7 9-3,7-9-6,-5 11-7,1-1-3,4-10 0,0 0 1</inkml:trace>
  <inkml:trace contextRef="#ctx0" brushRef="#br0" timeOffset="16614">1013 4327 14,'12'4'11,"-12"-4"0,0 0 1,0 0-3,0 0-3,0 0 1,0 0-1,0 0-1,-13-1 1,13 1-1,0 0 0,-9 1-1,9-1 0,0 0 0,0 0-1,0 0-1,-9-1 1,9 1-1,0 0-1,0 0 1,0 0-1,-11 2 0,11-2 1,-11 2-1,11-2-1,-17 5 1,6-2 0,-2 0-1,-3 1 1,-3 2-1,-1 0 1,0 2 0,-2-1-1,-2 1 1,1 0 0,3 1-1,-1-1 1,5-1-1,2 0 0,2 0 0,3-1 0,9-6 1,-3 11-1,3-11 1,14 16-1,1-7 1,5 0-1,2 3 1,5 2 0,3 1-1,1 0 1,1 3-2,-1-2 1,0 2 0,-2-1 0,-1 2 0,-1-2 0,-3 0-1,-1 0 1,-3-1 0,-3 1 0,-4-3 0,-1 1 0,-4-1 0,-4-1 0,-3-1 0,-3-2 1,-5 2-1,-5-3 1,-1 1 1,-5 0-1,-1-1 1,-6-3 0,0 3 0,-4-5 0,2-1 0,-3-2 0,2-2 0,0-1-1,1-1 0,2-4 0,3 1-1,4 0 0,1-2-1,6 2-1,-1-5-4,12 11-5,-10-20-8,12 8-3,-2-3-2,6 0 1,0-3 2</inkml:trace>
  <inkml:trace contextRef="#ctx0" brushRef="#br0" timeOffset="17716">1324 4791 17,'0'0'10,"0"0"2,0 0 0,0 0-4,0 0-1,10 1 0,-10-1 1,0 0 0,11-4-1,-11 4-1,18-3-1,-8 0-2,6 3 1,-2-1-1,2 2-1,-1-1 1,0 2-2,-2 1 1,1 4-1,-3-2 0,-11-5 0,16 16 0,-9-5 0,-3 0 0,-2 0 1,-1 2-1,-1-1 1,-5 2 0,0 0-1,-2-1 1,-2 0 0,-3-1-1,3 2 1,-5-4-1,2 3 0,0-4-1,1-1 1,0-1 0,2 1-1,9-8 0,-13 10 1,13-10-1,0 0 0,-11 9 0,11-9 0,0 0 0,4 10 0,-4-10 1,11 7-1,-11-7 1,17 8-1,-3-4 1,3 0-2,5 2-1,2-6-4,9 3-6,2-6-9,9 0-1,2-8-1,7 1 1</inkml:trace>
  <inkml:trace contextRef="#ctx0" brushRef="#br0" timeOffset="23944">571 744 13,'0'0'9,"0"0"0,0 0 0,0 0-6,0 0 0,3 9 1,-3-9 1,0 0 0,-1 12-1,1-12 1,1 14 0,-1-4 0,3 5-2,-2 1 2,3 7-2,-2 5-1,0 5 0,-1 6 0,0 5 0,-1 1-1,-1 4 1,-1 1-1,0-1 0,1-4 0,0-3-1,1-7 1,0-4 0,1-5 0,0-4 0,1-8-1,-1-3 1,-1-11 0,0 0-1,0 0-2,0 0-2,12-12-3,-10-6-4,2-6-4,-2-5-2,1-6 0,-1-4 1</inkml:trace>
  <inkml:trace contextRef="#ctx0" brushRef="#br0" timeOffset="24335">586 888 4,'-6'-19'8,"2"3"2,1 1-2,-1-1 1,4 4 1,-2-2-2,6 3 0,-1-1 0,6 4-1,0-3 0,7 4-1,0-1-1,7 1-1,1 0-1,5 4 1,2 0-1,2 2 0,1 2-1,0 2-1,-3 2 0,-2 2 0,-4 0-1,-2 1 0,-7 1 0,-2 1 0,-4 1 0,-2 0 1,-3 3-1,-3 0 0,-4 2 1,-4 1 0,-3-1 0,-3 0 1,-7 0-1,-4-2 1,-3 1-1,-2-4 1,-3-1-1,0-2 0,0-2 0,2-1 0,2-2 0,3-1-1,3-1 1,3 1-1,2-1 0,3 0 0,1 1 0,2 1-1,10-3 1,-18 7 0,18-7-1,-15 11 1,15-11-1,-11 18 1,8-7 0,2 5-1,1 1 1,3 3 0,4 3 0,1 2 1,3-2-1,4 2 0,0 5 1,5-1-1,-1-2 1,0-2-1,0-2 0,-1-4 1,-3 1-1,0 0 0,-3-9 0,-4 0 0,0 0 0,-1-2 0,-7-9 0,10 18 0,-10-18 0,6 13 0,-6-13 1,2 10-1,-2-10 0,0 0 0,0 0-2,0 0-4,0 0-13,0 0-1,3-14-2,-2-3 2</inkml:trace>
  <inkml:trace contextRef="#ctx0" brushRef="#br0" timeOffset="25296">892 1235 2,'0'0'8,"0"0"1,10-7 0,-10 7-2,12-3 0,-12 3 1,15-4-1,-5 2 0,1-1 0,0 1-2,3 1 0,-3 1 0,3 2-2,-4 1-1,2 2-1,-2 3 0,-1 0 0,-2 3 0,-1 1 0,-3-1 0,-1 4 1,-2-2-1,-1 2 1,-3-3 0,-1 4-1,-2-2 0,-1 0 1,-1 0-1,-1 0 0,0 0 0,1-1 0,-1 0 0,2-2 0,0-1 0,3-1 0,5-9 0,-8 15 0,8-15 0,-4 11 0,4-11-1,0 9 1,0-9 1,0 0-1,0 0 1,16 11 0,-16-11 0,22 5 0,-7-4-1,4 0 0,6-1-2,1-2-3,6 3-6,-1-6-9,5 1-2,-1-5 1,5-2-1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4:23.99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800 221 0,'0'0'3,"6"-11"1,-6 11 1,0 0 1,0 0 0,0 0 0,-1-9 0,1 9 0,0 0-1,0 0-2,0 0 1,-6-10-1,6 10-1,0 0 0,-10-7 0,10 7 1,-9-7-1,9 7 0,-14-6 1,14 6-1,-17-6 0,7 4 0,-2 0 0,1 1 0,-1 0 0,-2-4 0,0 4-1,-1 2 0,-1 0 0,-1 0 0,-3 1 0,2 1 0,-1-1 1,1 6-1,-1-4 1,1 1-1,1 0 0,1 0 1,1 0 0,0 0 0,0 1-1,-1 2 1,1-1 0,-1 1 0,0 0-1,-1 2 1,1-1-1,-1 1 0,1-1 0,1 2 0,-1-2 0,3 0-1,0 1 1,-1 0 0,2 1-1,-1 3 1,0-1-1,-1 4 0,1 0 1,-2 3-1,0 0 0,2 1 1,-1 1-1,2-2 1,0 1-1,2-2 1,0-2-1,1 3 0,1-4 1,1 2-1,0-2 1,-1 2 0,2-1-1,0 3 1,1 1 0,1 0 0,-1 1 0,2 0-1,1-3 1,1 3-1,1-2 1,0 0-1,0-2 1,2-1-1,-1 1 1,1 1 0,1 1 0,1 2 0,0-1 0,1 3 0,0-2 0,2 1-1,1-1 1,-1 1-1,1 0 1,0-2-1,2 1 1,-1-1-1,1 0 0,1 0 1,0-1-1,2-1 1,-1 0-1,1-3 1,1 2-1,0-2 1,3 1-1,-1-1 1,2-3-1,2 4 0,-1 2 1,2-1-2,0 0 1,0-2 0,-1 1 1,1-2-2,-2 5 2,2-7-1,0 1 1,-1-2-1,2 0 1,2 0 0,-1-1 0,1 2-1,1-3 1,0 1-1,1-1 1,0-1-1,0 1 1,1 0-1,-1-2 0,2-1 0,-1-1 1,1-1-1,-1 1 0,2-2 0,-2 0 1,1-1-1,1-1 0,-1 0 0,0 0 0,1 0 0,0-1 1,-1-1-1,-3 0 0,0-1 0,2-2 0,0 0 1,-1-2-1,0 0 0,0-3 0,-1 1 1,0-2-1,2-1 0,-4-1 0,-1 1 1,-1-1-1,1-1 0,-1 0 1,-1 0-1,0-3 0,-1 2 0,0-3 2,1 1-2,-1-1 0,-1-3 0,0 0 1,0 0-1,1 0 1,-1-1 0,-2 0 0,0 0-1,-3-3 1,2 4 0,-3-5-1,-2 0 0,0 0 0,-1 0 0,-2-1 0,1 0 0,0 1 1,-2 2-1,0 0 0,0 0 0,-1 1 0,0-1 0,-1 0 0,-1 2 0,0-4 0,-1 0 0,0-1 0,-1 2 0,0-2 0,0-3 1,0 2-1,-2 1 0,0-1 0,-1 1 0,0 0 0,-1 2 1,0 1-1,-1 4 0,0 0 0,-2-2 0,1 0 0,-1 1 0,0-2 0,-1-1 0,-2 0 0,1-1 0,-1-1 0,-2 2 0,2-1 0,-3 1 0,0 3 0,0-1 0,-1 2 1,0 0-1,0 0 0,-3 2 0,-1 0 0,1 1 0,-3 1 0,1-1 0,-3 2 0,-1-1 0,0 2 0,-1 1 0,-1-1 0,-1 2 0,0 0-1,-1 0 2,1-2-2,-5-1 2,0 3-2,-3 1 1,-2 1 0,-1 0 0,-3 3 0,-2 0 0,-5 5 0,2 0 0,-4 4 0,0 1-1,0 2 1,-1 0 0,2 1 0,1 2-1,2 2 1,-1 0 0,2-3 0,1 2 0,2 0-1,0-1 1,0 1 0,1-3-1,4 1-1,0-2-3,7 5-8,-3-5-10,7 3-2,1-8 0,12-2 0</inkml:trace>
  <inkml:trace contextRef="#ctx0" brushRef="#br0" timeOffset="6089">5596 78 8,'0'0'5,"0"0"-1,0 0 1,10-4 0,-10 4-2,0 0 0,0 0 1,0 0-1,0 0 1,0 0 0,-10-10 0,10 10-1,0 0 1,-12-7-2,12 7 1,-11-5-1,11 5-1,-15-5 0,15 5 0,-18-4 1,7 3-1,-1 0 0,-1 0 0,-1 1 0,-1-1 0,0 1 1,-1 0-1,0 0 0,1 1 1,-2 0-1,0 1 2,0 0-2,-1 1 0,1 1 0,-1 0 0,-1 1 0,-1 0-1,-2 0 1,1 1 0,0-3 0,0 5 1,-1 1-1,0-3 0,0 4 1,1 1-1,0 0 0,1 2 1,-2 2-1,-1-2 0,0-1 0,1 3-1,0 0 1,0-1-1,1 2 1,1 0-1,0 3 1,2-1-1,0 3 1,1 1-1,0 0 1,0 0 0,1 4 0,1 0 1,0 0-1,1 1 0,1-1 0,3 1 0,-2-1-1,3 2 1,0-3 0,1 1 0,1 1 0,1-2 0,0 3 0,1-1 0,1 1 1,3 1-1,0 0 0,1 1 0,3 0 0,0 4 0,3-4 0,1 1 0,1 1 0,1 2 0,3-1 0,1-1 0,1-1 0,2 1 0,3-2 0,3 1 1,0-2-1,4-4 0,1 1 0,3-1 0,1 0 0,1-8-1,0 4 1,1-2-1,0-2 0,2 1 0,-1-3 0,1 2 0,0-2 0,1 5 0,0-6 1,2 2-1,2-1 0,2 0 1,1-1-1,1-1 1,3-1-1,-1-2 1,2-1 0,0-1-1,-3-3 1,0 0 0,-2-3-1,-1-2 1,0-1 0,-2-3-1,-1-1 1,1-4-1,0 0 1,0-2 0,-1-5-1,-2 3 1,-1-4-1,-1 1 1,-3-3 0,0 1-1,-3-5 0,-3 2 1,-1 0 0,-1-3 1,-3 0-2,1-2 1,-3 1 0,-1-3 0,0 2-1,-3-3 0,2-2 1,0-1-1,-3-1 0,0-2 0,-2 0 1,-1-1-1,0-1 0,-1 0 0,-4-1 1,0 2-1,-1 2 0,-1-1 0,-2 1 0,-2 3 1,-2 0-2,0 1 2,-4 0-1,-1 1 0,-1-1 0,-4 1 0,-3-1 0,0-2-1,-5-1 2,-2-1-2,-3-2 1,-3 1 0,-3 0 0,-3 2 0,-2-1 0,-5 3 0,-5 0 0,-1-3 0,-3 4-1,-3 2 1,-3 1 0,1 1 0,-3 1-1,-1 4 1,-1 3-1,-3 7 0,-2 4-1,-3 2-2,2 7 0,-8 2-4,4 13-11,-5-1-4,3 8 0,-5-1-2,5 3 2</inkml:trace>
  <inkml:trace contextRef="#ctx0" brushRef="#br0" timeOffset="8322">9738 86 3,'0'0'7,"14"-7"0,-14 7 0,9-7-2,-9 7 0,0 0-1,12-10 1,-12 10 0,0 0 0,3-9 1,-3 9 0,0 0-1,-3-11 0,3 11 0,0 0-2,-16-12 1,16 12-2,-18-8 0,6 4-1,-3 0 1,-2 1-1,-3 0 0,-2 2 1,-2-1-1,-3 2 0,0-1 0,-3 2 0,-1 1 0,-1 1 0,1 0-1,0 3 1,0-1 0,1 2 0,-2 1 0,1 2 0,-2 0-1,1 2 1,-1 4 0,0 1 0,-2 2 0,1 1-1,1 1 1,0 2-1,1 3 2,0 0-2,1 1 1,3 1 1,1 2-1,2 1 0,3 3 0,1 1 0,3 2-1,4 0 2,1 1-2,2-1 2,1 0-1,2 0 1,1 0-1,3 0 1,1 0-1,3 2 1,1-3 0,4 2-1,2 0 1,5 1-1,0 1 1,5 0-1,0-1 1,5 0-1,1 1 0,3 1 0,1-3 0,3-2 1,1-3-1,3-1 1,0-1-1,3-1 0,0-4 0,2 0 0,-1-4 0,2 1 0,-1-2 0,4-1-1,2-2 1,1 0 1,2-1-1,2-2 0,2 1-1,0-3 2,0-1-1,1-3-1,-2-3 1,-2-3 0,0-1-1,0-2 1,-1-4-1,2 0 1,-2-3-1,0-4 1,0 0-1,0-2 1,0-3 0,-2-1-1,-2-2 0,-1-4 1,-1 0 0,-2-1 0,-4-1 0,-1-1-1,-2-1 1,0 0-1,-3-3 1,-1 2-1,-2-3 0,-1-2 0,-2-2 1,-1 0-1,-3-2 0,-1-1 0,-2 1 1,-4 0-1,-3 1 0,-2 0 0,-3 1 1,-4-2-1,-2 0 0,-5 0 0,-3 1-1,-1-2 1,-5 0 0,-1-1 0,-3-2-1,-1 2 1,-2 0 0,-1 1-1,-2 1 1,-2-1 0,-4 3 0,0 1 0,-2 3 0,-3 1 0,-1 3 0,-2 0-1,-3 3 1,-1 1 0,-1 1 0,-2 2-1,-3 2 1,-3 3-1,1 2 1,-3 1-1,-1 3 1,-3 2-2,-1 8 0,-5-1-2,-2 8-7,-11-5-11,1 8-3,-12-7 0,3 0-1,-5-10 1</inkml:trace>
  <inkml:trace contextRef="#ctx0" brushRef="#br0" timeOffset="10886">13217 126 4,'10'-11'6,"-10"11"0,7-13-1,-7 13 1,2-10 1,-2 10 0,0 0 0,-8-11 0,8 11-1,-11-9-1,11 9 0,-19-10-2,7 6-1,-3-2 0,-3 0 0,-2 1 0,-3 1 1,0-1-1,-6 1 0,4 1 0,-10 1 0,4 2 0,-2 1 0,-1 1 0,-4 2-1,-1 1 0,1 1 1,-2 2-1,4 1 0,-2-1 0,-2 3-1,3 2 1,5-4 0,-2 7-1,2 1 0,2 1 1,0 2-1,1 3 0,4 1 1,-1 1-1,-1 8 1,5-1 0,-4 5 1,0 4-1,1 4 0,0 3 0,0 1 1,2 1-1,2 0 1,0-1-1,6-2 1,1-4 1,5-1-1,2-3 1,5-1-1,3 1 0,3 1 0,3-3 0,3 2-1,1 1 0,3 1 0,2-2 0,1 1 0,4-3 1,3-1-1,1-1 0,4-3 0,1 3 0,2-1 0,0-3 0,4 0 0,0-4-1,0 2 1,-2-4 0,3 0 0,-2-9 0,1-1 0,3-4 0,1-3 0,-4-5 0,3-3 0,2-4 0,-1-2-1,2-3 1,-2-1-1,0-3 0,0 1 0,1-2 1,1 0-1,-4-1 1,6-3-1,-6 0 2,5 0-1,-1-3 0,0 0 0,-6 0-1,6-2 0,-2 0 0,-5 2 1,2-2-1,-3-2-1,1 0 2,-9-1-1,4-2 0,0 1 0,-4-4 0,-26 31 1,52-61 0,-52 61 0,39-63 0,-39 63 0,35-60 0,-35 60 0,18-58 0,-18 58-1,25-57 0,-25 57 1,11-55-1,-11 55 1,6-55-1,-6 55 1,6-53-1,-6 53 0,-11-54 1,11 54-1,-9-54 1,9 54-1,-4-54 1,4 54-1,-16-55 0,16 55 1,-21-53-1,13 29-1,0 1 1,-5 1 0,-1 3-1,0 0 1,0 1 0,4 2 0,0 0 0,-4 1 0,-2 0 0,1 1 1,2 0-1,-2 1 0,2 1 0,-9-4 0,-1 3 0,0 2 1,-5 0-2,-4 3 2,-10 1-2,-4 1 2,-7 1-2,-9 9 0,-6 2-3,-12-6-8,-4 10-14,-12-10-1,-3-2 1,-10-10-3</inkml:trace>
  <inkml:trace contextRef="#ctx0" brushRef="#br0" timeOffset="13580">1833 930 1,'0'0'1,"0"0"1,0 0 1,0 0 1,11 7 0,-11-7 1,13 3 0,-4-2 0,3 1 0,3 0-1,2 0 0,6 0 0,4-1 0,4 1-1,5-2 1,5 0 0,3-1-1,7-1 2,5 1-2,3-2 1,3 2 0,3-2 0,5 2-2,3-1 0,4 1 0,4-1 0,2 2-1,0-2 0,6 0 1,-1 0 0,1 0 0,-1-2 0,1 1 0,-4 0 0,0 1-1,-3 0 1,-1-1-1,-4 1 0,-4-1-1,-3 0 1,-1 1 0,-6-1-1,-1-1 1,-5 1 0,-4-1 0,-4 1 0,-7 1 1,-5-1 0,-8 2 0,-8-2 0,-4 2 0,-8 0 0,-9 1 0,9-2-1,-9 2 0,0 0-1,0 0 1,0 0-1,0 0 0,0 0 1,0 0 0,0 0 0,0 0 0,0 0 1,0 0-1,0 0 0,0 0 0,0 0-1,0 0 0,0 0 0,0 0 0,0 0 0,0 0 0,0 0 0,0 0 0,0 0 0,0 0 0,0 0 0,0 0 0,0 0 0,10-2-1,-10 2 1,0 0-1,0 0 0,10-3 1,-10 3-1,0 0 1,11-2 0,-11 2 0,0 0 1,0 0 0,10-5 0,-10 5 0,0 0 0,0 0-1,0 0 1,-3-10-1,3 10 0,0 0 0,-14-15 0,8 5 0,-3-2 0,-1 2 0,-1-2 0,1 1 0,-3 1 0,1-2 0,-1 4 0,-1 2 0,2 2-1,-3-1 1,2 2-1,-1 0 1,3 1-1,1 1 1,10 1-1,-14-1 1,14 1 0,0 0 0,0 0-1,0 0 1,0 0-1,0 0 0,0 0-1,0 0 1,0 0-1,0 0 1,11 11-1,-1-6 1,4 4 1,2 1-1,2 2 1,4 0-1,-2 1 2,1-1-2,-2 1 1,0 0 0,-3-3 0,-1-2 0,-3 1 0,-3-2 0,-9-7 0,15 12 0,-15-12-1,7 11 1,-7-11 0,2 9 0,-2-9-1,-1 11 1,1-11 0,-5 16 0,-1-7 0,-2 2 0,-1 2 0,-3 1 0,-4 2 0,-2 0 0,-2 1 0,-3-1 1,0-1-1,0 0 0,1-3 1,3-2-1,2-2 0,2-3 0,3 1 0,3-3 0,9-3 0,-12 6 0,12-6 0,0 0-1,0 0 1,0 0 0,0 0-1,0 0 0,0 0-2,0 0-4,12 9-9,3-10-3,10-8 0,4-10 1</inkml:trace>
  <inkml:trace contextRef="#ctx0" brushRef="#br0" timeOffset="21411">6622 816 0,'0'0'2,"0"0"1,0 0 0,-9 3 1,9-3-1,0 0 0,0 0 1,-10-1-1,10 1-1,0 0 0,0 0 0,0 0-1,0 0 1,0 0-1,0 0 1,0 0 0,0 0-1,0 0 1,0 0-1,6 11 1,-6-11 0,12 4 0,-2-2 1,3 0 0,4 0-1,4-1 1,4 0-1,4 0 0,4-1-1,5 1 1,4 0-1,2 0 1,5 0-1,2 0 0,5 0 1,-1 0-1,5 0 0,2 0-1,4-1 1,-1 0-1,2-1 0,1 0 0,-2 0 0,3 0 1,-1 0-1,-1 0 0,0 0 0,1 2 0,-1 0 0,0 0 0,1 1 0,-3 0 0,-2 0 1,-5 1 0,-2 1 0,-2-2 1,-2 1 0,-7 0-1,-3-1 1,-5 0-2,-4 0 1,-3-2-1,-4 1 1,-9-1 1,-2 0 1,-15 0 1,16-1-1,-16 1 2,0 0-2,0 0 1,0 0 0,0 0-2,0 0-1,0 0-1,0 0 1,0 0-1,0 0 0,0 0 1,0 0-1,0 0 1,0 0-1,0 0 1,0 0-1,0 0 0,0 0 0,0 0 0,0 0 0,0 0 0,0-10-1,0 10 1,0 0 0,0 0 0,0 0-1,0 0 1,0 0 0,0 0 0,0 0-1,-6-10 1,6 10-1,0 0 1,0 0-1,-8-10 1,8 10-1,-11-10 1,11 10 0,-20-13 0,8 5 0,-3 1-1,-1-2 1,-2-2-1,-3 2 1,0 0 0,-2-2-1,1 2 0,-1 2 1,3-1-1,-1 2 1,2 2-1,5 1 1,2 2 0,3 0-1,9 1 0,-12 0 0,12 0 0,0 0-1,0 0 1,0 0-1,9 4 1,-9-4-1,19 5 0,-7-1 1,5 2 0,2 2 0,1 0 0,1 1 0,-3 1 0,1 1 0,-2 2 0,0-1 0,-5-2 0,-2 1 1,-2-1-1,-1 2 0,0-2 1,-1-1-1,-6-9 0,7 15-1,-7-15 1,5 15 0,-5-15 1,-1 12 0,1-12 0,-8 13 0,8-13 1,-15 16-1,5-6 1,-1 2-1,-2 0 0,-3 3 2,-3 0-2,0 2 1,1 0-1,-3 2 1,0-2 1,0 2-1,-2-2 1,4 0 0,2-3 0,1 0-1,3-5 0,3-2 1,10-7-1,-11 10-1,11-10 0,0 0-4,10-9-10,2-1-1,3-7 0,6-5-1,8-10 0</inkml:trace>
  <inkml:trace contextRef="#ctx0" brushRef="#br0" timeOffset="23404">10808 914 5,'0'0'6,"0"0"-1,0 0-2,0 0-1,0 0-1,0 0 1,0 0 1,0 0 0,0 0 0,0 0 0,0 0 1,0 0-1,0 0 1,11 3-1,-11-3 1,12 2 0,-2-2 0,2 0 1,5-1-1,4 1 0,2-2 0,5 2-1,2-2 1,5 1-2,2 0 0,4 0 0,3 0 0,1 2-1,3-2 0,1 2 1,1-2 0,1 1-1,-2 0 0,1-1 1,-3 1-1,-1 0 0,-3 0 0,-2 0-1,-2-1 0,-3 2 1,-2 0-1,-5-1 1,-1 0-1,-2 0 0,-2 0 0,-1-1 1,-5 1-1,-2 0 0,-3-1 1,-2 1-1,-11 0 1,11 0-1,-11 0 0,0 0 0,0 0 0,0 0 0,0 0-1,9-1 0,-9 1 1,16-1-1,-6 0 1,3 0 0,-1-1 0,0 1 1,-1-1-1,-2 1 1,-9 1-1,11-2-1,-11 2 1,0 0-1,0 0 0,0 0 0,0 0 0,0 0 1,0 0 1,0 0 0,0 0 1,0 0 0,0 0 0,0 0-1,0 0 1,0 0-2,0 0 0,0 0 0,0 0 0,0 0 0,-9-8-1,9 8 1,0 0-1,-12-5 1,12 5-1,-16-5 1,6 2 0,-4 0-1,-2-2 1,-2 1 0,-2-1 0,-3 0 0,-1 0 0,-2 0 0,-2 0 0,2 1 1,0-1-2,0-3 2,2 3-2,-1-2 2,4 2-2,4-2 2,2-3-1,4 2 0,11 8 0,-14-13 0,14 13-1,4-13 0,-4 13-1,19-8 0,-2 8 0,5 0-1,7 5 1,4-1 0,3 6 0,-2 0 1,3 3-1,-4 2 1,-2 0 1,-4 1-1,-4-1 1,-5 2 0,-1-2 0,-4 0 0,-2-2 0,-3-2 0,-1 0 0,-7-11 0,6 15 0,-6-15 0,2 10 0,-2-10 0,0 0 0,0 0 1,-10 11-1,10-11 1,-11 11 0,11-11 0,-19 16 0,6-6 0,-3 3 0,-2 3 0,-4 1 0,0 2 1,-3 1-1,-1 0 0,-2 2 1,2-1-1,-1-1 1,2 0 0,0-3-1,5 1 0,0-4 0,5-1 0,3-3 0,12-10-1,-15 12 1,15-12 0,0 0-1,0 0-2,0 0-7,0 0-7,0 0-3,-10-12 1,7-9-1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15.5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430 66 2,'0'0'7,"14"-9"1,-14 9 0,10-11 0,-10 11 2,5-9-1,-5 9 1,0 0-1,0 0-1,-5-12 1,5 12-3,0 0-1,-13-9 0,13 9-2,-13-7-1,13 7 0,-17-4 1,7 1-1,-1 2 0,-3 0-1,-1 3 1,-4 0-1,-2 2 0,-1 1-1,1 3 1,-3-1-1,1 2 1,0 0-1,2 1 0,2-1 0,1 0 0,3 0 1,1-1-1,2 0 0,2 0 0,0 0 0,10-8 0,-14 15 0,14-15 0,-11 14 0,11-14 0,-5 12-1,5-12 1,-2 12 0,2-12 0,6 16 0,-6-16 0,15 15 0,-5-5 0,4 1 0,-1-1 0,4 3 0,-2 0-1,2 0 1,0 0 0,-1 2 0,0-1-1,-1-1 1,1 2 0,-2-2 0,0 1 0,-1 1 0,-2 0 0,1 1 0,-3 0 0,-1 2 0,0-1-1,-2 3 1,-1-2-1,-1-1 1,-1 1 0,-1-2-1,-2-3 1,-2 0 0,-1-1 1,-2-2 0,-1-1 0,-4 0 0,-2-3 1,-2 0 1,-2 0-1,-4-4 1,0-2 0,-4-3 0,0-1-1,-3-4 1,3 2-2,-2-3 1,4 2-1,1-2 0,3 3-1,2-2 0,3 1 0,2-1 0,3-1-1,8 9-1,-12-15-2,12 15-3,-1-20-4,1 20-9,13-18 0,0 9-2,1-3 2</inkml:trace>
  <inkml:trace contextRef="#ctx0" brushRef="#br0" timeOffset="1152">573 678 14,'2'-9'9,"2"-4"0,1 3 1,1-1-4,1-2-1,2 3 0,-2-1 0,6 3 0,-3-1-1,0 4 0,2-2 0,0 2-1,-1 2 0,2 2-1,-2 2 0,0 2 0,-1 2 1,-1 1-1,-9-6 0,15 14 1,-9-3-1,-6-11 0,7 18 0,-5-7 0,-2 0 1,0 0-1,-2 2 0,0 0 1,-2-1-1,0 1 1,-1-3 0,0 3 0,-3-4 1,2 0-1,-3-2 0,9-7 1,-18 10-1,9-5 0,-4-4 0,3 1-1,-3-4 0,1 1 0,0-2-1,1-1 0,1 0-1,-3-3 0,13 7 0,-18-13-1,18 13-1,-10-17-1,10 17-5,-7-16-8,7 16-6,10-23-1,-4 11 0,3-8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59.10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1913 1,'0'0'5,"0"0"-1,0 0-1,0 0 2,0 0 0,0 0 1,0 0 1,0 0-1,0 0 1,0 0-2,0 0 0,0 0-2,0 0-1,0 0 0,0 0 0,6-14 0,-6 14 1,13-16 1,-3 5-1,-1-2 2,6-1-2,-2-4 1,4 0-1,2-5 0,3-2-1,4-3 0,3-3-1,2-2 1,1-2-1,3-3 1,1 2-1,0-1 1,1 1-1,-2-2 1,2 1-1,-4 0-1,4-1 1,0-3-1,1 0 0,0-3 0,1-3 1,1 0-2,0-2 1,4-1 1,-4 0-1,3 1 0,-1-1 0,3 1 0,-1 1 0,2 0 0,-1 1 1,1 2-1,0-1 0,-4 3 0,0-1 1,-3 2-1,-3 3 0,-2 1 1,-1 3-1,-4 1 0,-1 4 0,-2 1 0,0 3 0,2 1 0,-4 3 0,3 0 0,-2 1 0,-1 2 0,-3 2 0,-1 1 1,-3 3-1,-5 1 1,-1-2-1,-11 14 0,17-18 1,-17 18-1,12-14 0,-12 14 0,14-10 0,-14 10 0,10-3 1,-10 3-1,0 0 0,0 0 0,0 0 1,0 0-1,0 0 0,0 0 0,0 0 0,0 0 0,0 0 0,0 0 0,0 0 0,0 0 0,0 0 1,0 0-1,-11-2 0,1 5 0,-3 3 0,-4-2 0,-3 3 0,-4 1 0,-2 1 0,-2-1 0,-3 3 0,-1-2 0,-1-2 0,1 1 0,1 1 0,1-1 1,0 0-1,2-1 0,2-1 0,0 0 0,5-1 0,0-2 0,6 0 0,2-1 0,3-1-1,10-1 1,-12 1 0,12-1 0,0 0 0,9-5 0,1 2-1,3 0 1,3-2 0,4 0 0,3-1 0,4 0-1,0 0 1,3 0-1,1-2 0,3 3 1,-2-1-1,3 0 0,-3 1 1,-2 1-1,-6 0 1,-3 2 0,-3 1 0,-6 1-1,-2 1 1,-10-1 0,11 6 0,-11-6 0,0 0 0,10 11-1,-10-11 1,5 10 0,-5-10 0,4 11 0,-4-11 0,3 14 0,-1-5 1,-2 5-1,1 1 0,-1 8 1,1 4-1,0 7 1,0 6-1,1 4 1,0 4 0,0-1-1,1 1 2,-2-6-1,1-1 2,-3-8-1,1-5 0,-1-8 0,0-6 0,0-4 0,1-10-2,-1 12-1,1-12-6,0 0-11,12-16-2,-2-1-1,4-9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6:01.6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1649 3,'0'0'4,"0"0"1,0 0 0,0 0 0,0 0 0,0 0-1,0 0 0,0 0-1,3 9 0,-3-9-1,0 0 0,0 0 0,0 0 1,-1 10 0,1-10-1,0 0 1,0 0-1,1 10-1,-1-10 0,0 0-1,0 0 1,0 0-1,2 10 0,-2-10 0,0 0 0,0 0 0,0 0 0,0 0 1,1 9-1,-1-9 1,0 0 0,0 0 1,0 0 1,0 0 1,0 0 0,10-2 0,-10 2 2,15-14-2,-4 2 0,1-5 0,6-5-1,2-5-1,3-4-1,5-6 1,3-2-1,4-8 0,4 0-1,2-5 1,2-3 0,3-3-1,1-2 0,3-3 0,2-2 0,-3 1 0,3-1 0,0-3 1,0 2 0,-1 1-1,0 3 1,-4 1 0,-1 4 0,-4 1-1,-1 3 1,-5 5 0,-2 4-1,-4 1 0,-2 3 0,-5 4 1,0 5 0,-1 3 0,-1 3-1,-4 4 1,0 3 0,-5 3 1,-2 4-1,0 2 1,-10 9 0,9-10 0,-9 10-1,0 0 1,0 0 0,0 0-1,0 0 0,0 0 0,0 0-1,0 0 0,0 0 0,0 0 0,0 0-2,0 0-1,0 0-2,0 0-4,-14-7-3,14 7-2,-14 1-4,14-1 1,-16-3 1,6 1 0,10 2 3,-17-12 2</inkml:trace>
  <inkml:trace contextRef="#ctx0" brushRef="#br0" timeOffset="881">1220 0 27,'0'0'13,"0"0"0,0 0-3,0 0-3,0 0-3,0 0-1,-9-3-2,9 3 0,-10 5 0,0 2 1,-1 0-1,-3 4 2,-4-3 0,-3 4-1,-3-1 0,-4 5 1,-4-4-1,-1 0 0,-2 2 1,1-1-2,1 0 1,3-1-1,4-2 0,6-1 0,4-2-1,5-2 0,11-5 0,0 0 0,0 0-1,20-3 0,4-5-2,4-3 0,8 0 0,4-5 1,1-1-1,1-2 1,-2 1 1,-3-1 1,-8 4 1,-1 1 1,-5 6-1,-3-3 1,-3 8-1,-4 3 0,-1 2-1,-2 4-1,-10-6 1,15 14 0,-15-14 0,8 17 1,-8-17 0,5 18 0,-6-9 0,2 3 2,-1-1-1,1 5 0,0 0 0,0 4 0,-2 4 0,1 4 0,-1 5 0,-3 6-1,0 2 1,-2 3 0,0 1 0,1 1-1,1-5 0,-1-3 1,2-4-1,2-7 0,0-5 1,1-8-2,1-1 0,-1-13-2,8 9-7,1-15-10,7-10-2,3-6 1,7-13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6:03.7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1370 15,'0'0'9,"0"0"0,0 0 2,0 0-2,0 0 0,0 0-2,2-9-1,-2 9-1,10-20 0,-1 7-2,2-6 0,2 1-1,2-4 0,2-2 1,5-4-1,1-3 0,4-5 0,4-4 1,3-5-2,3-6 1,6-5-1,3-6-1,2-4 1,2-3-1,0-3 0,1 1 1,-4 1 0,-1 6 0,-5 3-1,-2 7 2,-6 5-1,-2 6 0,-4 8 1,-4 5-1,-1 3 0,-2 4 0,-6 3 1,-1 4-1,-4 3 1,-1 2 0,-8 11 0,9-14-1,-9 14 1,0 0-1,2-10 0,-2 10 0,0 0 0,0 0-1,0 0 0,0 0 0,0 0-1,0 0 0,0 0 1,0 0-1,0 0 0,0 0-1,0 0-2,1-9-4,-1 9-4,0 0-6,-10-9-2,1 1 0,9 8 1</inkml:trace>
  <inkml:trace contextRef="#ctx0" brushRef="#br0" timeOffset="640">831-4 9,'0'0'10,"0"0"1,0 0 0,0 0-3,-8-10-3,8 10-2,0 0-1,0 0 0,0 0-1,0 0 0,0 0 0,0 0 2,0 0 1,0 0 1,0 0-1,0 0 2,0 0-1,0 0-1,0 0-1,0 0-1,0 0-1,0 0-1,-12 9 0,12-9 0,-10 10 0,10-10 0,-18 15 0,7-6 0,-3 1 1,-3 1 0,-4 0-1,-2 0 1,-2 2 0,-3-1 0,4-2 0,0 0 0,2-2 0,4 1-1,4-4 1,3 0-1,11-5 1,0 0 0,0 0-1,0 0 1,20-3-1,0-4 0,4-1 0,6-1-1,3-2 0,2 0-1,0-3 1,0 2 0,-2-1 1,-1 2 0,-4 2 1,-6 0-1,-1 3 1,-6 2 0,-2 2-1,-13 2 0,13 0 0,-13 0 0,0 0 1,0 0 0,0 0 0,0 0 0,0 0 1,0 0 0,0 0-1,0 0 1,0 0-1,1 9 0,-1-9-1,0 0 1,0 0-1,7 13 0,-7-13 0,5 15 1,-4-3-1,2 2 1,-1 3 0,-1 2 0,0 5 0,0 2 1,-1 4 0,-1 0-1,2 1 1,-1 2-1,1-2 0,0-4 0,1 0-1,1-1 1,1-3 0,0-4 1,-1-1-2,-2-3 2,0-1-1,-2-1 1,1-2-2,0-11 2,-2 14-2,2-14 1,-3 10-2,3-10-6,0 0-12,0 0-3,-14-6-1,2-16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04.8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2 830 3,'0'0'8,"0"0"-4,0 0 0,0 0 1,0 0 2,0 0 2,0 0 0,0 0 1,0 0 0,-4-13 0,4 13-1,0-19-2,1 5-3,0-6-2,1-3-2,1-3 0,0-7 0,1-3 0,-1-4 0,2-4 0,0 1-1,-2-1 1,1-1 0,-1 4 1,1 5-1,-1 1 1,-1 3-1,3 4 0,-1 4 1,-1 1-1,1 5 1,-1 1 0,1 1 1,-2 3 0,0 1 0,-2 12 0,4-17 1,-4 17 0,2-13 0,-2 13-1,0 0 0,0 0-1,0 0 1,0 0-2,0 0 1,0 0-1,0 0 0,0 0 0,0 0 0,0 0 0,0 0-1,0 0 0,0 0 1,0 0-1,0 0 1,0 0 0,5 19 0,-3-6 0,2 4 0,-1 4 1,1 4-1,-1 0 1,1 1-1,0 0 0,0-2 1,1-2-1,-1-6 1,3-4-1,5-8 0,1-5-1,4-8 0,4-8 0,3-5-1,0-5 1,2-4-1,0-1 1,-4-2-1,-2 1 3,-4 2-1,-4 4 1,-4 2 0,-2 5 1,-4 3 0,-1 4 0,-1 13 1,-1-16-1,1 16-1,0 0 1,0 0-1,-9 10-1,9-10 1,-7 19-1,2-7 0,0 2 0,1 1 0,0 1 1,1 3-1,0 2 0,2 6 1,1 5-2,0 5 2,2 6-1,3 5 1,0 6-1,-1 6 1,2-1 0,0 1-1,-1-3 1,1-4 0,-3-6 0,1-6-1,-2-8 1,0-7 0,-1-6 0,2-6 0,-2-3 0,-1-11 0,0 0-3,0 0-11,13-4-9,-11-18-4,9 2 0,-5-16 0</inkml:trace>
  <inkml:trace contextRef="#ctx0" brushRef="#br0" timeOffset="1173">736 747 3,'-18'-7'13,"18"7"0,-23-21-1,18 5-4,-1-8-5,5 0 1,1-5 0,7-1 0,1-1 1,5 2 1,2 1 0,3 3 2,-2 4-1,2 6-1,-2 2-1,3 7-1,-4 5 0,0 7-2,-3 5 0,0 6-1,-3 5 1,-1 5 0,-3 3 1,-4 3 1,-1 1-1,-4-2 1,1-2 0,-5-3 1,0-3 0,-3-5 0,3-1 0,-5-7 0,1 0 1,-4-4-2,0-2 1,-3-4-2,0 0 0,-2-3-1,0-1-1,0-1 1,1-1-1,2-2-1,1-1-1,6-2-2,0-5-7,8-4-11,9-3-6,1-9-3,11-1-2,2-11 3</inkml:trace>
  <inkml:trace contextRef="#ctx0" brushRef="#br0" timeOffset="1881">987 461 17,'0'0'15,"1"-12"-1,-1 12-1,0 0-5,0 0-1,0 0-1,0 0 2,0 0-2,0 0 0,0 0 0,0 0-1,0 0 1,1 12 0,-1-12 0,-2 20 0,2-4 0,-2 6-1,0 5 0,0 2-1,0 4 0,-2-2-2,2 0 1,0-5-2,0-3 1,4-8 1,-2-15-2,14 6-1,-2-15 0,7-10 1,2-7-1,2-4 0,3-5-1,1-4 0,-5 1 1,0 2 0,-3 3 0,-1 5 0,-4 7 0,-2 4 0,-1 4 0,-11 13 1,19-9-1,-19 9 0,15 6 1,-15-6 0,14 19 0,-7-5 0,0 4 0,-1 2 0,1 5 1,-3 3-1,1 2 1,-3 2-1,1-1 0,-3 1 0,-1-3 0,-1-2 0,0-3-1,1-8-1,-1-3 0,2-13-2,5 10-6,-5-10-11,19-10-5,-10-9-4,9 4-1,-5-13 1</inkml:trace>
  <inkml:trace contextRef="#ctx0" brushRef="#br0" timeOffset="2515">1565 455 12,'0'0'18,"5"19"2,-5-19 1,1 24-3,-2-6-5,3 5 0,-2 5 0,1 4-2,-1 2-2,0 1-2,3-1-2,-2-3-2,1-4-3,0-6-5,3-6-11,-5-15-10,15 0-1,-9-18-1,8-1 0</inkml:trace>
  <inkml:trace contextRef="#ctx0" brushRef="#br0" timeOffset="2828">1952 65 27,'0'0'20,"16"1"1,-16-1 0,0 0-5,8 13-7,-8 0-1,0 6 1,0 8-1,0 7 0,0 7 0,2 8-1,0 5-2,0 5 0,1 6-1,1 0-2,-1-5-1,0-4 0,-1-7 0,-1-9-1,-1-9 0,1-9-1,-1-10 0,0-12-3,0 0-4,0 0 1,-9-24-1,1 0-1,-1-4-1,-7-6 1,0-3 0,-5-3 3,-1 0 3,-3 4 1,1 5 2,0 4 2,3 6 2,3 4 2,3 6 2,3 5 1,12 6 0,-13-10 0,13 10-1,0 0-1,20-17 0,0 11-2,5-5-2,8 1-1,4-2-1,7 0 0,0 2 0,0 2-1,2 1-1,-3-2-3,-4 7-5,-4 0-8,-5 1-6,3 5-6,-11-4-2,6 6 2,-11-6 1</inkml:trace>
  <inkml:trace contextRef="#ctx0" brushRef="#br0" timeOffset="3451">2189 698 19,'-13'-3'17,"13"3"-3,1-31-2,7 9-5,3-5-1,4 0 0,2-3 1,6 2 0,0 2 0,2 5 0,-3 6 0,0 5-1,-3 6-1,-3 7-1,-2 8-1,-4 5-1,-2 8 0,-5 2 0,-3 6 2,-5 1-1,-2 1 1,-3-4 0,-3-1 1,-3-5-1,0-4 0,-1-6 1,-1-3-1,0-6-2,-1-3 0,-1-5 0,-1-3-1,2-3-2,1-5-2,0-2-5,2-5-11,4-7-6,11 5-5,0-12 0,13 3 1</inkml:trace>
  <inkml:trace contextRef="#ctx0" brushRef="#br0" timeOffset="3933">2594 413 13,'-1'11'16,"1"-11"2,0 0 0,0 0-6,2 13-3,-2-13-1,6 21 0,-2-3 0,3 3 0,0 4-1,0 1-2,0 5 0,0-2-1,1 2-1,-2-3 0,-2-4 0,-1-2 0,-1-2-1,-3-5 1,1-3 0,0-12 1,-4 13 1,4-13 0,0 0 0,-11-7-1,11 7 0,-14-25-1,4 6 0,1-6-2,-3-1 0,3-5-1,1 1 0,3 0 1,5 1-2,5 2 1,4 4 0,4 1 0,6 3 0,2 5-1,4 1 1,2 2 0,2 5-1,2 3-1,-2 3-1,2 3-2,-3 0-3,0 2-6,-3 1-6,-4-3-6,1 4-3,-8-11-1,5 7 2</inkml:trace>
  <inkml:trace contextRef="#ctx0" brushRef="#br0" timeOffset="4443">3056 462 18,'-1'13'20,"7"10"1,-7-3 1,6 10-6,-3 2-3,1 5 0,0 3-2,0-1-2,1-1-2,-1-2-2,0-8-3,1-10-10,6-4-15,-10-14-3,20-16-3,-13-16 2</inkml:trace>
  <inkml:trace contextRef="#ctx0" brushRef="#br0" timeOffset="4687">3088 104 46,'6'13'23,"-6"-13"2,7 13-2,-7-13-11,10 10-10,-10-10 0,16 11-2,-16-11-5,16 4-6,-16-4-7,12 6-6,-2 3 0,-10-9 2</inkml:trace>
  <inkml:trace contextRef="#ctx0" brushRef="#br0" timeOffset="4974">3343 398 37,'12'-4'22,"-12"4"0,14-8-1,-14 8-10,0 0-2,12 16 0,-12-1 0,-1 5-2,-3 4 1,2 3-2,-3 2 0,2 0-1,-1-1-2,4-4 0,5-7-2,6-8-1,7-9 0,8-9-1,4-10 0,2-6 1,4-6-1,0-1 1,1-2-1,-7 3 1,-7 4 2,-4 7 0,-6 5-1,-13 15 0,16-13 0,-16 13 0,0 0-1,6 21 1,-6-3 0,1 4-1,3 5 1,0 5 0,3 2-2,1-2-3,4 2-5,1-6-12,1-12-7,8-5-1,-3-17-2,7-3 1</inkml:trace>
  <inkml:trace contextRef="#ctx0" brushRef="#br0" timeOffset="5423">3997 485 26,'3'31'21,"-8"-11"1,9 5 2,-6-7-10,3-1-3,1-3-1,2-2 1,-4-12-1,12 10-1,-12-10-1,20-10 0,-8 1-3,-2-6-1,2-3-3,1-4 0,-2-3-1,-2 1 0,-3 0 0,0 1 0,-3 2 0,-2 3 0,-1 4-1,-3 4 1,3 10-1,-12-10 1,12 10-1,-13 3 0,13-3 0,-15 13 1,7-3-1,2 5 1,1 4 0,1 6 1,1 5-1,2 5 0,2 7 1,4 5-1,1 3 0,5 6 1,2 2 1,3 1-2,0 2 1,0-2 0,-1-2 0,-2 0 0,-2-3 0,-5-5-1,-5-2 0,-4-5-1,-4-4 2,-1-4-1,-5-5 0,-2-7 0,0-3 1,-2-5-1,-1-1 2,0-5-1,3-2 0,-2-4 1,0-2 0,1-2 0,0-3 0,-2-3 0,2-4 1,0-8-1,0-5-1,3-10 1,4-9-1,4-6 0,8-6 0,5-4-1,7-3-1,9 0-1,6 0-1,11 4-6,2-1-14,3-4-11,8 7 0,-3-10 0,5 5 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37.1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72 191 3,'0'0'4,"0"0"1,0 0 1,0 0 0,0 0 0,0 0 0,0 0 0,0 0-1,0 0-1,0-9-1,0 9 0,0 0 0,0 0 0,0 0 0,0 0 1,0 0 0,0 0 1,0 0-1,0 0 2,0 0-3,0 0 1,0 0-2,0 0 0,0 0-1,0 0 0,0 0 0,0 0-1,0 0 0,0 0 0,0 0 1,0 0-1,-2 10 0,2-10 0,0 15 1,-1-5-1,2 2 1,-2 4 0,1 1 0,0 4 0,-1 2 1,1 3-1,-2 2 0,1 3 0,-2 2 0,1 0 0,-2 1 0,-1-1-1,1 2 1,0-4 0,1 1 0,0-2 0,0 0 0,0-3 0,2 0 0,0-1 1,0 1-1,-1-3 1,2 3-1,-1-1 0,1 1 0,-1-1-1,0 3 1,-1 1-1,1 0 1,-2 1-1,2 0 1,-2-2-1,1 1 0,0-3 1,0-1-1,1 0 0,0-2 1,1 0-1,0-1 0,0 2 1,0 0 0,0-1 0,0-2-1,0-2 1,0-1-1,-1-4 1,0-2-1,1-3 1,0-10-2,-2 15 2,2-15-1,0 15 0,0-15 0,0 15 0,0-15 0,1 18 1,-1-9-1,0 0 0,0 0 1,0 2-1,0 0 1,0 1-1,0 2 0,0 1 0,0 1 0,0-1 1,0 1-1,-1-3 0,0-1 0,1-3 0,0-9 0,-1 12 0,1-12 1,0 0-1,1 12 0,-1-12 1,0 0-1,0 0 1,0 0-1,0 0 0,0 0 1,0 0-1,0 0 1,0 0-1,0 0 0,0 0 1,0 0-1,11 8 0,-11-8 1,0 0-1,15 0 0,-15 0 0,19 0 0,-8 2 0,4-2 0,0 1 0,5 0 0,1-1 1,2 0-1,1-1 0,2 0 0,4 0 1,2 1-1,3-3 0,2 1 0,-1 0 0,2 0 0,0-1 1,2 1-1,-1-2 0,0 0 0,-1 3 0,0-3 1,1 1-1,2 0 0,1 0 0,2 0 0,1-2 0,-1 1-1,2-3 1,0 1 0,-1-1 0,-3-2 0,-1 2 0,-2-1 0,-3 2 1,0 0-1,-3 0 0,0 2 0,-3 1 0,-1 1 0,-1-1 0,-2 1 0,0 1 0,-1-1 0,-3 1 0,-2 0 0,-1 0 0,-1 0 0,-3 1 0,-1-1 0,-4 1 0,0 0 0,-10 0 0,15-1 0,-15 1-1,0 0 1,11 1 0,-11-1 0,0 0 0,0 0 0,12 1 0,-12-1 0,0 0 0,0 0 0,10 0 0,-10 0 0,0 0 0,0 0 0,0 0 0,0 0 1,9-1-1,-9 1 0,0 0 0,0 0 0,0 0 0,0 0 0,4-9 1,-4 9-1,2-17 0,-1 3 0,0-4 0,-1-7 1,0-4-1,-2-4 0,-1-4-1,-1-2 1,-1-4-1,0-3 1,0 0-1,-1 0 0,1-1 1,0 0 0,1 1 0,-1 0 0,0 1 0,-1 1 0,1 0 0,0 1 0,0-1-1,-1 2 1,1 0 0,0 0 0,1 3-1,1 2 1,0 3 0,1 1 0,1 3 0,1 0 0,0 3 0,2 3 1,-1-1-1,1 2 0,0 2 0,0 0 0,0 0 0,0 4 0,-1 0 0,0 2 0,-1 0 0,2 3 0,-4 1 0,2 1 0,0 10 1,-2-14-1,2 14 0,-2-10 0,2 10 0,-3-10 0,3 10 1,0 0-1,-4-11 0,4 11 1,-3-9-1,3 9 1,-4-10-1,4 10 0,0 0 1,-10-12-1,10 12 0,-12-8 0,12 8 0,-12-5-1,12 5 1,-18-5 0,9 4 0,-3 0 0,0 0 0,-4-3 1,-3 2-2,-4-2 2,-2-2-2,-2 2 2,-4-1-2,-1-1 1,-3 1 0,-2 3-1,-1-2 1,-1 2-1,0 2 1,-1-2 0,-2 1 0,1-1 0,-2 1 0,1 0 0,0-1 0,-2 0 0,2 0 1,-1-1-1,2-3 0,1 2 1,1-2-1,1 1 1,1 0-1,1 0 1,0 3-1,0 0 0,1 4 0,1 1 0,-2 2 0,3 1 0,-1 0 0,2 1 0,1 1 0,2-2 0,3-2 0,2 1 0,3-3 0,4 1 0,2 1 0,4-2 0,1 3 0,10-5-1,-12 5-1,12-5-3,0 0-4,0 0-9,4 13-5,-4-13-1,17-4 2,-5-6-2</inkml:trace>
  <inkml:trace contextRef="#ctx0" brushRef="#br0" timeOffset="9955">373 1200 11,'0'0'10,"0"0"0,0 0 1,0 0-1,0 0 0,0 0-2,0 0 0,0 0 0,0 0-1,0 0-2,0 0 0,0 0-1,-6-14-1,6 14 0,5-22-1,0 6 0,2-5-1,3-7 0,2-4 0,5-5 0,0-4 1,4-2-1,1-2 1,0-1 0,0-1-1,2 4 1,-3-1 0,-2 4 0,0 3-1,-3 4-1,0 2 1,-1 3-1,-1 5 1,-3 1-1,1 3 0,-2 3 0,-1 1 0,0 3 0,-2 1 1,-7 11-1,9-16 0,-9 16 1,0 0-1,9-9 0,-9 9 1,0 0-1,0 0-1,0 0 1,0 0 0,4 10 0,-4-10 0,5 16-1,1-4 1,0 4 0,2 1 0,1 5 0,2 3 0,-1 4 1,3 5-1,-2 5 0,0 2 1,1 3-1,-2 2 0,2 1 1,-3-1-1,1 0 0,-1-4 0,-1-5 1,0-2-1,-2-4 0,1-4 1,-2-4-1,-2-5 1,-1-2-1,0-5 0,0-1 1,-2-10-1,1 12-1,-1-12-1,0 0-3,0 0-12,0 0-4,-7-9-1,-3-7 1,-2-4 0</inkml:trace>
  <inkml:trace contextRef="#ctx0" brushRef="#br0" timeOffset="10736">480 911 17,'-17'6'11,"17"-6"2,0 0 1,-10-7-4,10 7-2,0 0 1,0 0 0,0 0 0,14-8-2,-14 8-1,22 0-3,-7 0-1,9 2-1,2 0 0,2 1 0,4 2-2,-1-1-3,4 4-6,-4-3-7,2 0-2,-6-3 1,-2-3-1</inkml:trace>
  <inkml:trace contextRef="#ctx0" brushRef="#br0" timeOffset="11417">1105 1113 11,'0'0'8,"-12"-8"-1,12 8 3,-10-11-5,10 11 1,-12-14 1,12 14 0,-10-13 2,4 4 0,6 9 0,-9-14-1,9 14-2,-4-14-1,4 14-1,1-18-1,3 8 0,2-1-1,0-2 0,3 0 0,2 0-1,2 1 1,0 2-1,1 1 0,-2 3-1,-1 2 0,-1 2 0,-10 2 0,15 6 0,-15-6 0,13 17 0,-9-6 0,-1 3 0,0 1 1,-1 3-1,-1-1 0,-1 2 1,-1-1 0,-2 2 0,-1-3 0,1 1 1,-3-2 0,-1 1 0,0-4 1,0 1 0,-3-5 1,0 2-1,-3-4 0,3 0 1,-3-4-1,2-1-1,-1-3 0,1-3-3,11 4-4,-19-20-11,17 7-7,-4-10-1,6-2-1,-3-10 0</inkml:trace>
  <inkml:trace contextRef="#ctx0" brushRef="#br0" timeOffset="13279">550 945 7,'0'0'8,"0"0"-1,0 0-1,11 2-2,-11-2 0,0 0-1,12-5-1,-12 5 1,10-3-1,-10 3 1,12-1 0,-12 1 0,18 0-1,-8 1 0,3 1 1,1-1-1,2 1-1,1-1 1,2 0 0,1 0-1,0-1 1,0 0 0,-1 0-1,-1-2 1,1 2 0,-3-2-1,-1 2 0,-3-1 0,1 0 0,-4 0 1,0 1-2,-9 0 1,14 0 0,-14 0 0,9-1-1,-9 1 1,0 0 0,9-1 0,-9 1 0,0 0-1,0 0 0,0 0 1,0 0-1,0 0-1,0 0 0,0 0-4,0 0-8,0 0-1,13 3 0,-13-3-1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40.6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120 1549 10,'9'11'7,"-9"-11"0,0 0 1,0 0 0,0 0-1,0 0 0,0 0-2,0 0 0,0 0-1,0 0 1,0 0-1,0 0 1,0 0 1,0 0-1,0 0-1,0 0 1,0 0-1,0 0-1,0 0 0,5-11-1,-5 11 0,1-15 0,0 6-1,0-2 0,0-2 0,0-5 0,0-1 0,-1-7 0,1-2 0,-2-4 0,0-3 0,-1-6 1,0-3 0,-2-3-1,1-3 1,-3-1-1,1-2 1,0-3-1,-1 3 0,0-2-1,0 2 0,-1 0 0,1 2 1,1 0-1,1 4-1,0 1 2,1 3-1,1 2 1,0 4-1,1 1 1,-1 4-1,1 2 1,-1 4 0,0 2-1,0-1 1,1 4-1,-1 3 1,0-1-1,1 5 1,1 1-1,0 0 0,0 2 0,0 11 0,3-16 0,-3 16 0,4-15 0,-4 15 0,6-14 0,-6 14 0,9-14 0,-9 14 0,10-11 0,-10 11 0,12-12 0,-12 12-1,15-8 1,-6 4 0,3 1 0,1 1 0,5 0 0,2 0 0,4 1 0,3-1 0,4 0 0,2 0 0,2 0 0,3-1 0,0-1 0,3 0 0,3 0 0,0-2 1,0 0-1,3 0 0,1 0 0,2 1 1,1-1-1,3 0 0,1 2 0,-1 1 0,1 0 0,-1 2 1,-1-1-1,-3 2-1,-4 0 2,-3 1-1,-7-1 0,-2 0 0,-6 0 0,-4 1 0,-4-1 0,-4 0 0,-4-1 0,-3 2 0,-9-1 1,11 0-1,-11 0 0,0 0 0,0 0 1,0 0-1,0 0 0,0 0 1,0 0-1,0 0 0,0 0 1,0 0-1,0 0 0,0 0 0,0 0 0,0 0 0,0 0 0,7 12 0,-7-12-1,4 16 1,-3-5 0,1 4 0,0 2 0,0 6 1,0 4-1,-1 7 0,0 4 0,0 6 0,1 3 0,0 4 1,0 4-1,0 1 0,1-1 0,-1-2 0,0 0 0,1-2 0,0 2 0,0-2 0,0-2 1,0 0-1,1 3 0,1 0 0,0 1 0,-1-3 0,-1-3 0,1 2 0,0-4 0,-1-4 0,0-5 0,-1-2 0,0-3 0,-1-5 1,0-2-1,-2-4 0,0-4 1,0 0-1,-1-5 0,1-2 1,1-9-1,-5 13 1,5-13-1,-5 11 1,5-11 0,-6 12-1,6-12 1,-11 13-1,11-13 1,-14 15-1,14-15 1,-17 14-1,6-7 0,-1 1 0,-1-1 0,0 0 0,-3 1 0,1 0 0,-3 1 0,-1-2 1,-2 0-1,-1-1 0,-4-1 1,-1-1-1,-3 0 1,-3-2-1,-4-1 0,-3 0 0,-4 0 0,-3-1 0,-4 0 0,-1 0 0,-4 1 0,-1 0 1,-1 0-2,3 0 1,-1 0 0,1 0 0,2 0 0,-1 0 0,2-1 0,2 0-1,2 1 0,1-2 0,3 2-1,1-2-1,5 4-2,2-5-4,7 5-11,1-4-2,7 0-2,3-4 2,8-2 0</inkml:trace>
  <inkml:trace contextRef="#ctx0" brushRef="#br0" timeOffset="11006">383 1214 12,'0'0'9,"-11"7"2,11-7 0,0 0-3,0 0 1,0 0 1,0 0 1,0 0 2,0 0-2,0 0-1,0 0-1,0 0-2,-1-22-1,7 8-2,-1-10 0,4-1-2,2-11 0,2-2 0,2-9-1,2 0 1,1-2-1,0 0 0,-1 0-1,3 1 1,-5 3-1,3 0 1,-3 6 0,2 3-1,-4 3 0,0 5 0,0 4 1,-3 5-1,-2 2 0,0 7 0,-8 10 1,7-13-1,-7 13-1,0 0 1,0 0 0,0 0-1,0 0 0,0 0 1,11 17-1,-7-7 1,2 4-1,0 2 1,3 3 0,-1 2 1,3 3-1,-1 2 1,0 2-1,1 4 0,1 2 1,-2 3-1,1 0 1,0 3-1,0-2 1,0-1-1,0 0 0,0-3 0,1-1 1,-1-5-2,0-3 1,-1-4 0,-2-4 0,-2-1 1,-1-6-1,-5-10 0,5 12 0,-5-12-1,0 0-2,0 0-4,-14-12-6,-3-2-7,1 0-3,-8-5-1,-2 1 1,-6-4 1</inkml:trace>
  <inkml:trace contextRef="#ctx0" brushRef="#br0" timeOffset="11677">492 950 29,'0'0'14,"-11"2"0,11-2 2,0 0-4,0 0-3,11-13 0,-1 9-1,1-4 1,7 2-1,1-4 0,7 1-2,0 0-1,6 0-2,1-1-1,3 1-1,0 5-4,-2-4-3,5 7-7,-7-3-9,1 0 1,-9-2-3,0 0 3</inkml:trace>
  <inkml:trace contextRef="#ctx0" brushRef="#br0" timeOffset="12979">1127 1013 25,'0'0'13,"0"0"-1,0 0-1,0 0-3,0 0-3,0 0 1,0 0 1,0 0-1,0 0 0,8 15-1,-8-15 0,1 19-1,-2-6 1,3 2-1,-2-1 0,1 5-1,-2-4 0,2 4 0,-1-3 0,1 1-1,-1-3 0,1 2-1,-2-3 0,2 0 0,-1 0 0,0-2-1,1-2 0,-1-9 0,1 16-1,-1-16-4,0 0-6,0 0-9,0 0-1,11-8-2,-6-9 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43.0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198 1548 4,'-5'9'5,"5"-9"2,0 0 1,0 0-3,0 0 1,0 0 2,0 0 2,0 0-1,0 0 2,-10-1-2,10 1 0,0 0-2,-6-11-1,6 11-1,-4-17-1,3 2 0,-2 0-1,-1-5 1,1-3-2,0-7 0,-1-2 0,1-8 1,1-1-2,-3-6 1,1-5 0,1-5-1,-1-7 0,0-2 0,-1-4 0,1-2-1,0 0 1,-1-2-2,2 7 1,0 4 1,-2 3-1,3 6 0,1 6 0,-1 7 0,1 7 1,-1 3-1,1 5 1,0 2-1,2 4 1,-2 2 0,0 0 0,0 2 0,1 0 0,0 0-1,0 2 1,0 0-1,1 2 0,0 3 0,-1 9 0,3-15 0,-3 15 0,4-13 0,-4 13 0,0 0 0,11-11-1,-11 11 1,15-8 0,-1 4 0,4 0 0,6-1 0,3 0 1,5-1-1,5 0 0,8 2 1,4 0-1,5 0 0,4 2 1,5 1-1,1-1 0,5 1 0,1 1 0,1-2 0,0 0 0,-4 0 1,0-1-1,-4 0 0,-4-1 0,-6 1 0,-5 0 0,-7 1 0,-6 0 0,-6 0 0,-6 1 0,-5 1 0,-7-1 1,-11 1-1,14 1 0,-14-1 1,0 0-1,0 0 0,0 0 0,0 0 0,0 0 0,9 2 0,-9-2 0,0 0 0,0 0 0,6 9 0,-6-9 0,10 13 0,-3-3 0,-1 1 0,3 5 0,2 3 1,2 3-1,-1 3 1,3 7-1,-1 3 1,1 5-1,1 4 1,-2 3 0,-3 7-1,1 4 1,-2 4-1,-3 0 1,0 2-1,-1-4 1,-2-2 0,1-4 0,-2-5-1,1-2 0,-1-4 1,0-2 0,0-3 1,2-1-2,-1-2 1,-2 2-1,1-4 1,0-4 0,0 0-1,0-3 0,0-2 0,-2-3 0,-1-3 0,3-5 1,0-1-1,-2-2 0,-1-10 0,0 11 1,0-11-1,-1 9 0,1-9 1,0 0-1,-14 11 1,14-11 0,-14 10-1,4-5 0,-1 0 1,-2 1-1,-1-1 0,-3 0 0,-1 0 0,-2 0-1,-2 2 1,0-3 0,-6 0-1,0-1 1,-3 1 0,0-2 0,-4 1 0,0-1 0,-2 0 1,-6 0-1,1-1 0,-3 1 0,-4-1 1,2 1-1,-5 1 0,-2 0 0,-1 1 0,1 0 0,-2 1 1,-1 1-1,1 1 0,-2 0 0,4 1 0,-2 1 1,6-1-1,0 0 1,6-1-1,2 0 1,3-2-1,6 0 0,4-1 0,4-1 1,0-1-1,6 0 0,1-1 0,5 1 0,1 0 0,2-1 0,10-1-1,-14 3 0,14-3-2,-12 1-4,12-1-17,-15 0-1,4-4 0,-11-9-3,-3-5 2</inkml:trace>
  <inkml:trace contextRef="#ctx0" brushRef="#br0" timeOffset="11536">507 1167 8,'-2'9'9,"2"-9"1,0 0-1,0 0-1,-3 10 1,3-10 0,0 0 0,0 0 0,0 0 1,0 0-1,0 0-2,7-10 0,-7 10-1,9-22-1,0 2-1,2-7-2,5-4 0,-1-6-1,4-5-1,3-7 1,3-1-1,-1-4 0,4-2 0,-3 2 1,2 2 0,-2 1 0,2 5 0,-4 5 1,-1 6 0,-3 6 0,-2 7 1,-4 3-1,0 6 0,-4 2 0,-9 11-1,12-12 1,-12 12-1,0 0-1,0 0 0,0 0 0,0 0 0,0 0-1,10 12 1,-7-3 0,3 4 0,0 6 0,2 3 1,4 6-1,0 3 1,3 4 0,2 5-1,0 3 1,0 1 0,-1 1-1,0 0 1,-1-1-1,-4-3 0,-1-1 1,0-3-1,-3-4 1,-1-3-1,-1-6 0,-2-2 0,0-4 1,-2-2-1,1-6 0,-2-10 0,0 14 0,0-14-1,0 0-1,0 0-1,0 0-5,0 0-8,-14-7-7,1-9 0,-3-3 0,-5-6 1</inkml:trace>
  <inkml:trace contextRef="#ctx0" brushRef="#br0" timeOffset="12237">675 806 35,'0'0'13,"0"0"2,0 0 2,16-3-8,1 0-1,-2-7 1,9 7 1,-1-5 0,9 5-1,-2-4-2,5 3-3,0 2-3,0-1-3,4 6-6,-5-4-8,3 6-5,-4-4-2,-5 1 2,-2-5-1</inkml:trace>
  <inkml:trace contextRef="#ctx0" brushRef="#br0" timeOffset="12868">1316 999 32,'0'0'14,"12"10"0,-12-10 2,0 0-6,12-6-3,-12 6 1,14-4 0,-14 4 0,15-2 0,-15 2-3,20 2 1,-11 2-3,1-1 1,-10-3-2,17 12 1,-17-12-2,12 13 1,-12-13-1,9 14 0,-9-14 1,5 18-2,-5-18 2,1 17-2,-3-7 2,-1 1-1,-3-1 0,2 2 0,-3-1 0,-1 2 0,-1-1 0,-1-1 0,0 0-1,0-1 0,10-10 1,-14 15-1,14-15 0,-7 11-1,7-11 1,0 0 0,0 0 0,4 12 1,-4-12-1,0 0 0,14 8 1,-4-5-1,1 1 0,4-1-1,2 2-3,-1-5-6,12 5-11,-5-6-2,8 1-1,-5-9-1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08:03.9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44 12 0,'0'0'1,"0"0"0,-12-2-1,12 2 1,0 0 1,-12 0 1,12 0 2,0 0 1,-11-4 0,11 4 1,0 0 0,0 0-1,-9-6-1,9 6-2,0 0-1,0 0-2,0 0 0,0 0-1,0 0 0,6 10 0,-6-10 1,10 8 1,-10-8 1,18 10 0,-4-5 1,5-1 1,6 1 0,7-1 1,5 1 0,4 1 0,8 0-1,9 1-1,4 0-1,11 1-1,2 2 0,7 0 0,1 2-1,16 1 0,-1 1 0,3-2 1,7 0-1,2 0 2,0-4 0,6-3 0,4-2 1,4-2 0,3 0-1,-4-2 1,4 2-1,-1 4-1,1 1 0,-1 2-1,-4 1 0,-6 0 2,0 0-1,0-4 1,-5-1 1,1-4-1,3 0 0,-2-4 1,3 1-1,1 1-2,-1 2 1,-1 0-1,-2 0 1,-6-1-1,-2 1 1,-8-1 0,-2-1 0,-5-1 1,-5 0 0,-6-3 0,-1 2 0,-11-1 1,-5 2-1,-11-3 1,-4 2-1,-12-3 0,-7 2 0,-8 0 0,-7 2-1,-4 0 1,-9 3-1,12-4 2,-12 4-1,0 0-1,0 0 1,0 0-1,-13-13 1,3 8-1,0 1-1,-3 0-1,-3-1-3,2 9-13,-8 0-7,-2 8-1,-10-10-2,-6-3 0</inkml:trace>
  <inkml:trace contextRef="#ctx0" brushRef="#br0" timeOffset="1863">151 2073 7,'0'0'5,"0"0"-1,0 0 1,0 0-1,0 0 0,11 2-1,-11-2 0,21 3 1,-7-2 1,4 3 1,3-2 0,-1 2 1,3 0 0,3 1 0,11 0-1,6 2 1,8-1-2,6 2-1,8-3 0,10 1-1,13-3 0,9 0-1,-1-1 1,6-3 0,6-1 0,6 2-1,2-4 0,2 2 0,0-1 0,1 2-1,4 1 0,-2 3 0,-2 1 0,1-1-1,1 2 1,3-1 0,0 0 0,0-1-1,-2-1 1,4 0 1,0 0 0,2 4-1,-3 0 1,-2 6-1,-2-1 0,0 4 1,-3 0-1,-5 1 0,-8-2 1,-6 0 0,-8-4 0,-6-1 0,-10-5 1,-5 1-1,-10-6 1,-6-1 0,-11-3 0,-4 2-1,-9-1 0,-6 0 0,-8 1-1,-4 1 1,-12 2 0,0 0 0,10-3-1,-10 3 1,0 0-1,0 0 0,0 0 1,0 0-2,0 0 1,0 0-1,0 0 0,0 0 1,0 0-1,0 0 1,0 0-1,0 0 1,0 0 0,0 0-1,0 0 1,0 0-1,0 0 0,0 0 0,-11-3 1,11 3-2,-10-6 1,10 6 0,-11-5 0,11 5-1,-10-4 1,10 4-1,0 0 0,-10-5 1,10 5 0,0 0-1,0 0 0,0 0 1,0 0 0,0 0 0,0 0 0,0 0 0,0 0 0,-9-7 0,9 7 0,0 0 0,0 0 0,0 0 0,0 0 0,0 0 0,0 0 0,0 0 0,-6-11 0,6 11 0,0 0 0,0 0 0,0 0 0,0 0 0,0 0 0,0 0-1,-6-9 1,6 9 0,0 0 0,0 0-1,0 0 1,0 0-1,0 0 0,0 0-1,0 0 1,0 0 0,0 0-1,0 0 1,0 0-1,-1-10-1,1 10-7,0 0-14,-11 5-2,-3-5 1,-1 2-2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08:35.0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38 10 39,'-15'9'20,"0"-2"1,5-1 0,10-6-4,0 0-5,0 0-4,0 0-2,20-3-2,1 2 0,4-7-2,7 3-1,9 0 0,4 0-2,10 4-2,-1-1-7,7 8-12,-5-2-1,-2 5-1,-10-7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09:00.6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263 131 10,'0'0'5,"-9"-5"0,9 5 0,0 0-2,-8-9-3,8 9 0,0 0-1,0 0 0,-12-9 0,12 9 1,0 0 2,-9-7 1,9 7 0,0 0 2,-12-7-1,12 7 0,0 0-1,0 0-2,0 0 0,-10-6-2,10 6 1,0 0 0,0 0 0,0 0 0,0 0 1,0 0-1,0 0 0,0 0 0,0 0 0,0 0-1,10 6-3,0-6-2,0 2-2,3-3-1,-3 0 0,3-2 0</inkml:trace>
  <inkml:trace contextRef="#ctx0" brushRef="#br0" timeOffset="651">159 58 8,'-15'-3'9,"-1"-3"0,4 1 1,-1-1-3,4 1 2,9 5 1,-11-7-2,11 7 0,0 0 1,0 0-1,-5-11-2,5 11-1,17-4-3,2 2-1,6 0-1,7 0 0,5 0 0,7 2 1,-1 1-1,3 2 1,-5 2-1,-1 1 1,-4 3-1,-4-1 1,-7 2 0,-1 2 0,-5 1 0,-3 2 0,-2 1 1,-3 5 0,-3 2-1,-3 1 1,-4 5 0,-5 4 1,-7 1 1,-8 7 0,-11 0 1,-6 5 0,-14 2-1,-1 6 0,-9-4 0,-1 5-1,-1-2-1,1-1-2,8-2 1,9-4-1,9-3-1,12-3 1,12-2 0,13-3-1,15-3 1,15-1 1,14-2-1,10 0 1,12 1 0,4 0-1,4 2 2,-3 3-2,-5 5 2,-7 4-1,-12 8-1,-12 8 1,-14 6-1,-15 5 1,-19 4-1,-14 7 1,-13 3-1,-11 1 1,-9 0 0,-4 1 0,-1-3-1,4-4 1,7-1-1,9-7 1,9-2-1,15-5 0,13-4-1,12-5 1,13-1 0,14-1 0,10-2 0,9 2 0,8-3 0,4 1 0,2 2 0,-3-1 1,-5 2-1,-10 1 1,-12 4 1,-15 5-1,-18 7 1,-18 6 0,-20 5 0,-15 5 1,-17 0-1,-2 2 0,-5-2-1,2-3 0,9-10-1,12-7 0,13-6 0,17-5 0,18-6-1,12-6 0,14-4 1,8-3-1,7-1 1,5-1 0,4 0-1,4 1 1,-1 3 0,0 2 0,-5 3 0,-3 3 1,-8 1-1,-9 1 1,-10 1 0,-13 0 0,-15 2 0,-9-1 1,-14-2 0,-8 0-1,-5-3 1,-4-2 0,0-5-2,4-4 1,2-6-1,7-5 0,8-5-1,6-6 2,6-5-3,5-1 1,15-8-1,-10 6-6,19 3-22,-9-9 1,25-4-1,-18-9-3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0:24.9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28 12 13,'0'0'11,"-11"-6"1,11 6-1,-9-3-1,9 3-3,-9-3-1,9 3-2,0 0-2,0 0-1,0 0 0,0 0-1,0 0 0,0 0 1,0 0-1,-5 15 2,5-15 2,11 20-1,-3-7 1,5 8 0,0 1 1,6 7-1,3 4 0,2 7 0,4 4-2,3 8 0,3 3-1,6 9 0,2 4-1,7 6 1,2-2 0,6 0 1,2 1 1,3-1-1,1-6 1,2-1 0,-2-7 0,-2-3 0,-5-6 0,-5 0-2,-7-7 1,-3 0-1,-7-5 0,-2-3 1,-10-5-1,-2-2 0,-3-4 0,-4-4 0,-1-6 0,-5-3 0,-7-10 0,7 12 0,-7-12 0,0 0 0,0 0 0,0 0 0,0 0-2,0 0-2,0 0-8,0 0-8,-6 12-4,-4-6-3,2 6 3,-3-3-1</inkml:trace>
  <inkml:trace contextRef="#ctx0" brushRef="#br0" timeOffset="661">1210 1665 44,'-7'14'15,"7"-14"-3,0 0-1,-11 4-8,11-4-8,0 0 3,-10-1 3,10 1 2,-15-9 4,15 9 2,-20-16 1,9 7 0,-6-8 0,1 1-3,-6-6-2,0 2-2,-6-4-1,-3 0-1,-3 0 1,-3 2-1,-1 1 1,-2 5-1,1 0 0,-1 5 0,2 1 0,1 1 1,7 3-1,4 2 0,5 0-1,6 2 0,5 2 0,10 0 0,0 0-1,19 7-2,3 0-1,3-3-1,9 5-1,0-4-2,8 4 0,0-4 0,5 5-2,-3-6 1,4 4 0,-2-2 0,1 2 2,-2 0 2,-2 0 1,-5 2 2,-3 2 1,-6 0 0,-2 3 2,-6-1 0,-5 0 1,-3-2 1,-5-2 3,3-1 3,-11-9 2,11 2-1,-11-15 0,5-1 0,-7-14 1,5-3-2,-5-13-4,1-4-2,-2-8 0,-1-1 0,-4-1 1,-1 3-1,-1-1 0,-2 8 2,0 5-3,2 7 1,-2 7-1,5 6-1,-1 2-1,4 4 1,0 6-1,2 2 0,2 9 0,-1-15 0,1 15-1,0-10 1,0 10-1,0 0-2,0 0-5,8-16-11,5 13-6,-6-8-1,8-1-1,-7-12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0:27.1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3 4,'-14'-3'7,"14"3"-1,-12-3 2,12 3 1,0 0 0,0 0-1,0 0 0,0 0-1,0 0 0,0 0-2,-2 18-2,10-2-1,1 4 0,5 8 0,7 6 0,6 8 1,6 7 0,7 8 1,9 11-2,7 11 1,10 11-1,3 10 0,9 7-1,7 5 1,6 3-2,5-4 1,2-5 0,-6-8 0,-3-10 0,-7-12 1,-8-8 0,-10-12 0,-8-7 0,-14-8 1,-7-6 0,-9-9 0,-5-5 1,-7-6-2,-2-4 1,-12-11 0,8 10-1,-8-10 0,0 0-1,0 0 0,0 0 0,0 0-1,0 0 1,0 0-1,0 0 0,0 0 0,0 0 0,0 0-1,0 0 1,0 0 0,0 0 0,0 0 0,0 0 0,0 0 1,0 0 0,0 0 0,0 0 0,-13-9 0,1-1 0,-6-7-1,-5-3 0,-3-5 0,-3-5 0,-3-2 0,0-1-1,1 0 1,4 1 0,2 3 0,5 3 0,3 5 0,4 4-2,6 5-1,0 0-3,7 12-3,13-13-2,4 12-3,2-2-1,8 8-1,0-1 1,8 6 1,-1 1 3,-1 5 2,-2 2 3,-3 3 2,-4 1 2,-2-3 2,-4 1 0,-2-1 1,-5-3 1,0-1 0,-4-3-1,-2-3-1,-1 1-1,-4-10-2,4 16-1,-4-16-1,-4 13 1,4-13-1</inkml:trace>
  <inkml:trace contextRef="#ctx0" brushRef="#br0" timeOffset="961">1422 1755 70,'2'10'22,"-2"-10"-2,0 0 1,0 0-15,0 0-6,-2-19 0,1-1 1,-3-9 1,2-7 0,-1-12 2,2-5 0,-3-7 0,3 3 1,-3-1-1,3 6 1,-1 7-3,1 11-1,-1 8 0,1 7-2,0 9 0,1 10 0,0 0-2,0 0 1,0 0 1,1 13-1,3 5 0,0 2-1,4 10 1,1 5-1,3 5-1,-1 2 1,3 6 0,-3-4 0,0 0 1,-3-3 0,-4-5 2,-3-4 1,-3-4 0,-2-4 0,-4-4 0,-4-3 1,-1-1-1,-7-1 1,-3-1 0,-4-1-1,-7-3 1,-3 2 0,-8-4 2,0 0-1,-7-3 1,3 1-2,1-3 1,2 1 0,7-2-1,6 0 0,7-1-1,8 0-2,6 0 1,12-1-2,0 0-1,0 0-4,16-5-16,4-4-1,11-2-1,-1-9-1,9-4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0:29.1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35,'0'0'14,"0"0"0,18-3 0,-3 9-9,5 10-2,5 6-3,4 9 0,2 8 1,5 12 0,5 10 1,5 13 0,8 13 1,8 12 0,10 9 1,10 8-1,10 1-1,8 0 1,0-5-2,-1-9 0,-7-16 1,-6-10 0,-11-17 0,-11-9 1,-16-13-1,-9-5 0,-11-13 1,-5-1-1,-8-9 1,-1 2-1,-14-12 1,9 9 0,-9-9 0,-12-3-1,-2-1 1,1 0 0,-7-2-1,-1-2-2,-3 1 1,-1 0-1,-2-1-1,1 2 1,1 0 0,-1 0 0,1 0 0,-1-1 0,2 1 0,2 0 0,1 0 0,3-1 1,2 2-1,2 0 0,3 2-1,2-1 1,9 4-2,-13-6-6,13 6-11,0 0-3,0 0 0,14-2-1,-1 3 2</inkml:trace>
  <inkml:trace contextRef="#ctx0" brushRef="#br0" timeOffset="581">1243 1461 56,'-10'-19'21,"3"-8"2,-3-13-1,8-2-9,-2-13-4,6-2-2,0-10-3,4 4-1,0-2 0,2 9-1,-2 6-1,1 8 0,-3 10 0,-1 8-1,0 10 0,-3 14-1,1-10-1,-1 10 1,-4 17-1,1-2 0,3 10 0,-2 4-1,3 8 1,-1 3-2,4 8 0,0-1-1,1 2 0,-2-3 0,2 1 1,-4-5 0,-1 1 1,-4-5 1,-3-2 0,-3-2 1,-1-3 1,-1-2 0,-5-5 1,0-2 1,-3-6 2,-1-1 0,-7-7 2,0 0 0,-9-7 1,0 3 1,-8-6-1,5 2-2,-5-3 0,7 2 0,3-2-2,6 2-2,6-1 1,9 1-2,4 0 0,10 1 0,0 0-1,0 0 1,0 0 0,0 0 0,0 0-1,0 0 0,0 0-4,-10 0-16,10 0-3,-22-2-1,3-7-2,-13-12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16.0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23 653 0,'0'0'1,"0"0"0,-4 12 0,4-12 0,-4 9 1,4-9 0,0 0 1,-9 12 0,9-12 0,0 0 0,-3 10 0,3-10 0,0 0 0,0 0 0,0 0-1,-5 10 0,5-10 0,0 0 1,0 0 1,0 0 0,0 0 1,0 0 1,0 0 0,9 2-1,-9-2 0,-1-9 0,3-1-1,5-4-1,2-4 0,1-8 0,0-5 0,7-5-1,3-6 1,-4-2 0,3-3 0,-3 0 0,0 1 0,-3-1-1,-1 3-1,-2 3 0,-1 2 0,0 5 1,-2 2-1,-2 5 0,2 3-1,-3 6 1,0 6 0,-3 2-1,-1 10 1,0 0-1,6-10-1,-6 10 1,0 0 0,0 0 0,0 0 0,0 0-1,0 0 1,0 0-1,0 0 1,0 13 0,0-13 0,4 13 0,-2-4 0,2 1 0,0 2 1,1 2 0,-1 5 0,-2 4-1,2 3 1,1 5 0,0 4 1,-2 4-1,0 3 0,0 1-1,2-4 1,1-2-1,1-4 0,-1-4 1,0-5-1,4-6 1,1-10 1,4-6 0,1-8 0,4-7 0,0-7 1,4-6-1,1-6 0,-1-3 0,-4 0-1,-3 2 0,5 4-1,-12 4 1,5 5-1,-12 4 1,6 4-1,1 4-1,-10 8 2,10-8-2,-19 7 1,9 1-1,0 0 1,9 0-2,-9 0 2,0 0-1,14 9-1,-24-2 3,22 2-2,0 4 0,-8 6 1,-2 6 1,1 6-1,-3 7 0,1 8 0,10 2-1,-11 3 1,0-1 1,1-4-1,-2-3 0,1-7 0,1-8 0,0-8 0,1-7 0,-1-4 1,-1-9-1,0 0-1,0 0-2,0 0-7,3-13-10,0 0-1,-4-7-1,5 1 0</inkml:trace>
  <inkml:trace contextRef="#ctx0" brushRef="#br0" timeOffset="1352">829 452 22,'0'0'11,"0"0"0,0 0 1,0 0-4,0 0-2,0 0 0,0 0 0,10-7 1,-10 7-2,10-3 0,0 2-1,-10 1 0,20-3-1,-3 2 0,3 2 0,-1 1-1,3 2-1,0-1 0,2 3 0,-2 1-1,0 2 1,-3 3-1,0 0 1,0 2-1,-2 1 1,-1 3-1,-2 0 1,-2 0-1,-1 0 1,0 0-1,-6 1 2,-4-3-1,-1 1 0,-4-3 1,-1 1-1,-3-4 0,0 1 1,-3-4 0,-1-1 0,-1-2-1,-1-2 1,-4-2-1,-2-1 0,-1-2 0,2 0 0,-4-2-1,2-1 1,3 0-1,3 1 1,4-2-1,11 6 0,-10-11 0,10 11 0,2-13 0,-2 13-1,18-17 0,-2 7 0,4 1-2,2-2-2,2 3-4,1-5-3,3 6-5,-2-5-3,4 2 0,-6-4 0,2 0 2</inkml:trace>
  <inkml:trace contextRef="#ctx0" brushRef="#br0" timeOffset="2003">1254 456 20,'0'0'9,"0"0"2,0 0-1,0 0-2,0 0-3,0 0 0,0 0 2,0 0-1,0 0 2,0 0-1,10 15-1,-5-2 0,4 6-2,-2 3 0,7 5-1,-4 2-1,1 1 0,2-1-1,0 0 0,0-5-1,-2-5 0,-2-4 2,1-3 0,-10-12 1,8 11 0,-8-11 1,0 0-1,-4-14 1,2 4-1,-4-5-1,-1-2 0,2-4-1,0-1-1,1-1 0,0 1 0,2 0 0,1 1 0,3 3 1,4 0-1,1 3 0,5 2 0,3 2 0,5 0 0,2 3 0,4 0-1,4 2 0,0 1-1,5 2-3,-2-3-3,5 5-5,-8-3-3,4 4-4,-4-4-1,0 3 1,-4-4 1</inkml:trace>
  <inkml:trace contextRef="#ctx0" brushRef="#br0" timeOffset="7110">1980 68 2,'0'0'6,"-6"-12"0,6 12-1,0 0 0,-8-10 1,8 10 1,0 0 1,0 0 0,0 0-1,0 0 1,0 0-2,-9-1 0,9 1-3,0 0 0,0 0-3,0 0-1,0 0-1,1 11 2,-1-11-1,4 16 0,-1-2 1,1 3 0,1 3 0,0 5 1,2 5 0,84 23-8,-82 8 2,-1 2 0,1 3 0,-2-2 0,0 1 0,-1-6 0,-1-3 0,-83-25 8,80-9-2,1-7 0,-1-5 1,-2-10 0,0 0-1,0 0-1,9 0-2,-9 0-2,1-15-4,-1 15-5,-1-17 3,0-1 0</inkml:trace>
  <inkml:trace contextRef="#ctx0" brushRef="#br0" timeOffset="7661">2049 478 24,'12'-18'13,"5"-7"1,1-1 0,4-5-3,5 0-1,1-3-2,3 4-1,-2-1 0,2 4-2,-4-1 0,0 6-1,-5 1-1,-2 4 0,-2 1-1,-2 3-1,-3 0 0,-2 5-1,-2 3-2,-9 5-4,13-10-7,-13 10-5,0 0-1,0 0 0,0 0 1</inkml:trace>
  <inkml:trace contextRef="#ctx0" brushRef="#br0" timeOffset="8673">2045 492 3,'-9'-14'5,"9"14"1,-6-14-1,6 14-1,-5-17 1,4 8 0,1 9-1,-3-15 0,3 15 1,0-13 1,0 13-1,0-9 1,0 9-1,0 0 0,0 0-1,0 0 0,-2-9-2,2 9 1,0 0-1,0 0-1,0 0-1,0 0 1,0 0 0,0 0 0,12 15 1,-12-15 0,23 17-1,-5-6 1,3 1 1,5 3 0,3-2-1,-2 5 0,1-1 0,1 0 0,-5 2 0,-2-1 0,-2 0-1,-3 1 0,-6-2 0,0-2 0,-1-4 0,-5-1 0,-5-10 0,8 13 0,-8-13 1,0 0-1,0 0 1,0 0-1,0 0 1,0 0-1,0 0-1,0 0-2,11 4-4,-11-4-8,0 0-5,1-11-1,-1 11 0,6-17 1</inkml:trace>
  <inkml:trace contextRef="#ctx0" brushRef="#br0" timeOffset="9464">2501 668 15,'-15'-5'10,"1"-4"1,5-1 1,-2-2-3,1-3-1,4-2-1,0-5-1,2 0 1,3-2-1,6-1-2,-1-1 1,4 1-1,0 0 0,5 4-1,-3 2 0,1 4 0,-1 3-1,1 4-1,-1 4 0,-10 4-1,20 5 0,-7 4-1,-1 3 1,2 5-1,4 2 1,-2 3 0,-1 3 0,3 0 0,-6 0 0,-1 0 1,-2-2 0,-3 1 1,-6-2 0,-1 0 1,-5-5-1,-2 2 2,-4-5-1,1 1 1,-5-5-1,0-2 1,-2-3-1,1-3-1,0-3 0,2-4-1,2 0-1,-1-4-4,14 9-3,-15-24-11,15 11-3,2-9-2,8 1 1,0-7 0</inkml:trace>
  <inkml:trace contextRef="#ctx0" brushRef="#br0" timeOffset="10014">2816 345 39,'2'10'13,"-2"-10"0,0 0 0,0 0-10,0 0-1,0 0 0,-2 15 0,5-6 0,1 5 1,0 2 0,3 7 1,0 3-1,3 4 1,1 2-1,1 1-1,1-2 1,1-1-1,1-3-1,0-2 0,0-5 0,0-5 1,-1-4-1,0-3 2,-3-5 0,0 0 1,-11-3-1,19-14 1,-11-1-1,2-6 1,0-7-1,0-4-1,0-6-1,1-4 0,-3 1 1,1 2-2,-3 1 0,0 3-1,0 7-3,-3 1-5,7 8-7,-2-1-5,6 5-2,0-2 1,5 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36.1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179 157 0,'0'0'9,"4"-12"0,-4 12-3,0 0 1,0 0 1,0 0-1,0 0-1,0 0 1,0 0-1,0 0-1,0 0 0,0 0-2,0 0 0,0 0 1,0 0-3,0 0 0,0 0 0,0 0-1,0 0 1,0 0-1,0 0 1,0 0-1,0 0 1,0 0 0,-10 12-1,10-12 1,-1 15 0,0-3-1,0 1 1,-2 7 0,-2 4-1,0 4 2,-6 9-1,0 6 1,-4 5-1,-2 6 1,-2 2-1,2 1 0,1-5 0,0-1-1,5-8 0,1-7 1,3-8-1,4-6 0,1-7 0,2-15 1,-2 16 0,2-16-1,0 0 1,0 0 0,9-13 0,-6 0-1,3-4 0,0-7-1,2-4 0,0-6-1,1-4 0,1-5 0,-1 0 0,3-4 0,-2 1 1,3 0 0,-1 3 0,0 2 1,0 6 1,-1 2-1,1 6 1,-3 4 0,0 5 0,-2 4 1,-7 14 0,10-16 0,-10 16 0,0 0 0,0 0 0,0 0-1,0 0 0,0 0 0,-6 16-1,2-5 0,1 3 0,0 6 0,0 3-1,1 2 1,2 4 0,1 4 0,1 5-1,4 3 1,1 2 0,2 4 0,4-1 0,3 2-1,2-3 1,4-2 0,0-6-1,3-5 1,-3-8 0,0-5 0,-2-5 0,-2-7 0,-2-2 0,-4-6 1,-12 1 0,17-16 1,-9 1-1,-1-6 2,-2-8-1,-1-5 1,-2-6 0,-1-6 0,0-2 1,-1-3-1,1 0 0,2 0-1,-1 4 1,3 0-2,-1 6 1,3 3-1,2 4 1,-1 5-2,1 4 1,-2 5-1,1 3 0,-1 4 0,-7 13-3,13-15-5,-13 15-9,0 0-8,12-3-2,-12 3 2,0 0-1</inkml:trace>
  <inkml:trace contextRef="#ctx0" brushRef="#br0" timeOffset="1275">709 453 8,'0'0'15,"0"0"0,0 0-1,0 0-3,-1 13-1,1-13 0,0 0 0,-7 12-3,7-12 0,-2 12-2,2-12 0,-1 16-1,1-4-1,0 4 1,1 5-2,-1 4 1,2 3-1,0 1-1,1 2 1,1-1-1,2 0 0,1-6 1,1-3-1,3-4 1,1-8 0,3-4 0,2-6-1,4-5 1,2-8-1,2-6 0,2-5 0,1-4 0,0-4 0,-2-2-1,-2-3 1,-4 2 0,-5 1 0,-3 4 0,-4 4 0,-4 4 1,-3 3-1,-2 6 1,-2 3-1,3 11 1,-7-10-2,7 10 0,0 0-5,0 0-2,-12-1-7,12 1-6,0 0-7,-11 8-2,11-8 2,0 0 1</inkml:trace>
  <inkml:trace contextRef="#ctx0" brushRef="#br0" timeOffset="1905">1433 410 30,'0'0'20,"0"0"-1,0 0-1,0 0-9,-10 3-1,-1 3-1,1-1 0,-5 2-2,1 1 1,-5 2-1,1-1 0,-1 3-1,0 1-1,-1 1-1,1 1-1,-1 1 0,3 2 0,1 1 0,-1-2 0,4 3 0,3 0-1,3 1 1,5 0 0,3 0 0,6-1 0,3 0 0,7-1 1,4-5-1,4-1 0,4-5 0,2-3-1,2-3-4,-2-4-6,-2-4-10,4 4-7,-11-11-1,4 8 1,-9-11 0</inkml:trace>
  <inkml:trace contextRef="#ctx0" brushRef="#br0" timeOffset="2339">1700 765 61,'0'0'28,"14"6"0,-14-6-4,15-4-12,-15 4-2,15-2 0,-15 2-3,12 0-1,-12 0-2,0 0-1,0 0-1,0 0-1,0 0-1,0 0-3,0 0-5,10-7-13,-10 7-9,12-10-1,-2 2-1,-3-11 2</inkml:trace>
  <inkml:trace contextRef="#ctx0" brushRef="#br0" timeOffset="2746">2196 106 32,'0'0'18,"0"0"0,0 0 0,12 5-11,-12-5-1,0 11 1,-2-1 0,-1 3 1,-1 6 0,0 7-1,0 5-2,1 7-1,-1 6-1,3 8-1,0 3-1,1 7 0,1 0-1,1-2 0,1-4 1,-2-4-2,1-8-2,-1-7-4,1-7-5,-5-15-9,8-2-5,-5-13 0,0 0 1</inkml:trace>
  <inkml:trace contextRef="#ctx0" brushRef="#br0" timeOffset="3086">2080 252 19,'-20'-18'17,"9"5"1,-4-8-2,6 4-5,4-3 0,3 1 0,4 0 0,7 3-1,3-1-1,5 2-2,6 1-1,4 3-2,6 2-1,3 3-1,5 3 0,0 3-2,2 4 1,-1 5-1,-1 5 0,-4 2-1,-3 4 1,-3 3 0,-9 2-1,-5 1 1,-5 0-1,-7 1 1,-5-3 0,-6 0 1,-6-2-1,-4-2 2,-3-3-1,-4-4 1,-5 0 0,-3-6 0,0 0 0,-2-4 1,1-3-2,0-3 0,3 0-2,2-2-3,6-3-3,3 0-9,8 3-8,1-8-3,9 13-2,1-27 2</inkml:trace>
  <inkml:trace contextRef="#ctx0" brushRef="#br0" timeOffset="3628">2572 156 12,'0'0'17,"10"-7"0,-10 7 0,0 0-4,0 0 0,12 2-2,-12-2-1,1 20-2,-1-4-2,1 8 0,2 4-2,-1 5 0,2 4-2,-1 5 1,1 5-1,-1 4 0,1 0-1,-3 1 0,0-2 1,0-2-1,-1-2 0,0-7 0,0-5-2,3-10 0,-2-5-5,-1-19-12,9 19-8,-9-19-1,11-14 1,-10-11 1</inkml:trace>
  <inkml:trace contextRef="#ctx0" brushRef="#br0" timeOffset="4091">2753 483 20,'0'0'18,"10"-9"0,1 9-2,-11 0-7,20-5 1,-8 2-1,5 2-1,-1 0 0,3 1-2,1 2 0,0 2-2,1 2-1,0 3-1,0 3-1,-1 3 0,0 4 0,-3 1-1,-1 2 0,-2 1 0,-2 1 1,-1-2-1,-6 0 0,1-2 0,-6-1 0,-1-1 0,-1-2 1,-4-1 0,-1-1 0,-5-2 1,-2 0 0,-3-3 0,-3-2 0,-2-3 1,0-3-1,-4-4 1,4-2-1,-2-4 0,4-2 0,3-2 0,4-2 0,4-1-1,5 1-1,7 0 0,5 1-1,6 2 1,6 0-3,5 3 2,6 0-2,1 4 0,3 1-2,3 4-4,-3 2-4,-3-2-7,2 8-5,-11-11-2,2 7 1,-10-11 2</inkml:trace>
  <inkml:trace contextRef="#ctx0" brushRef="#br0" timeOffset="4670">3205 438 6,'0'0'17,"0"0"0,0 0 0,0 0-3,0 0-2,0 0-1,0 0-2,3 11-2,-3-11-1,2 17-2,-1-2 1,0 3-1,-1 2-1,0 2 1,1 2-1,0-3 0,0-1-1,3-4 1,1-5-1,5-5-1,8-8 0,5-4-2,3-6 1,4-6-1,3-4 0,2-2 0,-1 0-1,-6 1 1,-5 5 1,-5 2 1,-6 5-1,-12 11 1,14-7-1,-14 7 1,0 13 0,-3-1 0,-2 4-1,2 6 1,-1 4 0,1 2 0,2 4 0,2-1-1,1 0 1,4-2-2,3-3-4,2-5-7,0-12-12,9 2-2,-5-18-1,9-3 1</inkml:trace>
  <inkml:trace contextRef="#ctx0" brushRef="#br0" timeOffset="5231">3712-4 25,'0'0'19,"0"0"0,14 1 0,-14-1-7,0 23-2,-1-3-1,-2 4-2,2 7 0,-1 6-1,-1 8-2,0 2 1,3 3-1,-1 2 0,1 1-1,1 1 0,1-2-1,2-5 1,2-4-1,1-5 0,2-7-1,4-5-1,2-9-1,4-7-4,2-8-4,1-6-4,1-7-7,-2-11-5,4 2-3,-9-14 1,3 4 1</inkml:trace>
  <inkml:trace contextRef="#ctx0" brushRef="#br0" timeOffset="5557">3719 231 16,'-20'-2'18,"-3"-6"2,10 7-3,-1-4-1,14 5-3,-14-2 1,14 2-2,0 0-1,10-1-1,7 1-3,4 0-1,8 0-2,5-1-2,7 2 0,4-1 0,5 1-4,0 0-2,3-1-6,-4-1-11,4 5-7,-9-8 0,4 6 0,-12-9 1</inkml:trace>
  <inkml:trace contextRef="#ctx0" brushRef="#br0" timeOffset="7332">4114 778 2,'0'0'8,"0"0"0,0 0 1,0 0 1,0 0 1,0 0 0,0 0 0,0 0-1,0 0 1,0 0-2,0 0-1,0 0-1,0 0-1,0 0-2,0 0-1,0 0-1,0 0 0,0 0-1,0 0 1,-6 13-1,6-1 1,-3 4 0,-1 7 1,-2 10 1,-1 7 0,-4 7-1,-3 6 1,-3 5-1,-4 2 0,-1 1-1,-3-1-2,1-6-3,0-7-10,-2-13-13,14-3-1,-2-19-1,14-12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26.6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404 74 18,'14'-4'14,"-14"4"0,0 0-1,0 0-2,-10-4-1,10 4-1,-18 3-3,6 1-1,-3-1-2,-2 5 1,-3-1 0,-2 4 0,-1 1-1,-1 4 0,-3 4 1,2 4-1,-2 2-1,1 3 0,-1 5-1,2 1 0,1 6-1,4 1 0,1 2 0,5 1 1,2 0-2,5-3 2,5-1-1,3-4 0,4-5 1,9-4 0,3-7 0,7-3 0,4-7 1,6-2-1,2-3 1,6-2-1,0-2 0,-2-2 0,1 0-1,-4-2 1,-4 0 0,-5 1-1,-7-1 0,-3-1 1,-6 2 0,-12 1 0,14-3-1,-14 3-1,0 0-2,0 0-3,0 0-7,-6-15-8,6 15 0,-4-21-2,4 6 2</inkml:trace>
  <inkml:trace contextRef="#ctx0" brushRef="#br0" timeOffset="5398">801 2 9,'0'0'7,"0"0"0,-9-7 0,9 7 1,0 0-2,0 0 0,0 0 0,0 0 1,0 0-1,0 0-1,0 0 0,0 0-1,0 0-1,0 0 0,-10 4-2,10-4 0,0 0-1,-2 13 0,1-4-1,1 1 1,0 4 0,-1 2 1,8 3-1,-6 5 0,0 6 1,0 2-1,0 4 1,0 6 0,0 2-1,1 3 1,-1 0 0,-1 1 0,1 0 1,0-2 0,0-4 0,0-7-1,1-2 1,-1-7-1,1-4 1,1-6-2,0-5 1,-3-11-1,6 12 1,-6-12 1,0 0-1,0 0 1,0 0 0,9-9-1,-6-2 1,2-3-1,3-6 0,3-3-1,2-3 0,2-2 0,2-2 0,4-1 0,2 0 0,1 5 0,0 3-1,-1 5 1,-1 3 0,-1 5-1,-1 7 1,-3 5 0,-3 6-1,-1 5 1,0 6 0,-1 4 0,0 3 0,-2 6 0,2 2 0,-1 2 1,-1 2-1,-2-3 1,-1 0 0,-2-1 0,-1-3 1,-3-2-1,-1-2 1,-2-5 0,-1-2 0,-1-5 0,0 0-1,0-6 1,4-9 0,-6 11-1,6-11 0,0 0-3,-3-14-6,7 3-12,1-6 0,4-3-2,-1-6 1</inkml:trace>
  <inkml:trace contextRef="#ctx0" brushRef="#br0" timeOffset="12639">1399 369 8,'0'0'5,"0"0"1,0 0-1,9 0 0,-9 0-1,0 0 1,12-2-1,-12 2 0,16-1 0,-7 1 0,3 1 0,-2-1 0,4 2-1,-3 1 0,-1 1-1,0 1-1,1 3 1,-2 1-1,0 3 0,1 2 0,-1 3 0,0 1 0,1 1 0,-1 5-1,0 1 1,-1 1-1,1 2 1,-1-2-1,-2 2 1,0-3-1,-3 0 0,0-5 1,-5 0 1,-1-2-2,-3-1 1,-4-3 0,-2 0-1,-4-3 1,-2 0 0,-2-3-1,0-2 1,-2-3-1,0-2 1,1-3-1,2-4 0,0-1 0,3-5 0,2 0 1,3-2-1,6 0 0,5-2 1,3 1-1,3 1 1,7 0 0,0 3 0,4 0 0,0 2 0,2 3 0,2 1 0,0 1 0,0 3-2,3 1 0,-3-1-1,2 3-4,-3-3-8,-1 1-1,-3-3 0,-2-2 1,-2-2-1</inkml:trace>
  <inkml:trace contextRef="#ctx0" brushRef="#br0" timeOffset="13380">1861 337 24,'0'0'11,"9"-2"1,-9 2-1,0 0-4,0 9-3,0-9-1,0 18 0,0-5 1,1 5 2,0 3-1,1 5 0,-1 2 1,2 6-1,-1 3-1,3 3-1,-2 0-1,1 1 0,0-5-1,0-2 0,1-5-1,-1-6 0,0-5-3,-1-6-2,-3-12-9,9 6-4,-9-6 2,8-19-2,-4 2 1</inkml:trace>
  <inkml:trace contextRef="#ctx0" brushRef="#br0" timeOffset="13790">2073 386 17,'0'0'10,"0"0"0,0 0 1,7-10-3,-7 10-1,0 0 2,0 0-1,0 0 0,0 0-2,0 0-1,0 0 0,0 0-2,0 0-2,0 0 0,0 0 0,3 11 0,-3-11 0,0 0 0,0 0 0,9 7 1,-9-7-1,0 0 0,15 3 0,-15-3 0,0 0 0,0 0 0,0 0-1,0 0 1,0 0 0,4 9-1,-4-9 1,0 0 0,0 0 0,0 0-1,0 0 0,0 0 1,0 0-2,0 0 1,0 0 0,0 0-1,0 0 1,0 0-1,0 0 1,0 0 0,0 0 0,0 0 0,0 0 0,0 0 0,0 0 0,0 0 1,0 0-1,0 0 0,0 0 1,0 0-1,0 0 0,0 0 0,0 0 0,0 0 0,0 0 0,0 0 0,0 0 1,3 14 0,-2-5 0,1 5 0,1 6 0,0 4 1,2 5-1,0 3 0,0 4 1,-1-2-2,0-1 1,0-4 0,0-4 0,-2-5 0,0-5 0,-2-15 0,3 14 0,-3-14 1,0 0-1,12-12 1,-3-3-1,4-5 0,2-5 0,2-4 0,3-2-1,1-1 0,0 2 0,-1 1 0,-2 5 0,-4 5 0,0 4-1,-4 8 1,-10 7-1,15 1 1,-15-1-1,11 24 0,-6-5 1,1 3 0,1 7 0,-1-2 0,1 1 1,-1-3-1,-1-3 0,1-4 0,-1-4 0,2-5-2,-7-9-2,21 5-6,-10-14-5,7 0-4,-3-6-3,5 0 2,-2-7-1</inkml:trace>
  <inkml:trace contextRef="#ctx0" brushRef="#br0" timeOffset="14772">2884 348 40,'13'-5'16,"-13"5"0,0 0 1,0 0-9,-14-3 0,3 4 0,-2 4-2,-3-1-1,-1 5-1,-1-1 0,-1 4-1,-2 0-1,4 2 0,1 0-1,4-1 0,3 1 0,3-3 0,6 0-1,9-1 1,3-1-1,6-2 0,3-1 1,3 1-1,5 1 0,0 1 0,-1 1 0,-2 0 0,-4 2 0,-3 1 0,-4 3 0,-5-1 0,-5 2 0,-4 0 1,-5-1 0,-5 2 0,-4-1 1,-2 1-1,-5-2 1,0 1 0,-5-3-1,1 0 1,-2-4-1,2 0 0,1-4-1,0-2-1,5-1-3,0-5-5,7 2-12,0-6-2,11 6 0,-6-19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43.5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518 734 7,'0'0'7,"3"12"1,-3-12-1,1 12 1,-1-12-1,0 12-1,0-12 0,0 11-1,0-11 0,0 0 0,0 0 0,2 10 1,-2-10 0,0 0 0,0 0 0,0 0-1,0 0 0,-14-3-1,6-6 0,2-2-1,-7-6 0,0-3-2,-8-7 1,3-2-1,-6-5 0,-1-3-1,2-2 0,-4-1 1,2 0-2,-1 0 1,3 1 0,0 0 0,2 1-1,2-1 1,4 3 0,1 0-1,4 0 1,3 3-1,3 2 1,3 3-1,3 2 1,1 5 0,-1 4 0,3 5-1,-5 12 0,4-15 0,-4 15 0,0 0-1,0 0 1,0 0-1,9 5 0,-9-5 1,4 15 0,0-4 0,-1 4 1,0 3 0,1 1 0,-1 5 0,-1 3 0,-2 2 0,0 5 0,-1 0 0,-4 0 0,-1 3 0,-4 2 0,-1 1 0,-4-1 1,0 1-1,0-3 0,-3-1 0,1 4 0,2 1 0,-1-6 0,4 0 0,2 1 0,0-2 0,3-2-1,2-4 1,3-3 0,0-4 0,3-4-1,1-5 1,2-3 0,-4-9 0,15 7 0,-5-8 1,4-5 0,4-3 0,4-7 0,3-3 0,6-6 1,5-5-1,-1-4 1,3-2-1,1-3 0,1 2 0,-5 1 0,-1 2 0,0 4 0,-1 3-1,-3 3 0,-3 2-1,-3 6-4,-6-2-6,1 4-6,-5 0-2,-5 2 1,-6-1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45.12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112 37 4,'0'0'8,"0"0"0,0 0 1,-10 7-1,10-7-3,-2 12 2,2-2 0,-1 3 0,2 4 0,0 5 0,2 7-1,-2 5 1,5 7-2,-4 8 0,3 8-1,-3 4-1,3 1 0,-4-2 0,4-1 0,2-10-2,-3-6 1,2-9-1,-4-8 1,4-8-1,-5-8-1,-1-10-2,0 0-4,14-10-6,-9-5-5,-1-7-2,-4-7 1,3-6 1</inkml:trace>
  <inkml:trace contextRef="#ctx0" brushRef="#br0" timeOffset="390">-6-5 17,'-11'-1'8,"11"1"1,0 0 1,0 0-4,1 9-2,-1-9 2,19 11 1,-4-4 1,7 4-1,6 1 1,8 4-2,5 4-2,6 1 0,2 4-1,6 3-2,1 2 0,-1 1 0,-3 3 0,-3-2-1,-5 4 1,-6 1-1,-8 0 1,-6 1-1,-8 0 1,-5 0-1,-6 3 1,-5-2-1,-4-4 1,-4-1 0,-5-1-1,-3-2 2,-6-3-1,-3-4 0,-5-4 1,-3-2 0,-3-6-1,-1-1 1,-2-3 0,2-2 0,2-5-1,2-1 1,3-1-1,1-3 0,7 1-1,2 0 0,9 0-3,-3-3-4,14 6-7,-1-13-5,10 3-1,6-3 0,2-3 0</inkml:trace>
  <inkml:trace contextRef="#ctx0" brushRef="#br0" timeOffset="1011">946 590 15,'0'0'9,"2"8"1,-2-8 1,0 0-5,10 3 0,-10-3 1,16 2 0,-4-4 1,3 1-1,4-3-1,3 0-1,0-6-1,3 2-1,-2-4 0,2 0-1,-2-1 0,-1-1 0,-7 1-1,-1 1 1,-6 1-1,-3 1 1,-5 0-2,-6 0 2,-8 5-2,-3 0 0,-3 4 0,-5 1 0,-1 3-1,-2 2 0,-1 1 0,2 6 1,2 0-1,0 0 1,2 4 0,3 1 0,1 3 1,3 1 0,1 2 0,-1 0-1,5-1 1,4 3 0,2 0 1,3 0-1,3-3 0,5-1 1,1-5-1,7 2 1,2-5-1,4-1 1,5-4-1,3-4-2,5-1-2,1-6-3,7 1-6,-1-7-6,4-2-2,-4-4 1,2-3 0</inkml:trace>
  <inkml:trace contextRef="#ctx0" brushRef="#br0" timeOffset="1642">1518 471 0,'-15'2'8,"15"-2"1,-15 5 1,6-1-2,-3 0 1,1 3 0,0 1 1,-2 1-1,1 2-2,-2 2 1,2 3-1,-2 1-2,3 4 1,-2-2-2,2 5 0,-2-1 0,5 2-1,0 0 0,4-1 0,2-3-1,6-3 0,1-2 0,6-4 0,4-4-1,4-4 0,5-7 0,3-2 0,1-6 0,3-4-2,2-3 1,-2-6-1,0-2 0,-2-1 0,-1 1 0,-3 0 0,0 2 0,-6 5 1,0 3-1,-5 3 1,-3 5 0,-11 8 0,14-9-1,-14 9 1,0 0 0,0 0 0,-2 19 1,1-5-1,-2 6 1,2 2-1,1 3 1,2 1 0,0 3 0,3-3 0,0-3-1,3-3 0,4-8-1,1-5-2,5-5-5,-2-10-8,5-5-3,0-10-2,3-4 1,-5-9 1</inkml:trace>
  <inkml:trace contextRef="#ctx0" brushRef="#br0" timeOffset="2223">1860 228 64,'-12'-3'16,"2"4"2,10-1-5,-13 3-15,13-3-2,0 0-2,2 13-4,-2-13-6,16 6 0,-1-3 0,4-1 1</inkml:trace>
  <inkml:trace contextRef="#ctx0" brushRef="#br0" timeOffset="2433">2333 347 26,'5'13'13,"-5"-13"0,-13 6 2,2-5-2,-4-1-6,1 2-1,-5-1 1,2 3-1,-3-2 0,2 3 0,-2-2-2,2 3-1,-1 4-1,4 1-1,1 2 0,2-2-1,3 1 1,4 2-2,3 1 2,3-1-1,6-3 0,1 2 0,5 0 0,3 2 1,3 1-1,3 2 0,2 2 0,1-1 0,-2 1-1,0 0 1,-6-1 0,-2 0 0,-6-1 0,-4-1 0,-5-3 1,-5 0 0,-2-2 0,-6 1 1,0-2 0,-3 0 0,-2-3 1,-3 0-1,-1-4 1,1-1-1,-1-4 0,3 0-1,0-3 0,4-3-2,3-1-4,2-5-6,8 1-10,1-5-1,8 0-1,0-6 1</inkml:trace>
  <inkml:trace contextRef="#ctx0" brushRef="#br0" timeOffset="3034">2616 463 32,'10'7'11,"-10"-7"2,-1 13-1,-2-4-7,1 5 0,-3 1 4,1 9 0,-3 1-1,1 5 0,0 0-1,3 3-2,-1 0-1,2-2-2,0-4 0,2-7-1,1-3-1,0-6 0,-1-11-4,0 0-5,13-3-10,-5-12-1,3-5 1,-2-9 0</inkml:trace>
  <inkml:trace contextRef="#ctx0" brushRef="#br0" timeOffset="3315">2663 130 46,'-4'-10'14,"4"10"1,0 0-1,0 0-9,0 0-9,1 11-3,-1-11-1,16 12-5,-3-6-1,1 0-1,5-1 2</inkml:trace>
  <inkml:trace contextRef="#ctx0" brushRef="#br0" timeOffset="3595">2990 694 11,'-18'4'12,"8"-8"1,0-2-1,1 2-1,-1-4 2,10 8 0,-19-19-2,14 9-3,0-7-1,5 3-1,1-5-2,5 1-2,3-3-1,5 3 0,1-2 0,2 5-1,0 1 1,1 6 0,0 3 0,-2 5 0,1 3 0,1 3 0,-4 4-1,1 3 0,-1 2 0,2 3 0,-1 2 1,-1 1-1,-4 1 1,-4 3 0,-1-1 0,-5 0 1,-6 0-1,-1-1 2,-8-4-1,-2 0 0,-7-7 1,2 0 0,-4-4-1,2-3 0,0-4 0,0-3-1,3-5-1,4-3-1,6-2-2,-1-4-4,12-1-7,0-7-8,10 2-1,-2-6 0,10 3 1</inkml:trace>
  <inkml:trace contextRef="#ctx0" brushRef="#br0" timeOffset="4146">3361 384 33,'0'0'11,"0"0"2,0 0-1,0 0-4,4 13-5,-4-13 3,0 0 0,0 17-1,-1-5 2,3 2-2,-3 4 1,1 4-3,0-2 1,0 6-2,1 0 1,0 1 0,0-3-1,3 0 1,-1-3-1,3-3 1,1-6-1,5-4 0,2-8-1,7-6 1,1-5 0,4-5-1,2-7 0,2-1 0,-1-2 0,1 0-1,-3 0 1,-3 4-1,0 2 0,-4 0 1,0 7-2,-2-1 2,-3 3-2,-2 5 2,-3 2-2,1 0 1,-11 4 0,10 10 0,-7-2 0,0 6 0,-2 5 1,0 2-1,0 1 1,0 7 0,1-2 0,0-1-1,2-1 1,0-3-2,4 3-6,-6-6-15,2 0 0,-4-19-2,-4 14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50.4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39 156 14,'10'-2'8,"-10"2"0,0 0 1,-3 14-2,3-2-2,-3 4 2,2 7 1,-2 6 1,3 10 1,-2 4-1,1 10 0,-2 0-2,2 4-1,-3-1-2,2 0 0,-3-9-1,1-6-1,-1-10 1,2-7-2,1-8 1,2-16-4,0 0-5,-10-10-5,10-11-6,0-8-2,3-6 1,-2-7-1</inkml:trace>
  <inkml:trace contextRef="#ctx0" brushRef="#br0" timeOffset="301">41 214 29,'3'-9'14,"-3"9"1,0 0 0,0 15-2,5 2-3,-6 3-1,6 9-2,-3 3-2,5 8 1,0 3-3,6 5 1,-1-3-1,5 7-1,0-2 0,4-2 0,0-4 0,3-4 0,-1-8 0,4-5-1,-1-7 1,1-10 0,0-8 0,-2-7-1,-2-8 1,-2-6 0,-5-7-1,-2-6 0,-5-4 0,-4-5 1,-2-3-2,-2-4 1,-1-1-1,-1 1 0,1 4 0,0-1 0,2 5 0,2 4-1,5 4 0,1 4-3,5 7-4,-1 0-7,6 9-8,-5-3 1,5 7-2,-6-4 2</inkml:trace>
  <inkml:trace contextRef="#ctx0" brushRef="#br0" timeOffset="862">728 638 33,'14'12'13,"-14"-12"1,18 3 1,-8-3-7,5 2 0,-1-3 0,5 1-1,-1-5-1,2-1 0,-1-3 0,3-2-2,-4-5 0,2 0-1,-5-2 0,-3-1-1,-4 1 0,-3 3-1,-2-2 0,-5 4 0,-4 1 0,-2 2-1,-4 3 1,-2 3-1,-2 3 0,-3 2 0,-1 3 0,-1 4 0,1 3 0,-2 4 0,0 3 1,2 5-1,-2 5 1,4 5 0,3-1-1,3 3 1,5-1 0,4 0-1,7-4 1,5-4-1,8-7 0,7-8 1,5-7-1,5-8-1,6-8 0,5-11-2,1-4-1,-1-9-1,4-1-4,-9-7-3,4 2-5,-7-7-4,-3 2 1,-7-1 1,0 2 2</inkml:trace>
  <inkml:trace contextRef="#ctx0" brushRef="#br0" timeOffset="1332">1355 148 12,'0'0'8,"0"0"1,0 0 1,0 0-1,-14 13 0,7-2 0,0 6 2,-3 1 1,4 6-1,-2 1-1,3 8-1,-2 2-2,4 7-1,-1 1-3,4 4 0,-1-2-1,1 2-1,4-2 1,1-5-1,0-7 0,-1-4-1,0-7 1,-1-5-1,0-5 1,-3-12-2,0 0 1,0 0-1,-14 1 1,1-10-1,-3-5 0,-5 0 0,-2-4 0,-1-2 0,-1-1 1,2-1 0,-2 1 0,5 2 0,3 4 1,5-1-1,4 2 2,6 1-1,6 0 0,7-1 0,9-2 1,8 1-1,6-3 0,7 2-1,8-1 1,4 1-1,3 3 0,-2 1-2,-2 5 0,-5-1-2,1 8-7,-9-2-10,-5 6 0,-9-1-2,-4 3 2</inkml:trace>
  <inkml:trace contextRef="#ctx0" brushRef="#br0" timeOffset="2063">1688 449 22,'0'0'13,"0"0"1,0 0 1,0 13-3,-3-3-2,3 6 0,-2 0 0,3 8-2,-2-2-1,5 5-1,-3 1 0,5 1-3,-2-3 1,7 0-1,-2-7-1,6-4 1,-1-7-1,7-8 0,2-13-1,2-5 0,5-7 0,-1-3 0,-1-3-1,-1 0 1,-5 1-1,-3 6 1,-7 5 0,-1 6-1,-7 3 0,-4 10 0,0 0-1,0 0 1,0 0-1,0 0 1,0 0 0,9 20-1,-5-4 1,0 0 1,6 6-1,0 0 0,3 4 0,2-2 0,1-1 0,3-1 0,2-2 1,1-3-1,-2-5 0,1-1 1,-2-8 0,-1-3 0,-1-6 0,-1-6 1,-3-5 0,-3-4 0,-2-4 0,1-3-1,-3-2 0,-1 1-1,-2 0 0,0 3-1,0 4-2,-1-1-1,4 9-6,-6-3-6,9 6-8,-3-3 1,7 5-2,-4-2 2</inkml:trace>
  <inkml:trace contextRef="#ctx0" brushRef="#br0" timeOffset="2774">2566 598 25,'-15'-13'12,"7"1"1,5-5 1,3-1-7,1-1 0,7-1 3,-1 0-1,5 4-1,0 3-1,2 0-2,-1 4 0,2 7-1,-2 3-1,-1 6-1,-2 5-1,0 3 0,-2 4 0,-1 6 0,-1 2 1,-1 1 1,-5 0 0,0 1 0,-7-4 0,2-1 1,-6-6 0,1 0-1,-4-7 0,1-2-1,-2-6 0,1-2-1,0-2-1,2-3 0,1 0-2,0-6-4,11 10-7,-12-23-10,15 9 0,-2-7-2,11 0 2</inkml:trace>
  <inkml:trace contextRef="#ctx0" brushRef="#br0" timeOffset="3195">2939 430 28,'-1'13'13,"-1"-3"0,2 0 0,0-10-3,0 22-4,1-10 1,3 4-1,-1 1 1,2 3-1,-1 0-1,3 2 0,0 1-2,-1 1-1,0-3 0,1-1 1,-4-6 0,1 1 0,-1-6 1,0 1 0,-3-10 1,0 0 0,0 0-1,-10-8 0,5-1-1,0-3 0,-2-3-2,1-3 2,-1-4-2,5 0 0,0-2-1,4 0 0,4 0 0,3-2-1,6 0 1,2 0-1,5 3 0,2-1-1,3 3-1,0 1-2,2 5-3,-5-2-5,6 9-6,-8-6-4,4 6-2,-4-4 3,1 1 1</inkml:trace>
  <inkml:trace contextRef="#ctx0" brushRef="#br0" timeOffset="3676">3466 53 59,'0'0'17,"0"0"0,0 0 0,-2 15-16,-2 2 2,2 10 1,-2 3 0,1 9 1,-2 5 0,1 10 0,-1 1 0,5 1-2,0-4 0,3-5-1,0-6-1,5-8 1,0-8-1,3-10-1,1-8 1,0-3-1,0-4 0,-2-2 1,-1-2-1,-9 4 0,14-15 0,-10 4 0,0-7 0,2-5 0,4-6 1,2-7-1,8-8 0,3-8 0,6-4 0,4-1 0,1 2 1,1 3 0,-2 5-1,-2 8 1,-4 9-2,-6 8 1,-5 8-2,-5 4-1,-11 10-2,0 0-5,7 11-8,-16-1-4,-2 7 0,-5 0 0,-3 5 1</inkml:trace>
  <inkml:trace contextRef="#ctx0" brushRef="#br0" timeOffset="4166">3627 351 60,'0'26'20,"0"-5"0,4 1 0,1-3-10,6 3-7,2 1 0,3 0 1,1-1-1,5 2 0,-2-1 0,4-1 0,-2-1 0,2 0-3,2-2 0,-2-5-5,5 2-9,-5-13-8,5-3 0,-4-8-1,5-5 1</inkml:trace>
  <inkml:trace contextRef="#ctx0" brushRef="#br0" timeOffset="4467">4418 313 57,'-1'9'18,"1"-9"1,-16 7-1,2-5-7,-3 4-8,-4-2 0,-1 4 2,-5 1 0,3 3 0,-3 0-1,3 4 1,-1-1-2,5 1 0,0 0-2,5-2-1,2 0 0,4-2 0,6 0 1,3-2-1,5 1 1,5-1-1,4 0 0,1 2 1,4 0-1,0 1 1,0 1-1,0 1-1,-1 3 1,-2 0 0,-1 1-1,-4 1 1,-5 0 0,-1 2 0,-3 1 0,-3-1 0,-4-2 2,-1-2 0,-4 0-1,-2 0 2,1-3-2,-4 0-1,0 1-5,-9-7-16,1 1-3,-10-10-1,0-2-1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57.1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273 0 20,'-12'5'12,"3"-3"0,9-2 1,-14 10-3,14-10-3,-3 9-1,3-9 0,1 11-1,-1-11 0,11 13 0,1-3 0,2-3 0,5 7-2,4-2 1,4 7-2,3-1 0,4 8-1,-2 0 0,0 3 0,-2 3-1,-3 4 1,-4 6 0,-6 3 0,-5 3-1,-8 2 1,-7 4 0,-6 2-1,-6 2 2,-5 0-1,-4 1 0,-3 1-1,-2-1 1,1 1 0,0-3 0,0-2 0,5-1-1,2-5 1,8-5-1,6-5 0,4-2 1,8-1-1,5-5 0,9-1 0,1-1 1,6 2-2,-1 1 2,0 1-1,1 1 0,-4 2 0,-1 4 0,-2 2 0,-4 5 0,-3 3 1,-6 2-1,-4 6 0,-6 4 0,-5 3 2,-6 2-1,-2 3 1,-3-3-1,0-1 1,0-4-1,4-7 0,5-6 0,3-7-1,7-7 0,3-6 0,7-6 0,2-3 0,3-2 0,5-1 0,1-2 0,0 1 0,0 2-1,0 0 1,-3 3-1,-3 2 1,-4 4 1,-3 6 0,-8 6 1,-6 8 0,-10 5 2,-5 8 1,-10 3 0,-4 6 0,-9 1-2,-4 3 0,-4-5 0,-1-3-2,1-4 0,1-8-1,6-8-2,4-9-2,9-5-3,0-18-9,18-7-10,3-17 0,15-10-1,3-18 1</inkml:trace>
  <inkml:trace contextRef="#ctx0" brushRef="#br0" timeOffset="1162">912 2029 24,'-2'13'15,"2"-13"3,-5 9 0,1-18-2,4 9-5,8-31-1,4 3 0,-2-12-2,6-8-2,-3-10-2,5-2-1,-3-7 0,2 1 0,-6-4 0,-1 6-1,-1 4-1,-2 7 1,-2 5-1,0 9-1,0 7 1,-1 7-1,1 9 1,-2 4-1,-3 12 0,5-9 0,-5 9 0,0 0 0,8 19 0,-3-3 0,4 1 0,2 8 0,2 8 1,4 2-1,3 3 1,3 5 0,3 3-1,3-1 1,-1 5-1,0-6 1,-1-1 0,-2-5-1,-5-4 0,-1-7 0,-6-5-1,-2-6 0,-3-4-1,-8-12-3,4 11-2,-4-11-1,-16-4-1,-3-4 1,0 0-1,-9-4 0,1 4 1,-9-6 1,2 4 3,-2 0 1,2 2-1,2 3 4,3 1 2,5 3 4,4-1 0,6 3 1,3-4 2,11 3 0,-2-10 0,12 6-1,1-7-3,7 1 0,3-7-2,6 2 0,2-3-2,6-2-3,3 3-3,0-7-4,4 4-7,-1-1-5,1 0-1,-4-2 1,3 3 0</inkml:trace>
  <inkml:trace contextRef="#ctx0" brushRef="#br0" timeOffset="1933">1693 1389 31,'0'0'13,"5"-12"0,-5 12 1,0 0-5,0 0 0,0 0 0,-10 1 0,10-1 0,-16 12 0,5-1-1,-4-3-2,1 7-2,-4-4-1,4 3-1,-2-3-1,4 0 0,2-1-1,10-10 0,-9 14 0,9-14 0,11 8 0,3-6 0,3 1 0,3 1 0,3 0 0,1 1 1,-1 2-1,-4 1 0,-2 4 0,-6 0 0,-1 3 0,-6 1 0,-3 2 0,-1 0 1,-5-1 0,-1 0 0,0-1 1,-2-1-1,-1-1 0,1-2 0,8-12 0,-15 17-1,15-17-1,-12 11 0,12-11-3,0 0-2,0 0-5,-7-9-6,13 0-5,-1-9 0,6 0 0,1-6 2</inkml:trace>
  <inkml:trace contextRef="#ctx0" brushRef="#br0" timeOffset="2454">1993 1382 70,'0'0'21,"0"0"-2,0 0 0,-6 10-15,-4-7-2,0 6 0,-5-4 0,0 5 0,-5-2 1,2 3 0,-2 0-1,2 1 1,2-3-1,2 2-1,5-3-1,9-8 0,-8 13-1,8-13 1,8 11-1,1-7 1,4 1 0,1 2 0,2-1-1,1 3 1,1 0 0,0 1-1,-2 3 1,0 0-1,0 4 0,-3-1 0,-1 1 1,-2-2-1,-2 0 1,-4 0 1,-4-2 0,-3-1 0,-6-2 1,-1-1 0,-4-1-1,-1 0-1,1-3 0,-3-4-3,5 0-2,-2-8-5,14 7-7,-9-24-4,12 6-1,1-8 1,6 0 1</inkml:trace>
  <inkml:trace contextRef="#ctx0" brushRef="#br0" timeOffset="2944">2106 1359 54,'7'9'16,"-7"-9"2,0 0-1,-2 10-7,2-10-8,-2 16-2,0-5 2,1 5-1,1 0 1,4 5 0,-1-5 1,4 1 0,2-4 0,5-3-1,4-7 1,7-4-1,2-5-1,3-3 1,1-2-1,1-2 0,-3-2 1,-1 2 0,-7-2 0,-4 0 0,-5-1 0,-3 3 1,-5-1-1,-3 2 0,-2-2-1,-1 3 0,-2 0 0,4 11-1,-9-14-1,9 14 0,-8-12-2,8 12-2,-5-11-7,5 11-5,-2-9-4,2 9-3,4-11 3,-4 11-1</inkml:trace>
  <inkml:trace contextRef="#ctx0" brushRef="#br0" timeOffset="3555">2495 1171 14,'0'0'8,"0"0"1,0 0 1,12 8-2,-12-8 0,10 7 2,-5 2 0,0 1 1,2 5 0,-3 1-2,5 3 0,-4 2-2,4 4-2,-1-2-1,2 2-1,-3-4 0,3-1-1,1-6 1,0 0 0,1-10 0,3-8-1,-2-5 0,4-5 0,-1-6 0,0-3 0,0-3-1,-1-2 0,-1-1 0,-4 5 0,-1 0 0,-2 3-1,-1 5 1,-1 3-1,-2 4 0,-3 9 0,4-11 0,-4 11 0,0 0-1,0 0 1,6 18 0,-4-6 1,1 2-1,1 1 0,1-1 0,1 1 1,-1-4-1,4-3 1,2-6 1,-1-4-1,9-7 0,2-2 0,1-5 1,2-1-2,1-3 1,-1-1-1,-2 3 1,0 1-1,-8 4 0,-2 1 0,-2 4 0,-10 8 0,12-9 0,-12 9 0,11 2 0,-11-2 0,12 17 0,-4-1 0,1 2 0,2 3 0,4 5 0,-1-2-1,6 2-2,-3-8-5,9 1-15,-4-10-1,4-2 0,-6-11-2</inkml:trace>
  <inkml:trace contextRef="#ctx0" brushRef="#br0" timeOffset="4447">3348 1070 41,'0'0'14,"-9"0"0,9 0-1,0 0-6,0 0-3,0 0 1,2 15-1,0-6 0,4 7 0,1 3 1,6 8 1,-1 1-2,6 6 0,-2 4-1,5 6-1,-4-2-1,2 1 1,-3-2-1,-2-3 0,-3-2 0,0-3-1,-4-6 1,-2-5 0,-2-2 0,1-5 0,-2-3 0,1-2 0,-3-10 0,2 11 1,-2-11 1,0 0 0,0 0 0,0 0 0,-6-14 0,2 1 0,-3-8 1,-1-6-2,-4-7-1,1-11-1,-2-4 0,-1-4 0,3-4 0,0 0-1,5 2 1,3 3-1,4 4 1,3 7-1,5 5 0,3 6 1,5 7-2,-1 4 1,6 6 0,0 2 0,1 7 0,1 4 1,0 6-1,-2 5 0,-1 1 1,-1 4 0,-5 3-1,-3 3 1,-4 0 0,-4 1 1,-4 0-1,-4-1 1,-3 0-1,-5-3 1,-2-2 0,-6-2 0,0-3-1,1-3 1,-1-5-1,2-3-1,2-2-3,-1-6-5,6 3-9,2-11-5,5 1 0,-4-11-1,6 1 1</inkml:trace>
  <inkml:trace contextRef="#ctx0" brushRef="#br0" timeOffset="5208">3650 495 63,'14'6'20,"-14"-6"1,6 11-2,-5 0-5,2 8-13,2 8-1,2 7 1,2 6 1,5 8 0,0 7 1,4 3-1,0-2 1,3-1-1,0-3 0,-2-7-1,0-5-1,-4-9-1,-2-9-1,-6-7-2,0-3-3,-7-12-5,0 0-3,-10-14 1,2 3 1,-7-5-2,0-3 3,-6-2 0,-1 1 2,0 0 5,-1 3 1,2 2 0,3 3 1,2 1 3,4 5 3,3 1 3,9 5 3,0 0 1,-3-13 2,3 13 0,22-15 1,-3 6-4,6-5-2,8 0-2,5-5-1,4 0-2,4-3 1,2 2-1,-2 1 0,-2 1 0,-4 3 0,-6 5 0,-7 6 0,-5 7 1,-6 7-1,-3 5 1,-3 5-1,-1 6 0,-2 3 1,2 3-1,-1-2 1,0 0-2,0-5 0,4-3 0,-2-2-3,-1-10-5,4-4-11,-4-12-2,3-6-3,-4-13 2,2-4 0</inkml:trace>
  <inkml:trace contextRef="#ctx0" brushRef="#br0" timeOffset="5849">4164 459 35,'2'11'4,"3"0"-4,4-4 0,2 2-11,2 0-1</inkml:trace>
  <inkml:trace contextRef="#ctx0" brushRef="#br0" timeOffset="6059">4612 893 29,'-16'-13'11,"-1"-7"-1,6-3 0,5-6-6,3 2-3,6-1 3,1-1 1,7 6 1,4 0 1,4 8 0,1 2 0,3 7 0,-2 3-2,1 7-2,-2 10 0,-2 5-1,-3 5 1,-3 5 0,-7 3 1,0 6 1,-9-2 1,-1 1-1,-6-9 1,0-1 0,-6-6-2,4-3 0,-3-8 0,3-5-2,-2-4 0,2-6-2,-1-3 0,3-3 0,-2-2-2,0-4 0,4 2-5,-4-6-6,11 5-7,-3-6-3,8 4 0,0-4-1,10 1 1</inkml:trace>
  <inkml:trace contextRef="#ctx0" brushRef="#br0" timeOffset="6469">4869 641 56,'0'0'19,"9"3"1,-9-3 0,0 0-9,0 0-5,-1 11-2,2-1 0,1 0 0,3 7 0,-3-2 0,6 6 0,-3-3 1,3 2-1,0-6 1,4-3-3,1-6 1,6-5-1,3-6-1,4-4 1,2-4-2,4-3 2,-3-2-1,-1 3 0,-4 1-1,-7 4 1,-2 2-2,-15 9 2,13-3-1,-13 3-1,2 20 2,-1-8-2,0 4 2,2 0-1,0 2 1,2 0-1,3-2 1,1-1-2,6-3 0,-1-1-2,6 1-1,-2-6-3,5 5-6,-4-9-10,6 2-2,-6-9 1,4 0-1,-2-7 3</inkml:trace>
  <inkml:trace contextRef="#ctx0" brushRef="#br0" timeOffset="6950">5733 595 71,'0'0'22,"0"0"-2,0 0 1,0 0-15,0 0-3,-15 1 0,15-1 1,-17 1-1,6 2 0,-4 1 0,-1 4 0,-5 0-1,1 4 0,-3-3-1,4 7 0,-1-2 1,3 2-1,1-3 0,5-1-1,2 0 0,4-1 0,3 0 2,2-11-2,3 16 0,-3-16 1,19 18-1,-5-9 0,5 4 0,3 1 0,0 1-1,4 2 1,0 0 0,0 2 0,-2 1 0,0 1 0,-4 0 0,-1-1 0,-4 0 1,-3 3-1,-4-2 2,-5 0-1,-4-1 1,-4 1 1,-5-4-1,-3 4 1,-1-5-1,-2-2-1,-1 1-1,-4-4-2,1 0-5,-8-4-13,5 1-6,-9-8 0,-1 1-1,-7-9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35.5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0-1 2,'0'0'5,"0"0"-1,0 0 0,0 0-5,0 0-1,0 0 1,0 0 0,0 0 0,12 8-2,-12-8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07.65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60 54 39,'13'-9'16,"-13"9"2,0 0-1,0 0-3,0 0-9,0 0-2,0 0-1,0 0-1,5 14 1,-5-3 1,-2 4 0,3 4 0,-1 1 1,0 6-1,-1 1 0,2 3 0,-1 3-1,0-1-1,-1 0 0,1-2-1,-3-3 1,1-2-1,1-3-2,-3-9-6,4 0-9,0-13-3,0 0-2,0-22 2,5-1-1</inkml:trace>
  <inkml:trace contextRef="#ctx0" brushRef="#br0" timeOffset="391">-1 82 31,'4'-15'15,"-4"15"1,5-15 0,-5 15-2,11-15-4,-11 15-3,12-11-1,-12 11-1,17-10 0,-7 5-1,5 2 1,-2-2-2,4 4 0,0-1-1,2 3 0,1 0 0,1 4-2,-1 0 1,-2 3 0,0 1-1,0 0 0,-2 4 1,-2-2-1,-2 4 1,-2 0 0,-4 0 1,0 0-1,-5 0 1,-3-1 0,-7-1 1,0 0-2,-4-4 2,2 0-2,-4-3 0,2-1 0,-1 0-1,4-3 0,10-2 0,-15 2 0,15-2-1,0 0 1,0 0-1,0 0 0,0 0 0,0 0 1,14-10-1,-14 10 0,17-2 1,-7 2-1,0 1 1,5 2 0,-3 3 0,1-1 0,0 2 0,1 1 0,2 2-1,-2 0 1,-1 2 0,-4-1 0,-2 2 0,0 1 0,-4 0 0,-2 1 0,-4 0 0,-2-1 1,-3 1-1,0-2 1,-4-1 0,-1-1 1,-3-3 0,-2 0-1,-2-3 2,-2-2-1,0-3 0,0 0-1,-1-3 1,2-1-2,-1-3 1,4 0-1,1 0 0,4 0-1,2 0 0,2 0-1,9 7-2,-10-13-5,10 13-9,8-12-5,5 6-1,-2-7-1,10 0 1</inkml:trace>
  <inkml:trace contextRef="#ctx0" brushRef="#br0" timeOffset="1222">513 148 12,'0'0'7,"-4"-12"-1,3 1 3,1 1 1,0 10 0,0-13 1,0 13 0,0 0 2,0 0-2,0 0 1,-11-3-3,11 3-4,-6 10-2,6-10-2,-5 11 0,5-11 0,-2 16 0,1-6 1,2 3-1,-2-1 1,1 6-1,-2 1 1,1 8 0,-1 0 0,0 5 0,-2 0 0,2 0 0,0-2-1,3-2 1,2-6-1,3-3 0,6-9 0,3-6-1,5-8 0,6-7 0,0-7 0,1-4 0,1-5 1,-2-1 0,-3-2 0,-3 2 1,-7 1 1,-4 4 0,-5 2 1,0 4-1,-5 0-1,-1 4 0,-2 0-1,0 2 1,0-1-3,4 12 1,-7-15 0,7 15-1,-5-10-2,5 10-2,0 0-6,0 0-10,0 0-4,0 0 1,12-5-1,-12 5 1</inkml:trace>
  <inkml:trace contextRef="#ctx0" brushRef="#br0" timeOffset="1863">1094 96 67,'0'0'20,"9"5"1,-9-5-1,0 0-9,4 16-7,-3-2-1,0 1 0,2 7 0,-2 3 0,1 6 0,-2 0 0,1 8 0,-2-5-1,2-1-1,-1-3 0,0-3 1,0-5-2,0-5-2,1-5 0,-1-12-4,0 0-6,0 0-9,-10-12-2,1-7-1,1 0 1,-8-7 1</inkml:trace>
  <inkml:trace contextRef="#ctx0" brushRef="#br0" timeOffset="2133">880 131 43,'-12'-12'19,"12"12"1,-17-11 0,17 11-4,0 0-5,-9-5-4,9 5-2,0 0-1,12 1-1,2 0 0,7-2 0,7 2 0,5-4 1,11 2-1,3-4 0,8 3 0,0-3 0,2 1-1,-3 0-1,-3 1 1,-5 0-1,-5 2 0,-5 1 0,-8 1 0,-5 1-1,-6 1 1,-3 1-2,-14-4-1,18 7-3,-18-7-11,0 0-8,0 0-1,0 0 0,-3-15-2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19.5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2719 4282 10,'0'0'6,"-11"-5"1,11 5-2,0 0-2,0 0 1,0 0 2,0 0 1,0 0 1,0 0 1,0 0 1,0 0-2,0 0 1,0 0-3,0 0-2,0 0-1,0 0-2,0 0-1,0 0 0,0 0 0,0 0 0,-10-5 0,10 5 0,-15 1 0,5-1 0,-5 0 0,0 0 0,-6-1 0,-2 1 0,-4-1 0,-4-1 1,-5-1 0,-4-3 1,-4 1 0,-7-4 1,1 0 0,-3-7 0,0 1 0,0-6 0,6-1-1,3-5-1,5 1-1,8-3 0,4 0 0,8 2-1,5 1 1,5 2-1,3 2 1,5 4-1,0 1 1,2 3 0,0 2 0,-1-1 0,-2 1 0,-5 0 1,0 2-1,-8-2 0,-2 0 0,-7 1 0,-6 0 0,-9-2 0,-5 2 0,-6-2 0,-6 1 1,-2-1 0,0-2 0,-6-2 0,6-1 0,4-3-1,5-3-1,5-1-1,4-5 1,6-1-2,3-3 1,10-1 0,2 0 0,6-1 0,3 2 2,6 3-1,2 2 2,3 6-1,0 3 2,-3 5-1,-2 2 0,-8 6 0,-6 1 0,-8 4 1,-6 2-1,-7-1-1,-5 1 1,0-1-1,-3-1 1,6-5-2,1-3 0,7-8-1,6-6-1,7-6 0,3-6 0,6-4 0,1-6 0,5-1 2,3-4 0,0-1 1,-1 4 1,-4-2 1,0 3 1,-4 0 0,0 6-1,-9 2 1,-2 5 0,-6 2-1,-2 5 0,-3 1-1,-1 5 0,-2 1 0,1 1 0,1-2-1,4-3 0,2-3 0,7-2 0,6-5-1,3-3 1,5-3-1,2-2 0,5-2 1,3 0-1,0-1 1,0 2-1,-2 2 1,0 2 0,-3 2 1,-3 3 0,-4 2 0,-1 4-1,-3 0 2,-1 1-1,-3-1 0,1 0-1,-1 0 0,3-2 0,0 1 0,4-2-1,1 0 0,2 0 0,5-1-1,4-3 1,3 2 0,0-3 0,2 1 0,0 1 1,1 1-1,-4 2 2,-2 5-1,-4 2-1,-2 4 1,-3 4-1,-1 3 1,0 1-2,-1 3 1,9 9-1,-14-14 1,14 14 0,-10-10 1,10 10 1,0 0 0,-9-9 0,9 9 0,0 0-1,0 0 0,-4-11-1,4 11-2,2-17 0,1 4 0,2-5 0,3-4-1,3-6 2,7-4 0,4-4 0,8-4 2,5-1 0,7-3 0,6-1 2,2-3-1,-1 5 1,1 0 0,-4 4 1,-7 3 1,-5 4-1,-10 4 1,-5 6-2,-6 4 1,-4 5-1,-4 3 0,-5 10-1,5-9 0,-5 9-1,0 0 0,0 0 0,0 0 0,0 0 0,-10 5-1,10-5-1,0 0-1,-10 6-1,10-6 0,0 0 1,0 0-1,0 0 1,0 0 0,0 0 2,-9-1 0,9 1 0,0 0 1,0 0 0,-8-10-2,8 10-5,-6-10-1,6 10-4,-8-12-2,8 12-1,-14-13 0,5 7 1</inkml:trace>
  <inkml:trace contextRef="#ctx0" brushRef="#br0" timeOffset="1773">374 317 5,'0'0'6,"0"0"0,0 0 2,17-10-1,-6 5 0,4-2-1,1-1-1,2 0-2,1 0 0,-1 2-1,0 0 0,-2 3-1,-3 1 1,-1 2-1,2-1 1,-2 3 0,-1 0-1,-1 1 1,-1 0 0,0 1 0,1-1 1,-10-3 1,12 11 0,-12-11-1,8 20 1,-4-6 0,-5 1-1,-4 6 0,0-1 0,-2 6-1,-4-1 1,-1 3-1,-1-3 1,-1 2-1,1-2 0,1-1 1,1-1-1,3-3 0,1-2-1,1-2-1,2-3 0,3-1-3,3-2-6,-2-10-8,11 12-3,-2-13 1,3-8 0</inkml:trace>
  <inkml:trace contextRef="#ctx0" brushRef="#br0" timeOffset="2754">3748 3519 38,'-3'-9'13,"-2"-7"-1,2-5-2,-2-5-6,4-5-9,1-3 1,3-4 0,1 0 2,3-2 1,2 1 1,2-1 2,4-2 2,3-1-1,3 0 0,4-2 0,4-2-1,0-2 0,4 0-1,1 2-1,2 2 1,0 3-1,0 2 3,-4 5-1,-3 5 2,-5 3 0,-4 6 1,-5 1 0,-6 7 0,-5 0 1,-4 13-2,-3-21 1,-2 8-2,-3-4-1,0-8 0,2-8-2,3-7 0,2-10 0,5-7-2,4-6 0,5-8 1,4-2-1,5-5 1,3-2 0,3 0 1,2 0-1,1 3 1,3 1-1,-1 6 0,5 3 1,-2 4-1,-2 6 0,-2 6 2,-5 5 0,-1 7 1,-7 1 0,-4 8 1,-8 3-1,-2 7 0,-5 3 0,-2 3-1,-1 1-1,0 1-1,0-2 0,3-5-1,6-2 1,4-6 0,7-2 0,5-3 0,5-3 1,4-1 0,3 0 0,1 2 1,0 0-1,2 2 1,-3-1-1,-1-2-1,1 0-1,-3-2 0,0 0-2,-3-3 0,-4 2-2,-6-2-3,-4 4-5,-6 1-4,-5 5 1,-6 0 1,-2 2 1</inkml:trace>
  <inkml:trace contextRef="#ctx0" brushRef="#br0" timeOffset="3586">5135 19 11,'17'3'8,"-17"-3"0,18 0 1,-18 0-4,19-2-3,-6 3 0,0-1 0,2 0 1,-2 0 1,4 0 1,0-1-1,4 1 1,-1-2-1,3 0 0,1-1 0,-1 0-2,-1 1 2,-2-2-3,-5 2 1,-2 0-1,-13 2-1,13 2 1,-13-2 0,0 12 0,-5-3 0,0 3 0,-4 3 0,0 5 1,-2 1-1,-2 4 1,-1 2 0,0 1 0,1 1 0,2 0 0,0-1 0,3-2-1,3-3-1,3-1-2,6 0-8,3-2-8,4-1 2,3-6-2,2-6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24.1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3745 47,'0'0'17,"-9"-3"0,9 3 0,-10-12-9,10 12-5,-7-14 1,7 14-2,-3-14 0,3 14 0,4-17 0,4 8 1,4-1-2,2-3 0,7-1-2,1-3-1,9 1-1,-2-5 0,6 3-1,-3-2 0,3 1 0,-5-1 1,-2 3 2,-4-1 2,-9 1 1,-3 0 2,-9-1 1,-5 4 0,-9-4 0,-3 4 0,-4-4-2,-1 1-2,1-3-1,2-3-2,5-3-2,5-4-1,12-1-1,4-5 1,10 0-1,4-5 3,7 3 0,4 1 2,1 0 2,3 3 1,-3 0 1,3 2 0,-5-1-1,0 3 0,-5 0 0,-3 1-1,-7 1 1,-3 3 0,-9-1 2,-4 3-1,-5 1 2,-2-2-1,-4-2-1,1-1-1,1-4-1,1-3-1,5-6-1,3-5-1,4-4 1,6-4-1,2-1 2,5-4-1,3-1 2,2 1 1,0 0-1,0 2 1,-1 1-1,-3 3 1,-2-1-1,-1 1 1,-5 1-2,0 1 0,-1-1 1,0 2-1,-2 1 0,2 1 0,1 2-1,1 0 1,3 2-2,0 0 1,2 5-1,-1 1 1,0 3-1,-2 1 2,-3 3-1,-3 2 1,-3 2 0,-5-3 0,-3 0 1,-1-6-1,-4-1 0,2-4-2,1-3 1,0-2-2,6-2-2,2-6 1,9 2-4,3-4-1,12 3-1,4-3-2,11 3 1,2-1 2,9 6 1,1 1-1,-3 5 2,-2 4-3,-8 0 2,-6 7 0,-14 0 1</inkml:trace>
  <inkml:trace contextRef="#ctx0" brushRef="#br0" timeOffset="1041">1152 30 24,'18'-2'11,"0"-2"-1,6-2 1,0 0-7,5 2-3,2 0 0,0 1 0,0 2 0,-1 1 0,-1 0 1,-1 1 0,-5 2 0,-2-1 2,-2 1-1,-6-1 1,0 0 0,-13-2 0,13 4-1,-13-4 0,0 0-1,0 0 0,10 8-1,-10-8-1,0 0 1,0 0 0,5 13 0,-5-13 0,2 9 0,-2-9 1,3 9-1,-3-9 1,6 13 0,-6-13-1,8 12 0,-8-12-1,9 13 1,-9-13-1,8 13 1,-8-13 0,4 11-1,-4-11 1,0 0 1,6 11-1,-6-11 0,0 0 0,0 0 0,-1 11 0,2-1 0,-2 2-1,1 8 0,-1 4 0,-2 6 0,1 2 0,-2 2 0,1-2 0,-3-2 1,2-4-1,-1-6 1,0-3-2,-1-7-6,5 1-10,1-11-1,0 0-2,0 0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13.6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0 115 9,'23'6'8,"-2"-3"1,6-1-1,0-2-2,4 2-1,3 0 1,1-3 2,3 3 1,0-3 1,5 3 1,-3-3-1,4 4-1,1-3-1,2 2-3,2-1-2,-1 1-2,2 0 0,2 1 0,-1-2-1,2 1 1,0-2 1,2 2-1,0-2 2,5 2 0,0-2 0,2 2 0,0-3 0,2 2 0,1-2-1,2 2 0,-2-1-1,0 0 0,0 0-1,1 1 1,0 0-1,2 1 0,-4-1 0,1 1 1,1-2-1,0 0 0,0 0 1,-2 0-1,1-2 0,2 1 0,0-1 0,0 0 0,-3 0 1,0 1-1,1 0 0,0 0 0,1 0 0,-1 1 0,2-1 0,2 0 0,2-1 0,4-1 0,-1 0 0,2 1-1,0-1 1,0 0-1,1 1 1,1 1-1,0 2 1,1-1-1,-1 1 1,3 0 0,2-1 0,2 0 0,2-1 0,3-2-1,2 0 0,0-1 1,2-1-1,1 1 0,0 0 1,2 1-1,-1 0 1,-3 2 0,-1 0 0,3 0 0,-3 2 0,2-1 0,0 1 1,0-1-1,-1 0 0,1 0 0,1-1 0,-2 0 0,-1-1 0,0 1 0,0-1-1,-2 0 1,2-1-1,1 0-1,-2 0 1,2-1 0,1 0 0,-2-1-1,-1-1 2,-5 2 0,-6-1 0,-7 0 1,-6 0 0,-8 3 1,-11-1-1,-13 1-1,-6 1-2,-12-1-5,-5 5-11,-12-3-3,-14-4-2,-9-8 2,-5-7-1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4.4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22 46,'10'13'24,"-10"-13"2,0 0-4,13 4-12,-13-4-1,0 0 2,14 5-2,-14-5-1,0 0 0,12 4-2,-12-4-3,0 0-1,16-1-2,-16 1-2,13-4-5,-13 4-9,16-14-11,1 10-3,-3-11-2,7 5 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9-06T22:21:50.0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131 489 17,'13'-12'11,"-1"0"1,7-3 1,5 0 1,6-3-1,9-2-2,7-4-3,11-2-1,6-3-2,10 0 0,-3-1-1,6 2 1,-5-2-2,1 5 1,-8 1-2,-4 5 0,-10 3-1,-6 3 1,-8 2-1,-9 3-1,-5 4-1,-12-1-4,0 5-4,-10 0-10,0 0-2,-18-1-1,-3 0 2</inkml:trace>
  <inkml:trace contextRef="#ctx0" brushRef="#br0" timeOffset="1">309 21 55,'8'-12'17,"-8"12"1,0 0-2,1-9-11,-1 9-4,0 0 0,0 0-2,0 0 0,-8 11 1,8-11 0,-9 17 0,2-6 1,-4 2 0,-1 2 0,-4 1 1,3 2 0,-5-1 0,2 6 2,-6 2-1,1 5 0,-2 0 1,-1 4-2,0 0 1,2 2 0,0-2-1,3-3-2,2-4 1,7-4 0,5-2 0,5-5-1,3-1 1,6-1-1,7-3 1,5-1 0,8-1 0,8-3 1,7-4 0,12-1 0,5-4 0,2-1 1,1-3-1,-2-1 1,-4-1 0,-4 2-1,-12-1 0,-7 3-1,-11 1 0,-5 2 0,-7 1-1,-12 1 1,0 0 0,0 0-1,0 0 1,0 0-1,0 0 1,0 0-1,0 0 1,14 0-1,-14 0-1,0 0-2,0 0-3,0 0-11,0 0-8,-5-10-1,5 10-1,-16-26 1</inkml:trace>
  <inkml:trace contextRef="#ctx0" brushRef="#br0" timeOffset="2">1600 426 7,'13'-4'11,"-2"-2"1,-11 6 3,17-9-2,-17 9 1,9-8 0,-9 8-2,0 0-1,-2-13-1,2 13-3,-10-7-2,0 4-2,-2-1 0,-1 2-1,-5 0 0,-1 2 0,-4 1 0,-2 3-1,-3 1 1,-2 2-1,-2 3 0,-1 1 1,-2 2-1,2 0-1,1 2 1,4 1-1,1-1 1,5 1-1,4-2-1,3 0 1,4 0-1,5-3 1,4-1 0,6 0-1,6 0 1,6 1 0,7 0 0,5 2 0,4 0 0,3 1-1,3 1 0,0 2 1,0 1-1,-2 0 0,-3 0 0,-4 1 0,-1 0 0,-4-2 1,-5-2 0,-2 0 0,-5-3 0,-3 0 1,-5-3 0,-5 1 0,-9-2 1,-2 2 1,-9 0 0,-2 1 1,-11-1 0,-3 3-1,-8-4 1,-2 3-1,-4-5 0,2 1-2,0-4 1,3-2-1,4-3 0,11 0 0,6-2-2,7-2 1,6 2-2,12 3-2,-2-9-12,7-1-9,11 3 0,-2-8-2,11-1 2</inkml:trace>
  <inkml:trace contextRef="#ctx0" brushRef="#br0" timeOffset="3">1838 805 19,'10'-5'10,"-10"5"1,0 0 3,12-7-5,-12 7-2,13-5 1,-13 5 1,14 0-1,-2 2 0,0-1-3,0 3-2,3 0-1,1 4-1,1 0 0,1 2 0,0 2 0,-1 2-1,-2 2 1,2 2 0,-5 1 0,-1-1-1,-1 2 1,-4 0-1,-2-1 1,-3 1-1,-2-4 1,-3 2 0,-4-4 1,-5 0 1,-3-3 1,-1-2 1,-7-5 0,3-1 0,-7-7 0,3 0 0,-2-8-1,5 2-2,1-6 0,2 3 0,4-2-2,4 3 0,5 1 0,3 1-1,3 10-1,8-13 1,7 10 0,3 1 0,7 3-1,3-1 0,6 4-2,-1-2-2,8 6-14,-7-5-3,-2 0-1,-10-5 2,-3-1-1</inkml:trace>
  <inkml:trace contextRef="#ctx0" brushRef="#br0" timeOffset="4">2225 538 16,'0'0'9,"0"0"1,0 0-1,-2 9-3,2-9-2,0 0 0,0 0 1,2 10 0,-2-10 1,0 15 0,1-5 2,1 6-3,0 2 1,1 4-1,-2 0 0,1 6-1,-1 0-1,2 5 0,-2-1 0,2 1 0,-3-2 1,2 2-1,-2-7 1,2-1-2,-2-6 1,1-1-1,0-6 0,0-2-2,-1-10 2,0 0 0,10 5-1,-10-5 2,17-13-2,-1 0 1,0-1-1,5-2 0,0 0-1,2 1 0,1 2-1,0 3 0,-1 6 1,-3 5 0,-1 5 0,0 6 0,-4 3 0,1 4 0,-4 2 1,-3 3-1,0 0 1,-3 1-1,-4-1 1,-2-1 0,-3-3 1,-3 2 1,-6-3-1,-1 0 3,-8-5-1,-2 1 0,-7-9 0,-2 3 0,-5-8 0,1-1-1,-2-6 0,3 0-2,3-2-3,0-9-10,13 5-16,-4-12 0,9 0-1,-4-16-1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9-06T22:21:50.0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414 33 18,'1'-12'13,"-2"2"1,1 10-1,-5-14 0,5 14 1,0 0-4,-14-2-2,14 2-2,-16 11-1,7-2-2,-1 3-1,-1 5 0,1 5 0,2 8-1,1 6 1,1 10-1,5 10 1,-1 14 0,1 9 0,1 9 1,-2 2 0,2 2 1,-1-5-1,-1-4-1,-3-14 0,2-10 0,1-18-1,-1-11-3,2-10 0,-1-8-4,2-12-3,-10-9-5,7-4-3,-6-13-1,-6-2-1,-1-13 2,-7-1 1,-3-8 4,-2 6 6,1-1 6,-2 7 5,3 4 5,2 9 2,4 6 1,4 6 1,6 6 0,10 7 0,-12-8-4,12 8-1,0 0-3,0 0-1,13-13-1,2 4-1,4 0 0,14-5 0,7 2 0,8-4-1,8 1-4,12 5-12,-3 1-6,5 6-1,-11 0-1,-7 9 0</inkml:trace>
  <inkml:trace contextRef="#ctx0" brushRef="#br0" timeOffset="1">521 519 48,'0'-16'16,"5"-2"-1,5 2 1,4 1-12,7 1-2,8 4-1,8 2 1,-2 5 0,4 7-1,1 8 1,-1 7 0,-4 7 2,-6 6-1,-8 1 2,-5 6 0,-8-3 1,-7 2 1,-10-8-1,-4 1 1,-11-11-1,1 0-1,-9-9 0,0-1-2,-4-7-1,2-1 0,-1-5-1,5-1 0,7-4-1,1-2-1,9-1 0,8-5 0,7 1-1,5-4-2,10 3-1,1-5-2,15 6-2,-2-5-4,15 9-7,-3 0-2,6 5-1,-3-1 2,2 5 1</inkml:trace>
  <inkml:trace contextRef="#ctx0" brushRef="#br0" timeOffset="2">1070 471 25,'0'0'12,"0"0"-1,0 0 0,0 0 0,0 0-3,0 0-4,0 0 1,0 0-3,0 0 0,0 0-1,0 0 1,0 0-1,0 0 1,0 0-1,0 0 0,0 0 0,0 0-1,0 0 1,0 0 0,0 0 0,0 0 0,0 0 0,0 0 0,0 0-1,0 0 1,0 0-1,0 0-1,0 0-1,0 0-6,0 0-6,0 0-1,0 0 0,0 0 0,0 0 0</inkml:trace>
  <inkml:trace contextRef="#ctx0" brushRef="#br0" timeOffset="3">662 779 29,'-17'1'14,"2"-1"0,-5-2 0,3 0-4,-3-3-2,-2 0 0,1-5-3,4-1 1,-4-6-1,8-6 0,-3-8 0,8-3-1,10-7-1,11-2-2,3-1 0,7 1-2,8 6 1,-1 7-1,8 7 0,-1 9 1,-4 10 0,-5 10 0,0 8 1,-5 6-1,-2 6 1,-4 4-1,-2 3 1,-7 4 0,-2-4 1,-5 0 0,-6-4 0,-2 2 2,-8-7-1,0 1 1,-9-8 0,4 1 1,-6-7-2,6 0-2,-3-4-3,1-11-6,8 1-12,4-13-3,8 2-1,0-13 0,9-2 0</inkml:trace>
  <inkml:trace contextRef="#ctx0" brushRef="#br0" timeOffset="4">1043 476 47,'0'0'17,"-8"9"1,8-9 1,-10-7-1,10 7-12,0 0-2,0 0 1,0 0-2,0 0 1,6 18 0,0 2-2,5 5-1,1 3-1,2 4 0,3-1 0,0-1 0,-1-2 1,-4-7-1,-6-2 3,4-11-1,-10-8 1,9 4 1,-8-13-1,-2-11 0,0-4 1,-1-4-1,10-2-3,-10-5 1,3 2-1,5 2 0,0 5-1,3 6 1,4 3 0,1 4 0,3 2 0,9 5-2,4-4-4,17 4-17,3-6 0,10 3-1,1-9-1</inkml:trace>
  <inkml:trace contextRef="#ctx0" brushRef="#br0" timeOffset="5">1746 473 60,'-9'-9'20,"9"9"1,-5-15-2,5 15-5,15-7-13,-15 7 0,27 0-1,-7 5 0,5 3 0,5 4 0,-2 5 1,1 4 0,-3 2 1,5 3 0,-10-1 0,0 2 1,-5-1 0,-6 1 0,-4-3 0,-5 1 1,-7-2-2,-3 0 1,-9-3 0,-3 1 0,-3-4-1,-1-3 0,-1-5-1,-3-5-1,9-7 0,-1-6 0,11-7-1,7-9-2,7-3 1,8-10-2,9-2 0,12-5 0,2 0 1,8-6-1,1 2 1,-4-1 0,2 3 1,-4 1 0,-2 2 1,-6 0 1,-5 3 0,-6 7 0,-3 3 1,-4 6 1,-4 3 1,0 7-1,-5 4 1,-3 11-1,0 0 0,5 17 1,-6 8-2,-1 10 1,-3 12-1,-1 10 0,0 6 2,-1 5-1,2-3 1,1-7-1,2-9-1,5-10 0,6-21 0,8-17-2,3-16 0,6-15-1,4-13-2,0-8 1,3-8 0,-3-3 1,-1 2 0,-4 3 2,-5 7 1,-1 9 0,-7 7 2,-1 10 0,-6 6-1,1 6 2,-6 12-2,0 0-1,0 0-1,0 0 1,8 16-1,-7 4-1,2 8 1,-3 12 1,1 11-1,0 15 1,-3 11 0,2 7 0,-1 3-1,2-5 0,4-4-3,-1-15-7,10-10-14,-3-24-1,4-17 0,-5-25-2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9-06T22:21:50.0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11 429 28,'0'0'15,"-9"-12"-1,9 12 2,0 0-2,0 0-6,-2-9-1,2 9-2,0 0 0,11-4-1,0 8 0,2-1-1,6 4-1,2 3 0,5 4-1,5 6-1,2 3 1,0 7-1,-1 1 0,-2 4 1,-4 3 1,-4-3 0,-5 2 1,-9-7 1,-3 1 2,-11-9-1,-3-1 1,-12-8 0,-2-1 0,-10-9-1,0-2-1,-4-6-2,0-3-1,3-4 0,3-4-1,8-1 0,4-1-1,8 1-1,3 2-1,11 1-1,2-1-3,11 7-1,2-7-5,15 11-7,-1-5-3,12 7-1,1-8 1,7 6 2</inkml:trace>
  <inkml:trace contextRef="#ctx0" brushRef="#br0" timeOffset="1">721 509 51,'15'-10'20,"-10"-3"1,-5 13-2,-16-19-6,2 14-5,-9-3-3,-2 7-3,-4 2 0,-3 9-1,-1 4 1,3 8-1,2 7 1,3 6-1,5 3 1,4 3-1,8 1-1,6-3 1,10-4-2,7-6 1,8-9-2,6-12-1,13-9-1,2-13-3,11-8-4,-1-17 0,1-4 0,-4-12 0,1 1 1,-11-8 3,-4 2 1,-9-1 5,-8 2 5,-6 6 2,-7 1 0,-1 8 3,-6 5-1,0 9 0,-3 5-2,2 7-1,1 18-1,0 0-1,1 12-1,4 12 0,-1 13-1,2 9 1,0 7 0,4 11 1,-4 2 0,3 1-1,-3-4 1,0-3-1,0-12 0,-2-9-1,-2-7-1,-2-12-1,0-20 1,-13 5-2,-2-16 2,-7-8-1,-2-4 0,-3-1 1,-2-1 0,0 2 1,2 0 0,6 7 0,7 2 0,5 3-1,10 2 0,10-2-1,7 1 1,9-4-2,7 1 1,6-3 0,7 1 0,5-1 0,0 1 0,0-2 1,-4 6-1,-5-1 1,-6 6 0,-4 5 0,-9 6 2,-5 7 1,-9 7-1,-2 11 1,-5 2 0,1 9 0,0-3-1,0-1-2,1 0-2,0-12-2,8-2-9,-13-23-9,23-3-1,-14-21-1,-1-9 1</inkml:trace>
  <inkml:trace contextRef="#ctx0" brushRef="#br0" timeOffset="2">1448 0 93,'5'14'22,"2"-2"-4,0 0-4,5 3-26,0-2-10,6 9-1,1 1-1,4 8 1,-3 1 2</inkml:trace>
  <inkml:trace contextRef="#ctx0" brushRef="#br0" timeOffset="3">1739 551 67,'0'0'23,"-6"12"-2,6-12 1,-9-18-12,4 0-5,2-1-1,0-4-3,3 3 0,0-1 0,4 4 0,1 4 0,-5 13-1,17-11 0,-6 14-1,4 8 0,0 6 0,2 8 0,-1 5 0,-2 5 3,-1 3 0,-6-3 2,0 1 0,-8-8 2,-2-3-1,-8-11 0,-1-3-1,-4-10-1,-1-4-2,-1-7-2,-2-5-2,5 1-6,-4-10-9,10 5-8,-1-7 1,12 5-2,-2-7 1</inkml:trace>
  <inkml:trace contextRef="#ctx0" brushRef="#br0" timeOffset="4">2050 398 76,'0'0'22,"12"11"-2,-12-11 1,3 13-18,-4 1 0,2 6 0,-6 2 0,4 6 1,-3-3 0,2 1 1,-1-6-1,6-4 1,-3-16-3,20-7 0,0-12-2,3-6 0,2-3 0,3-3 1,0-1-2,-1 4 2,-5 7-1,-5 6 1,-3 8 0,-2 8 0,-12-1 0,16 24 0,-10-6 1,0 3-1,3 1 0,6-1 0,3-5-1,5-7 1,5-10 0,3-6-1,3-5 0,1-5 1,-3-3 0,-2 1-1,-5 1 0,-5 3 1,-6 6-1,-3 5 0,-11 4 0,14 19-1,-9 4 2,-1 7-1,0 8 0,2 7 1,1 5 0,-1-1-4,9 4-19,-4-12-5,3-9 0,-8-19 0,6-10-3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9-06T22:21:50.0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133 246 22,'0'0'14,"0"0"0,0 0 0,0 0-2,0 0-1,1 7-3,-1-7-1,-5 13-1,5-13-1,-5 23-1,2-7-1,1 7-1,1 5 0,4 8 0,-1 8-1,2 7 2,0 7 0,1 8 0,-1 3 0,1 3 1,-3-2 0,1 0 0,-4-8-1,-1-5 0,-1-10-1,0-10-1,2-9-4,-3-11-5,5-7-13,-1-10-2,-1-22-1,-1-9 0</inkml:trace>
  <inkml:trace contextRef="#ctx0" brushRef="#br0" timeOffset="1">-3 195 57,'0'0'16,"0"0"0,-1-19 0,9 5-15,4-3 0,4-3 0,9-2 0,5-1 1,5 2-1,5 1 1,2 2 0,5 4 0,1 7-1,0 6 0,-2 6 0,-4 8-2,-5 5 3,-5 6-2,-5 3 2,-8 5 0,-7-2 2,-4 4 0,-9-5 1,-4 4 0,-12-7 1,-4 5-1,-13-5 1,-1 1-1,-11-7 0,-2 1-1,-5-5-1,0-4-1,2-4 0,-1 0 0,8-5-2,6-2-2,8 2-4,3-7-9,14 6-10,3-7 0,10 5-1,8-19-1</inkml:trace>
  <inkml:trace contextRef="#ctx0" brushRef="#br0" timeOffset="2">1095 57 6,'0'0'5,"12"-6"0,-12 6 2,7-13 0,-7 13 0,3-14 1,-3 14 0,-5-9 2,5 9 2,-12-4 0,2 6-3,0-1-3,-3 3-3,-1 1 0,-1 4-2,-1-1 0,-1 4 0,0 2 0,-3 1-1,-1 5 1,1 4-1,-3 6 1,-1 4 0,-2 6 1,0 6 1,-2 6-1,2 7 1,-1 4 0,2 6 0,-1 0 1,7 7-1,1 1 0,3 1-1,9 1 0,6 1 0,6-4 0,10-3-2,4-6 1,5-4 0,4-10-1,6-5 1,0-9-1,2-5 1,0-8-1,-1-5 3,-1-8-1,-3-3 0,-7-5 1,-2-2 0,-8-4 1,-3 2-1,-12-1-1,14-4 1,-14 4-2,0 0 0,0 0-1,0 0-4,0 0-14,0 0-7,0 0-2,-15-6 0,4-4 0</inkml:trace>
  <inkml:trace contextRef="#ctx0" brushRef="#br0" timeOffset="3">1602 354 26,'0'0'14,"0"0"1,0 0 2,0 0-3,0 0-6,-13-5 1,13 5-1,-21-3 0,8 6-1,-7-3-2,2 4 0,-7-1-2,0 3-1,-3 0 0,0 5 0,-1-2-1,1 3 0,2 0 0,1 0 0,3-2-1,3 2 0,4-4 0,4 0-1,11-8 1,-12 17-1,12-17 1,6 16-1,4-8 1,3 0-1,9 2 1,3 2 0,6 0 0,2 1-1,6 3 1,1 1-1,2 1 1,-1 3-1,-1-1 0,-4 2 0,-3-1 1,-4 1-1,-6-1 1,-6-1 0,-6 2 1,-8 0 0,-7 0 0,-5 1 2,-11-1-1,-4 1 2,-9-2 0,-2-1 0,-7-6 0,1-1 0,-7-3 1,2-3-2,2-5-1,4-1 0,4-4-1,5 0-1,6 2-1,4-5-3,12 2-5,0-6-6,9 10-10,14-16 0,6 7-2,0-9 2</inkml:trace>
  <inkml:trace contextRef="#ctx0" brushRef="#br0" timeOffset="4">1914 798 30,'0'0'12,"12"-4"1,-12 4 1,12-10-7,-12 10-3,18-8 3,-9 8-2,0 0 1,5 5 0,1 2-2,4 2-1,-1 2-1,3 4-1,1 1-1,2 3 0,-2 2 1,-3 0-1,-1 3 0,-2 2 0,-4 1 0,-6 0 0,-3-1 0,-6 0 0,-4-3 1,-3-1 2,-7-6-1,-3-3 1,-6-8 1,0-1 0,-9-8 1,3-4-1,-2-6-1,2-3-1,2-5 0,5 1-1,5-1-1,8 0 0,5 3 0,5 2-1,8 5 0,3 4 0,7 5 1,4 2-1,4 4 1,3 3 0,2 4-3,-1-1-6,5 5-11,-2-1 0,-2 0-3,-1-3 2</inkml:trace>
  <inkml:trace contextRef="#ctx0" brushRef="#br0" timeOffset="5">2359 542 38,'0'0'14,"6"9"-1,-6-9 1,3 13-5,1-3-7,-2 6-1,1 4 3,-2 3-1,-1 5 0,-2 4 2,2 4 0,-3-1 1,2 3-2,-1-5 0,2-1 0,0-5-1,3-3 0,2-9-1,5-6-1,4-10-1,2-8-1,4-5 0,3-6 0,2-1-1,0-4 1,1 2 1,-3 3-1,1 5 1,-2 4 1,-3 7 0,-2 6 1,-3 7-1,-2 5 1,-2 7-1,-3 4 0,-6 3 1,-4 4-1,-5 0 0,-3 1 1,-2-3 0,-1 0 1,-7-7 0,1-3 1,-8-5 0,1-4 1,-4-7 0,1-2-2,-1-7-1,-2-6-6,13-3-16,0-11-5,15 2-1,0-12-1,14-1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9-06T22:21:50.1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0 42,'0'0'14,"0"0"1,0 0 1,-4 10-8,4-10-4,2 14 2,1 0-1,-2 0 1,3 7 0,-2 3 0,4 7-2,-3 3 0,2 8 0,-3 6 0,1 8-1,-3 4 0,0 12 0,-2 2 0,-1 9 0,-4-3-1,2 6 0,0-4 0,0-3 0,1-7-1,0-10 1,3-8-1,1-10-1,0-10 1,1-9-1,0-9 1,0-4 0,-1-12-1,2 9 1,-2-9 0,0 0-1,0 0-4,0 0-14,0 0-6,-6-18-2,6 6 0,-2-16-1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9-06T22:21:50.1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0 492 14,'11'-6'11,"0"-2"2,3 2 1,0 0-4,3 0-2,4 4 0,0 1 1,3 4-2,0 1-2,4 6-1,-1 1-1,3 5-2,0 3 0,3 4 0,-3 1 0,0 3 1,-5 1-1,-1 2 2,-6-2-1,-3 4 0,-9-4 0,-5 2 0,-7-1 1,-7 3-1,-6-4 0,-2 0 1,-5-4 0,-2 0 0,-3-6 0,-1-2 0,-2-9-1,3-4 1,-2-6-2,2-4 1,1-6-2,2-3 0,3-3 0,4-3 0,5 0-1,3-1 0,8 0-1,5 0 1,6 4-1,3-1 1,8 3 0,3 4 1,6 3 0,3 2 0,3 6 1,1 4 0,-1 3 1,4 7-1,0 2 1,1 6 0,-2 0 0,-1 6 0,-1-1 1,1 2-2,-3 0 1,-3-2 0,-6-3 0,-1-2 1,-6-3-1,-2-3-1,-4-6 1,-9-8 0,11 11 0,-11-11 0,0 0-1,0 0 0,0 0 0,0 0-3,0 0-5,0 0-19,0 0 0,1-20 0,4 5-2</inkml:trace>
  <inkml:trace contextRef="#ctx0" brushRef="#br0" timeOffset="1">1073 920 40,'15'15'16,"-12"-4"0,-1 3 2,-2 8-8,-4 5-5,1 11 1,-4 2 0,-2 12 1,-4 1-1,0 7-2,-3-8 1,4-1-4,2-7-4,0-10-12,8-8-6,1-15-3,1-11 3,15-26-1</inkml:trace>
  <inkml:trace contextRef="#ctx0" brushRef="#br0" timeOffset="2">1818 354 7,'0'0'10,"0"0"2,0 0 0,9-3 0,-9 3 1,0 0-1,0 0 2,0 0-3,0 0-2,0 0-3,0 0-2,0 0 0,-10 10-1,10-10 0,-15 6-1,2-3 1,-1 2-1,-3 2 0,-3 2 1,-4 1-1,0 3 0,-3 2 0,0 1-1,-1 3 1,0 1-1,2-1 0,5 0 0,2-3-1,3 0 0,5-2-1,3-2 1,6 1 0,3-3 0,5 2 0,4-2 0,4 3 0,3 1 1,3 2-1,6 3 0,2 1 1,1 0-2,0 3 1,0 2 0,0 0 0,-3 2-1,-2-2 1,-8 0-1,-2 1 1,-6 0 1,-7 0-1,-6 1 2,-9-1-1,-4 0 2,-9-2 0,-2 2 0,-7-7 1,-1 2 0,-2-7-1,3-3 0,-2-3-1,6-3-1,4-2 0,5-4-1,4 2-1,3-6-3,16 5-10,-10-11-11,20 5-2,1-13 1,10 0-2</inkml:trace>
  <inkml:trace contextRef="#ctx0" brushRef="#br0" timeOffset="3">1993 994 15,'0'0'12,"11"2"1,-11-2-1,0 0-3,11-4-1,-11 4 0,15 0 1,-15 0-2,19 2-2,-7 2-1,4 3-2,2 4 0,2 2 0,0 2-1,0 5 0,2 2 0,1 4 0,-2-1 0,-3 4 0,-2-3 0,-2 3 0,-4-3 1,-3 0 1,-6-1 0,-2-3-1,-8-5 1,-1 3 0,-7-9 1,-2 2-1,-6-6 0,-1-4 0,-7-12 0,1 2 0,-1-6-1,4-4 1,0 1-2,6-4 1,4 0-2,7 5 2,8 1-2,7 1 0,8 3 0,7 1 0,7 1-1,5 4 1,4 2 0,1 2-1,5 6-5,-7-1-14,4 5-2,-10-3-2,-1 1 0,-11-6 1</inkml:trace>
  <inkml:trace contextRef="#ctx0" brushRef="#br0" timeOffset="4">2471 734 20,'0'0'16,"0"0"3,0 0-1,0 0 1,-6-10-3,6 10-2,0 0-2,0 0-4,0 0-1,0 0-2,0 0-3,4 13 0,-4-13-1,0 15-1,0-2 0,1 4 0,-1 7 0,1 6-1,-1 8 2,1 3-2,0 4 2,0 3-1,0-1 0,1-3 1,0-5-1,0-7 0,0-8 1,0-4-1,1-9 1,-3-11-1,12 3 0,-12-3 1,17-14-1,-6 4 0,3-1 0,1 0-1,3 1 1,1 3-1,-1 6 1,3 3 0,0 4-1,-2 3 1,3 3 0,-1 2 0,-3 1-1,-1 0 1,-3-1-1,-2-2 1,-3 0 0,-4 0 0,-6-2 1,-4-1 1,-5-2 1,-6 1 0,-7-3 2,0 0-1,-5-3-1,-1 1 1,-2-3-2,3 1 0,0-2-2,4-1 0,6 2-4,0-5-4,18 5-18,-20-13 0,19 2-1,-1-14 0</inkml:trace>
  <inkml:trace contextRef="#ctx0" brushRef="#br0" timeOffset="5">2727-1 37,'13'-5'16,"1"3"1,2 3 3,-4 3-5,8 9-6,-4 3-2,7 8 0,-4 4-2,4 9 0,1 6-1,4 8-1,-1 7-1,2 6 0,-2 4-1,-2 7 1,-1 2-1,-1 5 1,-8 4 0,0 1 0,-5-4-1,-1 1 1,-4-6-1,-2-4 1,-4-5-1,-1-7 1,-5-12 1,1-5-1,-3-12 0,-2-5 0,1-6 0,1-5-1,-2-6 1,11-11-1,-15 13 0,15-13-1,0 0-2,-10 4-1,10-4-8,0 0-15,15-16 1,-4-7-2,9-5 0</inkml:trace>
  <inkml:trace contextRef="#ctx0" brushRef="#br0" timeOffset="6">3527 920 56,'-16'2'17,"16"-2"2,0 0 1,0 0-8,0 0-8,0 0 0,0 0 0,0 0 1,0 0 0,11-3 0,-2 1-1,0 0-1,6 0-1,0-1-1,6 3 1,-1-1-1,2 2 1,-1 0-1,2 0-1,-1 1 0,-2-1-1,-1 3-1,-6-6-4,3 7-5,-16-5-11,18-8-2,-15-2 0,-1 0 0</inkml:trace>
  <inkml:trace contextRef="#ctx0" brushRef="#br0" timeOffset="7">3490 619 32,'0'0'16,"9"-5"2,1 7 3,1-4-5,7 5-3,-1-5-2,11 4-2,-2-4 0,8 3-2,-3-3-2,4 3-1,-4-3-2,0 2 0,-4 0 0,-6 0-1,-5-2 1,-5 4 0,-11-2-1,11 2 0,-11-2-1,0 0 0,-1 9-1,1-9-2,-4 14-6,4-14-12,-5 13-3,5-13-1,0 0-1,-13-9 1</inkml:trace>
  <inkml:trace contextRef="#ctx0" brushRef="#br0" timeOffset="8">4074 437 17,'0'0'13,"0"0"2,0 0 1,0 0 1,10-4-2,1 0-2,-1-11-2,10-1-2,1-11-1,9 0-3,6-9-1,4-1-2,0-2-1,1 4 0,-4 1-1,-2 6 1,-6 6-1,-4 6 1,-7 4 0,-5 3 0,-13 9-1,16-9 1,-16 9-1,0 0 0,0 0 1,7 14-1,-7-14 1,-1 16-2,1-5 2,-1 4-1,2 2 0,-2 6-1,0 8 1,1 6 0,-1 10 0,0 8 0,0 6 0,1 5 1,-1 4-2,2-1 1,0-2 1,2-4-2,0-4 2,0-5-1,1-5 0,1-4-1,-4-9 2,0-4-1,-2-5 1,-3-6-1,-1-4 1,-3-6 0,-3-5-1,-5-4 1,-4-2-1,-5-2 1,0-2-1,-2 0 0,-1-1-1,1 2 1,4 0-1,4 1 1,5 1-1,14 1 0,-12-1 0,12 1 0,0 0 1,18-2 1,2-2 0,7-2 0,8-4 1,9 1 0,6-3 1,6-1-1,1 0 0,-2 2 1,-3 0-2,-6 5 0,-7 0 0,-7 4 0,-10 1 0,-5 2 0,-5 0 0,-12-1 0,9 3-1,-9-3 1,0 0 0,0 0-2,0 0-4,0 0-17,-9-2-4,0-8 1,2 0-2,-6-11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9-09-06T22:21:50.1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12 911 15,'-2'-11'9,"2"11"-1,0 0 0,0 0-2,0 0-2,0 0 0,-10-9-1,10 9 0,0 0-1,0 0-1,0 0 0,0 0 0,0 0-1,0 0-2,0 0-2,0 0-3,0 0-3,0 0-1,0 0-1,0 0 1</inkml:trace>
  <inkml:trace contextRef="#ctx0" brushRef="#br0" timeOffset="1">22 835 20,'0'0'15,"0"0"0,0 0 1,3-9-3,-3 9-2,0 0-4,0 0-1,0 0-1,0 0-1,0 0-1,0 0 1,0 0-1,0 0 0,0 0 0,0 0-1,0 0 0,0 0-1,0 0 0,0 0-1,0 0 1,0 0-1,0 0 1,0 0-1,0 0 0,-2 9 1,2-9-1,0 0 0,0 0 1,0 0-1,0 0 1,0 0-1,0 0 0,0 0 0,0 0-1,0 0-2,0 0-2,0 0-10,0 0-5,0 0-1,6-12 0,-6 12 1</inkml:trace>
  <inkml:trace contextRef="#ctx0" brushRef="#br0" timeOffset="2">46 662 23,'8'-10'15,"-8"10"1,0 0-2,0 0-2,0 0-2,0 0-4,0 0-1,0 0-3,11 17 1,-8-6-2,3 6 1,-1 4 0,1 8 1,1 8-1,-1 9 0,1 7 1,-1 7-1,-3 4 1,2 3 0,-4 2 0,1-2 1,-3-9-1,1-4 0,-3-11-1,1-5-1,0-10 1,0-4-1,-1-9 1,1-4 0,2-11 0,0 0 1,-12-8-1,8-13 1,-3-9-1,2-9 0,-2-12-2,0-9 0,2-9 0,1-6 0,5-2 0,0 1-1,5 1 1,2 4-1,4 5 1,3 6-1,5 6 1,2 4-1,3 8 1,2 4-2,0 8 2,2 6-2,0 8 1,-3 9 0,-4 11 0,-3 10 1,-5 12-1,-9 11 1,-6 7-1,-5 8 1,-6 3 1,-6 1 0,-3-3-1,-4-5 1,-2-6 0,3-9 0,-1-11-1,1-9 0,3-10-1,2-7 0,4-6 0,4-3 0,3 0 0,2-2-1,4 4 1,2 1 1,0 10 0,12 0 0,-3 9 0,5 4 1,-1 7 1,7 6 0,-1 6 0,4 5 0,1 3 1,4 4-1,0-1 0,2 3 0,-2-3 1,-2-2-1,-1-6-1,-2-1-1,-4-5 1,-5-3-1,-4-4 0,-3-5-2,-2-3-1,-5-14-5,5 16-14,-5-16-2,-1-12 0,-2-13-2,3-7 1</inkml:trace>
  <inkml:trace contextRef="#ctx0" brushRef="#br0" timeOffset="3">1073 215 12,'0'0'8,"12"-3"2,-12 3 4,0 0-2,0 0-2,10-7 0,-10 7 3,0 0-1,0 0 0,0 0-2,0 0-3,0 0-3,-14 9-2,3-2-1,3 3 0,-4 3-1,-3 5 0,-2 6 0,-3 6 0,-2 7 0,-3 7 0,2 4 1,-7 8 0,0 6 1,-2 6-1,-1 10 1,-1 5 0,3 6 0,4 2 0,3 4 0,4 0-1,6 2 1,5-2-2,10-6 1,7-8 0,5-4-1,7-10 0,5-9 0,5-9 1,4-10-1,1-10 0,3-8 0,0-9 0,1-3 1,-4-5-1,-3-2 0,-3-2 0,-7-1 0,-3 1-1,-5 0 1,-14 0-1,12-1-1,-12 1-5,0 0-14,0 0-1,-2-20-2,0-1 1</inkml:trace>
  <inkml:trace contextRef="#ctx0" brushRef="#br0" timeOffset="4">1340 729 1,'15'-9'10,"-15"9"5,0 0 0,12-10 2,-12 10 1,0 0 1,0 0-2,0 0-1,-20-1-4,7 6-4,-10-2-3,-1 6-2,-5 1-1,-5 5-2,-3 5 2,1 5-2,-5 4 0,2 3 1,5 2-2,3-1 1,6-1-1,6-3 0,9-1 0,7-5 0,15-3 0,6-3 0,8 0 0,7-2 1,5 1-1,1-1 1,1 1 0,-1 0 0,-5 1 0,-2 1 0,-8-2 0,-4 1 1,-9-1 0,-3 1 2,-9-1-1,-6 2 2,-5-5 0,-6 4 1,-4-5 0,-3 3-1,-3-4 0,0 1-2,-1-5 1,5-1-3,1 0 2,2-3-3,5 2-1,-2-6-6,18 1-17,-20 2-1,20-2-1,-11-14-1,10 1 1</inkml:trace>
  <inkml:trace contextRef="#ctx0" brushRef="#br0" timeOffset="5">1465 1330 32,'0'0'12,"0"0"1,0 0 1,0 0-8,0 0-3,0 0 2,0 0-2,12 3 1,-12-3 0,16 3-1,-3 0-1,1 1 0,3 4-1,-1-1 0,1 4 0,1 3 0,-2 3-1,-2 3 0,-2 2-1,-3 1 1,-3 2 0,-5 2 1,-3-2-1,-5-1 2,0-2 0,-7-5 1,2-2 1,-7-6 0,3-2 0,-3-9 0,3 0 0,-3-7 0,2-2-1,4-5-1,3-2-1,2-3-1,5 0-1,6 0 0,3 0-1,2 4 1,3 0 0,2 5 0,1 4 0,2 2 1,0 5 0,1 3 0,-1 3-1,4 3-2,-4-2-6,4 3-11,-1-3-1,-4-3 1,-1-6 0</inkml:trace>
  <inkml:trace contextRef="#ctx0" brushRef="#br0" timeOffset="6">1805 1045 50,'0'0'19,"0"0"1,0 0-1,0 0-6,0 0-9,0 0-2,0 0 0,0 17-1,-1-1 1,0 6-1,1 7 1,-2 4-1,1 6 1,-2 3 0,1 2 0,-1-2 0,1-3-1,-2-6 0,2-5 0,-1-7 0,2-4-1,1-17 0,0 0 0,14 3 0,-5-11 1,5-2-2,1-1 2,4 0-2,2 1 1,-1 4 0,0 4-1,-2 4 1,0 5 0,-6 4 0,-2 6 0,-5 5 1,-2 2 0,-6 3 1,-2 2 1,-5-3 0,-2 1 1,-2-6 0,-1 0 1,-3-10-1,0-1 0,-2-9-1,3-3 0,-1-6-3,0-8-5,8-1-20,-1-11 0,10 0-2,-1-10-1</inkml:trace>
  <inkml:trace contextRef="#ctx0" brushRef="#br0" timeOffset="7">2353 1431 46,'0'0'16,"9"14"2,-9-4 1,-4 6-7,-1 10-6,-3 5 0,-1 14 1,-5 4-1,2 8 0,-6-3 0,7 2-2,-3-4-5,0-12-6,8-4-11,1-20-5,5-16 0,0 0 0,15-27 0</inkml:trace>
  <inkml:trace contextRef="#ctx0" brushRef="#br0" timeOffset="8">2577 939 47,'-4'-15'18,"1"0"0,4 2 1,1 0-4,5 4-9,2-4-3,4 6 0,1-2 0,6 3 0,4 1-1,3 4 1,3 2-2,1 3 0,2 5 0,1 4 0,-2 6 0,-3 6 0,-4 5 0,-4 7 1,-7 4-1,-5 7 1,-8 0 0,-5 4 0,-9-1 0,-4 0 0,-10-7 0,-1-2 1,-5-9-1,0-5 2,-1-11-1,3-4 0,0-16-1,4-7 0,4-8-1,5-7-1,6-4-1,5-3 1,5 0-2,3 1 0,7 3 0,3 5 0,6 7 0,3 5 1,4 8-2,2 4 1,6 7-3,-3 0-4,7 12-14,-2-2-1,2 3 0,-6-4 1</inkml:trace>
  <inkml:trace contextRef="#ctx0" brushRef="#br0" timeOffset="9">3133 1391 34,'12'12'15,"-8"0"2,-4 5 2,0 11-6,-7 7-1,4 16 0,-11 3 0,2 12-1,-6 1-2,2 2-2,-2-10-3,0-6-8,8-13-9,0-18-12,10-22 1,5-12-2,7-22 1</inkml:trace>
  <inkml:trace contextRef="#ctx0" brushRef="#br0" timeOffset="10">3700 780 59,'-10'-13'22,"10"13"-1,-17-3 1,6 9-6,-6-4-8,3 7-3,-5-1-1,1 4 0,-2 1-1,2 3 1,-3 1-1,3 2-1,2 0-1,4 2-1,2 1-1,5 1 1,9 2-1,6 1 0,8 2 0,6 0-1,7 4 0,0 1 1,3 2 0,-2 1 1,-4 4-1,-3 0 0,-7 1 1,-7 1 0,-10-2 1,-6 1 0,-10-6 1,-3 0 0,-9-8 2,-4-4 0,-4-9-1,0-3 0,-2-10 0,4-3-1,4-6-2,3-7-1,11-3-3,4-8-4,13 4-13,3-8-6,11 7 1,5-9-1,10 5 2</inkml:trace>
  <inkml:trace contextRef="#ctx0" brushRef="#br0" timeOffset="11">3872 1290 39,'12'-3'16,"-12"3"1,12 2 0,-12-2-1,11 7-6,1 1-4,-4 1-2,6 7-1,-2 0 0,1 6-1,-1 2 1,0 5-1,-2 1 0,-4 3 0,-1 0 0,-5 2 0,-5-4 0,0-1 1,-3-4 0,-2-2 0,-6-7 0,4-4 0,-6-7-1,4-5-1,2-5 0,-2-6-1,2-7 0,5-3-1,3-5 0,4-3 0,7 0-1,1 1 1,2 3 0,3 3 0,-1 8 0,3 3 1,-1 6-1,0 4-2,5 8-6,-2 0-11,5 5-3,-1-4 0,3 1 0</inkml:trace>
  <inkml:trace contextRef="#ctx0" brushRef="#br0" timeOffset="12">4194 1061 16,'-1'-13'15,"1"1"3,-1 2 0,1 10 1,0-15-3,0 15-1,0 0-4,0 0-2,0 0-2,0 0-3,0 0-2,4 21-1,-4-5 0,2 7 0,-2 6 0,2 5 0,0 5-1,-2 3 2,1 0-1,0 1 0,0-6 0,0-4 0,-1-6 0,0-5 0,-1-7-1,4-5 0,-3-10-1,14-5 0,-1-3-1,4-3 0,3 0 0,2-2 1,2 4-1,-1 5 2,-3 4 1,0 8 1,-9 4 0,-1 9 1,-8 4 0,-5 9-1,-5 1 1,-4 4 0,-6-2-1,-2 0 0,-4-4 0,0-2 0,-3-7 1,4-6-1,-5-10 0,4-6-1,-2-8-1,0-12-4,10-2-19,-7-13-3,10-3-1,-1-14-2,12-1 2</inkml:trace>
  <inkml:trace contextRef="#ctx0" brushRef="#br0" timeOffset="13">4386 0 58,'-5'13'18,"5"-13"1,0 0 0,0 0-12,12 7-3,-12-7-1,15 13 0,-5 2 0,5 1 1,1 11-1,4 5 0,4 14 0,1 10-1,1 11-1,2 11 0,0 9 0,-3 9-1,-2 10 1,-5 6-1,-5 2 0,-8 2 1,-4 1-1,-7 2 1,-7-1 0,-7-4-1,-4-8 2,-8-10 0,1-8 1,-1-14 0,1-10-1,2-17 1,2-10-2,5-13 0,3-9-6,7-4-4,-4-6-17,5-3 2,-5-11-3,5 0 2</inkml:trace>
  <inkml:trace contextRef="#ctx0" brushRef="#br0" timeOffset="14">5042 1341 33,'0'0'12,"9"2"1,-9-2 2,0 0-6,9-8-1,-9 8 0,15-4 0,-6-1 2,4 5-1,-3-6 1,4 6-3,4-5-1,-2 4-1,1-2-3,-3 2-2,3 2-1,-3-2-3,4 6-4,-2-6-4,3 3-9,0-4-1,3 0-1,-4-3 1</inkml:trace>
  <inkml:trace contextRef="#ctx0" brushRef="#br0" timeOffset="15">4977 1315 50,'-89'157'11,"101"-153"4,-12-4 0,25-2-8,-14-8-7,21 11 1</inkml:trace>
  <inkml:trace contextRef="#ctx0" brushRef="#br0" timeOffset="16">6055 738 13,'0'0'3,"-14"-3"-1,14 3-2,-18-11-8,18 11 0</inkml:trace>
  <inkml:trace contextRef="#ctx0" brushRef="#br0" timeOffset="17">5088 1062 54,'1'-9'22,"-1"9"2,0 0-1,0 0-6,0-11-5,0 11-2,0 0-4,0 0 0,0 0-3,0 0-2,0 0 1,0 0-2,0 0 1,12 7-1,4-8 0,12 0 0,5 0 0,9-1-1,7 0 1,4-1-1,-1 1-1,-5-1-1,-3 3 0,-13-1-4,-1 8-5,-16-4-13,-4 6 1,-10-9-2,-6 11 2</inkml:trace>
  <inkml:trace contextRef="#ctx0" brushRef="#br0" timeOffset="18">5037 1368 86,'13'5'24,"-13"-5"-1,9 2 1,-9-2-17,11-1-3,-2 0 0,5 1-2,6-1 0,8 0-1,6 1 0,7-1-1,7-1 0,7-1-1,-1 0 0,-1-3 0,-2 1 0,-10-2-1,-4 3-3,-14-3-3,-5 8-15,-18-1-2,0 0 1,0 0-2</inkml:trace>
  <inkml:trace contextRef="#ctx0" brushRef="#br0" timeOffset="19">6127 827 40,'-9'6'14,"-2"-2"-1,-2 4 2,3-1-11,-7 3-2,0 6 1,0 4 0,-5 10 2,-2 4 1,-2 8 1,-2 0 0,0 8 1,1-3-2,7 2 1,1-3-2,11-4-1,11-9 0,9-5-3,12-6-1,11-7 0,4-7-1,12-8 0,2-8 0,1-5 0,-1-3 1,1-2 0,-2-7 2,-1-2 1,-4-6-1,-47 33 1,69-73 0,-69 73-1,50-84-1,-37 41 1,-5 1 0,-8 42-1,-10-76 1,10 76 0,-18-58-1,18 58 1,-34-45 0,34 45 0,-44-37-1,17 21 0,-3 2-2,-5 1 2,-2 6-2,-5 4-1,1 9 0,-5 8-1,-1 11-2,-3 4-7,5 20-12,-3 2-1,4 6 0,2-4-2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4.7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48 48,'0'0'26,"12"-3"2,-12 3 0,4-14-17,-4 14-3,0 0-1,0 0 0,0 0-3,0 0 0,0 0-2,0 0-1,0 0-1,0 0-1,0 0-1,12-6-7,-12 6-9,17 0-9,-17 0-2,28-10-1,-13-5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18.87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 0 20,'0'0'15,"8"12"1,-5 1 1,-3 1 0,3 10-2,-5 3-3,2 11-2,-5 3-2,3 7-1,-5 1-4,2-2-2,4-2-12,-2-9-9,3-10-1,1-15-1,-1-11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21.01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65,'20'25'23,"-4"-2"-4,0-6-4,-8-4-12,4 0-19,-2-5-3,2-2-2,0-5-1,4-3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21.17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62,'45'15'19,"-9"-2"-7,-4 2-11,-4 1-13,-6-6-6,-1-5-1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21.3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94,'22'22'22,"-2"-2"-8,-5-2-13,-5-2-22,4 3-3,-3-5-2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9:36.4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 2 1,'0'0'6,"0"0"2,0 0 2,0 0 1,0 0-1,-15 4 1,15-4-1,0 0-2,0 0-3,0 0-2,10-3-1,1 1-1,-11 2-1,20-1 0,-20 1 0,23 2 0,-23-2-1,15 4 1,-15-4 1,10 7 2,-10-7 2,0 0 1,0 0 0,-11 10 2,11-10-1,-11 1 1,11-1-2,-12-1-2,12 1-1,0 0-1,-11-2-2,11 2 0,0 0-1,0 0 0,0 0-2,0 0-3,0 0-9,0 0-5,20 8 0,-9-16 0,8-2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2:01.49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75 499 12,'52'15'8,"8"3"1,5 0 0,9 3 0,5 4-1,4 6-1,6 4-1,-1 2 0,7 7-1,2-2 2,8 3-2,-2 3 0,7 2 0,3-2 0,7 1-1,0 0-1,3 2 1,-5-1-1,-2 3 0,-2-4-1,-3 2 1,-4-2 0,-5 0-1,-10-2 0,-5-3 0,-13 2-1,-6 0-1,-9-4 1,-10-5-1,-12-7 1,-8-3 0,-10-7 1,-2-2-1,-8-11 2,-9-7-1,0 0 1,0 0-1,0 0-1,0 0-3,-9-4-4,-8-7-9,-1 5-8,-13-13 1,-7 0-2,-15-11 1</inkml:trace>
  <inkml:trace contextRef="#ctx0" brushRef="#br0" timeOffset="681">235 539 10,'0'0'8,"0"0"0,0 0-1,-3 11-3,3-11-2,2 17 0,1-2-1,2 3 2,2 4 1,4 8 1,1 4-1,2 3 0,1 4 0,-1-2 0,-1 0 0,-2-6-2,-2-2-1,-3-5 1,-3-6 1,-3-20 2,1 17 0,-1-17-1,0 0 0,-15-14-1,4-4-1,-6-11 0,-6-8-2,-5-5-1,-2-13 0,-2-8 0,-3-4 0,0-1 1,1 0 1,3 4 0,7 6 1,5 9-1,2 9 0,6 11 0,5 7-1,7 9 0,9 7 0,8 9-1,7 6 0,15 7 0,11 6 0,16 4 1,12 4-1,12 4 1,5 1 0,10-1 0,4 0 0,2 0-4,-1-1-7,2 7-6,-4-3 1,-2-7-1,5-7-1</inkml:trace>
  <inkml:trace contextRef="#ctx0" brushRef="#br0" timeOffset="1482">4999 1681 8,'11'3'12,"5"0"-1,-6-4 1,1-3-3,-11 4-1,14-11 0,-14 11-3,-5-19 0,-9 5-1,-9-9 3,-2-7-2,-15-16 0,1-8-1,-11-14 2,-2-14 1,-6-14-1,-1-5 0,-3-8 0,2 3-2,3 3-2,2 8-1,5 11 0,6 12-1,6 10 0,8 10 1,6 9-1,6 9 0,5 7-1,3 6 1,4 6-1,3 3 0,3 12-1,-2-10-1,2 10 0,0 0-1,0 0-2,0 0-2,10 13 0,-10-13 0,-2 11 0,2-11-1,0 0 3,-16-1 1,16 1 2,-16-12 2,9-1 2,0 0 2,2 0 0,-1 1 0,6 12-1,-1-12 1,1 12-1,0 0 0,0 0-2,11 15-2,-9 2 1,1 5 2,-2 4 1,-3 5-1,-2 6 2,-5 3-1,0 2 1,-2 0 0,0-2 0,-1-4-1,1-1 0,1-4 0,4-5-1,4-7 1,1-2-1,2-3 0,-1-14 1,6 11-1,-6-11 1,1-23-1,-7-4 0,-3-8 0,-9-11 1,-2-10-1,-7-9-1,-2-4-1,-3-4 1,0-1 0,3 7 0,5 7 0,5 8-1,4 10-1,13 11 1,8 10 0,11 11 0,8 10 0,9 8 0,5 3 0,11 9 0,6 4 1,2 6 0,5 5 1,6 2-1,1 8 1,2 2 0,3 4 0,-4-1-1,-1-2-1,-6 2-2,-5-7-5,-2 6-7,-4-6-3,-3-5-1,-2-11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2:04.48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537 1842 44,'0'0'18,"0"0"1,3-19-1,-3 2-3,-6-15-6,3-14-4,-5-18-2,-2-16-2,0-16-1,-2-11 0,-2-15 1,1-5 0,-3 0 1,2 7-1,0 5 0,3 11 0,-3 10 0,4 12 0,1 14 0,0 11-1,4 13 0,0 9-2,3 11 0,-3 8-1,5 16-1,0 0 1,0 0-2,-6 17-1,6 1 0,-4-1-1,0 5-1,0-1-1,2-2-3,-4 2-2,0-1-1,-1-2 1,-5-2 1,0-4 1</inkml:trace>
  <inkml:trace contextRef="#ctx0" brushRef="#br0" timeOffset="391">0 623 36,'0'0'16,"0"0"0,4-16 1,4 1-3,1-12-7,3-3-2,-1-10-3,2-4 1,-2-9-1,1-2 0,-5-5 0,0 3 0,-3 6 0,1 5 0,-1 5-1,1 9 0,0 8-1,4 6-1,3 8 1,1 5-2,7 5 1,0 5 0,6 6 0,4 7 0,6 6 0,0 7 1,2 6 0,1 3 0,0 1 0,-2 2 0,-4-3 0,-3-4 1,-6-5 0,-5-3-2,-4 4-2,-6-4-8,4 3-7,-3-2-1,6-9 0,3-7-1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2:05.4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590 1860 2,'-15'-7'3,"-1"1"-2,-1 3 0,-1 2-5</inkml:trace>
  <inkml:trace contextRef="#ctx0" brushRef="#br0" timeOffset="110">445 1926 38,'0'0'18,"-13"-8"1,8-8 0,-7-13-2,4-3-5,-4-15-5,1-10-3,-2-17-1,2-11-1,1-13-2,3-4 1,-1-5-1,3-9-1,0 0 2,-1 7-1,1 8 0,2 13 0,-2 13 1,1 11 0,-1 12-1,2 16 0,3 12 0,-1 4-1,1 11-1,0 9-1,0 0-1,0 0-1,0 0-1,0 0-2,0 0 0,0 0 0,0 0 0,-9 6-2,9-6 2,-9 7-1,9-7 0,-15 12 0,2-2 1,-3 1 0,-2 1 1,-6 4 1,-2 0 1,1 2 2,0 0 2,2-3 2,2 0 4,3-3 1,2-2 2,5-2 2,0-5 0,11-3 1,-12-6 0,12 6-1,-6-23-2,7 2-3,4-13-1,3-3-1,6-10-1,2-7-1,7-4 0,4-4 1,2 0 1,3 4-1,-1 8 1,0 6 0,-5 7-1,-3 10 0,-5 7 0,-4 11-2,-3 8-1,-11 1 1,15 20-1,-11-3-1,0 5 1,1 1 0,1 5 0,3 1 1,0 3 0,5 1 0,4 3 0,5 2 1,3 4-1,-1 1 1,3-1 0,-5-2-1,1-4 1,-4-3-1,-5-6 1,-5-3-1,-5-8 0,1-2 1,-3-5 0,-3-9-1,6 13 1,-6-13-1,0 0 1,0 0-2,0 0-4,0 0-10,0 0-4,-24-9 0,6-7-1,-4-7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01.8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11 488 7,'1'-10'14,"-1"10"-1,-2-13 0,2 13-2,-2-18-1,4 8-3,0-5-1,5-3 0,1-3-3,5-3 1,4-3-2,3-1 1,4-1-2,2-2 2,0 1-2,1 2 1,-1 3 0,0 3-1,-3 5 0,0 2 0,-3 3-1,-3 3 0,-1 4 0,-5 0 0,-2 3 0,-9 2 0,9 2 0,-9-2 0,-1 18 0,-2-1 1,-4 4-1,-1 7 1,-6 7 1,-4 11 0,-7 7-1,-7 8 0,-4 9 0,-6 6 0,1 0-1,-1-5 1,7-4-2,5-12 1,11-11 0,12-16 1,17-23-1,16-21 0,15-17-1,12-16 2,5-14 0,8-12-1,3-10 0,0-3 0,-6 4 1,-7 5 1,-9 9-1,-6 9 0,-2 12 0,-7 8 0,-3 13 0,-3 8 1,-4 8-1,-3 8 1,0 6 0,-5 6 0,-3 8 0,-4 6-1,-4 3 1,-3 6-2,-4 3 1,-2 3-1,-5 4 1,-3 5-1,-3 6 1,-2 3-1,-5 9 0,-6 9 1,-4 6-1,-2 2 1,0 0 0,2-4-1,2-2 2,5-11-1,8-12 1,10-14-1,10-14 1,10-16-2,10-12 1,11-20 0,8-14-2,10-15 2,8-14-1,4-9 1,5-6 0,1 3-1,-3 2 2,-5 8-2,-9 12 1,-10 11-1,-10 13 0,-7 12 0,-8 12-1,-6 9 2,-5 12-1,-2 10 0,-1 7-1,0 10 1,-2 7 0,-3 10 0,-3 7-1,-4 4 1,-7 2-1,-4 1 1,-3-5 1,-3-5-1,2-7 2,2-9-2,3-9 2,6-11-2,6-9 3,8-15-3,14-6 1,4-12-1,9-9-1,8-6 1,5-4-1,6-2 1,1 0-2,-2 4 2,-5 7-2,-6 8 2,-7 6 0,-7 10-1,-7 8 0,-4 6 0,-5 7 1,-2 4-1,-3 4 1,-2 8 0,-4 4 3,-5 2-2,-5 4 1,-5 0 0,-3 0 0,-1 1-1,1-2 0,2-5-1,6-4-2,5-6 2,5-6-2,6-6-6,1-15-21,0 0-2,0-21 0,-9-21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0.2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 15 44,'0'0'22,"-6"-18"0,6 18-4,0 0-6,0 0-3,0 0-2,0 0-4,0 0-1,0 11-1,4 1 0,0-2 0,3 8 1,-3 1 0,2 5 0,-2 4 0,1 7 1,-6 3-1,0 5 0,-3 4 1,-2 1 0,-2 1 0,-3-2 1,-1-6-1,1-3 0,1-5-2,0-7-1,3-6-4,0-7-4,4-2-6,3-11-10,0 0-6,4-12-1,2-11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5.0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54,'0'0'25,"7"17"1,-7-17-4,3 12-16,-3-12-2,5 15 1,-5-15-2,9 15 0,-9-15-2,12 7-7,-2-6-13,-5-12-7,12 4-1,-7-14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0.8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74-6 35,'0'0'22,"0"0"1,0 0-2,9 2-8,-9-2-2,0 0 1,0 0-2,0 0-1,0 0-2,-3 14 1,2-3-3,-1 3-2,1 5 0,-2 7-1,-1 8-1,0 6 0,-2 7 0,-2 5-1,-1 2 1,0 1 0,-2-3-1,3-6 0,-1-6-4,5-10-20,8-6-7,-4-24 0,15 6-2,-3-27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3.0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 0 53,'0'0'20,"0"0"-1,0 0-5,0 0-14,0 21-2,-3-5 0,-1 5 2,-3 6-1,-1 6 2,-2 5 0,-3 4 0,0-2 1,0-2 1,0-1 0,1-5-1,0-5-5,5-5-11,-2-15-9,9-7 2,0 0-2</inkml:trace>
  <inkml:trace contextRef="#ctx0" brushRef="#br0" timeOffset="315">399 17 79,'0'0'29,"0"19"-3,-6-5-4,-3 8-18,0 5-4,-3 3 1,-1 9 1,-4 2 1,-2 3 1,0-2-1,1-3 1,2-5-3,3-5-9,4-12-21,15-5-1,7-25-2,16-9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3.9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 0 46,'3'13'23,"-3"-13"0,2 23-6,-1-5-11,-2 7-2,-1 6 1,-4 4-1,-2 4 0,-3 4-1,0 0 0,-1-2-5,0-1-12,0-12-9,13-2-3,-1-26 1,24 1-1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4.2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36 64,'0'0'28,"0"0"-2,0 0 0,6-17-15,5 12-12,2-1-1,5 2 3,3 2-1,4 1 0,2 2 1,0 3 1,0 0-1,-7 2-1,-2 2 1,-7 0-1,-7 4 0,-8 2 1,-6 2 1,-10 0 1,-4 4 1,-6-1 1,-2 3 0,-1-2 0,4 1-1,3-5 0,4 1-1,5-2-1,10 2 0,12 2-2,8 1 0,11 1-1,7-1-1,9 5-4,4-3-9,5-4-17,4 2 1,-10-13-2,-2-5 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26.9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851 20 5,'6'-11'11,"-6"11"0,0 0 2,0 0-3,8-12 0,-8 12-1,0 0-3,0 0 0,0 0-2,0 0 0,0 0-1,0 0 0,0 0 0,0 0 0,0 0-1,0 0 1,0 0-1,-9 0-1,0 7 0,-4 5-1,-6 5 0,-7 10 0,-9 8 1,-10 8 0,-9 7 0,-7 4 0,-4 2 1,-2-4-1,2-1 1,4-9-2,9-8 1,10-7-1,12-7-3,10-7-1,9-6-3,11-7-2,0 0-1,6-13-3,3 0-2,-6-12-6,6 5 2,-8-10 1</inkml:trace>
  <inkml:trace contextRef="#ctx0" brushRef="#br0" timeOffset="456">159 295 16,'0'0'11,"-13"27"1,-2-9 1,0 6-1,-7 3-1,1 4 0,-2-1-3,3 3 1,3-1-2,5-2-1,10-1-2,12-4 0,12-4-2,8-6 0,12-3 0,5-6 0,5-5 0,2-6 0,-1-3-1,-7-1 0,-6-2 0,-8 2 0,-7 1-2,-4 2-3,-7 1-3,-2 3-3,-2 2-9,-10 0-7,16-4 0,-16 4 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28.2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936 108 7,'15'-19'11,"7"5"-5,-3-1 0,2 5 2,-5-3 0,3 4 1,-5-1 0,2 6 0,-6-2 3,-1 4-2,-9 2 1,0 0-2,9-7-3,-9 7 0,0 0-2,0 0-2,-11-5 0,11 5-2,-21 6 0,3 4 0,-6 7 0,-9 7 0,-11 9 0,-11 8 0,-10 8 0,-8 3 0,-3 1 1,-2-1-1,2-5 1,4-6-1,7-7 0,11-8 0,10-8-2,10-8-3,10-1-7,5-12-6,19 3-7,-12-16 1,21 4 1</inkml:trace>
  <inkml:trace contextRef="#ctx0" brushRef="#br0" timeOffset="435">178 322 1,'0'0'16,"-2"11"1,2-11-4,0 0 1,0 0 1,0 0-1,-10 12 0,2-1-3,-4 4-1,-4 9-2,-2 5-1,-6 7-1,1 7-2,0 0-1,3 1 0,5-3-1,8-1 1,10-7-1,12-6 0,15-12 1,11-6 0,8-8-1,6-5-1,4-7 0,0-6 0,-4-2 0,-8 0 0,-10 1-1,-9 2 0,-7 3-2,-4 2-1,-1 7-3,-7 0 0,1 3-2,-10 1-5,15-4-12,-15 4-3,0 0 1,0 0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08T18:53:14.34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11211 14773 1,'6'-19'902,"-6"19"130,3-17 129,-3 17-129,4-12 129,-4 12 258,0-12-387,0 12-129,0-13-129,0 13-129,0-13-258,0 13 129,0-11-387,0 11-129,0 0 0,3-14-129,-3 14 129,0 0-129,4-10 129,-4 10 0,0 0 129,0 0 0,6-11 258,-6 11 129,0 0 258,0 0-258,0 0 129,0 0-129,0 0 258,0 0-258,0 0 258,0 0-387,0 0 0,0 0 0,0 0 0,0 0 129,0 0-129,0 0-129,0 0-129,0 0 0,0 0 129,0 0-129,0 0 0,0 0 129,0 0-129,0 0 129,0 0 0,-9 9-129,9-9 0,-9 12 129,9-12-129,-11 21 0,8-6 129,-4 1 0,2 4-129,-4 0 0,4 4 0,-5 2 129,3 2 0,-5-2 0,1 4 0,-2 0 0,3-1-129,-3 0 129,2-1-129,1-4 129,-1 0-129,4-3 0,0-1-129,2-5 129,1-2-129,1-2 0,3-11 0,-2 14 0,2-14 0,0 0 0,-1 12 0,1-12 0,0 0 0,0 0-129,0 0 129,0 0-129,0 0-258,0 0 0,1-13-387,13 13-1677,-14 0-1806,15-11-516,-1 0-129,-1-4-129</inkml:trace>
  <inkml:trace contextRef="#ctx0" brushRef="#br0" timeOffset="809.045">11538 14659 5031,'0'0'3870,"0"0"-387,0 0-645,0 0-2838,0 0 129,0 0 258,0 0 129,0 0 258,0 0-129,0 0 129,0 0-129,0 0 0,0 11-258,0-11-129,0 0-258,-8 16 129,8-16-129,-8 19 258,2-7 0,-1 2 0,-2-1 0,0 5 129,-1 0-129,0 6 0,-4-3 129,4 4-129,-4 0-129,4 4 129,-3 0 0,5 0 0,-1 3 0,3-3-129,-1-3 258,4-2-258,0-2-129,3-1 129,-1-4-129,0-3 0,1-3 129,0-11-129,0 17 0,0-17 0,0 0 0,0 9 0,0-9 0,0 0 0,0 0-129,0 0 0,0 0-387,0 0-258,0 0-2451,0 0-1419,5-12-129,-5-1-387,-1-5 129</inkml:trace>
  <inkml:trace contextRef="#ctx0" brushRef="#br0" timeOffset="2860.163">11001 14292 129,'0'0'2580,"0"0"-516,0 0-387,0 0 258,0 0-258,0 0 0,0 0-258,0 0-258,0 0-258,0 0-387,0 0 0,-9-2 0,9 2-258,-13 0 129,13 0-129,-17 0 0,5 0 0,2 0 0,-3 2-129,-2 6-129,-2-1 129,2 4-129,-4 1 0,3 3 129,-7 1 129,6 5 0,-3-3-129,5 2 258,-2 2-258,6 0 129,1-2 0,4 5 0,4-4-258,1 3 129,1-1 0,0 0 0,1 1-129,1 2 129,-2-1 0,1 7 0,-1-3 258,0 3-129,-6 0 0,1 0-129,-2-1 129,0 1-129,-3-4-129,2-3 129,-1-2 0,0-3-129,2-3 0,-1-5 0,8-12 0,-10 14 0,10-14-129,0 0 129,-12 0-129,12 0 129,0 0-129,-12-11 0,12 11 129,0 0-129,0 0 0,0 0 0,0 0 0,-8-11 0,8 11 0,0 0-129,9 8 129,-9-8 0,17 20 129,-8-8 0,2 5-129,-2 5 129,-1 4-129,0 1 129,-3 4 0,-1 2 129,-4 2-129,0 1 129,-9 3 0,1 1-129,-4 0 129,0 2-129,-4-2 258,0 0-258,-1-1 129,2-2-258,0-5 258,2-1-129,1-4 0,5-4 129,0-3-129,4-3 129,2 1-129,1-5 129,2 2-129,7-3 129,1 0 0,4-2-129,3-3 129,3 0 0,3 1 0,4 0 0,1-2-129,1-1 129,3-2-129,1 6 129,-2-3-129,2 0 129,-2-1-129,-2 0 129,-1-2-129,-2 1 129,-3-4-129,-3 1 129,-6 1 0,-1-2-129,-13 0 0,16 0 0,-16 0 0,0 0 0,0 0-129,0 0-129,0 0-387,0 0-2322,0 0-1548,0 0-258,0-14-516,0 1 258</inkml:trace>
  <inkml:trace contextRef="#ctx0" brushRef="#br0" timeOffset="3996.227">12237 15091 516,'0'0'3483,"-2"-12"258,2 12-129,0 0-2193,0 0-258,0 0 129,-13-16-258,13 16 129,0 0 129,0 0-258,-10 0 0,10 0-258,-7 7-129,0 9-258,-3 0-258,4 8 0,-6 5 0,0 7 0,-2 3-129,-3 7 129,0 1-258,1-4-258,7 6-1935,1-9-2193,0-8-129,4-9-645,4-23 387</inkml:trace>
  <inkml:trace contextRef="#ctx0" brushRef="#br0" timeOffset="5836.333">14471 15248 9030,'0'0'4902,"-9"-11"-258,9 11-1548,0 0-2709,0-16-258,0 16 258,10-13-129,-6 2 129,-4 11 129,13-13 0,-13 13 129,8-12-129,-8 12 0,0 0-129,11-11-129,-11 11 0,0 0 0,0 0-129,0 0-129,13-10 0,-13 10-258,12-3-258,-12 3-387,27-2-3354,-13-3-774,5 2-387,-1-1-387</inkml:trace>
  <inkml:trace contextRef="#ctx0" brushRef="#br0" timeOffset="6370.364">15217 15257 8127,'0'0'5031,"0"0"-129,12 1-258,-2-1-4128,-10 0-387,18-10 0,-18 10 129,18-8 129,-18 8-129,17-4 258,-17 4-258,0 0 129,0 0-129,12-3-129,-12 3 0,0 0-258,0 0-258,0 0-129,16 9-645,-16-9-2193,15 3-1548,-1 0-516,5 3-129</inkml:trace>
  <inkml:trace contextRef="#ctx0" brushRef="#br0" timeOffset="7325.419">16224 15438 2580,'14'3'4386,"-14"-3"-1935,0 0-129,0 0 0,0 0-258,0 0-129,0 0 129,0 0-516,0 0-258,0 0-258,0 0-129,0 0-258,0 0-258,0 0-129,0 0-129,0 0-129,0 0-258,14 0-129,-14 0-516,24 0-2709,-8-1-1419,9-4-129,2-6-645</inkml:trace>
  <inkml:trace contextRef="#ctx0" brushRef="#br0" timeOffset="8149.466">17750 15299 4902,'-13'0'4515,"13"0"0,0 0-516,0 0-3225,-10-13-516,10 13 129,0 0 0,0-11 258,0 11-129,0 0 129,3-13 129,-3 13-129,0 0-258,12-3-129,-12 3-258,0 0-258,20 0-387,-20 0-1290,16-6-2580,-4 6-387,-12 0-129,24-3-258</inkml:trace>
  <inkml:trace contextRef="#ctx0" brushRef="#br0" timeOffset="8900.509">18469 15288 4773,'0'0'4386,"0"0"-129,13 0-258,-13 0-3225,0 0-387,0 0-129,0 0 258,0 0 0,0 0 0,0 16 129,0-16-129,-4 13 129,4-13-258,-12 23 0,1-9-129,4 3 0,-3 2 0,3 2 0,-6 3 0,3 2-129,-2 0 258,0 3-387,-1 0 129,0 5-129,-1-1-129,0 0-258,2 3-129,-5-9-516,12 13-2322,-6-11-1548,2-1-258,-2-6-129</inkml:trace>
  <inkml:trace contextRef="#ctx0" brushRef="#br0" timeOffset="10972.627">18910 14887 4128,'0'0'3870,"0"0"-645,0 0-903,0-12-2580,0 12-258,4-20 516,3 6 0,0 3 516,-1-5 129,8 2 129,-2-3 0,8 2-129,-6-1 0,11 1-387,-4 3-129,4-2-129,-1 6 129,1-1-258,-2 1 129,-2 4 0,-4 1 129,-1 3 0,-5 0 0,-11 0 129,13 14-129,-8 1 129,-5 0 0,-5 5 0,-5-2-129,0 7 0,-8-2 0,0 7 0,-4-3 129,0 3-258,-3 2 129,2-1-129,-4 1 129,2 2 129,4-7-129,2 0 129,3-4-129,4-1 0,3-6 0,5-1 0,4-4 0,0-11 0,13 17-129,2-12 129,4-2-129,3-2 0,4-1 129,4 0 0,0-1-129,1-3 129,-4-2 129,-2 4-258,0 0 129,-4 1 0,-6 1-129,0 0 0,-3 1 0,-12-1 0,20 10-129,-20-10-258,18 17-129,-18-17-516,22 16-1806,-10-6-1677,-12-10-129,14 15-387</inkml:trace>
  <inkml:trace contextRef="#ctx0" brushRef="#br0" timeOffset="18080.034">19610 14804 774,'0'0'1032,"0"0"-129,0 0 258,0 0-129,0 0 0,0 0 387,0 0-387,0 0 0,0 0-387,0 0 0,0 13-258,0-13 258,0 0-129,0 0 129,0 0-258,-3 12 129,3-12-129,0 0 0,0 14-129,0-14 258,0 0-258,-2 15 129,2-15 129,0 0-129,0 17 129,0-17-129,-1 12 0,1-12 258,-8 22-258,1-10 0,2 5 0,-7 2 0,3 3-129,-5-1 129,2 7-129,-3-4 129,2 2 0,-1-2-258,2 0 129,3-3-129,2-2 0,6-1-129,1-6 0,0-12-129,8 17 129,-8-17-129,22 8 129,-10-5 0,2-2 129,-2-1 0,3 0 0,0-1 0,5-1-129,0-1 129,3 3 0,1-3 0,4 0-129,3 3 0,2-2 0,-3 0 0,2 1 0,-4 0 0,-1-2 0,-4 3-129,-3-3 129,-4 3 0,-16 0 0,16 0-129,-16 0-129,0 0-258,0 0-516,0 0-645,-11 0-1935,-5 0-1032,2 0-387,-8 0 129</inkml:trace>
  <inkml:trace contextRef="#ctx0" brushRef="#br0" timeOffset="18440.054">19674 15051 6837,'10'15'4386,"-2"-2"-129,-8-13-645,0 0-2967,0 0-1161,12 9 258,-12-9 129,3 19 258,0-2 129,-3-3 258,0 11 129,0-4 0,0 11 0,-5-5-129,4 6-129,-6-2-129,5 2-129,-4-2 129,2 2-129,1-3-129,-1-5-258,2 0-129,-4-7-129,6 3-645,0-21-1032,0 11-2322,0-11-516,0 0 0</inkml:trace>
  <inkml:trace contextRef="#ctx0" brushRef="#br0" timeOffset="19260.101">20495 15295 4902,'3'21'4386,"4"0"-516,-7-21 0,3 17-3741,1-2 129,-4-1 129,3 8 258,-3-4 129,0 11-129,-12-4 129,5 11-129,-11-1 0,6 5-387,-6 2-129,1-2-258,-1 2 0,-5-6-258,9 2-129,-7-18-774,13 2-3225,-4-5-129,12-17-774,-12 2 645</inkml:trace>
  <inkml:trace contextRef="#ctx0" brushRef="#br0" timeOffset="21612.236">20970 14846 1161,'0'0'2322,"-15"-14"0,15 14 0,-13-8-258,13 8 0,0 0-258,0 0-516,-7-12-387,7 12-129,1-12-387,-1 12 0,12-13 0,-12 13 0,20-17-129,-5 9 0,1-2-129,3 5 0,0 1 0,2 3-258,-1 1 0,-1 0 129,-3 2-129,2 5 129,-7 2-129,0 1 129,-11-10 0,12 22 0,-12-10 129,0 2 0,-5 0 0,-4 0-129,-3 1 258,-1-1-258,0-5 129,1 2-129,12-11 0,-18 13-129,18-13 0,0 0-129,0 0 129,7 5-129,9-5 129,-1 0-129,4 0 258,1 3-258,-1 2 258,0-1 0,-4 4 0,0 0 0,-4 3 0,-4 2 0,0-1 258,-6 2-129,-1 3 0,0 0 0,-1-2 129,-6 3 129,-4-4 0,2 5 129,-9-5 0,5 3 0,-9-7 129,6 4-129,-6-5-129,2 1 0,-3-3-129,4 0-129,-1-2-129,3-1 0,3 0-129,2-3-129,12-1-258,-19 0-387,19 0-1032,0 0-2709,0 0-387,0 0-129,11-17 129</inkml:trace>
  <inkml:trace contextRef="#ctx0" brushRef="#br0" timeOffset="22384.28">21650 14801 774,'0'0'3354,"15"7"-258,-15-7-258,0 0-2451,0-6-645,0 6 387,0 0 258,0 0 129,0 6 645,0-6 258,0 0 0,0 0-387,-10 18-387,10-18-258,-7 13-129,7-13 129,-14 19-129,5-7 258,2 5 0,-7-3-129,5 10 129,-8-4 0,6 5 0,-5-1-129,5 2 129,-4-5-387,7 4 129,-2-4 0,3-1-129,1-2 0,3 0 0,-1-6 129,4 3-129,-1-5 0,1 1 129,0-11-129,11 20 129,-1-15-129,8 1 129,0 0-258,4-4 129,5 4 0,0-5-129,2 0-129,0-1 0,0 0-129,-5 0 0,1 0 0,-2 0-129,1 0-387,-11-4 0,8 4-774,-15-6-387,7 4-2064,-13 2-903,8-13 0,-8 13 259</inkml:trace>
  <inkml:trace contextRef="#ctx0" brushRef="#br0" timeOffset="22724.299">21700 15112 1161,'0'0'4128,"0"0"129,-11 0-258,11 0-1935,0 0-1548,0 0-129,6 0 129,-6 0-129,0 0 129,4 13 258,-1 2-258,-3-2 0,1 10 129,-1 1-258,0 6 129,-4-1-129,-1 6 129,-2-2-258,1 2 129,-2-4-258,3-1 0,4 0-516,-1-8-387,4 7-1161,3-11-2838,3-6-129,4-8-516,-12-4 517</inkml:trace>
  <inkml:trace contextRef="#ctx0" brushRef="#br0" timeOffset="24284.389">21936 14184 2580,'0'0'3354,"0"0"129,0 0-2838,0 0 0,0 0 0,0 0 129,3-12 258,-3 12 129,15-6 0,-3 6-387,0-3 129,5 3-387,2-1-258,2 1-129,0 0-129,3 0 129,-2 4-129,-2 1 258,-2 4-258,-2 1 129,-3 4 129,1 3-129,-4 6 0,-2 3 0,-3 6 0,-1 8 0,-3-3 129,1 10 0,-2-3 0,0 4 129,-2-3-129,1 5 129,-2-5-129,3-1-129,0-4 258,2-2-387,3-4 0,4-3 0,2-4-129,2-5-129,7-5 258,1-4-258,2-4 129,2-4 0,3-2-129,-2-3 129,-4 0 0,-3-4 0,-3 0 129,-5 0 129,-11 4-129,0 0 129,0 0 0,0 0-129,-13-4 129,-6 4-129,-1 8 0,-6 4 0,-2 2 0,2 6 129,-1 4-129,4 2 0,4 5 0,3 0 0,2 4 0,6 3 129,4-1 0,3 5-129,1-1 129,0 4 0,5 2-129,3 1-129,0 3 129,2-2 0,0 4 0,0-2-129,0 4 258,0-3-129,0-5 129,-2-1 258,-4-6-258,4-2 129,-8-10 0,1 1 0,-1-6 129,-4-5-129,-6-5 0,2 1 129,-6-5-258,1 0 258,-4 0-258,1 1-129,-2-5-129,-1 1 0,3 6-387,-9-8-258,12 13-1677,-10-10-2451,1-3-129,-1-4-645,1 0 388</inkml:trace>
  <inkml:trace contextRef="#ctx0" brushRef="#br0" timeOffset="28335.62">11214 14402 258,'0'0'1548,"10"-4"-387,-10 4-258,0 0-129,0 0-387,0 0 129,0 0 0,0 0 387,0 0-258,0 0-129,0 0-129,0 0 129,0 0-258,-7 0-129,7 0 0,-13 5-129,13-5 0,-18 10 0,18-10 0,-22 17 0,12-8 258,0 3-258,-2 5 0,2-2 129,-2 3-129,1 2 0,0 2 129,0 0-129,-1 2 129,1 3 0,-3 1 258,1 1-129,-3 3 0,2 0 0,0 2 258,-1 1-258,0 2 258,1-1 0,0 3 129,-2-4-129,3 2 129,0-4-129,3 4 0,-1-4 129,5 0-258,2-1-258,1-2 129,3 1-258,0 0 129,4-5-129,3 5 0,0-2-129,4-2 129,-1 4 0,4-5 0,0 2 0,3-1 0,0 0-129,4-5 0,2 1-258,1-7-645,8 0-1677,4 4-1290,-9-15-387,7 2 258</inkml:trace>
  <inkml:trace contextRef="#ctx0" brushRef="#br0" timeOffset="29159.667">11756 14443 1806,'0'0'3096,"0"0"129,0 0-1935,0 0-903,0 0-258,0 0 0,0 0 0,7 12 129,-7-12 387,6 21 0,-4-10-129,1 9 129,-3-3-129,2 8 129,-2-2-258,2 9 0,-2 0 0,2 6-129,-2-1 129,0 4-129,0 1 129,0 5-129,-4-1 0,1 4 129,-2-1-129,0 2 129,-4-1 0,1 1 0,-4-2 0,2 0 0,-8-9 0,5 4 0,-8-6-129,3-2 0,-3-6-129,1-1 129,-2-5-258,4 0 0,0-4-129,2-4-387,7 2-258,-7-10-1032,16-8-1935,-3 21-645,3-21-516,0 0 387</inkml:trace>
  <inkml:trace contextRef="#ctx0" brushRef="#br0" timeOffset="30107.722">12702 14460 645,'13'0'2838,"-13"0"-387,0 0-1161,-6 0-1032,6 0 0,0 0 0,-15 11 129,15-11 258,-21 14-129,10-2 258,-4-4 0,3 5 0,-5-1-129,3 3-129,-2 1-129,3 5 0,-3 1-258,4 3 0,-3 1 129,2 6-129,-1 1 129,0 2 129,-1 2 0,2 3-129,-1-2 129,1 5 129,2 1-258,1 0 0,3 2-129,2-2 0,4 1 0,1-1-129,0-4 0,3-1 0,4-2 0,3-3-129,0-1 0,2-3-258,3 1-387,4-7-129,2 9-903,4-5-1548,-2-4-1032,14 5 258</inkml:trace>
  <inkml:trace contextRef="#ctx0" brushRef="#br0" timeOffset="30827.763">13232 14439 645,'0'0'3354,"0"0"129,6 18-516,-6-7-2064,2 1-1290,2 1 129,3 3-129,0 7 516,-1-2 129,5 5 129,-7 2 258,7 3-129,-6 4 129,6 5-129,-5 1 0,4 5-129,-1 7-258,1 1 129,-3 4-258,-3 0 129,3 2 129,-3-2-129,-2-3 129,-1-1 129,-1-10 0,-3-1 258,-10-7-129,4 0 0,-10-8 0,2 3-129,-6-6-129,3 1-387,-1 0 0,-3-5-774,9 7-774,-5-2-2580,5-6-258,5-3-258</inkml:trace>
  <inkml:trace contextRef="#ctx0" brushRef="#br0" timeOffset="32511.858">18975 14367 2322,'0'0'3483,"0"15"0,0-15-1290,-11 6-1677,11-6 0,-12 5 387,12-5 0,-18 9 129,18-9-129,-16 7 129,16-7-258,-19 10-129,19-10-258,-19 15-129,10-2-129,-4-2 0,-1 6 0,0 0 0,-2 3 0,0 1 129,0 4-129,-2 6 0,-1 4 0,-1 2 0,1 5-129,1 1 129,-1 5-129,0 3 258,4 1-129,0-4 0,3 1 0,1-2 0,5 2 129,1-3-129,5 1 0,0-4 0,0 1-129,4-2 0,7 0 129,5-2-258,3-1 129,5-2 0,-1 1-129,9-4 0,1 0-258,-1-2 129,-1-6-516,7 3-1032,-6-6-2709,2-14-387,1-1-129</inkml:trace>
  <inkml:trace contextRef="#ctx0" brushRef="#br0" timeOffset="33427.912">19838 14514 258,'14'35'1419,"-4"-12"-516,3 7-129,0 0 129,-1 0 129,0 6 645,-1-2-258,1 2 0,-4-4-129,4 6 0,-4-6-258,3 7-387,-3-1-129,0 2-387,-1 1 258,2 3-258,-1 1-129,-3 2 129,0 0 129,-1 1 0,-4-4 129,2 3 258,-2-6-129,-2 5 0,-9-6 129,3 3-258,-10-4 129,4 1-258,-7-2-258,1-2-129,1 3-258,-4-11-387,7 8-2451,3-2-1161,-5-10-645,6-2 258</inkml:trace>
  <inkml:trace contextRef="#ctx0" brushRef="#br0" timeOffset="34359.965">21111 14376 3870,'-4'17'3483,"-7"-17"-387,11 0-645,0 0-2967,-8 15 387,8-15 129,-18 17 516,6-3 0,-6-6 516,5 13 129,-12-6 0,7 11-129,-11-3-258,4 7-258,-7 3-129,5 5-129,-4-2 0,4 3-129,0-1 129,2 2-129,4-4 0,5 3 129,-1-4-129,8 2 129,1 0-129,5 4 129,3-1 129,1 3-129,8-1-258,3 1 129,4-1 0,2 0 0,4-1-129,0-3 129,4-3-129,2 3 0,5-2-129,3 0-258,7-2-387,-4-8-516,18 7-1290,-6-8-2193,2-7-387,7-4-129</inkml:trace>
  <inkml:trace contextRef="#ctx0" brushRef="#br0" timeOffset="35173.011">21700 14396 129,'0'14'3354,"1"2"387,-1-16-516,0 0-2580,10 18-645,-1-7 129,1 5 516,1-4 258,3 9-129,0-7 258,5 9-129,-4-5-129,6 7 0,-3 3-387,5 2-129,-4 3-129,3 3 0,-2 2 0,0 2 0,-1 1 129,1 4 0,-7-4 0,3 9 129,-8-3 0,2 9 129,-7-2-258,2 7 258,-5 0-258,0 2 129,-2 0-129,-2 3-258,0-2-258,-4-6 129,0 6-258,-5-12-516,7 11-2064,-6-4-1935,-10-13 0,0-4-258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5.1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10 189 61,'-10'11'17,"8"0"1,6 1-2,6 5-15,7 2-1,9 4-1,3 1 1,2 0-2,2-5-1,4-5-2,-2-8-1,-2-6 0,-6-12-2,-3-4 2,-8-9 2,-4-5 2,-5-5 3,-9-2 4,-5-3 1,-3-1 1,1 6 0,-1 1-1,2 7-1,2 5-3,1 7-1,5 15-1,0 0 0,-3 17 0,1 10 0,-4 8 1,1 8 0,-5 5 3,2 5 0,-7-1 1,4 1 0,-4-10 0,5-6-1,2-6 0,3-9-4,5-5-7,0-17-12,0 0-2,7-23-2,-10 0 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5.3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14 53,'0'0'26,"4"17"2,-4-17-1,0 0-15,0 0-7,4 12-2,-4-12 1,0 0-1,6 13-1,-6-13-4,0 0-14,0 0-11,0 0-1,-26-30-1,14 4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5.6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50 396 76,'-20'5'22,"5"-6"0,4 1-2,11 0-15,-4-12-4,18 1-1,8-7-1,12-4-1,8-10 0,9-4-1,7-5 0,6 1 0,-4-2 0,-5 5-1,-12 3 2,-10 6 0,-16 6-1,-13 9 1,-18 3-2,-12 8-1,-13 1 0,-4 5 0,-9 0 0,-1 5 1,0-1 3,2 0 3,10 0 3,6-3 0,9 5 0,7-1 1,9 6 1,7 5-2,7 5-3,6 5 0,3 6-1,4 2 0,2 1 1,2-1-1,0-6-1,3-10-2,1-17-6,4-15-10,0-22-2,1-22 1,-2-24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6.1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61 346 65,'-34'-6'22,"14"2"-1,12-5 0,18 0-12,13-2-7,13-2-3,11-2 0,8-5 0,3-3 1,1-3-1,-7-4 1,-4 1 0,-10-1 0,-11 0 1,-14 2-1,-12 5-1,-11 4-4,-14 6-3,-7 8 0,-12 2-2,-2 7 1,-10-1 0,7 6-1,-3 0 4,8-1 4,8-1 3,7 0 0,11 0 2,9 5 0,7 6 2,6 4 1,7 8-1,4 8-1,4 9 1,5 3-1,5 1 0,1-6-2,6-8-1,0-11-2,0-16-3,2-15-2,-3-19-7,-2-17-4,-5-16 0,-6-16 1,-4-12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6.5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233 480 9,'-36'-38'11,"3"5"1,5 3 2,7 4-1,9 3 0,7-2 0,10 1-1,8-5-3,11 1-3,8-5-1,7 4-2,1-6 0,2 2 0,-3 3 0,-6 4 0,-9 4 0,-6 6-2,-18 16-1,0 0-1,-34 1 0,-3 12-1,-10 5 0,-7 1 0,-2 0 0,2-1 1,5-6 0,11-7 1,15-6 0,8-6 0,15-5 0,9-2-1,8 3 1,3 1 0,5 7-1,2 6 1,2 9 0,5 6 0,0 8 0,3 5 0,2 6 0,2 1 0,1-3 0,-3-1 1,-4-5-1,-1-4 0,-8-6 1,-8-8-3,-8-5-9,-10-6-6,-25-10-1,-13-5 0,-13-4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7.0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152 497 34,'-62'19'16,"20"-7"-1,11-6 0,14-9-2,20-6-7,15-8-3,11-5-2,10-9-1,9-9-1,8-6 1,6-7-1,1 0 1,1-2 0,-8 3 0,-6 6 0,-11 7 0,-10 7-1,-14 10-2,-14 9-3,-14 12 0,-18 8-1,-12 9 0,-13 4 1,-6 3-1,-6-1 3,1-1 1,3-5 3,10-6 0,11-4 3,12-5 1,10-3-1,7 1-1,14 1 1,0 0 0,0 17 0,11 0-1,5 7-1,5 5-2,6 5 1,4 2 0,5 2 1,0 0 0,0-6 1,-5-2 0,-1-5 0,-9-7 2,-4-7-3,-7-3-8,-10-8-5,-12-5 0,-14-2-2,-17-7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7.5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348 359 4,'-103'19'8,"20"1"3,16-6 0,19-2-3,15-5 0,18-7 0,15 0-1,33-24-1,11 4-2,11-8-2,12-3-1,7-7 1,5-1 1,0-3 1,-4 3-3,-11 2 1,-10 4 0,-9 3 0,-13 4-2,-11 7-3,-15 5-2,-15 9-4,-13 1 0,-9 3-1,-14-1 1,-4 3 0,-1-1 2,-1 2 4,3-2 5,4-1 4,7-1 1,8 3 0,11 3-1,6 5 1,4 5-2,8 5-2,8 7-1,10 5-3,6 6 0,4 4 1,6 4 0,2 2 0,2 3 1,1 0 1,0 5-2,-3 2-3,-3 9-5,-1 7-3,-6 8 0,-8 6-1,-7 10-1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8.0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196 324 1,'-58'56'6,"11"-7"1,7-14 1,11-7-2,12-8 0,12-9 2,5-11 0,26 1 0,3-9-1,10-9-1,11-5 0,9-8-2,7-4 0,7-6-3,2-3-2,-2-3-2,-4-1 0,-7 2 0,-12 0-1,-14 6 2,-16 3-1,-16 7 0,-16 8 2,-16 5 0,-11 9 0,-8 9 0,-5 7-1,-3 8 1,3 6 0,2 3 1,7 4 0,7 2 0,9 2 2,7-2 1,12-1 0,9-2 3,11-2-1,11-2 1,12 3 0,7 2-1,9 4 0,6 5-2,6 5-6,5 9-12,1 8 1,-4 5-1,-7 7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8.5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-6 560 77,'-4'16'21,"4"-16"0,19 8-1,5-18-17,14-4-3,15-6-2,8-9-2,10-5-1,2-9 0,4-1-1,-4-6 1,-3 1 0,-9-3 1,-12 5 2,-12 4 2,-13 4 0,-13 5-1,-13 7-1,-14 4-2,-8 8 0,-9 6-1,-7 8 0,-2 5 3,-2 11 1,1 5 4,1 5 3,3 9 0,9 4 1,14 7 1,6 4-2,13 5 0,12-2-2,15 1-1,16-4-1,18-3-2,9-5-4,11-11-12,18-14-2,8-11-2,13-11 1,2-9-1</inkml:trace>
  <inkml:trace contextRef="#ctx0" brushRef="#br0" timeOffset="441">1799 544 46,'-5'22'17,"11"-9"0,15-10 1,11-9-7,12-7-9,10-5 0,5-9 0,2-4 0,4-8-2,-2-1 1,-7 1-2,-7 1-2,-9 2-2,-11 1-4,-9 6-3,-13 1-2,-15 8 1,-14 0 5,-11 4 4,-8 3 4,-7 1 4,-3 7 4,-1 3 3,4 6 2,3 4-1,7 9-4,7 3-4,8 7-1,8 5-2,8 4 0,10 0 1,8 2 1,8-4 0,9-1 1,3-4 1,7-1 0,0-6 1,6 2-1,-3-8 0,3 4 0,-8-3-1,0 0-1,-4-1-1,-5-2 0,-6 1-2,-7-3-2,-2 5-12,-10-7-9,-2-10-2,-26 5 0,-6-11-1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25.9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1550 207 3,'0'0'7,"14"-11"1,-14 11-2,0-12-1,0 12-2,-7-14 1,7 14 1,-19-17-1,4 7 1,-2-1 0,-5-1 1,-4 0 0,-2 1-1,-5 2 0,-2 2-2,-6 1-1,-2 0 1,-3 4-2,-3 3-1,-5 3-1,-3 3 1,-3 2 0,-5 6 0,-3 2-2,-6 7 4,-1 5-2,-5 6 0,2 5 1,2 4 0,0 8 0,5 5-1,5 5 1,3 5 0,9 4-1,7 0 1,7 6-1,5 0 1,11 1 0,8 0-1,10 1 1,11 1 0,11-2 0,7-2 0,12-6 0,7-4 1,9-4 0,8-5 0,7-12 0,8-7 0,8-10 1,8-8 0,8-7-1,6-8 0,1-16 0,7-7 0,6-8-1,1-9 0,0-9 0,-2-7 0,-4-10 0,-2-8 0,-2-1 0,-11-8 0,-9-5 0,-10-4-1,-15-4 1,-10-1 0,-15-1 0,-14 2 0,-17-1-1,-13 2 0,-18 3 0,-14 6 0,-15 6-1,-10 8 1,-14 8-1,-6 7 0,-10 11 1,-8 10-1,-3 14-1,-2 10-3,4 16-3,-6 12-10,7 13-2,-6 6 1,6 7-1</inkml:trace>
  <inkml:trace contextRef="#ctx0" brushRef="#br0" timeOffset="1061">1499 2023 16,'-10'-13'4,"-4"0"-2,-5 0-1,-2 3-7,-4 3 0,-4 4 1,-7 1 3,-1 3 2,-7 3 6,-5 2 2,-2 5 2,1 2 0,-4 6 0,-3 3-2,-3 4-1,-4 8-2,-4 4-1,3 6-1,-3 4 0,-4 5-1,3 6 1,3 3 0,3 7-1,7 5 0,6 1 0,9 5 0,8 3 1,9 3-1,7-2 0,11-1 0,8-8 1,10-1 0,5-8 0,13-6 1,8-10-1,12-9 0,9-10 0,9-7 0,11-14 0,8-10-1,9-14 1,5-9-2,4-11 1,7-11-1,1-8 0,0-6 0,-2-7 0,-4-2-1,-9-7 1,-5-3 0,-10-6-1,-10-2 2,-13-3-1,-9-2 1,-12 3-1,-8 2 0,-13 3 0,-8 5 0,-12 7-1,-12 3 0,-11 4-1,-13 8 0,-13 1 1,-10 6-1,-12 9 1,-13 6-1,-11 14 0,-8 10 0,-5 16-2,-5 8-5,4 20-12,-6 9-1,5 4-1,4-1 0</inkml:trace>
  <inkml:trace contextRef="#ctx0" brushRef="#br0" timeOffset="26017">1899 2146 8,'-11'17'7,"11"-17"0,-13 10 0,13-10-6,-4 10 0,4-10 1,13 6 1,3-10 1,13-7 1,11-6 1,12-8 0,8-6 2,10-7 1,4-2-1,0-4 1,-3 2-2,-9 3-2,-7 8 0,-12 3 0,-8 8-3,-11 6-3,-10 3-6,-14 11-9,0 0-2,-5-9 0,-16 8 0</inkml:trace>
  <inkml:trace contextRef="#ctx0" brushRef="#br0" timeOffset="26398">1955 1794 47,'13'15'16,"-13"-15"-3,-2 19-1,-5-8-9,-1 4-9,-2 4-1,-6 7 5,-4 6 1,-6 6 3,-7 7 2,-5 0 3,4 4 0,-3 2-1,4-1 0,2-6-2,8-3-2,4-9 0,14-6-2,4-7 1,5-5 0,16-9 0,8-3 1,7-7 0,8-2 1,4-4 1,7-4 0,3 2-1,-1-1 1,-10 3-1,-5 1-1,-6 4 0,-4 5 0,-8 2-2,-2 8 0,-5-2-1,-5 2-4,1 5-12,-7 0-4,-3-2-2,-2-12 1,-23 9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5:11.6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213 351 19,'0'0'11,"0"0"0,3 10 0,-3-10-4,-14 1 1,14-1-1,-13 1 1,13-1 1,-14 2 1,14-2 0,-10-1 0,10 1-1,0 0-2,0 0-2,12-21-2,6 7 0,8-7-3,8-3 0,8-3 0,2-3-1,7 1-1,-2 0 0,-2 3-1,-9 2-2,-4 8-3,-13 0-6,-7 4-6,-14 12-1,-2-14 1,-12 9 0</inkml:trace>
  <inkml:trace contextRef="#ctx0" brushRef="#br0" timeOffset="360">0 9 20,'0'0'12,"0"0"0,15-3 3,-3 0-5,-1-1-1,3 3 1,0 0 0,3 9-2,-3-1 1,7 12-1,-3 2-2,6 12-1,-3 5-2,6 9-1,-1 6-1,1 4 0,2 0-2,-5-2 1,-4-5-2,-3-6 1,-2-8-2,-7-9-3,2-6-4,-7-10-6,-3-11-4,0 0 0,0 0 2,0 0-1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21:07:5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35 298 1968 0 0,'-1'-6'1376'0'0,"-7"-7"256"0"0,7 11-1472 0 0,1 2-8 0 0,0 0-35 0 0,0 0-18 0 0,0 0-3 0 0,0 0 17 0 0,0 0 74 0 0,0 0 33 0 0,0 0 4 0 0,0 0 21 0 0,0 0 90 0 0,0 0 38 0 0,0 0 10 0 0,0 0-30 0 0,0 0-128 0 0,0 0-53 0 0,0 0-10 0 0,0 0 19 0 0,0 0 91 0 0,0 0 43 0 0,0 0 5 0 0,0 0-10 0 0,0 0-38 0 0,0 0-14 0 0,0 0-2 0 0,0 0-8 0 0,0 0-35 0 0,0 0-18 0 0,0 0-3 0 0,-5 7 0 0 0,-8 11-176 0 0,8-20 1717 0 0,4 4 1453 0 0,1-2-3098 0 0,0 0 0 0 0,0 0 0 0 0,0 0 0 0 0,0 0-1 0 0,0 0-6 0 0,0 0 10 0 0,0 0 45 0 0,1 14 599 0 0,18-5-93 0 0,-11-9-630 0 0,-6 4-12 0 0,2 0 0 0 0,1-4 0 0 0,15 5 178 0 0,1-5 426 0 0,6-4 6 0 0,12 7-402 0 0,40-15 392 0 0,-12 7-182 0 0,16 9 216 0 0,-10-3-110 0 0,-24-2-140 0 0,38 2 664 0 0,-79-1-1048 0 0,-1 0 3 0 0,-1 0-1 0 0,1 0 1 0 0,0 0-1 0 0,-1 0 1 0 0,1-1-1 0 0,-1 0 1 0 0,1-1 0 0 0,-1 1-1 0 0,1-1 1 0 0,-1-1-1 0 0,2 0-2 0 0,21-7 268 0 0,5 2-193 0 0,-28 8-32 0 0,28-10 117 0 0,9 0-94 0 0,-23 5-66 0 0,39-8 232 0 0,-10 8-232 0 0,-41 5 0 0 0,60 3 50 0 0,-18-2-113 0 0,19-1 52 0 0,-40-4 11 0 0,-14 3 0 0 0,-13 1 0 0 0,0 0 0 0 0,0 0 0 0 0,0 0 0 0 0,0 0 0 0 0,0 0 0 0 0,0 0 0 0 0,0 1 0 0 0,0-1 0 0 0,-1 1 0 0 0,1-1 0 0 0,0 1 0 0 0,0 0 0 0 0,0 0 0 0 0,0 0 0 0 0,-1 0 0 0 0,1 0 0 0 0,0 0 0 0 0,-1 0 0 0 0,1 0 0 0 0,-1 1 0 0 0,0-1 0 0 0,1 0 0 0 0,-1 1 0 0 0,5-1 0 0 0,13-6 0 0 0,3-10 11 0 0,-21 13 21 0 0,-1 2-53 0 0,0 0 42 0 0,-14-30-10 0 0,-10 1-182 0 0,-4 1 160 0 0,16 12 11 0 0,-65-66-72 0 0,23 31 54 0 0,40 46-228 0 0,13 5 169 0 0,-6-5-616 0 0,63 30 567 0 0,-12 11-298 0 0,-1 15 424 0 0,12 6 0 0 0,-10-11 0 0 0,-18-15 0 0 0,-18-12 0 0 0,-8-12 0 0 0,-1-2 31 0 0,0-5 132 0 0,-37 13-325 0 0,16-6 162 0 0,-9-1 0 0 0,-10 12 0 0 0,-16 4 0 0 0,-2 16-296 0 0,23 4 350 0 0,31-37-108 0 0,-6 15 66 0 0,9-18 52 0 0,0-1 12 0 0,-2 2-49 0 0,3-3 32 0 0,-1 1 2 0 0,-3 3-98 0 0,-2 15-113 0 0,-9 2-47 0 0,2-2 112 0 0,12-18 31 0 0,1-1-16 0 0,-1 1-21 0 0,-19 12-426 0 0,13-10 511 0 0,-22 13-470 0 0,17-9-188 0 0,4 5 283 0 0,-2 1-1763 0 0,6-4-2594 0 0,3 0-1118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3:11.9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519 0 9,'0'0'23,"5"14"-2,-5-14 0,0 0-23,0 0-2,-12 14-1,8-4 1,-2 0 1,0 2 1,-2-1 1,-1 0 2,-1 1 1,-1 0 0,-3 3 1,0 1 0,-2 4 1,-2 3-1,-2 3 0,-2 4-1,-2 1-1,1 5 1,0 3-2,-1 3 0,0 3 0,1 5 0,0 7 0,1 5 0,0 9 0,2 7 0,-3 6 1,-1 4 0,2 2-1,2-1 1,4-4 0,4-5 2,4-10-1,8-5 0,6-8 0,8-7 1,4-7-1,6-6 1,3-6 0,1-2-1,3-7-1,0-3 1,-2-3 0,-1-4-1,-3-1 1,-2-3 0,-7-3 0,-1-2 0,-15-3 0,14 2 0,-14-2-2,0 0-3,0 0-17,0 0-10,-10-12 1,-2 6-1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5:38.0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 22 22,'0'0'24,"0"0"0,0 0-12,0 0-8,0 0-4,0 0-1,0 0 1,0 0 0,0 0 1,0 0 0,-5 10 2,5-10 0,0 0 2,0 0 0,0 0 1,0 0 1,0 0 0,0 0 0,0 0-1,0 0 0,0 0-2,0 0-2,0 0-1,0 0-3,0 0-5,0 0-15,12-11-11,-5 0 0,6 1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09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556 393 0,'-17'0'2,"6"1"-1,-1 0 1,0 0 0,-2 2 0,-3-1 0,2 1 0,-1 1-1,1-1 1,-2 3-1,1-1 0,-2-1 0,1 2 1,1 0-1,-3 4 0,0-1 0,-1 4 0,0 0 0,1 2 1,-1 3-1,1-1 0,0 2 0,0-1 0,1 2 1,0-4 0,4 2-1,-2-2 1,3 0 0,-2 1 0,3-1 0,1 1-1,1 0 0,2 0 0,-2 1 0,3 0-1,1 0 1,1 0-1,1-1 0,2 2 1,0-2 0,2 0 1,1-1-1,1 2 1,1-2 0,1 1 0,1 0 1,1 1-2,3 0 1,-1-1 0,0 2-1,2-3 1,2 2-1,0-3 0,0 1 0,0 0 0,2 1 1,-1-2-1,4-1 1,-2 2 0,4 2 1,-2 0-1,4 0 0,-1-4 0,2 3 0,-2-2 0,4 5-1,3-5 1,1 1-1,0-1 0,3 0 0,2 1 0,1-2 0,6 1 0,0-3 0,1-1 1,4-2-1,1-1 1,3 0-1,-1-2 1,2-2-1,1-1 0,0-2 0,0-2 0,-1-1 0,0-5 1,0-2-1,3-4 1,2-1 0,-1-3-1,2-3 1,-2-2-1,2-2 0,1-3 0,0-3 0,-3-3-1,-1-1 1,-5-3-1,-1-2 1,-4-3-1,-1-2 1,-5-1 0,-4 0-1,-3-2 0,-5-1 1,-2 1 0,-4 1-1,-4-1 1,-4 3 0,-5 0-1,-1 3 0,-4 2 0,-3 2 0,-4 2 0,-2 1 0,-3 0 0,-3 3 0,-3 0 0,-3-1 0,-3 0 0,-2 1 0,0 1 0,-4-1 0,-1 2 0,-4 2 0,0 3-1,0 1 1,-3 4 0,-2 2 0,-3 1 0,-3 3 0,-3 3-1,-3 0 1,0 3 0,-4 2-1,0 2 1,-1 2-1,-3 4 1,3 3-1,2 3 1,1 3-1,0 4 1,-1 3 0,0 3-1,-2 3 1,4 1 0,-4 1 0,0 2-1,1 1 1,-1-2 0,2 2 0,1-1 0,5-1 0,3 0 0,3-1 0,4-1 0,2-3 0,6 4 0,2-2 0,7 0 0,-1 0-2,5 5-2,0 0-5,5 1-16,6 13-6,-4-7 1,8 7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1.6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8 5,'8'-8'1,"-8"8"-3,0 0-1,0 0 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1.7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348 11 2,'0'0'6,"0"0"2,0 0 1,0 0 1,0 0 0,-14-6-1,14 6 0,-19-2-1,3-1-3,-1 3-1,-1-1-1,-2 2 1,-1 1-2,2 3 0,-4-1 0,1 3-1,2 2-1,-2 0 0,2 2 1,0 1-1,3-1 1,1 2 0,2-1-1,1 0 0,6-1 1,0 0-1,4-2 0,5 1 0,2-1 0,-4-9 0,22 17 0,-3-7 0,2 0 1,6 0-1,1 2 0,3-1 1,3 0-1,1 2 0,-2 0-1,-2 2 2,-3 0-2,-3 2 1,-1 2 0,-4 0 1,-7 0-1,-2 0 0,-5 0 1,-3-3-1,-3 1 1,-3-4 1,-4 0-1,-4-1 1,-3 0 0,-5-1-1,-4-2 1,0 1 0,-4-4-1,-2 0 1,-1-3-1,-1-1 0,0-3 0,3 0-1,4-2 1,1 0-1,4 0 0,2 0-2,7 2-4,1-4-5,9 5-12,0 0-5,2-17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2.67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47 0 1,'10'12'11,"-5"-2"-3,-3 0-2,0 5 0,-4 4-2,0 3 0,-4 4-1,1 4 0,-2 3-1,-1 1 1,0 1 0,0-2 0,0 0-1,2-3 1,3-2-1,2-5 1,2-2-1,4-2 1,6-4-1,3-2 0,5-6 0,6-4-1,1-4-1,0-3-2,2-4-3,0-5-2,-5 0-4,-5-6-6,0 6-7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3.1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13 30 1,'0'0'24,"-13"-7"-2,13 7 0,0 0-17,11-12-7,-11 12-1,11-6 0,-11 6 0,18-4 0,-8 3 1,4 1 1,1 1 2,3 1 0,1 1 0,2 0 1,1 1-1,1 2-1,1-2-1,-1-3-11,10 5-9,-5-10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5.2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65 398 2,'4'62'3,"-4"6"-2,-1 4 1,0 3-1,-5 0 0,-2-2 1,-2-3 1,0-9 1,1-5 0,6-4 0,-1-7 0,3-9 0,2-3-1,0-3 0,1-1-1,2-2-1,1 0 0,-2-5 0,1-2-1,-2-3 1,2-3 0,-2-4 1,-2-10 1,3 13-1,-3-13 1,0 0-1,0 0 1,0 0-1,0 0-1,15 5 0,-15-5 0,17 4-1,-1 0 0,3-1 1,1 2-1,7-2 1,0 0 1,3 0-1,7 1 1,2 0 1,6 0-1,6 2 0,6 0 1,5 2-1,8 1 0,3-2 0,6 2-1,5 1 0,5-3 1,0-3-1,2 1 0,-2-5 0,-3-1 1,-5-2-1,-6-2 0,-11-4 0,-7 2 1,-8 0-1,-5-2 0,-8-1 0,-4 2 0,-3-1 0,-5 1 0,-3 0 0,-3 1 0,-5-1 1,-2 2 0,-11 6-1,13-12 1,-11 2-1,1 0 0,-3-4 1,0-3-2,-2-8 1,-1-5 0,-2-8-1,0-10 1,0-9-1,1-8 0,0-7 0,2-4 0,1-2 1,2 0-1,0 0 0,1 4 0,-2 3 0,0 3 0,1 2 0,-2 3 0,0 2 0,0 7-1,0 4 1,-1 6 0,2 6 0,-1 10 0,0 7 0,1 7 0,-1 4-1,1 10 1,0 0 0,0 0 0,0 0 0,0 0 0,0 0 0,0 0 0,0 0 1,0 0-1,0 0 1,-9-8-1,9 8 0,-17 2 0,2-1 0,-4 0 0,-7-1 1,-6-2-1,-8 0 0,-5-1 0,-8-1 0,-8 1 0,-4-3 0,-9 3 0,-6 1 0,-4 2 0,-9 2-1,1 1 2,-5 2-1,-1-1 0,-2 0 0,5 0 1,4-1-1,5 1 1,12-2-1,4 2 0,6-2 1,12 1-1,7 0 0,8 0 0,8 0 0,6-1 0,5 0 0,6 0 0,12-2-1,-12 1 1,12-1-1,0 0 0,0 0-4,0 0-5,12 2-13,-3 6-8,-9-8 1,13 12 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6.9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0 763 3,'7'-17'12,"3"-3"0,0-9-2,4-6-2,2-5-1,4-6-1,0-6 0,2-1-1,1-1-2,-1-2 0,4 5 0,-2 2-1,0 3 0,-5 6-1,3 5 1,-1 3-1,-3 5-1,2 5 0,-3 3 0,-1 5 0,-2 2 0,2 4 0,-5 3-1,-11 5 1,18-3-2,-18 3 2,0 0 0,13 6 0,-13-6 0,7 9 2,-7-9-2,10 12 0,-2-3 1,0 2 0,3 4-1,0 5 1,4 5 0,-1 10 0,2 8 0,-1 7 0,0 7 0,-2 6 0,-2 2 0,1 4 0,-3-3-1,-1-7 0,1-5 1,-2-10-1,-1-7 0,-1-8 0,0-8 1,-2-8-1,0-4 1,-3-9 0,5 10 0,-5-10-3,0 0-4,-6-13-6,-2 2-8,-9-12-5,0 1-1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21:07:55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98 493 2472 0 0,'0'0'64'0'0,"0"0"32"0"0,0 0-96 0 0,0 0 0 0 0,0 0 0 0 0,0 0 0 0 0</inkml:trace>
  <inkml:trace contextRef="#ctx0" brushRef="#br0" timeOffset="1672.947">1 358 2960 0 0,'0'0'65'0'0,"0"0"7"0"0,0 0 10 0 0,11-12 2776 0 0,35 3 785 0 0,-35 10-3117 0 0,-10-1-300 0 0,9 3-2 0 0,33 2 2004 0 0,7-4-608 0 0,-13-2-1191 0 0,36 2 878 0 0,11-6-589 0 0,28 9-149 0 0,-33-16-121 0 0,16 6-432 0 0,32-6 294 0 0,-77 2-161 0 0,-28 11-32 0 0,-19 0-63 0 0,4 2-44 0 0,-6-3-5 0 0,0 0 0 0 0,0 0 0 0 0,0 0 0 0 0,-1 0 0 0 0,1 1 0 0 0,0-1 0 0 0,0 0 0 0 0,-1 1 0 0 0,1-1 0 0 0,0 0-1 0 0,-1 1 1 0 0,1-1 0 0 0,0 1 0 0 0,-1-1 0 0 0,1 1 0 0 0,-1-1 0 0 0,1 1 0 0 0,0 0 0 0 0,-1-1 0 0 0,0 1 0 0 0,1 0-1 0 0,-1-1 1 0 0,1 1 0 0 0,-1 0 0 0 0,0 0 0 0 0,0-1 0 0 0,1 1 0 0 0,-1 0 0 0 0,0 0 0 0 0,0-1 0 0 0,0 1 0 0 0,0 0-1 0 0,0 0 1 0 0,0 0 0 0 0,0-1 0 0 0,0 1 0 0 0,0 0 0 0 0,0 0 0 0 0,0 0-5 0 0,-1 5 54 0 0,5-24-58 0 0,-4 15-55 0 0,-3-5 44 0 0,2 1 5 0 0,1 4-33 0 0,0-4 32 0 0,0-2 11 0 0,0 3 11 0 0,0 4 46 0 0,0 0 13 0 0,0-7-72 0 0,0 6-74 0 0,-9-13 0 0 0,-2 2 76 0 0,-14-10 0 0 0,-12-16 0 0 0,-22-30 0 0 0,35 44 0 0 0,-30-22 0 0 0,34 39-13 0 0,-3-6-128 0 0,21 14 87 0 0,2 1-10 0 0,0 0 0 0 0,1 2 0 0 0,13 9 0 0 0,104 46 54 0 0,-80-37 20 0 0,-13-11 12 0 0,-1 1-1 0 0,0 2 0 0 0,0 0 1 0 0,-2 1-1 0 0,1 2 0 0 0,1 2-21 0 0,20 18 0 0 0,-9-2 0 0 0,12 29-74 0 0,-45-60 70 0 0,-1 0-1 0 0,0 0 1 0 0,0 0 0 0 0,0 1-1 0 0,0-1 1 0 0,-1 0 0 0 0,1 1 0 0 0,-1-1-1 0 0,1 0 1 0 0,-1 1 0 0 0,0-1 0 0 0,0 1-1 0 0,0-1 1 0 0,0 1 0 0 0,0-1 0 0 0,-1 0-1 0 0,1 1 1 0 0,-1-1 0 0 0,1 1-1 0 0,-2 0 5 0 0,-3 6 0 0 0,-28 13 0 0 0,-36 8 128 0 0,-54 36-192 0 0,67-36 128 0 0,-63 30-10 0 0,3 9 138 0 0,88-56-171 0 0,27-12 32 0 0,2-1 1 0 0,28 2-319 0 0,-18-4-40 0 0,11-3-1976 0 0,-16 1-3473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7.54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5,'23'2'13,"7"4"-1,5-3-2,9 2-3,3-1-3,3 0-1,2 0-3,0 0-6,3 3-14,-7-9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8.0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6,'0'0'-3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8.2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3,'2'14'9,"-3"2"-2,2 4-1,-1 2-3,2 2 1,-1 2-1,1 3 1,-1 2 0,0-1 0,0 2 1,-1-2-1,1 0 1,-1-3-1,1-1 0,1-4-1,2-2 0,1-3-1,3-2 0,2-2 0,2-1-1,3-4 2,3-1-1,-1-4 0,1-1-1,1-5-2,0-3-7,-2-5-6,5 1-10,-9-10-1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8.6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 9 7,'0'0'17,"-4"-10"-2,4 10-19,18 7-4,-6-1-1,4 3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8.7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38 18,'0'0'12,"14"-3"-1,-14 3 0,19-7-2,-9 4-2,2-3-3,-2 3-1,1-1-2,2 0-1,-2 1-2,-1 2-10,-10 1-11,16-4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0.4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2,'0'0'11,"0"0"-4,0 0-3,0 0-2,0 0-2,0 0 2,0 0-1,0 0 2,0 0-1,0 0 1,0 0-1,0 0 0,0 0 0,0 0-1,0 0-1,0 0-1,0 0 1,0 0-1,0 0 0,11 7 0,-11-7 1,16 3 0,-6-2 1,4 0 0,0-1 0,1 0-1,-1 0 1,0-1 0,2 0 0,-4 0-1,0 0 1,-12 1-1,16 0 1,-16 0-1,12-1 1,-12 1 0,0 0-1,0 0 1,0 0-1,9 1 1,-9-1-1,0 0 1,0 0-1,0 0 0,9-2 1,-9 2 0,0 0 0,0 0 0,0 0 1,0 0-1,0 0 1,0 0 0,0 0-1,0 0 0,0 0 0,0 0-1,0 0 0,0 0 0,0 0-1,0 0 1,0 0 0,0 0-1,0 0 1,0 0 0,0 0 0,0 0 1,0 0-1,0 0 0,0 0 0,0 0 0,10-2 0,-10 2 0,0 0 0,11 2 1,-11-2-1,0 0 0,0 0 1,0 0-1,0 0 1,0 0-1,0 0-1,0 0 1,0 0 0,0 0-1,0 0 1,0 0 0,0 0 0,0 0 1,0 0-1,0 0 1,0 0-1,9 2 0,-9-2 0,0 0 0,0 0-1,0 0 0,0 0 1,-6 11-1,6-11 0,0 0 1,-6 11-2,6-11-2,0 0-8,-2 13-9,2-13-1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3.7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1055 30 0,'-27'2'2,"-3"2"-1,-2 0 1,-3 2-1,0-1 0,-3 3 1,0-1-1,-1 5 1,-3-3 0,2 1 0,-1 5 0,-2 0 1,1 6 0,-2 1 1,-1 6-1,0 3 0,0 7 0,-1 3-1,0 6 0,2 2-1,1 3 0,4 1-1,4 1 1,4 1-1,3-2 2,4 1 1,5-1 1,3 0 0,5-1 1,2 2-1,6-3 0,4 0 0,5 0-1,5-2-1,1 2-1,6 0 0,2-1-1,5-1 2,2 1 1,3-3 0,3-1 1,6-3 1,3-3-1,4-2 1,4-6-1,5 1 0,1-7 0,6-3-1,2-4-2,7-5 1,5-5 0,2-5-1,4-7 1,2-7 0,1-7 0,3-4 0,1-9 0,0-5-1,-2-6 1,1-5 0,-2-8-1,-3 2 0,-2-6 0,-5-2 0,-6-4-1,-6 0 1,-9-4-1,-6-2 1,-5 1 0,-7 0-1,-9 1 1,-7 1-1,-7 2 0,-7 4 1,-8 4-2,-7 4 1,-9 0-1,-5 3 0,-7 3 1,-9-1-1,-5 5 0,-5 0 1,-6 4-1,-7 3 1,-3 5 0,-6 1-1,-2 4 1,-1 6 0,-4 2 0,0 1-1,0 1 1,-1 1 0,0 3-2,-2 3 0,3 5-3,-2-1-2,8 15-4,-7 3-7,3 9-14,7 10 1,-3 1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8.4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658 0 6,'-13'0'8,"-6"-1"-1,-4 2 0,-7 1-1,0 0-1,-6 2-1,-2 2 0,0-1-1,-2 1 1,5 1-1,0 3-1,3-2 1,3 1 0,4 0 0,1 2 0,5 1-2,0-1 1,0 2-1,5-3 0,0 4-1,3-4 1,2 2-1,3-1-1,-1-1 1,6 0 0,5 1 0,0-1 1,4 0-1,3 2 1,3 1 0,3 3-1,3 0 1,5 4 0,-1 2-1,6 3 0,-3 1 1,3 3-2,-3 1 1,1 1 0,-7-1 0,-1-2 0,-5-2 0,-2-2 0,-5-2 0,-3-3 0,-3-1 0,-2-4 1,-2 1 0,-3-4-1,-1 0 2,-6-1 0,-3-2 1,-5-3 0,-2 0 1,-8-3 0,2 0 1,-6-4-1,1 1 0,-2-3-1,0 1-1,3-2 0,1 0-1,4 0-1,4-1 0,4 3 0,4-1-2,4 2-1,11 2-3,-11-3-2,11 3-2,0 0-4,0 0-3,19-14-4,-1 9-6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9.2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20 24 8,'0'0'23,"-1"-14"-2,1 14-3,0 0-21,0 0-5,-2-10 0,2 10 0,0 0 2,0 0 1,1 10 2,-1-10 4,1 15 1,0-5 2,0 1-1,-2 2 1,1 2-1,-1-1-1,-2 2 1,1-1-1,-1 2 0,0 1 1,1 0-1,-1 0 0,1-1 0,1 0 0,2 0-1,0-1 0,2-2 0,2 0 0,0-2 0,0-1-1,2 0 1,-3-1-1,5-3 1,3-1-1,-2-2-1,3-3-3,2-2-4,0-6-3,1 0-4,-1-8-2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9.7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83 16,'28'-13'19,"-8"6"-10,4-2-6,4-1-1,-1 0 0,3 1-1,0 1 0,-4 3-1,2-2 1,-2 3-1,-4 3-1,-2 1-2,-4 0-5,2 7-12,-18-7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55.5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92,'0'0'29,"0"0"-1,0 0-5,0 0-19,0 0-3,0 0-2,0 0-1,0 0-4,0 0-6,7 13-6,-7-13-10,9 10 0,-9-10 1,9 20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21:07:58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12696 0 0,'0'0'289'0'0,"0"0"40"0"0,0 0 21 0 0,0 0-45 0 0,0-9-186 0 0,0 3-55 0 0,0 5 266 0 0,5-5 1228 0 0,13-23-957 0 0,-5 19-251 0 0,-11 10-150 0 0,8-5 792 0 0,13-10 980 0 0,-7 1-1736 0 0,7 10-1804 0 0,-16 12 564 0 0,-1-2 518 0 0,1 0-737 0 0,-2-2-2875 0 0,-5-3-1082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0.1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10,'0'0'18,"0"0"0,0 0-17,0 0-4,0 0-1,9 15 1,-7-4 0,1 2 1,0 3 2,-2 1 1,1 4 0,0-1 0,-1 0 0,0 1 0,1-5 0,0-1-1,-1-4 0,0-1-1,-1-10-1,0 0-7,0 0-9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0.4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11 7,'21'2'9,"-1"-4"-3,3 1-2,0-2-4,-5-3-7,4 5-9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0.9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5,'0'0'8,"0"0"0,0 0 0,0 0 0,0 0 0,0 0 0,0 0-1,0 0-1,0 0-2,0 0-1,0 0-2,0 0-1,-1 10-1,1-10 1,4 15-1,-2-4 1,1 4 1,1 3-1,1 3 0,-1-2 0,0 2 0,1-1 0,-2-2 0,-1-1 0,0-5-1,-1-3-5,-1-9-16,0 0-1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5.1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1053 2,'0'0'8,"5"-11"-1,-5 11 0,6-21-1,0 5 0,2-6 0,4-5-2,1-6 0,1-5-1,5-5 0,4-3 0,4-4-1,1-5 1,2-2 0,0-5-1,2 2 1,1-2 0,-3 0-1,-3 2 1,-3 4-1,-1 4 1,-2 5-2,-4 6 0,-1 5 1,-3 7-1,-1 7-1,-4 5 0,-1 4 0,-7 13-2,9-15-3,-9 15 0,0 0-4,0 0-5,0 0-11,0 0 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6.5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11,'30'21'9,"7"2"0,3 1 0,4 1-2,4 2 0,5 0-2,5 2 0,2 2-2,7 2 1,-4-2-2,0 0 0,-1-2 0,-1 0 0,-7-6 2,-5 0 0,-7-9 0,-6-1 0,-9-6 0,-3 0 1,-10-4 0,-3 0-1,-11-3-2,0 0 0,0 0-5,0 0-5,-12-13-13,1 8-7,-15-11-1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7.1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0 815 6,'39'-27'10,"6"-6"-2,11-4-2,6-3 0,6-3-1,8-6-2,1-1 0,3 1 0,-5-2-1,0-1-1,-6 1 2,-5 2-1,-5 2 1,-6 7 0,-7 1 0,-4 6-1,-5 5 0,-5 4 1,-7 4-2,-2 4 0,-7 3-1,-1 3 0,-6 3 1,-9 7 0,10-7 0,-10 7 1,0 0 0,0 0 0,0 0 0,0 0 0,0 0-1,0 0 0,0 0 0,0 0 0,0 0-1,0 0 0,0 0 0,0 0-1,0 0 0,0 0 1,0 0-1,0 0 0,0 0 0,0 0 1,0 0-1,0 0 1,0 0 0,0 0 0,0 0 0,0 0 0,0 0 0,0 0 0,0 0 0,0 0 0,0 0 0,0 0 0,0 0 0,0 0 0,0 0 0,0 0 0,0 0 0,0 0 0,0 0 0,0 0 0,0 0 0,0 0 0,7 9 0,-7-9 1,4 9-1,-4-9 0,5 12 0,-5-12 1,9 15-1,0-2 0,5-1 0,2 7 0,7 5 1,7 6-1,6 6 1,9 9 0,8 3 1,12 4 0,9 5-1,8 1 1,5 2 0,3 0-1,1-4 0,0-1 0,-5-3 0,-6-4-1,-6 0 1,-7-2-1,-5-5 1,-4-1 0,-1 2-1,-3-3 1,-3 0 0,-1-2 0,-6-4 0,-2-1 0,-6-3-1,-4-3 0,-6-5 1,-7-4-1,-4-4 0,-5-3 1,-10-10 0,10 11-1,-10-11 1,0 0 0,0 0 0,0 0 0,0 0 0,0 0 0,0 0 0,0 0-1,0 0 0,0 0 0,0 0 0,-9 7 0,9-7-1,0 0 1,-14 6 0,14-6 0,-17 7 0,8-2 0,-5 3 0,1-2 0,-5 5 0,-4 1-1,-4 2 1,-4 3 0,-5 2 0,-5 2 0,-3 2 0,-7 5-1,-1 2 1,-6 3 0,-1 3 0,-1 2 0,0 2 0,-2 1 0,2 1 0,0-2 0,3-4 0,2 0 0,2-4 0,1-3 1,1-1-1,2-7 0,3 2 1,3-3-1,4-2 0,3-3 0,6-2 1,5-3-2,4-4 2,7 1-1,2-4 0,11-3 1,-11 3-1,11-3 1,0 0-1,0 0 0,0 0 1,0 0-1,0 0 0,0 0 0,0 0 0,0 0 0,0 0 0,0 0 0,0 0 0,0 0 0,0 0 1,0 0-1,0 0 0,0 0 0,0 0 1,0 0-1,0 0 0,0 0 0,0 0 1,0 0-1,-10-5 0,10 5 0,0 0 0,-9-10 0,9 10 0,-7-9 1,7 9-1,-8-10 0,3 1 0,0-1 1,-1-2-2,-1 3 1,-3-8 0,-4 0 0,-6-8 0,-1-1 0,-7-2 0,-5-6 0,-3-3 0,-6-5 0,-4-1 0,-3-4 0,-1 0 0,-2 2 0,-1-1 0,-2 6 0,2 2 0,2 2-1,0 4 1,4 4 0,2 3-1,3 1-1,3 2-2,1 0-4,7 3-8,5 7-14,-3-6 0,11 6 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9.2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0 114 2,'0'0'9,"-2"10"-1,4-1-2,-1 1-1,1 5-1,3 5-2,0 6 0,3 4 0,-1 8-1,0 5 1,0 5 0,-2 7-1,-1 0 0,-2 0 0,-1-1 0,-2-3 0,0-4 0,1-6-1,-1-8 1,2-6-1,-1-7 1,0-6 1,1-2 3,-1-12 1,0 0 1,0 0-1,2-13 1,-2-3 0,-1-9-1,-1-4-2,0-11-2,0-4-2,-3-7 0,1-1 1,-2-3-1,2 0 0,-2 2 0,2 0 1,-1 5-1,2 3 0,2 4-1,2 2 0,6 4 0,0 4 1,7 3-2,4 4 1,4 5 0,3 4 0,3 5 0,2 4 0,3 6 0,0 3 0,3 6 1,-1 5 0,1 4-1,-2 3 1,-3 4-1,-2 3 2,-4 1-1,-6 0-1,-6 1 1,-7-3 0,-5 1 1,-6-1-1,-5-4 1,-5-2-1,-4-2 1,-4-3 0,-5-2 0,-2-3 0,-5-5 0,0-2-1,-1-3 1,-1-3 0,0-2 0,4-1-1,4-3 1,5 2-1,6 0 1,3 1-1,6 0 0,9 5-1,0 0 0,-9-5-1,9 5 1,0 0-1,15 12 1,-4-2-1,6 6 1,2 5 1,3 8 0,6 6 0,0 7 0,2 5 0,-1 3 0,-1 0 0,-2 2 0,-1-5 0,-3-3 1,0-4-1,-3-5 0,-1-6 0,-3-6 0,-1-4 0,-4-5 1,-1-4-1,-9-10 2,10 12-1,-10-12 0,0 0 0,0 0-1,0 0-4,0 0-6,0 0-17,-13-16 0,13 16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1.8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54 0 2,'0'0'4,"0"0"0,0 0 0,0 0-1,0 0-1,-6 10 0,6-10 0,-2 12 0,1-3 0,-1 1-1,-1 3 1,0 2-2,-1 6 1,-2 1 0,2 2-1,-3 3 1,2 1-1,0 0 1,1 1-1,2-2 2,3-3 0,1-5 0,3 0 1,2-4 0,3-1 0,3-4-1,2-1 1,4-3-1,1-2-2,3-3-1,2-2 0,-2-2-1,-2-2-1,-1-3-2,-5-2-5,-1 4-9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2.3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21 11,'11'-4'9,"6"2"-5,0 1-1,6-3 0,0 3 0,1-1-2,1 0-1,-1 0-2,-2 2-3,-2-3-5,2 3-6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2.85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2,'0'0'4,"3"20"-1,-2-6 0,1 3-1,0 3-1,1 0 1,-2 1 0,1-3-1,0 0 0,-1-2-1,-1-5 0,0-2-2,0-9-6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21:07:5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13448 0 0,'0'0'298'0'0,"0"0"46"0"0,0 0 24 0 0,7 5 80 0 0,25 16-242 0 0,-17-16-37 0 0,4 2-180 0 0,-4-9 1663 0 0,3-11-101 0 0,-16 12-1259 0 0,3 4 101 0 0,4-6-238 0 0,15-5-71 0 0,-17 11-471 0 0,10-4-660 0 0,-4 3-4920 0 0,-6-2 795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3.1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53 7,'18'5'17,"-5"-6"-2,5 0-4,0-2-2,1-1-3,3-1-3,-3-1-2,0 0 0,-3 1-1,-2 0 0,0 1-1,-3-1-3,-2 2-3,0 0-5,-9 3-11,14-6 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3.5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6,'15'9'19,"-15"-9"0,0 0-18,0 0-4,11 11 1,-11-11 0,8 19 1,-6-5 0,3 2 2,-4 1 1,-1 2 0,1 3 0,-3-1 0,-2 2 0,-1 0 0,1 0-2,-4-3-5,8 4-15,-10-13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4.5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1,'0'0'1,"0"0"-3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4.6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0,'14'12'3,"4"0"0,0 2 1,5 2 1,1 2-1,3 1 0,-1 5 0,7 3 0,4 3 0,3 4 0,3 4-1,4 7 0,5 6-1,5 8 1,8 4-1,1 7 0,2 5-1,4 3 2,5-1 0,5 0 1,-1-5 1,4-1-1,-3-8 1,-1-5 1,-2-6-1,-6-2-2,-3-3 0,-6 0-1,-10-5-1,-4-3 1,-6-2-1,-3-1 1,-4-5 0,-3-3 0,-5-7 1,-2-1 0,-2-6-1,-4-1 1,-5-7-1,-1 1 0,-15-7 0,16 5-1,-16-5 1,0 0-1,0 0 1,0 0-1,9 2 1,-9-2-1,0 0 0,0 0 0,0 0 0,0 0-1,0 0 1,0 0-1,0 0 0,0 0 0,0 0 0,0 0 0,0 0 0,0 0 0,0 0 1,0 0-1,0 0 0,0 0 0,0 0 0,0 0 0,0 0 0,0 0 0,0 0 0,0 0 0,0 0 0,-10 1 0,10-1 0,-15-2 0,3 1 0,-1-1 0,-4 0 1,-1-2-1,-4 0 0,0 1 0,-2 0 0,0 0 0,0 0 0,-2 2 0,1 0-1,1 3 1,0 1 0,0 0 0,-1 1 0,0 0-1,1 2 1,1-2 0,2-1 0,0 0 0,5-1 0,1 0 1,4-1-1,2-1 0,9 0 0,-10 0 0,10 0 0,0 0-1,0 0 0,0 0 0,0 0 0,0 0-1,0 0 1,0 0-1,16-1 0,-6-1 0,4 1-1,0-2-1,7 3 0,-2-3-1,6 4-1,-2-2 1,3 5-3,-1-1 2,-1 2-1,0-2 3,-1 1 1,-2 0 0,-2-3 0,0-1 1,-2-2 0,0-1-3,-1 0-1,0 0 0,-1-1 1,-1 0 1,-2 0 2,-1-2 2,-11 6 3,12-21 3,-10 6 2,-2-2 0,-3-5 0,-1-4-2,-3-5-2,-1-2-2,-2-6 0,-1 0 0,-2-4 2,1 1 0,-2-1 0,2 6 1,1 2-1,1 6 1,1 3 0,4 7-1,0 5-2,2 4-1,3 10-1,-2-9-1,2 9 0,0 0-1,0 0-1,0 0-1,0 0 0,0 0-5,0 0-9,-12 11-10,0-8 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6.4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0 274 2,'0'0'3,"0"0"-1,0 0-1,0 0 0,0 0 0,13 2 0,-13-2 1,23 3 0,-3-1 0,7 2 2,7 0-1,10 0 1,8-2-1,7 2 0,5-2-1,8-1-1,3 0 0,3-1-1,1-2 1,1 1 1,-2 1 1,1 0 0,1 0 1,-1-1 0,1 2 0,0-1 1,-1 0 0,-5-2-1,-3 0-1,-5-1-1,-5 0 1,-9-2 1,-8 2-2,-8 1-1,-5 1 1,-7 0 0,-3 1-1,-9 1 1,-12-1 1,14 2 0,-14-2 1,0 0 0,0 0 0,0 0 0,0 0 0,0 0 0,0 0-2,-10-4 0,10 4-1,0 0-1,0 0 1,-10-6-1,10 6 0,0 0 0,0 0 1,0 0-1,0 0 0,0 0 0,0 0 0,0 0 0,0 0 0,-9-10 0,9 10 1,-9-9-1,9 9 0,-19-16 0,4 2 0,-3 0 0,-2-5 0,-2 2 0,0-2 0,-2-1 0,1 3 0,0-2 0,1 3 0,4 2 0,-1 3 0,4-1 1,-1 3-1,3 2 0,1-1 0,2 2 0,10 6 0,-15-8-1,15 8 1,0 0 0,-11-6-1,11 6 1,0 0-1,0 0-1,0 0 0,0 0 0,0 0 0,0 0 1,17 3 0,-6 2-1,2 1 1,5 3 1,4 2-1,1 3 0,0 3 0,3 3 0,-3 0-1,3 2 1,-2 0 0,-1 0 0,-4-1 0,0-1 0,-4-3 1,-2-1-1,1 1 0,-3-1 0,-4 0 0,0-2 0,-2 0 1,-2-2-1,-1 2 1,-5-3 1,3-11-1,-12 16 1,3-8 0,-4-1 0,-3 2 0,-4 0 0,0 1 0,0-1 0,-2 3 0,0 0 0,-1 2-1,1 0 1,1-1 0,4 0-1,0-1 0,0 2 0,4-4 0,2 1-4,11-11-13,-16 7-11,16-7 0,-11-8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2:42.41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127 262 2,'0'0'4,"0"0"1,0 0-1,0 0 0,0 0-1,0 0 0,0 0 0,0 0-1,0 0-1,0 0 1,0 0-1,0 0-1,-6 12 1,6-12-1,-2 15 1,0-6 0,0 2 1,1 4-1,0 1 1,0 0 0,0 2 0,0 2 1,1 0 0,0 1 0,1 3 0,1 2 1,0 0-1,1 1 1,0 0-1,1 3 0,0 1-1,1 0 0,-1 0 0,-1 0 0,-1-2 0,1 2 0,-2-1-1,-1-2 0,0-1 1,0-3-1,-1-5 1,1-2-1,-1-2 0,0-5 0,1-10 0,1 14 1,-1-14-1,0 0 0,0 0-1,0 0 0,0 0-3,0 0-6,0 0-7,6-13 0,-5 0 0,0-4-1</inkml:trace>
  <inkml:trace contextRef="#ctx0" brushRef="#br0" timeOffset="801">9 320 10,'0'0'9,"-9"-9"0,9 9 1,0 0 0,-1-13-1,1 13-1,4-14-1,-4 14 0,12-21 1,-3 11-3,1-3 0,4 4-1,1-3 0,3 3-1,0-3 0,4 6-1,0-1 0,1 4-1,-2 0 0,1 2-1,1 2 1,0 2-1,-2 2 0,2-1 0,-1 5 1,-1-2-1,1 5 1,0-3-1,-2 5 1,-1-2-1,-1 3 1,-3 0-1,-2 1 0,-2 1 1,-2-1-1,-1 2 1,-4-2-1,-1 1 1,-3-3 0,-1 1 0,-3-2 0,-1 1 1,-3-3-1,0 1 1,-4-3-1,-2 1 1,-2-4-1,-3 1 1,-3-3 0,-1 2 0,-3-4-1,-1 2 0,-1-4 1,1 2-1,1-2 0,3 1 0,2-1 0,3-2 0,1 2 0,5-2-1,3 1 1,9 1 0,-14-3-1,14 3 1,0 0-1,-11-6-1,11 6 1,0 0-2,0 0-2,0 0-3,0 0-5,0 0-8,0 0-1,0 0-1,15-7 1,-5 0 0</inkml:trace>
  <inkml:trace contextRef="#ctx0" brushRef="#br0" timeOffset="2173">852 278 9,'0'0'7,"0"0"0,0 0 1,0 0 0,0 0-2,0 0-1,0 0 0,-12-6 0,12 6 0,-10 1-1,10-1 0,-15 3-1,6-1-1,0 4 1,-2 0-1,0 1 0,-2 2-1,1 3 0,-2 1 0,0 3 0,-1 1 0,0 3 0,-1-1 1,-2 6 0,0 3-1,0 2 1,-1 0 1,1 4-1,0 0 0,0 1 0,3 3-1,1 1 1,2-5 0,2 3-1,0 0 1,3 2 0,2-2-1,2 2 0,3-3 0,2-1 1,2 0-1,4-3 1,3-5-1,2-1 0,5-1 1,1-6-2,4 1 1,2-2 0,3-3 1,1-1-2,2-2 2,1 1-2,-2-7 1,-1 6 0,-1-9 0,-3 1 0,-4-1-1,-1-1 1,-6-1-1,0-1 0,-14 0 1,16 0 0,-16 0 0,0 0 0,10 0 1,-10 0 0,0 0-1,0 0 1,0 0-2,0 0-4,0 0-6,-19-3-11,19 3-1,-17-12-2,7 4 1</inkml:trace>
  <inkml:trace contextRef="#ctx0" brushRef="#br0" timeOffset="4006">1161 506 7,'7'-12'10,"-7"12"0,5-9 2,-5 9 0,0 0 0,0 0-1,0 0 0,0 0-2,0 0-3,-16-9 0,16 9-3,-19-1 0,5 2-1,0-2 0,-3 3-1,1 0 0,-3 0 0,1 0 0,-2 1-1,1-1 0,4 3 1,-1 2-1,1-1 0,1 3 0,4 1-1,0 1 1,2-1-1,2 3 1,0-4-1,6-9 1,-4 20 0,4-20-1,2 17 1,1-7 0,4 1 0,1-1 0,1 2 1,3 0-1,3 1 1,1-1-1,5 2 0,2 0 1,1 2 0,2 1-1,3 1 0,-1-1 0,0 2 1,-2 2-1,-1 0 0,-3 1 0,-2-1 0,-3-2 0,-3 1 0,-2 0 0,-2-1 0,-5-2 1,2-2-1,-6-2 1,0-2 1,-5-1 0,-1-1 0,-4-2 1,-1 1-1,-6-3 1,0 0-1,-5-1 1,-1 1-2,-4-2 1,0 0-1,-1-3 0,-3 1 0,-2-2 0,0 1-1,0-2 1,0 1-1,0-1 0,3 1 0,2-2 0,5 1 0,3 1-1,3-1-1,7 2-3,9 0-5,0 0-11,4-14 0,13 6-1,1-4 0</inkml:trace>
  <inkml:trace contextRef="#ctx0" brushRef="#br0" timeOffset="4987">1433 851 10,'-2'-9'10,"2"9"2,0 0-1,0 0-2,0 0-2,0 0 0,0 0-2,0 0 0,0 0-1,-1 9 2,1-9-2,0 19 0,1-4 0,-3 1 0,2 4 0,-2 1-1,1 3 0,-2 0-1,2 2 1,0-2-1,2 2 0,0-4 0,4 0 0,-1-6 0,4 2 0,3-2 0,3-4-1,4-2 1,3-4-2,4 1 0,1-5-1,2-3-1,-1-5-2,2-2-3,-6-2-4,0-3-6,-5 0-3,-4-3 2,-4-1-1,-5 4 2</inkml:trace>
  <inkml:trace contextRef="#ctx0" brushRef="#br0" timeOffset="5468">1320 977 4,'0'0'7,"12"-11"1,-2 8 1,1 2 0,2 0 0,0 0 1,5 2-1,-1-1 0,3 1-1,0-2-1,2 2-1,0-2-2,1 0-3,5 0-6,-1-1-10,0-1 0,1-3-1,-2-1 0</inkml:trace>
  <inkml:trace contextRef="#ctx0" brushRef="#br0" timeOffset="6089">1898 935 5,'4'12'7,"-4"-12"0,7 16 2,-6-5-4,1 4 2,0 1 1,1 5 0,-1-2 0,0 4 0,0-3-1,0 4 1,0-2-4,-1-3-1,0 0-3,-1-8-2,2 3-4,-2-14-5,1 13-4,-1-13 0,-9-5 0,9 5 1</inkml:trace>
  <inkml:trace contextRef="#ctx0" brushRef="#br0" timeOffset="6349">1767 1080 23,'0'0'12,"0"0"1,0 0 0,0 0-3,15 1-1,0 0 0,0-3-2,7 2 1,3-2-2,6 1-1,-1-2-2,2 1-1,-1 0-4,-4 0-5,1 2-8,-4 0-4,-7 0 1,-4-2 0</inkml:trace>
  <inkml:trace contextRef="#ctx0" brushRef="#br0" timeOffset="6770">2259 1045 8,'12'-4'9,"3"0"0,2-4 2,3-3-4,3 1 1,0-4 1,3 1-1,-3-2 0,-1 2 1,-3-2-1,-2 4-2,-4 0-1,-2 4-1,-11 7-2,13-10 0,-13 10-1,0 0-1,0 0 0,0 0-1,0 0 1,0 0 0,2 17-1,-3-6 1,2 3 0,-1 5 0,1 1 1,0 1-1,0 2 0,1 1 1,-1-3-1,0 2 0,0-4 0,-2 0 1,0 1-2,0-5 1,-2 1 0,0-1 0,-2-3 0,-1 1-1,-1-1 2,0-2-1,-3-5 0,-1 3 1,0-5 0,-2-2 1,-1-1-1,-1-1 0,0-1 0,0-1 0,1-1 0,1-4 0,1 4-1,3-4 1,9 8-1,-12-8 0,12 8-1,0 0 1,0 0 0,15 3 0,-2-2 1,7 4-1,4-3 1,5 4 0,4-4 0,3-1 0,1 1-3,0-2-6,2 1-10,-4-1-2,1-1 0,-7-4 0</inkml:trace>
  <inkml:trace contextRef="#ctx0" brushRef="#br0" timeOffset="8091">3045 395 1,'0'0'6,"0"0"1,-6-13-1,6 13 1,0 0 0,0 0 0,-1-10 1,1 10-1,0 0 1,0 0-1,0 0 1,0 0-1,0 0-1,0 0-1,0 0-1,0 0-2,0 0-1,0 0-1,0 0 0,0 0 0,1 17 0,2-6 0,1 5 1,1 6 0,0 5 0,0 3 1,1 5 0,-2 3 0,2 4-1,-1 3 1,-1 3 0,-2-1-1,0 1 1,-1 1 0,0 0-1,0 1 1,0-2-1,0 2 0,1 0-1,1-4 1,0 1-1,-1-4 0,3-2-1,-3-3 1,-1-3 0,-1-6 0,0-2 1,-2-4-1,1-4 1,0-3-1,-2-5 0,2-1 1,1-10 0,-1 9-1,1-9 0,0 0-2,0 0-11,0 0-6,-5-15-2,4 3 1,0-8-1</inkml:trace>
  <inkml:trace contextRef="#ctx0" brushRef="#br0" timeOffset="9233">3824 599 8,'0'0'8,"-10"0"0,10 0-1,-21 1-1,7 1 0,-6 2 1,-1 1 0,-3 1-1,-2 2 1,-2 1-2,-1 2 1,0 0 0,0 0-3,2 3-1,1-1 0,6-1-1,1 1 1,4-1-1,5 1 0,6-2 1,5 2 0,8-2 0,7 2 1,9 0-1,6 0 0,7-1 0,4 3 0,7 1-2,2 0 1,0 2-1,-1 2 1,-3 1-1,-5 2 0,-5 3 0,-4-1 0,-5 1 0,-7-2 0,-5 0 0,-5-4 1,-4 1 0,-7 0 0,-3-2 0,-6-1 1,-4 0 0,-6-3 1,-4 1-1,-7-1 2,0 0-2,-6-6 2,-2-1-1,-2-4-1,0 1 1,-1-4-1,4-2 0,3-4 0,5 1-1,4-2-1,5 0 1,4-2-2,5-3 0,11 11-4,-9-21-7,16 11-9,2-4-1,9 2-2,3-7 2</inkml:trace>
  <inkml:trace contextRef="#ctx0" brushRef="#br0" timeOffset="10014">4254 984 0,'0'0'7,"7"11"1,-7-11 0,0 0 0,3 12-2,-3-12 3,1 14 1,-1-3 0,0 0-1,0 6 2,-1-1-3,1 6 0,-3 0-2,2 6-2,-4-2 0,3 3-1,-4-3 0,3 3-1,-1-2 1,3-1-2,0-6 1,1-3 0,4-2-1,1-2 0,6-3 0,1-6-1,6-2-3,0-7-2,5 1-3,-1-6-4,2-1-5,-3-4-4,0-1 1,-5 0 1,-5-2 1</inkml:trace>
  <inkml:trace contextRef="#ctx0" brushRef="#br0" timeOffset="10415">4213 1193 17,'-14'9'10,"14"-9"0,0 0 1,0 0-4,12 4-2,-1-5 2,4 2 1,3-1 2,6 1-2,2-2 1,4 5-2,-1-3-3,2-1-3,0 5-5,-4-5-7,2 1-8,-4-1 1,-4-7-1,-7 0 1</inkml:trace>
  <inkml:trace contextRef="#ctx0" brushRef="#br0" timeOffset="12408">4736 1037 16,'0'0'12,"0"0"-1,0 0 1,0 0-6,0 0-2,0 0-1,0 0 1,5 12 0,-7-1-1,-2 5-1,-1 5 1,-2 7-1,0 4 1,-3 4-2,-1 0 0,1 2-2,1-5-2,1 0-5,3-7-6,2-11 0,4-5 0,-1-10-1</inkml:trace>
  <inkml:trace contextRef="#ctx0" brushRef="#br0" timeOffset="12808">4890 1181 5,'0'0'6,"0"0"1,0 0 0,0 0-3,0 0 2,11-12 1,-6-2 2,4-3 0,1-1 1,3-11-2,3-8 1,4-5-4,1-6-2,4-5-1,0-4-1,1-1-1,0-2 2,0 3 0,0 1 0,-2 4 1,0 6-1,0 8 1,-2 4-1,-2 7 0,-1 5-2,-2 7 1,-3 4-1,0 4 0,-3 5 0,-11 2 0,14 9 0,-10 5 0,1 7 0,-1 5 0,-2 7 0,-2 7 0,0 6 0,0 5 0,0 3 1,1 3-2,1-3 2,2-1-1,2-2 0,1-5 1,3-6-1,-2-6 0,1-6 0,-3-8-1,1-4 0,-4-5-1,-3-11-2,0 0-4,0 0-7,0 0-3,-12-5 0,2-6 1,-5-3 1</inkml:trace>
  <inkml:trace contextRef="#ctx0" brushRef="#br0" timeOffset="13339">5063 842 33,'0'0'15,"0"0"0,0 0 1,21-13-3,0 10-7,4-2-2,6 3 0,1-2 1,5 4-1,2 0-1,3 1-2,1 2-3,-1 1-6,1 2-9,-3 3-3,0-2 2,-4-1-1</inkml:trace>
  <inkml:trace contextRef="#ctx0" brushRef="#br0" timeOffset="13920">5709 805 19,'0'0'10,"0"0"0,4-9-1,-4 9-5,0 0-1,0 0 1,0 0 0,0 0 0,4 13 1,-4-13 0,0 19 1,-1-5 1,0 6-2,-1 0 0,1 6-1,-1 0 0,1 4 0,-1-1 0,2 4 0,1-4-1,3-1 1,1-6-2,4 2 1,0-3-1,1-6 0,4 0 0,0-1-1,2-6-1,0-6-1,6-1-3,-2-4-1,3-3-3,-1-2-4,3-2-4,-4-5-5,-1 1 2,-1 0 0,-8 3 2</inkml:trace>
  <inkml:trace contextRef="#ctx0" brushRef="#br0" timeOffset="14350">5593 996 24,'0'0'9,"-12"5"1,12-5 1,0 0-5,0 0-1,11 0 2,2 3 0,1-3 2,7 3-1,0-2 0,6 2-2,2-1-5,1-2-10,3 1-7,2-3-3,-3-4 2,-1-6-1</inkml:trace>
  <inkml:trace contextRef="#ctx0" brushRef="#br0" timeOffset="15622">5826-4 3,'0'0'8,"0"0"-1,-4-9 1,4 9 0,0 0 0,0 0 1,0 0 0,0 0-1,0 0-2,0 0-1,0 0-1,0 0 0,11 5-2,-2 1 1,5 5-1,0 1-1,7 6 1,2 5 0,6 5 1,2 5-1,6 3 0,1 4 0,3 3 0,2 2 0,2 2 0,-2 4 0,0 1-1,-4 1 1,-4 2-1,-5 3 0,-4 0-1,-7 5 1,-3 1 0,-6-1 0,-4 2 0,-5 1 0,-5 1 0,-3-4 0,-2 1 1,-7-2-1,1-2 1,-5-2 0,1-1 1,-5-7 1,0-1-1,-2-6 0,-1-3 0,0-8 0,1-4-1,2-7 0,3-2 0,2-7-1,4-2 0,2-4-1,4-2 1,9-4 0,-9 4-1,9-4 0,0 0 0,0 0 0,0 0-2,0 0-1,0 0-10,0 0-10,0 0-1,-4-16-1,-3-5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3:07.2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48 743 0,'-10'0'1,"10"0"0,0 0 0,-11-2 1,11 2-1,0 0 0,0 0 0,0 0 0,-10-1 0,10 1 0,0 0 0,-10 1 1,10-1 0,0 0 2,-11 1 1,11-1 1,0 0 0,0 0 1,-9-1 0,9 1 0,0 0-1,0 0-2,0 0-1,0 0 0,0 0-2,0 0 0,0 0-2,0 0 1,0 0-1,0 0 0,0 0 1,0 0 0,11 1 0,-11-1 1,15 1 1,-3 0 0,1-1 1,1 0 1,5-1-2,2 1 1,0-1 0,2 1-1,2 0 0,0 0 0,0 0-1,2 2 0,-3-2 0,0 3-1,-2-2 2,1 2-1,0-2 0,1 3 1,0-4 0,1 3-1,0-2 1,0 2-1,3 4 1,3-4-1,-2 3-1,1-3 1,1 4 0,1-5-1,1 7 0,0-3 0,1-2 1,-1 1-1,-1-1 1,0 2-1,0-2 1,0 4 0,-3-6 0,0 1 0,1-1 0,1 1 0,2-2 0,-1 1 0,1-2 0,1 1 1,2-3-1,3 2 0,-3-2 0,2 1 0,2-1 0,-1 0 0,-1 1 0,1-1-1,-1 1 0,1 0 1,-2 0-1,-2-1 1,2-1-1,1-3 0,0 2 1,-1-2-1,2-2 0,-1 2 1,1-3-1,0 4 0,-3-2 0,-2 7 0,2-6 1,-2 5-1,0 1 1,-1-2-1,-2 1 1,2-1-1,-4 1 1,1-1-1,-3 0 0,-1 0 0,0 0 1,-1 0-2,1 0 2,0 1-1,2-1 0,0 1 0,1-1 1,1 1-1,0 0 0,0 0 0,4 1 0,-2 0 1,1-1-1,2 0 0,1 0 1,3 1-1,-1 0 0,2 0 0,-3 0 1,3-1-1,1 0 1,-2 0-1,0 0 0,-2 0 1,-1-1-1,1 1 1,3-1-1,-2 1 1,0-2-1,1 2 0,-1 0 1,1 1-1,0 0 0,-2 0 0,0 0 0,-4 0 1,-1 0-1,-1-1 0,0 0 1,1 0-1,-2 0 1,0-1-1,0 0 0,0 1 0,-2-1 1,1 0-1,-3 0 0,-2 0 0,3 0 0,0 0 0,-2 1 1,-1-1-1,0 0 0,1 0 0,-1 1 0,0-3 0,-1 2 1,1 1-1,2 0 0,0-1 0,-1 1 0,1 0 0,-1-1 0,-3 1 0,4 0 0,-2-2 0,-2 2 0,-1-1 0,-3 3-1,-1 1-4,1 7-15,-8 3-3,-9-1-1,-14-8-1,-8-7 0</inkml:trace>
  <inkml:trace contextRef="#ctx0" brushRef="#br0" timeOffset="18857">4741 678 9,'0'0'11,"13"-6"1,-13 6 0,0 0-2,0 0-1,0 0 0,12-1-1,-12 1-1,0 0-1,11 1 0,-11-1-2,15 2 0,-4-1-3,1 0-5,2 0-7,2 0-6,2 0 0,1-1 0,0-2 0</inkml:trace>
  <inkml:trace contextRef="#ctx0" brushRef="#br0" timeOffset="19147">5282 656 20,'0'0'14,"17"3"0,-17-3 1,0 0-2,11-1-3,-11 1-1,0 0-2,0 0-2,0 0 0,0 0-1,0 0-1,11 1-4,-11-1-8,13 2-6,-3 1-4,4-2 0,-1 0 1,6-1 0</inkml:trace>
  <inkml:trace contextRef="#ctx0" brushRef="#br0" timeOffset="19397">5715 665 17,'17'5'11,"-4"-4"0,2 0-2,-2 0-1,-3-1-2,1 0 0,-11 0 0,16 0 0,-16 0 0,11 0-3,-11 0-9,14 3-7,-14-3 0,13-3-2,-13 3-2</inkml:trace>
  <inkml:trace contextRef="#ctx0" brushRef="#br0" timeOffset="26918">650 385 9,'0'0'9,"0"0"0,8 12 1,-8-12-3,0 10-3,0-10 1,-1 18 2,1-7 0,-2 0 0,2 6 2,-2-3 0,3 7-1,-3-4-1,3 6 0,-2-2-2,2 2-1,-2-2 0,2 1-2,-3-3 0,2-1-1,0-3-1,-1-5-2,3 1-7,-2-11-10,0 0-1,0 0 0,6-17 0</inkml:trace>
  <inkml:trace contextRef="#ctx0" brushRef="#br0" timeOffset="36502">1966 142 1,'0'0'8,"11"-10"0,-11 10 0,11-7 0,-11 7 1,15-7-1,-15 7-1,16-11 0,-16 11 0,20-9-2,-9 5-2,4 2 0,-3-1-2,6 3 1,-1 0-1,2 1-1,1 3 1,0 0 0,-3 2 0,1 0-1,-4 2 2,-1-3-1,-4 5 0,-1 1 0,-3-1 0,-3 3 1,-2-1-1,-2 3 0,-5 0 1,0 4 0,-4-4 0,-2 2 1,-3-1-1,-1 0 1,-3-1-1,2 1 1,-3-4-1,4 1 1,0-1 0,3-2-1,2-3 0,12-7 0,-16 10 0,16-10-1,0 0 0,-5 11-1,5-11 0,0 0 1,11 12-1,-11-12 0,18 11 1,-3-3-1,0-2 1,4 0 0,3 0-1,-1 0 1,3 0-1,2-1 1,-2-1-1,2-2 0,-2 1 1,-1-2-3,0 0-2,-4-4-5,3 2-11,-6-2 0,1 0-2,-5-3 1</inkml:trace>
  <inkml:trace contextRef="#ctx0" brushRef="#br0" timeOffset="37263">2595 381 3,'0'0'9,"0"0"0,1 12 0,-1-12-2,0 11-2,0-11 3,1 17 1,-2-6 0,1 3 1,-2 1 0,-1 5-1,-2 2 0,3 5-2,-5-3-2,3 4 0,-3-3-2,1 2-1,-1-5-2,1-2-2,1-2-5,-2-5-9,7-13-4,-8 12 1,8-12-1,0 0 1</inkml:trace>
  <inkml:trace contextRef="#ctx0" brushRef="#br0" timeOffset="37984">2958 73 11,'0'0'11,"2"-9"1,-2 9-1,0 0 0,0 0-1,0 0 0,0 0-1,0 0-1,0 0-2,-3 12 0,3-12-2,-1 16 0,0-6 0,3 6-2,-2-1 1,1 5-1,-1 1 1,2 4-2,-2 0 2,0 4-2,-2-2 1,1 1-1,0-2 0,1-1 0,-1-4 0,0 0 0,1-6-1,-1-1 0,2-3 0,-1-11-4,2 17-8,-2-17-8,0 0-2,0 0 2,0 0-1</inkml:trace>
  <inkml:trace contextRef="#ctx0" brushRef="#br0" timeOffset="49551">353 100 3,'0'0'6,"0"0"1,0 0 0,0 0 0,-7-9 1,7 9 1,0 0 0,0 0 0,0 0 0,-4-9 0,4 9-1,0 0-3,0 0-1,0 0-1,0 0-2,0 0 1,0 0-1,0 0-1,-10 3 1,10-3 0,0 0 0,-5 12-1,5-12 1,-2 16-1,2-6 2,-1 3-1,1-1 1,0 7-1,-1 0 1,2 4 0,-1 1-1,1 3 1,0 1-1,1-2 0,0 1-1,0-2 0,2-4-1,0-3-2,2-2-5,-3-5-7,2-2-4,-5-9 0,7 12 0,-7-12 1</inkml:trace>
  <inkml:trace contextRef="#ctx0" brushRef="#br0" timeOffset="50482">850 138 7,'0'-10'10,"0"10"-1,0 0 1,0 0 0,0 0 0,0 0-1,0 0-1,0 0 0,0 0 0,0 0-2,0 9-1,0-9 0,4 11 0,-4-11-1,2 19 1,-3-8-1,4 7-1,-2-1 0,1 6 0,-1 2-1,0 4 0,-1 3 0,1 2 0,-1-1 0,-2 2-1,0-5 0,-1-3-1,5-1-11,-2-10-10,2-6 0,-2-10-2,2-15 0</inkml:trace>
  <inkml:trace contextRef="#ctx0" brushRef="#br0" timeOffset="52315">4020 69 13,'0'0'13,"0"0"1,0 0 0,0 0 0,0 0-2,0 0 1,0 0-3,0 0-2,0 0-2,0 0-1,0 0-1,0 0-2,0 0 0,0 0-1,0 0-1,0 0 1,0 0-1,-2 16 0,3-4 1,-1 2-1,0 4 1,0 4-1,2 2 1,-2 3-1,1 1 0,0 1-4,1 2-4,-1-6-8,2 3-4,2-8 0,-1-2-1,1-8 1</inkml:trace>
  <inkml:trace contextRef="#ctx0" brushRef="#br0" timeOffset="52826">4245 352 11,'0'0'9,"0"0"0,-4 10-1,4-10-2,-3 11 1,3-11 1,-1 20 1,-2-9 0,2 4 1,-2 1-2,1 4-1,-4 1-1,3 3-2,-2-2-2,-1 2-4,3-1-5,-2-4-9,1-3-2,0-4 0,4-12 1</inkml:trace>
  <inkml:trace contextRef="#ctx0" brushRef="#br0" timeOffset="53316">4415 119 25,'0'0'15,"0"-12"0,0 12 2,-3-13-6,3 13-2,7-17-3,-7 17 0,15-20 0,-3 11-2,-1-4 1,5 4-1,-3-1-1,1 2 0,-2 3-1,0 2-1,-2 3 0,0 3-1,-10-3 1,13 16-1,-8-5 0,0 3 0,-3 4 1,-1 3-1,-2-1 2,-1 3-2,-3-1 1,0 3 0,-2 0 0,-1 1 0,-3-2 0,0 1-1,-2 1 1,2 0 0,-2-2 0,1-1 0,2-3 0,0-2-1,3-5 1,3-2 0,4-11-1,-3 12 1,3-12 0,10 3 0,2-4 0,4-2 0,6-1 0,4-1 0,6-1-1,4-5 0,7 6-5,-4-4-13,7 4-5,-8-4 0,-2 2-1,-11-3 0</inkml:trace>
  <inkml:trace contextRef="#ctx0" brushRef="#br0" timeOffset="54648">5336 226 14,'0'0'15,"-11"-4"1,11 4 1,0 0 1,-9-6 0,9 6-1,0 0-3,0 0-2,0 0-1,0 0-4,0 0-1,0 0-1,0 0-2,0 0-1,0 0-1,0 0 0,0 0-1,0 0 0,12-2-1,-12 2-2,0 0-5,10 2-11,3 4-6,-2-7 0,6 4-1,-1-6 1</inkml:trace>
  <inkml:trace contextRef="#ctx0" brushRef="#br0" timeOffset="54969">5798 279 28,'10'5'17,"-10"-5"1,12 5 2,-12-5-4,0 0-5,0 0-1,10-2-1,-10 2-1,0 0-3,0 0-4,0 0-6,11 2-14,-11-2-2,12 0-2,-12 0 1</inkml:trace>
  <inkml:trace contextRef="#ctx0" brushRef="#br0" timeOffset="55389">6833 228 48,'23'3'21,"-3"1"1,-7-3 0,-2 3-6,-11-4-7,10 1-3,-10-1-2,0 0 1,0 0-2,0 0 1,0 0 0,0 0 0,0 0-1,0 0-1,0 0-2,0 0-3,0 0-11,0 0-10,0 0-2,-3-16 0,-7 3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4:13.8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287 255 0,'0'0'3,"0"0"0,0 0 1,8-47-1,-8 47 2,0 0 1,0 0 1,0 0 0,-10-41 0,10 41 1,0 0-2,0 0-1,0 0-1,0 0-1,0 0 0,0 0 0,8-44 0,-8 44 2,0 0-1,0 0 0,0 0 0,0 0 0,0 0-1,0 0-2,0 0 0,0 0 0,0 0-1,0 0-1,0 0 1,0 0 0,0 0 0,-3 42 0,3-42 1,0 0-1,7 50 0,-7-50 1,16 45 0,-16-45 0,10 61 0,-10-61 0,6 76 1,-4-33 0,1 3 0,-3 4 1,-4-1 1,9 3-1,-8-7 0,2-2 0,1-43 0,3 77-1,-3-77 0,6 60-1,-6-60 0,3 42-1,-3-42 1,0 0-1,15 43 1,-15-43-1,0 0-1,0 0 0,0 0-2,0 0-3,0 0-7,0 0-7,0 0-1,0 0 1,22-51 1</inkml:trace>
  <inkml:trace contextRef="#ctx0" brushRef="#br0" timeOffset="771">0 183 10,'0'0'7,"0"0"-1,0 0 0,0 0-2,0 0-2,0 0 0,0 0 1,0 0 2,48-10 1,-48 10 2,0 0 0,47-3 1,-47 3 1,60-9-2,-60 9-1,82-17-2,-31 6-1,7 1-1,8 1-1,-3-3 0,5 4-2,-7-1 1,-3 2 0,-7 0 1,-4 4 0,-13-1 0,-12 2 0,-3 0 1,-8 2 0,-11 0 0,13-1 0,-13 1-1,0 0 0,0 0 0,0 0-1,0 0 1,0 0-2,0 0-3,0 0-6,-8 15-9,8-15-3,-10 15-1,-1-7 1,1 8 0</inkml:trace>
  <inkml:trace contextRef="#ctx0" brushRef="#br0" timeOffset="1583">590 560 15,'0'0'10,"0"0"0,0 0 1,0 0-1,0 0-2,0 0 0,0 0-1,0 0 1,0 0-2,0 0 1,0 0-1,0 0-1,0 0-1,47-29-1,-24 30-1,1 4 0,5 1-2,-1 2 0,3 0 0,-4 2 0,6 3-1,-5 0 1,1 4 1,-4 1-1,-3 2 0,-2-1 1,-5 4-1,-1 1 0,-4 0 0,-1 0 0,-4-1 0,-2-2 0,-2-2 0,-2-1 1,-3-2 0,-1-4 1,-5-2 0,-8-1 0,3-4 0,-6-1 0,-6-3-1,0 0 0,27-1 1,-55-8-1,30 2-1,25 6 2,0 0-1,-51-32 1,46 19-2,5 13 1,-3-27-1,2 13-1,3 2 0,0 1 0,3 0-1,10 3 1,-4-2 1,10 3-1,-4 2 0,8 3 1,-2 2-1,4 1-2,-4 6-6,-3-3-7,2 6-3,-6-5-1,3 1 1,-5-7 0</inkml:trace>
  <inkml:trace contextRef="#ctx0" brushRef="#br0" timeOffset="2304">1118 94 28,'0'0'12,"0"0"-1,0 0 1,0 0-6,0 0 1,0 0-1,-10 8 1,10-8-1,-2 19-1,0-9 1,3 7 0,-1-1-1,4 4 0,-2 3-2,6 6 0,-3 6 0,3 7-1,-1 4 0,-2 4 0,-1 1-1,2 1 0,-5-2 0,1-3-1,-2-6 0,-1-9 1,0-5-1,3-6 1,0-7 0,-2-14 0,13 10 0,2-17 0,3-4-1,4-4 1,1-3 0,2-2-1,1 0 1,-2 1-1,-4 5 0,-4 3 0,-5 6 0,-2 5 0,6 3-1,-15-3 1,15 22-2,-5-4 1,2 2 0,-4 1 0,3 2 1,0 0 0,-9 0 1,5-2 0,-8-4 0,-8-2 3,-4-3 0,2-1 0,-8-6 0,-3 0 0,-6-5 1,-1 0-2,-3-5-1,4-2-1,0-1-1,-2-5-2,8 3-7,1-8-9,12 2-5,5-6-1,10 1-1,5-7 1</inkml:trace>
  <inkml:trace contextRef="#ctx0" brushRef="#br0" timeOffset="3075">1724 0 6,'0'0'4,"0"0"1,-5 11-1,5-11-2,0 0 0,-6 13 2,6-13 4,0 0 0,-8 10 2,8-10 0,0 0 0,0 0-1,0 0-1,0 0-3,0 0-3,0 0-1,0 0-1,0 0-1,0 0 1,0 9 0,0-9 0,0 0 1,0 0 0,0 0 1,0 0 0,0 0 1,0 0 1,0 0 0,0 0 0,0 0 1,0 0-2,0 0 0,0 0-1,3 9-1,-3-9 0,0 0-1,0 0 0,0 0 0,0 0 0,0 0 0,0 0 1,0 0 0,0 0-1,0 0 1,0 0 0,0 0 0,0 0-1,0 0 0,0 0 0,0 0 0,0 0 0,3 15 0,-3-2 1,3 8 0,-2 7 1,2 11 0,-3 10 1,1 11-2,-5 9 1,-3 9 0,-3 0-1,1-3 0,-1-5-1,0-4 0,1-11 0,3-9 1,4-12-1,2-12 0,5-5 0,-5-17-3,14 13-9,-14-13-9,21-16-1,-10-5 0,3-3 0</inkml:trace>
  <inkml:trace contextRef="#ctx0" brushRef="#br0" timeOffset="3796">1896 668 39,'17'8'14,"3"-5"1,1-2-2,5-4-5,3-2-2,-1-5 0,2 2 1,-5-7-1,2 3 1,-7-5-1,1 3 1,-9-3 0,1 2-2,-6 0-1,-2 1-2,-4 0 0,-2 1-1,-4 1-1,-2 0 1,-4 2 0,0 0 0,-3 2 0,-3 3 0,-1 2 0,1 3 0,-2 3 0,1 4 0,0 5-1,0 2 0,-3 6 1,6 3-1,0 2 0,2 3 0,3 0 1,3 0-1,5 0 1,4 0 0,8-3 1,3-1-1,8-3-1,8-2 1,3-4-1,9 1 1,-1-7-1,4-2 0,2-2 1,0-3-1,-5-1 0,-3-3 1,-2 1-3,-10-6-11,6 7-10,-14-10-1,-3 0-1,-9-10-1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4:27.5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36 28 8,'1'-13'9,"-1"13"1,0-9 1,0 9 0,0 0 1,-1-9 0,1 9 1,0 0-2,0 0-2,0 0-1,0 0-2,0 0-1,0 0-3,0 0 0,0 0-2,0 0 1,0 0-1,0 0 1,-6 15-1,6-5 0,0 5 0,1 4 1,-2 7-1,1 3 0,0 4 1,-2 4-1,0 4 0,-2 0 1,1-1-1,-2-3 0,3-3 0,-1-3 0,0-5 1,1-3-2,0-4 1,1-6-2,2 1-7,-1-14-8,-2 13-2,2-13-1,0 0 0</inkml:trace>
  <inkml:trace contextRef="#ctx0" brushRef="#br0" timeOffset="571">325 414 7,'0'0'7,"0"0"0,0 0 2,0 0-5,0 10 0,0-10 0,0 9 2,0-9 0,-3 13 0,3-13 1,-4 17-1,0-5 1,1 3 0,-4 2-1,1 4-1,-4 0 0,-1 4 0,0-2-1,2 2-1,-3-2-1,1-3-4,3 2-7,0-5-8,3-5-2,5-12 1,-2 11 0</inkml:trace>
  <inkml:trace contextRef="#ctx0" brushRef="#br0" timeOffset="1122">647 53 7,'0'0'7,"0"0"0,0 0 1,0 0-1,-5 14-2,3-4 1,-1 0-1,1 6 2,-2-1 1,2 6 0,-2 1 0,2 4 1,-2-2-2,1 6 0,-2 2-1,2 2-1,-3-1 0,3 0-2,-2-4 0,2 0-2,1-5 1,1-4-3,3-4-7,0-5-11,-2-11-1,0 0 0,0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4:29.4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52 0 32,'0'0'14,"0"0"1,0 0-1,0 0-4,0 0-3,0 0 0,0 0-2,0 0-1,0 0 0,0 0-1,0 0 0,4 13 0,-4-13 0,-3 17 0,2-3 0,0 1-1,-1 4 1,0 2-1,0 6 0,-1 4-1,-1 4 1,1 2-2,-2 1 1,-1 1 0,-1 0-1,2-1-2,-3-6-6,7-2-12,-3-8 0,4-5-2,0-17 1</inkml:trace>
  <inkml:trace contextRef="#ctx0" brushRef="#br0" timeOffset="510">295 413 1,'0'0'7,"0"0"2,0 0 2,4 9-3,-4-9 1,-4 18 3,0-6 0,0 5 1,0 7-1,-2-2-2,0 7-2,0-1-1,1 3-4,-1-4-2,-6 1-5,9-3-11,1-5-3,0-5-2,2-15 1,2 9-1</inkml:trace>
  <inkml:trace contextRef="#ctx0" brushRef="#br0" timeOffset="1031">532 71 30,'-9'3'12,"9"-3"0,5-10 0,-5 10-6,14-16-4,-2 5 1,4 4 1,-2-1 1,4 3 0,-4 0 0,4 5 0,-5 2-1,3 4 0,-5 2-1,1 5-1,-4 1 1,1 5 0,-5 0 0,-1 4 1,-5 0-1,1 4 1,-7-1 0,0 4 0,-5-4-1,1 4 0,-5-2 0,2-1-1,1-3-1,1-2 0,2-5 0,4-1 0,6-4 0,4-1 0,8-5-1,1 0 1,5-3 0,3-1 0,4 0 0,2-1-1,-2 0-1,2-3-3,3 5-11,-2-2-9,-1 3 1,-5-3-2,-3 2 1</inkml:trace>
  <inkml:trace contextRef="#ctx0" brushRef="#br0" timeOffset="1762">313 1093 80,'0'0'24,"0"0"0,0 0-1,0 0-18,0 0-1,0 0-1,0 0 0,0 0 1,0 0-2,0 0 0,0 0 0,0 0-1,7 9-2,-7-9-1,0 0-5,0 0-7,6 11-10,-6-11-1,5 17-1,-5-8 1</inkml:trace>
  <inkml:trace contextRef="#ctx0" brushRef="#br0" timeOffset="2043">358 1496 82,'0'0'25,"4"13"-3,-4-13 1,0 0-21,0 0-1,0 0 1,0 0-1,0 0-1,0 0 1,0 0 0,0 0-2,-2 10-1,2-10-4,-1 11-10,5-1-7,-4 1 0,1 4-1,-2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21:07:59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11256 0 0,'0'0'256'0'0,"0"0"34"0"0,0 0 21 0 0,0 0-35 0 0,5 0-169 0 0,25 0 1250 0 0,2-4 1847 0 0,-15 0-2606 0 0,-13 3-724 0 0,0 1 0 0 0,0 0-1 0 0,1 1 1 0 0,-1-1-1 0 0,0 1 1 0 0,0 0-1 0 0,0 0 1 0 0,0 0-1 0 0,0 0 1 0 0,0 1-1 0 0,0 0 1 0 0,0 0 0 0 0,3 2 126 0 0,5 1-2302 0 0,-7-4 1136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4:31.7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0 62,'3'10'18,"-3"-10"-1,3 11-4,-3-11-18,0 0-4,5 9-2,-5-9-6,0 14-1,0-3 0,0-1 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4:31.9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 0 77,'-2'10'25,"3"1"-3,-1-11 1,0 0-15,0 0-6,0 0-2,0 0 0,4 10 0,-4-10-1,0 0-1,12 15-10,-12-15-10,4 14-1,-4-14 0,-17 5-1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3:05.06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-6 0 1,'0'0'5,"0"0"-1,0 0 0,0 0 1,0 0 0,0 0-1,0 0 1,0 0 0,0 0-2,0 0 1,0 0-2,0 0 0,0 0-1,0 0 0,0 0-1,0 0 0,0 0 0,-3 13 0,3-13-1,2 17 1,0-5 0,-1 2 0,1 3 1,0 2-1,0 3 0,-1 3 0,3 1 1,-1 2 0,0 1 0,1 2 0,-1-1 1,0 2 0,0-1 0,0 0 1,0-1 0,0 3-1,2 1 1,-1 2-1,1 0 1,-1 5-2,-1 1 1,0 5 0,-3 6-1,-1 2 2,-4 2-2,2 1 0,-2 2 0,1 1 1,1-2-1,1 1 0,-1-4 1,3-2 0,1 0 0,1 1 0,-1 1 1,1 2-1,-2-1 0,0 2 0,1 3 0,0 2 0,-1-2-1,0 0 0,-1-1 0,0 1-1,-1-2 1,0-1 1,-2-3-1,1-1 1,-2 0-1,2-1 1,-2 0 1,0-1-1,1-1 0,2-1-1,1 0 0,1 2 1,0-1-1,0 0 0,2-1 0,-1 1 1,0 0-1,1-1 0,-1-1 1,1-1-1,1 0 0,0 2 0,-1-4 0,2 1 0,0-2 0,-3 0-1,1 1 1,-1 1-1,0-2 0,-2-1 1,0 1-1,0 0 0,0 2 0,2-1 0,0 2 1,-1 1-1,0 1 1,1 2-1,0 3 1,0-1-1,0 3 1,1 1 0,-1-1-1,1-1 1,-1-1-1,0-3 1,-3-1-1,1 1 1,-2-4-1,-1 0 1,0-2 0,0 0-1,-1 0 1,-1 1-1,1-2 0,1 1 1,0-1-1,1-1 0,0-1 0,1 0 0,1-2 0,0 1-1,0-4 1,1 2 0,1-3-1,1-1 1,-1 2 0,2 1 0,0-2-1,0 0 2,1-2-1,1-2 1,0 2-1,0-5 0,-1-1 0,-1-4 1,1-1-1,-1-3 0,1-2 0,-2-2 0,0-3 0,0 2 0,-1-6 0,1 1 1,-2-12-2,3 19 2,-2-10-1,1 0 0,-2-9 0,2 11-1,-2-11-3,-1 10-6,1-10-12,1-15-2,-4-6-1,-7-14 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6:08.1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201 1840 6,'-11'5'8,"11"-5"0,0 0-1,-9-2 1,9 2 1,-12-2-1,12 2-1,0 0 1,-9-6 0,9 6 1,-12-9-1,12 9-2,-9-10-1,9 10-1,-10-15 0,2 4 0,2 0 0,-3-4-1,1 1-1,-3-8 2,2-2-1,-1-10 0,0-5-1,0-6 0,0-6-1,-1-5 0,2-3-1,2-3 1,0-3-1,4 0 0,1 1 0,4 0-1,3 1 1,4 0 0,0-2 0,1 3 0,2 4 0,0 3 0,4 3 0,1 2 1,3 1-1,5 4 0,3 3 1,3 3-2,2 1 2,2 1-1,-1 3 0,-2 3 1,0 4-1,-3 3 0,-4 2 1,-2 3-1,-2 1 1,-6 2-1,1 2 0,-5 3 1,-1 1-1,-10 10 0,13-14 1,-13 14-1,0 0 1,7-11 0,-7 11 0,0 0 0,0 0 0,0 0 0,0 0-1,0 0 1,0 0 0,0 0 0,0 0-1,0 0 1,0 0-1,0 0 0,0 0 1,0 0-1,0 0 0,0 0 0,0 0 0,-9-2-1,9 2 1,-18 13 0,6-1-1,-5 5 1,-4 4-1,-1 5 1,-3 6-1,-1 3 1,-1 0 0,1 6-1,-2 3 1,2 0 0,1 3-1,2 1 1,0 0-1,3 3 1,-1 7 0,0-2-1,5 2 2,-2 1-2,0 3 2,2 2-1,-1 2 0,2-1 1,1-1-1,4-5 1,0 0-1,6-2 0,3-1 0,4-4 0,5-3 0,5-2-1,3-2 1,1 4 0,3-3 0,0-1 1,-2-3-1,-1-4 0,-2-3 0,-4-4 0,-1-4 0,1-7 0,0-5 0,-3-4 0,-8-11 1,16 14-1,-16-14 1,13 5 0,-13-5 0,0 0 1,0 0-1,3-14 0,-9 3 0,-1-4 0,0-6 0,-2-8-1,0-5-1,0-6 1,-2-5 0,2-9-1,1-9 1,0-6-1,1-5 0,0 2 1,0-5-1,2 1 0,0 5 1,3 2-1,1 6 0,1 4 0,2 0 1,4-1-1,-2 1 1,4-4 0,2-5-1,3 1 1,2 0 0,3 1-1,3 4 1,0 5 0,6 3 0,2 6-1,3 3 1,2 6 0,2 3 0,0 2 0,1 3-1,-2 4 1,-3 4 0,-3 2 0,-4 5 0,-3 4 0,-7 2 0,-1 2 0,-4 3 0,-10 5 0,11-4 0,-11 4 0,0 0 0,0 0 0,0 0 0,0 0 0,0 0 0,0 0 0,-4 9 0,4-9 1,0 0-1,0 0 0,-9 13 0,9-13 0,-13 18 0,0-3-1,-2 5 2,-5 4-2,-5 4 2,-5 5-2,-2 4 2,-5 3-1,-1 2 0,-1 6 0,-5 5-1,1 3 1,-2 8-1,0 10 0,2 8-2,5 14-8,-2 6-11,10 7 1,2-5-2,7-2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6:47.1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208 29 7,'6'-12'9,"-6"12"2,4-11 0,-4 11 1,2-9-1,-2 9 0,0 0 0,0 0-1,0 0-3,0 0-1,0 0-1,0 0-1,0 0-2,0 0-2,-13 9 1,13-9-1,-13 17 1,3-4 0,-3 7 0,-1 6 0,-1 2 1,-3 7 0,-3 3 0,0 4 0,-1-1 1,4 1-1,1-7-1,4-3 1,4-4 0,6-4-1,8-4 1,7-3-1,7-5 0,7 0 0,6-3 1,5-1-1,2 0 0,1-1 0,-3-2-2,-3-3-1,-2 0-3,-9-6-5,-1 1-7,-8-7-4,-3-3 0,-4-7 0,-3-1 1</inkml:trace>
  <inkml:trace contextRef="#ctx0" brushRef="#br0" timeOffset="431">319 272 38,'-11'-4'16,"1"1"0,0 1 3,0-2-6,10 4-4,-11-2-2,11 2-1,0 0-2,-3 13 0,4 1-1,2 8-1,1 6 0,1 9 0,-1 10 0,2 6 0,-2 2 0,0 0 0,-2-3 0,-1-5-1,1-9-4,-3-11-3,6-8-12,-5-19-3,14 3-1,-5-19 0,6-7 0</inkml:trace>
  <inkml:trace contextRef="#ctx0" brushRef="#br0" timeOffset="922">591 585 16,'0'0'11,"17"-20"1,-4 4 1,6-6-3,9-3-1,7-7 1,8 1 0,-1-7 0,5 6-1,-3-4-1,-2 8-1,-7-1-1,-5 9-2,-9 3-1,-5 6-1,-6 2-2,-10 9-4,0 0-4,0 0-6,0 0-2,-18-1-1,4 4 0,-5-4 0,-1 1 2,-4-3 3,1-1 5,0-5 8,1 0 4,3 0 2,0 1 2,5-1 1,-1 4 1,15 5-2,-16-7-1,16 7-1,0 0 0,-5 9-1,5-9-2,8 19 1,-1-5 1,4 8 1,2 3-1,1 14 1,0 0-2,1 9-1,-1 3 0,2 2-2,-4-1-1,2-3 1,-4-5-2,2-10 1,-2-6-1,0-8 0,-1-7-3,-9-13-4,13 2-13,-13-14-1,0-4-1,-6-9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6:49.0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36 0 52,'0'0'15,"0"0"3,9 14-2,-4 1-9,-5 8-2,4 11 0,-6 6 1,2 15 1,-8 5 0,2 8-1,-4-3 0,2 0-2,-1-11-1,2-6-2,3-10-2,2-17-3,11-10-5,0-21-7,13-8-5,1-12-3,8-5 2,0-9 1</inkml:trace>
  <inkml:trace contextRef="#ctx0" brushRef="#br0" timeOffset="231">315 143 19,'5'-21'15,"-3"6"1,-2 2-1,0 13 0,-1-11-1,1 11-2,0 0-3,3 22-2,-3-8 0,4 11-2,-4 4 1,3 12 0,-5 6-1,2 10 0,-3 0-1,0 1-1,0-1-1,1-4 0,2-6-3,1-14-11,8-7-11,-9-26-1,24-2-2,-9-21 1</inkml:trace>
  <inkml:trace contextRef="#ctx0" brushRef="#br0" timeOffset="761">619 568 48,'0'0'19,"0"0"1,19-21-1,9-7-7,7-10-6,10-4-1,3-7-2,5-1 0,-3 0 0,-2 5 0,-12 4-1,-8 13 0,-12 8-4,-8 3-9,-8 17-10,-2-16 1,-8 15-3,-6 1 1</inkml:trace>
  <inkml:trace contextRef="#ctx0" brushRef="#br0" timeOffset="982">770 142 43,'-12'5'17,"0"-1"0,12-4 1,-15 16-8,12-1-2,-4 1 0,7 9 0,-1-1-1,8 8 0,1 5-1,8 6-1,5 3-2,7 1 1,4 0-2,3-2-1,1-3-1,2-5-2,1-4-5,-5-12-15,2-7-1,-8-14-1,0-10-1</inkml:trace>
  <inkml:trace contextRef="#ctx0" brushRef="#br0" timeOffset="1332">1429 68 40,'2'-12'18,"-2"12"0,0 0 2,0 0-3,-7 19-8,6 2-2,-4 4 0,3 11-1,-4 7 0,5 10-1,-4 3-1,4 4 0,-1-4-2,3-2-1,2-6-1,0-10-2,7-8-5,-3-17-12,10-10-4,-1-18-1,5-7 0,-1-13 0</inkml:trace>
  <inkml:trace contextRef="#ctx0" brushRef="#br0" timeOffset="1593">1741 24 74,'9'-5'23,"-9"5"-3,0 15 2,-2 1-16,2 9-4,-6 7 0,6 12 1,-6 9 1,-1 12-1,-1 4 0,4 7-2,-3 8-11,0-2-12,2 0-2,-6-11-2,-2-2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7:50.0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277 3 21,'0'0'11,"0"0"-1,-5-11-1,5 11-2,0 0-2,0 0-2,0 0-3,-8 13 0,8-13-1,-3 22 1,1-7-1,0 6 1,0 7 0,0 5 0,-1 2 1,-1 4-1,-1 2 0,-1-1 1,0 3-2,-1-5-4,0-5-5,2-4-1,-3-9-1,3-6 0</inkml:trace>
  <inkml:trace contextRef="#ctx0" brushRef="#br0" timeOffset="340">0 355 8,'12'11'8,"1"7"0,-1 3 0,0 8 0,2 2-1,0 0 0,1 3 0,0-5 0,6-2 0,0-10 1,4-7 1,3-12-3,3-5 0,-4-11 0,3-3 0,-7-6-2,-3-2-1,-8-1-1,-3 4 0,-6 2 0,-1 5-1,-3 4-1,0 2-1,1 13-4,6-10-5,-6 10-9,15 4-1,-15-4 0,13 2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7:08.1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6793 1568 14,'0'0'12,"-1"-11"1,1 11 0,0 0-3,0 0-1,0 0-1,0 0-2,1 18-1,2 7-2,1 13 0,3 16 0,-1 16 1,5 22 2,-5 20 1,6 26 1,-7 19 0,4 25-1,-8 15 1,2 14-3,-6 9 0,2 6 0,-3-2-2,0-4-1,1-7 1,3-7-1,0-12 0,4-5-1,4-10-1,1-10 1,2-17-1,1-19-1,1-23-3,-2-27-5,2-23 0,-6-39-14,1-35-2,-8-43-1,3-29 2</inkml:trace>
  <inkml:trace contextRef="#ctx0" brushRef="#br0" timeOffset="530">6719 1581 10,'2'-28'10,"1"-1"1,7 4-2,4 1-1,5 4 0,4 8 0,3 0-2,12 8 1,7 3 1,18 5-1,17 1-1,18 8 0,16 1 0,15-1-2,10-2 0,12-4-1,-6-8 0,-3-4 0,-18-4 0,-14-6-1,-21-4 1,-16 4 0,-23-1 0,-14 5-2,-14 4 1,-9 3 0,-13 4-2,0 0-5,0 0-16,-11 7 0,-6-6-3,-15-6 1</inkml:trace>
  <inkml:trace contextRef="#ctx0" brushRef="#br0" timeOffset="2353">6736 484 14,'-3'-14'10,"3"14"2,-1-10-1,1 10 0,0 0-1,-1-10-1,1 10 0,0 0-3,0 0-1,0 0-2,5 19-1,1 1-1,5 7-1,3 9 1,2 10 0,3 10 1,3 8 0,-3 2 0,2 0-1,-4-7 1,-5-5-1,-2-10 0,-3-14-2,-1-16-3,-6-14-4,4-23-7,-5-10-3,-2-13 1,-3-13 0</inkml:trace>
  <inkml:trace contextRef="#ctx0" brushRef="#br0" timeOffset="2623">6780 437 25,'-28'-38'13,"6"13"1,1 8-2,3 4-3,6 9-1,12 4-1,0 0-2,0 0 1,22 3-2,2 2-1,10 5 0,4 2 0,8 7 1,4 5-1,3 6-1,-6 7-1,0 6 1,-7 4-1,-6 0 0,-7-1 0,-7 4 2,-11-4 1,-6-2-1,-10-4 2,-5-3-2,-9-5 2,-5-1-1,-8-4 0,-1-5-2,-4-6-1,2-7 1,1-5-2,3-6-2,6-3-3,2-10-8,12 3-10,3-8 0,10 3-2,6-8 1</inkml:trace>
  <inkml:trace contextRef="#ctx0" brushRef="#br0" timeOffset="3144">7356 879 41,'-12'-11'19,"4"1"-1,8 10 2,-6-21-8,8 12-3,1-6-3,4 1-3,2-1-1,2 0-1,5 4-1,-2 1 0,4 4 0,-3 4 0,1 5 0,-2 3 0,0 4 0,0 2 1,-4 4 0,0 2 1,-5 0 2,-1 3-1,-7-3 1,-4 3-1,-9-3 2,-3 2-2,-7-7 0,-1-2-1,0-1-2,-1-7-2,6-3-2,3-7-1,19 7-3,-13-27-2,22 8-3,0-8 1,13 2-2,-1-6 1,7 3 1,0-1 3,1 3 2,-4 4 4,-3 5 3,-3 5 3,-5 3 2,-2 3 1,-12 6 2,13 2 2,-13-2 0,7 12 0,-7-12-2,4 24 1,-6-11-2,5 8 1,-5-5-2,4 3 0,-3-1-2,3 1 0,2-7-1,7-5 0,7-8 0,8-7-1,5-7 0,4-7-1,2-6 1,1-2-1,-2 0 0,-6 3-1,-8 6-1,-6 6 1,-7 9 0,-9 6-1,4 19 1,-4-1 0,2 6 0,2 2 0,4 3 0,3 0 0,3-3 0,2-5 0,4-6 1,2-8-1,1-8 1,0-4 0,-3-9 0,-3-5 0,0-3 0,-6-3 0,-3 0 0,-2 4 0,-5 2 0,-1 4-1,-3 4-1,3 11-3,0 0-10,0 0-11,0 0 0,0 0-1,19-4-1</inkml:trace>
  <inkml:trace contextRef="#ctx0" brushRef="#br0" timeOffset="4096">8268 624 0,'7'-10'7,"-7"10"-1,0 0 0,0 0-3,0 0 1,0 0 2,0 0 2,0 0 1,0 0 1,0 0 1,0 0 1,5 13 1,-2-1-2,-2 0-2,4 5-1,-2-2-3,2 4 0,-3-5-1,4 1 0,4-10-1,5-4 0,1-12 0,5-3-1,1-7-1,0-4 1,2-2 0,0 1-1,-6 2 0,-4 6-1,-4 3 1,0 6-1,-10 9 1,17 1-1,-6 7 0,0 6 0,1 2 0,3 6 1,0 1 0,2 3 0,-5-1 1,0 0-1,-4-2 0,-2-4-5,7 4-19,-4-14-1,6-4-2,-1-16-1</inkml:trace>
  <inkml:trace contextRef="#ctx0" brushRef="#br0" timeOffset="4987">10020 1381 61,'0'0'19,"0"0"0,11 16 0,-8 3-14,4 12-3,-1 14 1,4 21 1,-1 19 1,4 23 1,-7 21 1,4 27 0,-6 18 0,4 20 1,-7 9-3,3 10 0,-1 29-8,4 3 1,0-8-1,4-4-1,-2-11-2,3-11 2,0-18-2,-1-14 0,-3-49 6,1-19-8,-8-30-18,-7 17 2,-11-138 1,5-40 0,-6-44 0</inkml:trace>
  <inkml:trace contextRef="#ctx0" brushRef="#br0" timeOffset="5528">10014 1391 40,'10'9'15,"-2"0"1,-8-9 1,21 11-9,-7-9-4,9 0 1,3-4 1,10 0 1,6-7 0,12 1 0,8-7 0,14 0-2,9-4-1,9 1-2,5-3 0,3 1-1,-3 4 0,-2 1-1,-13 5 0,-11 2 0,-19 4-1,-13 2-2,-11 8-12,-20-2-7,-10-4-1,-16-4-1,-9-4 1</inkml:trace>
  <inkml:trace contextRef="#ctx0" brushRef="#br0" timeOffset="6028">10042 231 40,'0'0'17,"0"0"0,0 0 0,2-9-12,-2 9-2,0 0 1,-1 16 0,-1-5 0,3 8-1,-2 5 1,1 12 0,-5 8 1,1 11 0,-4 5-1,3 4 1,-2-3-1,2-1-1,5-6 0,8-7 0,9-17-1,16-11 0,16-14-1,14-8 0,14-5-1,11-5 1,7-2-2,2-3-2,1 7-6,-11-1-15,-4 10 1,-12-4-2,-9 4 1</inkml:trace>
  <inkml:trace contextRef="#ctx0" brushRef="#br0" timeOffset="6900">11875 1417 23,'8'19'13,"-3"6"0,4 11 2,4 10-6,1 18 0,8 19 3,-5 13-1,6 25 0,-8 16 0,7 20 0,-8 13-1,3 16-2,-2 2-1,2 4-3,2-2 1,5-2-3,4-11-1,4-9 0,4-15-2,-1-15-1,-2-12-1,-5-17-2,-1-15-2,-13-26-11,2-16-6,-14-28-1,-2-24 0,-14-26 2</inkml:trace>
  <inkml:trace contextRef="#ctx0" brushRef="#br0" timeOffset="7500">11871 1404 59,'0'0'18,"0"0"2,0 0-1,23 0-14,0 0-3,8 1 0,4 2 1,6 3-1,1-1-1,0 2 0,-2 0-1,-3 1 1,-5-2-3,-6-2-5,0-2-12,-4-3-1,-2-4-1,-4-8 1</inkml:trace>
  <inkml:trace contextRef="#ctx0" brushRef="#br0" timeOffset="8111">11870 241 34,'14'9'12,"-9"2"1,-1 3-2,0 7-10,3 8 1,2 7 3,0 9 0,-2 3 2,3 3-1,-1-3 0,0 0 1,-5-9 0,0-4-2,-2-13 0,0-4-2,-2-18 1,-2 14-2,2-14 0,-11-13 0,2-5-1,0-8 0,-2-8 0,1-10-1,0-10 1,1-8-2,5-4 1,4-2 0,7 3-1,5 5 1,6 4 0,5 8 0,3 10 0,3 7 1,1 10-1,0 5 0,0 8 0,0 6 0,-5 8 0,-2 4 0,-3 7 0,-4 3 0,-3 2 0,-4 0 1,-5 3 1,-4-1-2,-4-2 2,-3 0-1,-6-4 1,-3 1-1,-6-2 0,-5-2-1,-6-3 0,-1-2 0,-3-1 0,-2 0 0,1-3 0,3-1 0,6 0-1,5 1 1,7-1-1,5 2 1,12-7-1,-7 18 1,14-6-1,4 3 1,3 3 0,7 3 0,6 3 1,6 3 1,4 3-1,7 3 0,1 4 0,2 1 1,1 1-1,1 3-1,-5 2 1,-3-4 0,-7-3 1,-5-3-1,-7-7 1,-2-5 0,-10-5 2,-1-5-1,-9-12 0,7 10 0,-7-10 0,0 0 0,0 0-1,0 0 1,0 0-1,0 0-1,-9-2 0,9 2 0,0 0-1,-15-6-1,15 6 0,-11-8 0,11 8-2,-15-11-2,15 11-8,-17-10-15,7 6 1,-7-9 0,0-1-1</inkml:trace>
  <inkml:trace contextRef="#ctx0" brushRef="#br0" timeOffset="11917">3 2402 21,'0'0'11,"0"0"-1,0 0 0,0 0-3,0 0-2,0 0-1,0 0-1,0 0 0,0 0 0,0 0-1,0 0 1,0 0 1,0 0 0,0 0-1,0 0-1,0 0 0,0 0 0,0 0-1,0 0 0,0 0-1,0 0 1,0 0-1,0 0 0,0 0 0,0 0 1,11 3 0,-11-3-1,0 0 1,11 5 0,-2-3 0,1 0 1,4 1 0,4-2 0,3 1 1,2-2 0,3 0 0,2 0-1,2-1 1,0 0-1,4 1 0,1-2 0,1 1-1,1 1-1,2 0 1,-2 0-1,1 0 1,-1 1-1,2 0 1,0-1-1,-1 1 1,2-1-1,0 0 1,-3-1-1,-1 0 0,-4 0 1,-4 0-1,-6-1 0,-5 2 0,-3 0 1,-4 0-1,-10 0 0,13 1 0,-13-1 0,0 0 1,0 0-1,0 0 1,0 0-1,0 0 1,0 0 0,0 0-1,0 0 0,0 0 0,0 0 0,9 1 0,-9-1 0,0 0 0,0 0 0,10-1 0,-10 1 0,12 0 0,-12 0 0,18 4-1,-9-2 1,3 1-1,3 2 0,1-2 0,-1 1 0,-1-1 0,-2 0 1,-2-1 0,0 0 0,-10-2 0,11 1 0,-11-1 1,0 0 0,0 0 0,0 0 1,0 0 0,0 0 0,0 0 0,0 0 0,4-9 0,-4 9 0,-1-16-1,0 4-1,0-6 1,1-5-1,1-5 0,-1-7 0,1-5 0,1-7 0,-2-3 1,0-3-1,0-3 0,-1 3 0,0 0 1,-1 4-1,0 5 0,-1 3 0,1 5 1,1 6-1,0 4 0,0 4 1,0 6 0,0 1-1,0 5 1,1 10-1,-2-13 1,2 13-1,0 0 0,0 0 0,0 0 0,0 0 0,0 0-1,0 0 1,0 0 0,0 0 0,0 0 0,0 0 0,0 0 0,0 0 0,-14-5 0,14 5 0,0 0 0,0 0 0,0 0-1,0 0 1,0 0-3,0 0-3,0 0-7,0 0-10,0 0 1,9-17-3,-15-1 2</inkml:trace>
  <inkml:trace contextRef="#ctx0" brushRef="#br0" timeOffset="24575">1085 2433 10,'10'3'7,"-10"-3"0,0 0-2,13-3-1,-3 2 1,-10 1 4,0 0 0,11-3 2,-11 3-1,0 0 1,0 0 0,0 0-3,13 4-2,-13-4-3,15 4-1,-5-1 0,5 0-1,0 0 1,3 0 0,1 0 0,5 1 0,1-5 0,4 2 1,1-3 0,3 2 0,1-4 0,3 2-1,0 0 0,1 0 0,-1 0-1,-1 2 0,1-1-1,1 1 1,-2-1-1,0-1 0,1 0 1,0 0-1,2 1 0,3-1 1,-1 1-1,2 1 1,1 1-1,3 0 1,0 0-1,3-1 1,-1-1-1,2-1 1,0-3 0,0-1 0,0-1 1,2-1-1,0-2 0,1 3 0,-1 0 0,2 0-1,-1 0 1,-1 2-1,-2-1 1,4 1-1,1-1 0,-1-1 2,1 0-1,3-1 0,0-1 0,1 0 0,1 0 0,-1 0 0,-4 0 0,-1 1 0,-1 0 0,-1 1-1,0 1 1,-1 0-1,-1 1 0,2 1 0,2-2 1,1 2-1,0 0 0,0 1 0,1-1 1,-2 1-1,1 0 0,-2-1 0,-1 2 0,-1 1 0,-3 1 0,2 0 0,0 2 0,1 1 0,-1 2 0,2-1 0,0 0 0,-1-1 1,0-1-1,0 1 0,-1-2 0,1-1 1,-3-1-1,-1 0 0,1 0 0,-3 0 1,1 0-1,-4 1 0,0-1 0,-4 1 0,-2-1 0,-2 0 0,-4 0 0,-2 0 1,-3-1-1,-6 1 0,-5 0 1,-3 0-1,-12 1 1,14-1 0,-14 1-1,0 0 0,0 0-2,-1-10-20,3 0-4,-8-12-1,0-3 0,-10-12-2</inkml:trace>
  <inkml:trace contextRef="#ctx0" brushRef="#br0" timeOffset="26398">3149 1452 2,'0'0'6,"0"0"0,0 0 0,0 0 0,0 0 0,0 0 0,0 0 2,0 0-1,0 0 2,0 0-1,0 0-1,-10 6-1,10-6-1,0 0-1,0 0-1,0 0 1,0 0 0,0 0 0,3 14 1,-3-14-1,2 21 1,-2-4 0,2 6-2,-2 5 1,1 9-1,-1 11-1,2 8 0,-2 6 1,2 6-1,0-1 0,3 6 0,-2-3 0,4-1-1,1-7 1,0-5-1,1-7 1,1-6-2,-1-8 1,-2-9 1,0-6-2,-1-8 1,-6-13-3,0 0-13,8-17-7,-8-9-1,4-5-2,-1-11 1</inkml:trace>
  <inkml:trace contextRef="#ctx0" brushRef="#br0" timeOffset="27409">4818 1447 3,'5'-14'7,"-5"14"2,0 0 0,4-11 0,-4 11 1,0 0 1,0 0-1,0 0 0,0 0 1,0 0-2,0 0-2,8 10-2,-4 2 1,-3 1-1,2 6 0,-2 2 0,3 7 0,-5 3 0,1 8-1,-3 6-1,1 9 0,-3 4-1,2 2 1,-1 0-2,2-2 1,0-4-1,2-6 0,1-9 0,1-8 0,0-8-1,2-8 1,-2-2 0,-2-13-1,3 15 0,-3-15 0,0 15 0,0-15-1,-2 10 0,2-10-2,-2 13-3,2-13-14,0 0-4,0 0 1,-5-17-2,1-11 1</inkml:trace>
  <inkml:trace contextRef="#ctx0" brushRef="#br0" timeOffset="42901">303 2011 56,'0'0'19,"-9"-1"2,9 1-2,0 0-9,0 0-5,-3-9-3,3 9-2,0 0 0,0 0-1,0 0 1,12-1-1,-12 1 0,6 12 1,-3-2-1,2-1 1,0 0 0,0 1 0,-5-10 1,7 14 1,-7-14 1,0 0 1,8 11 1,-8-11-1,0 0 1,0 0 0,0 0-1,-14 4-2,14-4 0,-15 3 0,15-3-2,-14 1-1,14-1 1,-10-3-1,10 3-1,0 0 1,11-16-1,0 11-2,-2-4-3,7 4-4,-2-3-9,4 5-2,-3-2-2,2 4 2</inkml:trace>
  <inkml:trace contextRef="#ctx0" brushRef="#br0" timeOffset="43582">650 1728 22,'0'0'12,"0"0"0,0 0-1,0 0-2,0 0-3,0 0-1,0 0-2,0 0-2,0 0 1,0 0 2,1 11-1,-1-11 1,4 14 1,-1-3 0,1-1 0,3 3 0,-2 5 0,3 7 0,-2 2-1,3 7-1,-5 4-1,0 5 0,-2 4-1,-3 0 1,-2-4-1,-1-4 1,0-4-1,-1-7 1,1-9 0,1-2 1,3-17 0,0 0 1,0 0-1,-3-12 0,3-8-1,2-4 1,-1-6 0,1-3-2,-2-6 0,1 0-1,-2-2 0,-2 3 0,0 3 0,0 1 0,-2 3 1,0 3-1,0 2 0,0 5 0,1 2 0,1 4 0,2 4-1,-1 1 1,2 10-1,-1-11-2,1 11 2,0 0-1,6 14 1,-5 0 0,3 7-1,-3 6 1,2 9-2,-5 5-7,3 13-12,-5-1-1,-1 1-1,-4-6 0</inkml:trace>
  <inkml:trace contextRef="#ctx0" brushRef="#br0" timeOffset="53637">1926 2089 12,'0'0'11,"0"0"1,-5-9 1,5 9 0,0 0-1,-13-5-2,13 5-1,0 0-4,-10 0 0,10 0-2,0 0 0,-9-8-1,9 8 1,-2-11-1,2 11-1,2-14 1,-2 14-2,5-16 0,-5 16-1,7-11 0,-7 11 0,0 0 0,0 0 0,0 0 0,0 0 0,8 13 0,-8-13 1,-2 14 1,2-14 1,-4 12 1,4-12 1,0 0-1,-11 6 0,11-6 0,-9-5 0,9 5-2,-10-10-1,10 10-1,-4-13-1,4 13 0,3-12 0,-3 12 1,9-10-1,-9 10 0,10-5 1,-10 5 0,11 0 0,-11 0 1,4 11-1,-3-2 1,-3 1 0,0 2-2,-2-1-6,2 1-9,2-12-1,-1 11 1,1-11-1</inkml:trace>
  <inkml:trace contextRef="#ctx0" brushRef="#br0" timeOffset="54298">2312 1739 6,'0'0'6,"0"0"0,-12 2 0,12-2-2,-9 10 1,9-10 0,-10 18 0,4-8 1,2 2 0,1 1-1,1 0 0,2 2-2,3 1-1,2 1 0,3 2 0,1 2 0,2 2 0,4 3-1,-1 4 1,1-1-1,-3 6 0,-1 0 1,-2 1-1,-3-1 1,-4-1 0,-8-6 2,3-1 0,-8-6 2,4-4 0,-7-7 0,1-3 1,-6-6-1,3-2-1,-1-5 0,-2-2-2,0-3-1,6-7 0,3-1-1,7-1-1,7-2 0,6-1 0,7-2-1,5-2 1,7-2-1,1 2 1,1-1 0,-2-3 0,-3 1 1,-4 0-1,-5 1 1,-4 1 0,-7 2-1,-4 2 1,-2 2 0,-3 5-1,0 0 0,-1 5 0,-3 0 0,7 12 0,-13-13-1,2 11 1,-3 3-1,0 2 1,-4 3-1,-2 3-1,3 10-6,-6-1-12,2 9-1,-2-3-1,3 7 0</inkml:trace>
  <inkml:trace contextRef="#ctx0" brushRef="#br0" timeOffset="62590">3591 1912 6,'-11'10'9,"11"-10"0,-9 2 3,9-2-2,0 0-1,0 0 1,0 0-1,0 0 0,0 0-1,-2-11-2,2 11-2,0 0-2,13-12-2,-13 12-1,9-5 0,-9 5-1,11 3 2,-11-3-1,9 15 0,-5-5 1,-1 2 1,0 1 1,-2-1 1,-1 2 1,-3-5 0,1 3 2,2-12 0,-12 11 0,12-11-1,-14-3-1,14 3-1,-9-20-2,7 7 0,2-3-2,3 0 0,1-2-1,3 3 1,2 2-1,1 4 1,0 1 0,1 6 0,0 1 0,2 4 0,-2 3 1,-1 0-1,-10-6 2,14 15-1,-12-5 2,-2-10-1,-6 17 0,-3-9-2,-1-4-4,-2 2-14,2-6 0,0-3-2,3-7 1</inkml:trace>
  <inkml:trace contextRef="#ctx0" brushRef="#br0" timeOffset="63431">4038 1661 27,'0'0'11,"0"0"0,0 0 2,0 0-5,0 0-2,0 0 0,0 0 1,0 0-1,0 0-1,0 0-1,0 0 0,-5 10-2,5-10-2,1 18 0,1-5 0,-1 4 1,1 5 1,0 1 0,0 5 0,0 5 1,-3-1 0,1 2 0,-2-2 0,2-1 0,-4-4 0,2-2-1,-1-7 0,1-4 0,0-4-1,2-10 1,-3 9-1,3-9 0,0 0-2,0 0-5,0 0-13,10-15-1,-1 2-2,2-7 0</inkml:trace>
  <inkml:trace contextRef="#ctx0" brushRef="#br0" timeOffset="64412">5133 1963 0,'-9'9'9,"0"-5"4,0-6 3,9 2-1,-17-12-1,11-1 1,-1-7-1,4 0-2,1-7-3,6 0-3,2-3-5,4 2-1,4 3 0,3 3-1,4 5 0,1 6 0,3 6 1,-1 5-1,1 8 0,-3 5 1,-2 6 0,-1 3 0,-6 6 0,-3 1 1,-6 0 1,-4 1 0,-5-5 1,-4 1 1,-6-6 1,-2-2-1,-5-7 1,-1-2 0,-4-8-2,2-2 0,1-4-3,4-6-3,7 0-7,3-10-7,11 4-5,3-7-2,11 2 2,1-3-1</inkml:trace>
  <inkml:trace contextRef="#ctx0" brushRef="#br0" timeOffset="64883">5554 1935 67,'-17'11'21,"-3"-10"-3,2-8 0,1-10-13,5-3-6,4-1 0,3-3-1,3 0 1,2 1-1,3 2 2,3 7-1,3 4 0,0 4 0,2 6 0,1 2 0,1 6 1,2 4-1,-1 3 0,1 1 1,-1 3 0,-2 2 1,-2-3 2,-3 3 0,-6-3 1,-1 0 1,-9-4 0,-3 4 1,-7-9 0,-1 2-1,-3-4-3,-1-5-4,7-2-11,0-9-8,12-2-1,2-9-2,12 0 2</inkml:trace>
  <inkml:trace contextRef="#ctx0" brushRef="#br0" timeOffset="65223">5733 1790 40,'22'7'17,"-7"5"0,-7 2 0,-7 4-5,-5-1-6,1-2-3,0-3-7,3-12-4,0 0-1,1-20-1,9-1 5,1-4 4,2-3 3,3 4 1,-2 1 5,3 9 3,-7 4 1,1 15 1,-8 4-4,-1 13-4,-6 5-1,-3 7-1,-4 2 0,-1 0 0,-4-3 0,1-3 0,-3-9-1,3-9 0,1-9-1,3-9-1,4-5-1,1-7-1,5 0-2,-1-8-5,12 4-7,-3-5-7,9 4-1,2-4 2,7 3 0</inkml:trace>
  <inkml:trace contextRef="#ctx0" brushRef="#br0" timeOffset="65674">6164 1879 49,'-8'-22'18,"4"-2"1,2-1-2,6 3-5,0 0-7,5 7-4,3 5-1,0 8 0,3 6 0,-1 5 1,0 5 0,0 6 2,-5 2 1,0 5 1,-11-2-8,3 6 2,-10-10 1,4 5-1,-13-12 0,-4 0 4,-3-10-1,3 1-4,-3-10-6,7 1-9,-6-8 0,2 0-2,1-11 0</inkml:trace>
  <inkml:trace contextRef="#ctx0" brushRef="#br0" timeOffset="78382">0 3426 1,'0'0'2,"0"0"0,0 0 1,0 0-1,0 0 0,0 0 0,0 0 0,0 0-1,0 0-1,0 0 1,0 0 1,0 0 2,0 0-1,0 0 1,10 6 0,-10-6 0,0 0-1,0 0 0,0 0-1,0 0-2,0 0 1,0 0-1,0 0 1,10 7 1,-10-7 0,15 1 1,-4-2 0,4 0 1,4-3-1,5 2 1,1-1-1,4 1-1,2-1 0,1 2 0,-1 0-1,5 2 1,-1 1-1,3 2 1,0 0-1,4 1-1,1 0 1,2 0 0,4-2 0,1 3-1,-3 1 1,0-1 1,-3 0-1,-1-1 0,-6 1 1,-2-1 0,-6 1 0,-2-3 1,-7-1-2,-1-1 1,-7-1-1,0 0 0,-12 0 0,14 1 1,-14-1-1,0 0 1,0 0-1,0 0 1,0 0 0,0 0 0,0 0 0,0 0-1,0 0 0,0 0 0,0 0-1,0 0 0,0 0 0,0 0 0,0 0 0,10-3 0,-10 3 0,0 0 0,0 0 0,0 0 0,4-11 0,-4 11-1,0 0 1,4-11-1,-4 11 0,0 0 0,13-1 1,-13 1 0,11 7 0,-11-7 0,18 10 0,-18-10 0,16 3 1,-16-3-1,13 2 1,-13-2 0,12-1-1,-12 1 1,0 0 0,0-14 0,-4 4-1,-3-4 1,2-6-1,-4-5 0,-3-8 0,3-7 0,-2-4 0,4-7 0,-2-4 1,10-2-1,1-1 0,4 1 0,6 2 0,-2 5 1,3 2-1,-3 4 0,2 3 0,-2-1 0,-6 2 0,-2 1 1,-1 3-1,-2 3 0,0 3 1,-1 1-2,1 6 2,-1 4-1,0 6 0,2 13 1,-2-14-1,2 14 1,0 0 0,0 0 0,-3-9-1,3 9 0,0 0 1,0 0-1,0 0-1,0 0 1,0 0-1,0 0 0,0 0-1,0 0-2,4 10-4,-4-10-8,7 14-4,-7-14 0,0 0-1,0 0 1</inkml:trace>
  <inkml:trace contextRef="#ctx0" brushRef="#br0" timeOffset="94566">432 2794 8,'0'0'8,"0"0"1,0 0-1,-9-3 1,9 3-1,0 0-1,0 0-2,0 0 0,0 0 0,-2 12-2,1-2 0,-2 4 0,0 5 1,4 5-1,-5 4 2,5 4 0,-6-2 2,7 4-1,-5-4-1,3 0 0,4-8 0,7-3-1,0-10-1,10-4 0,1-11-1,8-5 0,0-9 1,7-3 0,-6-7 0,-2 0 0,-5-8 0,-5 4 1,-5-2-2,-7 3 1,-7 0-2,-4 1 1,-9-2-1,1 4 1,-4 6-1,0 1 0,-2 3-1,4 4 1,-1 4-1,3 4 0,2 3 0,0 3 0,0 3-1,-2 5 0,-3 6-3,-2 2 0,0 11-4,-10 2-11,5 16-4,-7 1-1,4 10-1,-5-3 1</inkml:trace>
  <inkml:trace contextRef="#ctx0" brushRef="#br0" timeOffset="100624">1172 3431 5,'0'0'9,"0"0"1,0 0 1,-9-6 0,9 6 0,0 0-1,0 0 0,0 0-1,0 0-4,0 0-1,0 0-2,0 0-1,0 0 0,0 0-1,0 0 0,0 0-1,19 0 1,-3 1 1,5 0-1,8 1 1,6 0 0,8 1-1,6 1 1,6 0 0,3 0 0,5 0 1,6 2-1,4-4 0,7 1 0,6-3 1,7-2-1,6-4 1,5-1-1,5-2 0,1-4 0,-3 2-1,-4-2 1,-8 2 0,-9 0-1,-7 4 0,-9 2 1,-10 2-1,-6 2 1,-8 3-1,-4 2 0,-4 0 0,-4 1 0,-5 0 0,-6-1 0,-5 0-1,-5-2-1,-2 0-4,-11-2-10,10-6-2,-10 6 0,3-18 0</inkml:trace>
  <inkml:trace contextRef="#ctx0" brushRef="#br0" timeOffset="101365">3237 3382 26,'-8'-14'16,"5"2"0,1-3 0,-2-6-2,3-2-3,-3-7-2,2-4-2,-1-10-2,2-2-2,-2-9 0,0-3 0,-2-6-2,3 0 0,-1 0 0,1-1 0,0 3 1,2 5-1,-1 3 0,3 7 0,-2 6 1,2 4-1,-1 8 0,0 6 0,-1 7 0,1 4-1,-1 12-1,-1-12-2,1 12-6,0 0-10,1 11-2,-1-11-1,-9 11 0</inkml:trace>
  <inkml:trace contextRef="#ctx0" brushRef="#br0" timeOffset="111390">1889 2938 9,'0'0'6,"-13"4"1,13-4-3,-15 0 0,15 0 2,-15-1 2,15 1 3,-13-2 0,13 2 1,0 0 1,-9-9-2,9 9-3,2-12-2,-2 12-4,11-13-1,-1 6-1,2 2-1,1 0 0,1 3 1,-2 4-1,-1 3 1,-11-5 1,13 18 0,-13-6 2,-1 2 1,-6-2 1,1 1 0,-4-3 0,10-10 1,-20 10-1,10-8-1,0-5-1,0-1-1,10 4 0,-15-11-1,15 11-1,-10-10 0,10 10 0,0 0-1,0 0 0,0 0 0,0 0 0,0 0-1,0 0 2,0 0-1,0 0 0,0 0 1,0 0-3,0 0-10,0 0-9,8-10 0,-8 10-2,11-25 1</inkml:trace>
  <inkml:trace contextRef="#ctx0" brushRef="#br0" timeOffset="112021">2268 2674 38,'9'-11'14,"-9"11"0,17-14-1,-7 7-9,4 1-2,-1 4 0,0 0 0,-2 5 0,-2 0 2,-9-3 0,14 16 1,-10-3 2,-4 1-1,1 5 0,-7-1-1,4 4 0,-6 1 0,3 2-2,-5 0 1,1 2-2,-7-1 1,1 1-1,-3 0 2,-1 1-2,0-4 0,1-2-1,2-2 0,2-4 0,5-4 0,9-12 0,-2 15-1,2-15 1,20 3-1,-1-4 0,3-1 1,0-1-1,6-2 1,1 1 1,0-1-2,0 1 0,-1 0 0,-3 2 1,-3 0-1,1 2 0,-6 0 1,-2 1-1,-5-1 1,-10 0 0,12 2 0,-12-2 1,0 0-1,0 0 1,0 0-1,0 0 1,0 0 0,0 0-1,0 0 0,0 0 0,0 0 0,0 0-2,0 0-1,0 0-7,2 9-18,-2-9 1,-12 0-2,-7-11-1</inkml:trace>
  <inkml:trace contextRef="#ctx0" brushRef="#br0" timeOffset="127964">5202 720 7,'0'0'7,"0"0"1,0 0 2,0 0 1,0 0 0,0 0 0,0 0 0,0 0 1,0 0-2,0 0-3,9-11-1,5 8-3,2 0-1,6 0-1,3 1 0,2 2-1,3 1 0,0 2 0,-1 1 0,-2 1 0,-5 0 0,-2 1 0,-7 3 0,-3 0 0,-4 0 1,-5 4-1,-7 0 1,-5 2 1,-3 1-1,-6 2 1,-3-2-1,-2 0 0,2-1 1,1-4-2,3-2 0,8 0 0,11-9-1,-4 9 1,16-6 0,8 0-1,4 1 1,5 2-1,2 1 1,2 1 0,-1 2 0,-4 2 0,-7 2 0,-5 0 0,-7 2 1,-5-1 1,-7 0 0,-4-1 1,-8-1 0,1-2 0,-8-3 0,3 0 1,-3-5-2,1 0 0,4-2-2,-2-1-1,7 1-4,-3-6-6,15 5-8,-10-1-2,10 1-2,0 0 0,0 0 2</inkml:trace>
  <inkml:trace contextRef="#ctx0" brushRef="#br0" timeOffset="129075">5753 1136 6,'0'0'8,"0"0"0,0 0 0,0 0-4,0 0-1,0 0 1,0 0 0,0 0 1,0 11 0,-3-1 2,-5 5 0,1 1 1,0 5 1,-2 1-2,-1 1-1,-2-5-2,3 0-1,-3-3-2,8-5-3,4-10-5,-3 11-9,3-11-1,11-9 1,1-1-1</inkml:trace>
  <inkml:trace contextRef="#ctx0" brushRef="#br0" timeOffset="129886">5891 769 19,'3'-10'10,"-3"10"0,0 0 0,0 0-3,0 0-1,0 0 0,0 0 0,0 0 0,0 0 1,0 0-1,2 15 0,-1-3 0,2 4 0,-2 4-1,1 5-1,0 2 0,1 6-1,0 1 0,1 3-2,-1-2 1,2-1-1,-1-4 1,2-3-1,-2-5 0,0-3 1,-1-8-1,0-2 1,-3-9-2,0 0-3,3 10-6,-3-10-9,0 0-3,0 0-1,-5-10 1</inkml:trace>
  <inkml:trace contextRef="#ctx0" brushRef="#br0" timeOffset="131939">4695 2282 0,'0'0'1,"0"0"0,0 0 1,10 19 0,-9-6 1,3 8 2,-1 6 0,6 11 3,-1 7 0,5 9 1,-2 9 1,1 6-1,1 7 0,-4 3-1,4 1-1,-6-5-1,0-4-1,-4-8-1,0-7-1,-3-11 0,1-9-1,-1-11-3,-1-9-4,1-16-10,1 10-2,-1-10-1,0-21 1</inkml:trace>
  <inkml:trace contextRef="#ctx0" brushRef="#br0" timeOffset="132530">3904 2920 34,'-25'-1'11,"0"-4"0,3-7-1,6-2-8,5-1-2,6-5-1,4-1 0,5 1 2,5 1 2,7 0 0,5 6 0,5 1 0,3 8 1,4 5 0,1 7-2,0 7 0,0 6-2,-3 5 2,-3 2-1,-9 2 2,-4 2 2,-10-4 1,-6 2 0,-12-9 2,-3 1 0,-13-9 0,-1 1-1,-8-7-1,0-2-1,-5-6-2,5-2-2,3-1-1,3-4-5,12 2-10,6-4-7,14 0-1,7-7-1,15-1 0</inkml:trace>
  <inkml:trace contextRef="#ctx0" brushRef="#br0" timeOffset="133462">4990 2930 25,'0'0'13,"0"0"0,0 0-1,0 0-6,0 0-3,7-9 0,3 5-1,2-2 0,6 0-1,2 0-1,1-2 0,4-1 0,-2 2 0,1 1 1,-4 1 1,-3 3 4,-6 0 0,-11 2 1,9 4 1,-9-4 0,-7 10 1,1-1-1,-6-6-1,3 4-3,-4-3-1,4 0 0,-2-1-2,11-3 0,-14 3 0,14-3-1,0 0 0,-9 2 1,9-2-2,0 0-1,0 0-5,0 0-3,0 0-9,17-12-3,-3 3-1,2-4 1,7-3 0</inkml:trace>
  <inkml:trace contextRef="#ctx0" brushRef="#br0" timeOffset="133942">5598 2575 25,'0'0'14,"-18"-1"-1,7 2 3,-1 1-4,2 4-2,-2 0-2,0 4-1,0-2-1,2 7 1,-1-3-2,6 5 0,1-2-3,4 3 0,4 2-1,3-1-1,5 4 1,2 2-1,2 2 1,1 2-1,1 3 1,-1 6-1,0 0 1,-3 2-1,0 0 0,-5 0 0,-2-2 0,-4-4 1,-3-2 0,-3-6 0,-5-5 0,-2-2 2,-6-8-1,0-2 1,-5-8 0,1-4 0,0-9 0,-1-6-1,4-7-1,5-6 0,7-6-1,6-4-1,8-2-1,7-3 1,7 2-1,5 0 1,5 1 0,2 4 0,-3 2 0,-3 1 1,-7 1 0,-3 4 0,-7 1 2,-3 4-1,-8 3 0,-3 3-1,-6 5 1,-3 3 0,-4 7-1,-2 5-1,-3 7 0,-6 5-3,1 11-6,-8 2-12,-1 9 1,-4 1-3,1 7 1</inkml:trace>
  <inkml:trace contextRef="#ctx0" brushRef="#br0" timeOffset="134783">5048 2940 26,'0'0'17,"-11"7"0,11-7 1,0 0-1,0 0-6,0 0-2,0 0-1,0 0-2,-9-7-2,9 7-1,0 0 0,0 0-2,11-4 0,-11 4-1,16 8-1,-6-2 1,-2 3 0,4 1 0,-5 2 0,0 0 1,-1-1 0,-2-1 1,-4-10 1,2 16 1,-2-16 0,0 0 0,-16 2-1,16-2 0,-14-17-1,9 3-1,0-2-1,1-1-1,5 1 1,-1-1-2,4 5 1,-4 12-1,7-12 1,-7 12 1,0 0-1,3 15 1,-4-4 0,-1 2 0,-1 0 1,0 1 1,-3-3 0,2 1 0,4-12 2,-14 11-2,4-10-2,10-1-7,-11-4-16,11 4-1,-13-17-1,0 1-1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6:54.1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150 37 4,'-2'-11'9,"2"11"0,0 0 1,-3-10-1,3 10 2,-11-6 0,11 6-1,0 0 0,0 0 0,0 0-1,-5-10-2,5 10-2,0 0-2,0 0-1,0 0-1,-25 52 0,25-52-1,-25 80 1,10-22 0,2 10 0,0 6 2,3 5-1,-3-1 1,3-2-1,7-12 1,6-8 0,7-14 0,11-11-1,14-16 0,10-11-1,6-13 0,8-7 0,-5-9 0,3-7 0,-6-5-1,-4-5 2,-16-3-1,-8-2 1,-6-4-1,-8-2 0,-5-3 1,-4 2-1,-5 3 0,-1 3 1,-3 7-1,2 7 0,0 9 0,2 7 1,1 8-5,4 10 0,0 0-7,-14 8-12,13 8-2,-7-3-1,2 8 0</inkml:trace>
  <inkml:trace contextRef="#ctx0" brushRef="#br0" timeOffset="651">742 438 28,'0'0'13,"0"0"2,-4 14 0,7 2-3,-3 8-1,4 10-3,3 8-1,-4 14 0,-3 8-2,2 8-1,-2-1 1,-2 2-2,2-8 1,-1-5-1,-7-13 1,6-8-1,1-16 1,1-6 1,0-17-2,0 0-1,-1-18 0,1-4 0,0-12 0,0-7 1,-1-11-2,1-8-1,0-5-1,1-4 1,0-1 0,0 1 0,1 4-2,9 7 1,3 6 0,3 6 0,2 10 0,5 8-1,5 9 1,4 6 0,5 10 0,-7 6 1,1 10-1,-2 7 1,-1 6 0,-7 5 1,-4 3-1,-6 1 2,-6-3 0,-5-1 1,-7-7 2,-1-1-1,-12-6 0,1-3 0,-10-7 0,-4-1-1,-13-4 0,4 0-1,1-4-1,1-1-1,5 1-2,1-5-8,7 8-17,0-6 0,15-1-1,-7-12-2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4.8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11 234 57,'-6'47'20,"1"-3"1,6 0-2,1-1-11,6 1-5,3-5 0,7-7-1,0-10 0,6-12 1,0-15 0,6-13 0,-4-16 1,-1-9-1,-5-12 1,-5-5-1,-5-3-2,-6 1 1,-6 3-1,-4 9 1,-3 8-1,0 10 0,0 8-1,-2 12-1,-1 13 1,-2 13-3,-1 21-6,-5 12-15,-2 20 0,-6 11-1,2 13 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21:07:59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11432 0 0,'0'0'333'0'0,"0"0"0"0"0,1 0-213 0 0,27 17 358 0 0,-13-12-318 0 0,-14-4-23 0 0,1 0 1 0 0,-1 0-1 0 0,0 0 1 0 0,1 0-1 0 0,-1 0 1 0 0,1 0 0 0 0,-1 0-1 0 0,1 0 1 0 0,-1-1-1 0 0,1 1 1 0 0,-1-1-1 0 0,1 1 1 0 0,0-1 0 0 0,-1 1-1 0 0,1-1 1 0 0,0 0-1 0 0,0 0 1 0 0,-1 0-1 0 0,1 0 1 0 0,0 0 0 0 0,-1 0-1 0 0,1-1 1 0 0,0 1-1 0 0,-1 0 1 0 0,1-1-1 0 0,0 0 1 0 0,-1 1 0 0 0,1-1-1 0 0,-1 0 1 0 0,1 1-1 0 0,-1-1 1 0 0,0 0-1 0 0,1 0 1 0 0,-1 0 0 0 0,0-1-1 0 0,1 1 1 0 0,-1 0-1 0 0,0 0 1 0 0,0-1-1 0 0,0 1 1 0 0,0 0-1 0 0,0-1-136 0 0,9-7 1551 0 0,-9 8-1295 0 0,3-16 206 0 0,21-21-802 0 0,16 11-7662 0 0,-39 27 6315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5.23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168 306 56,'6'34'19,"-1"4"1,-4-5-1,1 2-11,2-6-3,3-7-2,4-16 1,5-13-2,5-15 0,2-12 0,1-14 0,2-3 2,-5-8-1,-2 2 1,-8 0-1,-5 10 1,-12 3-1,-4 13 0,-9 7 1,-6 10-2,-4 6-1,-5 8-1,-3 8 0,-1 7 0,0 9-2,-2 5-2,9 12-10,3 0-10,8 7 0,4-3-2,14 6 1</inkml:trace>
  <inkml:trace contextRef="#ctx0" brushRef="#br0" timeOffset="400">223 998 44,'0'0'14,"0"0"2,-11-6 0,11 6-11,-3 10-2,0 2 4,3 11 2,-7 4 0,6 8 0,-3-1-2,7 5 0,0-5-1,8-3-1,1-11-3,8-12-1,5-16 0,1-13-1,2-9 0,-2-10 1,-6-7 0,-4-3 1,-7 1 0,-6 5 1,-11 8 0,-6 8 0,-9 8-1,-4 10 0,-4 10-1,-2 9-1,-1 10-2,1 7-1,5 16-6,-1 5-15,10 12-1,0-1-1,11 4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6.22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147 169 73,'1'25'24,"-2"3"-3,3 6 0,-3 3-11,2 8-12,2 2 0,2 1 0,1-5 2,1-7-1,2-12 2,6-15 1,1-21 0,2-15 0,3-16-1,1-12 0,-3-8-1,-1-5 0,-6 1 1,-5 6 0,-7 9 1,-6 12 1,-10 8 1,-1 15 0,-8 9 1,-2 12-2,-5 7 0,0 11-2,-1 9-2,-1 7-3,8 13-17,-1 0-4,8 8-1,-2-3-1,9 2 2</inkml:trace>
  <inkml:trace contextRef="#ctx0" brushRef="#br0" timeOffset="721">140 1019 74,'-5'13'22,"-4"4"-1,2 7-1,-3 4-16,2 7-2,-1 3 1,4 7 1,-4-6 1,6 2-1,1-10 1,7-4 2,7-14-3,8-12-1,5-14-2,6-13-2,3-7 1,3-8-1,-4-4 1,-2 0 0,-8 1 0,-7 5 2,-10 6 0,-6 7 1,-10 5-1,-5 7 1,-6 4-1,-4 6-1,-5 8-1,-4 5-3,2 16-5,-6 0-16,8 16-3,-6 0 0,9 14-1,-3-1 1</inkml:trace>
  <inkml:trace contextRef="#ctx0" brushRef="#br0" timeOffset="1272">153 1801 61,'9'14'18,"0"0"-6,6 8-4,-3 1-4,6 13-14,-5 0 5,2 7 6,0 5 2,-7-5 4,5 4 6,-8-12 4,6 1 0,-5-20-3,10-4-6,-3-22-4,4-14-4,0-16 0,-4-7-1,0-8 1,-3-6 0,-5 0 1,-2 3 0,-8 7 1,1 11 0,-7 10 1,0 11 0,-3 6-2,-5 10 1,-3 11-2,-3 9-3,0 15-2,-11 4-13,8 20-8,-9-2-1,6 7 0,-6-8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8:23.4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781 799 13,'-10'5'9,"10"-5"1,-12 6-1,12-6-1,-11 7 0,11-7 2,0 0-2,-12 2 2,12-2-3,0-14-1,0 14 0,3-24 1,0 6-3,-2-8-2,2-7-1,0-7 0,2-2 0,-3-3 0,1-6 0,0-4-1,2 1 1,-2 2 1,1 8 0,-1 4 0,0 7 0,-1 5-1,1 9 1,-2 7-2,-1 12-1,2-11-4,-2 11-1,0 0-4,0 0-3,0 0-5,0 0-2,-10 4 1,10-4 2,0 0 1</inkml:trace>
  <inkml:trace contextRef="#ctx0" brushRef="#br0" timeOffset="431">540 262 12,'-10'1'8,"-1"1"1,11-2 0,-15 3 1,15-3-3,-10 2 1,10-2-2,0 0 0,0 0-1,0 0 1,0 0-1,0 0 0,12-15-1,-3 3 1,4 0-2,1-2-1,3-5-1,-1-3 0,1 3 0,-1 0-1,3-1 0,-1 2 0,0 0 1,2 0-2,0 4 1,0 3 0,-1-1 1,-2 2-1,-4 3 0,-3 0 0,-10 7 0,14-3 0,-14 3 1,0 0 0,10 18-1,-7-7 1,3 6 0,2 5 1,4 6 0,2 3 0,5 6 1,2 1-1,2 3 0,-4 2 1,4-1-1,-2-5-1,-6-1 1,1-3-1,-2-3 0,-3-3-1,-1-4 1,0-3-1,-2-2 1,-3-5-1,3-1 0,-8-12 1,5 11 0,-5-11 0,0 0 1,0 0-1,0 0-2,0 0-2,-10-6-6,10 6-12,-24-12-1,5 4-2,-9-11 0</inkml:trace>
  <inkml:trace contextRef="#ctx0" brushRef="#br0" timeOffset="34560">326 625 7,'-4'-9'10,"4"9"-1,0 0 1,0 0 1,0 0 0,1-14 1,-1 14-2,-2-14-1,2 14-2,1-20-2,3 10-3,3-3 0,4 2 0,0 2-2,4-1 1,-1 4-1,2 3-1,0 3 0,-1 4 1,-5 4-1,0 3 0,-4 3 0,-4 4 1,-2 1 0,-5 2 0,-4-1 1,-4 1 1,-2-4 0,-3 0 1,-1-6 0,1 0 2,1-6 0,2-2-1,2-7 0,13 4 0,-14-18-1,13 3 0,2-4-2,4-2 0,5 0-1,2 0 0,3 1 0,0 3-1,2 4 1,-1 4-1,-1 5 0,-2 3 0,-3 5 0,-1 3 0,-1 2 1,-3 3-1,-1 0 0,-1 3 1,-1-2 0,-1 0 0,-2-1 0,-2 0 1,-3-1-1,-4 0 1,-2-2 0,-6 1 0,-4-4 1,0-1-1,-3-2 1,1-3-1,1-1-1,1-3-5,7 2-13,-1-3-3,16 5-2,-19-18 0</inkml:trace>
  <inkml:trace contextRef="#ctx0" brushRef="#br0" timeOffset="152840">1106 1435 4,'-26'-6'5,"-2"0"2,-5 1 1,-1-2 0,-3 7 2,-6 7-1,-2 2 0,-5 5-2,-6 6-3,-4 6 0,-7 8-2,-1 8-1,-2 4-1,2 7 1,-1 4-2,2 5 1,4 4 0,5 7 0,7 3 1,9 3-1,6 4 0,14 3 1,8 2-1,13-1 1,10-2 0,13-5 2,11-3-2,9-8 0,8-6 1,9-12 0,10-11 1,11-13 0,13-10-1,5-16 1,8-15 0,6-10-1,7-12-1,-2-12 1,0-10-1,-9-8-1,-9-5 1,-9-3 0,-10 1-1,-11-3 1,-12-2 0,-14 3 0,-10 2 0,-11 4 0,-9 1 1,-14 4 0,-11 1-1,-12 2 0,-10 6 0,-15 2 0,-11 4-1,-13 6 0,-9 6 0,-8 5-1,-4 7 1,-8 9-1,-4 10 0,-1 11 1,1 11-1,3 14 0,1 12 0,5 16-1,3 8 0,8 14-2,6 5-1,14 14-5,8 6-9,13 5 2,11-4-1,17-8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1.21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65 21 36,'0'0'15,"0"0"0,0 0-1,-9-12-8,9 12-5,0 0 0,0 0-1,8 12 1,-6-2 0,-2 6 2,0 7 1,-4 4 1,2 9 0,-4 6 1,2 8 1,-4 3-1,5 4-1,0-3-1,5-1-2,1-5 0,3-7-4,7-5-4,-1-12-12,7-10-2,0-12-2,2-10 0</inkml:trace>
  <inkml:trace contextRef="#ctx0" brushRef="#br0" timeOffset="371">420 30 60,'-5'24'19,"1"1"1,0 4-2,2 5-14,0 4-4,1 5 0,0 4 0,-2 2 2,-1 1 0,0 2 1,-1-6 0,1-1-1,1-6 0,2-5-3,5-5-13,0-10-5,-4-19-3,17 4 1,-7-19-1</inkml:trace>
  <inkml:trace contextRef="#ctx0" brushRef="#br0" timeOffset="1693">1756 0 41,'0'0'15,"4"14"1,-3-4 0,1 3-7,-1 6-9,-1 6 1,2 7 3,-4 2 0,1 8 2,-6 1 0,2 7 1,-3-2 0,2 3 0,-3-2-1,4 1-1,-2-5-2,4-4-1,1-6 0,2-7-1,1-7-1,0-4 1,1-8-2,-2-9-8,0 0-13,4-26-1,-4 2-1,-7-9 0</inkml:trace>
  <inkml:trace contextRef="#ctx0" brushRef="#br0" timeOffset="2454">161 1269 80,'0'0'24,"13"12"-2,-13-12-2,12 10-20,-1 3-7,-5-2-4,5 11-7,-5 0-4,0 8-1,-5-1 2,-3 7 0</inkml:trace>
  <inkml:trace contextRef="#ctx0" brushRef="#br0" timeOffset="2604">150 1829 22,'-6'23'2,"3"-3"-2,0-7 0,3-13-8</inkml:trace>
  <inkml:trace contextRef="#ctx0" brushRef="#br0" timeOffset="2764">0 2408 82,'-4'58'21,"4"-2"-10,4-3-10,4-4-19,3 2-5,-2-3-1</inkml:trace>
  <inkml:trace contextRef="#ctx0" brushRef="#br0" timeOffset="2944">120 3420 99,'-7'53'22,"0"-1"-21,3-7 0,-2-8-22,8 2-7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4.3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 0 56,'-5'110'15,"8"-7"-3,2-11-1,6-11-13,2-9-1,4-9 5,0-6 5,-8-11 0,2 5 3,-9-13 4,3 5 2,-10-13-2,6 6-3,-6-9-6,2-4-7,7-3-21,-4-20-2,0 0 0,6-11-3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47.0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146 235 19,'-1'18'10,"3"-7"-1,3 8 1,0 5-3,4 8-7,1 8 1,0 8 1,-1 6 0,-3 5 0,-1 6 0,-3 2-1,-2-1 0,-1 0 0,-1-9-1,1-6-4,0-8-6,2-17-1,4-14 0,-5-12-1</inkml:trace>
  <inkml:trace contextRef="#ctx0" brushRef="#br0" timeOffset="271">76 281 68,'-10'-25'21,"5"2"-2,4-4-1,8 4-15,9 1-3,8 0-1,10 1-1,5-1 0,7 7 1,4 0-1,0 7 1,-1 3 1,-5 6-1,-8 5 1,-11 8 0,-11 11 0,-11 4 1,-13 9-1,-12 4 1,-10 5 1,-10 1 0,-9 0 1,-5-4 0,0-4 1,0-9-1,5-4 1,7-10-3,5-8-9,15-7-10,10-10-2,14-7-2,9-9 0</inkml:trace>
  <inkml:trace contextRef="#ctx0" brushRef="#br0" timeOffset="681">972 39 81,'0'0'23,"0"0"-1,-18 7-1,4-3-18,-4 6-4,-3 9 0,-6 3 0,-3 9 0,-6 6 1,-3 17 0,-4 4 1,-1 8 0,-1 6 0,4 5 1,2 2 0,7 2 0,5-4 0,12-3-1,7-8 1,14-4-1,8-6-1,7-6 1,6-7-1,5-5 1,2-10-1,1-6 1,0-8-1,0-5 1,0-5-3,-1-7-4,7 1-16,-6-7-1,3-4 0,-4-11-2</inkml:trace>
  <inkml:trace contextRef="#ctx0" brushRef="#br0" timeOffset="1102">1252 337 65,'-15'-11'21,"4"2"-1,-5 1-2,1 6-10,-5 6-7,-2 4-1,-6 8-1,-6 4 1,-1 5 0,-2 5 1,1 0-1,3 1 1,8 0-1,6 0 1,13-4-1,10-2 0,10-1 0,8-4 0,5-1 0,3 1 0,1-2 0,-1-1-1,-2 1 1,-6 1 0,-4-3 0,-7 3 0,-4-3 3,-6 2 0,-8-4 0,-4 2 1,-10-5 0,-2 1 0,-9-6-1,-2 0 0,-1-4-2,-3-4-1,6 0-3,2-7-3,13 1-6,2-7-8,19 3-3,6-7-1,12 0 2,9-4 0</inkml:trace>
  <inkml:trace contextRef="#ctx0" brushRef="#br0" timeOffset="1573">1324 814 79,'-11'2'22,"11"-2"-2,-6-19-3,12 6-17,7-2-5,8 2 0,0-5 0,4 8 1,-1-1 1,-2 7 3,-1 4 2,-2 2 1,-2 5 0,-2 3 0,-3 6-1,-2-2 1,-3 8 0,-5-5 2,-3 1 0,-8-3 0,-2 0 1,-9-3-1,-1-1 0,-7-4 0,2-2-2,0-3-1,3-5-2,7-3-4,1-10-8,16-2-9,5-11-4,12-2 1,3-10-2,10-2 1</inkml:trace>
  <inkml:trace contextRef="#ctx0" brushRef="#br0" timeOffset="2053">1638 22 20,'-2'-13'9,"2"13"0,-2-10 0,2 10-4,3 13-3,2-1-1,2 5 1,2 1 2,3 5 2,3 3 1,2 0 2,6 9 1,-2 0-1,6 9 0,2 3-2,4 8-1,-3 5-2,1 7-1,-3 3-1,-4 6 0,-5 0 0,-6 5 1,-12-3 0,-5-3 1,-13-6 0,-2-3 0,-8-10-1,-1-5 2,-4-11-2,3-8-1,1-9 1,4-6-2,6-5 1,2-7-2,5-5-1,11 0-5,-9-12-16,8 0-3,8-1 0,-4-9-2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9:59.3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260 239 12,'0'0'7,"0"0"0,0 0-1,0 0-2,0 0-1,-2-15 0,11 3-1,7-3 0,6-3-1,2-4 1,4 2-1,1-3 1,0 3 0,3 2-1,-5 2 1,-8 3-1,-5 2 0,0 2 0,-3 2 0,0 1 0,-2 0-1,-9 6 0,17-7 0,-17 7 0,12-1 0,-12 1 0,0 0 1,12 15-1,-12-15 0,2 18 1,-2-6-1,0 2 1,-1 2-1,-2 3 1,0 3 0,-1 5-1,2 3 1,1 2-1,2 4 1,4 0-1,2 2 0,4-4 0,3 1 1,2-2-1,-1-8 1,1 0-1,-2-2 2,-3-7 2,-5-1 0,-4-3 1,-2-12-1,-5 9 1,5-9-4,-13 7-5,13-7-10,-11-18 0,7 2-2,0-4-1</inkml:trace>
  <inkml:trace contextRef="#ctx0" brushRef="#br0" timeOffset="781">25 466 12,'-12'-9'8,"12"9"1,-14-6-1,14 6-2,0 0-3,0 0-1,13-5-1,6 5 1,6-1 1,9 2 0,0-2 1,15 2 0,3-1 1,5 4-2,1 6 0,-2-4 0,0 9-2,-3 4 0,6 3 0,-10 0 0,-4 5 1,-1-1-1,-2-2-1,-1 6 1,-5-4 1,0-2-1,-11 0 0,2 0 0,-6 0 1,-4-1 0,-4 0 0,-4-3 1,-9-2 1,3-1-1,-3-4 1,-1-3 0,1-10 1,-6 16-1,6-16 1,0 0-1,0 0 0,0 0-1,0 0 0,0 0-1,0 0-3,-1-15-8,11 12-10,-10 3-2,18-15-2,-19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08.4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13 307 13,'3'-11'8,"-3"11"0,0 0-1,0 0 0,0 0-2,1 15-1,1 0 0,-1 6 1,2 9 0,-1 2 1,-1 13 0,1 3-1,2 4 1,0-1-3,0-3-1,0-4-1,0-8 0,-2-6 0,3-8 2,-2-11 0,-3-11 2,3 9-1,-3-9 1,-4-15-1,0-2 0,-2-8-2,1-8 0,-2-8-2,-3-8 0,3-5-1,0-3 0,2 0 1,1 0-1,3 4 0,1 4 0,3 5 1,5 2-1,1 5 0,3 4-1,3 3 2,2 3-1,1 3 0,0 5 1,-2 2-1,-2 5 0,-2 4 1,-2 2-1,-10 6-1,13 0 1,-13 0 0,8 12 0,-8-12 0,9 18 0,-4-7 0,1 1 1,1 2 0,-1 0-1,-2 2 1,3 0 0,-3 3 0,0 1 0,-1 3 0,-3 1 0,-4 2 0,-1-1 0,-3 2 1,-5-2 0,-3-1 1,-3 0-1,-4-3 1,0-3 0,0-3 0,2-3 0,1-5 1,6-1 0,0-3-1,14-3 0,-11 0-1,11 0 0,0 0 0,0 0-2,20 0 1,-5 3-1,7 4 0,6 3 1,5 5 0,5 3 0,5 1 1,4 3 0,-3 4 0,2 3 1,1-2-1,-3 1 0,-5-4 0,-6-1-1,-4-1 2,-7-4-1,-4-6 1,-6-3-1,-12-9 2,11 9-1,-11-9 0,0 0 1,0 0-1,0 0 0,0 0-3,0 0-6,0 0-14,-4-16-1,3 6-2,-2-6 1</inkml:trace>
  <inkml:trace contextRef="#ctx0" brushRef="#br0" timeOffset="1913">954 247 35,'3'-17'14,"-3"17"1,7-14 1,-7 14-6,0 0-2,0-14-1,0 14-2,0 0 0,0 0-1,-13 19-1,1 0-1,-2 6 0,-7 8 0,-4 8-1,-3 6 2,-4 3-1,3 3 2,1-3-1,2 2 0,5-4-1,9-5 0,9-5-1,11-2 0,12-4-3,8-9-2,16-1-9,9-10-8,7-8 0,4-11-1,-1-5 0</inkml:trace>
  <inkml:trace contextRef="#ctx0" brushRef="#br0" timeOffset="2293">1402 396 29,'-19'1'13,"-2"0"1,-2 0 2,-1-1-7,3 4-1,-2-1-1,6 3-2,4-1-1,0 4 0,4-1-1,4 2-1,5 1-1,4 1-1,3 0 1,3 2 0,2 0-1,4 0 1,-1-1 0,5 3-1,-1-1 0,-3 3 0,-2-3 0,-2 2 0,-3-3 1,-4 1 0,0-1 1,-6 0 0,-7-3 1,-1 3 0,-3-2 0,-2 1 1,-4 0-1,-3 1 0,-3-1-1,-1-1 0,-1-2 0,2-2-1,4-1-2,-1-5-4,6 2-15,5-7-1,10 3-1,-3-16 0</inkml:trace>
  <inkml:trace contextRef="#ctx0" brushRef="#br0" timeOffset="2874">1477 288 13,'11'-2'9,"-11"2"0,0 0 1,0 0-5,21 10 0,-15 0 1,-1 4 1,0 5 0,3 4 0,-8-23 2,24 58-1,-24-58-2,25 67 1,-25-67-2,31 76-1,-31-76-1,32 76-1,-32-76 0,20 71-2,-20-71 1,13 69 1,-13-69 1,-1 56 1,1-56 0,-28 49 0,6-27-1,-8 0 1,-8-2-4,-2-4-10,-4 1-11,-1-7-1,3-3-2,4-10 1</inkml:trace>
  <inkml:trace contextRef="#ctx0" brushRef="#br0" timeOffset="21591">235 1825 14,'0'0'14,"-14"1"-1,14-1 2,-10 0-3,10 0-2,0 0 0,0 0-3,0 0-2,0 0 0,15 8-1,1-7 0,4-2 0,4 1-1,1-4 1,4 2-1,1-1-1,-2 2 0,-6-1-2,-1 2 1,-8 0 0,-2 2 1,-11-2-4,0 0-11,-1 12-6,1-12-1,-13 3 1,13-3-2</inkml:trace>
  <inkml:trace contextRef="#ctx0" brushRef="#br0" timeOffset="22102">851 1849 23,'-10'-2'12,"10"2"0,0 0 0,0 0-4,0 0-4,11-2-3,-2 2-1,3 1 1,0 1-1,-12-2 2,11 6 1,-11-6 2,4 12 3,-4-12 1,-10 14 1,-4-10-1,2 5 2,1-7-1,-2 3-2,0-7-2,0 1-2,4-3-4,9 4-6,-7-14-8,8 3-8,8 1-1,-1-4-1,10 3 1</inkml:trace>
  <inkml:trace contextRef="#ctx0" brushRef="#br0" timeOffset="22492">1255 1586 34,'0'0'14,"-5"18"3,4-7 0,0 7-6,2 0-4,-1 6 2,0 1-1,3 4-1,4-3-1,4 1-2,3-5-1,6-6-1,8-9 0,7-6 0,-35-1 0,75-24 0,-50-1 0,-25 25 1,65-64 0,-65 64 0,43-67 0,-43 67 0,5-53-1,-9 33-1,-2 6 2,-12 8-3,-3 6-2,-5 5 2,-3 8-1,2 2-1,-2 7-1,-3-1-5,12 8-13,0-8-2,6 4 0,5-11-2,14-3 2</inkml:trace>
  <inkml:trace contextRef="#ctx0" brushRef="#br0" timeOffset="22933">1775 1530 42,'0'0'15,"43"-24"1,-43 24 1,0 0-10,0 0 1,17 54 0,-17-54 0,-3 52 0,3-52 0,-24 59-1,24-59-1,-38 57-1,38-57-1,-31 49-1,31-49-2,0 0 0,17 47-1,-17-47 0,68 14 0,-68-14-1,85 4 0,-37-4-2,-1-6-4,5 3-7,-5-8-8,-6 4-1,-41 7 0,73-26 1</inkml:trace>
  <inkml:trace contextRef="#ctx0" brushRef="#br0" timeOffset="23293">2045 1766 54,'0'0'16,"0"0"2,0 0-1,0 0-12,0 0 2,-25 55-1,25-55-1,-14 49 1,14-49-1,-17 65 0,17-65-1,-15 75-2,15-75 0,-4 76-2,4-76-1,8 71-12,-8-71-9,7 64 0,-7-64-2,3 46 0</inkml:trace>
  <inkml:trace contextRef="#ctx0" brushRef="#br0" timeOffset="23934">1029 2613 77,'10'11'22,"-10"-11"-2,9 9-2,-9-9-29,5 14-9,-3-2-1,-6 2 0,1 6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32.5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3089 0 91,'-11'52'22,"3"-12"-1,2-5-2,3-8-23,1-3-1,4-1 0,-2-8-1,2 2-3,-2-17-2,2 20-3,-7-9 0,7 3-1,-1-2 2,2 4 0,-3 1 4,1 3 6,-2 7 6,0 0 5,1 5 5,-4 1 2,-1 4 1,-6-1-1,10 4-1,-3-4-8,3 0-15,0-6-6,1-7-4,2-6 0,1-7-2</inkml:trace>
  <inkml:trace contextRef="#ctx0" brushRef="#br0" timeOffset="330">3083 1185 92,'-8'59'24,"-6"-10"-1,7-1 0,2-9-23,5-6-1,8-3-2,0-8-2,3-3-5,-5-10-1,8 0 1,-4-6-2,1 5 2,-11-8 1,17 21-1,-12 0 4,-2 5 1,-4 7 2,-1 7 0,-2 6 0,-1 4 6,-2 3 3,0-5 3,1 2 4,-2-6 2,4 1 0,-3-11 1,6 0-2,-3-10-6,4-3-6,1-5-5,0-6-4,6 1-5,-7-11-11,7 24-1,-4-9-1,1 7 2</inkml:trace>
  <inkml:trace contextRef="#ctx0" brushRef="#br0" timeOffset="691">3020 2616 58,'-16'31'15,"4"-6"2,4-8 0,5-2-17,1-4 1,2-11 2,0 0-1,18 4 0,-18-4-3,20-8-2,-20 8-5,19-11-4,-19 11-8,12-11 2,-12 11 0,0 0 0</inkml:trace>
  <inkml:trace contextRef="#ctx0" brushRef="#br0" timeOffset="2012">362 2685 40,'0'0'15,"0"0"1,0 0 0,0 0-7,0 0-6,0 0 1,0 0 1,0 0-1,0 0 0,0 0 1,-15-5-2,15 5 1,-15-1-1,4 5-1,-2 2-1,-3 5 0,-3 4-1,-3 5 0,-2 2 1,-1 9-1,1 5 0,1 5 1,1 3 1,5 4-1,2 2 1,6 3-1,4 3 1,97 9-10,-74 0 2,9-5-2,17 6-6,55 3-9,3-17 0,25-6 1,3-21 0</inkml:trace>
  <inkml:trace contextRef="#ctx0" brushRef="#br0" timeOffset="2713">1502 2663 11,'14'6'10,"-1"4"0,-2 4 2,0 4-1,0 6 0,1 4-2,1 7-2,0 2 1,2 7-4,-2 5 0,-1 4-2,-5 1 0,-4-1-1,-6-1 1,-6-2-1,-8-4 1,-5-2 0,-6-3-3,-8-4-5,-3-2-9,-4-1-2,-6-4 1,1-6-2</inkml:trace>
  <inkml:trace contextRef="#ctx0" brushRef="#br0" timeOffset="3435">301 4097 37,'0'0'10,"-3"-17"0,3 5 0,1 2-8,-1 10 0,3-16 1,-3 16 3,0 0 2,-15-5 1,-1 12 1,-2 6-1,-8 4-1,-1 7-3,-4 7-2,1 10-1,-1 4 0,3 8 1,0 7 0,6 8-1,4 5 1,9 5 0,7 2-1,7 1 0,11 1-4,6-6-3,17 1-10,2-9-7,12-6 0,2-14-2,7-12 1</inkml:trace>
  <inkml:trace contextRef="#ctx0" brushRef="#br0" timeOffset="4025">1332 4143 72,'18'17'22,"-6"-4"-4,-1-3 0,0 6-17,3 1-5,3 7 2,0 3 1,-1 3 2,-1 5 1,-3 2 2,5 10 1,-7-2 1,6 8 1,-4 2-2,5 3-2,-5 2-1,0 3-1,-2-3-1,-6-2 1,-7-3-1,-7-4 2,-7-5-1,-8-4 1,-4-6-3,-7-12-14,5-2-8,-4-15 0,4-9-3,0-16 1</inkml:trace>
  <inkml:trace contextRef="#ctx0" brushRef="#br0" timeOffset="7270">2573 3226 22,'-14'8'11,"14"-8"3,-15 4 3,15-4-5,-10 0 1,10 0-1,0 0 0,-10-4-1,10 4 0,0 0-2,11-1-3,-11 1-1,24-1-3,-1-1 1,4-1-1,5-1-1,5-1 1,1-1-2,-1 2 1,-1 0-1,-10 0 0,-4 1 0,-5 2 0,-8 2 0,-9-1-1,0 0-2,0 0-7,-1 16-13,1-16-1,-6 10-1,6-10 1</inkml:trace>
  <inkml:trace contextRef="#ctx0" brushRef="#br0" timeOffset="7991">3342 2787 42,'4'-10'16,"-4"10"-1,2-10 3,-2 10-10,0 0-4,0 0-1,0 0-1,0 0 1,0 0 1,0 0 0,0 0 1,-2 11-1,4-2 2,-2-9-1,2 20 0,-1-5-1,3 4-1,-2 4 0,-1 6-1,-3 4 1,-2 6-2,0 4 1,0 3-1,0-1 1,-1-2-1,0-3 0,1-2 0,1-7 1,5-6-1,0-6 0,-2-7 0,0-12 0,0 15 1,0-15-1,0 0 0,0 0-3,-17-3-9,7 3-13,-2-3-1,-2 4 0,-4-5-3</inkml:trace>
  <inkml:trace contextRef="#ctx0" brushRef="#br0" timeOffset="9583">2446 4600 36,'0'0'17,"11"3"1,-11-3 1,23-6-7,-8-1-1,9 5 1,-2-6-1,10 6-2,-5-5-2,8 5-2,-5-2-2,-3 2-2,-3 0-1,-6 0-2,-2 3-5,-16-1-8,13-1-8,-13 1 0,0 0-2,-14-16 2</inkml:trace>
  <inkml:trace contextRef="#ctx0" brushRef="#br0" timeOffset="9864">2603 4381 7,'0'0'11,"0"0"4,0 0 2,-4 10-2,4-10 0,3 16 3,0 0-3,-6-1 0,7 9-4,-5 1-2,5 7-2,-5 0-3,3 3 0,-2-1-1,2-1-1,-1-5 1,0-2-1,-1-4-1,0-4-1,-1-4-1,1-3-2,1 1-5,-1-12-7,-5 18-9,5-18-1,-2 12-1,2-12 1</inkml:trace>
  <inkml:trace contextRef="#ctx0" brushRef="#br0" timeOffset="10535">3263 4241 39,'10'-17'21,"-10"17"1,2-15 2,-2 15-7,0 0-2,0 0-3,0 0-3,0 0-3,0 0-1,-9-5-2,9 5-2,0 0 0,0 0 0,0 0-1,0 0 1,0 0 0,5 13-1,-5-13 1,10 17 0,-1-4-1,-5 6 1,-2 5-1,3 3 0,-3 6 0,2 8 0,1 6 0,-2 2 0,-3 2 0,5-1 0,0-2 0,-1-3 0,1-4 0,-2-6 0,2-5 0,-1-4 0,2-2 0,-2-4 0,0-3 1,-3-4-1,2-3 0,-3-10-1,0 12-2,0-12-8,0 0-14,0 0 0,-13-16-2,7 2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14.1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0 351 22,'16'-6'9,"6"-12"-1,8-5 0,8-10-7,3-4 0,3-3 3,0-1 2,-3 2 1,-5 3 1,-4 7 1,-10 5 1,-6 10-2,-5 3-2,-11 11-3,0 0 0,0 0-2,1 10-1,-7 4 1,-3 9-1,1 5 0,-3 6 0,-1 5 1,2 5-1,0-1 1,-1 0-1,2-2 0,2-6 0,0-4 1,0-8-1,2-2 1,-1-10 0,-1 1 0,-1-2 0,-3-5 0,-4 1 0,1-3 0,-1 2-1,0-4 1,3 6-1,1-8-1,11 1 1,-13-1 0,13 1 1,5-10 0,7 3 0,5 1 0,5-5 0,3 2 0,6-1-3,0-2-6,7 7-9,-1-3-2,-2 1-1,-3-3 0</inkml:trace>
  <inkml:trace contextRef="#ctx0" brushRef="#br0" timeOffset="741">598 249 38,'13'-14'11,"6"-2"-1,2-8 0,3-1-10,2-1 1,0-1 2,0 6 1,-8-1 0,0 7 3,-7 1-1,-1 8-1,-10 6-1,12-2-1,-12 2-2,4 17-2,-1-1 1,-2 3 0,0 5 0,0 4 1,2 4-1,-2 1 1,1 3 0,-1-1-1,-1-3 1,1-1-1,-4-5 1,0-3 0,-4-5 0,0-2 1,-5-6-1,0 0 1,-5 1-2,-1-3 1,-1 1 0,-1-4-1,0 3-1,0-4 1,5 4 0,3-8-1,2 2 2,10-2 0,0 0 0,0 0 1,9-10 0,5 9 0,4-8-1,3 6 1,3-5 0,5 7-2,1 0-5,-1 1-11,4 9-3,-4-7-2,0 4 1,-1-3-1</inkml:trace>
  <inkml:trace contextRef="#ctx0" brushRef="#br0" timeOffset="1562">562 939 63,'1'13'16,"-1"-13"0,-10 11-4,10-11-22,-10 19-9,5-7 2,-1 3 0,-1 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21:08:0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15344 0 0,'0'0'348'0'0,"0"0"49"0"0,0 0 21 0 0,0 0-40 0 0,2 0-246 0 0,22 12-572 0 0,-16-27 2272 0 0,7 1-4385 0 0,2 2-906 0 0,-15 11 1678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15.8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52 0 50,'-8'25'19,"-4"-3"1,3-3-4,1-6-8,1 1-15,3 2-5,0-3-3,3 1-2,1-1-1,4 2 0,1 1 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16.03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140 0 33,'-10'32'14,"1"-2"-2,-1-7-4,5-3-8,0-1-6,1-5-4,3 0-4,1-1 0,3 2 0</inkml:trace>
  <inkml:trace contextRef="#ctx0" brushRef="#br0" timeOffset="180">71 623 52,'-21'28'17,"6"-5"2,0-5-4,4-5-7,3-2-6,6 1-11,2-12-8,6 17-1,3-9 1,-9-8-1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16.4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48 0 97,'-4'22'24,"4"0"-1,-2-11-3,3 3-23,5 2-2,-2 0-2,6 5-2,-6-8-5,7 6-7,-2-2-2,3 1 2,-4 0 0,1 0 2</inkml:trace>
  <inkml:trace contextRef="#ctx0" brushRef="#br0" timeOffset="191">59 579 102,'-18'14'26,"7"2"0,-4-12 1,3-1-25,12-3-1,0 0-2,0 0 1,0 0-2,-2 12 0,2-12-1,10 14-7,-10-14-6,20 16-9,-20-16 0,20 16-1,-20-16 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17.5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-6 23 47,'0'0'18,"-8"10"3,8-10-1,10-3-6,0-5-5,9 5-2,3-3-1,6 2-2,3 0 0,2 0-2,0 4-1,-2 3 0,-1 6-1,-6 3 0,-6 4 2,-6 3-1,-7 4 0,-6 5 1,-8 1 1,-6 5-2,-6-1 2,-3 2 0,-4 0-2,2 0 1,-1-1-1,6-1 0,2-1-1,6-5 0,5-1 1,4-3-1,7-4 0,6-1 0,8-3 0,5-5-3,13 0-16,3-8-6,9-2 0,2-10-2,4-4 2</inkml:trace>
  <inkml:trace contextRef="#ctx0" brushRef="#br0" timeOffset="3775">859 13 6,'0'0'6,"0"0"2,-3 9 1,3-9 1,-8 14 0,1-3 0,1 2-1,1 4-1,-3 4 1,2 4-2,-2 0 0,1 6-1,-2-1 1,4 2-1,-4-3 1,6 3 0,-2-7-2,6 0 1,-2-7-2,7-1 0,2-8-1,7-2-1,6-5-1,5-4-1,7 0-5,0-5-8,7 1-10,-2-1 1,1 2-3,-6-4 2</inkml:trace>
  <inkml:trace contextRef="#ctx0" brushRef="#br0" timeOffset="4326">993 236 32,'0'0'13,"10"12"0,-10-12 0,5 18-7,-1 0-1,1 1 3,0 8-1,-3 1 2,3 6 0,-4-2 1,5 3-1,-6-5-1,3 1-2,-3-5-2,1-2-3,0-2-3,-3-7-9,3 2-10,-2-7-2,1-10-1,0 0 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23.0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72 70,'0'0'23,"0"0"-1,0 0 0,0 0-12,0 0-3,15-13-3,-1 11-2,1-3 0,4 5-1,2 1 0,2 4-1,1 4 0,-3 2-1,1 5 1,-4 1-1,-4 0 2,-5 3-1,-3-2 2,-6 1-2,-7-1 1,-1-1 1,-4-1 1,0-3-2,1-2-1,2-2 1,9-9-2,-8 11 1,8-11-1,19 7 1,1-2-1,1 3-1,5 1 2,3 2 0,-1 3 0,-1 1 0,-6 1 0,-4 0 2,-9 1-1,-4 3 0,-10-1 1,-5 2-1,-9 0 0,-2 0 0,-3 0-1,-3-2-2,4 2-8,-4-6-13,11-1-2,-2-7 0,10-3-1</inkml:trace>
  <inkml:trace contextRef="#ctx0" brushRef="#br0" timeOffset="601">735 0 70,'4'12'20,"-4"2"-1,-2 2 1,-2 3-17,-1 5-2,-5 3 2,0 6 1,-6 2 0,4 6 0,-4-2 0,5 4 0,-1-4-1,5-1-1,1-4-1,6-3 0,6-6 1,3-7-1,4-6 0,5-5 0,4-4 1,6-7-1,7-2-2,4-7-4,9 2-7,-2-8-12,3 1-1,-5-6 0,-2 4 0</inkml:trace>
  <inkml:trace contextRef="#ctx0" brushRef="#br0" timeOffset="961">838 340 31,'0'0'18,"0"0"1,0 0 3,0 0-4,11 9-3,-11-9-3,1 17-3,-3-3-2,4 12 0,-3 2-1,4 10 0,-2 4-2,1 7 0,-1 1-2,1 1-2,3-1-4,-5-9-19,5-5-3,-4-17 0,-1-19-1,0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05.3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271 0 12,'0'0'6,"0"0"0,0 0-1,0 0-1,0 0 0,0 0-1,0 0 1,0 0 1,0 0 0,4 9 1,-1 1 0,-2 4-1,1 3 0,-1 7-1,-1 5-1,2 5 0,-2 8-1,2 4 0,-3 5 1,3 3 0,-2 5 0,1 5 2,-2 2-1,1 6 1,-4 4 1,2 12-1,-7 6 0,1 11-1,-4 5 0,1 12-1,-2 10-1,2 8 0,-1 8 0,1 6 0,-1 8 0,2 5-1,0 6 2,-1 9 0,-2 4 0,-1 3 0,-2 4-1,2 2 1,-2 4 0,-1 8-1,-3 3-1,4-2 0,3 1-1,2 2 0,7 4 0,3-4 0,3-4 0,5-8-1,5-9 1,3-4 1,3-9-1,1-9 0,-3-11 1,2-9-1,1-4 1,1-2-1,-3-8 1,-2-8-1,-2-9 0,-3-7-2,-2-9-2,-9-17-8,4-13-13,-6-28 0,1-21-2,-4-32 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0.1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89 0 45,'0'0'15,"0"0"0,0 0 2,0 0-14,5 10-3,-5-10 0,0 0 0,7 15 1,-7-15 0,2 20 2,-1-4 0,0 5 1,-1 5 0,2 9 2,-2 7-1,3 11 1,-2 8-1,2 12 0,-2 8-1,2 14 0,-3 12-2,0 13 0,-4 13 0,-2 15 0,-1 11 0,-2 10 0,0 13 0,-1 10 1,-2 9-1,2 13 1,-1 8 0,1 8 0,-1 9-2,3 10 1,-1 8-1,7 4 0,2-2 1,5 0-1,4-8 0,4-7 0,2-12 1,0-13-1,-1-17 1,-3-9-1,-2-8 0,0-9 0,-4-12 0,-2-6-1,-1-6-1,0-10 0,-1-12-1,-3-17 0,0-21-5,-7-24-18,3-29-3,-10-37 1,0-36 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1:00:22.9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199 17 1,'0'0'5,"0"0"0,0 0 0,0 0 0,-2-9 1,2 9-1,0 0 2,0 0 0,0 0 0,0 0 0,-6-10-1,6 10 0,0 0 0,0 0-1,0 0 1,0 0-2,0 0 0,0 0-1,0 0 1,0 0-1,0 0-1,0 0 1,0 0-1,0 0 0,0 0 0,0 0-1,0 0 0,0 0 0,0 0-1,0 0 0,0 0 0,0 0 0,-10 10-1,9-1 1,-2 2 0,2 3 0,1 5 0,0 3 0,-1 5 0,-1 5 1,-2 5-1,-1 5 1,-4 3-1,-2 2 1,-3 1-2,-7-3-8,-3 0-8,-2-5-3,-4-11 1,1-12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8:24.0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95,'1'21'12,"5"-4"-12,4-5 0,-10-12-29,18 10-5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21:08:0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12864 0 0,'0'0'374'0'0,"0"0"1"0"0,2 0-195 0 0,25 4 997 0 0,-27-3-1101 0 0,29 3 7 0 0,-23-12 348 0 0,21-5 1944 0 0,-27 13-2442 0 0,14-5-403 0 0,-8 4-3466 0 0,-5 1 2658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3:11.9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519 0 9,'0'0'23,"5"14"-2,-5-14 0,0 0-23,0 0-2,-12 14-1,8-4 1,-2 0 1,0 2 1,-2-1 1,-1 0 2,-1 1 1,-1 0 0,-3 3 1,0 1 0,-2 4 1,-2 3-1,-2 3 0,-2 4-1,-2 1-1,1 5 1,0 3-2,-1 3 0,0 3 0,1 5 0,0 7 0,1 5 0,0 9 0,2 7 0,-3 6 1,-1 4 0,2 2-1,2-1 1,4-4 0,4-5 2,4-10-1,8-5 0,6-8 0,8-7 1,4-7-1,6-6 1,3-6 0,1-2-1,3-7-1,0-3 1,-2-3 0,-1-4-1,-3-1 1,-2-3 0,-7-3 0,-1-2 0,-15-3 0,14 2 0,-14-2-2,0 0-3,0 0-17,0 0-10,-10-12 1,-2 6-1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5:38.0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 22 22,'0'0'24,"0"0"0,0 0-12,0 0-8,0 0-4,0 0-1,0 0 1,0 0 0,0 0 1,0 0 0,-5 10 2,5-10 0,0 0 2,0 0 0,0 0 1,0 0 1,0 0 0,0 0 0,0 0-1,0 0 0,0 0-2,0 0-2,0 0-1,0 0-3,0 0-5,0 0-15,12-11-11,-5 0 0,6 1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09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556 393 0,'-17'0'2,"6"1"-1,-1 0 1,0 0 0,-2 2 0,-3-1 0,2 1 0,-1 1-1,1-1 1,-2 3-1,1-1 0,-2-1 0,1 2 1,1 0-1,-3 4 0,0-1 0,-1 4 0,0 0 0,1 2 1,-1 3-1,1-1 0,0 2 0,0-1 0,1 2 1,0-4 0,4 2-1,-2-2 1,3 0 0,-2 1 0,3-1 0,1 1-1,1 0 0,2 0 0,-2 1 0,3 0-1,1 0 1,1 0-1,1-1 0,2 2 1,0-2 0,2 0 1,1-1-1,1 2 1,1-2 0,1 1 0,1 0 1,1 1-2,3 0 1,-1-1 0,0 2-1,2-3 1,2 2-1,0-3 0,0 1 0,0 0 0,2 1 1,-1-2-1,4-1 1,-2 2 0,4 2 1,-2 0-1,4 0 0,-1-4 0,2 3 0,-2-2 0,4 5-1,3-5 1,1 1-1,0-1 0,3 0 0,2 1 0,1-2 0,6 1 0,0-3 0,1-1 1,4-2-1,1-1 1,3 0-1,-1-2 1,2-2-1,1-1 0,0-2 0,0-2 0,-1-1 0,0-5 1,0-2-1,3-4 1,2-1 0,-1-3-1,2-3 1,-2-2-1,2-2 0,1-3 0,0-3 0,-3-3-1,-1-1 1,-5-3-1,-1-2 1,-4-3-1,-1-2 1,-5-1 0,-4 0-1,-3-2 0,-5-1 1,-2 1 0,-4 1-1,-4-1 1,-4 3 0,-5 0-1,-1 3 0,-4 2 0,-3 2 0,-4 2 0,-2 1 0,-3 0 0,-3 3 0,-3 0 0,-3-1 0,-3 0 0,-2 1 0,0 1 0,-4-1 0,-1 2 0,-4 2 0,0 3-1,0 1 1,-3 4 0,-2 2 0,-3 1 0,-3 3 0,-3 3-1,-3 0 1,0 3 0,-4 2-1,0 2 1,-1 2-1,-3 4 1,3 3-1,2 3 1,1 3-1,0 4 1,-1 3 0,0 3-1,-2 3 1,4 1 0,-4 1 0,0 2-1,1 1 1,-1-2 0,2 2 0,1-1 0,5-1 0,3 0 0,3-1 0,4-1 0,2-3 0,6 4 0,2-2 0,7 0 0,-1 0-2,5 5-2,0 0-5,5 1-16,6 13-6,-4-7 1,8 7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1.6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8 5,'8'-8'1,"-8"8"-3,0 0-1,0 0 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1.7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348 11 2,'0'0'6,"0"0"2,0 0 1,0 0 1,0 0 0,-14-6-1,14 6 0,-19-2-1,3-1-3,-1 3-1,-1-1-1,-2 2 1,-1 1-2,2 3 0,-4-1 0,1 3-1,2 2-1,-2 0 0,2 2 1,0 1-1,3-1 1,1 2 0,2-1-1,1 0 0,6-1 1,0 0-1,4-2 0,5 1 0,2-1 0,-4-9 0,22 17 0,-3-7 0,2 0 1,6 0-1,1 2 0,3-1 1,3 0-1,1 2 0,-2 0-1,-2 2 2,-3 0-2,-3 2 1,-1 2 0,-4 0 1,-7 0-1,-2 0 0,-5 0 1,-3-3-1,-3 1 1,-3-4 1,-4 0-1,-4-1 1,-3 0 0,-5-1-1,-4-2 1,0 1 0,-4-4-1,-2 0 1,-1-3-1,-1-1 0,0-3 0,3 0-1,4-2 1,1 0-1,4 0 0,2 0-2,7 2-4,1-4-5,9 5-12,0 0-5,2-17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2.67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47 0 1,'10'12'11,"-5"-2"-3,-3 0-2,0 5 0,-4 4-2,0 3 0,-4 4-1,1 4 0,-2 3-1,-1 1 1,0 1 0,0-2 0,0 0-1,2-3 1,3-2-1,2-5 1,2-2-1,4-2 1,6-4-1,3-2 0,5-6 0,6-4-1,1-4-1,0-3-2,2-4-3,0-5-2,-5 0-4,-5-6-6,0 6-7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3.1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13 30 1,'0'0'24,"-13"-7"-2,13 7 0,0 0-17,11-12-7,-11 12-1,11-6 0,-11 6 0,18-4 0,-8 3 1,4 1 1,1 1 2,3 1 0,1 1 0,2 0 1,1 1-1,1 2-1,1-2-1,-1-3-11,10 5-9,-5-10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5.2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65 398 2,'4'62'3,"-4"6"-2,-1 4 1,0 3-1,-5 0 0,-2-2 1,-2-3 1,0-9 1,1-5 0,6-4 0,-1-7 0,3-9 0,2-3-1,0-3 0,1-1-1,2-2-1,1 0 0,-2-5 0,1-2-1,-2-3 1,2-3 0,-2-4 1,-2-10 1,3 13-1,-3-13 1,0 0-1,0 0 1,0 0-1,0 0-1,15 5 0,-15-5 0,17 4-1,-1 0 0,3-1 1,1 2-1,7-2 1,0 0 1,3 0-1,7 1 1,2 0 1,6 0-1,6 2 0,6 0 1,5 2-1,8 1 0,3-2 0,6 2-1,5 1 0,5-3 1,0-3-1,2 1 0,-2-5 0,-3-1 1,-5-2-1,-6-2 0,-11-4 0,-7 2 1,-8 0-1,-5-2 0,-8-1 0,-4 2 0,-3-1 0,-5 1 0,-3 0 0,-3 1 0,-5-1 1,-2 2 0,-11 6-1,13-12 1,-11 2-1,1 0 0,-3-4 1,0-3-2,-2-8 1,-1-5 0,-2-8-1,0-10 1,0-9-1,1-8 0,0-7 0,2-4 0,1-2 1,2 0-1,0 0 0,1 4 0,-2 3 0,0 3 0,1 2 0,-2 3 0,0 2 0,0 7-1,0 4 1,-1 6 0,2 6 0,-1 10 0,0 7 0,1 7 0,-1 4-1,1 10 1,0 0 0,0 0 0,0 0 0,0 0 0,0 0 0,0 0 0,0 0 1,0 0-1,0 0 1,-9-8-1,9 8 0,-17 2 0,2-1 0,-4 0 0,-7-1 1,-6-2-1,-8 0 0,-5-1 0,-8-1 0,-8 1 0,-4-3 0,-9 3 0,-6 1 0,-4 2 0,-9 2-1,1 1 2,-5 2-1,-1-1 0,-2 0 0,5 0 1,4-1-1,5 1 1,12-2-1,4 2 0,6-2 1,12 1-1,7 0 0,8 0 0,8 0 0,6-1 0,5 0 0,6 0 0,12-2-1,-12 1 1,12-1-1,0 0 0,0 0-4,0 0-5,12 2-13,-3 6-8,-9-8 1,13 12 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6.9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0 763 3,'7'-17'12,"3"-3"0,0-9-2,4-6-2,2-5-1,4-6-1,0-6 0,2-1-1,1-1-2,-1-2 0,4 5 0,-2 2-1,0 3 0,-5 6-1,3 5 1,-1 3-1,-3 5-1,2 5 0,-3 3 0,-1 5 0,-2 2 0,2 4 0,-5 3-1,-11 5 1,18-3-2,-18 3 2,0 0 0,13 6 0,-13-6 0,7 9 2,-7-9-2,10 12 0,-2-3 1,0 2 0,3 4-1,0 5 1,4 5 0,-1 10 0,2 8 0,-1 7 0,0 7 0,-2 6 0,-2 2 0,1 4 0,-3-3-1,-1-7 0,1-5 1,-2-10-1,-1-7 0,-1-8 0,0-8 1,-2-8-1,0-4 1,-3-9 0,5 10 0,-5-10-3,0 0-4,-6-13-6,-2 2-8,-9-12-5,0 1-1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7.54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5,'23'2'13,"7"4"-1,5-3-2,9 2-3,3-1-3,3 0-1,2 0-3,0 0-6,3 3-14,-7-9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21:08:0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15056 0 0,'0'0'340'0'0,"0"0"50"0"0,0 0 25 0 0,0 0-49 0 0,0 0-259 0 0,0 0-200 0 0,0 0-15 0 0,0 0 15 0 0,16 0 6 0 0,10-17 689 0 0,-24 17-506 0 0,-2 0-161 0 0,0 0-679 0 0,0 0-294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8.0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6,'0'0'-3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8.2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3,'2'14'9,"-3"2"-2,2 4-1,-1 2-3,2 2 1,-1 2-1,1 3 1,-1 2 0,0-1 0,0 2 1,-1-2-1,1 0 1,-1-3-1,1-1 0,1-4-1,2-2 0,1-3-1,3-2 0,2-2 0,2-1-1,3-4 2,3-1-1,-1-4 0,1-1-1,1-5-2,0-3-7,-2-5-6,5 1-10,-9-10-1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8.6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 9 7,'0'0'17,"-4"-10"-2,4 10-19,18 7-4,-6-1-1,4 3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8.7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38 18,'0'0'12,"14"-3"-1,-14 3 0,19-7-2,-9 4-2,2-3-3,-2 3-1,1-1-2,2 0-1,-2 1-2,-1 2-10,-10 1-11,16-4 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0.4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2,'0'0'11,"0"0"-4,0 0-3,0 0-2,0 0-2,0 0 2,0 0-1,0 0 2,0 0-1,0 0 1,0 0-1,0 0 0,0 0 0,0 0-1,0 0-1,0 0-1,0 0 1,0 0-1,0 0 0,11 7 0,-11-7 1,16 3 0,-6-2 1,4 0 0,0-1 0,1 0-1,-1 0 1,0-1 0,2 0 0,-4 0-1,0 0 1,-12 1-1,16 0 1,-16 0-1,12-1 1,-12 1 0,0 0-1,0 0 1,0 0-1,9 1 1,-9-1-1,0 0 1,0 0-1,0 0 0,9-2 1,-9 2 0,0 0 0,0 0 0,0 0 1,0 0-1,0 0 1,0 0 0,0 0-1,0 0 0,0 0 0,0 0-1,0 0 0,0 0 0,0 0-1,0 0 1,0 0 0,0 0-1,0 0 1,0 0 0,0 0 0,0 0 1,0 0-1,0 0 0,0 0 0,0 0 0,10-2 0,-10 2 0,0 0 0,11 2 1,-11-2-1,0 0 0,0 0 1,0 0-1,0 0 1,0 0-1,0 0-1,0 0 1,0 0 0,0 0-1,0 0 1,0 0 0,0 0 0,0 0 1,0 0-1,0 0 1,0 0-1,9 2 0,-9-2 0,0 0 0,0 0-1,0 0 0,0 0 1,-6 11-1,6-11 0,0 0 1,-6 11-2,6-11-2,0 0-8,-2 13-9,2-13-1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3.7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1055 30 0,'-27'2'2,"-3"2"-1,-2 0 1,-3 2-1,0-1 0,-3 3 1,0-1-1,-1 5 1,-3-3 0,2 1 0,-1 5 0,-2 0 1,1 6 0,-2 1 1,-1 6-1,0 3 0,0 7 0,-1 3-1,0 6 0,2 2-1,1 3 0,4 1-1,4 1 1,4 1-1,3-2 2,4 1 1,5-1 1,3 0 0,5-1 1,2 2-1,6-3 0,4 0 0,5 0-1,5-2-1,1 2-1,6 0 0,2-1-1,5-1 2,2 1 1,3-3 0,3-1 1,6-3 1,3-3-1,4-2 1,4-6-1,5 1 0,1-7 0,6-3-1,2-4-2,7-5 1,5-5 0,2-5-1,4-7 1,2-7 0,1-7 0,3-4 0,1-9 0,0-5-1,-2-6 1,1-5 0,-2-8-1,-3 2 0,-2-6 0,-5-2 0,-6-4-1,-6 0 1,-9-4-1,-6-2 1,-5 1 0,-7 0-1,-9 1 1,-7 1-1,-7 2 0,-7 4 1,-8 4-2,-7 4 1,-9 0-1,-5 3 0,-7 3 1,-9-1-1,-5 5 0,-5 0 1,-6 4-1,-7 3 1,-3 5 0,-6 1-1,-2 4 1,-1 6 0,-4 2 0,0 1-1,0 1 1,-1 1 0,0 3-2,-2 3 0,3 5-3,-2-1-2,8 15-4,-7 3-7,3 9-14,7 10 1,-3 1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8.4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658 0 6,'-13'0'8,"-6"-1"-1,-4 2 0,-7 1-1,0 0-1,-6 2-1,-2 2 0,0-1-1,-2 1 1,5 1-1,0 3-1,3-2 1,3 1 0,4 0 0,1 2 0,5 1-2,0-1 1,0 2-1,5-3 0,0 4-1,3-4 1,2 2-1,3-1-1,-1-1 1,6 0 0,5 1 0,0-1 1,4 0-1,3 2 1,3 1 0,3 3-1,3 0 1,5 4 0,-1 2-1,6 3 0,-3 1 1,3 3-2,-3 1 1,1 1 0,-7-1 0,-1-2 0,-5-2 0,-2-2 0,-5-2 0,-3-3 0,-3-1 0,-2-4 1,-2 1 0,-3-4-1,-1 0 2,-6-1 0,-3-2 1,-5-3 0,-2 0 1,-8-3 0,2 0 1,-6-4-1,1 1 0,-2-3-1,0 1-1,3-2 0,1 0-1,4 0-1,4-1 0,4 3 0,4-1-2,4 2-1,11 2-3,-11-3-2,11 3-2,0 0-4,0 0-3,19-14-4,-1 9-6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9.2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20 24 8,'0'0'23,"-1"-14"-2,1 14-3,0 0-21,0 0-5,-2-10 0,2 10 0,0 0 2,0 0 1,1 10 2,-1-10 4,1 15 1,0-5 2,0 1-1,-2 2 1,1 2-1,-1-1-1,-2 2 1,1-1-1,-1 2 0,0 1 1,1 0-1,-1 0 0,1-1 0,1 0 0,2 0-1,0-1 0,2-2 0,2 0 0,0-2 0,0-1-1,2 0 1,-3-1-1,5-3 1,3-1-1,-2-2-1,3-3-3,2-2-4,0-6-3,1 0-4,-1-8-2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9.7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83 16,'28'-13'19,"-8"6"-10,4-2-6,4-1-1,-1 0 0,3 1-1,0 1 0,-4 3-1,2-2 1,-2 3-1,-4 3-1,-2 1-2,-4 0-5,2 7-12,-18-7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0.1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10,'0'0'18,"0"0"0,0 0-17,0 0-4,0 0-1,9 15 1,-7-4 0,1 2 1,0 3 2,-2 1 1,1 4 0,0-1 0,-1 0 0,0 1 0,1-5 0,0-1-1,-1-4 0,0-1-1,-1-10-1,0 0-7,0 0-9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0.4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11 7,'21'2'9,"-1"-4"-3,3 1-2,0-2-4,-5-3-7,4 5-9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0.9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5,'0'0'8,"0"0"0,0 0 0,0 0 0,0 0 0,0 0 0,0 0-1,0 0-1,0 0-2,0 0-1,0 0-2,0 0-1,-1 10-1,1-10 1,4 15-1,-2-4 1,1 4 1,1 3-1,1 3 0,-1-2 0,0 2 0,1-1 0,-2-2 0,-1-1 0,0-5-1,-1-3-5,-1-9-16,0 0-1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5.1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1053 2,'0'0'8,"5"-11"-1,-5 11 0,6-21-1,0 5 0,2-6 0,4-5-2,1-6 0,1-5-1,5-5 0,4-3 0,4-4-1,1-5 1,2-2 0,0-5-1,2 2 1,1-2 0,-3 0-1,-3 2 1,-3 4-1,-1 4 1,-2 5-2,-4 6 0,-1 5 1,-3 7-1,-1 7-1,-4 5 0,-1 4 0,-7 13-2,9-15-3,-9 15 0,0 0-4,0 0-5,0 0-11,0 0 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6.5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11,'30'21'9,"7"2"0,3 1 0,4 1-2,4 2 0,5 0-2,5 2 0,2 2-2,7 2 1,-4-2-2,0 0 0,-1-2 0,-1 0 0,-7-6 2,-5 0 0,-7-9 0,-6-1 0,-9-6 0,-3 0 1,-10-4 0,-3 0-1,-11-3-2,0 0 0,0 0-5,0 0-5,-12-13-13,1 8-7,-15-11-1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7.1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0 815 6,'39'-27'10,"6"-6"-2,11-4-2,6-3 0,6-3-1,8-6-2,1-1 0,3 1 0,-5-2-1,0-1-1,-6 1 2,-5 2-1,-5 2 1,-6 7 0,-7 1 0,-4 6-1,-5 5 0,-5 4 1,-7 4-2,-2 4 0,-7 3-1,-1 3 0,-6 3 1,-9 7 0,10-7 0,-10 7 1,0 0 0,0 0 0,0 0 0,0 0 0,0 0-1,0 0 0,0 0 0,0 0 0,0 0-1,0 0 0,0 0 0,0 0-1,0 0 0,0 0 1,0 0-1,0 0 0,0 0 0,0 0 1,0 0-1,0 0 1,0 0 0,0 0 0,0 0 0,0 0 0,0 0 0,0 0 0,0 0 0,0 0 0,0 0 0,0 0 0,0 0 0,0 0 0,0 0 0,0 0 0,0 0 0,0 0 0,0 0 0,0 0 0,0 0 0,0 0 0,7 9 0,-7-9 1,4 9-1,-4-9 0,5 12 0,-5-12 1,9 15-1,0-2 0,5-1 0,2 7 0,7 5 1,7 6-1,6 6 1,9 9 0,8 3 1,12 4 0,9 5-1,8 1 1,5 2 0,3 0-1,1-4 0,0-1 0,-5-3 0,-6-4-1,-6 0 1,-7-2-1,-5-5 1,-4-1 0,-1 2-1,-3-3 1,-3 0 0,-1-2 0,-6-4 0,-2-1 0,-6-3-1,-4-3 0,-6-5 1,-7-4-1,-4-4 0,-5-3 1,-10-10 0,10 11-1,-10-11 1,0 0 0,0 0 0,0 0 0,0 0 0,0 0 0,0 0 0,0 0-1,0 0 0,0 0 0,0 0 0,-9 7 0,9-7-1,0 0 1,-14 6 0,14-6 0,-17 7 0,8-2 0,-5 3 0,1-2 0,-5 5 0,-4 1-1,-4 2 1,-4 3 0,-5 2 0,-5 2 0,-3 2 0,-7 5-1,-1 2 1,-6 3 0,-1 3 0,-1 2 0,0 2 0,-2 1 0,2 1 0,0-2 0,3-4 0,2 0 0,2-4 0,1-3 1,1-1-1,2-7 0,3 2 1,3-3-1,4-2 0,3-3 0,6-2 1,5-3-2,4-4 2,7 1-1,2-4 0,11-3 1,-11 3-1,11-3 1,0 0-1,0 0 0,0 0 1,0 0-1,0 0 0,0 0 0,0 0 0,0 0 0,0 0 0,0 0 0,0 0 0,0 0 0,0 0 1,0 0-1,0 0 0,0 0 0,0 0 1,0 0-1,0 0 0,0 0 0,0 0 1,0 0-1,-10-5 0,10 5 0,0 0 0,-9-10 0,9 10 0,-7-9 1,7 9-1,-8-10 0,3 1 0,0-1 1,-1-2-2,-1 3 1,-3-8 0,-4 0 0,-6-8 0,-1-1 0,-7-2 0,-5-6 0,-3-3 0,-6-5 0,-4-1 0,-3-4 0,-1 0 0,-2 2 0,-1-1 0,-2 6 0,2 2 0,2 2-1,0 4 1,4 4 0,2 3-1,3 1-1,3 2-2,1 0-4,7 3-8,5 7-14,-3-6 0,11 6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9.2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0 114 2,'0'0'9,"-2"10"-1,4-1-2,-1 1-1,1 5-1,3 5-2,0 6 0,3 4 0,-1 8-1,0 5 1,0 5 0,-2 7-1,-1 0 0,-2 0 0,-1-1 0,-2-3 0,0-4 0,1-6-1,-1-8 1,2-6-1,-1-7 1,0-6 1,1-2 3,-1-12 1,0 0 1,0 0-1,2-13 1,-2-3 0,-1-9-1,-1-4-2,0-11-2,0-4-2,-3-7 0,1-1 1,-2-3-1,2 0 0,-2 2 0,2 0 1,-1 5-1,2 3 0,2 4-1,2 2 0,6 4 0,0 4 1,7 3-2,4 4 1,4 5 0,3 4 0,3 5 0,2 4 0,3 6 0,0 3 0,3 6 1,-1 5 0,1 4-1,-2 3 1,-3 4-1,-2 3 2,-4 1-1,-6 0-1,-6 1 1,-7-3 0,-5 1 1,-6-1-1,-5-4 1,-5-2-1,-4-2 1,-4-3 0,-5-2 0,-2-3 0,-5-5 0,0-2-1,-1-3 1,-1-3 0,0-2 0,4-1-1,4-3 1,5 2-1,6 0 1,3 1-1,6 0 0,9 5-1,0 0 0,-9-5-1,9 5 1,0 0-1,15 12 1,-4-2-1,6 6 1,2 5 1,3 8 0,6 6 0,0 7 0,2 5 0,-1 3 0,-1 0 0,-2 2 0,-1-5 0,-3-3 1,0-4-1,-3-5 0,-1-6 0,-3-6 0,-1-4 0,-4-5 1,-1-4-1,-9-10 2,10 12-1,-10-12 0,0 0 0,0 0-1,0 0-4,0 0-6,0 0-17,-13-16 0,13 16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1.8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54 0 2,'0'0'4,"0"0"0,0 0 0,0 0-1,0 0-1,-6 10 0,6-10 0,-2 12 0,1-3 0,-1 1-1,-1 3 1,0 2-2,-1 6 1,-2 1 0,2 2-1,-3 3 1,2 1-1,0 0 1,1 1-1,2-2 2,3-3 0,1-5 0,3 0 1,2-4 0,3-1 0,3-4-1,2-1 1,4-3-1,1-2-2,3-3-1,2-2 0,-2-2-1,-2-2-1,-1-3-2,-5-2-5,-1 4-9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2.3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21 11,'11'-4'9,"6"2"-5,0 1-1,6-3 0,0 3 0,1-1-2,1 0-1,-1 0-2,-2 2-3,-2-3-5,2 3-6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2.85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2,'0'0'4,"3"20"-1,-2-6 0,1 3-1,0 3-1,1 0 1,-2 1 0,1-3-1,0 0 0,-1-2-1,-1-5 0,0-2-2,0-9-6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3.1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53 7,'18'5'17,"-5"-6"-2,5 0-4,0-2-2,1-1-3,3-1-3,-3-1-2,0 0 0,-3 1-1,-2 0 0,0 1-1,-3-1-3,-2 2-3,0 0-5,-9 3-11,14-6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00:55:5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606 344 4896 0 0,'0'0'108'0'0,"0"0"17"0"0,0 0 10 0 0,6-11 2095 0 0,-3-13 1277 0 0,-3 23-3300 0 0,-6-9 455 0 0,-48-10 406 0 0,3 28-674 0 0,-49 18 162 0 0,34 11-556 0 0,56-32 17 0 0,0 0 0 0 0,0 1 0 0 0,1 0 0 0 0,-1 1 0 0 0,2 0 1 0 0,-1 0-1 0 0,1 1 0 0 0,-3 3-17 0 0,-40 43 116 0 0,-4 30 887 0 0,29-29-278 0 0,12 21-468 0 0,19-3 224 0 0,19 7-25 0 0,7-10-88 0 0,19-2-32 0 0,-38-54-282 0 0,-8-8-21 0 0,1 0 0 0 0,0-1 0 0 0,0 1-1 0 0,0-1 1 0 0,0 0 0 0 0,1-1 0 0 0,0 1 0 0 0,0-1 0 0 0,0 0 0 0 0,1-1 0 0 0,3 2-33 0 0,120 77 502 0 0,-40-48-278 0 0,-9-7-56 0 0,36-13 16 0 0,-107-11-174 0 0,1-2 1 0 0,-1 1 0 0 0,1-1-1 0 0,0-1 1 0 0,-1 0 0 0 0,1 0-1 0 0,0-1 1 0 0,4-1-11 0 0,39-2 85 0 0,-46 4-62 0 0,0 0 0 0 0,0 0 1 0 0,0-1-1 0 0,0 0 0 0 0,0 0 1 0 0,-1-1-1 0 0,1 0 0 0 0,-1 0 1 0 0,1-1-1 0 0,-1 0 0 0 0,1-1-23 0 0,162-67 160 0 0,-141 51-58 0 0,-1-1 0 0 0,-1-1 0 0 0,-1-1 0 0 0,5-8-102 0 0,30-67 0 0 0,-55 86 21 0 0,-1-1 0 0 0,0 0 0 0 0,-1 0 0 0 0,0-1 0 0 0,-1 1 0 0 0,0-1 0 0 0,-2 0 0 0 0,1 0 0 0 0,-2 0 0 0 0,0 1 0 0 0,0-1 0 0 0,-3-13-21 0 0,-16-54 172 0 0,13 62-116 0 0,0 0-1 0 0,-1 1 1 0 0,-1 0-1 0 0,-1 0 1 0 0,-1 1-1 0 0,0 0 1 0 0,-1 0-1 0 0,-1 1 1 0 0,0 1-1 0 0,-13-13-55 0 0,-26-26 89 0 0,-11 4 31 0 0,17 19 176 0 0,-74-39 36 0 0,22 29-684 0 0,-19 18 272 0 0,10 27 8 0 0,95-3 31 0 0,-1-1-1 0 0,1 2 1 0 0,-1-1 0 0 0,1 1-1 0 0,0 1 1 0 0,0 0-1 0 0,0 1 1 0 0,0 0-1 0 0,0 1 1 0 0,1 0-1 0 0,-4 2 42 0 0,-2 4-146 0 0,-1 1-1 0 0,2 1 0 0 0,-1 0 0 0 0,2 1 0 0 0,0 1 0 0 0,1 0 1 0 0,0 1-1 0 0,-5 9 147 0 0,-57 70-2342 0 0,46-54 681 0 0,18-19 815 0 0</inkml:trace>
  <inkml:trace contextRef="#ctx0" brushRef="#br0" timeOffset="1649.601">721 488 6480 0 0,'0'0'141'0'0,"0"0"23"0"0,0 0 13 0 0,1-1-19 0 0,3-2-86 0 0,-3 2 130 0 0,-1 1 52 0 0,0 0 2 0 0,0 0-14 0 0,0 0-55 0 0,0 0-24 0 0,0 0-3 0 0,0 0 10 0 0,0 0 44 0 0,0 0 11 0 0,0 0 6 0 0,0 0-3 0 0,0 0-18 0 0,0 0-8 0 0,0 0-2 0 0,-8-10 141 0 0,-38 6 1174 0 0,17 14 89 0 0,-9 12-1504 0 0,-13 45-100 0 0,42-46 13 0 0,13 6 415 0 0,11-12 51 0 0,26-6-90 0 0,24-2-322 0 0,0-1-67 0 0,-57-2-78 0 0,-1 0 0 0 0,1 1 1 0 0,-1-1-1 0 0,1 1 0 0 0,-1 1 1 0 0,-1 0-1 0 0,1 0 0 0 0,-1 0 1 0 0,0 0-1 0 0,5 8 78 0 0,-11-14-1 0 0,2 3-8 0 0,0-1-1 0 0,0 0 1 0 0,0 1 0 0 0,0 0-1 0 0,-1-1 1 0 0,1 1-1 0 0,-1 0 1 0 0,0 0-1 0 0,0 0 1 0 0,0 0 0 0 0,0 0-1 0 0,0 0 1 0 0,-1 0-1 0 0,0 0 1 0 0,1 0 0 0 0,-1 3 9 0 0,6 29-72 0 0,-11 11 72 0 0,-39 8 1463 0 0,36-46-1318 0 0,-43 14 909 0 0,-3-13-581 0 0,-1 0-234 0 0,-1-8-102 0 0,31-2-87 0 0,24 1-581 0 0,-13-2 1196 0 0,9 0-7571 0 0,5 2 2133 0 0</inkml:trace>
  <inkml:trace contextRef="#ctx0" brushRef="#br0" timeOffset="2565.63">1009 895 5824 0 0,'0'0'166'0'0,"0"0"86"0"0,0 0 254 0 0,0 0 108 0 0,0 0 24 0 0,0 0-54 0 0,0 0-235 0 0,0 0-101 0 0,-1-1-21 0 0,-16-20 914 0 0,-1-7 760 0 0,16 24-1719 0 0,1 0 0 0 0,-1-1-1 0 0,1 1 1 0 0,0 0 0 0 0,0-1-1 0 0,0 1 1 0 0,1-1 0 0 0,-1 1-1 0 0,1-1 1 0 0,0 1 0 0 0,1-1-1 0 0,-1 1 1 0 0,1-1 0 0 0,-1 1 0 0 0,2-3-182 0 0,-1 3 64 0 0,0-6-11 0 0,4 3-42 0 0,17-21-46 0 0,-5 21-101 0 0,-2 11-13 0 0,6 1 198 0 0,-18-2-76 0 0,0-1 0 0 0,0 1 0 0 0,0 0 0 0 0,-1 0 0 0 0,1 0 0 0 0,-1 1 0 0 0,1-1 0 0 0,-1 0 0 0 0,0 1 1 0 0,-1 0-1 0 0,1-1 0 0 0,-1 1 0 0 0,1 0 0 0 0,-1 0 0 0 0,0 4 27 0 0,15 27-53 0 0,-1 1 14 0 0,-15-34 114 0 0,1 0 0 0 0,-1 0 0 0 0,0 0-1 0 0,0-1 1 0 0,0 1 0 0 0,0 0 0 0 0,0 0 0 0 0,0 0 0 0 0,-1-1 0 0 0,1 1 0 0 0,0 0 0 0 0,-1 0-1 0 0,0 0 1 0 0,1-1 0 0 0,-1 1 0 0 0,0 0 0 0 0,0-1 0 0 0,0 1 0 0 0,0-1 0 0 0,0 1 0 0 0,0-1-1 0 0,0 0 1 0 0,-1 1 0 0 0,1-1 0 0 0,-1 1-75 0 0,-7 8 384 0 0,7-8-319 0 0,-1 0-1 0 0,1-1 1 0 0,0 1 0 0 0,-1-1 0 0 0,0 0 0 0 0,1 0 0 0 0,-1 0-1 0 0,0 0 1 0 0,1 0 0 0 0,-1-1 0 0 0,0 1 0 0 0,0-1 0 0 0,0 1-1 0 0,0-1 1 0 0,1 0 0 0 0,-1 0 0 0 0,0-1 0 0 0,0 1-1 0 0,0-1-64 0 0,-7 1 30 0 0,-13-7 153 0 0,1-11-514 0 0,10-11-1682 0 0,16 16 1392 0 0,-3 1-3 0 0</inkml:trace>
  <inkml:trace contextRef="#ctx0" brushRef="#br0" timeOffset="4544.069">3177 250 6560 0 0,'0'0'149'0'0,"0"0"23"0"0,0 0 11 0 0,0 0-5 0 0,0 0-22 0 0,0 0-10 0 0,0 0-2 0 0,0 0 9 0 0,-2-1 40 0 0,-15-20 1150 0 0,16 20-976 0 0,1 1 7 0 0,-24-12 1426 0 0,22 11-1688 0 0,2 1-14 0 0,-5 4 126 0 0,-29-4 288 0 0,-10 13 184 0 0,-13 10-376 0 0,30-11-320 0 0,-72 44 0 0 0,64-20 0 0 0,-51 52 456 0 0,40 8 584 0 0,43-36-572 0 0,6-31-480 0 0,-2-20 49 0 0,0 0 0 0 0,0 0 0 0 0,1 0 0 0 0,1 0 0 0 0,0-1 0 0 0,0 1 0 0 0,0-1 0 0 0,1 0 0 0 0,0 0 0 0 0,1 1-37 0 0,6 13 94 0 0,6 8 67 0 0,0 0 1 0 0,2-1 0 0 0,1-1 0 0 0,1-1 0 0 0,2-1 0 0 0,0-1-162 0 0,-7-11 169 0 0,-1-2 0 0 0,2 0 0 0 0,0-1 0 0 0,0 0 0 0 0,1-1 0 0 0,10 3-169 0 0,-4 0 46 0 0,112 36 450 0 0,26-27-112 0 0,-141-23-266 0 0,-1-1-1 0 0,1-1 0 0 0,-1-1 0 0 0,0 0 0 0 0,0-2 1 0 0,2-1-118 0 0,-10 3 86 0 0,118-49-73 0 0,-38-1-69 0 0,-37 0 169 0 0,-4-31 67 0 0,-31 47-180 0 0,9-32 16 0 0,-23 27 59 0 0,0-89-70 0 0,-18 56 59 0 0,-7 17 111 0 0,12 37-59 0 0,-2 0-1 0 0,0 0 1 0 0,-1 1-1 0 0,0 0 1 0 0,-14-17-116 0 0,2 0 147 0 0,-43-38-135 0 0,-46-18-22 0 0,59 63-44 0 0,46 29 44 0 0,-16-5 0 0 0,1 1 1 0 0,-1 2-1 0 0,0 0 0 0 0,-1 1 0 0 0,1 1 1 0 0,0 1-1 0 0,-1 1 0 0 0,-21 3 10 0 0,17 0-29 0 0,0 2-1 0 0,1 1 0 0 0,-1 2 0 0 0,2 0 0 0 0,-1 2 1 0 0,-17 9 29 0 0,-159 74-227 0 0,106-30-64 0 0,-19 26-977 0 0,70-40-1140 0 0,24-27-3723 0 0</inkml:trace>
  <inkml:trace contextRef="#ctx0" brushRef="#br0" timeOffset="5869.561">3374 344 9360 0 0,'0'0'208'0'0,"-1"-11"564"0"0,0 9-670 0 0,0 0-1 0 0,-1 0 1 0 0,1 0 0 0 0,-1 0 0 0 0,1 0 0 0 0,-1 0 0 0 0,0 0 0 0 0,0 1 0 0 0,0-1 0 0 0,0 1 0 0 0,0-1-1 0 0,0 1 1 0 0,0 0 0 0 0,0 0 0 0 0,-1 0 0 0 0,1 0 0 0 0,0 0 0 0 0,-1 0 0 0 0,1 0 0 0 0,-1 1 0 0 0,-2-1-102 0 0,-46-3 832 0 0,-18 14 388 0 0,-1 17-504 0 0,-2 26-68 0 0,54-30-631 0 0,18-21-9 0 0,0 0 1 0 0,1 0-1 0 0,0 0 1 0 0,-1 0-1 0 0,1 0 1 0 0,0 0-1 0 0,0 0 1 0 0,0-1-1 0 0,0 1 1 0 0,1 0-1 0 0,-1 0 1 0 0,0-1-1 0 0,1 1 1 0 0,-1-1-1 0 0,1 1 1 0 0,-1-1-1 0 0,1 0 1 0 0,0 1-1 0 0,0-1 1 0 0,-1 0-1 0 0,1 0 1 0 0,0 0-1 0 0,0 0 1 0 0,0-1-1 0 0,0 1 1 0 0,0-1-1 0 0,0 1 1 0 0,1-1-1 0 0,-1 1 1 0 0,0-1-1 0 0,0 0 1 0 0,0 0-9 0 0,34 8-127 0 0,79 24 189 0 0,-39 13-282 0 0,-71-44 208 0 0,0 2 1 0 0,0-1-1 0 0,-1 1 1 0 0,1-1 0 0 0,-1 1-1 0 0,0 0 1 0 0,0 1 0 0 0,0-1-1 0 0,0 1 1 0 0,-1 0 0 0 0,1 0-1 0 0,-1 0 1 0 0,0 0-1 0 0,0 0 1 0 0,-1 1 0 0 0,1-1-1 0 0,-1 1 1 0 0,0 0 0 0 0,0 0-1 0 0,-1 0 1 0 0,2 3 11 0 0,-22 37 164 0 0,15-40-95 0 0,1 0 1 0 0,-1 0-1 0 0,0 0 1 0 0,0 0-1 0 0,-1-1 1 0 0,1 0 0 0 0,-1 0-1 0 0,0 0 1 0 0,0 0-1 0 0,0-1 1 0 0,0 0-1 0 0,-1 0 1 0 0,0 0-1 0 0,1-1 1 0 0,-1 0-1 0 0,0 0 1 0 0,-5 1-70 0 0,-22 10 520 0 0,23-9-426 0 0,-1 0-1 0 0,1-1 0 0 0,-1 0 1 0 0,0-1-1 0 0,0 0 0 0 0,0-1 1 0 0,0 0-1 0 0,0-1 0 0 0,-3-1-93 0 0,-42-3 11 0 0,21-4 54 0 0,29 10-6 0 0,-2-4-20 0 0,7 1-93 0 0,1 1 1 0 0,-1 0 0 0 0,1-1-1 0 0,-1 1 1 0 0,1 0 0 0 0,-1-1-1 0 0,1 1 1 0 0,-1-1-1 0 0,1 1 1 0 0,-1-1 0 0 0,1 1-1 0 0,0-1 1 0 0,-1 1 0 0 0,1-1-1 0 0,0 1 1 0 0,-1-1 0 0 0,1 0-1 0 0,0 1 1 0 0,0-1-1 0 0,0 1 1 0 0,-1-1 0 0 0,1 0-1 0 0,0 1 1 0 0,0-1 0 0 0,0 0-1 0 0,0 1 1 0 0,0-1 0 0 0,0 1-1 0 0,0-1 1 0 0,1 0-1 0 0,-1 1 1 0 0,0-1 0 0 0,0 0-1 0 0,0 1 1 0 0,0-1 0 0 0,1 1-1 0 0,-1-1 1 0 0,0 1 0 0 0,1-1-1 0 0,-1 0 1 0 0,0 1-1 0 0,1-1 1 0 0,-1 1 0 0 0,1 0-1 0 0,-1-1 1 0 0,1 1 0 0 0,-1-1-1 0 0,1 1 1 0 0,-1 0-1 0 0,1-1 1 0 0,0 1 53 0 0,3-6-967 0 0,3-1-2744 0 0,6 6-1094 0 0</inkml:trace>
  <inkml:trace contextRef="#ctx0" brushRef="#br0" timeOffset="6830.494">3475 724 3312 0 0,'0'0'99'0'0,"10"4"6661"0"0,-5-3-6987 0 0,-1-2 351 0 0,0-1 0 0 0,1 1 0 0 0,-1-1 1 0 0,0 0-1 0 0,0 0 0 0 0,-1-1 0 0 0,1 1 1 0 0,0-1-1 0 0,-1 1 0 0 0,1-1 0 0 0,-1 0 1 0 0,0-1-1 0 0,0 1 0 0 0,0-1 0 0 0,0 1 0 0 0,-1-1 1 0 0,0 0-1 0 0,1 0 0 0 0,-1 0 0 0 0,1-4-124 0 0,7-8 140 0 0,-1 3 337 0 0,-2-9 280 0 0,-3 17-687 0 0,-3 4 54 0 0,13 20 696 0 0,-14 33 236 0 0,-10-13-800 0 0,10-37-186 0 0,0 4 12 0 0,0 24 235 0 0,0 1-5181 0 0,0-31-181 0 0</inkml:trace>
  <inkml:trace contextRef="#ctx0" brushRef="#br0" timeOffset="10554.469">6606 724 15856 0 0,'0'0'464'0'0,"0"0"-9"0"0,5 0-271 0 0,-1-1-168 0 0,-1-1-1 0 0,0 1 0 0 0,0 0-1 0 0,0 0 1 0 0,0 0-1 0 0,1 1 1 0 0,-1-1 0 0 0,0 1-1 0 0,1-1 1 0 0,-1 1-1 0 0,0 0 1 0 0,1 1-1 0 0,-1-1 1 0 0,0 1 0 0 0,0-1-1 0 0,1 1 1 0 0,1 1-15 0 0,2 1-283 0 0,1-1 0 0 0,-1 0 1 0 0,0 0-1 0 0,1 0 1 0 0,0-1-1 0 0,-1 0 0 0 0,1 0 1 0 0,0-1-1 0 0,-1 0 0 0 0,2-1 283 0 0,3 1-5222 0 0</inkml:trace>
  <inkml:trace contextRef="#ctx0" brushRef="#br0" timeOffset="10778.417">7593 689 19231 0 0,'0'0'564'0'0,"0"0"-9"0"0,12 11-284 0 0,-7 3-571 0 0,-2-9-2745 0 0,-1-4-4251 0 0,-2-1 2948 0 0</inkml:trace>
  <inkml:trace contextRef="#ctx0" brushRef="#br0" timeOffset="11015.768">8290 657 17215 0 0,'0'0'396'0'0,"0"0"52"0"0,0 0 28 0 0,0 0-60 0 0,11 5-213 0 0,-10-5-168 0 0,0 0 0 0 0,0 1 0 0 0,0-1 1 0 0,0 0-1 0 0,0 1 0 0 0,0-1 0 0 0,0 1 0 0 0,0 0 0 0 0,0-1 0 0 0,0 1 1 0 0,-1 0-1 0 0,1 0 0 0 0,0-1 0 0 0,0 1 0 0 0,-1 0 0 0 0,1 0 0 0 0,0 0 1 0 0,-1 0-1 0 0,1 0 0 0 0,-1 0 0 0 0,1 0 0 0 0,-1 0 0 0 0,0 0 0 0 0,1 0 0 0 0,-1 0 1 0 0,0 0-1 0 0,0 0 0 0 0,1 0 0 0 0,-1 0 0 0 0,0 0 0 0 0,0 1 0 0 0,0-1 1 0 0,-1 0-1 0 0,1 0-35 0 0,-1 3-1312 0 0,-2-1-5501 0 0</inkml:trace>
  <inkml:trace contextRef="#ctx0" brushRef="#br0" timeOffset="8648.172">5607 173 8840 0 0,'0'0'197'0'0,"0"0"24"0"0,0 0 19 0 0,0 0 48 0 0,0 0 148 0 0,0 0 63 0 0,-1 0 12 0 0,-62 5 533 0 0,7 9-148 0 0,-153 66 1612 0 0,95-13-1984 0 0,27-8-122 0 0,3 17-39 0 0,13 14 27 0 0,58-71-265 0 0,-60 105 510 0 0,66-107-616 0 0,1 0-1 0 0,1 0 0 0 0,0 0 1 0 0,1 1-1 0 0,1 0 0 0 0,0 0 0 0 0,1 7-18 0 0,2-18 3 0 0,0 7 5 0 0,0-1-1 0 0,0 0 0 0 0,2 1 0 0 0,-1-1 0 0 0,2 0 1 0 0,0 0-1 0 0,3 10-7 0 0,43 75 134 0 0,-40-86-86 0 0,0-1 0 0 0,0 1-1 0 0,1-2 1 0 0,1 1-1 0 0,0-1 1 0 0,0-1-1 0 0,1 0 1 0 0,0-1-1 0 0,1 0 1 0 0,0-1 0 0 0,0 0-1 0 0,2 0-47 0 0,18 2 124 0 0,0 0 0 0 0,0-2 1 0 0,1-2-1 0 0,-1-1 0 0 0,1-2 0 0 0,0-1 0 0 0,0-1 0 0 0,5-3-124 0 0,-8 1 0 0 0,0-2 0 0 0,-1-2 0 0 0,0 0 0 0 0,0-2 0 0 0,0-1 0 0 0,24-12 0 0 0,134-56-61 0 0,-73 11 309 0 0,-83 48-244 0 0,-1-2 0 0 0,-1-2 0 0 0,0 0 1 0 0,-2-2-1 0 0,0-1 0 0 0,-2-1 0 0 0,-1-2 0 0 0,-1 0 0 0 0,15-26-4 0 0,-29 38 21 0 0,-2-2-1 0 0,0 1 0 0 0,0-1 1 0 0,-2 0-1 0 0,-1-1 0 0 0,0 1 1 0 0,-1-1-1 0 0,1-16-20 0 0,-18-72 235 0 0,7 79-161 0 0,3 14-50 0 0,-1 0-1 0 0,0 0 0 0 0,-1 0 0 0 0,0 0 0 0 0,-1 1 0 0 0,-1 0 1 0 0,0 0-1 0 0,-1 0 0 0 0,-1 1 0 0 0,1 0 0 0 0,-2 1 1 0 0,0 0-1 0 0,-1 0-23 0 0,6 6 2 0 0,-13-12 85 0 0,0 1 0 0 0,-1 1 0 0 0,0 1 0 0 0,-1 0 0 0 0,-12-5-87 0 0,4 9-23 0 0,0 1 0 0 0,-1 1 1 0 0,0 2-1 0 0,-1 1 0 0 0,1 1 0 0 0,-1 1 1 0 0,0 2-1 0 0,1 1 0 0 0,-1 1 0 0 0,0 1 0 0 0,-6 3 23 0 0,9 0-41 0 0,-1 0 0 0 0,1 2 0 0 0,0 1 0 0 0,1 1 0 0 0,0 1 0 0 0,0 2 0 0 0,1 0 0 0 0,-19 14 41 0 0,22-13-577 0 0,2 2-1 0 0,-1 1 1 0 0,2 0-1 0 0,0 2 1 0 0,1 0-1 0 0,-4 6 578 0 0,2-2-1646 0 0</inkml:trace>
  <inkml:trace contextRef="#ctx0" brushRef="#br0" timeOffset="9495.808">5502 398 10120 0 0,'0'0'298'0'0,"0"0"-4"0"0,-2 0-134 0 0,-67 9 1696 0 0,6 7 52 0 0,55-15-1763 0 0,1 0 1 0 0,0 0 0 0 0,0 1 0 0 0,0-1 0 0 0,0 2 0 0 0,0-1 0 0 0,0 1 0 0 0,1 0 0 0 0,-1 1-1 0 0,1-1 1 0 0,0 1 0 0 0,-1 1-146 0 0,-11 9 85 0 0,15-12-73 0 0,0 0-1 0 0,0-1 1 0 0,0 2-1 0 0,1-1 1 0 0,-1 0 0 0 0,0 0-1 0 0,1 1 1 0 0,0 0-1 0 0,-1-1 1 0 0,1 1-1 0 0,0 0 1 0 0,0 0 0 0 0,1 0-1 0 0,-1 0 1 0 0,1 0-1 0 0,-1 1 1 0 0,1-1-1 0 0,0 2-11 0 0,0-3 0 0 0,1 1 0 0 0,1-1 0 0 0,-1 1 0 0 0,0-1 0 0 0,0 1 0 0 0,1-1 0 0 0,0 1 0 0 0,-1-1 0 0 0,1 1 0 0 0,0-1 0 0 0,0 0 0 0 0,0 0 0 0 0,0 1 0 0 0,1-1 0 0 0,-1 0 0 0 0,1 0 0 0 0,-1 0 0 0 0,1 0 0 0 0,0-1 0 0 0,-1 1 0 0 0,1 0 0 0 0,0-1 0 0 0,0 1 0 0 0,0-1 0 0 0,0 0 0 0 0,1 1 0 0 0,-1-1 0 0 0,0 0 0 0 0,1 0 0 0 0,-1-1 0 0 0,0 1 0 0 0,1 0 0 0 0,1-1 0 0 0,14 8 0 0 0,82 28-279 0 0,9 4 135 0 0,-49 5-118 0 0,-9 9 252 0 0,-41-25 10 0 0,-10-19 13 0 0,-1-6 35 0 0,0-1 1 0 0,-1 0-1 0 0,0 0 1 0 0,1 0-1 0 0,-1 0 1 0 0,0 0-1 0 0,0 0 1 0 0,-1 0-1 0 0,1-1 1 0 0,-1 1-1 0 0,1-1 1 0 0,-1 1-1 0 0,0-1 1 0 0,0 0-1 0 0,0 0 1 0 0,0-1-1 0 0,0 1 1 0 0,0 0-1 0 0,0-1 1 0 0,-1 0-1 0 0,-1 1-48 0 0,-81 21 1112 0 0,-9-22-568 0 0,30-15-480 0 0,30-3-641 0 0,30 2-1343 0 0,5 10 256 0 0,4-7-3686 0 0</inkml:trace>
  <inkml:trace contextRef="#ctx0" brushRef="#br0" timeOffset="10166.639">5713 657 7616 0 0,'0'0'222'0'0,"0"0"84"0"0,0 0 240 0 0,1-18 2897 0 0,3 12-3230 0 0,-3 4-47 0 0,0 1-8 0 0,15-14-3 0 0,18-5 348 0 0,29 10-106 0 0,-44 20-238 0 0,-13-5-147 0 0,-4 2-12 0 0,1-2 10 0 0,-2 23 236 0 0,-2-24-143 0 0,1 1 0 0 0,-1-1 0 0 0,0 0 0 0 0,0 1 0 0 0,-1-1 0 0 0,1 0 1 0 0,-1 0-1 0 0,0 0 0 0 0,0 0 0 0 0,0 0 0 0 0,-1-1 0 0 0,1 1 0 0 0,-1-1 1 0 0,0 1-1 0 0,0-1 0 0 0,0 0 0 0 0,-1 0-103 0 0,-10 12 319 0 0,-5 7 11 0 0,18-19-275 0 0,0 4 14 0 0,-2 1-1 0 0,2-7 12 0 0,2 1 16 0 0,12 17 225 0 0,81-8-554 0 0,-32-21-2875 0 0,-46 5 1990 0 0</inkml:trace>
  <inkml:trace contextRef="#ctx0" brushRef="#br0" timeOffset="14315.374">70 2101 9648 0 0,'0'0'216'0'0,"0"0"32"0"0,0 0 12 0 0,0 0 14 0 0,0 0 0 0 0,0 0-2 0 0,0 0 0 0 0,0 0-26 0 0,0 0-106 0 0,0 0-48 0 0,0 0-10 0 0,0 0 7 0 0,0 0 40 0 0,0 0 21 0 0,0 0 2 0 0,0 0 2 0 0,0 0 13 0 0,0 0 8 0 0,0 0 1 0 0,0 14 592 0 0,16 84 1017 0 0,-16-60-1483 0 0,1 33 150 0 0,-4 1 0 0 0,-10 64-452 0 0,-37 151 550 0 0,45-215-204 0 0,1 32-79 0 0,-2-15-40 0 0,0 22 218 0 0,6-110-254 0 0,0-1 7 0 0,0 0-42 0 0,0 0-186 0 0,0 0-88 0 0,0 0-11 0 0,0 0 38 0 0,0 0 170 0 0,0 0 22 0 0,0 0-10 0 0,0 0-18 0 0,0 0 10 0 0,0 0-4 0 0,2-1-23 0 0,21-11 14 0 0,-13-3-56 0 0,5 6-16 0 0,11 12 2 0 0,-10-2 0 0 0,74-4 299 0 0,48 7-439 0 0,37 5-297 0 0,-93-3 481 0 0,-69-7-42 0 0,1 1-1 0 0,0 1 1 0 0,0 0-1 0 0,-1 1 1 0 0,1 1-1 0 0,-1 0 0 0 0,1 1 1 0 0,2 1-2 0 0,-10-3-19 0 0,0 1-8 0 0,0 0 0 0 0,1 0 0 0 0,-1-1 1 0 0,1 0-1 0 0,-1 0 0 0 0,1-1 0 0 0,0 0 1 0 0,0 0-1 0 0,0 0 0 0 0,0-1 0 0 0,5 0 27 0 0,78-11 74 0 0,1 22 135 0 0,-1-19-393 0 0,38-19 173 0 0,-50 22 11 0 0,-2-17 152 0 0,-50 1-77 0 0,-25 20-22 0 0,-1 1 11 0 0,0-26 64 0 0,-1 15-128 0 0,-4 3 0 0 0,1 3-22 0 0,1-1-1 0 0,0 1 0 0 0,0-1 0 0 0,0 0 0 0 0,1 0 0 0 0,0 0 0 0 0,0 0 1 0 0,0-1-1 0 0,1 1 0 0 0,0 0 0 0 0,0-2 23 0 0,-2-14-93 0 0,8-139-35 0 0,0 45 128 0 0,-1-117-64 0 0,-4-215 360 0 0,0 439-296 0 0,0 1-12 0 0,0 5-36 0 0,-9-14 36 0 0,3 9 12 0 0,-14-2-53 0 0,-90-11 42 0 0,14 20 11 0 0,-5 6-160 0 0,-40-1 32 0 0,-72 9 236 0 0,73 2 64 0 0,-67 20-108 0 0,71-13-160 0 0,56-9 690 0 0,104-27-2426 0 0,-3 11-3607 0 0,-7 7 29 0 0</inkml:trace>
  <inkml:trace contextRef="#ctx0" brushRef="#br0" timeOffset="15380.651">440 2858 4808 0 0,'0'0'101'0'0,"0"0"22"0"0,0 0 8 0 0,0 0 17 0 0,0 0 30 0 0,0 0 13 0 0,0 0 1 0 0,0 0 16 0 0,0 0 66 0 0,0 0 29 0 0,0 0 8 0 0,0 0 39 0 0,-1-1 162 0 0,-4-7 666 0 0,5 8-622 0 0,0 0-184 0 0,-2-1-79 0 0,-4-5-18 0 0,5 4 3 0 0,-1 1 29 0 0,-12-18 2793 0 0,8-36-1489 0 0,16 13-942 0 0,11-8-261 0 0,44-90-155 0 0,-30 66-200 0 0,51-79 11 0 0,-61 96-10 0 0,6 4 207 0 0,-30 51-192 0 0,-1 2 1 0 0,3 0 16 0 0,4-3 254 0 0,14 11-132 0 0,7 28-72 0 0,18 58 0 0 0,-16 49-60 0 0,-10-31 80 0 0,0-13-156 0 0,0-23 0 0 0,-20-58 0 0 0,-9 6-12 0 0,-1-13-64 0 0,9-10-12 0 0,1-1-50 0 0,0 0-20 0 0,-1 0-2 0 0,-25-5-953 0 0,3-12-768 0 0,3 0-688 0 0,11 11-2131 0 0</inkml:trace>
  <inkml:trace contextRef="#ctx0" brushRef="#br0" timeOffset="15857.017">409 2549 11200 0 0,'0'0'256'0'0,"0"0"34"0"0,0 0 20 0 0,0 0-40 0 0,2 0-175 0 0,55 4 625 0 0,0-5 423 0 0,79-46 847 0 0,-128 44-1958 0 0,0 0 1 0 0,1 1-1 0 0,-1 0 0 0 0,1 1 0 0 0,0 0 1 0 0,0 0-1 0 0,-1 0 0 0 0,1 1 0 0 0,0 1 1 0 0,0 0-1 0 0,2 0-32 0 0,58-4 64 0 0,27 16-198 0 0,-25 2-2987 0 0,-65-11 2067 0 0</inkml:trace>
  <inkml:trace contextRef="#ctx0" brushRef="#br0" timeOffset="16693.647">1141 2935 8840 0 0,'0'0'197'0'0,"0"0"24"0"0,0 0 19 0 0,-7-5 35 0 0,-36-25 680 0 0,27 13 474 0 0,10-15-748 0 0,6 30-453 0 0,1-8 526 0 0,19-29-454 0 0,-11 22-188 0 0,18-11 80 0 0,-25 26-193 0 0,0 0 0 0 0,1 1 1 0 0,-1-1-1 0 0,0 0 1 0 0,1 1-1 0 0,0 0 1 0 0,-1-1-1 0 0,1 1 0 0 0,0 0 1 0 0,-1 0-1 0 0,1 0 1 0 0,0 1-1 0 0,0-1 1 0 0,0 1-1 0 0,0 0 0 0 0,0-1 1 0 0,0 1-1 0 0,0 1 1 0 0,0-1-1 0 0,0 0 1 0 0,0 1 0 0 0,21 7-132 0 0,-4 37 60 0 0,-28 12 71 0 0,1-34 55 0 0,-7 0 325 0 0,-11 21 1425 0 0,25-43-1650 0 0,0-1-9 0 0,-2 1-9 0 0,0-1-105 0 0,1 0-1 0 0,-1 1 0 0 0,1-1 0 0 0,-1 0 0 0 0,1-1 1 0 0,-1 1-1 0 0,1 0 0 0 0,-1 0 0 0 0,0-1 0 0 0,1 1 0 0 0,0-1 1 0 0,-1 1-1 0 0,1-1 0 0 0,-1 0 0 0 0,1 1 0 0 0,0-1 0 0 0,-1 0 1 0 0,1 0-1 0 0,0 0 0 0 0,0 0 0 0 0,0 0 0 0 0,-1 0 0 0 0,1 0 1 0 0,0 0-1 0 0,1-1 0 0 0,-1 1 0 0 0,0 0 0 0 0,0-1 0 0 0,0 1 1 0 0,1-1-1 0 0,-1 0-30 0 0,-12-26-1311 0 0,8 3-3425 0 0,8 11-328 0 0</inkml:trace>
  <inkml:trace contextRef="#ctx0" brushRef="#br0" timeOffset="18750.158">2971 1993 5152 0 0,'0'0'116'0'0,"0"0"17"0"0,0 0 10 0 0,0 0 37 0 0,0 0 152 0 0,0 0 69 0 0,0 0 14 0 0,0 0-9 0 0,0 0-38 0 0,0 0-14 0 0,0 0-2 0 0,0 0 0 0 0,0 0 0 0 0,0 0 0 0 0,0 0 0 0 0,0 0-22 0 0,0 0-88 0 0,0 0-40 0 0,0 0-8 0 0,0 0 11 0 0,0 0 56 0 0,0 0 25 0 0,0 0 2 0 0,0 0-11 0 0,0 0-45 0 0,0 0-21 0 0,0 0-3 0 0,0 0 10 0 0,-1 1 46 0 0,-3 8-31 0 0,1 0 0 0 0,1 1 0 0 0,-1-1 0 0 0,1 0 0 0 0,1 1 0 0 0,0-1-1 0 0,0 1 1 0 0,1-1 0 0 0,0 1 0 0 0,1 0 0 0 0,0-1 0 0 0,0 2-233 0 0,13 124 690 0 0,-13 8-268 0 0,-3-86-126 0 0,-3-1 1 0 0,-2 1 0 0 0,-2-1-1 0 0,-4 4-296 0 0,-2 49 171 0 0,-15 16 37 0 0,25-115-184 0 0,5-1 19 0 0,1-5-5 0 0,22 12 1206 0 0,-3-11-1244 0 0,15-12 0 0 0,-13 19-41 0 0,-7 1 266 0 0,49-4-121 0 0,18-7-40 0 0,9 7 0 0 0,-10 11-53 0 0,76-15 114 0 0,28-5 17 0 0,-49-17 0 0 0,-14-1-66 0 0,-63 4-76 0 0,-44 14 0 0 0,-9 3 0 0 0,-2-9-10 0 0,-3 5-18 0 0,-1 0 76 0 0,10-53-107 0 0,-26-20-169 0 0,12 20-28 0 0,-1-28 85 0 0,5-455 299 0 0,5 380-64 0 0,4 58-64 0 0,-4 23-138 0 0,-8 37-142 0 0,2 38 361 0 0,0 0-20 0 0,-23-6 46 0 0,-7 6-396 0 0,22 1 342 0 0,-88 8-114 0 0,1-6 61 0 0,-4 7 66 0 0,-198 34-83 0 0,143-24-67 0 0,-87 20 225 0 0,116-20-23 0 0,90-6-1166 0 0,52-5-668 0 0,42-11-2095 0 0,-26 3 2437 0 0</inkml:trace>
  <inkml:trace contextRef="#ctx0" brushRef="#br0" timeOffset="19849.032">3107 2813 8784 0 0,'0'0'197'0'0,"0"0"24"0"0,0 0 19 0 0,0 0 7 0 0,0 0-26 0 0,0 0-11 0 0,0 0-2 0 0,0 0-19 0 0,0-8-10 0 0,4-60 1269 0 0,16-80 764 0 0,11 26-576 0 0,65-71-343 0 0,-57 123-523 0 0,-11 35-502 0 0,-10 17-162 0 0,-1 3 416 0 0,11 24-138 0 0,-27-9-306 0 0,1 1 55 0 0,1 1-103 0 0,0 1 1 0 0,1-1-1 0 0,-1 1 0 0 0,0 0 0 0 0,-1 0 1 0 0,1 0-1 0 0,0 0 0 0 0,-1 0 0 0 0,0 0 1 0 0,0 1-1 0 0,0-1 0 0 0,0 1 0 0 0,0-1 1 0 0,-1 1-1 0 0,1 0 0 0 0,-1 2-30 0 0,23 37 273 0 0,26 37 55 0 0,-15 27-108 0 0,-20 10-213 0 0,2-1-18 0 0,-9-22 11 0 0,-5-70 0 0 0,-5 18 199 0 0,1-41-119 0 0,1-1-7 0 0,0 0-1 0 0,0 0 0 0 0,0 0-22 0 0,0 0-120 0 0,-30-18-1011 0 0,-22-52-7319 0 0,33 43 6422 0 0,-1-1-6 0 0</inkml:trace>
  <inkml:trace contextRef="#ctx0" brushRef="#br0" timeOffset="20128.325">3061 2509 12752 0 0,'0'0'289'0'0,"0"0"40"0"0,0 0 22 0 0,0 0-40 0 0,2 1-203 0 0,1 0-91 0 0,0 0 1 0 0,0-1 0 0 0,0 1 0 0 0,0 0 0 0 0,0-1 0 0 0,1 0-1 0 0,-1 0 1 0 0,0 0 0 0 0,0 0 0 0 0,0 0 0 0 0,0 0 0 0 0,1-1-1 0 0,-1 0 1 0 0,0 0 0 0 0,0 0 0 0 0,1 0-18 0 0,61-9 880 0 0,50-11 590 0 0,-14 10-438 0 0,-19 15-872 0 0,-54 0-271 0 0,8 3-883 0 0,-16 5-4388 0 0,-19-11 430 0 0</inkml:trace>
  <inkml:trace contextRef="#ctx0" brushRef="#br0" timeOffset="21212.655">3772 2553 8376 0 0,'0'0'190'0'0,"0"0"28"0"0,0 0 8 0 0,0 0 18 0 0,0 0 31 0 0,0 0 12 0 0,0 0 1 0 0,0 0-31 0 0,0 0-128 0 0,0 0-53 0 0,0 0-10 0 0,0 0-2 0 0,0 0 0 0 0,0 0 0 0 0,0 0 0 0 0,0 9 197 0 0,0 4 182 0 0,0-12-237 0 0,1 8 28 0 0,3 30 711 0 0,-4-38-745 0 0,0-1 7 0 0,1 1 1 0 0,9 28 174 0 0,-6-3-60 0 0,-4-24-234 0 0,-15 25 1500 0 0,10-18-1352 0 0,5-9-132 0 0,0 0-6 0 0,0 0-22 0 0,0 0-36 0 0,0 0-125 0 0,0 0-120 0 0,0 0-41 0 0,0 0-8 0 0,0 0-141 0 0,0 0-584 0 0,3 0-261 0 0,7-3-52 0 0,-7 2-10 0 0</inkml:trace>
  <inkml:trace contextRef="#ctx0" brushRef="#br0" timeOffset="25575.775">6409 2683 16727 0 0,'0'0'382'0'0,"0"0"54"0"0,0 0 21 0 0,0 0-50 0 0,0 0-281 0 0,2-1-174 0 0,49-19-1264 0 0,-49 19 1047 0 0,10 6-59 0 0,0-4-310 0 0,-1 1-3616 0 0,-5-2-780 0 0</inkml:trace>
  <inkml:trace contextRef="#ctx0" brushRef="#br0" timeOffset="25850.215">7151 2687 15288 0 0,'0'0'348'0'0,"0"0"49"0"0,0 0 20 0 0,0 0-45 0 0,0 0-303 0 0,0 0-375 0 0,0 0-139 0 0,0 0-31 0 0,0 0-80 0 0,0 0-320 0 0,0 0-144 0 0,0 0-32 0 0,0 0 22 0 0,0 0 112 0 0,0 0 43 0 0,0 0-426 0 0,0 0-1743 0 0</inkml:trace>
  <inkml:trace contextRef="#ctx0" brushRef="#br0" timeOffset="26158.82">7578 2687 20815 0 0,'0'0'472'0'0,"0"0"68"0"0,0 0 34 0 0,0 0-69 0 0,2 2-328 0 0,33 50-543 0 0,-31-26-1057 0 0,-4-25 851 0 0,0-1-193 0 0,0 0-89 0 0,0 0-11 0 0,0 0 1 0 0,0 0 25 0 0,0 0 9 0 0,0 0-865 0 0,0 0-3475 0 0</inkml:trace>
  <inkml:trace contextRef="#ctx0" brushRef="#br0" timeOffset="26506.277">8406 2683 20239 0 0,'0'0'463'0'0,"0"0"61"0"0,0 0 29 0 0,0 0-58 0 0,0 9-306 0 0,0 47 183 0 0,0-54-484 0 0,0-2-224 0 0,0 0-69 0 0,0 0-1386 0 0,0 0-5504 0 0</inkml:trace>
  <inkml:trace contextRef="#ctx0" brushRef="#br0" timeOffset="26814.8">8749 2643 12464 0 0,'0'0'272'0'0,"0"0"56"0"0,5 5 16 0 0,5 8 8 0 0,0 0-280 0 0</inkml:trace>
  <inkml:trace contextRef="#ctx0" brushRef="#br0" timeOffset="23229.779">5073 1768 7344 0 0,'0'0'165'0'0,"0"0"22"0"0,0 0 9 0 0,0 0 50 0 0,0 0 152 0 0,0 0 67 0 0,0 0 14 0 0,0 0-5 0 0,0 0-20 0 0,0 0-6 0 0,0 0 0 0 0,0 0-51 0 0,0 0-213 0 0,0 0-96 0 0,0 0-21 0 0,10 15 414 0 0,-6-8-195 0 0,-1 0 0 0 0,1 0 0 0 0,-1 0 0 0 0,0 1 0 0 0,0-1 0 0 0,-1 1 0 0 0,0 0-1 0 0,-1 0 1 0 0,1 0 0 0 0,-1 6-286 0 0,6 26 420 0 0,-11 63 132 0 0,-7 28-331 0 0,-90 312 447 0 0,71-314 41 0 0,20-53-476 0 0,0 23 337 0 0,4-72-117 0 0,6-26-388 0 0,0-1-1 0 0,0 0-33 0 0,0 0-128 0 0,0 0-11 0 0,0 0 57 0 0,0 0 198 0 0,-2 8 162 0 0,17-21 467 0 0,16-9-503 0 0,21 12-209 0 0,25 3-64 0 0,99 24 0 0 0,-15 0 663 0 0,-115-13-949 0 0,171 1 357 0 0,-148-13 73 0 0,128 3 0 0 0,-158 10-166 0 0,-16-1-276 0 0,1-11 282 0 0,-18 9 16 0 0,2-1 35 0 0,-4-12 615 0 0,-6-4-675 0 0,2 13-33 0 0,0 2-8 0 0,0 0 2 0 0,0 0-5 0 0,0 0-22 0 0,-10-29-197 0 0,16-48 216 0 0,2 36 72 0 0,8-116-152 0 0,-6 5 152 0 0,-9 26 0 0 0,4-28 0 0 0,13-37-64 0 0,-17 124 64 0 0,-7 30 0 0 0,1 17 11 0 0,3 18 32 0 0,-4-1-46 0 0,5 3-61 0 0,-1-2 8 0 0,-6-4 45 0 0,2 4 11 0 0,-42-6-246 0 0,12 12-186 0 0,-42-8-7 0 0,-43-10 260 0 0,-159 19 305 0 0,98 4-62 0 0,-5 4 186 0 0,0 5-60 0 0,118-9-85 0 0,23 0 48 0 0,37-6-149 0 0,7-2-65 0 0,2-1-18 0 0,0 0-46 0 0,0 0-192 0 0,0 0-89 0 0,0 0-11 0 0,17 10-3623 0 0,1-5 2066 0 0,2-11-10 0 0</inkml:trace>
  <inkml:trace contextRef="#ctx0" brushRef="#br0" timeOffset="24330.352">5220 2729 8720 0 0,'0'0'197'0'0,"0"0"24"0"0,0 0 19 0 0,0 0 22 0 0,0 0 36 0 0,0 0 20 0 0,0 0 2 0 0,0 0-14 0 0,0 0-55 0 0,0 0-24 0 0,0-3-3 0 0,23-39 889 0 0,-17 14-106 0 0,68-177 1936 0 0,-37 120-2591 0 0,24-19-82 0 0,-6 41-124 0 0,20-23-450 0 0,-55 64 439 0 0,-17 20-90 0 0,1 2 1489 0 0,0 9-1408 0 0,11 56-30 0 0,5 5 74 0 0,-18-58-196 0 0,11 138 90 0 0,-2-27-64 0 0,-7 75-161 0 0,-8-182 557 0 0,4-15-143 0 0,0 0-39 0 0,-1 6-172 0 0,-3 1-42 0 0,-1-3-16 0 0,-20-10-825 0 0,-19-34-1913 0 0,32 25-69 0 0,2 1-2302 0 0</inkml:trace>
  <inkml:trace contextRef="#ctx0" brushRef="#br0" timeOffset="24783.325">5244 2451 11792 0 0,'0'0'342'0'0,"0"0"4"0"0,2-1-224 0 0,103-12 2172 0 0,19-4-835 0 0,4 21-763 0 0,-38 9-1835 0 0,-26 13-3013 0 0,-47-17 2808 0 0</inkml:trace>
  <inkml:trace contextRef="#ctx0" brushRef="#br0" timeOffset="25250.252">5809 2513 11256 0 0,'0'0'256'0'0,"0"0"34"0"0,0 0 21 0 0,0 0-35 0 0,0 0-165 0 0,1-1-26 0 0,34-33 202 0 0,-7 19-59 0 0,-19 10 618 0 0,8 5-760 0 0,-16 0-6 0 0,-1 0 16 0 0,21 10 278 0 0,-20-9-366 0 0,0-1 11 0 0,-1 1 0 0 0,1-1 0 0 0,0 1 0 0 0,0-1 0 0 0,-1 1 0 0 0,1 0 0 0 0,0-1 0 0 0,-1 1 0 0 0,1 0 0 0 0,-1-1 0 0 0,1 1 0 0 0,-1 0 0 0 0,1 0 0 0 0,-1 0 0 0 0,1-1 0 0 0,-1 1 0 0 0,0 0 0 0 0,1 0 0 0 0,-1 0 0 0 0,0 0 0 0 0,0 0 0 0 0,0 0 0 0 0,0-1 0 0 0,0 1 0 0 0,0 0 0 0 0,0 0 0 0 0,0 0 0 0 0,0 0 0 0 0,0 0 0 0 0,0 0 0 0 0,0 0 0 0 0,-1 0 0 0 0,1-1 0 0 0,0 1 0 0 0,-1 0 0 0 0,1 0 0 0 0,-1 0 0 0 0,1 0-19 0 0,-16 30 589 0 0,-23 22-606 0 0,8-18 337 0 0,2-2-132 0 0,12-7 3 0 0,4 5-79 0 0,12-30-32 0 0,1-1 16 0 0,15 28 650 0 0,-12-26-765 0 0,-1-1 0 0 0,1 0 1 0 0,-1 0-1 0 0,1 0 0 0 0,0 0 1 0 0,-1 0-1 0 0,1 0 0 0 0,0-1 1 0 0,0 1-1 0 0,-1-1 0 0 0,1 0 1 0 0,0 0-1 0 0,0 0 0 0 0,0 0 1 0 0,-1-1-1 0 0,1 1 0 0 0,0-1 1 0 0,0 1-1 0 0,0-1 19 0 0,33-11-3552 0 0,-21 8 2386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3.5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6,'15'9'19,"-15"-9"0,0 0-18,0 0-4,11 11 1,-11-11 0,8 19 1,-6-5 0,3 2 2,-4 1 1,-1 2 0,1 3 0,-3-1 0,-2 2 0,-1 0 0,1 0-2,-4-3-5,8 4-15,-10-13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4.5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1,'0'0'1,"0"0"-3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4.6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0,'14'12'3,"4"0"0,0 2 1,5 2 1,1 2-1,3 1 0,-1 5 0,7 3 0,4 3 0,3 4 0,3 4-1,4 7 0,5 6-1,5 8 1,8 4-1,1 7 0,2 5-1,4 3 2,5-1 0,5 0 1,-1-5 1,4-1-1,-3-8 1,-1-5 1,-2-6-1,-6-2-2,-3-3 0,-6 0-1,-10-5-1,-4-3 1,-6-2-1,-3-1 1,-4-5 0,-3-3 0,-5-7 1,-2-1 0,-2-6-1,-4-1 1,-5-7-1,-1 1 0,-15-7 0,16 5-1,-16-5 1,0 0-1,0 0 1,0 0-1,9 2 1,-9-2-1,0 0 0,0 0 0,0 0 0,0 0-1,0 0 1,0 0-1,0 0 0,0 0 0,0 0 0,0 0 0,0 0 0,0 0 0,0 0 1,0 0-1,0 0 0,0 0 0,0 0 0,0 0 0,0 0 0,0 0 0,0 0 0,0 0 0,0 0 0,-10 1 0,10-1 0,-15-2 0,3 1 0,-1-1 0,-4 0 1,-1-2-1,-4 0 0,0 1 0,-2 0 0,0 0 0,0 0 0,-2 2 0,1 0-1,1 3 1,0 1 0,0 0 0,-1 1 0,0 0-1,1 2 1,1-2 0,2-1 0,0 0 0,5-1 0,1 0 1,4-1-1,2-1 0,9 0 0,-10 0 0,10 0 0,0 0-1,0 0 0,0 0 0,0 0 0,0 0-1,0 0 1,0 0-1,16-1 0,-6-1 0,4 1-1,0-2-1,7 3 0,-2-3-1,6 4-1,-2-2 1,3 5-3,-1-1 2,-1 2-1,0-2 3,-1 1 1,-2 0 0,-2-3 0,0-1 1,-2-2 0,0-1-3,-1 0-1,0 0 0,-1-1 1,-1 0 1,-2 0 2,-1-2 2,-11 6 3,12-21 3,-10 6 2,-2-2 0,-3-5 0,-1-4-2,-3-5-2,-1-2-2,-2-6 0,-1 0 0,-2-4 2,1 1 0,-2-1 0,2 6 1,1 2-1,1 6 1,1 3 0,4 7-1,0 5-2,2 4-1,3 10-1,-2-9-1,2 9 0,0 0-1,0 0-1,0 0-1,0 0 0,0 0-5,0 0-9,-12 11-10,0-8 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6.4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0 274 2,'0'0'3,"0"0"-1,0 0-1,0 0 0,0 0 0,13 2 0,-13-2 1,23 3 0,-3-1 0,7 2 2,7 0-1,10 0 1,8-2-1,7 2 0,5-2-1,8-1-1,3 0 0,3-1-1,1-2 1,1 1 1,-2 1 1,1 0 0,1 0 1,-1-1 0,1 2 0,0-1 1,-1 0 0,-5-2-1,-3 0-1,-5-1-1,-5 0 1,-9-2 1,-8 2-2,-8 1-1,-5 1 1,-7 0 0,-3 1-1,-9 1 1,-12-1 1,14 2 0,-14-2 1,0 0 0,0 0 0,0 0 0,0 0 0,0 0 0,0 0-2,-10-4 0,10 4-1,0 0-1,0 0 1,-10-6-1,10 6 0,0 0 0,0 0 1,0 0-1,0 0 0,0 0 0,0 0 0,0 0 0,0 0 0,-9-10 0,9 10 1,-9-9-1,9 9 0,-19-16 0,4 2 0,-3 0 0,-2-5 0,-2 2 0,0-2 0,-2-1 0,1 3 0,0-2 0,1 3 0,4 2 0,-1 3 0,4-1 1,-1 3-1,3 2 0,1-1 0,2 2 0,10 6 0,-15-8-1,15 8 1,0 0 0,-11-6-1,11 6 1,0 0-1,0 0-1,0 0 0,0 0 0,0 0 0,0 0 1,17 3 0,-6 2-1,2 1 1,5 3 1,4 2-1,1 3 0,0 3 0,3 3 0,-3 0-1,3 2 1,-2 0 0,-1 0 0,-4-1 0,0-1 0,-4-3 1,-2-1-1,1 1 0,-3-1 0,-4 0 0,0-2 0,-2 0 1,-2-2-1,-1 2 1,-5-3 1,3-11-1,-12 16 1,3-8 0,-4-1 0,-3 2 0,-4 0 0,0 1 0,0-1 0,-2 3 0,0 0 0,-1 2-1,1 0 1,1-1 0,4 0-1,0-1 0,0 2 0,4-4 0,2 1-4,11-11-13,-16 7-11,16-7 0,-11-8 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3:07.2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48 743 0,'-10'0'1,"10"0"0,0 0 0,-11-2 1,11 2-1,0 0 0,0 0 0,0 0 0,-10-1 0,10 1 0,0 0 0,-10 1 1,10-1 0,0 0 2,-11 1 1,11-1 1,0 0 0,0 0 1,-9-1 0,9 1 0,0 0-1,0 0-2,0 0-1,0 0 0,0 0-2,0 0 0,0 0-2,0 0 1,0 0-1,0 0 0,0 0 1,0 0 0,11 1 0,-11-1 1,15 1 1,-3 0 0,1-1 1,1 0 1,5-1-2,2 1 1,0-1 0,2 1-1,2 0 0,0 0 0,0 0-1,2 2 0,-3-2 0,0 3-1,-2-2 2,1 2-1,0-2 0,1 3 1,0-4 0,1 3-1,0-2 1,0 2-1,3 4 1,3-4-1,-2 3-1,1-3 1,1 4 0,1-5-1,1 7 0,0-3 0,1-2 1,-1 1-1,-1-1 1,0 2-1,0-2 1,0 4 0,-3-6 0,0 1 0,1-1 0,1 1 0,2-2 0,-1 1 0,1-2 0,1 1 1,2-3-1,3 2 0,-3-2 0,2 1 0,2-1 0,-1 0 0,-1 1 0,1-1-1,-1 1 0,1 0 1,-2 0-1,-2-1 1,2-1-1,1-3 0,0 2 1,-1-2-1,2-2 0,-1 2 1,1-3-1,0 4 0,-3-2 0,-2 7 0,2-6 1,-2 5-1,0 1 1,-1-2-1,-2 1 1,2-1-1,-4 1 1,1-1-1,-3 0 0,-1 0 0,0 0 1,-1 0-2,1 0 2,0 1-1,2-1 0,0 1 0,1-1 1,1 1-1,0 0 0,0 0 0,4 1 0,-2 0 1,1-1-1,2 0 0,1 0 1,3 1-1,-1 0 0,2 0 0,-3 0 1,3-1-1,1 0 1,-2 0-1,0 0 0,-2 0 1,-1-1-1,1 1 1,3-1-1,-2 1 1,0-2-1,1 2 0,-1 0 1,1 1-1,0 0 0,-2 0 0,0 0 0,-4 0 1,-1 0-1,-1-1 0,0 0 1,1 0-1,-2 0 1,0-1-1,0 0 0,0 1 0,-2-1 1,1 0-1,-3 0 0,-2 0 0,3 0 0,0 0 0,-2 1 1,-1-1-1,0 0 0,1 0 0,-1 1 0,0-3 0,-1 2 1,1 1-1,2 0 0,0-1 0,-1 1 0,1 0 0,-1-1 0,-3 1 0,4 0 0,-2-2 0,-2 2 0,-1-1 0,-3 3-1,-1 1-4,1 7-15,-8 3-3,-9-1-1,-14-8-1,-8-7 0</inkml:trace>
  <inkml:trace contextRef="#ctx0" brushRef="#br0" timeOffset="18857">4741 678 9,'0'0'11,"13"-6"1,-13 6 0,0 0-2,0 0-1,0 0 0,12-1-1,-12 1-1,0 0-1,11 1 0,-11-1-2,15 2 0,-4-1-3,1 0-5,2 0-7,2 0-6,2 0 0,1-1 0,0-2 0</inkml:trace>
  <inkml:trace contextRef="#ctx0" brushRef="#br0" timeOffset="19147">5282 656 20,'0'0'14,"17"3"0,-17-3 1,0 0-2,11-1-3,-11 1-1,0 0-2,0 0-2,0 0 0,0 0-1,0 0-1,11 1-4,-11-1-8,13 2-6,-3 1-4,4-2 0,-1 0 1,6-1 0</inkml:trace>
  <inkml:trace contextRef="#ctx0" brushRef="#br0" timeOffset="19397">5715 665 17,'17'5'11,"-4"-4"0,2 0-2,-2 0-1,-3-1-2,1 0 0,-11 0 0,16 0 0,-16 0 0,11 0-3,-11 0-9,14 3-7,-14-3 0,13-3-2,-13 3-2</inkml:trace>
  <inkml:trace contextRef="#ctx0" brushRef="#br0" timeOffset="26918">650 385 9,'0'0'9,"0"0"0,8 12 1,-8-12-3,0 10-3,0-10 1,-1 18 2,1-7 0,-2 0 0,2 6 2,-2-3 0,3 7-1,-3-4-1,3 6 0,-2-2-2,2 2-1,-2-2 0,2 1-2,-3-3 0,2-1-1,0-3-1,-1-5-2,3 1-7,-2-11-10,0 0-1,0 0 0,6-17 0</inkml:trace>
  <inkml:trace contextRef="#ctx0" brushRef="#br0" timeOffset="36502">1966 142 1,'0'0'8,"11"-10"0,-11 10 0,11-7 0,-11 7 1,15-7-1,-15 7-1,16-11 0,-16 11 0,20-9-2,-9 5-2,4 2 0,-3-1-2,6 3 1,-1 0-1,2 1-1,1 3 1,0 0 0,-3 2 0,1 0-1,-4 2 2,-1-3-1,-4 5 0,-1 1 0,-3-1 0,-3 3 1,-2-1-1,-2 3 0,-5 0 1,0 4 0,-4-4 0,-2 2 1,-3-1-1,-1 0 1,-3-1-1,2 1 1,-3-4-1,4 1 1,0-1 0,3-2-1,2-3 0,12-7 0,-16 10 0,16-10-1,0 0 0,-5 11-1,5-11 0,0 0 1,11 12-1,-11-12 0,18 11 1,-3-3-1,0-2 1,4 0 0,3 0-1,-1 0 1,3 0-1,2-1 1,-2-1-1,2-2 0,-2 1 1,-1-2-3,0 0-2,-4-4-5,3 2-11,-6-2 0,1 0-2,-5-3 1</inkml:trace>
  <inkml:trace contextRef="#ctx0" brushRef="#br0" timeOffset="37263">2595 381 3,'0'0'9,"0"0"0,1 12 0,-1-12-2,0 11-2,0-11 3,1 17 1,-2-6 0,1 3 1,-2 1 0,-1 5-1,-2 2 0,3 5-2,-5-3-2,3 4 0,-3-3-2,1 2-1,-1-5-2,1-2-2,1-2-5,-2-5-9,7-13-4,-8 12 1,8-12-1,0 0 1</inkml:trace>
  <inkml:trace contextRef="#ctx0" brushRef="#br0" timeOffset="37984">2958 73 11,'0'0'11,"2"-9"1,-2 9-1,0 0 0,0 0-1,0 0 0,0 0-1,0 0-1,0 0-2,-3 12 0,3-12-2,-1 16 0,0-6 0,3 6-2,-2-1 1,1 5-1,-1 1 1,2 4-2,-2 0 2,0 4-2,-2-2 1,1 1-1,0-2 0,1-1 0,-1-4 0,0 0 0,1-6-1,-1-1 0,2-3 0,-1-11-4,2 17-8,-2-17-8,0 0-2,0 0 2,0 0-1</inkml:trace>
  <inkml:trace contextRef="#ctx0" brushRef="#br0" timeOffset="49551">353 100 3,'0'0'6,"0"0"1,0 0 0,0 0 0,-7-9 1,7 9 1,0 0 0,0 0 0,0 0 0,-4-9 0,4 9-1,0 0-3,0 0-1,0 0-1,0 0-2,0 0 1,0 0-1,0 0-1,-10 3 1,10-3 0,0 0 0,-5 12-1,5-12 1,-2 16-1,2-6 2,-1 3-1,1-1 1,0 7-1,-1 0 1,2 4 0,-1 1-1,1 3 1,0 1-1,1-2 0,0 1-1,0-2 0,2-4-1,0-3-2,2-2-5,-3-5-7,2-2-4,-5-9 0,7 12 0,-7-12 1</inkml:trace>
  <inkml:trace contextRef="#ctx0" brushRef="#br0" timeOffset="50482">850 138 7,'0'-10'10,"0"10"-1,0 0 1,0 0 0,0 0 0,0 0-1,0 0-1,0 0 0,0 0 0,0 0-2,0 9-1,0-9 0,4 11 0,-4-11-1,2 19 1,-3-8-1,4 7-1,-2-1 0,1 6 0,-1 2-1,0 4 0,-1 3 0,1 2 0,-1-1 0,-2 2-1,0-5 0,-1-3-1,5-1-11,-2-10-10,2-6 0,-2-10-2,2-15 0</inkml:trace>
  <inkml:trace contextRef="#ctx0" brushRef="#br0" timeOffset="52315">4020 69 13,'0'0'13,"0"0"1,0 0 0,0 0 0,0 0-2,0 0 1,0 0-3,0 0-2,0 0-2,0 0-1,0 0-1,0 0-2,0 0 0,0 0-1,0 0-1,0 0 1,0 0-1,-2 16 0,3-4 1,-1 2-1,0 4 1,0 4-1,2 2 1,-2 3-1,1 1 0,0 1-4,1 2-4,-1-6-8,2 3-4,2-8 0,-1-2-1,1-8 1</inkml:trace>
  <inkml:trace contextRef="#ctx0" brushRef="#br0" timeOffset="52826">4245 352 11,'0'0'9,"0"0"0,-4 10-1,4-10-2,-3 11 1,3-11 1,-1 20 1,-2-9 0,2 4 1,-2 1-2,1 4-1,-4 1-1,3 3-2,-2-2-2,-1 2-4,3-1-5,-2-4-9,1-3-2,0-4 0,4-12 1</inkml:trace>
  <inkml:trace contextRef="#ctx0" brushRef="#br0" timeOffset="53316">4415 119 25,'0'0'15,"0"-12"0,0 12 2,-3-13-6,3 13-2,7-17-3,-7 17 0,15-20 0,-3 11-2,-1-4 1,5 4-1,-3-1-1,1 2 0,-2 3-1,0 2-1,-2 3 0,0 3-1,-10-3 1,13 16-1,-8-5 0,0 3 0,-3 4 1,-1 3-1,-2-1 2,-1 3-2,-3-1 1,0 3 0,-2 0 0,-1 1 0,-3-2 0,0 1-1,-2 1 1,2 0 0,-2-2 0,1-1 0,2-3 0,0-2-1,3-5 1,3-2 0,4-11-1,-3 12 1,3-12 0,10 3 0,2-4 0,4-2 0,6-1 0,4-1 0,6-1-1,4-5 0,7 6-5,-4-4-13,7 4-5,-8-4 0,-2 2-1,-11-3 0</inkml:trace>
  <inkml:trace contextRef="#ctx0" brushRef="#br0" timeOffset="54648">5336 226 14,'0'0'15,"-11"-4"1,11 4 1,0 0 1,-9-6 0,9 6-1,0 0-3,0 0-2,0 0-1,0 0-4,0 0-1,0 0-1,0 0-2,0 0-1,0 0-1,0 0 0,0 0-1,0 0 0,12-2-1,-12 2-2,0 0-5,10 2-11,3 4-6,-2-7 0,6 4-1,-1-6 1</inkml:trace>
  <inkml:trace contextRef="#ctx0" brushRef="#br0" timeOffset="54969">5798 279 28,'10'5'17,"-10"-5"1,12 5 2,-12-5-4,0 0-5,0 0-1,10-2-1,-10 2-1,0 0-3,0 0-4,0 0-6,11 2-14,-11-2-2,12 0-2,-12 0 1</inkml:trace>
  <inkml:trace contextRef="#ctx0" brushRef="#br0" timeOffset="55389">6833 228 48,'23'3'21,"-3"1"1,-7-3 0,-2 3-6,-11-4-7,10 1-3,-10-1-2,0 0 1,0 0-2,0 0 1,0 0 0,0 0 0,0 0-1,0 0-1,0 0-2,0 0-3,0 0-11,0 0-10,0 0-2,-3-16 0,-7 3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4:27.5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36 28 8,'1'-13'9,"-1"13"1,0-9 1,0 9 0,0 0 1,-1-9 0,1 9 1,0 0-2,0 0-2,0 0-1,0 0-2,0 0-1,0 0-3,0 0 0,0 0-2,0 0 1,0 0-1,0 0 1,-6 15-1,6-5 0,0 5 0,1 4 1,-2 7-1,1 3 0,0 4 1,-2 4-1,0 4 0,-2 0 1,1-1-1,-2-3 0,3-3 0,-1-3 0,0-5 1,1-3-2,0-4 1,1-6-2,2 1-7,-1-14-8,-2 13-2,2-13-1,0 0 0</inkml:trace>
  <inkml:trace contextRef="#ctx0" brushRef="#br0" timeOffset="571">325 414 7,'0'0'7,"0"0"0,0 0 2,0 0-5,0 10 0,0-10 0,0 9 2,0-9 0,-3 13 0,3-13 1,-4 17-1,0-5 1,1 3 0,-4 2-1,1 4-1,-4 0 0,-1 4 0,0-2-1,2 2-1,-3-2-1,1-3-4,3 2-7,0-5-8,3-5-2,5-12 1,-2 11 0</inkml:trace>
  <inkml:trace contextRef="#ctx0" brushRef="#br0" timeOffset="1122">647 53 7,'0'0'7,"0"0"0,0 0 1,0 0-1,-5 14-2,3-4 1,-1 0-1,1 6 2,-2-1 1,2 6 0,-2 1 0,2 4 1,-2-2-2,1 6 0,-2 2-1,2 2-1,-3-1 0,3 0-2,-2-4 0,2 0-2,1-5 1,1-4-3,3-4-7,0-5-11,-2-11-1,0 0 0,0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4:29.4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52 0 32,'0'0'14,"0"0"1,0 0-1,0 0-4,0 0-3,0 0 0,0 0-2,0 0-1,0 0 0,0 0-1,0 0 0,4 13 0,-4-13 0,-3 17 0,2-3 0,0 1-1,-1 4 1,0 2-1,0 6 0,-1 4-1,-1 4 1,1 2-2,-2 1 1,-1 1 0,-1 0-1,2-1-2,-3-6-6,7-2-12,-3-8 0,4-5-2,0-17 1</inkml:trace>
  <inkml:trace contextRef="#ctx0" brushRef="#br0" timeOffset="510">295 413 1,'0'0'7,"0"0"2,0 0 2,4 9-3,-4-9 1,-4 18 3,0-6 0,0 5 1,0 7-1,-2-2-2,0 7-2,0-1-1,1 3-4,-1-4-2,-6 1-5,9-3-11,1-5-3,0-5-2,2-15 1,2 9-1</inkml:trace>
  <inkml:trace contextRef="#ctx0" brushRef="#br0" timeOffset="1031">532 71 30,'-9'3'12,"9"-3"0,5-10 0,-5 10-6,14-16-4,-2 5 1,4 4 1,-2-1 1,4 3 0,-4 0 0,4 5 0,-5 2-1,3 4 0,-5 2-1,1 5-1,-4 1 1,1 5 0,-5 0 0,-1 4 1,-5 0-1,1 4 1,-7-1 0,0 4 0,-5-4-1,1 4 0,-5-2 0,2-1-1,1-3-1,1-2 0,2-5 0,4-1 0,6-4 0,4-1 0,8-5-1,1 0 1,5-3 0,3-1 0,4 0 0,2-1-1,-2 0-1,2-3-3,3 5-11,-2-2-9,-1 3 1,-5-3-2,-3 2 1</inkml:trace>
  <inkml:trace contextRef="#ctx0" brushRef="#br0" timeOffset="1762">313 1093 80,'0'0'24,"0"0"0,0 0-1,0 0-18,0 0-1,0 0-1,0 0 0,0 0 1,0 0-2,0 0 0,0 0 0,0 0-1,7 9-2,-7-9-1,0 0-5,0 0-7,6 11-10,-6-11-1,5 17-1,-5-8 1</inkml:trace>
  <inkml:trace contextRef="#ctx0" brushRef="#br0" timeOffset="2043">358 1496 82,'0'0'25,"4"13"-3,-4-13 1,0 0-21,0 0-1,0 0 1,0 0-1,0 0-1,0 0 1,0 0 0,0 0-2,-2 10-1,2-10-4,-1 11-10,5-1-7,-4 1 0,1 4-1,-2 1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4:31.7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0 62,'3'10'18,"-3"-10"-1,3 11-4,-3-11-18,0 0-4,5 9-2,-5-9-6,0 14-1,0-3 0,0-1 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4:31.9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 0 77,'-2'10'25,"3"1"-3,-1-11 1,0 0-15,0 0-6,0 0-2,0 0 0,4 10 0,-4-10-1,0 0-1,12 15-10,-12-15-10,4 14-1,-4-14 0,-17 5-1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3:05.06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-6 0 1,'0'0'5,"0"0"-1,0 0 0,0 0 1,0 0 0,0 0-1,0 0 1,0 0 0,0 0-2,0 0 1,0 0-2,0 0 0,0 0-1,0 0 0,0 0-1,0 0 0,0 0 0,-3 13 0,3-13-1,2 17 1,0-5 0,-1 2 0,1 3 1,0 2-1,0 3 0,-1 3 0,3 1 1,-1 2 0,0 1 0,1 2 0,-1-1 1,0 2 0,0-1 0,0 0 1,0-1 0,0 3-1,2 1 1,-1 2-1,1 0 1,-1 5-2,-1 1 1,0 5 0,-3 6-1,-1 2 2,-4 2-2,2 1 0,-2 2 0,1 1 1,1-2-1,1 1 0,-1-4 1,3-2 0,1 0 0,1 1 0,-1 1 1,1 2-1,-2-1 0,0 2 0,1 3 0,0 2 0,-1-2-1,0 0 0,-1-1 0,0 1-1,-1-2 1,0-1 1,-2-3-1,1-1 1,-2 0-1,2-1 1,-2 0 1,0-1-1,1-1 0,2-1-1,1 0 0,1 2 1,0-1-1,0 0 0,2-1 0,-1 1 1,0 0-1,1-1 0,-1-1 1,1-1-1,1 0 0,0 2 0,-1-4 0,2 1 0,0-2 0,-3 0-1,1 1 1,-1 1-1,0-2 0,-2-1 1,0 1-1,0 0 0,0 2 0,2-1 0,0 2 1,-1 1-1,0 1 1,1 2-1,0 3 1,0-1-1,0 3 1,1 1 0,-1-1-1,1-1 1,-1-1-1,0-3 1,-3-1-1,1 1 1,-2-4-1,-1 0 1,0-2 0,0 0-1,-1 0 1,-1 1-1,1-2 0,1 1 1,0-1-1,1-1 0,0-1 0,1 0 0,1-2 0,0 1-1,0-4 1,1 2 0,1-3-1,1-1 1,-1 2 0,2 1 0,0-2-1,0 0 2,1-2-1,1-2 1,0 2-1,0-5 0,-1-1 0,-1-4 1,1-1-1,-1-3 0,1-2 0,-2-2 0,0-3 0,0 2 0,-1-6 0,1 1 1,-2-12-2,3 19 2,-2-10-1,1 0 0,-2-9 0,2 11-1,-2-11-3,-1 10-6,1-10-12,1-15-2,-4-6-1,-7-14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6:08.1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201 1840 6,'-11'5'8,"11"-5"0,0 0-1,-9-2 1,9 2 1,-12-2-1,12 2-1,0 0 1,-9-6 0,9 6 1,-12-9-1,12 9-2,-9-10-1,9 10-1,-10-15 0,2 4 0,2 0 0,-3-4-1,1 1-1,-3-8 2,2-2-1,-1-10 0,0-5-1,0-6 0,0-6-1,-1-5 0,2-3-1,2-3 1,0-3-1,4 0 0,1 1 0,4 0-1,3 1 1,4 0 0,0-2 0,1 3 0,2 4 0,0 3 0,4 3 0,1 2 1,3 1-1,5 4 0,3 3 1,3 3-2,2 1 2,2 1-1,-1 3 0,-2 3 1,0 4-1,-3 3 0,-4 2 1,-2 3-1,-2 1 1,-6 2-1,1 2 0,-5 3 1,-1 1-1,-10 10 0,13-14 1,-13 14-1,0 0 1,7-11 0,-7 11 0,0 0 0,0 0 0,0 0 0,0 0-1,0 0 1,0 0 0,0 0 0,0 0-1,0 0 1,0 0-1,0 0 0,0 0 1,0 0-1,0 0 0,0 0 0,0 0 0,-9-2-1,9 2 1,-18 13 0,6-1-1,-5 5 1,-4 4-1,-1 5 1,-3 6-1,-1 3 1,-1 0 0,1 6-1,-2 3 1,2 0 0,1 3-1,2 1 1,0 0-1,3 3 1,-1 7 0,0-2-1,5 2 2,-2 1-2,0 3 2,2 2-1,-1 2 0,2-1 1,1-1-1,4-5 1,0 0-1,6-2 0,3-1 0,4-4 0,5-3 0,5-2-1,3-2 1,1 4 0,3-3 0,0-1 1,-2-3-1,-1-4 0,-2-3 0,-4-4 0,-1-4 0,1-7 0,0-5 0,-3-4 0,-8-11 1,16 14-1,-16-14 1,13 5 0,-13-5 0,0 0 1,0 0-1,3-14 0,-9 3 0,-1-4 0,0-6 0,-2-8-1,0-5-1,0-6 1,-2-5 0,2-9-1,1-9 1,0-6-1,1-5 0,0 2 1,0-5-1,2 1 0,0 5 1,3 2-1,1 6 0,1 4 0,2 0 1,4-1-1,-2 1 1,4-4 0,2-5-1,3 1 1,2 0 0,3 1-1,3 4 1,0 5 0,6 3 0,2 6-1,3 3 1,2 6 0,2 3 0,0 2 0,1 3-1,-2 4 1,-3 4 0,-3 2 0,-4 5 0,-3 4 0,-7 2 0,-1 2 0,-4 3 0,-10 5 0,11-4 0,-11 4 0,0 0 0,0 0 0,0 0 0,0 0 0,0 0 0,0 0 0,-4 9 0,4-9 1,0 0-1,0 0 0,-9 13 0,9-13 0,-13 18 0,0-3-1,-2 5 2,-5 4-2,-5 4 2,-5 5-2,-2 4 2,-5 3-1,-1 2 0,-1 6 0,-5 5-1,1 3 1,-2 8-1,0 10 0,2 8-2,5 14-8,-2 6-11,10 7 1,2-5-2,7-2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9:59.3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260 239 12,'0'0'7,"0"0"0,0 0-1,0 0-2,0 0-1,-2-15 0,11 3-1,7-3 0,6-3-1,2-4 1,4 2-1,1-3 1,0 3 0,3 2-1,-5 2 1,-8 3-1,-5 2 0,0 2 0,-3 2 0,0 1 0,-2 0-1,-9 6 0,17-7 0,-17 7 0,12-1 0,-12 1 0,0 0 1,12 15-1,-12-15 0,2 18 1,-2-6-1,0 2 1,-1 2-1,-2 3 1,0 3 0,-1 5-1,2 3 1,1 2-1,2 4 1,4 0-1,2 2 0,4-4 0,3 1 1,2-2-1,-1-8 1,1 0-1,-2-2 2,-3-7 2,-5-1 0,-4-3 1,-2-12-1,-5 9 1,5-9-4,-13 7-5,13-7-10,-11-18 0,7 2-2,0-4-1</inkml:trace>
  <inkml:trace contextRef="#ctx0" brushRef="#br0" timeOffset="781">25 466 12,'-12'-9'8,"12"9"1,-14-6-1,14 6-2,0 0-3,0 0-1,13-5-1,6 5 1,6-1 1,9 2 0,0-2 1,15 2 0,3-1 1,5 4-2,1 6 0,-2-4 0,0 9-2,-3 4 0,6 3 0,-10 0 0,-4 5 1,-1-1-1,-2-2-1,-1 6 1,-5-4 1,0-2-1,-11 0 0,2 0 0,-6 0 1,-4-1 0,-4 0 0,-4-3 1,-9-2 1,3-1-1,-3-4 1,-1-3 0,1-10 1,-6 16-1,6-16 1,0 0-1,0 0 0,0 0-1,0 0 0,0 0-1,0 0-3,-1-15-8,11 12-10,-10 3-2,18-15-2,-19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5T22:41:3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18 175 7320 0 0,'0'0'158'0'0,"0"0"38"0"0,0 0 51 0 0,0 0 17 0 0,0 0 7 0 0,0 0-6 0 0,0 0-28 0 0,0 0-11 0 0,0 0-2 0 0,10-6 609 0 0,-7 4 2446 0 0,-2 2-2983 0 0,-1 0-100 0 0,4 8 392 0 0,14 57-12 0 0,-17 4 133 0 0,3 43-382 0 0,-13 71 12 0 0,-5-71-189 0 0,8-79-34 0 0,-20 191 1418 0 0,25-187-1517 0 0,-1-28-16 0 0,2 0 0 0 0,-1 0 0 0 0,1 0 0 0 0,1 0 1 0 0,0 0-1 0 0,0 0 0 0 0,1 0 0 0 0,0 0 0 0 0,1 1-1 0 0,14 34 573 0 0,1-24-93 0 0,-18-19-384 0 0,0-1 0 0 0,0 0 0 0 0,0 0 0 0 0,14 12 288 0 0,-11-9-350 0 0,0 0 0 0 0,0 0 0 0 0,1 0 0 0 0,-1-1 0 0 0,1 1 0 0 0,-1-1 0 0 0,1 0 0 0 0,0 0 0 0 0,0 0 0 0 0,0 0 0 0 0,0-1 0 0 0,0 0 0 0 0,0 1 0 0 0,0-2-1 0 0,1 1 1 0 0,-1 0 0 0 0,0-1 0 0 0,1 0 0 0 0,-1 0 0 0 0,0 0 0 0 0,1 0 0 0 0,-1-1-34 0 0,104-37 909 0 0,-31 7-783 0 0,49-13 222 0 0,-86 36-420 0 0,-38 8 146 0 0,14 8 162 0 0,-15-8-172 0 0,-1 0-26 0 0,0 0-117 0 0,0 0-65 0 0,0 0-16 0 0,0 0-141 0 0,0 0-567 0 0,0 0-247 0 0,0 0-48 0 0</inkml:trace>
  <inkml:trace contextRef="#ctx0" brushRef="#br0" timeOffset="823.99">663 825 13952 0 0,'0'0'506'0'0,"0"0"-316"0"0,0 0-112 0 0,0 0-42 0 0,1 0-125 0 0,52-8-1640 0 0,-42 8 1952 0 0,1 0 0 0 0,0-2 1 0 0,-1 1-1 0 0,1-1 1 0 0,-1-1-1 0 0,0 0 1 0 0,0-1-1 0 0,0 0 0 0 0,0 0 1 0 0,-1-1-1 0 0,1-1 1 0 0,-1 0-1 0 0,-1 0 1 0 0,5-4-224 0 0,36-54 128 0 0,-45 27-128 0 0,-7 33 11 0 0,1 1 0 0 0,-1-1 0 0 0,1 1 0 0 0,-1-1 0 0 0,0 1 0 0 0,0 0 0 0 0,-1-1 0 0 0,1 1 1 0 0,-1 0-1 0 0,1 0 0 0 0,-1 1 0 0 0,0-1 0 0 0,0 1 0 0 0,0-1 0 0 0,-1 1 0 0 0,1 0 0 0 0,0 0 1 0 0,-3-1-12 0 0,-60-21-76 0 0,18 28-296 0 0,44-1 313 0 0,0-1 0 0 0,-1 0 0 0 0,1 1 0 0 0,0 0 0 0 0,1 0 1 0 0,-1 0-1 0 0,1 0 0 0 0,-1 1 0 0 0,1-1 0 0 0,0 1 1 0 0,0 0-1 0 0,0 0 0 0 0,1 0 0 0 0,-1 0 0 0 0,1 1 1 0 0,0-1-1 0 0,0 1 0 0 0,1-1 0 0 0,0 1 0 0 0,-1 3 59 0 0,-12 26-71 0 0,-22 90-117 0 0,23-37 709 0 0,4 55 1245 0 0,9-108-1202 0 0,0-28-484 0 0,1-1-1 0 0,0 1 0 0 0,0-1 0 0 0,0 1 0 0 0,1-1 0 0 0,-1 0 0 0 0,2 0 0 0 0,-1 0 0 0 0,0 0 0 0 0,1 0 0 0 0,0 0 0 0 0,2 3-79 0 0,-4-6 2 0 0,0-1 0 0 0,1 1-1 0 0,-1 0 1 0 0,1 0-1 0 0,-1-1 1 0 0,1 1 0 0 0,0-1-1 0 0,-1 1 1 0 0,1-1-1 0 0,0 0 1 0 0,0 0 0 0 0,0 1-1 0 0,0-1 1 0 0,0-1-1 0 0,0 1 1 0 0,0 0-1 0 0,1 0 1 0 0,-1-1 0 0 0,0 1-1 0 0,0-1 1 0 0,1 0-1 0 0,-1 0 1 0 0,0 0 0 0 0,0 0-1 0 0,1 0 1 0 0,-1 0-1 0 0,0-1 1 0 0,0 1 0 0 0,0-1-1 0 0,1 1 1 0 0,-1-1-1 0 0,0 0-1 0 0,116-50 0 0 0,-6-17 136 0 0,-49 24-1002 0 0,-58 36 436 0 0</inkml:trace>
  <inkml:trace contextRef="#ctx0" brushRef="#br0" timeOffset="1552.187">1187 123 13432 0 0,'0'0'290'0'0,"0"0"-3"0"0,-1 9-176 0 0,-3 71-119 0 0,9-44-6 0 0,-1 32 129 0 0,-2-41 379 0 0,1 0 0 0 0,1-1 0 0 0,2 0 0 0 0,0 0 0 0 0,6 11-494 0 0,64 151 556 0 0,-26-71-556 0 0,-40-85 111 0 0,-2 2-1 0 0,0-1 1 0 0,-3 1-1 0 0,0 0 0 0 0,-2 23-110 0 0,-20 230 2183 0 0,4-126-1350 0 0,11-81-769 0 0,1-79-70 0 0,0 0 0 0 0,0-1-1 0 0,0 1 1 0 0,0 0 0 0 0,0-1-1 0 0,0 1 1 0 0,-1-1-1 0 0,1 1 1 0 0,0-1 0 0 0,0 1-1 0 0,-1-1 1 0 0,1 0 0 0 0,0 0-1 0 0,-1 0 1 0 0,1 0 0 0 0,0 0-1 0 0,0 0 1 0 0,-1 0 0 0 0,1 0-1 0 0,0 0 1 0 0,-1 0-1 0 0,1-1 1 0 0,0 1 0 0 0,0-1-1 0 0,-1 1 1 0 0,1-1 0 0 0,0 1-1 0 0,0-1 1 0 0,0 1 0 0 0,0-1-1 0 0,0 0 1 0 0,0 0 0 0 0,0 0-1 0 0,0 0 1 0 0,0 0-1 0 0,0 0 1 0 0,0 0 0 0 0,0 0-1 0 0,0-1 7 0 0,-13-12-200 0 0,1-1-1 0 0,0-1 0 0 0,2 0 0 0 0,-1-1 0 0 0,2-1 1 0 0,0 1-1 0 0,1-1 0 0 0,1-1 0 0 0,1 0 0 0 0,-1-4 201 0 0,-1-81-1543 0 0,9 80 1140 0 0,0 1-10 0 0,0 2-3 0 0</inkml:trace>
  <inkml:trace contextRef="#ctx0" brushRef="#br0" timeOffset="2033.704">1178 933 16783 0 0,'0'0'496'0'0,"0"0"-13"0"0,1 0-312 0 0,88-17-163 0 0,18-26 802 0 0,-39 11 878 0 0,-21 27-1416 0 0,-25 4-261 0 0,-14-1 42 0 0,-4 1-10 0 0,-3 1-103 0 0,-1 0-91 0 0,0 0-17 0 0,0 0 0 0 0,0 0-157 0 0,0 0-660 0 0,0 0-287 0 0,0 0-57 0 0</inkml:trace>
  <inkml:trace contextRef="#ctx0" brushRef="#br0" timeOffset="2945.334">1800 16 7320 0 0,'0'0'158'0'0,"0"-2"-4"0"0,0-3-106 0 0,0 3 30 0 0,0-4-7 0 0,1 6 4145 0 0,2 8-4005 0 0,-1 2-1 0 0,0-1 1 0 0,-1 0 0 0 0,1 0-1 0 0,-2 1 1 0 0,0-1 0 0 0,0 0-1 0 0,0 1 1 0 0,-1 1-211 0 0,0 17 131 0 0,-3 120 274 0 0,-14 85-405 0 0,0-25 1333 0 0,19-182-847 0 0,1 1-1 0 0,1 0 0 0 0,1-1 0 0 0,1 1 1 0 0,2 1-486 0 0,-4-18 1 0 0,1 0 1 0 0,0 0-1 0 0,0 0 0 0 0,1-1 1 0 0,1 1-1 0 0,-1-1 1 0 0,1-1-1 0 0,1 1 1 0 0,0-1-1 0 0,0 0 0 0 0,1 0 1 0 0,-1-1-1 0 0,2 0 1 0 0,-1 0-1 0 0,1-1-1 0 0,-3-4 36 0 0,1 0 0 0 0,-1 0 0 0 0,0-1 0 0 0,1 0-1 0 0,-1 0 1 0 0,0 0 0 0 0,1-1 0 0 0,-1 0 0 0 0,1 0 0 0 0,-1-1 0 0 0,1 0 0 0 0,-1 0-1 0 0,0-1 1 0 0,1 1 0 0 0,-1-1 0 0 0,0 0 0 0 0,0-1 0 0 0,0 0 0 0 0,-1 0-1 0 0,5-3-35 0 0,100-64-72 0 0,-98 56-713 0 0,-12 13 410 0 0</inkml:trace>
  <inkml:trace contextRef="#ctx0" brushRef="#br0" timeOffset="3410.667">1656 184 19023 0 0,'10'0'1052'0'0,"70"15"-832"0"0,23-2-472 0 0,-72-12 325 0 0,1 0-1 0 0,-1-2 1 0 0,1-2-1 0 0,26-5-72 0 0,-34 5 269 0 0,49-8 784 0 0,2 2-463 0 0,-74 9-797 0 0,-1 0-122 0 0,0 0-29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5T22:41:56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1593 4952 0 0,'9'-8'509'0'0,"-8"8"-365"0"0,4-1 324 0 0,16-2 463 0 0,-20 3-622 0 0,-1 0 10 0 0,0 0-17 0 0,0 0-72 0 0,0 0-34 0 0,0 0-4 0 0,27-1 2880 0 0,13-11-1399 0 0,-39 13-1426 0 0,17 3 1 0 0,57 8 848 0 0,-19-13-104 0 0,29-2-752 0 0,-18-1-224 0 0,50-18 599 0 0,37-9-119 0 0,-28 10-56 0 0,-36 14-578 0 0,33-12 316 0 0,-56 7 438 0 0,-37 8-200 0 0,-28 3-352 0 0,-2 1 0 0 0,0 0 0 0 0,0 0 0 0 0,0 0 0 0 0,0 0 0 0 0,0 0 0 0 0,0 0 0 0 0,0 0-33 0 0,0 0-128 0 0,0 0-11 0 0,0 0 42 0 0,0 0 98 0 0,-11 6-688 0 0,-2 5-2573 0 0,13-11 1483 0 0</inkml:trace>
  <inkml:trace contextRef="#ctx0" brushRef="#br0" timeOffset="1938.36">979 1525 9488 0 0,'0'0'276'0'0,"4"4"101"0"0,-2-4-420 0 0,0 1-1 0 0,0-1 1 0 0,-1 1 0 0 0,1-1 0 0 0,0 0-1 0 0,0 0 1 0 0,0 0 0 0 0,0 0-1 0 0,0 0 1 0 0,0 0 0 0 0,0 0 0 0 0,0-1-1 0 0,0 1 1 0 0,0-1 0 0 0,0 1 0 0 0,0-1-1 0 0,-1 0 1 0 0,1 0 0 0 0,0 0-1 0 0,-1 0 1 0 0,1 0 0 0 0,0 0 0 0 0,-1 0-1 0 0,1-1 1 0 0,-1 1 0 0 0,1-1 43 0 0,62-45 1097 0 0,-4 27-1074 0 0,3 19 994 0 0,-9 5 703 0 0,27-21-571 0 0,-9-9-214 0 0,-49 21-572 0 0,-6 1 243 0 0,-16 4-494 0 0,-1 0 16 0 0,0 0-5 0 0,0 0 5 0 0,0 0 6 0 0,0 0 2 0 0,0 0-12 0 0,0 0-46 0 0,0 0-33 0 0,0 0-110 0 0,0 0-71 0 0,0 0-22 0 0,0 0-55 0 0,0 0-224 0 0,0 0-98 0 0,0 0-15 0 0</inkml:trace>
  <inkml:trace contextRef="#ctx0" brushRef="#br0" timeOffset="8529.104">2535 0 2512 0 0,'0'0'157'0'0,"0"0"190"0"0,0 0 80 0 0,0 0 18 0 0,0 0 11 0 0,0 0 35 0 0,0 0 18 0 0,0 0 3 0 0,0 0-18 0 0,0 0-72 0 0,0 0-34 0 0,0 0-4 0 0,0 0-26 0 0,0 0-106 0 0,0 0-48 0 0,0 0-10 0 0,0 0 7 0 0,0 0 39 0 0,0 0 15 0 0,0 0 1 0 0,0 0 0 0 0,0 0 0 0 0,0 0 0 0 0,0 0 0 0 0,0 0 12 0 0,0 0 52 0 0,0 0 28 0 0,0 0 4 0 0,0 0-35 0 0,0 0-145 0 0,0 0-63 0 0,0 0-11 0 0,0 0 7 0 0,0 0 39 0 0,0 30 815 0 0,-4 20-550 0 0,8 31 318 0 0,-4-42-626 0 0,-7-13 906 0 0,1 38-803 0 0,-2-16-204 0 0,3 55 160 0 0,0-70-160 0 0,1-1-15 0 0,0-4-48 0 0,-1-9 117 0 0,1-6-108 0 0,3-6 97 0 0,1-1-32 0 0,0 1-11 0 0,0 1 0 0 0,0-4-11 0 0,1-3-32 0 0,1 2 63 0 0,-1-2 142 0 0,-1-1 64 0 0,0 0 19 0 0,1 0-53 0 0,3 3-221 0 0,-3-2-50 0 0,-1-1-13 0 0,0 0 28 0 0,0 0 124 0 0,0 0 15 0 0,0 0-10 0 0,0 0-26 0 0,0 0-98 0 0,0 0-9 0 0,0 0 26 0 0,-1 1 84 0 0,-4 4 12 0 0,-3 0-44 0 0,2-2-10 0 0,-40 19-53 0 0,-35 13 1042 0 0,42-23-989 0 0,-41 16-186 0 0,-43 21 324 0 0,32-14-138 0 0,10-6 0 0 0,28-12 0 0 0,-2-7 64 0 0,28-10-64 0 0,-22 4-157 0 0,30-4 336 0 0,11 1-169 0 0,-1 2-10 0 0,3 1 0 0 0,-14 8-66 0 0,-4 21 463 0 0,-3 38-304 0 0,18-46-93 0 0,3 72 290 0 0,7-61-236 0 0,9 36 202 0 0,-2 12 394 0 0,-8 28-60 0 0,-14-32-410 0 0,14 0 24 0 0,6-32-204 0 0,-2-7 0 0 0,9 6 0 0 0,-17-6 0 0 0,8-28 54 0 0,-4-7-32 0 0,-9 48 241 0 0,9-36 6 0 0,0-17-183 0 0,0 12 602 0 0,0-10-678 0 0,0 3 5 0 0,9 7 258 0 0,4-9-273 0 0,78 1 128 0 0,-27-9-128 0 0,120 8-117 0 0,-48-20 194 0 0,-68 12-13 0 0,98-4-64 0 0,1-8 0 0 0,9-20 15 0 0,-22 9 218 0 0,27 18-313 0 0,-91 10 144 0 0,4-5 11 0 0,-41 3 56 0 0,-52 1-67 0 0,-1 0 8 0 0,2 0 2 0 0,4 0-47 0 0,-4 1 16 0 0,1 1-21 0 0,-2-1 40 0 0,-1-1 16 0 0,0 0-26 0 0,0 0-84 0 0,0 0 50 0 0,0 0-110 0 0,0 0-28 0 0,0 0 36 0 0,0 0 125 0 0,0 0 58 0 0,0 0 11 0 0,0 0-40 0 0,0 0-166 0 0,0 0-20 0 0,0 0 38 0 0,0 0 114 0 0,3-16 172 0 0,2-144-464 0 0,-9 27 130 0 0,0 13-28 0 0,7 11 154 0 0,2-14-64 0 0,0 54 54 0 0,-14-59-176 0 0,-4 69 174 0 0,9 30 12 0 0,3 20 0 0 0,-8-14 0 0 0,0-1 0 0 0,5 20-10 0 0,-20-20-188 0 0,16 19 198 0 0,-15-1 0 0 0,14 5 0 0 0,-36-2 0 0 0,-31 10-8 0 0,7 0-64 0 0,-29 0 144 0 0,-48-3-72 0 0,-19-3 54 0 0,-25 3 404 0 0,90-3-404 0 0,42-14 20 0 0,-32-11-147 0 0,72 16-6 0 0,5 1 69 0 0,12 6-48 0 0,1 1-28 0 0,0 0-9 0 0,-1 0 24 0 0,-2 0 7 0 0,3 0-4 0 0,0 0-16 0 0,0 0-4 0 0,0 0 0 0 0,0 0-44 0 0,0 0-186 0 0,0 0-88 0 0,0 0-11 0 0,0 0-42 0 0,0 0-150 0 0,0 0-60 0 0,0 0-17 0 0</inkml:trace>
  <inkml:trace contextRef="#ctx0" brushRef="#br0" timeOffset="11479.513">2306 1148 10480 0 0,'0'0'306'0'0,"0"0"-4"0"0,0 0-170 0 0,0 0 2 0 0,0 0 24 0 0,0 0 2 0 0,0 0-43 0 0,0 0-180 0 0,0 0-81 0 0,0 0-14 0 0,0 0 7 0 0,-6-5 288 0 0,-5-5 2169 0 0,10 8-2020 0 0,1 2-50 0 0,0 0-10 0 0,0 0 6 0 0,0 0 33 0 0,0 0 14 0 0,0 0 1 0 0,1-9 132 0 0,0 5-290 0 0,0 0 1 0 0,0 0 0 0 0,0 0-1 0 0,1 0 1 0 0,0 0 0 0 0,0 0 0 0 0,0 0-1 0 0,0 1 1 0 0,0-1 0 0 0,1 1 0 0 0,0-1-1 0 0,0 1 1 0 0,0 0 0 0 0,0 0-1 0 0,0 1 1 0 0,0-1 0 0 0,1 0 0 0 0,-1 1-1 0 0,1 0 1 0 0,0 0 0 0 0,2-1-123 0 0,93-35 1490 0 0,-91 37-1490 0 0,14 0 0 0 0,1-2 0 0 0,-15 2 0 0 0,-1-1 0 0 0,1 2 0 0 0,1 2 0 0 0,-1 0 0 0 0,-6 5 14 0 0,-2 12 143 0 0,-6-6-104 0 0,-15 27-129 0 0,-21 36 16 0 0,29-52 7 0 0,9 14 26 0 0,7 4-538 0 0,34-6-787 0 0,-33-23 411 0 0,1 8-1210 0 0,-5-18 729 0 0</inkml:trace>
  <inkml:trace contextRef="#ctx0" brushRef="#br0" timeOffset="12596.273">2531 1552 9928 0 0,'0'0'210'0'0,"0"0"56"0"0,0 0 60 0 0,0 0 24 0 0,0 0 2 0 0,0 0-35 0 0,0 0-145 0 0,0 0-63 0 0,0 0-11 0 0,0 0 11 0 0,0 0 56 0 0,0 0 25 0 0,0 0 2 0 0,0 0 25 0 0,0 0 107 0 0,0 0 48 0 0,0 0 11 0 0,0 0 5 0 0,0 0 17 0 0,0 0 10 0 0,0 0 1 0 0,0 0-28 0 0,0 0-118 0 0,0 0-50 0 0,0 0-11 0 0,0 0 2 0 0,0 0 12 0 0,0 0 7 0 0,0 0 2 0 0,0 0-28 0 0,0 0-110 0 0,0 0-25 0 0,0 0-4 0 0,0 0-1 0 0,0 0-25 0 0,0 0-98 0 0,0 0-9 0 0,0 1 15 0 0,0 53 126 0 0,-17-9 454 0 0,1-27-154 0 0,8-16-309 0 0,1-2 0 0 0,6 0 0 0 0,-1-1-72 0 0,0-1 0 0 0,0 1-1 0 0,1-1 1 0 0,-1 0-1 0 0,0 0 1 0 0,1 0-1 0 0,0 0 1 0 0,-1 0-1 0 0,1 0 1 0 0,0 0 0 0 0,0 0-1 0 0,0 0 1 0 0,0 0-1 0 0,0-1 1 0 0,1 1-1 0 0,-1 0 1 0 0,1-1-1 0 0,-1 0 9 0 0,1 1-4 0 0,-1 1 0 0 0,1-1 0 0 0,0 0-1 0 0,0 0 1 0 0,-1 1 0 0 0,1-1 0 0 0,0 0-1 0 0,0 0 1 0 0,1 0 0 0 0,-1 1 0 0 0,0-1 0 0 0,1 0-1 0 0,-1 0 1 0 0,1 1 0 0 0,-1-1 0 0 0,1 0-1 0 0,0 1 1 0 0,0-1 0 0 0,0 1 0 0 0,0-1-1 0 0,0 1 1 0 0,0-1 4 0 0,4-15-67 0 0,30-16 57 0 0,-33 33 5 0 0,0-1 1 0 0,0 0-1 0 0,0 1 1 0 0,0-1-1 0 0,0 1 1 0 0,1 0-1 0 0,-1 0 1 0 0,0 0-1 0 0,0 0 1 0 0,0 0-1 0 0,1 0 1 0 0,-1 0-1 0 0,0 1 1 0 0,0-1-1 0 0,0 1 1 0 0,0 0-1 0 0,0-1 1 0 0,0 1-1 0 0,0 0 1 0 0,0 0-1 0 0,0 1 1 0 0,0-1-1 0 0,0 0 0 0 0,0 0 1 0 0,-1 1-1 0 0,2 0 5 0 0,14 34 64 0 0,-16-12 64 0 0,-19 4 1192 0 0,16-27-1240 0 0,-5 2-64 0 0,-1-6-16 0 0,-6-6 0 0 0,-5-21-256 0 0,18 28 196 0 0,-8-17 27 0 0,10 15-2346 0 0,-1 4 2027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5T22:43:2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57 114 7016 0 0,'0'0'257'0'0,"0"0"-140"0"0,0 0 23 0 0,0 0 27 0 0,0 0 8 0 0,0 0-18 0 0,0 2-85 0 0,0 3-45 0 0,0-3 49 0 0,0-2 0 0 0,0 0-4 0 0,0 0 48 0 0,0 0 201 0 0,0 0 88 0 0,0 0 21 0 0,0 0 0 0 0,0 0-4 0 0,0 0-2 0 0,0 0 0 0 0,0 0-24 0 0,0 0-102 0 0,0 0-46 0 0,0 0-10 0 0,0 0 0 0 0,0 0 12 0 0,0 0 2 0 0,0 0 0 0 0,-2 0-43 0 0,-13-4-101 0 0,14 4-19 0 0,-10 0 2186 0 0,8 3-2228 0 0,1 0 1 0 0,-1 0-1 0 0,1 0 1 0 0,-1 1 0 0 0,1-1-1 0 0,0 0 1 0 0,0 1-1 0 0,1 0 1 0 0,-1-1-1 0 0,1 1 1 0 0,0 0-1 0 0,0 0 1 0 0,0 0-1 0 0,0 0 1 0 0,1 0-1 0 0,-1 0 1 0 0,1 0 0 0 0,0 0-1 0 0,0 0 1 0 0,1 0-1 0 0,-1 0 1 0 0,1-1-1 0 0,0 1 1 0 0,0 0-1 0 0,0 0 1 0 0,1 0-1 0 0,-1-1 1 0 0,1 2-52 0 0,3 20 227 0 0,9 76 5 0 0,-5 6 256 0 0,-4 13-8 0 0,-9 41 320 0 0,7-49-352 0 0,1-67-384 0 0,7 9 147 0 0,-7-36-198 0 0,-6-4 1392 0 0,0-41-842 0 0,16-45-483 0 0,-4 20-80 0 0,1-48 54 0 0,-2-64 200 0 0,-21 34-170 0 0,15 47-84 0 0,3 36 75 0 0,-6 44-32 0 0,3-4-33 0 0,-2-1-10 0 0,-1-3 0 0 0,3 2 0 0 0,-2 1 0 0 0,-1 0 0 0 0,0 0 0 0 0,0 0 0 0 0,0 1-10 0 0,0-2-22 0 0,0-2 76 0 0,-1-3 777 0 0,0 19-689 0 0,-1 15-207 0 0,5 120-21 0 0,3-75-78 0 0,11 34 428 0 0,11 39-190 0 0,-2 64-64 0 0,-21-136 0 0 0,-10 26 0 0 0,1 52 160 0 0,-9-8-82 0 0,-1-54 84 0 0,-4 5 25 0 0,14-40 108 0 0,4-45-343 0 0,0-2 90 0 0,0 0 44 0 0,0 0 8 0 0,0 0-3 0 0,0 0-22 0 0,0 0-5 0 0,1-2 0 0 0,20-84 424 0 0,-13 60-445 0 0,-2-1 1 0 0,-1 1-1 0 0,-1-1 0 0 0,-1 0 0 0 0,-2-1-43 0 0,0-129 0 0 0,-15-51 0 0 0,-5 59 155 0 0,6 25-262 0 0,-1-16 107 0 0,-4 68 0 0 0,0 36-154 0 0,11 29 190 0 0,-12-3 9 0 0,19 10-140 0 0,0 0-50 0 0,0 0-14 0 0,0 0 15 0 0,0 0 64 0 0,0 0 11 0 0,-9 21-75 0 0,4 64 133 0 0,8 43-181 0 0,-19 55 192 0 0,12-70 0 0 0,-6 59-144 0 0,6 69 470 0 0,12-195 356 0 0,-7-41-536 0 0,12 7 124 0 0,15-19-134 0 0,26 23-200 0 0,27-8 64 0 0,31-4 64 0 0,10-12-64 0 0,45-16 64 0 0,-35 15-64 0 0,124 3 0 0 0,-57-3 0 0 0,106-15 176 0 0,-177 24-164 0 0,-84 9 120 0 0,-40-7-121 0 0,-3-1 42 0 0,-1-1 11 0 0,0 0 0 0 0,-8 0 0 0 0,-142 1-64 0 0,-52-2 0 0 0,-83 0 0 0 0,60 14 0 0 0,84-5 91 0 0,30-8 42 0 0,28-16-338 0 0,111 25-6 0 0,82 29 211 0 0,-93-30 0 0 0,1 0 0 0 0,0-2 0 0 0,0 0 0 0 0,0-1 0 0 0,18 3 0 0 0,145 8 0 0 0,133-8-72 0 0,-153-12 88 0 0,-159 4 59 0 0,3 3 74 0 0,-1-9-133 0 0,29-55-16 0 0,-16 29 0 0 0,28-60-162 0 0,-36-137 276 0 0,-32 37-114 0 0,-9 20 139 0 0,5 32-166 0 0,10 59 27 0 0,13-48-128 0 0,4 120 128 0 0,0 1-16 0 0,0 6-64 0 0,0 2-21 0 0,0 0-16 0 0,0 0 17 0 0,0 0 10 0 0,0 0 28 0 0,-5 15 100 0 0,8 44-167 0 0,2-33 90 0 0,5 65 39 0 0,8 54-184 0 0,-5 32-92 0 0,-23-54 500 0 0,-21 54-212 0 0,18-81 244 0 0,13-95-250 0 0,0 0 0 0 0,0-1 0 0 0,0 1 0 0 0,1 0 0 0 0,-1 0 0 0 0,0 0-1 0 0,0-1 1 0 0,1 1 0 0 0,-1 0 0 0 0,0 0 0 0 0,1-1 0 0 0,-1 1 0 0 0,1 0 0 0 0,-1-1 0 0 0,1 1 0 0 0,-1 0-1 0 0,1-1 1 0 0,-1 1 0 0 0,1-1 0 0 0,0 1 0 0 0,-1-1 0 0 0,1 1 0 0 0,0-1 0 0 0,-1 1 0 0 0,1-1-1 0 0,0 0 1 0 0,0 1 0 0 0,-1-1 0 0 0,1 0 0 0 0,0 0 0 0 0,0 0 0 0 0,0 0 0 0 0,-1 1 0 0 0,1-1 0 0 0,0 0-1 0 0,0 0 1 0 0,0-1 0 0 0,0 1 0 0 0,-1 0 0 0 0,1 0 0 0 0,0 0 0 0 0,0 0 0 0 0,0-1 0 0 0,-1 1 0 0 0,1 0-1 0 0,0-1 1 0 0,0 1 0 0 0,-1-1 0 0 0,1 1 0 0 0,0 0 0 0 0,-1-1 0 0 0,1 0-6 0 0,4-2 1 0 0,0-1 0 0 0,0 1 0 0 0,-1-1 0 0 0,1 0 0 0 0,-1 0 0 0 0,0 0 0 0 0,-1-1 0 0 0,1 1 0 0 0,-1-1 0 0 0,1 0 0 0 0,-2 0 0 0 0,1 0 0 0 0,0-1-1 0 0,15-54 0 0 0,6-64 128 0 0,-20-95 0 0 0,-14 81-128 0 0,6 66 0 0 0,3-166 0 0 0,1 142-60 0 0,0 89 36 0 0,-4-1-36 0 0,-1 0 0 0 0,1 1 35 0 0,3 4-28 0 0,-3-2 39 0 0,0 1 1 0 0,3 2-40 0 0,-12-29 175 0 0,-9-4-122 0 0,9 23 0 0 0,-1-1 0 0 0,-5-3 0 0 0,-17-8 0 0 0,28 20 0 0 0,-33-13 0 0 0,26 14 0 0 0,-1 0 0 0 0,1 1 0 0 0,0 1 0 0 0,-1 0 0 0 0,1 1 0 0 0,-1 1 0 0 0,-2 1 0 0 0,-41 6 0 0 0,-68 11 0 0 0,-52 2 0 0 0,88-9 84 0 0,-21 5-24 0 0,-60 2 68 0 0,73-18-64 0 0,27-9 75 0 0,53 7-86 0 0,10 1-53 0 0,0-3 0 0 0,2 2-12 0 0,6 1-46 0 0,2-1-9 0 0,-1 0 60 0 0,1-1 1 0 0,-1 1-1 0 0,1 0 1 0 0,0 0-1 0 0,-1 0 0 0 0,1 0 1 0 0,0 0-1 0 0,0 1 1 0 0,0-1-1 0 0,0 0 1 0 0,0 0-1 0 0,0 0 1 0 0,0 1-1 0 0,0-1 0 0 0,0 0 1 0 0,0 1-1 0 0,0-1 1 0 0,0 1-1 0 0,0 0 1 0 0,0-1-1 0 0,1 1 0 0 0,-1 0 1 0 0,0-1-1 0 0,0 1 1 0 0,1 0-1 0 0,-1 0 1 0 0,0 0-1 0 0,0 0 0 0 0,1 1 1 0 0,-1-1-1 0 0,0 0 1 0 0,0 0-1 0 0,1 1 7 0 0,7 0-22 0 0,72 3 12 0 0,86 16-108 0 0,-77-16 54 0 0,13 5 64 0 0,83 2 0 0 0,13-11-16 0 0,-29-5 16 0 0,-99-1 54 0 0,-100-7-108 0 0,-35-4 54 0 0,-45 2 0 0 0,-15 4 0 0 0,-1 5 0 0 0,-118 10 0 0 0,26 8 0 0 0,-4-11 0 0 0,109-1 128 0 0,100 0-74 0 0,16 7-108 0 0,4-2 41 0 0,0-1 1 0 0,1 0-1 0 0,-1 0 0 0 0,1 0 0 0 0,0-2 0 0 0,-1 1 1 0 0,2-1-1 0 0,-1 0 0 0 0,0-1 0 0 0,4 1 13 0 0,170 14 0 0 0,6-1 64 0 0,24-14-144 0 0,-123 12 152 0 0,-167-27-72 0 0,-112-10 0 0 0,104 17 0 0 0,-142-17 144 0 0,124 8-144 0 0,98 15 0 0 0,-2-2-12 0 0,6 2-49 0 0,1 1-15 0 0,81 8-183 0 0,-40-3 323 0 0,120 20-2678 0 0,-152-22 772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6T01:01:54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2325 229 19079 0 0,'0'0'563'0'0,"0"0"-14"0"0,0-1-354 0 0,94-133 1244 0 0,-95 106-2600 0 0,-2 23 1259 0 0,-15-12 1 0 0,-1 9 275 0 0,0 1 0 0 0,-1 1 1 0 0,0 1-1 0 0,0 0 0 0 0,-1 1 1 0 0,1 2-1 0 0,-1 0 1 0 0,-18 1-375 0 0,3-2 295 0 0,-9 2-194 0 0,0 3-1 0 0,0 1 0 0 0,-30 6-100 0 0,-17 2 67 0 0,-215 37-67 0 0,177-20 11 0 0,-110 40-11 0 0,-204 80 363 0 0,415-135-351 0 0,-33 12 83 0 0,2 2 0 0 0,-43 29-95 0 0,52-26-25 0 0,2 3 0 0 0,1 2-1 0 0,2 1 1 0 0,2 3 0 0 0,1 2-1 0 0,-24 30 26 0 0,52-53-26 0 0,0 1-1 0 0,1 1 0 0 0,0 1 1 0 0,2-1-1 0 0,1 2 0 0 0,0 0 1 0 0,2 0-1 0 0,0 1 0 0 0,2 0 1 0 0,0 0-1 0 0,2 1 0 0 0,-2 11 27 0 0,6-8-30 0 0,1 0 0 0 0,1 0 0 0 0,2 0 0 0 0,0-1 0 0 0,2 1 0 0 0,1-1-1 0 0,1 0 1 0 0,1-1 0 0 0,1 1 0 0 0,1-2 0 0 0,1 1 0 0 0,2-1 0 0 0,0-1 0 0 0,2-1 0 0 0,0 0-1 0 0,1 0 1 0 0,19 17 30 0 0,-34-37 2 0 0,53 60-124 0 0,2-3-1 0 0,3-2 1 0 0,2-3-1 0 0,42 28 123 0 0,106 49 464 0 0,105 44-464 0 0,-240-141 0 0 0,1-4 0 0 0,2-2 0 0 0,43 7 0 0 0,-88-25 0 0 0,98 23 0 0 0,2-5 0 0 0,1-5 0 0 0,1-7 0 0 0,0-5 0 0 0,118-8 0 0 0,-38-9 0 0 0,0-10 0 0 0,-2-10 0 0 0,42-17 0 0 0,-128 20 0 0 0,253-58 0 0 0,-151 15 0 0 0,-4-10 0 0 0,140-71 0 0 0,-234 83 6 0 0,-4-6 0 0 0,-2-5 0 0 0,105-85-6 0 0,-192 133 40 0 0,-1-2 0 0 0,-2-2 0 0 0,-1-1 0 0 0,-1-1 0 0 0,-2-2 0 0 0,-1-1 1 0 0,-2-2-1 0 0,-1 0 0 0 0,18-40-40 0 0,-36 59 33 0 0,0-1 0 0 0,-2 0 1 0 0,0 0-1 0 0,-1 0 0 0 0,-1-1 0 0 0,-1 1 1 0 0,-1-1-1 0 0,-1 0 0 0 0,-1 0 0 0 0,0 0 1 0 0,-2 0-1 0 0,-1 0 0 0 0,0 0 0 0 0,-1 1 1 0 0,-1-1-1 0 0,-1 1 0 0 0,-8-17-33 0 0,0 10 82 0 0,0 0 1 0 0,-2 1-1 0 0,-1 1 0 0 0,-1 1 0 0 0,-1 0 1 0 0,-1 1-1 0 0,-1 1 0 0 0,-1 1 0 0 0,-1 1 1 0 0,-20-13-83 0 0,-2 1 58 0 0,-2 3-1 0 0,-1 1 1 0 0,-1 3 0 0 0,-1 2 0 0 0,-26-7-58 0 0,-36-7 0 0 0,-1 6 0 0 0,-2 4 0 0 0,0 6 0 0 0,-3 4 0 0 0,-126-4-285 0 0,-2 11 1 0 0,0 10-1 0 0,1 11 0 0 0,0 11 0 0 0,-147 36 285 0 0,164-19-3922 0 0,-158 51 3922 0 0,233-43-1358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5:39.2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581 487 2,'0'0'3,"0"0"0,0 0 1,0 0 1,0 0 2,0 0-1,0 0 0,0 0 0,0 0 0,0 0-2,0 0-1,-9 3-1,9-3-1,-10 6 0,10-6 0,-13 10-1,13-10 1,-16 19 0,4-7 0,0 4 0,-2 4 0,0 5 0,-3 7 0,-2 5 1,-3 6-1,1 2 0,-2 5 0,0-1 0,0 1-1,0-1 0,1-5 1,1-4-1,4-5 0,1-5 0,4-4 0,0-4-1,3-3 0,3-3-3,1-1-2,-1-2-2,0 1-3,1-1-1,-1 0 0,-1-3 1</inkml:trace>
  <inkml:trace contextRef="#ctx0" brushRef="#br0" timeOffset="520">-1 1240 4,'0'-12'7,"0"12"-1,0 0 0,0 0 0,0 0 0,9-9-1,-9 9 0,0 0-2,0 0 0,0 0-1,0 0 0,5 14-1,-1-3 0,0 3 0,1 3 1,2 3-1,-2 1 1,1 2-1,-1 0 1,0 0-1,-1-2 1,0-1-1,0-4 0,0-2 0,0-3 0,1 0 0,-5-11 1,13 10 0,-1-10 0,0-3 0,4-4 1,0-3 0,5-3-1,2-1-1,0-5 0,1 0 0,-1 1 0,0 0-1,-5 3 1,1 1-1,-8 5 0,0 1 0,-11 8 0,9-6-1,-9 6-2,0 0-2,-8 10-4,8-10-5,-15 15 0,6-7-1,0-1 1</inkml:trace>
  <inkml:trace contextRef="#ctx0" brushRef="#br0" timeOffset="1442">673 220 3,'0'0'7,"0"0"1,0 0 1,0 0-1,0 0-1,0 0 1,0 0-1,0 0-1,0 0-2,13-10 1,-4 4-2,4 0 0,2-1-1,5 1 0,-1 2-1,4 1 1,1 1-1,0 3 0,-1 1-1,0 2 0,-2 2 0,-3 3 0,-2-1 0,-2 3 1,-5 0-1,-3 2 1,-5-1 0,-3 3 1,-4-1-1,-5 2 1,-3 0 0,-3-1 0,-1 0 0,0-5-1,0 3 0,2-7 1,2 3-1,4-7 0,10-2 1,-11 4-1,11-4 0,0 0 1,0 0-1,20-3 0,-7-7-1,3 11 0,5-4 1,2 3-1,2-1-1,0 1 1,-3 2 0,0-2-1,-3 11 0,-3-2 1,-1-1-1,-5 3 1,-3-1 0,-3 4-1,-2 0 1,-3 5 0,-4-4 0,-3 1 0,-3 2 1,-4 0 0,-6 6-7,-2-2 0,-2-2 1,-1 0 0,1-3 0,1-1-1,4-3 0,0-2 0,9-7 7,98 2-12,-91-18 1,19 6-1,-7-15 0</inkml:trace>
  <inkml:trace contextRef="#ctx0" brushRef="#br0" timeOffset="2563">1431 182 2,'0'0'5,"0"0"0,0 0 1,0 0 1,0 0 0,0 0 0,0 0 0,0 0 0,-9-1 0,9 1-2,0 0-1,0 0-1,0 0-2,0 0 0,0 0-1,0 0 0,0 0-1,0 0 1,0 0 0,0 0-1,-3 11 2,3-11-1,-5 20 0,2-4 0,-3 0 0,1 7 1,-2 3-1,1 2 2,-3 3-2,1 1 1,0 0 0,1-1 0,-1-1-1,3-3 1,2-3 0,2-4 0,4-3 0,8-3 1,5-5-1,8-4 0,7-4 1,5-4-1,4-3 1,5-5 0,-2-2-1,0 1 0,-6-4 0,-4 5-1,-7-1 1,-7 3-1,-5 3-2,-14 6-3,9-6-4,-9 6-2,-16 3-3,0 0 0,-4 0 0,-4-1 0</inkml:trace>
  <inkml:trace contextRef="#ctx0" brushRef="#br0" timeOffset="3124">1490 470 14,'0'0'8,"14"2"0,-14-2 1,11 5-4,-11-5 0,11 15-1,-7-2 1,-1 3 0,-2 3 1,-2 6-2,2 5 1,-5 4-2,3 2 1,-3 2-2,3 1-1,1-2-2,0-3-1,5-5-6,0-9-5,3-9 0,-8-11 0,17-7-1</inkml:trace>
  <inkml:trace contextRef="#ctx0" brushRef="#br0" timeOffset="3545">1253 569 13,'0'0'7,"10"2"0,-10-2-1,0 0-3,0 0-1,0 0 1,0 0 0,0 0 0,0 0 1,2 10 0,-4-1 1,-1 3-1,0 7 0,-3 5 0,2 7-1,0 3-1,-5 5 0,5 3-3,1 1-2,1-4-4,4-2-5,0-9 0,1-6-1,2-8 1</inkml:trace>
  <inkml:trace contextRef="#ctx0" brushRef="#br0" timeOffset="4065">836 39 5,'0'0'6,"0"0"1,5-13 0,-5 13-1,-10-4-1,0 3 0,1 0 0,-3 1-1,-2 2 0,-1 1 0,-1 3 0,-2 2 0,1 1-1,-2 0 0,2 3-1,-1-2 1,2 3-1,-2 0 0,4 3-1,-2 0 2,0 2-2,1 4 1,1 5-1,-3 6 0,1 6 0,1 6-1,2 8 1,2 8-1,5 6 1,5 5-2,3 3 2,10-4-2,6-4 0,9-3-1,5-9-4,9-8-3,7-10-4,5-9-1,6-12 0,-2-7 0</inkml:trace>
  <inkml:trace contextRef="#ctx0" brushRef="#br0" timeOffset="4766">1711 0 1,'0'0'5,"0"0"0,0 0 1,13 10-2,-13-10 1,14 11 1,-3-4 1,5 6-1,6 2 0,2 7-1,4 4-1,2 6-1,1 5 0,0 7-1,0 7 0,-5 0 0,-3 5 0,-3 1 0,-7 4 1,-7 3-1,-7 3 0,-8 0 1,-7 5-3,-9 6-6,-7 2-7,-8 1 1,-1-6-2,-2-13-1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0T19:13:46.595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20258 11930 4386,'-38'-16'4515,"15"3"-387,3-3-1161,-5 6-2193,-9-5-258,2 6-129,-9-2 0,-6 5 0,-9-2 0,-3 2 0,-10 1 0,-2 5 0,-15 0-258,0 0 0,-9 4 0,0 3-129,-8 4 0,-6 0 0,-5 2 0,-5 2 0,-1 3 0,-7 3 0,-3 2 0,-5 3 129,-3 3-258,-4 3 129,-2 1 0,-3 3 0,-3 3 0,-2 0 0,-8 4 129,2 1 0,-3 0 258,6 7-129,-1 2 129,7 2 0,5 2 129,12 7-387,4 2 258,13 4-129,5 0-129,10 3 0,9 1-129,9 1 129,5-3 0,9-3-129,11 2 129,7-1-129,11-1 129,10-1 0,13-2-129,9-1 129,7 0-129,13 0 0,15-5 258,11 5-258,10-8 258,10-1-258,10-1 129,11-4 0,8 0 129,12 0-129,10-9 129,9-1-129,11 0 0,6-2 0,8-3 0,9-1 129,3-6-129,7-3 0,1-1 129,7-1-129,1-10 129,6-1 0,1-6-129,5-7 129,1 3-129,4-3 0,-1-3 0,3-5 0,3 0-129,0 0 0,0 3-129,5-3 129,0 0 0,1-2-129,0-3 129,2-1 0,-3 1 0,1-1-129,-2-7 129,-2 1 0,-5-1-129,0-1 129,-4 2-129,-4-3 129,-2 0 0,-7 2 0,-2-1 0,-6 0 0,-4 1 0,-2-1 0,-6-3-129,-5-1 129,-10-4 0,-3-1 0,-4-7 0,-5 1 129,-4-6-258,-7-3 129,-3-7 258,-5-4-258,-6-2 129,-3-3-129,-10-5 129,-11-1-129,-8-5 129,-9-2 0,-12-3-129,-6 0 0,-10-5 0,-10-8 0,-6 0 129,-9-7-258,-7-2 258,-2-1-129,-14-2 0,-10-1-129,-8-3 258,-10 3-129,-11 0 0,-13 4 0,-11 4-129,-12 0 129,-17 4 0,-11 9 0,-12 5-129,-14 7 129,-14 7 0,-9 4-129,-11 7 129,-10 8 0,-12 9-129,-8 4 0,-8 8 129,-12 5-129,-4 5 129,-9 10-129,-11 5 0,-8 10 129,-7 10-129,-8 7-129,-5 14-129,-4 1 0,2 15-645,-7-12-1806,12 19-2193,-1-1-258,7 0-387,2 6-129</inkml:trace>
  <inkml:trace contextRef="#ctx0" brushRef="#br0" timeOffset="1980.11">9816 15164 10449,'-84'11'4902,"36"-9"-387,-2-2-129,2 0-3612,-7-2-645,-1 2-258,1-3 0,-5 1 0,0 2-258,-5-2 258,-4-1 129,-1-1 0,-5-4 0,-1 1 129,-5-2 129,0 1 0,-6-5-129,-1 4 129,-6-3-129,0 4 0,-3 3 0,-1 0-129,-1 1 129,-1 4-129,0 3-129,1 0 0,4 5 0,-2 0-129,5 1 129,-1 2 0,2 0-129,3 0 0,-2 10 129,0 0 129,0 4 0,4 1 0,4 7 0,-1 3 129,4 2-129,6 3 0,6 1 258,7 3-516,4 0 258,5 3-129,7-1 129,5 2-258,10 2 258,8 5-129,6-5 129,9-1 0,6 4 0,2-1 129,9-1-258,7 2 258,5 7-129,5-6 0,2 5 129,7-1-129,6 1 0,8 1-129,5 3 387,7-5-387,9-3 129,9 7 0,8-11-129,4 8 258,7-8 0,9 0 0,3-3 129,9 3 0,2-9-129,3-5 129,3 9-129,5-4-129,2 3 0,2-6 129,3 0 0,1-5 0,-1 2 0,7-2 0,2-6-129,1-7 129,0-8 129,0 10-129,1 1 0,5-2 0,1-13 0,1 8 0,0-11-129,2 4 258,4 0-129,4-5-129,-1-10 0,-3 1 129,0 13 0,-5-8-129,-4 1 0,-1-3 0,-6 5 129,-1-1 0,-4 6-129,-3-10 129,-1-10-258,-3 4 258,-3 6-258,0 4 0,-2-4 0,-1-7 129,-7 3-129,2 8-129,-6-4 129,2-1 0,2-7 258,-3-9-129,-3 2 0,2-2-129,-1-3 258,-1-6-129,1-1 0,1 5 0,-1-11 0,-4 6 129,-2-7 0,-2 3-129,-1-5-129,-4-1 129,-5 1 129,-3-3-129,-5-2 0,-4-4-387,-9 7 387,-3-10-129,-6-3 258,-3-4-129,-10-1 0,-5-7 0,-6 3 258,-8-4-258,-8-8-129,-5-2 258,-9 3-129,-9-2 0,-8-6 0,-9-6 0,-14-4-129,-6-3 129,-12-2 129,-9 4-129,-11-6 129,-10-2-129,-14-1 129,-7 7 0,-10 3-129,-12 1 258,-13-2-129,-10 7 0,-11 5-129,-13 0 0,-9 12 129,-13 2 0,-9 4 0,-11 9 0,-10 8 0,-5 7-129,-10 6 129,-6 7 0,-6 6 0,-5 5-129,-8 8 0,-7 4 129,-1 4 0,-8 7 0,-1 7 0,-2 9-129,0 10 0,1 6-258,8 11 0,-1 3-258,14 19-774,-2-6-2451,11 9-1290,9-3-387,6-1-129,7-8-387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0:55.6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4 324 26,'0'0'13,"0"0"0,0 0 1,0 0-7,0 0-1,-10-3-3,10 3 0,1 9-2,4 4-1,0 5 1,3 5-1,3 7 1,3 8 0,2 3 1,2 5 0,1-3 1,-2-1 1,-1-6 1,-2-3 1,-4-11 1,-1-1-1,-6-11 2,-3-10 0,0 0-2,0 0 0,0 0-2,-7-18-1,1 0 0,0-4-1,0-3-2,0-4 1,3-1-1,3 1 0,4 0 0,5 1 0,6 3-1,6 3 1,6 1 0,6 1-1,5 6-1,1 0-3,8 9-5,-5-2-8,6 7-4,-4-1-2,-4 5 1,-8-3 0</inkml:trace>
  <inkml:trace contextRef="#ctx0" brushRef="#br0" timeOffset="440">599 522 16,'0'0'11,"18"12"1,-3-15-1,7-5-4,3-3-1,4-2 1,-1-5 0,-1 0 2,-4-2-1,-2 2 1,-8-2-1,-5 5 1,-9-1-2,-3 5-1,-8 0-2,-4 7-1,-7 4-3,-2 5 0,-4 8-1,-3 4 0,-1 8 0,2 3 2,2 4-1,7 1 0,6 0 1,7-1-1,16-5 1,10-3-1,13-9-1,9-9-2,13-6-3,6-10-1,9-5-1,-2-13-1,-2-1 0,-9-8 0,-3 4 1,-12-1 3,-10 3 5,-9 4 1,-11 5 3,-4 5 1,-6 6-1,1 11 1,-8-10-1,8 10-1,-10 1 0,10-1-2,-3 9 1,3-9 0,15 17 0,1-6 0,4 2 0,8 6 0,1 2 0,3 4 0,0 2 0,-2 5 0,-6-2 2,-2 4-1,-11-4 3,-5 1-1,-9-7 1,-4-1 0,-9-10 1,-3-4-3,-7-10 2,0-4-3,-2-8-3,3-2 1,1-3-1,3-3-1,8 2-1,2-1-1,10 4-2,4 1 0,13 4-2,1-3-3,17 5-2,-2-7-3,15 6-4,3-7-4,9 2 2,2-2 1,2-1 2</inkml:trace>
  <inkml:trace contextRef="#ctx0" brushRef="#br0" timeOffset="1181">1996 343 40,'0'0'15,"-17"8"-1,-1-6 3,-4 0-10,-3 5-2,-5-1 0,-1 7 0,-5 3 1,0 8 0,-1 2 1,4 10-1,1-1 0,9 6-2,6-3-1,13 1-1,10-8-1,15-9-1,15-8-4,11-17-1,11-12-2,4-15 0,8-11 0,-2-17 0,-1-10 1,-9-8 1,-7 0 3,-11 2 3,-10 5 3,-7 10 1,-12 6 1,-3 17 0,-8 7 0,0 13-1,0 16-1,0 0-1,-13 8-1,10 10-1,1 10 0,3 11 1,-2 9 0,5 10 1,-2 4 0,5 2 0,0 1-1,6-5 1,1-8-1,4-10 0,5-17 0,7-13-1,6-17 1,5-6-2,-1-12 2,1-4-2,-3 0 1,-4 0-1,-8 6 1,-5 9 0,-11 10 0,-6 11 0,-6 8 0,-3 5 0,1 0 0,3 3 1,3-2-1,10-4 0,7-11 1,11-8-1,9-9 0,7-4 0,2-4 0,-1-2-1,-3 1 1,-8 4-1,-6 8 0,-7 7 0,-8 8 0,-4 6 0,-5 5-1,1 3 0,5 3-1,1-5-4,11-1-9,0-18-11,9-5-1,-1-18 0,6-7 0</inkml:trace>
  <inkml:trace contextRef="#ctx0" brushRef="#br0" timeOffset="2153">3456 440 60,'10'3'19,"-10"-3"1,14 5 0,-14-5-14,4 14-3,-5-1 0,3 1-1,-3 3 0,4 0 1,-1 1 1,5-1 0,3-9 0,7-4-1,6-8-1,6-5 0,2-8-1,2-3 0,0-6 0,0 1-1,-7 3 1,-4 2 0,-7 1 1,-7 7 0,-6 2 0,-2 10 0,-7-9 0,7 9-2,-11-1 0,11 1-2,0 0-1,-10-1 1,10 1 0,0 0-1,12 1 1,-12-1-2,13 1-3,-13-1-2,11 3-5,-11-3-8,-1 11-2,1-11 2,-13 14 1</inkml:trace>
  <inkml:trace contextRef="#ctx0" brushRef="#br0" timeOffset="2674">3459 352 54,'0'0'18,"5"-11"1,-5 11 0,0 0-11,3 17-3,-4-2-1,2 9 1,-4 0 0,5 6 0,-2-4 0,4 3 0,0-8 0,8-3 0,2-13-1,9-6 0,3-11-2,4-6 0,0-5 0,2 0-1,-4-1 0,-2 1 0,-6 5-1,-5 8 0,-4 8 0,-11 2 1,12 18-1,-6-1 1,0 3-1,2 2 1,2 0-2,4-4-1,10-3-9,-2-15-11,11-6-4,0-12 0,7-2 0</inkml:trace>
  <inkml:trace contextRef="#ctx0" brushRef="#br0" timeOffset="2994">4159 329 28,'17'6'16,"-3"7"1,-2 7 0,0 5-4,1-1-4,4 4-3,2-5-3,1-1 1,-1-7-1,2-5 1,-3-12 1,1-3 0,-8-12 1,-2 0 0,-11-8 1,0 3-2,-11-4-1,-3 6-1,-6 4-1,-1 7-1,0 7-1,2 6 0,3 9-1,3 6 0,5 7 0,8 5 1,5 7 0,7 8 0,6 7 1,3 8-1,4 8 1,2 4-1,2 4 1,-3 1-1,-4-5 1,-5-3 0,-6-9 3,-5-9-1,-10-14 0,-8-5 0,-10-16 1,-3-6-1,-5-13 0,2-7-1,-2-12-1,3-8-1,5-9-1,12-8 0,12-3 0,12-9-1,14 1-1,8-5-2,19 5-6,4-7-6,14 7-8,1-4-1,13 7-1,-4-1 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7:50:32.5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31,'18'8'26,"-18"-8"-2,0 0-14,9 13-14,-9-13-9,10 19-7,-10-19-6,15 12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2:39.2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179 921 15,'0'0'10,"0"0"0,0 0 0,0 0-3,-2-13 0,3 3 2,2-3-1,-2-5 1,5-4-2,-2-7 0,3-2 0,-3-7 0,5-2-2,-5-10-1,1 0-1,0-3 0,-2 1-1,-2 3 0,0 2-1,-1 6 0,0 5 0,0 6-1,-1 9 1,0 3 0,0-2-1,0 9-1,-3-1-2,4 12-5,-6-13-3,6 13-7,0 0-2,-10-5 0,10 5 1,-14 6 1</inkml:trace>
  <inkml:trace contextRef="#ctx0" brushRef="#br0" timeOffset="371">4 289 9,'-6'10'10,"6"-10"1,0 0 1,0 0-3,-1-11-2,11-5-1,3-5 0,3-2 0,3-5-1,3-2-1,0-1-2,0 1 1,-1 2-1,-3 5 1,-3 4 0,-2 4-1,-5 3 0,-8 12-1,10-12 0,-10 12 0,0 0-1,0 0 0,12 7 1,-12-7-1,17 17 1,-4-5 0,4 2 0,2 2 0,-1 1 1,3 0-1,1-2-1,1 1 1,-4 1 0,-2-5 0,-2 2 0,-3-1 0,0-2 0,-4-1 0,-4 2 1,-4-12-1,7 10 0,-7-10-2,3 9-5,-3-9-11,0 0-3,-7-25 1,-3-6-1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2:40.96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323 589 6,'-1'14'5,"1"-14"1,-8 18-1,3-3-4,-4 3-1,-1 4-1,-1 2 1,-3 1-1,0 0 1,1-1 0,-1 0 0,1-4 0,3-3 1,1-1 0,1-2 0,4 0 0,1-3 0,2 0 1,2-1 0,-1-10 1,2 14 1,-2-14 1,0 0 2,0 0 0,13-16-1,-8-7 2,3-7-1,0-10-1,3-6 0,2-9-3,0-1 0,-1-3 1,1 3-1,-4 2 0,2 9 0,-5 7 1,3 8-2,-6 7 1,1 7-2,-3 5 0,0 1-1,-1 10-1,0-9-2,0 9-3,-4-9-5,4 9-5,-14-11 0,4 5 0,-4-3 0,-4-2 0</inkml:trace>
  <inkml:trace contextRef="#ctx0" brushRef="#br0" timeOffset="460">37 194 9,'-10'15'6,"0"-2"0,3 1 1,1-3 1,6-11 1,-4 10 0,4-10 0,19-20-1,-3-1 1,8-7 0,1-2-1,4 1-2,0-4-2,0 5 0,-5 6-2,-4 3 2,-5 5-2,-5 10 0,-10 4 0,10-9-1,-10 9-1,0 0 1,0 0-1,13 3-1,-13-3 1,13 5 0,-13-5 0,19 11 1,-10-2-1,3 4 1,-1 4-1,0 4 1,-1 5 0,-1 2-1,-2 0 1,1 5-1,-1-3 1,1-2-2,1-1-3,-2-7-5,5-3-9,1-10-2,1-10 1,-3-11-1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2:42.8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11 184 9,'0'0'9,"-14"3"1,14-3-1,0 0 1,0 0-1,0 0-1,0 0-2,0 0-3,0 0-1,0 0 0,4-9-2,-4 9 1,22-6-2,-2 3 1,5 0 0,7 0 1,6 1-1,7 0 1,0 3-1,4 0 0,1 2 1,-4 1-1,-1 0 0,-5 1 0,-7-1 1,-8-1-1,-5-1 0,-7 1-1,-4 0 1,-9-3-1,0 0-2,3 11-2,-3-11-2,0 0-3,0 0-2,0 0 0,-5-16 1,7 3 0</inkml:trace>
  <inkml:trace contextRef="#ctx0" brushRef="#br0" timeOffset="401">579 3 7,'-18'-5'6,"18"5"0,-15-2 1,15 2-1,-11 0-1,11 0-1,0 0-1,0 0-1,-7 12 0,7-12-1,11 14 1,1-6 0,5 1 1,7 2-1,6 0 1,5 2-1,5-2 0,-2 2-1,-1-2 0,-4 1-1,-3 0 0,-10-1 0,-4 0 1,-9 1 0,-7 2 0,-9 2 1,-8 3 0,-8 3 0,-7 2 0,-7 1-1,-5 1 1,-2-1-1,0-1 0,3-4-1,5-3 2,8-5-2,7-3 0,9-1-3,14-8-3,0 0-5,0 0-1,27-17-1,1-1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2:44.2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2 325 8,'0'0'5,"0"0"0,0 0-1,-9-11 0,9 11-1,0 0 0,0 0-2,0 0 0,0 0 0,0 0 0,0 0 0,0 0 1,0 0 0,0 0 0,0 0 0,0 0 1,0 0 0,11 1-1,-1-1 1,6 0-1,6 1 1,5 0 0,6-1 0,6 1 0,2-1-1,4 1-1,0 0 0,0 3 1,-1-3-1,-5 0 0,-2 0 1,-4 0-1,-5-2 1,-3 1 1,-7-1-1,-2 0 0,-7 1-1,3 0 0,-12 0 0,0 0 0,0 0-1,0 0 1,0 0 0,0 0-1,0 0-1,-10 9-2,1-5-4,-2-3-7,-6-1 0,3-4-1,-1-5 0</inkml:trace>
  <inkml:trace contextRef="#ctx0" brushRef="#br0" timeOffset="521">498 136 0,'0'0'6,"11"7"0,-11-7 0,6 11-1,-5-2-1,-1-9 1,15 18 1,-15-18-1,19 21 1,-6-11-1,5-1 0,2 1 0,5 1-1,-1 2-1,0-1 0,2 0-2,-1 0 0,0 1 0,-1-2 0,-2 2-1,-4-2 1,-2-2-1,-4-1 0,-3 0 1,-9-8 1,11 10-1,-11-10 3,-7 9-2,7-9 1,-23 14 0,5-4 0,-7 0 0,1 3 0,-5 1-1,1 0 0,0 0-1,5-2 1,2-2-1,7-2 0,2-2-1,12-6 1,-12 7 0,12-7 0,0 0-4,0 0-2,0 0-10,0 0-2,0 0 0,0 0-1,0 0 0</inkml:trace>
  <inkml:trace contextRef="#ctx0" brushRef="#br0" timeOffset="1733">1791 280 1,'0'0'3,"0"0"-1,0 0 0,0 0 1,0 0 2,0 0 1,0 0-1,0 0 1,0 0-1,0 0 0,0 0-1,0 0-1,0 0 0,0 0-1,0 0 1,0 0-2,0 0 0,0 0 0,0 0-1,0 0 1,0 0-1,0 0 0,0 0 1,10-4 0,0 5 1,1 0 0,5 1 0,4 0 1,8 0-1,4 3 0,5-2 0,6 1 0,3 0-1,4 0 0,-1-2 1,-3 1-1,-4-2 1,-7 0 0,-9-1 1,-5 0-1,-8-2 0,-13 2 0,11 0 0,-11 0 0,0 0-1,0 0-1,0 0-2,-10-3-2,10 3-2,-12-6-7,12 6-2,-14-13 0,8 2 0,-1-1 0</inkml:trace>
  <inkml:trace contextRef="#ctx0" brushRef="#br0" timeOffset="2344">2180 119 5,'0'0'4,"0"0"0,0 0 0,-3 9 1,3-9 0,9 3-1,-9-3-1,16 5 1,-5-3-1,4 4 0,1 2 0,1-1-1,0 3 0,0-1 0,0 4 0,-1-3-1,-1 7 0,1-6 0,-2 0 0,1 1 0,-2-2-1,-1 0 1,-1-2-1,-3 2 1,-8-10 0,11 15 0,-9-6 1,-5 1 1,-2 1 1,-5 1 0,0 3 1,-6-2 1,0 3-1,-4 0-1,-1 0 0,1 1-1,0-2-1,1-2-1,4-1 0,3-1 0,1-3-1,11-8 1,-11 12-1,11-12 1,0 0 0,0 0 0,0 0-1,0 0-3,0 0-3,0 0-9,-10-1-2,10 1 0,-11-14-1</inkml:trace>
  <inkml:trace contextRef="#ctx0" brushRef="#br0" timeOffset="128175">1213 372 11,'0'0'11,"-13"0"0,13 0 2,-13 1 0,13-1 0,-11-1 0,11 1-3,0 0-2,0 0-3,0 0 0,0 0-2,8-9-2,-8 9 0,14-5 0,-14 5-2,16-2 1,-16 2-1,14 9 0,-14-9 1,1 14-1,-4-5 1,-2 2 1,-1-2 0,-5 3 1,-2-5 0,-1 2 0,-1-4 1,-1 1-1,0-2 1,2-1 0,0-2-1,5-2 1,9 1-2,-14-4 0,14 4-1,-4-11-3,4 11-3,4-17-4,-4 17-10,11-18-1,-3 6 1,-1-6 0</inkml:trace>
  <inkml:trace contextRef="#ctx0" brushRef="#br0" timeOffset="128866">1439 0 3,'5'11'5,"-5"-11"0,2 14 0,-2-14-2,0 22 1,0-4 1,-1 2 2,-1 2 0,1 0 0,-2 1 2,1 2-2,-1 0 0,1 0-1,0-5 0,0 1-1,0-2-2,3-1 0,-1-2-1,3-1 0,0-2-1,2-2-1,1-1-4,-6-10-8,19 11-4,-9-11 1,0-3-1,-10 3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3:20.43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656 1037 3,'0'0'6,"0"0"0,0 0 0,0 0-2,0 0-1,0 0 0,0 0 1,0 0 0,0 0 1,0 0 0,0 0 0,0 0 0,0 0-2,0 0 0,0 0-1,0 0-1,0 0-1,0 0 0,0 0 0,0 0-1,0 0 1,10-2-1,-10 2 1,0 0-1,13 11 1,-13-11 0,5 11 0,-5-11 2,2 10 2,-2-10 1,0 0 1,-3 9 1,3-9 1,0 0-1,-14-2 0,14 2-2,0 0-2,-11-8 0,11 8-2,0 0-1,-7-13-1,7 13 0,0 0 0,-2-12-1,2 12 1,0 0-1,9-7 0,-9 7 0,9-1 1,-9 1-1,13 4 0,-13-4 1,10 10-1,-10-10 1,6 16 0,-4-7 1,-3 0 0,-1 2 2,2-11 0,-9 17 2,9-17 0,-15 11 0,5-8 1,10-3 0,-19 2-1,9-3-1,10 1 0,-16-7-2,16 7 0,-13-10-1,13 10-1,-8-13 1,8 13-1,4-15-1,-4 15 1,8-13-1,-8 13-2,17-11-4,-4 9-8,4-2-3,1-3-1,3-7 1,7-7-1</inkml:trace>
  <inkml:trace contextRef="#ctx0" brushRef="#br0" timeOffset="832">1665 318 12,'-9'2'9,"-6"-1"0,2 5 0,0 0-2,-3 1-2,4 1-1,-1 0 0,2 0-1,2-2 1,9-6-1,-15 11 0,15-11 0,0 0 0,-11 9-1,11-9 0,0 0-1,0 0 1,0 0-1,-6 11 0,6-11-1,4 15 1,0-4 0,-1 4-1,3 3 1,-1 6 0,3 2-1,1 5 1,0 1 0,2 5-1,3 2 0,2 1 0,2 2 0,3 0 0,0 0 0,1-3-1,0-2 2,-5-3-1,-2-4 0,-6-3 2,-6-1 1,-8-7 0,-6 3 1,-9-5 0,-4 2 0,-6-3 0,-4-1-1,-2-3 0,2-4-1,2-5-1,4-6-1,5-6 0,8-7 0,6-10 0,8-3-1,9-4 0,4-4 0,8-3-1,4-3 1,7 0 1,5-2 0,1 2 0,1-3 0,-3 0 0,0 0 1,-5 3 0,-4 2 0,-7 4 1,-4 4-1,-5 4 1,-5 4-1,-5 2 0,-2 3 1,-5-1-2,-5 3 0,-3 3-2,-7 2 2,-5 9-2,-9 3-1,-5 8-1,-11 7-4,-2 13-4,-9 5-7,-1 10 1,-4 6 0,-4 4 0</inkml:trace>
  <inkml:trace contextRef="#ctx0" brushRef="#br0" timeOffset="1813">560 213 28,'-5'-11'12,"-6"9"-1,-2 5 0,-6 3-6,1 3-4,-6 5 1,-5 7-1,-5 4 0,-4 4 1,-2 4 0,-1 2 0,-2 7-1,1 5 1,1 5-1,1 6-1,4 5 0,5 5 1,6 6 1,6 0 0,8 4 0,8 0 0,11 0 0,12-1 1,11-3-1,12-3 0,9-4 0,12-3-2,8-7-3,14-4-10,8-7-3,7-13 1,2-13-2,0-12 1</inkml:trace>
  <inkml:trace contextRef="#ctx0" brushRef="#br0" timeOffset="2334">2148 207 34,'-10'9'12,"10"-9"-1,0 0 0,7 13-10,3-3-2,4 5 0,3 6 0,3 4 2,2 7 0,4 7 1,-1 9 0,2 10 0,1 8 0,-1 4 0,-2 3-1,-4 2 0,-3 1 1,-6-2 1,-5-1-1,-7-8 2,-6-5 1,-8-6 1,-5 0 0,-9-8 1,-3-1-1,-8-10 1,1-4-2,-2-9-1,2-6-2,1-6-5,5-11-6,7-8-10,6-10-1,8-10-2,7-14 1</inkml:trace>
  <inkml:trace contextRef="#ctx0" brushRef="#br0" timeOffset="2835">3162 13 50,'-11'-6'15,"11"6"-1,0 0 1,0 0-11,0 0-4,0 0 0,-10-6 1,10 6 0,-12 1 1,0-1 1,-1 1-1,-6-1 0,-3 1 0,-4-1-1,0 0 1,-3 1-1,2 0 1,-1 0 0,3 1-1,1 1 0,5 1 0,0 2-1,2 4-1,4 1 1,1 5-1,1 0 0,3 5 0,0 1 0,0 0 1,2 2 0,1 0-1,-1-1 1,1-3 0,-1 0 0,3-3 0,0-3 0,1-4 0,2 0 0,0-10 0,12 6 0,1-7 0,7-3-1,2 0 0,6-1 1,2-1-1,6 1 1,-3 2-1,-1 4 1,-1 1-1,-5 4 2,-3 4-1,-3 1 1,-1 4-1,-5 0 1,-2 2 0,-1 1 0,-4 0 0,-5-2 1,-3 2 0,-8-1 1,-7 1 1,-10-1 1,-5 1 1,-12 0-1,-3 3 0,-7-3-1,1 1 0,-1-4-2,7 0 0,4-2-4,4-5-4,15 1-11,5-10-5,18 1-1,-12-18-1,16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3:43.9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43 775 1,'0'0'5,"0"0"1,-12 9 1,12-9 0,-10 5-1,10-5-1,-11 6 1,11-6-2,0 0 0,-12 5 0,12-5 1,0 0 0,0 0 1,0 0 0,0 0 3,0 0-2,0 0-1,0 0-1,0 0-2,0 0-1,-5-10-2,5 10 1,10-17-1,-1 5-2,1-5 2,5-1-1,0-3 1,1 0 0,3 1 0,-1 0-1,-2 3 1,2 1 1,-1 4-1,-3 4 0,-1 1 0,0 3 0,-3 4 0,-10 0-1,18 9 1,-18-9 0,10 18 0,-2-2-1,-3-2 2,3 4 0,0 0-1,3 0 2,1-1-2,2 0 1,1-3 0,3-4 1,4 0-2,0-5 1,1-3 0,-3-4 0,2-1 1,-4-3-1,-4-6 0,-2 4 0,-5-1 0,-7 9-2,5-17-2,-5 17-5,3-13-3,2 4-7,-5 9 1,10-17-1,-2 8 0</inkml:trace>
  <inkml:trace contextRef="#ctx0" brushRef="#br0" timeOffset="631">575 551 3,'-12'1'6,"12"-1"1,0 0-2,0 0 1,0 0-1,-3 10 1,3-10-1,4 14 0,-1-4 1,0 6-1,1-1 1,-1 3 0,3 2-2,-3-2-1,0 1-1,0-2 0,0-1-1,-2-6 2,2 0-3,-3-10 1,2 10 1,-2-10 0,0 0-1,1-14 0,-2 1 1,0-6-2,0-2 2,-1-3-3,0-4 2,-1 1-2,1 2 2,-1 3 0,2 4 0,-1 5 0,0 2 0,2 11-1,-2-10-1,2 10 1,0 0-1,11 5 0,-11-5 0,17 14 0,-5-6 1,2 1-1,1 3 2,2-2-1,-1 1 0,0 0 0,1-1 0,-3-2 0,2 0 1,-5 1-1,1-3 0,-12-6 0,15 11 0,-15-11 1,5 16 0,-8-5 1,-4 3-1,-4 2 1,-5 2-1,-1 3 1,-3 0 0,-2-3 0,1 2-1,2-5 0,4-3 0,4-3-2,11-9-1,-4 9-9,4-9-4,25-11-3,-4-4 1,7-4-1</inkml:trace>
  <inkml:trace contextRef="#ctx0" brushRef="#br0" timeOffset="42551">676 331 9,'0'0'8,"0"0"0,0 0 0,0 0-1,-8-11-1,8 11-1,0 0-2,0 0-1,8-10 0,-8 10-2,0 0 1,14-8-1,-14 8 1,9-4-1,-9 4 0,0 0 0,9 1-1,-9-1 1,0 0 0,4 13 1,-4-13 0,-4 12 1,4-12 1,-4 11 1,4-11-1,-6 9 1,6-9 0,0 0 1,-11 7-1,11-7-1,0 0 0,-12 0 0,12 0-1,0 0 0,-3-11-1,3 11-1,6-11 0,-6 11 0,13-15-1,-4 10-1,0-1 1,1 3 0,-1 1-1,-9 2 1,15 2 0,-15-2-1,8 11 1,-8-11 0,3 17 1,-3-17 0,-2 17 0,2-17 2,-9 17-1,9-17 2,-17 15-1,5-9 1,0-1 0,-2 1 0,0-2 0,1-2-1,1 0 0,1-2 0,11 0-1,-15-3-2,15 3-2,0 0-6,-1-15-6,10 7-3,4-3 1,4-3-1,2-2 0</inkml:trace>
  <inkml:trace contextRef="#ctx0" brushRef="#br0" timeOffset="43483">1026 0 11,'0'0'9,"0"0"-1,0 0-1,0 0-1,0 0-1,0 0 0,0 0-1,0 0 0,0 0 0,0 0 0,0 0 0,0 0 0,0 0-1,0 0 0,0 0-1,-3 9 1,3-9-1,0 9 0,0-9 0,-1 10-1,1-10 0,-1 12 1,1-12-1,0 0 0,-1 18 1,0-7-1,2 4 1,-3 1 0,2 5-1,-3 0 2,2 9-1,-4-4 1,1-2-1,-1 1 0,-1-2 1,1-2-2,0-4 1,1-3-1,2-2 0,2-12-1,-3 12 1,3-12 0,0 0 0,0 0 0,0 0 0,0 0 0,0 0 0,0 0 0,0 0 0,0 0 0,0 0 0,0 0 0,0 0-1,0 0 1,0 0-1,0 0-5,0 0-10,0 0-5,0 0-1,0 0 1,-11-11-2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4:41.2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44 24 1,'0'0'2,"0"0"0,0 0-1,0 0 0,0 0 0,0 0 0,0 0-1,0 0 1,0 0-1,0 0 1,0 0-1,-2-9 1,2 9 0,0 0 0,0 0 0,0 0 1,0 0 0,0 0 1,0 0 0,0 0 2,0 0 0,0 0 1,0 0 0,0 0 1,0 0-1,0 0 0,0 0 0,0 0-2,0 0 0,0 0-2,0 0 2,0 0-2,2-9-1,-2 9 1,0 0-1,9-3 0,-9 3 0,12-3-1,-12 3 0,12 0 0,-12 0 0,10 2 0,-10-2 0,0 0-1,10 9 1,-10-9 0,3 9 0,-3-9 1,-6 13 1,6-13 0,-11 12 0,11-12 1,-15 9 0,5-4 0,-2-1 1,3-1-1,-2-3 0,11 0 0,-16-2 0,16 2 0,-10-10-1,10 10-1,3-15 1,1 5-2,-4 10 0,13-16 0,-4 10-1,-9 6 0,18-4 0,-9 5 0,2 3 0,-11-4 0,14 16 0,-8-5 1,-1-1-1,-2 0 1,-3 0 0,-1-1 1,1-9 1,-12 15-1,2-9 0,0 0 1,0-2-1,0-1 1,1 0-1,9-3-1,-16 3 1,16-3 0,-10 1-1,10-1-2,0 0-3,0 0-8,5-13-6,2 3-2,7-3 1,-1-7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4:42.2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 26 1,'0'0'5,"0"0"1,0 0-1,0 0 1,0 0 0,0 0 2,0 0 0,0 0-1,0 0 0,0 0-1,0 0-1,0 0-2,0 0 0,0 0-2,0 0 0,6 10 0,-6-10 0,0 0 0,0 9-1,0-9 1,1 11 0,-1-11 2,2 19-2,-3-5 0,4 2 1,-1 4-1,2 5 1,-4 3-1,4 2 0,-2 0 0,1 0 1,2-3-1,-3-2 0,-1-5 1,1-3 0,-1-8 1,-1-9 0,1 12 2,-1-12-1,0 0 1,0 0 0,0 0-1,-3-15 0,2 4-2,-1-4 0,-1-3-1,-2-2 0,2-3-1,-2 1 0,0-1 0,0 2 0,-1 2 0,2 2 0,1 3 0,-1 2-1,4 2 1,0-2 0,3 3 0,-1-4-1,2 3 1,0-3-1,1 0 1,-1 0 0,-1 0 0,1 3 0,-2 0 0,-2 10 0,1-14 0,-1 14 0,0 0 0,0 0 0,0 0-1,-1-10 1,1 10-1,0 0 1,0 0-1,0 0-1,0 0 1,0 0 0,-2 14-1,3-5 1,0 7 0,-1 1 0,-1 6 1,1 4-1,0 2 1,-3 1 0,-1 2 0,-1-3 0,0-4 0,-1-3 1,3-6-1,-2-2 0,2-5 0,3-9 0,-3 9-2,3-9-1,0 0-5,0 0-8,0 0-3,0 0 0,0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3:45.4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-1 197 23,'-10'1'11,"10"-1"1,0 0-1,0 0 0,0 0-2,0 0-1,0 0-2,0 0-1,0 0-1,0 0 0,4-12-1,-4 12-1,15-17-1,-1 2 0,4 0-1,3-2 0,6-3 1,1 0 1,4 4-1,-2-1 1,3 4 0,-2 2 0,-1 2-1,-4 5 0,-1 1 0,-3 3-1,-4 4 0,-2 1 0,-4 4 0,-2 2 0,-3 2 1,-1 3-1,-1 4 0,1-1 1,0 2-1,-1-1 1,3 1-1,-1-3 1,3-1-1,1-3 1,0-4-1,1-1 1,-12-9-1,17 9 1,-5-8-1,0-3 1,0-4-1,-2-2 0,2-2-1,1-4-1,5-4 0,-3 1-1,-4-5-1,2 4-1,-4-4 0,1 5-1,-3-1 0,1 2 0,-5 2 1,1 5-1,-1-1 2,-3 10 1,5-10 1,-5 10 1,0 0 1,0 0 0,0 0 1,0 0-1,0 0 1,0 0-1,0 0 1,0 0 0,0 0 1,0 0-1,0 0 1,-9 12 0,9-12-1,-4 18 2,4-6 0,-3 4-1,2-2 0,-1 4 1,2 2-2,0-2 1,1 0-1,0-1 0,1-3 0,0-4 0,0 1-1,-2-11 1,0 0 0,0 0 1,0 0-1,11 1 0,-11-1 0,2-17-1,0 4 0,0-2-2,-2-5 0,1 1 0,-2-3 0,-2 2 0,0-1 1,1 2-1,-3 4 2,2 2 0,1 4 0,2 9 1,-3-11-1,3 11-1,0 0 1,0 0-1,0 0 0,0 0 1,12 11-1,-12-11 1,14 16 0,-1-7 1,0 1-1,3 0 1,1-1 0,-1 0 0,2-2 1,-2-2-1,-3-1 0,-3-2 0,-1 0 0,-9-2-1,0 0 1,0 0-1,9 4 0,-9-4 0,-1 9 0,1-9 1,-5 12 0,5-12 0,-11 18 0,4-7 0,-3 1 0,0 0 1,-4 1-1,-1 0 1,-1 4-1,1-6 0,-1 1 0,1-2 0,2-1-1,3-2-2,0-3-2,10-4-9,0 0-5,0 0 1,-4-18-1,9 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00:55:5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606 344 4896 0 0,'0'0'108'0'0,"0"0"17"0"0,0 0 10 0 0,6-11 2095 0 0,-3-13 1277 0 0,-3 23-3300 0 0,-6-9 455 0 0,-48-10 406 0 0,3 28-674 0 0,-49 18 162 0 0,34 11-556 0 0,56-32 17 0 0,0 0 0 0 0,0 1 0 0 0,1 0 0 0 0,-1 1 0 0 0,2 0 1 0 0,-1 0-1 0 0,1 1 0 0 0,-3 3-17 0 0,-40 43 116 0 0,-4 30 887 0 0,29-29-278 0 0,12 21-468 0 0,19-3 224 0 0,19 7-25 0 0,7-10-88 0 0,19-2-32 0 0,-38-54-282 0 0,-8-8-21 0 0,1 0 0 0 0,0-1 0 0 0,0 1-1 0 0,0-1 1 0 0,0 0 0 0 0,1-1 0 0 0,0 1 0 0 0,0-1 0 0 0,0 0 0 0 0,1-1 0 0 0,3 2-33 0 0,120 77 502 0 0,-40-48-278 0 0,-9-7-56 0 0,36-13 16 0 0,-107-11-174 0 0,1-2 1 0 0,-1 1 0 0 0,1-1-1 0 0,0-1 1 0 0,-1 0 0 0 0,1 0-1 0 0,0-1 1 0 0,4-1-11 0 0,39-2 85 0 0,-46 4-62 0 0,0 0 0 0 0,0 0 1 0 0,0-1-1 0 0,0 0 0 0 0,0 0 1 0 0,-1-1-1 0 0,1 0 0 0 0,-1 0 1 0 0,1-1-1 0 0,-1 0 0 0 0,1-1-23 0 0,162-67 160 0 0,-141 51-58 0 0,-1-1 0 0 0,-1-1 0 0 0,-1-1 0 0 0,5-8-102 0 0,30-67 0 0 0,-55 86 21 0 0,-1-1 0 0 0,0 0 0 0 0,-1 0 0 0 0,0-1 0 0 0,-1 1 0 0 0,0-1 0 0 0,-2 0 0 0 0,1 0 0 0 0,-2 0 0 0 0,0 1 0 0 0,0-1 0 0 0,-3-13-21 0 0,-16-54 172 0 0,13 62-116 0 0,0 0-1 0 0,-1 1 1 0 0,-1 0-1 0 0,-1 0 1 0 0,-1 1-1 0 0,0 0 1 0 0,-1 0-1 0 0,-1 1 1 0 0,0 1-1 0 0,-13-13-55 0 0,-26-26 89 0 0,-11 4 31 0 0,17 19 176 0 0,-74-39 36 0 0,22 29-684 0 0,-19 18 272 0 0,10 27 8 0 0,95-3 31 0 0,-1-1-1 0 0,1 2 1 0 0,-1-1 0 0 0,1 1-1 0 0,0 1 1 0 0,0 0-1 0 0,0 1 1 0 0,0 0-1 0 0,0 1 1 0 0,1 0-1 0 0,-4 2 42 0 0,-2 4-146 0 0,-1 1-1 0 0,2 1 0 0 0,-1 0 0 0 0,2 1 0 0 0,0 1 0 0 0,1 0 1 0 0,0 1-1 0 0,-5 9 147 0 0,-57 70-2342 0 0,46-54 681 0 0,18-19 815 0 0</inkml:trace>
  <inkml:trace contextRef="#ctx0" brushRef="#br0" timeOffset="1649.601">721 488 6480 0 0,'0'0'141'0'0,"0"0"23"0"0,0 0 13 0 0,1-1-19 0 0,3-2-86 0 0,-3 2 130 0 0,-1 1 52 0 0,0 0 2 0 0,0 0-14 0 0,0 0-55 0 0,0 0-24 0 0,0 0-3 0 0,0 0 10 0 0,0 0 44 0 0,0 0 11 0 0,0 0 6 0 0,0 0-3 0 0,0 0-18 0 0,0 0-8 0 0,0 0-2 0 0,-8-10 141 0 0,-38 6 1174 0 0,17 14 89 0 0,-9 12-1504 0 0,-13 45-100 0 0,42-46 13 0 0,13 6 415 0 0,11-12 51 0 0,26-6-90 0 0,24-2-322 0 0,0-1-67 0 0,-57-2-78 0 0,-1 0 0 0 0,1 1 1 0 0,-1-1-1 0 0,1 1 0 0 0,-1 1 1 0 0,-1 0-1 0 0,1 0 0 0 0,-1 0 1 0 0,0 0-1 0 0,5 8 78 0 0,-11-14-1 0 0,2 3-8 0 0,0-1-1 0 0,0 0 1 0 0,0 1 0 0 0,0 0-1 0 0,-1-1 1 0 0,1 1-1 0 0,-1 0 1 0 0,0 0-1 0 0,0 0 1 0 0,0 0 0 0 0,0 0-1 0 0,0 0 1 0 0,-1 0-1 0 0,0 0 1 0 0,1 0 0 0 0,-1 3 9 0 0,6 29-72 0 0,-11 11 72 0 0,-39 8 1463 0 0,36-46-1318 0 0,-43 14 909 0 0,-3-13-581 0 0,-1 0-234 0 0,-1-8-102 0 0,31-2-87 0 0,24 1-581 0 0,-13-2 1196 0 0,9 0-7571 0 0,5 2 2133 0 0</inkml:trace>
  <inkml:trace contextRef="#ctx0" brushRef="#br0" timeOffset="2565.63">1009 895 5824 0 0,'0'0'166'0'0,"0"0"86"0"0,0 0 254 0 0,0 0 108 0 0,0 0 24 0 0,0 0-54 0 0,0 0-235 0 0,0 0-101 0 0,-1-1-21 0 0,-16-20 914 0 0,-1-7 760 0 0,16 24-1719 0 0,1 0 0 0 0,-1-1-1 0 0,1 1 1 0 0,0 0 0 0 0,0-1-1 0 0,0 1 1 0 0,1-1 0 0 0,-1 1-1 0 0,1-1 1 0 0,0 1 0 0 0,1-1-1 0 0,-1 1 1 0 0,1-1 0 0 0,-1 1 0 0 0,2-3-182 0 0,-1 3 64 0 0,0-6-11 0 0,4 3-42 0 0,17-21-46 0 0,-5 21-101 0 0,-2 11-13 0 0,6 1 198 0 0,-18-2-76 0 0,0-1 0 0 0,0 1 0 0 0,0 0 0 0 0,-1 0 0 0 0,1 0 0 0 0,-1 1 0 0 0,1-1 0 0 0,-1 0 0 0 0,0 1 1 0 0,-1 0-1 0 0,1-1 0 0 0,-1 1 0 0 0,1 0 0 0 0,-1 0 0 0 0,0 4 27 0 0,15 27-53 0 0,-1 1 14 0 0,-15-34 114 0 0,1 0 0 0 0,-1 0 0 0 0,0 0-1 0 0,0-1 1 0 0,0 1 0 0 0,0 0 0 0 0,0 0 0 0 0,0 0 0 0 0,-1-1 0 0 0,1 1 0 0 0,0 0 0 0 0,-1 0-1 0 0,0 0 1 0 0,1-1 0 0 0,-1 1 0 0 0,0 0 0 0 0,0-1 0 0 0,0 1 0 0 0,0-1 0 0 0,0 1 0 0 0,0-1-1 0 0,0 0 1 0 0,-1 1 0 0 0,1-1 0 0 0,-1 1-75 0 0,-7 8 384 0 0,7-8-319 0 0,-1 0-1 0 0,1-1 1 0 0,0 1 0 0 0,-1-1 0 0 0,0 0 0 0 0,1 0 0 0 0,-1 0-1 0 0,0 0 1 0 0,1 0 0 0 0,-1-1 0 0 0,0 1 0 0 0,0-1 0 0 0,0 1-1 0 0,0-1 1 0 0,1 0 0 0 0,-1 0 0 0 0,0-1 0 0 0,0 1-1 0 0,0-1-64 0 0,-7 1 30 0 0,-13-7 153 0 0,1-11-514 0 0,10-11-1682 0 0,16 16 1392 0 0,-3 1-3 0 0</inkml:trace>
  <inkml:trace contextRef="#ctx0" brushRef="#br0" timeOffset="4544.069">3177 250 6560 0 0,'0'0'149'0'0,"0"0"23"0"0,0 0 11 0 0,0 0-5 0 0,0 0-22 0 0,0 0-10 0 0,0 0-2 0 0,0 0 9 0 0,-2-1 40 0 0,-15-20 1150 0 0,16 20-976 0 0,1 1 7 0 0,-24-12 1426 0 0,22 11-1688 0 0,2 1-14 0 0,-5 4 126 0 0,-29-4 288 0 0,-10 13 184 0 0,-13 10-376 0 0,30-11-320 0 0,-72 44 0 0 0,64-20 0 0 0,-51 52 456 0 0,40 8 584 0 0,43-36-572 0 0,6-31-480 0 0,-2-20 49 0 0,0 0 0 0 0,0 0 0 0 0,1 0 0 0 0,1 0 0 0 0,0-1 0 0 0,0 1 0 0 0,0-1 0 0 0,1 0 0 0 0,0 0 0 0 0,1 1-37 0 0,6 13 94 0 0,6 8 67 0 0,0 0 1 0 0,2-1 0 0 0,1-1 0 0 0,1-1 0 0 0,2-1 0 0 0,0-1-162 0 0,-7-11 169 0 0,-1-2 0 0 0,2 0 0 0 0,0-1 0 0 0,0 0 0 0 0,1-1 0 0 0,10 3-169 0 0,-4 0 46 0 0,112 36 450 0 0,26-27-112 0 0,-141-23-266 0 0,-1-1-1 0 0,1-1 0 0 0,-1-1 0 0 0,0 0 0 0 0,0-2 1 0 0,2-1-118 0 0,-10 3 86 0 0,118-49-73 0 0,-38-1-69 0 0,-37 0 169 0 0,-4-31 67 0 0,-31 47-180 0 0,9-32 16 0 0,-23 27 59 0 0,0-89-70 0 0,-18 56 59 0 0,-7 17 111 0 0,12 37-59 0 0,-2 0-1 0 0,0 0 1 0 0,-1 1-1 0 0,0 0 1 0 0,-14-17-116 0 0,2 0 147 0 0,-43-38-135 0 0,-46-18-22 0 0,59 63-44 0 0,46 29 44 0 0,-16-5 0 0 0,1 1 1 0 0,-1 2-1 0 0,0 0 0 0 0,-1 1 0 0 0,1 1 1 0 0,0 1-1 0 0,-1 1 0 0 0,-21 3 10 0 0,17 0-29 0 0,0 2-1 0 0,1 1 0 0 0,-1 2 0 0 0,2 0 0 0 0,-1 2 1 0 0,-17 9 29 0 0,-159 74-227 0 0,106-30-64 0 0,-19 26-977 0 0,70-40-1140 0 0,24-27-3723 0 0</inkml:trace>
  <inkml:trace contextRef="#ctx0" brushRef="#br0" timeOffset="5869.561">3374 344 9360 0 0,'0'0'208'0'0,"-1"-11"564"0"0,0 9-670 0 0,0 0-1 0 0,-1 0 1 0 0,1 0 0 0 0,-1 0 0 0 0,1 0 0 0 0,-1 0 0 0 0,0 0 0 0 0,0 1 0 0 0,0-1 0 0 0,0 1 0 0 0,0-1-1 0 0,0 1 1 0 0,0 0 0 0 0,0 0 0 0 0,-1 0 0 0 0,1 0 0 0 0,0 0 0 0 0,-1 0 0 0 0,1 0 0 0 0,-1 1 0 0 0,-2-1-102 0 0,-46-3 832 0 0,-18 14 388 0 0,-1 17-504 0 0,-2 26-68 0 0,54-30-631 0 0,18-21-9 0 0,0 0 1 0 0,1 0-1 0 0,0 0 1 0 0,-1 0-1 0 0,1 0 1 0 0,0 0-1 0 0,0 0 1 0 0,0-1-1 0 0,0 1 1 0 0,1 0-1 0 0,-1 0 1 0 0,0-1-1 0 0,1 1 1 0 0,-1-1-1 0 0,1 1 1 0 0,-1-1-1 0 0,1 0 1 0 0,0 1-1 0 0,0-1 1 0 0,-1 0-1 0 0,1 0 1 0 0,0 0-1 0 0,0 0 1 0 0,0-1-1 0 0,0 1 1 0 0,0-1-1 0 0,0 1 1 0 0,1-1-1 0 0,-1 1 1 0 0,0-1-1 0 0,0 0 1 0 0,0 0-9 0 0,34 8-127 0 0,79 24 189 0 0,-39 13-282 0 0,-71-44 208 0 0,0 2 1 0 0,0-1-1 0 0,-1 1 1 0 0,1-1 0 0 0,-1 1-1 0 0,0 0 1 0 0,0 1 0 0 0,0-1-1 0 0,0 1 1 0 0,-1 0 0 0 0,1 0-1 0 0,-1 0 1 0 0,0 0-1 0 0,0 0 1 0 0,-1 1 0 0 0,1-1-1 0 0,-1 1 1 0 0,0 0 0 0 0,0 0-1 0 0,-1 0 1 0 0,2 3 11 0 0,-22 37 164 0 0,15-40-95 0 0,1 0 1 0 0,-1 0-1 0 0,0 0 1 0 0,0 0-1 0 0,-1-1 1 0 0,1 0 0 0 0,-1 0-1 0 0,0 0 1 0 0,0 0-1 0 0,0-1 1 0 0,0 0-1 0 0,-1 0 1 0 0,0 0-1 0 0,1-1 1 0 0,-1 0-1 0 0,0 0 1 0 0,-5 1-70 0 0,-22 10 520 0 0,23-9-426 0 0,-1 0-1 0 0,1-1 0 0 0,-1 0 1 0 0,0-1-1 0 0,0 0 0 0 0,0-1 1 0 0,0 0-1 0 0,0-1 0 0 0,-3-1-93 0 0,-42-3 11 0 0,21-4 54 0 0,29 10-6 0 0,-2-4-20 0 0,7 1-93 0 0,1 1 1 0 0,-1 0 0 0 0,1-1-1 0 0,-1 1 1 0 0,1 0 0 0 0,-1-1-1 0 0,1 1 1 0 0,-1-1-1 0 0,1 1 1 0 0,-1-1 0 0 0,1 1-1 0 0,0-1 1 0 0,-1 1 0 0 0,1-1-1 0 0,0 1 1 0 0,-1-1 0 0 0,1 0-1 0 0,0 1 1 0 0,0-1-1 0 0,0 1 1 0 0,-1-1 0 0 0,1 0-1 0 0,0 1 1 0 0,0-1 0 0 0,0 0-1 0 0,0 1 1 0 0,0-1 0 0 0,0 1-1 0 0,0-1 1 0 0,1 0-1 0 0,-1 1 1 0 0,0-1 0 0 0,0 0-1 0 0,0 1 1 0 0,0-1 0 0 0,1 1-1 0 0,-1-1 1 0 0,0 1 0 0 0,1-1-1 0 0,-1 0 1 0 0,0 1-1 0 0,1-1 1 0 0,-1 1 0 0 0,1 0-1 0 0,-1-1 1 0 0,1 1 0 0 0,-1-1-1 0 0,1 1 1 0 0,-1 0-1 0 0,1-1 1 0 0,0 1 53 0 0,3-6-967 0 0,3-1-2744 0 0,6 6-1094 0 0</inkml:trace>
  <inkml:trace contextRef="#ctx0" brushRef="#br0" timeOffset="6830.494">3475 724 3312 0 0,'0'0'99'0'0,"10"4"6661"0"0,-5-3-6987 0 0,-1-2 351 0 0,0-1 0 0 0,1 1 0 0 0,-1-1 1 0 0,0 0-1 0 0,0 0 0 0 0,-1-1 0 0 0,1 1 1 0 0,0-1-1 0 0,-1 1 0 0 0,1-1 0 0 0,-1 0 1 0 0,0-1-1 0 0,0 1 0 0 0,0-1 0 0 0,0 1 0 0 0,-1-1 1 0 0,0 0-1 0 0,1 0 0 0 0,-1 0 0 0 0,1-4-124 0 0,7-8 140 0 0,-1 3 337 0 0,-2-9 280 0 0,-3 17-687 0 0,-3 4 54 0 0,13 20 696 0 0,-14 33 236 0 0,-10-13-800 0 0,10-37-186 0 0,0 4 12 0 0,0 24 235 0 0,0 1-5181 0 0,0-31-181 0 0</inkml:trace>
  <inkml:trace contextRef="#ctx0" brushRef="#br0" timeOffset="10554.469">6606 724 15856 0 0,'0'0'464'0'0,"0"0"-9"0"0,5 0-271 0 0,-1-1-168 0 0,-1-1-1 0 0,0 1 0 0 0,0 0-1 0 0,0 0 1 0 0,0 0-1 0 0,1 1 1 0 0,-1-1 0 0 0,0 1-1 0 0,1-1 1 0 0,-1 1-1 0 0,0 0 1 0 0,1 1-1 0 0,-1-1 1 0 0,0 1 0 0 0,0-1-1 0 0,1 1 1 0 0,1 1-15 0 0,2 1-283 0 0,1-1 0 0 0,-1 0 1 0 0,0 0-1 0 0,1 0 1 0 0,0-1-1 0 0,-1 0 0 0 0,1 0 1 0 0,0-1-1 0 0,-1 0 0 0 0,2-1 283 0 0,3 1-5222 0 0</inkml:trace>
  <inkml:trace contextRef="#ctx0" brushRef="#br0" timeOffset="10778.417">7593 689 19231 0 0,'0'0'564'0'0,"0"0"-9"0"0,12 11-284 0 0,-7 3-571 0 0,-2-9-2745 0 0,-1-4-4251 0 0,-2-1 2948 0 0</inkml:trace>
  <inkml:trace contextRef="#ctx0" brushRef="#br0" timeOffset="11015.768">8290 657 17215 0 0,'0'0'396'0'0,"0"0"52"0"0,0 0 28 0 0,0 0-60 0 0,11 5-213 0 0,-10-5-168 0 0,0 0 0 0 0,0 1 0 0 0,0-1 1 0 0,0 0-1 0 0,0 1 0 0 0,0-1 0 0 0,0 1 0 0 0,0 0 0 0 0,0-1 0 0 0,0 1 1 0 0,-1 0-1 0 0,1 0 0 0 0,0-1 0 0 0,0 1 0 0 0,-1 0 0 0 0,1 0 0 0 0,0 0 1 0 0,-1 0-1 0 0,1 0 0 0 0,-1 0 0 0 0,1 0 0 0 0,-1 0 0 0 0,0 0 0 0 0,1 0 0 0 0,-1 0 1 0 0,0 0-1 0 0,0 0 0 0 0,1 0 0 0 0,-1 0 0 0 0,0 0 0 0 0,0 1 0 0 0,0-1 1 0 0,-1 0-1 0 0,1 0-35 0 0,-1 3-1312 0 0,-2-1-5501 0 0</inkml:trace>
  <inkml:trace contextRef="#ctx0" brushRef="#br0" timeOffset="8648.172">5607 173 8840 0 0,'0'0'197'0'0,"0"0"24"0"0,0 0 19 0 0,0 0 48 0 0,0 0 148 0 0,0 0 63 0 0,-1 0 12 0 0,-62 5 533 0 0,7 9-148 0 0,-153 66 1612 0 0,95-13-1984 0 0,27-8-122 0 0,3 17-39 0 0,13 14 27 0 0,58-71-265 0 0,-60 105 510 0 0,66-107-616 0 0,1 0-1 0 0,1 0 0 0 0,0 0 1 0 0,1 1-1 0 0,1 0 0 0 0,0 0 0 0 0,1 7-18 0 0,2-18 3 0 0,0 7 5 0 0,0-1-1 0 0,0 0 0 0 0,2 1 0 0 0,-1-1 0 0 0,2 0 1 0 0,0 0-1 0 0,3 10-7 0 0,43 75 134 0 0,-40-86-86 0 0,0-1 0 0 0,0 1-1 0 0,1-2 1 0 0,1 1-1 0 0,0-1 1 0 0,0-1-1 0 0,1 0 1 0 0,0-1-1 0 0,1 0 1 0 0,0-1 0 0 0,0 0-1 0 0,2 0-47 0 0,18 2 124 0 0,0 0 0 0 0,0-2 1 0 0,1-2-1 0 0,-1-1 0 0 0,1-2 0 0 0,0-1 0 0 0,0-1 0 0 0,5-3-124 0 0,-8 1 0 0 0,0-2 0 0 0,-1-2 0 0 0,0 0 0 0 0,0-2 0 0 0,0-1 0 0 0,24-12 0 0 0,134-56-61 0 0,-73 11 309 0 0,-83 48-244 0 0,-1-2 0 0 0,-1-2 0 0 0,0 0 1 0 0,-2-2-1 0 0,0-1 0 0 0,-2-1 0 0 0,-1-2 0 0 0,-1 0 0 0 0,15-26-4 0 0,-29 38 21 0 0,-2-2-1 0 0,0 1 0 0 0,0-1 1 0 0,-2 0-1 0 0,-1-1 0 0 0,0 1 1 0 0,-1-1-1 0 0,1-16-20 0 0,-18-72 235 0 0,7 79-161 0 0,3 14-50 0 0,-1 0-1 0 0,0 0 0 0 0,-1 0 0 0 0,0 0 0 0 0,-1 1 0 0 0,-1 0 1 0 0,0 0-1 0 0,-1 0 0 0 0,-1 1 0 0 0,1 0 0 0 0,-2 1 1 0 0,0 0-1 0 0,-1 0-23 0 0,6 6 2 0 0,-13-12 85 0 0,0 1 0 0 0,-1 1 0 0 0,0 1 0 0 0,-1 0 0 0 0,-12-5-87 0 0,4 9-23 0 0,0 1 0 0 0,-1 1 1 0 0,0 2-1 0 0,-1 1 0 0 0,1 1 0 0 0,-1 1 1 0 0,0 2-1 0 0,1 1 0 0 0,-1 1 0 0 0,0 1 0 0 0,-6 3 23 0 0,9 0-41 0 0,-1 0 0 0 0,1 2 0 0 0,0 1 0 0 0,1 1 0 0 0,0 1 0 0 0,0 2 0 0 0,1 0 0 0 0,-19 14 41 0 0,22-13-577 0 0,2 2-1 0 0,-1 1 1 0 0,2 0-1 0 0,0 2 1 0 0,1 0-1 0 0,-4 6 578 0 0,2-2-1646 0 0</inkml:trace>
  <inkml:trace contextRef="#ctx0" brushRef="#br0" timeOffset="9495.808">5502 398 10120 0 0,'0'0'298'0'0,"0"0"-4"0"0,-2 0-134 0 0,-67 9 1696 0 0,6 7 52 0 0,55-15-1763 0 0,1 0 1 0 0,0 0 0 0 0,0 1 0 0 0,0-1 0 0 0,0 2 0 0 0,0-1 0 0 0,0 1 0 0 0,1 0 0 0 0,-1 1-1 0 0,1-1 1 0 0,0 1 0 0 0,-1 1-146 0 0,-11 9 85 0 0,15-12-73 0 0,0 0-1 0 0,0-1 1 0 0,0 2-1 0 0,1-1 1 0 0,-1 0 0 0 0,0 0-1 0 0,1 1 1 0 0,0 0-1 0 0,-1-1 1 0 0,1 1-1 0 0,0 0 1 0 0,0 0 0 0 0,1 0-1 0 0,-1 0 1 0 0,1 0-1 0 0,-1 1 1 0 0,1-1-1 0 0,0 2-11 0 0,0-3 0 0 0,1 1 0 0 0,1-1 0 0 0,-1 1 0 0 0,0-1 0 0 0,0 1 0 0 0,1-1 0 0 0,0 1 0 0 0,-1-1 0 0 0,1 1 0 0 0,0-1 0 0 0,0 0 0 0 0,0 0 0 0 0,0 1 0 0 0,1-1 0 0 0,-1 0 0 0 0,1 0 0 0 0,-1 0 0 0 0,1 0 0 0 0,0-1 0 0 0,-1 1 0 0 0,1 0 0 0 0,0-1 0 0 0,0 1 0 0 0,0-1 0 0 0,0 0 0 0 0,1 1 0 0 0,-1-1 0 0 0,0 0 0 0 0,1 0 0 0 0,-1-1 0 0 0,0 1 0 0 0,1 0 0 0 0,1-1 0 0 0,14 8 0 0 0,82 28-279 0 0,9 4 135 0 0,-49 5-118 0 0,-9 9 252 0 0,-41-25 10 0 0,-10-19 13 0 0,-1-6 35 0 0,0-1 1 0 0,-1 0-1 0 0,0 0 1 0 0,1 0-1 0 0,-1 0 1 0 0,0 0-1 0 0,0 0 1 0 0,-1 0-1 0 0,1-1 1 0 0,-1 1-1 0 0,1-1 1 0 0,-1 1-1 0 0,0-1 1 0 0,0 0-1 0 0,0 0 1 0 0,0-1-1 0 0,0 1 1 0 0,0 0-1 0 0,0-1 1 0 0,-1 0-1 0 0,-1 1-48 0 0,-81 21 1112 0 0,-9-22-568 0 0,30-15-480 0 0,30-3-641 0 0,30 2-1343 0 0,5 10 256 0 0,4-7-3686 0 0</inkml:trace>
  <inkml:trace contextRef="#ctx0" brushRef="#br0" timeOffset="10166.639">5713 657 7616 0 0,'0'0'222'0'0,"0"0"84"0"0,0 0 240 0 0,1-18 2897 0 0,3 12-3230 0 0,-3 4-47 0 0,0 1-8 0 0,15-14-3 0 0,18-5 348 0 0,29 10-106 0 0,-44 20-238 0 0,-13-5-147 0 0,-4 2-12 0 0,1-2 10 0 0,-2 23 236 0 0,-2-24-143 0 0,1 1 0 0 0,-1-1 0 0 0,0 0 0 0 0,0 1 0 0 0,-1-1 0 0 0,1 0 1 0 0,-1 0-1 0 0,0 0 0 0 0,0 0 0 0 0,0 0 0 0 0,-1-1 0 0 0,1 1 0 0 0,-1-1 1 0 0,0 1-1 0 0,0-1 0 0 0,0 0 0 0 0,-1 0-103 0 0,-10 12 319 0 0,-5 7 11 0 0,18-19-275 0 0,0 4 14 0 0,-2 1-1 0 0,2-7 12 0 0,2 1 16 0 0,12 17 225 0 0,81-8-554 0 0,-32-21-2875 0 0,-46 5 1990 0 0</inkml:trace>
  <inkml:trace contextRef="#ctx0" brushRef="#br0" timeOffset="14315.374">70 2101 9648 0 0,'0'0'216'0'0,"0"0"32"0"0,0 0 12 0 0,0 0 14 0 0,0 0 0 0 0,0 0-2 0 0,0 0 0 0 0,0 0-26 0 0,0 0-106 0 0,0 0-48 0 0,0 0-10 0 0,0 0 7 0 0,0 0 40 0 0,0 0 21 0 0,0 0 2 0 0,0 0 2 0 0,0 0 13 0 0,0 0 8 0 0,0 0 1 0 0,0 14 592 0 0,16 84 1017 0 0,-16-60-1483 0 0,1 33 150 0 0,-4 1 0 0 0,-10 64-452 0 0,-37 151 550 0 0,45-215-204 0 0,1 32-79 0 0,-2-15-40 0 0,0 22 218 0 0,6-110-254 0 0,0-1 7 0 0,0 0-42 0 0,0 0-186 0 0,0 0-88 0 0,0 0-11 0 0,0 0 38 0 0,0 0 170 0 0,0 0 22 0 0,0 0-10 0 0,0 0-18 0 0,0 0 10 0 0,0 0-4 0 0,2-1-23 0 0,21-11 14 0 0,-13-3-56 0 0,5 6-16 0 0,11 12 2 0 0,-10-2 0 0 0,74-4 299 0 0,48 7-439 0 0,37 5-297 0 0,-93-3 481 0 0,-69-7-42 0 0,1 1-1 0 0,0 1 1 0 0,0 0-1 0 0,-1 1 1 0 0,1 1-1 0 0,-1 0 0 0 0,1 1 1 0 0,2 1-2 0 0,-10-3-19 0 0,0 1-8 0 0,0 0 0 0 0,1 0 0 0 0,-1-1 1 0 0,1 0-1 0 0,-1 0 0 0 0,1-1 0 0 0,0 0 1 0 0,0 0-1 0 0,0 0 0 0 0,0-1 0 0 0,5 0 27 0 0,78-11 74 0 0,1 22 135 0 0,-1-19-393 0 0,38-19 173 0 0,-50 22 11 0 0,-2-17 152 0 0,-50 1-77 0 0,-25 20-22 0 0,-1 1 11 0 0,0-26 64 0 0,-1 15-128 0 0,-4 3 0 0 0,1 3-22 0 0,1-1-1 0 0,0 1 0 0 0,0-1 0 0 0,0 0 0 0 0,1 0 0 0 0,0 0 0 0 0,0 0 1 0 0,0-1-1 0 0,1 1 0 0 0,0 0 0 0 0,0-2 23 0 0,-2-14-93 0 0,8-139-35 0 0,0 45 128 0 0,-1-117-64 0 0,-4-215 360 0 0,0 439-296 0 0,0 1-12 0 0,0 5-36 0 0,-9-14 36 0 0,3 9 12 0 0,-14-2-53 0 0,-90-11 42 0 0,14 20 11 0 0,-5 6-160 0 0,-40-1 32 0 0,-72 9 236 0 0,73 2 64 0 0,-67 20-108 0 0,71-13-160 0 0,56-9 690 0 0,104-27-2426 0 0,-3 11-3607 0 0,-7 7 29 0 0</inkml:trace>
  <inkml:trace contextRef="#ctx0" brushRef="#br0" timeOffset="15380.651">440 2858 4808 0 0,'0'0'101'0'0,"0"0"22"0"0,0 0 8 0 0,0 0 17 0 0,0 0 30 0 0,0 0 13 0 0,0 0 1 0 0,0 0 16 0 0,0 0 66 0 0,0 0 29 0 0,0 0 8 0 0,0 0 39 0 0,-1-1 162 0 0,-4-7 666 0 0,5 8-622 0 0,0 0-184 0 0,-2-1-79 0 0,-4-5-18 0 0,5 4 3 0 0,-1 1 29 0 0,-12-18 2793 0 0,8-36-1489 0 0,16 13-942 0 0,11-8-261 0 0,44-90-155 0 0,-30 66-200 0 0,51-79 11 0 0,-61 96-10 0 0,6 4 207 0 0,-30 51-192 0 0,-1 2 1 0 0,3 0 16 0 0,4-3 254 0 0,14 11-132 0 0,7 28-72 0 0,18 58 0 0 0,-16 49-60 0 0,-10-31 80 0 0,0-13-156 0 0,0-23 0 0 0,-20-58 0 0 0,-9 6-12 0 0,-1-13-64 0 0,9-10-12 0 0,1-1-50 0 0,0 0-20 0 0,-1 0-2 0 0,-25-5-953 0 0,3-12-768 0 0,3 0-688 0 0,11 11-2131 0 0</inkml:trace>
  <inkml:trace contextRef="#ctx0" brushRef="#br0" timeOffset="15857.017">409 2549 11200 0 0,'0'0'256'0'0,"0"0"34"0"0,0 0 20 0 0,0 0-40 0 0,2 0-175 0 0,55 4 625 0 0,0-5 423 0 0,79-46 847 0 0,-128 44-1958 0 0,0 0 1 0 0,1 1-1 0 0,-1 0 0 0 0,1 1 0 0 0,0 0 1 0 0,0 0-1 0 0,-1 0 0 0 0,1 1 0 0 0,0 1 1 0 0,0 0-1 0 0,2 0-32 0 0,58-4 64 0 0,27 16-198 0 0,-25 2-2987 0 0,-65-11 2067 0 0</inkml:trace>
  <inkml:trace contextRef="#ctx0" brushRef="#br0" timeOffset="16693.647">1141 2935 8840 0 0,'0'0'197'0'0,"0"0"24"0"0,0 0 19 0 0,-7-5 35 0 0,-36-25 680 0 0,27 13 474 0 0,10-15-748 0 0,6 30-453 0 0,1-8 526 0 0,19-29-454 0 0,-11 22-188 0 0,18-11 80 0 0,-25 26-193 0 0,0 0 0 0 0,1 1 1 0 0,-1-1-1 0 0,0 0 1 0 0,1 1-1 0 0,0 0 1 0 0,-1-1-1 0 0,1 1 0 0 0,0 0 1 0 0,-1 0-1 0 0,1 0 1 0 0,0 1-1 0 0,0-1 1 0 0,0 1-1 0 0,0 0 0 0 0,0-1 1 0 0,0 1-1 0 0,0 1 1 0 0,0-1-1 0 0,0 0 1 0 0,0 1 0 0 0,21 7-132 0 0,-4 37 60 0 0,-28 12 71 0 0,1-34 55 0 0,-7 0 325 0 0,-11 21 1425 0 0,25-43-1650 0 0,0-1-9 0 0,-2 1-9 0 0,0-1-105 0 0,1 0-1 0 0,-1 1 0 0 0,1-1 0 0 0,-1 0 0 0 0,1-1 1 0 0,-1 1-1 0 0,1 0 0 0 0,-1 0 0 0 0,0-1 0 0 0,1 1 0 0 0,0-1 1 0 0,-1 1-1 0 0,1-1 0 0 0,-1 0 0 0 0,1 1 0 0 0,0-1 0 0 0,-1 0 1 0 0,1 0-1 0 0,0 0 0 0 0,0 0 0 0 0,0 0 0 0 0,-1 0 0 0 0,1 0 1 0 0,0 0-1 0 0,1-1 0 0 0,-1 1 0 0 0,0 0 0 0 0,0-1 0 0 0,0 1 1 0 0,1-1-1 0 0,-1 0-30 0 0,-12-26-1311 0 0,8 3-3425 0 0,8 11-328 0 0</inkml:trace>
  <inkml:trace contextRef="#ctx0" brushRef="#br0" timeOffset="18750.158">2971 1993 5152 0 0,'0'0'116'0'0,"0"0"17"0"0,0 0 10 0 0,0 0 37 0 0,0 0 152 0 0,0 0 69 0 0,0 0 14 0 0,0 0-9 0 0,0 0-38 0 0,0 0-14 0 0,0 0-2 0 0,0 0 0 0 0,0 0 0 0 0,0 0 0 0 0,0 0 0 0 0,0 0-22 0 0,0 0-88 0 0,0 0-40 0 0,0 0-8 0 0,0 0 11 0 0,0 0 56 0 0,0 0 25 0 0,0 0 2 0 0,0 0-11 0 0,0 0-45 0 0,0 0-21 0 0,0 0-3 0 0,0 0 10 0 0,-1 1 46 0 0,-3 8-31 0 0,1 0 0 0 0,1 1 0 0 0,-1-1 0 0 0,1 0 0 0 0,1 1 0 0 0,0-1-1 0 0,0 1 1 0 0,1-1 0 0 0,0 1 0 0 0,1 0 0 0 0,0-1 0 0 0,0 2-233 0 0,13 124 690 0 0,-13 8-268 0 0,-3-86-126 0 0,-3-1 1 0 0,-2 1 0 0 0,-2-1-1 0 0,-4 4-296 0 0,-2 49 171 0 0,-15 16 37 0 0,25-115-184 0 0,5-1 19 0 0,1-5-5 0 0,22 12 1206 0 0,-3-11-1244 0 0,15-12 0 0 0,-13 19-41 0 0,-7 1 266 0 0,49-4-121 0 0,18-7-40 0 0,9 7 0 0 0,-10 11-53 0 0,76-15 114 0 0,28-5 17 0 0,-49-17 0 0 0,-14-1-66 0 0,-63 4-76 0 0,-44 14 0 0 0,-9 3 0 0 0,-2-9-10 0 0,-3 5-18 0 0,-1 0 76 0 0,10-53-107 0 0,-26-20-169 0 0,12 20-28 0 0,-1-28 85 0 0,5-455 299 0 0,5 380-64 0 0,4 58-64 0 0,-4 23-138 0 0,-8 37-142 0 0,2 38 361 0 0,0 0-20 0 0,-23-6 46 0 0,-7 6-396 0 0,22 1 342 0 0,-88 8-114 0 0,1-6 61 0 0,-4 7 66 0 0,-198 34-83 0 0,143-24-67 0 0,-87 20 225 0 0,116-20-23 0 0,90-6-1166 0 0,52-5-668 0 0,42-11-2095 0 0,-26 3 2437 0 0</inkml:trace>
  <inkml:trace contextRef="#ctx0" brushRef="#br0" timeOffset="19849.032">3107 2813 8784 0 0,'0'0'197'0'0,"0"0"24"0"0,0 0 19 0 0,0 0 7 0 0,0 0-26 0 0,0 0-11 0 0,0 0-2 0 0,0 0-19 0 0,0-8-10 0 0,4-60 1269 0 0,16-80 764 0 0,11 26-576 0 0,65-71-343 0 0,-57 123-523 0 0,-11 35-502 0 0,-10 17-162 0 0,-1 3 416 0 0,11 24-138 0 0,-27-9-306 0 0,1 1 55 0 0,1 1-103 0 0,0 1 1 0 0,1-1-1 0 0,-1 1 0 0 0,0 0 0 0 0,-1 0 1 0 0,1 0-1 0 0,0 0 0 0 0,-1 0 0 0 0,0 0 1 0 0,0 1-1 0 0,0-1 0 0 0,0 1 0 0 0,0-1 1 0 0,-1 1-1 0 0,1 0 0 0 0,-1 2-30 0 0,23 37 273 0 0,26 37 55 0 0,-15 27-108 0 0,-20 10-213 0 0,2-1-18 0 0,-9-22 11 0 0,-5-70 0 0 0,-5 18 199 0 0,1-41-119 0 0,1-1-7 0 0,0 0-1 0 0,0 0 0 0 0,0 0-22 0 0,0 0-120 0 0,-30-18-1011 0 0,-22-52-7319 0 0,33 43 6422 0 0,-1-1-6 0 0</inkml:trace>
  <inkml:trace contextRef="#ctx0" brushRef="#br0" timeOffset="20128.325">3061 2509 12752 0 0,'0'0'289'0'0,"0"0"40"0"0,0 0 22 0 0,0 0-40 0 0,2 1-203 0 0,1 0-91 0 0,0 0 1 0 0,0-1 0 0 0,0 1 0 0 0,0 0 0 0 0,0-1 0 0 0,1 0-1 0 0,-1 0 1 0 0,0 0 0 0 0,0 0 0 0 0,0 0 0 0 0,0 0 0 0 0,1-1-1 0 0,-1 0 1 0 0,0 0 0 0 0,0 0 0 0 0,1 0-18 0 0,61-9 880 0 0,50-11 590 0 0,-14 10-438 0 0,-19 15-872 0 0,-54 0-271 0 0,8 3-883 0 0,-16 5-4388 0 0,-19-11 430 0 0</inkml:trace>
  <inkml:trace contextRef="#ctx0" brushRef="#br0" timeOffset="21212.655">3772 2553 8376 0 0,'0'0'190'0'0,"0"0"28"0"0,0 0 8 0 0,0 0 18 0 0,0 0 31 0 0,0 0 12 0 0,0 0 1 0 0,0 0-31 0 0,0 0-128 0 0,0 0-53 0 0,0 0-10 0 0,0 0-2 0 0,0 0 0 0 0,0 0 0 0 0,0 0 0 0 0,0 9 197 0 0,0 4 182 0 0,0-12-237 0 0,1 8 28 0 0,3 30 711 0 0,-4-38-745 0 0,0-1 7 0 0,1 1 1 0 0,9 28 174 0 0,-6-3-60 0 0,-4-24-234 0 0,-15 25 1500 0 0,10-18-1352 0 0,5-9-132 0 0,0 0-6 0 0,0 0-22 0 0,0 0-36 0 0,0 0-125 0 0,0 0-120 0 0,0 0-41 0 0,0 0-8 0 0,0 0-141 0 0,0 0-584 0 0,3 0-261 0 0,7-3-52 0 0,-7 2-10 0 0</inkml:trace>
  <inkml:trace contextRef="#ctx0" brushRef="#br0" timeOffset="25575.775">6409 2683 16727 0 0,'0'0'382'0'0,"0"0"54"0"0,0 0 21 0 0,0 0-50 0 0,0 0-281 0 0,2-1-174 0 0,49-19-1264 0 0,-49 19 1047 0 0,10 6-59 0 0,0-4-310 0 0,-1 1-3616 0 0,-5-2-780 0 0</inkml:trace>
  <inkml:trace contextRef="#ctx0" brushRef="#br0" timeOffset="25850.215">7151 2687 15288 0 0,'0'0'348'0'0,"0"0"49"0"0,0 0 20 0 0,0 0-45 0 0,0 0-303 0 0,0 0-375 0 0,0 0-139 0 0,0 0-31 0 0,0 0-80 0 0,0 0-320 0 0,0 0-144 0 0,0 0-32 0 0,0 0 22 0 0,0 0 112 0 0,0 0 43 0 0,0 0-426 0 0,0 0-1743 0 0</inkml:trace>
  <inkml:trace contextRef="#ctx0" brushRef="#br0" timeOffset="26158.82">7578 2687 20815 0 0,'0'0'472'0'0,"0"0"68"0"0,0 0 34 0 0,0 0-69 0 0,2 2-328 0 0,33 50-543 0 0,-31-26-1057 0 0,-4-25 851 0 0,0-1-193 0 0,0 0-89 0 0,0 0-11 0 0,0 0 1 0 0,0 0 25 0 0,0 0 9 0 0,0 0-865 0 0,0 0-3475 0 0</inkml:trace>
  <inkml:trace contextRef="#ctx0" brushRef="#br0" timeOffset="26506.277">8406 2683 20239 0 0,'0'0'463'0'0,"0"0"61"0"0,0 0 29 0 0,0 0-58 0 0,0 9-306 0 0,0 47 183 0 0,0-54-484 0 0,0-2-224 0 0,0 0-69 0 0,0 0-1386 0 0,0 0-5504 0 0</inkml:trace>
  <inkml:trace contextRef="#ctx0" brushRef="#br0" timeOffset="26814.8">8749 2643 12464 0 0,'0'0'272'0'0,"0"0"56"0"0,5 5 16 0 0,5 8 8 0 0,0 0-280 0 0</inkml:trace>
  <inkml:trace contextRef="#ctx0" brushRef="#br0" timeOffset="23229.779">5073 1768 7344 0 0,'0'0'165'0'0,"0"0"22"0"0,0 0 9 0 0,0 0 50 0 0,0 0 152 0 0,0 0 67 0 0,0 0 14 0 0,0 0-5 0 0,0 0-20 0 0,0 0-6 0 0,0 0 0 0 0,0 0-51 0 0,0 0-213 0 0,0 0-96 0 0,0 0-21 0 0,10 15 414 0 0,-6-8-195 0 0,-1 0 0 0 0,1 0 0 0 0,-1 0 0 0 0,0 1 0 0 0,0-1 0 0 0,-1 1 0 0 0,0 0-1 0 0,-1 0 1 0 0,1 0 0 0 0,-1 6-286 0 0,6 26 420 0 0,-11 63 132 0 0,-7 28-331 0 0,-90 312 447 0 0,71-314 41 0 0,20-53-476 0 0,0 23 337 0 0,4-72-117 0 0,6-26-388 0 0,0-1-1 0 0,0 0-33 0 0,0 0-128 0 0,0 0-11 0 0,0 0 57 0 0,0 0 198 0 0,-2 8 162 0 0,17-21 467 0 0,16-9-503 0 0,21 12-209 0 0,25 3-64 0 0,99 24 0 0 0,-15 0 663 0 0,-115-13-949 0 0,171 1 357 0 0,-148-13 73 0 0,128 3 0 0 0,-158 10-166 0 0,-16-1-276 0 0,1-11 282 0 0,-18 9 16 0 0,2-1 35 0 0,-4-12 615 0 0,-6-4-675 0 0,2 13-33 0 0,0 2-8 0 0,0 0 2 0 0,0 0-5 0 0,0 0-22 0 0,-10-29-197 0 0,16-48 216 0 0,2 36 72 0 0,8-116-152 0 0,-6 5 152 0 0,-9 26 0 0 0,4-28 0 0 0,13-37-64 0 0,-17 124 64 0 0,-7 30 0 0 0,1 17 11 0 0,3 18 32 0 0,-4-1-46 0 0,5 3-61 0 0,-1-2 8 0 0,-6-4 45 0 0,2 4 11 0 0,-42-6-246 0 0,12 12-186 0 0,-42-8-7 0 0,-43-10 260 0 0,-159 19 305 0 0,98 4-62 0 0,-5 4 186 0 0,0 5-60 0 0,118-9-85 0 0,23 0 48 0 0,37-6-149 0 0,7-2-65 0 0,2-1-18 0 0,0 0-46 0 0,0 0-192 0 0,0 0-89 0 0,0 0-11 0 0,17 10-3623 0 0,1-5 2066 0 0,2-11-10 0 0</inkml:trace>
  <inkml:trace contextRef="#ctx0" brushRef="#br0" timeOffset="24330.352">5220 2729 8720 0 0,'0'0'197'0'0,"0"0"24"0"0,0 0 19 0 0,0 0 22 0 0,0 0 36 0 0,0 0 20 0 0,0 0 2 0 0,0 0-14 0 0,0 0-55 0 0,0 0-24 0 0,0-3-3 0 0,23-39 889 0 0,-17 14-106 0 0,68-177 1936 0 0,-37 120-2591 0 0,24-19-82 0 0,-6 41-124 0 0,20-23-450 0 0,-55 64 439 0 0,-17 20-90 0 0,1 2 1489 0 0,0 9-1408 0 0,11 56-30 0 0,5 5 74 0 0,-18-58-196 0 0,11 138 90 0 0,-2-27-64 0 0,-7 75-161 0 0,-8-182 557 0 0,4-15-143 0 0,0 0-39 0 0,-1 6-172 0 0,-3 1-42 0 0,-1-3-16 0 0,-20-10-825 0 0,-19-34-1913 0 0,32 25-69 0 0,2 1-2302 0 0</inkml:trace>
  <inkml:trace contextRef="#ctx0" brushRef="#br0" timeOffset="24783.325">5244 2451 11792 0 0,'0'0'342'0'0,"0"0"4"0"0,2-1-224 0 0,103-12 2172 0 0,19-4-835 0 0,4 21-763 0 0,-38 9-1835 0 0,-26 13-3013 0 0,-47-17 2808 0 0</inkml:trace>
  <inkml:trace contextRef="#ctx0" brushRef="#br0" timeOffset="25250.252">5809 2513 11256 0 0,'0'0'256'0'0,"0"0"34"0"0,0 0 21 0 0,0 0-35 0 0,0 0-165 0 0,1-1-26 0 0,34-33 202 0 0,-7 19-59 0 0,-19 10 618 0 0,8 5-760 0 0,-16 0-6 0 0,-1 0 16 0 0,21 10 278 0 0,-20-9-366 0 0,0-1 11 0 0,-1 1 0 0 0,1-1 0 0 0,0 1 0 0 0,0-1 0 0 0,-1 1 0 0 0,1 0 0 0 0,0-1 0 0 0,-1 1 0 0 0,1 0 0 0 0,-1-1 0 0 0,1 1 0 0 0,-1 0 0 0 0,1 0 0 0 0,-1 0 0 0 0,1-1 0 0 0,-1 1 0 0 0,0 0 0 0 0,1 0 0 0 0,-1 0 0 0 0,0 0 0 0 0,0 0 0 0 0,0 0 0 0 0,0-1 0 0 0,0 1 0 0 0,0 0 0 0 0,0 0 0 0 0,0 0 0 0 0,0 0 0 0 0,0 0 0 0 0,0 0 0 0 0,0 0 0 0 0,-1 0 0 0 0,1-1 0 0 0,0 1 0 0 0,-1 0 0 0 0,1 0 0 0 0,-1 0 0 0 0,1 0-19 0 0,-16 30 589 0 0,-23 22-606 0 0,8-18 337 0 0,2-2-132 0 0,12-7 3 0 0,4 5-79 0 0,12-30-32 0 0,1-1 16 0 0,15 28 650 0 0,-12-26-765 0 0,-1-1 0 0 0,1 0 1 0 0,-1 0-1 0 0,1 0 0 0 0,0 0 1 0 0,-1 0-1 0 0,1 0 0 0 0,0-1 1 0 0,0 1-1 0 0,-1-1 0 0 0,1 0 1 0 0,0 0-1 0 0,0 0 0 0 0,0 0 1 0 0,-1-1-1 0 0,1 1 0 0 0,0-1 1 0 0,0 1-1 0 0,0-1 19 0 0,33-11-3552 0 0,-21 8 2386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3:47.27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225 2605 6,'0'0'9,"0"0"-1,0 0 1,0 0 1,0 0 1,0 0 1,0 0-1,-4-12-2,4 12-2,-6-19-1,1 4-2,2-6 0,-1-3-2,-3-4 0,2-3 1,0-1-1,0-2 1,0 3-1,0 1 0,1 5 0,1 5 0,4 5-1,-2 4-1,0 2-3,1 9-2,0 0-2,0 0-2,0 0 0,0 0-4,-5-11 1,5 11-2,-4-9 2,4 9 3,-5-17 2,0 7 1,0 1 2,0-2 1,5 11 2,-10-9 0,10 9 2,-17 5-1,8 2 0,1 4 1,-4 0-1,2 2 2,0-2 2,-1-1 4,4 0 2,7-10 1,-10 9 1,10-9 0,0 0 2,-11-6-3,11 6-2,-2-16-4,1 6-1,1-5-2,1 2 0,0-3-1,2 2 0,1-1 0,0 3-1,0 2 0,-4 10 0,7-12 0,-7 12-1,0 0 1,0 0 0,10-7 0,-10 7-1,0 0 0,0 0-2,0 0-1,0 0-3,11 4-6,-11-4-4,14 1 0,-4-1 1,4-1-1</inkml:trace>
  <inkml:trace contextRef="#ctx0" brushRef="#br0" timeOffset="1062">170 2579 0,'0'0'1,"0"0"0,0 0 2,0 0 1,0 0 1,0 0 0,0 0 0,0 0 0,0 0 0,0 0-1,0 0-2,0 0-1,0 0 0,0 0-1,0 0 0,3 9-1,-3-9 1,0 0 0,0 0 1,0 0-1,0 0 0,0 0 1,0 0 0,0 0 1,0 0 1,0 0 1,0 0 0,0 0 1,0 0-1,0 0 1,0 0-1,0 0-2,0 0 0,0 0-1,0 0 1,0 0-1,0 0 2,0 0 0,0 0 0,0 0 2,0 0 0,9 0-1,-9 0 1,6-11 0,-6 11-2,6-17 0,-6 8-1,1 0 0,-2-1-1,-4 0 1,1 1-1,-2-1 1,-4 2-1,-1 0 0,-2 0 0,-3 2 0,0-1-1,0 2 1,-3-2 0,3-1 0,0 1 0,3 0 1,0-4-1,4 1 1,1-1-1,5-3 0,2-1-1,4 0 0,4-2 0,5-3-1,5-1 1,3 0-1,5-2 1,0 0 0,3 1-1,-2 0 1,0 4 0,-3 2 0,-1 2 0,-4 3 0,-3 3 0,-4 2 0,-11 6 0,16-8 1,-16 8 0,0 0 0,0 0 0,3-12 0,-3 12-1,-13-8 1,4 4-1,-4-2 0,-1 1 0,-4-2-1,0 2 0,0 0-2,6 2-3,-2-3-7,14 6-4,-11-18-3,13 5-1,4-8 1,7 0 1</inkml:trace>
  <inkml:trace contextRef="#ctx0" brushRef="#br0" timeOffset="2063">73 1874 0,'0'0'1,"-9"-7"0,9 7 0,0 0-1,-8 10-1,8-10 1,-9 9 0,9-9 2,0 0 0,-13 11 2,13-11 0,0 0 1,0 0 1,0 0 0,-9 5 1,9-5-1,0 0 0,0 0 0,0 0-1,9 3 0,-9-3-1,21 3 0,-5 0-1,3 1 0,0-2-1,3 2 1,-2-2-1,-2 1-1,-1-1 0,-3-1 1,-1 0-2,-2-1 1,-11 0 0,17 1 0,-17-1 0,13 1 0,-13-1 1,0 0 1,0 0-1,0 0 0,0 0 0,0 0-1,0 0-1,-15-3-1,3 1-1,-3-2 0,-3 1-1,0-2 0,0 2 1,0-1-1,4 0 1,-2 1 1,3 2 0,2-1 0,11 2 1,-18 2-1,18-2 0,-13 3 1,13-3 0,-10 3 1,10-3-1,0 0 1,0 0 0,0 0 0,3-16 1,-3 16-1,13-19 0,-5 5-1,1 0 1,2-2 0,1 1-1,0-2 1,0 3-1,-2-1 1,2 4-1,-1 0 0,-1 3 1,-10 8-1,15-11-1,-15 11 1,9-5 0,-9 5 0,0 0 0,9 0-1,-9 0 1,0 0 0,10 10-1,-10-10 1,9 16 0,-3-4 0,2 1 0,-2 3 0,1-1 0,-2 3 1,0-3-1,-2 3 1,0-2 0,-1-1-1,-3-1 1,1 0 0,0 1 0,-1-5-1,2 1 1,-1-11-2,2 17-1,-2-17-5,2 9-8,-2-9 0,5-12 0,-4-1 0</inkml:trace>
  <inkml:trace contextRef="#ctx0" brushRef="#br0" timeOffset="3605">196 787 3,'0'0'3,"0"0"0,0 0-1,0 0-1,0 0 0,0 0 0,0 0 0,-9 1 0,9-1 1,0 0 1,0 0-1,0 0 1,0 0-1,0 0 0,0 0-1,0 0 1,0 0 0,0 0 1,0 0 0,0 0 1,0 0 1,0 0 1,0 0 2,0 0-1,0 0 0,0 0 0,0 0-1,-9-2-1,9 2-1,0 0-1,-16-8-1,16 8 0,-17-12-1,4 3 1,-1-3 0,1-4 0,-2-4-1,2 1 0,2 0-1,1 0 1,1 0-1,4 2 0,1 0 0,3 4-1,2 1 1,2-1 1,2 0-1,3-2 0,1 1 0,2-2 0,1 0 0,1 1 0,6-1 0,1 0-1,2 0 1,4 1-1,0 1 1,2 1 0,4 1 0,-3 0 0,-3 2 0,-4 0 0,-2 1 1,-4 3 0,-4-3 1,-12 9-1,10-13 1,-10 13-1,-2-14 1,-3 3-1,-3 1 0,-3-1 0,0-1-1,-1 2 0,-1-2 0,2 4 0,11 8 0,-16-11 0,16 11 0,0 0 0,-10-6 0,10 6-1,0 0-2,0 0-1,0 0-1,1-17-4,-1 17-2,3-18-2,-1 9 1,-5-4-1,1 0 2,-2 2 1,-1 1 0,5 10 3,-17-8 2,8 8 1,-2 4-1,-2 4 2</inkml:trace>
  <inkml:trace contextRef="#ctx0" brushRef="#br0" timeOffset="4416">123 175 12,'0'0'9,"0"0"1,0 0 0,0 0-1,0 0-1,0 0-1,0 0-1,0 0-1,0 0-1,0 0-1,0 0 0,13-14 0,-2 6 0,4-2-2,2-3 0,2 0 0,4-3 0,-1 2 1,-4-1 0,4 5 1,-8-1-1,-3 3 0,-11 8 1,15-8-1,-15 8-1,0 0 0,0 0-1,0 0 0,0 0 0,0 0-1,0 0 1,0 0-1,0 0 0,10 6 0,-10-6 0,9 12 1,-2-3-1,2 3 1,1 3 0,2 1 0,2 4 0,-2-1 0,2 0 0,-3 1 0,1-2 0,-4-2 1,0-2-1,-2-2 0,-2-3 0,0 1 1,-4-10-1,5 10 1,-5-10 0,0 0 0,0 0 0,4 10 0,-4-10 1,0 0-1,0 0 1,0 0-1,-13 0-2,4 0-4,9 0-8,-23 5-4,10-3-1,-5-4 0,1-1-1</inkml:trace>
  <inkml:trace contextRef="#ctx0" brushRef="#br0" timeOffset="6019">825 84 2,'0'0'5,"0"0"2,-9 3 2,9-3 0,0 0 0,0 0 0,0 0-1,0-11-1,0 11-2,12-16-1,-2 8-2,3-4-1,2 4 0,1-2 0,0 2-1,0 0 1,-1 4-1,-5 3 1,-1 0-1,-9 1 0,15 1 0,-15-1 0,14 3-1,-3 4 1,1-1 0,4 4 0,2-3 1,3 4-1,1-1 1,-2 3-1,1-2 1,-1-1-1,-2 1 2,-2 0-2,-3-1 0,0 0 1,-4 0-1,1-3 1,-10-7 0,16 10 0,-16-10 0,14 4 1,-14-4-1,17-3 0,-17 3 0,15-7 0,-15 7 0,15-9-2,-15 9-4,15-11-5,-15 11-4,16-14 1,-8 2-2,-2-5 1</inkml:trace>
  <inkml:trace contextRef="#ctx0" brushRef="#br0" timeOffset="6750">1327 35 12,'0'0'9,"0"0"-1,0 0-1,0 0-2,0 0-2,0 0-3,0 0 0,0 0-1,-1 10 1,1-10 1,5 18 0,-1-5 0,0 3 2,2 5 0,-1 0 1,0 3 0,1-1-1,-1 2-1,0-3 1,-1-4-1,0-1 1,-2-6-1,0-1 2,-2-10-1,0 0 1,0 0-1,2-15 0,-3-3 0,0-1 0,-3-5-1,-1-2-1,-3-2 0,0 3 0,-1 1-1,-1 4 1,2 3 0,0 0-1,2 7 0,6 10 0,-8-10 0,8 10-1,0 0 1,0 0 0,0 0-1,0 0 0,0 0 1,0 0-1,0 0 0,0 0 1,12 8-1,-2-4 1,2 4-1,2-2 1,3 2 0,0 0 0,-1 1 0,1 0 0,1-2 0,-6 0 1,4 0-1,-3-2 0,-1 0 1,-1-1-1,0-1 0,-11-3 1,12 5-1,-12-5 0,0 0 1,4 10-1,-4-10 1,-14 11-1,3-3 1,-3 3-1,-5 1 1,-1 3-1,-2 0 0,-1 2 1,-1-3-1,3 1 1,4-3-1,1 1 1,3-6-1,13-7 1,-16 8 0,16-8 0,0 0 0,0 0-3,0 0-7,0 0-6,0 0-1,0 0-1,-9-13 0</inkml:trace>
  <inkml:trace contextRef="#ctx0" brushRef="#br0" timeOffset="61008">95 1315 11,'0'0'10,"-5"-13"0,5 13-1,5-12-1,-5 12-1,18-12 0,-6 6-1,3 2-1,1 3-1,1-1-1,-4 1 0,0 2 0,-2-1-1,-11 0-1,11 9 0,-11-9 0,-1 14 1,1-14 0,-14 14 0,4-9 1,1 4-1,-2-6 1,-1 0 0,3-3-1,0 1 1,9-1-1,-10 0-1,10 0 0,0 0-1,14-1 1,-3-1-1,2 2 0,-1-1-1,-2 0 1,1 3 0,-11-2 0,3 9 1,-3-9 0,-19 14 1,10-7-1,-4-1-2,2 0-7,11-6-8,-10-4-2,16-6 0,6-8-1</inkml:trace>
  <inkml:trace contextRef="#ctx0" brushRef="#br0" timeOffset="61939">589 978 1,'0'0'5,"-2"11"1,2-11-1,0 0 2,0 0 1,0 0 0,-3 9 1,3-9 0,0 0-1,-2 14 0,2-14-2,-2 19 0,3-4-2,-2 0 0,4 4 0,-1 0-1,2 4 0,1 0 0,2 3 0,-3-2-1,1 0 1,-1 1 0,-1 1 0,-3-5-1,2-1 1,-4-5-1,1-1 1,-2-3-1,3-11 0,-3 10 0,3-10 0,0 0 0,0 0 0,0 0-2,0 0-4,-2-11-13,2 11-2,2-19-2,-2 3-1,3-3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4:57.8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533 911 22,'-1'-11'10,"3"0"-1,5 1 0,-4-4-2,3 3-7,1 0 1,-1 1 2,-6 10 1,10-10 1,-10 10 2,0 0 2,11 9-2,-11-9 0,4 19 1,-4-19-1,1 22 1,-1-22 0,-2 20 0,2-20-1,-8 12 0,8-12-1,-11 0-2,11 0-1,-11-14-1,7 4-2,0-1-1,2 0 1,0 0-1,1 1 0,1 10 0,1-12 0,-1 12 0,0 0 1,0 0-1,0 0 1,12 10-1,-12-10 1,9 16 0,-5-7 1,-2 2 0,-3-2 0,-1 2 1,-6-1-1,2 0 1,-3-1 0,9-9-1,-16 13-2,16-13-4,0 0-6,-10-1-12,19-5-1,1-10-1,10-1 0</inkml:trace>
  <inkml:trace contextRef="#ctx0" brushRef="#br0" timeOffset="1372">360 0 42,'-11'3'16,"-2"1"-2,-1 2 1,-3 0-6,0 5-9,0 5-1,-4 6 1,-2 9 1,-2 6 0,-1 11 2,-3 7 2,1 10-1,-2 7 2,4 8 0,1 0-2,7 6 1,4-4-1,9 0-1,5-7 1,10 0-2,11-10 0,11-2 0,9-10-2,12-3 1,11-5-3,6-8-6,14-7-14,6-12 2,7-10-4,0-13 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4:58.60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17 454 59,'2'17'16,"-2"-17"0,-1 12-1,1-12-9,-5 13-7,4 0 0,-1 3 2,0 5 1,1 5 2,-2 2 2,4 7 0,-3 3 0,4 6 0,-2-2-1,3 2-1,-2-1-1,2 0 0,-2-6-1,1-1 0,-2-9-2,-1-8-3,4 0-7,-3-19-12,-4 10-1,-2-19-1,-1-4 1</inkml:trace>
  <inkml:trace contextRef="#ctx0" brushRef="#br0" timeOffset="1101">215 230 62,'9'10'19,"3"-1"0,4 2-1,3 5-12,6 4-5,5 10-1,3 6 0,5 10 1,-2 10 0,-1 11 0,0 7 1,-9 5 1,-3 7 0,-8-2 1,-5 7 1,-13-10 1,-3 2-1,-12-12 0,-4-2 0,-8-14-1,-1-1 0,-3-12-3,2-12-1,0-7-3,-2-17-11,10-8-11,1-19-1,12-7 0,1-23-1</inkml:trace>
  <inkml:trace contextRef="#ctx0" brushRef="#br0" timeOffset="1512">810 53 42,'-3'-10'13,"4"-1"0,0 2 4,-2-1-8,1 10-2,2-14 0,-2 14 1,0 0 1,2 13 0,-6-2-1,3 11-1,-7 4-3,3 9 0,-7 4-1,3 7 1,-6-2 0,3 2 1,-1-7-2,3-1 0,5-10-1,6-7-1,12-7-1,5-8-2,12-6-1,4-6-1,7-1-1,0-5 0,5 2 2,-6-5-1,-2 5 1,-10 0 0,-5 4 0,-9-3-7,-2 5-11,-12 4 0,-2-15-1,-8 3 1</inkml:trace>
  <inkml:trace contextRef="#ctx0" brushRef="#br0" timeOffset="1892">936 126 78,'0'14'22,"-1"1"-1,2 3 0,-4 0-16,3 5-4,-3 4 1,2 5 1,-5 0 0,1 7 1,-3 0-1,2 7 1,-2 3-1,1 0-9,6 6-17,1-4-1,5-1 0,1-13-2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5:01.1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46 98 93,'-11'4'22,"-1"-8"0,12 4-1,-11-17-21,9 5-2,5 0 2,0-2-1,2 2 1,0 3 2,-5 9-1,11-12 1,-11 12-2,9 1 1,-9-1-2,8 18 1,-7-7 0,1 4 1,-3-1 1,-1 1 0,-3-3 1,1-1 0,4-11 0,-11 11 0,11-11-1,-12-1-1,12 1-2,-12-10-1,12 10-4,-1-17-8,12 10-11,-3-10-1,12 5 0,-1-11 2</inkml:trace>
  <inkml:trace contextRef="#ctx0" brushRef="#br0" timeOffset="3335">76 33 24,'-2'-13'15,"2"13"1,-6-11-1,6 11 0,0 0-6,0 0-2,-8-9-3,8 9-3,0 0 0,0 0 0,0 0-1,0 0 0,0 0 0,0 0-1,5 10 1,-5-10 0,0 0 3,5 12 1,-5-12 2,-2 11-1,2-11 2,-10 9-1,10-9 1,-17 13-2,17-13-1,-16 12-7,6-10-13,10-2-6,-11 3 0,11-3-2,-7-12 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5:02.0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114 38 63,'-10'8'16,"10"-8"-1,-15 17 0,10-7-14,2 4-1,3 2 0,1 5 2,0 3 1,3 6 2,0 4 0,5 6 0,1 6-1,3 3-3,0 4 0,3 2-1,-2-3 1,0 0 0,-3-6-1,-1-4 2,-5-9-1,-1-3 2,-6-8-1,-5-4 1,-6-7-1,-3-2 1,-6-7 0,-1-2 0,-5-8 0,2-4-1,1-9 0,8-7-1,10-7-1,9-9 0,13-4-1,11-7-1,11-1 0,7-3 1,6 3 0,1 5 1,-3 4 1,-2 8 1,-11 4 1,-6 8 2,-12 3-2,-6 8 0,-12 1 0,-7 6-1,-7 2-1,-4 1-2,-5 5-2,-8 0-4,2 10-17,-10-2-2,0 8 1,-6-2-2,-1 7 2</inkml:trace>
  <inkml:trace contextRef="#ctx0" brushRef="#br0" timeOffset="1261">362 37 14,'0'0'12,"0"0"0,-2-10 0,2 10-2,-11-3 1,11 3-1,-14 0 0,14 0-3,-20 0 0,8 1-2,-2-3 0,2 2-2,-2-2-1,-1 0-1,1-1-1,1 1 0,-1 0 1,2 1-1,-1 1 0,0 1-1,2 2 1,-1 3 0,1 2-1,3 1 0,2 4 1,0 0-1,4 3 1,2-1-1,4 3 1,3 2 0,2 1 0,2 1 1,1 2-1,3 2 0,-1 2 0,1 2 0,0 4 0,-2 3 0,-1 2 0,0 1-1,2 4 1,-4 0 0,1-2 0,-2 0 1,-2-5-2,-3-2 2,0-4-1,-3-4 2,-6-5 0,0-2 0,-5-5 1,-2 0-1,-3-2 1,-3-3-1,-4-6 1,0-1-1,-4-4 0,-1-1 0,-1-4 0,2-3 0,-1-8 0,6 1 0,1-2 0,6-2-2,4-3 1,5-2-2,7-1 1,4-3 0,7-1-1,6-2 1,6-2-1,6-5 1,3 1-1,6-4 1,0 1-1,-1-2 1,0 2 0,-5 1-1,-6 3 1,-6 2 1,-8 2 1,-8 4-1,-8 2 1,-6 4 0,-8 1-1,-4 2-1,-1 6-5,-5-1-16,2 9-1,-4-1-1,1 8-1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19.34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132 74 26,'4'-14'13,"-4"14"1,-3-17-1,3 17-3,-7-16-5,7 16-1,-8-16-1,8 16 1,-6-11 0,6 11 0,0 0-1,0 0 1,-9 3-1,6 6-1,0 6-1,-1 3-1,-3 5 0,1 6 0,-2 4 0,-1 3 0,0 3 0,1 2 1,2-1 0,0 0 0,4-2 0,2-4 0,5-3 0,3-6-1,4-8 0,5-5 0,3-10-2,5-8 1,2-9-1,0-5 0,1-7 1,-2-4-1,-1-1 2,-5-3-1,-1 2 2,-7 3 0,-1 2 1,-4 1 1,-2 7 0,-3-1-1,1 4 1,-2 4-1,-1 4 0,0-1 0,0 10-1,0 0 0,0-9-1,0 9 1,0 0-1,-1 14 0,1-3 0,1 5 0,0 6-1,2 6 1,1 9 0,1 12 0,1 6 0,2 5 1,-1 7-1,1 0 1,-1 1 1,-1-3-1,1-5 0,0-9 0,0-7 0,0-10-1,0-7-3,3-6-3,-3-8-6,5-7-4,-2-8-6,0-7 1,-2-14 0,0-6 1</inkml:trace>
  <inkml:trace contextRef="#ctx0" brushRef="#br0" timeOffset="731">583 404 57,'5'11'17,"-5"-11"-1,20 3-3,-3-11-12,4-3-7,1-3 0,6-1 2,-1-1 3,-2-3 1,-1 2 3,-7-1 2,0 5 1,-7-2 1,1 4-1,-7-3 0,0 0-2,-5 2-2,-1-1-1,-3 1-1,-3 1-1,-2 0 0,-2 2 0,-2 6 0,-2-1 1,0 3 0,0 1 0,-1 3-1,0 1 2,2 3-1,-1 1 0,3 1 0,-1 4 0,2 2 0,2 2 0,0 3 1,3 2 0,2 3 1,4 3-1,2 0 1,5 1 0,2 0 1,3 1-1,3-5-1,5 0 1,3-3-3,2-5 1,5-3-3,0-8 0,8-3-4,-2-11-4,4-2-6,-1-8-4,3-4 1,-2-6 1,1-2 1</inkml:trace>
  <inkml:trace contextRef="#ctx0" brushRef="#br0" timeOffset="1202">1247 219 25,'11'-18'17,"-5"2"2,-3 3-1,-5 0-2,2 13-3,-13-17-4,4 14-3,-5-1-2,-3 5-2,-4 2-1,0 2 0,-1 4-1,3 2 1,2-1-1,1 2 1,5-1-1,5 1 0,5-1-1,5 0-1,3 0 1,4 0 0,4 1-1,3 0 0,2 3 1,-1-2-1,4 4 0,-3-2 1,1 4 1,-2-2-1,-2 2 2,-5 0 0,-2-2 2,-1 1 0,-8-2 1,0 3 0,-7-6 1,-1 4 0,-7-5 1,3 0-2,-6-4 0,2 0-1,-1-5 0,1-2-2,0-3-1,2-5-3,4 2-2,-5-7-5,14 12-7,-12-21-6,14 8-2,1-2 2,8 0 1</inkml:trace>
  <inkml:trace contextRef="#ctx0" brushRef="#br1" timeOffset="42381">115 181 1,'9'-15'1,"-9"15"-1,1-17-2,2 7 2,0 0 3,-3 0 3,3-1 2,-3 11 2,1-15 0,-1 15-1,-3-15-1,3 15-1,-6-9-2,6 9-1,0 0-1,-10-11-2,10 11 1,0 0-1,-8-12 1,8 12 0,0 0 0,-4-11 2,4 11-1,0 0 1,0 0 0,0 0 0,0 0 0,0 0 0,-9-3-1,9 3 0,-9 9-1,9-9 0,-10 17 0,5-6 1,-2 0-1,0 5 1,0 0 1,2 4-1,-3 0 0,1 2 0,1 0 0,0 4 0,1-2 0,1 2-2,1-1 1,1 1 0,1-1-1,2-1 1,-1 1-1,2-2 0,0-2 0,0-1 0,2-3 0,1-3 0,0-3 0,1 1 0,-6-12 1,16 12-2,-6-9 1,2-2-1,0-3 1,2-2-1,1-3 0,1-3 0,3-3-1,1-2 1,-2-3 0,1-1 0,-1-3 0,-2-1 0,-2 2 0,-1-2 0,-5 0 1,0 0 0,-2 3-1,-1 1 1,-2 2-1,-1-1 1,0 5-2,-1-2 2,1 3-1,-2 2 0,0 10 0,0-16 0,0 16 0,0-9 0,0 9 1,0 0-1,0 0-1,0 0 1,0 0 0,0 0 0,0 0 0,0 0-1,0 0 1,0 0-1,0 0 1,0 0 0,-3 15 0,4-4 0,-1 3 0,2 4 0,-1 4 0,2 5 1,-1 3-1,2 5 0,-3 2 2,1 6-2,1 1 1,-1 1 0,1 1 0,0-2 0,0-4-1,2-2 1,0-5 0,1-4 0,-1-4-1,0-2 0,-1-5 1,0-2-2,-1-5 1,-1-1 0,-2-10 0,5 13-1,-5-13 1,0 0-1,0 0 0,7 9 0,-7-9 0,0 0-1,0 0 0,0 0-4,11 5-1,-11-5-9,14-8-7,-4-7-2,5-2-1,-2-12 3</inkml:trace>
  <inkml:trace contextRef="#ctx0" brushRef="#br1" timeOffset="43703">610 261 57,'0'0'14,"10"9"1,-10-9-1,13 4-12,-13-4-5,17 3 1,-8-1 4,2 1 1,-1-2 3,4 3 1,-3-4 0,3 2-1,-1-4 0,6 1-2,-1-3-2,2-2 0,3-2-1,0-1 0,-2-2-1,0-3 1,-2 3-1,-1-3 1,-4 1 0,-3 0 0,-6-1 0,0 2 1,-5-2-1,-4 4 0,-2-2 0,-4 3 0,1 0-1,-5 2 0,0 2-1,-2 2 1,-1 1 0,-2 3-1,-1 1 1,3 1 0,-4 2 0,1 1 0,1 2 0,0 2 0,2 2 1,-2 3-1,2 0 1,0 3 0,2 0 0,2 2-1,1 1 1,1 1 0,3-1 1,3 2-1,1-1 1,4 1-1,0-1 2,4 1 0,2-1-1,4 0 0,2-4 0,3 1-1,1-6 1,2 1-1,0-3 1,0-2-1,1-4-1,1-1 1,-2-2 0,0-2-1,1 0 0,0-2 0,0 1 0,-1-2-1,-2 1-1,-2-3 0,2 3-1,-5-3-2,4 5-5,-15 0-5,19-10-9,-8-1 0,5 2-2,-3-9 2</inkml:trace>
  <inkml:trace contextRef="#ctx0" brushRef="#br1" timeOffset="44574">1281 120 69,'-2'9'21,"2"-9"-1,0 0-1,0 0-11,-11-5-7,11 5-2,-11-3 1,11 3 1,-14-3 1,5 3 1,9 0 0,-19 3 0,10 1 0,-3 0-2,0 1 0,0 3 0,0 0-1,2 0 1,-1 1-1,11-9 1,-15 18 0,15-18-1,-10 15 1,10-15-1,-6 15 0,6-15 1,0 13-2,0-13 1,5 16 0,3-5 0,1-1 0,3 1 0,1 2-1,3 1 1,0 0 0,2 1 0,-2 1 0,1-1 0,-2 2 0,0-1 0,-2 1 0,0 1 0,-2 0 0,-3-2 0,0 2 0,-2-2 0,-2 0 1,-2-3-1,-2 1 1,-4-3 0,0 2 1,-6-1 0,0 1 1,-4-3 1,-2 3-1,-2-2 0,-2 3 1,-2-3-1,0 0-1,0 0 0,1-1 0,0-1-1,3 0 0,-1-1-1,5-4 0,0 2-2,2-5-2,12-1-7,-15 3-15,15-3-1,-11-13 0,8-2-1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21.2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0 282 34,'0'0'12,"0"0"0,0 0-2,0 0-5,0 0-1,0 0 0,7-9 3,-7 9-2,11-17 1,-1 9 0,0-6 0,2 4-2,2-6-1,4 2-2,1-3 0,-1 2-1,3-1 0,0 2 1,-1 0-1,1 2 1,-2 3 0,-1 0 0,0 3 0,1 2 0,-3 0 1,2 3-1,-3 1 1,1 3 0,-4 0 0,3 2 1,-3 0-1,0 4 0,-2-1 0,1 4-1,-2 1 1,0 2-1,-1 2 0,1 2 1,1 1-1,-2 5 1,0-3-1,1 2 1,-1-2 0,1 0 0,0-4-1,-1-1 0,-3-5 0,3-2 0,-8-10 0,17 12 0,-7-11-1,2-4 1,0-4-1,1-2 0,2-5 0,0-2 0,0-1 0,-2-3 0,1 1 0,-3 1 0,0 1 0,-3 1 0,1 4 0,-2 1 0,1 1 0,-8 10 0,15-13-1,-15 13 1,14-8 0,-14 8-1,13-1 1,-13 1 0,16 4 0,-16-4 0,16 13 0,-7-3 0,0 2 0,0 2 0,-2 1 0,2 2 0,-2 2 0,2 1 0,0-1 0,-1-1 0,1-1 0,-1-1 0,1-4 0,-1 0 0,-8-12 1,15 16-1,-15-16 1,16 9-1,-16-9 2,16-2-2,-7-3 1,0-4-1,3-3-1,0-5-2,5-1 0,-4-8-2,6 5-1,-5-7-2,7 7-3,-8-6-4,3 9-7,-6-3-1,0 4 2,-3 1 2</inkml:trace>
  <inkml:trace contextRef="#ctx0" brushRef="#br0" timeOffset="1081">1108-1 39,'0'0'16,"0"0"-1,7-10 0,-7 10-6,0 0-6,0 0-1,6 11-1,-6-11 1,4 15 0,-3-6 1,2 7 1,-4 1 1,2 6-1,-2 1 1,1 6-1,-2 2-1,1 2 1,2-1-2,1 1 1,0-3-1,1-1 0,0-6 0,0-3-1,0-7-1,1-4 0,-4-10 0,5 13 1,-5-13-1,0 0 0,2-10 0,-5-3-1,-1-2-1,-1-9 1,0-1-2,-5-6 1,4-2-1,-4-3-1,3 3 1,-2-2 1,3 5 0,-2 2 2,2 4-1,-1 5 2,1 2 0,1 5 1,0 3-1,5 9 1,-4-10 0,4 10-1,0 0 0,0 0 0,0 0-1,15 2 0,-3 3 1,3 1-2,3 3 2,5 0-2,4 2 2,3 2-1,0-1 1,2 1-1,1 0 0,0-1 0,0-1 1,0-1-1,-3-1 0,0-1 1,-3 0-1,-3 0 0,-3 1 0,-3-3 0,-5 0 0,-3 1 1,-10-7-1,10 11 0,-10-11 0,-2 11 1,2-11 0,-13 14-1,1-4 0,-3-1 1,-5 2 0,-2 2-1,-1-2 2,-3 2-1,-4 0 0,2 3 1,-3-2 0,3 2-1,1-3 1,1 0-1,2 0-1,1-2 0,8 0-3,-2-7-2,17-4-8,-20 8-9,10-3-1,0-9 0,-1 0 0</inkml:trace>
  <inkml:trace contextRef="#ctx0" brushRef="#br1" timeOffset="22372">85 260 5,'0'0'8,"0"0"0,0 0 1,0 0-1,0 0-2,0 0 2,0 0-1,0 0 1,0 0 0,0 0-1,0 0 0,0 0-2,0 0-1,0 0 0,0 0 0,0 0-1,0 0 0,0 0 0,0 0 0,0 0 0,0 0-1,0 0 1,0 0 0,0 0-1,8-13 0,-8 13-1,10-14 0,-10 14 0,15-20 0,-5 9-1,0-2 1,0-2-1,2 0 1,1 0-1,0-1 0,-1 1 0,1 0 1,2 1 0,-1 0-1,1 2 1,-2 2-2,2 0 2,-2 3-1,0 0 1,-1 2-1,-1 2 1,-2 1-1,0 2 0,-9 0 1,15 3 0,-15-3-1,11 8 1,-11-8-1,12 13 0,-12-13 0,12 17 0,-6-7 0,0 1 0,-1 0 0,3 1 0,-3 1 1,1 0-1,-2 0 1,1 2 0,-2 0 0,2 1-1,-2 1 1,1-1 0,-2 0-1,0 1 1,1-1-1,-2-1 1,2-1-1,-2-1 1,2-2 0,-1 1-1,-2-12 1,8 17-1,-8-17 1,8 15-1,-8-15 1,9 12-1,-9-12 0,14 9 0,-14-9 1,11 6-1,-11-6 0,16 4 0,-16-4 0,16-1 0,-16 1 1,19-7-1,-8 0 0,1-2 0,0-2 0,1-2 0,0 0 0,0-1-1,0 0 1,0-2 0,-1 1 0,0 1 0,1-1 0,-2 2 0,-2 1 0,1 2 0,-10 10 0,14-15 0,-14 15 0,10-8 0,-10 8 0,0 0 0,10-2 0,-10 2 0,0 0 0,0 0 0,0 0 0,10 2 0,-10-2 0,0 0 0,9 5 0,-9-5 0,10 7 0,-10-7 0,11 14 0,-11-14 0,14 19 0,-7-6 1,0 0-1,1 2 0,0-3 0,0 3 0,-1-1 0,0 0 1,0-1-1,0 0 0,-1-2 0,0 0 0,-1 0 0,-5-11 1,12 17-1,-12-17 0,10 13 0,-10-13 0,11 8 0,-11-8 1,12 3-1,-12-3 0,14-3 0,-14 3-1,18-12 1,-7 2-1,2-3 1,-3 0-1,3-2 0,-2-3 0,2 0 0,-2-2 0,-3 1 0,-1-3-1,-2 2 0,2-2 0,-4 2 0,-1 1-1,-3 2 2,0 1-1,2 4 1,-4 0 0,2 2 1,1 10 0,-6-17 0,6 17 1,-3-14-1,3 14 0,-4-13 1,4 13-1,0 0 1,0 0-1,-5-9 1,5 9 0,0 0-1,0 0 1,0 0-1,0 0 0,0 0 1,0 0-2,0 0 1,1 12 0,-1-12 0,4 13 0,-3-1 1,2 1-1,-2 2 1,4 4-1,-3 0 1,1 4-1,-1 1 1,0 1 0,2-4 0,-2 1 0,2 0 0,-1-2-1,2-3 1,0-1 0,-2-3-1,2-2 1,-5-11 0,7 17-1,-7-17 1,5 10 0,-5-10-1,0 0 1,0 0-1,0 0 1,11 1-1,-11-1 0,0 0 0,9-5 0,-9 5 1,11-8-2,-1 2 1,0-4 0,2-2-1,3-4 0,4-4 0,0-2 0,3-3 0,-1 0 0,1 0 0,-1 2 0,1 2 0,-4 3 1,-3 3 0,-4 4 1,-1 5-1,-10 6 1,12-8-1,-12 8 1,0 0-1,0 0 0,0 0 0,0 0 0,0 0 0,0 0 0,0 0 0,0 0 0,0 0 1,0 0-1,0 0 1,0 0 0,-10 0 0,10 0-1,0 0 2,-10-3-1,10 3 0,-10-5 0,0 0 1,-1 1 0,-4-1-1,-2-2 1,-2 1-1,-4 1 0,-2-3-1,-3 1 1,-1 0-2,-1-1 0,1 2-5,-7-3-6,3 5-12,-8-8 0,2 2-1,-10-10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30.1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40 690 29,'0'0'12,"11"5"1,-11-5-1,0 0-5,0 0-5,0 0-2,11 4 1,-11-4 0,0 0 0,14 3 0,-14-3 1,13 4-1,-4-2 2,4 0 0,1-1 0,5-1 0,5-1 0,5-1 0,3-3 0,5-1 0,3-2-1,3-1-1,2 0 0,0-2-1,1 1 1,-4-1-1,1 1 1,-4 3 0,-1 0 0,-5 0-1,-2 2 0,-6 0-1,-4 2-2,-4-1-4,-5 2-4,-12 2-6,11-3 0,-11 3-1,-15 0 1</inkml:trace>
  <inkml:trace contextRef="#ctx0" brushRef="#br0" timeOffset="491">43 661 17,'-13'3'11,"13"-3"0,-9-2 3,9 2-5,0 0 0,-10 0 0,10 0 2,0 0-3,0 0 0,0 0-1,0 0-1,0 0-2,8-12-2,0 0-1,4-1-1,5-6 0,3-1 0,3-6-1,3-1 1,2-1-1,1 1 0,-1 2 0,-3 2 1,-2 6-1,-3 3 0,-3 4 1,-2 2-1,-5 4 0,-10 4 0,13 2-1,-13-2 1,2 15-1,-6-4 0,-3 4 0,-5 2 0,-2 3 0,-2 2 1,-3 2 0,-3-2 1,1 4-1,-3-1 1,1 0 0,1 0 1,0-1-1,2-2 0,2-3 0,1 1 1,3-4-1,0 0 0,4-2 1,1-1-1,1 0 1,0-2 0,2 0-1,3 0 2,1-1-1,3-1 1,2 1-1,-3-10 1,15 16 0,-2-8 0,1-2 0,6 2 0,1-2 0,3 1-1,3-2-1,2 1 0,0-1 0,1 1 1,0 1-2,-1-2 1,-1 1 0,-1 0-1,-3 3-1,-3-2-1,1 1-2,-3 0-3,3 2-5,-3-3-6,0-1 0,1-2 1,-2-3 1</inkml:trace>
  <inkml:trace contextRef="#ctx0" brushRef="#br0" timeOffset="1422">912 373 20,'0'0'9,"-11"3"0,11-3 0,0 0-5,0 0-4,0 0 0,0 0 1,10 14 0,-10-14 1,7 20 1,-4-6 1,2 6 0,-2-1 0,3 6-1,-2-1 0,0 1 0,0-1-1,1-4 2,0-1-1,3-5 0,1-4 0,2-7 0,3-6-1,1-5-1,5-9 0,0-1 0,2-5-1,-3-1 0,1-3 1,-3 4 1,-5 2 2,-1 6 0,-3 2 1,-8 13 0,7-13 0,-7 13-1,0 0-1,0 0-1,5 11-2,-4 0-1,2 2 0,0 0-1,1 5 1,1 0 0,0-1 0,1 1 1,-2-3 0,3-3 0,1-1 0,-8-11 1,16 14 0,-5-10 0,0-6 0,1-1 1,1-7 0,0 0 0,-1-5 1,-1-2-1,0-4 1,-1 2-1,-4-4-1,0 1 0,-1-1 0,0-1-1,0 2-1,-2 0-2,1 5-4,-2-6-6,4 9-8,-1-3 0,2 6-2,-4-2 1</inkml:trace>
  <inkml:trace contextRef="#ctx0" brushRef="#br0" timeOffset="2264">1616 298 23,'0'0'11,"-7"-9"0,7 9-2,0 0-6,0 0-1,0 0 0,0 0 0,0 0 1,1 10 0,2 0 0,1 2 0,0 5 1,1 2-1,0 4 1,1 1-3,0 3 1,0-3 0,0 2-1,-1-4 0,0-3 0,-1-2-3,1-5-3,0-2-4,-5-10-3,0 0-2,12-1-1,-7-11 0</inkml:trace>
  <inkml:trace contextRef="#ctx0" brushRef="#br0" timeOffset="2584">1782 84 43,'4'-14'16,"-4"14"-1,0 0 0,0 0-9,0 0-5,0 0-1,3 12 0,0-2-1,1 5 1,0 4 0,1 4 2,2 7-1,2 3 0,-1 3 1,0 0-1,2 0 1,-1-2-1,-1-4-1,2-2 1,-4-7-2,0-4-1,0-6-1,-6-11-1,4 13-2,-4-13-1,0 0 0,-12-14 1,5 4 0,-5-5 2,1 0 1,-2-4 0,-1 1 2,1 1 2,3 0 0,0 2 2,-1 2 0,3 3 2,2 0 1,6 10 0,-8-10-1,8 10 1,0 0-2,0 0 0,0 0 0,10-6-2,0 4 0,5 1 0,2-2-1,5 0 1,3-2 0,4 2-2,-1-1-1,2-1-1,-1 2-2,-2-2-3,0-1-3,-3 1-7,-3-2 0,-3-2 1,-3-5 0</inkml:trace>
  <inkml:trace contextRef="#ctx0" brushRef="#br0" timeOffset="3225">2018 0 45,'0'0'14,"0"0"0,0 0-1,0 0-10,0 0-3,13 12 1,-7-1 1,2 1 1,1 7 0,-1 0 1,3 8 0,-4 0 1,3 3-1,-2-1-1,2-1 1,-3-1-2,2-4 0,1-4-1,1-7 0,5-7-1,2-9-1,4-5 0,0-7-1,4-4 1,-1-4-1,0-1 1,0 2 1,-6 2 1,-3 6 1,-4 2 1,-2 7 1,-10 6-1,12-3 1,-12 3-1,10 13 0,-7-4-1,2 5 0,-3 3 0,2 5 0,-2 2 0,0 1 0,-4 1 0,1 0 0,0-2-1,-1-2-1,2-1-3,-3-8-5,8 1-10,-5-14-5,0 0-2,12-9 2,-6-9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34.0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62 53,'0'0'17,"15"13"0,-15-13 0,7 21-10,-4-5-7,-1 6 0,3 8 0,-3 8 1,-1 8 1,2 6 0,-2 3 1,1 5 1,-2-4 0,3 1-1,-3-8 0,2-4 0,-2-11-1,1-7 0,0-7-1,0-6 0,-1-14 1,0 0 0,0 0 0,0 0 0,-4-21 1,3 3-1,-3-10 0,3-2 0,0-6 0,2-4-1,2-4-1,1-3-1,3 1 1,1 2-1,2 3 1,-1 3-1,5 7 1,-3 3-1,3 7 1,-1 5-1,2 6 0,-1 3 0,3 7 1,-1 4-1,1 7 0,-2 4 0,-1 3 1,-1 3 0,-2 3 0,-4 1 1,-4-1 0,-2 1 1,-5-5 0,-2 1 0,-6-5 0,-1-2 0,-4-2-1,0-4 0,-3-2 0,-1-3-1,1-2-1,2-4-2,3 1-2,-1-6-4,16 8-7,-17-20-7,16 7 0,1-6-1,7-2 1</inkml:trace>
  <inkml:trace contextRef="#ctx0" brushRef="#br0" timeOffset="641">364 183 38,'8'16'14,"0"-3"-1,0-1-2,-8-12-2,18 18-12,-8-7 1,2 1 1,1 1 1,-2 1 2,2 4 3,-4-1 0,2 2 0,-2-2 0,1 2-1,-4-3-1,1-1 0,-1-3-1,-2-1 1,-4-11 1,6 14 0,-6-14 1,0 0 1,0 0 0,0 0-1,-1-9 0,1 9-1,-2-21-1,1 6-1,-2-5-1,2-1-1,2 0 1,2-4-1,3 0 0,2-1-1,4 2 1,1 2 0,4 3-1,-1 1-1,3 4-1,-1 2-1,1 8-3,-3-4-3,2 9-5,-4-1-4,2 6-4,-1-3 2,2 4 0,-2-1 3</inkml:trace>
  <inkml:trace contextRef="#ctx0" brushRef="#br0" timeOffset="1122">893 297 68,'0'0'19,"0"0"-3,9-21 0,-5 5-14,3-3-6,2 3 1,0 0 0,2 2 1,-2 5 2,1 2 2,0 6 0,-10 1 0,17 8-1,-8 2-2,-1 3 1,-1 3 0,1 1 0,-4 2 1,-1 3 1,-5-2 2,1 2 1,-7-6 1,1 3-1,-6-6 1,3 1-1,-6-6-1,4 0-1,-2-5 0,3-2-2,-2-3 0,2-3-3,11 5-3,-18-21-2,18 10-5,-3-9-5,6 3-5,1-7-2,8 2 2,-3-3 1</inkml:trace>
  <inkml:trace contextRef="#ctx0" brushRef="#br0" timeOffset="1562">1192-8 56,'9'2'17,"-9"-2"1,0 0-2,0 0-10,0 0-5,0 0-2,0 0 2,0 0-1,0 0 2,0 0 1,3 12-1,-5 1 2,3 3-2,-1 3 0,1 5 0,-2 2 0,3 3 0,-3 0 1,4 0-1,-4-3 0,2-1 0,-1-3-1,2-5 0,-1-4 0,2-3-1,-3-10-1,16 2 0,-3-7 0,5-6 0,2-3 0,2-3 0,3-1 0,2-1 1,1 3-1,-3 2 1,0 5 0,-2 4 1,1 5-1,-5 4 1,1 4 0,-4 4 1,-1 0-1,-3 4 0,-1 0 1,-5 3-1,-2 0 1,-3 3 1,-5-2-1,-2 1 1,-7 0 0,0 0 1,-8-3 1,2 1-2,-8-4 0,3-2 0,-4-2-1,0-1-1,-1-4 0,0-3-1,1 2 0,0-5-3,4 2-6,-5-7-16,7-2 0,-1-13-2,7-6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47.2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78 132 1,'0'0'3,"0"0"-1,0 0 0,-12 5 0,12-5 0,0 0-1,-12 3 1,12-3-1,0 0 2,-10 4-1,10-4 1,0 0 1,-9 1-1,9-1 1,0 0-1,0 0 0,-12 5-1,12-5-1,0 0 0,-9 9 0,9-9 1,0 0-1,-9 9 1,9-9 0,0 0-1,0 0 1,0 0 0,0 0-1,-7 10 0,7-10-1,0 0 1,0 0-1,0 0 1,0 0 0,0 0 1,0 0 1,0 0 0,0 0 0,0 0 0,0 0 0,0 0 0,0 0 0,0 0-1,0 0-1,0 0 0,8-10 0,-3 1-1,3-1 0,1-2 0,2-3 0,0 1-1,2-1 1,1 1-1,3 1 0,0 1 1,0 1 0,1-1-1,-2 5 1,2 0 0,-2 0 0,0 2-1,-4 2 1,-2 1 0,2 2 0,-3 0 0,1 2 0,-10-2 0,17 5 0,-17-5 0,14 8 0,-14-8 0,12 8 0,-12-8 0,9 10 1,-9-10-1,10 15 1,-10-15-1,8 19 2,-5-8-1,0 1 0,1 1 0,-2 0 1,1-1-2,-1 0 2,2 0-2,-1-1 2,2-2-1,-5-9 0,7 17 0,-7-17 0,9 15 1,-9-15-1,10 12 1,-10-12-1,13 12 0,-13-12 1,14 10 0,-14-10-1,16 6 1,-16-6-1,15 2 1,-15-2-1,16-1 1,-16 1 0,15-5-1,-15 5 1,16-8-1,-16 8 1,16-13-1,-16 13 0,17-14 0,-17 14-1,13-16 1,-13 16 0,11-16-1,-11 16 1,7-14-1,-7 14 0,4-13 1,-4 13 0,1-9-1,-1 9 1,0 0-1,0 0 0,0-10 1,0 10 0,0 0-1,0 0 0,0 0 0,0 0-1,0 0 1,0 0-1,-2-12 1,2 12-1,0 0 0,-2-11 0,2 11 1,0-10 0,0 10-1,0-11 1,0 11-1,0 0 0,2-14 1,-2 14-1,2-12 0,-2 12 1,0-10 0,0 10 0,1-10 0,-1 10 0,1-10 0,-1 10 0,0 0-1,0 0 1,-3-9 0,3 9-1,0 0 1,0 0-1,0 0 0,0 0 1,0 0-1,0 0 0,0 0 0,4 9 0,-4-9 0,4 10 1,-4-10-1,9 18 1,-5-4 1,0 0 0,-1 1-1,0 1 1,0 1-1,0 0 1,0 1-1,-1-2 1,2-3-1,-1 0-1,0-2 1,0 0 0,-3-11 0,4 14 0,-4-14 1,0 0-2,4 11 2,-4-11-1,0 0 0,0 0 1,0 0-1,0 0 1,0 0 0,0 0 0,0 0 0,1-11 0,-1 11 0,0-16-1,-1 3 1,-1 0-1,-1-3 0,-1 0-1,-1-2 1,-2 1-1,1-1 1,1 1-1,0 1 1,1 1-1,1 0 0,1 3 1,1 1-1,1 11 0,-2-14 1,2 14-1,0 0 0,0-12 1,0 12-1,0 0 0,0 0 1,0 0-1,0 0 0,0 0 0,0 0 0,0 0 1,0 0-1,10 4 1,-10-4 0,15 7 0,-2-3 0,-1 0-1,3-1 1,0 2 0,1 2 0,-1 0 0,0-1 1,0 3-1,0-2 0,-4 2 0,2 2 0,1-3 1,-4 3 0,2-4-1,0 3 0,-12-10 1,17 19-1,-17-19 1,13 18-1,-11-9 0,-2 2 0,-3-1 1,-2 2-1,-3-2 1,-3 2 0,-1-1 0,-4 0 0,-1 0 0,1-2 0,-3 0 1,0-1-1,2-2 0,2 0-1,1-3 1,4-1-1,10-2 0,-12 3-1,12-3-2,0 0-2,0 0-3,8-11-6,7 5-5,2-5-1,5-3 1,4-5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00:57:4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606 344 4896 0 0,'0'0'108'0'0,"0"0"17"0"0,0 0 10 0 0,6-11 2095 0 0,-3-13 1277 0 0,-3 23-3300 0 0,-6-9 455 0 0,-48-10 406 0 0,3 28-674 0 0,-49 18 162 0 0,34 11-556 0 0,56-32 17 0 0,0 0 0 0 0,0 1 0 0 0,1 0 0 0 0,-1 1 0 0 0,2 0 1 0 0,-1 0-1 0 0,1 1 0 0 0,-3 3-17 0 0,-40 43 116 0 0,-4 30 887 0 0,29-29-278 0 0,12 21-468 0 0,19-3 224 0 0,19 7-25 0 0,7-10-88 0 0,19-2-32 0 0,-38-54-282 0 0,-8-8-21 0 0,1 0 0 0 0,0-1 0 0 0,0 1-1 0 0,0-1 1 0 0,0 0 0 0 0,1-1 0 0 0,0 1 0 0 0,0-1 0 0 0,0 0 0 0 0,1-1 0 0 0,3 2-33 0 0,120 77 502 0 0,-40-48-278 0 0,-9-7-56 0 0,36-13 16 0 0,-107-11-174 0 0,1-2 1 0 0,-1 1 0 0 0,1-1-1 0 0,0-1 1 0 0,-1 0 0 0 0,1 0-1 0 0,0-1 1 0 0,4-1-11 0 0,39-2 85 0 0,-46 4-62 0 0,0 0 0 0 0,0 0 1 0 0,0-1-1 0 0,0 0 0 0 0,0 0 1 0 0,-1-1-1 0 0,1 0 0 0 0,-1 0 1 0 0,1-1-1 0 0,-1 0 0 0 0,1-1-23 0 0,162-67 160 0 0,-141 51-58 0 0,-1-1 0 0 0,-1-1 0 0 0,-1-1 0 0 0,5-8-102 0 0,30-67 0 0 0,-55 86 21 0 0,-1-1 0 0 0,0 0 0 0 0,-1 0 0 0 0,0-1 0 0 0,-1 1 0 0 0,0-1 0 0 0,-2 0 0 0 0,1 0 0 0 0,-2 0 0 0 0,0 1 0 0 0,0-1 0 0 0,-3-13-21 0 0,-16-54 172 0 0,13 62-116 0 0,0 0-1 0 0,-1 1 1 0 0,-1 0-1 0 0,-1 0 1 0 0,-1 1-1 0 0,0 0 1 0 0,-1 0-1 0 0,-1 1 1 0 0,0 1-1 0 0,-13-13-55 0 0,-26-26 89 0 0,-11 4 31 0 0,17 19 176 0 0,-74-39 36 0 0,22 29-684 0 0,-19 18 272 0 0,10 27 8 0 0,95-3 31 0 0,-1-1-1 0 0,1 2 1 0 0,-1-1 0 0 0,1 1-1 0 0,0 1 1 0 0,0 0-1 0 0,0 1 1 0 0,0 0-1 0 0,0 1 1 0 0,1 0-1 0 0,-4 2 42 0 0,-2 4-146 0 0,-1 1-1 0 0,2 1 0 0 0,-1 0 0 0 0,2 1 0 0 0,0 1 0 0 0,1 0 1 0 0,0 1-1 0 0,-5 9 147 0 0,-57 70-2342 0 0,46-54 681 0 0,18-19 815 0 0</inkml:trace>
  <inkml:trace contextRef="#ctx0" brushRef="#br0" timeOffset="1">721 488 6480 0 0,'0'0'141'0'0,"0"0"23"0"0,0 0 13 0 0,1-1-19 0 0,3-2-86 0 0,-3 2 130 0 0,-1 1 52 0 0,0 0 2 0 0,0 0-14 0 0,0 0-55 0 0,0 0-24 0 0,0 0-3 0 0,0 0 10 0 0,0 0 44 0 0,0 0 11 0 0,0 0 6 0 0,0 0-3 0 0,0 0-18 0 0,0 0-8 0 0,0 0-2 0 0,-8-10 141 0 0,-38 6 1174 0 0,17 14 89 0 0,-9 12-1504 0 0,-13 45-100 0 0,42-46 13 0 0,13 6 415 0 0,11-12 51 0 0,26-6-90 0 0,24-2-322 0 0,0-1-67 0 0,-57-2-78 0 0,-1 0 0 0 0,1 1 1 0 0,-1-1-1 0 0,1 1 0 0 0,-1 1 1 0 0,-1 0-1 0 0,1 0 0 0 0,-1 0 1 0 0,0 0-1 0 0,5 8 78 0 0,-11-14-1 0 0,2 3-8 0 0,0-1-1 0 0,0 0 1 0 0,0 1 0 0 0,0 0-1 0 0,-1-1 1 0 0,1 1-1 0 0,-1 0 1 0 0,0 0-1 0 0,0 0 1 0 0,0 0 0 0 0,0 0-1 0 0,0 0 1 0 0,-1 0-1 0 0,0 0 1 0 0,1 0 0 0 0,-1 3 9 0 0,6 29-72 0 0,-11 11 72 0 0,-39 8 1463 0 0,36-46-1318 0 0,-43 14 909 0 0,-3-13-581 0 0,-1 0-234 0 0,-1-8-102 0 0,31-2-87 0 0,24 1-581 0 0,-13-2 1196 0 0,9 0-7571 0 0,5 2 2133 0 0</inkml:trace>
  <inkml:trace contextRef="#ctx0" brushRef="#br0" timeOffset="2">1009 895 5824 0 0,'0'0'166'0'0,"0"0"86"0"0,0 0 254 0 0,0 0 108 0 0,0 0 24 0 0,0 0-54 0 0,0 0-235 0 0,0 0-101 0 0,-1-1-21 0 0,-16-20 914 0 0,-1-7 760 0 0,16 24-1719 0 0,1 0 0 0 0,-1-1-1 0 0,1 1 1 0 0,0 0 0 0 0,0-1-1 0 0,0 1 1 0 0,1-1 0 0 0,-1 1-1 0 0,1-1 1 0 0,0 1 0 0 0,1-1-1 0 0,-1 1 1 0 0,1-1 0 0 0,-1 1 0 0 0,2-3-182 0 0,-1 3 64 0 0,0-6-11 0 0,4 3-42 0 0,17-21-46 0 0,-5 21-101 0 0,-2 11-13 0 0,6 1 198 0 0,-18-2-76 0 0,0-1 0 0 0,0 1 0 0 0,0 0 0 0 0,-1 0 0 0 0,1 0 0 0 0,-1 1 0 0 0,1-1 0 0 0,-1 0 0 0 0,0 1 1 0 0,-1 0-1 0 0,1-1 0 0 0,-1 1 0 0 0,1 0 0 0 0,-1 0 0 0 0,0 4 27 0 0,15 27-53 0 0,-1 1 14 0 0,-15-34 114 0 0,1 0 0 0 0,-1 0 0 0 0,0 0-1 0 0,0-1 1 0 0,0 1 0 0 0,0 0 0 0 0,0 0 0 0 0,0 0 0 0 0,-1-1 0 0 0,1 1 0 0 0,0 0 0 0 0,-1 0-1 0 0,0 0 1 0 0,1-1 0 0 0,-1 1 0 0 0,0 0 0 0 0,0-1 0 0 0,0 1 0 0 0,0-1 0 0 0,0 1 0 0 0,0-1-1 0 0,0 0 1 0 0,-1 1 0 0 0,1-1 0 0 0,-1 1-75 0 0,-7 8 384 0 0,7-8-319 0 0,-1 0-1 0 0,1-1 1 0 0,0 1 0 0 0,-1-1 0 0 0,0 0 0 0 0,1 0 0 0 0,-1 0-1 0 0,0 0 1 0 0,1 0 0 0 0,-1-1 0 0 0,0 1 0 0 0,0-1 0 0 0,0 1-1 0 0,0-1 1 0 0,1 0 0 0 0,-1 0 0 0 0,0-1 0 0 0,0 1-1 0 0,0-1-64 0 0,-7 1 30 0 0,-13-7 153 0 0,1-11-514 0 0,10-11-1682 0 0,16 16 1392 0 0,-3 1-3 0 0</inkml:trace>
  <inkml:trace contextRef="#ctx0" brushRef="#br0" timeOffset="3">3177 250 6560 0 0,'0'0'149'0'0,"0"0"23"0"0,0 0 11 0 0,0 0-5 0 0,0 0-22 0 0,0 0-10 0 0,0 0-2 0 0,0 0 9 0 0,-2-1 40 0 0,-15-20 1150 0 0,16 20-976 0 0,1 1 7 0 0,-24-12 1426 0 0,22 11-1688 0 0,2 1-14 0 0,-5 4 126 0 0,-29-4 288 0 0,-10 13 184 0 0,-13 10-376 0 0,30-11-320 0 0,-72 44 0 0 0,64-20 0 0 0,-51 52 456 0 0,40 8 584 0 0,43-36-572 0 0,6-31-480 0 0,-2-20 49 0 0,0 0 0 0 0,0 0 0 0 0,1 0 0 0 0,1 0 0 0 0,0-1 0 0 0,0 1 0 0 0,0-1 0 0 0,1 0 0 0 0,0 0 0 0 0,1 1-37 0 0,6 13 94 0 0,6 8 67 0 0,0 0 1 0 0,2-1 0 0 0,1-1 0 0 0,1-1 0 0 0,2-1 0 0 0,0-1-162 0 0,-7-11 169 0 0,-1-2 0 0 0,2 0 0 0 0,0-1 0 0 0,0 0 0 0 0,1-1 0 0 0,10 3-169 0 0,-4 0 46 0 0,112 36 450 0 0,26-27-112 0 0,-141-23-266 0 0,-1-1-1 0 0,1-1 0 0 0,-1-1 0 0 0,0 0 0 0 0,0-2 1 0 0,2-1-118 0 0,-10 3 86 0 0,118-49-73 0 0,-38-1-69 0 0,-37 0 169 0 0,-4-31 67 0 0,-31 47-180 0 0,9-32 16 0 0,-23 27 59 0 0,0-89-70 0 0,-18 56 59 0 0,-7 17 111 0 0,12 37-59 0 0,-2 0-1 0 0,0 0 1 0 0,-1 1-1 0 0,0 0 1 0 0,-14-17-116 0 0,2 0 147 0 0,-43-38-135 0 0,-46-18-22 0 0,59 63-44 0 0,46 29 44 0 0,-16-5 0 0 0,1 1 1 0 0,-1 2-1 0 0,0 0 0 0 0,-1 1 0 0 0,1 1 1 0 0,0 1-1 0 0,-1 1 0 0 0,-21 3 10 0 0,17 0-29 0 0,0 2-1 0 0,1 1 0 0 0,-1 2 0 0 0,2 0 0 0 0,-1 2 1 0 0,-17 9 29 0 0,-159 74-227 0 0,106-30-64 0 0,-19 26-977 0 0,70-40-1140 0 0,24-27-3723 0 0</inkml:trace>
  <inkml:trace contextRef="#ctx0" brushRef="#br0" timeOffset="4">3374 344 9360 0 0,'0'0'208'0'0,"-1"-11"564"0"0,0 9-670 0 0,0 0-1 0 0,-1 0 1 0 0,1 0 0 0 0,-1 0 0 0 0,1 0 0 0 0,-1 0 0 0 0,0 0 0 0 0,0 1 0 0 0,0-1 0 0 0,0 1 0 0 0,0-1-1 0 0,0 1 1 0 0,0 0 0 0 0,0 0 0 0 0,-1 0 0 0 0,1 0 0 0 0,0 0 0 0 0,-1 0 0 0 0,1 0 0 0 0,-1 1 0 0 0,-2-1-102 0 0,-46-3 832 0 0,-18 14 388 0 0,-1 17-504 0 0,-2 26-68 0 0,54-30-631 0 0,18-21-9 0 0,0 0 1 0 0,1 0-1 0 0,0 0 1 0 0,-1 0-1 0 0,1 0 1 0 0,0 0-1 0 0,0 0 1 0 0,0-1-1 0 0,0 1 1 0 0,1 0-1 0 0,-1 0 1 0 0,0-1-1 0 0,1 1 1 0 0,-1-1-1 0 0,1 1 1 0 0,-1-1-1 0 0,1 0 1 0 0,0 1-1 0 0,0-1 1 0 0,-1 0-1 0 0,1 0 1 0 0,0 0-1 0 0,0 0 1 0 0,0-1-1 0 0,0 1 1 0 0,0-1-1 0 0,0 1 1 0 0,1-1-1 0 0,-1 1 1 0 0,0-1-1 0 0,0 0 1 0 0,0 0-9 0 0,34 8-127 0 0,79 24 189 0 0,-39 13-282 0 0,-71-44 208 0 0,0 2 1 0 0,0-1-1 0 0,-1 1 1 0 0,1-1 0 0 0,-1 1-1 0 0,0 0 1 0 0,0 1 0 0 0,0-1-1 0 0,0 1 1 0 0,-1 0 0 0 0,1 0-1 0 0,-1 0 1 0 0,0 0-1 0 0,0 0 1 0 0,-1 1 0 0 0,1-1-1 0 0,-1 1 1 0 0,0 0 0 0 0,0 0-1 0 0,-1 0 1 0 0,2 3 11 0 0,-22 37 164 0 0,15-40-95 0 0,1 0 1 0 0,-1 0-1 0 0,0 0 1 0 0,0 0-1 0 0,-1-1 1 0 0,1 0 0 0 0,-1 0-1 0 0,0 0 1 0 0,0 0-1 0 0,0-1 1 0 0,0 0-1 0 0,-1 0 1 0 0,0 0-1 0 0,1-1 1 0 0,-1 0-1 0 0,0 0 1 0 0,-5 1-70 0 0,-22 10 520 0 0,23-9-426 0 0,-1 0-1 0 0,1-1 0 0 0,-1 0 1 0 0,0-1-1 0 0,0 0 0 0 0,0-1 1 0 0,0 0-1 0 0,0-1 0 0 0,-3-1-93 0 0,-42-3 11 0 0,21-4 54 0 0,29 10-6 0 0,-2-4-20 0 0,7 1-93 0 0,1 1 1 0 0,-1 0 0 0 0,1-1-1 0 0,-1 1 1 0 0,1 0 0 0 0,-1-1-1 0 0,1 1 1 0 0,-1-1-1 0 0,1 1 1 0 0,-1-1 0 0 0,1 1-1 0 0,0-1 1 0 0,-1 1 0 0 0,1-1-1 0 0,0 1 1 0 0,-1-1 0 0 0,1 0-1 0 0,0 1 1 0 0,0-1-1 0 0,0 1 1 0 0,-1-1 0 0 0,1 0-1 0 0,0 1 1 0 0,0-1 0 0 0,0 0-1 0 0,0 1 1 0 0,0-1 0 0 0,0 1-1 0 0,0-1 1 0 0,1 0-1 0 0,-1 1 1 0 0,0-1 0 0 0,0 0-1 0 0,0 1 1 0 0,0-1 0 0 0,1 1-1 0 0,-1-1 1 0 0,0 1 0 0 0,1-1-1 0 0,-1 0 1 0 0,0 1-1 0 0,1-1 1 0 0,-1 1 0 0 0,1 0-1 0 0,-1-1 1 0 0,1 1 0 0 0,-1-1-1 0 0,1 1 1 0 0,-1 0-1 0 0,1-1 1 0 0,0 1 53 0 0,3-6-967 0 0,3-1-2744 0 0,6 6-1094 0 0</inkml:trace>
  <inkml:trace contextRef="#ctx0" brushRef="#br0" timeOffset="5">3475 724 3312 0 0,'0'0'99'0'0,"10"4"6661"0"0,-5-3-6987 0 0,-1-2 351 0 0,0-1 0 0 0,1 1 0 0 0,-1-1 1 0 0,0 0-1 0 0,0 0 0 0 0,-1-1 0 0 0,1 1 1 0 0,0-1-1 0 0,-1 1 0 0 0,1-1 0 0 0,-1 0 1 0 0,0-1-1 0 0,0 1 0 0 0,0-1 0 0 0,0 1 0 0 0,-1-1 1 0 0,0 0-1 0 0,1 0 0 0 0,-1 0 0 0 0,1-4-124 0 0,7-8 140 0 0,-1 3 337 0 0,-2-9 280 0 0,-3 17-687 0 0,-3 4 54 0 0,13 20 696 0 0,-14 33 236 0 0,-10-13-800 0 0,10-37-186 0 0,0 4 12 0 0,0 24 235 0 0,0 1-5181 0 0,0-31-181 0 0</inkml:trace>
  <inkml:trace contextRef="#ctx0" brushRef="#br0" timeOffset="6">6606 724 15856 0 0,'0'0'464'0'0,"0"0"-9"0"0,5 0-271 0 0,-1-1-168 0 0,-1-1-1 0 0,0 1 0 0 0,0 0-1 0 0,0 0 1 0 0,0 0-1 0 0,1 1 1 0 0,-1-1 0 0 0,0 1-1 0 0,1-1 1 0 0,-1 1-1 0 0,0 0 1 0 0,1 1-1 0 0,-1-1 1 0 0,0 1 0 0 0,0-1-1 0 0,1 1 1 0 0,1 1-15 0 0,2 1-283 0 0,1-1 0 0 0,-1 0 1 0 0,0 0-1 0 0,1 0 1 0 0,0-1-1 0 0,-1 0 0 0 0,1 0 1 0 0,0-1-1 0 0,-1 0 0 0 0,2-1 283 0 0,3 1-5222 0 0</inkml:trace>
  <inkml:trace contextRef="#ctx0" brushRef="#br0" timeOffset="7">7593 689 19231 0 0,'0'0'564'0'0,"0"0"-9"0"0,12 11-284 0 0,-7 3-571 0 0,-2-9-2745 0 0,-1-4-4251 0 0,-2-1 2948 0 0</inkml:trace>
  <inkml:trace contextRef="#ctx0" brushRef="#br0" timeOffset="8">8290 657 17215 0 0,'0'0'396'0'0,"0"0"52"0"0,0 0 28 0 0,0 0-60 0 0,11 5-213 0 0,-10-5-168 0 0,0 0 0 0 0,0 1 0 0 0,0-1 1 0 0,0 0-1 0 0,0 1 0 0 0,0-1 0 0 0,0 1 0 0 0,0 0 0 0 0,0-1 0 0 0,0 1 1 0 0,-1 0-1 0 0,1 0 0 0 0,0-1 0 0 0,0 1 0 0 0,-1 0 0 0 0,1 0 0 0 0,0 0 1 0 0,-1 0-1 0 0,1 0 0 0 0,-1 0 0 0 0,1 0 0 0 0,-1 0 0 0 0,0 0 0 0 0,1 0 0 0 0,-1 0 1 0 0,0 0-1 0 0,0 0 0 0 0,1 0 0 0 0,-1 0 0 0 0,0 0 0 0 0,0 1 0 0 0,0-1 1 0 0,-1 0-1 0 0,1 0-35 0 0,-1 3-1312 0 0,-2-1-5501 0 0</inkml:trace>
  <inkml:trace contextRef="#ctx0" brushRef="#br0" timeOffset="9">5607 173 8840 0 0,'0'0'197'0'0,"0"0"24"0"0,0 0 19 0 0,0 0 48 0 0,0 0 148 0 0,0 0 63 0 0,-1 0 12 0 0,-62 5 533 0 0,7 9-148 0 0,-153 66 1612 0 0,95-13-1984 0 0,27-8-122 0 0,3 17-39 0 0,13 14 27 0 0,58-71-265 0 0,-60 105 510 0 0,66-107-616 0 0,1 0-1 0 0,1 0 0 0 0,0 0 1 0 0,1 1-1 0 0,1 0 0 0 0,0 0 0 0 0,1 7-18 0 0,2-18 3 0 0,0 7 5 0 0,0-1-1 0 0,0 0 0 0 0,2 1 0 0 0,-1-1 0 0 0,2 0 1 0 0,0 0-1 0 0,3 10-7 0 0,43 75 134 0 0,-40-86-86 0 0,0-1 0 0 0,0 1-1 0 0,1-2 1 0 0,1 1-1 0 0,0-1 1 0 0,0-1-1 0 0,1 0 1 0 0,0-1-1 0 0,1 0 1 0 0,0-1 0 0 0,0 0-1 0 0,2 0-47 0 0,18 2 124 0 0,0 0 0 0 0,0-2 1 0 0,1-2-1 0 0,-1-1 0 0 0,1-2 0 0 0,0-1 0 0 0,0-1 0 0 0,5-3-124 0 0,-8 1 0 0 0,0-2 0 0 0,-1-2 0 0 0,0 0 0 0 0,0-2 0 0 0,0-1 0 0 0,24-12 0 0 0,134-56-61 0 0,-73 11 309 0 0,-83 48-244 0 0,-1-2 0 0 0,-1-2 0 0 0,0 0 1 0 0,-2-2-1 0 0,0-1 0 0 0,-2-1 0 0 0,-1-2 0 0 0,-1 0 0 0 0,15-26-4 0 0,-29 38 21 0 0,-2-2-1 0 0,0 1 0 0 0,0-1 1 0 0,-2 0-1 0 0,-1-1 0 0 0,0 1 1 0 0,-1-1-1 0 0,1-16-20 0 0,-18-72 235 0 0,7 79-161 0 0,3 14-50 0 0,-1 0-1 0 0,0 0 0 0 0,-1 0 0 0 0,0 0 0 0 0,-1 1 0 0 0,-1 0 1 0 0,0 0-1 0 0,-1 0 0 0 0,-1 1 0 0 0,1 0 0 0 0,-2 1 1 0 0,0 0-1 0 0,-1 0-23 0 0,6 6 2 0 0,-13-12 85 0 0,0 1 0 0 0,-1 1 0 0 0,0 1 0 0 0,-1 0 0 0 0,-12-5-87 0 0,4 9-23 0 0,0 1 0 0 0,-1 1 1 0 0,0 2-1 0 0,-1 1 0 0 0,1 1 0 0 0,-1 1 1 0 0,0 2-1 0 0,1 1 0 0 0,-1 1 0 0 0,0 1 0 0 0,-6 3 23 0 0,9 0-41 0 0,-1 0 0 0 0,1 2 0 0 0,0 1 0 0 0,1 1 0 0 0,0 1 0 0 0,0 2 0 0 0,1 0 0 0 0,-19 14 41 0 0,22-13-577 0 0,2 2-1 0 0,-1 1 1 0 0,2 0-1 0 0,0 2 1 0 0,1 0-1 0 0,-4 6 578 0 0,2-2-1646 0 0</inkml:trace>
  <inkml:trace contextRef="#ctx0" brushRef="#br0" timeOffset="10">5502 398 10120 0 0,'0'0'298'0'0,"0"0"-4"0"0,-2 0-134 0 0,-67 9 1696 0 0,6 7 52 0 0,55-15-1763 0 0,1 0 1 0 0,0 0 0 0 0,0 1 0 0 0,0-1 0 0 0,0 2 0 0 0,0-1 0 0 0,0 1 0 0 0,1 0 0 0 0,-1 1-1 0 0,1-1 1 0 0,0 1 0 0 0,-1 1-146 0 0,-11 9 85 0 0,15-12-73 0 0,0 0-1 0 0,0-1 1 0 0,0 2-1 0 0,1-1 1 0 0,-1 0 0 0 0,0 0-1 0 0,1 1 1 0 0,0 0-1 0 0,-1-1 1 0 0,1 1-1 0 0,0 0 1 0 0,0 0 0 0 0,1 0-1 0 0,-1 0 1 0 0,1 0-1 0 0,-1 1 1 0 0,1-1-1 0 0,0 2-11 0 0,0-3 0 0 0,1 1 0 0 0,1-1 0 0 0,-1 1 0 0 0,0-1 0 0 0,0 1 0 0 0,1-1 0 0 0,0 1 0 0 0,-1-1 0 0 0,1 1 0 0 0,0-1 0 0 0,0 0 0 0 0,0 0 0 0 0,0 1 0 0 0,1-1 0 0 0,-1 0 0 0 0,1 0 0 0 0,-1 0 0 0 0,1 0 0 0 0,0-1 0 0 0,-1 1 0 0 0,1 0 0 0 0,0-1 0 0 0,0 1 0 0 0,0-1 0 0 0,0 0 0 0 0,1 1 0 0 0,-1-1 0 0 0,0 0 0 0 0,1 0 0 0 0,-1-1 0 0 0,0 1 0 0 0,1 0 0 0 0,1-1 0 0 0,14 8 0 0 0,82 28-279 0 0,9 4 135 0 0,-49 5-118 0 0,-9 9 252 0 0,-41-25 10 0 0,-10-19 13 0 0,-1-6 35 0 0,0-1 1 0 0,-1 0-1 0 0,0 0 1 0 0,1 0-1 0 0,-1 0 1 0 0,0 0-1 0 0,0 0 1 0 0,-1 0-1 0 0,1-1 1 0 0,-1 1-1 0 0,1-1 1 0 0,-1 1-1 0 0,0-1 1 0 0,0 0-1 0 0,0 0 1 0 0,0-1-1 0 0,0 1 1 0 0,0 0-1 0 0,0-1 1 0 0,-1 0-1 0 0,-1 1-48 0 0,-81 21 1112 0 0,-9-22-568 0 0,30-15-480 0 0,30-3-641 0 0,30 2-1343 0 0,5 10 256 0 0,4-7-3686 0 0</inkml:trace>
  <inkml:trace contextRef="#ctx0" brushRef="#br0" timeOffset="11">5713 657 7616 0 0,'0'0'222'0'0,"0"0"84"0"0,0 0 240 0 0,1-18 2897 0 0,3 12-3230 0 0,-3 4-47 0 0,0 1-8 0 0,15-14-3 0 0,18-5 348 0 0,29 10-106 0 0,-44 20-238 0 0,-13-5-147 0 0,-4 2-12 0 0,1-2 10 0 0,-2 23 236 0 0,-2-24-143 0 0,1 1 0 0 0,-1-1 0 0 0,0 0 0 0 0,0 1 0 0 0,-1-1 0 0 0,1 0 1 0 0,-1 0-1 0 0,0 0 0 0 0,0 0 0 0 0,0 0 0 0 0,-1-1 0 0 0,1 1 0 0 0,-1-1 1 0 0,0 1-1 0 0,0-1 0 0 0,0 0 0 0 0,-1 0-103 0 0,-10 12 319 0 0,-5 7 11 0 0,18-19-275 0 0,0 4 14 0 0,-2 1-1 0 0,2-7 12 0 0,2 1 16 0 0,12 17 225 0 0,81-8-554 0 0,-32-21-2875 0 0,-46 5 1990 0 0</inkml:trace>
  <inkml:trace contextRef="#ctx0" brushRef="#br0" timeOffset="12">70 2101 9648 0 0,'0'0'216'0'0,"0"0"32"0"0,0 0 12 0 0,0 0 14 0 0,0 0 0 0 0,0 0-2 0 0,0 0 0 0 0,0 0-26 0 0,0 0-106 0 0,0 0-48 0 0,0 0-10 0 0,0 0 7 0 0,0 0 40 0 0,0 0 21 0 0,0 0 2 0 0,0 0 2 0 0,0 0 13 0 0,0 0 8 0 0,0 0 1 0 0,0 14 592 0 0,16 84 1017 0 0,-16-60-1483 0 0,1 33 150 0 0,-4 1 0 0 0,-10 64-452 0 0,-37 151 550 0 0,45-215-204 0 0,1 32-79 0 0,-2-15-40 0 0,0 22 218 0 0,6-110-254 0 0,0-1 7 0 0,0 0-42 0 0,0 0-186 0 0,0 0-88 0 0,0 0-11 0 0,0 0 38 0 0,0 0 170 0 0,0 0 22 0 0,0 0-10 0 0,0 0-18 0 0,0 0 10 0 0,0 0-4 0 0,2-1-23 0 0,21-11 14 0 0,-13-3-56 0 0,5 6-16 0 0,11 12 2 0 0,-10-2 0 0 0,74-4 299 0 0,48 7-439 0 0,37 5-297 0 0,-93-3 481 0 0,-69-7-42 0 0,1 1-1 0 0,0 1 1 0 0,0 0-1 0 0,-1 1 1 0 0,1 1-1 0 0,-1 0 0 0 0,1 1 1 0 0,2 1-2 0 0,-10-3-19 0 0,0 1-8 0 0,0 0 0 0 0,1 0 0 0 0,-1-1 1 0 0,1 0-1 0 0,-1 0 0 0 0,1-1 0 0 0,0 0 1 0 0,0 0-1 0 0,0 0 0 0 0,0-1 0 0 0,5 0 27 0 0,78-11 74 0 0,1 22 135 0 0,-1-19-393 0 0,38-19 173 0 0,-50 22 11 0 0,-2-17 152 0 0,-50 1-77 0 0,-25 20-22 0 0,-1 1 11 0 0,0-26 64 0 0,-1 15-128 0 0,-4 3 0 0 0,1 3-22 0 0,1-1-1 0 0,0 1 0 0 0,0-1 0 0 0,0 0 0 0 0,1 0 0 0 0,0 0 0 0 0,0 0 1 0 0,0-1-1 0 0,1 1 0 0 0,0 0 0 0 0,0-2 23 0 0,-2-14-93 0 0,8-139-35 0 0,0 45 128 0 0,-1-117-64 0 0,-4-215 360 0 0,0 439-296 0 0,0 1-12 0 0,0 5-36 0 0,-9-14 36 0 0,3 9 12 0 0,-14-2-53 0 0,-90-11 42 0 0,14 20 11 0 0,-5 6-160 0 0,-40-1 32 0 0,-72 9 236 0 0,73 2 64 0 0,-67 20-108 0 0,71-13-160 0 0,56-9 690 0 0,104-27-2426 0 0,-3 11-3607 0 0,-7 7 29 0 0</inkml:trace>
  <inkml:trace contextRef="#ctx0" brushRef="#br0" timeOffset="13">440 2858 4808 0 0,'0'0'101'0'0,"0"0"22"0"0,0 0 8 0 0,0 0 17 0 0,0 0 30 0 0,0 0 13 0 0,0 0 1 0 0,0 0 16 0 0,0 0 66 0 0,0 0 29 0 0,0 0 8 0 0,0 0 39 0 0,-1-1 162 0 0,-4-7 666 0 0,5 8-622 0 0,0 0-184 0 0,-2-1-79 0 0,-4-5-18 0 0,5 4 3 0 0,-1 1 29 0 0,-12-18 2793 0 0,8-36-1489 0 0,16 13-942 0 0,11-8-261 0 0,44-90-155 0 0,-30 66-200 0 0,51-79 11 0 0,-61 96-10 0 0,6 4 207 0 0,-30 51-192 0 0,-1 2 1 0 0,3 0 16 0 0,4-3 254 0 0,14 11-132 0 0,7 28-72 0 0,18 58 0 0 0,-16 49-60 0 0,-10-31 80 0 0,0-13-156 0 0,0-23 0 0 0,-20-58 0 0 0,-9 6-12 0 0,-1-13-64 0 0,9-10-12 0 0,1-1-50 0 0,0 0-20 0 0,-1 0-2 0 0,-25-5-953 0 0,3-12-768 0 0,3 0-688 0 0,11 11-2131 0 0</inkml:trace>
  <inkml:trace contextRef="#ctx0" brushRef="#br0" timeOffset="14">409 2549 11200 0 0,'0'0'256'0'0,"0"0"34"0"0,0 0 20 0 0,0 0-40 0 0,2 0-175 0 0,55 4 625 0 0,0-5 423 0 0,79-46 847 0 0,-128 44-1958 0 0,0 0 1 0 0,1 1-1 0 0,-1 0 0 0 0,1 1 0 0 0,0 0 1 0 0,0 0-1 0 0,-1 0 0 0 0,1 1 0 0 0,0 1 1 0 0,0 0-1 0 0,2 0-32 0 0,58-4 64 0 0,27 16-198 0 0,-25 2-2987 0 0,-65-11 2067 0 0</inkml:trace>
  <inkml:trace contextRef="#ctx0" brushRef="#br0" timeOffset="15">1141 2935 8840 0 0,'0'0'197'0'0,"0"0"24"0"0,0 0 19 0 0,-7-5 35 0 0,-36-25 680 0 0,27 13 474 0 0,10-15-748 0 0,6 30-453 0 0,1-8 526 0 0,19-29-454 0 0,-11 22-188 0 0,18-11 80 0 0,-25 26-193 0 0,0 0 0 0 0,1 1 1 0 0,-1-1-1 0 0,0 0 1 0 0,1 1-1 0 0,0 0 1 0 0,-1-1-1 0 0,1 1 0 0 0,0 0 1 0 0,-1 0-1 0 0,1 0 1 0 0,0 1-1 0 0,0-1 1 0 0,0 1-1 0 0,0 0 0 0 0,0-1 1 0 0,0 1-1 0 0,0 1 1 0 0,0-1-1 0 0,0 0 1 0 0,0 1 0 0 0,21 7-132 0 0,-4 37 60 0 0,-28 12 71 0 0,1-34 55 0 0,-7 0 325 0 0,-11 21 1425 0 0,25-43-1650 0 0,0-1-9 0 0,-2 1-9 0 0,0-1-105 0 0,1 0-1 0 0,-1 1 0 0 0,1-1 0 0 0,-1 0 0 0 0,1-1 1 0 0,-1 1-1 0 0,1 0 0 0 0,-1 0 0 0 0,0-1 0 0 0,1 1 0 0 0,0-1 1 0 0,-1 1-1 0 0,1-1 0 0 0,-1 0 0 0 0,1 1 0 0 0,0-1 0 0 0,-1 0 1 0 0,1 0-1 0 0,0 0 0 0 0,0 0 0 0 0,0 0 0 0 0,-1 0 0 0 0,1 0 1 0 0,0 0-1 0 0,1-1 0 0 0,-1 1 0 0 0,0 0 0 0 0,0-1 0 0 0,0 1 1 0 0,1-1-1 0 0,-1 0-30 0 0,-12-26-1311 0 0,8 3-3425 0 0,8 11-328 0 0</inkml:trace>
  <inkml:trace contextRef="#ctx0" brushRef="#br0" timeOffset="16">2971 1993 5152 0 0,'0'0'116'0'0,"0"0"17"0"0,0 0 10 0 0,0 0 37 0 0,0 0 152 0 0,0 0 69 0 0,0 0 14 0 0,0 0-9 0 0,0 0-38 0 0,0 0-14 0 0,0 0-2 0 0,0 0 0 0 0,0 0 0 0 0,0 0 0 0 0,0 0 0 0 0,0 0-22 0 0,0 0-88 0 0,0 0-40 0 0,0 0-8 0 0,0 0 11 0 0,0 0 56 0 0,0 0 25 0 0,0 0 2 0 0,0 0-11 0 0,0 0-45 0 0,0 0-21 0 0,0 0-3 0 0,0 0 10 0 0,-1 1 46 0 0,-3 8-31 0 0,1 0 0 0 0,1 1 0 0 0,-1-1 0 0 0,1 0 0 0 0,1 1 0 0 0,0-1-1 0 0,0 1 1 0 0,1-1 0 0 0,0 1 0 0 0,1 0 0 0 0,0-1 0 0 0,0 2-233 0 0,13 124 690 0 0,-13 8-268 0 0,-3-86-126 0 0,-3-1 1 0 0,-2 1 0 0 0,-2-1-1 0 0,-4 4-296 0 0,-2 49 171 0 0,-15 16 37 0 0,25-115-184 0 0,5-1 19 0 0,1-5-5 0 0,22 12 1206 0 0,-3-11-1244 0 0,15-12 0 0 0,-13 19-41 0 0,-7 1 266 0 0,49-4-121 0 0,18-7-40 0 0,9 7 0 0 0,-10 11-53 0 0,76-15 114 0 0,28-5 17 0 0,-49-17 0 0 0,-14-1-66 0 0,-63 4-76 0 0,-44 14 0 0 0,-9 3 0 0 0,-2-9-10 0 0,-3 5-18 0 0,-1 0 76 0 0,10-53-107 0 0,-26-20-169 0 0,12 20-28 0 0,-1-28 85 0 0,5-455 299 0 0,5 380-64 0 0,4 58-64 0 0,-4 23-138 0 0,-8 37-142 0 0,2 38 361 0 0,0 0-20 0 0,-23-6 46 0 0,-7 6-396 0 0,22 1 342 0 0,-88 8-114 0 0,1-6 61 0 0,-4 7 66 0 0,-198 34-83 0 0,143-24-67 0 0,-87 20 225 0 0,116-20-23 0 0,90-6-1166 0 0,52-5-668 0 0,42-11-2095 0 0,-26 3 2437 0 0</inkml:trace>
  <inkml:trace contextRef="#ctx0" brushRef="#br0" timeOffset="17">3107 2813 8784 0 0,'0'0'197'0'0,"0"0"24"0"0,0 0 19 0 0,0 0 7 0 0,0 0-26 0 0,0 0-11 0 0,0 0-2 0 0,0 0-19 0 0,0-8-10 0 0,4-60 1269 0 0,16-80 764 0 0,11 26-576 0 0,65-71-343 0 0,-57 123-523 0 0,-11 35-502 0 0,-10 17-162 0 0,-1 3 416 0 0,11 24-138 0 0,-27-9-306 0 0,1 1 55 0 0,1 1-103 0 0,0 1 1 0 0,1-1-1 0 0,-1 1 0 0 0,0 0 0 0 0,-1 0 1 0 0,1 0-1 0 0,0 0 0 0 0,-1 0 0 0 0,0 0 1 0 0,0 1-1 0 0,0-1 0 0 0,0 1 0 0 0,0-1 1 0 0,-1 1-1 0 0,1 0 0 0 0,-1 2-30 0 0,23 37 273 0 0,26 37 55 0 0,-15 27-108 0 0,-20 10-213 0 0,2-1-18 0 0,-9-22 11 0 0,-5-70 0 0 0,-5 18 199 0 0,1-41-119 0 0,1-1-7 0 0,0 0-1 0 0,0 0 0 0 0,0 0-22 0 0,0 0-120 0 0,-30-18-1011 0 0,-22-52-7319 0 0,33 43 6422 0 0,-1-1-6 0 0</inkml:trace>
  <inkml:trace contextRef="#ctx0" brushRef="#br0" timeOffset="18">3061 2509 12752 0 0,'0'0'289'0'0,"0"0"40"0"0,0 0 22 0 0,0 0-40 0 0,2 1-203 0 0,1 0-91 0 0,0 0 1 0 0,0-1 0 0 0,0 1 0 0 0,0 0 0 0 0,0-1 0 0 0,1 0-1 0 0,-1 0 1 0 0,0 0 0 0 0,0 0 0 0 0,0 0 0 0 0,0 0 0 0 0,1-1-1 0 0,-1 0 1 0 0,0 0 0 0 0,0 0 0 0 0,1 0-18 0 0,61-9 880 0 0,50-11 590 0 0,-14 10-438 0 0,-19 15-872 0 0,-54 0-271 0 0,8 3-883 0 0,-16 5-4388 0 0,-19-11 430 0 0</inkml:trace>
  <inkml:trace contextRef="#ctx0" brushRef="#br0" timeOffset="19">3772 2553 8376 0 0,'0'0'190'0'0,"0"0"28"0"0,0 0 8 0 0,0 0 18 0 0,0 0 31 0 0,0 0 12 0 0,0 0 1 0 0,0 0-31 0 0,0 0-128 0 0,0 0-53 0 0,0 0-10 0 0,0 0-2 0 0,0 0 0 0 0,0 0 0 0 0,0 0 0 0 0,0 9 197 0 0,0 4 182 0 0,0-12-237 0 0,1 8 28 0 0,3 30 711 0 0,-4-38-745 0 0,0-1 7 0 0,1 1 1 0 0,9 28 174 0 0,-6-3-60 0 0,-4-24-234 0 0,-15 25 1500 0 0,10-18-1352 0 0,5-9-132 0 0,0 0-6 0 0,0 0-22 0 0,0 0-36 0 0,0 0-125 0 0,0 0-120 0 0,0 0-41 0 0,0 0-8 0 0,0 0-141 0 0,0 0-584 0 0,3 0-261 0 0,7-3-52 0 0,-7 2-10 0 0</inkml:trace>
  <inkml:trace contextRef="#ctx0" brushRef="#br0" timeOffset="20">6409 2683 16727 0 0,'0'0'382'0'0,"0"0"54"0"0,0 0 21 0 0,0 0-50 0 0,0 0-281 0 0,2-1-174 0 0,49-19-1264 0 0,-49 19 1047 0 0,10 6-59 0 0,0-4-310 0 0,-1 1-3616 0 0,-5-2-780 0 0</inkml:trace>
  <inkml:trace contextRef="#ctx0" brushRef="#br0" timeOffset="21">7151 2687 15288 0 0,'0'0'348'0'0,"0"0"49"0"0,0 0 20 0 0,0 0-45 0 0,0 0-303 0 0,0 0-375 0 0,0 0-139 0 0,0 0-31 0 0,0 0-80 0 0,0 0-320 0 0,0 0-144 0 0,0 0-32 0 0,0 0 22 0 0,0 0 112 0 0,0 0 43 0 0,0 0-426 0 0,0 0-1743 0 0</inkml:trace>
  <inkml:trace contextRef="#ctx0" brushRef="#br0" timeOffset="22">7578 2687 20815 0 0,'0'0'472'0'0,"0"0"68"0"0,0 0 34 0 0,0 0-69 0 0,2 2-328 0 0,33 50-543 0 0,-31-26-1057 0 0,-4-25 851 0 0,0-1-193 0 0,0 0-89 0 0,0 0-11 0 0,0 0 1 0 0,0 0 25 0 0,0 0 9 0 0,0 0-865 0 0,0 0-3475 0 0</inkml:trace>
  <inkml:trace contextRef="#ctx0" brushRef="#br0" timeOffset="23">8406 2683 20239 0 0,'0'0'463'0'0,"0"0"61"0"0,0 0 29 0 0,0 0-58 0 0,0 9-306 0 0,0 47 183 0 0,0-54-484 0 0,0-2-224 0 0,0 0-69 0 0,0 0-1386 0 0,0 0-5504 0 0</inkml:trace>
  <inkml:trace contextRef="#ctx0" brushRef="#br0" timeOffset="24">8749 2643 12464 0 0,'0'0'272'0'0,"0"0"56"0"0,5 5 16 0 0,5 8 8 0 0,0 0-280 0 0</inkml:trace>
  <inkml:trace contextRef="#ctx0" brushRef="#br0" timeOffset="25">5073 1768 7344 0 0,'0'0'165'0'0,"0"0"22"0"0,0 0 9 0 0,0 0 50 0 0,0 0 152 0 0,0 0 67 0 0,0 0 14 0 0,0 0-5 0 0,0 0-20 0 0,0 0-6 0 0,0 0 0 0 0,0 0-51 0 0,0 0-213 0 0,0 0-96 0 0,0 0-21 0 0,10 15 414 0 0,-6-8-195 0 0,-1 0 0 0 0,1 0 0 0 0,-1 0 0 0 0,0 1 0 0 0,0-1 0 0 0,-1 1 0 0 0,0 0-1 0 0,-1 0 1 0 0,1 0 0 0 0,-1 6-286 0 0,6 26 420 0 0,-11 63 132 0 0,-7 28-331 0 0,-90 312 447 0 0,71-314 41 0 0,20-53-476 0 0,0 23 337 0 0,4-72-117 0 0,6-26-388 0 0,0-1-1 0 0,0 0-33 0 0,0 0-128 0 0,0 0-11 0 0,0 0 57 0 0,0 0 198 0 0,-2 8 162 0 0,17-21 467 0 0,16-9-503 0 0,21 12-209 0 0,25 3-64 0 0,99 24 0 0 0,-15 0 663 0 0,-115-13-949 0 0,171 1 357 0 0,-148-13 73 0 0,128 3 0 0 0,-158 10-166 0 0,-16-1-276 0 0,1-11 282 0 0,-18 9 16 0 0,2-1 35 0 0,-4-12 615 0 0,-6-4-675 0 0,2 13-33 0 0,0 2-8 0 0,0 0 2 0 0,0 0-5 0 0,0 0-22 0 0,-10-29-197 0 0,16-48 216 0 0,2 36 72 0 0,8-116-152 0 0,-6 5 152 0 0,-9 26 0 0 0,4-28 0 0 0,13-37-64 0 0,-17 124 64 0 0,-7 30 0 0 0,1 17 11 0 0,3 18 32 0 0,-4-1-46 0 0,5 3-61 0 0,-1-2 8 0 0,-6-4 45 0 0,2 4 11 0 0,-42-6-246 0 0,12 12-186 0 0,-42-8-7 0 0,-43-10 260 0 0,-159 19 305 0 0,98 4-62 0 0,-5 4 186 0 0,0 5-60 0 0,118-9-85 0 0,23 0 48 0 0,37-6-149 0 0,7-2-65 0 0,2-1-18 0 0,0 0-46 0 0,0 0-192 0 0,0 0-89 0 0,0 0-11 0 0,17 10-3623 0 0,1-5 2066 0 0,2-11-10 0 0</inkml:trace>
  <inkml:trace contextRef="#ctx0" brushRef="#br0" timeOffset="26">5220 2729 8720 0 0,'0'0'197'0'0,"0"0"24"0"0,0 0 19 0 0,0 0 22 0 0,0 0 36 0 0,0 0 20 0 0,0 0 2 0 0,0 0-14 0 0,0 0-55 0 0,0 0-24 0 0,0-3-3 0 0,23-39 889 0 0,-17 14-106 0 0,68-177 1936 0 0,-37 120-2591 0 0,24-19-82 0 0,-6 41-124 0 0,20-23-450 0 0,-55 64 439 0 0,-17 20-90 0 0,1 2 1489 0 0,0 9-1408 0 0,11 56-30 0 0,5 5 74 0 0,-18-58-196 0 0,11 138 90 0 0,-2-27-64 0 0,-7 75-161 0 0,-8-182 557 0 0,4-15-143 0 0,0 0-39 0 0,-1 6-172 0 0,-3 1-42 0 0,-1-3-16 0 0,-20-10-825 0 0,-19-34-1913 0 0,32 25-69 0 0,2 1-2302 0 0</inkml:trace>
  <inkml:trace contextRef="#ctx0" brushRef="#br0" timeOffset="27">5244 2451 11792 0 0,'0'0'342'0'0,"0"0"4"0"0,2-1-224 0 0,103-12 2172 0 0,19-4-835 0 0,4 21-763 0 0,-38 9-1835 0 0,-26 13-3013 0 0,-47-17 2808 0 0</inkml:trace>
  <inkml:trace contextRef="#ctx0" brushRef="#br0" timeOffset="28">5809 2513 11256 0 0,'0'0'256'0'0,"0"0"34"0"0,0 0 21 0 0,0 0-35 0 0,0 0-165 0 0,1-1-26 0 0,34-33 202 0 0,-7 19-59 0 0,-19 10 618 0 0,8 5-760 0 0,-16 0-6 0 0,-1 0 16 0 0,21 10 278 0 0,-20-9-366 0 0,0-1 11 0 0,-1 1 0 0 0,1-1 0 0 0,0 1 0 0 0,0-1 0 0 0,-1 1 0 0 0,1 0 0 0 0,0-1 0 0 0,-1 1 0 0 0,1 0 0 0 0,-1-1 0 0 0,1 1 0 0 0,-1 0 0 0 0,1 0 0 0 0,-1 0 0 0 0,1-1 0 0 0,-1 1 0 0 0,0 0 0 0 0,1 0 0 0 0,-1 0 0 0 0,0 0 0 0 0,0 0 0 0 0,0 0 0 0 0,0-1 0 0 0,0 1 0 0 0,0 0 0 0 0,0 0 0 0 0,0 0 0 0 0,0 0 0 0 0,0 0 0 0 0,0 0 0 0 0,0 0 0 0 0,-1 0 0 0 0,1-1 0 0 0,0 1 0 0 0,-1 0 0 0 0,1 0 0 0 0,-1 0 0 0 0,1 0-19 0 0,-16 30 589 0 0,-23 22-606 0 0,8-18 337 0 0,2-2-132 0 0,12-7 3 0 0,4 5-79 0 0,12-30-32 0 0,1-1 16 0 0,15 28 650 0 0,-12-26-765 0 0,-1-1 0 0 0,1 0 1 0 0,-1 0-1 0 0,1 0 0 0 0,0 0 1 0 0,-1 0-1 0 0,1 0 0 0 0,0-1 1 0 0,0 1-1 0 0,-1-1 0 0 0,1 0 1 0 0,0 0-1 0 0,0 0 0 0 0,0 0 1 0 0,-1-1-1 0 0,1 1 0 0 0,0-1 1 0 0,0 1-1 0 0,0-1 19 0 0,33-11-3552 0 0,-21 8 2386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49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0 207 4,'0'0'6,"0"0"0,0 0 1,0 0-1,0 0 0,0 0 2,0 0 0,0 0 1,0 0 0,0 0 0,0 0 0,0 0-2,0 0-2,0 0-1,0 0-1,0 0 0,8-10 0,-8 10-1,10-13 0,-3 2 0,4-1-1,0 0 0,3 0 0,-1 0-1,4-1 0,-2-1 0,1 1 0,0-1 0,0 5 1,-3-3 0,2 2 0,-1 0-1,-1 2 1,-1 2 0,2 2-1,-3-2 0,2 3 0,-2 1 1,0 1-1,-1 1 0,-1 2 0,-9-2 0,18 5 0,-18-5 0,16 9 0,-16-9 0,17 12 0,-17-12 1,18 14-1,-9-4 0,0 0 1,1 2 0,-2 2 0,0 0 0,1 2 0,-3 1 0,0 1 0,-1-3 1,0 3-2,0-3 1,-1-2 0,-1 0 0,0-2 0,2-1 0,-5-10-1,9 14 1,-9-14-1,14 12 0,-14-12 1,16 8-1,-16-8 1,13 4 0,-13-4 1,13 0-1,-13 0 1,13-6 0,-13 6-1,14-15 1,-5 6-1,-1-1 0,1-2-1,0 1 0,-2-1 0,-1 1 1,-1 0-1,1 1 0,-1 0 0,-2 1 0,0-1 1,0 0-2,0 0 1,-2-2-1,1 2 1,0 0-1,-2 10 1,1-15-1,-1 15 0,0-13 1,0 13 0,0 0 0,0-9-1,0 9 1,0 0 0,0-10 0,0 10 0,0 0 0,0-9 0,0 9-1,0 0 1,0 0 0,0 0 0,0 0 0,4-10-1,-4 10 1,0 0-1,0 0 1,0 0-1,0 0 0,0 0 1,0 0-1,0 0 1,3 12-1,-3-12 1,4 18 0,-1-6 0,-1 3 1,1 3-2,0-1 2,0 3-1,-1-1 1,0 0-1,1-4 1,-2 1-1,1-2 0,-1-4 1,-1 1-1,0-11 0,0 12 0,0-12 0,0 0 1,1 10 0,-1-10 0,0 0-1,0 0 1,2-13 0,-2 4 0,1-2-1,-1-1 1,-1-2-1,-1-2 0,1 1 0,-1-1 0,-2-2 0,1 2-1,-1 0 1,0 0-1,0 3 1,0-1-1,2 3 1,-1-1 0,3 12 0,-5-14 0,5 14-1,-1-9 1,1 9 0,0 0 0,0 0-1,1-10 0,-1 10 1,0 0-1,0 0 1,15-2-1,-15 2 1,17 1-1,-8 1 1,2 1 0,2 1 0,1 1-1,2 1 1,-2 0 0,2 1 0,-1-1 0,1 0 1,-1 2-1,-2-3 0,-4 0 0,1 0 0,-10-5 1,14 8-1,-14-8 0,5 11 0,-5-11 1,-1 12-2,1-12 2,-6 13-1,6-13 1,-12 18-1,12-18 1,-16 17-1,5-9 0,-2 0 0,0 0 1,-1-1-1,0 1 0,-1-3 0,1 0 0,0 0 0,3 0-1,1-1 0,10-4-3,-15 4-2,15-4-4,0 0-8,0 0-3,8-19-1,9-1 0,-1-8 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51.8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66 836 5,'0'0'6,"10"9"-1,-10-9-1,0 0-3,0 0-1,0 0 0,0 0 2,0 0 2,9 5-1,-9-5 1,0 0 1,0 0 0,0 0 0,0 0-1,0 0 0,0 0-1,0 0 1,0 0 0,0 0 2,0 0 0,0 0 3,0 0-1,0 0 0,0 0-1,0 0-1,0 0 0,0 0-1,0 0-2,-9-11 0,9 11-1,-9-12 0,9 12 0,-10-17 0,5 6-1,1 0 1,-3-1-1,2-1 0,0 1 0,0-2-1,0 1 0,0-1 1,0 2-1,2 1 0,0 0 1,1 2-1,0-2 0,2 11 0,0-17 0,0 17 0,1-16 0,-1 16 0,5-13 0,-5 13 0,9-14-1,-9 14 1,13-11-1,-13 11 1,18-13 0,-8 6 0,-1 1 0,1-1-1,0 0 1,2 2 0,1 0 0,-4 0 0,3-1 0,-1 0 0,1 1 1,-1 0-1,0-3 0,-1 1 0,-10 7 1,16-14-1,-16 14 1,12-14-1,-12 14 0,10-12 1,-10 12-1,7-10 0,-7 10 1,4-9-1,-4 9 1,0 0-1,2-13 1,-2 13 0,0 0 0,-2-10 0,2 10 0,0 0-1,-6-10 1,6 10 0,0 0-1,-11-13 1,11 13-1,-10-11 1,10 11-1,-12-13 1,12 13-1,-13-12 0,13 12 0,-13-12 1,13 12-1,-15-10 0,15 10 0,-13-8 0,13 8 0,0 0 0,-13-10 0,13 10 1,-4-9-1,4 9 0,0 0 0,-4-10 0,4 10 0,0 0 0,0 0 0,0 0 0,0 0 0,-3-10 1,3 10-1,0 0 0,0 0 0,-1-10 0,1 10 0,0-11 0,0 11 0,0 0 0,0 0 0,0 0 1,0 0-1,0 0 0,0 0-1,-10-7 1,10 7 0,0 0 0,0 0 0,0 0 0,0 0 0,-10-6 0,10 6 0,0 0 0,0 0 0,0 0-1,0 0 1,0 0 1,0 0-1,-9-4 0,9 4 0,0 0 0,0 0-1,0 0 1,0 0 0,0 0 0,0 0 0,0 0-1,0 0 1,0 0 0,0 0-1,0 0 1,0 0-1,0 0 1,11-5 0,-11 5-1,11-2 1,-11 2 0,16 0 0,-7 0 0,0 0 0,-9 0 0,16 0 0,-16 0 0,13 0 0,-13 0 0,9 1 0,-9-1 0,0 0 0,0 0 0,0 0 0,10-2 0,-10 2 0,0 0 0,0 0 0,0 0 0,10-3 0,-10 3 1,0 0-1,0 0 0,0 0 1,0 0-1,0 0 1,0 0-1,0 0 0,0 0 0,0 0 1,2-12-1,-2 12 0,-1-12 0,1 12 0,-1-16 0,1 6 0,-1 0 0,-1-2 0,1 1 0,-1-1 0,0-1 0,-2 1 0,2-1 0,-1 2 0,-1-2 0,1 2-1,-3-1 1,2 1 0,-2 0 0,1 2 0,1 0 0,4 9 0,-7-14 0,7 14 0,0 0-1,0 0 1,0 0 0,0 0 0,0 0 0,0 0 0,0 0-1,0 0 1,0 0 0,0 0-1,0 0 1,0 0 0,0 0-1,0 0 1,0 0-1,0 0 1,0 0 0,0 0 0,0 0-1,0 0 1,0 0-1,0 0 1,-9 6-1,9-6 1,-2 15 0,0-5 0,-2 2-1,0 1 1,-2 1 1,-1 1-1,-2 1 0,0 0 0,-1-1 0,1 1 0,1-2 0,0 0 0,2-2 0,6-12 0,-10 16 0,10-16 0,0 0 0,-4 10 0,4-10 0,0 0 1,0 0-1,0 0 0,0 0-1,0 0 0,0 0-2,0 0-5,0 0-8,0 0-5,10-1-1,-8-10-2,-5-14 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54.9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53 877 3,'0'0'4,"0"0"-1,0 0-2,10-9 0,-10 9 2,0 0 1,0 0 1,4-10 0,-4 10 0,0 0 0,0 0 1,0 0-2,0 0-1,0 0-1,0 0-1,0 0 0,0 0 0,0 0 1,0 0 0,0 0 1,0 0-1,0 0 1,0 0 0,0 0-1,0 0 1,0 0 0,0 0 0,0 0 2,0 0-1,0 0 1,0 0 0,0 0 0,-12-11 0,12 11-1,0 0 0,0 0-2,-6-13-1,6 13 1,-1-10-1,1 10 1,-2-11-1,2 11 1,-3-15 0,3 15-1,-3-16 1,1 6-1,-1-3 0,1 3 0,-2-1-1,2 0 0,-1 0 0,0 0 0,0 1 0,3 10 1,-6-14-1,6 14 0,-6-15 1,6 15-1,-5-14 0,4 4 1,1 10-1,-1-18 0,2 7 0,0 2 0,3 0-1,-2-1 1,1 1 0,-3 9 0,7-16-1,-7 16 1,10-17 0,-10 17 0,16-17 0,-6 7 0,1 1 0,1-1-1,1-1 1,0 1 0,1 1 0,-1-2 0,-1 3 0,-1-1 0,-1 2 0,1-1 0,-2 3 0,-9 5 0,18-8 0,-9 6 0,-9 2 0,17-6 0,-17 6 0,14-6 0,-14 6 0,13-7 1,-13 7-1,10-7 0,-10 7 1,10-6-1,-10 6 1,0 0-1,8-14 1,-8 14 0,2-11 0,-2 11 0,0-11 0,0 11-1,-2-14 1,2 14-1,-3-12 1,3 12-1,-5-13 0,5 13 0,-6-11 1,6 11-1,-5-9 0,5 9 0,-6-9 0,6 9 0,0 0 0,-9-13 0,9 13 0,0 0 0,-10-8 0,10 8 0,0 0 0,0 0 1,-10-8-1,10 8 0,0 0 0,0 0 0,0 0 0,0 0-1,-9-9 1,9 9 0,0 0 0,0 0 0,0 0 0,-10-4 0,10 4 0,0 0 0,0 0 0,0 0 0,0 0 0,0 0 0,0 0 0,0 0 0,0 0 0,0 0 0,0 0 0,0 0 0,0 0 0,0 0 0,-9-4 0,9 4 0,0 0 0,0 0 0,0 0 0,0 0 0,0 0 0,0 0-1,-10-2 1,10 2 0,0 0 0,-9 1-1,9-1 1,-9 3-1,9-3 1,-11 5 0,11-5 0,-11 6-1,11-6 1,-9 4 0,9-4 0,0 0 0,-12 5 0,12-5 0,0 0 0,0 0 0,0 0 0,0 0 0,-9 5 0,9-5 0,0 0 0,0 0 0,0 0 0,0 0 0,0 0 0,0 0 1,0 0-1,0 0 0,0 0 0,0 0 0,0 0 0,0 0-1,0 0 1,10-1 0,-10 1 0,14-1 0,-5 0 0,1 0 0,4-1 0,-2 1 0,3-1 0,0 0 0,0-1 0,2-1 0,-2 1 0,2 1 0,0-1 0,-2 0 0,1 1 0,0 0 0,-2 0 0,-2 1 0,0-1 0,-12 2 0,15-2 0,-15 2 0,10-1 0,-10 1 0,0 0 0,0 0 0,0 0 1,0 0-1,0 0 0,0 0 1,0 0-1,0 0 0,0 0 0,0 0 0,0 0 0,0 0 1,0 0-1,0 0 0,0 0 1,0 0-1,0 0 1,0 0-1,0 0 1,0 0-1,0 0 0,-10-3 0,10 3 1,0 0-1,-15-11 0,15 11 0,-16-14 1,16 14-1,-18-20 0,9 10 0,0-3 0,-1-2 0,1-1 0,1 2 0,1 1-1,-1 0 1,1 1 0,2 0 0,0 2 0,5 10 0,-9-12 0,9 12 0,-6-13 0,6 13 0,0 0 0,-6-12 0,6 12 0,0 0-1,0 0 1,0 0 0,0 0 0,0 0 0,0 0-1,0 0 1,0 0 0,0 0-1,0 0 1,0 0-1,0 0 0,0 0 1,0 0-1,-10 0 1,10 0-1,0 0 1,-5 11 0,5-11 0,-8 18-1,8-18 2,-13 22-1,5-6 0,-2 3 0,-2 2 0,-1 2 0,-3 1 0,2-3 0,-5 7 0,1-3 0,1-1 0,0-1 0,3-3-1,0-1 1,4-3 0,1-2 0,5-4-1,4-10-1,-3 9-7,3-9-10,15-8-1,-8-7-2,-3-11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5:39.2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581 487 2,'0'0'3,"0"0"0,0 0 1,0 0 1,0 0 2,0 0-1,0 0 0,0 0 0,0 0 0,0 0-2,0 0-1,-9 3-1,9-3-1,-10 6 0,10-6 0,-13 10-1,13-10 1,-16 19 0,4-7 0,0 4 0,-2 4 0,0 5 0,-3 7 0,-2 5 1,-3 6-1,1 2 0,-2 5 0,0-1 0,0 1-1,0-1 0,1-5 1,1-4-1,4-5 0,1-5 0,4-4 0,0-4-1,3-3 0,3-3-3,1-1-2,-1-2-2,0 1-3,1-1-1,-1 0 0,-1-3 1</inkml:trace>
  <inkml:trace contextRef="#ctx0" brushRef="#br0" timeOffset="520">-1 1240 4,'0'-12'7,"0"12"-1,0 0 0,0 0 0,0 0 0,9-9-1,-9 9 0,0 0-2,0 0 0,0 0-1,0 0 0,5 14-1,-1-3 0,0 3 0,1 3 1,2 3-1,-2 1 1,1 2-1,-1 0 1,0 0-1,-1-2 1,0-1-1,0-4 0,0-2 0,0-3 0,1 0 0,-5-11 1,13 10 0,-1-10 0,0-3 0,4-4 1,0-3 0,5-3-1,2-1-1,0-5 0,1 0 0,-1 1 0,0 0-1,-5 3 1,1 1-1,-8 5 0,0 1 0,-11 8 0,9-6-1,-9 6-2,0 0-2,-8 10-4,8-10-5,-15 15 0,6-7-1,0-1 1</inkml:trace>
  <inkml:trace contextRef="#ctx0" brushRef="#br0" timeOffset="1442">673 220 3,'0'0'7,"0"0"1,0 0 1,0 0-1,0 0-1,0 0 1,0 0-1,0 0-1,0 0-2,13-10 1,-4 4-2,4 0 0,2-1-1,5 1 0,-1 2-1,4 1 1,1 1-1,0 3 0,-1 1-1,0 2 0,-2 2 0,-3 3 0,-2-1 0,-2 3 1,-5 0-1,-3 2 1,-5-1 0,-3 3 1,-4-1-1,-5 2 1,-3 0 0,-3-1 0,-1 0 0,0-5-1,0 3 0,2-7 1,2 3-1,4-7 0,10-2 1,-11 4-1,11-4 0,0 0 1,0 0-1,20-3 0,-7-7-1,3 11 0,5-4 1,2 3-1,2-1-1,0 1 1,-3 2 0,0-2-1,-3 11 0,-3-2 1,-1-1-1,-5 3 1,-3-1 0,-3 4-1,-2 0 1,-3 5 0,-4-4 0,-3 1 0,-3 2 1,-4 0 0,-6 6-7,-2-2 0,-2-2 1,-1 0 0,1-3 0,1-1-1,4-3 0,0-2 0,9-7 7,98 2-12,-91-18 1,19 6-1,-7-15 0</inkml:trace>
  <inkml:trace contextRef="#ctx0" brushRef="#br0" timeOffset="2563">1431 182 2,'0'0'5,"0"0"0,0 0 1,0 0 1,0 0 0,0 0 0,0 0 0,0 0 0,-9-1 0,9 1-2,0 0-1,0 0-1,0 0-2,0 0 0,0 0-1,0 0 0,0 0-1,0 0 1,0 0 0,0 0-1,-3 11 2,3-11-1,-5 20 0,2-4 0,-3 0 0,1 7 1,-2 3-1,1 2 2,-3 3-2,1 1 1,0 0 0,1-1 0,-1-1-1,3-3 1,2-3 0,2-4 0,4-3 0,8-3 1,5-5-1,8-4 0,7-4 1,5-4-1,4-3 1,5-5 0,-2-2-1,0 1 0,-6-4 0,-4 5-1,-7-1 1,-7 3-1,-5 3-2,-14 6-3,9-6-4,-9 6-2,-16 3-3,0 0 0,-4 0 0,-4-1 0</inkml:trace>
  <inkml:trace contextRef="#ctx0" brushRef="#br0" timeOffset="3124">1490 470 14,'0'0'8,"14"2"0,-14-2 1,11 5-4,-11-5 0,11 15-1,-7-2 1,-1 3 0,-2 3 1,-2 6-2,2 5 1,-5 4-2,3 2 1,-3 2-2,3 1-1,1-2-2,0-3-1,5-5-6,0-9-5,3-9 0,-8-11 0,17-7-1</inkml:trace>
  <inkml:trace contextRef="#ctx0" brushRef="#br0" timeOffset="3545">1253 569 13,'0'0'7,"10"2"0,-10-2-1,0 0-3,0 0-1,0 0 1,0 0 0,0 0 0,0 0 1,2 10 0,-4-1 1,-1 3-1,0 7 0,-3 5 0,2 7-1,0 3-1,-5 5 0,5 3-3,1 1-2,1-4-4,4-2-5,0-9 0,1-6-1,2-8 1</inkml:trace>
  <inkml:trace contextRef="#ctx0" brushRef="#br0" timeOffset="4065">836 39 5,'0'0'6,"0"0"1,5-13 0,-5 13-1,-10-4-1,0 3 0,1 0 0,-3 1-1,-2 2 0,-1 1 0,-1 3 0,-2 2 0,1 1-1,-2 0 0,2 3-1,-1-2 1,2 3-1,-2 0 0,4 3-1,-2 0 2,0 2-2,1 4 1,1 5-1,-3 6 0,1 6 0,1 6-1,2 8 1,2 8-1,5 6 1,5 5-2,3 3 2,10-4-2,6-4 0,9-3-1,5-9-4,9-8-3,7-10-4,5-9-1,6-12 0,-2-7 0</inkml:trace>
  <inkml:trace contextRef="#ctx0" brushRef="#br0" timeOffset="4766">1711 0 1,'0'0'5,"0"0"0,0 0 1,13 10-2,-13-10 1,14 11 1,-3-4 1,5 6-1,6 2 0,2 7-1,4 4-1,2 6-1,1 5 0,0 7-1,0 7 0,-5 0 0,-3 5 0,-3 1 0,-7 4 1,-7 3-1,-7 3 0,-8 0 1,-7 5-3,-9 6-6,-7 2-7,-8 1 1,-1-6-2,-2-13-1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16.9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216 300 24,'0'0'13,"0"-10"2,0 10 0,-2-10-5,2 10-4,-3-10 2,3 10 0,0 0-1,-7-9-1,7 9-2,0 0 1,0 0 0,0 0-1,0 0 0,3 14 0,4 0-1,0 1 1,5 12-1,-5 7 1,3 10-1,-3 10 0,-1 10-1,-4 3 1,0 4-1,-4-2 1,0 0 0,-2-8 0,1-7-1,-3-11 1,4-9-1,0-9-1,0-7-3,3-4-3,-1-14-11,0 0-10,-2-27 0,6 1-1,-6-12 1</inkml:trace>
  <inkml:trace contextRef="#ctx0" brushRef="#br0" timeOffset="431">15 598 81,'0'0'24,"-13"7"-2,13-7 0,0 0-18,0 0-4,-6-17 0,10 4 2,1-5-1,4-7 1,4-8 0,3-8 1,7-8-1,7-2 1,5-5-1,5 1-1,2 1-1,2 4 1,-4 7-1,-3 8 1,-7 8 0,-7 8 1,-6 6 0,-7 7 0,-10 6 0,0 0 0,7 18 0,-8-2-1,1 6 0,1 4-1,1 5 0,2 5 0,0 2 0,1 3 0,2-3 0,1-2-1,2-1 1,-1-6-1,2-3-1,-2-11-8,7-3-17,-3-18 0,3-6 0,-1-16-1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18.0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40 216 54,'-17'5'20,"4"-1"2,1-3-1,12-1-7,0 0-8,0 0 0,19 3 0,5-3-2,6-5 1,11 4 0,7-3-1,10 2 0,5-1-2,4 1-1,2 1-1,-1 2 1,-6 1-1,-8 1 0,-8 0 0,-9-1-3,-5 5-9,-13-11-12,-5 0-2,-9-10 1,-2-3-1</inkml:trace>
  <inkml:trace contextRef="#ctx0" brushRef="#br0" timeOffset="310">466 0 92,'-11'14'24,"11"-14"0,0 12-2,15-9-23,7 0-3,8 2 1,3 0 2,4 3 0,2 1 0,0 1 2,0 4 1,-3 2 1,-1 3-1,0 1 0,-1 3 0,-3 0-1,-2 1 0,-4-2 0,-5-2 0,-6-1 2,-4 1-1,-11-2 1,-8 1 0,-11-1 0,-3 3 1,-9-1 0,-2 2-1,-4-2 0,2 0-1,-1-2-1,8-5-1,7 0-1,2-7-2,20-6-4,-13 1-13,27-5-8,4-12 0,20 0-1,5-14 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18.90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152 233 59,'-50'2'21,"11"2"1,8-4-1,13 4-10,4-4-4,14 0 0,0 0-2,14 6 1,1-6-1,9 4 2,1-5-1,7 4-2,3-2 0,3 2-2,2 0-1,0 1 0,-1-2-1,0 1 0,-2 0-2,-4-6-2,3 1-4,-7-8-5,7 6-3,-9-12-3,6 8-2,-6-9 0,5 7-1,-6-6 1,1 3 3,-5 0 4,-2-4 4</inkml:trace>
  <inkml:trace contextRef="#ctx0" brushRef="#br0" timeOffset="310">602-2 47,'-30'-2'22,"5"3"0,2-1-3,8 8-3,0-4-3,14 7-5,1 0-2,10 4-2,6 1-1,8 4 0,2 0 0,6 2 1,5-3-3,3 2 0,1 0 0,-1-2-1,-3-4 0,-4 0 0,-5-2 1,-8-1-1,-6 2 0,-11 0 1,-7 1 0,-11 1 1,-5 3 0,-7 3 0,-4 0 0,-3 1 0,-2-2 1,4-1-2,3-5 0,4-2-3,11-1-5,2-10-19,12-2-1,25-14-1,13-2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19.6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8 241 74,'-12'10'24,"12"-10"-2,2 13-1,13-11-11,11 1-10,9-1 1,10 1 1,5 0 1,9-1 0,2-1 0,5 1 1,-1-1 0,-1-2-3,-3 3-5,-7-6-13,-4 2-7,-12-5 0,-5 0-2,-11-9 1</inkml:trace>
  <inkml:trace contextRef="#ctx0" brushRef="#br0" timeOffset="280">472 0 88,'0'9'23,"9"7"0,9-7-1,8 2-21,11 3-2,3 1 1,6 1 0,3-1 1,3 1 0,-2 0 1,-6-1 0,-5 0 0,-6 0-1,-6 1 0,-8 1 0,-12 2-1,-8 1 1,-9 4 1,-11 2 0,-7 5 0,-10 0 1,-3 4 1,-7-2-1,4 0 1,-4-4-1,7-3-1,6-3-2,6-12-9,12-2-19,0-16 0,10-7 0,-2-21-2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20.6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307 939 77,'0'0'23,"1"-10"0,1-7-1,-3-15-17,4-5-2,-3-11 0,2-8-1,-3-9 0,1 2 1,-1-3-1,2 5 1,-2 4 1,1 8-3,1 5 1,0 11-2,2 7 0,0 6 0,0 5 0,-2 6-1,-1 9 0,1-12-4,-1 12-10,0 0-10,0 0 0,-16-12 0,16 12-1</inkml:trace>
  <inkml:trace contextRef="#ctx0" brushRef="#br0" timeOffset="311">6 352 69,'-8'19'23,"8"-19"-2,0 0 0,11-16-17,8-4-2,4-8 0,6-3-1,5-9 0,4-2 0,2-2 0,0 5 1,-1 4-1,-2 5 0,-2 7 0,-3 7 1,-6 9-2,-2 7 1,-6 6-1,-2 5 1,-3 7 0,-2 5-1,-5 3 2,0 4 0,-3 0 1,0 4 0,-3-1 1,3 4-1,-5-5-1,6 1 1,-1-2-2,3 1 0,2-3-2,3-2-1,8 1-5,-1-12-19,8-4 1,-5-16-1,4-10-1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21.7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142 19 54,'-5'-9'18,"5"9"2,0 0-3,-4-11-10,4 11-3,0 0-1,0 0 1,0 0-1,0 0 1,0 0-2,0 10 1,0 3-1,1 8 0,-1 7-1,1 9 0,-1 6-1,1 7 1,-2 8 0,0 2 0,0-3 0,0-3 0,1-4 0,2-8-2,1-3 0,1-15-6,5-7-13,-9-17-2,15-5-1,-12-16 2</inkml:trace>
  <inkml:trace contextRef="#ctx0" brushRef="#br0" timeOffset="330">6 362 5,'0'0'8,"-8"10"2,8-10-1,0 0 0,0 0-1,0 12 0,0-12 0,5 14-1,-5-14 2,12 25 1,-6-9-1,6 10 0,-6 1-1,7 8-1,-4 3-1,7 4 0,-2-1-2,4 2 0,-1-5-2,3-4 0,-2-9 1,1-5 0,-1-13 0,2-10 0,-5-12 0,1-9-1,-6-13 1,1-4 1,-1-6-3,-3-2-1,2 0 1,-2 6-2,-1 5-1,-6 3-8,7 9-14,-7 1-1,5 6 0,-3-5-2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21-01-13T01:04:45.851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fitToCurve" value="1"/>
    </inkml:brush>
  </inkml:definitions>
  <inkml:trace contextRef="#ctx0" brushRef="#br0">1442 253 20,'0'0'10,"0"0"-1,0 0 1,-4 9-5,4-9-2,-1 10 1,1-1 1,-3 5 1,1 7 0,-1 8 2,0 8 0,3 11-2,-2 8 0,2 10 0,-3 3-1,3 5-1,-1-6-1,1-3 0,1-6-3,2-8-2,1-8-8,3-13-8,-1-11-3,2-11 2,-8-8-1</inkml:trace>
  <inkml:trace contextRef="#ctx0" brushRef="#br0" timeOffset="1">1257 365 42,'-5'-22'15,"4"-5"-1,6 2 2,7-7-12,7 2-2,9 1-1,8 0 1,7 4 0,6 7-1,4 1 1,4 5-1,2 11 1,-1 6-1,-6 6 0,-4 8 0,-8 5 0,-4 1 0,-10 1 2,-8 2 1,-6-3 0,-7 0 2,-10-2 0,-1 1-1,-12-4 1,-5 1-1,-10-4 0,-3 2-2,-7-5 0,-1 0-1,-3-5 0,4-3-1,3 0-2,3-5-1,10-1-4,0-8-7,14 4-9,3-8-1,10-1-1,3-4 1</inkml:trace>
  <inkml:trace contextRef="#ctx0" brushRef="#br0" timeOffset="2">2446 34 41,'7'-14'15,"-4"3"-1,-3 2 1,0 9-8,-14-5-4,2 9 1,-5 5 1,-7 4 0,-4 5 1,-7 5-1,-3 8 1,-6 4 0,0 6-2,-4 6-1,2 7-1,2 4-1,3 6 0,5 5 0,7 2 0,9 2-1,6 2 1,11-4-1,8 1 1,10-3-1,9-3 1,6-8-1,6-3 1,4-8-1,3-7 0,3-2 1,-1-9-1,-3-5 0,-1-8-3,1-2-7,-6-11-11,-2-4-1,-3-10 0,-1-6 0</inkml:trace>
  <inkml:trace contextRef="#ctx0" brushRef="#br0" timeOffset="3">2794 486 51,'0'0'17,"-4"-12"2,-7 10-2,-4 0-2,-4 4-13,-4 3 0,-2 3 1,-4 1 0,-1 5 1,-4-2 0,4 5 0,-3 0 0,4 0-1,0-1-1,5 0-1,2-1 0,7 0-1,7-2 0,6 0 0,8 1 0,7 1 0,10 3 0,5 3 0,6 4-1,0 2 2,1 3-1,-2 1 0,-5 1 0,-4-1 0,-8 4 0,-7-2 0,-8-2 2,-5-1-1,-8-4 1,-1-3 1,-6-3-1,-2-1 0,-4-13 1,1-3-2,3-5-1,-1-7-2,6-9-3,1-7-3,10-1-7,2-10-9,11 0 1,2-6-1,9 0 2</inkml:trace>
  <inkml:trace contextRef="#ctx0" brushRef="#br0" timeOffset="4">3003 833 8,'1'-9'10,"-1"9"1,-3-15 2,3 15 0,-6-12 0,6 12 0,-8-11 0,8 11-3,0 0-2,-11-10-2,11 10-2,0 0-2,0 0-1,-6 15 0,4-5-1,-3 5-1,1 5 2,-2 4 0,0 5 0,-3 5 0,1 5 0,1-1 1,2 3 1,0-1-1,5 0 0,3-3 0,5-2-1,3-9-2,6-9-3,6-4-9,-1-11-7,6-7-2,-3-10 1,0-5 0</inkml:trace>
  <inkml:trace contextRef="#ctx0" brushRef="#br0" timeOffset="5">2842 1011 70,'2'13'22,"12"-12"-1,5-10 0,9 7-16,4-5-4,7-1-2,5 0-6,-1 4-9,1 1-3,-4-2-3,-2 2 2,-8-4-1</inkml:trace>
  <inkml:trace contextRef="#ctx0" brushRef="#br0" timeOffset="6">3412 925 49,'1'10'15,"0"-1"0,0 1 2,-3 3-13,1 4-1,-2 4 1,1 5 1,-4 2-1,3 4 0,-2-2-1,3 1-2,1-2-5,2-7-5,2-2-9,-1-8-2,-2-12 1,0 0 0</inkml:trace>
  <inkml:trace contextRef="#ctx0" brushRef="#br0" timeOffset="7">3252 1081 42,'-11'-2'16,"11"2"1,0 0 1,14 1-9,9-3-3,9 2-1,8-2-1,6 1-2,8 1-9,2-3-9,1 0-3,-4-5 1,-4 2-2</inkml:trace>
  <inkml:trace contextRef="#ctx0" brushRef="#br0" timeOffset="8">3742 983 62,'13'1'18,"0"-5"2,4-6-2,4-3-12,6-2-6,3-4-1,0 2 1,-3 0 1,-3 0 1,-4 6 0,-5 1 1,-5 9 0,-10 1 0,3 17 0,-6 1-1,-1 5-1,0 6-1,-1 3-1,2 4 0,-1-3 0,1-1 1,1-3-1,-2-4 0,1-1 1,-2-5 0,0-5 1,-2-1-1,-1-4 0,-1 1 0,-1-3 0,-2-2 0,0-2 0,-2-3 2,0 1-1,-1-3 1,2 1 1,0-2-1,5 1 1,-1-1-1,9 3-1,0 0 0,0 0 0,0 0-1,12-4 1,4 4-1,6 1 0,7 0-2,3-3-6,7 4-12,0-5-2,2 2-2,-3-9 2,-1 1-2</inkml:trace>
  <inkml:trace contextRef="#ctx0" brushRef="#br0" timeOffset="9">4362 358 76,'1'11'20,"0"7"0,-1-2-1,0 10-17,1 10-1,0 11 0,0 10 1,-1 13 0,-2 10 0,1 11 0,-3 8-1,1 8-3,1 5-6,-2-7-10,5-8-3,-1-16-2,7-17 2,2-21-1</inkml:trace>
  <inkml:trace contextRef="#ctx0" brushRef="#br0" timeOffset="10">5086 513 58,'11'-2'19,"-11"2"1,-12 1-1,-2 3-11,-10 1-3,-5 5 0,-10 1-1,-3 4 1,-10 4-1,-2 5 1,-3 2-2,1 3 0,4-2-2,7 1 0,8 1-2,9-2 1,16-2-1,13-1 1,16-2-1,14 1 0,12 0 0,7 2-1,9 2 0,1 1-1,-1 0 1,-5 3-1,-6-2 2,-8 1 1,-12-2 0,-7 3 2,-11-7 2,-8-1 0,-11-5-1,-5-1 1,-8-5-1,-3-4-1,-5-5-2,-4-3 0,0-2-2,1-5-2,7 2-7,-2-5-11,10 2-2,4-6 0,10 3 1</inkml:trace>
  <inkml:trace contextRef="#ctx0" brushRef="#br0" timeOffset="11">5286 953 32,'1'12'15,"-4"0"2,-1 4 1,-4 4-4,2 9-4,-3 4 1,2 13-2,-2 0-1,3 4-1,1-2-2,5 2 0,2-4-3,4-5-1,5-5-1,2-10-2,7-4-4,2-12-7,5-6-8,-1-13-2,4-7 0,-3-10 1</inkml:trace>
  <inkml:trace contextRef="#ctx0" brushRef="#br0" timeOffset="12">5206 1145 70,'0'0'22,"2"9"0,-2-9-1,21-2-15,-6-1-3,7 3-1,3-1 1,6 0-4,4 3-5,0-3-15,5 0-1,-1-4-1,2 0 1</inkml:trace>
  <inkml:trace contextRef="#ctx0" brushRef="#br0" timeOffset="13">5897 1112 77,'4'10'22,"-4"4"-1,-1 11 0,-4 7-19,-2 9-2,-4 13-1,-4 7 1,-2 7-8,-6-1-9,3-5-3,0-13-2,6-13 1,4-22-1</inkml:trace>
  <inkml:trace contextRef="#ctx0" brushRef="#br0" timeOffset="14">6083 1233 61,'-4'10'24,"4"-10"-1,-8 6-1,5-16-10,9-4-5,3-14-3,7-6-2,7-12-1,5-11-1,5-8-1,5-7 1,0 1 0,2 2 0,-4 6 0,-1 7 0,-7 9 1,-5 10 0,-6 12-1,-3 10 1,-5 11 0,-2 12 0,-2 15-1,0 13 1,-2 9-1,0 9 0,2 6 0,1 7 0,2 0-1,2-2 1,1-6 0,1-7-1,1-5-2,1-10 0,-1-1-1,-3-15-2,0-6-7,-10-15-10,0 0-1,-7-15 2,-6-9 1</inkml:trace>
  <inkml:trace contextRef="#ctx0" brushRef="#br0" timeOffset="15">6226 915 37,'-34'-6'16,"6"6"2,9 3 1,19-3-2,-2 10-7,20-3-4,13-3-1,10 0-1,10-1-5,9-1-13,7-1-4,6-6-3,1-1 0,-3-5 0</inkml:trace>
  <inkml:trace contextRef="#ctx0" brushRef="#br0" timeOffset="16">6833 944 50,'-12'24'18,"2"-3"3,3 7-1,-3 0-10,5 8 0,-2-2 1,7 5-1,-1-3-2,7 2-1,0-6-2,7-2-1,1-5-3,4-6-2,4-6-3,-1-9-2,5-4-4,-5-14-8,4-1-7,-5-9 0,2-2 0,-7-8 2</inkml:trace>
  <inkml:trace contextRef="#ctx0" brushRef="#br0" timeOffset="17">6722 1060 35,'-12'5'18,"12"-5"2,-1 10 2,12-8-7,2-3-3,10 4-1,1-3-2,6 4-1,-1-3-1,6 3-3,-2 0-3,-3-2-5,4 3-15,-5-4-5,-2-2 0,-5-9-1,-1-3 0</inkml:trace>
  <inkml:trace contextRef="#ctx0" brushRef="#br0" timeOffset="18">7005 259 41,'0'0'13,"-7"9"1,7-9 0,0 0-7,0 0-3,0 0 2,0 0 1,9 10 0,-9-10 0,13 15 1,-3-5-2,7 9-2,0 2-1,7 9-1,3 3-1,3 11 0,3 5 0,1 8-1,-3 3 1,-1 3 1,-2 2-1,-4 4 1,-6-2-1,-4 3 1,-7-3 0,-2 2 0,-7 1 0,-3 2 0,-5-1 0,-5 0 1,-4-2 1,-4-2-1,-3-5-1,0-4 1,-3-8-1,-1-5 0,0-6-1,2-7-1,2-7 1,3-4-1,3-6-1,3-5-1,3 0-1,0-9-9,14-1-13,-12 6-1,12-6-1,-4-9 0</inkml:trace>
  <inkml:trace contextRef="#ctx0" brushRef="#br0" timeOffset="19">183 2053 9,'0'0'7,"-3"-11"2,3 11 1,0 0-1,-2-10-1,2 10-2,0 0 0,0 0-3,0 0 0,0 0-2,0 0 0,-4 13 0,4-13 1,-3 17 0,1-4 1,-1 1 2,1 6 0,-3 5 0,0 10-1,-2 4 2,-2 9 0,-4 5-1,2 6 0,-3 2-1,2-1-1,0-8 0,3-4-1,5-8-1,5-9-1,5-9-1,3-9-2,8-5-3,-1-10-3,3-3-8,-1-5-3,1-4 0,-6-4 1,-4-2 1</inkml:trace>
  <inkml:trace contextRef="#ctx0" brushRef="#br0" timeOffset="20">0 2397 53,'0'0'18,"0"0"2,9 10-1,4-5-13,6 0-3,6-1 1,3 0 1,4-2-2,7-2-1,0-6-7,2-1-11,-4-7-3,-2-6-2,-3-6 1,-5-6-1</inkml:trace>
  <inkml:trace contextRef="#ctx0" brushRef="#br0" timeOffset="21">439 1999 43,'0'0'18,"0"0"1,-2 19 0,2 3-3,-2 4-13,2 10 0,-2 6 0,2 11 0,-4 2 1,1 2-1,-1-5 0,3-3 0,1-8 1,6-9 0,5-16-1,10-13-1,6-14 0,7-8-1,1-5 0,3-3 0,-2 0-1,-5 3 0,-5 6 0,-7 7 1,-9 9-1,-10 2 1,5 22-1,-8-3 1,3 4-1,0 1 0,6 2-2,1-9-9,13-1-11,0-14-1,12-6-2,-1-11 2</inkml:trace>
  <inkml:trace contextRef="#ctx0" brushRef="#br0" timeOffset="22">1107 2370 42,'17'15'18,"0"-4"-1,1-4 2,5-3-7,-1-5-8,2-3 0,-4-9 0,1 0 0,-8-6-1,-3 2 0,-5-4 0,-4 2 1,-7 0-1,-2 3 1,-7 5-3,-3 7 2,-4 4-2,-3 7 0,-5 5 2,0 10-2,-2 3 2,0 8-1,2-2 1,5 4-1,3-3 0,8 0 0,5-2 0,9-3-1,10-4 0,10-4-1,8-4-2,8-6-3,10 4-7,3-12-12,10 1 0,0-9-1,5-1 0</inkml:trace>
  <inkml:trace contextRef="#ctx0" brushRef="#br0" timeOffset="23">2112 2303 64,'-11'-4'22,"2"1"-2,-7-1 1,-2 3-12,-7 1-6,0 5 1,-4 1-1,-1 4 0,-1 4-1,3 0 1,1 0-1,6 0 0,2 1-2,5-1 0,8 1 0,5 1 0,6 1 0,4 2-1,4 1 1,3 3 0,0 3 0,1 0 0,-3 1 0,-2 1 0,-5-2 1,-5-1 1,-5-1 0,-4-3 0,-6-4 0,-1-4 0,-6-5 1,0-4-3,0-6-3,-1-10-4,7 2-7,1-14-9,11 0-2,1-9 0,12 1 1</inkml:trace>
  <inkml:trace contextRef="#ctx0" brushRef="#br0" timeOffset="24">2090 2363 44,'21'6'16,"-4"4"-1,1 0 3,-1 4-10,-3 1-3,4 1 1,-3 0-2,1 2 1,-3-2 1,4 3 0,-5-4-1,3 6 0,-7-4 0,3 6-1,-5-1 0,-3 2-1,-7-2 1,-1 1-1,-8-1 1,-3-3-2,-4-3 0,-2-5 0,-1-4 0,-1-4-1,3-7-1,3-3 0,4-8 0,6-5-1,10-5 0,5-3-1,9-4 0,8-1 1,6-1-1,6-1 0,4 5 1,2 3 1,1 3-1,1 5 1,-4 6 0,0 3 0,-6 6 0,-3 5 0,-7 6 0,-2 4 0,-5 3 1,-5 4-1,-3 0 1,-1 0 1,-2-4 0,2-1-1,5-7 0,4-5 0,4-7 0,6-5-1,2-2 1,2-2-1,-2 1 1,0 2-1,-6 4 0,-5 6 0,-6 7 1,-5 8 0,-6 5-1,-1 3 1,1 2 0,3-1 0,3 0 0,6-8 0,5-5 0,8-10-1,8-6 1,2-4-1,2-3 1,-3-1 0,-3 1-1,-6 5 0,-5 2 1,-7 11-1,-6 5 1,-4 7-1,-4 4 0,0 4 0,4 3-3,-2-4-1,10 4-12,-1-14-10,9-3-1,-2-13 1,9-3-2</inkml:trace>
  <inkml:trace contextRef="#ctx0" brushRef="#br0" timeOffset="25">3490 2523 62,'3'16'20,"-2"-3"2,6 0-1,-7-13-13,17 14-3,-3-12 0,4-2 0,-1-9 0,3 1-1,1-7-1,0-4 0,-2-2 0,-3-2-1,-3 1 1,-2 0-1,-5 2-1,-4 4 0,-7 1-1,-3 5 1,-6 4-1,-3 3 0,-2 5 0,-4 5 0,-1 5 0,-1 6 0,1 5 0,2 5 1,3 1 0,4 2 1,6 2-1,6 0 0,7-2 0,7-1-1,10-3-3,5-9-5,13 3-17,2-10-1,12-2 1,-1-14-2</inkml:trace>
  <inkml:trace contextRef="#ctx0" brushRef="#br0" timeOffset="26">4525 2143 11,'0'0'11,"7"13"2,-8 0 2,-3 7-2,4 12-2,-6 12 3,1 15-1,-6 10 1,3 14-2,-8 4-2,3 8-3,-4-6-1,4-5-2,-3-10-2,3-12-3,5-15-6,0-18-7,8-13-9,0-16 1,5-15-2,-3-11 2</inkml:trace>
  <inkml:trace contextRef="#ctx0" brushRef="#br0" timeOffset="27">4366 2725 64,'-11'-6'22,"11"6"0,-14-4-3,14 4-8,0 0-5,11-7-1,5 0-3,9-1 0,6 1-1,9-3 0,5 2-2,5-2-2,5 7-4,-3-3-3,-1 9-4,-9-2-2,-3 8-1,-14-1-1,-7 4 2,-10 0 3,-6 1 6,-10-3 6,-1-4 4,-5-1 5,-1-7 1,2-7 1,3-5 0,6-4 0,2-5-1,5 3-1,1-3-1,9 4-1,-1 2-1,6 9 2,-3 3-1,4 8-1,-3 4-1,1 8 0,-2 5-2,-3 5 1,-4 3-1,-3 2 2,-5-1-1,-3-1 1,-7-4 0,-1-4 1,-6-5-1,-1-8-1,-4-6-2,0-8-3,4-2-6,-2-10-7,9 2-7,-2-9-3,11 5-1,3-7 0,12 6 3</inkml:trace>
  <inkml:trace contextRef="#ctx0" brushRef="#br0" timeOffset="28">4968 2586 20,'32'10'14,"-1"7"1,-3 5-1,-3 5-2,-6 3 0,-1 5-2,-7-3-1,-2 1-1,-6-8 1,1 0 1,-7-12-1,3-1 1,0-12-1,0 0-2,-7-27 0,11 5-4,1-7-1,6-4-2,1-1 0,4-2-1,5 2 1,2 3-1,4 6 0,1 4 1,1 6-2,-2 4-1,5 8-7,-4-3-13,5 6-1,-4-2 0,4 5-2</inkml:trace>
  <inkml:trace contextRef="#ctx0" brushRef="#br0" timeOffset="29">5679 2621 81,'3'-8'22,"-3"8"-2,12-12 0,0 9-19,2 5-2,4 4 0,1 4 1,2 3 0,0 5 1,-1 3 0,0 3 0,-3 2 0,-2 2 0,-3-3 0,-2 2 0,-5-3 2,-1 1-1,-9-5 1,-1 0 0,-7-8 1,-3 0-1,-6-6 1,-2-2-2,-1-4 0,-1-5-1,5-3-1,4-4-1,4-1 0,7-4-1,9-3-2,5-4 0,12 0 0,4-6-1,6-2 0,4-6 0,4 0 0,0-6 0,2 0 1,-3-1 1,0 2 1,-5 0 0,-4 6 2,-4 5 1,-5 5 1,-3 8 2,-5 4 1,-11 15-1,6-12 1,-6 12-1,-5 14 0,-1 7 0,-6 6-2,2 12 0,-4 6 0,2 4 0,1 1 0,1 0 2,4-7-3,5-5 0,8-15 0,8-13-2,9-15-2,5-15-1,5-8 1,3-12 0,3-5 1,0-7-1,-3 2 3,-4 4 0,-10 8 3,-2 8 1,-7 7-1,-5 10 0,-9 13 1,0 0-2,1 24 0,-7 6-1,-3 10-1,0 10 1,-2 8-1,-1 5 2,2 1-2,2-2 0,4-4-3,-1-13-20,9-9-2,0-22 0,7-9-2,-1-19 1</inkml:trace>
  <inkml:trace contextRef="#ctx0" brushRef="#br0" timeOffset="30">7158 2205 40,'0'0'17,"0"0"1,-5 15 1,5-15-7,-10 26-2,0-8-1,3 11 1,-7 4 0,1 13-1,-7 3-1,4 14-2,-6 0 0,5 4-1,-1-2-1,4 0 0,5-6-2,8-7 0,6-11-1,8-9 0,11-11-1,8-9-1,8-9-1,4-13-1,9-6-5,-3-12-7,7-2-8,-8-10-4,0 2 1,-11-8 0,-5 5 1</inkml:trace>
  <inkml:trace contextRef="#ctx0" brushRef="#br0" timeOffset="31">6867 2397 55,'0'0'20,"0"0"3,17 13 0,0-12-8,15 4-6,4-4-1,11 3-1,5-3-1,7 3 1,2-4-3,0 2-1,-4-2-1,-4 2 0,-8-1-1,-7 0-1,-8 2-2,-9-1-2,-5 9-12,-16-11-10,1 11 0,-17-12 0,-3-1-2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22.65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50 220 51,'-15'5'20,"0"-3"0,5 1-1,10-3-8,-11-3-9,11 3-1,0 0 0,0 0 0,0 0 1,14 1 0,0 0 0,3-1 1,9 4 0,7-2 0,10 4-1,6-1-1,6 2 0,3 0-1,3 1-2,2 2-2,-4-1-2,0 1-5,-9-5-3,-3 2-7,-8-7-1,-3-3 2,-9-8 1</inkml:trace>
  <inkml:trace contextRef="#ctx0" brushRef="#br0" timeOffset="351">465 0 75,'1'16'22,"5"-4"-1,8 4-1,8 1-20,6 0-2,8 5 0,2-1 0,4 2 1,-1-5-1,-2 1 2,-4-1 0,-7-5 1,-4 1 0,-9-2 1,-3 3 0,-5-1-2,-6 5 0,-5-1-1,-5 2 0,-4 1 2,-6 2 1,-6-2 1,-4 4 2,-12-4 1,-1 3 0,-7-3 0,3 3 0,-2-4-3,4-1-6,7 3-13,0-13-8,12-5-1,1-13-2,11-7 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23.6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137 293 15,'-14'0'13,"0"-1"3,3-1 0,11 2-2,-13 0-1,13 0-3,0 0-2,0 0 0,0 0-2,15 0-1,4 0-1,6 1-2,7 0 1,8 0 0,10 0-1,5 0 0,6 0 0,1 1-1,-4-7 1,-4 3-2,-6-2 1,-6 1-2,-6-2-6,-12-1-14,-5-2 1,-9-1-3,-10 9 1</inkml:trace>
  <inkml:trace contextRef="#ctx0" brushRef="#br0" timeOffset="360">162 293 50,'-14'11'15,"14"-11"0,0 0 0,0 0-13,0 0-2,0 0 3,4-13 0,-4 13 2,7-12 1,7 4 0,2-8-1,9 0 1,6-6-3,5-2 0,8-3-2,1-2 0,7-1-1,-6 1 0,-3 4 0,-7 2 0,-4 8-2,-9 3-2,-5 9-2,-18 3-3,9 6-5,-17 3-5,-6 6-2,-9 0 1,-9 3 2</inkml:trace>
  <inkml:trace contextRef="#ctx0" brushRef="#br0" timeOffset="671">17 302 16,'-15'17'14,"10"-1"0,13-3-1,11 1-3,13-3-1,8 0 0,4-2-3,6 0-2,0 0 0,0-1 0,-5-1 0,-1 3 1,-8 0 0,0 4 0,-6 1 0,-1 2 0,-4 2-2,-1 1 0,-5 0-2,-2-1-5,-2 2-13,-8-6-3,-5-5-2,-2-10 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25.3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0 225 1,'0'0'4,"0"0"0,0 0-2,0 0 0,0 0 3,0 0 0,0 0 1,0 0 1,0 0 3,0 0 2,12 11 0,2-8-1,7-2-1,8 3-1,5-4-1,9 3-2,6-3-1,4 1-1,1 0-3,1 1 1,-6-1-2,-6 2 0,-6 0 1,-10 0-1,-8-1 0,-5-1-2,-14-1-6,0 0-10,0 0-1,0 0 0,-12-10 0</inkml:trace>
  <inkml:trace contextRef="#ctx0" brushRef="#br0" timeOffset="431">479 0 44,'-6'13'17,"6"-13"0,1 13 0,-1-13-4,14 14-12,1-3-1,4 1 2,4 2 1,3 2 0,4 0 0,-2 1 1,4 0 0,-2-1 0,2 1-2,-4-2 1,-2 0-2,-4-2 0,-3-1 0,-5-1 0,-3 0-1,-7 0 1,-5-1 1,-6 1 1,-4-1 0,-7 1 0,-1 4 0,-8-1 1,-1 3 0,-6 0-1,1 2 0,-6 0 0,3 1-2,-1-2 1,2-1 0,1-2-1,5-3 0,6-2-1,0-4-2,14 3-11,-2-9-12,11 0-1,-2-17 0,7 1-1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45.2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0 406 18,'15'-2'12,"-3"-4"-1,0 4 0,-1 1-4,0 5-2,0 6 1,-2 7-2,-1 9 0,-1 4 1,2 11 2,-3 6-1,0 7 1,-4 4-1,1 2 0,-3-3-1,-2-3-1,-1-5-2,1-7-1,1-7-7,0-11-11,4-13-1,-3-11-2,11-19 1</inkml:trace>
  <inkml:trace contextRef="#ctx0" brushRef="#br0" timeOffset="290">112 435 64,'12'-16'17,"9"-4"1,5-2-1,7-1-15,5 1-1,4 2 0,-5 3 1,-2 6 0,-5 5 0,-5 7 0,-4 6 0,-2 9 0,-7 4-1,-2 4 0,-5 2 1,-1 2 1,-7-2 0,-3 0 1,-8-7 0,-6 2 0,-9-6 1,-4-1-2,-7-5 1,1-4-2,-2-4 0,3-3-5,10-1-4,6-10-9,18 1-8,7-7 1,15 0-3,4-3 2</inkml:trace>
  <inkml:trace contextRef="#ctx0" brushRef="#br0" timeOffset="661">799 417 77,'0'0'16,"0"0"-5,14-22-2,8 6-19,0-7 2,5 2 3,1-2 2,2 6 1,-5 2 5,-4 6 5,1 9 0,-6 5 0,1 9-3,-5 3-2,-1 7-1,-8-1 1,-3 5 1,-8-4 0,-4 0 2,-7-6-1,-2-1 1,-8-9 0,1-1-1,-5-7-1,7-2-2,1-4-3,0-7-6,12 1-6,-1-9-9,14 1-1,5-9-2,11-1 1</inkml:trace>
  <inkml:trace contextRef="#ctx0" brushRef="#br0" timeOffset="1031">1444 0 77,'2'11'22,"-2"-11"-1,0 19-1,-2-5-19,3 5-1,1 8-1,0 5 2,0 8-1,0 6 2,-1 1-1,1 1 2,-2-4-1,2-3 0,-2-5 0,2-7-3,6-3-15,3-13-5,7-11-1,0-10-2,7-8 2</inkml:trace>
  <inkml:trace contextRef="#ctx0" brushRef="#br0" timeOffset="1271">1835 207 73,'9'19'24,"-4"2"-1,4 5-1,-2-2-9,3 4-14,-1 3 1,0 3 0,-1-5 0,0-3 1,-2-5-1,1-5-2,2-1-7,4-12-13,7-8 0,0-12-2,6-7 2</inkml:trace>
  <inkml:trace contextRef="#ctx0" brushRef="#br0" timeOffset="1522">2418 232 79,'0'0'24,"12"9"-1,-12-9-1,-13-2-17,-5 4-3,-7 5 0,-10 1 0,-7 4-1,-6 3 0,-5 5 0,1 3 0,7 3 0,6 1 0,12 0-1,11-2 1,15-1-1,16-5 0,13-3 1,13-6-2,13-8-1,10-3-6,1-13-12,9-3-3,-7-11-1,-1 0 0,-14-9 0,-2 5 6,-16-4 5,-8 6 10,-9 4 12,-6 6 5,-6 6 0,-5 14 2,2-10 0,-2 10-1,-5 10-5,-3 1-2,5 6-1,-5 0 0,4 6 0,-5 0-1,3 5-1,0-4 0,4 1-1,1-4 0,5 0 0,1-6-1,10-4 0,4-9 0,11-6 1,4-8-2,6-5-1,-1-7 0,1-2 0,1-2-1,-4 1 1,-9 5 0,-7 5-1,-7 4-1,-14 13 1,11-2-1,-11 2 1,9 26-1,-6-3 1,3 8-1,1 4 0,1 8 1,7 6 1,-6 5-1,-1 7 1,-2 4 0,1 1-1,-2 0 1,-1-4 0,-2-6 0,-2-5-1,1-6-2,-3-13-12,4-3-10,-6-13-1,4-16-1,-16-1-2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41.6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192 894 4,'0'0'9,"0"0"-2,0 0-1,0 0-1,0 0-2,0 0 0,0 0-1,3-15 1,-3 15 0,-1-21 1,0 8-1,0-4 1,0-4-1,1-2 0,-1-4-1,2-2 0,-1-2-1,1 0 0,0-5 0,0 5 0,0-1 1,1 1 1,-1 1-1,-1 2 0,0 0 0,0 2 2,-1 3-3,1 0 1,-2 0-1,1 6 0,-1 0-1,1 6 1,1 11-1,-2-15 0,2 15 0,0 0-2,0 0 0,0 0-3,0 0-1,0 0-5,0 0-7,0 0-7</inkml:trace>
  <inkml:trace contextRef="#ctx0" brushRef="#br0" timeOffset="580">13 312 5,'0'0'10,"0"0"-16,0 0-1</inkml:trace>
  <inkml:trace contextRef="#ctx0" brushRef="#br0" timeOffset="661">8 321 22,'0'0'13,"0"0"-2,-4-9 0,4 9-3,-2-15-2,0 4-1,2-2-2,1-2-1,1-2 0,-1-2 1,4-2-2,-1-3 0,2 0 0,2-1 0,0 2-1,2 1 1,-1 1-1,1 4 0,-1 2-1,0 5 1,-9 10 0,12-15 0,-12 15-1,0 0 1,0 0-1,0 0 0,10-5 0,-10 5-2,0 0 2,0 0 0,3 9 0,-3-9 0,3 10 0,-3-10 1,8 10 0,-8-10 0,9 16 0,0-5-1,0 1 1,1 3 0,0 1 0,2 2 0,-2 1 0,1-1-1,1 0 1,-3 0 0,1-1 0,-1 0 0,3-1 0,0 0 0,1-1 0,0 1 0,0-3 0,-2-2 0,0-2 1,-11-9-1,16 12 1,-16-12 0,0 0 0,0 0 0,9 4 0,-9-4 2,0 0-2,0 0 0,0 0-2,0 0-2,0 0-4,0 0-11,-9-2-7,-2-7 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43.5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179 819 4,'0'0'6,"0"0"-3,0 0-2,0 0 0,0 0 0,0 0 1,0 0 1,0 0 1,0 0 0,0 0 1,0 0 0,0 0-1,0 0 1,0 0-2,0 0 0,0 0-1,0 0 1,0 0 0,8-11 1,-8 11-1,-1-19 1,0 4 0,1-3-1,-2-3-1,1-2 2,0-5-2,0 0 0,1-3 0,-1-1 0,0-2 0,2 0-1,-2-1 0,3 2 0,-1-1-1,1 1 1,0 2-1,1 0-1,0 4 1,1 2 0,-2 3 1,0 2-1,0 4 1,-2 3-1,1 4 0,-1 9 0,1-10 0,-1 10 0,0 0 0,0 0-1,0 0 0,0 0 0,0 0-4,0 0-3,0 0-8,0 0-7,0 0-3</inkml:trace>
  <inkml:trace contextRef="#ctx0" brushRef="#br0" timeOffset="631">0 269 0,'0'0'19,"0"0"-7,-1-9-7,1 9-3,0 0 0,0 0-2,0 0 0,3-11 0,-3 11 2,6-14 1,-6 14 0,11-19 1,-5 7 0,1-2 0,4-1 0,-2 1-1,3-2 0,-1-1-2,3 0 0,-3 1 0,3 0 0,-2 3 0,-2 0 1,-1-1 0,-9 14-1,15-16 1,-15 16-1,11-11 1,-11 11-1,9-6-1,-9 6 0,10-3 0,-10 3 0,10-3 0,-10 3-1,0 0 1,9 0 0,-9 0-2,0 0 2,9 9-1,-9-9 0,9 15 1,-3-6 0,3 2-1,-1 3 1,3-1 0,-2 4 0,1 1 0,3 0 0,-2 1 0,1 2 0,0 0 0,-2 0 0,0 2 0,2-1 0,-3-2 0,1 1 0,-2-3 0,1 0 0,-2-5 0,-1 0 0,-6-13 0,7 14 1,-7-14 0,0 0 0,0 0 1,0 0-1,0 0-1,0 0-6,0 0-13,0 0-5,-14-12-1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46.58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0 116 4,'16'0'4,"2"1"0,4-1 0,2 1-1,2 0 0,1 0 0,3 1-1,3-1 0,1 3 0,2-1 0,2-1 0,0 1 0,1-2 0,-1 2-1,-2-2 1,-3 1-1,-2-1 1,-4 1-1,-3-1 0,-6 0 0,-2 0 0,-5 0 0,-11-1 0,13 0 1,-13 0 0,0 0 0,0 0 0,0 0 1,0 0-1,0 0 0,0 0-1,0 0 0,0 0 0,0 0 0,0 0-1,0 0 0,0 0 0,0 0 0,-5-9-1,5 9 1,0 0-1,0 0 0,-9-9 0,9 9 0,-9-10-1,9 10-1,-13-12 0,13 12 1,-16-16-1,6 8 1,-1-1-1,1-1 2,-2 0 0,1 1 1,0-2-1,0 2 1,1 2 0,1-1 0,9 8 0,-15-8 0,15 8-1,-9-4 1,9 4 0,0 0 0,0 0 1,0 0-1,0 0 0,0 0-1,0 0 1,0 0 0,0 0-1,0 0 1,18 9-1,-6-3 1,4 1 0,1 2 0,6 0 0,-1 2 0,4-1 0,1 1 0,0-1 0,-2 0 0,-3 1 0,-2-3 0,-3-1 0,-2 2-1,-4-2 1,-11-7 0,11 15 0,-11-15 0,6 15 0,-6-15 0,-1 17-1,-1-8 2,-2 1-2,-1 0 1,-2 1 1,0 1-1,-2 0 0,-3 0 0,-1 2 0,-3 1 1,-1-2-1,-2 0 0,0-2 1,-3 0-1,0 0 1,0-2-1,0-2 0,2 2 0,1-2 1,2-1-1,4 0-1,3-1 1,0-1-1,10-4-1,0 0-2,0 0-7,4 11-8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58.5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709 161 2,'0'0'3,"0"0"0,0 0 1,0 0-1,0 0 1,-10-5-1,10 5 0,-10-2 0,10 2-1,-20-1-2,4 0 1,0 0-1,-7 1 0,-4 0 0,-5 1 1,-1 0 0,-5 1 0,1-1 0,-3 2 0,-2-1 0,3 0 0,1 0 1,3-2-1,2-1 1,4 0 0,2 0 0,5-1 0,1 0 0,6-1 0,2 2 0,4-1-1,9 2-1,-9-1-2,9 1-1,0 0-6,0 0-9,0 0-2</inkml:trace>
  <inkml:trace contextRef="#ctx0" brushRef="#br0" timeOffset="541">82 99 0,'0'0'9,"0"0"-1,0 0-3,19-8 0,-6 3-1,3 2-2,5-3-1,-1 2 0,6-1 0,-3-3 1,3 1 2,-5-5 0,-1 7 2,-3-4 0,-3 3 1,-1-3-1,-13 9 1,14-12-3,-14 12 0,0 0-4,0 0-1,0 0-3,0 0 2,0 0-2,0 0 1,0 0-2,-9 12 1,-2-3 0,-4-2 1,-5 4-1,-1 2 0,-5 1 1,-3-1 0,0-2 1,-4 0 1,2-1 0,2 3 1,4-5 0,2 2-1,4-2 1,6 0 0,4 3 0,6-2 0,6 3 0,5 1 0,5 2 0,4-1 0,5 3 2,3-3 0,0 2 0,2-1 1,0-3 0,-1 1 0,-2-2 0,-2-2 0,-3 0 0,-1-1-1,-1-1-1,-5 0 0,-2-3 0,0 0-1,-10-4 0,12 5-1,-12-5-2,0 0-3,0 0-4,0 0-11,0 0-1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9:00:00.15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396 196 0,'-36'-5'4,"2"4"0,1 0-2,4 0 0,4 0 0,4 2 0,3-1-1,4 1-1,3 0 0,11-1-1,-11 1-1,11-1 0,0 0 0,0 0-2,0 0 0</inkml:trace>
  <inkml:trace contextRef="#ctx0" brushRef="#br0" timeOffset="331">0 189 6,'0'0'8,"0"0"-1,7-9 0,-7 9-1,13-15 0,-2 5-1,1-5-1,4 2-1,2-1 0,3 0-1,3-1-2,0 0 0,0 1 0,1 2 0,-2 3-1,-2-1 1,-2 2 0,-3 1-1,-5 3 1,-11 4 0,14-5-1,-14 5 0,0 0 0,0 0 0,0 0-1,0 0 0,0 0 0,0 0-1,-1 10 0,1-10-1,-12 8 0,3 1 0,-3-2 0,-1 3 1,-2-3 0,-3 4 0,-1 2 2,0 1 0,0-1 1,-1-2 0,5 1 0,-2-3 0,6 4 1,0-4-1,11-9 0,-12 15 1,12-15-1,-8 17 1,8-17 0,-2 19-1,2-8 1,2 2 0,2 1 0,1 0 1,2-2 1,4 2 0,-1-1 0,3 0 1,2-1 0,1-1-1,0-1 0,2 0-1,-3 1-1,0-3 0,-2 1 0,-2-2-1,0-1 0,-11-6-1,15 11-2,-15-11-4,15 12-12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9:00:01.4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580 349 9,'0'0'11,"0"0"-1,0 0-3,1-9-1,-1 9-3,0 0-1,-14-3-1,2 2-1,-5 0 0,-5 0 1,-3-1-1,-4 0 1,-3 0 1,-3-1-1,-2 0 1,2-1 1,2-2 0,3 2 0,2-2 2,3 1-1,2 0 1,5 0 1,4 0-2,5 2-1,-1 0 0,10 3-3,0 0-1,0 0-1,0 0-2,0 0-3,0 0-2,0 0-5,0 0-5,0 0-4</inkml:trace>
  <inkml:trace contextRef="#ctx0" brushRef="#br0" timeOffset="431">16 276 7,'0'0'20,"0"0"-3,2-15-3,4 4-3,3-2-5,4-4-3,3-1-2,5-4-1,5 1 1,3 0-1,2-1 0,1 0 0,0 3 0,0 0 0,-5 3 0,-1 2 0,-6 4 0,-6 2-1,-1 3 1,-13 5-1,12-3-1,-12 3 1,0 0 0,0 0-1,0 10 1,0-10 0,-9 11-1,9-11 0,-21 14-2,6-5 0,-5 1 0,-3 0 0,-4 2-1,-1 0 1,-2 1 1,-1 1 0,0-1 2,1 0 0,4-2 0,2 1 1,5 0-1,2 1 1,6-2-1,3-2 1,2 1-1,6-10 2,-2 19-1,5-10 1,-3-9 0,9 18 0,-9-18 2,14 18 0,-5-9 0,3 4 1,-1-3 0,1 1-1,2-1 0,-1 2 1,3 0-2,0 0 1,1 2-1,2 0 0,1 2-1,4 1 1,2 0-1,1 4 0,1 2-1,1-1-1,0 1-2,-2-1-8,-5-7-12,5 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00:58:04.789"/>
    </inkml:context>
    <inkml:brush xml:id="br0">
      <inkml:brushProperty name="width" value="0.05" units="cm"/>
      <inkml:brushProperty name="height" value="0.05" units="cm"/>
      <inkml:brushProperty name="color" value="#E71224"/>
    </inkml:brush>
    <inkml:context xml:id="ctx1">
      <inkml:inkSource xml:id="inkSrc11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1" timeString="2021-01-13T00:58:51.404"/>
    </inkml:context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  <inkml:brush xml:id="br2">
      <inkml:brushProperty name="width" value="0.05" units="cm"/>
      <inkml:brushProperty name="height" value="0.05" units="cm"/>
    </inkml:brush>
    <inkml:brush xml:id="br3">
      <inkml:brushProperty name="width" value="0.05" units="cm"/>
      <inkml:brushProperty name="height" value="0.05" units="cm"/>
      <inkml:brushProperty name="color" value="#66CC00"/>
    </inkml:brush>
    <inkml:brush xml:id="br4">
      <inkml:brushProperty name="width" value="0.05" units="cm"/>
      <inkml:brushProperty name="height" value="0.05" units="cm"/>
      <inkml:brushProperty name="fitToCurve" value="1"/>
    </inkml:brush>
    <inkml:context xml:id="ctx2">
      <inkml:inkSource xml:id="inkSrc14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2" timeString="2021-01-13T01:05:09.458"/>
    </inkml:context>
    <inkml:brush xml:id="br5">
      <inkml:brushProperty name="width" value="0.05" units="cm"/>
      <inkml:brushProperty name="height" value="0.05" units="cm"/>
      <inkml:brushProperty name="color" value="#66CC00"/>
      <inkml:brushProperty name="ignorePressure" value="1"/>
    </inkml:brush>
    <inkml:brush xml:id="br6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12358 623 4296 0 0,'0'0'125'0'0,"0"0"86"0"0,0 0 273 0 0,-2 1 116 0 0,-2 1-1161 0 0,4 3 9002 0 0,6-4-7300 0 0,-6-1-894 0 0,6 0 657 0 0,78 0 466 0 0,-18 1-1058 0 0,-11 3 105 0 0,76 0 362 0 0,-16 5-434 0 0,-23-6-149 0 0,44 7 632 0 0,-40-7-457 0 0,-14 2-62 0 0,-27 0-229 0 0,-48-5-69 0 0,17 10 232 0 0,-18-7-222 0 0,-4-2 32 0 0,-2-1 11 0 0,1 0-25 0 0,3 0-100 0 0,-3 0-21 0 0,1 0 16 0 0,4 0 52 0 0,-1 0 25 0 0,-4 0 18 0 0,1 1-71 0 0,17 10-76 0 0,-13-12 118 0 0,22 0-72 0 0,-2-13 72 0 0,-20 13 0 0 0,2 1 0 0 0,-2 0-10 0 0,-5 0-44 0 0,0 1 1 0 0,3 2 42 0 0,4-1 11 0 0,8 7 0 0 0,-11-2-10 0 0,12 0-108 0 0,27 0 54 0 0,-38-7 64 0 0,2 3 0 0 0,7 2-10 0 0,-14-4-17 0 0,-1-1 91 0 0,0 0-20 0 0,0 0-103 0 0,0 0-10 0 0,-1-2 10 0 0,-32-28-6 0 0,17 14 54 0 0,-80-70 11 0 0,46 45-77 0 0,-9-20-126 0 0,57 59 143 0 0,-3-6 48 0 0,-1-1 12 0 0,-2 1-10 0 0,6 7-54 0 0,2 1-54 0 0,0 0-11 0 0,0 0-6 0 0,66 36-129 0 0,55 12-24 0 0,-75-25 48 0 0,5 8 174 0 0,-25-13-28 0 0,23 18 41 0 0,-38-17 106 0 0,-11 19-41 0 0,0-35 47 0 0,-53 23 5 0 0,28-8-63 0 0,-9 12-61 0 0,-51 29-16 0 0,50-32 204 0 0,20-10-141 0 0,15-16-56 0 0,0-1-62 0 0,0 0-152 0 0,20-1-5256 0 0,-5-2 55 0 0</inkml:trace>
  <inkml:trace contextRef="#ctx0" brushRef="#br0" timeOffset="2664.265">12358 2612 3312 0 0,'-14'-5'2080'0'0,"12"5"-1771"0"0,2 0-45 0 0,0 0-21 0 0,0 0-3 0 0,0 0 10 0 0,0 0 46 0 0,0 0 22 0 0,0 0 2 0 0,0 0-28 0 0,0 0-118 0 0,0 0-50 0 0,0 0-10 0 0,0 0 27 0 0,0 0 124 0 0,0 0 58 0 0,0 0 12 0 0,0 0-23 0 0,0 0-100 0 0,0 0-42 0 0,0 0-8 0 0,0 0 24 0 0,0 0 112 0 0,0 0 43 0 0,0 0 10 0 0,0 0-34 0 0,0 0-145 0 0,0 0-63 0 0,0 0-11 0 0,0 0 4 0 0,0 0 29 0 0,0 0 12 0 0,0 0 1 0 0,0 0 17 0 0,0 0 72 0 0,0 0 30 0 0,0 0 8 0 0,1-4 1 0 0,24-37 120 0 0,5 7-128 0 0,45-28 153 0 0,6-15 206 0 0,5-23-103 0 0,72-36-129 0 0,52-40 205 0 0,-164 141-540 0 0,-2-3 0 0 0,-2-2-1 0 0,-2-2 1 0 0,9-13-56 0 0,22-22 341 0 0,0 6 119 0 0,3 3 0 0 0,23-12-460 0 0,8 3 312 0 0,26-27-26 0 0,-70 56 7 0 0,-60 47-205 0 0,-1 1-13 0 0,0 0 15 0 0,0 0 5 0 0,0 0-6 0 0,0 0-1 0 0,0 0-1 0 0,0 0-6 0 0,0 0-3 0 0,16-5-142 0 0,8-14-142 0 0,10-19-215 0 0,-22 15 370 0 0,19-27 337 0 0,23-22-572 0 0,-38 43 286 0 0,-8 27-18 0 0,-6 2-74 0 0,-2 0-14 0 0,0 0 2 0 0,0 0 38 0 0,0 0 144 0 0,0 0 21 0 0,0 0-43 0 0,0 0-131 0 0,0 0-15 0 0,0 0 36 0 0,0 0 110 0 0,0 0 12 0 0,0 0-26 0 0,0 0-96 0 0,0 0-6 0 0,0 0 120 0 0,0 3 4 0 0,0 16-160 0 0,0-18 6 0 0,0-1 40 0 0,0 0 126 0 0,0 0 15 0 0,0 0-42 0 0,0 0-125 0 0,0 0-14 0 0,0 0 32 0 0,-3-1 102 0 0,-19 2-20 0 0,6 4-140 0 0,-19 8 116 0 0,0 2-64 0 0,-46 24-61 0 0,30-20 61 0 0,6-6 53 0 0,20-4 65 0 0,16-7-56 0 0,7-1-59 0 0,2-1-15 0 0,0 0 8 0 0,0 1 9 0 0,0 6 37 0 0,27-18-32 0 0,6-8 54 0 0,-1-7 0 0 0,33-19-117 0 0,7-13 106 0 0,-14 36-69 0 0,-41 21 16 0 0,-9 2 64 0 0,-2 2 12 0 0,0 2 36 0 0,3 4-36 0 0,-4-4-12 0 0,-4 1 11 0 0,-1-5 42 0 0,15 23 11 0 0,-13-19-63 0 0,0 0-1 0 0,0 1 1 0 0,-1-1-1 0 0,1 1 0 0 0,-1-1 1 0 0,-1 1-1 0 0,1-1 0 0 0,-1 1 1 0 0,0-1-1 0 0,0 1 1 0 0,0-1-1 0 0,-1 1 0 0 0,0-1 1 0 0,0 1-1 0 0,0-1 1 0 0,-2 4-1 0 0,-3 15 47 0 0,-38 102 517 0 0,29-72 26 0 0,6-20-231 0 0,8-31-304 0 0,1 12-59 0 0,0-14-44 0 0,0-1 86 0 0,0 0 26 0 0,0 0 0 0 0,0 0 2 0 0,0 0 6 0 0,0 0-19 0 0,1-1-105 0 0,23-27-596 0 0,-14 13-1269 0 0,-4 6-4464 0 0</inkml:trace>
  <inkml:trace contextRef="#ctx0" brushRef="#br0" timeOffset="5665.786">14773 479 6416 0 0,'0'0'141'0'0,"-2"0"23"0"0,-72-8 203 0 0,47 6-207 0 0,0-6 656 0 0,12 0-122 0 0,13 7-307 0 0,2 1 12 0 0,-1-1 324 0 0,-1-2-846 0 0,6 2 4131 0 0,131 15-2776 0 0,12 8-363 0 0,-86-16-794 0 0,125 11 106 0 0,45-16 21 0 0,-90 2 528 0 0,-71 2-97 0 0,-39-1-60 0 0,-26-4-562 0 0,-2-1 32 0 0,4-2-33 0 0,-1 3-22 0 0,-5-1-36 0 0,2-2 26 0 0,-1 2-21 0 0,1 1 43 0 0,-1-1 43 0 0,1-1-43 0 0,-1 1-43 0 0,5-2 43 0 0,-3 3-6 0 0,-4 0-2 0 0,1 0-1 0 0,-1 0 1 0 0,0 0-1 0 0,1 0 1 0 0,-1 0-1 0 0,0 0 1 0 0,0 0-1 0 0,1 0 1 0 0,-1 0-1 0 0,0-1 0 0 0,1 1 1 0 0,-1 0-1 0 0,0 0 1 0 0,1 0-1 0 0,-1 0 1 0 0,0 0-1 0 0,0-1 1 0 0,1 1-1 0 0,-1 0 1 0 0,0 0-1 0 0,0 0 1 0 0,1-1-1 0 0,-1 1 1 0 0,0 0-1 0 0,0 0 1 0 0,0 0-1 0 0,0-1 1 0 0,1 1-1 0 0,-1 0 0 0 0,0-1 1 0 0,0 1-1 0 0,0 0 1 0 0,0 0-1 0 0,0-1 1 0 0,0 1-1 0 0,0 0 1 0 0,0-1-1 0 0,0 1 1 0 0,0 0-1 0 0,0-1 1 0 0,0 1-1 0 0,0 0 1 0 0,0-1-1 0 0,0 1 1 0 0,0 0-1 0 0,0-1 1 0 0,0 1-1 0 0,0 0 1 0 0,0 0-1 0 0,0-1 0 0 0,0 1 1 0 0,-1 0-1 0 0,1 0 1 0 0,0-1-1 0 0,0 1 1 0 0,0 0-1 0 0,-1 0 1 0 0,1-1-1 0 0,0 1 1 0 0,0 0-1 0 0,0 0 1 0 0,-1 0-1 0 0,1-1 1 0 0,0 1-1 0 0,-1 0 1 0 0,1 0-1 0 0,0 0 1 0 0,0 0-1 0 0,-1 0 0 0 0,1 0 9 0 0,-51-50-26 0 0,25 26 26 0 0,-4-11 10 0 0,-28-18-118 0 0,55 51 176 0 0,-19-26-4 0 0,2 1-362 0 0,19 26 384 0 0,0-1 21 0 0,-3-5-26 0 0,3-1-95 0 0,1 7-6 0 0,0-1 1 0 0,0 1-1 0 0,0-1 1 0 0,0 1-1 0 0,0 0 1 0 0,1-1-1 0 0,-1 1 1 0 0,1 0 0 0 0,-1 0-1 0 0,1-1 1 0 0,-1 1-1 0 0,1 0 1 0 0,0 0-1 0 0,-1 0 1 0 0,1-1-1 0 0,0 1 1 0 0,0 0-1 0 0,0 0 1 0 0,0 0-1 0 0,0 1 1 0 0,0-1-1 0 0,0 0 1 0 0,0 0-1 0 0,0 0 1 0 0,0 1 0 0 0,1-1-1 0 0,-1 1 1 0 0,0-1-1 0 0,0 1 1 0 0,1-1-1 0 0,-1 1 1 0 0,0 0-1 0 0,1-1 1 0 0,-1 1-1 0 0,1 0 1 0 0,-1 0-1 0 0,0 0 1 0 0,1 0-1 0 0,-1 0 1 0 0,0 1-1 0 0,1-1 1 0 0,-1 0-1 0 0,1 1 20 0 0,14 10-84 0 0,33 30 134 0 0,-9-9-124 0 0,36 22 10 0 0,-46-41 64 0 0,17 13-53 0 0,-24-12-22 0 0,-17-9 75 0 0,-2 0 0 0 0,-3 2-10 0 0,-6 11 162 0 0,0-12-131 0 0,-1 1 22 0 0,-2-1-33 0 0,-14 12-10 0 0,-23 7 0 0 0,4 3 54 0 0,-29 35 31 0 0,5-1 352 0 0,50-45-101 0 0,14-14-400 0 0,1 0 48 0 0,0 1 32 0 0,0-3 34 0 0,16 17-689 0 0,-10-13-1070 0 0,-6-5-3920 0 0</inkml:trace>
  <inkml:trace contextRef="#ctx0" brushRef="#br0" timeOffset="8084.536">14893 2111 6704 0 0,'0'0'149'0'0,"0"0"23"0"0,0 0 12 0 0,2 0-12 0 0,28-23 33 0 0,19-26-87 0 0,-23 22 80 0 0,49-54 1420 0 0,26-25 371 0 0,30-38-690 0 0,6 14-838 0 0,14-17 64 0 0,-1 12 353 0 0,-69 63 352 0 0,-11 2 413 0 0,-70 68-1421 0 0,0 2 2 0 0,1-1-26 0 0,3-3-108 0 0,-3-3-16 0 0,-1 5 32 0 0,0 2-6 0 0,0 0-4 0 0,0 0-29 0 0,-29 19-758 0 0,17-7 621 0 0,-8-12 346 0 0,-16 4 70 0 0,7 2-234 0 0,-87 34-48 0 0,45-18 0 0 0,23-5 11 0 0,45-16-32 0 0,-1 0-33 0 0,-4 2-20 0 0,4-2-33 0 0,4 0 43 0 0,0-1 0 0 0,0 0 0 0 0,0 1-1 0 0,0-1 1 0 0,0 0 0 0 0,-1 1 0 0 0,1-1 0 0 0,0 0 0 0 0,0 1-1 0 0,0-1 1 0 0,0 0 0 0 0,0 1 0 0 0,1-1 0 0 0,-1 0 0 0 0,0 1-1 0 0,0-1 1 0 0,0 0 0 0 0,0 1 0 0 0,0-1 0 0 0,0 0 0 0 0,0 1-1 0 0,1-1 1 0 0,-1 0 0 0 0,0 0 0 0 0,0 1 0 0 0,1-1 0 0 0,-1 0-1 0 0,0 0 1 0 0,0 1 0 0 0,1-1 0 0 0,-1 0 0 0 0,0 0 0 0 0,0 0-1 0 0,1 1 1 0 0,-1-1 0 0 0,0 0 0 0 0,1 0 0 0 0,-1 0 0 0 0,0 0-1 0 0,1 0 1 0 0,-1 0 0 0 0,0 0 0 0 0,1 0 0 0 0,-1 0 0 0 0,0 0-1 0 0,1 0 1 0 0,-1 0 0 0 0,0 0 0 0 0,1 0 0 0 0,-1 0 0 0 0,0 0-1 0 0,1 0 1 0 0,-1 0 0 0 0,0 0 0 0 0,1 0 0 0 0,-1-1 0 0 0,0 1-1 0 0,0 0 1 0 0,1 0 0 0 0,-1 0 0 0 0,0 0 0 0 0,1-1 0 0 0,-1 1-1 0 0,0 0 1 0 0,34-10-88 0 0,89-41 64 0 0,-70 25-208 0 0,8-4 51 0 0,30-11 106 0 0,-50 28 355 0 0,-32 36-216 0 0,-25 58-64 0 0,-8-19 16 0 0,-41 37 214 0 0,39-55-60 0 0,6-20-154 0 0,-5 6 326 0 0,35-35-5963 0 0,0 1-307 0 0</inkml:trace>
  <inkml:trace contextRef="#ctx0" brushRef="#br0" timeOffset="10905.096">19108 139 7688 0 0,'0'0'166'0'0,"0"0"29"0"0,0 0 14 0 0,-1-1-25 0 0,-56-29 1400 0 0,56 29-1444 0 0,-20-3 118 0 0,-8-6-258 0 0,9 10 0 0 0,-37 12 621 0 0,-13 9 462 0 0,14 6-515 0 0,-14 12-128 0 0,32-17 156 0 0,1 1 0 0 0,2 1 0 0 0,-31 28-596 0 0,1 6 1070 0 0,-37 46-491 0 0,37-14-177 0 0,59-79-318 0 0,0-1-23 0 0,0 0 0 0 0,1 0 0 0 0,0 1 0 0 0,1 0 0 0 0,0 0-1 0 0,0 0 1 0 0,1 0 0 0 0,1 4-61 0 0,-10 52 357 0 0,23-9-253 0 0,15 47 505 0 0,-17-81-482 0 0,-3-9-17 0 0,0-1-1 0 0,2 0 0 0 0,0 0 0 0 0,0-1 0 0 0,1 0 0 0 0,0-1 0 0 0,2 0 0 0 0,-1 0 0 0 0,1-1 1 0 0,1 0-1 0 0,0-1 0 0 0,10 7-109 0 0,89 20 242 0 0,-21-27-188 0 0,-9-14 80 0 0,-44-1-63 0 0,1-2 0 0 0,-1-2 0 0 0,0-2 0 0 0,0-1 0 0 0,-1-1 0 0 0,18-12-71 0 0,-27 14 22 0 0,57-34 50 0 0,22-13 31 0 0,80-54 14 0 0,-88 23-53 0 0,-85 79-1 0 0,-2-2-1 0 0,1 1 1 0 0,-2-1-1 0 0,1-1 1 0 0,-2 0-1 0 0,0-1 0 0 0,0 1 1 0 0,-1-2-1 0 0,-1 1 1 0 0,0-1-1 0 0,-1 0 1 0 0,2-12-63 0 0,7-107 434 0 0,-25 52-284 0 0,9 68-141 0 0,-1 0 1 0 0,-1 0-1 0 0,0 0 1 0 0,0 0-1 0 0,-1 0 1 0 0,-1 0-1 0 0,-5-8-9 0 0,4 6 36 0 0,-2 1-1 0 0,0 0 1 0 0,-1 0 0 0 0,0 1-1 0 0,-1 0 1 0 0,-1 1-1 0 0,0 0 1 0 0,-1 0-1 0 0,-4-2-35 0 0,2 4 24 0 0,-1 1 0 0 0,-1 0 0 0 0,0 1 0 0 0,0 1 0 0 0,-1 0 0 0 0,-10-3-24 0 0,10 7-12 0 0,-1 1 0 0 0,1 0-1 0 0,-1 1 1 0 0,0 1 0 0 0,1 0-1 0 0,-1 2 1 0 0,0 0 0 0 0,0 1-1 0 0,1 0 1 0 0,0 2 0 0 0,-1 0-1 0 0,-6 3 13 0 0,-19 3-44 0 0,-86 35 44 0 0,1 14-138 0 0,91-38-134 0 0,2 1 1 0 0,0 1-1 0 0,-24 23 272 0 0,-27 57-5145 0 0,67-77-1132 0 0</inkml:trace>
  <inkml:trace contextRef="#ctx0" brushRef="#br0" timeOffset="12311.894">19154 318 4416 0 0,'0'0'132'0'0,"0"0"76"0"0,0 0 255 0 0,0 0 106 0 0,0 0 27 0 0,0 0-22 0 0,0 0-104 0 0,0 0-44 0 0,0 0-8 0 0,0 0 7 0 0,-6-6 2775 0 0,-1 3-3123 0 0,5 2-11 0 0,2 1 19 0 0,-11-4 1016 0 0,-32 8 366 0 0,-5 6-1102 0 0,4-1-143 0 0,4 14 323 0 0,-60 35 412 0 0,53-24-800 0 0,-3 13-17 0 0,11 11 196 0 0,32-39-282 0 0,7-18-46 0 0,0 0-1 0 0,0 1 1 0 0,0-1 0 0 0,1 0-1 0 0,-1 0 1 0 0,1 1 0 0 0,-1-1 0 0 0,1 0-1 0 0,-1 0 1 0 0,1 1 0 0 0,-1-1 0 0 0,1 0-1 0 0,0 0 1 0 0,0 0 0 0 0,0 0-1 0 0,-1 0 1 0 0,1 0 0 0 0,0 0 0 0 0,0 0-1 0 0,0-1 1 0 0,1 1 0 0 0,-1 0 0 0 0,0-1-1 0 0,0 1 1 0 0,0 0 0 0 0,0-1 0 0 0,2 1-8 0 0,0 0 20 0 0,103 35 185 0 0,-64-21-357 0 0,-19-4 20 0 0,3 4 48 0 0,-21-10 84 0 0,-5 3 0 0 0,0-6 21 0 0,0 0-1 0 0,0 0 0 0 0,0 0 1 0 0,0 0-1 0 0,0-1 0 0 0,-1 1 1 0 0,1 0-1 0 0,-1 0 0 0 0,1-1 1 0 0,-1 1-1 0 0,0 0 0 0 0,1-1 1 0 0,-1 1-1 0 0,0 0 0 0 0,0-1 0 0 0,0 1 1 0 0,-1-1-1 0 0,1 0 0 0 0,0 1 1 0 0,0-1-1 0 0,-1 0 0 0 0,1 0 1 0 0,-1 0-1 0 0,1 0 0 0 0,-1 0 1 0 0,1 0-1 0 0,-1 0-20 0 0,-4 3 93 0 0,-14 8 215 0 0,0 0 0 0 0,-1-1 0 0 0,0-1 1 0 0,-1-1-1 0 0,0-1 0 0 0,-3 0-308 0 0,-46 11 141 0 0,50-15-149 0 0,21-4-97 0 0,0 0 0 0 0,0 0 0 0 0,1 0 0 0 0,-1 0-1 0 0,0 0 1 0 0,0 0 0 0 0,0 0 0 0 0,1 0 0 0 0,-1 0-1 0 0,0-1 1 0 0,0 1 0 0 0,0 0 0 0 0,1 0 0 0 0,-1 0 0 0 0,0 0-1 0 0,0 0 1 0 0,0-1 0 0 0,0 1 0 0 0,0 0 0 0 0,0 0-1 0 0,1 0 1 0 0,-1-1 0 0 0,0 1 0 0 0,0 0 0 0 0,0 0-1 0 0,0 0 1 0 0,0-1 0 0 0,0 1 0 0 0,0 0 0 0 0,0 0-1 0 0,0-1 1 0 0,0 1 0 0 0,0 0 0 0 0,0 0 0 0 0,0 0 0 0 0,0-1-1 0 0,0 1 1 0 0,0 0 0 0 0,0 0 0 0 0,0-1 0 0 0,0 1-1 0 0,-1 0 1 0 0,1 0 0 0 0,0 0 0 0 0,0-1 0 0 0,0 1-1 0 0,0 0 1 0 0,0 0 0 0 0,0 0 0 0 0,-1 0 0 0 0,1 0-1 0 0,0-1 1 0 0,0 1 0 0 0,0 0 0 0 0,0 0 0 0 0,-1 0 105 0 0,5-4-1664 0 0,2-1-3773 0 0</inkml:trace>
  <inkml:trace contextRef="#ctx0" brushRef="#br0" timeOffset="13340.821">19124 614 6072 0 0,'0'0'133'0'0,"0"0"23"0"0,0 0 12 0 0,0 0 52 0 0,0 0 191 0 0,0 0 79 0 0,0 0 20 0 0,0 0-20 0 0,0 0-90 0 0,0 0-42 0 0,0 0-6 0 0,0 0-26 0 0,0 0-106 0 0,0 0-48 0 0,0 0-10 0 0,0 0 14 0 0,-4-4 165 0 0,4 2 4251 0 0,2-1-4568 0 0,0 1 0 0 0,1 0 0 0 0,-1 0 0 0 0,1 0 0 0 0,-1 0 1 0 0,1 0-1 0 0,0 1 0 0 0,0-1 0 0 0,0 1 0 0 0,0 0 0 0 0,0 0 0 0 0,0 0 0 0 0,0 0 0 0 0,0 0 1 0 0,0 1-1 0 0,1-1 0 0 0,-1 1 0 0 0,0 0 0 0 0,0 0 0 0 0,0 0 0 0 0,1 0 0 0 0,-1 1 0 0 0,0 0 1 0 0,1-1-25 0 0,31 5 64 0 0,-33-5-63 0 0,-1 1 1 0 0,1 0 0 0 0,-1-1 0 0 0,0 1 0 0 0,0-1 0 0 0,1 1 0 0 0,-1 0 0 0 0,0 0 0 0 0,0 0 0 0 0,0 0 0 0 0,0 0 0 0 0,0 0 0 0 0,0 0 0 0 0,0 0 0 0 0,0 0 0 0 0,0 1 0 0 0,0-1 0 0 0,-1 0 0 0 0,1 0 0 0 0,-1 1 0 0 0,1-1 0 0 0,-1 0 0 0 0,1 1 0 0 0,-1-1 0 0 0,0 1 0 0 0,1-1 0 0 0,-1 1 0 0 0,0-1 0 0 0,0 0 0 0 0,0 1 0 0 0,0-1 0 0 0,0 1 0 0 0,-1-1 0 0 0,1 1-1 0 0,0-1 1 0 0,-1 1 0 0 0,1-1 0 0 0,-1 0 0 0 0,1 1 0 0 0,-1-1 0 0 0,0 0 0 0 0,1 0 0 0 0,-1 1 0 0 0,0-1 0 0 0,0 0 0 0 0,-1 1-2 0 0,-11 24 137 0 0,-23 15 439 0 0,16-20 138 0 0,-10-3-754 0 0,28-17 156 0 0,-10 3 125 0 0,11-4-284 0 0,0 1 73 0 0,-3 2-30 0 0,10-7 0 0 0,32 17-182 0 0,-22-7 54 0 0,7 15 139 0 0,-22-20-9 0 0,-1 0 0 0 0,0 0 0 0 0,1 0 0 0 0,-1 0 0 0 0,0 1 0 0 0,0-1 0 0 0,0 0 0 0 0,0 0 0 0 0,0 0 0 0 0,0 0 0 0 0,0 0 0 0 0,0 1 0 0 0,0-1 0 0 0,0 0 0 0 0,-1 0 0 0 0,1 0 0 0 0,0 0 0 0 0,-1 0 0 0 0,1 0 0 0 0,-1 0 0 0 0,1 0 0 0 0,-1 0 0 0 0,0 0 0 0 0,1 0 0 0 0,-1 0 0 0 0,0 0 0 0 0,0 0 0 0 0,0-1 0 0 0,0 1 0 0 0,1 0 0 0 0,-1-1-2 0 0,-4 5 45 0 0,-2 5-4 0 0,-36 28 336 0 0,-16-6-642 0 0,38-28-2391 0 0,10-3 1658 0 0</inkml:trace>
  <inkml:trace contextRef="#ctx0" brushRef="#br0" timeOffset="14587.91">17057 623 8208 0 0,'0'0'182'0'0,"0"0"29"0"0,0 0 13 0 0,0 0 33 0 0,0 0 114 0 0,0 0 49 0 0,0 0 11 0 0,0 0-21 0 0,0 0-88 0 0,1 0-40 0 0,58-4 2265 0 0,-30 3-2038 0 0,23-3 299 0 0,43 0 183 0 0,128 12-453 0 0,-118-18-55 0 0,122-33 808 0 0,-61 21-889 0 0,-30 21 129 0 0,-135 1-340 0 0,0 1 7 0 0,7 3-131 0 0,-8-4-188 0 0,12 9-182 0 0,-4 3 280 0 0,-8-10-6859 0 0,-9 2 1481 0 0</inkml:trace>
  <inkml:trace contextRef="#ctx0" brushRef="#br0" timeOffset="15200.374">18040 385 10000 0 0,'0'0'292'0'0,"0"0"0"0"0,0 0-180 0 0,0 0-48 0 0,0 1-11 0 0,29 7-42 0 0,12 1 717 0 0,60 35 820 0 0,-53-19-584 0 0,34 26-300 0 0,-76-28-392 0 0,-5-17-219 0 0,-1 1 1 0 0,0 0 0 0 0,0 0-1 0 0,0-1 1 0 0,-1 1 0 0 0,0 0 0 0 0,0-1-1 0 0,-1 1 1 0 0,0-1 0 0 0,0 1-1 0 0,0-1 1 0 0,-1 0 0 0 0,0 0 0 0 0,-1 2-54 0 0,-47 51-274 0 0,-65 37 1775 0 0,66-58-575 0 0,-9 10-480 0 0,-8 1-430 0 0,36-16-16 0 0,23-19 0 0 0,-14 8-21 0 0,21-21-178 0 0,-7 7 111 0 0,2-4-3925 0 0,6-4 2575 0 0</inkml:trace>
  <inkml:trace contextRef="#ctx0" brushRef="#br0" timeOffset="15823.769">17147 2362 3568 0 0,'0'0'76'0'0,"0"0"16"0"0,-1 0 5 0 0,-4 4-11 0 0,-18 5 32 0 0,12-4 1033 0 0,11-5-1203 0 0</inkml:trace>
  <inkml:trace contextRef="#ctx0" brushRef="#br0" timeOffset="17657.018">17052 2362 6160 0 0,'0'0'133'0'0,"0"0"23"0"0,0 0 13 0 0,0 0 19 0 0,-6 5 255 0 0,-6 7 49 0 0,10-11-331 0 0,2-1 93 0 0,0 0 30 0 0,0 0 20 0 0,0 0 69 0 0,0 0 38 0 0,0 0 5 0 0,0 0-14 0 0,0 0-55 0 0,0 0-24 0 0,0 0-3 0 0,0 0-16 0 0,0 0-70 0 0,0 0-36 0 0,0 0-6 0 0,0 0-8 0 0,0 0-35 0 0,0 0-18 0 0,0 0-3 0 0,0 0 0 0 0,5-14 380 0 0,29-30-112 0 0,12-15-314 0 0,22-12 314 0 0,-35 44-300 0 0,139-118 308 0 0,4-6 634 0 0,-59 30-1038 0 0,20-12 86 0 0,-94 95-4 0 0,98-83 304 0 0,57-54 101 0 0,-128 96 527 0 0,-69 83-526 0 0,-2 2-477 0 0,1-4 21 0 0,0-2-84 0 0,0 0-55 0 0,16-18-1007 0 0,22-13 329 0 0,-22 12 593 0 0,-2 4 0 0 0,-13 14 153 0 0,6-5 294 0 0,-3 5-387 0 0,-10 2 2191 0 0,-114 25-1907 0 0,59-11-152 0 0,1-5 0 0 0,9 3 0 0 0,24 0 0 0 0,9-5-14 0 0,17-8-56 0 0,-1 1 13 0 0,-8 2 57 0 0,7-2 53 0 0,3-1 11 0 0,2 0-10 0 0,143-21-134 0 0,-99 16-64 0 0,89-9-190 0 0,-34 9-154 0 0,-63 5 439 0 0,-35 0 108 0 0,2 1-45 0 0,-1 2 2 0 0,-3-1-1 0 0,0-1 0 0 0,1 1 0 0 0,-1-1 0 0 0,0 1-1 0 0,0 0 1 0 0,0 0 0 0 0,-1-1 0 0 0,1 1 0 0 0,0 0-1 0 0,-1 0 1 0 0,1 0 0 0 0,-1 0 0 0 0,1 0-1 0 0,-1 0 1 0 0,0 0 0 0 0,0 0 0 0 0,0 0 0 0 0,0-1-1 0 0,0 1 1 0 0,-1 0 0 0 0,1 0 0 0 0,0 0 0 0 0,-1 0-1 0 0,1 0 1 0 0,-1 0 0 0 0,0 0 0 0 0,0-1-1 0 0,0 1 1 0 0,0 0 0 0 0,0 0-15 0 0,-3 10 20 0 0,-15 24 204 0 0,3 3-5 0 0,0-3-75 0 0,1 10 312 0 0,-23 65 437 0 0,22-57-379 0 0,10-33-428 0 0,6-16-75 0 0,0-4 18 0 0,0-1-89 0 0,0 0-41 0 0,0 0-888 0 0,0 0-3692 0 0,0 0-1583 0 0</inkml:trace>
  <inkml:trace contextRef="#ctx1" brushRef="#br1">21830 8603 31,'18'8'26,"-18"-8"-2,0 0-14,9 13-14,-9-13-9,10 19-7,-10-19-6,15 12 0</inkml:trace>
  <inkml:trace contextRef="#ctx0" brushRef="#br2" timeOffset="46616.096">7833 5066 4896 0 0,'0'0'108'0'0,"0"0"17"0"0,0 0 10 0 0,6-11 2095 0 0,-3-13 1277 0 0,-3 23-3300 0 0,-6-9 455 0 0,-48-10 406 0 0,3 28-674 0 0,-49 18 162 0 0,34 11-556 0 0,56-32 17 0 0,0 0 0 0 0,0 1 0 0 0,1 0 0 0 0,-1 1 0 0 0,2 0 1 0 0,-1 0-1 0 0,1 1 0 0 0,-3 3-17 0 0,-40 43 116 0 0,-4 30 887 0 0,29-29-278 0 0,12 21-468 0 0,19-3 224 0 0,19 7-25 0 0,7-10-88 0 0,19-2-32 0 0,-38-54-282 0 0,-8-8-21 0 0,1 0 0 0 0,0-1 0 0 0,0 1-1 0 0,0-1 1 0 0,0 0 0 0 0,1-1 0 0 0,0 1 0 0 0,0-1 0 0 0,0 0 0 0 0,1-1 0 0 0,3 2-33 0 0,120 77 502 0 0,-40-48-278 0 0,-9-7-56 0 0,36-13 16 0 0,-107-11-174 0 0,1-1 1 0 0,-1-1 0 0 0,1 0-1 0 0,0-1 1 0 0,-1 0 0 0 0,1 0-1 0 0,0-1 1 0 0,4-1-11 0 0,39-2 85 0 0,-46 4-62 0 0,0 0 0 0 0,0 0 1 0 0,0-1-1 0 0,0 0 0 0 0,0 0 1 0 0,-1-1-1 0 0,1 0 0 0 0,-1 0 1 0 0,1-1-1 0 0,-1 0 0 0 0,1-1-23 0 0,162-67 160 0 0,-141 51-58 0 0,-1-1 0 0 0,-1-1 0 0 0,-1-1 0 0 0,5-8-102 0 0,30-67 0 0 0,-55 86 21 0 0,-1-1 0 0 0,0 0 0 0 0,-1 0 0 0 0,0-1 0 0 0,-1 1 0 0 0,0-1 0 0 0,-2 0 0 0 0,1 0 0 0 0,-2 0 0 0 0,0 1 0 0 0,0-1 0 0 0,-3-13-21 0 0,-16-54 172 0 0,13 62-116 0 0,0 0-1 0 0,-1 1 1 0 0,-1 0-1 0 0,-1 0 1 0 0,-1 1-1 0 0,0 0 1 0 0,-1 0-1 0 0,-1 1 1 0 0,0 1-1 0 0,-13-13-55 0 0,-26-26 89 0 0,-11 4 31 0 0,17 19 176 0 0,-74-39 36 0 0,22 29-684 0 0,-19 18 272 0 0,10 27 8 0 0,95-3 31 0 0,-1-1-1 0 0,1 2 1 0 0,-1-1 0 0 0,1 1-1 0 0,0 1 1 0 0,0 0-1 0 0,0 1 1 0 0,0 0-1 0 0,0 1 1 0 0,1 0-1 0 0,-4 2 42 0 0,-2 4-146 0 0,-1 1-1 0 0,2 1 0 0 0,-1 0 0 0 0,2 1 0 0 0,0 1 0 0 0,1 0 1 0 0,0 1-1 0 0,-5 9 147 0 0,-57 70-2342 0 0,46-54 681 0 0,18-19 815 0 0</inkml:trace>
  <inkml:trace contextRef="#ctx0" brushRef="#br2" timeOffset="46617.096">7948 5210 6480 0 0,'0'0'141'0'0,"0"0"23"0"0,0 0 13 0 0,1-1-19 0 0,3-2-86 0 0,-3 2 130 0 0,-1 1 52 0 0,0 0 2 0 0,0 0-14 0 0,0 0-55 0 0,0 0-24 0 0,0 0-3 0 0,0 0 10 0 0,0 0 44 0 0,0 0 11 0 0,0 0 6 0 0,0 0-3 0 0,0 0-18 0 0,0 0-8 0 0,0 0-2 0 0,-8-10 141 0 0,-38 6 1174 0 0,17 14 89 0 0,-9 12-1504 0 0,-13 45-100 0 0,42-46 13 0 0,13 6 415 0 0,11-12 51 0 0,26-6-90 0 0,24-2-322 0 0,0-1-67 0 0,-57-2-78 0 0,-1 0 0 0 0,1 1 1 0 0,-1-1-1 0 0,1 1 0 0 0,-1 1 1 0 0,-1 0-1 0 0,1 0 0 0 0,-1 0 1 0 0,0 0-1 0 0,5 8 78 0 0,-11-14-1 0 0,2 3-8 0 0,0-1-1 0 0,0 0 1 0 0,0 1 0 0 0,0 0-1 0 0,-1-1 1 0 0,1 1-1 0 0,-1 0 1 0 0,0 0-1 0 0,0 0 1 0 0,0 0 0 0 0,0 0-1 0 0,0 0 1 0 0,-1 0-1 0 0,0 0 1 0 0,1 0 0 0 0,-1 3 9 0 0,6 29-72 0 0,-11 11 72 0 0,-39 8 1463 0 0,36-46-1318 0 0,-43 14 909 0 0,-3-13-581 0 0,-1 0-234 0 0,-1-8-102 0 0,31-2-87 0 0,24 1-581 0 0,-13-2 1196 0 0,9 0-7571 0 0,5 2 2133 0 0</inkml:trace>
  <inkml:trace contextRef="#ctx0" brushRef="#br2" timeOffset="46618.096">8236 5617 5824 0 0,'0'0'166'0'0,"0"0"86"0"0,0 0 254 0 0,0 0 108 0 0,0 0 24 0 0,0 0-54 0 0,0 0-235 0 0,0 0-101 0 0,-1-1-21 0 0,-16-20 914 0 0,-1-7 760 0 0,16 24-1719 0 0,1 0 0 0 0,-1-1-1 0 0,1 1 1 0 0,0 0 0 0 0,0-1-1 0 0,0 1 1 0 0,1-1 0 0 0,-1 1-1 0 0,1-1 1 0 0,0 1 0 0 0,1-1-1 0 0,-1 1 1 0 0,1-1 0 0 0,-1 1 0 0 0,2-3-182 0 0,-1 3 64 0 0,0-6-11 0 0,4 3-42 0 0,17-21-46 0 0,-5 21-101 0 0,-2 11-13 0 0,6 1 198 0 0,-18-2-76 0 0,0-1 0 0 0,0 1 0 0 0,0 0 0 0 0,-1 0 0 0 0,1 0 0 0 0,-1 1 0 0 0,1-1 0 0 0,-1 0 0 0 0,0 1 1 0 0,-1 0-1 0 0,1-1 0 0 0,-1 1 0 0 0,1 0 0 0 0,-1 0 0 0 0,0 4 27 0 0,15 27-53 0 0,-1 1 14 0 0,-15-34 114 0 0,1 0 0 0 0,-1 0 0 0 0,0 0-1 0 0,0-1 1 0 0,0 1 0 0 0,0 0 0 0 0,0 0 0 0 0,0 0 0 0 0,-1-1 0 0 0,1 1 0 0 0,0 0 0 0 0,-1 0-1 0 0,0 0 1 0 0,1-1 0 0 0,-1 1 0 0 0,0 0 0 0 0,0-1 0 0 0,0 1 0 0 0,0-1 0 0 0,0 1 0 0 0,0-1-1 0 0,0 0 1 0 0,-1 1 0 0 0,1-1 0 0 0,-1 1-75 0 0,-7 8 384 0 0,7-8-319 0 0,-1 0-1 0 0,1-1 1 0 0,0 1 0 0 0,-1-1 0 0 0,0 0 0 0 0,1 0 0 0 0,-1 0-1 0 0,0 0 1 0 0,1 0 0 0 0,-1-1 0 0 0,0 1 0 0 0,0-1 0 0 0,0 1-1 0 0,0-1 1 0 0,1 0 0 0 0,-1 0 0 0 0,0-1 0 0 0,0 1-1 0 0,0-1-64 0 0,-7 1 30 0 0,-13-7 153 0 0,1-11-514 0 0,10-11-1682 0 0,16 16 1392 0 0,-3 1-3 0 0</inkml:trace>
  <inkml:trace contextRef="#ctx0" brushRef="#br2" timeOffset="46619.096">10404 4972 6560 0 0,'0'0'149'0'0,"0"0"23"0"0,0 0 11 0 0,0 0-5 0 0,0 0-22 0 0,0 0-10 0 0,0 0-2 0 0,0 0 9 0 0,-2-1 40 0 0,-15-20 1150 0 0,16 20-976 0 0,1 1 7 0 0,-24-12 1426 0 0,22 11-1688 0 0,2 1-14 0 0,-5 4 126 0 0,-29-4 288 0 0,-10 13 184 0 0,-13 10-376 0 0,30-11-320 0 0,-72 44 0 0 0,64-20 0 0 0,-51 52 456 0 0,40 8 584 0 0,43-36-572 0 0,6-31-480 0 0,-2-20 49 0 0,0 0 0 0 0,0 0 0 0 0,1 0 0 0 0,1 0 0 0 0,0-1 0 0 0,0 1 0 0 0,0-1 0 0 0,1 0 0 0 0,0 0 0 0 0,1 1-37 0 0,6 13 94 0 0,6 8 67 0 0,0 0 1 0 0,2-1 0 0 0,1-1 0 0 0,1-1 0 0 0,2-1 0 0 0,0-1-162 0 0,-7-11 169 0 0,-1-2 0 0 0,2 0 0 0 0,0-1 0 0 0,0 0 0 0 0,1-1 0 0 0,10 3-169 0 0,-4 0 46 0 0,112 36 450 0 0,26-27-112 0 0,-141-23-266 0 0,-1-1-1 0 0,1-1 0 0 0,-1-1 0 0 0,0 0 0 0 0,0-2 1 0 0,2-1-118 0 0,-10 3 86 0 0,118-49-73 0 0,-38-1-69 0 0,-37 0 169 0 0,-4-31 67 0 0,-31 47-180 0 0,9-32 16 0 0,-23 27 59 0 0,0-89-70 0 0,-18 56 59 0 0,-7 17 111 0 0,12 37-59 0 0,-2 0-1 0 0,0 0 1 0 0,-1 1-1 0 0,0 0 1 0 0,-14-17-116 0 0,2 0 147 0 0,-43-38-135 0 0,-46-18-22 0 0,59 63-44 0 0,46 29 44 0 0,-16-5 0 0 0,1 1 1 0 0,-1 2-1 0 0,0 0 0 0 0,-1 1 0 0 0,1 1 1 0 0,0 1-1 0 0,-1 1 0 0 0,-21 3 10 0 0,17 0-29 0 0,0 2-1 0 0,1 1 0 0 0,-1 2 0 0 0,2 0 0 0 0,-1 2 1 0 0,-17 9 29 0 0,-159 74-227 0 0,106-30-64 0 0,-19 26-977 0 0,70-40-1140 0 0,24-27-3723 0 0</inkml:trace>
  <inkml:trace contextRef="#ctx0" brushRef="#br2" timeOffset="46620.096">10601 5066 9360 0 0,'0'0'208'0'0,"-1"-11"564"0"0,0 9-670 0 0,0 0-1 0 0,-1 0 1 0 0,1 0 0 0 0,-1 0 0 0 0,1 0 0 0 0,-1 0 0 0 0,0 0 0 0 0,0 1 0 0 0,0-1 0 0 0,0 1 0 0 0,0-1-1 0 0,0 1 1 0 0,0 0 0 0 0,0 0 0 0 0,-1 0 0 0 0,1 0 0 0 0,0 0 0 0 0,-1 0 0 0 0,1 0 0 0 0,-1 1 0 0 0,-2-1-102 0 0,-46-3 832 0 0,-18 14 388 0 0,-1 17-504 0 0,-2 26-68 0 0,54-30-631 0 0,18-21-9 0 0,0 0 1 0 0,1 0-1 0 0,0 0 1 0 0,-1 0-1 0 0,1 0 1 0 0,0 0-1 0 0,0 0 1 0 0,0-1-1 0 0,0 1 1 0 0,1 0-1 0 0,-1 0 1 0 0,0-1-1 0 0,1 1 1 0 0,-1-1-1 0 0,1 1 1 0 0,-1-1-1 0 0,1 0 1 0 0,0 1-1 0 0,0-1 1 0 0,-1 0-1 0 0,1 0 1 0 0,0 0-1 0 0,0 0 1 0 0,0-1-1 0 0,0 1 1 0 0,0-1-1 0 0,0 1 1 0 0,1-1-1 0 0,-1 1 1 0 0,0-1-1 0 0,0 0 1 0 0,0 0-9 0 0,34 8-127 0 0,79 24 189 0 0,-39 13-282 0 0,-71-44 208 0 0,0 2 1 0 0,0-1-1 0 0,-1 1 1 0 0,1-1 0 0 0,-1 1-1 0 0,0 0 1 0 0,0 1 0 0 0,0-1-1 0 0,0 1 1 0 0,-1 0 0 0 0,1 0-1 0 0,-1 0 1 0 0,0 0-1 0 0,0 0 1 0 0,-1 1 0 0 0,1-1-1 0 0,-1 1 1 0 0,0 0 0 0 0,0 0-1 0 0,-1 0 1 0 0,2 3 11 0 0,-22 37 164 0 0,15-40-95 0 0,1 0 1 0 0,-1 0-1 0 0,0 0 1 0 0,0 0-1 0 0,-1-1 1 0 0,1 0 0 0 0,-1 0-1 0 0,0 0 1 0 0,0 0-1 0 0,0-1 1 0 0,0 0-1 0 0,-1 0 1 0 0,0 0-1 0 0,1-1 1 0 0,-1 0-1 0 0,0 0 1 0 0,-5 1-70 0 0,-22 10 520 0 0,23-9-426 0 0,-1 0-1 0 0,1-1 0 0 0,-1 0 1 0 0,0-1-1 0 0,0 0 0 0 0,0-1 1 0 0,0 0-1 0 0,0-1 0 0 0,-3-1-93 0 0,-42-3 11 0 0,21-4 54 0 0,29 10-6 0 0,-2-4-20 0 0,7 1-93 0 0,1 1 1 0 0,-1 0 0 0 0,1-1-1 0 0,-1 1 1 0 0,1 0 0 0 0,-1-1-1 0 0,1 1 1 0 0,-1-1-1 0 0,1 1 1 0 0,-1-1 0 0 0,1 1-1 0 0,0-1 1 0 0,-1 1 0 0 0,1-1-1 0 0,0 1 1 0 0,-1-1 0 0 0,1 0-1 0 0,0 1 1 0 0,0-1-1 0 0,0 1 1 0 0,-1-1 0 0 0,1 0-1 0 0,0 1 1 0 0,0-1 0 0 0,0 0-1 0 0,0 1 1 0 0,0-1 0 0 0,0 1-1 0 0,0-1 1 0 0,1 0-1 0 0,-1 1 1 0 0,0-1 0 0 0,0 0-1 0 0,0 1 1 0 0,0-1 0 0 0,1 1-1 0 0,-1-1 1 0 0,0 1 0 0 0,1-1-1 0 0,-1 0 1 0 0,0 1-1 0 0,1-1 1 0 0,-1 1 0 0 0,1 0-1 0 0,-1-1 1 0 0,1 1 0 0 0,-1-1-1 0 0,1 1 1 0 0,-1 0-1 0 0,1-1 1 0 0,0 1 53 0 0,3-6-967 0 0,3-1-2744 0 0,6 6-1094 0 0</inkml:trace>
  <inkml:trace contextRef="#ctx0" brushRef="#br2" timeOffset="46621.096">10702 5446 3312 0 0,'0'0'99'0'0,"10"4"6661"0"0,-5-3-6987 0 0,-1-2 351 0 0,0-1 0 0 0,1 1 0 0 0,-1-1 1 0 0,0 0-1 0 0,0 0 0 0 0,-1-1 0 0 0,1 1 1 0 0,0-1-1 0 0,-1 1 0 0 0,1-1 0 0 0,-1 0 1 0 0,0-1-1 0 0,0 1 0 0 0,0-1 0 0 0,0 1 0 0 0,-1-1 1 0 0,0 0-1 0 0,1 0 0 0 0,-1 0 0 0 0,1-4-124 0 0,7-8 140 0 0,-1 3 337 0 0,-2-9 280 0 0,-3 17-687 0 0,-3 4 54 0 0,13 20 696 0 0,-14 33 236 0 0,-10-13-800 0 0,10-37-186 0 0,0 4 12 0 0,0 24 235 0 0,0 1-5181 0 0,0-31-181 0 0</inkml:trace>
  <inkml:trace contextRef="#ctx0" brushRef="#br2" timeOffset="46622.096">13833 5446 15856 0 0,'0'0'464'0'0,"0"0"-9"0"0,5 0-271 0 0,-1-1-168 0 0,-1-1-1 0 0,0 1 0 0 0,0 0-1 0 0,0 0 1 0 0,0 0-1 0 0,1 1 1 0 0,-1-1 0 0 0,0 1-1 0 0,1-1 1 0 0,-1 1-1 0 0,0 0 1 0 0,1 1-1 0 0,-1-1 1 0 0,0 1 0 0 0,0-1-1 0 0,1 1 1 0 0,1 1-15 0 0,2 1-283 0 0,1-1 0 0 0,-1 0 1 0 0,0 0-1 0 0,1 0 1 0 0,0-1-1 0 0,-1 0 0 0 0,1 0 1 0 0,0-1-1 0 0,-1 0 0 0 0,2-1 283 0 0,3 1-5222 0 0</inkml:trace>
  <inkml:trace contextRef="#ctx0" brushRef="#br2" timeOffset="46623.096">14820 5411 19231 0 0,'0'0'564'0'0,"0"0"-9"0"0,12 11-284 0 0,-7 3-571 0 0,-2-9-2745 0 0,-1-4-4251 0 0,-2-1 2948 0 0</inkml:trace>
  <inkml:trace contextRef="#ctx0" brushRef="#br2" timeOffset="46624.096">15517 5379 17215 0 0,'0'0'396'0'0,"0"0"52"0"0,0 0 28 0 0,0 0-60 0 0,11 5-213 0 0,-10-5-168 0 0,0 0 0 0 0,0 1 0 0 0,0-1 1 0 0,0 0-1 0 0,0 1 0 0 0,0-1 0 0 0,0 1 0 0 0,0 0 0 0 0,0-1 0 0 0,0 1 1 0 0,-1 0-1 0 0,1 0 0 0 0,0-1 0 0 0,0 1 0 0 0,-1 0 0 0 0,1 0 0 0 0,0 0 1 0 0,-1 0-1 0 0,1 0 0 0 0,-1 0 0 0 0,1 0 0 0 0,-1 0 0 0 0,0 0 0 0 0,1 0 0 0 0,-1 0 1 0 0,0 0-1 0 0,0 0 0 0 0,1 0 0 0 0,-1 0 0 0 0,0 0 0 0 0,0 1 0 0 0,0-1 1 0 0,-1 0-1 0 0,1 0-35 0 0,-1 3-1312 0 0,-2-1-5501 0 0</inkml:trace>
  <inkml:trace contextRef="#ctx0" brushRef="#br2" timeOffset="46625.096">12834 4895 8840 0 0,'0'0'197'0'0,"0"0"24"0"0,0 0 19 0 0,0 0 48 0 0,0 0 148 0 0,0 0 63 0 0,-1 0 12 0 0,-62 5 533 0 0,7 9-148 0 0,-153 66 1612 0 0,95-13-1984 0 0,27-8-122 0 0,3 17-39 0 0,13 14 27 0 0,58-71-265 0 0,-60 105 510 0 0,66-107-616 0 0,1 0-1 0 0,1 0 0 0 0,0 0 1 0 0,1 1-1 0 0,1 0 0 0 0,0 0 0 0 0,1 7-18 0 0,2-18 3 0 0,0 7 5 0 0,0-1-1 0 0,0 0 0 0 0,2 1 0 0 0,-1-1 0 0 0,2 0 1 0 0,0 0-1 0 0,3 10-7 0 0,43 75 134 0 0,-40-86-86 0 0,0-1 0 0 0,0 1-1 0 0,1-2 1 0 0,1 1-1 0 0,0-1 1 0 0,0-1-1 0 0,1 0 1 0 0,0-1-1 0 0,1 0 1 0 0,0-1 0 0 0,0 0-1 0 0,2 0-47 0 0,18 2 124 0 0,0 0 0 0 0,0-2 1 0 0,1-2-1 0 0,-1-1 0 0 0,1-2 0 0 0,0-1 0 0 0,0-1 0 0 0,5-3-124 0 0,-8 1 0 0 0,0-2 0 0 0,-1-2 0 0 0,0 0 0 0 0,0-2 0 0 0,0-1 0 0 0,24-12 0 0 0,134-56-61 0 0,-73 11 309 0 0,-83 48-244 0 0,-1-2 0 0 0,-1-2 0 0 0,0 0 1 0 0,-2-2-1 0 0,0-1 0 0 0,-2-1 0 0 0,-1-2 0 0 0,-1 0 0 0 0,15-26-4 0 0,-29 38 21 0 0,-2-2-1 0 0,0 1 0 0 0,0-1 1 0 0,-2 0-1 0 0,-1-1 0 0 0,0 1 1 0 0,-1-1-1 0 0,1-16-20 0 0,-18-72 235 0 0,7 79-161 0 0,3 14-50 0 0,-1 0-1 0 0,0 0 0 0 0,-1 0 0 0 0,0 0 0 0 0,-1 1 0 0 0,-1 0 1 0 0,0 0-1 0 0,-1 0 0 0 0,-1 1 0 0 0,1 0 0 0 0,-2 1 1 0 0,0 0-1 0 0,-1 0-23 0 0,6 6 2 0 0,-13-12 85 0 0,0 1 0 0 0,-1 1 0 0 0,0 1 0 0 0,-1 0 0 0 0,-12-5-87 0 0,4 9-23 0 0,0 1 0 0 0,-1 1 1 0 0,0 2-1 0 0,-1 1 0 0 0,1 1 0 0 0,-1 1 1 0 0,0 2-1 0 0,1 1 0 0 0,-1 1 0 0 0,0 1 0 0 0,-6 3 23 0 0,9 0-41 0 0,-1 0 0 0 0,1 2 0 0 0,0 1 0 0 0,1 1 0 0 0,0 1 0 0 0,0 2 0 0 0,1 0 0 0 0,-19 14 41 0 0,22-13-577 0 0,2 2-1 0 0,-1 1 1 0 0,2 0-1 0 0,0 2 1 0 0,1 0-1 0 0,-4 6 578 0 0,2-2-1646 0 0</inkml:trace>
  <inkml:trace contextRef="#ctx0" brushRef="#br2" timeOffset="46626.096">12729 5120 10120 0 0,'0'0'298'0'0,"0"0"-4"0"0,-2 0-134 0 0,-67 9 1696 0 0,6 7 52 0 0,55-15-1763 0 0,1 0 1 0 0,0 0 0 0 0,0 1 0 0 0,0-1 0 0 0,0 2 0 0 0,0-1 0 0 0,0 1 0 0 0,1 0 0 0 0,-1 1-1 0 0,1-1 1 0 0,0 1 0 0 0,-1 1-146 0 0,-11 9 85 0 0,15-12-73 0 0,0 0-1 0 0,0-1 1 0 0,0 2-1 0 0,1-1 1 0 0,-1 0 0 0 0,0 0-1 0 0,1 1 1 0 0,0 0-1 0 0,-1-1 1 0 0,1 1-1 0 0,0 0 1 0 0,0 0 0 0 0,1 0-1 0 0,-1 0 1 0 0,1 0-1 0 0,-1 1 1 0 0,1-1-1 0 0,0 2-11 0 0,0-3 0 0 0,1 1 0 0 0,1-1 0 0 0,-1 1 0 0 0,0-1 0 0 0,0 1 0 0 0,1-1 0 0 0,0 1 0 0 0,-1-1 0 0 0,1 1 0 0 0,0-1 0 0 0,0 0 0 0 0,0 0 0 0 0,0 1 0 0 0,1-1 0 0 0,-1 0 0 0 0,1 0 0 0 0,-1 0 0 0 0,1 0 0 0 0,0-1 0 0 0,-1 1 0 0 0,1 0 0 0 0,0-1 0 0 0,0 1 0 0 0,0-1 0 0 0,0 0 0 0 0,1 1 0 0 0,-1-1 0 0 0,0 0 0 0 0,1 0 0 0 0,-1-1 0 0 0,0 1 0 0 0,1 0 0 0 0,1-1 0 0 0,14 8 0 0 0,82 28-279 0 0,9 4 135 0 0,-49 5-118 0 0,-9 9 252 0 0,-41-25 10 0 0,-10-19 13 0 0,-1-6 35 0 0,0-1 1 0 0,-1 0-1 0 0,0 0 1 0 0,1 0-1 0 0,-1 0 1 0 0,0 0-1 0 0,0 0 1 0 0,-1 0-1 0 0,1-1 1 0 0,-1 1-1 0 0,1-1 1 0 0,-1 1-1 0 0,0-1 1 0 0,0 0-1 0 0,0 0 1 0 0,0-1-1 0 0,0 1 1 0 0,0 0-1 0 0,0-1 1 0 0,-1 0-1 0 0,-1 1-48 0 0,-81 21 1112 0 0,-9-22-568 0 0,30-15-480 0 0,30-3-641 0 0,30 2-1343 0 0,5 10 256 0 0,4-7-3686 0 0</inkml:trace>
  <inkml:trace contextRef="#ctx0" brushRef="#br2" timeOffset="46627.096">12940 5379 7616 0 0,'0'0'222'0'0,"0"0"84"0"0,0 0 240 0 0,1-18 2897 0 0,3 12-3230 0 0,-3 4-47 0 0,0 1-8 0 0,15-14-3 0 0,18-5 348 0 0,29 10-106 0 0,-44 20-238 0 0,-13-5-147 0 0,-4 2-12 0 0,1-2 10 0 0,-2 23 236 0 0,-2-24-143 0 0,1 1 0 0 0,-1-1 0 0 0,0 0 0 0 0,0 1 0 0 0,-1-1 0 0 0,1 0 1 0 0,-1 0-1 0 0,0 0 0 0 0,0 0 0 0 0,0 0 0 0 0,-1-1 0 0 0,1 1 0 0 0,-1-1 1 0 0,0 1-1 0 0,0-1 0 0 0,0 0 0 0 0,-1 0-103 0 0,-10 12 319 0 0,-5 7 11 0 0,18-19-275 0 0,0 4 14 0 0,-2 1-1 0 0,2-7 12 0 0,2 1 16 0 0,12 17 225 0 0,81-8-554 0 0,-32-21-2875 0 0,-46 5 1990 0 0</inkml:trace>
  <inkml:trace contextRef="#ctx0" brushRef="#br2" timeOffset="46628.096">7297 6823 9648 0 0,'0'0'216'0'0,"0"0"32"0"0,0 0 12 0 0,0 0 14 0 0,0 0 0 0 0,0 0-2 0 0,0 0 0 0 0,0 0-26 0 0,0 0-106 0 0,0 0-48 0 0,0 0-10 0 0,0 0 7 0 0,0 0 40 0 0,0 0 21 0 0,0 0 2 0 0,0 0 2 0 0,0 0 13 0 0,0 0 8 0 0,0 0 1 0 0,0 14 592 0 0,16 84 1017 0 0,-16-60-1483 0 0,1 33 150 0 0,-4 1 0 0 0,-10 64-452 0 0,-37 151 550 0 0,45-215-204 0 0,1 32-79 0 0,-2-15-40 0 0,0 22 218 0 0,6-110-254 0 0,0-1 7 0 0,0 0-42 0 0,0 0-186 0 0,0 0-88 0 0,0 0-11 0 0,0 0 38 0 0,0 0 170 0 0,0 0 22 0 0,0 0-10 0 0,0 0-18 0 0,0 0 10 0 0,0 0-4 0 0,2-1-23 0 0,21-11 14 0 0,-13-3-56 0 0,5 6-16 0 0,11 12 2 0 0,-10-2 0 0 0,74-4 299 0 0,48 7-439 0 0,37 5-297 0 0,-93-3 481 0 0,-69-7-42 0 0,1 1-1 0 0,0 1 1 0 0,0 0-1 0 0,-1 1 1 0 0,1 1-1 0 0,-1 0 0 0 0,1 1 1 0 0,2 1-2 0 0,-10-3-19 0 0,0 1-8 0 0,0 0 0 0 0,1 0 0 0 0,-1-1 1 0 0,1 0-1 0 0,-1 0 0 0 0,1-1 0 0 0,0 0 1 0 0,0 0-1 0 0,0 0 0 0 0,0-1 0 0 0,5 0 27 0 0,78-11 74 0 0,1 22 135 0 0,-1-19-393 0 0,38-19 173 0 0,-50 22 11 0 0,-2-17 152 0 0,-50 1-77 0 0,-25 20-22 0 0,-1 1 11 0 0,0-26 64 0 0,-1 15-128 0 0,-4 3 0 0 0,1 3-22 0 0,1-1-1 0 0,0 1 0 0 0,0-1 0 0 0,0 0 0 0 0,1 0 0 0 0,0 0 0 0 0,0 0 1 0 0,0-1-1 0 0,1 1 0 0 0,0 0 0 0 0,0-2 23 0 0,-2-14-93 0 0,8-139-35 0 0,0 45 128 0 0,-1-117-64 0 0,-4-215 360 0 0,0 439-296 0 0,0 1-12 0 0,0 5-36 0 0,-9-14 36 0 0,3 9 12 0 0,-14-2-53 0 0,-90-11 42 0 0,14 20 11 0 0,-5 6-160 0 0,-40-1 32 0 0,-72 9 236 0 0,73 2 64 0 0,-67 20-108 0 0,71-13-160 0 0,56-9 690 0 0,104-27-2426 0 0,-3 11-3607 0 0,-7 7 29 0 0</inkml:trace>
  <inkml:trace contextRef="#ctx0" brushRef="#br2" timeOffset="46629.096">7667 7580 4808 0 0,'0'0'101'0'0,"0"0"22"0"0,0 0 8 0 0,0 0 17 0 0,0 0 30 0 0,0 0 13 0 0,0 0 1 0 0,0 0 16 0 0,0 0 66 0 0,0 0 29 0 0,0 0 8 0 0,0 0 39 0 0,-1-1 162 0 0,-4-7 666 0 0,5 8-622 0 0,0 0-184 0 0,-2-1-79 0 0,-4-5-18 0 0,5 4 3 0 0,-1 1 29 0 0,-12-18 2793 0 0,8-36-1489 0 0,16 13-942 0 0,11-8-261 0 0,44-90-155 0 0,-30 66-200 0 0,51-79 11 0 0,-61 96-10 0 0,6 4 207 0 0,-30 51-192 0 0,-1 2 1 0 0,3 0 16 0 0,4-3 254 0 0,14 11-132 0 0,7 28-72 0 0,18 58 0 0 0,-16 49-60 0 0,-10-31 80 0 0,0-13-156 0 0,0-23 0 0 0,-20-58 0 0 0,-9 6-12 0 0,-1-13-64 0 0,9-10-12 0 0,1-1-50 0 0,0 0-20 0 0,-1 0-2 0 0,-25-5-953 0 0,3-12-768 0 0,3 0-688 0 0,11 11-2131 0 0</inkml:trace>
  <inkml:trace contextRef="#ctx0" brushRef="#br2" timeOffset="46630.096">7636 7271 11200 0 0,'0'0'256'0'0,"0"0"34"0"0,0 0 20 0 0,0 0-40 0 0,2 0-175 0 0,55 4 625 0 0,0-5 423 0 0,79-46 847 0 0,-128 44-1958 0 0,0 0 1 0 0,1 1-1 0 0,-1 0 0 0 0,1 1 0 0 0,0 0 1 0 0,0 0-1 0 0,-1 0 0 0 0,1 1 0 0 0,0 1 1 0 0,0 0-1 0 0,2 0-32 0 0,58-4 64 0 0,27 16-198 0 0,-25 2-2987 0 0,-65-11 2067 0 0</inkml:trace>
  <inkml:trace contextRef="#ctx0" brushRef="#br2" timeOffset="46631.096">8368 7657 8840 0 0,'0'0'197'0'0,"0"0"24"0"0,0 0 19 0 0,-7-5 35 0 0,-36-25 680 0 0,27 13 474 0 0,10-15-748 0 0,6 30-453 0 0,1-8 526 0 0,19-29-454 0 0,-11 22-188 0 0,18-11 80 0 0,-25 26-193 0 0,0 0 0 0 0,1 1 1 0 0,-1-1-1 0 0,0 0 1 0 0,1 1-1 0 0,0 0 1 0 0,-1-1-1 0 0,1 1 0 0 0,0 0 1 0 0,-1 0-1 0 0,1 0 1 0 0,0 1-1 0 0,0-1 1 0 0,0 1-1 0 0,0 0 0 0 0,0-1 1 0 0,0 1-1 0 0,0 1 1 0 0,0-1-1 0 0,0 0 1 0 0,0 1 0 0 0,21 7-132 0 0,-4 37 60 0 0,-28 12 71 0 0,1-34 55 0 0,-7 0 325 0 0,-11 21 1425 0 0,25-43-1650 0 0,0-1-9 0 0,-2 1-9 0 0,0-1-105 0 0,1 0-1 0 0,-1 1 0 0 0,1-1 0 0 0,-1 0 0 0 0,1-1 1 0 0,-1 1-1 0 0,1 0 0 0 0,-1 0 0 0 0,0-1 0 0 0,1 1 0 0 0,0-1 1 0 0,-1 1-1 0 0,1-1 0 0 0,-1 0 0 0 0,1 1 0 0 0,0-1 0 0 0,-1 0 1 0 0,1 0-1 0 0,0 0 0 0 0,0 0 0 0 0,0 0 0 0 0,-1 0 0 0 0,1 0 1 0 0,0 0-1 0 0,1-1 0 0 0,-1 1 0 0 0,0 0 0 0 0,0-1 0 0 0,0 1 1 0 0,1-1-1 0 0,-1 0-30 0 0,-12-26-1311 0 0,8 3-3425 0 0,8 11-328 0 0</inkml:trace>
  <inkml:trace contextRef="#ctx0" brushRef="#br2" timeOffset="46632.096">10198 6715 5152 0 0,'0'0'116'0'0,"0"0"17"0"0,0 0 10 0 0,0 0 37 0 0,0 0 152 0 0,0 0 69 0 0,0 0 14 0 0,0 0-9 0 0,0 0-38 0 0,0 0-14 0 0,0 0-2 0 0,0 0 0 0 0,0 0 0 0 0,0 0 0 0 0,0 0 0 0 0,0 0-22 0 0,0 0-88 0 0,0 0-40 0 0,0 0-8 0 0,0 0 11 0 0,0 0 56 0 0,0 0 25 0 0,0 0 2 0 0,0 0-11 0 0,0 0-45 0 0,0 0-21 0 0,0 0-3 0 0,0 0 10 0 0,-1 1 46 0 0,-3 8-31 0 0,1 0 0 0 0,1 1 0 0 0,-1-1 0 0 0,1 0 0 0 0,1 1 0 0 0,0-1-1 0 0,0 1 1 0 0,1-1 0 0 0,0 1 0 0 0,1 0 0 0 0,0-1 0 0 0,0 2-233 0 0,13 124 690 0 0,-13 8-268 0 0,-3-86-126 0 0,-3-1 1 0 0,-2 1 0 0 0,-2-1-1 0 0,-4 4-296 0 0,-2 49 171 0 0,-15 16 37 0 0,25-115-184 0 0,5-1 19 0 0,1-5-5 0 0,22 12 1206 0 0,-3-11-1244 0 0,15-12 0 0 0,-13 19-41 0 0,-7 1 266 0 0,49-4-121 0 0,18-7-40 0 0,9 7 0 0 0,-10 11-53 0 0,76-15 114 0 0,28-5 17 0 0,-49-17 0 0 0,-14-1-66 0 0,-63 4-76 0 0,-44 14 0 0 0,-9 3 0 0 0,-2-9-10 0 0,-3 5-18 0 0,-1 0 76 0 0,10-53-107 0 0,-26-20-169 0 0,12 20-28 0 0,-1-28 85 0 0,5-455 299 0 0,5 380-64 0 0,4 58-64 0 0,-4 23-138 0 0,-8 37-142 0 0,2 38 361 0 0,0 0-20 0 0,-23-6 46 0 0,-7 6-396 0 0,22 1 342 0 0,-88 8-114 0 0,1-6 61 0 0,-4 7 66 0 0,-198 34-83 0 0,143-24-67 0 0,-87 20 225 0 0,116-20-23 0 0,90-6-1166 0 0,52-5-668 0 0,42-11-2095 0 0,-26 3 2437 0 0</inkml:trace>
  <inkml:trace contextRef="#ctx0" brushRef="#br2" timeOffset="46633.096">10334 7535 8784 0 0,'0'0'197'0'0,"0"0"24"0"0,0 0 19 0 0,0 0 7 0 0,0 0-26 0 0,0 0-11 0 0,0 0-2 0 0,0 0-19 0 0,0-8-10 0 0,4-60 1269 0 0,16-80 764 0 0,11 26-576 0 0,65-71-343 0 0,-57 123-523 0 0,-11 35-502 0 0,-10 17-162 0 0,-1 3 416 0 0,11 24-138 0 0,-27-9-306 0 0,1 1 55 0 0,1 1-103 0 0,0 1 1 0 0,1-1-1 0 0,-1 1 0 0 0,0 0 0 0 0,-1 0 1 0 0,1 0-1 0 0,0 0 0 0 0,-1 0 0 0 0,0 0 1 0 0,0 1-1 0 0,0-1 0 0 0,0 1 0 0 0,0-1 1 0 0,-1 1-1 0 0,1 0 0 0 0,-1 2-30 0 0,23 37 273 0 0,26 37 55 0 0,-15 27-108 0 0,-20 10-213 0 0,2-1-18 0 0,-9-22 11 0 0,-5-70 0 0 0,-5 18 199 0 0,1-41-119 0 0,1-1-7 0 0,0 0-1 0 0,0 0 0 0 0,0 0-22 0 0,0 0-120 0 0,-30-18-1011 0 0,-22-52-7319 0 0,33 43 6422 0 0,-1-1-6 0 0</inkml:trace>
  <inkml:trace contextRef="#ctx0" brushRef="#br2" timeOffset="46634.096">10288 7231 12752 0 0,'0'0'289'0'0,"0"0"40"0"0,0 0 22 0 0,0 0-40 0 0,2 1-203 0 0,1 0-91 0 0,0 0 1 0 0,0-1 0 0 0,0 1 0 0 0,0 0 0 0 0,0-1 0 0 0,1 0-1 0 0,-1 0 1 0 0,0 0 0 0 0,0 0 0 0 0,0 0 0 0 0,0 0 0 0 0,1-1-1 0 0,-1 0 1 0 0,0 0 0 0 0,0 0 0 0 0,1 0-18 0 0,61-9 880 0 0,50-11 590 0 0,-14 10-438 0 0,-19 15-872 0 0,-54 0-271 0 0,8 3-883 0 0,-16 5-4388 0 0,-19-11 430 0 0</inkml:trace>
  <inkml:trace contextRef="#ctx0" brushRef="#br2" timeOffset="46635.096">10999 7275 8376 0 0,'0'0'190'0'0,"0"0"28"0"0,0 0 8 0 0,0 0 18 0 0,0 0 31 0 0,0 0 12 0 0,0 0 1 0 0,0 0-31 0 0,0 0-128 0 0,0 0-53 0 0,0 0-10 0 0,0 0-2 0 0,0 0 0 0 0,0 0 0 0 0,0 0 0 0 0,0 9 197 0 0,0 4 182 0 0,0-12-237 0 0,1 8 28 0 0,3 30 711 0 0,-4-38-745 0 0,0-1 7 0 0,1 1 1 0 0,9 28 174 0 0,-6-3-60 0 0,-4-24-234 0 0,-15 25 1500 0 0,10-18-1352 0 0,5-9-132 0 0,0 0-6 0 0,0 0-22 0 0,0 0-36 0 0,0 0-125 0 0,0 0-120 0 0,0 0-41 0 0,0 0-8 0 0,0 0-141 0 0,0 0-584 0 0,3 0-261 0 0,7-3-52 0 0,-7 2-10 0 0</inkml:trace>
  <inkml:trace contextRef="#ctx0" brushRef="#br2" timeOffset="46636.096">13636 7405 16727 0 0,'0'0'382'0'0,"0"0"54"0"0,0 0 21 0 0,0 0-50 0 0,0 0-281 0 0,2-1-174 0 0,49-19-1264 0 0,-49 19 1047 0 0,10 6-59 0 0,0-4-310 0 0,-1 1-3616 0 0,-5-2-780 0 0</inkml:trace>
  <inkml:trace contextRef="#ctx0" brushRef="#br2" timeOffset="46637.096">14378 7409 15288 0 0,'0'0'348'0'0,"0"0"49"0"0,0 0 20 0 0,0 0-45 0 0,0 0-303 0 0,0 0-375 0 0,0 0-139 0 0,0 0-31 0 0,0 0-80 0 0,0 0-320 0 0,0 0-144 0 0,0 0-32 0 0,0 0 22 0 0,0 0 112 0 0,0 0 43 0 0,0 0-426 0 0,0 0-1743 0 0</inkml:trace>
  <inkml:trace contextRef="#ctx0" brushRef="#br2" timeOffset="46638.096">14805 7409 20815 0 0,'0'0'472'0'0,"0"0"68"0"0,0 0 34 0 0,0 0-69 0 0,2 2-328 0 0,33 50-543 0 0,-31-26-1057 0 0,-4-25 851 0 0,0-1-193 0 0,0 0-89 0 0,0 0-11 0 0,0 0 1 0 0,0 0 25 0 0,0 0 9 0 0,0 0-865 0 0,0 0-3475 0 0</inkml:trace>
  <inkml:trace contextRef="#ctx0" brushRef="#br2" timeOffset="46639.096">15633 7405 20239 0 0,'0'0'463'0'0,"0"0"61"0"0,0 0 29 0 0,0 0-58 0 0,0 9-306 0 0,0 47 183 0 0,0-54-484 0 0,0-2-224 0 0,0 0-69 0 0,0 0-1386 0 0,0 0-5504 0 0</inkml:trace>
  <inkml:trace contextRef="#ctx0" brushRef="#br2" timeOffset="46640.096">15976 7365 12464 0 0,'0'0'272'0'0,"0"0"56"0"0,5 5 16 0 0,5 8 8 0 0,0 0-280 0 0</inkml:trace>
  <inkml:trace contextRef="#ctx0" brushRef="#br2" timeOffset="46641.096">12300 6490 7344 0 0,'0'0'165'0'0,"0"0"22"0"0,0 0 9 0 0,0 0 50 0 0,0 0 152 0 0,0 0 67 0 0,0 0 14 0 0,0 0-5 0 0,0 0-20 0 0,0 0-6 0 0,0 0 0 0 0,0 0-51 0 0,0 0-213 0 0,0 0-96 0 0,0 0-21 0 0,10 15 414 0 0,-6-8-195 0 0,-1 0 0 0 0,1 0 0 0 0,-1 0 0 0 0,0 1 0 0 0,0-1 0 0 0,-1 1 0 0 0,0 0-1 0 0,-1 0 1 0 0,1 0 0 0 0,-1 6-286 0 0,6 26 420 0 0,-11 63 132 0 0,-7 28-331 0 0,-90 312 447 0 0,71-314 41 0 0,20-53-476 0 0,0 23 337 0 0,4-72-117 0 0,6-26-388 0 0,0-1-1 0 0,0 0-33 0 0,0 0-128 0 0,0 0-11 0 0,0 0 57 0 0,0 0 198 0 0,-2 8 162 0 0,17-21 467 0 0,16-9-503 0 0,21 12-209 0 0,25 3-64 0 0,99 24 0 0 0,-15 0 663 0 0,-115-13-949 0 0,171 1 357 0 0,-148-13 73 0 0,128 3 0 0 0,-158 10-166 0 0,-16-1-276 0 0,1-11 282 0 0,-18 9 16 0 0,2-1 35 0 0,-4-12 615 0 0,-6-4-675 0 0,2 13-33 0 0,0 2-8 0 0,0 0 2 0 0,0 0-5 0 0,0 0-22 0 0,-10-29-197 0 0,16-48 216 0 0,2 36 72 0 0,8-116-152 0 0,-6 5 152 0 0,-9 26 0 0 0,4-28 0 0 0,13-37-64 0 0,-17 124 64 0 0,-7 30 0 0 0,1 17 11 0 0,3 18 32 0 0,-4-1-46 0 0,5 3-61 0 0,-1-2 8 0 0,-6-4 45 0 0,2 4 11 0 0,-42-6-246 0 0,12 12-186 0 0,-42-8-7 0 0,-43-10 260 0 0,-159 19 305 0 0,98 4-62 0 0,-5 4 186 0 0,0 5-60 0 0,118-9-85 0 0,23 0 48 0 0,37-6-149 0 0,7-2-65 0 0,2-1-18 0 0,0 0-46 0 0,0 0-192 0 0,0 0-89 0 0,0 0-11 0 0,17 10-3623 0 0,1-5 2066 0 0,2-11-10 0 0</inkml:trace>
  <inkml:trace contextRef="#ctx0" brushRef="#br2" timeOffset="46642.096">12447 7451 8720 0 0,'0'0'197'0'0,"0"0"24"0"0,0 0 19 0 0,0 0 22 0 0,0 0 36 0 0,0 0 20 0 0,0 0 2 0 0,0 0-14 0 0,0 0-55 0 0,0 0-24 0 0,0-3-3 0 0,23-39 889 0 0,-17 14-106 0 0,68-177 1936 0 0,-37 120-2591 0 0,24-19-82 0 0,-6 41-124 0 0,20-23-450 0 0,-55 64 439 0 0,-17 20-90 0 0,1 2 1489 0 0,0 9-1408 0 0,11 56-30 0 0,5 5 74 0 0,-18-58-196 0 0,11 138 90 0 0,-2-27-64 0 0,-7 75-161 0 0,-8-182 557 0 0,4-15-143 0 0,0 0-39 0 0,-1 6-172 0 0,-3 1-42 0 0,-1-3-16 0 0,-20-10-825 0 0,-19-34-1913 0 0,32 25-69 0 0,2 1-2302 0 0</inkml:trace>
  <inkml:trace contextRef="#ctx0" brushRef="#br2" timeOffset="46643.096">12471 7173 11792 0 0,'0'0'342'0'0,"0"0"4"0"0,2-1-224 0 0,103-12 2172 0 0,19-4-835 0 0,4 21-763 0 0,-38 9-1835 0 0,-26 13-3013 0 0,-47-17 2808 0 0</inkml:trace>
  <inkml:trace contextRef="#ctx0" brushRef="#br2" timeOffset="46644.096">13036 7235 11256 0 0,'0'0'256'0'0,"0"0"34"0"0,0 0 21 0 0,0 0-35 0 0,0 0-165 0 0,1-1-26 0 0,34-33 202 0 0,-7 19-59 0 0,-19 10 618 0 0,8 5-760 0 0,-16 0-6 0 0,-1 0 16 0 0,21 10 278 0 0,-20-9-366 0 0,0-1 11 0 0,-1 1 0 0 0,1-1 0 0 0,0 1 0 0 0,0-1 0 0 0,-1 1 0 0 0,1 0 0 0 0,0-1 0 0 0,-1 1 0 0 0,1 0 0 0 0,-1-1 0 0 0,1 1 0 0 0,-1 0 0 0 0,1 0 0 0 0,-1 0 0 0 0,1-1 0 0 0,-1 1 0 0 0,0 0 0 0 0,1 0 0 0 0,-1 0 0 0 0,0 0 0 0 0,0 0 0 0 0,0 0 0 0 0,0-1 0 0 0,0 1 0 0 0,0 0 0 0 0,0 0 0 0 0,0 0 0 0 0,0 0 0 0 0,0 0 0 0 0,0 0 0 0 0,0 0 0 0 0,-1 0 0 0 0,1-1 0 0 0,0 1 0 0 0,-1 0 0 0 0,1 0 0 0 0,-1 0 0 0 0,1 0-19 0 0,-16 30 589 0 0,-23 22-606 0 0,8-18 337 0 0,2-2-132 0 0,12-7 3 0 0,4 5-79 0 0,12-30-32 0 0,1-1 16 0 0,15 28 650 0 0,-12-26-765 0 0,-1-1 0 0 0,1 0 1 0 0,-1 0-1 0 0,1 0 0 0 0,0 0 1 0 0,-1 0-1 0 0,1 0 0 0 0,0-1 1 0 0,0 1-1 0 0,-1-1 0 0 0,1 0 1 0 0,0 0-1 0 0,0 0 0 0 0,0 0 1 0 0,-1-1-1 0 0,1 1 0 0 0,0-1 1 0 0,0 1-1 0 0,0-1 19 0 0,33-11-3552 0 0,-21 8 2386 0 0</inkml:trace>
  <inkml:trace contextRef="#ctx0" brushRef="#br0" timeOffset="46645.096">8665 5399 4296 0 0,'0'0'125'0'0,"0"0"86"0"0,0 0 273 0 0,-2 1 116 0 0,-2 1-1161 0 0,4 3 9002 0 0,6-4-7300 0 0,-6-1-894 0 0,6 0 657 0 0,78 0 466 0 0,-18 1-1058 0 0,-11 3 105 0 0,76 0 362 0 0,-16 5-434 0 0,-23-6-149 0 0,44 7 632 0 0,-40-7-457 0 0,-14 2-62 0 0,-27 0-229 0 0,-48-5-69 0 0,17 10 232 0 0,-18-7-222 0 0,-4-2 32 0 0,-2-1 11 0 0,1 0-25 0 0,3 0-100 0 0,-3 0-21 0 0,1 0 16 0 0,4 0 52 0 0,-1 0 25 0 0,-4 0 18 0 0,1 1-71 0 0,17 10-76 0 0,-13-12 118 0 0,22 0-72 0 0,-2-13 72 0 0,-20 13 0 0 0,2 1 0 0 0,-2 0-10 0 0,-5 0-44 0 0,0 1 1 0 0,3 2 42 0 0,4-1 11 0 0,8 7 0 0 0,-11-2-10 0 0,12 0-108 0 0,27 0 54 0 0,-38-7 64 0 0,2 3 0 0 0,7 2-10 0 0,-14-4-17 0 0,-1-1 91 0 0,0 0-20 0 0,0 0-103 0 0,0 0-10 0 0,-1-2 10 0 0,-32-28-6 0 0,17 14 54 0 0,-80-70 11 0 0,46 45-77 0 0,-9-20-126 0 0,57 59 143 0 0,-3-6 48 0 0,-1-1 12 0 0,-2 1-10 0 0,6 7-54 0 0,2 1-54 0 0,0 0-11 0 0,0 0-6 0 0,66 36-129 0 0,55 12-24 0 0,-75-25 48 0 0,5 8 174 0 0,-25-13-28 0 0,23 18 41 0 0,-38-17 106 0 0,-11 19-41 0 0,0-35 47 0 0,-53 23 5 0 0,28-8-63 0 0,-9 12-61 0 0,-51 29-16 0 0,50-32 204 0 0,20-10-141 0 0,15-16-56 0 0,0-1-62 0 0,0 0-152 0 0,20-1-5256 0 0,-5-2 55 0 0</inkml:trace>
  <inkml:trace contextRef="#ctx0" brushRef="#br0" timeOffset="46646.096">8665 7388 3312 0 0,'-14'-5'2080'0'0,"12"5"-1771"0"0,2 0-45 0 0,0 0-21 0 0,0 0-3 0 0,0 0 10 0 0,0 0 46 0 0,0 0 22 0 0,0 0 2 0 0,0 0-28 0 0,0 0-118 0 0,0 0-50 0 0,0 0-10 0 0,0 0 27 0 0,0 0 124 0 0,0 0 58 0 0,0 0 12 0 0,0 0-23 0 0,0 0-100 0 0,0 0-42 0 0,0 0-8 0 0,0 0 24 0 0,0 0 112 0 0,0 0 43 0 0,0 0 10 0 0,0 0-34 0 0,0 0-145 0 0,0 0-63 0 0,0 0-11 0 0,0 0 4 0 0,0 0 29 0 0,0 0 12 0 0,0 0 1 0 0,0 0 17 0 0,0 0 72 0 0,0 0 30 0 0,0 0 8 0 0,1-4 1 0 0,24-37 120 0 0,5 7-128 0 0,45-28 153 0 0,6-15 206 0 0,5-23-103 0 0,72-36-129 0 0,52-40 205 0 0,-164 141-540 0 0,-2-3 0 0 0,-2-2-1 0 0,-2-2 1 0 0,9-13-56 0 0,22-22 341 0 0,0 6 119 0 0,3 3 0 0 0,23-12-460 0 0,8 3 312 0 0,26-27-26 0 0,-70 56 7 0 0,-60 47-205 0 0,-1 1-13 0 0,0 0 15 0 0,0 0 5 0 0,0 0-6 0 0,0 0-1 0 0,0 0-1 0 0,0 0-6 0 0,0 0-3 0 0,16-5-142 0 0,8-14-142 0 0,10-19-215 0 0,-22 15 370 0 0,19-27 337 0 0,23-22-572 0 0,-38 43 286 0 0,-8 27-18 0 0,-6 2-74 0 0,-2 0-14 0 0,0 0 2 0 0,0 0 38 0 0,0 0 144 0 0,0 0 21 0 0,0 0-43 0 0,0 0-131 0 0,0 0-15 0 0,0 0 36 0 0,0 0 110 0 0,0 0 12 0 0,0 0-26 0 0,0 0-96 0 0,0 0-6 0 0,0 0 120 0 0,0 3 4 0 0,0 16-160 0 0,0-18 6 0 0,0-1 40 0 0,0 0 126 0 0,0 0 15 0 0,0 0-42 0 0,0 0-125 0 0,0 0-14 0 0,0 0 32 0 0,-3-1 102 0 0,-19 2-20 0 0,6 4-140 0 0,-19 8 116 0 0,0 2-64 0 0,-46 24-61 0 0,30-20 61 0 0,6-6 53 0 0,20-4 65 0 0,16-7-56 0 0,7-1-59 0 0,2-1-15 0 0,0 0 8 0 0,0 1 9 0 0,0 6 37 0 0,27-18-32 0 0,6-8 54 0 0,-1-7 0 0 0,33-19-117 0 0,7-13 106 0 0,-14 36-69 0 0,-41 21 16 0 0,-9 2 64 0 0,-2 2 12 0 0,0 2 36 0 0,3 4-36 0 0,-4-4-12 0 0,-4 1 11 0 0,-1-5 42 0 0,15 23 11 0 0,-13-19-63 0 0,0 0-1 0 0,0 1 1 0 0,-1-1-1 0 0,1 1 0 0 0,-1-1 1 0 0,-1 1-1 0 0,1-1 0 0 0,-1 1 1 0 0,0-1-1 0 0,0 1 1 0 0,0-1-1 0 0,-1 1 0 0 0,0-1 1 0 0,0 1-1 0 0,0-1 1 0 0,-2 4-1 0 0,-3 15 47 0 0,-38 102 517 0 0,29-72 26 0 0,6-20-231 0 0,8-31-304 0 0,1 12-59 0 0,0-14-44 0 0,0-1 86 0 0,0 0 26 0 0,0 0 0 0 0,0 0 2 0 0,0 0 6 0 0,0 0-19 0 0,1-1-105 0 0,23-27-596 0 0,-14 13-1269 0 0,-4 6-4464 0 0</inkml:trace>
  <inkml:trace contextRef="#ctx0" brushRef="#br0" timeOffset="46647.096">11080 5255 6416 0 0,'0'0'141'0'0,"-2"0"23"0"0,-72-8 203 0 0,47 6-207 0 0,0-6 656 0 0,12 0-122 0 0,13 7-307 0 0,2 1 12 0 0,-1-1 324 0 0,-1-2-846 0 0,6 2 4131 0 0,131 15-2776 0 0,12 8-363 0 0,-86-16-794 0 0,125 11 106 0 0,45-16 21 0 0,-90 2 528 0 0,-71 2-97 0 0,-39-1-60 0 0,-26-4-562 0 0,-2-1 32 0 0,4-2-33 0 0,-1 3-22 0 0,-5-1-36 0 0,2-2 26 0 0,-1 2-21 0 0,1 1 43 0 0,-1-1 43 0 0,1-1-43 0 0,-1 1-43 0 0,5-2 43 0 0,-3 3-6 0 0,-4 0-2 0 0,1 0-1 0 0,-1 0 1 0 0,0 0-1 0 0,1 0 1 0 0,-1 0-1 0 0,0 0 1 0 0,0 0-1 0 0,1 0 1 0 0,-1 0-1 0 0,0-1 0 0 0,1 1 1 0 0,-1 0-1 0 0,0 0 1 0 0,1 0-1 0 0,-1 0 1 0 0,0 0-1 0 0,0-1 1 0 0,1 1-1 0 0,-1 0 1 0 0,0 0-1 0 0,0 0 1 0 0,1-1-1 0 0,-1 1 1 0 0,0 0-1 0 0,0 0 1 0 0,0 0-1 0 0,0-1 1 0 0,1 1-1 0 0,-1 0 0 0 0,0-1 1 0 0,0 1-1 0 0,0 0 1 0 0,0 0-1 0 0,0-1 1 0 0,0 1-1 0 0,0 0 1 0 0,0-1-1 0 0,0 1 1 0 0,0 0-1 0 0,0-1 1 0 0,0 1-1 0 0,0 0 1 0 0,0-1-1 0 0,0 1 1 0 0,0 0-1 0 0,0-1 1 0 0,0 1-1 0 0,0 0 1 0 0,0 0-1 0 0,0-1 0 0 0,0 1 1 0 0,-1 0-1 0 0,1 0 1 0 0,0-1-1 0 0,0 1 1 0 0,0 0-1 0 0,-1 0 1 0 0,1-1-1 0 0,0 1 1 0 0,0 0-1 0 0,0 0 1 0 0,-1 0-1 0 0,1-1 1 0 0,0 1-1 0 0,-1 0 1 0 0,1 0-1 0 0,0 0 1 0 0,0 0-1 0 0,-1 0 0 0 0,1 0 9 0 0,-51-50-26 0 0,25 26 26 0 0,-4-11 10 0 0,-28-18-118 0 0,55 51 176 0 0,-19-26-4 0 0,2 1-362 0 0,19 26 384 0 0,0-1 21 0 0,-3-5-26 0 0,3-1-95 0 0,1 7-6 0 0,0-1 1 0 0,0 1-1 0 0,0-1 1 0 0,0 1-1 0 0,0 0 1 0 0,1-1-1 0 0,-1 1 1 0 0,1 0 0 0 0,-1 0-1 0 0,1-1 1 0 0,-1 1-1 0 0,1 0 1 0 0,0 0-1 0 0,-1 0 1 0 0,1-1-1 0 0,0 1 1 0 0,0 0-1 0 0,0 0 1 0 0,0 0-1 0 0,0 1 1 0 0,0-1-1 0 0,0 0 1 0 0,0 0-1 0 0,0 0 1 0 0,0 1 0 0 0,1-1-1 0 0,-1 1 1 0 0,0-1-1 0 0,0 1 1 0 0,1-1-1 0 0,-1 1 1 0 0,0 0-1 0 0,1-1 1 0 0,-1 1-1 0 0,1 0 1 0 0,-1 0-1 0 0,0 0 1 0 0,1 0-1 0 0,-1 0 1 0 0,0 1-1 0 0,1-1 1 0 0,-1 0-1 0 0,1 1 20 0 0,14 10-84 0 0,33 30 134 0 0,-9-9-124 0 0,36 22 10 0 0,-46-41 64 0 0,17 13-53 0 0,-24-12-22 0 0,-17-9 75 0 0,-2 0 0 0 0,-3 2-10 0 0,-6 11 162 0 0,0-12-131 0 0,-1 1 22 0 0,-2-1-33 0 0,-14 12-10 0 0,-23 7 0 0 0,4 3 54 0 0,-29 35 31 0 0,5-1 352 0 0,50-45-101 0 0,14-14-400 0 0,1 0 48 0 0,0 1 32 0 0,0-3 34 0 0,16 17-689 0 0,-10-13-1070 0 0,-6-5-3920 0 0</inkml:trace>
  <inkml:trace contextRef="#ctx0" brushRef="#br0" timeOffset="46648.096">11200 6887 6704 0 0,'0'0'149'0'0,"0"0"23"0"0,0 0 12 0 0,2 0-12 0 0,28-23 33 0 0,19-26-87 0 0,-23 22 80 0 0,49-54 1420 0 0,26-25 371 0 0,30-38-690 0 0,6 14-838 0 0,14-17 64 0 0,-1 12 353 0 0,-69 63 352 0 0,-11 2 413 0 0,-70 68-1421 0 0,0 2 2 0 0,1-1-26 0 0,3-3-108 0 0,-3-3-16 0 0,-1 5 32 0 0,0 2-6 0 0,0 0-4 0 0,0 0-29 0 0,-29 19-758 0 0,17-7 621 0 0,-8-12 346 0 0,-16 4 70 0 0,7 2-234 0 0,-87 34-48 0 0,45-18 0 0 0,23-5 11 0 0,45-16-32 0 0,-1 0-33 0 0,-4 2-20 0 0,4-2-33 0 0,4 0 43 0 0,0-1 0 0 0,0 0 0 0 0,0 1-1 0 0,0-1 1 0 0,0 0 0 0 0,-1 1 0 0 0,1-1 0 0 0,0 0 0 0 0,0 1-1 0 0,0-1 1 0 0,0 0 0 0 0,0 1 0 0 0,1-1 0 0 0,-1 0 0 0 0,0 1-1 0 0,0-1 1 0 0,0 0 0 0 0,0 1 0 0 0,0-1 0 0 0,0 0 0 0 0,0 1-1 0 0,1-1 1 0 0,-1 0 0 0 0,0 0 0 0 0,0 1 0 0 0,1-1 0 0 0,-1 0-1 0 0,0 0 1 0 0,0 1 0 0 0,1-1 0 0 0,-1 0 0 0 0,0 0 0 0 0,0 0-1 0 0,1 1 1 0 0,-1-1 0 0 0,0 0 0 0 0,1 0 0 0 0,-1 0 0 0 0,0 0-1 0 0,1 0 1 0 0,-1 0 0 0 0,0 0 0 0 0,1 0 0 0 0,-1 0 0 0 0,0 0-1 0 0,1 0 1 0 0,-1 0 0 0 0,0 0 0 0 0,1 0 0 0 0,-1 0 0 0 0,0 0-1 0 0,1 0 1 0 0,-1 0 0 0 0,0 0 0 0 0,1 0 0 0 0,-1-1 0 0 0,0 1-1 0 0,0 0 1 0 0,1 0 0 0 0,-1 0 0 0 0,0 0 0 0 0,1-1 0 0 0,-1 1-1 0 0,0 0 1 0 0,34-10-88 0 0,89-41 64 0 0,-70 25-208 0 0,8-4 51 0 0,30-11 106 0 0,-50 28 355 0 0,-32 36-216 0 0,-25 58-64 0 0,-8-19 16 0 0,-41 37 214 0 0,39-55-60 0 0,6-20-154 0 0,-5 6 326 0 0,35-35-5963 0 0,0 1-307 0 0</inkml:trace>
  <inkml:trace contextRef="#ctx0" brushRef="#br0" timeOffset="46649.096">15415 4915 7688 0 0,'0'0'166'0'0,"0"0"29"0"0,0 0 14 0 0,-1-1-25 0 0,-56-29 1400 0 0,56 29-1444 0 0,-20-3 118 0 0,-8-6-258 0 0,9 10 0 0 0,-37 12 621 0 0,-13 9 462 0 0,14 6-515 0 0,-14 12-128 0 0,32-17 156 0 0,1 1 0 0 0,2 1 0 0 0,-31 28-596 0 0,1 6 1070 0 0,-37 46-491 0 0,37-14-177 0 0,59-79-318 0 0,0-1-23 0 0,0 0 0 0 0,1 0 0 0 0,0 1 0 0 0,1 0 0 0 0,0 0-1 0 0,0 0 1 0 0,1 0 0 0 0,1 4-61 0 0,-10 52 357 0 0,23-9-253 0 0,15 47 505 0 0,-17-81-482 0 0,-3-9-17 0 0,0-1-1 0 0,2 0 0 0 0,0 0 0 0 0,0-1 0 0 0,1 0 0 0 0,0-1 0 0 0,2 0 0 0 0,-1 0 0 0 0,1-1 1 0 0,1 0-1 0 0,0-1 0 0 0,10 7-109 0 0,89 20 242 0 0,-21-27-188 0 0,-9-14 80 0 0,-44-1-63 0 0,1-2 0 0 0,-1-2 0 0 0,0-2 0 0 0,0-1 0 0 0,-1-1 0 0 0,18-12-71 0 0,-27 14 22 0 0,57-34 50 0 0,22-13 31 0 0,80-54 14 0 0,-88 23-53 0 0,-85 79-1 0 0,-2-2-1 0 0,1 1 1 0 0,-2-1-1 0 0,1-1 1 0 0,-2 0-1 0 0,0-1 0 0 0,0 1 1 0 0,-1-2-1 0 0,-1 1 1 0 0,0-1-1 0 0,-1 0 1 0 0,2-12-63 0 0,7-107 434 0 0,-25 52-284 0 0,9 68-141 0 0,-1 0 1 0 0,-1 0-1 0 0,0 0 1 0 0,0 0-1 0 0,-1 0 1 0 0,-1 0-1 0 0,-5-8-9 0 0,4 6 36 0 0,-2 1-1 0 0,0 0 1 0 0,-1 0 0 0 0,0 1-1 0 0,-1 0 1 0 0,-1 1-1 0 0,0 0 1 0 0,-1 0-1 0 0,-4-2-35 0 0,2 4 24 0 0,-1 1 0 0 0,-1 0 0 0 0,0 1 0 0 0,0 1 0 0 0,-1 0 0 0 0,-10-3-24 0 0,10 7-12 0 0,-1 1 0 0 0,1 0-1 0 0,-1 1 1 0 0,0 1 0 0 0,1 0-1 0 0,-1 2 1 0 0,0 0 0 0 0,0 1-1 0 0,1 0 1 0 0,0 2 0 0 0,-1 0-1 0 0,-6 3 13 0 0,-19 3-44 0 0,-86 35 44 0 0,1 14-138 0 0,91-38-134 0 0,2 1 1 0 0,0 1-1 0 0,-24 23 272 0 0,-27 57-5145 0 0,67-77-1132 0 0</inkml:trace>
  <inkml:trace contextRef="#ctx0" brushRef="#br0" timeOffset="46650.096">15461 5094 4416 0 0,'0'0'132'0'0,"0"0"76"0"0,0 0 255 0 0,0 0 106 0 0,0 0 27 0 0,0 0-22 0 0,0 0-104 0 0,0 0-44 0 0,0 0-8 0 0,0 0 7 0 0,-6-6 2775 0 0,-1 3-3123 0 0,5 2-11 0 0,2 1 19 0 0,-11-4 1016 0 0,-32 8 366 0 0,-5 6-1102 0 0,4-1-143 0 0,4 14 323 0 0,-60 35 412 0 0,53-24-800 0 0,-3 13-17 0 0,11 11 196 0 0,32-39-282 0 0,7-18-46 0 0,0 0-1 0 0,0 1 1 0 0,0-1 0 0 0,1 0-1 0 0,-1 0 1 0 0,1 1 0 0 0,-1-1 0 0 0,1 0-1 0 0,-1 0 1 0 0,1 1 0 0 0,-1-1 0 0 0,1 0-1 0 0,0 0 1 0 0,0 0 0 0 0,0 0-1 0 0,-1 0 1 0 0,1 0 0 0 0,0 0 0 0 0,0 0-1 0 0,0-1 1 0 0,1 1 0 0 0,-1 0 0 0 0,0-1-1 0 0,0 1 1 0 0,0 0 0 0 0,0-1 0 0 0,2 1-8 0 0,0 0 20 0 0,103 35 185 0 0,-64-21-357 0 0,-19-4 20 0 0,3 4 48 0 0,-21-10 84 0 0,-5 3 0 0 0,0-6 21 0 0,0 0-1 0 0,0 0 0 0 0,0 0 1 0 0,0 0-1 0 0,0-1 0 0 0,-1 1 1 0 0,1 0-1 0 0,-1 0 0 0 0,1-1 1 0 0,-1 1-1 0 0,0 0 0 0 0,1-1 1 0 0,-1 1-1 0 0,0 0 0 0 0,0-1 0 0 0,0 1 1 0 0,-1-1-1 0 0,1 0 0 0 0,0 1 1 0 0,0-1-1 0 0,-1 0 0 0 0,1 0 1 0 0,-1 0-1 0 0,1 0 0 0 0,-1 0 1 0 0,1 0-1 0 0,-1 0-20 0 0,-4 3 93 0 0,-14 8 215 0 0,0 0 0 0 0,-1-1 0 0 0,0-1 1 0 0,-1-1-1 0 0,0-1 0 0 0,-3 0-308 0 0,-46 11 141 0 0,50-15-149 0 0,21-4-97 0 0,0 0 0 0 0,0 0 0 0 0,1 0 0 0 0,-1 0-1 0 0,0 0 1 0 0,0 0 0 0 0,0 0 0 0 0,1 0 0 0 0,-1 0-1 0 0,0-1 1 0 0,0 1 0 0 0,0 0 0 0 0,1 0 0 0 0,-1 0 0 0 0,0 0-1 0 0,0 0 1 0 0,0-1 0 0 0,0 1 0 0 0,0 0 0 0 0,0 0-1 0 0,1 0 1 0 0,-1-1 0 0 0,0 1 0 0 0,0 0 0 0 0,0 0-1 0 0,0 0 1 0 0,0-1 0 0 0,0 1 0 0 0,0 0 0 0 0,0 0-1 0 0,0-1 1 0 0,0 1 0 0 0,0 0 0 0 0,0 0 0 0 0,0 0 0 0 0,0-1-1 0 0,0 1 1 0 0,0 0 0 0 0,0 0 0 0 0,0-1 0 0 0,0 1-1 0 0,-1 0 1 0 0,1 0 0 0 0,0 0 0 0 0,0-1 0 0 0,0 1-1 0 0,0 0 1 0 0,0 0 0 0 0,0 0 0 0 0,-1 0 0 0 0,1 0-1 0 0,0-1 1 0 0,0 1 0 0 0,0 0 0 0 0,0 0 0 0 0,-1 0 105 0 0,5-4-1664 0 0,2-1-3773 0 0</inkml:trace>
  <inkml:trace contextRef="#ctx0" brushRef="#br0" timeOffset="46651.096">15431 5390 6072 0 0,'0'0'133'0'0,"0"0"23"0"0,0 0 12 0 0,0 0 52 0 0,0 0 191 0 0,0 0 79 0 0,0 0 20 0 0,0 0-20 0 0,0 0-90 0 0,0 0-42 0 0,0 0-6 0 0,0 0-26 0 0,0 0-106 0 0,0 0-48 0 0,0 0-10 0 0,0 0 14 0 0,-4-4 165 0 0,4 2 4251 0 0,2-1-4568 0 0,0 1 0 0 0,1 0 0 0 0,-1 0 0 0 0,1 0 0 0 0,-1 0 1 0 0,1 0-1 0 0,0 1 0 0 0,0-1 0 0 0,0 1 0 0 0,0 0 0 0 0,0 0 0 0 0,0 0 0 0 0,0 0 0 0 0,0 0 1 0 0,0 1-1 0 0,1-1 0 0 0,-1 1 0 0 0,0 0 0 0 0,0 0 0 0 0,0 0 0 0 0,1 0 0 0 0,-1 1 0 0 0,0 0 1 0 0,1-1-25 0 0,31 5 64 0 0,-33-5-63 0 0,-1 1 1 0 0,1 0 0 0 0,-1-1 0 0 0,0 1 0 0 0,0-1 0 0 0,1 1 0 0 0,-1 0 0 0 0,0 0 0 0 0,0 0 0 0 0,0 0 0 0 0,0 0 0 0 0,0 0 0 0 0,0 0 0 0 0,0 0 0 0 0,0 0 0 0 0,0 1 0 0 0,0-1 0 0 0,-1 0 0 0 0,1 0 0 0 0,-1 1 0 0 0,1-1 0 0 0,-1 0 0 0 0,1 1 0 0 0,-1-1 0 0 0,0 1 0 0 0,1-1 0 0 0,-1 1 0 0 0,0-1 0 0 0,0 0 0 0 0,0 1 0 0 0,0-1 0 0 0,0 1 0 0 0,-1-1 0 0 0,1 1-1 0 0,0-1 1 0 0,-1 1 0 0 0,1-1 0 0 0,-1 0 0 0 0,1 1 0 0 0,-1-1 0 0 0,0 0 0 0 0,1 0 0 0 0,-1 1 0 0 0,0-1 0 0 0,0 0 0 0 0,-1 1-2 0 0,-11 24 137 0 0,-23 15 439 0 0,16-20 138 0 0,-10-3-754 0 0,28-17 156 0 0,-10 3 125 0 0,11-4-284 0 0,0 1 73 0 0,-3 2-30 0 0,10-7 0 0 0,32 17-182 0 0,-22-7 54 0 0,7 15 139 0 0,-22-20-9 0 0,-1 0 0 0 0,0 0 0 0 0,1 0 0 0 0,-1 0 0 0 0,0 1 0 0 0,0-1 0 0 0,0 0 0 0 0,0 0 0 0 0,0 0 0 0 0,0 0 0 0 0,0 0 0 0 0,0 1 0 0 0,0-1 0 0 0,0 0 0 0 0,-1 0 0 0 0,1 0 0 0 0,0 0 0 0 0,-1 0 0 0 0,1 0 0 0 0,-1 0 0 0 0,1 0 0 0 0,-1 0 0 0 0,0 0 0 0 0,1 0 0 0 0,-1 0 0 0 0,0 0 0 0 0,0 0 0 0 0,0-1 0 0 0,0 1 0 0 0,1 0 0 0 0,-1-1-2 0 0,-4 5 45 0 0,-2 5-4 0 0,-36 28 336 0 0,-16-6-642 0 0,38-28-2391 0 0,10-3 1658 0 0</inkml:trace>
  <inkml:trace contextRef="#ctx0" brushRef="#br0" timeOffset="46652.096">13364 5399 8208 0 0,'0'0'182'0'0,"0"0"29"0"0,0 0 13 0 0,0 0 33 0 0,0 0 114 0 0,0 0 49 0 0,0 0 11 0 0,0 0-21 0 0,0 0-88 0 0,1 0-40 0 0,58-4 2265 0 0,-30 3-2038 0 0,23-3 299 0 0,43 0 183 0 0,128 12-453 0 0,-118-18-55 0 0,122-33 808 0 0,-61 21-889 0 0,-30 21 129 0 0,-135 1-340 0 0,0 1 7 0 0,7 3-131 0 0,-8-4-188 0 0,12 9-182 0 0,-4 3 280 0 0,-8-10-6859 0 0,-9 2 1481 0 0</inkml:trace>
  <inkml:trace contextRef="#ctx0" brushRef="#br0" timeOffset="46653.096">14347 5161 10000 0 0,'0'0'292'0'0,"0"0"0"0"0,0 0-180 0 0,0 0-48 0 0,0 1-11 0 0,29 7-42 0 0,12 1 717 0 0,60 35 820 0 0,-53-19-584 0 0,34 26-300 0 0,-76-28-392 0 0,-5-17-219 0 0,-1 1 1 0 0,0 0 0 0 0,0 0-1 0 0,0-1 1 0 0,-1 1 0 0 0,0 0 0 0 0,0-1-1 0 0,-1 1 1 0 0,0-1 0 0 0,0 1-1 0 0,0-1 1 0 0,-1 0 0 0 0,0 0 0 0 0,-1 2-54 0 0,-47 51-274 0 0,-65 37 1775 0 0,66-58-575 0 0,-9 10-480 0 0,-8 1-430 0 0,36-16-16 0 0,23-19 0 0 0,-14 8-21 0 0,21-21-178 0 0,-7 7 111 0 0,2-4-3925 0 0,6-4 2575 0 0</inkml:trace>
  <inkml:trace contextRef="#ctx0" brushRef="#br0" timeOffset="46654.096">13454 7138 3568 0 0,'0'0'76'0'0,"0"0"16"0"0,-1 0 5 0 0,-4 4-11 0 0,-18 5 32 0 0,12-4 1033 0 0,11-5-1203 0 0</inkml:trace>
  <inkml:trace contextRef="#ctx0" brushRef="#br0" timeOffset="46655.096">13359 7138 6160 0 0,'0'0'133'0'0,"0"0"23"0"0,0 0 13 0 0,0 0 19 0 0,-6 5 255 0 0,-6 7 49 0 0,10-11-331 0 0,2-1 93 0 0,0 0 30 0 0,0 0 20 0 0,0 0 69 0 0,0 0 38 0 0,0 0 5 0 0,0 0-14 0 0,0 0-55 0 0,0 0-24 0 0,0 0-3 0 0,0 0-16 0 0,0 0-70 0 0,0 0-36 0 0,0 0-6 0 0,0 0-8 0 0,0 0-35 0 0,0 0-18 0 0,0 0-3 0 0,0 0 0 0 0,5-14 380 0 0,29-30-112 0 0,12-15-314 0 0,22-12 314 0 0,-35 44-300 0 0,139-118 308 0 0,4-6 634 0 0,-59 30-1038 0 0,20-12 86 0 0,-94 95-4 0 0,98-83 304 0 0,57-54 101 0 0,-128 96 527 0 0,-69 83-526 0 0,-2 2-477 0 0,1-4 21 0 0,0-2-84 0 0,0 0-55 0 0,16-18-1007 0 0,22-13 329 0 0,-22 12 593 0 0,-2 4 0 0 0,-13 14 153 0 0,6-5 294 0 0,-3 5-387 0 0,-10 2 2191 0 0,-114 25-1907 0 0,59-11-152 0 0,1-5 0 0 0,9 3 0 0 0,24 0 0 0 0,9-5-14 0 0,17-8-56 0 0,-1 1 13 0 0,-8 2 57 0 0,7-2 53 0 0,3-1 11 0 0,2 0-10 0 0,143-21-134 0 0,-99 16-64 0 0,89-9-190 0 0,-34 9-154 0 0,-63 5 439 0 0,-35 0 108 0 0,2 1-45 0 0,-1 2 2 0 0,-3-1-1 0 0,0-1 0 0 0,1 1 0 0 0,-1-1 0 0 0,0 1-1 0 0,0 0 1 0 0,0 0 0 0 0,-1-1 0 0 0,1 1 0 0 0,0 0-1 0 0,-1 0 1 0 0,1 0 0 0 0,-1 0 0 0 0,1 0-1 0 0,-1 0 1 0 0,0 0 0 0 0,0 0 0 0 0,0 0 0 0 0,0-1-1 0 0,0 1 1 0 0,-1 0 0 0 0,1 0 0 0 0,0 0 0 0 0,-1 0-1 0 0,1 0 1 0 0,-1 0 0 0 0,0 0 0 0 0,0-1-1 0 0,0 1 1 0 0,0 0 0 0 0,0 0-15 0 0,-3 10 20 0 0,-15 24 204 0 0,3 3-5 0 0,0-3-75 0 0,1 10 312 0 0,-23 65 437 0 0,22-57-379 0 0,10-33-428 0 0,6-16-75 0 0,0-4 18 0 0,0-1-89 0 0,0 0-41 0 0,0 0-888 0 0,0 0-3692 0 0,0 0-1583 0 0</inkml:trace>
  <inkml:trace contextRef="#ctx0" brushRef="#br3" timeOffset="95330.941">8893 5141 8144 0 0,'0'0'182'0'0,"0"0"29"0"0,0 0 13 0 0,0 0 27 0 0,0 0 86 0 0,0 0 42 0 0,0 0 5 0 0,0 0-28 0 0,0 0-118 0 0,0 0-50 0 0,0 0-10 0 0,-5-11 406 0 0,1 7 71 0 0,-1-4 698 0 0,11 9 3310 0 0,21 20-4439 0 0,13 24 147 0 0,-17-17-51 0 0,31 52 440 0 0,-3-8-531 0 0,-1 14-165 0 0,116 177 76 0 0,-65-141 3 0 0,-45-42-79 0 0,-16-12-11 0 0,25 92 65 0 0,-29-20 68 0 0,-16-59 141 0 0,6 21 461 0 0,-2-11-587 0 0,-3 2 157 0 0,0-14 96 0 0,-5-31-91 0 0,19 162 570 0 0,-27-170-789 0 0,-8 71 576 0 0,0-91-736 0 0,0 14 212 0 0,0-33-309 0 0,0-1-87 0 0,7-4-219 0 0,28-14-2702 0 0,-20 13 2082 0 0</inkml:trace>
  <inkml:trace contextRef="#ctx0" brushRef="#br3" timeOffset="96512.183">11328 4895 4504 0 0,'0'0'133'0'0,"0"0"127"0"0,-1 0 448 0 0,-18-4 2033 0 0,19 4-2066 0 0,-1 0-99 0 0,-42 8 3068 0 0,42-7-3311 0 0,-10 3 703 0 0,10-4-1001 0 0,0 0-1 0 0,0 1 1 0 0,0-1 0 0 0,0 0-1 0 0,1 1 1 0 0,-1 0 0 0 0,0-1-1 0 0,0 1 1 0 0,0-1-1 0 0,1 1 1 0 0,-1 0 0 0 0,0-1-1 0 0,1 1 1 0 0,-1 0-1 0 0,1 0 1 0 0,-1-1 0 0 0,1 1-1 0 0,-1 0 1 0 0,1 0 0 0 0,0 0-1 0 0,-1 0 1 0 0,1 0-1 0 0,0 0 1 0 0,0 0 0 0 0,-1 0-1 0 0,1 0 1 0 0,0 0-1 0 0,0 0 1 0 0,0-1 0 0 0,0 1-1 0 0,0 0 1 0 0,0 0 0 0 0,1 0-1 0 0,-1 0 1 0 0,0 0-1 0 0,0 0-34 0 0,1 10 78 0 0,-1-10-8 0 0,1 14 131 0 0,33 59 789 0 0,-13-2-234 0 0,9-22-436 0 0,1 13 224 0 0,4 3 88 0 0,16 51 204 0 0,-17-19-722 0 0,5 32-104 0 0,23 170 576 0 0,-27-169 92 0 0,0 31-28 0 0,-5 29 1038 0 0,-14-91-1586 0 0,-1 29-20 0 0,-20-74 302 0 0,-5-26-4 0 0,10-28-266 0 0,-12 20 282 0 0,8-1 32 0 0,0-8-476 0 0,4-10-84 0 0,0-2-17 0 0,10 11-731 0 0,1-27-1527 0 0,-2 3-5640 0 0</inkml:trace>
  <inkml:trace contextRef="#ctx0" brushRef="#br3" timeOffset="97615.811">13885 5055 10680 0 0,'0'0'241'0'0,"0"0"38"0"0,0 0 11 0 0,0 0-28 0 0,-1 0-169 0 0,-37-4 944 0 0,7-1 506 0 0,30 5-1384 0 0,1 0 1 0 0,0 0 33 0 0,0 0 142 0 0,0 0 66 0 0,0 0 14 0 0,0 0-9 0 0,0 0-38 0 0,-4 1-15 0 0,1 0-225 0 0,-1-1-1 0 0,1 1 1 0 0,0 0-1 0 0,0 1 1 0 0,-1-1-1 0 0,1 0 1 0 0,0 1-1 0 0,0 0 1 0 0,0 0-1 0 0,0 0 1 0 0,1 0-1 0 0,-1 0 1 0 0,0 0-1 0 0,1 1 1 0 0,0-1-1 0 0,-2 3-127 0 0,-12 53 896 0 0,47 15-496 0 0,30 39-144 0 0,-17-35-128 0 0,38 101 128 0 0,-12-22-344 0 0,27 78 579 0 0,-33-56 130 0 0,-43-101-225 0 0,-4 1 0 0 0,-4 1 0 0 0,-3 0 0 0 0,-1 71-396 0 0,-23 81 960 0 0,-27-47 144 0 0,18-129-856 0 0,16-5-317 0 0,6-42 126 0 0,-3 13-5 0 0,4-19-222 0 0,0-2-76 0 0,0 0-11 0 0,4 7-379 0 0,-3-5-2420 0 0,-1-2-4866 0 0</inkml:trace>
  <inkml:trace contextRef="#ctx0" brushRef="#br3" timeOffset="100566.401">17047 3698 8808 0 0,'0'0'197'0'0,"0"0"24"0"0,0 0 19 0 0,4-10 1515 0 0,-4 8-1582 0 0,0 1 0 0 0,0 0 0 0 0,0 0 1 0 0,-1-1-1 0 0,1 1 0 0 0,-1 0 0 0 0,1 0 0 0 0,-1-1 0 0 0,0 1 0 0 0,1 0 0 0 0,-1 0 1 0 0,0 0-1 0 0,0 0 0 0 0,0 0 0 0 0,1 0 0 0 0,-1 0 0 0 0,0 0 0 0 0,0 1 0 0 0,-1-1 1 0 0,1 0-1 0 0,0 0 0 0 0,0 1 0 0 0,0-1 0 0 0,0 1 0 0 0,-1-1 0 0 0,1 1 1 0 0,0-1-1 0 0,0 1 0 0 0,-1 0 0 0 0,1 0 0 0 0,0 0 0 0 0,-1-1 0 0 0,1 1 0 0 0,0 1 1 0 0,-1-1-1 0 0,1 0 0 0 0,0 0 0 0 0,0 0 0 0 0,-2 1-173 0 0,-53 12 720 0 0,-5 20-579 0 0,-52 38 378 0 0,90-54-473 0 0,-21 20-134 0 0,28-18 88 0 0,10 4 11 0 0,33 6 572 0 0,53 2-403 0 0,-6 1 30 0 0,-18 8-522 0 0,-26 20 622 0 0,-29-58-315 0 0,0 0 1 0 0,0 1-1 0 0,0-1 1 0 0,-1 0-1 0 0,1 1 1 0 0,-1-1 0 0 0,0 1-1 0 0,0-1 1 0 0,1 1-1 0 0,-2-1 1 0 0,1 1-1 0 0,0-1 1 0 0,0 1-1 0 0,-1-1 1 0 0,1 1 0 0 0,-1-1-1 0 0,0 1 1 0 0,-1 1 4 0 0,-37 59 274 0 0,2-39 78 0 0,-13-9-192 0 0,20-14-160 0 0,10-5-16 0 0,11 3-78 0 0,-9-4-1261 0 0,15 1-4775 0 0,3 4 350 0 0</inkml:trace>
  <inkml:trace contextRef="#ctx0" brushRef="#br3" timeOffset="101361.329">17203 3787 10720 0 0,'0'0'314'0'0,"0"0"-6"0"0,0 0-113 0 0,0 0 257 0 0,0 0 129 0 0,1 0 26 0 0,34-12 520 0 0,-11 6-1127 0 0,33-1 0 0 0,-3 16 200 0 0,17 29-200 0 0,-64-32 20 0 0,-1-1 1 0 0,1 2 0 0 0,-1-1 0 0 0,-1 1 0 0 0,1-1-1 0 0,-1 1 1 0 0,0 1 0 0 0,-1-1 0 0 0,1 1 0 0 0,-2 0-1 0 0,1 0 1 0 0,-1 0 0 0 0,0 1 0 0 0,-1-1 0 0 0,1 6-21 0 0,-1-4 132 0 0,-1 0 0 0 0,-1 0 0 0 0,1 0 1 0 0,-2-1-1 0 0,1 1 0 0 0,-1 0 1 0 0,-1 0-1 0 0,0-1 0 0 0,0 2-132 0 0,-9 12 203 0 0,-24 16 437 0 0,-40 5 442 0 0,74-43-1078 0 0,-100 23 308 0 0,66-18-397 0 0,-18-4 250 0 0,27-19 523 0 0,21-4-393 0 0,4 12-267 0 0,2 5-21 0 0,0 1 1 0 0,-1-1-1 0 0,2 1 1 0 0,-1-1-1 0 0,0 1 1 0 0,1 0-1 0 0,-1-1 0 0 0,1 1 1 0 0,0 0-1 0 0,0 0 1 0 0,0 0-1 0 0,1 1 0 0 0,-1-1 1 0 0,1 0-1 0 0,0 1-7 0 0,-1 0 6 0 0,5-6 55 0 0,2 1-1 0 0,-1 1 1 0 0,1-1-1 0 0,0 2 1 0 0,0-1-1 0 0,0 1 1 0 0,1 1-1 0 0,0-1 0 0 0,7-1-60 0 0,104-20-248 0 0,-52 17-192 0 0,-15 12-1054 0 0,-31 0-3553 0 0,-8 0-459 0 0</inkml:trace>
  <inkml:trace contextRef="#ctx0" brushRef="#br3" timeOffset="102586.112">17728 3747 9760 0 0,'0'0'284'0'0,"0"0"1"0"0,0 0-114 0 0,0 0 205 0 0,0 0 110 0 0,0 0 24 0 0,0 0-52 0 0,0 0-222 0 0,0 0-92 0 0,0 0-16 0 0,0 0 20 0 0,-1-1 123 0 0,0 0-188 0 0,1 1 0 0 0,-1 0 1 0 0,1-1-1 0 0,-1 1 0 0 0,1 0 1 0 0,-1-1-1 0 0,0 1 0 0 0,1 0 0 0 0,-1 0 1 0 0,1 0-1 0 0,-1 0 0 0 0,0 0 1 0 0,1-1-1 0 0,-1 1 0 0 0,0 0 0 0 0,1 0 1 0 0,-1 0-1 0 0,0 1 0 0 0,1-1 0 0 0,-1 0 1 0 0,1 0-1 0 0,-1 0 0 0 0,0 0 1 0 0,1 1-1 0 0,-1-1 0 0 0,1 0 0 0 0,-1 0 1 0 0,1 1-1 0 0,-1-1 0 0 0,1 1 1 0 0,-1-1-1 0 0,1 0 0 0 0,-1 1 0 0 0,1-1 1 0 0,-1 1-1 0 0,1-1 0 0 0,0 1 0 0 0,-1-1 1 0 0,1 1-1 0 0,0-1 0 0 0,-1 1 1 0 0,1 0-1 0 0,0-1 0 0 0,0 1 0 0 0,0-1 1 0 0,-1 1-1 0 0,1 0 0 0 0,0-1 1 0 0,0 1-1 0 0,0-1 0 0 0,0 1 0 0 0,0 0 1 0 0,0-1-1 0 0,0 1-83 0 0,-12 40-211 0 0,18-17 211 0 0,-2 83 544 0 0,-3-3 320 0 0,3-83-722 0 0,-4-20-76 0 0,0-1 29 0 0,0 0 62 0 0,0 0 31 0 0,3-1-170 0 0,0 1-1 0 0,0-1 0 0 0,-1 0 0 0 0,1-1 0 0 0,0 1 1 0 0,-1 0-1 0 0,1-1 0 0 0,-1 0 0 0 0,1 1 0 0 0,-1-1 1 0 0,0 0-1 0 0,0 0 0 0 0,0 0 0 0 0,0 0 0 0 0,0-1 1 0 0,-1 1-1 0 0,1-1 0 0 0,0 1 0 0 0,0-3-17 0 0,9-9-7 0 0,89-137-305 0 0,-49 84 312 0 0,-48 62 38 0 0,0 0 0 0 0,1 0-1 0 0,0 0 1 0 0,0 0-1 0 0,0 1 1 0 0,1-1-1 0 0,-1 1 1 0 0,1 0 0 0 0,0 1-1 0 0,0-1 1 0 0,5-2-38 0 0,-1 3 10 0 0,0 3-34 0 0,17 36-528 0 0,-21 36 960 0 0,-5 15 312 0 0,0-86-608 0 0,0-1-33 0 0,0 0-14 0 0,13 8 295 0 0,8-18-157 0 0,45-32-14 0 0,27-45-421 0 0,-35 44 376 0 0,-32 28 416 0 0,-16 11-545 0 0,11 19 240 0 0,-7 42-63 0 0,-8 78-22 0 0,-3-112-353 0 0,2 7 360 0 0,8-11-7544 0 0,-9-15 765 0 0</inkml:trace>
  <inkml:trace contextRef="#ctx0" brushRef="#br3" timeOffset="103162.305">18639 3801 13448 0 0,'0'0'298'0'0,"0"0"46"0"0,0 0 24 0 0,0 0-37 0 0,0 0-228 0 0,0 0-159 0 0,0 0-12 0 0,0 0 4 0 0,0 0 0 0 0,2-1 64 0 0,57-8 3079 0 0,-13 0-1905 0 0,-32 5-1017 0 0,-1 0 0 0 0,1-1 0 0 0,-1 0 0 0 0,0-1 0 0 0,-1 0-1 0 0,1-1 1 0 0,4-5-157 0 0,11-19 294 0 0,-26 26-284 0 0,-3 2-8 0 0,-1 1 0 0 0,1 0 0 0 0,0 0 0 0 0,-1 0-1 0 0,0-1 1 0 0,1 1 0 0 0,-1 1 0 0 0,0-1 0 0 0,0 0-1 0 0,0 0 1 0 0,0 1 0 0 0,0-1 0 0 0,-1 1 0 0 0,1 0 0 0 0,0-1-1 0 0,-1 1 1 0 0,1 0 0 0 0,-1 1 0 0 0,1-1 0 0 0,-1 0-1 0 0,1 1 1 0 0,-1-1 0 0 0,0 1 0 0 0,1 0 0 0 0,-1 0-1 0 0,1 0 1 0 0,-1 0 0 0 0,-2 0-2 0 0,-6 2-30 0 0,0 0 1 0 0,0 1-1 0 0,0 0 1 0 0,1 1-1 0 0,-1 0 0 0 0,1 0 1 0 0,0 1-1 0 0,0 1 0 0 0,-4 3 30 0 0,-22 8 0 0 0,33-13-19 0 0,-4 4 14 0 0,0 0 0 0 0,1 0 0 0 0,-1 1 0 0 0,2 0 0 0 0,-1 0 0 0 0,1 1 0 0 0,1-1 0 0 0,-1 1 0 0 0,0 4 5 0 0,3-2 194 0 0,1 0 0 0 0,0-1 0 0 0,0 1-1 0 0,1 0 1 0 0,1 0 0 0 0,0 0 0 0 0,0 0 0 0 0,1 0-1 0 0,2 2-193 0 0,-3-10 46 0 0,0-1 1 0 0,1 0-1 0 0,-1 0 0 0 0,1 1 0 0 0,0-1 0 0 0,0-1 0 0 0,0 1 0 0 0,0 0 0 0 0,1 0 0 0 0,-1-1 0 0 0,1 1 0 0 0,0-1 1 0 0,-1 0-1 0 0,1 0 0 0 0,0 0 0 0 0,0 0 0 0 0,0 0 0 0 0,1-1 0 0 0,-1 1 0 0 0,0-1 0 0 0,2 0-46 0 0,72 23 568 0 0,39-12 248 0 0,-51-16-922 0 0,4-14-2352 0 0,-68 18-2832 0 0,-1 0-1711 0 0</inkml:trace>
  <inkml:trace contextRef="#ctx0" brushRef="#br3" timeOffset="104165.209">17106 4761 5608 0 0,'0'0'165'0'0,"0"-11"1608"0"0,-11-12 2737 0 0,-2 6 141 0 0,-14 4-2335 0 0,20 14-2251 0 0,1 0 1 0 0,0 0-1 0 0,0 1 0 0 0,0 0 0 0 0,0 0 0 0 0,1 0 0 0 0,-1 1 0 0 0,1 0 0 0 0,-1 0 0 0 0,1 1 0 0 0,0-1 0 0 0,0 1 0 0 0,0 0 0 0 0,-1 3-65 0 0,-17 15-104 0 0,-2 13 19 0 0,13-3 307 0 0,-8 21-211 0 0,11 36 626 0 0,25-29-562 0 0,6-20 42 0 0,-1-18-53 0 0,10 0 128 0 0,-21-18-315 0 0,1 0-1 0 0,0 0 0 0 0,0-1 1 0 0,1-1-1 0 0,-1 0 0 0 0,0 0 1 0 0,1-1-1 0 0,-1-1 0 0 0,1 0 0 0 0,-1 0 1 0 0,1-1-1 0 0,-1-1 0 0 0,5-1 124 0 0,22-9-2726 0 0,-22 7 1133 0 0</inkml:trace>
  <inkml:trace contextRef="#ctx0" brushRef="#br3" timeOffset="104729.427">17384 5046 14336 0 0,'0'0'330'0'0,"0"0"45"0"0,0 0 17 0 0,0 0-47 0 0,-2 0-225 0 0,-6 0-106 0 0,-2-1-14 0 0,8 1-60 0 0,0-1 0 0 0,0 1 0 0 0,-1-1 0 0 0,1 1 1 0 0,0-1-1 0 0,0 0 0 0 0,0 0 0 0 0,0 0 0 0 0,0 0 1 0 0,0-1-1 0 0,0 1 0 0 0,1 0 0 0 0,-1-1 1 0 0,0 1-1 0 0,1-1 0 0 0,-1 0 0 0 0,1 1 0 0 0,-1-1 1 0 0,1 0-1 0 0,0 0 0 0 0,0 0 0 0 0,0 0 0 0 0,0 0 1 0 0,0 0-1 0 0,0 0 0 0 0,0-1 60 0 0,-5-15 23 0 0,-1-58 1422 0 0,8 48-783 0 0,20-16-310 0 0,9 4-352 0 0,-28 36-37 0 0,1 1-1 0 0,0 0 0 0 0,0 0 0 0 0,0 0 1 0 0,0 0-1 0 0,1 1 0 0 0,-1-1 0 0 0,1 1 1 0 0,-1 0-1 0 0,1 0 0 0 0,0 0 0 0 0,0 0 0 0 0,0 1 1 0 0,0-1-1 0 0,0 1 0 0 0,0 0 0 0 0,0 1 1 0 0,4-1 37 0 0,21 0-176 0 0,-22 3 200 0 0,-4-2-53 0 0,0 0 0 0 0,0 1 0 0 0,0-1 0 0 0,-1 1-1 0 0,1 0 1 0 0,0 0 0 0 0,-1 0 0 0 0,1 0 0 0 0,-1 0 0 0 0,1 1 0 0 0,-1-1 0 0 0,1 1 0 0 0,-1-1-1 0 0,0 1 1 0 0,0 0 0 0 0,0 0 0 0 0,0 0 0 0 0,0 0 0 0 0,0 0 0 0 0,-1 1 0 0 0,1-1 0 0 0,0 2 29 0 0,2 7 67 0 0,0-1 1 0 0,-1 1 0 0 0,-1 0 0 0 0,1 1 0 0 0,-2-1 0 0 0,0 0-1 0 0,0 1 1 0 0,-1-1 0 0 0,0 0 0 0 0,-1 1 0 0 0,0-1 0 0 0,-1 0-1 0 0,0 1 1 0 0,-1-1 0 0 0,0-1 0 0 0,-4 8-68 0 0,-13 28 872 0 0,19-43-746 0 0,0 1 0 0 0,0-1 0 0 0,0 0-1 0 0,-1 0 1 0 0,1 1 0 0 0,-1-1 0 0 0,0 0 0 0 0,0 0 0 0 0,0 0 0 0 0,0-1 0 0 0,-1 1 0 0 0,1-1 0 0 0,-1 1 0 0 0,1-1-1 0 0,-1 0 1 0 0,0 1-126 0 0,1-2 267 0 0,2-1-10 0 0,-19 3 282 0 0,15-5-674 0 0,1 0 0 0 0,0 0 1 0 0,0-1-1 0 0,0 0 0 0 0,0 1 0 0 0,0-1 0 0 0,0 0 0 0 0,1-1 1 0 0,0 1-1 0 0,-1 0 0 0 0,1-1 0 0 0,0 1 0 0 0,1-1 1 0 0,-1 0-1 0 0,1 1 0 0 0,-1-1 0 0 0,1 0 0 0 0,0 0 0 0 0,1 0 1 0 0,-1 0-1 0 0,1 0 0 0 0,-1 0 0 0 0,1 0 0 0 0,1 0 0 0 0,-1 0 1 0 0,0 0-1 0 0,1 0 0 0 0,0 0 0 0 0,0-1 135 0 0,-1-8-1662 0 0,0-15-274 0 0,0 0-14 0 0</inkml:trace>
  <inkml:trace contextRef="#ctx0" brushRef="#br3" timeOffset="105344.954">17772 4671 10120 0 0,'0'0'298'0'0,"0"0"-4"0"0,0 0-68 0 0,0 0 434 0 0,0 0 210 0 0,0 0 39 0 0,0 0-65 0 0,0 0-312 0 0,0 0-137 0 0,0 0-31 0 0,1 19 683 0 0,13 10 487 0 0,-7-18-1038 0 0,16-8-422 0 0,-17-3-74 0 0,20-9 216 0 0,29 0 447 0 0,-25 8-390 0 0,-11 7-81 0 0,15 3 240 0 0,-7 8 2096 0 0,-22-16-2498 0 0,-5-1 39 0 0,2 0 8 0 0,7 0-61 0 0,-1 0-30 0 0,-5 0-45 0 0,4 0 18 0 0,-5 0-87 0 0,-2 0-6 0 0,0 0 6 0 0,0 0 3 0 0,0 0 12 0 0,0 0 7 0 0,0 0 2 0 0,0 0-24 0 0,0 0-100 0 0,0 0-41 0 0,0 0-10 0 0,0 0 19 0 0,0 0 86 0 0,0 0 40 0 0,0 0 6 0 0,0 0-42 0 0,0 0-181 0 0,0 0-81 0 0,0 0-15 0 0,0 0-214 0 0,0 0-896 0 0,0 0-384 0 0</inkml:trace>
  <inkml:trace contextRef="#ctx0" brushRef="#br3" timeOffset="106170.731">17783 4675 11792 0 0,'0'0'342'0'0,"0"0"4"0"0,0 0-160 0 0,0 0 157 0 0,0 0 89 0 0,0 0 16 0 0,0 0-51 0 0,0 0-235 0 0,0 0-124 0 0,0 0-136 0 0,0 0-17 0 0,0 0 47 0 0,0 0 147 0 0,0 0 19 0 0,0 0 29 0 0,0 0 154 0 0,0 0 67 0 0,0 0 18 0 0,0 0-8 0 0,0 0-39 0 0,0 0-21 0 0,0 0-2 0 0,0 0-1 0 0,0 0-7 0 0,4 11 708 0 0,-4 143-343 0 0,-9-59 101 0 0,3-42-61 0 0,6 22-134 0 0,0-73-462 0 0,0-2-8 0 0,3-1-42 0 0,-1-1 0 0 0,1 1 0 0 0,0 0 0 0 0,-1-1 0 0 0,1 1 0 0 0,-1-1 0 0 0,0 0 0 0 0,1 0 0 0 0,-1 0 0 0 0,0 0 0 0 0,0 0 0 0 0,0 0-1 0 0,-1-1 1 0 0,1 1 0 0 0,0-1 0 0 0,-1 1 0 0 0,1-3-47 0 0,1 1-59 0 0,36-72-164 0 0,-4 5 410 0 0,21-28-650 0 0,-30 54 386 0 0,38-17-182 0 0,-64 62 263 0 0,1-1 0 0 0,0 1 0 0 0,-1 0 0 0 0,1 0 0 0 0,0 0-1 0 0,-1 0 1 0 0,1 0 0 0 0,0 0 0 0 0,0 0 0 0 0,-1 0 0 0 0,1 0 0 0 0,0 0-1 0 0,-1 0 1 0 0,1 0 0 0 0,0 0 0 0 0,-1 1 0 0 0,1-1 0 0 0,0 0 0 0 0,-1 0-1 0 0,1 1 1 0 0,0-1 0 0 0,-1 0 0 0 0,1 1 0 0 0,-1-1 0 0 0,1 1-1 0 0,-1-1 1 0 0,1 1 0 0 0,-1-1 0 0 0,1 1 0 0 0,-1-1 0 0 0,1 1 0 0 0,-1 0-1 0 0,0-1 1 0 0,1 1 0 0 0,-1 0 0 0 0,0-1 0 0 0,0 1 0 0 0,1 0 0 0 0,-1-1-1 0 0,0 1 1 0 0,0 0 0 0 0,0-1 0 0 0,0 1 0 0 0,0 0 0 0 0,0 0 0 0 0,0-1-1 0 0,0 1 1 0 0,0 0 0 0 0,0-1 0 0 0,0 1 0 0 0,-1 0 0 0 0,1-1-1 0 0,0 1 1 0 0,-1 0-4 0 0,-18 98 136 0 0,3 26-472 0 0,16-76 332 0 0,0-22 248 0 0,5-4-4861 0 0,-5-23 3283 0 0</inkml:trace>
  <inkml:trace contextRef="#ctx0" brushRef="#br3" timeOffset="106847.491">18348 4958 12872 0 0,'0'0'289'0'0,"0"0"40"0"0,0 0 23 0 0,0 0-36 0 0,-6-6-194 0 0,2 0-41 0 0,3 4 340 0 0,-18-20 2679 0 0,2 4-2991 0 0,-8-6-13 0 0,24 21-83 0 0,0 0-1 0 0,-1 0 0 0 0,1 0 1 0 0,0 1-1 0 0,1-2 1 0 0,-1 1-1 0 0,0 0 0 0 0,1 0 1 0 0,0 0-1 0 0,-1 0 0 0 0,1 0 1 0 0,1 0-1 0 0,-1 0 0 0 0,0 0 1 0 0,1-1-1 0 0,-1 1 0 0 0,1 0 1 0 0,0 0-1 0 0,0 0 0 0 0,0 1 1 0 0,1-1-1 0 0,-1 0 0 0 0,1 0 1 0 0,-1 1-1 0 0,1-1 0 0 0,0 1 1 0 0,0-1-1 0 0,0 1 0 0 0,1-1-12 0 0,1-2 0 0 0,1 0-1 0 0,0 0 0 0 0,1 0 1 0 0,-1 0-1 0 0,1 1 0 0 0,0 0 0 0 0,0 0 1 0 0,0 0-1 0 0,1 1 0 0 0,-1 0 1 0 0,1 0-1 0 0,6-1 1 0 0,-10 3 3 0 0,0 0 1 0 0,1 1 0 0 0,-1-1-1 0 0,0 1 1 0 0,0 0 0 0 0,0 0-1 0 0,1 0 1 0 0,-1 1 0 0 0,0-1-1 0 0,0 1 1 0 0,0-1 0 0 0,0 1-1 0 0,0 0 1 0 0,0 0 0 0 0,0 1-1 0 0,0-1 1 0 0,0 1 0 0 0,0-1-1 0 0,0 1 1 0 0,-1 0 0 0 0,1 0-1 0 0,-1 0 1 0 0,0 0-1 0 0,1 1 1 0 0,-1-1 0 0 0,0 0-1 0 0,1 3-3 0 0,1 1 80 0 0,0 1-1 0 0,0 0 0 0 0,-1 1 1 0 0,0-1-1 0 0,0 0 0 0 0,-1 1 0 0 0,0 0 1 0 0,0-1-1 0 0,-1 1 0 0 0,0 0 0 0 0,0 5-79 0 0,-5 32 272 0 0,-12 16 26 0 0,-19 11 590 0 0,6-31-42 0 0,-13-36-278 0 0,38-7-573 0 0,-1-1 1 0 0,1 1-1 0 0,0-1 0 0 0,0 0 0 0 0,0 0 0 0 0,1-1 0 0 0,-1 1 0 0 0,1-1 0 0 0,-1 1 0 0 0,1-1 1 0 0,0 0-1 0 0,1 0 0 0 0,-1-1 0 0 0,1 1 0 0 0,0 0 0 0 0,0-1 0 0 0,0 0 0 0 0,0-1 5 0 0,-1-5-288 0 0,0 0 0 0 0,1 0 0 0 0,0 0 0 0 0,1 0 0 0 0,0 0-1 0 0,0-1 1 0 0,2 1 0 0 0,-1 0 0 0 0,3-10 288 0 0,6-29-6068 0 0,-4 28 234 0 0</inkml:trace>
  <inkml:trace contextRef="#ctx0" brushRef="#br3" timeOffset="107416.603">18508 4398 12120 0 0,'0'0'356'0'0,"0"0"-7"0"0,0 0-88 0 0,0 0 446 0 0,0 0 224 0 0,0 0 42 0 0,0 0-80 0 0,0 0-374 0 0,0 0-167 0 0,0 0-31 0 0,2 0-60 0 0,22 25-54 0 0,-15 7 113 0 0,2 99 795 0 0,-11-105-975 0 0,-5 29 197 0 0,-10 109 862 0 0,16-92-497 0 0,2-65-687 0 0,-3-5 54 0 0,0-2-1 0 0,30-1 60 0 0,26-47-390 0 0,-10-5-405 0 0,36-34 318 0 0,-59 67 499 0 0,2 20-252 0 0,-20 4 154 0 0,-1-1 1 0 0,0 2-1 0 0,0-1 0 0 0,0 0 1 0 0,0 1-1 0 0,-1 0 1 0 0,1 0-1 0 0,-1 0 1 0 0,-1 0-1 0 0,1 0 1 0 0,-1 1-1 0 0,0-1 0 0 0,0 1 1 0 0,0 0-1 0 0,-1-1 1 0 0,0 1-1 0 0,0 0 1 0 0,0 2-53 0 0,13 44 222 0 0,6 88 338 0 0,-16-121-544 0 0,-3-12-38 0 0,-1-6-100 0 0,0-1-55 0 0,0 0-14 0 0,11-21-2769 0 0,-6 13 472 0 0,0-8-3847 0 0</inkml:trace>
  <inkml:trace contextRef="#ctx0" brushRef="#br3" timeOffset="107683.171">18886 4335 18959 0 0,'0'0'536'0'0,"0"0"120"0"0,0 0-528 0 0,0 0-128 0 0,0 0 0 0 0,-4 8 0 0 0,-1 1 192 0 0,-5 0 16 0 0,10 5 0 0 0,-5-10 0 0 0,5-4-208 0 0,0 0-88 0 0,-6 9 8 0 0,6 1 0 0 0,0-10-1200 0 0,6 9-232 0 0,-6-5-56 0 0,0-4-5183 0 0</inkml:trace>
  <inkml:trace contextRef="#ctx0" brushRef="#br3" timeOffset="108301.686">19189 4361 18719 0 0,'0'0'548'0'0,"0"0"-6"0"0,0 9-234 0 0,-5 27-66 0 0,1-6-280 0 0,-8 17-876 0 0,4 100 562 0 0,-4-13 691 0 0,-3-8 1109 0 0,4-58-335 0 0,-9 4-981 0 0,13-61-164 0 0,6-10-136 0 0,1-1-66 0 0,0 0-20 0 0,-14-7-84 0 0,9 1 359 0 0,0 0 0 0 0,1 0 1 0 0,0 0-1 0 0,0-1 0 0 0,0 0 1 0 0,1 1-1 0 0,0-1 0 0 0,0-1 1 0 0,1 1-1 0 0,0 0 1 0 0,0 0-1 0 0,1-1 0 0 0,0 1 1 0 0,0-1-1 0 0,1 0-21 0 0,-2-4 26 0 0,0-13-26 0 0,-1 15 0 0 0,2 0 0 0 0,2-2 0 0 0,2 1 0 0 0,13-13-289 0 0,44-10 264 0 0,1 16-274 0 0,29 10 288 0 0,-50 10-6 0 0,-37-3 14 0 0,0 1 1 0 0,1 0-1 0 0,-1-1 1 0 0,0 2-1 0 0,1-1 0 0 0,-1 0 1 0 0,0 1-1 0 0,1-1 1 0 0,-1 1-1 0 0,0 0 1 0 0,1 0-1 0 0,-1 0 0 0 0,0 1 1 0 0,0-1-1 0 0,0 1 1 0 0,0-1-1 0 0,0 1 0 0 0,1 2 3 0 0,47 58 200 0 0,-33-42-68 0 0,28 89 608 0 0,-16-19-252 0 0,-29-87-434 0 0,4 6-1501 0 0,-11-17-24 0 0,-3-35-2499 0 0,4 16 1925 0 0</inkml:trace>
  <inkml:trace contextRef="#ctx0" brushRef="#br3" timeOffset="108568.009">19471 4451 21351 0 0,'0'0'630'0'0,"0"0"-14"0"0,0 1-398 0 0,6 32 14 0 0,8-1-3201 0 0,1-30-5392 0 0,-9 2 3268 0 0</inkml:trace>
  <inkml:trace contextRef="#ctx0" brushRef="#br3" timeOffset="109001.686">19734 5020 14800 0 0,'0'0'332'0'0,"0"0"50"0"0,0 0 25 0 0,-2-1-47 0 0,-12-15-217 0 0,-10-4-203 0 0,19 12 98 0 0,1 1 0 0 0,1-1 1 0 0,-1 0-1 0 0,1-1 1 0 0,1 1-1 0 0,0 0 1 0 0,0-1-1 0 0,0 1 0 0 0,1-1 1 0 0,0 0-1 0 0,1 1 1 0 0,0-1-1 0 0,0 0 1 0 0,1 0-1 0 0,0 1 1 0 0,1-1-1 0 0,0 1 0 0 0,0-1-38 0 0,1 1 68 0 0,1 1 0 0 0,0-1 0 0 0,0 1 0 0 0,1 0 0 0 0,0 0 0 0 0,0 0 0 0 0,1 1-1 0 0,0 0 1 0 0,0 0 0 0 0,0 0 0 0 0,1 1-68 0 0,63-32-13 0 0,-27 38-1 0 0,-30 3 4 0 0,-11-3 4 0 0,0 0 1 0 0,0 0-1 0 0,0 0 0 0 0,-1 1 1 0 0,1-1-1 0 0,0 0 1 0 0,-1 1-1 0 0,1-1 0 0 0,-1 1 1 0 0,1 0-1 0 0,-1-1 1 0 0,0 1-1 0 0,0 0 1 0 0,0 0-1 0 0,0 0 0 0 0,0 0 1 0 0,0 0-1 0 0,0 0 1 0 0,-1 0-1 0 0,1 0 0 0 0,0 2 6 0 0,5 12 54 0 0,-4-9-33 0 0,-1 0 0 0 0,0 0 1 0 0,0 0-1 0 0,0 0 0 0 0,-1 0 1 0 0,0 0-1 0 0,-1 0 0 0 0,0 0 1 0 0,0 0-1 0 0,0 0 0 0 0,-1 0 1 0 0,0 0-1 0 0,0 0 0 0 0,-1 1-21 0 0,0 2 104 0 0,-47 93 2027 0 0,4-35-878 0 0,2-33-477 0 0,22-34-642 0 0,19-3-237 0 0,0 1 1 0 0,0 0-1 0 0,-1-1 0 0 0,1 1 1 0 0,0-1-1 0 0,1 0 1 0 0,-1 0-1 0 0,0 0 1 0 0,0-1-1 0 0,1 1 1 0 0,0-1-1 0 0,-1 1 0 0 0,1-1 1 0 0,0 0-1 0 0,0 0 1 0 0,0 0-1 0 0,1 0 1 0 0,-1 0-1 0 0,1 0 1 0 0,0 0-1 0 0,-1 0 1 0 0,1-1-1 0 0,1 1 0 0 0,-1-2 103 0 0,0-12-4943 0 0,1-2-1513 0 0</inkml:trace>
  <inkml:trace contextRef="#ctx0" brushRef="#br3" timeOffset="109510.665">20012 4768 14336 0 0,'0'0'330'0'0,"0"0"45"0"0,0 0 17 0 0,1 0-47 0 0,31-12-234 0 0,-30 12-236 0 0,6 1 1524 0 0,-13 73 1356 0 0,-9-15-1730 0 0,6 3 50 0 0,8-62-1074 0 0,0 0-1 0 0,0 0 1 0 0,0 0-1 0 0,0 0 1 0 0,1-1-1 0 0,-1 1 1 0 0,0 0 0 0 0,0 0-1 0 0,0 0 1 0 0,1 0-1 0 0,-1 0 1 0 0,0 0-1 0 0,0-1 1 0 0,0 1-1 0 0,1 0 1 0 0,-1 0 0 0 0,0 0-1 0 0,0 0 1 0 0,1 0-1 0 0,-1 0 1 0 0,0 0-1 0 0,0 0 1 0 0,0 0 0 0 0,1 0-1 0 0,-1 0 1 0 0,0 0-1 0 0,0 0 1 0 0,1 0-1 0 0,-1 0 1 0 0,0 1 0 0 0,0-1-1 0 0,1 0 1 0 0,-1 0-1 0 0,0 0 1 0 0,0 0-1 0 0,0 0 1 0 0,1 0 0 0 0,-1 1-1 0 0,0-1 1 0 0,0 0-1 0 0,0 0 1 0 0,0 0-1 0 0,0 0 1 0 0,1 1-1 0 0,-1-1 1 0 0,0 0 0 0 0,0 0-1 0 0,0 1 1 0 0,0-1-1 0 0,0 0 1 0 0,0 0-1 0 0,0 0 1 0 0,0 1 0 0 0,0-1-1 0 0,0 0 1 0 0,0 0-1 0 0,0 1 1 0 0,0-1-1 0 0,0 0 1 0 0,0 0 0 0 0,0 1-1 0 0,0-1 1 0 0,0 0-1 0 0,0 0 1 0 0,0 0-1 0 0,0 1 0 0 0,69-60-460 0 0,13-17-640 0 0,17-14 990 0 0,-79 74 362 0 0,52-30 1478 0 0,-42 33-674 0 0,-5 21 200 0 0,-19-3-968 0 0,-2-1-268 0 0,-1 0 1 0 0,1 0-1 0 0,-1 1 0 0 0,0 0 0 0 0,0-1 0 0 0,0 1 1 0 0,-1 0-1 0 0,0 1 0 0 0,0-1 0 0 0,0 0 1 0 0,-1 0-1 0 0,1 1 0 0 0,-1-1 0 0 0,0 6-20 0 0,-1-9 5 0 0,14 69-5 0 0,0 31-248 0 0,-13-36-2661 0 0,2-52-1138 0 0,-1-11 3258 0 0,-1 0-1705 0 0</inkml:trace>
  <inkml:trace contextRef="#ctx0" brushRef="#br3" timeOffset="110111.854">20535 4685 9072 0 0,'0'0'200'0'0,"2"-1"33"0"0,62-30 347 0 0,37 12 2935 0 0,-96 19-3273 0 0,1-1 1 0 0,-1 1-1 0 0,1 1 0 0 0,0-1 1 0 0,-1 1-1 0 0,1 0 1 0 0,-1 0-1 0 0,1 1 1 0 0,-1-1-1 0 0,1 1 1 0 0,-1 0-1 0 0,0 1 1 0 0,0-1-1 0 0,0 1-242 0 0,2 3 265 0 0,0-3-89 0 0,-1 2 0 0 0,0-1 0 0 0,0 1-1 0 0,-1 0 1 0 0,0 0 0 0 0,0 0 0 0 0,0 1-1 0 0,0 0 1 0 0,-1 0 0 0 0,1 1-176 0 0,13 30 138 0 0,-16 47-126 0 0,-24 15-12 0 0,19-93 72 0 0,0 0-1 0 0,0 0 1 0 0,0 0-1 0 0,-1-1 1 0 0,0 1-1 0 0,0-1 0 0 0,-1 0 1 0 0,1 0-1 0 0,-1-1 1 0 0,0 1-1 0 0,-1-1 1 0 0,1 0-1 0 0,-1-1 0 0 0,-3 3-71 0 0,5-4 15 0 0,0 0-1 0 0,1-1 1 0 0,-1 1-1 0 0,0-1 1 0 0,0 0-1 0 0,1 0 1 0 0,-1 0-1 0 0,0-1 0 0 0,0 1 1 0 0,0-1-1 0 0,0 0 1 0 0,0 0-1 0 0,0-1 1 0 0,0 1-1 0 0,0-1 1 0 0,0 0-1 0 0,0 0 1 0 0,0 0-1 0 0,0 0 0 0 0,1-1 1 0 0,-1 1-1 0 0,1-1 1 0 0,-1 0-1 0 0,1 0 1 0 0,-1 0-1 0 0,1-1 1 0 0,0 1-1 0 0,0-1 0 0 0,0 0 1 0 0,1 0-1 0 0,-2-1-14 0 0,-26-45 320 0 0,26 36-219 0 0,2 9-138 0 0,0 1 0 0 0,0-1 0 0 0,1 0 0 0 0,0 0 0 0 0,0-1 0 0 0,0 1 0 0 0,0 0 0 0 0,1 0 0 0 0,0 0 0 0 0,-1-1 0 0 0,1 1 0 0 0,1 0 0 0 0,-1 0 0 0 0,1 0 0 0 0,0-1 0 0 0,0 1 0 0 0,1-3 37 0 0,24-45-274 0 0,-23 46 222 0 0,1 0 1 0 0,0 1-1 0 0,0 0 1 0 0,0 0 0 0 0,1 0-1 0 0,-1 0 1 0 0,1 1-1 0 0,0 0 1 0 0,1 0-1 0 0,-1 0 1 0 0,1 0 0 0 0,0 1-1 0 0,5-2 52 0 0,2-3-395 0 0,97-50-10292 0 0,-93 49 8689 0 0</inkml:trace>
  <inkml:trace contextRef="#ctx0" brushRef="#br3" timeOffset="110852.069">21010 4474 10680 0 0,'0'0'241'0'0,"0"0"38"0"0,1 1 11 0 0,54 23 509 0 0,-48-24-676 0 0,1 0 1 0 0,-1 0-1 0 0,1-1 1 0 0,-1 0-1 0 0,1 0 1 0 0,-1-1-1 0 0,0 0 1 0 0,1 0-1 0 0,-1-1 1 0 0,-1 0-1 0 0,1 0 1 0 0,0 0-1 0 0,-1-1 0 0 0,1 0 1 0 0,1-2-124 0 0,58-47 2378 0 0,-59 48-2263 0 0,-1-1 0 0 0,0 1 0 0 0,-1-2 0 0 0,1 1-1 0 0,-1 0 1 0 0,0-1 0 0 0,-1 0 0 0 0,0 0-1 0 0,2-5-114 0 0,0 4 47 0 0,14-59 321 0 0,-15-28 144 0 0,-29 31 406 0 0,13 43-612 0 0,10 19-286 0 0,0 1-10 0 0,1-1-1 0 0,-1 0 0 0 0,0 0 1 0 0,-1 1-1 0 0,1-1 1 0 0,0 0-1 0 0,0 1 0 0 0,-1-1 1 0 0,1 1-1 0 0,-1 0 1 0 0,1-1-1 0 0,-1 1 0 0 0,0 0 1 0 0,1 0-1 0 0,-1 0 1 0 0,0 0-1 0 0,0 0 0 0 0,0 1 1 0 0,0-1-1 0 0,1 0 1 0 0,-1 1-1 0 0,0-1 0 0 0,0 1 1 0 0,-1 0-10 0 0,-63 8-547 0 0,58-5 529 0 0,1 1 0 0 0,0 0 0 0 0,1 1-1 0 0,-1-1 1 0 0,1 1 0 0 0,0 1 0 0 0,0-1 0 0 0,0 1 0 0 0,1 0 0 0 0,0 0-1 0 0,0 1 1 0 0,1 0 0 0 0,0-1 0 0 0,-2 6 18 0 0,-12 14 170 0 0,-36 67-67 0 0,-2 45 707 0 0,35-73-362 0 0,-14 74 1034 0 0,20-19-1052 0 0,10-40-24 0 0,5-69-274 0 0,0-1 0 0 0,1 1 0 0 0,0-1 0 0 0,0 0 0 0 0,1 1 0 0 0,1-1 1 0 0,0 0-1 0 0,0 0 0 0 0,3 5-132 0 0,-2-8-29 0 0,0-1 0 0 0,0 0 0 0 0,1 0 0 0 0,-1-1 1 0 0,1 1-1 0 0,1-1 0 0 0,-1 0 0 0 0,1-1 0 0 0,-1 1 0 0 0,2-1 0 0 0,-1 0 1 0 0,0 0-1 0 0,1-1 0 0 0,-1 0 0 0 0,1 0 0 0 0,0 0 0 0 0,0-1 0 0 0,0 0 1 0 0,0-1-1 0 0,1 1 0 0 0,-1-1 0 0 0,0-1 0 0 0,1 0 0 0 0,-1 0 0 0 0,0 0 0 0 0,1 0 1 0 0,-1-1-1 0 0,0-1 0 0 0,0 1 0 0 0,0-1 0 0 0,0 0 0 0 0,0-1 0 0 0,0 0 1 0 0,0 0-1 0 0,-1 0 0 0 0,1-1 0 0 0,-1 0 29 0 0,59-33-4457 0 0,-49 20-2452 0 0</inkml:trace>
  <inkml:trace contextRef="#ctx0" brushRef="#br3" timeOffset="112090.52">17419 5916 12928 0 0,'0'0'381'0'0,"0"0"-6"0"0,0 0-191 0 0,0 0 92 0 0,0 0 68 0 0,1 2 9 0 0,8 59 691 0 0,-3-11-641 0 0,9 93 2635 0 0,-12-42-2433 0 0,0-58-483 0 0,-2 0-1 0 0,-2-1 0 0 0,-5 37-121 0 0,-4 32 0 0 0,9-3-232 0 0,1-106-93 0 0,0-2-86 0 0,0 0-785 0 0,0 0-3277 0 0,0 0-1409 0 0</inkml:trace>
  <inkml:trace contextRef="#ctx0" brushRef="#br3" timeOffset="112598.578">17445 5979 16439 0 0,'0'0'374'0'0,"0"0"54"0"0,0 0 21 0 0,0 0-49 0 0,-1-1-259 0 0,-29-24-467 0 0,25 16-16 0 0,5 5 231 0 0,-1 0-1 0 0,1 1 1 0 0,0-1-1 0 0,1 1 1 0 0,-1-1-1 0 0,1 0 1 0 0,-1 1-1 0 0,1-1 0 0 0,0 1 1 0 0,0 0-1 0 0,1-1 1 0 0,-1 1-1 0 0,1 0 1 0 0,0-1-1 0 0,-1 1 1 0 0,1 0-1 0 0,1 0 1 0 0,-1 1-1 0 0,0-1 0 0 0,1 0 1 0 0,-1 1-1 0 0,1-1 1 0 0,0 1-1 0 0,0 0 1 0 0,0 0-1 0 0,0 0 1 0 0,1 0 111 0 0,52-39 952 0 0,-6 32-88 0 0,41 18 47 0 0,-50 36-241 0 0,-37-40-662 0 0,0 0 1 0 0,-1 0-1 0 0,0 0 1 0 0,0 0-1 0 0,0 1 1 0 0,0-1 0 0 0,-1 1-1 0 0,0 0 1 0 0,0 0-1 0 0,-1 0 1 0 0,0 0-1 0 0,0 0 1 0 0,0 0-1 0 0,0 0 1 0 0,-1 0-1 0 0,0 0 1 0 0,-1 0-1 0 0,1 0 1 0 0,-1 0-1 0 0,0 1-8 0 0,-1 4 83 0 0,-1 0-1 0 0,0 0 0 0 0,-1 0 0 0 0,0-1 0 0 0,0 1 0 0 0,-1-1 1 0 0,-1 0-1 0 0,1 0-82 0 0,-35 48 1200 0 0,11-34-649 0 0,24-19-454 0 0,-1 1 0 0 0,1-1 0 0 0,-1 0 0 0 0,0-1 0 0 0,0 0 0 0 0,-1 0 0 0 0,1 0 0 0 0,-1-1 0 0 0,0 1 0 0 0,0-2 0 0 0,0 1 0 0 0,-1-1 0 0 0,1 0 0 0 0,0-1 0 0 0,-4 1-97 0 0,7-2-29 0 0,1 0 0 0 0,0 0 0 0 0,0-1 0 0 0,-1 0-1 0 0,1 1 1 0 0,0-1 0 0 0,0 0 0 0 0,0 0 0 0 0,0-1-1 0 0,0 1 1 0 0,0-1 0 0 0,0 1 0 0 0,0-1 0 0 0,1 0-1 0 0,-1 0 1 0 0,1 0 0 0 0,-1-1 0 0 0,1 1 0 0 0,0 0-1 0 0,0-1 1 0 0,0 0 0 0 0,0 1 0 0 0,0-1 0 0 0,1 0-1 0 0,-1 0 1 0 0,1 0 0 0 0,0 0 0 0 0,-1 0 0 0 0,2 0-1 0 0,-2-2 30 0 0,17-69-3700 0 0,14 28-221 0 0,-8 20 1907 0 0</inkml:trace>
  <inkml:trace contextRef="#ctx0" brushRef="#br3" timeOffset="113058.139">17838 5889 15376 0 0,'0'0'348'0'0,"0"0"49"0"0,0 0 21 0 0,10 10 106 0 0,21 35-442 0 0,43 29-1547 0 0,-43-13 1834 0 0,-16 35 1961 0 0,-25-65-452 0 0,-5-20-1000 0 0,12-10-833 0 0,1-1 0 0 0,-1 0 0 0 0,1 0 0 0 0,-1 0 0 0 0,1 0 0 0 0,-1-1 0 0 0,1 1-1 0 0,-1-1 1 0 0,1 1 0 0 0,-1-1 0 0 0,1 0 0 0 0,0 0 0 0 0,-1 0 0 0 0,1 0 0 0 0,0 0 0 0 0,0-1-1 0 0,-1 1 1 0 0,1-1 0 0 0,1 1 0 0 0,-1-1 0 0 0,0 0 0 0 0,0 0 0 0 0,0 1 0 0 0,1-1 0 0 0,-1-1-1 0 0,1 1 1 0 0,0 0-45 0 0,-20-59 188 0 0,19 50-169 0 0,0 1-1 0 0,0-1 1 0 0,1 0-1 0 0,1 0 0 0 0,0 0 1 0 0,1 0-1 0 0,0 0 1 0 0,0 0-1 0 0,1 0 0 0 0,1 0-18 0 0,-1 1-23 0 0,0 0 0 0 0,1 1 0 0 0,1-1 0 0 0,0 1 0 0 0,0 0 0 0 0,0 0 0 0 0,1 0 0 0 0,1 1 0 0 0,0 0 0 0 0,0 0 0 0 0,0 0 0 0 0,1 1 0 0 0,0-1 0 0 0,0 2 0 0 0,1-1 0 0 0,0 1 0 0 0,0 0 0 0 0,1 1 0 0 0,-1 0 0 0 0,1 0 0 0 0,0 1 0 0 0,4-1 23 0 0,33-9-312 0 0,-6 10-476 0 0,82 35-1402 0 0,-73-12-2167 0 0,-33-15 2759 0 0</inkml:trace>
  <inkml:trace contextRef="#ctx0" brushRef="#br3" timeOffset="113494.971">18433 6150 15616 0 0,'0'0'462'0'0,"0"0"-13"0"0,-2-1-290 0 0,-25-16 789 0 0,20 3-12 0 0,4 9-1011 0 0,0-1-1 0 0,1 1 1 0 0,0-1-1 0 0,0 1 1 0 0,0-1-1 0 0,0 0 1 0 0,1 0-1 0 0,0 0 1 0 0,1 0-1 0 0,-1 0 1 0 0,1 0-1 0 0,0 0 1 0 0,1-4 75 0 0,18-70-3146 0 0,-16 70 3153 0 0,2 0 0 0 0,-1 1 0 0 0,1-1-1 0 0,1 1 1 0 0,0 0 0 0 0,0 0 0 0 0,1 1 0 0 0,0 0 0 0 0,0 0 0 0 0,2 0-7 0 0,11-6 708 0 0,-9 17-16 0 0,-5-2-436 0 0,-4-1-200 0 0,0 1 0 0 0,-1-1 0 0 0,1 0 0 0 0,0 1 0 0 0,-1-1 0 0 0,1 1 0 0 0,-1-1 0 0 0,1 1 0 0 0,-1 0 0 0 0,1-1 0 0 0,-1 1 0 0 0,1 0 0 0 0,-1 0 0 0 0,0 0 0 0 0,1 0 0 0 0,-1 1 0 0 0,0-1 1 0 0,0 0-1 0 0,0 0 0 0 0,0 1 0 0 0,0-1 0 0 0,0 0 0 0 0,0 1 0 0 0,0 0-56 0 0,2 3 100 0 0,0 0 0 0 0,-1 1 1 0 0,0-1-1 0 0,0 1 0 0 0,0-1 0 0 0,0 1 0 0 0,-1 0 1 0 0,0 0-1 0 0,0 0 0 0 0,-1 0 0 0 0,1 4-100 0 0,-2 2 124 0 0,0 1 0 0 0,-1-1-1 0 0,0 1 1 0 0,0-1 0 0 0,-2 0 0 0 0,1 0-1 0 0,-2 0 1 0 0,1 0 0 0 0,-2-1-1 0 0,1 0 1 0 0,-2 0 0 0 0,1 0-1 0 0,-2-1-123 0 0,-37 48 1480 0 0,8-30-520 0 0,19-38-980 0 0,5-3-56 0 0,-19-36-440 0 0,28 9-1140 0 0,6 13-4133 0 0,-1 8-505 0 0</inkml:trace>
  <inkml:trace contextRef="#ctx0" brushRef="#br3" timeOffset="114025.738">18680 5486 16208 0 0,'0'0'365'0'0,"0"0"56"0"0,0 0 26 0 0,0 0-53 0 0,0 0-234 0 0,0 0-42 0 0,7 5 63 0 0,-4-4-176 0 0,0 0 0 0 0,1 1 0 0 0,-1-1 0 0 0,0 1 0 0 0,0 0 0 0 0,0 0 0 0 0,0 0 0 0 0,-1 1-1 0 0,1-1 1 0 0,0 1 0 0 0,-1-1 0 0 0,0 1 0 0 0,0 0 0 0 0,1 0 0 0 0,-2 0 0 0 0,1 0 0 0 0,0 0 0 0 0,-1 1 0 0 0,1-1 0 0 0,-1 0 0 0 0,0 1 0 0 0,0-1-1 0 0,0 1 1 0 0,-1-1 0 0 0,1 1 0 0 0,-1-1 0 0 0,0 1 0 0 0,0 0 0 0 0,0-1 0 0 0,0 1 0 0 0,-1 2-5 0 0,6 26 148 0 0,-2-13-99 0 0,-1-1 0 0 0,-1 1 0 0 0,0 0 0 0 0,-2 0-1 0 0,0 0 1 0 0,-1 0-49 0 0,-1 47 78 0 0,-22 44 774 0 0,15-78-495 0 0,-10 9-90 0 0,14-34-264 0 0,9-12-155 0 0,4-6 34 0 0,84-101-2138 0 0,-35 44 1120 0 0,-50 62 1079 0 0,0 0 69 0 0,-1 0 0 0 0,1 1 0 0 0,1 0 0 0 0,-1 0-1 0 0,1 0 1 0 0,0 1 0 0 0,0 0 0 0 0,0 0 0 0 0,0 1-1 0 0,1 0 1 0 0,-1 0 0 0 0,1 1 0 0 0,0 0 0 0 0,0 0-1 0 0,6 0-11 0 0,-12 2 50 0 0,0 1 0 0 0,0-1 0 0 0,0 1 0 0 0,0 0 0 0 0,0 0 0 0 0,0 0 0 0 0,0 0 0 0 0,-1 0 0 0 0,1 0-1 0 0,0 0 1 0 0,-1 1 0 0 0,1-1 0 0 0,-1 0 0 0 0,1 1 0 0 0,-1-1 0 0 0,0 1 0 0 0,0 0 0 0 0,1-1-1 0 0,-1 1 1 0 0,0 0 0 0 0,-1 0 0 0 0,1 0 0 0 0,0 0 0 0 0,0 0 0 0 0,-1 0 0 0 0,1 0 0 0 0,-1 0-1 0 0,0 0 1 0 0,0 0 0 0 0,1 0 0 0 0,-1 0 0 0 0,-1 0 0 0 0,1 0 0 0 0,0 0 0 0 0,0 0 0 0 0,-1 0 0 0 0,1 0-1 0 0,-1 0-49 0 0,2 19 156 0 0,-1-8-49 0 0,0 1 0 0 0,-1-1 0 0 0,0 1 0 0 0,-1-1 0 0 0,-1 0 0 0 0,0 0 0 0 0,-1 0 0 0 0,0 0 0 0 0,-1 0-1 0 0,-1-1 1 0 0,-2 4-107 0 0,-27 38 470 0 0,32-50-430 0 0,0 1-1 0 0,0-1 1 0 0,-1 0 0 0 0,1 0 0 0 0,-1-1 0 0 0,0 1 0 0 0,0-1 0 0 0,-1 0 0 0 0,1 0 0 0 0,-1 0-1 0 0,1-1 1 0 0,-4 2-40 0 0,-3-1 0 0 0,-3-6 0 0 0,-15-10-280 0 0,21-1-42 0 0,-6-36-1445 0 0,20-9-4042 0 0,3 38 3652 0 0</inkml:trace>
  <inkml:trace contextRef="#ctx0" brushRef="#br3" timeOffset="114492.541">19160 5741 17191 0 0,'0'0'388'0'0,"0"0"52"0"0,0 0 31 0 0,0 0-51 0 0,1 1-275 0 0,72 34-579 0 0,-23-25-1605 0 0,-25 0 1378 0 0,-22-9 702 0 0,-1 0 1 0 0,1-1 0 0 0,-1 1-1 0 0,1 0 1 0 0,-1 0 0 0 0,1 1 0 0 0,-1-1-1 0 0,0 1 1 0 0,1-1 0 0 0,-1 1-1 0 0,0 0 1 0 0,0-1 0 0 0,0 1 0 0 0,0 0-1 0 0,0 0 1 0 0,-1 1 0 0 0,1-1 0 0 0,0 0-43 0 0,17 61 1693 0 0,-18-57-1583 0 0,0 0 0 0 0,-1 0 0 0 0,1-1 0 0 0,-2 1 0 0 0,1 0 0 0 0,0 0 0 0 0,-1 0 0 0 0,0 0 0 0 0,-1-1 0 0 0,1 1 0 0 0,-1-1 0 0 0,0 1 0 0 0,-1-1 0 0 0,1 0 0 0 0,-1 1 0 0 0,0-1 0 0 0,0 0 0 0 0,-1-1 0 0 0,1 1 0 0 0,-1-1 0 0 0,0 1 0 0 0,0-1-1 0 0,-1 0 1 0 0,1-1 0 0 0,-2 1-109 0 0,-16 10 428 0 0,21-13-401 0 0,-1 1 0 0 0,0-1 1 0 0,0 0-1 0 0,1 0 1 0 0,-1 1-1 0 0,0-1 1 0 0,0 0-1 0 0,0-1 0 0 0,-1 1 1 0 0,1 0-1 0 0,0-1 1 0 0,0 1-1 0 0,0-1 1 0 0,0 1-1 0 0,-1-1 1 0 0,1 0-1 0 0,0 0 0 0 0,0 0 1 0 0,-1 0-1 0 0,0-1-27 0 0,-1 0 9 0 0,-43-24 252 0 0,33 12-251 0 0,13 9-55 0 0,1 0-1 0 0,-1 1 0 0 0,1-1 1 0 0,0 0-1 0 0,0 1 1 0 0,0-1-1 0 0,1 0 0 0 0,-1 0 1 0 0,1 1-1 0 0,0-1 0 0 0,0 0 1 0 0,0 1-1 0 0,1-1 1 0 0,-1 1-1 0 0,1 0 0 0 0,-1-1 1 0 0,1 1-1 0 0,1 0 0 0 0,-1 0 1 0 0,0 0-1 0 0,1 0 1 0 0,-1 0 45 0 0,2-2-125 0 0,67-57-811 0 0,18 7-608 0 0,-4 1-2187 0 0,-22 15-1267 0 0,-39 24 3208 0 0</inkml:trace>
  <inkml:trace contextRef="#ctx0" brushRef="#br3" timeOffset="115319.314">19718 5379 15496 0 0,'0'0'456'0'0,"0"0"-8"0"0,0 0-193 0 0,0 0 265 0 0,0 0 148 0 0,0 0 32 0 0,0 0-96 0 0,0 2-417 0 0,-34 58-579 0 0,17 17 264 0 0,-12 81 1515 0 0,15-88-1207 0 0,3-8 46 0 0,-8 46 230 0 0,54-179-1048 0 0,70-58 354 0 0,-104 128 263 0 0,0 0 0 0 0,0 0 0 0 0,1 1-1 0 0,-1-1 1 0 0,0 0 0 0 0,1 1 0 0 0,-1 0 0 0 0,1-1 0 0 0,-1 1 0 0 0,1 0 0 0 0,-1-1 0 0 0,1 1 0 0 0,-1 0 0 0 0,1 0 0 0 0,-1 0 0 0 0,0 0 0 0 0,1 1 0 0 0,-1-1 0 0 0,1 0-1 0 0,-1 1 1 0 0,1-1 0 0 0,-1 1 0 0 0,0-1 0 0 0,1 1 0 0 0,-1-1 0 0 0,0 1 0 0 0,2 1-25 0 0,0 3 7 0 0,0 0 1 0 0,0 0-1 0 0,0 1 1 0 0,0 0-1 0 0,-1-1 1 0 0,0 1-1 0 0,0 0 0 0 0,-1 0 1 0 0,0 0-1 0 0,0 0 1 0 0,0 0-1 0 0,-1 0 1 0 0,1 1-1 0 0,-2 2-7 0 0,-4 52-11 0 0,-55 42 106 0 0,25-61 822 0 0,-2-14-595 0 0,28-27-312 0 0,-2-6-215 0 0,2-13 194 0 0,9 13-68 0 0,0-1 0 0 0,1 1 0 0 0,-1-1 0 0 0,1 1 0 0 0,0-1 0 0 0,1 1 0 0 0,-1 0 0 0 0,1 0 0 0 0,0-1 0 0 0,1 1 0 0 0,-1 0 0 0 0,1 1 0 0 0,0-1 0 0 0,2-2 79 0 0,3-6-46 0 0,58-67-594 0 0,55-15 104 0 0,-116 91 563 0 0,1-1 0 0 0,0 1 0 0 0,1 0 0 0 0,-1 0-1 0 0,1 0 1 0 0,-1 1 0 0 0,1 0 0 0 0,0 1 0 0 0,0 0 0 0 0,1 0-1 0 0,-1 0 1 0 0,0 1 0 0 0,1 0 0 0 0,-1 0 0 0 0,0 1-1 0 0,1 0 1 0 0,-1 0 0 0 0,7 2-27 0 0,-10-2 17 0 0,-1 1 0 0 0,1 0-1 0 0,-1 0 1 0 0,0 0 0 0 0,0 0 0 0 0,1 0 0 0 0,-1 1 0 0 0,0 0-1 0 0,0-1 1 0 0,0 1 0 0 0,0 0 0 0 0,0 0 0 0 0,-1 1-1 0 0,1-1 1 0 0,-1 1 0 0 0,0-1 0 0 0,1 1 0 0 0,-1 0-1 0 0,0 0 1 0 0,0 0 0 0 0,-1 0 0 0 0,1 0 0 0 0,0 2-17 0 0,25 70 10 0 0,1-3 65 0 0,-12-27 882 0 0,-1-15-389 0 0,-14-28-529 0 0,-1-2-98 0 0,0 0-9 0 0,0 0-174 0 0,-1-15-2068 0 0,-4-2 926 0 0</inkml:trace>
  <inkml:trace contextRef="#ctx0" brushRef="#br3" timeOffset="115584.791">20117 5495 20239 0 0,'0'0'463'0'0,"0"0"61"0"0,0 0 29 0 0,0 0-58 0 0,0 2-324 0 0,11 20-506 0 0,-8-19-3117 0 0,0-2-3462 0 0,4 2 5315 0 0,-5-2 6 0 0</inkml:trace>
  <inkml:trace contextRef="#ctx0" brushRef="#br3" timeOffset="115977.92">20430 5320 14272 0 0,'0'0'421'0'0,"0"0"-12"0"0,0 0-221 0 0,0 0 46 0 0,0 0 43 0 0,0 0 10 0 0,-11 9-279 0 0,8-3 134 0 0,-1 0 1 0 0,1 0 0 0 0,0 1 0 0 0,1-1-1 0 0,-1 1 1 0 0,1-1 0 0 0,0 1 0 0 0,1 0-1 0 0,0-1 1 0 0,0 1 0 0 0,0 0 0 0 0,1 0-1 0 0,0 0 1 0 0,0 0 0 0 0,2 3-143 0 0,-2 7 329 0 0,8 220 1112 0 0,-2-58-1529 0 0,-5-35 216 0 0,-11-81 0 0 0,-11-108-2669 0 0,11 10-611 0 0,5 21-2250 0 0</inkml:trace>
  <inkml:trace contextRef="#ctx0" brushRef="#br3" timeOffset="116242.048">20666 5666 14864 0 0,'0'0'433'0'0,"0"0"0"0"0,6 3-119 0 0,14 15 3680 0 0,-10 15-3634 0 0,-1 15-409 0 0,-17 53 222 0 0,1-58-74 0 0,2 42-465 0 0,7-69-959 0 0,-3-11-2744 0 0,1-4 2184 0 0</inkml:trace>
  <inkml:trace contextRef="#ctx0" brushRef="#br3" timeOffset="117094.938">20960 5231 16439 0 0,'0'0'374'0'0,"0"0"54"0"0,0 0 21 0 0,0 0-49 0 0,0 2-259 0 0,3 139-205 0 0,2-16 131 0 0,6 100 676 0 0,-11-70-781 0 0,-11-90-366 0 0,7-58 311 0 0,-11-2 37 0 0,9-6-51 0 0,0-1-1 0 0,1 1 0 0 0,-1-1 1 0 0,1-1-1 0 0,0 1 1 0 0,-1-1-1 0 0,1 0 1 0 0,0 0-1 0 0,0 0 0 0 0,1-1 1 0 0,-1 0-1 0 0,1 0 1 0 0,0 0-1 0 0,0 0 1 0 0,0-1-1 0 0,0 1 0 0 0,1-1 1 0 0,0 0-1 0 0,0 0 1 0 0,0 0-1 0 0,1-1 1 0 0,-1 0 107 0 0,-2-5 161 0 0,0 0 0 0 0,0-1 0 0 0,1 1 1 0 0,1-1-1 0 0,0 0 0 0 0,1 0 1 0 0,0 0-1 0 0,1 0 0 0 0,0-9-161 0 0,15-45 560 0 0,-11 62-565 0 0,0-1 0 0 0,0 1 0 0 0,1 1 0 0 0,-1-1 0 0 0,1 0 0 0 0,0 1-1 0 0,0 0 1 0 0,0 0 0 0 0,0 0 0 0 0,1 0 0 0 0,-1 1 0 0 0,1 0-1 0 0,2-1 6 0 0,8-5-257 0 0,91-23-917 0 0,-56 17 1062 0 0,71 5 988 0 0,-41 18 440 0 0,-76-7-1235 0 0,1 1 0 0 0,-1-1 0 0 0,0 1 0 0 0,0 0-1 0 0,0 0 1 0 0,0 0 0 0 0,-1 0 0 0 0,1 1 0 0 0,-1 0 0 0 0,0-1 0 0 0,0 1 0 0 0,0 0 0 0 0,-1 1 0 0 0,1-1 0 0 0,-1 0 0 0 0,0 1 0 0 0,2 4-81 0 0,11 70 26 0 0,1 73 1240 0 0,-6-89-460 0 0,-10-58-806 0 0,3-2-44 0 0,-2-2-188 0 0,-1-1-94 0 0,0 0-24 0 0,6-20-3530 0 0,2-5 1950 0 0,-7-2-19 0 0</inkml:trace>
  <inkml:trace contextRef="#ctx0" brushRef="#br3" timeOffset="117787.336">21483 5486 15576 0 0,'0'0'356'0'0,"1"5"474"0"0,13 34-305 0 0,7 2-329 0 0,10-5 458 0 0,-14-25-324 0 0,-13-8-199 0 0,0 0-1 0 0,0-1 1 0 0,-1 1 0 0 0,2-1-1 0 0,-1 0 1 0 0,0 0 0 0 0,0 0 0 0 0,1-1-1 0 0,-1 1 1 0 0,1-1 0 0 0,-1 0-1 0 0,1-1 1 0 0,3 1-131 0 0,-4-1 17 0 0,0 0 0 0 0,0 0 1 0 0,0-1-1 0 0,0 1 0 0 0,0-1 0 0 0,1 0 0 0 0,-1 0 0 0 0,-1-1 0 0 0,1 1 1 0 0,0-1-1 0 0,0 0 0 0 0,-1 0 0 0 0,1 0 0 0 0,-1 0 0 0 0,3-3-17 0 0,3-3-9 0 0,18-28-70 0 0,-27-28-57 0 0,-10 46 286 0 0,8 16-123 0 0,0 0 1 0 0,-1 0-1 0 0,1 0 0 0 0,0 0 1 0 0,-1 0-1 0 0,0 0 0 0 0,1 1 1 0 0,-1-1-1 0 0,0 1 1 0 0,0 0-1 0 0,0 0 0 0 0,1 0 1 0 0,-1 0-1 0 0,0 0 1 0 0,-1 1-1 0 0,1 0 0 0 0,0-1 1 0 0,0 1-1 0 0,0 0 1 0 0,0 0-1 0 0,0 1 0 0 0,-2-1-27 0 0,-39 24 144 0 0,14 16-144 0 0,-15 73 442 0 0,34-57 68 0 0,-14 74 138 0 0,39-53-240 0 0,-14-74-403 0 0,1-1 0 0 0,-1 1 0 0 0,1 0 0 0 0,0-1-1 0 0,0 1 1 0 0,0-1 0 0 0,0 1 0 0 0,0-1 0 0 0,1 1-1 0 0,-1-1 1 0 0,1 0 0 0 0,-1 0 0 0 0,1 0 0 0 0,0 0 0 0 0,0 0-1 0 0,0 0 1 0 0,0 0 0 0 0,0 0-5 0 0,39 25 139 0 0,-31-26-326 0 0,0 0 1 0 0,-1 0-1 0 0,1-1 0 0 0,0-1 1 0 0,-1 1-1 0 0,1-2 1 0 0,0 1-1 0 0,-1-1 1 0 0,1-1-1 0 0,-1 0 1 0 0,0 0-1 0 0,7-3 187 0 0,54-25-5605 0 0,-49 18 3528 0 0</inkml:trace>
  <inkml:trace contextRef="#ctx0" brushRef="#br3" timeOffset="118958.294">21908 5576 14368 0 0,'0'0'330'0'0,"0"0"45"0"0,0 0 17 0 0,0 0-47 0 0,0-1-225 0 0,3-2-69 0 0,-2 2 140 0 0,3-2 284 0 0,-78 87 2232 0 0,33-30-1302 0 0,10-19-1277 0 0,22-17-74 0 0,8-3-44 0 0,12 2-10 0 0,50 0-400 0 0,-57-17 371 0 0,4 0-45 0 0,0 0 1 0 0,0 1-1 0 0,0 0 0 0 0,0 0 0 0 0,0 1 0 0 0,0 0 1 0 0,0 0-1 0 0,-1 1 0 0 0,1-1 0 0 0,-1 2 1 0 0,0-1-1 0 0,0 1 0 0 0,0 0 0 0 0,-1 1 0 0 0,1 0 1 0 0,-1 0-1 0 0,0 0 0 0 0,4 5 74 0 0,-9-8 19 0 0,0 0 1 0 0,0 0-1 0 0,1 0 0 0 0,-2 0 1 0 0,1 0-1 0 0,0 0 0 0 0,0 0 0 0 0,-1 0 1 0 0,1 0-1 0 0,-1 1 0 0 0,1-1 1 0 0,-1 0-1 0 0,0 0 0 0 0,0 1 1 0 0,0-1-1 0 0,0 0 0 0 0,-1 1 0 0 0,1-1 1 0 0,-1 2-20 0 0,-17 35 606 0 0,-3-6-248 0 0,-14-1 419 0 0,16-18-474 0 0,-74 39 715 0 0,18-36-2816 0 0,50-17-5675 0 0</inkml:trace>
  <inkml:trace contextRef="#ctx0" brushRef="#br3" timeOffset="121008.862">20259 5724 5408 0 0,'0'0'124'0'0,"0"0"17"0"0,0 0 10 0 0,0 0 61 0 0,0 0 250 0 0,0 0 108 0 0,0 0 26 0 0,0 0-8 0 0,0 0-51 0 0,0 0-22 0 0,0 0-3 0 0,0 0-12 0 0,0 0-52 0 0,0 0-28 0 0,0 0-4 0 0,0 0-34 0 0,0 0-140 0 0,15 16 4589 0 0,40-72-3951 0 0,-14-4-1248 0 0,4-24-145 0 0,7-28 498 0 0,-5 26 273 0 0,-41 47 319 0 0,-4 34-535 0 0,0-1-1 0 0,-1 1 1 0 0,1 0 0 0 0,-1 0-1 0 0,0-1 1 0 0,-1 1 0 0 0,1-1-1 0 0,-1 1 1 0 0,0-1 0 0 0,-1 1-1 0 0,1-1 1 0 0,-1 1-1 0 0,0-1-41 0 0,-21-53 811 0 0,15 49-338 0 0,-31-21-237 0 0,17 23-236 0 0,-14 12 72 0 0,-15 33-613 0 0,31-2 250 0 0,12-16-146 0 0,1-1 0 0 0,1 1 0 0 0,1 0 0 0 0,1 1 0 0 0,1-1 0 0 0,0 8 437 0 0,0-12-752 0 0,1 14-563 0 0,1 5-11 0 0</inkml:trace>
  <inkml:trace contextRef="#ctx1" brushRef="#br4" timeOffset="184236.346">126 1220 5,'0'0'8,"0"0"1,0 0-2,0 0 1,0 0 0,0 0 0,0 0 0,0 0-1,0 0 1,3 9-1,-3-2 0,1 7 0,-1 5 0,0 11 1,-1 7-2,1 8 1,-1 6-2,1 7 0,-2-1 0,3 0-2,-2-6 0,1-6-2,0-10 0,1-8-1,0-8-2,-1-19-9,0 0-10,2-9 0,-1-11-2,-1-8 1</inkml:trace>
  <inkml:trace contextRef="#ctx1" brushRef="#br4" timeOffset="184237.346">12 1279 50,'5'-14'17,"5"0"1,-1-2 0,5 0-15,2 0 0,5 0 0,-1 4 1,3 1 0,2 2-1,3 2 0,1 2-1,3 1 0,0 4 0,1 5-1,-1 2 0,-2 4-1,-2 3 0,-5 5 0,-3 3 1,-7 5-1,-4-3 1,-6 3 2,-5-2-1,-3 0 2,-7-5 0,-3-1 0,-6-6 1,-5-1-1,-5-5 0,-2-2 0,-3-3-2,1-2 0,0-2-2,3-1 0,3-1-2,5-2-2,6 2-4,1-6-9,9 4-7,2-7-1,9 2-1,3-6 2</inkml:trace>
  <inkml:trace contextRef="#ctx1" brushRef="#br4" timeOffset="184238.346">888 1075 59,'7'-1'18,"-1"-1"2,-6 2-1,0 0-13,0 0-4,0 0 2,-7-6 0,-1 9-1,-4 1 0,-3 2-1,-4 5 1,-4 5-2,-4 2 1,-1 8-1,-4 7 1,1 8-1,-3 6 1,2 6 0,2 3 0,4 3 0,2 1-1,5 1 1,6-4-1,5-2 1,6-5-1,10-2 0,4-7 0,7-5-1,3-3 1,6-6 1,1-5-2,2-3 1,0-4-1,-2-4-1,-3-2-1,-4-4-5,1 2-12,-7-6-4,-1 0-1,-5-9-1,0-3 1</inkml:trace>
  <inkml:trace contextRef="#ctx1" brushRef="#br4" timeOffset="184239.346">1231 1320 46,'-3'-7'18,"-3"4"0,-6 1 1,-2 5-8,-6-1-4,1 7-2,-6-2 1,-1 7-1,0 0-1,0 3 0,1-1-2,4 2 0,2-3-1,5 1-1,2-2 0,5-1 0,4-1 0,4-2 0,5 3-1,4-1 1,3 2 0,4 3 0,3 1 1,0 3-1,4 3 1,-1 1 0,-1 3 0,-2-1-1,-1-1 1,-4-1 0,-2-4 0,-4-2 1,-5-4 0,-2-3 1,-8-4 0,-4-2 0,-8-5 2,-3 1-2,-6-4 0,-2 0-1,-4-3-1,2-2 0,0 1-1,4-2-1,3 1-3,3-4-6,9 5-10,-1-5-5,9 3-1,1-6 0,7 3 1</inkml:trace>
  <inkml:trace contextRef="#ctx1" brushRef="#br4" timeOffset="184240.346">1367 1579 25,'8'-10'14,"-2"2"1,-4 1 1,-2 7-5,5-9-2,-5 9-1,0 0-1,3 14-1,-9-2 1,3 8-1,-3 6 0,-1 7 0,-3 2 1,2 6-1,-2-2 0,3 0-1,1-5-1,4-3-1,3-6 1,6-6-2,6-5-1,3-5-1,4-4-1,3-4 0,2-2-4,-3-7-1,5 2-9,-7-8-9,-1 1 0,-7-6-1,-3 0 2</inkml:trace>
  <inkml:trace contextRef="#ctx1" brushRef="#br4" timeOffset="184241.346">1265 1667 72,'0'0'22,"-3"11"0,3-11 1,14 5-16,0-4-4,6 1 0,4-2 0,5 1-1,4 0-3,2-3-8,4 3-11,-2-3-2,1 2-2,-3-3 1</inkml:trace>
  <inkml:trace contextRef="#ctx1" brushRef="#br4" timeOffset="184242.346">1696 1709 37,'0'0'15,"0"0"1,0 0 2,3 10-8,-5 0-2,2 7 1,-3 0 1,1 6 0,-2 2-2,2 0-1,-1-1-2,2-1-2,0-5-4,1-7-4,4-2-7,-4-9-6,0 0-3,5-17-3,-5 4 3,-7-2 1,1 0 4,-3-2 5,-4 5 7,-2 2 8,-1 5 7,1 4 2,2 2 1,4 1 0,0 2-1,7 2 2,2-6-1,10 10-3,3-8-1,9 0-3,1-2 0,6 0-3,-1-1-2,1-1-2,1 1-7,-4-3-13,-2 1 0,-5-4-2,-3 2 1</inkml:trace>
  <inkml:trace contextRef="#ctx1" brushRef="#br4" timeOffset="184243.346">1894 1803 55,'3'8'19,"3"-4"0,3-9 0,2-4-5,3-6-13,2 0 1,2-5 2,0 0-1,-1-1 1,-2 3-1,-1 2 1,-3 4-1,-3 3-2,-3 3 0,-5 6-1,7-3-1,-7 3 0,4 8 1,-2 0-1,-1 2 1,1 5 0,1 2 0,-1 5 0,2 4 0,-2 3 0,1 1 1,0 1-2,-1-2 2,0-1-2,-2-5 2,0-4-1,-2-5 1,0-5-1,2-9 0,-9 7 0,2-9 0,-3-1-1,1 0 1,-3-3 0,0 2-1,-1 0 1,1 1 0,1 1 0,3 1 0,1 0 0,7 1 0,-7 0 1,7 0 0,0 0 0,13 0 0,-1-1 1,5 2-1,4-1 0,4 2 0,2-1 0,1 0-5,6 2-16,-3-4-3,-1-2 1,-5-8-2</inkml:trace>
  <inkml:trace contextRef="#ctx1" brushRef="#br4" timeOffset="184244.346">2540 1058 42,'0'0'14,"7"7"-1,-7-7 3,1 9-12,1-1-1,-1 5 3,2 7 0,-2 5 3,2 13-1,-6 10 1,3 15-1,-8 9 0,-1 12-2,-3 7-1,-1 3-1,-4 0 0,3-5-1,0-10 0,2-8-1,3-15-1,4-11-1,2-13 0,0-11-4,5-4-11,-2-17-9,0 0 0,-3-15-2,4-4 1</inkml:trace>
  <inkml:trace contextRef="#ctx1" brushRef="#br4" timeOffset="184245.346">3141 1334 28,'25'-7'13,"-1"2"0,-6-2 1,-6 2-2,-3 3-4,-9 2-1,0 0 0,-11 3 1,-6 4 1,-7-1 0,-5 7-1,-6 0-4,-4 5 1,-2 0-2,1 2 1,0-3-2,6 1-1,4-3 0,6 0-1,8-3 0,7 0-1,8 0 1,7 1-1,8 5 1,5 3 0,5 3 0,2 3 0,3 3 0,0 2 0,-1 2 1,-4 0-1,-2-2 0,-6-4 0,-5-2 0,-5-2 2,-6-5 0,-4-3 0,-9-4 0,-3-3 1,-10-5-1,-3 0 2,-4-5-3,-2 0 0,-2-2 0,2-1-1,6 1-2,1-3-4,10 5-8,3-7-10,15 8 0,-2-16-1,17 6 1</inkml:trace>
  <inkml:trace contextRef="#ctx1" brushRef="#br4" timeOffset="184246.346">3295 1690 25,'0'0'10,"5"-5"1,-5 5-1,0 0-6,0 0 0,0 0 2,4 7 0,-8 4 0,1 5 3,-5 5-1,2 10 2,-4 1-1,2 6-1,-2 0 0,3 2-1,-1-3 0,6-1-2,2-8-1,4-3-1,5-9 0,5-4-3,4-9-2,2-7-5,5-5-10,-3-7-6,1-4 1,-7-7-2,-3 1 0</inkml:trace>
  <inkml:trace contextRef="#ctx1" brushRef="#br4" timeOffset="184247.346">3185 1853 59,'0'10'20,"4"0"1,6-5-1,7-2-6,5-3-12,4 1-1,8-2-2,2-2-8,5 1-10,1-2-1,2 1-1,-1-1 1</inkml:trace>
  <inkml:trace contextRef="#ctx1" brushRef="#br4" timeOffset="184248.346">3717 1961 54,'-4'21'19,"-1"6"1,-6 5-1,-2 7-13,-4 4-2,1-1-4,0-3-11,3-10-7,4-14-2,9-15 1,3-21-1</inkml:trace>
  <inkml:trace contextRef="#ctx1" brushRef="#br4" timeOffset="184249.346">3825 2020 64,'13'-17'17,"2"-11"2,2-13-3,5-6-14,1-9 0,6-4 0,-4-3 0,0 1 0,0 0-1,0 4 1,-2 8 1,-2 9-1,-3 5-1,-3 10 0,-2 7 0,-4 8 1,0 8-1,-3 10 1,-1 11-1,-3 10 1,0 10-1,-2 9 0,0 4 1,2 7 0,0 1-1,0-2 1,0-6-1,2-6 0,1-9 0,0-7-1,0-6-1,-2-7-1,-2-7-1,-1-9-2,-12 2-3,-3-9 0,-3 0-1,-7-8-1,-4 2 0,-4-5 2,-1 3 1,0-1 3,1 2 4,5 3 5,6 1 2,6 3 1,5 0 1,11 7 1,5-12-1,11 8-1,6-3-2,8-1-4,7 1-5,2-1-8,8 1-10,-3-2 0,2 1-1,-6-4 0</inkml:trace>
  <inkml:trace contextRef="#ctx1" brushRef="#br4" timeOffset="184250.346">4371 1802 25,'0'0'13,"6"2"2,-6-2 2,1 12-2,-1 1-5,-4 3 0,4 10 2,-6 1 0,3 7-2,-5 0-1,3 5-2,-2-6-2,3-1-2,1-6 0,5-4-1,3-6 0,4-8-2,8-4-3,1-8-1,6-1-3,-1-8-5,5 2-3,-4-6-7,2-1-3,-8-2 2,-4 2 2</inkml:trace>
  <inkml:trace contextRef="#ctx1" brushRef="#br4" timeOffset="184251.346">4281 1969 27,'0'0'13,"-8"3"4,8-3 1,0 0-5,12 2-3,1 0 1,1-2 0,6 3-1,3-4-2,6 3-5,3-1-8,1-1-13,3 0-3,-4-3-1,1-2 0</inkml:trace>
  <inkml:trace contextRef="#ctx1" brushRef="#br4" timeOffset="184252.346">4884 1958 23,'-2'11'12,"-1"6"2,-3 3 1,-3 5-4,-1 7-3,-3 5 2,-1 6-1,-3-1 0,1 0-1,0-5-6,3-8-6,6-10-12,7-19-2,-2-6-2,10-20 1</inkml:trace>
  <inkml:trace contextRef="#ctx1" brushRef="#br4" timeOffset="184253.346">5223 1422 60,'7'-7'18,"-2"-1"0,-1-1 1,-2 0-16,0 2-2,-2 7 0,-5-7 1,-4 9 0,-3 4 1,-4 2-1,-3 5-1,-6 2 0,1 3 1,-2 1-1,3 1 0,4 0-1,5-1 0,7-1 1,6 0-1,9 0 1,6 0-1,5 2 0,3 0 1,1 4-1,1 3 0,-2 3 1,-4 2-2,-5 4 1,-5 2 0,-6 0 0,-5 0 2,-6-2 0,-4-2 1,-5-4 1,-4-2 0,-3-8 0,-1-3 1,-2-6-1,1-8 0,-1-4-2,4-4-3,4-7-3,3-6-1,6 0-7,2-6-10,9 2-2,1-4-2,9 2 3</inkml:trace>
  <inkml:trace contextRef="#ctx1" brushRef="#br4" timeOffset="184254.346">5381 1741 24,'0'0'12,"5"16"2,-7-1 1,-2 6-4,-1 9 0,-6 2 1,1 9 0,-6-2 0,3 7-2,-3-9 0,4 0-3,1-8-1,6-3-2,4-8-2,6-4-1,5-8-2,3-6-1,5 0-1,1-4-1,2-1-3,-3-7-5,1 2-10,-8-5 0,-3 0 0,-6-2 0</inkml:trace>
  <inkml:trace contextRef="#ctx1" brushRef="#br4" timeOffset="184255.346">5248 1878 56,'0'0'17,"-2"8"2,2-8-1,10 9-9,-2-5-6,6 2 0,3-1 1,8-1-1,3 1 0,8-3-5,4 2-9,1-3-8,1-1-1,-3-1-1,-1 0 0</inkml:trace>
  <inkml:trace contextRef="#ctx1" brushRef="#br4" timeOffset="184256.346">5441 2139 50,'4'7'19,"3"-5"1,0 1-1,4 0-7,-2-3-6,5 3-2,-3-1 1,3 1-2,1 0-1,-2-2-4,2 1-4,-3-4-10,2 0-4,-1-4-2,1-4 1,-3-1 0</inkml:trace>
  <inkml:trace contextRef="#ctx1" brushRef="#br4" timeOffset="184257.346">5749 1995 13,'0'0'13,"8"-2"1,-8 2 2,0 0-4,0 0 0,0 0 1,0 0-2,0 0-1,2 7-2,-2-7-2,-2 14-1,2-1 0,0 5-1,-1 3-1,0 2 0,1 2 0,0 2-1,0 0-4,-1-4-8,2-3-11,-3-8-1,2-12-1,0 0 0</inkml:trace>
  <inkml:trace contextRef="#ctx1" brushRef="#br4" timeOffset="184258.346">5933 2055 12,'5'12'11,"-4"-5"1,1 1 3,-2 4-3,-3 3-2,0 7 1,-3 1 2,1 8-3,-3-3 0,0 3-4,0-3-5,1-5-7,1-6-11,2-10-3,4-7 1,0-14-1</inkml:trace>
  <inkml:trace contextRef="#ctx1" brushRef="#br4" timeOffset="184259.346">6121 1898 14,'-8'16'12,"3"-3"3,-1 0 1,1-7 1,5-6 0,0 0-3,4-11-1,3-10-2,7-7-2,-1-10-4,7-6-2,3-7-2,4-4-1,-2 1 0,0 1 1,-3 5 0,-2 6 0,-3 7-1,-3 8 1,-5 7 0,-1 6-1,-4 5 0,-4 9 0,0 0 0,4 9-1,-5 5 0,1 6 1,-1 7-1,0 6 1,-1 8 0,1 5 1,1 5-1,-2 1 1,2 0-1,0-3 0,1-4 1,1-5-1,1-8-1,0-6 0,-1-8 0,0-8-2,-2-10-6,0 0-10,-5-10-2,-3-9-1,-3-6 0,-3-6 2</inkml:trace>
  <inkml:trace contextRef="#ctx1" brushRef="#br4" timeOffset="184260.346">6110 1709 42,'-3'8'18,"6"-1"1,8 0 1,5-3-4,10 1-10,4 1-1,6-1-1,3-1-3,1-1-5,2 1-8,-5-3-7,-1 1-1,-6-3 0,-5 1 0</inkml:trace>
  <inkml:trace contextRef="#ctx1" brushRef="#br4" timeOffset="184261.346">6390 2076 39,'5'8'19,"2"-3"0,0 2 2,0-5-8,4 3-5,-2-3-2,4 2-2,-1-2-3,-1-1-5,4-1-11,-1-2-3,0-2-2,-1-4 1,0-1 0</inkml:trace>
  <inkml:trace contextRef="#ctx1" brushRef="#br4" timeOffset="184262.346">6504 1929 13,'2'-8'11,"0"0"0,0 2 2,-2 6-5,3-9 0,-3 9 1,0 0 0,0 0-1,0 0-1,0 0-2,0 0-2,0 0 1,-1 6-1,-2 2-1,-3 4 1,0 4 0,-3 4 1,0 5 0,-2 1-1,1 1 1,1 2-1,2 0 0,-1-4 0,4 0 0,2-4-1,3-1-1,3-4 1,4-3-1,4-3-2,4-6-1,5-2-6,-1-8-8,4-1-5,-2-8-1,0-2-1,-6-5 2</inkml:trace>
  <inkml:trace contextRef="#ctx1" brushRef="#br4" timeOffset="184263.346">6322 2006 44,'4'10'19,"9"-6"1,4-1 0,9 0-3,3-2-12,7 1 0,0-2-2,2 2-1,0-1-6,-5-2-12,2 0-2,-7-3-3,-2-2 1,-8-1-1</inkml:trace>
  <inkml:trace contextRef="#ctx1" brushRef="#br4" timeOffset="184264.346">6647 2135 74,'10'3'21,"0"-2"-2,2 2-1,0-2-18,3-1-2,2 1-2,-1-2-7,3 0-8,-3-4-1,2-2 0,-3-4 1</inkml:trace>
  <inkml:trace contextRef="#ctx1" brushRef="#br4" timeOffset="184265.346">6934 1952 30,'0'0'16,"2"12"2,-4-5 0,2 5-1,-4 0-8,4 8 1,-3-1 1,3 6-2,-4 0-2,6 4-1,-4-3-1,0 1-1,0-4-2,2-3-1,-2-2-3,1-7-4,1-2-16,0-9-1,0 0-1,-8-19-1</inkml:trace>
  <inkml:trace contextRef="#ctx1" brushRef="#br4" timeOffset="184266.346">7102 1895 76,'-1'8'24,"1"-8"-2,0 0 1,0 0-16,0 0-4,2 7-1,-2-7 0,0 0-1,0 0 0,11 9-3,-11-9-8,11 0-12,-2-5-1,0 2-1,3-5 0</inkml:trace>
  <inkml:trace contextRef="#ctx1" brushRef="#br4" timeOffset="184267.346">7345 1904 64,'4'12'19,"2"-2"2,-6-10-1,6 7-14,-6-7-5,0 0-1,0 0-3,0 0-10,0 0-5,34-10-2,-34 10 1,0 0-1</inkml:trace>
  <inkml:trace contextRef="#ctx1" brushRef="#br4" timeOffset="184268.346">7541 1882 59,'5'35'18,"-5"-35"0,0 0-2,0 0-15,8 29-9,-8-29-8,0 0-1,0 0 0,32-22-1</inkml:trace>
  <inkml:trace contextRef="#ctx1" brushRef="#br4" timeOffset="184269.346">7676 1839 36,'27'39'15,"-27"-39"0,0 0 1,12 38-2,-12-38-9,0 0 1,0 0-3,0 0-5,0 0-12,27 19-2,-27-19 0,0 0-2</inkml:trace>
  <inkml:trace contextRef="#ctx1" brushRef="#br4" timeOffset="184270.346">7732 895 26,'-14'-33'15,"14"33"-1,0 0 0,0 0-2,0 0-3,0 0-4,0 0-2,0 0-1,0 0 0,0 0-1,22 29 0,-22-29 0,31 45 0,-9-15 1,-2 7-2,6 8 1,4 6-1,-3 8 1,3 5-1,-1 5 0,-7 4 1,-5 3-1,-1 3 0,-9 2 1,-7-3-1,2-1 1,-7-5-1,-7-1 0,3-4 2,-3-6-1,-2-5 2,3-4 1,-5-7 2,-4-2-1,1-7 0,0-4 1,19-32-1,-39 50-1,39-50-1,-42 33-1,42-33-1,-33 17-1,33-17 0,0 0-2,-31 12-8,31-12-12,0 0 0,0 0-3,0 0 1</inkml:trace>
  <inkml:trace contextRef="#ctx1" brushRef="#br4" timeOffset="184271.346">144 2411 20,'0'0'10,"0"0"-1,0 0 1,-3 6-5,3-6-2,-1 8 1,1-2 1,-2 5 1,1 5 0,-2 5 2,1 7 0,2 7-2,-2 7 0,2 7 0,-2 2-1,2 4-1,-1-5-1,2-2 0,-1-4-3,2-6-2,1-6-8,3-10-8,-2-7-3,2-10 2,-6-5-1</inkml:trace>
  <inkml:trace contextRef="#ctx1" brushRef="#br4" timeOffset="184272.346">4 2494 42,'-4'-17'15,"3"-2"-1,5 0 2,5-5-12,6 2-2,6 0-1,6 1 1,5 3 0,5 4-1,4 1 1,3 5-1,0 6 1,0 7-1,-5 3 0,-2 6 0,-7 3 0,-2 2 0,-9 1 2,-5 1 1,-5-3 0,-5 0 2,-8-1 0,-1 1-1,-8-3 1,-5 1-1,-7-4 0,-2 2-2,-6-3 0,0-1-1,-2-3 0,2-3-1,2 1-2,3-5-1,8 0-4,-1-5-7,11 1-9,2-4-1,8-2-1,3-2 1</inkml:trace>
  <inkml:trace contextRef="#ctx1" brushRef="#br4" timeOffset="184273.346">906 2248 41,'5'-10'15,"-3"2"-1,-2 1 1,0 7-8,-10-3-4,1 5 1,-4 5 1,-6 2 0,-1 5 1,-7 3-1,-2 6 1,-5 3 0,1 4-2,-3 5-1,1 6-1,1 1-1,3 6 0,4 3 0,5 2 0,7 1-1,4 2 1,9-4-1,6 2 1,7-3-1,7-2 1,5-6-1,4-2 1,4-6-1,2-5 0,2-3 1,-2-5-1,0-4 0,-2-6-3,0-2-7,-3-8-11,-3-2-1,-1-9 0,-1-3 0</inkml:trace>
  <inkml:trace contextRef="#ctx1" brushRef="#br4" timeOffset="184274.346">1170 2584 51,'0'0'17,"-3"-9"2,-6 7-2,-2 1-2,-3 2-13,-4 3 0,0 2 1,-5 0 0,0 5 1,-3-2 0,4 3 0,-3 1 0,3 0-1,0-2-1,3 2-1,3-3 0,5 1-1,5-1 0,4 0 0,6 0 0,7 2 0,6 1 0,5 3 0,3 2-1,1 2 2,0 2-1,-1 1 0,-3 1 0,-4-1 0,-6 3 0,-5-1 0,-7-2 2,-3-1-1,-5-3 1,-3-2 1,-3-2-1,-2-1 0,-3-9 1,1-3-2,2-3-1,0-6-2,3-7-3,2-4-3,7-1-7,2-8-9,8 0 1,2-4-1,6 0 2</inkml:trace>
  <inkml:trace contextRef="#ctx1" brushRef="#br4" timeOffset="184275.346">1328 2842 8,'1'-7'10,"-1"7"1,-2-12 2,2 12 0,-4-9 0,4 9 0,-7-7 0,7 7-3,0 0-2,-8-8-2,8 8-2,0 0-2,0 0-1,-4 11 0,2-3-1,-2 3-1,1 4 2,-1 2 0,-1 5 0,-2 3 0,1 4 0,1 0 1,1 0 1,0 1-1,4 0 0,2-2 0,4-3-1,3-5-2,4-8-3,4-2-9,0-9-7,4-4-2,-2-8 1,0-4 0</inkml:trace>
  <inkml:trace contextRef="#ctx1" brushRef="#br4" timeOffset="184276.346">1206 2973 70,'2'10'22,"8"-9"-1,5-8 0,6 6-16,4-5-4,4 0-2,4 1-6,0 2-9,0 0-3,-2-1-3,-3 2 2,-4-2-1</inkml:trace>
  <inkml:trace contextRef="#ctx1" brushRef="#br4" timeOffset="184277.346">1639 2910 49,'1'7'15,"0"0"0,-1 0 2,-1 2-13,0 5-1,-1 1 1,0 5 1,-2 0-1,1 4 0,-1-2-1,3 1-2,0-2-5,2-4-5,1-2-9,0-6-2,-2-9 1,0 0 0</inkml:trace>
  <inkml:trace contextRef="#ctx1" brushRef="#br4" timeOffset="184278.346">1518 3025 42,'-9'-1'16,"9"1"1,0 0 1,10 1-9,8-3-3,7 2-1,5-1-1,5 0-2,6 1-9,1-3-9,1 1-3,-2-3 1,-4 0-2</inkml:trace>
  <inkml:trace contextRef="#ctx1" brushRef="#br4" timeOffset="184279.346">1889 2952 62,'10'1'18,"0"-4"2,3-4-2,3-3-12,4-1-6,3-3-1,0 1 1,-3 1 1,-1-1 1,-4 5 0,-4 1 1,-3 6 0,-8 1 0,2 13 0,-4 0-1,-1 4-1,-1 4-1,1 4-1,1 1 0,-1-2 0,0 0 1,2-2-1,-2-4 0,0 0 1,-1-4 0,1-4 1,-2 0-1,-2-3 0,1 1 0,-2-3 0,-1-2 0,0 0 0,-2-3 2,1 0-1,-2-2 1,2 2 1,1-2-1,2 0 1,1 0-1,6 2-1,0 0 0,0 0 0,0 0-1,9-3 1,3 3-1,5 1 0,4 0-2,4-3-6,5 4-12,-1-4-2,3 0-2,-4-5 2,0 0-2</inkml:trace>
  <inkml:trace contextRef="#ctx1" brushRef="#br4" timeOffset="184280.346">2360 2488 76,'0'9'20,"2"4"0,-2-1-1,0 7-17,0 8-1,1 8 0,0 7 1,-1 10 0,-2 8 0,1 7 0,-2 7-1,1 5-3,1 4-6,-3-5-10,5-6-3,0-12-2,4-12 2,1-17-1</inkml:trace>
  <inkml:trace contextRef="#ctx1" brushRef="#br4" timeOffset="184281.346">2909 2604 58,'9'-1'19,"-9"1"1,-9 0-1,-2 3-11,-7 1-3,-4 3 0,-8 1-1,-2 4 1,-7 2-1,-2 3 1,-3 3-2,2 1 0,3-1-2,5 1 0,5 0-2,8-1 1,12-1-1,10-1 1,12-2-1,10 1 0,10 0 0,5 2-1,6 1 0,2 1-1,-1 0 1,-4 2-1,-5-2 2,-5 1 1,-10-1 0,-6 2 2,-7-5 2,-6-1 0,-9-4-1,-3 0 1,-7-4-1,-3-3-1,-2-4-2,-4-2 0,1-2-2,-1-3-2,6 2-7,0-5-11,6 2-2,3-4 0,8 2 1</inkml:trace>
  <inkml:trace contextRef="#ctx1" brushRef="#br4" timeOffset="184282.346">3061 2930 32,'1'9'15,"-3"0"2,-2 3 1,-1 3-4,0 6-4,-2 4 1,2 9-2,-2 0-1,3 3-1,0-1-2,4 1 0,1-3-3,4-3-1,3-5-1,2-6-2,5-4-4,1-9-7,5-4-8,-1-9-2,3-6 0,-3-8 1</inkml:trace>
  <inkml:trace contextRef="#ctx1" brushRef="#br4" timeOffset="184283.346">3000 3073 70,'0'0'22,"2"7"0,-2-7-1,16-2-15,-5 0-3,6 2-1,2-1 1,4 0-4,4 3-5,-1-3-15,5 0-1,-2-2-1,2-1 1</inkml:trace>
  <inkml:trace contextRef="#ctx1" brushRef="#br4" timeOffset="184284.346">3525 3048 77,'3'8'22,"-3"2"-1,-1 9 0,-3 4-19,-1 8-2,-3 9-1,-4 5 1,-1 6-8,-5-2-9,4-3-3,-1-9-2,4-10 1,4-17-1</inkml:trace>
  <inkml:trace contextRef="#ctx1" brushRef="#br4" timeOffset="184285.346">3666 3138 61,'-3'8'24,"3"-8"-1,-6 4-1,4-12-10,6-2-5,3-10-3,5-6-2,5-8-1,5-8-1,3-7-1,3-4 1,2 0 0,0 2 0,-3 4 0,0 5 0,-6 8 1,-3 6 0,-5 10-1,-3 7 1,-3 8 0,-2 9 0,-1 11-1,-1 9 1,0 8-1,-1 6 0,2 5 0,0 4 0,3 1-1,0-2 1,2-4 0,-1-6-1,3-3-2,-1-7 0,0-1-1,-2-12-2,-1-3-7,-7-12-10,0 0-1,-5-12 2,-5-5 1</inkml:trace>
  <inkml:trace contextRef="#ctx1" brushRef="#br4" timeOffset="184286.346">3774 2902 37,'-26'-4'16,"6"4"2,5 2 1,15-2-2,-1 7-7,14-1-4,10-4-1,9 1-1,6 0-5,8-2-13,5 0-4,4-4-3,1-2 0,-2-4 0</inkml:trace>
  <inkml:trace contextRef="#ctx1" brushRef="#br4" timeOffset="184287.346">4235 2924 50,'-9'17'18,"1"-1"3,3 5-1,-2 0-10,3 5 0,-2-1 1,6 5-1,0-4-2,4 2-1,1-4-2,5-1-1,0-5-3,4-4-2,2-4-3,1-7-2,3-3-4,-5-10-8,4-2-7,-4-6 0,2-1 0,-6-6 2</inkml:trace>
  <inkml:trace contextRef="#ctx1" brushRef="#br4" timeOffset="184288.346">4150 3010 35,'-8'4'18,"8"-4"2,-1 7 2,9-5-7,2-3-3,8 3-1,-1-2-2,7 3-1,-2-2-1,4 1-3,-1 2-3,-2-3-5,3 3-15,-4-4-5,-2 0 0,-3-8-1,-1-1 0</inkml:trace>
  <inkml:trace contextRef="#ctx1" brushRef="#br4" timeOffset="184289.346">4365 2415 41,'0'0'13,"-5"7"1,5-7 0,0 0-7,0 0-3,0 0 2,0 0 1,7 7 0,-7-7 0,10 11 1,-2-3-2,4 6-2,2 2-1,4 6-1,2 3-1,3 7 0,2 5 0,1 4-1,-3 4 1,0 2 1,-2 1-1,-3 3 1,-4-1-1,-3 2 1,-6-2 0,-1 1 0,-5 1 0,-3 1 0,-4 0 0,-3 0 1,-4-2 1,-2-1-1,-3-4-1,0-3 1,-2-6-1,-1-4 0,1-4-1,0-5-1,3-6 1,1-2-1,3-4-1,2-5-1,3 0-1,-1-6-9,11-1-13,-9 4-1,9-4-1,-3-6 0</inkml:trace>
  <inkml:trace contextRef="#ctx2" brushRef="#br5">1018 2122,'0'0</inkml:trace>
  <inkml:trace contextRef="#ctx2" brushRef="#br6" timeOffset="24486.393">9565 1404,'0'0</inkml:trace>
  <inkml:trace contextRef="#ctx0" brushRef="#br2" timeOffset="22969.5">8177 1739 8840 0 0,'0'0'197'0'0,"0"0"24"0"0,0 0 19 0 0,0 0 6 0 0,0 0-33 0 0,0 0-18 0 0,0 0-3 0 0,0 0-12 0 0,0 0-52 0 0,0 0-28 0 0,0 0-4 0 0,0 0 26 0 0,0 0 112 0 0,0 0 43 0 0,0 0 10 0 0,0 0 22 0 0,0 0 90 0 0,0 0 38 0 0,0 0 10 0 0,0 0 7 0 0,0 0 30 0 0,0 0 18 0 0,0 0 2 0 0,0 0-44 0 0,0 0-184 0 0,0 0-79 0 0,0 0-18 0 0,0 0 19 0 0,0 0 95 0 0,0 0 41 0 0,0 0 8 0 0,0 0-35 0 0,0 0-158 0 0,0 0-70 0 0,0 0-14 0 0,0 0 9 0 0,0 0 38 0 0,0 0 14 0 0,0 0 2 0 0,0 0 26 0 0,0 0 106 0 0,0 0 48 0 0,0 0 10 0 0,0 0-34 0 0,0 0-150 0 0,0 0-64 0 0,0 0 16 0 0,0 0 80 0 0,0 0 6 0 0,0 0-4 0 0,0 0-5 0 0,16 0 234 0 0,39-5 126 0 0,7-4 178 0 0,-45 7-471 0 0,1 0 0 0 0,-1-1 0 0 0,1-1 1 0 0,-1-1-1 0 0,0 0 0 0 0,-1-1 0 0 0,1-1-230 0 0,-11 4 77 0 0,55-10 19 0 0,-16 1 226 0 0,-25 3 47 0 0,-19 8-314 0 0,-1 1 17 0 0,0 0 6 0 0,0 0-26 0 0,0 0-86 0 0,0 0 42 0 0,0 0-94 0 0,0 0-14 0 0,0 0 8 0 0,0 0 18 0 0,0 0-5 0 0,0 0-54 0 0,0 0-25 0 0,-1 2-2 0 0,-10 8-528 0 0,-5 5-2042 0 0,5-7-3443 0 0,5-3-211 0 0</inkml:trace>
  <inkml:trace contextRef="#ctx0" brushRef="#br2" timeOffset="23749.026">8187 1459 10912 0 0,'0'0'248'0'0,"0"0"34"0"0,0 0 20 0 0,0 0-38 0 0,-8-2-150 0 0,8 1 4811 0 0,24-8-4141 0 0,6 8-96 0 0,-12 7-486 0 0,24-2 158 0 0,29-14 374 0 0,4 2-318 0 0,-51 3 248 0 0,-23 5-594 0 0,-1 0 28 0 0,0 0 40 0 0,0 0 12 0 0,0 0 2 0 0,0 0-4 0 0,0 0-17 0 0,0 0-10 0 0,0 0-1 0 0,0 0-9 0 0,0 0-34 0 0,0 0-19 0 0,0 0-105 0 0,0 0-32 0 0,0 0-31 0 0,0 0-130 0 0,0 0-59 0 0,0 0-909 0 0,0 0-3769 0 0,0 0-1612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54.5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422 227 0,'-25'0'0,"1"1"0,-1 0 1,1 0-1,1 0 0,0 0 1,0 0-1,6-1 1,0-1 0,3 1 1,0 0-1,1-1 1,3 0-1,-2-1 0,12 2 1,-17-4-1,17 4-1,-18-3 1,18 3 0,-15-3 1,15 3-1,-15-3 0,15 3 1,-15-4-1,15 4 0,-13-2 1,13 2-1,-11-2-1,11 2 1,0 0 0,-9-2-1,9 2 1,0 0 0,0 0 0,0 0-1,0 0-2,0 0-3,12-1-7</inkml:trace>
  <inkml:trace contextRef="#ctx0" brushRef="#br0" timeOffset="801">17 211 2,'0'0'4,"5"-10"1,-5 10-1,11-11-1,0 4-1,1-2 0,5-3-1,2 0 0,2-3 0,3-2 0,0-1 0,2 1 2,-2 0-1,-1 0 2,-2 2-1,-5 2-1,-2 5 1,-4 0-2,-10 8-1,12-5-1,-12 5 0,0 0 0,0 0-1,9 9 1,-9-9 0,0 0 0,3 11 1,-3-11 0,0 0 0,-1 9-2,1-9 1,0 0-2,-10 9 1,10-9 0,0 0-1,-12 10 0,12-10 1,-13 6 0,13-6 1,-18 10 0,7-4 0,-1 4 1,-4 0 0,0 3-1,-4 0 1,-1 1 0,-3 1 0,-1-1 0,2-1 0,0-1 0,3-3 0,3 0 0,2-2 1,5-3-1,10-4 0,-10 8 0,10-8 1,0 0-1,-3 10 0,3-10 0,0 0 0,2 10 1,-2-10-1,0 0 0,5 15 0,-5-15 1,4 13-1,-4-13 0,6 15 0,-6-15 1,11 18-1,-5-8 1,4-1 0,0 2 0,4-2 0,0 3-1,1-2 1,0 3 0,-1-2-1,1-2 0,-3 0 1,-1 0-1,-1 0 1,-1-3 1,0 1-1,0 0 0,1 0 0,0-1 0,-10-6 0,16 10 0,-16-10 0,13 8 1,-13-8-1,0 0 1,0 0 0,0 0-1,0 0 1,0 0-1,0 0 0,0 0-1,0 0 1,0 0-1,0 0 1,0 0-1,0 0-3,4 10-6,-4-10-11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48.1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0 181 3,'0'0'7,"0"0"0,0 0-2,0 0-2,9 5-1,-9-5-1,23 4 0,-6-1-1,6 0 2,5-1 0,4 1 1,4-1 0,1-1 1,5 1-1,-1 0 0,1-2 0,-1 1 0,-2-1-1,-2 0-1,-5 0 1,-3-1-1,-6-1 1,-4 2-1,-5-1 2,-3 1-1,-11 0 0,11-2 0,-11 2-1,0 0 0,0 0 0,0 0 0,0 0-1,0 0 0,0 0-1,0 0 1,0 0-1,0 0-1,0 0-2,0 0-4,0 0-3,-2-9-3,-2 0 0,4 9-2</inkml:trace>
  <inkml:trace contextRef="#ctx0" brushRef="#br0" timeOffset="491">414 12 3,'-7'-12'14,"7"12"-3,0 0-1,0 0-2,0 0-2,0 0-1,0 0-2,0 0 0,0 0-1,0 0 0,0 0 0,0 0-1,14 4 1,-3 3-1,3 1 0,4 1-1,4 2 1,0 2-1,3-1 0,1 0 0,-3-1 0,-3 0 0,-4 0 0,-1-1 0,-5-1 0,0 1 0,-3 1 0,-7-11 0,10 16 0,-10-16 1,7 12-1,-7-12 0,0 0 0,0 0 0,4 10 0,-4-10 0,-12 10-1,2-2 1,-5 5 0,-2 1 0,-4 3 0,-2 1 0,0 2-1,0-2 1,3-1 0,0-3 0,2 1 0,2-2 1,1-2 0,0 0-1,1-3 2,0 3-2,1-5 2,3 2-2,0-4 2,10-4-1,-11 4 1,11-4-4,0 0-1,4-15-7,10 11-14,-3-13-1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51.0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0 134 6,'30'-3'4,"8"1"1,2-1-1,5 2 0,4-1 0,6 1 0,1 0-2,3 1 0,-1 1-1,-3 0 1,-3 0-1,-8 0 1,-6 0-1,-9 0 0,-7 1 0,-6-1 0,-5 0 1,-11-1-1,10 1 0,-10-1 1,0 0-1,0 0 0,0 0 0,0 0-1,0 0-2,0 0 0,0 0-4,-3-10-2,3 10-2,-9-14-5</inkml:trace>
  <inkml:trace contextRef="#ctx0" brushRef="#br0" timeOffset="841">530 0 7,'0'0'8,"0"0"-3,0 0-1,0 0-2,0 0-2,11 5 0,-11-5-1,22 12 2,-8-4-1,5 3 1,3 0 0,-1 2 0,4-1 0,-1-1 0,0 1 0,-2-5 0,-1 0 0,-4-3 0,0-1 0,-4-1 0,-3-1 0,-10-1-1,15 3 0,-15-3 0,11 5 0,-11-5 0,0 0-1,0 0 1,8 11 0,-8-11 0,0 0 0,2 10 0,-2-10 0,0 0 0,-5 10 0,5-10 0,0 0 0,0 0 0,-11 11 0,11-11 0,-12 10 1,12-10-1,-18 17 0,6-8 0,0 3 0,-1-2 0,-1 2 0,0 3 0,-1-2 1,-1 1-1,-4 1 1,-1 0 0,-1 0 0,-1 2 0,-2-2-1,1-1 1,2-2-1,3-2 0,4-1 1,2-4 1,13-5 0,-13 6 2,13-6-1,0 0 0,0 0-3,0 0-2,0 0-6,0 0-14,0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17:55:12.5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395 74 4,'0'0'6,"0"-12"1,0 12 2,-3-10 1,3 10 0,0 0 1,0 0-1,-15-7 0,15 7-1,-11 3-3,11-3-2,-15 9-2,5-3-1,1 1 0,-4 2 0,1 2 0,0 1 0,-4 2 0,2 1 1,-4 3-1,2 2 0,0 3 1,2 4-1,1 1 0,0 4 0,2 3 1,4 3-1,2-93 0,10 26-9,-10 68 1,14 19 1,-10-11-1,14 8-1,-11-14 1,14 8 1,-12 77-1,5-15 10,2-86-2,-1-11 0,2-2 0,-1-4 0,-1-2 0,2-1-2,-2-3-1,0 2-2,0 31-5,-1 46-4,-9-81 3,16-12-1,-9 0-1</inkml:trace>
  <inkml:trace contextRef="#ctx0" brushRef="#br0" timeOffset="1552">292 230 0,'0'0'2,"-5"-13"1,5 13 0,-5-16 1,5 16 0,-5-15 0,5 15 0,-5-15-1,5 15 0,-2-11 0,2 11 0,-5-9 1,5 9 0,0-11 1,0 11 0,-2-9 1,2 9 0,-1-11 0,1 11-1,4-12 0,-4 12 0,-1-10-1,1 10 0,0 0 1,0 0 0,0 0-1,0 0 0,0 0 0,-10-4-1,10 4 0,-10 6-1,10-6-1,-15 8-1,15-8 0,-16 17 0,4-7 1,2 4-1,-2 1 0,0 3 0,0 5 1,-1 1-2,3 3 2,-4 3 0,4 1 0,-1 5-1,-3 1 2,5 2-2,-1 1 1,0-1 0,-2 1 1,5 0-1,-5-3 1,4-3 0,2-2-1,0-3 1,2-2-1,3-2 0,2-4 0,2-3 0,2-1-1,3-2 0,8 0 0,0-3 0,1 0-1,2-1 1,5 1 0,-3-3 0,8 2 0,-4 0 0,-2-1 1,0 0 0,3 1-1,1-2 0,-3-1 1,1 2-1,-7-2 0,2-1 0,-3-1 0,-4-2 0,-3 1 0,-10-5 0,0 0-1,0 0 0,9 9-3,-9-9-6,-11 3-10,11-3-1,-16 5-1,5-7 1</inkml:trace>
  <inkml:trace contextRef="#ctx0" brushRef="#br0" timeOffset="2643">499 533 2,'0'0'6,"-10"-2"2,10 2 0,0 0-1,0 0 3,0 0 0,0 0 0,0 0-1,0 0 0,0 0-1,0 0-1,0-10 0,0 10-2,17-13-1,-7 2 0,7-2 0,-1-5 0,7 0-1,-3-4 0,1 3-2,-2-1 0,-1 3 0,-5 2 0,-1 2 0,-3 4-1,-9 9 1,17-11-2,-17 11 2,15-4-2,-15 4 1,13 7-1,-13-7 0,17 15 0,-10-2 0,-3 2 2,3 3-2,-4 5 1,4 2 1,-7 4-1,-5 4 1,6 1 0,-2 1 0,0-1-1,-7 1 1,6-5-1,-4-1 1,4-4 0,2-3-1,-9-6 2,2 0-1,-2-4 0,4-2 0,-6-3 1,11-7-1,-23 8 0,10-6 0,13-2 0,-19-1 0,9 0-1,10 1 0,-11-4 0,11 4-1,0 0 0,0 0 0,6-11 0,6 6 0,2-1 0,5-1 0,3 0 1,4 0 0,3-1 0,1 2 0,0 2 1,-1 1-1,-3 1-1,-3 2 1,0 3-4,-9-2-4,2 5-10,-16-6-2,16 15-1,-16-15 0,6 9 1</inkml:trace>
  <inkml:trace contextRef="#ctx0" brushRef="#br0" timeOffset="5287">1182 769 19,'-1'10'10,"1"-10"-1,0 0-1,0 0-3,0 0-2,0 0 1,0 0-1,0 0 1,-5 12-1,5-12 1,-1 14-1,1-2 0,-2 1 1,1 5 1,-5 2-1,-1 5 1,-5 0 1,0 4-1,-4 0 0,4 1-2,-2-2-1,1-3-6,3-4-7,4-7-6,6-14-2,-4 9 2,9-18-1</inkml:trace>
  <inkml:trace contextRef="#ctx0" brushRef="#br0" timeOffset="5638">1477 458 17,'0'0'10,"0"0"-1,0 0 0,0 0-2,0 0 0,0 0 0,-11 2-1,11-2 1,-10 6 0,10-6-1,0 0 0,0 0-2,0 0 0,0 0-1,17-15-1,2 1-1,7-6 1,4-4-1,2-1 0,2-3 0,0 1-1,-5 5 0,-4 2-1,-6 5 2,-6 4-1,-13 11 0,14-9 1,-14 9 0,-1 11 0,0 4 0,-2 1 0,1 7 0,-2 3 0,2 5-1,-2 5 1,3 1-1,0 0 0,0 0 0,1 0 0,0 0 0,2 1 0,0-5 0,1-1 0,-1-3 0,0-2 0,-2-4 1,0-5-1,0-1 1,-3-5 0,-1 0 0,4-12 0,-18 13-1,3-8 1,0-2 0,-4-1-1,-1 0 0,1-2 1,-1-3-1,1 1 1,5 0-1,1 0 0,13 2 1,-12-3-1,12 3 0,0 0-1,0 0 1,0 0 0,10-6 0,4 4 0,2-1 0,6 0 0,3 0 0,6 0-1,2 0-3,4 5-8,-1-2-7,-1 2-1,-2-2 1,-4 0-1</inkml:trace>
  <inkml:trace contextRef="#ctx0" brushRef="#br0" timeOffset="10505">2080 0 7,'0'0'8,"0"0"1,0 0-1,0 0 0,0 0 0,0 0-1,0 0-2,0 0-2,0 0-1,0 0-2,0 0 1,0 13-1,4-1-1,5 6 1,2 4 0,4 7 0,4 8 0,5 7 0,1 4 0,-1 7 1,2 6-1,-3 0 0,-2 6 1,-6-1 1,-3 0 1,-6-1 1,-4 2 0,-2-1 2,-4-5-1,-1 2 0,-4-8 1,2-1-1,-3-8 0,2-2-1,-4-11 1,4-2 0,-4-9-1,2-2 0,-1-8-1,2 0-1,0-5 0,9-7 0,-13 9-2,13-9 0,-10 4-2,10-4-4,0 0-9,0 0-5,0 0-2,7-18 2,1 4-1</inkml:trace>
  <inkml:trace contextRef="#ctx0" brushRef="#br0" timeOffset="11166">2581 652 3,'0'0'9,"5"-9"1,-5 9 0,0 0-1,0 0 0,0 0 0,0 0-2,0 0-1,0 0-1,0 0-1,14 0 0,-5 2-1,5 0 0,7 0 0,5 1 0,5-1 1,4 1-2,4 0 1,3 0-2,1-1 0,3 3 0,-3-3 1,0 1-1,-1-1 0,-2-1 0,-3 0 0,-4 1 0,-5-2-1,-3 1 1,-8 0-1,-3 0 1,-5 0-2,-9-1 0,11 2-3,-11-2-4,0 0-8,0 0-2,-15-6 1,6 0 0</inkml:trace>
  <inkml:trace contextRef="#ctx0" brushRef="#br0" timeOffset="11596">3022 433 29,'0'0'11,"0"0"0,0 0 1,0 0-7,9 6-2,-9-6 0,14 3 1,-4 2 1,3 1 1,2 3-2,3 2 0,1 2-1,3 3 0,3-1-1,-1 2-1,0 0 0,-1 0-1,0-1 1,-1-1-1,-4 0 1,0-2-1,-4-1 1,-2 0-1,-2-1 1,-3-1 0,-2 1 0,-9-2 1,2 2 0,-5-2 1,0 1-1,-6 1 1,0 0 0,-7-1-1,2 3 1,-3-3-1,-3 3 1,-2-3-1,2 1 1,-3-1 0,1-1-1,0-1 1,4 0-1,2-3 0,4 0 0,3-1-1,3-1-1,10-3 0,-12 5 0,12-5 0,0 0-1,0 0 0,-9 10-1,9-10-2,0 0-5,0 0-11,11 9-2,-11-9 0,12-5-1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17:55:25.34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268 530 11,'0'0'10,"0"0"1,0 0 0,-14 1 1,14-1-1,-16 7-1,16-7 1,-16 10-3,6-6-1,0 3-1,0 0-2,-2 3-1,0 0-2,-1 4 0,-1 3-1,-1 5 0,1 3 0,1 4 0,-2 4 1,2 4-1,-1 7 2,2 3-1,-1 2 1,3 4 0,2 0-1,1 3 1,1-1-1,4-1 1,3-3-1,5-2 0,0-3 0,3-5-1,1-2 0,2-5 1,0-3-1,1-4 0,-2-6 0,-1-4 0,0-3 0,-2-3 0,-8-11 0,10 13 0,-10-13 0,0 0 0,0 0-2,0 0-2,11 10-5,-11-10-7,0 0-2,-4-11-2,4 0 0,-2-5 2</inkml:trace>
  <inkml:trace contextRef="#ctx0" brushRef="#br0" timeOffset="631">325 1109 14,'0'0'10,"0"0"1,0 0 1,15-3-2,-3-11-4,5-3-1,5-7-1,6-6 0,3-3-1,4-4-2,-1 1 0,-1 0 1,-1 5 1,-6 1 0,-1 7 2,-8 3 0,-3 7 0,-7 2 0,-7 11 0,12-12 0,-12 12-2,0 0 0,0 0-2,0 0 0,0 0-1,-1 10 1,1-10-1,-5 13 0,1-4 1,0 4-1,0-1 0,0 5 0,-1 1 0,1 6 0,0 3 0,-1 4-1,0 2 1,0 4 0,0 3-1,-1 0 1,1-2 0,-1-2-1,1-5 1,-1-3 1,1-6-1,-1-5 0,-1-4 1,7-13-1,-12 14 1,12-14-1,-14 6 1,14-6-1,-16-1 1,16 1-1,-11-4 0,11 4 0,-10-3 0,10 3 0,0 0 0,0 0-1,0 0 1,0 0-1,0 0 1,7-9 0,2 6 0,5 2 0,5-1 0,3 1 0,5 0 1,0 1-1,2-1 0,3 2-1,-5-3-6,3 4-10,-4-1-1,-4-1-2,-5-2 1</inkml:trace>
  <inkml:trace contextRef="#ctx0" brushRef="#br0" timeOffset="1362">948 1257 27,'7'12'13,"-7"-12"0,0 0 2,3 13-6,-2-4 1,-4 1-2,3 7 1,-5 0 0,3 6-2,-3 1-1,1 3-2,-2-1-1,0 0-3,2-3-2,-3-4-8,3-1-8,2-8-2,2-10 1,0 0 0</inkml:trace>
  <inkml:trace contextRef="#ctx0" brushRef="#br0" timeOffset="1732">1230 1025 24,'13'-3'11,"-2"-9"-1,5-2 1,1-6-4,4-3-4,4 0 1,-3-4 2,1 3-1,-1-2 3,-2 7-2,-5 1 1,0 5-1,-5 1-1,-10 12-2,16-13-1,-16 13-1,0 0 0,11-5-1,-11 5 0,0 0 0,3 10 0,-3-10 1,0 16 0,0-3-1,-1 2 1,1 4-1,0 5 1,0 4-1,-1 5 0,0 1 1,-5 3-1,4 1 0,-3 1 0,1-3 1,-2-4-1,3-3 1,-2-6-1,2-5 1,3-4-1,-3-3 1,3-11 0,-8 11-1,8-11 1,-12 2-1,3-3 1,-1-1-1,-1-1 0,0 1 0,-1-1 0,2 1 0,0 1 0,10 1 0,-14-2 0,14 2 0,0 0-1,0 0 1,-9-1 0,9 1 0,0 0 0,0 0 0,11 2 0,-11-2 1,17 2 0,-4 0 0,6 0-1,4 3 1,1-1-1,4 0 0,3 0-3,-1-2-5,3 1-9,-2-2-2,-1-3-1,-5-5 0,1-5 1</inkml:trace>
  <inkml:trace contextRef="#ctx0" brushRef="#br0" timeOffset="2854">1609 394 25,'0'0'12,"-1"9"-1,1-9 1,0 0-2,0 0-6,13 7 0,-13-7 0,16 13 1,-4-5 0,2 7 0,2 1-1,5 7 0,2 0 0,5 7-2,0 5 1,4 3-1,-3 0 0,5 4-1,-3 0 1,-1 1 0,-4 1 0,-2-1 0,-4-1 0,-3 0 0,-4-1 1,-4 0 0,-5-3 1,-2 3-1,-7-5 1,0 3-1,-8-3 1,-1 2-1,-4-5 1,-3 1-2,-4-4 1,-1 0 0,-1-3-1,1-2 0,2-6-1,0 0 0,2-3-1,3-3 1,2-2-1,5-1 0,1-4 0,11-6 0,-11 7-1,11-7-1,0 0-2,0 0-5,0 0-13,0 0-2,0 0 0,-2-9-1,2 0 1</inkml:trace>
  <inkml:trace contextRef="#ctx0" brushRef="#br0" timeOffset="7210">2383 1019 12,'0'0'8,"-10"-5"1,10 5 1,0 0 0,0 0 0,0 0 0,-4-10-1,4 10 0,0 0-2,0 0-1,0 0-1,10-1-1,-10 1-1,21 1-2,-5 0 0,7 1 0,5 1 0,7 1-1,3 0 1,6 0-1,3 2 1,5 0 0,0 0 0,-1 1 0,-1-1 0,-2-1 0,-2 1 0,-2-2 0,-8-1 0,-5 0 0,-6-2 0,-5 0 0,-5-1 0,-5 0 0,-10 0 0,0 0-1,9 0 0,-9 0 0,0 0-2,-11-1-2,11 1-4,0 0-6,-12-3-4,12 3-3,-10-10 3,10 10 0</inkml:trace>
  <inkml:trace contextRef="#ctx0" brushRef="#br0" timeOffset="7691">3048 908 0,'-9'-1'8,"9"1"2,0 0-1,0 0-1,0 0 2,0 0 0,0 0 0,0 0 0,15 7-3,-1 2 0,1 3-3,7 1 0,4 2 0,2 1-1,2 0-1,2 0 0,-1-1 0,-2-1-1,-3-2 0,0 0 0,-5-1 0,-2-2 0,-5-2-1,-3 1 1,-11-8 0,12 16 0,-11-7 1,-3 2 0,-5-2 0,-3 3 1,-5 0 1,-1 2 0,-4-1 0,-1 1-1,-5-1 1,1 1-1,-4-2 0,2 3 0,-1-2-1,1 2-1,-1-1 0,2 3 1,1-2-2,2 1 1,2 1-1,0-2 0,2 0 0,4-2 0,1-2 1,3-1-2,2-3 0,9-7-1,-11 10-8,11-10-12,0 0-1,3-11-1,7-6 1</inkml:trace>
  <inkml:trace contextRef="#ctx0" brushRef="#br0" timeOffset="14911">4083 569 17,'0'0'11,"-11"-4"2,11 4 0,-18 6 0,18-6-1,-22 9-1,12-3-1,-3-1-2,3 5-1,-3-2-3,2 2-1,-1 4-3,-2 2 1,0 2 0,-2 4-1,2 2 1,-2 5-1,3 4 1,0 6 0,1 1 1,5 7 0,2 2 0,3 3 0,1 1 0,3 1 0,2-4 0,2-1 0,0-4-1,3-5 0,0-4-1,2-4 1,2-5-1,0-3 0,1-3 0,1-3 0,1-2 1,0-5-1,1 1 0,-2-4 0,0-1 0,-2-1 0,0 1 0,-2-3 0,-2 0-2,-9-4-2,13 5-3,-13-5-6,0 0-8,0 0 0,6-10 0,-6-4 0</inkml:trace>
  <inkml:trace contextRef="#ctx0" brushRef="#br0" timeOffset="15562">4245 938 17,'0'-9'14,"0"-1"1,1 0-1,-1 10-1,5-21 0,-5 21-3,14-20-3,-4 10-2,2-2-2,4 3 0,3-2-1,0 3 1,0 0-1,3 2 1,-3 2-1,1 3 0,-3 2 0,-1 3 0,-4 4 0,1 3 0,-5 3-1,-2 4 1,-5 4-1,-2 3 0,-5 2 0,-2 3 0,-7 1 0,-3 1 0,-4 0 0,-1-1 0,-2-3 0,3-2 0,0-3 0,2-4 0,4-4 0,4-3-1,3-4 1,9-8-1,-9 10 1,9-10-1,0 0 1,18 2-1,-1-3 1,3 0-1,3-2 1,5 0-2,4 0 1,-1 0-2,3 2-2,-7-4-10,4 4-8,-7-3 0,1 1-1,-7-5 1</inkml:trace>
  <inkml:trace contextRef="#ctx0" brushRef="#br0" timeOffset="16404">4760 1172 12,'12'2'9,"-12"-2"0,13-2 1,-13 2-3,10-4-1,-10 4 0,0 0 0,0 0 1,0 0 0,0 0 0,0 0-2,7 12 0,-10-3-2,-1 4 0,1 4 0,-5 5 0,0 6 0,-4 3 2,1 6-1,-5 0 2,3 2-2,-4-4 1,4 0-2,0-7 0,4-5-3,2-3-4,7-20-3,-7 13-8,7-13-5,7-19-2,0-3 1,4-6 1</inkml:trace>
  <inkml:trace contextRef="#ctx0" brushRef="#br0" timeOffset="16894">5038 992 18,'0'0'11,"2"13"3,-2-13 1,0 0-1,0 0-6,16-2 1,-7-8-1,6-2-1,3-6-1,6-4-2,1-3-3,2-2-1,1 0 0,0 2 0,-3 1 0,-2 5 0,-6 3 2,-2 4 0,-6 3 0,-9 9 0,14-7 0,-14 7-1,0 0 1,6 9-2,-6-9 1,1 19 0,-1-5 0,0 4 0,-1 2 0,2 6 1,-2 2-1,1 2 1,0 2-1,0 2 0,0-2 0,0 2 0,-1-4-1,0-2 0,-2-2 0,-1-2 0,-2-2-1,-1-3 0,-3-2 1,-2-1-1,-1-3-1,-5-1 1,2-2 0,-4-2-1,2-1 1,-2-1 0,2-2 1,4-1-1,1-1 2,4-2 0,9 0-1,0 0 1,0 0-1,0 0 1,13-11-1,1 6 0,4 2 0,2 1 1,3 1-1,2 2 1,1 2-1,0 1 1,-2 2-1,-1-2-3,3 2-11,-5-4-6,0-2-1,-3-5 1,-1-6 0</inkml:trace>
  <inkml:trace contextRef="#ctx0" brushRef="#br0" timeOffset="17705">5629 479 16,'0'0'10,"0"0"0,0 0 2,0 0-1,0 0-4,10 7 0,-10-7 1,8 11 1,-1-1-1,0 1 0,4 6-1,1 2-2,4 5-1,-1 4 0,3 4-1,-1 3 1,3 4-2,-1 2 1,0 3-2,-2 3 1,-1 0-1,-2 2 0,-2 0 0,-4-2 0,-1 2 1,-6-4 0,-1 2 1,-6-4-1,-1 0 1,-5-5 1,-1-2-2,-3-5 1,-3-2-1,-2-3 0,-3-2-2,-1-4-2,0-6-2,3 4-4,-4-9-8,6 2-8,-2-9 0,8-1-1,-1-10 2</inkml:trace>
  <inkml:trace contextRef="#ctx0" brushRef="#br0" timeOffset="20319">6142 995 31,'0'0'12,"0"0"2,10 3 0,-10-3-4,12-5-4,1 3 0,-3-2 0,4 0 0,-1 1 0,4 2 0,1-1-2,2 3-1,2 0-1,2 2-1,2 3-1,-1 0 1,4 1-1,2 1-1,0 2 0,0-3-1,1 0-2,-2-3-2,2 1-3,-4-5-4,-2 0-5,-2-4 0,-3-3 1,-5-1 0</inkml:trace>
  <inkml:trace contextRef="#ctx0" brushRef="#br0" timeOffset="20660">6617 815 19,'0'0'12,"0"0"0,0 0 0,0 0-1,0 0-4,0 0 0,0 0-1,0 0 0,13 8 0,-3-6-1,6 3 0,3-1-1,6 3-1,1-1-1,2 1-1,-1 1-1,0 0 0,-2 0 0,-4-1 0,-3 1 0,-5 0 0,-2-1 0,-11-7 0,11 18-1,-10-8 0,-1 3 1,-4 2-1,-2 1 1,-1 2 0,-4 1 1,0 0 0,-4-1 1,0 3 1,-5-4 0,3 2 0,-3-2-1,1 1 1,0-2-2,0-1 0,0-2 0,5 0 0,2-3-1,0-1-1,3-2 0,9-7-1,-12 10-4,12-10-7,0 0-5,0 0-3,0 0 1,6-13 1</inkml:trace>
  <inkml:trace contextRef="#ctx0" brushRef="#br0" timeOffset="22793">7228 605 4,'0'0'6,"0"0"2,0 0 1,0 0 0,0 0 1,0 0-1,0 0-1,0 0-2,3-12-2,-3 12 0,15-5-2,-5 2 1,4 0 0,1 1-1,3 0 0,2 2 0,1 1 0,0 2 0,0 2-1,-2 2 0,-1 2-1,-2 2 1,-3 1-1,-2 2 1,-6 0 1,0 1 0,-7-2 0,-2 2 0,-3-3 2,-2 2-1,-4-5 0,0 2 0,-1-2-1,-2-1-1,0-2 1,4 0-1,0-2-1,1 1 1,11-5-2,-12 4 1,12-4-1,0 0 0,0 0 0,0 0 0,19 11 0,-5-5-1,4 4 1,3 1 0,1 3 0,2 1 0,-3 3-1,0-2 0,-4 3 0,-3-3 0,-1 2-1,-6-1 0,-1 0 1,-4-2 0,-2-1 1,-2-1 2,-3-2 1,-1 0 1,-6-2 1,3 0 0,-5-3 1,1 1 0,-1-3-1,1 3-1,-1-4-1,2 0 0,3-1-1,0-1-2,9-1-2,-13 0-4,13 0-7,0 0-5,0 0-1,1-11 0,-1 11 1</inkml:trace>
  <inkml:trace contextRef="#ctx0" brushRef="#br0" timeOffset="24695">7711 1038 2,'0'0'6,"0"0"0,0 0 1,0 0 0,7 10 2,-7-10 0,0 0 2,0 0-1,2 12 0,-2-12-1,1 17-2,0-3 0,-2 1-2,0 4 1,-4 1-1,2 6 0,-3-1-1,0 3 0,-3-1-2,1-2 1,0-1-2,2-4-1,0-3-3,0-6-4,3-1-9,3-10-4,0 0 0,0 0 0,10-23 0</inkml:trace>
  <inkml:trace contextRef="#ctx0" brushRef="#br0" timeOffset="25156">8075 798 12,'0'0'10,"0"0"3,0 0-1,0 0-2,11 3-1,-11-3 0,22-13-1,-6 0 0,6 0-2,0-4-4,4-2-1,-1-2-1,-1 0 1,-2 2 1,-2 2 0,-3 1 1,-5 4 0,-3 2 0,-9 10 0,12-12 0,-12 12-1,0 0-1,0 0-1,0 0 0,0 0 0,0 0 0,0 0 0,2 15 1,-2-15-1,-1 19 1,1-5 1,0 3-1,0 4 0,0 4 0,0 5-1,-1 4 1,-1 5-1,1 1 0,-2 1 0,-2 2 0,0-2 0,-1-1 0,0-6 0,0-4 0,-1-6 0,1-5 0,0-4 0,1-5-1,5-10 1,-9 10 0,9-10 0,-12 1 0,12-1 0,-14-3 0,14 3 0,-18-5-1,9 2 1,-1 1-1,1 0 1,9 2-1,-13-2 1,13 2 0,0 0 0,-10 0 1,10 0 0,0 0 0,12 0 1,-2-2 0,6 2-1,4-2 0,6 1 0,3 0 0,3 0-1,3 1-1,-4-2-5,2 3-10,-6-3-4,-5-1-1,-10-4 1,-4-5 0</inkml:trace>
  <inkml:trace contextRef="#ctx0" brushRef="#br0" timeOffset="26178">7247 267 4,'0'0'7,"0"0"2,5-11-1,-5 11 0,0 0 0,0 0 1,0 0 0,0 0 1,0 0-2,0 0 1,0 0-3,0 0-1,0 0 0,-8 11-1,8-11-1,-9 16-1,2-2 1,-3 3-1,0 6 0,-4 4-1,-1 5 1,-3 3-1,2 4 0,-2 7 0,1 1-1,2 3 1,1 3-1,2 1 0,3 1 0,4 3 0,2 2 0,3-2 0,3-1 1,1 0-1,4-3 0,3-3 1,3-3 0,2-3 0,2-5-1,1-5 1,4-1 0,1-5 0,3-3-1,2-1 0,2-5 0,2 1-2,1-5-2,3 5-5,-4-3-9,0 0-3,-3-4 1,-3-4 0</inkml:trace>
  <inkml:trace contextRef="#ctx0" brushRef="#br0" timeOffset="27039">8428 261 20,'11'9'9,"-2"-2"1,-9-7 1,20 12-5,-4 1 0,3 6-1,4 8 2,1 5-2,4 7 1,2 6-2,2 9-1,0 3-1,0 2-1,-4 3 0,-2 0-1,-6 1 1,-2 0 1,-8-2 1,-1-3 0,-7-3 2,-2 0 0,-5-5 0,-1-2 1,-5-4 0,-1-1-1,-4-6 0,-1 1-1,-2-5-1,-1-2 0,-1-5-1,5-3 0,-3-5-1,4-2-1,3-5-1,1-4-2,11-7-7,-14 5-11,14-5-2,-4-17 0,6 0 0</inkml:trace>
  <inkml:trace contextRef="#ctx0" brushRef="#br0" timeOffset="27650">9144 950 28,'0'0'12,"0"0"1,0 0-1,0 0-3,12-1-2,-12 1 2,12 2-2,-3-3 0,8 3-1,1-3-1,6 1-1,3 0 0,5 1-2,3-1-1,2 1-1,1 3-1,0-1-1,-2 3-1,-2-2-2,-2 3-2,-6-4-3,-4 3-6,-6-2-1,-2-1-1,-5-3 2,-9 0 1</inkml:trace>
  <inkml:trace contextRef="#ctx0" brushRef="#br0" timeOffset="28030">9494 669 35,'0'0'14,"0"0"0,12 11 0,-12-11-6,19 11-1,-7-5-1,7 4 1,0-3-1,4 5-1,2-3-1,3 5-2,2-2 0,1 1-2,-1 2 0,-1-1 0,-2 2 0,-3-2 0,-2 2 0,-6-2-1,-5 2 0,-5-1 0,-5 3 0,-6 1 1,-7 1-1,-7 3 1,-5 2 1,-4 2 0,-5 1 1,-1 2 0,-2-4 0,3 2 0,0-4 1,5 0-1,2-5 0,6-1-1,4-5 0,4-3 0,3-1-1,9-9-1,-9 10-3,9-10-5,0 0-9,0 0-2,6-12-1,1-4 1</inkml:trace>
  <inkml:trace contextRef="#ctx0" brushRef="#br0" timeOffset="28641">10450 256 21,'0'0'17,"0"0"0,9-2 0,-9 2-1,0 0-3,-6 10-3,-4-5-3,-1 6-2,-2-2-3,-4 7 0,-3 0 0,-3 5-1,-2 3 0,-1 4-1,0 4 1,-1 6-1,0 10 0,0 3 1,-1 10-1,1 10 0,1 6 1,1 5-1,4 3 1,2-1 0,3-1 0,6-5 0,4-7 1,7-7 0,5-10 0,8-5 1,0-9-1,6-5 0,-1-9 0,4-5 0,-2-4-1,-1-5 1,-2-4-2,-3-4 0,-2-1-1,-13-3-1,17 2-4,-17-2-8,0 0-9,8-13 1,-5 2-1,-5-7 0</inkml:trace>
  <inkml:trace contextRef="#ctx0" brushRef="#br0" timeOffset="29202">10290 699 54,'0'0'17,"13"-3"2,0 1 0,7 0-10,3-1-5,6 1 0,2 1-1,4 5 1,-2-1 0,0 5-2,-3 1 1,-3 6-2,-5 0 1,-6 6-2,-5 1 1,-6 0 0,-7 2 0,-4 1 1,-5-2 0,0-1 0,-4-5-1,1-1 1,-1-5-1,5-2 0,1-2-1,9-7 0,-12 6-1,12-6 0,0 0 0,0 0 0,0 0-1,10 6 1,-10-6 0,18 18-1,-5-5 1,-1 4 1,5 2-1,-3 2 0,2 2 0,-5-1-1,-2-2 1,-4 0-1,-1-2 1,-7-3 1,-4-2 0,-2 1 1,-7-4 1,0 2 0,-5-4 1,-1 0-1,-1-2 1,-1 2-1,0-3-2,1-2-1,7 1-3,-3-5-8,7 0-9,2-5-1,6-3-1,6-9 1</inkml:trace>
  <inkml:trace contextRef="#ctx0" brushRef="#br0" timeOffset="30163">10863 1141 32,'-2'-11'13,"2"11"0,0 0 2,0 0-7,0 0-2,0 0 0,-1 16 1,1-16 1,-2 23 0,-2-8-1,3 8 1,-5 0-1,1 8 0,-4-3-2,2 3 0,-2-5-2,1 0-1,-1-5-3,1-6-5,6 0-11,2-15-6,0 0 0,-1-10-1,8-8 1</inkml:trace>
  <inkml:trace contextRef="#ctx0" brushRef="#br0" timeOffset="30524">11016 908 30,'10'-9'12,"5"-3"0,3-4 0,4-4-3,3-2-7,1-2-2,1 2 2,-1 0 1,-3 2 3,-6 4-1,0 3 2,-7 3-2,0 4 1,-10 6-2,11-3-2,-11 3-1,3 13-1,-2 1-1,0 5 0,-1 3 1,1 5-1,0 4 1,1 2 0,0 1 0,0-2 1,-1 0-1,0-4 0,-1-3 0,-1-3 1,0-6-1,-2-1 0,-1-6 0,4-9 0,-10 13 0,10-13 0,-16 8 1,6-4-1,-2-1 1,0 2 0,-1 0 0,0-1 0,0-1 0,2 1 1,1-3 0,10-1 1,-11 3-1,11-3 0,0 0 0,0 0 0,14 6 0,0-2 0,1 1-1,5 2 0,2-1 0,4 2-1,2 2-4,-5-4-12,5-2-4,-4-5-2,-3-5 1,-3-12 0</inkml:trace>
  <inkml:trace contextRef="#ctx0" brushRef="#br0" timeOffset="31245">11258 263 28,'0'0'12,"9"-10"2,-9 10 0,0 0-5,0 0-3,0 0 1,9 1 0,-9-1 0,9 15 0,-4-2-2,7 5 0,1 6-2,8 8 1,0 5-2,6 7 1,2 6-2,2 6 1,1 2-1,-1 5 0,-3 1 0,-4 2-1,-3 2 1,-5 1-1,-4-3 1,-7 0-1,-6 1 0,-3-1 1,-5-4-1,0-1 1,-3-4-1,-3-2 0,0-5 1,-1-2-1,2-9 1,0-3-1,1-6 1,-1-7-1,3-5-1,0-6-1,11-12-2,-20 6-4,20-6-10,-13-15-2,11-1-2,0-6 1,7-7 1</inkml:trace>
  <inkml:trace contextRef="#ctx0" brushRef="#br0" timeOffset="31836">11893 955 14,'-9'-12'15,"9"12"2,8-9 0,-8 9-1,19-8 0,-8 1-1,9 6-2,-4-4-3,12 3-4,0-3-1,7 2-1,1-2-1,7 0-1,2 0 0,3 1-1,3 0 0,-2 2-1,0 0 0,-2 1 0,-5 2-1,-4-1 1,-7 2-2,-8-1-1,-3 3-5,-8-4-7,-12 0-7,10 4 1,-10-4-2,0 0 2</inkml:trace>
  <inkml:trace contextRef="#ctx0" brushRef="#br0" timeOffset="32577">12408 655 22,'0'0'13,"12"11"1,-12-11 1,15 9 0,-2 0 0,1 0-5,5 5-3,2 0-1,5 5-3,-3 0-1,5 4-1,-2-3 1,-1 3-1,0-1 0,0-1 0,-5-2 0,0-1-1,-6-1 1,-2 1-1,-5-2 1,-3-1-1,-6 0 1,-6-1 1,-6 1 0,-1 0 1,-5-1 0,-1 2 0,-6-1 0,2 0 0,-2-1-1,2 1 0,1-3 0,3 2-1,0-4 0,3-1 0,3-2-1,3-2 0,12-5-2,-17 5-3,17-5-14,0 0-3,0 0-1,-9-23-1,15 4 1</inkml:trace>
  <inkml:trace contextRef="#ctx0" brushRef="#br0" timeOffset="36923">13313 279 6,'0'0'7,"0"0"1,-8 9 2,8-9-2,-16 9-2,6-2 1,-2-1 1,1 4 1,-3 0-1,1 6 2,-4-2-3,2 8-1,-5 1 0,-1 7-2,-1 3 0,0 5 0,0 7-2,-1 5-1,3 3 1,1 7 0,3 4 0,3 3 0,2 0 1,4 2-1,2-4 0,6-1 1,4-5-1,5-4 0,1-8-1,6-4 0,1-8 0,5-5 0,-2-5 0,1-5 0,-3-7 1,0-3-1,-4-3 0,-2-1 1,-4-3-1,-9-3-1,10 3 0,-10-3-1,0 0-1,0 0-3,0 0-7,0 0-9,-5-12-2,0-2 0,2-6 1</inkml:trace>
  <inkml:trace contextRef="#ctx0" brushRef="#br0" timeOffset="37524">13275 699 25,'0'0'12,"0"0"3,0 0 1,0 0-4,0 0-2,0 0-2,3-9 1,-3 9-1,14-9-1,-4 4-2,6 2-3,1-1-1,4 1 0,-2 0-1,5 4 0,-3 3 1,-5 0-1,0 3 1,-4 3-2,-3 0 2,-4 4-1,-5 2 1,-4-1 0,-5 1 0,-2 2 0,-2-3 1,-4 1 1,3-3-1,-2-1-1,2-2 1,3-3 0,2-2-2,9-5 1,-9 7-1,9-7-1,0 0 1,10 10 0,0-3-1,1 1 1,2 4-1,2 1 1,0 3 0,0 0 0,-4 1 0,0 0 0,-4 0-1,0-1 1,-4 0 0,-1-2 1,-4-1 0,-1-1 0,-4 0 1,0-2 0,-3-3 1,-2 2 0,-2-3 0,1 0 0,-3-3-1,3 1 1,-3-2-2,4 1-1,0-1-3,2-4-3,10 2-9,-15 0-9,15 0 1,-13-11-2,12 1 1</inkml:trace>
  <inkml:trace contextRef="#ctx0" brushRef="#br0" timeOffset="38956">13609 1093 18,'0'0'12,"10"-14"4,-10 14-1,8-11-2,-8 11 1,0 0-1,0 0-1,0 0-2,0 0-2,0 0-2,0 0-3,0 0 0,0 0-2,2 18 1,-3-4-1,0 6 0,-1 4 0,1 4 1,-2 1-1,2 3 1,-2-2 0,3-2-1,-2-4 0,1-6-3,3-1-2,-2-17-8,6 14-8,-6-14-2,17-9-1,-10-5 0</inkml:trace>
  <inkml:trace contextRef="#ctx0" brushRef="#br0" timeOffset="39337">13784 712 26,'1'-14'13,"-1"14"3,0-14 1,0 14-3,5-10-6,-5 10 0,10-8-1,1 7-1,-2-2 0,4 3-3,3 0-2,0 1 0,3 3 0,-1 0 0,-1 3 0,-1 4-1,-5-1 2,-1 4-1,-3 4 1,-4 3-1,-6-2 1,-2 6-1,-6 0 1,-3 2-1,-6 2 1,-2 1-1,-5-1 1,-1 1 0,0-2-1,1 0 1,2-5-1,5-3 0,4-4 0,5-3 0,4-2 0,9-2 1,-2-9-2,24 10 1,-4-6 0,6 1 0,5-2-1,5 0-1,3-1 0,-2-2-3,4 4-7,-5-6-11,-1 2-1,-8-7-1,-4-2 2</inkml:trace>
  <inkml:trace contextRef="#ctx0" brushRef="#br0" timeOffset="43062">14073 306 6,'0'0'11,"0"0"2,0 0 0,0 0-1,0 0 0,0 0-1,0 0 1,0 13-2,0-13-2,8 13-3,-1-1 0,7 8-2,0 3 1,4 7-2,3 6 0,4 5 0,4 7-1,0 4-1,0 4 0,-3 3 0,0 2 1,-4 2-1,-2 2 0,-5-1 0,-4-2 0,-2-2 1,-6-3-1,-1-4 1,-4-3 1,-1-2 0,-4-8 1,0-1 0,-4-8 2,1-1-1,-3-7 1,1 0-2,-2-9 1,2-1 0,-1-3-2,1 0 0,2-4-2,1 0 1,9-6-1,-17 10 0,17-10-1,-12 7 0,12-7-1,-10 3-5,10-3-15,0 0-2,6-22 0,1-2-1,7-7 0</inkml:trace>
  <inkml:trace contextRef="#ctx0" brushRef="#br0" timeOffset="43773">14626 909 50,'0'0'19,"10"2"1,-10-2-1,20-4-7,-5 0-4,9 2-3,1-3-1,8 2 0,3-1-1,4 2 0,-2-1 0,-1 2-1,-3-1 0,-2 2 0,-6-1-1,-5 1-1,-6 1 0,-4-2-1,-11 1-1,10 0-3,-10 0-5,0 0-6,0 0-6,0 0-1,-4-9 1,-1-1 1</inkml:trace>
  <inkml:trace contextRef="#ctx0" brushRef="#br0" timeOffset="44093">14991 670 16,'0'0'14,"0"0"2,-9 1 1,9-1-4,0 0 0,0 0-2,0 0 0,0 0-2,15-6-4,-5 10-1,1 0-2,5 1-1,0-1 0,5 5 0,1 0-1,0 2 1,0 1-1,-1-3 1,0 2-2,-4 0 2,-2 2-2,-3-4 1,-5 3 0,-2-1 0,-3 2 0,-4 1-1,-2 2 2,-2 0-2,-3 2 2,-5 2-1,0-2 0,-3 3 1,-3-1 0,0-3 1,0 2-1,-2-3 2,2 1-1,-1-3 0,4 1 0,-3-3-1,3 0 1,1-2-1,2 0 0,2-2-1,3-2 1,9-6-1,-14 8 0,14-8-1,0 0-3,0 0-8,0 0-9,0 0-1,0 0-1,0-13 1</inkml:trace>
  <inkml:trace contextRef="#ctx0" brushRef="#br0" timeOffset="46256">15449 492 18,'0'0'9,"0"0"1,0 0 1,13-3-4,-2 3-2,1 0 0,3 0-1,4 1 2,1 2-1,2 0 0,-1 2-2,-1-1-1,-2 3 0,-1-2-1,-1 2 0,-3 0-1,-2 1 1,-4 2-1,-2 0 1,-3 3-1,-3 0 2,-4 0 1,-3 4 0,-7 0 2,2 2 1,-6-4 0,4 2 0,-4-4-1,6 0 0,-2-4-1,15-9-1,-15 12-2,15-12 0,0 0-1,-1 10 0,1-10 0,18 13 0,-4-3 0,2 1 0,2 5 0,0 1 0,2 2 0,0 2-1,-4 2 0,-1-1 1,-3 2-2,-5 0 2,0 0-1,-3 0 0,-2-1 0,-4-1 0,-4-1 1,-3-1 1,-2-3 1,-2 1 0,-3-5 1,1 2 0,-3-6 0,2 1 0,-1-3 0,4-1-1,0-2 0,3-1-2,10-3 0,-15 1-1,15-1-3,0 0-7,-6-10-11,7-1-1,4 1-1,-1-10 1</inkml:trace>
  <inkml:trace contextRef="#ctx0" brushRef="#br0" timeOffset="47128">15934 1090 1,'0'0'10,"0"0"1,2 10-1,-2-10 0,-1 18 3,-2-5 0,1 6 2,-4 2-1,-1 6-3,-2 0-2,2 4 0,-3-2-1,3 0-1,0-7-3,1-1-3,3-4-7,0-7-10,3-10-5,0 0-1,14-11 0,-4-10 0</inkml:trace>
  <inkml:trace contextRef="#ctx0" brushRef="#br0" timeOffset="47478">16130 606 39,'0'0'12,"0"0"0,15-10 0,-6 9-6,6 0-5,-1 0-1,4 1 3,-1 1-1,1 1 2,-1 3 0,-2 0 1,0 4 0,-4 3 0,1 2-1,-8 5 1,3 2-2,-9 0 2,1 5-1,-6-3 0,-1 0 0,-4-4 0,2 1-1,0-7 0,3-2-2,7-11 0,-1 13-1,10-8-1,4-1-1,7 3 1,-1-1-1,5 4 0,0 1 0,2 6 1,-3 2 0,-4 4 0,-3 2 1,-4 3 0,-1 4 1,-8 0 0,-3 3 1,-7-3 0,-5 1 1,-5-6 0,1-1-1,-4-7 0,-1-4-3,3-3-8,-5-10-12,7-6-1,-3-9-1,6-7 0</inkml:trace>
  <inkml:trace contextRef="#ctx0" brushRef="#br0" timeOffset="48169">15441 159 13,'-10'4'11,"10"-4"0,0 0 1,0 0-1,-4 11-2,2-1-1,0 5 0,-1 6-1,1 6-1,-4 7-1,-1 8-1,-2 6 0,0 8 0,-3 4 0,-2 7 0,-1 1 0,1 7-1,0 2 1,4 4-1,1 0 0,7-1 0,3-2-1,9-2-1,5-5 1,6-5-1,6-9 0,4-6-1,3-7 1,1-7-2,3-6 0,-2-9-4,3-2-7,-6-8-9,3-6 0,-3-8-1,0-9 0</inkml:trace>
  <inkml:trace contextRef="#ctx0" brushRef="#br0" timeOffset="48710">16410 199 5,'5'-11'11,"3"0"2,1 2 2,-9 9-3,17-9 1,-17 9 1,13 4 0,-13-4-2,11 24-4,-4-3-2,5 6-1,0 8-2,2 8 0,1 7-2,4 6 0,3 9-1,1 4 1,-1 4 0,-2 8-1,0 4 1,-4 1-1,-1 0 1,-9-1 0,-3-6 0,-5-4-1,-5-7 0,-1-7 0,-3-9 0,0-6-1,-2-7 0,2-9-4,2-4-8,0-10-6,3-6-2,6-10 0,-6-13 1</inkml:trace>
  <inkml:trace contextRef="#ctx0" brushRef="#br0" timeOffset="49191">16946 841 44,'-10'5'17,"10"-5"2,0 0 1,13 1-5,2 1-6,-1-5-2,7 4-1,0-4 0,5 4-1,0-4-1,2 2-1,0-2-1,1 0 0,-2 1-2,2 0 0,0 0 1,-2 0-3,-3 2 0,-3-3-2,-1 6-4,-9-5-10,3 4-3,-14-2-3,9-7 2,-9 7 1</inkml:trace>
  <inkml:trace contextRef="#ctx0" brushRef="#br0" timeOffset="49521">17280 668 8,'0'0'13,"0"0"-1,0 0 2,11 6-2,0-4-1,0 0-1,4 0-1,0 1-3,5 1-3,-2 1-1,4-1-1,-4 2-1,0 2 0,0 0 0,-3 1-1,-2-1 1,-6 6 0,-2-1 0,-4 6 0,-3 1 1,-4 3-1,-4 6 1,-4 2 1,-3 1 1,-4 3 1,-3-1 0,1 0 1,0-4-1,1-2 1,-1-8-1,8 0-1,0-8-1,5-1-3,10-11-3,-12 7-7,12-7-9,8-9-1,4-4 1,0-6-1</inkml:trace>
  <inkml:trace contextRef="#ctx0" brushRef="#br0" timeOffset="50252">17752 411 26,'12'-3'10,"-12"3"0,22-4 1,-9 2-3,5 1-5,0 1 1,4 4 2,-4-1 1,0 4 1,2-1-1,-5 7 0,1-1-1,-4 6-2,-4 0 0,-8 2-1,-6 0 0,-4 3 1,-1-5-1,-2 2 1,-2-5 0,-2 0-1,3-6 0,3 0-1,11-9-1,3 10-1,-3-10-1,24 8-1,-24-8 1,46 15-1,-46-15 1,60 30-1,-60-30 1,57 45-1,-57-45 2,42 60 0,-42-60 1,13 72 0,-13-72 1,-7 71 0,-8-38 0,-5 0 1,20-33-1,-27 50 0,11-32-2,3-6-1,13-12-3,-20 9-13,20-9-4,1-17-1,-1 17-2,0 0 2</inkml:trace>
  <inkml:trace contextRef="#ctx0" brushRef="#br0" timeOffset="50803">18307 1007 30,'0'0'18,"0"0"1,-10 49 2,10-49-4,-25 48-3,25-48-1,-31 60-4,31-60-2,-30 55-3,30-55-4,-19 42-7,19-42-11,0 0-4,0 0-1,0 0 0,41-23 0</inkml:trace>
  <inkml:trace contextRef="#ctx0" brushRef="#br0" timeOffset="51154">18596 379 23,'0'0'13,"0"0"2,0 0 0,0 0 0,28 49-1,-28-49-2,0 0-4,0 0-1,-27 52-2,27-52-1,-22 51-1,22-51 0,-30 73-2,30-73 2,-25 82-2,12-40 2,-5-1-2,18-41 2,-18 75-1,18-75 0,4 56 0,-4-56-1,0 0-1,45 52-1,-45-52-1,62 12-2,-62-12-2,77-2-2,-77 2-3,66-12-4,-66 12-4,54-11-2,-54 11 2,0 0 0,0 0 3</inkml:trace>
  <inkml:trace contextRef="#ctx0" brushRef="#br0" timeOffset="51544">18752 839 22,'1'43'14,"-1"-43"4,0 0 1,0 0-4,0 61-3,0-61 1,-10 59 0,10-59-3,-19 67-3,19-67-6,-13 66-4,13-66-15,-3 53-3,3-53-1,0 0 0,0 0 0</inkml:trace>
  <inkml:trace contextRef="#ctx0" brushRef="#br0" timeOffset="51965">17779 0 39,'-4'14'13,"4"-14"1,-8 9 0,2 1-6,0 0-3,-2 9 0,-1 4 1,-1 14 1,-3 9 0,0 14-2,-3 8 1,0 10-1,-4 9-1,4 6 1,1 2-1,3 4 0,0-7 0,10-4 0,6-9-1,9-1 0,11-8-2,9-3 0,12-10-1,12-5-3,12-4-4,4-11-8,2 0-9,-2-12 1,6-8-2,-7-15 2</inkml:trace>
  <inkml:trace contextRef="#ctx0" brushRef="#br0" timeOffset="52616">18667 18 39,'0'0'12,"0"0"0,0 0 0,0 0-7,0 0-3,0 0 1,0 0 0,0 0 2,0 0 0,43 7 1,-43-7-1,13 51 0,-13-51-1,18 86 1,-12-25-2,4 7 1,4 9 1,-5 11-1,0 8-1,7 4 1,-1 7-1,-2 0-1,-2-1 0,-8-1-2,-3-5-3,-5-2-8,-17-10-10,-10 4-1,-11-14-2,-19-4 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1:52.27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78 294 2,'0'0'4,"0"0"0,0 0 0,0 0 0,0 0 1,0 0-1,0 0 2,0 0-1,0 0 0,0 0-1,0 0 1,2 11-1,-2-11-1,2 10 1,-2-10-2,4 15 1,-2-7-1,0 2 0,-1 3 0,2-1 0,-2 4 0,0 0 0,1 2-1,-1 3 1,1 0 0,-1 3-1,2 3 0,0-1 0,1 2 0,0 0 0,1 1 0,0-2 0,0 0 0,-1-3 1,1-2-1,-1-3 1,-1-2-1,0-2 0,0-3 0,-2-3 1,-1-9-2,2 12 1,-2-12-1,0 0-3,0 0-8,0 0-7,-1-11 2,1-4-1,-2-7 0</inkml:trace>
  <inkml:trace contextRef="#ctx0" brushRef="#br0" timeOffset="621">0 213 0,'0'0'10,"10"-5"0,-10 5 0,0 0-1,6-11 0,-6 11 1,0 0-1,14-15-3,-2 10 0,-1-2 0,7 1-2,-1-1 0,7 2-1,4 0-1,3 3 1,1 0-2,1 3 1,-1 1-1,-1 3-1,-1 1 1,-4 3-1,-4-1 0,-5 5 1,-3 1-1,-4 1 0,-1 1 1,-4 1 0,-2 0 0,-2 2 0,-2 0 0,-3-3 0,-3 0 0,-3 2 1,-2-4-1,-4 2 0,-4-3 0,-2 2 0,-4-3 0,-1 0 0,-2-2 1,0-1-1,-1-2 0,1-1 1,1-3-1,2 0 1,4-4 0,2 1-1,3-3 0,3 1 0,4-3-1,10 5-2,-9-13-2,10 2-4,8 1-10,0-3-3,6-1 1,3-4-1</inkml:trace>
  <inkml:trace contextRef="#ctx0" brushRef="#br0" timeOffset="1322">572 459 3,'0'0'9,"-8"-14"0,5 3-1,1 1 0,2 0 0,1-3 0,2 1 0,1-1-1,4 0-2,2-3 0,6 2-1,2-1 1,5 2-3,2-2 0,2 4 0,0 0-1,3 4 0,-5 2 0,0 3 0,-1 4-1,-3 1 1,-10 5 0,3 2 0,-3 2 0,-4 4 1,-6 1 0,0 3 0,-7-1 1,1 0-1,1-1 0,-6 0 0,-3-4 0,-2 0 0,1-5 0,-4-1 0,-1-2-1,-2-1 1,-3-2-1,-1-2 0,4-2-1,-1-2-2,5-1-3,1-6-3,10 1-6,3-8-5,8 0 0,3-8-1,5-2 2</inkml:trace>
  <inkml:trace contextRef="#ctx0" brushRef="#br0" timeOffset="1933">1016 0 8,'0'0'8,"0"0"1,0 0-1,0 0 1,9 12-2,-10-2 0,2 2-2,-1 5 1,1 5 0,-1 4 0,2 7-2,-1 4 2,1 5-2,-2 3-1,2 1 0,-2-6-1,2-1-1,0-4 0,0-8-2,2-7-3,3-6-4,4-8-8,1-5 0,5-5 0,-1-6 0</inkml:trace>
  <inkml:trace contextRef="#ctx0" brushRef="#br0" timeOffset="2234">1261 295 12,'0'0'10,"5"15"2,-5-15 0,6 17-2,-2-6-5,-1 2 1,3 5 1,-2-2-1,2 2 0,-3-2-1,2 1-1,-2-3-1,2-1 0,-1-2-1,-4-11-1,10 16-4,-10-16-7,0 0-6,11 8 0,-11-8 0,8-17-1</inkml:trace>
  <inkml:trace contextRef="#ctx0" brushRef="#br0" timeOffset="2524">1387 81 39,'9'14'13,"-9"-14"0,9 15-3,-9-15-14,15 14-9,-6-5 0,3-3 0,0-2-1</inkml:trace>
  <inkml:trace contextRef="#ctx0" brushRef="#br0" timeOffset="2774">1863 321 0,'0'0'7,"0"0"1,-14-10 0,14 10-2,-16-14 0,16 14 1,-20-11 0,9 8-1,-3 0 1,4 4 0,-5 1-1,3 4 0,-3 0 0,0 7-1,-1 0 0,1 5-1,-2 0-1,4 5 1,0-1-1,1 2-1,2-1 0,3-1 0,0-3 0,4 0-1,3-5 1,4-1 0,5 0 0,5-3-1,7-7 0,5-1-1,7-3-2,1-6-1,6-2-2,-2-7-2,3-3-4,-6-5-2,-1 5-4,-7-8 1,-3 3 1,-5 0 0,-4 2 3</inkml:trace>
  <inkml:trace contextRef="#ctx0" brushRef="#br0" timeOffset="3135">2053 302 8,'0'0'7,"0"0"2,-9 8-1,9-8 1,-9 18 0,2-6 0,1 4 0,1 3-1,-1 1-1,1 5 0,-2-2-2,5 2-1,0-1-1,5-1 0,3-2-1,3-5 0,5-4 0,7-5-1,4-5 1,3-5-1,4-7 1,1-4-1,-1-4 0,-1-1 1,-4-4-2,-3-1 1,-5 3 0,-3 0-1,-5 2 0,-2 3 0,-4 2 0,-1 3 0,-4 11 0,3-14 0,-3 14 1,0 0-1,0 0 0,0 0 0,0 0 0,0 0-1,0 0 0,0 0 1,-5 10-1,4-1 1,0 3 0,1 4 0,-1 5 1,0 5-1,1 6 1,0 8 0,-1 7 0,0 7 0,0 6 0,2 6 1,-2 3 0,1 2 0,-1-3 0,1-3 1,-1-4-1,2-3 0,-1-8-1,2-7 0,1-9-1,0-7-3,4-6-17,-4-8-1,-3-13-3,3-17 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2:08.13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376 31 5,'0'0'8,"0"0"-1,0 0 2,0 0 0,0 0 0,0 0 0,0 0 0,0 0-2,0 0-1,-1-10-1,1 10 0,0 0-2,0 0 0,0 0-2,-10-2 1,10 2-1,-11 0 1,2 2 0,9-2-1,-18 5 1,9 0-1,-3-1 1,2 3-1,-3 0 0,-4 3 0,4 0-1,-10 2 1,3 8-1,20-20 1,-44 47 0,44-47-1,-47 59 1,47-59 0,-44 71 0,44-71-1,-33 67 1,33-67-1,-32 63 0,32-63 0,-13 61 0,13-61 0,4 58 0,-4-58-1,14 52 1,-14-52 0,33 50-1,-33-50 1,23 44-1,-13-26 1,7-1-1,-4-2 1,2-2 0,1-1 0,2-4 0,4 1 0,-4-6 0,4 2 1,-6 1-1,7-3 1,-11 2 0,1-4 0,-13-1-1,16 5 1,-16-5-1,14 0 1,-14 0-1,0 0 0,0 0-1,0 0-1,10 4-6,-10-4-8,0 0-2,0 0 1,-9-6 0</inkml:trace>
  <inkml:trace contextRef="#ctx0" brushRef="#br0" timeOffset="821">460 235 9,'0'0'9,"0"0"0,0 0 1,0 0-2,0 0-1,0 0 0,0 0-1,0 0-1,0 0-1,0 0 0,0 0 0,-2 13 0,2-13-1,-1 19 0,-1-5 0,2 3-1,0 3 1,1 2-1,1 2-1,-1 2 1,-1 1-1,1-2 1,0 0-1,-2-2 0,-1-5 0,-2-2 0,2-4 0,2-3 0,0-9 0,0 0 0,-4 11-3,4-11-3,0 0-6,0 0-6,0 0 1,0 0-1,0 0 0</inkml:trace>
  <inkml:trace contextRef="#ctx0" brushRef="#br0" timeOffset="1352">690 544 7,'2'10'6,"-2"-10"0,0 0 1,0 0-3,0 0 0,0 0 1,0 0 0,-3 10 2,3-10-1,-1 12 0,1-12 0,1 21 0,-2-6-2,0 5 0,0 1 1,-2 4-3,-2 1 1,3-2 0,-5 2-1,0 1 0,0-4 0,2-4-1,0-2 0,0-4-1,2-3-4,3-10-5,-3 9-7,3-9 2,4-17-1,3 1 0</inkml:trace>
  <inkml:trace contextRef="#ctx0" brushRef="#br0" timeOffset="1863">926 257 0,'0'0'5,"0"0"1,0 0-1,0 0 2,0 0 0,4 9 1,-4-9-1,0 0-1,0 0 0,0 0 0,-2 10-2,2-10-1,0 14 0,0-3-1,0 5 1,1 2 0,-1 4 1,1 3-1,-2 2 0,3 3 0,1 2-1,0-1 0,1-2 0,0-1-1,-1-4 0,0-3 0,0-5 0,0-4 0,-3-12 1,1 12-1,-1-12 0,0 0-4,0 0-11,1-10-3,-3-1 1,-2-7 0</inkml:trace>
  <inkml:trace contextRef="#ctx0" brushRef="#br0" timeOffset="2594">947 0 3,'0'0'4,"0"0"1,0 0-1,0 0-1,0 0-1,0 0 2,7 12 1,-7-12 1,19 13 1,-6-4-1,3 1 0,2 0-1,1 3-1,6 2 0,-1-2-1,3 5 0,-1 1-1,1 2 0,-1-1 0,0 4 0,-1 1-1,-2 1 2,1 4-3,-5 0 2,-2 2-1,-2 2 0,-2 1 1,-3 0 0,-2 0 1,-4-3 0,-2 0 2,-4-5-1,0 0 1,-6-5 0,2-1-1,-5-3 0,-1 1-1,-3-3-1,1 1 0,-5-3-1,0 1 0,1-5 0,-5 1 0,-1 1 0,5-4 1,-1 1-1,2-5 0,0 4 0,6-7 0,0 6-1,12-7 0,0 0-1,-11 1-2,11-1-5,0 0-12,11-1 0,-11 1-2,20-11 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3:10.4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1985 376 3,'0'0'4,"0"0"0,0 0 0,-5 11 0,5-11 0,0 0 0,2 9 0,-2-9 1,6 15 0,-2-6 0,2 2 1,1 4-1,1 1 0,2 3 0,2 5-1,0 0 0,3 3 0,2 5 2,3 4-2,0 3 1,5 5-1,2 1-1,3 6 1,3 3 0,3 3-1,1 0-1,3 2 0,-1-3 1,-1 1-2,1-4 2,1-3-2,-5-7 1,-1-1 0,-2-6 0,-2-4 0,-3-4-1,0-3 1,-7-6-1,0 1 0,-1-1 0,-4-2 0,1 1-1,-2 0 0,-1 0 1,1 1-1,-3-1 0,2 1 0,-3-4 1,0 0-1,-1-5 0,-2 0 1,-7-10-1,9 10 1,-9-10-1,0 0 1,0 0 0,0 0-1,0 0 0,0 0-3,0 0-4,0 0-13,0 0 0,-5-15-3,0-4 1</inkml:trace>
  <inkml:trace contextRef="#ctx0" brushRef="#br0" timeOffset="951">2304 400 3,'-3'-13'6,"3"13"1,0 0 0,6-12 1,-6 12 1,0 0-1,0 0-1,0 0-1,0 0-1,0 0-2,10 8 0,-10-8-1,16 15 0,-3-5 1,4 3 1,3 1 1,5 4 0,3 1 0,6-1 0,1 5-1,6 3 0,4 1 0,5 3-1,2-1 1,7 4-2,1-2 1,4 7-1,2-4 1,4 2-1,0-1 0,2-1 0,1 1-1,2 0 1,-1-3 0,0 0-1,-3-3 0,-3-1 1,-5-2-1,-4-2 0,-5-4-1,-7-3 1,-7-3-1,-6-3 1,-8-4-1,-4 0 1,-6-4 0,-3 0 0,-13-3 0,10 1 0,-10-1-1,0 0 1,0 0-2,0 0-2,0 0-5,-14 0-9,2 0-5,-7-7-3,-4-4 2,-10-8 0</inkml:trace>
  <inkml:trace contextRef="#ctx0" brushRef="#br0" timeOffset="1913">2477 0 2,'13'4'6,"-1"1"1,4 2 0,2 1 0,2 1 0,4 0 1,1 1-1,3 2 1,1-1-2,6 3 0,2-1-1,4 3-1,6 0 1,4 4-1,2 2 0,5 1 0,3 2 0,4 4 0,0 0-1,5 2 1,-2 0-2,4-1 1,3-2 0,1 0-1,-5-5 0,5-1 0,-4-2-1,1-4 1,-6 0-1,-1 0 0,-5-3 0,-2 1 0,-2-1 0,-5 1-1,-2-4 1,-8 5-1,-1-5 1,-7 0-1,-4 1 1,-5-3-1,-5 0 0,-5-2 0,-4-1 1,-11-5-1,13 6 0,-13-6 1,0 0 0,0 0 0,0 0 0,0 0 0,0 0 0,0 0 0,0 0-1,0 0 1,0 0-1,0 0-1,0 0-3,0 0-9,0 17-8,0-17-1,-25 10-2,-4-10 1</inkml:trace>
  <inkml:trace contextRef="#ctx0" brushRef="#br0" timeOffset="6439">64 912 13,'0'0'9,"0"0"1,-1-11 1,1 11-1,0 0-1,0 0 0,0 0-2,0 0 1,0 0-3,0 0-1,0 0-1,0 0-2,0 0 0,0 0-1,0 0 0,-5 16 0,5-3 0,-1 6 0,0 4 0,-1 5 1,0 6-1,-1 4 1,-1 5-1,0 4 1,-1 0 0,0 4 0,-3-1 1,3 1-1,-1-3 1,1-2 0,1-6-1,2-4 1,1-6-1,1-4 0,2-6 0,0-6-1,-1-2 1,-1-12 0,5 12-1,-5-12 1,0 0 0,15 9 0,-6-6 0,2-1 0,6-1 0,5 0 0,6-2 0,5 0 0,7-2-1,2-2 1,3 0 0,0 0-1,-1-1 1,-4-1-1,-6 1 0,-5 2 1,-9-1 0,-5 2-1,-5 0 1,-10 3 0,12-2-2,-12 2-3,0 0-12,0 0-4,0-13-1,-4 4 1,2-3 0</inkml:trace>
  <inkml:trace contextRef="#ctx0" brushRef="#br0" timeOffset="7120">566 1379 9,'0'0'9,"7"13"1,-7-13 0,0 0-3,15 6-1,-15-6 1,19-1 0,-8-2 0,4-2-2,0-5 1,2 0-1,-2-4-1,0 1-1,-2-4 0,-1 2 0,-2-2 0,-3 1 1,-3 0-1,-2 2 2,-2-2-2,-2 5 0,-3 0 0,5 11-1,-15-13-1,5 11 0,-2 3 0,-1 4 0,-1 4 0,0 4-2,0 3 2,-1 4-1,-2 1 1,2 4-2,2 1 2,1-1-1,3 2 0,2 0 1,1 0-1,2-2 1,4-1-1,2-1 1,2-2-1,0 2 1,6-2-1,4-2 0,3-3 1,5-2-1,3-2 0,4-5-1,2-3-2,2-10-6,1-3-10,-3-9-1,1-5-1,-5-9 0</inkml:trace>
  <inkml:trace contextRef="#ctx0" brushRef="#br0" timeOffset="7751">995 907 25,'0'0'11,"0"0"1,0 0-3,0 0-3,3 11-1,-6 0-1,0 2 0,0 7 0,0 2 1,3 6-1,-2 2-1,2 7-1,1 3 1,2 6-1,0 4 0,0 5 0,0 2 0,0 5 0,0-1 0,-1-2 0,0-4-1,-2-4 0,0-5 0,0-6 0,0-6 0,0-5 0,-2-7-1,1-3 0,-1-6 1,2-2-1,0-11 0,-6 13 0,6-13 0,-13-5 0,4-5-2,-3-4 0,-3-4 0,-4-7-1,1 0 0,-1-8 0,0 3 0,1-1 1,2 2 0,2 2 2,4 4 0,2 4 0,4 5 1,2 1-1,3 2 1,4 0 1,2 2-1,5 0 1,3 1 0,4-2-1,3 1 1,5 2 0,5 0 0,3 3-1,2 0 1,1 2-1,0 1-1,0 1 1,-4 0-1,-3 0 1,-6 1-3,-4-1-2,-5 2-7,-4-2-7,-12 0 1,0 0-1,5-11 0</inkml:trace>
  <inkml:trace contextRef="#ctx0" brushRef="#br0" timeOffset="8502">1336 941 22,'11'-9'13,"-11"9"0,0 0 0,0 0-4,0 0-4,0 0-1,-5 9-1,5-9 2,-3 13-1,3-3 0,-1 1 0,1 2 0,1-1-1,1 6 0,-2-1 0,1 4 1,0 2-1,-1 4 0,-2 5 1,0 6-1,-3 5 1,0 4-2,-1 4 1,0 0-1,-1 0 0,4-1 0,1-4-1,4-4 0,2-8 1,6-4-1,2-8 0,5-1 0,5-9 1,4-5-2,3-6 1,2-4-2,2-5-1,-3-7-5,5-1-8,-7-8-7,-1 0 0,-8-6-2,-1 1 2</inkml:trace>
  <inkml:trace contextRef="#ctx0" brushRef="#br0" timeOffset="9063">1249 1185 32,'0'0'14,"19"-3"0,-8-2 1,5 3-8,-1-2 0,8 5-1,-3-2 1,5 3 0,0-2 0,5 3-1,-2-3 0,4 3-2,-1-1-1,1 0-1,0 2-3,-3-3-7,2 6-12,-4-5 0,0-1-2,-7-6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4:07.61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363 5 1,'0'0'4,"0"0"1,0 0 0,0 0 1,-10-6-1,10 6 1,0 0-1,0 0 0,0 0-2,0 0 0,0 0-1,0 0 0,0 0-1,0 0 0,0 0 0,0 0-1,10-8 0,-10 8 0,0 0 0,14-4 0,-14 4-1,14 0 2,-14 0-1,18 2 0,-18-2 0,19 6 0,-8-3 0,0 1 1,2 0 0,0 1 0,0 0 0,-2 2 0,2-2 0,-3 2 0,0 0 0,-10-7 0,16 17 0,-9-8 0,-1 1-1,-1 0 1,-1 1 0,1 2 0,0-1-1,0 2 1,-2-1 0,-1 1 0,1 2 0,-1 1 1,-1 0-1,-2 0 0,1 2 0,-3-1 0,2 1 0,-2 1 1,0-1-1,-3-1 1,2 3 0,-4-3-1,0 2 1,0-1 0,-1 0-1,-1-2 0,-2 2 0,2 2 0,-1 0-1,1 0 1,1-1-1,1 0 0,0 2 0,-1 2 0,5-2 0,-3-2 0,4 0 1,-1 2-1,2-1 0,-1 2 1,3 0 0,5 0-1,-3 0 0,4 0 1,-1 1-1,4-1 0,1 0 1,4-1-1,-1-1 0,1-1 1,3 3-1,-2-5 1,4 2-1,-4 0 1,-1 0-1,-1 1 1,-1 1 0,-2 3-1,-1 1 0,-3 2 1,-2 1 0,-3 0 0,-1 1 0,-3 1 0,-2 1 0,-2 0 1,-1-1 0,-3 0-1,0 1 1,-2 1-1,0 0 0,-2 0 1,1 1-1,1-2-1,-3 2 1,3-1 0,1-1 0,-1 1-1,3-1 1,1 0 0,1-2-1,1 0 1,3-2-1,-1 1 1,3-3-1,2-1 0,0-3 0,0 1 0,5-1 1,1 0-1,3 1 0,2 1 0,1-1 0,1 2 0,1 1 0,2 1 1,-2 3-1,-2 0 0,-2 1 0,1 0 0,-2 0 1,-1 1-1,-2-3 1,1 2-1,-4-1 0,0-1 1,-2 3-1,0-2 1,-2 0-1,-1-2 0,-2 5 0,-2-1 1,0-1 0,-4 3-1,-1-2 1,-3 1 0,-4 1 1,-1-2-1,1 1 0,-1-4 0,2 1 1,-1-4-2,4-1 1,1-5 0,4 1-1,3-4 0,2-1 0,1 2 1,3 1-2,3-1 1,1 2 0,3 1 0,1 1 0,7 5 1,2 1-1,2 0 0,1 2 0,1 2 0,0 2 0,-1 6 1,2 2-1,-6 1 0,-3 0 0,-2 2 0,-3-1 1,-5 2-1,-1 2 0,-4-3 1,-4-2-1,-2 0 1,-2 1-1,-5-2 1,1 2-1,-1-3 1,-5 0 0,0-4-1,2 1 1,0-3 0,1-2 0,1-3-1,1-1 1,2-3-1,6-2 0,0-1 0,3-1 0,2 1 0,2 0 0,3 0 1,4 1-1,4 2 0,4 1 0,2 3 1,1 0-1,3 1 1,1 3-2,1 0 1,-1 2 1,-1 2-2,-1 0 2,-1 0-1,-3 2 0,-3 0 0,-3 0 1,-5 0-1,-4 3 0,-4-1 0,-5 1 1,-5 1-1,-1 1 2,-4-1-2,-1 2 0,-2-2 1,-3-2 0,-2-2-1,2 1 1,0-4 0,2-2 0,1-2 0,4-2 0,0-4-1,6-3 1,3-4-1,2-1 0,4 0 0,1-3 0,3 2 0,2 0 0,4 0 0,3 3 0,-1 0 0,4 3-1,4 0 2,-1 3-2,2 2 1,-2 2 1,-1 3-1,-2 1 0,-1 5 1,-7 1-1,-6 4 0,-9 2 1,-5 0 0,-5 4 0,-7 0-1,-5 2 1,-4 0 0,-4 0 0,0-1-1,3 0 1,-2-3-1,4-4 0,5-4 1,2-3-1,7-4 0,4-2 0,5-5 0,4-4 0,3-1-1,7 0 1,2-1 0,6 0 0,3-1-1,3 1 1,2 0 0,3 3 0,3 1 0,-2-2-1,-1 1 1,-1 0-1,-1 0 1,-2 2-1,-2 1 1,0 0 0,-1 1-1,-1 1 1,-2 1 0,1 1-1,-2 5 1,-2-3 0,-3 2-1,-3-2 1,-4 1 0,-5 1 1,-5 0-1,-5 2 1,-5-3 1,-5 2-1,-6-2 1,-2 2-1,-4-2 1,-1-2-1,0-2 2,2-3-2,2-3 0,6-4 0,2-4 0,8-3-1,4-4 0,4-2-2,11-7-2,0 0-6,0 0-18,0 0 0,15-15 0,-13-9-1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2:47.4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1541 1,'0'0'3,"13"-15"1,-1 7 0,-2-2 0,5-1 1,1-3-1,0-3 2,7 0-1,3-5 2,8-3-1,4-3 1,7-1-1,8-6 0,8 0 0,6-4-1,6-2 1,3-3-2,5 3-1,2-4 0,1 3 0,-2 0-1,-2-1-1,-6 2 0,-4 2 0,-2 4 0,-7 1 0,-7 3 0,-8 3 0,-9 4-1,-6 5 1,-7 5-2,-4 3 0,-9 4-3,-11 7-3,0 0-7,0 0-2,0 0 0,-28 16 0,5-3 0</inkml:trace>
  <inkml:trace contextRef="#ctx0" brushRef="#br0" timeOffset="821">181 1674 3,'0'0'5,"0"0"0,6-10 0,-6 10 0,13-11 1,0 4 0,2 0-1,6-2 0,7 0-1,6-3 1,7 0 0,7-4-1,8 1 1,5-5 0,8-1-1,6-3 0,8 0 1,4-3-1,5 0-1,4-2 0,3 1-2,2 0 0,-1 1 0,-2-1 0,-2 3 0,-6-1 0,-5 4 0,-12 1 0,-7 4 0,-8 2 0,-14 4-1,-9 3 0,-13 2-2,-6 5-1,-16 1-4,0 0-6,-5 14-2,-15-2-2,-3-2 1,-14 1 0</inkml:trace>
  <inkml:trace contextRef="#ctx0" brushRef="#br0" timeOffset="1532">110 1892 2,'11'-1'3,"4"0"2,2 1 0,5 0 2,4 0-1,7 1 1,6 0 0,7 1 0,7 1-1,7 2-1,6 2 0,6 0-2,8 2 1,8 0-1,6 1 0,3-2 1,7-2 0,4-4 0,5 0-1,4-4 0,1-1 0,-2-1 0,-1-1-1,-4-2 0,-5 1 1,-6-1-1,-7 1 1,-9-1-1,-9 2 1,-12-2-1,-11 2 0,-9 0 0,-9 3-1,-11-1 1,-8 2 0,-15 1-2,0 0-1,0 0-4,-25 1-7,0 3-6,-10-2-2,-5-1-1,-11-5 1</inkml:trace>
  <inkml:trace contextRef="#ctx0" brushRef="#br0" timeOffset="2874">258 1 6,'0'0'7,"0"0"0,-2-10 1,2 10 0,0 0 0,0 0-1,0 0-1,0 0-1,0 0-1,0 0-1,0 0-1,0 0-1,0 0-1,0 0 1,0 0-2,0 0 0,0 0 1,0 0-1,0 0 0,0 0 1,-6 11-1,6-11 1,-1 17 0,-1-3 0,0 3 0,0 5 1,0 5-1,-2 3 1,2 5 0,1 4 0,-1 2 0,2 3 0,0 1 0,1-1 2,2 0-1,1-3 1,1-4 0,3-1-1,1-5-1,3-4 1,3-3 0,2-5-2,1-6 1,4-2 1,2-4-1,0-7 1,1-3 0,1-9 0,0-2 0,-3-7 1,2-2-2,-5-4 1,0-7 0,-3-1-1,-4-1 0,-3-5 0,-1-1 0,-4-3 0,-2-1 0,-2-2-1,-1 8 1,-1-1 0,-1 5-1,0 4 1,2 7-1,-2 4 1,1 6-1,1 4 1,0 11-1,-2-13 0,2 13 0,0 0-1,0 0 1,0 0-1,0 0 0,0 0 0,0 0-1,0 0-2,0 0-2,0 0-7,-1 11-5,1-11 2,0 0-1,10 10 0</inkml:trace>
  <inkml:trace contextRef="#ctx0" brushRef="#br0" timeOffset="3905">756 362 1,'0'0'4,"0"0"0,0 0 0,1-9-1,-1 9 1,0 0-1,0 0 0,0 0 1,0 0-1,-3 13 0,3-13 0,0 14 0,0-1 1,0 3-1,0 5 0,1 0 0,0 3 0,2 4-1,-2 4 1,0 8-1,0-3-1,-1 0 1,0 2-1,1 0 0,-1-4 0,1-1 1,0-7-1,0-3 0,1-6 1,-1-2-1,1-7-1,-2-9 1,3 13 0,-3-13 1,0 0 2,0 0 0,0 0 1,0 0 0,0 0 0,0 0-1,0-15 1,-1 3-2,0-6-1,0-3-1,0-6-1,1-4 0,-1-4 1,1-1-1,0-3 0,1 0 0,0 1 0,1-5 0,1 1 0,1 7 0,1 1-1,2 3 1,0 0 0,1 2 0,1 3-1,2 7 0,2 3 1,1-3-1,1 4 0,2 2 0,0 4 1,1 0-1,-1 5 0,0 1 0,-2 3 0,-1 3 1,-1 4-1,-1 2 0,-2 3 1,-1 3-1,-1 0 1,-4 4 0,-2-4 0,-3 4 0,-4 1 1,-3-6 0,-4 5 1,-4-1 0,-1-1 0,-3-1 0,-2-1 0,1 0 0,-2-6 1,0 5 0,-2-8-1,4-1 1,-2-2 0,2-1-1,1-2 0,0-1 0,-1-1-1,6-1-2,0 2-2,3-4-12,12 5-5,-11-10-2,11 10 0,-7-24 0</inkml:trace>
  <inkml:trace contextRef="#ctx0" brushRef="#br0" timeOffset="13740">671 3659 2,'12'-2'3,"1"0"1,3-1-1,1-2 0,0 1 0,5 0-1,3-1 0,3 0 0,0-2 0,9-1 0,2-1 1,6 0 0,5-4-1,3 2 1,2-4 0,2 1 0,4-3 0,0 1-1,3-2 0,0-2 0,3 1 0,4-3 0,3 0-1,2-1 1,3 1-1,0-1 0,2 1 0,2 0 0,0 1 0,2 0-1,1 2 1,1 0 0,0 0-1,0 0 1,0 4-1,-4-2 1,-6-1 0,-3 4 0,-8 0 0,-7 2 0,-9 2 0,-8 3 0,-9-1 1,-8 4-1,-8 4-1,-5-2 1,-12 2-2,0 0 1,0 0-2,0 0-3,-12 14-4,-1-9-4,-3 3 1,-7-4-1,-3 2 0</inkml:trace>
  <inkml:trace contextRef="#ctx0" brushRef="#br0" timeOffset="14791">839 3918 5,'0'0'5,"0"0"0,0 0-1,0 0-1,0 0-1,0 0 0,0 0-1,10 2 0,-10-2 0,14 4 1,-5-2 1,5 2 0,0-1 1,4 1 0,2 2 0,4 0-1,4 1 1,3 2-1,3 3-1,2-1 1,4 4 0,2 1-1,5 2 1,-2 2 0,4 1-1,1 1 1,5 2 0,4 0 1,2 2-2,3-3 0,3 2 0,4 0 0,1 0 0,1 3 0,3 0 0,1 0 0,3 0 0,2 0 0,3 0 0,2-1 0,2-1-1,0-5 0,1 1 0,-1-1 0,-3-2 0,-4 1 0,-2-1-1,-7-2 1,-1 1 0,-5-1 1,-5-2-1,-8-1 0,-6-3 1,-9-3-1,-7 0 0,-5-2 0,-7 0 0,-5-2 0,-6 0 0,-9-4-1,9 5 1,-9-5-1,0 0-1,-2 13-2,-8-11-3,1 4-10,-9-2-3,-4-2-1,-8-6 0,-6-7 0</inkml:trace>
  <inkml:trace contextRef="#ctx0" brushRef="#br0" timeOffset="17936">1025 2532 6,'-2'-14'4,"2"14"1,-2-14 1,2 14-1,-2-10 1,2 10-1,0 0 0,-3-12 1,3 12-1,0 0 1,-3-9-1,3 9-1,0 0 0,0 0 0,0 0-1,-3-9-1,3 9-1,0 0 0,0 0-1,0 0 0,0 0 0,0 0-1,-6 10 0,6-10 1,-7 16-1,3-4 1,0 6 0,-1 1 0,2 6 0,-2 3 1,0 3-1,1 3 0,1 4 1,1 1 0,1 0-1,1 1 2,1-2-2,3 0 1,1 0 0,5-5-1,1-2 1,3-1-1,2-5 1,4-2 0,0-6 0,3-1 0,0-7 1,2 0 0,-4-8 2,3-3-1,-3-6 0,0-4 1,-4-7-1,1-1 1,-5-6-2,2-2 1,-6-4-2,2-2 0,-7-4 0,5 0 0,-8-2 0,3-1-1,-4-1 2,1 2-2,0 3 1,-2 2 0,1 4 0,-2 4 0,2 5 0,-3 4-1,2 2 1,-1 5-1,2 11-1,-3-15 1,3 15-3,0 0 0,0 0-2,0 0-3,-4 12-4,4-2-5,5 6-3,-1 0 2,2 6 1</inkml:trace>
  <inkml:trace contextRef="#ctx0" brushRef="#br0" timeOffset="18757">1461 2873 4,'4'-15'8,"-4"15"1,2-10-1,-2 10-2,0 0-1,0 0-1,0 0-1,0 0 0,0 0-2,0 0 1,-3 12-1,3-1 1,0 2 0,0 5-1,1 1 1,1 7 0,1 4 0,0 2 0,1 4-1,0 2 1,0 3-1,-1 4 1,1 0-1,-1-2 0,-1-2 0,-1-1 0,0-5 0,-1-3-1,0-7 1,0-6-1,0-5 1,0-14 2,1 14 0,-1-14-1,0 0 0,-1-16-1,2 3 0,-1-5-1,-1-5-1,0-4-1,-1-4 0,1-2-2,0 0 3,-1-2-1,0-5 1,1 4 1,1 2 0,2-1 0,-1 1 0,3 0 0,-1 1 1,0 2-1,3 6 0,-1-2 1,2 3-1,3 2 1,1 2-1,4 5 1,1 0-1,3 4 2,0 1-2,4 5 1,1 3-1,1 4 0,-2 4 0,-1 4 1,-2 4-1,-3 2 0,0 3 0,-5 1 1,-1 2 0,-3-1 0,-2 0 0,-3-3 1,-2 2 1,-2 0 0,-2 0 1,-5-2 1,-1 0-1,-8-4 2,-1 2-1,-5-1 1,0-3-2,-5-5 0,0 0 0,-3-3-1,2-1-1,-1-3 1,4 0-2,2-2 1,1 0-1,3-1 0,3 0 0,3-1-2,3 1-3,11 3-12,-13-2-5,13 2-1,-9-6-1,9 6-1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01:05:3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45 6296 0 0,'0'0'184'0'0,"0"0"69"0"0,0 0 164 0 0,0 0 67 0 0,0 0 18 0 0,0 0-30 0 0,0 0-135 0 0,0 0-60 0 0,0 0-11 0 0,0 0-29 0 0,-6 0 30 0 0,-32-5 1229 0 0,37 5-1216 0 0,-22-3 1057 0 0,21 2-1113 0 0,2 1 7 0 0,-2 0-17 0 0,-5 0-71 0 0,5 0-30 0 0,2 0-7 0 0,-10 0 1010 0 0,5 2 1477 0 0,15 3-1776 0 0,21 6-976 0 0,-27-10 405 0 0,88 2 346 0 0,-36-17 165 0 0,4 0-560 0 0,20-7-143 0 0,-19 13 127 0 0,-41 8-128 0 0,-10 0-53 0 0,-4 4 11 0 0,2-4 42 0 0,7 4 190 0 0,-13-3-286 0 0,-2-1 61 0 0,0 0-120 0 0,0 0-239 0 0,0 0-91 0 0,0 0-820 0 0,0 0-3382 0 0,0 0-1446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2:26.70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278 86 6,'0'0'5,"2"-11"0,-2 11 0,0 0 0,0 0-1,0 0 1,-1-9-1,1 9 0,0 0 0,0 0 0,0 0 0,0 0 0,0 0 0,0 0 0,0 0 0,0 0-1,0 0 0,0 0 0,0 0 0,0 0 0,0 0 0,-12-4-1,12 4-1,0 0 1,-13 4-1,13-4-1,-18 10 1,7-1-1,-3 1 0,-1 2 0,-1 5 0,-2-1 0,2 3 1,-1 2-1,2 1 0,-2 3 1,3 3-1,-2 0 1,3 2-1,1 2 0,0 2 0,2 2 1,2-1-1,1 0 0,3-1 1,3 4 0,2-1 0,5 1 0,1 1 1,4-1-1,3 1 0,2-2 0,3-1 0,3-7 0,2 0-1,2-2 1,0-3 0,0-3 0,2-3 0,-1-3 1,0-2-1,-4-1 0,1-4 1,-4-5 0,-1-1-1,-4-2 1,-3 0 0,-3-1-1,-9 1 0,12-1 0,-12 1 0,0 0-1,0 0 1,0 0-1,0 0 0,0 0 0,9 1 0,-9-1 0,0 0-1,0 0-1,0 0-8,0 0-9,0 0-2,-8-13 1,-3-1 0</inkml:trace>
  <inkml:trace contextRef="#ctx0" brushRef="#br0" timeOffset="1112">520 267 4,'0'0'7,"0"0"2,0 0-2,0 0-1,0 0-1,0 0 0,0 0-1,0 0-1,0 0-1,-1 10 1,1-10 0,0 20-1,0-5 1,0 2 1,0 5 0,1 2-1,-1-1 0,1 4 0,0 0-1,0 0 1,1 1-1,-1-3-1,0-3 0,1-1 0,-1-4-1,0-4 1,-1-3 0,0-10-1,1 14 1,-1-14-2,0 0-4,0 0-8,0 0-1,0 0 0,0 0-1</inkml:trace>
  <inkml:trace contextRef="#ctx0" brushRef="#br0" timeOffset="1602">791 615 3,'3'16'7,"-3"-16"1,1 21-1,-1-8 0,2 2 1,-2 3-1,-2 2 1,0 2-1,-3 1-1,0 4 0,-3-1-2,1 1 0,-2-1 0,0-1-2,0-1 0,-1-6-1,3 0 0,0-3-1,3-5-1,4-10-7,0 0-4,-11 3-3,10-13 1,2-2 0</inkml:trace>
  <inkml:trace contextRef="#ctx0" brushRef="#br0" timeOffset="2113">998 283 4,'6'-9'7,"-6"9"0,0 0-1,0 0 1,0 0 0,0 0 1,1 9-2,-1-9 0,4 13 0,-3-3 1,0 2-1,2 2-1,-1 1 0,1 4-2,-1 2 0,1 5-1,-2 0 0,2 1 0,-2 1-1,0-1 0,-2 0 0,0-2 0,0-2-1,-1-6-2,1 1-3,-1-8-9,2-10-2,0 0 1,0 0-2</inkml:trace>
  <inkml:trace contextRef="#ctx0" brushRef="#br0" timeOffset="2964">1061 0 1,'0'0'6,"0"0"0,0 0-1,0 0 1,12 4 0,-2-1-1,-10-3 0,20 11 0,-5-1-2,0 1-1,2 6 1,-3-1-2,3 7 1,-1 0 0,5 6 1,-4 1-1,2 0 1,-1 7-1,1 1 0,0 2 1,-3 0-2,2 3 1,-5-1 0,0-1 0,-4 3 0,-2-4 1,-4-1 1,-4-2 0,-1 2 1,-9-5 0,2 1 1,-7-5 0,1 1-1,-6-6 0,2-2 0,-4-3-2,2-1 0,-1-7-1,4 0-1,0-6 0,4 3 0,1-7-1,4 1-1,9-3-5,-14 3-6,14-3-8,0 0-2,10-8 2,-5-3-2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2:31.9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277 48 6,'0'0'7,"0"0"0,0 0 1,0 0 0,0 0 0,0 0-2,0 0 1,0 0-2,-9-6-2,9 6 0,0 0-2,0 0 0,-16 7-1,16-7 0,-18 10-1,8-1 1,-5 2 0,0 2 1,-2 5 0,-3 2 1,4 3 0,-5 6-1,-1 4 1,1 5 0,0 2 0,2 3 1,4 2-2,2 2 1,6 4-1,4 2 0,6-4 0,5 1 0,6-1 0,2-2 0,3-2 0,2-5 1,-1-6-1,2-5 1,-2-4 0,2-6 0,-2-3 0,-2-5 0,1-2 1,-1-4-1,-2-1-1,-2-1 1,-2-2-2,-12-1-1,14-1-6,-14 1-10,0 0-1,8-16 0,-9 4 0</inkml:trace>
  <inkml:trace contextRef="#ctx0" brushRef="#br0" timeOffset="691">327 300 10,'9'-11'8,"4"0"1,-1 3-3,3 2-1,1 4-1,1 2-1,0 3-1,-2 4 0,-2 4 0,2 1 0,-5 3 1,1 1 0,-3 2 0,-3-1 1,-1 4-1,-3-3 1,-2 3-1,-4-1 1,-2 0-1,-3 0 1,-2 2 0,-2-7-1,1 4 1,-1-2-1,0-3 0,1 0 0,3 1 0,1-4-1,3 0-1,1 0 1,5-11-2,-6 10 1,6-10 0,0 0-1,4 10 1,-4-10 0,14 2 0,-2-1 0,3 1 0,4 0 0,2-1-3,5 3-3,0-3-5,4 1-7,-1-2-2,2 0 0,-4-3 1</inkml:trace>
  <inkml:trace contextRef="#ctx0" brushRef="#br0" timeOffset="1212">814 610 24,'0'0'11,"0"0"0,0 0-1,0 0-6,-7 10-3,7-10 0,-1 12 2,0-1 0,-2-1 1,1 7 0,-2-1 1,1 6 0,-2-1-1,0 1-1,0 1-2,0-2-1,4 2-3,-3-5-3,3-2-4,0-2-4,2-5-1,-1-9 0,0 0 1</inkml:trace>
  <inkml:trace contextRef="#ctx0" brushRef="#br0" timeOffset="1653">1013 269 5,'0'0'6,"0"0"0,0 0 0,6 11 0,-6-11 1,0 0 0,0 15 0,0-5-1,0 2 1,0 1-1,1 7-1,0 1-1,0 6 0,1 0 0,0 4-1,0 3 0,1-1-1,-1-1 0,0-2-1,0-3 0,-1-4 0,0-4 0,0-4-1,-1-6 2,0-9-1,1 10-2,-1-10-5,0 0-10,-1-20 1,0 4-1,0-5 0</inkml:trace>
  <inkml:trace contextRef="#ctx0" brushRef="#br0" timeOffset="2204">1068 0 18,'0'0'10,"0"0"0,0 0 0,11 12-4,-11-12 0,12 14-1,-3-4 2,5 4-1,2 0 1,4 6-1,3 3 0,2 3-2,3 4-1,0 2 0,1 3-2,2 2 1,-3 0-1,-1 0 0,-4 1 0,0-2 0,-5-3 1,-2 1-1,-5 0 1,-3 0 0,-5-3 0,-2 0 1,-4-4 0,-1 1-1,-4-2 1,-2-1-1,-1-6 0,-1 1 0,0-3 0,0-1-1,-2 0 0,3-4 0,-2-3-1,3 0 1,10-9-1,-16 11-1,16-11-4,-10 3-7,10-3-9,0 0 0,0 0-2,-8-12 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2:36.70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94 14,'0'0'10,"0"0"2,0 0-1,0 0 1,0 0-2,0 0-1,0 0-2,0 0-2,-10 0-1,10 0-2,-13 13 0,4-3-1,-1 3-1,-4 4 1,-1 4 0,-2 2 0,-1 6-1,0 2 1,0 4 0,2 2-1,-1 3 1,4 3 0,-1-1-1,6 5 1,1-2 0,4 0 0,5-1 0,3 0 0,5-2 0,6-4 1,4-3-1,6-2 0,2-4 0,3-4 0,0-6 0,0-5 0,-2-3-1,-2-4 1,-4-7 0,-5 0-1,-3-5 1,-4 3-2,-11 2-4,12-11-7,-12 11-6,4-9-1,-4 9 1,-8-12-1</inkml:trace>
  <inkml:trace contextRef="#ctx0" brushRef="#br0" timeOffset="611">470 335 17,'0'0'9,"9"-5"0,-9 5 0,0 0-4,0 0-2,0 0 1,0 0 0,0 0 1,0 0 1,0 0 0,0 0 0,0 0 1,0 0-3,0 0-1,0 16 0,0-16-2,1 20 1,1-5-1,-1 6 1,-1 5-1,1 4 1,-1 5 0,0 2-1,0 2 0,-1 0 1,-1-1-2,0-5 1,0-4-2,0-7-4,2-3-11,0-7-2,0-12 1,0 0-1</inkml:trace>
  <inkml:trace contextRef="#ctx0" brushRef="#br0" timeOffset="1062">715 767 29,'0'0'13,"0"0"0,0 0 1,7 11-5,-7-11-5,0 13 1,0-1-1,-2 0 1,1 7-1,-2 3-1,1 2-1,-2 2 0,-1 3-1,0-1 0,-1 0 0,1 0-2,0-4-2,1-4-7,-1-2-7,2-7 0,3-11 0,0 0-1</inkml:trace>
  <inkml:trace contextRef="#ctx0" brushRef="#br0" timeOffset="2234">1056 325 20,'0'0'11,"14"-10"0,-3 6-1,1-3-6,2 3-1,1 2 0,1 2-1,1 1 0,0 1 0,-1 7 1,-2-4 0,0 6 1,-4-1 0,-1 0 1,-4 2-1,-2 4 0,-4 0 0,-1 3-1,-6 3-1,-3 2 0,-6 3 0,-2 3 0,-2 3-1,-1 0 1,-2 0 0,1-2 0,3-5 0,3-1 0,4-5 0,3-4 0,5-4-1,5-3 0,0-9 0,13 12 1,0-7-1,6-1 0,2 0 1,5 0-1,2-1 0,3 1-1,0 0-1,0 0-2,3 1-4,-7-2-11,2-2-1,-4-3-3,-1-4 2</inkml:trace>
  <inkml:trace contextRef="#ctx0" brushRef="#br0" timeOffset="3115">1351 0 1,'0'0'7,"0"0"0,0 0 0,11 8-2,-11-8 2,10 7 0,-10-7 0,13 16 1,-2-5-1,1 2-1,5 5 1,-1 2-2,5 4 2,2 6-2,3 3-2,-2 3 0,2 4 0,-2 2-1,-1 5 0,-3 1-1,-3 4 0,-3 0 1,-4 1-1,-2-1 0,-1-2 1,-4-2-1,-2-3 2,-3-5-1,-2-2 1,-4-4 0,0-1 0,-7-5 0,1-1 0,-5-3-1,3 1-1,-3-4 0,1-2-1,2-2-1,0-4-5,4 3-13,-3-4-1,3-1-3,-4-8 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2:15.2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91 72 0,'0'0'3,"0"0"0,-3-10 0,3 10 1,0 0 0,-4-14 0,4 14 1,-2-9 0,2 9 0,-1-10 1,1 10-1,0 0 0,-3-10 0,3 10-1,0 0 0,-1-10 0,1 10-1,0 0 0,0 0-1,0 0 0,0 0 0,-4-10 0,4 10 1,0 0-2,0 0 0,0 0 0,0 0-1,0 0 1,-4 11-1,4-11 0,-1 11-1,1-11 1,-3 11 0,3-11 0,-3 20-1,0-6 1,-1 2 1,1 4-1,-2 5 1,2 3 0,-1 6 1,-1 3-1,0 5 1,-2 1 0,2 0-1,-2 1 0,3-4 0,0-3 0,1 0 0,3-6 0,1-2 0,3-3-1,0-3 1,5-2 0,-3-3 0,5 0-1,-1-7 1,1 1-1,0-5 1,0-2 0,5-3 0,-1-3 0,2-2 0,-2-2 1,1-5 0,3-4-1,-2-5 1,1-3-1,-3-4 0,1-3 1,-3-3-1,0-2 0,-3-3-1,1 0 1,-2 0 0,-1 2 0,-2 0 1,0 0-1,-4 2 2,0 3-1,-1 0 0,-1 5 0,-3 2 0,-1 2-1,0 5 1,1 2-1,0 4 0,3 10-1,-4-11 0,4 11 0,0 0-1,0 0-3,0 0-4,0 0-8,0 0-5,0 0 0,0 0 0,-8 12 0</inkml:trace>
  <inkml:trace contextRef="#ctx0" brushRef="#br0" timeOffset="1062">475 396 12,'0'0'5,"0"0"1,0 0 0,0 0-1,-1 12 0,1-12 0,-1 19-1,0-6-1,2 5 1,-2 2-1,2 3-1,2 4 0,0 4 0,1 1-1,0 2 0,3 1 1,-2 2-1,1 1 1,-2-2-1,1-2 1,-2-3-1,2-3 1,-3-3-1,-1-5 0,1-4 0,-1-6 1,1-1 3,-2-9-1,0 0 1,0 0 0,0 0 0,0 0-1,0 0 1,-13-13-2,13 13-1,-9-15-1,5 6-1,-1-2 1,2-3-1,0-2 0,1-2 1,-1-5-1,2-3 0,0-3 0,1-4 0,0-3 0,1-1 0,3 0 0,0 1-1,1 1 1,2 4-1,1 2 0,2 5 1,0 5-1,0 1 0,3 5 1,-3 2-1,2 3 0,-3 2 0,2 2 0,0 3 1,-1 4-1,-1 2 0,2 1 1,-1 3 0,-1 3-1,1 0 1,-1 2 0,-1-1 0,0 0 0,-2 0 1,-1-1-1,-1 1 0,-4-2 1,-1 3 0,-2-2-1,-2 2 1,-2 1 1,-3-3-1,-1 3 0,-3 0 0,0-1 1,0-1 0,-3-2 1,1 1 0,-3-6-1,1 2 1,-1-5-1,3-2 0,-2-2 0,2-1-2,0-1-1,-2-6-7,8 4-12,-2-5 1,12 10-3,-18-18 1</inkml:trace>
  <inkml:trace contextRef="#ctx0" brushRef="#br0" timeOffset="2514">216 2130 0,'0'0'5,"0"0"1,0 0 1,-9 1 1,9-1 1,0 0 0,0 0-1,0 0-1,0 0-1,0 0-2,0 0-2,0 0 0,0 0-1,12-13 0,-2 6 0,2-1 0,3-1 1,3-6 1,7 1 2,5-5-2,7-4 0,4-4 0,9-2 1,9-6-2,12-3 1,7-6-1,4-4 0,10-3 1,4 0-1,6-5 0,5 0-1,0 0 1,-2 1-1,0 1 0,-1 4-1,-9 4 1,-6 7-1,-11 6 0,-13 5 0,-10 5 0,-11 7-1,-11 6 1,-12 3-1,-5 3 0,-16 4-1,9 6-2,-9-6-4,-14 17-7,-2-3-4,-5-3 2,-6 4-1,-6-1 0</inkml:trace>
  <inkml:trace contextRef="#ctx0" brushRef="#br0" timeOffset="4727">365 2584 0,'12'0'3,"-12"0"-1,9 2 0,-9-2 0,10 0 0,-10 0 0,0 0 0,0 0 0,0 0 0,0 0 0,0 0-1,0 0 1,0 0 0,0 0 0,0 0 0,0 0-1,0 0 1,0 0-1,0 0 0,0 0 0,0 0 0,0 0 0,0 0 0,0 0 0,0 0 0,0 0 1,0 0-1,0 0 0,0 0 0,0 0-1,0 0 1,0 0-1,0 0 0,0 0 0,0 0 1,0 0 0,0 0 0,0 0 0,0 0 0,0 0 0,0 0-1,0 0 0,0 0 0,0 0 0,0 0 0,10-2 0,-10 2 0,0 0 0,0 0 1,11 2 0,-2 0 0,2-2 1,3 2-1,5 3 2,4-3-1,1-2 0,12 2 0,0 3 1,4-2-1,5 5 1,4-5 0,1 1-1,4-2 3,5 5-2,4-4 0,1-3 0,5-1 0,2-6-1,5 4 1,2-5-2,3 4 1,0-3-1,1 5 0,-1 1 0,0 1 0,-1 5-1,-1-3 1,1-1-1,-2 1 1,-6 3 1,-2-4-1,-3-7 0,-6 5 0,-8-4 1,-6 3-1,-11 2 0,-7-1 0,-6-4 0,-6 5 0,-7 0 0,-10 0-1,0 0-3,0 0-7,0 0-8,-21 11-2,-1-4 1,-9-5 0</inkml:trace>
  <inkml:trace contextRef="#ctx0" brushRef="#br0" timeOffset="5969">328 3088 10,'0'0'8,"0"0"1,0 0 0,0 0 0,0 0-1,0 0-2,0 0-2,0 0-1,0 0-2,0 0-1,0 0 0,0 0 0,0 0 0,5 11 1,-5-11 1,9 17-1,-1-7 2,2 0-2,-1 4 2,3 0-1,3 3 0,0 1 1,0 0 0,6 2 0,-2 3-1,-1 0 2,7 3-1,1 2 0,3 3 0,3 2 0,8 5 0,1 2-1,5 3 0,3 3 0,2 2 1,3 0-2,3 3 1,-2-4 0,2 5 0,-2-2 0,3 2 0,-1-1 0,2 2 0,-1-2 0,-1 2-1,0 4 1,1-3 0,0-1-1,-1-1-1,-3-2 1,0-3 0,-3 0 0,0-4-1,-2-4 1,-2-2 0,-3-3 0,-2 1 0,-4-5 0,-1 0-1,-3-5 1,-5-1 0,-5-4-1,-2-2 1,-7-3-1,-3-4 0,-12-11 1,14 15 0,-14-15 0,0 0 1,0 0-1,0 0 1,0 0 0,0 0-1,0 0 0,0 0-1,0 0-1,0 0-2,10 7-8,-10-7-12,0 0 0,-20-13-3,2 0 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4:13.3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572 89 6,'0'0'7,"0"0"1,0 0 1,-1-9-1,1 9 1,0 0-1,0 0-1,0 0 0,0 0-1,0 0-1,0 0 0,0 0-3,0 0 0,-5 12 0,1-2-1,1 4-1,0 4 1,-1 4 0,0 6 0,-1 2 0,1 4 0,1 2 0,0 1 0,2 2 0,0-7 0,0 2-1,1-2 1,0-5 0,-1-5-1,1-4 0,-1-4 0,0-4-1,1-10-4,-1 9-6,1-18-5,0-7 0,0-2 0,0-8 1</inkml:trace>
  <inkml:trace contextRef="#ctx0" brushRef="#br0" timeOffset="451">275 106 5,'0'0'9,"0"0"2,-11 0 0,11 0-2,0 0-2,0 0 1,0 0 0,0 0-2,14 0-1,-4-2-2,4 0 2,7-3-3,9 0 0,6 0 0,6-1 0,7-3 0,3 1 0,3-2-1,0 2 1,-4-3-1,-4 3 1,-7 0 0,-7 0 0,-8 3 0,-5 1-1,-7 2 0,-13 2 0,11-1 0,-11 1-1,0 0 0,0 0-1,-7 17-4,7-17-7,-16 18-6,5-6 1,-3 2 0,-5 1-1</inkml:trace>
  <inkml:trace contextRef="#ctx0" brushRef="#br0" timeOffset="1242">435 1014 4,'0'0'9,"0"0"-1,0 0-1,0 0-1,0 0 1,0 0 0,0 0-1,3 14 0,-7-2-1,0 3 1,-2 3 0,0 3-1,-2 4 0,2 2-1,0 2 0,-1 0 0,2 0-1,0-2 0,5 2 0,-2-6 1,2 0-1,1-3 0,0-2 0,1-2 0,4-1 0,1-3-1,4 1 0,1-4 1,6 1-2,0-2 1,9-2 0,-1-2-1,3 0 0,4-2 0,-2-5 0,-1 1-1,-3-3-1,-1-1-2,-7-3-4,0 1-7,-9-5-7,-1 3-1,-9-6 1,0 1 1</inkml:trace>
  <inkml:trace contextRef="#ctx0" brushRef="#br0" timeOffset="1723">381 1279 19,'0'0'12,"14"3"1,-2-7 1,3-2-7,6 0 0,2-1 1,4 0 1,2 0-4,1 2 0,0-2-2,0 4-1,-3-1-2,-3 0-2,-2 2-5,-5 0-9,-4-1 0,-4-2 0,-9 5 0</inkml:trace>
  <inkml:trace contextRef="#ctx0" brushRef="#br0" timeOffset="2023">374 997 28,'15'6'15,"3"-7"0,2-2 1,1-1-5,7 1-6,3-1 1,6 2 0,-4-1-3,3 2 0,-1 1-2,-3 0-3,0 3-6,-4 0-8,-5 2-1,-4 0 0,-6 0 0</inkml:trace>
  <inkml:trace contextRef="#ctx0" brushRef="#br0" timeOffset="2504">377 1870 18,'0'0'11,"3"12"1,-3-12-2,-2 19-4,2-3 1,-1 5 0,2 4 0,-3 6 0,3 7-2,-2 2-1,0 2-1,-1 1 0,2-2 0,-6-3-1,3-3 0,-1-8 0,2-4 0,-3-6 0,5-4 0,0-13 1,-6 13 0,6-13 1,0 0 0,0 0-1,0 0 1,-2-20-1,2 5 0,0-8-1,1-5-1,-1-8-1,3-5-1,7-3 1,1-2-1,4 0 1,3 1-1,1 5 0,2 5 1,3 6 0,-1 5-1,-2 8 1,-1 3-1,-1 7 0,-1 4 1,-2 6-1,-1 3 0,-3 5 1,-3 4 0,-3 3-1,-2 0 2,-4 2-1,-4-1 1,-2-4 0,0 1 0,-5-6-1,1-2 2,-3-1-1,0-5 0,-3-2 0,0-1-1,-1-2 0,2 0 1,0 0-1,1 0 0,2-1-1,1 2 1,11 1-1,-14 2 1,14-2-1,0 0 0,0 0 0,-8 12 0,8-12 0,6 12 1,1-2-1,1 2 1,2 1 0,2 6 1,2 3-1,2 4 1,1 1-1,1 4 1,0 0-1,0 2 1,1 1-1,-1-3 1,-2 0 0,-1-6 0,-3-2 0,-2-2-1,-1-5 1,-2-3-1,-3-3-2,-4-10-6,0 0-12,0 0-1,1-15-1,-5-1 0</inkml:trace>
  <inkml:trace contextRef="#ctx0" brushRef="#br0" timeOffset="3616">218 3173 0,'0'0'10,"0"0"1,0 0 1,-3 10-1,3-10 2,0 0 1,0 0 0,0 0-4,-1-11-1,1 11-1,3-21-1,0 5-2,-1-4-3,4-3 0,-2-4-1,2-1 0,-1-1-1,3 1 0,-1 0 0,1 1 0,-1 4 1,0 1-1,-1 4 0,1 5 1,-2 3-1,-5 10 0,7-11 0,-7 11 1,0 0 0,8 16 0,-7-5-1,2 5 1,0-2 0,2 5 0,0-3 1,6-1-1,5-6 0,3-6 0,5-6 1,4-6-1,4-8 0,1-3 0,3-5 0,-4 0 0,-2 1-1,-5 3 0,-6 5 1,-4 4-1,-5 4 0,-10 8 0,9-3-1,-9 3 1,-5 11 0,0-2 0,-1 6 0,-2 5 0,1 4 0,0 5 1,-1 3-1,3 3 1,0 1-1,2-2 1,1 2-1,2-1 1,-1-4-1,1-3-1,0-5 0,-2-5-4,7-1-12,-6-5-5,1-12 0,0 0-1,0 0 0</inkml:trace>
  <inkml:trace contextRef="#ctx0" brushRef="#br0" timeOffset="4637">337 3522 12,'0'0'8,"0"0"2,0 0 0,0 0 0,0 0 0,0 0-1,0 0 1,0 0-1,4 11-1,-4-1-2,-1 7 0,0 1-1,1 7 1,-2 1-2,2 4 0,-3 0-1,1 1 0,0-3-1,2-1 1,-3-7-1,3 0 0,-2-5-1,2-4 1,0-11-1,0 12-1,0-12-1,0 0-3,0 0-7,0 0-9,0 0-1,0 0-1,0 0 1</inkml:trace>
  <inkml:trace contextRef="#ctx0" brushRef="#br0" timeOffset="5538">155 4197 8,'0'0'9,"0"0"1,-9 8-1,9-8 0,0 0-1,-10 11-1,10-11 0,-7 15-1,6-4 0,-1 1 0,0 7 0,-1 3-1,1 5 1,-5 6-1,3 4 0,-4 2 0,0 4-1,-1-1-1,2-1-1,-3-3 0,3-2 0,-3-8-1,5-5 1,0-5 0,3-6 1,2-12-1,0 0 1,0 0-1,-4-13 0,6-7-1,-1-5-2,3-5 0,-3-6 0,3-3-2,-1 0 1,2 1 0,-3 3 0,2 3 1,-1 5 0,1 5 0,-1 4 1,3 6-1,-2 1 1,-4 11-1,8-12 1,-8 12-1,10-8 1,-10 8-1,12-6 1,-12 6 0,16 2 0,-7 4-1,4 2 1,1 5 0,1 4 1,1 5-1,4 3 0,-1 3 1,2 1-1,-1-1 2,0-3-2,0-2 2,-4-2-1,1-7 0,-5-3 1,-1-4-1,1-1 2,-3-6-1,-9 0 0,15-8 0,-6-2 0,-1-4-1,3-8 1,-2-4-1,0-4-1,0-3 0,0-3 0,-1-1 0,1 0 0,-1 1-1,0 4 1,-2 3 0,0 0-2,1 8 0,-2-1-5,2 10-9,-5-1-5,-2 13-2,3-11 1,-3 11 0</inkml:trace>
  <inkml:trace contextRef="#ctx0" brushRef="#br0" timeOffset="6570">109 5280 1,'-3'10'7,"3"-10"1,-5 13 2,5-13 0,0 0 1,0 0 0,0 0 1,0 0-2,0 0 1,11-16-2,-3-3-3,3 0-1,2-6-2,3-5-1,0-5-1,3-1 0,-1 0-1,2 1 1,-1 1 0,0 1 0,-2 3 0,1 5-1,0 3 1,-3 6-1,1 3 0,-3 5 0,0 4 0,-2 3 0,1 4 1,-3 4-1,-1 4 1,0 4 1,0 3 0,-2 4 0,0 4 0,1 6 0,1 3 0,-1 4 0,2-1-1,-1 0 0,0 1 0,2-1-1,-1-2 0,1-5 1,-2-6-1,-2-6 1,0-3-1,-2-5 1,-4-11-1,2 9-1,-2-9-2,-11-14-1,5 2-4,-6-9-6,-1-1-6,-6-6-1,-1-1 1,-4-3 0</inkml:trace>
  <inkml:trace contextRef="#ctx0" brushRef="#br0" timeOffset="7111">173 5114 43,'-11'11'17,"11"-11"1,0 0 1,0 0-9,22 3-2,-4-7-1,8 2 0,4-6-1,7 7-2,1-3-2,-1-1-4,4 6-7,-6-1-11,0 4 0,-7 4-2,-5 5 1</inkml:trace>
  <inkml:trace contextRef="#ctx0" brushRef="#br0" timeOffset="7571">250 5809 37,'9'16'15,"-5"-7"2,1 3 0,-3 2-7,3 9-4,-3 3 1,3 6 0,-3 3-2,2 4 0,-2 0-1,0 1-1,-1-3-1,1-2 0,0-5-1,-1-1-1,0-5-1,-2-5-3,2 0-2,-3-7-3,2-2-7,0-10-5,0 0 2,-11-12-1,5-6 2</inkml:trace>
  <inkml:trace contextRef="#ctx0" brushRef="#br0" timeOffset="7892">1 5867 42,'0'0'15,"-11"8"3,11-8 1,0 0-11,17 2 1,1-9 1,11 5 0,1-8 0,12 3-1,1-7-3,7 3-1,0 0-2,0 0-1,-7 2-1,-1 3-1,-5 3-1,-5 2-1,0 6-4,-9-3-8,4 8-10,-7-2 1,1 6-2,-8-4 2</inkml:trace>
  <inkml:trace contextRef="#ctx0" brushRef="#br0" timeOffset="8593">195 6768 13,'0'0'10,"12"2"0,-12-2 2,0 0-6,0 0 1,11 13 2,-11-13 0,2 17 1,-4-5 0,3 6-2,-4 1-1,1 8 0,-3 1-2,1 6 0,-3 2-2,1 3 0,-2-2 0,3 1-1,0-5 1,2-1 0,1-5 0,3-2-1,2-5 1,3-1-1,2-5 0,2 2 0,2-5-1,3 1 1,1-3 0,6 0-1,2-5 0,6-1 0,1-3 0,4-3 1,3-2-2,1-3 0,-1-2-3,-2-3-1,0 2-3,-9-7-6,1 5-11,-10-6 0,-1 3-1,-12-3 1</inkml:trace>
  <inkml:trace contextRef="#ctx0" brushRef="#br0" timeOffset="9113">123 7062 50,'0'0'20,"13"3"0,3-4 1,1-5-10,8 2-4,1-6 0,12 5 0,-2-3-2,5 3-1,-3-4-1,-2 3-1,0-1-3,-6 1-2,0 2-3,-12-5-6,-1 5-8,-6-4-3,-11 8-1,10-19 2</inkml:trace>
  <inkml:trace contextRef="#ctx0" brushRef="#br0" timeOffset="9434">162 6772 31,'0'0'16,"16"2"2,-4-8 2,4 1-5,-1-4-6,12 2 1,-2-6 0,9 4-2,-2-4-1,6 2-1,-2 1-3,4 3 0,0-2-2,-2 3-2,-1 4-2,-8-2-8,6 5-12,-8-3 0,1 0-1,-8-5 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4:51.06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538 4 11,'12'-2'8,"-12"2"0,0 0 0,11-4-4,-11 4 0,0 0 1,0 0 1,0 0 0,0 0 0,0 0 0,0 0 0,0 0 1,0 0-2,-8 9-2,-1-6-1,-3 7 0,-6 4 0,-4 6-1,-7 3 1,-5 6 0,-7 1 0,-2 5-1,-3 3 1,-5 0 0,6-5-1,4-2 1,2-4-2,9-6-3,11-4-3,3-8-6,16-9-5,0 0 0,8-17 0,1-3 0</inkml:trace>
  <inkml:trace contextRef="#ctx0" brushRef="#br0" timeOffset="361">92 208 33,'-11'4'11,"11"-4"1,-9 2 0,9-2-8,0 0-4,-16 5-1,16-5 2,-13 10-1,13-10 1,-15 20 0,7-6 0,-1 4 1,4 5 0,3 3 1,0 3 1,1 1-1,3 3 1,-1-2-1,3 0-1,-1-2 0,5-3 0,1-5 0,-3-3 0,8-7 0,5-5 1,7-8-1,7-6 0,11-8 1,3-4-1,2-5 2,8 1-2,-7-1 1,-3 4-2,-9 4 1,-7 4 0,-10 5 0,-6 4-2,-15 4 0,13-1 0,-13 1 0,0 0 0,0 0 0,0 0 0,0 11 0,0-11 1,-2 9-1,2-9 0,0 0 0,-3 12-1,3-12 0,0 0-1,-2 16-3,2-16-4,-6 21-5,-1-8-6,5 1 0,-3-5 0,5-9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4:54.23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132 215 13,'0'0'7,"0"0"1,0 0 0,0 0-1,0 0-1,-42-12-2,42 12-2,0 0 0,0 0-1,-46 18-1,46-18 2,0 0 0,0 0 2,-44 17 0,44-17 0,0 0 0,0 0 0,0 0 0,0 0-2,0 0-1,0 0-1,0 0-1,0 0 1,0 0 0,0 0 1,58 13 1,-58-13 0,74-4 1,-18-2 0,12-3 0,10-4 0,11-1 1,8-3-1,-2 1 0,12-2 0,0 5-1,-1-1 1,-7 5-1,-1-1 0,-10 2 0,-9 1 0,-4 0 1,-15-2 1,-7 2 0,-12-3-1,-10 5 1,-14-3 0,-3 5-1,-14 3 0,12-7 0,-12 7 0,0 0-1,0 0 1,0 0-2,0 0 0,0 0 0,0 0-1,0 0 0,0 0 0,0 0-2,0 0-3,0 0-5,0 0-9,0 0-4,0 0-1,0-18-2,-7-1 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07.7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51 584 4,'0'0'7,"-10"-6"0,10 6 1,-10-8-1,10 8 1,-9-11-2,9 11 0,-6-12-1,6 12 0,-2-15-2,2 6-1,3-1 0,0 1-2,3 0 0,1-1 0,-7 10 0,16-12 0,-16 12-1,16-2 1,-16 2-1,7 10 1,-6-1 0,-5 2 0,1 0 0,-2 2 0,-3-2 1,1 1-1,7-12 1,-12 16 0,12-16 1,-9 9 2,9-9 0,0 0 3,-12 1-2,12-1 1,0 0-1,-6-9 0,6 9-1,0 0-2,-8-12-1,8 12-1,0 0-1,0 0-1,0 0 1,0 0 0,12-5-1,-12 5 1,11 6-1,-11-6 2,13 10-1,-13-10 1,10 10 0,-10-10 0,0 0 0,9 11 0,-9-11 1,0 0 0,-1 11 0,1-11-1,0 0-3,-9 6-9,9-6-4,-2-9 1,3-4-1,4-7-1</inkml:trace>
  <inkml:trace contextRef="#ctx0" brushRef="#br0" timeOffset="741">324 23 24,'-11'-13'12,"11"13"-2,-9-11 0,9 11-4,0 0-2,0 0-1,0 0-1,0 0-1,0 0 0,9 13 2,-2-1 0,-3 1 0,4 4 1,-5 3 0,5 3 0,-6 1-1,1 0 1,-3 5-1,3-2 0,-3-1 0,1-1 0,6 3-1,-5-4 0,6-3-1,-6-1 0,8-3-1,-7-3 0,6-2 0,-6-2 1,-3-10-1,6 12-3,-6-12-3,4 15-5,-4-5-7,0 3 1,-2-1-1,0 3-1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10.1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6 297 9,'0'0'8,"-7"-10"0,7 10 0,0-15-1,0 15 0,7-19-1,-7 19-2,8-17 0,-8 17 0,7-9-2,-7 9 0,0 0-1,5 10-1,-5 0 0,0 0-1,0 2 1,0 1 1,0 1 0,-2-2 1,0 0 1,-1-2 1,3-10 2,-8 13-1,8-13 1,0 0-1,-9-2-1,9 2-1,3-18-1,2 6-1,-1 0 0,3 0-2,3 3 0,-10 9 0,19-11 0,-19 11 1,13 2 0,-13-2-1,10 13 1,-9-4 0,-9 2 1,6 0 0,-6 0 1,4 0 1,-5-4 0,3 3 0,-5-6 1,11-4 1,-10 7-1,10-7-1,0 0-3,0 0-4,-8-12-7,15 2-8,7-2-2,0-7 0,2-2 0</inkml:trace>
  <inkml:trace contextRef="#ctx0" brushRef="#br0" timeOffset="921">433 0 20,'-4'10'9,"4"-10"0,-10 10-1,10-10-5,-9 13-3,9-13 1,-7 17 0,3-7 1,3 2 0,1 0 0,1 5 1,3-1 0,3 2 0,3 3-1,1 4 1,5 4-1,1 3 0,0 5-1,1 0 0,-4 2 0,1-3 1,-7-2 0,-1-4 3,-7-6 0,-2-2 1,-6-8 0,0-2 0,-7-6 0,1-1 0,-5-8-1,3-1-1,-5-6-1,5-1-1,3-4-1,4-1 0,8-5 0,7-1-2,7-2 1,6-2 0,7-1-1,2-3 1,1-2 0,1-1 0,-4 1 0,-3 0 0,-6 0 1,-4 4-1,-6 2 1,-3 2 0,-3 5-1,-3 2 1,-1 6-2,-2 2 2,5 9-2,-19 0 0,2 8 1,-4 10-3,-4 6-7,-9 7-9,-5 6-1,-8 8-1,-2 4-1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14.5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5 470 2,'0'0'5,"0"0"1,-7-11 1,7 11-1,0 0 1,3-11 0,-3 11-1,6-9 0,-6 9-2,15-8-2,-1 5-1,-1 0 0,4 2 0,-1 1 0,1 2 0,-4 1 1,0 3 0,-13-6 1,8 15 2,-8-15 0,-7 17 3,-4-11-2,0 3 1,-4-5 0,2 1-1,-1-4 0,3 1-2,1-4 0,10 2-1,-15-2 0,15 2 0,0 0-1,0 0 0,0 0-2,0 0 1,0 0-2,0 0-1,0 0-5,0 0-7,14-7-5,-3 0-2,8-1 0,0-6 1</inkml:trace>
  <inkml:trace contextRef="#ctx0" brushRef="#br0" timeOffset="901">392 10 18,'3'-10'10,"-3"10"0,0 0 1,0 0-3,0 0-2,0 0 1,0 0-1,0 0 0,0 0 1,-9-1-1,9 1-1,0 0-1,0 0-2,0 0 0,0 0-2,0 0 1,-2 10 0,2-10-1,1 11 1,-1-11 0,2 19 0,-1-7 1,0 5 0,-1 3-1,1 8 1,-1 4 1,0 7-1,-3 5 0,2 5 1,-3 1 0,1 1-1,-1-9 0,1-2 0,0-1 0,1-6 0,-1-8 0,1-5 0,2-4-1,0-2 1,0 0-1,1-3 0,-1-11 0,2 9 0,-2-9 0,0 0 0,0 0 1,0 0 0,0 0 1,0 0-1,0 0-1,0 0-3,0 0-8,0 0-12,10-11-1,-8-3-1,2-1-2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01:05:4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 9416 0 0,'0'0'208'0'0,"0"0"33"0"0,0 0 16 0 0,0-1-33 0 0,0-2-122 0 0,0 2 180 0 0,0 1 68 0 0,0 0 2 0 0,0 0-48 0 0,0 0-192 0 0,0 0-48 0 0,0 0 0 0 0,0 0 0 0 0,0 0 36 0 0,0 0 150 0 0,0 0 64 0 0,0 0 7 0 0,0 0-2 0 0,0 0-34 0 0,0 0-18 0 0,0 0-3 0 0,0 0 4 0 0,0 0 17 0 0,0 0 10 0 0,0 0 1 0 0,0 0-12 0 0,0 0-52 0 0,-9-13 3838 0 0,108 17-3245 0 0,53-3-255 0 0,-32-2 208 0 0,-66-3-858 0 0,-33 3 223 0 0,-20 1-64 0 0,-1 0-11 0 0,2 0-10 0 0,0 1-42 0 0,7-1-1192 0 0,-1-1-4849 0 0,2-3-497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28.3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679-1 12,'10'1'11,"-10"-1"0,0 0 0,0 0-1,-2 12 0,2-12-2,-15 12-2,5-1 0,-1 3 0,-2 5-1,-3 1 0,-4 9 0,-5 6-1,-1 5 1,-10 3-3,-5 2 1,-5-1-2,0-5-1,2-5-5,0-10-6,9-7-7,3-13-2,12-9 1,6-11 0</inkml:trace>
  <inkml:trace contextRef="#ctx0" brushRef="#br0" timeOffset="250">217 258 6,'0'0'9,"-16"2"1,6 0-1,-4 4 0,-2 3 0,-2 7 0,-5 1-1,-1 10 1,-6 0 0,9 6-1,-2 3-1,9 1-1,6-4-2,12-3 0,17-8-1,12-7-1,17-8 0,8-8 0,9-12 0,6-2 0,3-5 0,-6 0-1,-11 3-1,-7 1 0,-14 8-2,-13 5-3,-11 13-11,-15 3-4,-8 5 0,-5 2 0,-2 5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29.25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854 0 26,'0'0'11,"3"11"0,-3-11-1,-7 15-10,-5-2 1,-5 1 3,-11 8 0,-6 4 2,-14 5 0,-4 5 2,-10 6-2,-6 7 1,-4-3-3,0 2-1,7-6-3,4-9-3,14-4-8,8-15-7,16-12 1,11-12 0,14-11 0</inkml:trace>
  <inkml:trace contextRef="#ctx0" brushRef="#br0" timeOffset="251">262 246 14,'-20'8'9,"0"5"1,-2-1-1,2 3-3,-3 3 0,0 2 1,2 4 1,-5 0 0,4 3 1,-1 0-1,6 3-2,1-1-1,8 1-1,6-3-1,10 0-2,7-3 1,9-1-1,10-5 1,6-2 1,6-7 0,3-2 1,-1-6-1,5-1 1,-11-6-1,-5 2 0,-8-3 0,-8 2-1,-8 0 0,-13 5-1,9-2-1,-9 2 0,-15 5-2,15-5-2,-16 13-4,7-7-5,5 4-9,-3-1-1,3 2 2,4-11-1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34.32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9,'20'6'0,"-2"-3"1,0-3-2,-5-5-6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33.9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4,'0'0'3,"5"8"-2,-5-8 0,20 0-5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35.29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52 0 18,'-5'15'11,"5"-15"-1,-13 6 1,4-3-10,9-3-7,-16 8-3,7-6-1,9-2 0,0 0-1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35.71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74,'8'11'15,"-8"-11"-10,19 11-5,-8-10-20,1 1-2,-2-6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36.4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11 80,'0'0'25,"12"14"-2,-12-14 0,0 0-18,0 0-4,12-1 0,-12 1 1,0 0 0,0 0 1,0 0 0,0 0 0,0 0-1,0 0 1,0 0-1,0 0 0,0 0-2,0 0 0,0 0-2,0 0-3,0 0-9,0 0-11,-13-4-1,1 1-2,-10-14 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07.51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108 31 34,'0'0'15,"-9"-1"-1,9 1-1,0 0-2,0 0-4,-10-4-4,10 4-2,0 0 0,14-9-2,-14 9 1,18-8-1,-7 5 0,1 0 0,-1 1 1,-1 1-1,2 2 1,-1 1-1,-1 1 1,-10-3-1,15 11 1,-15-11 1,3 13 1,-3-13 0,-11 15 2,11-15 1,-20 11 0,8-7 0,-4-2 0,5-1-1,0-3-1,2-1 0,9 3-2,-12-13-1,12 13-1,0-16 1,0 16-2,5-15 1,-5 15 0,7-9 0,-7 9 0,11-2-1,-11 2 1,14 3 0,-14-3 1,15 7-1,-15-7 1,12 8 0,-12-8 1,6 10 1,-6-10 0,-10 13 1,-2-6 1,-1 1-1,-3-2 1,1 2 0,-2-2-2,1-1-1,4-2-3,1-4-5,11 1-7,0 0-8,0 0 0,9-14 1,4 7-1</inkml:trace>
  <inkml:trace contextRef="#ctx0" brushRef="#br0" timeOffset="1382">39 80 35,'-10'-1'17,"10"1"1,-18-2 1,18 2-1,-12-1-6,12 1-3,0 0-4,0 0-3,0 0-1,0 0-1,0 0 0,0 0 0,15-2 1,2 1 1,-1-1 0,8 0 0,6-2-1,3 2 1,1-1-1,3 1 0,-1 0-1,-3 1 0,0 1 1,-5 2-1,-3-1 1,-5 1 1,-3-1-1,-4 2 1,-4-2 0,-9-1 1,9 3 0,-9-3 0,0 0 1,0 0-1,0 0-1,-9 0-1,9 0-2,-9-4-4,9 4-12,0 0-8,0 0 0,0 0-2,9-9 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0.1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0 420 63,'0'0'19,"0"0"1,0 0-3,1-9-13,-1 9-3,13-9-2,-13 9 0,18-8-1,-7 6 1,3 0 0,-4 2 0,0 1 0,0 1 1,-10-2-1,12 6 2,-12-6 1,0 0 1,5 12 1,-5-12 0,-13 6 1,2-5 0,11-1 1,-19 6-2,19-6-1,-17 2-1,17-2-2,-9 1 0,9-1-4,0 0-3,0 0-10,11-13-6,-4 4 0,7-2 0,-1-7 1</inkml:trace>
  <inkml:trace contextRef="#ctx0" brushRef="#br0" timeOffset="380">477 49 58,'-6'11'19,"1"-2"0,5-9-2,-18 17-12,8-4-6,-2 4 0,-2 5 0,-4 5 2,-1 3 0,-1 5 1,-1-3 1,5 1 1,0-2 0,9-1 0,4-8-1,10-5 0,11-7-1,8-8-2,6-7 1,5-8-1,4-6 0,-2-8 0,-3-5 0,-3-3 1,-10-3 2,-4 2 0,-10-1 0,-7 5 0,-8 2 0,-5 7-1,-6 5 0,-7 8-1,-2 6-1,-6 10-1,-1 7-1,-2 6-1,4 11-4,-4 0-9,11 9-7,-1-4 0,8 2-1,3-9 0</inkml:trace>
  <inkml:trace contextRef="#ctx0" brushRef="#br0" timeOffset="961">863-4 22,'13'1'10,"-13"-1"0,0 0-1,0 12-5,-5-3 0,-2 4 0,-2 1 0,-3 6 2,-4 2 2,0 5 1,-7 0 0,5 4 0,-5-4 0,2 3-2,1-5-1,5 0-1,5-4-2,6-2-1,8-4-1,6-3 0,8-2-1,8-2 1,4-3-1,7-2 1,0-4-1,4-2 0,-1-1 0,-1-3-3,0 1-2,-7-6-4,-1 3-8,-8-5-4,-5 3 0,-8-5 0,-7 2 1</inkml:trace>
  <inkml:trace contextRef="#ctx0" brushRef="#br0" timeOffset="1321">928 226 13,'-10'12'10,"5"4"2,1 2 2,-1 0-1,3 5 1,1 0 0,4 5-1,-3 0-3,6 8-1,-1-5-2,5 4-4,6 3-7,4-6-14,7-3-1,3-10-3,8-10 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2.3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 30 50,'-9'10'18,"9"-10"0,0 0-1,-10 3-9,10-3-6,0 0-2,0 0 0,9-10 0,-9 10 0,11-8 0,-11 8 0,10-8 1,-10 8-1,0 0 0,11-2 0,-11 2 0,0 0 0,2 13 0,-2-13 0,1 13 1,-1-13 2,-3 12 1,3-12 1,0 0 1,-11 7 1,11-7-1,0 0 0,-9 2-1,9-2-1,0 0-3,0 0-2,-10-16-7,10 16-14,11-17-2,1 7 0,-1-9-1</inkml:trace>
  <inkml:trace contextRef="#ctx0" brushRef="#br0" timeOffset="2103">23 22 59,'12'-1'20,"-12"1"-1,13-5-1,-13 5-11,0 0-8,0 0-1,0 0 0,0 0 1,0 0 1,0 0 2,13-2 1,-13 2 1,19 6 1,-5-5-1,8 3 0,2-3 0,6 2-1,0-2-1,-1 1-1,-1-1 0,-5 1-1,-5-2 1,-5 1-1,-13-1 1,14 2-1,-14-2-1,0 0-6,0 0-11,0 0-4,0 0-1,0 0 0,8-11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4.93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14 406 61,'0'0'22,"-15"4"-4,15-4-3,4-9-6,-4 9-18,25-11-2,-8 5 0,6 5 2,-2-3 2,3 3 6,-3 2 4,-6-2 5,0 4 2,-15-3 1,16 3 1,-16-3-1,0 0-3,0 0-1,-12 5-2,0-4-1,0 2-1,-4-1-2,1 1-2,2 2-2,-2-6-7,15 1-13,-12 0 0,12 0 0,10-18-1</inkml:trace>
  <inkml:trace contextRef="#ctx0" brushRef="#br0" timeOffset="1493">121 415 41,'0'0'21,"-15"-2"0,15 2 1,-19-5-3,19 5-5,-16-9-6,16 9-4,-3-13-3,3 13-2,15-16 0,-3 8 0,7 0-1,2 1 1,3 3 0,1 1 0,0 2 1,-4 3-1,-4 1 2,-2 3 0,-15-6 0,11 15 1,-11-15 0,-7 15 0,-5-10 1,12-5-1,-20 7 0,5-6-1,4-4-1,-2-1 0,2-2 0,1-1-1,-1 1 0,1-2 0,1 3 1,9 5-1,-15-7 1,15 7-3,-9-3-4,9 3-11,0 0-4,14-10-1,5 2 0,3-10 0</inkml:trace>
  <inkml:trace contextRef="#ctx0" brushRef="#br0" timeOffset="2264">562 123 52,'0'0'18,"0"0"0,8-9-1,-8 9-11,0 0-6,0 0 0,-18 14 1,7 3 2,-4 6 0,-2 4 0,-1 6 2,1 0 0,3 2 0,4-6 0,10-2-2,6-9-1,12-9-1,8-10 0,9-8-1,3-11 1,3-8-1,2-8 1,-3-2 0,-10-2 1,-6 2 0,-12 3 1,-6 7 0,-13 6 0,-8 11-1,-8 9 0,-5 7 0,-4 8-2,-7 7-2,2 4 0,2 2-3,10 5-10,1-6-8,12-5-1,5-10-1,7-10 1</inkml:trace>
  <inkml:trace contextRef="#ctx0" brushRef="#br0" timeOffset="2664">939 0 48,'7'16'19,"-6"3"-1,-3 1-3,-4 1-3,-5 5-14,-2 4 1,-4 5 3,-4 0 1,0 1 2,-5-2 0,9 0 3,-3-6 0,11 1 0,1-8-3,14 1-2,6-3-2,12-5 0,7-7-2,5-1 0,6-4 0,3-3 0,5-2 0,-3-2 0,-2-4 0,-5-1-3,-2 5-5,-8-6-12,-3 0 0,-11-4-2,-8-1 1</inkml:trace>
  <inkml:trace contextRef="#ctx0" brushRef="#br0" timeOffset="2995">977 298 59,'0'23'21,"3"0"1,5 1 0,0-2-9,2 9-11,0 2 0,3 2-1,-3 2-1,2-2 0,6 1-4,2-6-12,9-5-5,7-12 0,12-9-1,7-11 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8.2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81,'10'11'25,"5"1"-2,-3-6-4,1-4-15,9 6-21,-2-6-7,7 2 0,1-6-2,5-1 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8.4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0 104,'49'22'26,"-3"0"-3,-6-10-21,-5-5-27,11 2-2,-3-10-1</inkml:trace>
  <inkml:trace contextRef="#ctx0" brushRef="#br0" timeOffset="16174">201 1005 24,'5'14'3,"-4"-2"-2,-1-12-1,0 13-14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8.6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86,'72'19'23,"-6"-1"-8,-2-2-14,2-6-20,2-1-6,1-7 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8.7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0 100,'73'17'27,"-12"-1"-4,-4 1-8,-4 2-36,-2-3-5,8 3 0,-4-9-3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8.94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99,'68'11'26,"-4"6"-4,-3-3-19,-7-1-26,3 3-3,-4-8-1,4 0 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9.1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94,'45'26'20,"-4"1"-19,-3-11-1,-2-8-24,6-2-2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9.2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96,'34'27'26,"1"1"-7,-2-6-18,3-8-21,0-1-6,1-9-1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9.4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62,'31'19'24,"1"-3"-3,-3-5-6,2-9-24,2-5-8,2-7-4,7-4-1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9.6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82,'24'13'27,"0"2"-2,-9-6-2,2-2-18,2 3-17,-4-7-10,11-2-3,-3-8 0,11-1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00:58:20.613"/>
    </inkml:context>
    <inkml:brush xml:id="br0">
      <inkml:brushProperty name="width" value="0.05" units="cm"/>
      <inkml:brushProperty name="height" value="0.05" units="cm"/>
    </inkml:brush>
    <inkml:context xml:id="ctx1">
      <inkml:inkSource xml:id="inkSrc41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1" timeString="2021-01-13T01:05:09.458"/>
    </inkml:context>
    <inkml:brush xml:id="br1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24671 3227 3568 0 0,'0'0'76'0'0,"0"0"16"0"0,-1 1 5 0 0,-5 6-11 0 0,-28 9 32 0 0,17-5 1033 0 0,17-11-1203 0 0</inkml:trace>
  <inkml:trace contextRef="#ctx0" brushRef="#br0" timeOffset="30792.327">11013 8374 4896 0 0,'0'0'108'0'0,"0"0"17"0"0,0 0 10 0 0,8-20 2095 0 0,-3-27 1277 0 0,-5 44-3300 0 0,-9-16 455 0 0,-71-18 406 0 0,5 53-674 0 0,-70 33 162 0 0,47 21-556 0 0,83-61 17 0 0,1 2 0 0 0,-1 0 0 0 0,2 1 0 0 0,-1 0 0 0 0,1 2 1 0 0,1 0-1 0 0,0 1 0 0 0,-4 6-17 0 0,-59 81 116 0 0,-6 59 887 0 0,43-58-278 0 0,18 42-468 0 0,27-7 224 0 0,29 16-25 0 0,8-22-88 0 0,30-2-32 0 0,-56-103-282 0 0,-12-16-21 0 0,1 0 0 0 0,0 0 0 0 0,0-1-1 0 0,1 0 1 0 0,0-1 0 0 0,0 0 0 0 0,1-1 0 0 0,-1 0 0 0 0,2-1 0 0 0,-1 0 0 0 0,6 3-33 0 0,176 145 502 0 0,-59-89-278 0 0,-13-16-56 0 0,52-22 16 0 0,-156-24-174 0 0,1 0 1 0 0,-1-2 0 0 0,1 0-1 0 0,-1-1 1 0 0,1-1 0 0 0,0-1-1 0 0,-1-1 1 0 0,8-2-11 0 0,57-4 85 0 0,-69 9-62 0 0,1-1 0 0 0,-1 0 1 0 0,1-2-1 0 0,-1 0 0 0 0,1 0 1 0 0,-1-2-1 0 0,0 1 0 0 0,0-2 1 0 0,0 0-1 0 0,0-1 0 0 0,0 0-23 0 0,238-131 160 0 0,-206 100-58 0 0,-2-3 0 0 0,-1-2 0 0 0,-1-2 0 0 0,6-15-102 0 0,44-127 0 0 0,-80 162 21 0 0,-1 0 0 0 0,-1-1 0 0 0,-1 0 0 0 0,-1-1 0 0 0,0 0 0 0 0,-2 0 0 0 0,0 0 0 0 0,-1 0 0 0 0,-1-1 0 0 0,-1 1 0 0 0,-1-1 0 0 0,-3-23-21 0 0,-24-104 172 0 0,20 118-116 0 0,-2 0-1 0 0,0 1 1 0 0,-2 0-1 0 0,-1 1 1 0 0,-1 1-1 0 0,-1 1 1 0 0,-1 1-1 0 0,-1 0 1 0 0,-1 2-1 0 0,-19-24-55 0 0,-37-50 89 0 0,-17 9 31 0 0,24 33 176 0 0,-107-72 36 0 0,32 55-684 0 0,-28 35 272 0 0,14 52 8 0 0,140-9 31 0 0,-1 1-1 0 0,0 2 1 0 0,0 0 0 0 0,0 1-1 0 0,1 1 1 0 0,-1 1-1 0 0,1 1 1 0 0,1 1-1 0 0,-1 1 1 0 0,1 0-1 0 0,-5 5 42 0 0,-4 8-146 0 0,0 0-1 0 0,1 3 0 0 0,0 0 0 0 0,2 2 0 0 0,0 1 0 0 0,2 0 1 0 0,0 3-1 0 0,-7 17 147 0 0,-85 132-2342 0 0,70-103 681 0 0,24-35 815 0 0</inkml:trace>
  <inkml:trace contextRef="#ctx0" brushRef="#br0" timeOffset="30793.327">11181 8647 6480 0 0,'0'0'141'0'0,"0"0"23"0"0,0 0 13 0 0,1-1-19 0 0,5-5-86 0 0,-4 4 130 0 0,-2 2 52 0 0,0 0 2 0 0,0 0-14 0 0,0 0-55 0 0,0 0-24 0 0,0 0-3 0 0,0 0 10 0 0,0 0 44 0 0,0 0 11 0 0,0 0 6 0 0,0 0-3 0 0,0 0-18 0 0,0 0-8 0 0,0 0-2 0 0,-11-18 141 0 0,-57 9 1174 0 0,26 29 89 0 0,-14 22-1504 0 0,-20 86-100 0 0,64-89 13 0 0,17 12 415 0 0,17-22 51 0 0,39-13-90 0 0,33-1-322 0 0,1-4-67 0 0,-83-3-78 0 0,0-1 0 0 0,-1 2 1 0 0,0 0-1 0 0,-1 1 0 0 0,1 0 1 0 0,-1 1-1 0 0,-1 0 0 0 0,0 1 1 0 0,0 1-1 0 0,7 12 78 0 0,-16-24-1 0 0,3 3-8 0 0,0 1-1 0 0,0 0 1 0 0,0 0 0 0 0,-1 0-1 0 0,0 0 1 0 0,0 0-1 0 0,0 1 1 0 0,0-1-1 0 0,0 1 1 0 0,-1-1 0 0 0,0 1-1 0 0,0 0 1 0 0,0 0-1 0 0,-1 0 1 0 0,1 0 0 0 0,-1 5 9 0 0,9 56-72 0 0,-17 19 72 0 0,-55 18 1463 0 0,50-90-1318 0 0,-61 29 909 0 0,-5-26-581 0 0,-2 0-234 0 0,-1-15-102 0 0,45-4-87 0 0,36 2-581 0 0,-20-3 1196 0 0,14-2-7571 0 0,7 5 2133 0 0</inkml:trace>
  <inkml:trace contextRef="#ctx0" brushRef="#br0" timeOffset="30794.327">11604 9423 5824 0 0,'0'0'166'0'0,"0"0"86"0"0,0 0 254 0 0,0 0 108 0 0,0 0 24 0 0,0 0-54 0 0,0 0-235 0 0,0 0-101 0 0,-2-3-21 0 0,-23-36 914 0 0,-1-15 760 0 0,23 46-1719 0 0,1 0 0 0 0,0 0-1 0 0,0 0 1 0 0,0 0 0 0 0,1-1-1 0 0,0 1 1 0 0,0-1 0 0 0,1 1-1 0 0,-1-1 1 0 0,1 1 0 0 0,1-1-1 0 0,-1 1 1 0 0,1-1 0 0 0,1 1 0 0 0,0-6-182 0 0,0 6 64 0 0,-1-11-11 0 0,6 6-42 0 0,25-40-46 0 0,-7 39-101 0 0,-2 22-13 0 0,7 2 198 0 0,-25-5-76 0 0,-1 0 0 0 0,0 0 0 0 0,1 1 0 0 0,-2 0 0 0 0,1 0 0 0 0,0 0 0 0 0,-1 0 0 0 0,0 1 0 0 0,0 0 1 0 0,-1 0-1 0 0,1 0 0 0 0,-1 0 0 0 0,0 0 0 0 0,-1 1 0 0 0,2 6 27 0 0,20 54-53 0 0,-2 1 14 0 0,-20-66 114 0 0,-1 1 0 0 0,1-1 0 0 0,-1 1-1 0 0,0-1 1 0 0,0 1 0 0 0,0-1 0 0 0,0 1 0 0 0,0-1 0 0 0,-1 1 0 0 0,0-1 0 0 0,1 0 0 0 0,-1 1-1 0 0,0-1 1 0 0,0 0 0 0 0,0 0 0 0 0,0 1 0 0 0,-1-1 0 0 0,1 0 0 0 0,-1-1 0 0 0,1 1 0 0 0,-1 0-1 0 0,0-1 1 0 0,0 1 0 0 0,0-1 0 0 0,-1 2-75 0 0,-10 16 384 0 0,10-17-319 0 0,0 0-1 0 0,-1 0 1 0 0,0 0 0 0 0,1-1 0 0 0,-1 1 0 0 0,0-1 0 0 0,0 0-1 0 0,0-1 1 0 0,0 1 0 0 0,0-1 0 0 0,0 0 0 0 0,0 0 0 0 0,-1-1-1 0 0,1 0 1 0 0,0 0 0 0 0,0 0 0 0 0,0 0 0 0 0,0-1-1 0 0,-1 0-64 0 0,-9 0 30 0 0,-20-13 153 0 0,1-20-514 0 0,16-21-1682 0 0,23 31 1392 0 0,-5 0-3 0 0</inkml:trace>
  <inkml:trace contextRef="#ctx0" brushRef="#br0" timeOffset="30795.327">14783 8194 6560 0 0,'0'0'149'0'0,"0"0"23"0"0,0 0 11 0 0,0 0-5 0 0,0 0-22 0 0,0 0-10 0 0,0 0-2 0 0,0 0 9 0 0,-3-2 40 0 0,-22-37 1150 0 0,24 36-976 0 0,1 3 7 0 0,-35-21 1426 0 0,32 19-1688 0 0,3 2-14 0 0,-8 7 126 0 0,-41-7 288 0 0,-17 25 184 0 0,-17 19-376 0 0,44-22-320 0 0,-106 85 0 0 0,93-39 0 0 0,-75 99 456 0 0,60 16 584 0 0,63-68-572 0 0,8-60-480 0 0,-3-38 49 0 0,1 0 0 0 0,1 0 0 0 0,-1 0 0 0 0,2 0 0 0 0,0-1 0 0 0,1 0 0 0 0,0 0 0 0 0,1 0 0 0 0,0-1 0 0 0,1 1-37 0 0,9 27 94 0 0,8 14 67 0 0,2 0 1 0 0,1-2 0 0 0,3-2 0 0 0,1-1 0 0 0,2-2 0 0 0,2-3-162 0 0,-13-21 169 0 0,1-2 0 0 0,1-1 0 0 0,1-2 0 0 0,0-1 0 0 0,1-2 0 0 0,15 8-169 0 0,-5-2 46 0 0,163 69 450 0 0,39-49-112 0 0,-208-47-266 0 0,0 0-1 0 0,0-3 0 0 0,0-1 0 0 0,-1-2 0 0 0,0-2 1 0 0,4-3-118 0 0,-15 7 86 0 0,173-95-73 0 0,-57-1-69 0 0,-53 1 169 0 0,-6-60 67 0 0,-46 90-180 0 0,13-61 16 0 0,-33 50 59 0 0,0-167-70 0 0,-27 105 59 0 0,-10 33 111 0 0,18 69-59 0 0,-2 2-1 0 0,-1 0 1 0 0,-2 0-1 0 0,-1 2 1 0 0,-18-34-116 0 0,2 2 147 0 0,-63-75-135 0 0,-68-33-22 0 0,86 120-44 0 0,68 55 44 0 0,-23-9 0 0 0,0 2 1 0 0,0 2-1 0 0,0 2 0 0 0,-1 1 0 0 0,0 2 1 0 0,1 3-1 0 0,-1 1 0 0 0,-32 5 10 0 0,25 2-29 0 0,1 3-1 0 0,0 1 0 0 0,1 3 0 0 0,0 2 0 0 0,0 2 1 0 0,-25 18 29 0 0,-233 142-227 0 0,155-57-64 0 0,-27 47-977 0 0,101-75-1140 0 0,36-50-3723 0 0</inkml:trace>
  <inkml:trace contextRef="#ctx0" brushRef="#br0" timeOffset="30796.327">15072 8374 9360 0 0,'0'0'208'0'0,"-2"-20"564"0"0,1 16-670 0 0,-1-1-1 0 0,0 1 1 0 0,0 1 0 0 0,-1-1 0 0 0,1 0 0 0 0,-1 1 0 0 0,1-1 0 0 0,-1 1 0 0 0,0 0 0 0 0,0 0 0 0 0,0 1-1 0 0,0-1 1 0 0,0 1 0 0 0,0-1 0 0 0,-1 1 0 0 0,1 1 0 0 0,-1-1 0 0 0,1 1 0 0 0,-1 0 0 0 0,1 0 0 0 0,-4-1-102 0 0,-69-7 832 0 0,-25 28 388 0 0,-2 34-504 0 0,-2 47-68 0 0,78-57-631 0 0,27-39-9 0 0,1 0 1 0 0,0 0-1 0 0,0 0 1 0 0,0 0-1 0 0,0 0 1 0 0,0-1-1 0 0,1 1 1 0 0,-1 0-1 0 0,1-1 1 0 0,0 0-1 0 0,0 0 1 0 0,0 1-1 0 0,0-1 1 0 0,0-1-1 0 0,0 1 1 0 0,1 0-1 0 0,-1-1 1 0 0,1 0-1 0 0,0 1 1 0 0,-1-1-1 0 0,1 0 1 0 0,0-1-1 0 0,0 1 1 0 0,0-1-1 0 0,0 0 1 0 0,0 0-1 0 0,0 0 1 0 0,0 0-1 0 0,0-1 1 0 0,0 1-1 0 0,0-1 1 0 0,1 0-9 0 0,48 16-127 0 0,117 45 189 0 0,-57 23-282 0 0,-105-80 208 0 0,0 0 1 0 0,-1 0-1 0 0,1 1 1 0 0,0 1 0 0 0,-1-1-1 0 0,0 1 1 0 0,0 0 0 0 0,0 1-1 0 0,-1 0 1 0 0,0 0 0 0 0,0 1-1 0 0,0 0 1 0 0,-1 0-1 0 0,1 0 1 0 0,-2 0 0 0 0,1 1-1 0 0,-1 0 1 0 0,0 0 0 0 0,0 1-1 0 0,-1-1 1 0 0,2 7 11 0 0,-32 70 164 0 0,23-76-95 0 0,0-1 1 0 0,-1 1-1 0 0,0-1 1 0 0,0 0-1 0 0,0-1 1 0 0,-1 0 0 0 0,0 0-1 0 0,0-1 1 0 0,-1 0-1 0 0,1-1 1 0 0,-1 0-1 0 0,0 0 1 0 0,-1-1-1 0 0,1-1 1 0 0,-1 0-1 0 0,1 0 1 0 0,-8 1-70 0 0,-32 21 520 0 0,32-19-426 0 0,1 0-1 0 0,-1-1 0 0 0,1-1 1 0 0,-1-1-1 0 0,-1 0 0 0 0,1-2 1 0 0,0-1-1 0 0,0 0 0 0 0,-4-2-93 0 0,-63-8 11 0 0,33-7 54 0 0,40 21-6 0 0,-2-10-20 0 0,12 5-93 0 0,-1-1 1 0 0,0 1 0 0 0,0-1-1 0 0,0 0 1 0 0,1 1 0 0 0,-1-1-1 0 0,0 0 1 0 0,1 0-1 0 0,-1 0 1 0 0,0 0 0 0 0,1 0-1 0 0,-1 0 1 0 0,1 0 0 0 0,-1 0-1 0 0,1 0 1 0 0,0 0 0 0 0,-1 0-1 0 0,1 0 1 0 0,0 0-1 0 0,-1-1 1 0 0,1 1 0 0 0,0 0-1 0 0,0 0 1 0 0,0 0 0 0 0,0-1-1 0 0,0 1 1 0 0,0 0 0 0 0,0 0-1 0 0,0 0 1 0 0,0-1-1 0 0,0 1 1 0 0,1 0 0 0 0,-1 0-1 0 0,0 0 1 0 0,1 0 0 0 0,-1-1-1 0 0,0 1 1 0 0,1 0 0 0 0,-1 0-1 0 0,1 0 1 0 0,0 0-1 0 0,-1 0 1 0 0,1 1 0 0 0,-1-1-1 0 0,1 0 1 0 0,0 0 0 0 0,0 0-1 0 0,-1 1 1 0 0,1-1-1 0 0,0 0 1 0 0,0 1 53 0 0,5-12-967 0 0,4 0-2744 0 0,10 9-1094 0 0</inkml:trace>
  <inkml:trace contextRef="#ctx0" brushRef="#br0" timeOffset="30797.327">15220 9098 3312 0 0,'0'0'99'0'0,"15"6"6661"0"0,-8-4-6987 0 0,-1-4 351 0 0,0-1 0 0 0,0 0 0 0 0,0 0 1 0 0,0-1-1 0 0,0 0 0 0 0,0 0 0 0 0,-1-1 1 0 0,1 0-1 0 0,-1 0 0 0 0,0-1 0 0 0,-1 0 1 0 0,1 0-1 0 0,-1 0 0 0 0,1-1 0 0 0,-2 0 0 0 0,1 0 1 0 0,0 0-1 0 0,-1-1 0 0 0,0 1 0 0 0,2-9-124 0 0,9-14 140 0 0,-1 5 337 0 0,-2-17 280 0 0,-5 32-687 0 0,-5 9 54 0 0,20 36 696 0 0,-21 65 236 0 0,-14-26-800 0 0,14-71-186 0 0,0 8 12 0 0,0 47 235 0 0,0 1-5181 0 0,0-59-181 0 0</inkml:trace>
  <inkml:trace contextRef="#ctx0" brushRef="#br0" timeOffset="30798.327">19811 9098 15856 0 0,'0'0'464'0'0,"0"0"-9"0"0,9-2-271 0 0,-5 0-168 0 0,1 0-1 0 0,-1-1 0 0 0,1 1-1 0 0,0 1 1 0 0,-1-1-1 0 0,1 1 1 0 0,0 0 0 0 0,0 0-1 0 0,0 1 1 0 0,0 0-1 0 0,0 0 1 0 0,0 0-1 0 0,-1 1 1 0 0,1 0 0 0 0,0 0-1 0 0,0 1 1 0 0,3 1-15 0 0,2 2-283 0 0,1 0 0 0 0,0-1 1 0 0,0 0-1 0 0,0-1 1 0 0,0 0-1 0 0,0-2 0 0 0,0 1 1 0 0,1-2-1 0 0,-1 0 0 0 0,2-1 283 0 0,4 1-5222 0 0</inkml:trace>
  <inkml:trace contextRef="#ctx0" brushRef="#br0" timeOffset="30799.327">21260 9031 19231 0 0,'0'0'564'0'0,"0"0"-9"0"0,17 20-284 0 0,-10 6-571 0 0,-3-16-2745 0 0,-1-8-4251 0 0,-3-2 2948 0 0</inkml:trace>
  <inkml:trace contextRef="#ctx0" brushRef="#br0" timeOffset="30800.327">22281 8970 17215 0 0,'0'0'396'0'0,"0"0"52"0"0,0 0 28 0 0,0 0-60 0 0,16 8-213 0 0,-14-7-168 0 0,-1 0 0 0 0,1-1 0 0 0,-1 1 1 0 0,1 0-1 0 0,-1 0 0 0 0,1 0 0 0 0,-1 0 0 0 0,0 0 0 0 0,1 0 0 0 0,-1 1 1 0 0,0-1-1 0 0,0 0 0 0 0,1 1 0 0 0,-1 0 0 0 0,0-1 0 0 0,0 1 0 0 0,0 0 1 0 0,-1-1-1 0 0,1 1 0 0 0,0 0 0 0 0,0 0 0 0 0,-1 0 0 0 0,1 0 0 0 0,-1 0 0 0 0,0 0 1 0 0,1 0-1 0 0,-1 0 0 0 0,0 0 0 0 0,0 0 0 0 0,0 1 0 0 0,0-1 0 0 0,0 0 1 0 0,0 0-1 0 0,0 1-35 0 0,-2 3-1312 0 0,-3 1-5501 0 0</inkml:trace>
  <inkml:trace contextRef="#ctx0" brushRef="#br0" timeOffset="30801.327">18347 8049 8840 0 0,'0'0'197'0'0,"0"0"24"0"0,0 0 19 0 0,0 0 48 0 0,0 0 148 0 0,0 0 63 0 0,-2 0 12 0 0,-91 8 533 0 0,11 20-148 0 0,-223 123 1612 0 0,137-23-1984 0 0,40-16-122 0 0,5 33-39 0 0,19 26 27 0 0,84-134-265 0 0,-86 199 510 0 0,96-204-616 0 0,1 0-1 0 0,1 1 0 0 0,1 0 1 0 0,1 0-1 0 0,2 1 0 0 0,0 0 0 0 0,1 15-18 0 0,3-35 3 0 0,-1 11 5 0 0,1 0-1 0 0,1 1 0 0 0,1-1 0 0 0,1 0 0 0 0,0 0 1 0 0,1 0-1 0 0,6 18-7 0 0,61 144 134 0 0,-58-164-86 0 0,0-1 0 0 0,2-1-1 0 0,-1 0 1 0 0,2-2-1 0 0,0 0 1 0 0,1-1-1 0 0,0-1 1 0 0,1-1-1 0 0,0-2 1 0 0,1 0 0 0 0,0-1-1 0 0,4 0-47 0 0,24 5 124 0 0,2-2 0 0 0,0-3 1 0 0,0-3-1 0 0,1-2 0 0 0,-1-3 0 0 0,1-4 0 0 0,0-2 0 0 0,7-3-124 0 0,-12-1 0 0 0,0-3 0 0 0,0-2 0 0 0,-1-2 0 0 0,0-3 0 0 0,-1-3 0 0 0,37-22 0 0 0,196-107-61 0 0,-108 23 309 0 0,-121 88-244 0 0,-1-2 0 0 0,-2-2 0 0 0,-1-3 1 0 0,-1-2-1 0 0,-2-3 0 0 0,-1-2 0 0 0,-3-2 0 0 0,-1-2 0 0 0,23-48-4 0 0,-44 70 21 0 0,-1-1-1 0 0,-1 0 0 0 0,-2-1 1 0 0,-1-1-1 0 0,0 0 0 0 0,-2 0 1 0 0,-2-1-1 0 0,3-30-20 0 0,-27-139 235 0 0,10 153-161 0 0,4 25-50 0 0,0-1-1 0 0,-1 2 0 0 0,-2-1 0 0 0,0 1 0 0 0,-1 1 0 0 0,-1 0 1 0 0,0 0-1 0 0,-2 2 0 0 0,0 0 0 0 0,-1 0 0 0 0,0 2 1 0 0,-2 0-1 0 0,-1-1-23 0 0,8 13 2 0 0,-18-23 85 0 0,0 2 0 0 0,-2 1 0 0 0,-1 2 0 0 0,0 1 0 0 0,-18-10-87 0 0,6 17-23 0 0,0 2 0 0 0,-2 2 1 0 0,1 2-1 0 0,-1 3 0 0 0,-1 3 0 0 0,1 2 1 0 0,-1 2-1 0 0,0 3 0 0 0,1 3 0 0 0,-1 1 0 0 0,-8 6 23 0 0,11-2-41 0 0,1 3 0 0 0,0 1 0 0 0,1 4 0 0 0,0 1 0 0 0,0 3 0 0 0,2 1 0 0 0,0 3 0 0 0,-27 24 41 0 0,32-21-577 0 0,2 1-1 0 0,0 1 1 0 0,1 3-1 0 0,2 1 1 0 0,0 1-1 0 0,-5 13 578 0 0,3-6-1646 0 0</inkml:trace>
  <inkml:trace contextRef="#ctx0" brushRef="#br0" timeOffset="30802.327">18193 8476 10120 0 0,'0'0'298'0'0,"0"0"-4"0"0,-3 0-134 0 0,-99 17 1696 0 0,10 14 52 0 0,81-30-1763 0 0,0 1 1 0 0,1 1 0 0 0,-1 0 0 0 0,1 0 0 0 0,0 2 0 0 0,0-1 0 0 0,0 2 0 0 0,0 0 0 0 0,1 0-1 0 0,0 1 1 0 0,0 1 0 0 0,-1 0-146 0 0,-16 20 85 0 0,21-25-73 0 0,1 0-1 0 0,-1 1 1 0 0,1 0-1 0 0,0 0 1 0 0,0 0 0 0 0,0 1-1 0 0,1 0 1 0 0,-1 0-1 0 0,1 0 1 0 0,0 0-1 0 0,0 1 1 0 0,0-1 0 0 0,1 1-1 0 0,-1 0 1 0 0,1 0-1 0 0,0 1 1 0 0,1-1-1 0 0,-1 4-11 0 0,1-6 0 0 0,1 1 0 0 0,0 0 0 0 0,1 0 0 0 0,-1-1 0 0 0,1 1 0 0 0,-1 0 0 0 0,1-1 0 0 0,0 1 0 0 0,1-1 0 0 0,-1 1 0 0 0,0-1 0 0 0,1 0 0 0 0,0 1 0 0 0,0-1 0 0 0,0-1 0 0 0,0 1 0 0 0,0 0 0 0 0,1 0 0 0 0,-1-1 0 0 0,1 0 0 0 0,0 0 0 0 0,0 0 0 0 0,0 0 0 0 0,0 0 0 0 0,0-1 0 0 0,0 0 0 0 0,0 0 0 0 0,1 0 0 0 0,-1 0 0 0 0,1 0 0 0 0,-1-1 0 0 0,1 0 0 0 0,2 0 0 0 0,20 13 0 0 0,121 56-279 0 0,13 6 135 0 0,-72 9-118 0 0,-13 18 252 0 0,-61-47 10 0 0,-14-37 13 0 0,-1-13 35 0 0,-1 0 1 0 0,-1 0-1 0 0,1 0 1 0 0,0 0-1 0 0,-1 0 1 0 0,0-1-1 0 0,0 1 1 0 0,-1-1-1 0 0,1 0 1 0 0,-1 0-1 0 0,0-1 1 0 0,0 1-1 0 0,0-1 1 0 0,0 0-1 0 0,0-1 1 0 0,-1 1-1 0 0,0-1 1 0 0,1 0-1 0 0,-1-1 1 0 0,0 1-1 0 0,-3 0-48 0 0,-117 40 1112 0 0,-15-41-568 0 0,45-28-480 0 0,43-5-641 0 0,44 2-1343 0 0,9 19 256 0 0,5-13-3686 0 0</inkml:trace>
  <inkml:trace contextRef="#ctx0" brushRef="#br0" timeOffset="30803.327">18502 8970 7616 0 0,'0'0'222'0'0,"0"0"84"0"0,0 0 240 0 0,1-35 2897 0 0,5 23-3230 0 0,-4 9-47 0 0,0 2-8 0 0,21-28-3 0 0,26-10 348 0 0,44 21-106 0 0,-66 37-238 0 0,-18-10-147 0 0,-5 5-12 0 0,0-5 10 0 0,-3 44 236 0 0,-1-44-143 0 0,-1-1 0 0 0,-1 0 0 0 0,1 0 0 0 0,-1 0 0 0 0,0 0 0 0 0,0 0 1 0 0,-1 0-1 0 0,0 0 0 0 0,0-1 0 0 0,0 0 0 0 0,-1 0 0 0 0,1 0 0 0 0,-1 0 1 0 0,-1-1-1 0 0,1 0 0 0 0,-1 0 0 0 0,-1 0-103 0 0,-13 23 319 0 0,-9 11 11 0 0,25-34-275 0 0,2 9 14 0 0,-3-1-1 0 0,3-11 12 0 0,2 0 16 0 0,19 33 225 0 0,117-16-554 0 0,-46-38-2875 0 0,-67 9 1990 0 0</inkml:trace>
  <inkml:trace contextRef="#ctx0" brushRef="#br0" timeOffset="30804.327">10227 11718 9648 0 0,'0'0'216'0'0,"0"0"32"0"0,0 0 12 0 0,0 0 14 0 0,0 0 0 0 0,0 0-2 0 0,0 0 0 0 0,0 0-26 0 0,0 0-106 0 0,0 0-48 0 0,0 0-10 0 0,0 0 7 0 0,0 0 40 0 0,0 0 21 0 0,0 0 2 0 0,0 0 2 0 0,0 0 13 0 0,0 0 8 0 0,0 0 1 0 0,0 26 592 0 0,23 162 1017 0 0,-23-117-1483 0 0,1 65 150 0 0,-5 0 0 0 0,-16 124-452 0 0,-52 285 550 0 0,65-407-204 0 0,0 59-79 0 0,-2-27-40 0 0,1 42 218 0 0,8-210-254 0 0,0-2 7 0 0,0 0-42 0 0,0 0-186 0 0,0 0-88 0 0,0 0-11 0 0,0 0 38 0 0,0 0 170 0 0,0 0 22 0 0,0 0-10 0 0,0 0-18 0 0,0 0 10 0 0,0 0-4 0 0,3-2-23 0 0,31-23 14 0 0,-20-2-56 0 0,8 10-16 0 0,16 22 2 0 0,-15-2 0 0 0,110-10 299 0 0,68 16-439 0 0,56 8-297 0 0,-137-7 481 0 0,-99-11-42 0 0,-1 2-1 0 0,0 0 1 0 0,0 1-1 0 0,0 2 1 0 0,0 1-1 0 0,0 1 0 0 0,-1 1 1 0 0,5 3-2 0 0,-15-5-19 0 0,0 0-8 0 0,0 1 0 0 0,0-1 0 0 0,1-1 1 0 0,0 0-1 0 0,-1-1 0 0 0,1 0 0 0 0,0-1 1 0 0,1 0-1 0 0,-1-2 0 0 0,0 1 0 0 0,7-2 27 0 0,115-19 74 0 0,2 42 135 0 0,-1-38-393 0 0,53-37 173 0 0,-71 45 11 0 0,-4-34 152 0 0,-73 2-77 0 0,-36 37-22 0 0,-2 3 11 0 0,0-49 64 0 0,-2 29-128 0 0,-5 5 0 0 0,2 4-22 0 0,0 1-1 0 0,0-1 0 0 0,1 0 0 0 0,0 0 0 0 0,1-1 0 0 0,0 1 0 0 0,0-1 1 0 0,1 0-1 0 0,0 0 0 0 0,1 0 0 0 0,-1-3 23 0 0,-2-26-93 0 0,11-265-35 0 0,0 84 128 0 0,-1-220-64 0 0,-6-412 360 0 0,0 837-296 0 0,0 2-12 0 0,-1 10-36 0 0,-11-27 36 0 0,2 16 12 0 0,-18-3-53 0 0,-134-20 42 0 0,21 36 11 0 0,-6 11-160 0 0,-60 1 32 0 0,-105 16 236 0 0,107 2 64 0 0,-99 40-108 0 0,104-25-160 0 0,82-17 690 0 0,154-51-2426 0 0,-5 20-3607 0 0,-10 13 29 0 0</inkml:trace>
  <inkml:trace contextRef="#ctx0" brushRef="#br0" timeOffset="30805.327">10769 13159 4808 0 0,'0'0'101'0'0,"0"0"22"0"0,0 0 8 0 0,0 0 17 0 0,0 0 30 0 0,0 0 13 0 0,0 0 1 0 0,0 0 16 0 0,0 0 66 0 0,0 0 29 0 0,0 0 8 0 0,0 0 39 0 0,-2-3 162 0 0,-5-11 666 0 0,7 14-622 0 0,0 0-184 0 0,-2-3-79 0 0,-7-9-18 0 0,7 10 3 0 0,-1-1 29 0 0,-18-33 2793 0 0,12-69-1489 0 0,24 26-942 0 0,16-16-261 0 0,64-171-155 0 0,-43 124-200 0 0,73-148 11 0 0,-87 181-10 0 0,6 7 207 0 0,-42 100-192 0 0,-1 2 1 0 0,4 0 16 0 0,5-8 254 0 0,19 24-132 0 0,14 52-72 0 0,23 112 0 0 0,-21 93-60 0 0,-16-61 80 0 0,1-24-156 0 0,-1-42 0 0 0,-29-112 0 0 0,-14 11-12 0 0,0-24-64 0 0,12-20-12 0 0,2-1-50 0 0,0 0-20 0 0,-2 0-2 0 0,-36-9-953 0 0,5-22-768 0 0,4-3-688 0 0,15 24-2131 0 0</inkml:trace>
  <inkml:trace contextRef="#ctx0" brushRef="#br0" timeOffset="30806.327">10724 12570 11200 0 0,'0'0'256'0'0,"0"0"34"0"0,0 0 20 0 0,0 0-40 0 0,2 0-175 0 0,82 8 625 0 0,0-9 423 0 0,114-89 847 0 0,-185 84-1958 0 0,-1 1 1 0 0,0 1-1 0 0,1 0 0 0 0,0 1 0 0 0,0 1 1 0 0,0 1-1 0 0,-1 0 0 0 0,1 1 0 0 0,0 1 1 0 0,0 0-1 0 0,4 2-32 0 0,84-8 64 0 0,40 29-198 0 0,-38 4-2987 0 0,-93-21 2067 0 0</inkml:trace>
  <inkml:trace contextRef="#ctx0" brushRef="#br0" timeOffset="30807.327">11797 13305 8840 0 0,'0'0'197'0'0,"0"0"24"0"0,0 0 19 0 0,-10-9 35 0 0,-53-49 680 0 0,39 26 474 0 0,15-29-748 0 0,9 58-453 0 0,2-17 526 0 0,27-54-454 0 0,-15 42-188 0 0,25-21 80 0 0,-36 49-193 0 0,0 1 0 0 0,1-1 1 0 0,-1 1-1 0 0,1 0 1 0 0,0 0-1 0 0,-1 1 1 0 0,1-1-1 0 0,0 1 0 0 0,0 0 1 0 0,0 1-1 0 0,1-1 1 0 0,-1 1-1 0 0,0 0 1 0 0,0 0-1 0 0,1 1 0 0 0,-1-1 1 0 0,0 1-1 0 0,0 1 1 0 0,1-1-1 0 0,-1 1 1 0 0,1 0 0 0 0,30 15-132 0 0,-6 70 60 0 0,-41 22 71 0 0,2-64 55 0 0,-10-2 325 0 0,-16 42 1425 0 0,35-81-1650 0 0,1-3-9 0 0,-3 2-9 0 0,1-2-105 0 0,0 1-1 0 0,0-1 0 0 0,-1 0 0 0 0,1 0 0 0 0,0 0 1 0 0,-1-1-1 0 0,1 1 0 0 0,0-1 0 0 0,0 0 0 0 0,0 1 0 0 0,-1-1 1 0 0,1 0-1 0 0,0-1 0 0 0,0 1 0 0 0,0 0 0 0 0,0-1 0 0 0,0 0 1 0 0,0 1-1 0 0,1-1 0 0 0,-1 0 0 0 0,0 0 0 0 0,1 0 0 0 0,-1-1 1 0 0,1 1-1 0 0,-1 0 0 0 0,1-1 0 0 0,0 1 0 0 0,0-1 0 0 0,0 0 1 0 0,0 1-1 0 0,0-3-30 0 0,-18-48-1311 0 0,12 5-3425 0 0,11 22-328 0 0</inkml:trace>
  <inkml:trace contextRef="#ctx0" brushRef="#br0" timeOffset="30808.327">14481 11512 5152 0 0,'0'0'116'0'0,"0"0"17"0"0,0 0 10 0 0,0 0 37 0 0,0 0 152 0 0,0 0 69 0 0,0 0 14 0 0,0 0-9 0 0,0 0-38 0 0,0 0-14 0 0,0 0-2 0 0,0 0 0 0 0,0 0 0 0 0,0 0 0 0 0,0 0 0 0 0,0 0-22 0 0,0 0-88 0 0,0 0-40 0 0,0 0-8 0 0,0 0 11 0 0,0 0 56 0 0,0 0 25 0 0,0 0 2 0 0,0 0-11 0 0,0 0-45 0 0,0 0-21 0 0,0 0-3 0 0,0 0 10 0 0,-2 3 46 0 0,-3 14-31 0 0,1 0 0 0 0,0 1 0 0 0,0-1 0 0 0,2 1 0 0 0,-1 0 0 0 0,2 0-1 0 0,0 1 1 0 0,1-1 0 0 0,0 0 0 0 0,1 0 0 0 0,0 0 0 0 0,2 2-233 0 0,16 239 690 0 0,-17 13-268 0 0,-5-164-126 0 0,-4-1 1 0 0,-3 1 0 0 0,-4-2-1 0 0,-6 9-296 0 0,0 92 171 0 0,-25 30 37 0 0,38-218-184 0 0,7-1 19 0 0,1-11-5 0 0,33 25 1206 0 0,-5-23-1244 0 0,23-22 0 0 0,-20 35-41 0 0,-10 3 266 0 0,72-7-121 0 0,26-15-40 0 0,13 14 0 0 0,-14 21-53 0 0,111-28 114 0 0,42-10 17 0 0,-73-33 0 0 0,-20-1-66 0 0,-93 8-76 0 0,-64 26 0 0 0,-13 5 0 0 0,-2-16-10 0 0,-6 8-18 0 0,-1 2 76 0 0,14-102-107 0 0,-36-38-169 0 0,15 38-28 0 0,0-53 85 0 0,7-865 299 0 0,7 722-64 0 0,7 110-64 0 0,-7 44-138 0 0,-11 72-142 0 0,2 70 361 0 0,0 2-20 0 0,-33-14 46 0 0,-10 14-396 0 0,31 1 342 0 0,-128 16-114 0 0,1-13 61 0 0,-6 14 66 0 0,-289 66-83 0 0,209-48-67 0 0,-129 40 225 0 0,172-38-23 0 0,131-13-1166 0 0,77-9-668 0 0,61-21-2095 0 0,-39 6 2437 0 0</inkml:trace>
  <inkml:trace contextRef="#ctx0" brushRef="#br0" timeOffset="30809.327">14680 13072 8784 0 0,'0'0'197'0'0,"0"0"24"0"0,0 0 19 0 0,0 0 7 0 0,0 0-26 0 0,0 0-11 0 0,0 0-2 0 0,0 0-19 0 0,0-15-10 0 0,7-114 1269 0 0,22-153 764 0 0,16 51-576 0 0,96-136-343 0 0,-84 233-523 0 0,-17 67-502 0 0,-12 33-162 0 0,-3 6 416 0 0,16 44-138 0 0,-40-14-306 0 0,2-1 55 0 0,1 3-103 0 0,1 1 1 0 0,0-1-1 0 0,-1 1 0 0 0,1 1 0 0 0,-1-1 1 0 0,0 1-1 0 0,-1 0 0 0 0,1 0 0 0 0,-1 0 1 0 0,0 1-1 0 0,0-1 0 0 0,0 1 0 0 0,-1 0 1 0 0,0 0-1 0 0,0 1 0 0 0,1 2-30 0 0,31 73 273 0 0,40 69 55 0 0,-22 53-108 0 0,-30 16-213 0 0,2 0-18 0 0,-12-41 11 0 0,-7-135 0 0 0,-8 34 199 0 0,1-76-119 0 0,2-3-7 0 0,0 0-1 0 0,0 0 0 0 0,0 0-22 0 0,0 0-120 0 0,-44-35-1011 0 0,-33-98-7319 0 0,50 82 6422 0 0,-2-3-6 0 0</inkml:trace>
  <inkml:trace contextRef="#ctx0" brushRef="#br0" timeOffset="30810.327">14613 12494 12752 0 0,'0'0'289'0'0,"0"0"40"0"0,0 0 22 0 0,0 0-40 0 0,3 1-203 0 0,1 2-91 0 0,0-2 1 0 0,1 1 0 0 0,-1-1 0 0 0,1 0 0 0 0,0 0 0 0 0,-1-1-1 0 0,1 1 1 0 0,0-1 0 0 0,-1-1 0 0 0,1 1 0 0 0,0-1 0 0 0,-1 0-1 0 0,1 0 1 0 0,-1-1 0 0 0,1 0 0 0 0,1-1-18 0 0,89-16 880 0 0,74-22 590 0 0,-20 21-438 0 0,-30 29-872 0 0,-77-2-271 0 0,10 5-883 0 0,-22 12-4388 0 0,-29-22 430 0 0</inkml:trace>
  <inkml:trace contextRef="#ctx0" brushRef="#br0" timeOffset="30811.327">15656 12578 8376 0 0,'0'0'190'0'0,"0"0"28"0"0,0 0 8 0 0,0 0 18 0 0,0 0 31 0 0,0 0 12 0 0,0 0 1 0 0,0 0-31 0 0,0 0-128 0 0,0 0-53 0 0,0 0-10 0 0,0 0-2 0 0,0 0 0 0 0,0 0 0 0 0,0 0 0 0 0,0 18 197 0 0,0 6 182 0 0,0-22-237 0 0,1 15 28 0 0,5 57 711 0 0,-6-72-745 0 0,0-2 7 0 0,1 3 1 0 0,14 50 174 0 0,-9-2-60 0 0,-6-48-234 0 0,-22 50 1500 0 0,15-36-1352 0 0,7-17-132 0 0,0 0-6 0 0,0 0-22 0 0,0 0-36 0 0,0 0-125 0 0,0 0-120 0 0,0 0-41 0 0,0 0-8 0 0,0 0-141 0 0,0 0-584 0 0,4-1-261 0 0,11-5-52 0 0,-11 4-10 0 0</inkml:trace>
  <inkml:trace contextRef="#ctx0" brushRef="#br0" timeOffset="30812.327">19523 12825 16727 0 0,'0'0'382'0'0,"0"0"54"0"0,0 0 21 0 0,0 0-50 0 0,0 0-281 0 0,2-1-174 0 0,74-37-1264 0 0,-74 37 1047 0 0,16 9-59 0 0,-1-6-310 0 0,0 1-3616 0 0,-8-2-780 0 0</inkml:trace>
  <inkml:trace contextRef="#ctx0" brushRef="#br0" timeOffset="30813.327">20611 12834 15288 0 0,'0'0'348'0'0,"0"0"49"0"0,0 0 20 0 0,0 0-45 0 0,0 0-303 0 0,0 0-375 0 0,0 0-139 0 0,0 0-31 0 0,0 0-80 0 0,0 0-320 0 0,0 0-144 0 0,0 0-32 0 0,0 0 22 0 0,0 0 112 0 0,0 0 43 0 0,0 0-426 0 0,0 0-1743 0 0</inkml:trace>
  <inkml:trace contextRef="#ctx0" brushRef="#br0" timeOffset="30814.327">21238 12834 20815 0 0,'0'0'472'0'0,"0"0"68"0"0,0 0 34 0 0,0 0-69 0 0,2 3-328 0 0,49 96-543 0 0,-44-50-1057 0 0,-7-46 851 0 0,0-3-193 0 0,0 0-89 0 0,0 0-11 0 0,0 0 1 0 0,0 0 25 0 0,0 0 9 0 0,0 0-865 0 0,0 0-3475 0 0</inkml:trace>
  <inkml:trace contextRef="#ctx0" brushRef="#br0" timeOffset="30815.327">22451 12825 20239 0 0,'0'0'463'0'0,"0"0"61"0"0,0 0 29 0 0,0 0-58 0 0,0 18-306 0 0,0 89 183 0 0,0-104-484 0 0,0-3-224 0 0,0 0-69 0 0,0 0-1386 0 0,0 0-5504 0 0</inkml:trace>
  <inkml:trace contextRef="#ctx0" brushRef="#br0" timeOffset="30816.327">22955 12750 12464 0 0,'0'0'272'0'0,"0"0"56"0"0,6 8 16 0 0,10 19 8 0 0,-3-4-280 0 0</inkml:trace>
  <inkml:trace contextRef="#ctx0" brushRef="#br0" timeOffset="30817.327">17564 11085 7344 0 0,'0'0'165'0'0,"0"0"22"0"0,0 0 9 0 0,0 0 50 0 0,0 0 152 0 0,0 0 67 0 0,0 0 14 0 0,0 0-5 0 0,0 0-20 0 0,0 0-6 0 0,0 0 0 0 0,0 0-51 0 0,0 0-213 0 0,0 0-96 0 0,0 0-21 0 0,13 27 414 0 0,-6-14-195 0 0,-2 1 0 0 0,0-1 0 0 0,0 1 0 0 0,-1 1 0 0 0,0-1 0 0 0,-1 1 0 0 0,0-1-1 0 0,-1 1 1 0 0,0 0 0 0 0,0 13-286 0 0,8 48 420 0 0,-16 121 132 0 0,-9 52-331 0 0,-134 593 447 0 0,106-595 41 0 0,27-103-476 0 0,3 44 337 0 0,4-136-117 0 0,9-51-388 0 0,0-1-1 0 0,0 0-33 0 0,0 0-128 0 0,0 0-11 0 0,0 0 57 0 0,0 0 198 0 0,-4 15 162 0 0,26-40 467 0 0,24-15-503 0 0,29 19-209 0 0,38 8-64 0 0,147 47 0 0 0,-24-2 663 0 0,-169-25-949 0 0,250 3 357 0 0,-215-26 73 0 0,187 7 0 0 0,-232 18-166 0 0,-24 0-276 0 0,4-24 282 0 0,-29 20 16 0 0,4-4 35 0 0,-6-22 615 0 0,-10-7-675 0 0,4 25-33 0 0,0 3-8 0 0,0 0 2 0 0,0 0-5 0 0,0 0-22 0 0,-14-57-197 0 0,22-88 216 0 0,4 66 72 0 0,11-219-152 0 0,-7 8 152 0 0,-15 51 0 0 0,6-56 0 0 0,20-68-64 0 0,-26 236 64 0 0,-9 57 0 0 0,0 31 11 0 0,6 35 32 0 0,-7 0-46 0 0,7 3-61 0 0,-1-2 8 0 0,-8-8 45 0 0,1 6 11 0 0,-60-9-246 0 0,17 21-186 0 0,-61-16-7 0 0,-63-17 260 0 0,-235 36 305 0 0,146 8-62 0 0,-9 6 186 0 0,2 10-60 0 0,171-17-85 0 0,35 1 48 0 0,53-12-149 0 0,11-5-65 0 0,3-1-18 0 0,0 0-46 0 0,0 0-192 0 0,0 0-89 0 0,0 0-11 0 0,25 19-3623 0 0,2-9 2066 0 0,2-22-10 0 0</inkml:trace>
  <inkml:trace contextRef="#ctx0" brushRef="#br0" timeOffset="30818.327">17779 12912 8720 0 0,'0'0'197'0'0,"0"0"24"0"0,0 0 19 0 0,0 0 22 0 0,0 0 36 0 0,0 0 20 0 0,0 0 2 0 0,0 0-14 0 0,0 0-55 0 0,0 0-24 0 0,1-4-3 0 0,32-76 889 0 0,-25 26-106 0 0,101-337 1936 0 0,-54 230-2591 0 0,34-37-82 0 0,-8 78-124 0 0,29-43-450 0 0,-81 121 439 0 0,-25 38-90 0 0,2 4 1489 0 0,1 17-1408 0 0,14 107-30 0 0,9 10 74 0 0,-28-112-196 0 0,17 264 90 0 0,-3-52-64 0 0,-10 142-161 0 0,-11-344 557 0 0,4-31-143 0 0,1 2-39 0 0,-1 9-172 0 0,-5 4-42 0 0,-1-8-16 0 0,-30-16-825 0 0,-27-66-1913 0 0,46 46-69 0 0,3 3-2302 0 0</inkml:trace>
  <inkml:trace contextRef="#ctx0" brushRef="#br0" timeOffset="30819.327">17814 12384 11792 0 0,'0'0'342'0'0,"0"0"4"0"0,3-2-224 0 0,151-23 2172 0 0,29-8-835 0 0,4 42-763 0 0,-55 15-1835 0 0,-38 26-3013 0 0,-70-33 2808 0 0</inkml:trace>
  <inkml:trace contextRef="#ctx0" brushRef="#br0" timeOffset="30820.327">18643 12503 11256 0 0,'0'0'256'0'0,"0"0"34"0"0,0 0 21 0 0,0 0-35 0 0,0 0-165 0 0,1-3-26 0 0,51-63 202 0 0,-12 39-59 0 0,-27 18 618 0 0,14 9-760 0 0,-26 0-6 0 0,-1 0 16 0 0,30 19 278 0 0,-29-18-366 0 0,0 0 11 0 0,1 0 0 0 0,-1 0 0 0 0,0 0 0 0 0,0 0 0 0 0,0 0 0 0 0,0 0 0 0 0,0 0 0 0 0,0 1 0 0 0,0-1 0 0 0,-1 0 0 0 0,1 1 0 0 0,0-1 0 0 0,0 1 0 0 0,-1-1 0 0 0,1 1 0 0 0,-1 0 0 0 0,1-1 0 0 0,-1 1 0 0 0,1 0 0 0 0,-1-1 0 0 0,0 1 0 0 0,0 0 0 0 0,0-1 0 0 0,0 1 0 0 0,0 0 0 0 0,0 0 0 0 0,0-1 0 0 0,0 1 0 0 0,0 0 0 0 0,-1 0 0 0 0,1-1 0 0 0,0 1 0 0 0,-1 0 0 0 0,1-1 0 0 0,-1 1 0 0 0,1-1 0 0 0,-1 1 0 0 0,0 0-19 0 0,-21 58 589 0 0,-37 41-606 0 0,14-34 337 0 0,3-6-132 0 0,17-10 3 0 0,6 7-79 0 0,18-55-32 0 0,1-3 16 0 0,22 53 650 0 0,-19-50-765 0 0,1-1 0 0 0,-1 0 1 0 0,1 0-1 0 0,0 0 0 0 0,0 0 1 0 0,0-1-1 0 0,0 1 0 0 0,0-1 1 0 0,0-1-1 0 0,0 1 0 0 0,0-1 1 0 0,0 0-1 0 0,1 0 0 0 0,-1 0 1 0 0,0-1-1 0 0,0 0 0 0 0,0 0 1 0 0,0 0-1 0 0,0-1 19 0 0,49-20-3552 0 0,-30 13 2386 0 0</inkml:trace>
  <inkml:trace contextRef="#ctx0" brushRef="#br0" timeOffset="30821.327">12232 9007 4296 0 0,'0'0'125'0'0,"0"0"86"0"0,0 0 273 0 0,-2 2 116 0 0,-4 3-1161 0 0,5 4 9002 0 0,10-7-7300 0 0,-9-2-894 0 0,10 0 657 0 0,113 0 466 0 0,-27 1-1058 0 0,-14 7 105 0 0,109 0 362 0 0,-22 10-434 0 0,-34-13-149 0 0,65 13 632 0 0,-59-11-457 0 0,-22 2-62 0 0,-38 0-229 0 0,-71-8-69 0 0,26 18 232 0 0,-27-13-222 0 0,-7-5 32 0 0,-2-1 11 0 0,2 0-25 0 0,3 0-100 0 0,-3 0-21 0 0,0 0 16 0 0,8 0 52 0 0,-3 0 25 0 0,-6 0 18 0 0,2 2-71 0 0,25 18-76 0 0,-19-21 118 0 0,32-1-72 0 0,-3-24 72 0 0,-29 24 0 0 0,3 2 0 0 0,-3 0-10 0 0,-8 0-44 0 0,0 2 1 0 0,6 4 42 0 0,5-3 11 0 0,10 14 0 0 0,-14-4-10 0 0,17 0-108 0 0,39 0 54 0 0,-54-11 64 0 0,2 4 0 0 0,10 2-10 0 0,-21-6-17 0 0,-1-2 91 0 0,0 0-20 0 0,0 0-103 0 0,0 0-10 0 0,-1-3 10 0 0,-48-54-6 0 0,25 25 54 0 0,-117-130 11 0 0,67 83-77 0 0,-12-37-126 0 0,83 111 143 0 0,-4-9 48 0 0,-2-3 12 0 0,-2 2-10 0 0,8 12-54 0 0,3 3-54 0 0,0 0-11 0 0,0 0-6 0 0,97 70-129 0 0,80 21-24 0 0,-110-47 48 0 0,8 14 174 0 0,-37-23-28 0 0,34 33 41 0 0,-56-31 106 0 0,-16 35-41 0 0,0-67 47 0 0,-78 46 5 0 0,43-18-63 0 0,-15 24-61 0 0,-75 56-16 0 0,73-62 204 0 0,30-18-141 0 0,21-32-56 0 0,1-1-62 0 0,0 0-152 0 0,31-1-5256 0 0,-10-6 55 0 0</inkml:trace>
  <inkml:trace contextRef="#ctx0" brushRef="#br0" timeOffset="30822.327">12232 12793 3312 0 0,'-20'-9'2080'0'0,"18"9"-1771"0"0,2 0-45 0 0,0 0-21 0 0,0 0-3 0 0,0 0 10 0 0,0 0 46 0 0,0 0 22 0 0,0 0 2 0 0,0 0-28 0 0,0 0-118 0 0,0 0-50 0 0,0 0-10 0 0,0 0 27 0 0,0 0 124 0 0,0 0 58 0 0,0 0 12 0 0,0 0-23 0 0,0 0-100 0 0,0 0-42 0 0,0 0-8 0 0,0 0 24 0 0,0 0 112 0 0,0 0 43 0 0,0 0 10 0 0,0 0-34 0 0,0 0-145 0 0,0 0-63 0 0,0 0-11 0 0,0 0 4 0 0,0 0 29 0 0,0 0 12 0 0,0 0 1 0 0,0 0 17 0 0,0 0 72 0 0,0 0 30 0 0,0 0 8 0 0,1-7 1 0 0,35-71 120 0 0,8 12-128 0 0,66-52 153 0 0,10-29 206 0 0,5-42-103 0 0,107-71-129 0 0,76-74 205 0 0,-241 266-540 0 0,-3-4 0 0 0,-2-4-1 0 0,-3-3 1 0 0,13-26-56 0 0,32-42 341 0 0,0 12 119 0 0,5 5 0 0 0,33-22-460 0 0,12 6 312 0 0,38-51-26 0 0,-102 105 7 0 0,-89 90-205 0 0,-1 2-13 0 0,0 0 15 0 0,0 0 5 0 0,0 0-6 0 0,0 0-1 0 0,0 0-1 0 0,0 0-6 0 0,0 0-3 0 0,24-10-142 0 0,11-25-142 0 0,15-39-215 0 0,-33 32 370 0 0,28-54 337 0 0,35-41-572 0 0,-56 81 286 0 0,-13 53-18 0 0,-8 3-74 0 0,-3 0-14 0 0,0 0 2 0 0,0 0 38 0 0,0 0 144 0 0,0 0 21 0 0,0 0-43 0 0,0 0-131 0 0,0 0-15 0 0,0 0 36 0 0,0 0 110 0 0,0 0 12 0 0,0 0-26 0 0,0 0-96 0 0,0 0-6 0 0,0 0 120 0 0,0 6 4 0 0,0 30-160 0 0,0-35 6 0 0,0-1 40 0 0,0 0 126 0 0,0 0 15 0 0,0 0-42 0 0,0 0-125 0 0,0 0-14 0 0,0 0 32 0 0,-4-1 102 0 0,-29 2-20 0 0,10 10-140 0 0,-29 13 116 0 0,1 4-64 0 0,-68 47-61 0 0,45-40 61 0 0,7-10 53 0 0,31-8 65 0 0,23-12-56 0 0,10-4-59 0 0,3-1-15 0 0,0 0 8 0 0,0 3 9 0 0,0 9 37 0 0,39-33-32 0 0,10-15 54 0 0,-2-13 0 0 0,47-37-117 0 0,12-23 106 0 0,-21 65-69 0 0,-60 43 16 0 0,-12 2 64 0 0,-5 7 12 0 0,1 0 36 0 0,5 10-36 0 0,-7-8-12 0 0,-6 1 11 0 0,-1-9 42 0 0,22 43 11 0 0,-19-35-63 0 0,0 0-1 0 0,0 0 1 0 0,-1 0-1 0 0,0 0 0 0 0,-1 1 1 0 0,0-1-1 0 0,0 1 0 0 0,-1 0 1 0 0,1-1-1 0 0,-2 1 1 0 0,1-1-1 0 0,-1 1 0 0 0,-1-1 1 0 0,1 1-1 0 0,-1-1 1 0 0,-2 6-1 0 0,-5 31 47 0 0,-55 193 517 0 0,42-138 26 0 0,8-38-231 0 0,13-58-304 0 0,1 23-59 0 0,0-26-44 0 0,0-3 86 0 0,0 0 26 0 0,0 0 0 0 0,0 0 2 0 0,0 0 6 0 0,0 0-19 0 0,1-3-105 0 0,35-50-596 0 0,-22 24-1269 0 0,-5 12-4464 0 0</inkml:trace>
  <inkml:trace contextRef="#ctx0" brushRef="#br0" timeOffset="30823.327">15774 8734 6416 0 0,'0'0'141'0'0,"-3"0"23"0"0,-105-16 203 0 0,69 13-207 0 0,-1-13 656 0 0,18 0-122 0 0,19 15-307 0 0,3 1 12 0 0,-1-2 324 0 0,-2-3-846 0 0,9 3 4131 0 0,191 28-2776 0 0,18 17-363 0 0,-124-33-794 0 0,181 23 106 0 0,67-31 21 0 0,-132 3 528 0 0,-105 4-97 0 0,-56 0-60 0 0,-38-9-562 0 0,-5-2 32 0 0,8-3-33 0 0,-3 3-22 0 0,-6 1-36 0 0,3-5 26 0 0,-3 4-21 0 0,3 2 43 0 0,-3-1 43 0 0,2-2-43 0 0,0 0-43 0 0,7-3 43 0 0,-6 5-6 0 0,-4 2-2 0 0,-1-1-1 0 0,0 0 1 0 0,1 0-1 0 0,-1 0 1 0 0,1 0-1 0 0,-1 0 1 0 0,1 0-1 0 0,-1-1 1 0 0,1 1-1 0 0,-1 0 0 0 0,0 0 1 0 0,1 0-1 0 0,-1-1 1 0 0,1 1-1 0 0,-1 0 1 0 0,1 0-1 0 0,-1-1 1 0 0,0 1-1 0 0,1 0 1 0 0,-1-1-1 0 0,0 1 1 0 0,1-1-1 0 0,-1 1 1 0 0,0-1-1 0 0,1 1 1 0 0,-1 0-1 0 0,0-1 1 0 0,0 0-1 0 0,1 1 0 0 0,-1-1 1 0 0,0 1-1 0 0,0-1 1 0 0,0 1-1 0 0,0-1 1 0 0,0 1-1 0 0,0-1 1 0 0,0 0-1 0 0,1 1 1 0 0,-1-1-1 0 0,0 1 1 0 0,0-1-1 0 0,-1 0 1 0 0,1 1-1 0 0,0-1 1 0 0,0 1-1 0 0,0-1 1 0 0,0 1-1 0 0,0-1 1 0 0,0 0-1 0 0,-1 1 0 0 0,1-1 1 0 0,0 1-1 0 0,0-1 1 0 0,-1 1-1 0 0,1-1 1 0 0,0 1-1 0 0,0-1 1 0 0,-1 1-1 0 0,1 0 1 0 0,0-1-1 0 0,-1 1 1 0 0,1 0-1 0 0,-1-1 1 0 0,1 1-1 0 0,0 0 1 0 0,-1-1-1 0 0,1 1 1 0 0,-1 0-1 0 0,1 0 0 0 0,-1 0 9 0 0,-74-95-26 0 0,38 50 26 0 0,-7-22 10 0 0,-41-33-118 0 0,81 96 176 0 0,-30-50-4 0 0,5 3-362 0 0,28 48 384 0 0,-1 0 21 0 0,-3-11-26 0 0,3-1-95 0 0,2 13-6 0 0,0-1 1 0 0,0 1-1 0 0,0-1 1 0 0,1 0-1 0 0,-1 1 1 0 0,0-1-1 0 0,1 1 1 0 0,0-1 0 0 0,-1 1-1 0 0,1 0 1 0 0,0-1-1 0 0,0 1 1 0 0,0 0-1 0 0,0 0 1 0 0,0-1-1 0 0,0 1 1 0 0,1 0-1 0 0,-1 1 1 0 0,1-1-1 0 0,-1 0 1 0 0,1 0-1 0 0,-1 1 1 0 0,1-1-1 0 0,0 1 1 0 0,-1 0 0 0 0,1 0-1 0 0,0 0 1 0 0,0 0-1 0 0,0 0 1 0 0,0 0-1 0 0,0 0 1 0 0,0 1-1 0 0,0-1 1 0 0,0 1-1 0 0,0 0 1 0 0,0 0-1 0 0,0 0 1 0 0,0 0-1 0 0,0 0 1 0 0,0 1-1 0 0,-1-1 1 0 0,1 1-1 0 0,1 0 20 0 0,21 21-84 0 0,47 56 134 0 0,-11-18-124 0 0,52 43 10 0 0,-69-79 64 0 0,25 27-53 0 0,-33-25-22 0 0,-27-17 75 0 0,-2 1 0 0 0,-5 3-10 0 0,-8 21 162 0 0,0-23-131 0 0,-2 4 22 0 0,-3-5-33 0 0,-19 25-10 0 0,-37 13 0 0 0,9 4 54 0 0,-43 69 31 0 0,6-4 352 0 0,74-83-101 0 0,21-30-400 0 0,1 3 48 0 0,0 1 32 0 0,0-7 34 0 0,23 33-689 0 0,-15-24-1070 0 0,-8-10-3920 0 0</inkml:trace>
  <inkml:trace contextRef="#ctx0" brushRef="#br0" timeOffset="30824.327">15951 11840 6704 0 0,'0'0'149'0'0,"0"0"23"0"0,0 0 12 0 0,3-1-12 0 0,40-41 33 0 0,30-52-87 0 0,-36 42 80 0 0,73-102 1420 0 0,38-48 371 0 0,44-71-690 0 0,9 24-838 0 0,21-30 64 0 0,-2 22 353 0 0,-101 121 352 0 0,-17 1 413 0 0,-101 132-1421 0 0,-1 3 2 0 0,1-1-26 0 0,5-8-108 0 0,-4-4-16 0 0,-2 10 32 0 0,0 3-6 0 0,0 0-4 0 0,0 0-29 0 0,-44 35-758 0 0,27-12 621 0 0,-12-23 346 0 0,-25 9 70 0 0,12 1-234 0 0,-128 67-48 0 0,66-36 0 0 0,33-8 11 0 0,68-31-32 0 0,-4-1-33 0 0,-5 5-20 0 0,7-3-33 0 0,5-3 43 0 0,0 1 0 0 0,-1 0 0 0 0,1-1-1 0 0,0 1 1 0 0,0 0 0 0 0,0-1 0 0 0,0 1 0 0 0,0-1 0 0 0,0 1-1 0 0,0 0 1 0 0,0-1 0 0 0,0 1 0 0 0,0 0 0 0 0,0-1 0 0 0,0 1-1 0 0,0 0 1 0 0,1-1 0 0 0,-1 1 0 0 0,0-1 0 0 0,0 1 0 0 0,1 0-1 0 0,-1-1 1 0 0,0 1 0 0 0,0-1 0 0 0,1 1 0 0 0,-1-1 0 0 0,0 1-1 0 0,1-1 1 0 0,-1 0 0 0 0,0 1 0 0 0,1-1 0 0 0,-1 1 0 0 0,1-1-1 0 0,-1 0 1 0 0,1 1 0 0 0,-1-1 0 0 0,1 0 0 0 0,-1 0 0 0 0,1 0-1 0 0,-1 1 1 0 0,0-1 0 0 0,1 0 0 0 0,-1 0 0 0 0,1 0 0 0 0,-1 0-1 0 0,1 0 1 0 0,-1 0 0 0 0,1 0 0 0 0,-1 0 0 0 0,1-1 0 0 0,-1 1-1 0 0,1 0 1 0 0,-1 0 0 0 0,1 0 0 0 0,-1-1 0 0 0,1 1 0 0 0,-1 0-1 0 0,1-1 1 0 0,-1 1 0 0 0,0 0 0 0 0,1-1 0 0 0,-1 1 0 0 0,1-1-1 0 0,-1 1 1 0 0,50-19-88 0 0,131-77 64 0 0,-104 47-208 0 0,13-9 51 0 0,42-21 106 0 0,-72 54 355 0 0,-46 69-216 0 0,-38 111-64 0 0,-10-37 16 0 0,-61 70 214 0 0,56-104-60 0 0,9-39-154 0 0,-6 13 326 0 0,50-67-5963 0 0,1 0-307 0 0</inkml:trace>
  <inkml:trace contextRef="#ctx0" brushRef="#br0" timeOffset="30825.327">22132 8086 7688 0 0,'0'0'166'0'0,"0"0"29"0"0,0 0 14 0 0,-2-1-25 0 0,-81-57 1400 0 0,81 56-1444 0 0,-29-5 118 0 0,-11-11-258 0 0,12 16 0 0 0,-53 26 621 0 0,-20 16 462 0 0,21 11-515 0 0,-21 24-128 0 0,48-34 156 0 0,1 2 0 0 0,2 4 0 0 0,-45 52-596 0 0,2 11 1070 0 0,-54 88-491 0 0,53-27-177 0 0,87-149-318 0 0,0-4-23 0 0,1 1 0 0 0,0 1 0 0 0,1 0 0 0 0,1 1 0 0 0,0-1-1 0 0,1 2 1 0 0,1-1 0 0 0,0 7-61 0 0,-13 99 357 0 0,32-16-253 0 0,24 89 505 0 0,-26-154-482 0 0,-4-18-17 0 0,0-1-1 0 0,2 0 0 0 0,0-1 0 0 0,2-1 0 0 0,0 0 0 0 0,1-2 0 0 0,1 0 0 0 0,0 0 0 0 0,2-2 1 0 0,0-1-1 0 0,0 0 0 0 0,16 11-109 0 0,129 40 242 0 0,-30-52-188 0 0,-13-26 80 0 0,-64-3-63 0 0,0-4 0 0 0,0-3 0 0 0,-1-3 0 0 0,0-3 0 0 0,-2-3 0 0 0,28-20-71 0 0,-41 25 22 0 0,84-65 50 0 0,33-25 31 0 0,118-102 14 0 0,-131 44-53 0 0,-125 149-1 0 0,0-1-1 0 0,-2-1 1 0 0,0-2-1 0 0,-1 0 1 0 0,-1-1-1 0 0,-1 0 0 0 0,0-2 1 0 0,-2 0-1 0 0,0 0 1 0 0,-1-1-1 0 0,-2-1 1 0 0,5-22-63 0 0,9-205 434 0 0,-37 101-284 0 0,13 128-141 0 0,-1 0 1 0 0,0 0-1 0 0,-1 0 1 0 0,-2 1-1 0 0,0 0 1 0 0,-1 0-1 0 0,-7-16-9 0 0,4 12 36 0 0,-1 0-1 0 0,-1 2 1 0 0,-1 0 0 0 0,0 1-1 0 0,-2 0 1 0 0,-1 2-1 0 0,0 0 1 0 0,-1 1-1 0 0,-6-4-35 0 0,1 7 24 0 0,0 1 0 0 0,-1 1 0 0 0,0 2 0 0 0,-1 1 0 0 0,-1 1 0 0 0,-15-5-24 0 0,15 12-12 0 0,0 1 0 0 0,-1 2-1 0 0,0 1 1 0 0,0 2 0 0 0,0 1-1 0 0,0 2 1 0 0,0 1 0 0 0,0 2-1 0 0,0 1 1 0 0,1 1 0 0 0,-1 2-1 0 0,-9 6 13 0 0,-29 4-44 0 0,-125 69 44 0 0,1 25-138 0 0,135-73-134 0 0,1 3 1 0 0,1 3-1 0 0,-35 41 272 0 0,-41 111-5145 0 0,99-148-1132 0 0</inkml:trace>
  <inkml:trace contextRef="#ctx0" brushRef="#br0" timeOffset="30826.327">22199 8426 4416 0 0,'0'0'132'0'0,"0"0"76"0"0,0 0 255 0 0,0 0 106 0 0,0 0 27 0 0,0 0-22 0 0,0 0-104 0 0,0 0-44 0 0,0 0-8 0 0,0 0 7 0 0,-9-10 2775 0 0,-1 4-3123 0 0,7 5-11 0 0,3 1 19 0 0,-16-9 1016 0 0,-46 16 366 0 0,-9 12-1102 0 0,5 0-143 0 0,8 23 323 0 0,-89 70 412 0 0,79-47-800 0 0,-6 23-17 0 0,17 22 196 0 0,47-74-282 0 0,10-33-46 0 0,0-1-1 0 0,0 1 1 0 0,1-1 0 0 0,-1 1-1 0 0,1-1 1 0 0,-1 1 0 0 0,1-1 0 0 0,0 0-1 0 0,0 1 1 0 0,0-1 0 0 0,0 0 0 0 0,0 0-1 0 0,0 0 1 0 0,0 0 0 0 0,0 0-1 0 0,1 0 1 0 0,-1 0 0 0 0,0-1 0 0 0,1 1-1 0 0,-1 0 1 0 0,1-1 0 0 0,0 0 0 0 0,-1 1-1 0 0,1-1 1 0 0,0 0 0 0 0,0 0 0 0 0,1 0-8 0 0,1 2 20 0 0,152 65 185 0 0,-94-40-357 0 0,-28-6 20 0 0,4 5 48 0 0,-32-16 84 0 0,-4 4 0 0 0,-2-11 21 0 0,0-1-1 0 0,0 1 0 0 0,-1-1 1 0 0,1 1-1 0 0,0-1 0 0 0,-1 1 1 0 0,0-1-1 0 0,1 0 0 0 0,-1 1 1 0 0,0-1-1 0 0,0 0 0 0 0,-1 0 1 0 0,1 0-1 0 0,0 0 0 0 0,-1 0 0 0 0,1 0 1 0 0,-1-1-1 0 0,0 1 0 0 0,0-1 1 0 0,0 1-1 0 0,0-1 0 0 0,0 0 1 0 0,0 0-1 0 0,0 0 0 0 0,-1 0 1 0 0,1 0-1 0 0,0-1-20 0 0,-7 6 93 0 0,-20 17 215 0 0,-1-1 0 0 0,0-2 0 0 0,-2-2 1 0 0,1-2-1 0 0,-2-1 0 0 0,-4-1-308 0 0,-66 20 141 0 0,71-26-149 0 0,33-9-97 0 0,-1 0 0 0 0,0 0 0 0 0,1-1 0 0 0,-1 1-1 0 0,0 0 1 0 0,1 0 0 0 0,-1 0 0 0 0,0 0 0 0 0,0-1-1 0 0,1 1 1 0 0,-1 0 0 0 0,0 0 0 0 0,0-1 0 0 0,1 1 0 0 0,-1 0-1 0 0,0-1 1 0 0,0 1 0 0 0,0 0 0 0 0,1-1 0 0 0,-1 1-1 0 0,0-1 1 0 0,0 1 0 0 0,0 0 0 0 0,0-1 0 0 0,0 1-1 0 0,0-1 1 0 0,0 1 0 0 0,1 0 0 0 0,-1-1 0 0 0,0 1-1 0 0,0-1 1 0 0,0 1 0 0 0,0 0 0 0 0,0-1 0 0 0,-1 1 0 0 0,1-1-1 0 0,0 1 1 0 0,0-1 0 0 0,0 1 0 0 0,0 0 0 0 0,0-1-1 0 0,0 1 1 0 0,0 0 0 0 0,-1-1 0 0 0,1 1 0 0 0,0 0-1 0 0,0-1 1 0 0,0 1 0 0 0,-1 0 0 0 0,1-1 0 0 0,0 1-1 0 0,0 0 1 0 0,-1-1 0 0 0,1 1 0 0 0,0 0 0 0 0,-1 0 105 0 0,7-7-1664 0 0,2-3-3773 0 0</inkml:trace>
  <inkml:trace contextRef="#ctx0" brushRef="#br0" timeOffset="30827.327">22155 8990 6072 0 0,'0'0'133'0'0,"0"0"23"0"0,0 0 12 0 0,0 0 52 0 0,0 0 191 0 0,0 0 79 0 0,0 0 20 0 0,0 0-20 0 0,0 0-90 0 0,0 0-42 0 0,0 0-6 0 0,0 0-26 0 0,0 0-106 0 0,0 0-48 0 0,0 0-10 0 0,0 0 14 0 0,-6-7 165 0 0,6 2 4251 0 0,3 1-4568 0 0,1 0 0 0 0,-1-1 0 0 0,1 2 0 0 0,0-1 0 0 0,0 0 1 0 0,0 1-1 0 0,0 0 0 0 0,0 0 0 0 0,0 1 0 0 0,1-1 0 0 0,-1 1 0 0 0,1 1 0 0 0,-1-1 0 0 0,1 1 1 0 0,-1 0-1 0 0,1 0 0 0 0,0 1 0 0 0,0-1 0 0 0,-1 1 0 0 0,1 1 0 0 0,0-1 0 0 0,-1 1 0 0 0,1 0 1 0 0,1 1-25 0 0,46 7 64 0 0,-50-8-63 0 0,0 0 1 0 0,0 0 0 0 0,0 0 0 0 0,0 0 0 0 0,0 0 0 0 0,-1 1 0 0 0,1-1 0 0 0,0 1 0 0 0,0 0 0 0 0,-1 0 0 0 0,1 0 0 0 0,-1 0 0 0 0,1 0 0 0 0,-1 0 0 0 0,0 0 0 0 0,0 0 0 0 0,0 1 0 0 0,0-1 0 0 0,0 1 0 0 0,0-1 0 0 0,0 1 0 0 0,0-1 0 0 0,-1 1 0 0 0,1 0 0 0 0,-1 0 0 0 0,0-1 0 0 0,1 1 0 0 0,-1 0 0 0 0,0 0 0 0 0,0-1 0 0 0,0 1 0 0 0,-1 0 0 0 0,1 0 0 0 0,0-1-1 0 0,-1 1 1 0 0,0 0 0 0 0,1-1 0 0 0,-1 1 0 0 0,0-1 0 0 0,0 1 0 0 0,0-1 0 0 0,0 1 0 0 0,0-1 0 0 0,-1 0 0 0 0,1 0 0 0 0,-1 1-2 0 0,-18 47 137 0 0,-33 30 439 0 0,24-41 138 0 0,-15-5-754 0 0,42-33 156 0 0,-16 8 125 0 0,16-9-284 0 0,0 1 73 0 0,-4 5-30 0 0,16-13 0 0 0,45 32-182 0 0,-32-15 54 0 0,12 31 139 0 0,-34-39-9 0 0,-1 0 0 0 0,1 0 0 0 0,-1 0 0 0 0,0 0 0 0 0,1 0 0 0 0,-1 0 0 0 0,0 1 0 0 0,0-1 0 0 0,0 0 0 0 0,0 0 0 0 0,0 0 0 0 0,0 0 0 0 0,-1 1 0 0 0,1-1 0 0 0,-1 0 0 0 0,1 0 0 0 0,-1 0 0 0 0,1 0 0 0 0,-1 0 0 0 0,0 0 0 0 0,0 0 0 0 0,0 0 0 0 0,0-1 0 0 0,0 1 0 0 0,0 0 0 0 0,0-1 0 0 0,0 1 0 0 0,0-1 0 0 0,-1 1 0 0 0,1-1 0 0 0,0 1-2 0 0,-6 7 45 0 0,-3 9-4 0 0,-54 55 336 0 0,-21-13-642 0 0,53-51-2391 0 0,17-8 1658 0 0</inkml:trace>
  <inkml:trace contextRef="#ctx0" brushRef="#br0" timeOffset="30828.327">19123 9007 8208 0 0,'0'0'182'0'0,"0"0"29"0"0,0 0 13 0 0,0 0 33 0 0,0 0 114 0 0,0 0 49 0 0,0 0 11 0 0,0 0-21 0 0,0 0-88 0 0,3 0-40 0 0,82-7 2265 0 0,-41 6-2038 0 0,31-8 299 0 0,65 2 183 0 0,187 23-453 0 0,-173-35-55 0 0,179-64 808 0 0,-90 41-889 0 0,-43 40 129 0 0,-198 2-340 0 0,-1 2 7 0 0,10 5-131 0 0,-10-7-188 0 0,16 19-182 0 0,-5 3 280 0 0,-12-18-6859 0 0,-13 3 1481 0 0</inkml:trace>
  <inkml:trace contextRef="#ctx0" brushRef="#br0" timeOffset="30829.327">20565 8554 10000 0 0,'0'0'292'0'0,"0"0"0"0"0,0 0-180 0 0,0 0-48 0 0,1 2-11 0 0,41 14-42 0 0,18 1 717 0 0,88 66 820 0 0,-77-35-584 0 0,49 49-300 0 0,-111-53-392 0 0,-8-32-219 0 0,0 1 1 0 0,-1 0 0 0 0,0 0-1 0 0,-1 0 1 0 0,0-1 0 0 0,-1 1 0 0 0,1 0-1 0 0,-2-1 1 0 0,1 0 0 0 0,-2 0-1 0 0,1 0 1 0 0,-1 0 0 0 0,-1 0 0 0 0,-1 2-54 0 0,-69 98-274 0 0,-94 72 1775 0 0,95-112-575 0 0,-12 20-480 0 0,-12 1-430 0 0,52-31-16 0 0,34-36 0 0 0,-20 16-21 0 0,31-40-178 0 0,-11 15 111 0 0,4-11-3925 0 0,8-6 2575 0 0</inkml:trace>
  <inkml:trace contextRef="#ctx0" brushRef="#br0" timeOffset="30830.327">19255 12317 3568 0 0,'0'0'76'0'0,"0"0"16"0"0,-1 1 5 0 0,-5 6-11 0 0,-28 9 32 0 0,17-5 1033 0 0,17-11-1203 0 0</inkml:trace>
  <inkml:trace contextRef="#ctx0" brushRef="#br0" timeOffset="30831.327">19117 12317 6160 0 0,'0'0'133'0'0,"0"0"23"0"0,0 0 13 0 0,0 0 19 0 0,-9 10 255 0 0,-9 13 49 0 0,15-21-331 0 0,3-2 93 0 0,0 0 30 0 0,0 0 20 0 0,0 0 69 0 0,0 0 38 0 0,0 0 5 0 0,0 0-14 0 0,0 0-55 0 0,0 0-24 0 0,0 0-3 0 0,0 0-16 0 0,0 0-70 0 0,0 0-36 0 0,0 0-6 0 0,0 0-8 0 0,0 0-35 0 0,0 0-18 0 0,0 0-3 0 0,0 0 0 0 0,7-27 380 0 0,43-56-112 0 0,18-31-314 0 0,32-19 314 0 0,-51 80-300 0 0,202-222 308 0 0,8-14 634 0 0,-88 61-1038 0 0,30-27 86 0 0,-138 184-4 0 0,144-161 304 0 0,82-100 101 0 0,-186 181 527 0 0,-101 159-526 0 0,-4 4-477 0 0,2-9 21 0 0,0-3-84 0 0,0 0-55 0 0,24-34-1007 0 0,32-25 329 0 0,-32 24 593 0 0,-3 6 0 0 0,-20 26 153 0 0,8-7 294 0 0,-2 8-387 0 0,-16 4 2191 0 0,-167 47-1907 0 0,87-21-152 0 0,0-9 0 0 0,15 7 0 0 0,34-1 0 0 0,14-12-14 0 0,25-12-56 0 0,-3 1 13 0 0,-11 3 57 0 0,11-3 53 0 0,4-2 11 0 0,3 0-10 0 0,209-39-134 0 0,-145 28-64 0 0,133-15-190 0 0,-53 18-154 0 0,-91 8 439 0 0,-52 0 108 0 0,3 1-45 0 0,-1 5 2 0 0,-4-3-1 0 0,0-1 0 0 0,0 1 0 0 0,-1 1 0 0 0,1-1-1 0 0,-1 0 1 0 0,1 0 0 0 0,-1 1 0 0 0,0-1 0 0 0,0 1-1 0 0,0-1 1 0 0,-1 1 0 0 0,1 0 0 0 0,0-1-1 0 0,-1 1 1 0 0,0 0 0 0 0,0-1 0 0 0,0 1 0 0 0,0 0-1 0 0,0 0 1 0 0,-1-1 0 0 0,1 1 0 0 0,-1 0 0 0 0,0-1-1 0 0,1 1 1 0 0,-1-1 0 0 0,-1 1 0 0 0,1-1-1 0 0,0 1 1 0 0,-1-1 0 0 0,1 0-15 0 0,-6 21 20 0 0,-21 45 204 0 0,5 5-5 0 0,0-6-75 0 0,1 20 312 0 0,-34 122 437 0 0,32-107-379 0 0,15-62-428 0 0,9-32-75 0 0,0-8 18 0 0,0-1-89 0 0,0 0-41 0 0,0 0-888 0 0,0 0-3692 0 0,0 0-1583 0 0</inkml:trace>
  <inkml:trace contextRef="#ctx1" brushRef="#br1">1019 2770,'0'0</inkml:trace>
  <inkml:trace contextRef="#ctx1" brushRef="#br1" timeOffset="24486.393">13552 1405,'0'0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9.8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30 8,'56'16'10,"-5"-7"6,1 5 3,-14-9 8,-3 2 1,-11-7-1,-4 4-1,-20-4-7,17-3-10,-17 3-5,0 0-2,0 0-2,9-8 0,-9 8-2,9-10-4,2 10-22,-6-12 1,2-6-1,-7-16-2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25.6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206 184 30,'0'0'16,"0"0"-1,0 0-1,0 0 0,0 0-4,0 0-3,-9 0-2,9 0-1,-3 12 0,3-2 0,-2 3-1,-3 5 1,1 4-1,2 6-2,-1 4 1,-1 3-1,-1 1 0,-1 2-1,2-3 0,0-2 1,-1-6-1,1-5 0,1-3-3,-3-9-5,6-10-8,0 0-3,-13 5-3,6-14 2,-1-2-1</inkml:trace>
  <inkml:trace contextRef="#ctx0" brushRef="#br0" timeOffset="300">2 426 23,'-12'-3'13,"12"3"2,0 0 0,13-12-1,6 7-1,6-7-4,8 6-1,6-5 0,9 4-1,-1-3 0,2 8-2,-3-5-1,-3 6-1,-43 1 0,54 1-2,-54-1 1,0 0 0,0 0-2,0 0 0,0 0-2,12 11-3,-12-11-10,-11 11-7,11-11-1,-14 5-1,14-5 1</inkml:trace>
  <inkml:trace contextRef="#ctx0" brushRef="#br0" timeOffset="1151">721 0 26,'0'0'12,"0"0"1,0 0-1,0 0-3,0 0-2,0 0 1,0 0-3,0 0 1,0 0 1,0 0 0,0 0 0,0 0-1,8 45-1,-8-45-2,-2 48 0,2-48-1,-8 72 0,7-29 0,-2 5 0,3-1-1,-4 1 1,1-6-1,3-42 0,-2 75 1,2-75-2,1 52 1,-1-52 0,0 0-1,0 0 1,12 47 0,-12-47 0,0 0-1,0 0 1,0 0 0,0 0-1,0 0 0,0 0-2,0 0-5,0 0-14,0 0-1,0 0-2,0 0 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29.0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859 2 17,'1'9'10,"-1"-9"0,0 0-2,0 0-1,0 0-2,0 0-1,0 0-2,0 0 3,0 0 2,0 0 3,0 0 0,0 0 1,0 0 0,0 0 0,0 0-2,-18-3-2,9 4-3,-8-1-2,-3 3-1,-9 2-1,-6 2 0,-3 3 0,-10 2 0,1 3 0,-6 1 1,-3 3-1,1 1 0,2 0 1,2-1 0,5-1-1,46-18 1,-71 34-1,71-34 0,-45 26 0,45-26-1,0 0 1,0 0-1,0 0 0,-23 45 0,23-45 1,0 0-1,0 0 1,63 33 0,-63-33 0,60 18 1,-60-18-1,78 24 1,-32-10-1,2 2-1,7 5 1,-5 0 0,2 6 0,-8 1-1,-2 2 1,-3 2 0,-7 1 0,-8 0 1,-8-1-1,-5 0 1,-9-2-1,-3 1 1,-13 0-1,-7 0 1,-8 1 0,-8 1 0,37-33 1,-75 70-1,28-36 1,-7 2-1,4 0 0,-2 1 1,0 0-1,9 3 0,-4-1 0,0 1-1,6 0 2,41-40-2,-80 77 0,80-77 0,-57 66 0,57-66 0,-42 54 0,42-54 1,-23 46-1,23-46 1,11 45-1,-11-45 1,33 45 0,-33-45 1,54 47-1,-12-26 1,12-1-1,6-2 1,20-4-1,9-1 0,18-2-1,10-3-4,12 6-22,-3-7 0,-2-2-1,-9-8-1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39.41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4 159 17,'-10'-5'14,"10"5"-1,0 0 0,0 0-4,0 0-3,0 0-3,0 0-1,0 0-2,0 0 0,0 0 1,0 0 0,0 0 0,0 0 1,0 0-1,0 0 1,0 0-1,0 0-1,0 0-4,0 0-5,0 0-4,0 0-2,0 0 1,6-9 0</inkml:trace>
  <inkml:trace contextRef="#ctx0" brushRef="#br0" timeOffset="280">128 4 12,'0'0'8,"0"0"-1,11-2 1,-11 2-5,0 0-2,0 0 4,12-4 3,-12 4 0,0 0 2,0 0-1,0 0 1,0 0-1,0 0-2,0 0-4,0 13-1,2-3 0,1 5-1,0 5 0,1 9-1,0 2 3,1 6-2,-3-2 1,1 0 0,-2-6 0,0-1-1,-1-8-1,-2-6-4,3-3-13,-1-11-2,0 0-2,-5-13 0</inkml:trace>
  <inkml:trace contextRef="#ctx0" brushRef="#br0" timeOffset="610">41 126 54,'0'0'19,"0"0"1,15 11-3,1-11-6,6 0-10,7 4-1,4-1-1,5 1 2,1-1-1,3-2 1,0 6-1,0-2-3,-4 2-11,5-2-4,-2 0-2,-1-4 1,-4-3-1</inkml:trace>
  <inkml:trace contextRef="#ctx0" brushRef="#br0" timeOffset="871">830 188 98,'8'17'26,"-8"-17"0,13 7 1,-13-7-24,14-6-4,-4 4 0,0 1 1,0-2-1,-10 3 0,13-1-4,-13 1-12,0 0-7,0 0-1,22-18-2,-10-4 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40.6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7 70,'7'16'23,"3"-13"0,7 1-1,3-8-8,10 1-13,5-1-2,5 1 1,1 0 0,-2-1 0,-3 0 1,-4 3-1,-9-1 1,-5 4-1,-7 1 1,-11-3 1,13 15-1,-10-3 0,-2 1 0,-2 6 0,-1 2-1,-2 5 1,-2 4-1,0 5 1,-4 5-1,-1 5 2,-1 3-1,-1 2-1,1-1 1,2-1-1,1-3 0,4-3 1,2-8-2,2-5 0,3-9-3,-1-5 2,5-3-12,-6-12-11,0 0 2,-12-16-3,4 2 3</inkml:trace>
  <inkml:trace contextRef="#ctx0" brushRef="#br0" timeOffset="371">107 421 45,'-9'-12'20,"9"12"4,-11-13-3,11 13-2,0 0-9,21-4-3,-3 4-4,6 3-1,8 1-1,7 1 1,7 2-3,4-1-3,6 2-17,0-4-2,2-1 0,-9-9 0</inkml:trace>
  <inkml:trace contextRef="#ctx0" brushRef="#br0" timeOffset="741">807 77 91,'17'-3'24,"1"-8"-2,8-1-1,0 0-24,1-3-4,9 9 0,-5 0 1,0 11 1,-10 3 2,-5 10 3,-7 7 3,-11 3 2,-2 10 1,-11-1 1,1 7 0,-11-1-2,0 3 0,-4-2-3,-1 0-1,0-3 1,0-3-2,1-4 1,2-1 0,5-8-1,5-2 0,7-7 1,9-2 1,14-5-2,11-1 2,14-3-2,12-3 0,12 2-2,7-3-6,14 4-17,-6-5-1,2 4-1,-16-6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9:29.67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274 573 47,'6'-11'20,"-6"11"2,6-10-2,-6 10-4,4-13-8,-4 13-4,0 0-1,2-9-1,-2 9 0,-17 15-1,-1 1 0,-4 6-1,-6 7 0,-4 7 1,-2 6 0,-1 2 1,4 4-1,3-1 2,7 0-1,5-4 0,9-3 0,7-7 0,12-3 0,15-9 0,13-7 0,11-6 1,8-4-2,10-6 0,5-3 0,1-2-2,-4-2-2,-2 2-5,-17-5-3,-2 5-6,-16-10-3,-4 5-3,-13-8-2,-5 0 3,-10-4 3,-4-3 4,-5-1 7,-3 2 10,0 2 6,0 4 5,-2 3 1,3 5 1,0 3 0,9 9-2,-13 1-2,4 2-4,9-3-4,-14 16 1,6-3-1,-5 3 2,1 8 1,-5 0 1,-3 12 0,-3 4 1,4 11 0,-2 1-2,6 9 0,0-1-3,10-2-1,6 1 0,10-8-4,14-6-7,3-20-15,15-12 0,0-17-1,11-14-1</inkml:trace>
  <inkml:trace contextRef="#ctx0" brushRef="#br0" timeOffset="731">1182 146 28,'0'0'13,"-11"-18"-2,11 18 1,-7-14-10,7 14 0,-1-9 1,1 9 2,-11 15 1,-4-2 3,0 9 0,-7 0-1,4 8-1,-6-3 0,9 7-1,0-9-2,14-5 0,11-10-2,15-9-1,10-9 0,8-9 0,4-7 0,4-3-1,-3-8 1,-7 2 1,-11-1-1,-10 4 2,-17 3-1,-11 6 0,-12 5 0,-8 4 1,-10 5-3,-1 3-3,4 6-7,-1-2-12,10 6 0,7-6-3,19 0 2</inkml:trace>
  <inkml:trace contextRef="#ctx0" brushRef="#br0" timeOffset="1091">1345 0 62,'8'13'19,"-1"0"2,-4 9-3,0 7-13,-1 6-5,-4 6-2,-1 7 0,-4 4 1,-3-1 2,-3 6 1,-3-9 1,2-2 1,0-4-1,5-5-5,8-3-15,8-8-1,7-10-4,6-13 0</inkml:trace>
  <inkml:trace contextRef="#ctx0" brushRef="#br0" timeOffset="2604">1988 685 40,'0'0'16,"2"-11"0,-2 11 0,0 0-10,0 0-3,-8 16 0,5-2 0,0 7-1,-1 7 2,2 8 0,-2 6 1,3 8-1,-1 4-1,1 0 0,-1-5-2,1-3-1,-1-6-1,-4-8 0,0-9 0,-4-8 0,-3-9 0,-1-6 1,-2-8 1,-3-5 1,-2-6 1,1-6 0,3-9 1,4-4-1,2-5 0,6-3-1,5-1-1,8-1-1,8-1-1,4 3 0,8 2-1,5 4 1,8 5-1,2 4 1,1 7 0,-1 7 0,-2 9 0,-5 9 1,-6 9-1,-8 9 1,-10 9 0,-9 4 0,-11 1 2,-7 4 1,-9-4 1,-3-1 1,-5-9 0,2-2 0,-1-10-1,5-6-2,7-7-6,4-14-16,14-3-4,4-7-1,10-1-1</inkml:trace>
  <inkml:trace contextRef="#ctx0" brushRef="#br0" timeOffset="3194">2393 784 83,'-10'8'27,"4"-18"-3,5-5-2,-1-6-15,3-3-9,5 1-2,3-2 1,4 5-1,-2 3 1,8 4 1,3 4 1,2 7 0,1 4 1,2 6 0,2 5 1,-2 2-1,0 3 0,-6 3 1,-7 1 2,-7 0 0,-7 1 1,-8-5 0,-8 3 0,-8-4 1,-2-2-1,-6-6-1,1-4-2,0-4-3,2-13-8,9-1-14,3-12-1,14-2-1,1-12-1</inkml:trace>
  <inkml:trace contextRef="#ctx0" brushRef="#br0" timeOffset="3575">2941 251 59,'13'18'20,"-5"3"2,-2 4-1,-7 2-11,-1 10-8,-5 4 1,-2 9 1,-7 0 0,2 2-1,-4-3 2,9 0-1,1-8 0,9-4-2,7-10-2,8-10-6,11-6-11,0-14-6,10-8-1,-7-12-1,7-1 2,-8-10 8,0 4 8,-7 0 8,-5 2 13,-3 10 5,-5 2 1,0 9 1,-9 7-3,0 0-6,7 14-5,-5 4-4,-1 5 0,2 5 0,-2-1 1,5 3 0,-2-3 0,2-1-1,2-2-5,2-7-19,7-10 0,0-15-3,6-8-2</inkml:trace>
  <inkml:trace contextRef="#ctx0" brushRef="#br0" timeOffset="4026">3640 547 68,'11'21'23,"-4"-9"-2,-7-12 0,13 7-17,-13-7-3,0 0 0,0 0 1,-14-7 0,0 6 1,-4 0-1,-2 5 1,-1 4 0,-1 7 0,-1 2-1,6 5-1,1 6 0,6 3 0,4 0-1,9-1 1,5-2-1,7-4 1,10-7 0,6-3-1,8-11-1,2-9-2,10-2-12,-3-11-8,5-4-1,-2-7-1,0 1 0</inkml:trace>
  <inkml:trace contextRef="#ctx0" brushRef="#br0" timeOffset="4556">3971 633 46,'0'0'19,"0"0"2,0 0-2,0 10-5,6 10-4,-6-1-1,2 8-4,-3 0 0,3 3-2,-2-1-1,0-5-4,7-3-11,-7-21-8,23 5-2,-4-19-1,9-5 1</inkml:trace>
  <inkml:trace contextRef="#ctx0" brushRef="#br0" timeOffset="4747">4320 650 48,'14'6'19,"4"3"1,-1-2-2,3 1-9,-1-5-5,3-2-1,-2-5 0,-1-3 0,-5-8 1,-5 1 1,-9-5 0,-2 4 0,-10-2 0,-7 7-1,-7 3-1,-5 7-1,-6 5 0,-2 7-2,-1 8 1,2 5 0,7 5 0,10 3 0,9 1 1,13 0-2,16-2 0,12-4-3,15-3-1,10-12-6,11-2-3,0-14-5,11-1-4,-4-10-3,7-2 3,-8-9 2</inkml:trace>
  <inkml:trace contextRef="#ctx0" brushRef="#br0" timeOffset="5047">5048 682 33,'14'-14'17,"-5"4"1,-12 0 0,3 10-1,-25-12-4,7 8-2,-7-4-3,1 6-2,-9-4-1,2 5-1,-2-1 0,6 2-1,6 1-2,3 3 0,9 2-1,9-6-1,6 20 1,9-8 0,6 6-1,4 3 1,2 2 1,4 1-1,-4 3 0,-3 1 0,-6 3 1,-8 1-1,-4-1 2,-10 0 0,-8 0 0,-8-4 1,-6-4 1,-7 0 0,-3-9-1,-4-3-1,-3-5-3,-4-8-21,5-2-3,-5-14-1,6-1-2,-4-15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41.0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272 37 0,'0'0'3,"11"-9"1,-11 9 0,5-10 0,-5 10 1,5-10 1,-5 10 1,0 0 0,6-10 1,-6 10 0,0 0-1,0 0-1,0 0-1,0 0-1,0 0 0,0 0-1,0 0-1,0 0 0,-10 0 0,10 0-1,-14 11 1,6 0 0,-3 3-1,-2 3 0,-4 2 0,0 6 1,-3 1 0,-2 3 0,0 9 0,-5 1 1,2 3-1,2 3 1,2 1-1,2 1 0,5 0 0,3-3 0,5-1-1,6-3 1,4-2-1,4-2 0,5-3 0,4-2 0,3-2-1,4-3 2,1-1-2,2-6 1,0-1-1,-2-5 1,-2-1 0,-4-4 1,-2-3-1,-6-2 0,-1 0 1,-10-3 0,0 0 0,0 0 0,10 2 0,-10-2 1,0 0-1,0 0 0,0 0 0,0 0-2,0 0-1,0 0-8,-10-10-12,10 10-3,-13-14-1,4-2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43.0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-11 14 12,'-11'-1'9,"11"1"1,0 0-1,0 0 0,0 0-1,0 0-1,0 0-2,0 0-3,0 0 0,19-7-1,-5 5 0,4 1-1,2 0 1,2 0 0,0 1 0,1 0 0,-3 2-1,-1 0 1,-1 3 0,-3 0-1,-1 3 1,-1 0-1,-1 3 0,-2 1 0,0-1 0,-2 2 0,-4 1 1,0 0 1,-4 0-1,-3 2 1,-3-1-1,-2 4 1,-3-3 0,-1 1 0,-1-3 0,1 0 0,2-4-1,10-10 0,-14 13 0,14-13 0,0 0-1,14 0 1,3-3-1,1 0-1,4 1 1,1 0 0,1 1-1,-1 2 1,-4 2-1,-4 3 0,-3 0 1,-3 4-1,-5 1 1,-1 0 0,-5 1 0,-2 2 0,-1-1 1,-5 0 1,-3 0-1,-5-1 2,-3-1-1,-3 1 1,-4-3 0,-3 1 0,-4-6-1,0 4 0,0-5 0,5 2 0,4-3-1,4-2-2,7 1-4,5-8-7,10 7-5,12-14-3,3 3 2,4-8-2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46.11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114 0 7,'0'0'8,"0"0"1,0 0-1,0 0-2,0 0-2,0 0 1,0 0 0,-1 11 0,1-11-1,-5 13 1,0 1 0,0 6 0,-2 5-1,-2 8 1,-4 6-3,1 5 1,-1-2-1,0 1 0,2-6-1,1-6 1,3-6-1,3-10-2,4-15-5,11-6-9,2-16 0,5-6 0,2-13-1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46.6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0 4,'0'0'6,"0"0"-2,0 0 1,0 0-2,0 0 1,0 0-1,0 0 1,0 0-1,1 13 1,-1-4 1,-1 3-1,1 4 0,0 4 0,-1 7 0,1 3 0,-1 3-1,0 2 1,-1 0-1,0-5 0,0 0 0,0-4-1,0-5 2,0-4-2,1-5 0,1-12 1,-1 13-1,1-13-3,0 0-4,8-7-9,-3-5-1,0-6 0,3-6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22:58:09.2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47.2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63 0 1,'0'0'5,"10"7"-1,-10-7 1,16 5 0,-3 2 0,5 1 1,3 6 0,5 3-1,4 4 0,3 4-2,2 7 0,-1 0-1,-4 3 0,-1 7 0,-4-2 0,-3-1 1,-6 3 0,-2-1 0,-5-3 0,-2 2 1,-4-1 0,-3-3 1,-6 0-2,-3 1 0,-6-6 1,-3 3 1,-7-6-1,-2 1 1,-5-5 0,1 1-1,-5-6 0,2-2 0,0-1-1,2-2-1,2-4 0,4-1 0,3-4 0,4-1-1,3-3 1,4-2-1,12 1-2,-15-5-4,15 5-14,0 0-2,-7-9-1,0-2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00.0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96 160 2,'0'0'9,"7"-14"0,-7 14-3,-1-14 0,1 14 1,2-17 0,0 7 0,3 1 0,1-3-2,5 3 0,3 0 0,3 4-1,3 2-1,2 3-2,1 3 1,0 1-2,-2 4 0,-2 1 0,-6 3 1,-4 0 0,-6 0 0,-5 3 1,-3-2-1,-4 1 1,-2-1 0,-6-2 0,-3-5 1,-5-1 1,-5-7 0,-1-1 1,-5-4 0,3-3-1,-1-4 1,7 0-2,8-2 0,8-2-2,8 2-1,11-2-1,9 1 1,5 1-1,7 1 0,2 4 1,1 1-1,-3 5 1,0 4-1,-5 2 1,-4 6-1,-4 2 1,-5 5-1,-2 1 0,-5 1 1,-2 0 0,-5 1 0,-2-2 1,-7-2 0,-4-2 0,-4-3 1,-2-2 0,-6-4 0,0 2 0,-1-5 0,3 0-1,3-3 0,5-2 0,7-5-1,7 0 0,7-2 0,6-1 0,5-1-1,4 3 1,6 1-1,0 3 0,0 3 0,-2 3 0,-3 2 1,-4 3-1,-2 2 0,-4 1 0,-3 3 0,-4 1 0,-2 1 0,-4 1 1,-2-1 0,-1-2 0,-5-2 1,-2 0 1,-3-4 0,0-1 0,-1-3 0,3 0-1,2-2-1,1-1-2,12 4-4,-15-7-12,15 7-3,-3-12-2,5 2 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03.7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36 37 14,'0'0'10,"0"0"0,-1-10 1,1 10-3,0 0-4,0 0-1,0 0-1,7-12 0,-7 12-1,9-7 0,-9 7 0,10-6-1,-10 6 0,10-2 0,-10 2 0,0 0-1,6 16 0,-8-6 1,-3 2 0,2 0 0,-3-1 2,1-1 1,-2 0 2,7-10 1,-10 9 2,10-9-2,0 0 1,0 0-3,-5-9 0,5 9-3,14-18-1,-2 8-1,-2 0 0,3 2-2,-1-1 1,-1 7 1,-11 2 0,13 6 1,-13 4-1,-4 1 2,-2 3 0,-6-3 2,0 2 0,-3-3 1,3-1 0,-1-4-1,2-3-1,2-2-3,9 0-3,-11-12-5,6 0-8,2 2-2,-2-5 0,3-4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04.5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185 52 12,'0'0'7,"-11"2"1,11-2-1,0 0-4,0 0-1,-8 10 0,8-10 1,-3 14-1,3-14 1,-3 17-1,3-6 1,0 3-1,2 0-1,-2-2 0,7 3 0,2 1-1,-1 6 1,4 0-1,1 1 1,2 4-1,-12 0 1,9 1 0,-12-1 1,-2 1 0,-1-2 1,-9-2 0,-5-2 1,-3-6 1,5 0 1,-8-6-1,3 1 0,-6-8 0,5-2 0,-1-5-1,2-2-1,3-5 0,4 1-1,5-5-1,6-1 0,8-3-1,9-3 0,7-1 0,6-2-1,9-1 1,6-1-1,2 0 0,-1 1 1,-2 1 0,-6 3 1,-7 0-1,-5 2 2,-9-2-2,-7 5 1,-6 0-1,-3-1 1,-3 1-1,-2 2 0,-2-1 0,2 5 0,-1 1 1,0 0-1,7 10 0,-19-11 0,6 10-1,-7 3 1,-2 5-1,-3 1 1,-2 1-1,-3 4 0,1 7-4,-2 0-4,6 3-7,3-3-3,4-2 1,1-4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06.7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374 0 2,'0'0'8,"0"0"1,0 0 1,0 0-3,0 0 1,0 0 1,0 0 0,0 0-1,0 0-1,0 0 1,-3 10-2,3-10-1,0 0-1,0 0-1,0 0 0,-10 2 0,10-2-1,-10 7 0,10-7 0,-14 11-1,5-1 0,-3 0 1,0 3-1,-1 0 2,-2 4-2,-2-2 2,-3 5-2,-1 1 2,-1 4-1,-5 4 0,1 5 1,-3 3 0,1 4-1,1 2 0,4 0 0,5 0-1,6 1 0,6-3-1,8-2 1,8 0-1,5-3 0,7-4 1,4-3-1,2-2 0,3-1 0,3-3 1,-1-3-1,0-4 0,-2-3 0,-3 0 0,-3-3 0,-4-3 0,-4 0 1,-7-4-1,-10-3 1,12 4 0,-12-4 0,0 0 0,0 0 0,0 0 0,0 0-2,0 0-4,-10-5-9,10 5-8,2-13 0,3 1-3,-1-10 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08.2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83 64 28,'0'0'13,"0"0"0,0 0-1,0 0-4,-2-15-6,2 15 0,14-14 0,-4 4 0,3 2-1,3-1 1,1 3 0,2 3-1,0 3 1,-1 4 0,-2 3-1,-1 4 0,-1 6-1,-3 3 1,-2 0 1,-2 3 0,-4 1 1,-5 2 0,-2 0 2,-9 1-1,-2 2 0,-10-3 0,0 2 0,-7-3 0,1 1-1,-4-5-1,5-1 0,3-4-1,6-5 1,5-1-1,16-10 0,-6 12 0,17-8 0,10-4 0,5 0-1,10-1 2,3 0-1,5-2-1,3 1 1,-3-1-1,-2 1-1,-5 5-7,-9 0-12,-4 2-1,-11-5-1,-3 1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11.77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165 0 2,'7'16'4,"-4"-7"2,-2 3-1,-2 2 2,-2 6 0,-2 4 2,-5 3 0,-3 5 1,-7 2-1,0 1-2,-1 3 0,0-4-2,0-5-3,3-4 0,4-6-3,3-7-6,11-12-7,0 0 1,0-16-1,13-4-1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12.21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68 0 3,'0'0'7,"0"0"1,0 0-3,0 0 0,0 0 0,0 0 1,0 0-1,0 0-1,0 0 0,-4 10-1,4-10 1,0 0-1,0 0 0,0 0 1,-2 13-1,2-13 1,-1 21-1,-1-2 1,1 7 1,-3 6 0,0 9-1,-2 3 0,1 3-1,-2-2 0,2-2 0,-2-8-1,3-3 0,-1-11 0,4-5-1,1-16 1,-3 15 0,3-15-1,0 0-3,0 0-5,0 0-10,9-13-1,-3-1 0,1-3-1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13.1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 0 13,'0'0'8,"0"0"1,0 0 0,0 0-5,0 0 0,0 0 1,0 0 1,9 12 0,-9-12 1,16 13-1,-8 0 2,5 3-2,-1 3-2,3 5 0,-1 3 0,2 6-2,0 5 0,0 6 0,0 2-1,0 4 0,-2 2-1,1-1 1,-2-1-1,0-1 1,-5-5-1,-1-5 1,-3-2 0,-6-2 1,-4-5 0,-4 0 1,-8-5 0,-2 1 0,-5-5 0,0 2 0,-2-6-1,2-2 0,0-2-1,4-3 0,2-1 0,3-3-1,4 0 1,1-3-3,11-3-3,-14 5-8,14-5-7,-11-1-1,11 1 0,-13-16-1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14.57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23 14,'0'0'11,"0"0"0,0 0 0,4-9-6,-4 9-2,0 0 0,14-8-1,-14 8-1,11-1-1,-11 1 1,13 1-1,-13-1 0,0 0 1,0 0 1,7 15 1,-7-15 0,-13 15 1,3-8 1,2 3 2,-4-4 0,12-6 0,-18 12-1,18-12 0,0 0-1,-10 3-1,10-3-1,0 0-1,3-15-1,-3 15 0,5-12 0,-5 12-1,2-11 1,-2 11-1,0 0-1,0 0-1,-11-3-5,11 3-10,0 0-2,0 0-1,26-15 0,-2-3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0:59.3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1-3 53,'0'0'19,"12"-1"2,-12 1 0,14 6-11,-3 7-1,-5 2 1,2 17-2,-8 6 0,3 16 0,-9 9 0,-2 8-3,-3 3 0,2 3-3,-2-5-4,1-13-6,11-7-14,-1-22-4,17-13-1,0-19-1,12-10 1</inkml:trace>
  <inkml:trace contextRef="#ctx0" brushRef="#br0" timeOffset="250">290 532 71,'0'0'20,"-12"-3"-3,11-13-3,7-6-15,6-6-4,9 0 2,2 0 2,3 2 1,5 6 2,-4 8 4,4 9 2,-9 6 1,0 11-1,-13 6-2,-1 9-1,-12 2 0,-5 8 1,-12-3 0,-3 1-1,-9-5 0,-1-8-1,-5-9-2,2-10-4,7-5-3,0-15-6,15-2-12,-1-11-4,12 0 1,2-10-2,12 2 3</inkml:trace>
  <inkml:trace contextRef="#ctx0" brushRef="#br0" timeOffset="641">1200 303 83,'0'0'25,"0"0"-3,-5-13 1,-9 4-18,-2 2-4,-3 2-1,-3 2 0,-5 8 0,-2 5 1,-4 7 0,-1 5 1,-2 7 0,2 2 0,-4 2 1,8 3 0,5-1-2,5 0 1,6-3 0,9-3-1,8-3 1,8-2-1,9-2 0,10-3 0,11-2 1,9-6-1,4-3 0,7-3 0,3-3 0,1-2 1,2-3-2,-7 0 1,-7-1 0,-9 1 0,-7 1-1,-9 0 0,-8 1 0,-6 1-2,-14 0-1,0 0-6,0 9-18,-16-10 0,-2 1 0,-9-9-1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23:01:25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54 8840 0 0,'0'-13'533'0'0,"0"-14"420"0"0,0 14 6678 0 0,0 32-7226 0 0,0-17-336 0 0,-1-1 1 0 0,-8 62 412 0 0,9-60-402 0 0,0-3 3 0 0,1 10 436 0 0,22 42-158 0 0,-22-44-308 0 0,10 22 65 0 0,34 130 399 0 0,-10-43-136 0 0,-4-15 283 0 0,25 51-482 0 0,8-4 335 0 0,-40-93-440 0 0,-21-50-60 0 0,0 1-1 0 0,-1-1 0 0 0,1 1 0 0 0,-2-1 0 0 0,1 1 1 0 0,-1 0-1 0 0,0 0 0 0 0,0 0 0 0 0,-1 0 0 0 0,0-1 1 0 0,-1 8-17 0 0,1-6 13 0 0,-4 5 185 0 0,4-12-113 0 0,-1 0-26 0 0,-2 2-65 0 0,2-2-71 0 0,1-1-4 0 0,-1 1 19 0 0,-4 5 37 0 0,-10 17-232 0 0,10 3 63 0 0,5-24 118 0 0,-1-1 12 0 0,-2 28 127 0 0,3-29-31 0 0,0 0-80 0 0,4 18-1821 0 0,-4-17 1454 0 0,0-1-8 0 0,0 0-131 0 0,0 0-549 0 0,0 0-237 0 0,0 0-520 0 0,2 0-1993 0 0,7 4-852 0 0</inkml:trace>
  <inkml:trace contextRef="#ctx0" brushRef="#br0" timeOffset="808.793">41 909 8952 0 0,'0'0'200'0'0,"0"0"33"0"0,-2-1 15 0 0,-5-2-36 0 0,-18-10 1335 0 0,23 13-1163 0 0,2 0 0 0 0,0 0 0 0 0,0 0-22 0 0,0 0-90 0 0,0 0-42 0 0,0 0-6 0 0,0 0 0 0 0,0 0 0 0 0,0 0 0 0 0,0 0 0 0 0,0 0 9 0 0,0 0 39 0 0,0 0 15 0 0,0 0 1 0 0,-4 10 576 0 0,34 32 813 0 0,-10-18-1349 0 0,41 48-174 0 0,-11 16-154 0 0,2 2 134 0 0,22 14 660 0 0,-39-69-346 0 0,20 5-248 0 0,-54-40-88 0 0,4 1 100 0 0,5-5 339 0 0,6-100-786 0 0,4 42 235 0 0,40-87-81 0 0,40-60 261 0 0,-44 109-55 0 0,-15 15-125 0 0,-17 54-544 0 0,-23 31 262 0 0,-1 0-482 0 0,4 3-1223 0 0,-3-2 964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15.15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42 29,'0'0'12,"5"-12"0,-5 12-1,10-11-6,-10 11-3,21-8-1,-7 4 0,2 0 1,-3 2 0,6 2-1,0 0 1,-5 2 0,3 1 1,-8 2-2,3 2 0,-12-7-1,16 18 0,-15-8 1,1 3 0,-2 0 0,0 4 0,0 0 1,-12 2 0,9 2 1,-9 1-1,2 3 2,-8-1-2,5 2 1,-7-4-1,2 1 0,3-3 0,-1-1 0,0-3-1,3-2 0,3-3-1,2-2 1,8-9-1,-8 11-1,8-11 1,0 0 0,9 13 1,1-9-1,4-1 1,2 0-1,1 0 1,10-2 0,3 0 0,3-1 0,0-2-1,-2 0 1,-2 0 0,-3 0-1,2 0 0,-13 1 1,-2 0-1,-13 1 1,11 0 1,-11 0-1,0 0 1,0 0 0,0 0 1,0 0 0,0 0 0,0 0-1,0 0 1,0 0-1,0 0-1,0 0 1,0 0-2,0 0 0,0 0-3,0 0-3,0 0-9,-3 9-7,3-9 0,-23 4-2,3-4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46.7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85 33 2,'0'0'10,"0"0"1,0 0-1,-9-5-3,9 5 1,0 0-1,3-9-1,-3 9-2,12-8-1,-12 8-1,18-7 0,-8 5-1,1 0 0,3 3 0,-3 2 0,0 2 0,-11-5 0,12 15 0,-11-5 3,-1 1 1,0-11 0,-9 18 0,-2-11 1,-1-2-1,-6-5 1,3 0 0,-2-5-3,4 0 0,-2-3-1,4-1 0,2 0-1,9 9-1,-7-16 0,7 16 0,1-9 0,-1 9-1,0 0 1,0 0-1,0 0 1,10 8 0,-10-8 0,1 15-1,-1-15 1,1 16 0,-1-16 0,0 15 1,0-15 0,-1 10 1,1-10 0,0 0 0,-14 8 0,14-8 0,-16 2 0,16-2-4,-14 1-9,14-1-10,-7-13 0,6 1-2,7-2 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48.2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279 35 4,'-11'-12'8,"1"6"0,1 0 0,9 6 0,-16-8-1,16 8-1,-11-3 0,11 3-1,-9-1-2,9 1-1,-10 3 0,10-3 0,-18 18 0,3 0-1,-3 7 1,-4 5 1,-3 6 0,-2 6 2,1 6-1,2-1 0,6-2 0,8-4 0,11-5-1,11-8 1,12-6-2,9-12 0,7-7 0,0-8 0,2-4 1,-6-7 0,-3-1 0,-12-2-1,-7 0 1,-12 1-1,-7 2-1,-7 6 0,-6 3 0,-3 5-2,-6 4 1,-2 6-1,-3 2-1,4 4 0,0 4-5,11-1-2,2-4-7,13 1-4,2-14 1,26 9 0,-2-14 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48.8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158-1 39,'0'0'14,"0"0"0,0 0 1,0 0-9,0 0-5,0 0 0,0 0 1,-9-4 0,9 4 0,-3 10 1,2 3 0,-2 2-1,-2 7 1,-2 3-1,-1 7 2,-6 4-1,0 7 0,-6-2 0,3 2-1,-2-4 1,3-3-2,2-5 1,7-5 0,6-8-1,11-8 0,11-8 0,11-4 0,9-6 0,6-2 0,3-2 0,1-1-3,-2 2-1,-8-1-5,-5 7-2,-15-4-3,-6 8-5,-15 1-2,0 0 0,-5-12 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49.1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41 0 9,'-2'12'10,"-1"0"2,2-1 2,0 6-4,0 3 1,0 9 0,-4 4 1,3 11-3,-8 7-1,5 10-1,-2 3-6,4 6-13,6 0-4,5-4-2,6-8-1,5-11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51.9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58 45 10,'0'0'7,"0"0"2,-2-13-2,2 13-3,9-9 0,-9 9 0,13-11 0,-13 11 0,12-9-1,-12 9 0,12-3-2,-12 3 1,9 8-2,-9-8 1,3 13 1,-5-3 0,2 1 2,-5-1 1,1 1 2,4-11 2,-13 16 0,4-14 0,9-2-1,-10 0-1,10 0-2,-5-13 0,5 13-3,4-21-1,-1 9-1,2 1 0,-1 2-1,-4 9 0,9-12 0,-9 12 0,0 0 0,0 0 1,7 11-1,-8-2 0,-2 1 1,0 4 0,-1-4 1,-1 2 0,1-3 0,4-9 1,-8 12 0,8-12 0,0 0-1,-9-10 1,9 10-1,-1-18 0,0 8-1,1 10 0,-1-17 0,1 17-1,0-10 0,0 10-1,0 0 1,0 0 0,0 0-1,13 9 1,-13-9-1,15 16 1,-6-7 1,0 3-1,-2-1 0,-1-1 1,-2 2 0,-3-3 0,-4 0 1,3-9 0,-18 14 0,5-11 1,-2 1 0,-1-3-2,0-2-2,3 0-15,1-5-3,12 6-1,-13-25 0,11 7-1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54.8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0-652 8,'0'0'8,"0"0"-1,0 0 0,9-24-3,-9 24-3,0 0 0,0 0 1,0 0 0,0 0 0,0 0 1,0 0 0,0 0 1,0 0-1,0 0-1,0 0-1,0 0 1,12 24-2,-12-24 0,0 0 0,0 0 0,14 5 0,-14-5 1,0 0-1,0 0 0,0 0 1,0 0 0,0 0-1,0 0 1,0 0-1,0 0 0,0 0 0,0 0-1,0 0-1,0 0-1,0 0-1,0 0-3,0 0-4,0 0 0,0 0 1,-6-24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7:04.7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58 4,'0'0'10,"-9"4"0,9-4 2,0 0-2,0 0 0,0 0-1,0 0 1,14-11-2,-14 11 0,15-13-2,-15 13-1,14-11-2,-14 11-1,11-4 0,-11 4-1,0 0 0,3 12 0,-3-12 0,-6 18 2,2-8 0,4-10 1,-10 18 0,10-18 1,-10 13-1,10-13 1,0 0-1,-13 2-1,13-2 0,0 0-1,-6-11 0,6 11-1,-6-14-1,6 14 0,-6-15-1,6 15-6,-2-14-5,2 14-9,13-17-2,2 7 0,0-5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7:06.2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99 51 18,'0'0'12,"8"-14"1,-8 14 1,0 0-4,3-17-3,-3 17 2,-1-9 1,1 9-2,0 0-1,0 0-2,-4-11 0,4 11-2,0 0-1,0 0 0,0 0-1,0 0-1,0 0 0,0 0 0,0 0 0,0 0 0,0 0-1,0 0 1,-2 12 0,2-12 0,-2 19 0,0-3 0,-2 5 0,0 6 0,-3 6 1,-1 7-1,-2 5 0,-1 2 1,-1 2 0,0 1 0,1-5 0,2-3 0,2-8 0,3-7 0,1-9 0,6-5 0,-3-13-3,14-1-3,0-8-6,-1-10-8,2-3-1,-1-8 0,3-4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7:06.8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209-4 3,'10'-2'10,"-10"2"0,0 0 2,0 0-4,0 0-2,0 0 1,0 0-1,0 0 1,-8 18-2,-2-5 0,-2 7 1,-3 4-2,-1 8 1,-2 6-1,1 4 1,-1 1-2,5 1 0,3 0-2,4-1 1,6-6-1,9-4 0,4-10 0,8-8 0,4-10 0,3-7-1,1-8 1,0-4-1,-3-6 0,-4-3 0,-5 0 0,-3 0 0,-8 2 1,-3 5 0,-4 1-1,-3 5 1,4 10 0,-22-7-1,4 12 1,-3 4-1,-6 7-1,-7 4-4,-3 10-12,-8 4-2,-7 2 0,-5 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23:01:28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9760 0 0,'0'0'222'0'0,"0"0"30"0"0,0 0 18 0 0,0 0 38 0 0,0 0 152 0 0,0 0 69 0 0,0 0 14 0 0,0 0-35 0 0,1 2-151 0 0,7 12-200 0 0,-3-2 3323 0 0,21 34-2371 0 0,-16-9-881 0 0,-10-36-157 0 0,16 25 250 0 0,29 66 233 0 0,0 66-68 0 0,-25 0-148 0 0,-2 8-4 0 0,-10-84-199 0 0,16 7 354 0 0,38 46 271 0 0,-9-31-392 0 0,-52-81-458 0 0,3 14-222 0 0,-4-36 346 0 0,0 7-319 0 0,0-6-5771 0 0,0-2 374 0 0</inkml:trace>
  <inkml:trace contextRef="#ctx0" brushRef="#br0" timeOffset="677.843">192 1112 8208 0 0,'0'0'234'0'0,"0"0"6"0"0,0 0-101 0 0,0 0 121 0 0,0 0 76 0 0,0 0 15 0 0,0 0-26 0 0,0 0-110 0 0,0 0-45 0 0,0 0-8 0 0,0 0 24 0 0,0 0 112 0 0,0 0 43 0 0,0 0 10 0 0,0 0-26 0 0,0 0-110 0 0,0 0-45 0 0,0 0-8 0 0,0 0 24 0 0,0 0 112 0 0,1-1 43 0 0,1 0-221 0 0,0 1 0 0 0,0 0 1 0 0,0-1-1 0 0,0 1 0 0 0,0 0 0 0 0,0 0 1 0 0,0 0-1 0 0,0 0 0 0 0,0 1 0 0 0,0-1 1 0 0,0 1-1 0 0,0-1 0 0 0,0 1 0 0 0,-1-1 1 0 0,1 1-1 0 0,0 0 0 0 0,0 0 0 0 0,0 0 1 0 0,-1 0-1 0 0,1 0 0 0 0,-1 0 1 0 0,1 1-1 0 0,-1-1 0 0 0,1 0 0 0 0,-1 1 1 0 0,0-1-1 0 0,0 1 0 0 0,1 0 0 0 0,-1-1 1 0 0,0 1-1 0 0,0 0-120 0 0,49 55 1137 0 0,-3-12-458 0 0,1-4-620 0 0,-39-35-48 0 0,0 0 0 0 0,-1 1 0 0 0,1 0 0 0 0,-2 1 1 0 0,1 0-1 0 0,-1 0 0 0 0,0 0 0 0 0,0 2-11 0 0,29 30-70 0 0,21-8 384 0 0,-51-30-368 0 0,-6-1 85 0 0,1-1 0 0 0,-1 1 0 0 0,0-1 1 0 0,1 0-1 0 0,-1 1 0 0 0,1-1 0 0 0,-1 0 1 0 0,1 1-1 0 0,-1-1 0 0 0,1 0 1 0 0,-1 0-1 0 0,1 0 0 0 0,0 1 0 0 0,-1-1 1 0 0,1 0-1 0 0,-1 0 0 0 0,1 0 0 0 0,-1 0 1 0 0,1 0-1 0 0,0 0 0 0 0,-1 0 0 0 0,1 0 1 0 0,-1 0-1 0 0,1 0 0 0 0,-1 0 1 0 0,1-1-1 0 0,-1 1 0 0 0,1 0 0 0 0,0 0 1 0 0,-1-1-1 0 0,1 1 0 0 0,-1 0 0 0 0,0 0 1 0 0,1-1-1 0 0,-1 1 0 0 0,1-1 0 0 0,-1 1 1 0 0,1 0-1 0 0,-1-1 0 0 0,0 1 1 0 0,1-1-1 0 0,-1 1 0 0 0,0-1 0 0 0,1 1 1 0 0,-1-1-1 0 0,0 1 0 0 0,0-1 0 0 0,0 0-31 0 0,10-101 1371 0 0,13-86-1334 0 0,1 69-37 0 0,1 22 0 0 0,-5 17-161 0 0,-11 10 201 0 0,-2 50-1084 0 0,-2 9 109 0 0,4 47-3223 0 0,-8-33 2609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5.2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-3-439 30,'0'0'16,"0"0"3,11 23-1,-11-23 0,0 0-8,0 0 0,0 0-1,0 0-3,0 0-1,0 0-1,0 0-1,0 0-2,0 0 0,0 0-1,0 0 0,0 0 0,0 0-2,0 0 0,0 0-4,0 0-4,0 0-10,12 16-1,-12-16-1,22-13 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5.63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-4-4 59,'4'10'20,"-4"-10"1,0 0 0,0 0-14,0 0-2,0 0 2,0 0-1,0 0-1,0 0-2,0 0 1,0 0-1,0 0-1,0 0-1,0 0-1,0 0 0,5 12 0,-5-12 0,0 0 0,0 0-2,0 0-2,11 10-5,-11-10-10,10 5-4,-10-5 1,16-2-3,-6-3 3</inkml:trace>
  <inkml:trace contextRef="#ctx0" brushRef="#br0" timeOffset="331">266 22 61,'0'0'19,"5"17"1,-5-17-1,0 0-12,0 0-5,0 0 0,0 0 0,0 0 1,10 11-2,-10-11 1,0 0 0,15 7-2,-3-4-2,-1-1-3,7 3-5,-3-4-5,3 1-4,0-3-2,0-1 1,-1-4 1</inkml:trace>
  <inkml:trace contextRef="#ctx0" brushRef="#br0" timeOffset="581">498 18 29,'0'0'17,"0"0"2,1 10 1,-1-10-2,0 0-6,0 0-2,0 0-1,0 0-2,0 0-4,0 0 0,4 11-4,-4-11-6,1 12-14,-1-12 0,-4 11-1,4-11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6.99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 71,'0'0'23,"0"0"-2,10 8 1,-10-8-14,0 0-4,0 0-1,0 0 1,0 0 0,0 0-2,0 0 1,0 0-1,0 0-1,0 0-1,0 0-2,0 0-5,0 0-12,10 3-4,0-3-1,-10 0-1,18-6 2</inkml:trace>
  <inkml:trace contextRef="#ctx0" brushRef="#br0" timeOffset="291">246 0 50,'0'0'19,"5"9"0,-5-9 0,0 0-6,0 0-7,0 0-1,0 0 1,0 0-1,13 3-1,-13-3 0,0 0-1,11 2-1,-11-2-2,13 5-2,-13-5-6,16 3-13,-16-3 0,22 3-2,-12-5 1</inkml:trace>
  <inkml:trace contextRef="#ctx0" brushRef="#br0" timeOffset="571">489 11 70,'11'11'21,"-11"-11"-1,10 3 0,-10-3-16,0 0-2,0 0 0,12 1-1,-12-1-1,0 0-1,0 0-4,10-2-7,-10 2-7,16-1-2,-6-1 1,0-4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7.8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1 66,'0'0'22,"8"16"-1,-8-16-1,0 0-13,0 0-10,3 13-14,-3-13-1,0 0-4,-14-6 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8.32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21 76,'0'0'23,"0"0"0,0 0-2,0 0-17,0 0 0,0 0-1,0 0 0,0 0 0,0 0-2,0 0-1,0 0-5,13-1-16,-13 1-2,22-10-2,-9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8.56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63,'23'10'19,"-2"-1"3,-9-7-3,0 2-14,-12-4-3,19 2-1,-19-2-1,12-3-2,-12 3-5,9-4-9,-9 4-3,16-4-2,-5 2 2,-1-5-1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8.80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56,'22'10'22,"-7"-5"0,1 1-1,-5-8-4,0 3-16,1 0-2,-1-2-2,-1 5-3,-10-4-10,17 1-4,-8-3-2,3 2 2,0-4-1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9.0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66,'15'10'22,"1"2"-2,-16-12-1,16 9-15,-16-9-6,11 5-3,-11-5-3,0 0-9,13 5-4,-13-5 2,9-9 0,-2-1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9.2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74,'15'12'22,"1"0"-1,-5-7-2,0 2-19,1-1-6,-12-6-4,20 7-9,-20-7-3,16 0 0,-16 0 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9.4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68,'27'12'18,"-2"-1"-14,0-6-3,-4-8-14,1-3-7,-2-5-2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23:01:30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9648 0 0,'0'0'216'0'0,"0"0"32"0"0,0 0 12 0 0,0 0-31 0 0,1-3-182 0 0,24-20 4962 0 0,-10 40-3603 0 0,2 6-1275 0 0,6 18 154 0 0,3 30 39 0 0,-10-4 20 0 0,45 129 14 0 0,-16-38-98 0 0,9-10 132 0 0,31 53 553 0 0,-34-61-408 0 0,-9 27 111 0 0,-3-57 104 0 0,-9-74-752 0 0,-18-26 0 0 0,-9-6-28 0 0,-3-3-122 0 0,0-1-74 0 0,0 0-22 0 0,0 0 6 0 0,0 0 34 0 0,-1 0 12 0 0,-17-10-1308 0 0,2-16-1962 0 0,6 16-2433 0 0</inkml:trace>
  <inkml:trace contextRef="#ctx0" brushRef="#br0" timeOffset="947.072">293 1125 10448 0 0,'0'0'301'0'0,"0"0"4"0"0,-1 0-177 0 0,-19-18 1679 0 0,11 12 4857 0 0,9 8-6600 0 0,0-2 2 0 0,0 0-2 0 0,0 0 0 0 0,0 0-33 0 0,0 0-142 0 0,-25 9-593 0 0,16-10 704 0 0,2-2 0 0 0,-1 2 14 0 0,7 1 1846 0 0,92 68-742 0 0,23 20-982 0 0,3 10 80 0 0,-10-21-216 0 0,-42-37 0 0 0,-56-39 5 0 0,-7 0-3 0 0,-1-1-1 0 0,1 1 1 0 0,-1-1-1 0 0,1 1 1 0 0,0-1-1 0 0,-1 0 1 0 0,1 0 0 0 0,-1 0-1 0 0,1 0 1 0 0,0 0-1 0 0,-1 0 1 0 0,1 0-1 0 0,-1 0 1 0 0,1-1 0 0 0,-1 1-1 0 0,1-1 1 0 0,-1 1-1 0 0,1-1 1 0 0,-1 1-1 0 0,1-1 1 0 0,-1 0 0 0 0,0 0-1 0 0,1 0 1 0 0,-1 0-1 0 0,0 0 1 0 0,0 0-1 0 0,0 0 1 0 0,1 0-1 0 0,-1 0 1 0 0,0 0 0 0 0,0-2-2 0 0,40-78 288 0 0,29-142-150 0 0,-50 161-138 0 0,11-6-60 0 0,12-36-790 0 0,-36 87-1858 0 0,-7 17-4297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9.6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23 81,'17'13'22,"0"-3"-4,-3-11-17,-1-8-20,2-4-4,-4-10 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0.3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 39 27,'-11'-9'14,"11"9"2,-9-6-2,9 6 0,0 0-2,-11-4-3,11 4-3,0 0-1,0 0-1,0 0-2,0 0-1,0 0-2,0 0-3,0 0-6,16-1-7,1-2-2,2-4 2,4-2-1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0.5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15,'9'15'10,"-1"-3"-2,1-3 0,-9-9-6,18 9-10,-3-5 0,0-6 0,3-3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0.8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-5 0 37,'3'18'12,"-3"-18"1,0 0-2,7 12-9,-7-12-2,0 0 2,0 0 0,0 0-3,10 2-6,-10-2-4,14-7-1,-4-2-1,1-2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1.01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16,'11'7'10,"1"1"-1,-3-4 0,-9-4-5,18 8-2,-6-3 0,1-1 0,2 0-2,3-2-3,3 0-4,4-2-1,3-2-2,5-2 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1.21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29,'0'0'11,"0"0"0,9 7-1,-9-7-7,0 0-1,0 0 0,0 0-1,1 11 0,-1-11-2,0 0-2,11-2-5,-1 1-2,3-3-2,4 1 1,5 0-1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1.41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21,'0'0'12,"15"2"0,-15-2 0,0 0-2,10 7-1,-10-7-3,0 0 0,10 9-3,-10-9-4,14 6-3,0-3-6,1-2-3,2-2-1,4-1 0,3-2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1.6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28,'12'14'13,"-12"-14"0,0 0 0,3 10-6,-3-10-1,0 0 0,0 0-3,1 11-1,-1-11-4,0 0-6,18-2-5,-2-3-1,5-3-1,4-4 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1.8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47,'12'10'14,"-12"-10"0,13 6 0,-13-6-15,13 9-5,-13-9-3,18 2-4,-8-2-1,2-6 0,2 3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2.0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43,'18'16'16,"-8"-5"1,-1 2 0,-9-13-9,8 13-4,-8-13-3,6 13-3,-6-13-4,0 0-11,0 0 1,0 0 0,-7-13-1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2.73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 29 53,'-13'11'17,"13"-11"-1,0 0 0,-11 3-11,11-3-2,0 0-3,0 0 0,0 0-1,0 0 0,0 0-3,16-7-5,-7 1-4,9 2-3,2-3 1,5 1-1,3-7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2.9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41,'13'8'14,"-13"-8"-1,10 14 0,-10-14-7,0 0-11,10 10-3,-10-10-4,17 6-1,-6-6 1,2-3-2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3.17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59,'9'10'16,"-2"1"2,3-6-3,-7 4-16,8-1-6,-2 0-3,7-3-4,-4 3-2,2-7 1,2-8-1,-1 0 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3.36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24,'0'0'12,"15"15"0,-15-15 0,7 11-5,-7-11-4,14 12-4,-3-5-7,2-5-3,3-2-1,0-3 0,1-5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3.55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33,'4'11'13,"-4"-11"0,4 10-3,-4-10-7,8 9-5,-8-9-5,16 8-4,-5-7 0,2-1-1,1-3-1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3.7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37,'5'8'14,"-5"-8"-1,6 15 1,-6-15-6,7 10-14,-7-10-4,14 8-2,-4-6-1,0-3 0,3-2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3.9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48,'4'10'17,"-4"-10"-1,3 14 1,-3-14-8,8 11-15,-8-11-4,18 7-6,-6-6 0,6-2 1,2-4-1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4.1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41,'0'0'15,"11"14"0,-11-14 0,7 10-5,-7-10-12,8 10-3,-8-10-4,17 5-4,-7-5-1,6-3-1,2-5 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4.3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38,'10'10'12,"0"-2"-3,-1-3-5,3 0-13,-1-1-4,2 0 1,1-4 0</inkml:trace>
  <inkml:trace contextRef="#ctx0" brushRef="#br0" timeOffset="200">246 22 45,'3'10'16,"-3"-10"-1,0 12 2,0-12-11,0 0-6,-5 15 1,5-15 0,6 11 0,-6-11 0,9 6-2,-9-6-2,12 2-6,-12-2-7,14-1 1,-14 1-1,9-9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7:50:32.5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31,'18'8'26,"-18"-8"-2,0 0-14,9 13-14,-9-13-9,10 19-7,-10-19-6,15 12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22.2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6 108 5,'0'0'9,"0"0"0,-6-9 0,6 9 0,0 0 0,0 0-1,0 0-1,0 0 0,0 0-1,0 0-1,0 0 1,0 0-2,0 0-1,0 0-2,0 0 1,0 0-2,-2 10 1,2-10-1,0 15 0,1-4 0,1 5 0,0 3 0,0 4 1,0 2-1,1 3 0,3 3 0,0-1 1,2 1 0,-2 0-1,2-4 1,4-2-1,0-5 0,1-4 1,-1-7 0,3-3-1,1-9 1,4-8 1,-2-4-2,1-4 1,-1-6 0,0-1 0,0-3 0,-5 0-1,-2 0 1,-1 5 0,-5 3 1,-1 2 1,-2 2-1,-1 6 1,-3 1 0,2 10 0,-1-10 0,1 10-2,0 0 0,0 0 0,0 0 0,1 11-1,-1-1-1,2 1 1,0 4 0,0 2 0,3 4 0,0 0 0,1 1 0,1 1 0,1 0 0,1-1 1,0-2-1,1-2 0,3-4 1,-2-2-1,4-2 1,-2-5-1,3-5 1,-1-6 0,2-5-1,-2-3 1,-1-6 0,0-3 0,-4-4-1,-1-1 1,-2-3-1,-2 1 1,-4 2-1,0 1 1,-2 3-1,1 2 0,-1 7 0,0 0-2,1 15-5,-2-15-6,2 15-8,0 0-2,3 12 2,-3-12-1</inkml:trace>
  <inkml:trace contextRef="#ctx0" brushRef="#br0" timeOffset="951">795 180 9,'0'0'10,"0"0"1,0 0 1,1 9-3,-1-9 0,0 0 0,9 10-1,-9-10 0,11 3-1,-11-3-1,18 0-1,-8-2 0,5 0-1,-2-3-2,4-1 0,-2 0 0,1-2-1,-2-1 1,2-1-1,-5-1 1,-2-1-1,-1-1 0,-2 0 1,-4 1-1,-2-2 0,-2-1 0,-2 3-1,-3-2 1,0 4-1,-2 1-1,-1-1 1,-2 4-1,0 2 0,-3 5 1,1 2-1,-1 3 0,0 6 0,0 1 0,1 5 0,-1 4 1,1 1 0,0 3 0,2 2 0,1 2 1,-2-1 0,6 2-1,1-3 1,3-2 0,3-1 0,4-3 0,1-4 0,6-1 0,6-3 1,-1-4 0,4-5-1,5 0 1,1-4-2,4-1-2,-1-6-6,5 0-11,0-3-2,0-2-1,-2-1 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24.0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212 18 15,'0'0'16,"0"0"1,9-9 0,-9 9-4,0 0 0,-14-3-1,4 6-3,-3-3-3,1 3-2,-6-2 0,2 3-1,-1-2 0,1 1-1,1 0 0,2-1-1,1 1 0,1-1-1,11-2 1,-16 5-1,16-5-1,-10 8 1,10-8 0,-3 12-1,3-12 0,6 13 1,1-4 0,2 1-1,4 0 1,1 0 0,4 3 0,1 0-1,2 0 0,0 0 0,3 4 0,-3-1 0,2 3 0,-2-2 0,-2 1 0,-3-1 0,-4 0 1,-1-2 0,-6-2 1,-3-3 0,-2-10 1,-6 17 0,-4-11 1,-4 0-1,-5-3 1,-2 1 0,-5-4-1,-2-1-1,-3-1 1,1-1-1,0-2 0,3-1-1,3 0-1,5-2-1,6 1-1,3-3-2,10 10-3,1-22-3,10 13-5,3-6-3,6 1-3,4-3 3,4 2 0</inkml:trace>
  <inkml:trace contextRef="#ctx0" brushRef="#br0" timeOffset="641">406 51 25,'0'0'14,"0"0"0,0 0 0,0 0-3,-7-10-4,7 10-1,0 0-1,0 0-1,0 0-1,0 0 1,0 9-2,0-9 1,1 19-2,-1-4 0,0 3 0,1 4 0,-1 2 1,3 3-2,-3-1 1,4 1 0,4-3 0,-4-1-1,7-7 1,2-1 0,3-8 0,3-5 0,5-6 1,-2-6-1,2-5 0,2-4 0,-3-3 0,-3-2-1,-2-2 1,-5 2 0,-3 1 0,-4 3 0,-4-2 1,-2 6 0,-2-1 0,-2 5 0,-1 1 0,5 11 0,-10-13-1,10 13-1,0 0-1,-9-9-3,9 9-2,0 0-5,0 0-8,-2 9-3,2-9 0,5 12 1</inkml:trace>
  <inkml:trace contextRef="#ctx0" brushRef="#br0" timeOffset="1322">859 9 5,'7'-9'9,"-7"9"1,0 0-1,0 0-1,0 0-1,0 0-1,0 0-1,3 11 0,-3-11-1,-1 18 1,1-8 0,1 3 0,0 1 1,2 2-1,-1 1 0,3 4 0,-4-2 0,4 2-1,-3-2 0,2-1 0,-2-1-1,2-3-2,-3-3 2,3-2-1,-4-9 0,10 3 1,-10-3-2,20-15 1,-9 1 0,3-2 0,0-4-1,2-2 0,-1-3-1,1 1 0,-3 3 1,1-2-1,-5 3 0,1 4 0,3 2 0,-6 4 0,-7 10 0,11-8 0,-11 8 1,9 9-1,-2 2 0,-7 4 0,2 2 0,3 2 1,-2 2-1,3 1 1,-1-2-1,2-1 0,-2-6 0,4 0 0,-2-2 1,-7-11-1,14 16 1,-14-16-1,19 4 1,-8-4 0,0-3 0,1-5-1,1-3 1,1-1 0,-1-5-1,2-1 1,-2 0-1,0-1 1,1 2-1,-2 1 1,0 3-1,-1 1 0,-1 4 0,0 3 0,-10 5 0,16-1-1,-16 1 1,14 11-1,-8 0 1,-1 1-1,-1 3 1,1 2 0,-1 1 0,0-1 0,0 0 0,-2-4-3,5 5-13,-6-8-6,4 2-1,-5-12 0,0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26.9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175-6 9,'0'0'10,"-10"-5"0,10 5 1,0 0-1,0 0-2,0 0-1,0 0-2,0 0-1,0 0-1,0 0 0,-1 12-1,1-12-1,1 14 1,0-4 0,2 6-1,1 4 1,-1 6-1,2 6 0,-1 8 1,4 5 0,-5 7 0,2 1 1,-3 2 0,-1 0 1,-3-2 0,-2-3 0,-2-7 0,-2-4-1,1-7 0,0-5-2,0-7 1,0-6-4,7-14-3,0 0-5,0 0-6,-10-23-3,11-1 0,-3-5 0,0-6 0</inkml:trace>
  <inkml:trace contextRef="#ctx0" brushRef="#br0" timeOffset="381">42 326 14,'-9'2'12,"-1"-1"0,10-1 0,-16 8-2,16-8-1,-9 6-1,9-6-2,0 0 1,0 0-2,0 10 1,0-10-2,15 8 0,-1-4 0,3 4-1,7-1 0,4 0 0,4 0-2,4 1 1,1-2-2,1-1 1,-1-1-2,-2-2 0,-4 0-1,-4-4-2,-2 2-3,-5-5-4,-2 0-7,-4-2 0,-3-2 0,-2-1 0</inkml:trace>
  <inkml:trace contextRef="#ctx0" brushRef="#br0" timeOffset="741">401 65 27,'0'0'12,"0"0"0,-3-11 0,3 11-7,0 0-3,0 0 0,0 0 0,0 0 1,0 10 0,0-10 0,2 17 3,1-6-2,-2 3 1,3 3 0,-1 1-1,3 7-1,-2 1 0,4 5 0,-2 4-1,3 5-1,-2 1 0,0 3 1,0-2-2,0-3 1,-2-3 0,-1-5 0,1-8 0,1-6 0,4-6 0,4-8 0,3-9 1,4-6-1,1-6 0,4-4 0,0-3 0,1-1 0,-3-2-1,-3 3 0,-6 4 1,-1 4-1,-5 6 0,-9 11 0,13-2-1,-13 2 1,3 22 0,-4-5 0,3 2 0,0 1-2,2 2-1,1-5-3,7-3-8,0-6-5,4-5-2,0-7 1,3-5 1</inkml:trace>
  <inkml:trace contextRef="#ctx0" brushRef="#br0" timeOffset="1222">948 394 9,'11'1'8,"-11"-1"1,9 10-1,-9-10-2,17 11-1,-6-7 0,2-1-1,1-3 1,1-5 1,3-1 1,-5-3 1,3-3 1,-6-3-2,0 2 0,-3-3-1,-2 1-2,-3 1-1,-1 0 0,-3 1-2,-2 3 0,-2 0 0,6 10-1,-15-14 0,4 9 1,2 4-1,-2 1 0,-2 3 0,1 4 0,-2 5 0,0 5 1,-1 5 1,1 5-1,-1 1 1,5 4 0,3 0 0,7 1 1,5-4-1,7-3 0,7-4-1,8-4 0,5-6-1,2-5-5,9-5-13,-1-6-3,5-5 0,0-5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28.91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25 414 10,'0'0'11,"0"0"1,-8 10 0,8-10-1,0 0 0,1 15-1,-1-6 0,2 9-3,-2 2 0,3 11-1,-2 4-1,1 9-2,-3 4 0,0 6 0,0 0-2,-2 1 0,0-3 0,-1-5 0,0-9 0,1-6 0,-1-9 1,3-8 1,1-15 0,-1 10 0,1-10-1,1-20 1,-1 1-1,1-3 0,-1-6-1,1-3-1,2-4 1,-1-3-1,0 0-1,2-1 2,2 2-2,2-1 1,2 4 0,0 0 0,3 3-1,0 5 1,3 3 0,0 2-1,-1 6 1,1 5-1,-2 6 0,1 4 1,-4 6-1,3 6 1,-5 5-1,-1 3 1,-2 4 0,0 1 0,-2 1 0,-2-1 1,-3 0-1,-1-2 1,-5-3 1,1-2-1,-2-5 1,0 0-1,-4-5 2,0 0-1,-3-7 0,2 0 0,-2-5-1,1-3 1,1-1-2,0-3-1,3 3-1,2-5-3,5 2-3,-2-6-4,7 6-8,3-5-3,7 4 0,1-6 1,6 1 1</inkml:trace>
  <inkml:trace contextRef="#ctx0" brushRef="#br0" timeOffset="701">330 454 35,'9'-6'17,"-9"6"0,0 0 0,0 0-5,0 0-4,0 0-2,0 0-3,0 0 0,0 13-2,3-3 1,1 2-1,0 5 1,1 1-1,2 5 0,1 0 1,2 3-1,-1-2 0,0 2 0,-1-1-1,0 0 1,-3-6 0,0-2-1,-3-3 1,0-4-1,-2-10 2,1 14 0,-1-14 1,0 0 0,0 0 0,-4-11 0,1 0 0,-1-2-1,-3-6 0,0-1-1,0-3-1,1-3 0,3 0 0,4 1 0,3 1-1,4 2 1,4 0 0,4 2-1,3 2 1,3 2-1,1 3 0,2 1-1,3 7-3,-3-2-2,4 9-8,-3-1-5,1 7-3,0-2 1,3 5 1</inkml:trace>
  <inkml:trace contextRef="#ctx0" brushRef="#br0" timeOffset="1242">795 599 30,'-13'-1'14,"0"-5"1,3-1 0,6-4-4,4-3-5,3-1-2,7 0-1,4-3-1,0 1 1,4 3 0,1 0-1,1 5 1,-4 3-1,3 6 0,-3 3-1,-2 6 0,-1 5-1,-1 3 1,-3 4-1,-2 2 1,-2-1 1,-3 2 1,-7-3 1,-1 1 0,-6-5 1,-1-1 0,-5-5 1,0-1-1,-4-5-1,1 0-1,-3-6 0,4-2-2,2-2-1,1-4-1,5-1-1,2-5-3,5 2-5,3-8-9,10 5-4,0-6-1,7 3 1,2-4 1</inkml:trace>
  <inkml:trace contextRef="#ctx0" brushRef="#br0" timeOffset="1773">1197 597 42,'-13'-4'18,"3"-3"0,4-3 1,2-4-7,8 2-6,2-5-3,4 0-2,2 0-1,4 1 1,0 1-1,3 3 0,-1 3 1,2 5-1,-3 5 0,1 5 0,-1 6 1,-2 4-1,-1 3 0,-4 5 0,-2 0 1,-3 4 1,-4-4 0,-3 1 1,-7-6 0,0 3 2,-7-4-1,-1-2 0,-4-4 0,-1-3-1,1-3-1,-1-4-1,3-3-1,0-8-3,5-5-4,-1-7-7,9-5-9,1-6 1,7-6-2,1-7 2</inkml:trace>
  <inkml:trace contextRef="#ctx0" brushRef="#br0" timeOffset="2193">1378 60 5,'0'0'9,"10"3"2,-10-3 1,3 17-1,-2-5-2,2 9 1,-4 3 1,4 10 1,-6 3-2,3 12-1,-5 0-1,4 4-2,-3-4-1,2-2-1,-1-7-2,3-4 0,2-11 0,4-9-1,7-11 0,2-7 0,4-8 0,1-6-1,2-5 0,2-5 1,-1 1-1,-2 0-1,-3 2 1,-4 5 0,-1 4 0,-3 9 0,-1 9-1,0 10 1,-4 6 1,0 6-1,0 2 1,2 4 0,2-2 1,-1-1-1,-1-8 1,3-5 0,1-9 0,1-6 0,1-9-1,0-3 1,-1-6-1,2-2 0,-1-2-1,0 1 0,-1-1 0,-1 5-1,0 4 1,-2 2-1,1 7 1,0 4-1,-10-1 1,17 21-1,-7-4 1,0 4 0,1 2-1,2 0 1,-1 1 0,2-4-3,4-2-15,-4-8-4,3-2 0,-1-12-2,3-5 2</inkml:trace>
  <inkml:trace contextRef="#ctx0" brushRef="#br0" timeOffset="3045">2392 407 23,'0'0'14,"-12"-9"1,2 8 0,-2-2-3,-2 2-3,-4 3-1,1 3-2,-5 3 0,5 4 0,-5 3 0,6 4 0,-3-2-1,4 8 0,1-3 0,7 4-1,2-4 0,7 2-1,4-2-1,6-1-1,6-4 0,6-3 0,5-3-1,5-6-2,3-4-3,-1-9-5,6-4-5,-2-11-6,2-2-2,-5-12 0,1-3 2</inkml:trace>
  <inkml:trace contextRef="#ctx0" brushRef="#br0" timeOffset="3425">2696-8 6,'0'0'8,"-11"0"2,11 0-2,0 0-1,0 0 0,0 0 0,0 0 0,0 0 0,0 0-1,0 0 1,-3 10 1,3-10-2,-2 12 1,2 1-1,-3 0 0,1 8-1,-2 4 0,2 11-1,-2 4 1,0 9-2,0 2 0,2 3-1,0-2 0,3-1 0,-1-5-1,3-5 1,0-8-1,4-5 0,-1-7 0,2-5-1,0-5 0,2-3-1,2-5-1,-3-3-2,5-2-2,-6-9-5,5 2-5,-4-7-5,1-1-1,-7-6 2,-2-3 0</inkml:trace>
  <inkml:trace contextRef="#ctx0" brushRef="#br0" timeOffset="3856">2486 230 37,'0'0'17,"0"0"2,0 0 1,17 6-7,4-4-4,1-5-1,8 6-2,0-6-2,8 2-4,3 1-4,2-2-8,6 2-7,2 0-1,5 1 0,0-1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33.1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14 547 35,'-8'-13'14,"8"13"0,2-19 1,1 5-7,2 1-3,1-3 0,3 2 0,2-1-1,2 3 0,2 1 1,2 2-2,-3 3 0,2 2-1,-2 3 0,1 4-1,-2 3-1,1 5 1,-3 2-1,-2 5 0,-2 0 1,-2 4 0,-3-3 1,-2 3 1,-6-3 1,0 0 0,-9-4 0,3-1 1,-7-5-1,2 0 0,-2-5-1,-1-2 0,1-3-3,1-4 0,3-2-2,-2-6-1,9 1-4,-5-8-4,11 5-8,0-7-4,7 2-1,2-2 1,4 1 2</inkml:trace>
  <inkml:trace contextRef="#ctx0" brushRef="#br0" timeOffset="531">569 0 13,'0'0'12,"0"0"1,0 0 0,0 0-1,0 0 0,0 0-1,-5 12-3,5-12-1,-9 18-2,4-6 0,2 5-2,1 3 0,-1 7-2,1 6 1,0 5-1,0 8 1,0 6-1,-1 3 1,0 5-1,0 2 0,0 1 1,0-6-1,1 0 1,-1-5-1,1-5 0,1-1-1,-1-7 1,-2-5-1,2-6-1,0-4 0,-3-9-2,1-3-2,4-12-3,-16 0-2,5-13-3,-1-3-3,-5-6 0,-2-5-1,-3-6 1,-3-1 2,-1 0 3</inkml:trace>
  <inkml:trace contextRef="#ctx0" brushRef="#br0" timeOffset="902">204 556 20,'0'0'12,"1"-12"1,-1 12 1,16-6 0,-7 2 0,11 3-3,-1-4 0,12 5-2,-3-3 0,9 4-2,-2-2-2,5 4-1,4-1-2,-3 4 0,-2 0-1,-3 2 0,-4 0 0,-4 0-1,-5 0 0,-4-1-2,-6 2-5,-13-9-9,10 9-5,-10-9-2,-11 2 1,-3-5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36.2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57 288 9,'0'0'11,"0"0"0,-6-10 1,6 10-1,0 0 0,0 0-3,-10-3-1,10 3 0,0 0-3,-9 14-3,7-4 0,-1 3-2,1 7 1,1 6 1,-1 6 0,1 5 0,-2 4 0,1 2 2,-2-1 0,1 0 0,0-6-1,0-3 0,1-8-1,1-5 0,1-6-4,0-14-4,5 12-5,-5-12-6,14-13 1,-4-2 0,0-5 1</inkml:trace>
  <inkml:trace contextRef="#ctx0" brushRef="#br0" timeOffset="531">360 0 8,'0'0'7,"0"0"0,0 0 0,0 0 0,0 0 0,0 0-2,0 0-1,0 0 0,0 0-1,0 10-1,0-1 0,0 3-1,-1 4 1,1 5 0,0 6 1,0 7 0,0 6 0,-1 3 2,0 6 0,-1 1-1,2 2 1,-2-2-1,2-3 0,3-6-1,0-4 0,2-6-1,3-5-1,1-5 0,2-7-1,3-3-3,1-11-2,4-5-5,1-9-7,2-6 0,0-6 0,-1-8 0</inkml:trace>
  <inkml:trace contextRef="#ctx0" brushRef="#br0" timeOffset="981">169 194 36,'0'0'15,"0"0"0,5-12 0,-5 12-5,13-8-7,-2 5-1,2 2 1,3 0-1,2 0 0,4 1-1,4 0 1,2 1-2,4 0-3,1-2-5,2 1-8,4-1 0,-1-1-1,0 0 1</inkml:trace>
  <inkml:trace contextRef="#ctx0" brushRef="#br0" timeOffset="1402">792 319 19,'1'-13'15,"-1"13"0,0 0-1,-11-7-1,11 7-2,-13 0-2,4 0-4,-2 3-1,0-1-2,-2 2 1,-4 0 0,3 2 0,-2-1-1,2 2 1,0-1-1,3 1 0,0 1-1,11-8-1,-9 14 1,9-14-1,-3 17 0,3-17 0,5 18-1,2-9 1,4 3 0,0-1 0,5 0 0,1 2 0,1-1 0,0 1 0,4 0 0,-2 1 0,-2 0-1,0-1 1,-1 2 0,-4-2 0,-1 0 0,-2-2 1,-10-11 1,10 19 1,-10-19 0,-7 16 1,-4-11 0,-2 5 1,-7-5 0,1 2-1,-8-2-1,1 0-1,-1-3-1,2-1 0,1-1-2,5-3-2,4 3-5,-1-6-10,16 6-5,-10-10 0,10 10-1,7-17 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38.6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8 406 5,'0'0'6,"0"0"0,0 0 0,0 0 1,-3 16-1,2-4 1,-1 4-1,1 7 1,1 7-1,0 8 1,1 8-1,0 6-1,1 4 2,0 3-3,1 2 1,-1-5 0,1-3-1,-1-7-1,1-6 0,-1-9-2,0-7-4,1-5-5,-1-7-4,-2-12-6,0 0 2,0 0-2,9-15 2</inkml:trace>
  <inkml:trace contextRef="#ctx0" brushRef="#br0" timeOffset="361">6 517 14,'-1'-16'9,"-1"-1"-1,4 2 0,0 1-2,3 0 0,1 4-1,2 1 1,1 2-1,0 1 1,3 4 0,0 0 0,3 4-2,0 2 0,3 2-2,1 4 0,1 2 0,0 4-1,0 1 0,0 3 1,-2 1 0,-4 0 1,-3 2 1,-6-1 0,-3 1 1,-9-2 0,-2 1 1,-8-5-1,-2 0 0,-6-3-1,1-2 0,-3-4-2,3-3 0,-1-4-1,4-2-1,3 0-3,2-6-3,7 3-3,-1-7-7,10 11-6,-2-18-1,8 8 2,2-4 0</inkml:trace>
  <inkml:trace contextRef="#ctx0" brushRef="#br0" timeOffset="861">361 455 12,'4'-10'9,"-4"10"0,0 0-1,0 0 0,0 0-2,10 14-1,-5-1 1,1 2-1,0 5 1,3 2-1,1 3-1,1 1 1,-2-1-1,4 0-1,-4-2 0,-1 0 0,-1-6 0,1 0 0,-5-7 0,1 0 0,-4-10 0,4 11 2,-4-11 0,0 0 0,0 0 0,2-10 0,-4 0-1,3-1 0,-3-6-2,2-2 0,-1-3-2,1-3 0,1-1 1,2 0-1,1 0 0,3 1 0,2 3 0,0 2-1,1 2 1,3 5-1,3 2 1,0 4-1,3 5-1,-4 1-1,3 5-2,-4-1-2,7 9-5,-6-3-5,1 6-5,-2-3 1,3 3 1,-3-2 1</inkml:trace>
  <inkml:trace contextRef="#ctx0" brushRef="#br0" timeOffset="1342">822 644 31,'0'0'14,"-12"-10"-1,6-2 1,1-4-5,2 1-4,2-5-1,1 2-1,1-1 0,4 5-1,-2-1 1,-3 15 0,9-15 0,-9 15-2,16 3 0,-7 2-1,2 5-1,3 4 1,2 4 0,1 0 0,2 2 1,-2 0 0,-4-1 2,2 0 0,-8-2 0,-2 2 2,-9-5 1,-1 0 0,-8-3 0,-1 1-2,-7-4 1,2 0-2,-4-4 0,2-2-2,0-4 0,2-3-3,5-1-4,-2-8-6,9 2-11,2-6 0,7-1 0,1-6 0</inkml:trace>
  <inkml:trace contextRef="#ctx0" brushRef="#br0" timeOffset="3575">1182 109 0,'0'0'6,"0"0"-1,0 0 0,0 0 0,0 0 0,0 0 0,0 0 1,0 0 0,0 0 0,0 0 0,0 0-1,0 0-1,0 0 0,0 0-1,0 0-1,0 0 0,0 0-1,0 0 0,0 0 1,0 0-1,0 0 0,-7 10 0,7-10 0,0 0 1,-3 12-1,3-12-1,-3 15 1,2-2 0,1 2 0,0 5 0,-1 5 1,1 5 0,-1 4 0,0 1 1,-1 2 0,0 0 0,-2-2 1,-1-2-1,1-5-1,0-4 0,0-5 0,0-3 0,2-6-1,2-10 1,-1 10 0,1-10-1,7-11 1,1 1 0,2-7-1,4 1 0,3-1 0,3-2 0,5 0-1,-1 3-1,1 3 1,-1 4-1,-1 3 1,0 4-1,-2 3 1,-5 3-1,0 6 1,-3 1 0,-1 4-1,-3 3 1,-2 1 0,-4 3 1,-4 0 0,-1 2 0,-5-2 1,-2 1 1,-5-4 0,1 0 0,-5-6 1,3 0-1,-3-5 0,4-2-1,-2-4 1,1-4-2,-2-2-1,4-3-2,1 0-3,1-9-6,8 4-9,-1-5-2,8 0-2,1-4 1,7 2 1</inkml:trace>
  <inkml:trace contextRef="#ctx0" brushRef="#br0" timeOffset="4376">1527 422 40,'13'-2'14,"-13"2"0,16-6-2,-6 4-9,2 2-1,0 2-2,1 1 1,1 4 0,0 0 1,3 3-1,-1 2 0,-1 3 1,2 0-1,-1 1 0,0 2 0,-1 0 0,-2 1 1,0 1-1,-3-1 0,1-2 1,-5-1 1,-1 2 0,-5-5 2,-1 2 0,-6-4 0,-1 2 0,-9-7 1,1 3 0,-4-7-1,2 0-1,-4-5-1,4-1 0,-1-3-1,6-1-1,1-3-1,4 1 1,3-3-1,2 2-1,4-1 0,2 1 0,5 0 0,2-1-2,5 3-1,1-6-4,7 9-6,0-7-8,5 5-1,0-5 1,4 3 1</inkml:trace>
  <inkml:trace contextRef="#ctx0" brushRef="#br0" timeOffset="5037">1938 149 10,'0'0'10,"0"0"1,0 0-1,0 0 0,0 0-1,0 0-2,0 0-1,0 0-1,0 0-1,0 0 0,0 0-2,0 0 0,0 0-1,0 0 0,0 0 0,-2 16 1,4-5-1,1 7 0,0 4 1,0 5 0,0 2-1,1 3 1,-2-1 0,2 0-1,-4 0 2,1-4-1,-2-6 0,2-5 0,-2-3 0,4-4 0,-3-9 0,11 3-1,1-8-1,3-3 0,3-3 0,4 0-1,4-2 1,0 2-1,2 0 0,-3 5 0,-3 2 0,0 5 1,-4 3 0,-2 3 0,-3 5 0,-4 4 1,-3 1-1,-2 3 1,-1 2-1,0 1 2,-7-1 0,1-1 1,-2-1 0,0-2 0,-6-3 1,-1 2 0,-3-7 1,-3 3-2,-1-6 0,0 1 0,-4-6-1,3-1 0,2-5-1,2-1 0,3-3-1,2-3-1,6 2-1,1-5-2,7 2-2,-1-5-3,10 6-5,-3-8-3,8 5-4,0-6-2,7 4 3,-1 0 1</inkml:trace>
  <inkml:trace contextRef="#ctx0" brushRef="#br0" timeOffset="5698">2374 418 14,'14'5'13,"-14"-5"1,8 9 0,-8-9 0,5 18-1,-2-6-1,-1 2-2,4 4-2,-3-1-2,3 6 0,-2 0-2,1 0 0,-2-1-1,2-1-1,-1-3-1,-2-4 0,2-2-3,-4-12-5,0 0-9,11-3-4,-3-10-2,-1-9 2,3-4-1</inkml:trace>
  <inkml:trace contextRef="#ctx0" brushRef="#br0" timeOffset="6029">2683 109 19,'0'0'12,"3"-10"1,-3 10 1,0 0-5,0 0-1,0 0 0,0 0 0,0 0-3,0 0 1,1 14-1,-1-3 0,-2 1-1,3 5 0,-2 2-1,3 8 0,-2 3 0,1 5-1,-2 4 0,1 2 0,-1 2 0,0 2-1,-1-2 1,-1-4-1,0-3 0,0-7 0,0-5-1,2-6 1,0-5-2,1-13 0,-1 15 0,1-15-3,0 0-2,0 0-1,-2-11-3,-2 0-2,4 2-3,-3-5-5,0 0 1,-2-3 1,-1-3 3</inkml:trace>
  <inkml:trace contextRef="#ctx0" brushRef="#br0" timeOffset="6660">2906 376 27,'0'0'14,"9"5"1,-9-5 0,1 15-4,4 0-2,-6 3-1,4 6 1,-4 2-1,2 4 0,-4-1-2,4 4 0,-3-6-2,1 0-1,-1-6-2,2-2 0,2-4-4,-2-5-2,7 0-4,-7-10-7,0 0-5,11 2-1,-11-2 1,16-21 0</inkml:trace>
  <inkml:trace contextRef="#ctx0" brushRef="#br0" timeOffset="6980">3116 19 17,'0'0'12,"11"-12"-1,-11 12 2,0 0-3,11-7-3,-11 7-1,0 0 0,8 11 1,-8-11-1,3 12 0,-3-12-1,0 14-2,0-14-1,0 14-1,0-14 0,0 16 0,0-16-1,0 17 0,0-7 0,1 3 0,-1 0 0,0 4 0,1 2 0,-1 2 0,-1 7 0,0 3 1,0 2 0,1 6 1,-1 2 1,-1 6-1,-2-2 1,2 2 1,-3-6 0,1 0 0,-3-9-1,3-4-1,-2-8 1,3-6-1,3-14-1,0 0-1,0 0-2,-10-19-2,10 1-3,-5-8-5,4-1-5,-3-7-3,2 0-1,-4-2 0,1 0 2</inkml:trace>
  <inkml:trace contextRef="#ctx0" brushRef="#br0" timeOffset="7411">3018 264 7,'-15'-12'10,"15"12"0,-10-6 1,10 6 0,0 0 0,0 0 0,0 0-1,0 0 1,0 0-2,19 7-1,-3-4-1,2-2-1,6 2-2,0 2-2,5-1 0,2 3-2,2-2-2,0 3-4,-2-4-6,1 5-7,-1-2-1,-1-2 1,-4 0-1</inkml:trace>
  <inkml:trace contextRef="#ctx0" brushRef="#br0" timeOffset="7731">3392 387 26,'0'0'12,"-8"13"3,8-13 0,-7 16-2,4-1-4,-4 2-1,2 5 1,-1 1-1,2 2-1,-1-3-1,3-1-1,2-5-2,5-5-1,-5-11-2,21 4 1,-6-13-1,4-3 0,3-5 0,0-4 0,2-1 0,-2 3 0,-4 0 1,0 3-1,-6 3 1,0 3 0,-12 10 0,11-12 0,-11 12-1,0 0 0,0 0 0,0 0 0,0 0 0,0 0 0,3 10 1,-3-10-1,-3 17 1,0-2 1,0 4 0,-1 6 0,-1 7-1,-2 5 2,-1 3-1,0 5 0,-1-1 0,1 0-1,1-2 0,2-3 1,1-7-2,1-5 0,4-1-1,-1-6-3,4-2-4,-4-7-13,5-1-2,-5-10-1,9-4-1,-1-7 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47.0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188 17 11,'0'0'11,"2"-9"0,-2 9 2,2-10-3,-2 10-3,0 0 0,0 0 0,0 0 1,0 0-2,0 0 0,0 0 0,0 0-1,0 0 0,0 0-1,0 0-1,0 14 1,0-14-1,2 17 0,0-3 0,-1 1-1,2 5 0,-1 3 0,0 5-1,-1 6 1,-1 4 0,-1 3 0,0 4 0,-5-3 1,3 2-1,-4-4 0,2-2 0,-1-7 0,0-3 0,0-8-1,2-2 0,0-7-1,4-11 0,-4 13-1,4-13-1,0 0-3,0 0-4,0 0-8,2-20-6,-2 20-1,6-22 1,-1 11 0</inkml:trace>
  <inkml:trace contextRef="#ctx0" brushRef="#br0" timeOffset="671">0 201 17,'0'0'13,"0"0"1,0 0 2,9 11-2,-9-11-3,20 3 0,-8-3-1,8 2 0,-2-4-3,5 2 0,0-3-3,3 1-1,3-2-1,0 2-2,1-1-1,1 0-3,3 3-4,-2-3-6,2 4-6,-3 0-1,-1 2 1,-5 0 0</inkml:trace>
  <inkml:trace contextRef="#ctx0" brushRef="#br0" timeOffset="992">518 349 24,'12'-4'13,"-12"4"-1,0 0 2,9 3-2,-9-3-6,-2 20 0,-1-7 1,1 9-1,-3 3 2,3 5-1,-4-1-1,2 2-2,0-4-1,3-3-2,0-3-6,1-9-11,0-12-3,0 0-2,14-19 1,-8-6 0</inkml:trace>
  <inkml:trace contextRef="#ctx0" brushRef="#br0" timeOffset="1292">582 114 51,'0'0'16,"0"0"-2,0 0 0,-6 9-13,6-9-6,0 0-7,5 13-4,-5-13 1,3 12 0,-3-12 1</inkml:trace>
  <inkml:trace contextRef="#ctx0" brushRef="#br0" timeOffset="1532">684 279 25,'12'-12'14,"-12"12"0,10-6 2,-10 6-4,-2 15-2,-1-1-2,-1 6-2,-1 1 1,1 6 0,-1-4 0,1 7-1,0-7-1,4-1 0,-3-6-2,9-3 0,-6-13 0,10 14-1,-10-14-1,20-4 0,-8-5 0,3-1 0,0-2-1,1-3 0,0-1 0,-2 3 1,0-1-1,-2 3 1,-2 0-1,-1 5 1,-9 6 0,11-8-1,-11 8 1,0 0-1,0 0 0,0 0 0,9-3 0,-9 3 0,0 0 0,2 12 0,-2-12 0,3 20 0,-2-6 0,-1 2 1,1 3 0,0 2-1,0 1 0,2-1 0,0 2-1,-1-3-2,4 2-4,-4-9-12,5 3-4,-7-16-1,12 9-1,-12-9 2</inkml:trace>
  <inkml:trace contextRef="#ctx0" brushRef="#br0" timeOffset="2424">870 502 20,'0'0'13,"-12"11"2,12-11-3,0 0 0,0 0 1,0 0-1,0 0-2,0 0-1,0 0-1,7-12-1,3 3-2,1-6-1,4 0-2,1-3-2,3 0 1,1-1-1,1 3 0,-1 1 0,-3 5 1,-2 0-1,-2 5 1,-1 3-1,-3 5 1,-9-3 0,14 20 0,-9-6 0,2 8 0,-2 4 1,0 4 0,-2-1-1,1 0 1,-2-1-1,1-3-1,-1-3-2,0-9-4,4 0-13,-6-13-3,13-2-1,-6-10-2,5-1 2</inkml:trace>
  <inkml:trace contextRef="#ctx0" brushRef="#br0" timeOffset="2844">1340 448 43,'0'0'16,"0"0"1,11 10 2,-11-10-11,20 1-2,-7-3 0,7 3-1,-1-4-1,7 1 0,-3-2 0,2 0-2,-2-4 0,2 1 0,-4-1-1,-1-3-1,-3 1 1,-3 0 0,-3-2 0,-4 3-1,-4-1 0,-3 1-1,-3 0 0,3 9 1,-17-16-1,4 9-1,0 1 1,-3-1 1,0 4-1,0 0 0,1 3 0,-2 2 1,2 3 0,-1 4-1,0 2 2,-2 4 0,-1 1 1,3 4 1,-2 2-1,6 3 2,1 0-1,6 3 1,2-2-1,10 2 1,3-3-2,10 1-1,5-3 0,8-4-3,11-1-7,3-13-14,10-2 0,0-13-2,9-7 0</inkml:trace>
  <inkml:trace contextRef="#ctx0" brushRef="#br0" timeOffset="6289">1966 373 4,'0'0'8,"-8"10"1,8-10 2,-13 2-1,13-2-2,-15 5 0,15-5 0,-16 7 0,16-7-1,-13 7 0,13-7-4,-9 9 0,9-9-2,-7 9-1,7-9 0,0 0 0,-6 10 1,6-10-1,-1 10 0,1-10 1,3 13-1,-3-13 1,7 19-1,-2-7 1,5 2-1,1 0 0,1 4 1,5 0-1,-1 0 0,2 0 0,-1 2 1,0-2-1,-3-1 0,-3 0 0,-1-1 1,-5-3 1,-2 1 1,-4-5 1,-1 2 1,2-11 1,-16 13-1,0-10 1,2 1-1,-7-3-1,0 1-1,-1-3-1,-1-1 0,-2 0-1,6-1 0,1-2 0,3 0-1,4-1-2,1-5-3,10 11-5,1-25-8,11 12-4,3-7-1,11 1 1,1-5 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54.0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59 301 11,'0'0'10,"0"0"0,0 0 0,0 0-1,0 0-2,0 0-1,-10-5-1,10 5 0,0 0 0,-12 11 0,12-11 1,-9 13-2,9-13-1,-11 18-1,6-7 0,2 1-1,0 3 1,0 2-2,2 3 1,-1 5 0,2 2-1,1 3 1,-1 1-1,0-1 1,1 0-1,1-3-1,-2-3-1,4-6-8,0-6-6,-4-12 0,13 5 0,-13-5 0</inkml:trace>
  <inkml:trace contextRef="#ctx0" brushRef="#br0" timeOffset="1983">320 0 9,'0'0'8,"0"0"-1,0 0-2,0 0 0,0 0-2,0 0 0,0 0-2,0 0 0,0 0 0,0 0 1,0 0-1,0 0 0,0 0 1,8 10 0,-8-10 1,1 18-1,-1-3 0,-1 3 1,-2 8 0,0 5-1,-1 6 1,-3 4 0,-1 6 1,1 1 0,-1 1 2,3-3-2,3-4 0,-1-2 1,2-7-1,7-5-1,0-5-1,5-5-2,7-6-3,3-4-7,2-6-6,8-6 0,0-6-1,0-5 1</inkml:trace>
  <inkml:trace contextRef="#ctx0" brushRef="#br0" timeOffset="2504">149 121 34,'9'1'15,"6"0"0,-2-1 2,5 0-6,6 4-4,0 0 0,7 1-1,1 1-1,4-1-1,0 1-1,4-2-4,-1 1-8,-3-3-9,5 2-1,-5-4 0,-2-3 1</inkml:trace>
  <inkml:trace contextRef="#ctx0" brushRef="#br0" timeOffset="3185">987 335 34,'0'0'13,"-15"-7"2,2 5-1,-4-1-4,1 2-5,-5 0 1,-1 4 0,-3-2-1,1 4 1,-2 0-1,4 2 0,-2-2-1,1 3-1,3-2-1,3 2-1,0-2-1,5-1-1,12-5 1,-13 8 0,13-8 0,5 9 0,-5-9 1,21 11-1,-1-5 0,3 2 1,0 0-1,4 4 0,0-2 0,-1 2 0,0 2 0,-1 0 0,-6 3-1,-2-1 1,-2 2 0,-5-2 0,-4 2 0,-2-1 1,-8-1 1,-2 0 1,-3-3 0,-5 2 2,-5-5 0,-2 3 0,-5-6 0,0 2-1,-2-5 1,-2 2-2,3-3-1,-1-2-2,2 1-1,1-4-3,7 4-9,-4-7-12,7 0 1,3-8-3,4-1 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7:13.1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5 197 14,'0'0'11,"0"0"2,0 0-2,0 0-1,-3 11-1,3-11 1,0 0-1,0 0-3,0 0 0,0 0-1,0 0 0,0 0-1,0 0-2,0 0-1,-4 9 0,4-9-1,0 0 0,1 16 0,1-7 0,0 4 0,0 2 0,4 5 0,-1 1 0,3 4 0,0 1 0,1 2 0,-1-1 0,-1 0 0,2-1 1,-1-3-1,-1-1 0,-1-4 0,-2-1 0,3-4 1,-4-3-1,-3-10 0,8 14 0,-8-14 1,0 0 0,0 0 1,0 0 1,0 0 0,0 0 0,0 0 0,0 0 1,-3-15-2,1 6 1,-4-1-1,0-4-1,-2-1 0,2-3 0,-2-3 0,1 3-1,3-3 0,1-1 0,1 0 0,4 0-1,4-1 1,1 1-1,6 3 1,4-1-1,2 2 1,3 4-1,3 0 1,1 4-2,0 2 0,1 1-1,-4 5-2,-3-1-5,2 5-9,-5-3-1,-2 6-2,-5-5 2,-10 0 1</inkml:trace>
  <inkml:trace contextRef="#ctx0" brushRef="#br0" timeOffset="711">393 371 3,'16'2'7,"2"-4"0,2-1-1,0-4 0,4 0 0,1-2 0,-2-1 0,-1 0 1,-5-1-1,0 1 1,-5 1-2,0 1 0,-12 8-2,9-17-2,-9 17 0,-1-12-1,1 12 0,-10-10 0,0 5-1,0 1 1,-4 1-1,0 1 1,-2 1 0,-1 0 0,-1 2 0,1 1 0,0 2-1,-1 2 1,3 2 1,1 1 0,2 1 0,1 2 2,1 2 0,2 2 1,0-1 0,1 4 1,0-3 0,3 5 0,-1-5 0,5 2 0,-2-3-1,4 0-1,0-4-1,5 1 1,-7-12-2,21 13 0,-4-6-3,1-5-1,7 1-4,-2-6-7,7 1-4,-2-5-4,3-1 3,-2-4-1</inkml:trace>
  <inkml:trace contextRef="#ctx0" brushRef="#br0" timeOffset="1332">752 247 14,'0'0'10,"0"0"1,0 0-1,0 0-2,2 9 1,-2-9-1,-2 12 0,2-12 0,1 15-1,2-2 1,0-3-2,3 6-1,-2-1 0,5 4-1,-3-3-1,5 4 1,-2-3-2,1 0 0,0-2 0,0-3 0,-1-2-1,3-3 0,-2-3 0,3-2-1,0-5 0,3-3 1,0-6-1,1-2 0,1-4 0,-1-3 0,1-1 0,-2-1 0,0 0 1,-4 3-1,-1 5 0,-3 1 1,-8 14-1,9-14 0,-9 14 0,0 0 0,4 11 0,-3 2 0,1 2 0,1 4 0,2 1 0,0 1 0,2 1 0,2-2 0,2-3 0,1-2 1,3-3-1,0-1 0,3-4 1,0-1-1,2-4 1,-2-2 0,-3-3 1,2-1-1,-3-5 1,1-2-1,-4-4 1,1-1 0,-4-2-1,1-1 0,-2-2 0,-2 1 0,-1 2-2,-2 0-1,2 9-7,-5-3-11,1 12-3,3-15-1,-3 15 2</inkml:trace>
  <inkml:trace contextRef="#ctx0" brushRef="#br0" timeOffset="2103">1527 284 17,'0'0'11,"0"0"1,-1-9-1,1 9-2,0 0-2,0 0 0,0 0-2,0 0 1,0 0-1,10 5 0,-10-5-1,15 7-1,-6-3 0,4 3 0,1 1-2,3 4 0,0 0 0,2 3 0,0-1 0,-2 3 0,-2 0 1,-1 1 0,-3-3 0,-4 2 1,-6-2 1,-2 2 0,-7-3 0,-2 1 0,-4-2 1,-1 2-2,-5-5 1,0 2 0,-3-6-1,2 1 0,-1-6-1,2-1 0,-1-6 0,3 0 1,2-3-3,3 0 1,2-1-1,3-3 0,5 2-1,3 1-2,3 0 2,2 0-1,7 3-1,-2-2-2,10 5-2,-4-2-3,11 7-3,-5-4-7,6 4-3,-1-2 2,3 2 0,-3-2 2</inkml:trace>
  <inkml:trace contextRef="#ctx0" brushRef="#br0" timeOffset="2644">1879 382 28,'-2'-11'14,"2"11"0,-1-10 1,1 10-3,-2-9-2,2 9-3,0 0-1,-1-10 0,1 10 0,0 0 0,0 0-1,0 0-2,3 12-1,-3-12 0,5 12-1,1-1-1,1 1 1,1 4-1,4 1 1,-2 3-1,2 1 0,0 0 1,-2 1-1,-2-2 1,0-2 0,-4-3 0,-1-2 0,-1-2 1,-2-11-1,1 11 1,-1-11 0,0 0 1,0 0 0,0 0 0,0 0 1,-1-15-2,1 5 2,0-4-2,1-2-1,0-2-1,1-2 0,1-1 0,2 4-1,1-2 1,1 1-1,2 3 1,1-1-1,4 4-1,-1-1 0,5 5-2,-1-2 0,4 6-4,-1-5-5,7 7-8,-2-2-2,3 4-1,-2-3 2</inkml:trace>
  <inkml:trace contextRef="#ctx0" brushRef="#br0" timeOffset="3244">2327 499 28,'-23'-2'15,"4"-3"0,4-2 0,-1-2-2,7 2-2,-1-5-2,7 3-2,-1-3-1,6-1-2,3 1-2,3-2 0,2 2-2,2 0 0,3 3 0,1 1-1,1 4 1,2 2-1,0 3 1,-1 4 0,2 3-1,-2 3 1,-1 2 0,-1 3 1,-3 0-1,1 2 1,-6-2 0,-1 2 1,-4-2 0,-2 1 1,-5-4 0,0 3 1,-5-5 0,-1 1 0,-3-5-1,-2-1 0,0-5-1,0-1 0,-1-6-3,-1-4 0,4-2-5,-4-6-5,8-1-11,-3-6 0,7 0-2,-2-5 1</inkml:trace>
  <inkml:trace contextRef="#ctx0" brushRef="#br0" timeOffset="3805">2448 0 21,'0'0'12,"0"0"2,0 0-1,0 0-1,0 0-2,0 0 1,0 0-3,0 0-1,-10 5 0,10-5-2,-2 18-1,2 0-1,0 6 0,0 7-1,2 7 0,1 6 1,1 2 0,2 5 0,2-2-1,2-1 1,-3-4-1,4-3 0,-4-6-1,1-6 0,-3-4-3,-3-8-4,2-1-13,-4-16-3,0 12-1,0-12 0,-5-16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01:09:54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747 438 4896 0 0,'0'0'108'0'0,"0"0"17"0"0,0 0 10 0 0,7-14 2095 0 0,-2-17 1277 0 0,-5 29-3300 0 0,-8-11 455 0 0,-59-12 406 0 0,4 36-674 0 0,-60 22 162 0 0,42 13-556 0 0,68-39 17 0 0,1 0 0 0 0,0 0 0 0 0,0 1 0 0 0,1 1 0 0 0,0-1 1 0 0,0 2-1 0 0,1 0 0 0 0,-3 4-17 0 0,-50 54 116 0 0,-5 40 887 0 0,36-39-278 0 0,15 28-468 0 0,23-5 224 0 0,24 11-25 0 0,7-15-88 0 0,26-2-32 0 0,-48-68-282 0 0,-10-10-21 0 0,0-1 0 0 0,1 0 0 0 0,0 0-1 0 0,1 0 1 0 0,0-1 0 0 0,0 0 0 0 0,0-1 0 0 0,0 1 0 0 0,1-1 0 0 0,0-1 0 0 0,4 3-33 0 0,149 96 502 0 0,-50-59-278 0 0,-11-10-56 0 0,44-16 16 0 0,-131-15-174 0 0,0-1 1 0 0,0 0 0 0 0,0-1-1 0 0,0 0 1 0 0,0-1 0 0 0,0 0-1 0 0,0-2 1 0 0,6 0-11 0 0,48-4 85 0 0,-57 7-62 0 0,0-1 0 0 0,-1-1 1 0 0,1 1-1 0 0,0-2 0 0 0,-1 1 1 0 0,1-2-1 0 0,-1 1 0 0 0,1-1 1 0 0,-1-1-1 0 0,0 1 0 0 0,0-2-23 0 0,201-86 160 0 0,-174 66-58 0 0,-2-2 0 0 0,0-1 0 0 0,-2-1 0 0 0,6-10-102 0 0,37-86 0 0 0,-67 109 21 0 0,-2 0 0 0 0,0-1 0 0 0,-1 1 0 0 0,0-1 0 0 0,-2-1 0 0 0,0 1 0 0 0,0-1 0 0 0,-2 1 0 0 0,0-1 0 0 0,-1 1 0 0 0,-1-1 0 0 0,-2-16-21 0 0,-21-69 172 0 0,17 79-116 0 0,0 0-1 0 0,-2 1 1 0 0,-1 0-1 0 0,-1 0 1 0 0,-1 1-1 0 0,0 0 1 0 0,-2 1-1 0 0,0 1 1 0 0,-2 0-1 0 0,-15-15-55 0 0,-31-34 89 0 0,-14 7 31 0 0,19 21 176 0 0,-89-48 36 0 0,27 37-684 0 0,-24 23 272 0 0,12 35 8 0 0,117-6 31 0 0,0 1-1 0 0,0 0 1 0 0,-1 2 0 0 0,1-1-1 0 0,1 2 1 0 0,-1 0-1 0 0,0 1 1 0 0,1 0-1 0 0,0 1 1 0 0,0 0-1 0 0,-3 3 42 0 0,-5 6-146 0 0,1 0-1 0 0,1 1 0 0 0,0 1 0 0 0,1 1 0 0 0,1 0 0 0 0,0 2 1 0 0,2 0-1 0 0,-8 12 147 0 0,-70 88-2342 0 0,58-68 681 0 0,21-24 815 0 0</inkml:trace>
  <inkml:trace contextRef="#ctx0" brushRef="#br0" timeOffset="1">889 620 6480 0 0,'0'0'141'0'0,"0"0"23"0"0,0 0 13 0 0,1-1-19 0 0,4-3-86 0 0,-4 3 130 0 0,-1 1 52 0 0,0 0 2 0 0,0 0-14 0 0,0 0-55 0 0,0 0-24 0 0,0 0-3 0 0,0 0 10 0 0,0 0 44 0 0,0 0 11 0 0,0 0 6 0 0,0 0-3 0 0,0 0-18 0 0,0 0-8 0 0,0 0-2 0 0,-9-12 141 0 0,-48 6 1174 0 0,21 19 89 0 0,-11 15-1504 0 0,-16 58-100 0 0,52-60 13 0 0,16 8 415 0 0,14-14 51 0 0,31-10-90 0 0,30 0-322 0 0,0-2-67 0 0,-70-4-78 0 0,-1 2 0 0 0,1-1 1 0 0,-1 1-1 0 0,0 1 0 0 0,-1 0 1 0 0,1 0-1 0 0,-1 1 0 0 0,-1 0 1 0 0,1 0-1 0 0,5 9 78 0 0,-12-17-1 0 0,1 3-8 0 0,1 0-1 0 0,-1 1 1 0 0,0-1 0 0 0,0 0-1 0 0,0 1 1 0 0,0-1-1 0 0,-1 1 1 0 0,1 0-1 0 0,-1-1 1 0 0,0 1 0 0 0,0 0-1 0 0,0 0 1 0 0,0 0-1 0 0,-1 0 1 0 0,1 0 0 0 0,-1 3 9 0 0,7 38-72 0 0,-13 13 72 0 0,-48 11 1463 0 0,44-59-1318 0 0,-52 18 909 0 0,-5-17-581 0 0,-1 1-234 0 0,-1-11-102 0 0,38-2-87 0 0,30 1-581 0 0,-16-2 1196 0 0,11-2-7571 0 0,6 4 2133 0 0</inkml:trace>
  <inkml:trace contextRef="#ctx0" brushRef="#br0" timeOffset="2">1244 1138 5824 0 0,'0'0'166'0'0,"0"0"86"0"0,0 0 254 0 0,0 0 108 0 0,0 0 24 0 0,0 0-54 0 0,0 0-235 0 0,0 0-101 0 0,-1-2-21 0 0,-20-24 914 0 0,-1-10 760 0 0,20 31-1719 0 0,-1 0 0 0 0,2-1-1 0 0,-1 1 1 0 0,1-1 0 0 0,0 1-1 0 0,0-1 1 0 0,0 0 0 0 0,1 1-1 0 0,-1-1 1 0 0,2 0 0 0 0,-1 0-1 0 0,0 1 1 0 0,1-1 0 0 0,0 1 0 0 0,2-5-182 0 0,-2 5 64 0 0,0-7-11 0 0,5 3-42 0 0,20-27-46 0 0,-5 27-101 0 0,-1 14-13 0 0,5 2 198 0 0,-21-4-76 0 0,0 1 0 0 0,-1-1 0 0 0,1 1 0 0 0,-1 0 0 0 0,0 0 0 0 0,0 0 0 0 0,0 0 0 0 0,-1 1 0 0 0,1-1 1 0 0,-1 1-1 0 0,0 0 0 0 0,0-1 0 0 0,-1 1 0 0 0,1 0 0 0 0,0 5 27 0 0,17 35-53 0 0,-1 1 14 0 0,-17-44 114 0 0,-1 1 0 0 0,0-1 0 0 0,1 0-1 0 0,-1 1 1 0 0,0-1 0 0 0,0 0 0 0 0,0 1 0 0 0,-1-1 0 0 0,1 0 0 0 0,-1 1 0 0 0,1-1 0 0 0,-1 0-1 0 0,0 0 1 0 0,1 0 0 0 0,-1 1 0 0 0,0-1 0 0 0,-1 0 0 0 0,1 0 0 0 0,0 0 0 0 0,0-1 0 0 0,-1 1-1 0 0,1 0 1 0 0,-1 0 0 0 0,0-1 0 0 0,0 1-75 0 0,-9 12 384 0 0,8-12-319 0 0,0 0-1 0 0,0 0 1 0 0,0 0 0 0 0,0 0 0 0 0,0-1 0 0 0,0 1 0 0 0,-1-1-1 0 0,1 0 1 0 0,-1 0 0 0 0,1 0 0 0 0,0-1 0 0 0,-1 1 0 0 0,1-1-1 0 0,-1 0 1 0 0,0 0 0 0 0,1 0 0 0 0,-1 0 0 0 0,1-1-1 0 0,-1 1-64 0 0,-8-1 30 0 0,-16-8 153 0 0,0-14-514 0 0,14-14-1682 0 0,19 21 1392 0 0,-4 0-3 0 0</inkml:trace>
  <inkml:trace contextRef="#ctx0" brushRef="#br0" timeOffset="3">3917 317 6560 0 0,'0'0'149'0'0,"0"0"23"0"0,0 0 11 0 0,0 0-5 0 0,0 0-22 0 0,0 0-10 0 0,0 0-2 0 0,0 0 9 0 0,-2-1 40 0 0,-20-25 1150 0 0,21 24-976 0 0,1 2 7 0 0,-29-14 1426 0 0,26 13-1688 0 0,3 1-14 0 0,-6 5 126 0 0,-36-5 288 0 0,-13 16 184 0 0,-15 13-376 0 0,37-14-320 0 0,-89 57 0 0 0,79-27 0 0 0,-64 67 456 0 0,51 10 584 0 0,53-45-572 0 0,6-41-480 0 0,-2-24 49 0 0,0-1 0 0 0,1 1 0 0 0,1-1 0 0 0,0 0 0 0 0,0 0 0 0 0,1 0 0 0 0,1-1 0 0 0,-1 1 0 0 0,2-1 0 0 0,0 1-37 0 0,7 17 94 0 0,7 11 67 0 0,2-2 1 0 0,1 0 0 0 0,2-1 0 0 0,1-2 0 0 0,2-1 0 0 0,1-1-162 0 0,-10-15 169 0 0,0-1 0 0 0,1 0 0 0 0,1-2 0 0 0,0-1 0 0 0,1 0 0 0 0,13 4-169 0 0,-5-1 46 0 0,137 46 450 0 0,33-33-112 0 0,-174-31-266 0 0,-1 0-1 0 0,0-2 0 0 0,0-1 0 0 0,0-1 0 0 0,-1-1 1 0 0,4-2-118 0 0,-14 4 86 0 0,147-63-73 0 0,-48-1-69 0 0,-45 1 169 0 0,-5-40 67 0 0,-38 60-180 0 0,10-41 16 0 0,-28 34 59 0 0,1-112-70 0 0,-23 70 59 0 0,-9 22 111 0 0,16 46-59 0 0,-2 1-1 0 0,-1 1 1 0 0,-2 0-1 0 0,0 1 1 0 0,-16-23-116 0 0,2 1 147 0 0,-53-49-135 0 0,-57-22-22 0 0,73 79-44 0 0,56 38 44 0 0,-19-7 0 0 0,1 2 1 0 0,-1 1-1 0 0,-1 1 0 0 0,1 1 0 0 0,-1 1 1 0 0,1 2-1 0 0,-1 1 0 0 0,-26 4 10 0 0,20 1-29 0 0,1 1-1 0 0,1 2 0 0 0,-1 1 0 0 0,2 1 0 0 0,-1 2 1 0 0,-21 13 29 0 0,-196 93-227 0 0,130-37-64 0 0,-22 31-977 0 0,85-49-1140 0 0,30-35-3723 0 0</inkml:trace>
  <inkml:trace contextRef="#ctx0" brushRef="#br0" timeOffset="4">4160 438 9360 0 0,'0'0'208'0'0,"-2"-14"564"0"0,1 11-670 0 0,-1 1-1 0 0,1-1 1 0 0,-1 0 0 0 0,0 1 0 0 0,0-1 0 0 0,0 1 0 0 0,0 0 0 0 0,-1 0 0 0 0,1 0 0 0 0,0 0 0 0 0,-1 0-1 0 0,0 0 1 0 0,1 1 0 0 0,-1-1 0 0 0,0 1 0 0 0,0 0 0 0 0,0 0 0 0 0,0 0 0 0 0,0 0 0 0 0,0 0 0 0 0,-3 0-102 0 0,-57-5 832 0 0,-22 19 388 0 0,-1 22-504 0 0,-3 32-68 0 0,66-38-631 0 0,23-26-9 0 0,1-1 1 0 0,0 1-1 0 0,-1 0 1 0 0,1-1-1 0 0,0 1 1 0 0,1-1-1 0 0,-1 0 1 0 0,0 1-1 0 0,1-1 1 0 0,-1 0-1 0 0,1 0 1 0 0,-1 1-1 0 0,1-1 1 0 0,0-1-1 0 0,0 1 1 0 0,0 0-1 0 0,0 0 1 0 0,0-1-1 0 0,0 1 1 0 0,1-1-1 0 0,-1 0 1 0 0,0 0-1 0 0,1 0 1 0 0,-1 0-1 0 0,1 0 1 0 0,-1 0-1 0 0,1-1 1 0 0,0 1-1 0 0,-1-1 1 0 0,1 0-1 0 0,-1 1 1 0 0,1-2-9 0 0,42 12-127 0 0,96 30 189 0 0,-47 15-282 0 0,-88-53 208 0 0,0-1 1 0 0,0 1-1 0 0,-1 1 1 0 0,1-1 0 0 0,-1 1-1 0 0,0 0 1 0 0,0 0 0 0 0,0 1-1 0 0,0-1 1 0 0,-1 1 0 0 0,0 0-1 0 0,0 0 1 0 0,0 1-1 0 0,-1-1 1 0 0,1 1 0 0 0,-1 0-1 0 0,-1 0 1 0 0,1 0 0 0 0,-1 0-1 0 0,0 0 1 0 0,1 5 11 0 0,-27 46 164 0 0,20-50-95 0 0,0-1 1 0 0,-1 1-1 0 0,0-1 1 0 0,0 0-1 0 0,0-1 1 0 0,-1 1 0 0 0,0-1-1 0 0,0-1 1 0 0,0 1-1 0 0,-1-1 1 0 0,1 0-1 0 0,-1 0 1 0 0,0-1-1 0 0,0 0 1 0 0,0 0-1 0 0,0 0 1 0 0,-7 0-70 0 0,-26 14 520 0 0,27-12-426 0 0,0 0-1 0 0,0-1 0 0 0,-1-1 1 0 0,1 0-1 0 0,0-1 0 0 0,-1 0 1 0 0,0-2-1 0 0,1 1 0 0 0,-4-2-93 0 0,-52-4 11 0 0,26-6 54 0 0,35 14-6 0 0,-2-6-20 0 0,9 2-93 0 0,1 1 1 0 0,-1 0 0 0 0,0-1-1 0 0,1 1 1 0 0,-1-1 0 0 0,0 1-1 0 0,1-1 1 0 0,-1 1-1 0 0,1-1 1 0 0,-1 0 0 0 0,1 1-1 0 0,-1-1 1 0 0,1 0 0 0 0,0 1-1 0 0,-1-1 1 0 0,1 0 0 0 0,0 1-1 0 0,-1-1 1 0 0,1 0-1 0 0,0 0 1 0 0,0 0 0 0 0,0 1-1 0 0,-1-1 1 0 0,1 0 0 0 0,0 0-1 0 0,0 0 1 0 0,0 1 0 0 0,0-1-1 0 0,1 0 1 0 0,-1 0-1 0 0,0 0 1 0 0,0 1 0 0 0,0-1-1 0 0,1 0 1 0 0,-1 0 0 0 0,0 1-1 0 0,1-1 1 0 0,-1 0 0 0 0,0 0-1 0 0,1 1 1 0 0,-1-1-1 0 0,1 1 1 0 0,-1-1 0 0 0,1 0-1 0 0,0 1 1 0 0,-1-1 0 0 0,1 1-1 0 0,-1-1 1 0 0,1 1-1 0 0,0 0 1 0 0,0-1 53 0 0,4-7-967 0 0,3 0-2744 0 0,9 6-1094 0 0</inkml:trace>
  <inkml:trace contextRef="#ctx0" brushRef="#br0" timeOffset="5">4284 921 3312 0 0,'0'0'99'0'0,"12"4"6661"0"0,-6-2-6987 0 0,0-4 351 0 0,-1 0 0 0 0,0 0 0 0 0,0 0 1 0 0,0 0-1 0 0,0-1 0 0 0,0 0 0 0 0,-1 0 1 0 0,1-1-1 0 0,-1 1 0 0 0,0-1 0 0 0,0 0 1 0 0,0 0-1 0 0,0 0 0 0 0,-1-1 0 0 0,1 1 0 0 0,-1-1 1 0 0,0 0-1 0 0,-1 0 0 0 0,1 0 0 0 0,1-5-124 0 0,8-10 140 0 0,-1 3 337 0 0,-2-11 280 0 0,-4 21-687 0 0,-4 6 54 0 0,16 25 696 0 0,-17 43 236 0 0,-11-18-800 0 0,11-47-186 0 0,0 6 12 0 0,0 30 235 0 0,0 1-5181 0 0,0-39-181 0 0</inkml:trace>
  <inkml:trace contextRef="#ctx0" brushRef="#br0" timeOffset="6">8144 921 15856 0 0,'0'0'464'0'0,"0"0"-9"0"0,7-1-271 0 0,-3 0-168 0 0,0-1-1 0 0,-1 0 0 0 0,1 1-1 0 0,0 0 1 0 0,0 0-1 0 0,0 0 1 0 0,0 0 0 0 0,0 1-1 0 0,1 0 1 0 0,-1 0-1 0 0,0 0 1 0 0,0 0-1 0 0,0 0 1 0 0,0 1 0 0 0,0 0-1 0 0,0 0 1 0 0,3 1-15 0 0,2 2-283 0 0,0-1 0 0 0,0 0 1 0 0,0-1-1 0 0,0 0 1 0 0,1 0-1 0 0,-1-1 0 0 0,0 0 1 0 0,1-1-1 0 0,-1 0 0 0 0,2 0 283 0 0,3 0-5222 0 0</inkml:trace>
  <inkml:trace contextRef="#ctx0" brushRef="#br0" timeOffset="7">9362 876 19231 0 0,'0'0'564'0'0,"0"0"-9"0"0,14 14-284 0 0,-8 3-571 0 0,-3-10-2745 0 0,0-6-4251 0 0,-3-1 2948 0 0</inkml:trace>
  <inkml:trace contextRef="#ctx0" brushRef="#br0" timeOffset="8">10220 836 17215 0 0,'0'0'396'0'0,"0"0"52"0"0,0 0 28 0 0,0 0-60 0 0,14 5-213 0 0,-13-4-168 0 0,0-1 0 0 0,1 1 0 0 0,-1-1 1 0 0,0 1-1 0 0,0-1 0 0 0,1 1 0 0 0,-1 0 0 0 0,0-1 0 0 0,0 1 0 0 0,0 0 1 0 0,0 0-1 0 0,0 0 0 0 0,0 0 0 0 0,0 0 0 0 0,0 0 0 0 0,-1 0 0 0 0,1 1 1 0 0,0-1-1 0 0,0 0 0 0 0,-1 0 0 0 0,1 1 0 0 0,-1-1 0 0 0,1 0 0 0 0,-1 0 0 0 0,0 1 1 0 0,1-1-1 0 0,-1 1 0 0 0,0-1 0 0 0,0 0 0 0 0,0 1 0 0 0,0-1 0 0 0,0 1 1 0 0,0-1-1 0 0,0 1-35 0 0,-1 2-1312 0 0,-4 1-5501 0 0</inkml:trace>
  <inkml:trace contextRef="#ctx0" brushRef="#br0" timeOffset="9">6913 220 8840 0 0,'0'0'197'0'0,"0"0"24"0"0,0 0 19 0 0,0 0 48 0 0,0 0 148 0 0,0 0 63 0 0,-2 0 12 0 0,-76 6 533 0 0,9 13-148 0 0,-187 81 1612 0 0,115-14-1984 0 0,33-11-122 0 0,5 22-39 0 0,15 17 27 0 0,71-90-265 0 0,-72 134 510 0 0,81-137-616 0 0,0 1-1 0 0,1 0 0 0 0,2 0 1 0 0,0 0-1 0 0,1 1 0 0 0,1-1 0 0 0,0 11-18 0 0,3-24 3 0 0,0 8 5 0 0,0 0-1 0 0,0 0 0 0 0,2 0 0 0 0,0 0 0 0 0,1-1 1 0 0,1 1-1 0 0,4 12-7 0 0,52 96 134 0 0,-50-110-86 0 0,2 0 0 0 0,-1-1-1 0 0,2 0 1 0 0,0-1-1 0 0,0-1 1 0 0,2 0-1 0 0,-1-1 1 0 0,1 0-1 0 0,1-1 1 0 0,-1-1 0 0 0,2 0-1 0 0,1-1-47 0 0,23 5 124 0 0,-1-3 0 0 0,1-1 1 0 0,1-2-1 0 0,-1-2 0 0 0,1-2 0 0 0,0-2 0 0 0,0-2 0 0 0,6-2-124 0 0,-10 0 0 0 0,0-2 0 0 0,-1-2 0 0 0,0-1 0 0 0,0-2 0 0 0,0-2 0 0 0,30-15 0 0 0,165-71-61 0 0,-91 15 309 0 0,-102 59-244 0 0,0-1 0 0 0,-2-2 0 0 0,0-2 1 0 0,-2-1-1 0 0,-2-2 0 0 0,0-1 0 0 0,-2-2 0 0 0,-2-1 0 0 0,20-32-4 0 0,-37 47 21 0 0,-2-1-1 0 0,0 0 0 0 0,-1-1 1 0 0,-1 0-1 0 0,-1-1 0 0 0,-2 1 1 0 0,0-1-1 0 0,1-20-20 0 0,-22-93 235 0 0,9 102-161 0 0,3 17-50 0 0,0-1-1 0 0,-2 2 0 0 0,0-1 0 0 0,-1 1 0 0 0,0 0 0 0 0,-1 0 1 0 0,-1 1-1 0 0,-1 0 0 0 0,0 0 0 0 0,-1 1 0 0 0,-1 1 1 0 0,0 0-1 0 0,-2-1-23 0 0,8 9 2 0 0,-16-15 85 0 0,0 1 0 0 0,-1 1 0 0 0,-1 0 0 0 0,-1 2 0 0 0,-14-7-87 0 0,4 11-23 0 0,0 2 0 0 0,0 1 1 0 0,-1 2-1 0 0,0 1 0 0 0,-1 2 0 0 0,1 2 1 0 0,-1 1-1 0 0,0 2 0 0 0,1 1 0 0 0,-1 3 0 0 0,-7 2 23 0 0,10-1-41 0 0,0 2 0 0 0,0 2 0 0 0,1 1 0 0 0,1 2 0 0 0,-1 1 0 0 0,2 1 0 0 0,0 2 0 0 0,-23 17 41 0 0,27-16-577 0 0,1 2-1 0 0,2 1 1 0 0,0 1-1 0 0,0 1 1 0 0,2 1-1 0 0,-5 8 578 0 0,2-3-1646 0 0</inkml:trace>
  <inkml:trace contextRef="#ctx0" brushRef="#br0" timeOffset="10">6783 506 10120 0 0,'0'0'298'0'0,"0"0"-4"0"0,-2 0-134 0 0,-84 11 1696 0 0,9 10 52 0 0,68-20-1763 0 0,0 0 1 0 0,0 1 0 0 0,0 0 0 0 0,0 0 0 0 0,1 1 0 0 0,-1 0 0 0 0,1 1 0 0 0,0 0 0 0 0,0 0-1 0 0,0 1 1 0 0,1 0 0 0 0,-1 0-146 0 0,-15 14 85 0 0,20-17-73 0 0,-1 0-1 0 0,0 1 1 0 0,1-1-1 0 0,-1 1 1 0 0,1 0 0 0 0,0 0-1 0 0,0 0 1 0 0,0 0-1 0 0,0 1 1 0 0,1-1-1 0 0,-1 1 1 0 0,1 0 0 0 0,0 0-1 0 0,0 0 1 0 0,0 0-1 0 0,0 0 1 0 0,1 0-1 0 0,-1 3-11 0 0,2-4 0 0 0,0 0 0 0 0,0 0 0 0 0,0 0 0 0 0,1 1 0 0 0,-1-1 0 0 0,1 0 0 0 0,-1 0 0 0 0,1 0 0 0 0,0 0 0 0 0,0 0 0 0 0,1 0 0 0 0,-1 0 0 0 0,1-1 0 0 0,-1 1 0 0 0,1 0 0 0 0,0-1 0 0 0,0 1 0 0 0,0-1 0 0 0,0 0 0 0 0,0 1 0 0 0,0-1 0 0 0,1 0 0 0 0,-1 0 0 0 0,1-1 0 0 0,0 1 0 0 0,-1-1 0 0 0,1 1 0 0 0,0-1 0 0 0,0 0 0 0 0,0 0 0 0 0,0 0 0 0 0,0 0 0 0 0,2 0 0 0 0,17 8 0 0 0,101 38-279 0 0,12 3 135 0 0,-61 7-118 0 0,-11 12 252 0 0,-51-32 10 0 0,-12-24 13 0 0,-1-9 35 0 0,-1 0 1 0 0,0 0-1 0 0,0 0 1 0 0,0 0-1 0 0,0 0 1 0 0,-1 0-1 0 0,0-1 1 0 0,1 1-1 0 0,-1-1 1 0 0,0 0-1 0 0,-1 0 1 0 0,1 0-1 0 0,0 0 1 0 0,-1 0-1 0 0,0-1 1 0 0,1 0-1 0 0,-1 0 1 0 0,0 0-1 0 0,0 0 1 0 0,0 0-1 0 0,-3 0-48 0 0,-99 27 1112 0 0,-11-28-568 0 0,37-19-480 0 0,37-2-641 0 0,36 1-1343 0 0,8 12 256 0 0,3-9-3686 0 0</inkml:trace>
  <inkml:trace contextRef="#ctx0" brushRef="#br0" timeOffset="11">7043 836 7616 0 0,'0'0'222'0'0,"0"0"84"0"0,0 0 240 0 0,1-24 2897 0 0,4 16-3230 0 0,-4 7-47 0 0,1 0-8 0 0,18-18-3 0 0,21-8 348 0 0,37 15-106 0 0,-55 25-238 0 0,-15-7-147 0 0,-5 3-12 0 0,0-3 10 0 0,-2 30 236 0 0,-1-31-143 0 0,-1 1 0 0 0,0 0 0 0 0,0-1 0 0 0,-1 0 0 0 0,0 1 0 0 0,0-1 1 0 0,0 0-1 0 0,0 0 0 0 0,-1 0 0 0 0,0 0 0 0 0,0 0 0 0 0,0-1 0 0 0,0 0 1 0 0,-1 1-1 0 0,1-1 0 0 0,-1 0 0 0 0,-1 0-103 0 0,-12 15 319 0 0,-6 8 11 0 0,21-23-275 0 0,1 6 14 0 0,-3-1-1 0 0,3-7 12 0 0,2 0 16 0 0,16 23 225 0 0,98-12-554 0 0,-38-26-2875 0 0,-57 8 1990 0 0</inkml:trace>
  <inkml:trace contextRef="#ctx0" brushRef="#br0" timeOffset="12">87 2672 9648 0 0,'0'0'216'0'0,"0"0"32"0"0,0 0 12 0 0,0 0 14 0 0,0 0 0 0 0,0 0-2 0 0,0 0 0 0 0,0 0-26 0 0,0 0-106 0 0,0 0-48 0 0,0 0-10 0 0,0 0 7 0 0,0 0 40 0 0,0 0 21 0 0,0 0 2 0 0,0 0 2 0 0,0 0 13 0 0,0 0 8 0 0,0 0 1 0 0,0 17 592 0 0,19 108 1017 0 0,-19-77-1483 0 0,1 42 150 0 0,-4 1 0 0 0,-14 83-452 0 0,-44 190 550 0 0,55-272-204 0 0,0 40-79 0 0,-1-19-40 0 0,0 29 218 0 0,7-141-254 0 0,0-1 7 0 0,0 0-42 0 0,0 0-186 0 0,0 0-88 0 0,0 0-11 0 0,0 0 38 0 0,0 0 170 0 0,0 0 22 0 0,0 0-10 0 0,0 0-18 0 0,0 0 10 0 0,0 0-4 0 0,3-1-23 0 0,25-15 14 0 0,-16-2-56 0 0,6 6-16 0 0,15 16 2 0 0,-14-3 0 0 0,92-5 299 0 0,59 9-439 0 0,46 7-297 0 0,-115-5 481 0 0,-84-8-42 0 0,0 1-1 0 0,0 1 1 0 0,0 1-1 0 0,0 1 1 0 0,-1 0-1 0 0,1 1 0 0 0,-1 0 1 0 0,4 3-2 0 0,-13-4-19 0 0,1 1-8 0 0,0 0 0 0 0,0-1 0 0 0,0 0 1 0 0,0-1-1 0 0,0 1 0 0 0,1-2 0 0 0,-1 1 1 0 0,1-1-1 0 0,-1 0 0 0 0,1-1 0 0 0,5-1 27 0 0,97-12 74 0 0,2 27 135 0 0,-2-24-393 0 0,46-25 173 0 0,-61 29 11 0 0,-2-22 152 0 0,-62 2-77 0 0,-31 24-22 0 0,-1 2 11 0 0,0-33 64 0 0,-1 19-128 0 0,-5 4 0 0 0,2 3-22 0 0,-1 0-1 0 0,2 0 0 0 0,-1 0 0 0 0,1-1 0 0 0,0 0 0 0 0,0 1 0 0 0,1-1 1 0 0,0 0-1 0 0,1 0 0 0 0,-1 0 0 0 0,1-2 23 0 0,-3-18-93 0 0,11-176-35 0 0,-2 55 128 0 0,1-146-64 0 0,-6-275 360 0 0,0 559-296 0 0,0 1-12 0 0,-1 6-36 0 0,-10-17 36 0 0,3 10 12 0 0,-15-2-53 0 0,-113-13 42 0 0,17 24 11 0 0,-5 8-160 0 0,-49 0 32 0 0,-90 10 236 0 0,91 3 64 0 0,-84 25-108 0 0,88-15-160 0 0,69-13 690 0 0,129-34-2426 0 0,-4 15-3607 0 0,-8 8 29 0 0</inkml:trace>
  <inkml:trace contextRef="#ctx0" brushRef="#br0" timeOffset="13">542 3634 4808 0 0,'0'0'101'0'0,"0"0"22"0"0,0 0 8 0 0,0 0 17 0 0,0 0 30 0 0,0 0 13 0 0,0 0 1 0 0,0 0 16 0 0,0 0 66 0 0,0 0 29 0 0,0 0 8 0 0,0 0 39 0 0,-1-2 162 0 0,-5-7 666 0 0,6 9-622 0 0,0 0-184 0 0,-2-2-79 0 0,-6-6-18 0 0,7 6 3 0 0,-2 0 29 0 0,-14-22 2793 0 0,9-46-1489 0 0,21 17-942 0 0,13-10-261 0 0,54-115-155 0 0,-37 83-200 0 0,63-99 11 0 0,-75 121-10 0 0,7 6 207 0 0,-37 65-192 0 0,0 2 1 0 0,3 0 16 0 0,5-5 254 0 0,15 16-132 0 0,12 34-72 0 0,20 75 0 0 0,-18 62-60 0 0,-14-39 80 0 0,1-18-156 0 0,0-28 0 0 0,-25-74 0 0 0,-12 7-12 0 0,0-16-64 0 0,11-13-12 0 0,1-1-50 0 0,0 0-20 0 0,-2 0-2 0 0,-30-6-953 0 0,4-15-768 0 0,3-2-688 0 0,14 17-2131 0 0</inkml:trace>
  <inkml:trace contextRef="#ctx0" brushRef="#br0" timeOffset="14">505 3240 11200 0 0,'0'0'256'0'0,"0"0"34"0"0,0 0 20 0 0,0 0-40 0 0,2 0-175 0 0,68 6 625 0 0,1-7 423 0 0,95-59 847 0 0,-155 56-1958 0 0,-1 1 1 0 0,0 0-1 0 0,1 0 0 0 0,0 2 0 0 0,0-1 1 0 0,-1 1-1 0 0,1 1 0 0 0,0 0 0 0 0,0 0 1 0 0,0 1-1 0 0,3 1-32 0 0,71-6 64 0 0,33 21-198 0 0,-31 1-2987 0 0,-79-13 2067 0 0</inkml:trace>
  <inkml:trace contextRef="#ctx0" brushRef="#br0" timeOffset="15">1406 3731 8840 0 0,'0'0'197'0'0,"0"0"24"0"0,0 0 19 0 0,-8-6 35 0 0,-45-32 680 0 0,33 17 474 0 0,13-20-748 0 0,7 39-453 0 0,1-12 526 0 0,24-36-454 0 0,-14 29-188 0 0,22-14 80 0 0,-30 33-193 0 0,-1-1 0 0 0,1 1 1 0 0,0 0-1 0 0,0 0 1 0 0,0 0-1 0 0,1 0 1 0 0,-1 1-1 0 0,0-1 0 0 0,1 1 1 0 0,-1 0-1 0 0,1 0 1 0 0,-1 0-1 0 0,1 0 1 0 0,-1 1-1 0 0,1-1 0 0 0,-1 1 1 0 0,1 0-1 0 0,0 0 1 0 0,-1 1-1 0 0,1-1 1 0 0,0 1 0 0 0,26 10-132 0 0,-6 46 60 0 0,-34 15 71 0 0,1-43 55 0 0,-7 0 325 0 0,-15 27 1425 0 0,31-54-1650 0 0,0-2-9 0 0,-3 1-9 0 0,1-1-105 0 0,0 1-1 0 0,1-1 0 0 0,-1 0 0 0 0,0 0 0 0 0,0 0 1 0 0,0-1-1 0 0,0 1 0 0 0,0 0 0 0 0,0-1 0 0 0,0 1 0 0 0,1-1 1 0 0,-1 0-1 0 0,0 0 0 0 0,0 0 0 0 0,1 1 0 0 0,-1-1 0 0 0,0-1 1 0 0,1 1-1 0 0,-1 0 0 0 0,1 0 0 0 0,0-1 0 0 0,-1 1 0 0 0,1-1 1 0 0,0 1-1 0 0,0-1 0 0 0,0 1 0 0 0,0-1 0 0 0,0 0 0 0 0,0 0 1 0 0,0 1-1 0 0,0-2-30 0 0,-15-33-1311 0 0,10 4-3425 0 0,10 15-328 0 0</inkml:trace>
  <inkml:trace contextRef="#ctx0" brushRef="#br0" timeOffset="16">3663 2534 5152 0 0,'0'0'116'0'0,"0"0"17"0"0,0 0 10 0 0,0 0 37 0 0,0 0 152 0 0,0 0 69 0 0,0 0 14 0 0,0 0-9 0 0,0 0-38 0 0,0 0-14 0 0,0 0-2 0 0,0 0 0 0 0,0 0 0 0 0,0 0 0 0 0,0 0 0 0 0,0 0-22 0 0,0 0-88 0 0,0 0-40 0 0,0 0-8 0 0,0 0 11 0 0,0 0 56 0 0,0 0 25 0 0,0 0 2 0 0,0 0-11 0 0,0 0-45 0 0,0 0-21 0 0,0 0-3 0 0,0 0 10 0 0,-1 2 46 0 0,-4 9-31 0 0,1 1 0 0 0,1-1 0 0 0,0 1 0 0 0,1 0 0 0 0,0 0 0 0 0,1 0-1 0 0,0 0 1 0 0,1 1 0 0 0,0-1 0 0 0,1 0 0 0 0,0 0 0 0 0,1 1-233 0 0,15 160 690 0 0,-16 8-268 0 0,-4-108-126 0 0,-2-1 1 0 0,-4-1 0 0 0,-3 0-1 0 0,-4 6-296 0 0,-2 61 171 0 0,-19 21 37 0 0,31-146-184 0 0,6-2 19 0 0,1-6-5 0 0,27 16 1206 0 0,-3-15-1244 0 0,19-14 0 0 0,-17 23-41 0 0,-9 2 266 0 0,61-6-121 0 0,22-9-40 0 0,11 10 0 0 0,-13 13-53 0 0,95-18 114 0 0,35-7 17 0 0,-62-23 0 0 0,-17 1-66 0 0,-77 5-76 0 0,-54 17 0 0 0,-12 3 0 0 0,-1-10-10 0 0,-5 5-18 0 0,-1 1 76 0 0,11-68-107 0 0,-30-25-169 0 0,14 25-28 0 0,-1-35 85 0 0,6-578 299 0 0,6 482-64 0 0,6 74-64 0 0,-6 29-138 0 0,-10 48-142 0 0,3 47 361 0 0,-1 1-20 0 0,-28-8 46 0 0,-7 8-396 0 0,25 1 342 0 0,-107 10-114 0 0,0-8 61 0 0,-4 10 66 0 0,-244 43-83 0 0,176-31-67 0 0,-108 26 225 0 0,144-26-23 0 0,111-7-1166 0 0,63-7-668 0 0,53-14-2095 0 0,-33 4 2437 0 0</inkml:trace>
  <inkml:trace contextRef="#ctx0" brushRef="#br0" timeOffset="17">3830 3576 8784 0 0,'0'0'197'0'0,"0"0"24"0"0,0 0 19 0 0,0 0 7 0 0,0 0-26 0 0,0 0-11 0 0,0 0-2 0 0,0 0-19 0 0,0-10-10 0 0,6-76 1269 0 0,18-103 764 0 0,14 35-576 0 0,81-91-343 0 0,-71 156-523 0 0,-14 44-502 0 0,-11 22-162 0 0,-2 4 416 0 0,13 30-138 0 0,-33-10-306 0 0,1 0 55 0 0,3 2-103 0 0,-1 0 1 0 0,-1 0-1 0 0,1 0 0 0 0,0 1 0 0 0,-1-1 1 0 0,1 1-1 0 0,-1 0 0 0 0,0 0 0 0 0,-1 0 1 0 0,1 1-1 0 0,-1-1 0 0 0,1 1 0 0 0,-1-1 1 0 0,-1 1-1 0 0,1 0 0 0 0,0 2-30 0 0,27 49 273 0 0,33 45 55 0 0,-19 36-108 0 0,-24 10-213 0 0,1 1-18 0 0,-9-28 11 0 0,-7-90 0 0 0,-7 24 199 0 0,2-53-119 0 0,1-1-7 0 0,0 0-1 0 0,0 0 0 0 0,0 0-22 0 0,0 0-120 0 0,-38-23-1011 0 0,-26-66-7319 0 0,42 55 6422 0 0,-3-2-6 0 0</inkml:trace>
  <inkml:trace contextRef="#ctx0" brushRef="#br0" timeOffset="18">3774 3190 12752 0 0,'0'0'289'0'0,"0"0"40"0"0,0 0 22 0 0,0 0-40 0 0,2 1-203 0 0,2 0-91 0 0,-1 0 1 0 0,1 0 0 0 0,0 0 0 0 0,0 0 0 0 0,0-1 0 0 0,0 1-1 0 0,0-1 1 0 0,0 0 0 0 0,0 0 0 0 0,-1-1 0 0 0,1 1 0 0 0,0-1-1 0 0,0 0 1 0 0,0 0 0 0 0,0 0 0 0 0,1-1-18 0 0,75-11 880 0 0,62-14 590 0 0,-17 13-438 0 0,-25 20-872 0 0,-65-1-271 0 0,9 3-883 0 0,-19 8-4388 0 0,-24-15 430 0 0</inkml:trace>
  <inkml:trace contextRef="#ctx0" brushRef="#br0" timeOffset="19">4651 3246 8376 0 0,'0'0'190'0'0,"0"0"28"0"0,0 0 8 0 0,0 0 18 0 0,0 0 31 0 0,0 0 12 0 0,0 0 1 0 0,0 0-31 0 0,0 0-128 0 0,0 0-53 0 0,0 0-10 0 0,0 0-2 0 0,0 0 0 0 0,0 0 0 0 0,0 0 0 0 0,0 12 197 0 0,0 4 182 0 0,0-15-237 0 0,1 11 28 0 0,4 37 711 0 0,-5-48-745 0 0,0-1 7 0 0,0 2 1 0 0,13 34 174 0 0,-8-2-60 0 0,-5-32-234 0 0,-18 33 1500 0 0,12-23-1352 0 0,6-12-132 0 0,0 0-6 0 0,0 0-22 0 0,0 0-36 0 0,0 0-125 0 0,0 0-120 0 0,0 0-41 0 0,0 0-8 0 0,0 0-141 0 0,0 0-584 0 0,3-1-261 0 0,10-3-52 0 0,-10 3-10 0 0</inkml:trace>
  <inkml:trace contextRef="#ctx0" brushRef="#br0" timeOffset="20">7901 3411 16727 0 0,'0'0'382'0'0,"0"0"54"0"0,0 0 21 0 0,0 0-50 0 0,0 0-281 0 0,2-1-174 0 0,62-24-1264 0 0,-62 24 1047 0 0,13 7-59 0 0,-1-5-310 0 0,1 1-3616 0 0,-8-1-780 0 0</inkml:trace>
  <inkml:trace contextRef="#ctx0" brushRef="#br0" timeOffset="21">8816 3417 15288 0 0,'0'0'348'0'0,"0"0"49"0"0,0 0 20 0 0,0 0-45 0 0,0 0-303 0 0,0 0-375 0 0,0 0-139 0 0,0 0-31 0 0,0 0-80 0 0,0 0-320 0 0,0 0-144 0 0,0 0-32 0 0,0 0 22 0 0,0 0 112 0 0,0 0 43 0 0,0 0-426 0 0,0 0-1743 0 0</inkml:trace>
  <inkml:trace contextRef="#ctx0" brushRef="#br0" timeOffset="22">9343 3417 20815 0 0,'0'0'472'0'0,"0"0"68"0"0,0 0 34 0 0,0 0-69 0 0,2 2-328 0 0,41 64-543 0 0,-37-33-1057 0 0,-6-31 851 0 0,0-2-193 0 0,0 0-89 0 0,0 0-11 0 0,0 0 1 0 0,0 0 25 0 0,0 0 9 0 0,0 0-865 0 0,0 0-3475 0 0</inkml:trace>
  <inkml:trace contextRef="#ctx0" brushRef="#br0" timeOffset="23">10363 3411 20239 0 0,'0'0'463'0'0,"0"0"61"0"0,0 0 29 0 0,0 0-58 0 0,0 12-306 0 0,0 59 183 0 0,0-69-484 0 0,0-2-224 0 0,0 0-69 0 0,0 0-1386 0 0,0 0-5504 0 0</inkml:trace>
  <inkml:trace contextRef="#ctx0" brushRef="#br0" timeOffset="24">10786 3361 12464 0 0,'0'0'272'0'0,"0"0"56"0"0,6 5 16 0 0,7 13 8 0 0,-2-3-280 0 0</inkml:trace>
  <inkml:trace contextRef="#ctx0" brushRef="#br0" timeOffset="25">6254 2248 7344 0 0,'0'0'165'0'0,"0"0"22"0"0,0 0 9 0 0,0 0 50 0 0,0 0 152 0 0,0 0 67 0 0,0 0 14 0 0,0 0-5 0 0,0 0-20 0 0,0 0-6 0 0,0 0 0 0 0,0 0-51 0 0,0 0-213 0 0,0 0-96 0 0,0 0-21 0 0,12 19 414 0 0,-7-10-195 0 0,0-1 0 0 0,-1 2 0 0 0,0-1 0 0 0,0 0 0 0 0,-1 1 0 0 0,0 0 0 0 0,-1 0-1 0 0,0 0 1 0 0,-1 0 0 0 0,1 8-286 0 0,7 33 420 0 0,-14 81 132 0 0,-8 34-331 0 0,-112 396 447 0 0,88-397 41 0 0,24-69-476 0 0,2 30 337 0 0,3-91-117 0 0,8-34-388 0 0,0-1-1 0 0,0 0-33 0 0,0 0-128 0 0,0 0-11 0 0,0 0 57 0 0,0 0 198 0 0,-3 9 162 0 0,22-25 467 0 0,19-11-503 0 0,25 13-209 0 0,33 5-64 0 0,122 32 0 0 0,-20-2 663 0 0,-142-16-949 0 0,211 2 357 0 0,-181-18 73 0 0,157 5 0 0 0,-195 12-166 0 0,-20 0-276 0 0,2-16 282 0 0,-23 13 16 0 0,3-2 35 0 0,-5-15 615 0 0,-8-5-675 0 0,3 17-33 0 0,0 2-8 0 0,0 0 2 0 0,0 0-5 0 0,0 0-22 0 0,-12-38-197 0 0,19-58 216 0 0,3 43 72 0 0,10-146-152 0 0,-7 5 152 0 0,-12 34 0 0 0,4-37 0 0 0,18-45-64 0 0,-22 157 64 0 0,-8 38 0 0 0,1 21 11 0 0,4 23 32 0 0,-6 1-46 0 0,6 1-61 0 0,0-1 8 0 0,-8-6 45 0 0,2 6 11 0 0,-50-8-246 0 0,13 15-186 0 0,-51-11-7 0 0,-53-12 260 0 0,-197 25 305 0 0,122 5-62 0 0,-6 4 186 0 0,0 7-60 0 0,144-12-85 0 0,30 1 48 0 0,44-8-149 0 0,10-3-65 0 0,2-1-18 0 0,0 0-46 0 0,0 0-192 0 0,0 0-89 0 0,0 0-11 0 0,20 12-3623 0 0,3-5 2066 0 0,2-15-10 0 0</inkml:trace>
  <inkml:trace contextRef="#ctx0" brushRef="#br0" timeOffset="26">6435 3469 8720 0 0,'0'0'197'0'0,"0"0"24"0"0,0 0 19 0 0,0 0 22 0 0,0 0 36 0 0,0 0 20 0 0,0 0 2 0 0,0 0-14 0 0,0 0-55 0 0,0 0-24 0 0,1-3-3 0 0,27-50 889 0 0,-21 17-106 0 0,85-225 1936 0 0,-46 153-2591 0 0,28-24-82 0 0,-6 52-124 0 0,25-30-450 0 0,-68 83 439 0 0,-22 24-90 0 0,1 3 1489 0 0,2 12-1408 0 0,12 70-30 0 0,7 7 74 0 0,-23-73-196 0 0,14 174 90 0 0,-3-33-64 0 0,-7 94-161 0 0,-11-230 557 0 0,4-20-143 0 0,1 1-39 0 0,-1 6-172 0 0,-4 2-42 0 0,-1-4-16 0 0,-24-12-825 0 0,-24-43-1913 0 0,39 31-69 0 0,2 1-2302 0 0</inkml:trace>
  <inkml:trace contextRef="#ctx0" brushRef="#br0" timeOffset="27">6465 3116 11792 0 0,'0'0'342'0'0,"0"0"4"0"0,2-1-224 0 0,128-15 2172 0 0,23-7-835 0 0,4 29-763 0 0,-46 11-1835 0 0,-31 16-3013 0 0,-60-22 2808 0 0</inkml:trace>
  <inkml:trace contextRef="#ctx0" brushRef="#br0" timeOffset="28">7162 3196 11256 0 0,'0'0'256'0'0,"0"0"34"0"0,0 0 21 0 0,0 0-35 0 0,0 0-165 0 0,0-2-26 0 0,44-42 202 0 0,-10 26-59 0 0,-23 12 618 0 0,11 6-760 0 0,-21 0-6 0 0,-1 0 16 0 0,26 12 278 0 0,-25-11-366 0 0,0 0 11 0 0,0-1 0 0 0,0 1 0 0 0,0 0 0 0 0,-1-1 0 0 0,1 1 0 0 0,0 0 0 0 0,0 0 0 0 0,0-1 0 0 0,-1 1 0 0 0,1 0 0 0 0,0 0 0 0 0,-1 0 0 0 0,1 0 0 0 0,-1 0 0 0 0,1 0 0 0 0,-1 0 0 0 0,1 1 0 0 0,-1-1 0 0 0,0 0 0 0 0,1 0 0 0 0,-1 0 0 0 0,0 0 0 0 0,0 0 0 0 0,0 1 0 0 0,0-1 0 0 0,0 0 0 0 0,0 0 0 0 0,0 0 0 0 0,0 0 0 0 0,-1 0 0 0 0,1 1 0 0 0,0-1 0 0 0,-1 0 0 0 0,1 0 0 0 0,-1 0 0 0 0,1 0 0 0 0,-1 0 0 0 0,1 0-19 0 0,-19 39 589 0 0,-31 28-606 0 0,12-24 337 0 0,3-3-132 0 0,15-7 3 0 0,3 5-79 0 0,16-37-32 0 0,1-2 16 0 0,19 36 650 0 0,-16-35-765 0 0,0 1 0 0 0,0 0 1 0 0,0-1-1 0 0,0 0 0 0 0,0 0 1 0 0,1 0-1 0 0,-1 0 0 0 0,1 0 1 0 0,-1-1-1 0 0,0 1 0 0 0,1-1 1 0 0,-1 0-1 0 0,1 0 0 0 0,-1-1 1 0 0,1 1-1 0 0,-1-1 0 0 0,1 1 1 0 0,-1-1-1 0 0,1 0 19 0 0,40-14-3552 0 0,-25 9 2386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08.3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0 340 2,'2'-14'6,"-2"14"-1,4-10-1,-4 10 1,0 0 0,3-10 0,-3 10 0,0 0 0,0 0-1,0 0 0,0 10 1,1 0-2,2 4 1,-1 7 0,3 5 0,0 5 0,1 6 1,-2 6 1,4 5-1,-1-1-1,1 3-1,-1-1 0,1 0-1,0-4-1,2-1 0,1-5 0,-2-5-1,-1-4 1,-1-4-1,2-6-1,-3-4-1,0-2-3,-6-14-3,0 0-6,9-5-1,-4-11-2,-3-8 2,1-8 0</inkml:trace>
  <inkml:trace contextRef="#ctx0" brushRef="#br0" timeOffset="391">56 470 6,'-10'-19'10,"4"1"0,-1 1-1,6-1 0,2 1 0,3-1 0,5 4-1,2-3 0,7 6-1,0-3-1,7 7-2,0 1 0,4 6-2,-1 4 0,1 5-1,-3 5-1,-2 3 0,-4 5 0,-1 0 1,-5 2 0,-3 1 0,-3-1 0,-4 0 1,-2-3 1,-2 0 0,-5-3 0,0-1 1,-7-5-1,0 2 1,-5-3-1,1-1 0,-4-6-1,0 1-1,1-5 1,1 1-2,3-1 0,1-4-3,14 4-2,-13-16-2,13 16-6,4-19-4,5 8-4,2-4 1,6 0 1,1 0 1</inkml:trace>
  <inkml:trace contextRef="#ctx0" brushRef="#br0" timeOffset="861">528 417 22,'0'0'13,"0"0"0,10-7 0,-10 7-6,0 0 0,0 0-1,0 0 1,0 0-4,0 0 0,0 0-1,6 11 0,-6-11 0,9 18-1,-2-4 0,1 3 1,2 1-1,1 2 1,2-2-1,-2 1 0,1-5 0,-3 1 0,0-2 0,-1-3-1,0 1 1,-8-11-1,7 11 1,-7-11 1,4 9 1,-4-9 0,0 0 1,0 0 1,0 0-1,0 0 1,-2-12-1,2 12-1,-4-18 0,1 7-2,-1-7 0,1 2-1,2-3 0,-1-1 0,6-3 0,1 0 0,3 1-1,3 0 1,3 1 0,2 2-1,4 0 1,0 3-1,0 4 1,0 1-2,-1 5 0,-3 2-2,2 7-2,-4-2-2,2 8-3,-5-2-3,5 8-2,-4-1-4,3 5 2,1-1 1,0 2 2</inkml:trace>
  <inkml:trace contextRef="#ctx0" brushRef="#br0" timeOffset="1402">1107 593 24,'0'0'14,"0"0"0,0 0-1,-9-3-1,9 3-1,-9-15-4,4 3-2,0-2-2,1-3 1,4-1-1,-1-2-1,5 1 0,0 0 0,4 1-1,0 4 0,1 1-1,2 3 0,-1 3 0,1 4 0,0 3 0,1 4 0,-1 2 0,3 4 0,0 2 0,0 1 0,0 4 0,-1-2 1,-2 4 0,-3-3 0,0 2 1,-5-4 0,-2 3 1,-3-5 0,-2 2 1,4-14 0,-15 17 0,4-13-1,-1 3 0,-1-5-1,-1-1-1,1-2 0,0-3-3,2-1-3,0-6-9,6 2-7,1-8 0,6 1-2,0-7 1</inkml:trace>
  <inkml:trace contextRef="#ctx0" brushRef="#br0" timeOffset="1993">1518 74 18,'0'0'11,"0"0"-1,0 0 1,0 0-5,0 0 0,0 0 1,0 0-2,0 0 0,0 0-1,0 0 1,0 0-1,0 14-1,2-4 0,1 5-1,-1 6 0,2 6 1,-1 4-1,0 5 0,-1 3 0,1 3 0,-2 1-1,0-2 1,-1-5-1,0-4 0,1-6 0,0-4 1,1-9 0,-1-3 0,-1-10 1,0 0-1,0 0 1,12-5-1,-4-6 0,4-3 0,0-2-1,5-2-1,0 1 0,2-2 0,-3 4 0,2 2 0,-2 5-1,1 2 1,-3 4 0,1 3-1,-2 3 1,-1 2-1,0 2 1,-4 4 0,-3 1-1,0 3 1,-4-1 1,-3 4-1,-3-3 1,-3 3 0,-4-2 0,0 1 0,-3-5 1,0 2-1,-2-1 0,-1-3 1,1-1-1,1-6 0,4-3-1,-2-3-2,4 1-3,0-10-7,8-3-8,1-2-1,6-5-1,1-3 0</inkml:trace>
  <inkml:trace contextRef="#ctx0" brushRef="#br0" timeOffset="2694">1960 381 5,'13'-10'9,"-13"10"0,10-10 0,-10 10 0,0 0-2,8-10 0,-8 10 0,0 0-2,0 0 0,0 0 0,13 3 0,-13-3 0,16 13-2,-5-6 0,4 6-1,2-1 1,5 4-2,0-1 1,3 3-1,-2-2 0,2 3-1,-1-1 1,-2 2 0,-3-3 0,-2 1 0,-4 3 1,0-1-1,-5-1 1,-1 1-1,-4-5 2,0 2-1,-4-3 1,-1-1 0,2-13 1,-18 14-1,1-11 1,-2-1-1,-3-2 0,-3-2-1,-3-2 0,1-2-2,1-3 1,4-3 0,3-1-1,3-1 0,6 1 0,4-3 0,4 2-1,4-1 1,7 1-2,3 3 1,2 2 0,5-1-2,2 4-2,1-2-5,7 6-6,-3-1-5,0 4 1,0-3 0,-1 2 0</inkml:trace>
  <inkml:trace contextRef="#ctx0" brushRef="#br0" timeOffset="3415">2575 32 20,'0'0'10,"0"0"0,0 0-2,-7 12-4,7-1 0,2 2 1,-1 2 1,2 6-1,0 4 1,2 4 1,-3 4-1,3 4 0,-3 1-2,4 3 1,-4 1-1,0-1 0,-3-4-1,1-1 0,-1-6-1,0-3 0,0-7-1,-1-5 1,2-4-1,0-11 1,2 13-1,-2-13 1,11-3-1,0-2 1,3-4-1,3 1 0,1-2 0,3-2 0,-1 2-1,2 1 0,-1 0-1,-4 4 1,1 3 0,-3 1-1,-1 3 1,-1 2 0,0 4-1,-3 1 1,-3 3 0,-1 3 0,0 2 1,-4 4-2,-2-1 3,-3 1-2,-4 1 1,-1 0 0,-3-3 1,-2 0-1,-2-5 1,-2-1-1,1-4 1,1-1 0,0-3-1,1-3 0,2-3-1,2-3-1,10 4-3,-11-17-5,16 5-6,-3-8-6,12 0-2,0-4 1,10 2 1</inkml:trace>
  <inkml:trace contextRef="#ctx0" brushRef="#br0" timeOffset="4026">3102 464 29,'12'-1'13,"-12"1"0,0 0 1,0 0-8,0 0 0,5 9 2,-5-9-2,1 20-1,-2-8 1,3 7-1,-2 2 0,1-2-1,-1 6-1,1 0-1,-1 0-1,2-3-2,0 0-2,-1-4-5,2-3-6,0-1-5,-3-14 1,11 10-1,-11-10 0</inkml:trace>
  <inkml:trace contextRef="#ctx0" brushRef="#br0" timeOffset="4417">3462 21 21,'0'0'11,"0"0"1,10 11 0,-10-11-6,2 13-2,-2-3 3,1 5 0,-2 3 1,3 6-1,-3 5-1,3 9 1,-3 7-2,2 6 0,-3 3-2,1 4 0,-1 0 0,-1-2-2,0-4 1,0-5-2,1-7 1,1-7-2,2-5-2,0-8-6,6-6-8,-7-14-3,21 5 1,-8-13 0</inkml:trace>
  <inkml:trace contextRef="#ctx0" brushRef="#br0" timeOffset="4777">3777 400 8,'10'2'9,"-10"-2"0,0 0 2,12 4-2,-12-4-2,4 10 1,-2-1 1,-2-9 1,1 23 0,-2-10-2,0 6-1,-1-2-1,2 6-1,-2 1-1,3-5-1,-2 5-1,1 1 0,2-2 0,1-3-2,1-2-1,0-4-3,4-4-3,-8-10-5,13 9-6,-6-20-2,2-3 1,0-8 0</inkml:trace>
  <inkml:trace contextRef="#ctx0" brushRef="#br0" timeOffset="5108">3905 41 44,'0'0'14,"0"0"0,0 0-1,0 0-13,0 0-9,0 0-2,-1 10-2,1-10-1,1 14 0,-1-14 0</inkml:trace>
  <inkml:trace contextRef="#ctx0" brushRef="#br0" timeOffset="5328">4131 20 27,'11'-5'14,"-4"-4"-1,-7 9-1,9-6-6,-9 6 0,3 9 1,-5 3-2,1 7-1,-2 6 0,1 12 2,-4 3-1,1 9 0,-2 1-1,-1 6 0,0 1-2,1-2 0,-1-6 0,0-4-2,2 0 1,3-7-1,0-5 0,1-6 0,1-5 0,0-5-1,2 0 1,-2-5 0,1-12-1,0 0 1,0 0-1,-13-18 0,8 2-2,-1-6 2,1-1-2,0-6 1,1 1 1,2-1 0,2 3 0,2 4 1,1 5 1,1 2-1,2 4 1,-6 11-1,18-14 0,-9 8 0,3 3 0,1 2-1,3 0 1,3 2 0,1 0 0,4 1 0,1-1 0,2 1 0,-2-2 1,2-1-1,-2-1 1,-4-1-1,0-1 1,-4 0-1,-2-1 1,-4-1-1,0 1 1,-11 5 0,11-11 0,-11 11 0,8-9 0,-8 9 0,0 0 0,0 0 0,0 0-1,0 0 1,0 0-1,-6 21 1,-3-6 0,2 5 0,1 2-1,0 4 1,2-2 0,-1 1 0,4-1 0,3-6 0,8-3 0,0-5 0,2-7 0,6-6 0,3-4 0,6-7-1,-1-4 1,1 1 0,3-5-1,-2 4 0,-3 1 0,-5 4 0,-2 3 0,-6 2-1,-3 5 1,-9 3-1,0 0 1,4 11 0,-8-1 0,0 3 0,-3 5 1,-1 8 0,-2 5 1,2 6-1,-2 5 2,-1 5-1,1 3 0,1 3-1,1 0 1,3-2-1,2-2 0,2-4-1,6-2-3,0-8-5,8 2-14,1-9-1,6-3-1,1-11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15.4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0 299 0,'0'0'6,"0"0"0,0 0 0,0 0-1,0 0 0,0 0 2,0 0 0,0 0 1,0 0-1,2 10 0,-2-10-1,0 0-1,0 0-2,0 0 0,0 0-1,-1 9 0,2 2 0,1 2-1,1 3 1,2 6 0,0 4 0,3 4 0,-1 7 0,3 0-1,1-3 1,-2 0-1,-1-3 0,0-3 0,-1-5 0,-1-5 0,-2-4 0,-4-14 0,5 16 0,-5-16 0,0 0 1,0 0 1,0 0-1,3 11 2,-3-11-1,0 0 0,-5-17 0,4 7-1,-2-5 0,1-2-1,-1-4 0,2-4-1,0 0 0,3-2 0,2 1 0,4 0 0,6 1 0,3 2 0,5 1-1,4 0 1,4 1 0,2 3 0,1 2-1,-1 1 1,-1 4-1,-3 1-2,1 4-4,-7 2-5,2 8-4,-3-1-5,-3 4 1,1-3 1</inkml:trace>
  <inkml:trace contextRef="#ctx0" brushRef="#br0" timeOffset="751">658 442 2,'0'0'5,"15"5"1,-6-3-1,5-1 0,5 0 1,5-1 0,3-2-1,2-1 0,1-2 0,1-1 0,-2-6 1,-5 3-2,1-1 0,-8 0 0,-3 2 0,-14 8-1,13-16 0,-13 16 0,-10-8-2,-1 4 0,-6 3 0,-3 0-1,-3 1 0,-3 2 0,-1 1 0,0 3 0,0 3 0,2 2 0,-1 4 1,0 0 0,-2 5 0,3-1 1,2 7 0,-1-3 1,3 2 0,4 0-1,3 1 1,7-1-1,7-1 0,5-2 0,8-2 0,8-4-1,7-4 1,7-6-1,6-3-1,5-6-1,4-5-3,1-4-3,-3-6-3,1-1-6,-4-3-1,-4-1-1,-5-3 1,-4 2 1</inkml:trace>
  <inkml:trace contextRef="#ctx0" brushRef="#br0" timeOffset="1272">1150 391 6,'-11'-6'11,"11"6"1,0 0 0,0 0-2,0 0-2,0 0-1,0 0-3,0 0-1,0 0 0,-1 19-1,4-9 0,0 11 0,2-3 2,0 7-2,1-3 2,2 1-1,0 0 0,1-1 0,1-4 0,2-3 1,-1-6-1,5-2 0,-1-7 0,5-3 0,-2-5 0,2-5-2,0-4 1,-2 0-1,1-3 0,-3 0 0,-3 1-1,-2 2 1,-2 1-1,-4 4 1,0 2-1,-5 10 0,5-14 0,-5 14 0,0 0-1,0 0 0,0 0 0,4 13 0,-1-1 1,-1 2-1,4 6 0,0 0 2,2 2-1,0 0 0,6-1 0,0-3 1,2-1-1,0-3 1,2-5 0,0-3 1,3-5-1,1-5 1,-4-3-1,1-5 1,0-2 0,-1-4-1,-1-5 0,-3 0 0,-2-4-1,-4-5 1,-3 0-2,-2 0 1,0 1-2,-5 0-1,3 7-4,-5 1-8,4 7-6,-2 4 0,2 12 1,7-11-1</inkml:trace>
  <inkml:trace contextRef="#ctx0" brushRef="#br0" timeOffset="2093">1947 324 1,'0'0'7,"-7"-10"1,7 10 1,0 0-3,0 0-1,0 0 0,0 0 0,0 0 0,12-1 0,-2 7 0,8 0 0,-3 4-1,5 4-1,3 3 0,0 3-1,0 3-1,0 3 0,1-1-1,-1 3 0,-2 0 1,-2-2-1,-4 1 1,0-1 0,-5-1 2,-2-3-1,-4-2 1,-3-1 1,-9-5 0,1-1 0,-8-4-1,-1-2 1,-6-5-1,-1-3-1,-4-4 0,0-4-1,1-1 0,3-4-1,3-3 0,3-1-1,5-1-1,5 0 0,4 2-1,7-1-1,4 3 0,3 0 0,6 3 1,0-1-1,8 3 0,-1-1 1,3 1-1,-1-2 2,0 1 0,-1 1 0,0-2 1,-4 3 0,-3-2 0,-2 3 2,-4 0-1,0 2 0,-12 6 1,12-8 0,-12 8 1,0 0-1,0 0 0,9-7 0,-9 7 1,0 0-1,0 0 1,6 16 0,-1-5-1,1 3 0,0 4 1,3 6 0,1 3-1,1 3 1,-1 0-1,2 1 0,-3-1 1,1-4-1,-2-4 1,-1-3 1,-4-7 1,1-2 1,-4-10 0,0 0 0,0 0 0,0 0 0,-11-12-1,8-1 0,-4-6-2,2-2-1,2-5-1,-1-2 0,3 0 0,3-3 0,3 2-1,3 2 1,5 1-1,1 1 0,7 2 0,2 5-1,6 2-2,0 2-2,4 10-4,-4-3-5,6 8-5,-3-1-1,3 10 1,-5-3 1</inkml:trace>
  <inkml:trace contextRef="#ctx0" brushRef="#br0" timeOffset="3105">2865 616 0,'-10'-19'7,"6"-2"0,1-1-2,6-2 1,2 0-1,3 2 0,3 2 1,2 3 0,3 4-2,0 2 0,0 4 0,-1 2-2,1 5 0,-1 5 0,0 3-1,-2 5 0,2 3 0,-4 4 1,1 3 1,-5 2 0,-3 5 1,-4-3 3,-4 2-2,-6-3 2,-3 2-1,-6-6 0,-1 0-1,-6-6 0,3-3-2,-4-5 0,3-5-1,0-6-2,1-6 0,5-6-3,1-9-4,8-5-6,-3-7-5,10-3-2,0-8 1,4 0 0</inkml:trace>
  <inkml:trace contextRef="#ctx0" brushRef="#br0" timeOffset="3535">2944-5 15,'12'-1'10,"-12"1"0,0 0 1,10 7-5,-10-7-2,6 15 2,-1-3-1,-2 3 2,5 8-1,-5 0 2,6 8 0,-5 2-1,4 9-1,-2 3 0,3 8-2,-3-1 0,3 4-1,-2 1 0,2 0-1,0-3 0,0 2-1,3-9 1,-1-3-1,-2-5 0,2-6 0,-3-7-1,0-4 0,0-4-2,-4-7-3,3-1-9,-7-10-6,0 0-2,0 0 1,4-12-1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02.32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-4 728 8,'-9'-8'4,"9"8"-1,-8-15 1,8 15 0,-4-21 0,2 9-1,1-2 0,1-2-1,1 0 1,1-2-1,0 1 0,4-4 0,1 1-1,2 0 1,1 0-1,4 0 1,1 0-1,1 0 1,4 0 0,-1 1-1,2 0 1,2 1 0,0-2-1,0 2 1,1 2-1,2-1 0,-2 3 1,1 0-1,2 2 0,-3 2-1,2-1 1,0 2 0,-1 1-1,3-1 1,1 2 0,1 0-1,1 0 0,2 0 1,0 2-1,0 0 1,4 1-1,0 1 0,0 0 0,1 1 0,-1 1 0,2 1 0,-2 0 0,-1 1 0,0 0 0,-1 1 0,-1 0 0,0 1 0,1 1 0,-1-1 0,2 2 0,-1 1 0,1-1 0,3 1 0,0 1 0,0 0 0,2 2 0,0-1 0,3 1 0,-1 1 0,2-1 0,-1 1 0,0 1 0,0 0 0,2 0 0,-1 0 1,2 0-1,4 2 0,1-1 0,5-1 1,2-1-1,3-1 1,2-3-1,3 4 0,4 0 0,-1-2 0,3 1 0,0-2 0,4 4 0,2-3 0,1 5 0,4-5 0,0 1 0,3-1 0,1 1 0,4 0 0,-1-1 0,2 3 0,3-1 0,0 1 0,2 1 0,4 0-1,1 1 2,-1-1-1,0-1 0,1 2-1,0-4 1,0 1 0,1-2 0,-1-1 0,0-4 0,0 0 0,2-3 1,1-1-1,-2-3 0,5-2 0,-2-2 1,-2-2-1,3-1 0,-1-3 0,-2-1 1,2-4-1,-2-1 0,-3-1 0,-1-5 1,-3 1-1,-1-3 1,-2-2-1,-1-1 0,-5-1-1,-2-1 1,-8 2-1,-4 0 0,-3 0 1,-3 0-1,-9 3 1,-7 2-1,-4 1 1,-4 4 0,-3 1 0,-5 1 0,-4 4-1,-6 2 1,-4 3 0,-5 0 0,-2 4 0,-5 1-1,-2 1 1,-9 4-1,10 0 1,-10 0-1,0 0 1,2 12-1,-2-12 1,-5 17 0,1-6 0,3 2 0,-2 0 0,1 2 0,2 2-1,1 0 2,1 2-1,2-1 0,5 3-1,-2 3 1,5 0 1,3 5-1,1 4 0,5 3 0,1 1 0,4 3 0,2 2 0,3-1 0,4 1 1,4 0-1,3-2 1,2-3 0,8 2 0,2-5 0,7-1 0,4-2 0,4-4 0,0-3 0,6-6 0,2-2 0,-1-7 1,4-3-1,-1-5 0,-1-3 1,0-3-1,0-2 0,-1-5 0,0-1-1,-1-2 1,-1-3-1,0-1 0,0 1 1,-2-1-1,0 1 1,-4 1-1,-2 0 1,1 4-1,-4 3 0,-4 1 1,-1 2-1,-1 2 0,-1 1 0,-1 3-1,0 3 1,-1 1 0,-2 2 0,-3 1 0,-2 5 0,-2 2 0,-5 4 0,-2 2-1,-3 6 1,-5 2 0,-1 6 0,-3 4 0,-1 2 0,-4 4 1,1 2-1,-1 0 0,-1 0 1,-3-1-1,0-3 0,-1-1 0,-4-6 0,2-4 0,-3-5-1,0-1-5,1-3-10,-2-5 1,1-8 0,-12-8-1</inkml:trace>
  <inkml:trace contextRef="#ctx0" brushRef="#br0" timeOffset="3404">11310 1411 10,'0'0'6,"0"0"1,0 0 1,0 0-1,0 0 1,0 0-3,0 0 0,0 0-2,0 0 0,0 0-1,-1-11 0,1 11-1,0 0-1,1-15 1,-1 15-1,2-11 0,-2 11 1,1-12-1,-1 12 0,3-11 0,-3 11 0,2-11 0,-2 11 0,4-13 0,-4 13 0,5-14 0,-5 14 0,8-18 0,-3 8 1,0-2-1,1 1 0,0-2 1,2-1-1,0-1 1,1-1-1,2 0 0,-1 0 0,1-1 0,3-2 1,0 2-1,3 1 1,-1 0-1,4 0 1,0-1-1,3 2 1,-2-1-1,3 3 1,1-2-1,0 1 1,1-1 0,-1 2 0,0-1 0,0 1 0,-1-2 0,1 3 2,-2-1-2,-1 1 0,-2 0 0,1 1 0,-1 2 0,-2 1 0,2 1-1,-1 0 1,-1 2-1,2 2 1,-1 1-1,0 1 0,2 2 1,-1 1-1,-1 2 1,2 0-1,-1 3 1,2 0-1,-2 1 0,1 0 1,1 3-1,1 0 1,-2 0-1,3 1 0,-1 1 1,2 1-1,2-1 1,2 2 0,0-2 1,2 2-1,1 0 0,1 1 1,3-1 0,2 1-1,-1-1 0,2 0 0,3-1 0,1 0-1,2-4 1,-1 1-1,2-2 1,0-1-2,-1-1 2,1-1-1,-1-1 0,0 1 1,1-2-1,3-1 0,1-2 1,2-1-1,1-2 1,-2-3-1,3-2 1,-1-2-1,1-3 0,1-4 1,-3 0-1,-2-3 0,0-1 0,0 0 0,0-2 0,-1-1 0,-2-1-1,-2 2 1,1-2 0,-2-2 0,-3-1 0,-2-1 0,-3-1 1,-4 0-1,-3 0 0,-3 1 1,-3-1-1,-2 4 0,-3 0 1,-5 3-1,1 1 1,-2 2-1,-4 2 1,1 2-1,-4 2 1,0 4-1,-5 9 0,6-15 0,-6 15 1,0 0-1,2-10 0,-2 10 0,0 0 0,0 0-1,0 0 1,0 0-1,0 0 1,0 0-1,0 0 0,0 0 1,0 0-1,0 0 1,6 13-1,-6-13 1,6 16 0,-2-4 0,0 4 0,2 2 0,2 3 0,-1 3 0,2 4-1,1 1 2,1 2-2,2 1 1,2 0 0,0 1 0,4 0 0,2-1 1,3-1-1,1 0 0,8-1 1,2 0-1,3-1 0,2-1 1,3-1-1,2-1 0,1-1 1,2-2-1,-4-3 0,4 1 0,0-2 0,0-3 1,5-1-1,0-2 0,2-2 0,1-1 0,2-1 0,-1-3 0,1-2 0,1 0 0,-2-2 0,0-1 0,2-3 1,-2-2-1,3 0 0,1-1 0,0 0 0,0-1-1,0 0 1,1-1 0,-3 2 1,1 1-1,-5 0 0,-1 1 0,-3 2 1,-2 2-1,-3 0 0,-1 2 0,-2 1 0,-8 3-1,2 3 1,-5 0-1,3 3 1,-2 4 0,-3 6-1,-1 3 1,-7 5-1,-22-31 2,56 70-1,-26-29 1,-30-41-1,42 85 0,-23-43 1,-3 0 0,-16-42-1,23 75-1,-23-75-4,-4 66-13,-11-38-2,-11-14 0,-11-10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1:00.6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755 3305 25,'0'0'13,"0"0"0,0 0-2,0 0-3,0 0 0,0 0 1,0 0 1,0 0 0,0 0 1,0 0-2,0 0 1,0 0-1,0 0-3,0 0-1,4-9-2,0 0-1,1-5 0,3-3-1,1-5 0,2-4-1,1-5 2,2 0 0,-1-3-1,3-1-1,-2 0 1,0 2 0,-1 2 1,0 2-1,-1 2 0,-2 2 0,0 2 0,-1 3 0,-1 1 0,1 3-1,-2 1 0,-1 3 0,1 1-1,-2 4 0,-5 7-2,6-10-3,-6 10-7,0 0-7,2-9-7,-2 9-1,0 0 0,-8-9 1</inkml:trace>
  <inkml:trace contextRef="#ctx0" brushRef="#br0" timeOffset="542">820 2773 23,'0'0'15,"0"0"1,0 0-2,0 0-2,9-9-6,-3 1 0,5-2 0,2-2 2,2 0 0,3-4 1,2-1 0,-1-1 0,2 0-2,-1 1-1,-2 1 0,0 3-1,-6 2 2,-1 2-3,-3 2 1,-8 7-1,10-6-1,-10 6 0,0 0-2,0 0 1,0 0-2,0 0 1,0 0 0,0 0 1,0 0-1,6 9 1,-6-9 0,7 8 0,-7-8 0,10 11-1,-4-3 0,2 2 0,1 0 0,1 2-1,1 1 1,-1 1 0,0 2 0,0 0 1,-1 2-1,0-1 0,0-1 0,-1 1 0,0-2 0,0 0 0,-1-3 0,0-1-1,-1-2 1,-1-1-1,-5-8 0,7 10 1,-7-10-1,0 0 0,4 9-1,-4-9-2,0 0-14,0 0-16,-7 1-1,-2-3 0,-7-6 0</inkml:trace>
  <inkml:trace contextRef="#ctx0" brushRef="#br0" timeOffset="82108">2066 31 5,'0'0'9,"9"-1"0,-9 1 1,0 0 0,0 0 1,0 0 0,0 0-2,0 0-1,0 0-1,0 0-1,0 0-1,0 0-1,0 0 1,-7 0-1,7 0 0,0 0 0,0 0-1,-7-2 1,7 2-2,0 0 0,-8-3 0,8 3 0,-9-3 0,9 3 0,-13-2-1,5-1 1,-1 2-1,-1 0 1,-1-1-2,-1 1 1,-2-1-1,-2 0 1,0 1-1,-4 0 0,-1 1 0,-2 0 1,-1 0-1,-1 0 0,-1 0 1,1 0-1,-3 1 0,0-1 1,0 0-1,0 0 0,0 0 1,0 0-1,-3 1 1,2 1-1,1-2 1,-2 2-1,3 0 1,-1-1-1,0 0 1,1 0-1,3 0 1,-1-1-1,2 0 1,0 0 0,0-1-1,0 1 0,1 0 0,1 0 0,-1 1 1,2-1-1,0 1 0,1-1 1,1 0 0,2 0 0,-1 0 1,-1 0-1,1 0 1,0-1 0,0 1-1,-1 1 0,0-1-1,0 0 1,1 0-1,2 1 0,-1-1 0,0 0 0,3 1 0,0 0 0,0-1 0,1 2 0,1 0 0,-1-2 0,0 2 0,2 0 0,-2-1 0,3 2 0,-1-1 0,0 0 0,2 0 0,0-1 0,0 2 0,0-1 1,1 0-1,-1 0 1,0 1 0,0-1 0,0 0-1,0 0 1,1 0 0,0 0 0,0 0-1,7-2 1,-10 2-1,10-2 0,-7 2 1,7-2-1,0 0 0,0 0 1,0 0-1,0 0 0,0 0 0,0 0 0,0 0 0,0 0-1,0 0 1,0 0 0,-5 8-1,5-8 1,0 0-1,3 8 1,-3-8 0,6 14-1,-1-4 1,1 0 0,2 4 0,1 1 0,2 2 0,1 0 0,-1 1 0,2-1 0,-1 1 0,2 1 1,-1 0-1,2-1 1,1 0-1,1-1 1,1 1 0,0-2 0,1 0-1,3-1 1,1-2 0,-3 1-1,1-2 1,-1 2-1,1-1 0,-2-1 1,-1 1-1,-1 1 0,0-3 0,-2 1 0,0 1 0,-1-1 0,1 0 1,-1 1-1,0-3 0,1 1 0,-1 1 1,2-2-1,0 2 1,1-1-1,0 0 0,1 2 0,0-1 1,0 0-1,3 0 0,-3-1 1,1 0-1,0-1 1,-1 1-1,-1-2 0,-1 0 1,1 1-1,-1 0 1,0-1-1,1 0 0,-1 0 0,-1-2 1,0 1-1,0-2 0,-4 1 1,0-3-1,-2-1 0,-2 0 1,-7-3-1,9 4 0,-9-4 0,0 0 0,0 0 0,7 6 1,-7-6-1,0 0 0,0 0 0,0 0 1,0 0-1,0 0 0,0 0 0,0 0 1,0 0-1,0 0 0,0 0 0,0 0 1,0 0-1,0 0 1,0 0-1,-5 7 1,5-7 0,0 0-1,0 0 1,-11 8-1,11-8 0,-12 8 1,4-3-1,-1 0 0,-2 2 0,-2 0 0,-3 1 0,0 2 1,-1-1-1,-2 0 0,-1 1 0,-2 2 0,-1-2 0,0 1 0,0 1 0,0-1 1,0 1-1,-1 0 0,2 1 0,0-2 0,0 1 0,0-1 0,-1 2 0,1-1 0,-1 0 0,-2 1 0,2 1 0,-1 1 0,-1 0 0,0 1 1,0 0-1,0 1 0,1 1 0,-2 0 0,-1-1 0,1 1 0,-1 2 0,0 0 0,-1 1 0,-1-1 0,-1 2 0,0-1 0,-1 1 0,1-2 0,0 0 0,-1 0 0,2-2 0,1 1 0,1-3 0,0 0 0,1 1 0,2-2-1,1 0 1,1 0-1,2-1 1,-2 0-1,1 0 0,3 0 1,-1 1 0,-1-1 0,3 1-1,-1-2 1,0 1 0,4-1 0,0-2 0,1 1 0,2-4 0,1 1 0,0 1 0,2 0 0,-2 1 0,1 0 0,0 1 0,0 0 0,1 0 0,0 1 0,2-3 0,-1 0 0,2-2 0,5-8 0,-6 12 0,6-12 0,-3 10-1,3-10 1,-3 10 0,3-10 1,-1 10-1,1-10 0,-1 9 0,1-9 0,0 10 0,0-10 0,0 0 0,2 9 0,-2-9 0,0 0 0,8 9 1,-8-9-1,9 8 1,-9-8-1,14 11 1,-5-6-2,1 1 1,1 0 0,1-1 0,2 1 0,2 0 0,1-1 0,2-2 0,2 2 0,0-2 1,2 0-1,2 0 1,1-1-1,0 2 0,1-1 1,-1 0-1,-1-1 1,1 2 0,0-2 0,1-1 1,0 1-1,1-1 0,2 0 0,1 0 0,1 0 0,0-1 0,1 0-1,0 0 1,0 0-1,-1 0 1,-1 0 0,-1 0 0,3 0 0,-2-1 0,2 0 0,0 0 0,0 1-1,-2-1 1,1 1 0,-1-1-1,-1 1 1,0 0-1,-2 0 1,-2 1-1,-1-1 1,-1-1-1,1 1 1,-1-1-1,1 0 1,1 0-1,-2 0 0,1-1 0,-1 0 0,1 2 1,-1-1-1,-3 1 0,1 0 0,-4 1 0,-1-1 0,-1 2 0,-2 0 0,-2-1 0,0 0 1,-2 2-1,-1-1 0,-1 0 0,-8-2 0,12 5 0,-12-5 0,10 2 0,-10-2 0,11 4-1,-11-4-2,16 3-7,-7-2-21,2-5-5,-1 0 1,-3-8-1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1:30.4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-8 12 66,'0'0'28,"0"0"-2,0 0-2,0 0-14,1 15-4,-1-15 1,0 0 0,0 0-1,0 0-1,0 0 1,0 0 0,0 0-2,0 0-1,0 0-1,0 0-2,0 0-2,0 0-6,0 0-11,0 0-13,15-2 0,1-4 0,-6-13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1:14.0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199 258 11,'0'0'12,"0"0"-1,0 0 0,2 12-3,-2-12 0,0 0 1,0 0 0,0 0 1,0 0-2,-5 9 0,5-9-3,0 0-1,0 0-1,-1 13 0,1-13-1,-5 12 1,5-12-1,-5 15 1,2-4-1,2-1 0,-2 2 0,0-2-1,2 2 0,0 1 0,1-1-1,1 0 1,0 2 0,-1 2 0,1 0 0,-1 3 0,-1 1 0,0 2 1,-1 2-2,-1 1 2,0 4-1,0-1 0,0 3 1,1 3-1,0 0 1,2 2-1,1 3 1,1-1-1,1 1 0,1 1 0,-1-2 0,0 0 0,-2 2-1,-1-4 1,-3 0-1,0-2 1,-2 0-1,0-2 0,0-3 0,-1-4 0,1-1 0,3-2 0,-1-2 1,2-2-2,2-2 2,1-1-2,0-2 1,2-2 0,-1-2 1,-3-9-1,7 12 0,-7-12 0,0 0 0,0 0 0,0 0-2,0 0-4,0 0-13,0 0-8,6-18 0,-9-9-1,6-3 0</inkml:trace>
  <inkml:trace contextRef="#ctx0" brushRef="#br0" timeOffset="940">128 182 29,'0'0'17,"0"0"-1,0 0-2,0 0-3,0 0-2,0 0-1,0 0 0,0 0-1,0 0 0,0 0 0,0 0-1,0 0-1,-2-9-1,2 9-1,7-11-2,-7 11 0,14-15-1,-1 4 0,4 1 0,3-3 0,4-1 0,4 1 1,3-1-1,3 2 1,0 0 0,4 1-1,-4 2 1,2 0 0,1 2-1,-3 2 1,-4 1 0,0 2 0,-5 2 0,1 2-1,-4 2 1,1 1-1,-4 3 1,1 3-1,-1 1 0,-1 2 1,-1 1-1,-1 2 0,-2 2 0,-2 1 0,0 2 1,-3-1-1,-2 3 0,-1 1 0,0 1 0,-3 2 1,1-2-1,-2 1 0,2 0 0,-3 0 0,-1-1 0,-2-2 1,-3-2-1,0 2 0,-3-4 2,-1 1-2,-3-1 1,-2-1-1,-3-1 1,-1 0 0,-2-1-1,-1 1 1,-3-1-1,-2 0 1,-1 0 0,-3 0 0,-2-1 0,0 1 0,-3-3 0,-3-1 1,1-4 0,0 2 0,0-4 0,-1-2 0,3-1 0,1-1-1,2-2 1,2 1-1,1-2 0,2-2 0,-1 2-1,3-1 0,1 0 0,1 0 1,3 1-2,1-1 0,6 1-2,1 0-5,12 0-4,0 0-11,4-12-7,14 4 0,1-11-2,13 3 3</inkml:trace>
  <inkml:trace contextRef="#ctx0" brushRef="#br0" timeOffset="2482">1732 84 16,'0'0'17,"0"0"-1,0 0-2,-13-9-3,13 9-4,-18 3 0,7 0-2,-3 2 0,-3 2 2,-2 1-1,-2 4 1,-3 2-1,-3 0-1,0 5-1,-3 2-1,-1 1-1,-1 3-1,2 4 1,-3-1-1,3 4 0,-3 4 0,0 4 0,-4 2 0,1 4 0,-1 5 0,-2 5 0,2 5 0,0 3-1,4-1 1,3 2-1,7 0 1,4 1-1,9-1 1,5-2 0,8-3-1,6 0 1,4 0 0,7-2 0,1-3 0,4-4 1,2-1 1,4-4 0,1-5 1,4-4-1,1-6 1,3-3-2,-1-4 1,2-4 0,-1-6-2,-2-3 1,-4-4 0,-6 0 0,-3-4 1,-4 0-1,-7-3 0,-4 0 0,-10 0-1,0 0-1,0 0-3,0 0-8,0 0-12,-13-8-7,-3-5-1,5-4 0,-5-13-1</inkml:trace>
  <inkml:trace contextRef="#ctx0" brushRef="#br0" timeOffset="3249">2044 710 45,'0'0'23,"0"0"1,0 0-4,2-12-4,-2 12-12,-15-7-1,3 5-1,-4-1 1,-1 3 0,-3 3-1,-3 4 1,-2 1 0,-3 5 0,-1 1-1,-3 4-2,2 0 1,1 0-1,1 2 0,4-3 0,2-2-1,6-2 1,5-2-1,5 0 0,5-2 1,1-9-1,14 14 0,3-7 1,4 1-1,4 0 1,4 1 0,4 0 1,1 3-1,2 0 0,1 3 0,-1 0 0,-3 0 0,-1 5 0,-1 0 0,-3-1 0,-2 2 0,-5-2 0,-5-1 0,-2-2 0,-4 1 1,-5-5 0,-3 0 0,-6-1 1,-4 1 0,-6-1 1,-1 1-1,-6-1 1,-4 1 1,-2-1-1,-2 0 1,-4-2-2,2-1 1,0-2 0,-1-3-1,1-3 0,1-1 0,2-4-1,3-1 0,1-2-1,2-2-1,2 0-2,2-2-4,4 1-9,4 0-5,-1-4-8,10 4-1,1-8-1,8 4 2</inkml:trace>
  <inkml:trace contextRef="#ctx0" brushRef="#br0" timeOffset="4221">2463 1315 25,'0'0'15,"-19"-1"-1,19 1-1,-17-6-4,17 6-2,-14-13 1,14 13 1,-12-17 0,7 8 0,0-1 0,3-1-1,2 1-3,2-3-1,3 2-2,2-2-2,4 1 0,3-2-1,2 1 1,3 0-1,0 1 1,2 3 0,-2 0-1,-1 5 1,-1 1 0,-1 3 0,-2 2-1,-1 2 1,-4 3 0,3-1 0,-3 4 0,2-2 0,-11-8 1,15 19-1,-9-9 1,0 2-1,-2-1 1,-2 1 0,-2 0 0,-2 1 0,-1 1 1,-4-1 1,1 0 0,-6-1 0,3 1 1,-6-2 0,2 0 1,-3-2-1,3 0 0,-3-3-1,0 1 0,3-2-1,-1-3 1,0 0-1,1-1 0,-1-5-1,2-1-1,-2-1-3,1-4-4,1-2-12,2 1-10,-4-11-1,10 2-2,-5-9 2</inkml:trace>
  <inkml:trace contextRef="#ctx0" brushRef="#br0" timeOffset="5151">3050 1214 44,'9'18'19,"-9"-18"-2,-2 20-2,-1-4-7,-1 4-1,0 6 1,-4 5 1,-1 7 0,-4 6 0,-2 7 0,-4-1 1,-1 5-2,-4-1-2,1 0-3,3-6-1,-2-6-4,4-9-5,3-7-9,3-15-11,12-11-1,0 0-2,-4-28 1</inkml:trace>
  <inkml:trace contextRef="#ctx0" brushRef="#br0" timeOffset="5553">3881 551 46,'19'-3'24,"-19"3"1,0 0-3,0 0-5,0 0-9,-10 0-2,-3 3-1,-4 2 1,-4 2-2,-7 3-1,-4 3 2,-5 3-1,-3 4-2,1 4 0,-2 0-2,1 2 1,2 2-1,4-1 0,7-1-1,4-3 0,6 0 0,8-5 0,4 2 0,9-3 0,6 0 1,5 2-1,4-1 1,4 2 0,3 3-1,2 0 1,1 1-1,2 3 1,-3-2-1,1 1 1,0-2-3,-3 0 2,-3-3-1,-2-1 2,-5-4-1,-5 0 1,-4-1 0,-7 0 0,-7 0 1,-4-1 0,-6-1 1,-4 1 2,-6-1-1,-3 1 1,-3-3-1,0-1 1,0-3 0,1-1-1,0-1-1,4-3 0,2-2-2,5-2 0,3-2-1,2 0-3,6-3-5,10 7-8,-8-20-6,14 11-6,3-11-2,11 6 1,-1-9 1</inkml:trace>
  <inkml:trace contextRef="#ctx0" brushRef="#br0" timeOffset="14120">4004 1417 3,'0'0'4,"-10"0"1,10 0-2,0 0 0,-10 4 1,10-4 0,0 0 1,-9-1 0,9 1 1,0 0 1,-9 1-1,9-1 0,0 0 0,-12 2 1,12-2-2,0 0 2,0 0-1,-11 4-1,11-4-1,0 0 0,-10 3-2,10-3 0,-9 2-2,9-2 0,-11 2 1,11-2 0,-8 2 0,8-2 1,0 0 0,0 0 1,0 0 0,0 0 1,0 0-1,0 0-1,0 0 0,2-10 0,5 1 0,3-3-2,0-2 1,1-2-1,1-3 0,0 1 0,3 0 1,-4 0 0,-1 3-1,0 0 1,-2 6 0,-1-1-1,-7 10 1,12-13-1,-12 13 0,12-9 0,-12 9 1,11-6-1,-11 6 0,10-3 1,-10 3 1,0 0 0,0 0 0,0 0-1,0 0 1,0 0 0,0 0-1,0 0 0,0 0 0,0 0-1,0 0 0,0 0 0,9 8 0,-9-8-1,4 11 1,-3-1 1,1 1-1,0 3 0,-1 3 0,0-1 0,0 6 0,0 1 1,1 0-1,-1 3 0,1-2 0,1 0 0,-2 1 0,1-3 0,1-1 0,-2-4 1,-1-3-1,1-3 0,-1-11 0,0 13 0,0-13 0,0 0 0,0 0 1,0 0-1,0 0 0,0 0 0,0 0 0,-11 1 0,11-1 0,-13-5 0,13 5-1,-18-7 1,7 5 0,1-1 0,0 0 0,1 2-1,9 1 1,-12-3 1,12 3-1,0 0 0,0 0 0,-10 0 0,10 0 0,0 0 0,0 0 0,0 0 0,0 0 0,0 0 0,0 0 1,10-4-1,-10 4 0,18-4 0,-4 0 0,3-1 0,2 1 0,4-1 1,-1-1-1,2 1 0,-1 1 0,-3 1 1,-3 2-1,-2-1 0,-3 4 0,-12-2 1,14 2-1,-14-2 0,0 0 0,0 0-1,8 11-3,-8-11-5,0 0-10,0 0-8,0 0 0,0 0 1,-16-15 0</inkml:trace>
  <inkml:trace contextRef="#ctx0" brushRef="#br0" timeOffset="15681">4522 1355 37,'0'0'22,"0"0"-1,9 13-3,-9-13-4,0 17-2,-1-3-1,0 3-2,-3 4-2,1 3-1,-2 6-1,-2 5 0,-2 6-1,-3 4-2,-1 5-7,-2 5-7,0 4-8,-5-8-6,7 3-3,-2-17 2,9-1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1:30.9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47,'0'0'24,"0"0"2,0 0-2,0 0-7,0 0-8,0 0-1,0 0-1,0 0-1,14 11-1,-14-11 0,11 4-2,-11-4-5,12 3-9,-12-3-11,24 4-6,-24-4-1,29-7-1,-14-3 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1:31.2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0 658 57,'12'4'23,"-12"-4"2,0 0-5,9 6-10,-9-6-3,0 0-2,7 9-2,-7-9 0,0 0-3,0 0-5,0 0-13,12 11-7,-12-11-2,11-5 1,-11 5 0</inkml:trace>
  <inkml:trace contextRef="#ctx0" brushRef="#br0" timeOffset="285">215 639 52,'10'5'23,"-10"-5"1,0 0-2,4 8-12,-4-8-6,0 0-3,3 11-3,-3-11-8,0 0-10,6 10-5,-6-10 2,0 0 0</inkml:trace>
  <inkml:trace contextRef="#ctx0" brushRef="#br0" timeOffset="802">497 716 23,'9'11'20,"-9"-11"1,7 12-2,-5-4-4,1 4-3,-2 2 0,-1 3-1,0 7-1,-4 3-2,1 8 0,-5 7 0,0 5-2,-6 3-1,1 3-2,-3 0-1,0-4-2,-1-1-5,4-8-14,-2-13-9,9-5-1,-3-19-1,9-3 2</inkml:trace>
  <inkml:trace contextRef="#ctx0" brushRef="#br0" timeOffset="1480">1121 55 18,'8'-8'16,"6"4"-1,-6-3 1,3 2-4,-11 5 2,17-8-1,-17 8 1,10-8-2,-10 8 1,0 0-1,10-5-1,-10 5-1,0 0-4,0 0-1,0 0-1,-12-7-2,12 7 0,-19-2-1,7 1 0,-4 1 0,-2 2 0,-1 1-1,-3 2 0,-2 1 0,0 4 0,0 0 0,-3 2 0,2 1 0,0 2-1,2 1 1,1 1 0,2-1 0,2 0 0,2-1 0,5-1 0,2 0 0,6-2-1,4-2 1,6-1 0,4-1 0,7 1 0,3-1 0,6 2 0,3 0 0,2 2 0,1 2-1,2 1 1,0 4-2,0 0 1,1 3-1,-3 0 1,-1 1-1,-2-1 1,-4 4-2,-5-2 2,-4-1-1,-5-1 1,-6 0 0,-5 0 0,-4-2 0,-7-2 1,-4-2 2,-3-2-1,-4 1 2,-4-3 0,-4-2 1,-1 0 0,-4-1 0,1-2 1,-3-3-2,-1-1 1,2-3-1,1-2-1,2-2-1,5-1-1,2-2 0,5-2-3,5 1-5,2-2-12,6-4-13,6 3 0,0-6-1,7 3 1</inkml:trace>
  <inkml:trace contextRef="#ctx0" brushRef="#br0" timeOffset="4902">1427 732 17,'0'0'14,"0"0"0,0 0-1,0 0-3,0 0-1,0 0-1,0 0 0,0 0-2,0 0 1,0 0-1,0 0-1,0 0 0,0 0-1,0 0 0,0 0 0,0 0-1,2 8 0,-2-8 0,0 0 0,2 13 0,-2-13 0,3 12-1,-3-4 0,2 2 0,-2 2-1,1 1 0,-1 3 0,0 2-1,0 0 0,1 1 0,2-2 0,-3 2 0,3-4-1,-1 0 0,0-3 0,-1-1-1,-1-11-1,2 14-2,-2-14-2,0 0-7,0 0-6,0 0-7,0 0 2,0 0 0</inkml:trace>
  <inkml:trace contextRef="#ctx0" brushRef="#br0" timeOffset="5502">1246 761 9,'0'0'15,"0"0"1,14-4 0,-14 4-2,9-5-1,-9 5 0,13-8-1,-5 4-1,1-1-1,0 0-2,2 1-2,1-1-1,2 0-1,0 1 0,2 1-1,0 0 0,1-1-1,-1 2 1,-2 0-2,1-1 2,-4 2-2,-1 1 0,-10 0-1,13-1 1,-13 1-1,0 0-1,0 0 1,0 0 0,9 2-1,-9-2-3,0 0-2,0 0-7,0 0-7,13 3-6,-13-3-3,0 0 2,0 0-1</inkml:trace>
  <inkml:trace contextRef="#ctx0" brushRef="#br0" timeOffset="6224">1573 856 12,'0'0'14,"0"0"0,0 0-2,0 0-3,0 0 0,8 10 0,-8-10 2,1 9 0,-1-9-2,3 14 0,-1-5-2,-1 0 0,0 2-2,0 3-1,2-2 0,-3 1-2,1 1 0,0-1-1,0 1 0,0-2 0,0 1 0,0-2-1,0-1 0,-1-10 1,3 16 0,-3-16 0,2 12 1,-2-12 0,0 0 0,4 12 1,-4-12-1,0 0 1,0 0-1,9 9 1,-9-9-2,0 0 1,12 6 0,-12-6-1,12 3 0,-12-3 0,13 3 0,-13-3-1,13 0-1,-13 0-2,11 0-3,-11 0-6,0 0-9,14-5-6,-14 5-3,7-9 1,-5-2 0</inkml:trace>
  <inkml:trace contextRef="#ctx0" brushRef="#br0" timeOffset="6830">1552 982 32,'0'0'19,"0"0"-1,0 0 0,0 0-6,0 0-4,0 0-1,0 0-1,8-4 1,-8 4-2,10-1 1,-10 1-1,13-3-1,-4 2-1,0-1-1,2 1-1,-1-1-3,1-1-2,-1 1-5,1-1-5,2 1-6,-13 2-6,17-7 0,-13-1 2</inkml:trace>
  <inkml:trace contextRef="#ctx0" brushRef="#br0" timeOffset="7222">1537 835 19,'0'0'17,"0"0"-2,0 0 1,8-2-4,-8 2 0,9 0 0,-9 0-1,13 0 0,-4 1-1,0-1-2,0 0-1,2 3-1,0-2-2,0 0-1,0 1-1,-3 0-1,1 0 0,-9-2-2,14 3-2,-14-3-6,0 0-10,14 4-6,-14-4-4,0 0 2,0 0 0</inkml:trace>
  <inkml:trace contextRef="#ctx0" brushRef="#br0" timeOffset="7684">1826 957 10,'0'0'14,"0"0"0,0 0-1,1 11-2,-1-11 2,0 0 0,3 9-2,-3-9-1,4 13-2,-2-3-2,0 1-2,1 5-2,-1 0-1,2 2 0,-2 1 0,1 1-1,0-1 0,0 0 0,-2-1-2,2-2-1,-1-1-1,-2-2-1,0-2-1,0-1-3,0-1-2,0-9-3,-1 10-2,1-10-3,0 0 0,-7-16 2</inkml:trace>
  <inkml:trace contextRef="#ctx0" brushRef="#br0" timeOffset="8064">1818 954 30,'9'-1'19,"-9"1"0,18-9-2,-8 3-6,3 3 0,-2 0-1,0 1-1,0 2-2,-2 2 0,0 2-2,-9-4-1,11 13-2,-9-2 0,-2 0 0,-3 3 0,-1 1-1,-3-1 1,0 1-1,-2-1 1,0-2-1,-1-1 0,1-2 0,-2-2 0,-1-1 0,2-4-1,0 0 0,-1-1 2,2-1-2,0-1 0,9 1 0,-12-4 0,12 4 0,0 0-2,0 0 1,0 0 0,-3-9 1,3 9-1,0 0 0,11-2 1,-11 2 0,12 3 0,-12-3 0,14 9 0,-6-2 0,2 2 0,0-1 0,0 3 0,0-1 1,-2 2-1,0-2 0,0 0 0,-2 1 0,-1 0 0,-1 0-1,0 0 1,-1-3-2,0 2-1,-3-10-2,5 16-5,-5-16-10,0 0-7,0 0 0,0 0 1,15-9 0</inkml:trace>
  <inkml:trace contextRef="#ctx0" brushRef="#br0" timeOffset="9027">2027 1379 19,'1'14'19,"-1"-14"1,0 0 2,0 0-3,0 0-4,0 0-2,0 0-2,-3-11 0,1 2-2,2-1-1,-2-4-2,1-5-4,-1-1-1,1-2-1,0-3 0,1 2-1,1-2 1,0 3-1,0 1 1,0 4 0,1 2 0,-1 4 0,1 3 0,-2 8 0,2-9 0,-2 9 0,0 0 0,0 0 0,0 0-1,0 0 1,0 0-1,0 0 1,0 0 0,0 0 0,4 11 0,-4-11 1,4 12 0,-4-12 0,5 15 0,-5-15 0,9 16 0,-9-16 0,11 10 1,-11-10-2,17 4 1,-9-5-1,2-1 0,0-2 1,0-2-1,-2 1-1,1-2 1,-9 7 0,13-11 0,-13 11 0,10-9 0,-10 9 0,0 0 0,0 0-1,0 0 1,8-6-1,-8 6 1,0 0-1,0 0 1,0 0 0,-2 12 0,2-12 1,-2 17-1,2-3 1,-1 4-1,1 3 1,-1 4-1,-1 1 0,2 1 0,-3 1 1,2-4-1,-1-3 0,0-4-2,1-5-1,1-2-6,0-10-6,0 0-10,11-1-4,-6-10 0,7 1 0</inkml:trace>
  <inkml:trace contextRef="#ctx0" brushRef="#br0" timeOffset="9852">2312 1236 26,'4'11'21,"-4"-11"-1,-1 22 1,0-10-6,0 4-4,0 2 0,-1 0-2,2 0-1,-1 1-2,1-2 0,-1-2-2,1-1-1,0-5-1,1 0-2,-1-9-2,1 10-3,-1-10-4,0 0-7,0 0-10,12 1-2,-12-1 1,9-11 1</inkml:trace>
  <inkml:trace contextRef="#ctx0" brushRef="#br0" timeOffset="10218">2451 1356 36,'0'0'21,"3"12"1,-3-12-1,0 18-9,0-4-1,-1 2 0,-1 3-2,-1 0-2,0 1 0,0 0-1,-1-3-1,-1-1-1,1-5 0,0-3-1,4-8-3,0 0 0,0 0-3,-2-8-1,5-3-1,2-4 0,0-3 0,1 1 1,-1-3 1,1 3 0,-2 0 1,-1 4 1,-1-1 0,0 5 0,-2 9 1,2-13 0,-2 13 1,0 0 0,0 0 1,0 0 1,0 0-1,0 0 0,0 0 1,0 0-1,0 0-1,0 0 0,0 0 0,0 0-1,1 13 0,-1-13 1,3 16-1,-2-5 1,2 3-1,2-1 0,0 2 1,2-2-1,1 3 1,0 0-2,2-2 0,0-2 1,-1-3 0,-2 0 1,1-3 0,-8-6 0,12 5 0,-12-5 2,10-5 0,-10 5 0,8-13 0,-4 2-1,0 1-1,0-5 1,-1 1-1,0-2 1,0-2-2,0-1 0,-1 0 0,0-1 0,0 1-1,1 3-2,-3 1-2,4 2-6,-2 2-7,0 1-5,-2 10-7,6-12 0,-6 12 1</inkml:trace>
  <inkml:trace contextRef="#ctx0" brushRef="#br0" timeOffset="11057">2692 1578 19,'4'11'20,"-4"-11"0,0 0 0,0 0-4,0 0-1,0 0-1,8 5-1,-8-5-2,9-12-2,-2 0-2,0-2 0,3-3-3,4-4-3,0-3 0,2 1-1,1 1 0,-1 1 0,0 1 0,-2 6 0,-2 3 0,-3 3 0,-9 8-1,12-6 1,-12 6 0,0 0 0,5 14 0,-5-3 0,-1 1 0,0 2 0,0 3 1,0 2 1,0 3 0,1 2-1,2 3 1,0-1-1,1 1 1,0-1-1,2-1 0,-2-4-1,2-4 0,-2-5 0,-3-12 0,3 12-4,-3-12-3,-1-10-8,-1-1-4,-4-5-7,3 0-3,-7-6-1,3 2 1</inkml:trace>
  <inkml:trace contextRef="#ctx0" brushRef="#br0" timeOffset="11523">2724 1513 49,'0'0'24,"1"9"2,-1-9-4,16 6-6,-5-4-3,3 1-2,2 0-2,4 1-2,-2 1-3,3 0-3,-2 0-5,0 1-7,-1 0-7,0 2-7,-7-7-5,3 5 0,-5-10 1</inkml:trace>
  <inkml:trace contextRef="#ctx0" brushRef="#br0" timeOffset="11884">3075 1453 20,'9'-4'16,"-9"4"0,0 0 0,0 0-2,0 0 0,0 0-2,0 0 0,0 0-2,0 11 0,0-11-2,0 12-1,0-4-2,-1 2-1,-1 2-1,-3 2 2,2 3-2,-3 1 0,-2 3 0,2-3-1,-2 3 0,3-3 0,-1 1-1,4-5 1,2-1 0,3-2 0,4-2 0,4-4 0,4-2 0,1-1 0,3-2 0,2 0-1,0-2-1,0 1-1,-1-2-1,-2 2-2,-3-1-7,-1 1-14,2 1-7,-7-6 0,0 1 0,-5-7 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2:54.9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 4,'0'0'10,"0"0"0,0 0-2,0 0 1,0 0 0,0 0 2,0 0-1,0 0 1,0 0-1,0 0-2,0 0-2,0 0-2,0 0-1,0 0 0,0 0-2,0 0 0,0 0 0,0 0 0,0 0 0,0 0-2,0 0-2,0 0-4,0 0-5,16 1-6,-16-1-3,13-8-1,-8-5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1:44.7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0 163 16,'0'0'13,"0"0"-1,0 0 0,0 0-3,0 0-2,0 0-1,0 0 0,0 0 0,0 0-1,0 0-1,0 0 1,0 0-1,0 0 0,0 0 0,0 0 0,8 13 0,-8-13 0,13 15-1,-5-4 2,4 1-1,2 2 0,6 2 0,3 1-1,2 0-1,3 2 0,1 2-1,3 0 0,0 3 0,0 1 0,-1 4-1,-1 2 1,-1 2-1,-1 4 0,0 0 0,2 2 0,-3 0 1,0 1-1,-2 0 0,-1 0 0,-1 0 1,-2 1-1,-1 0 0,-2 1 0,0 1 0,-4 0 0,0-2 0,-3-1 0,-2-2 0,-4 0 1,-3-5-1,-2 0 1,-2-2 0,-1-2 0,-2 1-1,-2 1 1,-1-4-1,0 2 1,-1-3-1,-1 2 1,-1-3-1,-1-1 0,-1-4 1,0-2 2,-1 0-2,-2-2 0,1-1 0,-2-2 0,1 0 0,-1 0 0,2-4 0,1 1 0,2-1-1,1-3 1,11-6 0,-13 9-1,13-9 1,0 0 0,0 0-1,0 0 0,0 0 0,0 0 0,-4 10 0,4-10 0,0 0 0,-6 12-1,6-12 1,-7 10 0,7-10-2,-11 9-4,11-9-10,-11 18-9,0-14-4,2 7-1,-6-11 1</inkml:trace>
  <inkml:trace contextRef="#ctx0" brushRef="#br0" timeOffset="23156">1140 1107 14,'0'0'11,"0"0"0,-11-4 1,11 4-2,0 0-1,0 0-2,0 0 1,0 0 0,0 0 1,0 0-2,0 0 0,0 0-1,0 0 0,0 0 0,0 0-1,0 0-1,0 0-1,0 0 0,0 0 0,0 0 0,0 0-1,0 0 0,0 0 0,0 0 0,0 0-1,0 0 1,0 0-2,0 0 1,0 0 0,0 0 0,0 0-1,0 0 1,0 0 0,0 0-1,3 11 2,-3-11-2,0 0 1,2 9-1,-2-9 1,6 11-1,-6-11 1,9 18 0,-2-9-1,0 3 1,4 0 0,-2 0 0,2 2 0,1-1 1,2 0-1,0 0 0,0 1 0,0-2 0,1 0 0,-1-1 0,0 2-1,-1-2 1,0 0 0,0-1-1,0 0 1,-1 0-1,1 0 0,-4 0 0,2-1 0,-11-9 0,15 14-1,-15-14 1,11 9 0,-11-9-1,0 0 2,0 0-1,5 10 0,-5-10 1,0 0-1,0 0 0,0 0 1,0 0-1,0 0 0,0 0-1,0 0-2,0 0-5,0 0-10,0 0-8,0 0-4,5-12 0,-5 12 0</inkml:trace>
  <inkml:trace contextRef="#ctx0" brushRef="#br0" timeOffset="24324">1146 1532 16,'0'0'16,"0"0"1,0 0-3,0 0-1,0 0 1,0 0-2,0 0 0,0 0-1,0 0-1,0 0 0,0 0-2,0 0-1,0 0-1,2-12-1,-2 12-1,8-20-1,-3 6-1,3-4 0,-1-1 1,4-2-1,-2-2 0,3 0 0,0 0 0,0 0-1,0-1 1,-1 4-1,0-1 1,0 2-1,-3 2 1,1 0-1,-3 3 1,1-1-1,-2 3 0,0 1 0,-5 11-1,8-18 1,-8 18-1,5-13 0,-5 13 1,4-9-1,-4 9 0,0 0 0,5-10 0,-5 10 0,0 0 1,6-15-1,-6 15 0,9-17 0,-5 7 0,2-1 0,0 1 0,-6 10-1,7-15 1,-7 15-1,0 0 0,0 0-1,0 0-2,0 0-4,0 0-6,0 0-11,0 0-6,0 0 0,10-1-1,0 0 2</inkml:trace>
  <inkml:trace contextRef="#ctx0" brushRef="#br0" timeOffset="26653">1058 1356 2,'0'0'11,"0"0"-1,0 0-1,0 0-3,0 0 0,0 0 2,0 0 0,0 0 1,0 0 2,0 0 1,0 0-1,0 0 0,10 5 0,-10-5-2,13 2 0,-13-2-2,17 3 0,-7-5-1,1 4-1,-11-2 0,22-4-1,-11 2-2,3 0 1,0-1-2,4-3 1,2 1-1,3-3 0,3 1 0,2 0 0,2-1-1,-2 0 1,1 1-1,-5 4 0,-2-2 1,-5 3-1,-5-1 0,-2 2 0,-10 1 1,10 0-1,-10 0 1,0 0-1,0 0 0,0 0 1,0 0-1,0 0 1,0 0-1,0 0 0,0 0-2,0 0-1,-13 10-8,13-10-14,-13 4-4,13-4-2,-9-1 1,9 1 0</inkml:trace>
  <inkml:trace contextRef="#ctx0" brushRef="#br0" timeOffset="29182">2508 14 2,'0'0'6,"11"-7"-1,-11 7-2,0 0 0,0 0 1,0 0 0,12-8 1,-12 8 1,0 0-1,0 0 0,0 0-1,0 0-1,0 0 0,0 0-1,0 0 0,0 0-1,0 0 2,0 0 1,0 0 1,0 0 1,0 0 1,0 0-1,0 0 0,0 0 0,0 0-1,0 0-1,0 0-1,0 0 1,0 0 1,0 0 1,0 0 0,0 0 1,-14 1-1,14-1-1,-14 1 0,14-1-1,-18 3 0,7-1-2,-2-1-1,-1 2 0,-2 0 0,-4 2 0,-4 0 1,0-2-1,0 2 0,-3 0 1,-1-3-1,1 3 0,0-2 0,2 0 0,1 0 0,0-1 0,0-1 0,4 1 0,-1-1 0,2 0 0,2-1 0,-1 2 0,1-2 0,0 1 0,0 0-1,1 0 1,0 0-1,2 0 1,1 1-1,1-1 0,2 0 0,10-1 0,-17 4 1,17-4-1,-14 1 0,14-1 0,-10 2 0,10-2 0,0 0 0,-13 2 1,13-2-1,0 0 0,-13 4-1,13-4 2,-11 4-1,11-4-1,-11 4 1,11-4 0,-11 5 0,11-5 0,0 0 0,-11 5 0,11-5 0,0 0 0,-11 6 0,11-6 0,0 0 0,0 0 0,-12 4 0,12-4 0,0 0 1,-9 4-1,9-4-1,0 0 1,0 0 0,-13 8 0,13-8 0,-10 5 0,10-5 0,-11 5 1,11-5-1,-16 6 0,16-6 0,-17 4 0,7-2 1,10-2-1,-18 3 0,18-3 0,-14 4 0,14-4 0,-14 3 0,14-3 0,-13 4 1,13-4-1,-12 1 0,12-1 0,-9 2 0,9-2 0,0 0 0,-10 3 0,10-3 0,0 0 0,0 0 0,0 0 0,-11 1 0,11-1 0,0 0 0,0 0 0,0 0 0,0 0 0,0 0 0,0 0 0,0 0 0,0 0 0,0 0 1,0 13-1,0-13 1,3 12 0,2-2 0,-2 0 0,2 2 0,1 1 0,1 1-1,-1 1 0,3-1 0,0 3 0,1-2 0,1 1 0,3 0 0,1 3 1,1 1-1,0 0 0,3 1 0,1 3 0,2 0 0,1 2 0,2 1 0,1 1 0,2-1 0,1 2 0,0-3 0,1 0 0,-1-1 0,1-3 0,-2 2 0,-2-2 0,0 0 0,-4-2 0,-1-3 0,-1 1 0,-4-1 1,-2-3-2,-3-2 2,-1-2-1,-10-10 0,14 17 0,-14-17 0,11 12 0,-11-12 0,0 0 0,8 10 0,-8-10 0,0 0 0,0 0 0,0 0 0,0 0 0,0 0 0,0 0 0,0 0 0,0 0 0,0 0 0,0 0 0,0 0 1,0 0-1,0 0 0,0 0 0,0 0 0,0 0 0,0 0 0,0 0 0,0 0 0,0 0 0,0 0 0,0 0 0,0 0 0,0 0 0,0 0 0,0 0 1,0 0-1,0 0 0,0 0 0,0 0 0,0 0 0,0 0 0,0 0 0,0 0 0,0 0 0,0 0 0,0 0 0,0 0 0,0 0 0,0 0-1,0 0 1,0 0 0,0 0 0,-3 12 0,3-12 0,0 0 0,-10 15-1,3-4 2,-2 2-1,-3 4 0,-2 0 0,-3 4 0,-2 0 0,-2 1 0,1 1 0,-2-1 1,2 1-1,0-1 0,0-3 0,0 2 0,2-1 0,0-2 0,3 1 0,-2-2 0,3 0 0,-1 1 0,1-1 0,-1-1 0,1 2 0,1 0-1,-1-1 0,2 0 0,-1-2 1,3 1-1,-1-3 0,0 0 0,11-13 1,-17 16 0,17-16 0,-13 12 0,13-12 0,0 0 1,-11 9-1,11-9 0,0 0 0,0 0 1,0 0-1,0 0 0,0 0 0,0 0 1,0 0-1,0 0 0,0 0 0,0 0 0,0 0 1,0 0-1,0 0 0,0 0 0,0 0 0,0 0 0,0 0-1,0 0 1,0 0 0,0 0 0,0 0 0,0 0 0,0 0 0,0 0 0,0 0-1,-8 10 1,8-10 0,0 0 0,-15 14 0,15-14 0,-15 13 0,15-13 0,-17 17-1,6-8 2,11-9-2,-18 18 2,9-6-1,-2-1 0,1 2 0,-2 1 0,1-3 0,1 2 0,-2-2 1,2-2-1,10-9 0,-15 17 1,15-17-1,-9 9 0,9-9 1,0 0-1,-11 9 0,11-9 0,0 0 0,0 0 1,0 0-1,0 0 0,0 0 0,0 0 0,0 0 0,0 0 0,0 0 0,0 0 0,0 0 0,0 0 0,0 0-1,0 0 2,0 0-2,-7 10 1,7-10 0,0 0 0,0 0 0,-10 11 0,10-11 0,0 0 0,0 0 0,0 0 0,0 0 0,-7 12 0,7-12 0,0 0 0,0 0 0,0 0 0,0 0 0,0 0 0,0 0 0,0 0 0,0 9 0,0-9 0,0 0 0,0 0 0,7 11 0,-7-11 0,0 0 0,10 13 1,-10-13-1,12 8 0,-12-8 0,19 10 1,-9-4-1,3 1 0,1-3 0,3 3 0,3-1 1,2 1-1,1 1 0,3-3 0,4 2 0,7-2 0,4 1 0,6-1 0,3-1 0,3-2-1,3 0 1,0-1 0,2 3-2,-4-3 0,-1 3-3,-4-3-5,-3 4-12,-2 2-11,-9-7 0,-3 1 0,-11-11 1</inkml:trace>
  <inkml:trace contextRef="#ctx0" brushRef="#br0" timeOffset="47755">2266 1903 4,'0'0'6,"0"0"1,0 0-1,0 0-1,0 0-1,0 0 1,0 0-1,0 0 0,0 0 0,0 0 1,0 0 0,0 0 1,0 0-1,0 0 0,0 0-1,15 4 0,-15-4 0,15 2 0,-15-2 0,18 4-1,-8-3 1,1 0-1,0 0 0,-1 2 0,1-2-1,0-1 0,-1 2 1,1 0 0,-2-1 1,1-1 1,2 1-1,-3-2 0,2 2 1,-1-2-2,-10 1 0,18 1-2,-18-1 0,12 1-1,-12-1 0,0 0 1,9 0-1,-9 0 0,0 0 1,0 0-1,0 0 0,0 0 0,11-2 0,-11 2 0,13-3 0,-13 3 0,13-2 0,-13 2 0,12-2 0,-12 2 0,0 0 0,9-2 0,-9 2 0,0 0 0,0 0 0,0 0 0,0 0 0,0 0 0,0 0 0,0 0 0,0 0 0,0 0 0,0 0 0,0 0 0,0 0 0,0 0 0,0 0 0,0 0-1,0 0 1,0 0 0,0 0 0,0 0 0,0 0 0,0 0 0,0 0-1,0 0-2,0 0-4,0 0-9,12 4-9,-12-4-2,0 0 1,-8-15 0</inkml:trace>
  <inkml:trace contextRef="#ctx0" brushRef="#br0" timeOffset="51951">2886 644 6,'0'0'11,"0"0"-1,0 0-1,0 0-2,0 0-2,-4 10 0,4-10 0,0 0 0,0 0-1,-4 11 1,4-11-1,0 0 0,0 0-1,0 0 2,0 11-2,0-11 1,0 0-1,0 0 1,2 10 0,-2-10-1,0 0-1,2 14 0,-2-14-1,1 12 0,-1-12-1,1 15 1,-1-15-1,-1 19 0,0-7 1,-1 2-1,-1 3 1,1 3-1,-1 0 1,1 5-1,-1 1 1,1 3-1,1 2 1,0 1-1,1 2 0,1 2 1,0 3-1,0-1 0,0-1 0,1 0 0,-1-3 0,0-1 1,-1-3-1,0-3 0,-1-1-1,-2-5 1,1-1-1,-1-2 1,0-2-1,1-3 1,-1-4-1,1 1 0,2-10 2,0 0-1,0 0 1,0 0-2,0 0-6,13 0-8,-9-15-6,6 4 1,-5-15-1,7-2 0</inkml:trace>
  <inkml:trace contextRef="#ctx0" brushRef="#br0" timeOffset="52921">2833 602 30,'0'0'17,"-12"-15"-2,12 15-1,0 0-2,0 0-3,-4-12-1,4 12 0,0 0 0,1-12 0,-1 12-1,2-12-1,-2 12-2,7-13 0,-7 13-2,16-18-1,-3 8-1,3-2 0,7 1 0,1-1 0,5-1 0,1 3 1,3 0-1,0 2 0,2 3 0,-5 3-1,-3 1 1,-1 3 0,0 3 0,-6 1-1,-1 2 1,-2 0 0,-4 4 0,-1 0 0,-2 2-1,-2 1 1,-2 2 0,-2 1 0,-1 2 0,-1 0-1,-1-2 1,-1 2 0,-3 1 1,0-3-1,-2 0 0,-1-3 1,0 2-1,-4-3 1,0 1 0,-3 0-1,-1 1 1,-2-1 0,-2 1 0,-2-1 0,0-1-1,-4 0 1,1-1 0,-4-3 0,-1 0 0,-1-3 0,-1 1 0,1-3 0,2 0 0,0-2 0,2-2 0,4-1-1,4-1 2,3-1-2,3 0 1,11 2-1,-10-6 0,10 6 0,0 0 0,0 0-1,0 0 1,0 0-2,0 0 1,0 0 1,0 0-1,0 0 1,0 0-1,11 5 1,-11-5 1,13 10-1,-13-10 1,17 19-1,-5-6 1,1 3 1,0 0-2,3 4 1,1 1-1,-1 0 1,1 0 0,-2 4 0,0 1 0,-3 0 0,1 1 0,-1 3 0,1-1 0,2 1 0,1-1-1,3-3 1,-1-2 0,1-2 0,-2-3 1,1-3-1,-3-4 0,-3-4 1,-2-1-1,-10-7 0,11 7 1,-11-7-2,0 0 1,0 0 0,0 0-1,0 0-2,0 0-10,3-13-10,-3 13-8,5-31 1,2 10-2,-3-18 1</inkml:trace>
  <inkml:trace contextRef="#ctx0" brushRef="#br0" timeOffset="54158">3783 682 27,'18'-8'13,"-18"8"-2,13-8-2,-13 8-6,0 0 0,12-9 1,-12 9 1,0 0 0,0 0 2,9-13 0,-9 13 0,0 0 0,0 0-1,0 0-1,0 0-1,0 0-1,0 0 0,0 0 0,0 0-1,0 0 0,0 0 1,0 0-1,0 0-1,0 0 1,0 0-2,-12-7 1,12 7-1,-14 5 0,4-2 1,-1 2-1,-3 4 0,-2-1 0,-1 1 1,-1 4-1,0 2 0,-1-1 1,-1 4-1,-1 2 1,4 1 0,-3 3-1,0 0 1,2 2-1,2 0 0,0 3 1,2-1-1,4-2 1,-1 4-1,3-2 1,3-1 0,1 0 0,0 2 0,1 0 0,2 1-1,2-2 1,0 1 0,1-2 0,2-1 0,-1 1 0,1-1 0,-1-1 0,2-2 0,1 0 0,0-2 0,1-1 2,4-1-2,2-1 0,0-5 0,3 1 1,1-3-1,3-2 0,-1-2 0,2 0-1,-1-1 1,-3-2-1,2 1 0,-1-1 0,-1 0 0,-3 0 0,-1 0 1,0 0-1,-4-1 0,-9-3 0,16 7 0,-16-7-1,11 5 1,-11-5 0,0 0 0,12 6-2,-12-6-3,0 0-9,0 0-9,11 2-5,-11-2-2,-10-15 2</inkml:trace>
  <inkml:trace contextRef="#ctx0" brushRef="#br0" timeOffset="60675">4126 944 15,'0'0'11,"0"0"0,0 0-1,0 0-3,0 0-1,0 0 0,0 0-1,0 0 1,0 0-1,0 0 0,0 0 0,-10-2-2,10 2 0,0 0-2,-10-2 0,10 2-1,0 0 1,-13-2-1,13 2 1,0 0 0,-11-3-1,11 3 1,0 0 0,0 0 0,0 0-1,0 0 1,0 0 0,0 0-1,0 0 1,0 0 0,0 0-1,0 0 1,0 0-1,0 0 0,0 0 0,0 0 0,0 0 1,0 0-1,0 0-1,0 0 1,0 0 0,0 0-1,3-10 1,-3 10 0,0 0-1,11-6 1,-11 6-1,0 0 1,0 0 0,9-4 0,-9 4 0,0 0 0,0 0 1,0 0-1,0 0 1,0 0 1,0 0-1,0 0 1,0 0 0,0 0 0,-9 1-1,9-1 1,-12 2-1,12-2 0,-17 4-1,7 0 0,-1-1 1,-2 1-1,0-2 0,0 3 0,-2-1 0,1 0 0,-3 0 0,1 2 0,-1-2 1,1 1 0,0 1-1,2 0 1,1 0 0,1 0-1,12-6 1,-16 8 0,16-8-1,-11 8 0,11-8 0,0 0 0,-8 10 0,8-10 1,0 0-1,0 0 0,-8 12 1,8-12-1,0 0 0,0 0 1,-2 11-1,2-11 1,0 0-1,0 0 1,17 11 0,-5-7 0,2-2 0,3 2-1,3-1 1,2 2-1,1 0 0,0 1 0,0 0 0,-2 2-1,-1 1 1,-1 1 0,-2 0 0,1 0 0,-1 3-1,-1 0 1,-2-1 0,0 1 0,1 0 0,-4 0-1,0 1 1,-3-1 0,-2 2 0,0-2 0,-2 0-1,-3-1 1,-1 1 0,0-1 0,-4 1 0,2-3 1,-3 0-1,0 0 0,-2 0 0,0 1-1,-3-2 1,0 1 0,-2-2 0,-1 1 0,0-3 1,-2 2 0,1-2 0,-1-3 1,-1 3 0,0-4 0,-1-1 0,0 0-1,-1-1 1,-1-2-1,1 2 0,-1-2 0,1-2-1,0 2 0,0-1 0,3 2-1,1-1-1,4 1-3,0-2-6,10 3-7,0 0-7,-15-15-1,15 15 1,3-20 1</inkml:trace>
  <inkml:trace contextRef="#ctx0" brushRef="#br0" timeOffset="62345">4355 1512 11,'-13'-1'15,"13"1"2,-11-2-1,11 2-2,0 0-1,0 0 0,-12-15-2,12 15 0,-7-15-2,6 4-2,-2 1-1,1-2-2,1 0-1,1-2 0,0 2-2,3 0 0,1 2-1,1-2 1,4 1-2,0 3 1,1 0-1,2 1 0,-2 1-1,3 2 1,-1 2 0,0 2 0,0 2-1,-12-2 1,17 8-1,-17-8 1,16 15 0,-16-15 0,9 16 0,-7-4 0,-2-3 0,0 4 0,-2-3 0,1 2 1,-5-2 0,1 1 1,-3-2 0,8-9 1,-19 18 0,10-11 0,-2 2 0,-2-3 0,3 1 0,-1-2 0,0-1-1,1 0 0,10-4 1,-18 4-1,9-3-1,9-1-1,-18-2-4,8-3-11,10 5-10,-20-11-2,11 0 2,-7-12 0</inkml:trace>
  <inkml:trace contextRef="#ctx0" brushRef="#br0" timeOffset="63231">4430 695 28,'0'0'16,"-10"-13"-1,10 13-2,0 0-4,0 0-3,0 0-2,0 0-2,0 0-1,13 5-1,-13-5 1,12 4 0,-12-4 0,19 10 0,-6-4 1,1 4-1,3 0 1,4 6-1,1-1 0,1 4 0,2 1 0,-1 2 0,1 2-1,1 2 1,-4 1-1,1 1 0,-3 2 0,-1 2 1,-1 1-1,-4 5 0,-2 1 1,-4 0-1,-2 2 1,-4 0-1,-2-1 1,-3 0-2,-5-4 1,0-1 0,-4-2 0,-1-3 1,-3-1 0,-2-3 1,-1-1 0,0-4 2,0 2-1,-2-5 1,4-2-1,0-1 0,0-2-1,3-3 0,1-3 0,4 0-1,9-7 0,-15 6 0,15-6-2,0 0-4,0 0-8,-13-8-8,13 8-5,3-17 1,5 8-1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01:12:0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747 438 4896 0 0,'0'0'108'0'0,"0"0"17"0"0,0 0 10 0 0,7-14 2095 0 0,-2-17 1277 0 0,-5 29-3300 0 0,-8-11 455 0 0,-59-12 406 0 0,4 36-674 0 0,-60 22 162 0 0,42 13-556 0 0,68-39 17 0 0,1 0 0 0 0,0 0 0 0 0,0 1 0 0 0,1 1 0 0 0,0-1 1 0 0,0 2-1 0 0,1 0 0 0 0,-3 4-17 0 0,-50 54 116 0 0,-5 40 887 0 0,36-39-278 0 0,15 28-468 0 0,23-5 224 0 0,24 11-25 0 0,7-15-88 0 0,26-2-32 0 0,-48-68-282 0 0,-10-10-21 0 0,0-1 0 0 0,1 0 0 0 0,0 0-1 0 0,1 0 1 0 0,0-1 0 0 0,0 0 0 0 0,0-1 0 0 0,0 1 0 0 0,1-1 0 0 0,0-1 0 0 0,4 3-33 0 0,149 96 502 0 0,-50-59-278 0 0,-11-10-56 0 0,44-16 16 0 0,-131-15-174 0 0,0-1 1 0 0,0 0 0 0 0,0-1-1 0 0,0 0 1 0 0,0-1 0 0 0,0 0-1 0 0,0-2 1 0 0,6 0-11 0 0,48-4 85 0 0,-57 7-62 0 0,0-1 0 0 0,-1-1 1 0 0,1 1-1 0 0,0-2 0 0 0,-1 1 1 0 0,1-2-1 0 0,-1 1 0 0 0,1-1 1 0 0,-1-1-1 0 0,0 1 0 0 0,0-2-23 0 0,201-86 160 0 0,-174 66-58 0 0,-2-2 0 0 0,0-1 0 0 0,-2-1 0 0 0,6-10-102 0 0,37-86 0 0 0,-67 109 21 0 0,-2 0 0 0 0,0-1 0 0 0,-1 1 0 0 0,0-1 0 0 0,-2-1 0 0 0,0 1 0 0 0,0-1 0 0 0,-2 1 0 0 0,0-1 0 0 0,-1 1 0 0 0,-1-1 0 0 0,-2-16-21 0 0,-21-69 172 0 0,17 79-116 0 0,0 0-1 0 0,-2 1 1 0 0,-1 0-1 0 0,-1 0 1 0 0,-1 1-1 0 0,0 0 1 0 0,-2 1-1 0 0,0 1 1 0 0,-2 0-1 0 0,-15-15-55 0 0,-31-34 89 0 0,-14 7 31 0 0,19 21 176 0 0,-89-48 36 0 0,27 37-684 0 0,-24 23 272 0 0,12 35 8 0 0,117-6 31 0 0,0 1-1 0 0,0 0 1 0 0,-1 2 0 0 0,1-1-1 0 0,1 2 1 0 0,-1 0-1 0 0,0 1 1 0 0,1 0-1 0 0,0 1 1 0 0,0 0-1 0 0,-3 3 42 0 0,-5 6-146 0 0,1 0-1 0 0,1 1 0 0 0,0 1 0 0 0,1 1 0 0 0,1 0 0 0 0,0 2 1 0 0,2 0-1 0 0,-8 12 147 0 0,-70 88-2342 0 0,58-68 681 0 0,21-24 815 0 0</inkml:trace>
  <inkml:trace contextRef="#ctx0" brushRef="#br0" timeOffset="1">889 620 6480 0 0,'0'0'141'0'0,"0"0"23"0"0,0 0 13 0 0,1-1-19 0 0,4-3-86 0 0,-4 3 130 0 0,-1 1 52 0 0,0 0 2 0 0,0 0-14 0 0,0 0-55 0 0,0 0-24 0 0,0 0-3 0 0,0 0 10 0 0,0 0 44 0 0,0 0 11 0 0,0 0 6 0 0,0 0-3 0 0,0 0-18 0 0,0 0-8 0 0,0 0-2 0 0,-9-12 141 0 0,-48 6 1174 0 0,21 19 89 0 0,-11 15-1504 0 0,-16 58-100 0 0,52-60 13 0 0,16 8 415 0 0,14-14 51 0 0,31-10-90 0 0,30 0-322 0 0,0-2-67 0 0,-70-4-78 0 0,-1 2 0 0 0,1-1 1 0 0,-1 1-1 0 0,0 1 0 0 0,-1 0 1 0 0,1 0-1 0 0,-1 1 0 0 0,-1 0 1 0 0,1 0-1 0 0,5 9 78 0 0,-12-17-1 0 0,1 3-8 0 0,1 0-1 0 0,-1 1 1 0 0,0-1 0 0 0,0 0-1 0 0,0 1 1 0 0,0-1-1 0 0,-1 1 1 0 0,1 0-1 0 0,-1-1 1 0 0,0 1 0 0 0,0 0-1 0 0,0 0 1 0 0,0 0-1 0 0,-1 0 1 0 0,1 0 0 0 0,-1 3 9 0 0,7 38-72 0 0,-13 13 72 0 0,-48 11 1463 0 0,44-59-1318 0 0,-52 18 909 0 0,-5-17-581 0 0,-1 1-234 0 0,-1-11-102 0 0,38-2-87 0 0,30 1-581 0 0,-16-2 1196 0 0,11-2-7571 0 0,6 4 2133 0 0</inkml:trace>
  <inkml:trace contextRef="#ctx0" brushRef="#br0" timeOffset="2">1244 1138 5824 0 0,'0'0'166'0'0,"0"0"86"0"0,0 0 254 0 0,0 0 108 0 0,0 0 24 0 0,0 0-54 0 0,0 0-235 0 0,0 0-101 0 0,-1-2-21 0 0,-20-24 914 0 0,-1-10 760 0 0,20 31-1719 0 0,-1 0 0 0 0,2-1-1 0 0,-1 1 1 0 0,1-1 0 0 0,0 1-1 0 0,0-1 1 0 0,0 0 0 0 0,1 1-1 0 0,-1-1 1 0 0,2 0 0 0 0,-1 0-1 0 0,0 1 1 0 0,1-1 0 0 0,0 1 0 0 0,2-5-182 0 0,-2 5 64 0 0,0-7-11 0 0,5 3-42 0 0,20-27-46 0 0,-5 27-101 0 0,-1 14-13 0 0,5 2 198 0 0,-21-4-76 0 0,0 1 0 0 0,-1-1 0 0 0,1 1 0 0 0,-1 0 0 0 0,0 0 0 0 0,0 0 0 0 0,0 0 0 0 0,-1 1 0 0 0,1-1 1 0 0,-1 1-1 0 0,0 0 0 0 0,0-1 0 0 0,-1 1 0 0 0,1 0 0 0 0,0 5 27 0 0,17 35-53 0 0,-1 1 14 0 0,-17-44 114 0 0,-1 1 0 0 0,0-1 0 0 0,1 0-1 0 0,-1 1 1 0 0,0-1 0 0 0,0 0 0 0 0,0 1 0 0 0,-1-1 0 0 0,1 0 0 0 0,-1 1 0 0 0,1-1 0 0 0,-1 0-1 0 0,0 0 1 0 0,1 0 0 0 0,-1 1 0 0 0,0-1 0 0 0,-1 0 0 0 0,1 0 0 0 0,0 0 0 0 0,0-1 0 0 0,-1 1-1 0 0,1 0 1 0 0,-1 0 0 0 0,0-1 0 0 0,0 1-75 0 0,-9 12 384 0 0,8-12-319 0 0,0 0-1 0 0,0 0 1 0 0,0 0 0 0 0,0 0 0 0 0,0-1 0 0 0,0 1 0 0 0,-1-1-1 0 0,1 0 1 0 0,-1 0 0 0 0,1 0 0 0 0,0-1 0 0 0,-1 1 0 0 0,1-1-1 0 0,-1 0 1 0 0,0 0 0 0 0,1 0 0 0 0,-1 0 0 0 0,1-1-1 0 0,-1 1-64 0 0,-8-1 30 0 0,-16-8 153 0 0,0-14-514 0 0,14-14-1682 0 0,19 21 1392 0 0,-4 0-3 0 0</inkml:trace>
  <inkml:trace contextRef="#ctx0" brushRef="#br0" timeOffset="3">3917 317 6560 0 0,'0'0'149'0'0,"0"0"23"0"0,0 0 11 0 0,0 0-5 0 0,0 0-22 0 0,0 0-10 0 0,0 0-2 0 0,0 0 9 0 0,-2-1 40 0 0,-20-25 1150 0 0,21 24-976 0 0,1 2 7 0 0,-29-14 1426 0 0,26 13-1688 0 0,3 1-14 0 0,-6 5 126 0 0,-36-5 288 0 0,-13 16 184 0 0,-15 13-376 0 0,37-14-320 0 0,-89 57 0 0 0,79-27 0 0 0,-64 67 456 0 0,51 10 584 0 0,53-45-572 0 0,6-41-480 0 0,-2-24 49 0 0,0-1 0 0 0,1 1 0 0 0,1-1 0 0 0,0 0 0 0 0,0 0 0 0 0,1 0 0 0 0,1-1 0 0 0,-1 1 0 0 0,2-1 0 0 0,0 1-37 0 0,7 17 94 0 0,7 11 67 0 0,2-2 1 0 0,1 0 0 0 0,2-1 0 0 0,1-2 0 0 0,2-1 0 0 0,1-1-162 0 0,-10-15 169 0 0,0-1 0 0 0,1 0 0 0 0,1-2 0 0 0,0-1 0 0 0,1 0 0 0 0,13 4-169 0 0,-5-1 46 0 0,137 46 450 0 0,33-33-112 0 0,-174-31-266 0 0,-1 0-1 0 0,0-2 0 0 0,0-1 0 0 0,0-1 0 0 0,-1-1 1 0 0,4-2-118 0 0,-14 4 86 0 0,147-63-73 0 0,-48-1-69 0 0,-45 1 169 0 0,-5-40 67 0 0,-38 60-180 0 0,10-41 16 0 0,-28 34 59 0 0,1-112-70 0 0,-23 70 59 0 0,-9 22 111 0 0,16 46-59 0 0,-2 1-1 0 0,-1 1 1 0 0,-2 0-1 0 0,0 1 1 0 0,-16-23-116 0 0,2 1 147 0 0,-53-49-135 0 0,-57-22-22 0 0,73 79-44 0 0,56 38 44 0 0,-19-7 0 0 0,1 2 1 0 0,-1 1-1 0 0,-1 1 0 0 0,1 1 0 0 0,-1 1 1 0 0,1 2-1 0 0,-1 1 0 0 0,-26 4 10 0 0,20 1-29 0 0,1 1-1 0 0,1 2 0 0 0,-1 1 0 0 0,2 1 0 0 0,-1 2 1 0 0,-21 13 29 0 0,-196 93-227 0 0,130-37-64 0 0,-22 31-977 0 0,85-49-1140 0 0,30-35-3723 0 0</inkml:trace>
  <inkml:trace contextRef="#ctx0" brushRef="#br0" timeOffset="4">4160 438 9360 0 0,'0'0'208'0'0,"-2"-14"564"0"0,1 11-670 0 0,-1 1-1 0 0,1-1 1 0 0,-1 0 0 0 0,0 1 0 0 0,0-1 0 0 0,0 1 0 0 0,0 0 0 0 0,-1 0 0 0 0,1 0 0 0 0,0 0 0 0 0,-1 0-1 0 0,0 0 1 0 0,1 1 0 0 0,-1-1 0 0 0,0 1 0 0 0,0 0 0 0 0,0 0 0 0 0,0 0 0 0 0,0 0 0 0 0,0 0 0 0 0,-3 0-102 0 0,-57-5 832 0 0,-22 19 388 0 0,-1 22-504 0 0,-3 32-68 0 0,66-38-631 0 0,23-26-9 0 0,1-1 1 0 0,0 1-1 0 0,-1 0 1 0 0,1-1-1 0 0,0 1 1 0 0,1-1-1 0 0,-1 0 1 0 0,0 1-1 0 0,1-1 1 0 0,-1 0-1 0 0,1 0 1 0 0,-1 1-1 0 0,1-1 1 0 0,0-1-1 0 0,0 1 1 0 0,0 0-1 0 0,0 0 1 0 0,0-1-1 0 0,0 1 1 0 0,1-1-1 0 0,-1 0 1 0 0,0 0-1 0 0,1 0 1 0 0,-1 0-1 0 0,1 0 1 0 0,-1 0-1 0 0,1-1 1 0 0,0 1-1 0 0,-1-1 1 0 0,1 0-1 0 0,-1 1 1 0 0,1-2-9 0 0,42 12-127 0 0,96 30 189 0 0,-47 15-282 0 0,-88-53 208 0 0,0-1 1 0 0,0 1-1 0 0,-1 1 1 0 0,1-1 0 0 0,-1 1-1 0 0,0 0 1 0 0,0 0 0 0 0,0 1-1 0 0,0-1 1 0 0,-1 1 0 0 0,0 0-1 0 0,0 0 1 0 0,0 1-1 0 0,-1-1 1 0 0,1 1 0 0 0,-1 0-1 0 0,-1 0 1 0 0,1 0 0 0 0,-1 0-1 0 0,0 0 1 0 0,1 5 11 0 0,-27 46 164 0 0,20-50-95 0 0,0-1 1 0 0,-1 1-1 0 0,0-1 1 0 0,0 0-1 0 0,0-1 1 0 0,-1 1 0 0 0,0-1-1 0 0,0-1 1 0 0,0 1-1 0 0,-1-1 1 0 0,1 0-1 0 0,-1 0 1 0 0,0-1-1 0 0,0 0 1 0 0,0 0-1 0 0,0 0 1 0 0,-7 0-70 0 0,-26 14 520 0 0,27-12-426 0 0,0 0-1 0 0,0-1 0 0 0,-1-1 1 0 0,1 0-1 0 0,0-1 0 0 0,-1 0 1 0 0,0-2-1 0 0,1 1 0 0 0,-4-2-93 0 0,-52-4 11 0 0,26-6 54 0 0,35 14-6 0 0,-2-6-20 0 0,9 2-93 0 0,1 1 1 0 0,-1 0 0 0 0,0-1-1 0 0,1 1 1 0 0,-1-1 0 0 0,0 1-1 0 0,1-1 1 0 0,-1 1-1 0 0,1-1 1 0 0,-1 0 0 0 0,1 1-1 0 0,-1-1 1 0 0,1 0 0 0 0,0 1-1 0 0,-1-1 1 0 0,1 0 0 0 0,0 1-1 0 0,-1-1 1 0 0,1 0-1 0 0,0 0 1 0 0,0 0 0 0 0,0 1-1 0 0,-1-1 1 0 0,1 0 0 0 0,0 0-1 0 0,0 0 1 0 0,0 1 0 0 0,0-1-1 0 0,1 0 1 0 0,-1 0-1 0 0,0 0 1 0 0,0 1 0 0 0,0-1-1 0 0,1 0 1 0 0,-1 0 0 0 0,0 1-1 0 0,1-1 1 0 0,-1 0 0 0 0,0 0-1 0 0,1 1 1 0 0,-1-1-1 0 0,1 1 1 0 0,-1-1 0 0 0,1 0-1 0 0,0 1 1 0 0,-1-1 0 0 0,1 1-1 0 0,-1-1 1 0 0,1 1-1 0 0,0 0 1 0 0,0-1 53 0 0,4-7-967 0 0,3 0-2744 0 0,9 6-1094 0 0</inkml:trace>
  <inkml:trace contextRef="#ctx0" brushRef="#br0" timeOffset="5">4284 921 3312 0 0,'0'0'99'0'0,"12"4"6661"0"0,-6-2-6987 0 0,0-4 351 0 0,-1 0 0 0 0,0 0 0 0 0,0 0 1 0 0,0 0-1 0 0,0-1 0 0 0,0 0 0 0 0,-1 0 1 0 0,1-1-1 0 0,-1 1 0 0 0,0-1 0 0 0,0 0 1 0 0,0 0-1 0 0,0 0 0 0 0,-1-1 0 0 0,1 1 0 0 0,-1-1 1 0 0,0 0-1 0 0,-1 0 0 0 0,1 0 0 0 0,1-5-124 0 0,8-10 140 0 0,-1 3 337 0 0,-2-11 280 0 0,-4 21-687 0 0,-4 6 54 0 0,16 25 696 0 0,-17 43 236 0 0,-11-18-800 0 0,11-47-186 0 0,0 6 12 0 0,0 30 235 0 0,0 1-5181 0 0,0-39-181 0 0</inkml:trace>
  <inkml:trace contextRef="#ctx0" brushRef="#br0" timeOffset="6">8144 921 15856 0 0,'0'0'464'0'0,"0"0"-9"0"0,7-1-271 0 0,-3 0-168 0 0,0-1-1 0 0,-1 0 0 0 0,1 1-1 0 0,0 0 1 0 0,0 0-1 0 0,0 0 1 0 0,0 0 0 0 0,0 1-1 0 0,1 0 1 0 0,-1 0-1 0 0,0 0 1 0 0,0 0-1 0 0,0 0 1 0 0,0 1 0 0 0,0 0-1 0 0,0 0 1 0 0,3 1-15 0 0,2 2-283 0 0,0-1 0 0 0,0 0 1 0 0,0-1-1 0 0,0 0 1 0 0,1 0-1 0 0,-1-1 0 0 0,0 0 1 0 0,1-1-1 0 0,-1 0 0 0 0,2 0 283 0 0,3 0-5222 0 0</inkml:trace>
  <inkml:trace contextRef="#ctx0" brushRef="#br0" timeOffset="7">9362 876 19231 0 0,'0'0'564'0'0,"0"0"-9"0"0,14 14-284 0 0,-8 3-571 0 0,-3-10-2745 0 0,0-6-4251 0 0,-3-1 2948 0 0</inkml:trace>
  <inkml:trace contextRef="#ctx0" brushRef="#br0" timeOffset="8">10220 836 17215 0 0,'0'0'396'0'0,"0"0"52"0"0,0 0 28 0 0,0 0-60 0 0,14 5-213 0 0,-13-4-168 0 0,0-1 0 0 0,1 1 0 0 0,-1-1 1 0 0,0 1-1 0 0,0-1 0 0 0,1 1 0 0 0,-1 0 0 0 0,0-1 0 0 0,0 1 0 0 0,0 0 1 0 0,0 0-1 0 0,0 0 0 0 0,0 0 0 0 0,0 0 0 0 0,0 0 0 0 0,-1 0 0 0 0,1 1 1 0 0,0-1-1 0 0,0 0 0 0 0,-1 0 0 0 0,1 1 0 0 0,-1-1 0 0 0,1 0 0 0 0,-1 0 0 0 0,0 1 1 0 0,1-1-1 0 0,-1 1 0 0 0,0-1 0 0 0,0 0 0 0 0,0 1 0 0 0,0-1 0 0 0,0 1 1 0 0,0-1-1 0 0,0 1-35 0 0,-1 2-1312 0 0,-4 1-5501 0 0</inkml:trace>
  <inkml:trace contextRef="#ctx0" brushRef="#br0" timeOffset="9">6913 220 8840 0 0,'0'0'197'0'0,"0"0"24"0"0,0 0 19 0 0,0 0 48 0 0,0 0 148 0 0,0 0 63 0 0,-2 0 12 0 0,-76 6 533 0 0,9 13-148 0 0,-187 81 1612 0 0,115-14-1984 0 0,33-11-122 0 0,5 22-39 0 0,15 17 27 0 0,71-90-265 0 0,-72 134 510 0 0,81-137-616 0 0,0 1-1 0 0,1 0 0 0 0,2 0 1 0 0,0 0-1 0 0,1 1 0 0 0,1-1 0 0 0,0 11-18 0 0,3-24 3 0 0,0 8 5 0 0,0 0-1 0 0,0 0 0 0 0,2 0 0 0 0,0 0 0 0 0,1-1 1 0 0,1 1-1 0 0,4 12-7 0 0,52 96 134 0 0,-50-110-86 0 0,2 0 0 0 0,-1-1-1 0 0,2 0 1 0 0,0-1-1 0 0,0-1 1 0 0,2 0-1 0 0,-1-1 1 0 0,1 0-1 0 0,1-1 1 0 0,-1-1 0 0 0,2 0-1 0 0,1-1-47 0 0,23 5 124 0 0,-1-3 0 0 0,1-1 1 0 0,1-2-1 0 0,-1-2 0 0 0,1-2 0 0 0,0-2 0 0 0,0-2 0 0 0,6-2-124 0 0,-10 0 0 0 0,0-2 0 0 0,-1-2 0 0 0,0-1 0 0 0,0-2 0 0 0,0-2 0 0 0,30-15 0 0 0,165-71-61 0 0,-91 15 309 0 0,-102 59-244 0 0,0-1 0 0 0,-2-2 0 0 0,0-2 1 0 0,-2-1-1 0 0,-2-2 0 0 0,0-1 0 0 0,-2-2 0 0 0,-2-1 0 0 0,20-32-4 0 0,-37 47 21 0 0,-2-1-1 0 0,0 0 0 0 0,-1-1 1 0 0,-1 0-1 0 0,-1-1 0 0 0,-2 1 1 0 0,0-1-1 0 0,1-20-20 0 0,-22-93 235 0 0,9 102-161 0 0,3 17-50 0 0,0-1-1 0 0,-2 2 0 0 0,0-1 0 0 0,-1 1 0 0 0,0 0 0 0 0,-1 0 1 0 0,-1 1-1 0 0,-1 0 0 0 0,0 0 0 0 0,-1 1 0 0 0,-1 1 1 0 0,0 0-1 0 0,-2-1-23 0 0,8 9 2 0 0,-16-15 85 0 0,0 1 0 0 0,-1 1 0 0 0,-1 0 0 0 0,-1 2 0 0 0,-14-7-87 0 0,4 11-23 0 0,0 2 0 0 0,0 1 1 0 0,-1 2-1 0 0,0 1 0 0 0,-1 2 0 0 0,1 2 1 0 0,-1 1-1 0 0,0 2 0 0 0,1 1 0 0 0,-1 3 0 0 0,-7 2 23 0 0,10-1-41 0 0,0 2 0 0 0,0 2 0 0 0,1 1 0 0 0,1 2 0 0 0,-1 1 0 0 0,2 1 0 0 0,0 2 0 0 0,-23 17 41 0 0,27-16-577 0 0,1 2-1 0 0,2 1 1 0 0,0 1-1 0 0,0 1 1 0 0,2 1-1 0 0,-5 8 578 0 0,2-3-1646 0 0</inkml:trace>
  <inkml:trace contextRef="#ctx0" brushRef="#br0" timeOffset="10">6783 506 10120 0 0,'0'0'298'0'0,"0"0"-4"0"0,-2 0-134 0 0,-84 11 1696 0 0,9 10 52 0 0,68-20-1763 0 0,0 0 1 0 0,0 1 0 0 0,0 0 0 0 0,0 0 0 0 0,1 1 0 0 0,-1 0 0 0 0,1 1 0 0 0,0 0 0 0 0,0 0-1 0 0,0 1 1 0 0,1 0 0 0 0,-1 0-146 0 0,-15 14 85 0 0,20-17-73 0 0,-1 0-1 0 0,0 1 1 0 0,1-1-1 0 0,-1 1 1 0 0,1 0 0 0 0,0 0-1 0 0,0 0 1 0 0,0 0-1 0 0,0 1 1 0 0,1-1-1 0 0,-1 1 1 0 0,1 0 0 0 0,0 0-1 0 0,0 0 1 0 0,0 0-1 0 0,0 0 1 0 0,1 0-1 0 0,-1 3-11 0 0,2-4 0 0 0,0 0 0 0 0,0 0 0 0 0,0 0 0 0 0,1 1 0 0 0,-1-1 0 0 0,1 0 0 0 0,-1 0 0 0 0,1 0 0 0 0,0 0 0 0 0,0 0 0 0 0,1 0 0 0 0,-1 0 0 0 0,1-1 0 0 0,-1 1 0 0 0,1 0 0 0 0,0-1 0 0 0,0 1 0 0 0,0-1 0 0 0,0 0 0 0 0,0 1 0 0 0,0-1 0 0 0,1 0 0 0 0,-1 0 0 0 0,1-1 0 0 0,0 1 0 0 0,-1-1 0 0 0,1 1 0 0 0,0-1 0 0 0,0 0 0 0 0,0 0 0 0 0,0 0 0 0 0,0 0 0 0 0,2 0 0 0 0,17 8 0 0 0,101 38-279 0 0,12 3 135 0 0,-61 7-118 0 0,-11 12 252 0 0,-51-32 10 0 0,-12-24 13 0 0,-1-9 35 0 0,-1 0 1 0 0,0 0-1 0 0,0 0 1 0 0,0 0-1 0 0,0 0 1 0 0,-1 0-1 0 0,0-1 1 0 0,1 1-1 0 0,-1-1 1 0 0,0 0-1 0 0,-1 0 1 0 0,1 0-1 0 0,0 0 1 0 0,-1 0-1 0 0,0-1 1 0 0,1 0-1 0 0,-1 0 1 0 0,0 0-1 0 0,0 0 1 0 0,0 0-1 0 0,-3 0-48 0 0,-99 27 1112 0 0,-11-28-568 0 0,37-19-480 0 0,37-2-641 0 0,36 1-1343 0 0,8 12 256 0 0,3-9-3686 0 0</inkml:trace>
  <inkml:trace contextRef="#ctx0" brushRef="#br0" timeOffset="11">7043 836 7616 0 0,'0'0'222'0'0,"0"0"84"0"0,0 0 240 0 0,1-24 2897 0 0,4 16-3230 0 0,-4 7-47 0 0,1 0-8 0 0,18-18-3 0 0,21-8 348 0 0,37 15-106 0 0,-55 25-238 0 0,-15-7-147 0 0,-5 3-12 0 0,0-3 10 0 0,-2 30 236 0 0,-1-31-143 0 0,-1 1 0 0 0,0 0 0 0 0,0-1 0 0 0,-1 0 0 0 0,0 1 0 0 0,0-1 1 0 0,0 0-1 0 0,0 0 0 0 0,-1 0 0 0 0,0 0 0 0 0,0 0 0 0 0,0-1 0 0 0,0 0 1 0 0,-1 1-1 0 0,1-1 0 0 0,-1 0 0 0 0,-1 0-103 0 0,-12 15 319 0 0,-6 8 11 0 0,21-23-275 0 0,1 6 14 0 0,-3-1-1 0 0,3-7 12 0 0,2 0 16 0 0,16 23 225 0 0,98-12-554 0 0,-38-26-2875 0 0,-57 8 1990 0 0</inkml:trace>
  <inkml:trace contextRef="#ctx0" brushRef="#br0" timeOffset="12">87 2672 9648 0 0,'0'0'216'0'0,"0"0"32"0"0,0 0 12 0 0,0 0 14 0 0,0 0 0 0 0,0 0-2 0 0,0 0 0 0 0,0 0-26 0 0,0 0-106 0 0,0 0-48 0 0,0 0-10 0 0,0 0 7 0 0,0 0 40 0 0,0 0 21 0 0,0 0 2 0 0,0 0 2 0 0,0 0 13 0 0,0 0 8 0 0,0 0 1 0 0,0 17 592 0 0,19 108 1017 0 0,-19-77-1483 0 0,1 42 150 0 0,-4 1 0 0 0,-14 83-452 0 0,-44 190 550 0 0,55-272-204 0 0,0 40-79 0 0,-1-19-40 0 0,0 29 218 0 0,7-141-254 0 0,0-1 7 0 0,0 0-42 0 0,0 0-186 0 0,0 0-88 0 0,0 0-11 0 0,0 0 38 0 0,0 0 170 0 0,0 0 22 0 0,0 0-10 0 0,0 0-18 0 0,0 0 10 0 0,0 0-4 0 0,3-1-23 0 0,25-15 14 0 0,-16-2-56 0 0,6 6-16 0 0,15 16 2 0 0,-14-3 0 0 0,92-5 299 0 0,59 9-439 0 0,46 7-297 0 0,-115-5 481 0 0,-84-8-42 0 0,0 1-1 0 0,0 1 1 0 0,0 1-1 0 0,0 1 1 0 0,-1 0-1 0 0,1 1 0 0 0,-1 0 1 0 0,4 3-2 0 0,-13-4-19 0 0,1 1-8 0 0,0 0 0 0 0,0-1 0 0 0,0 0 1 0 0,0-1-1 0 0,0 1 0 0 0,1-2 0 0 0,-1 1 1 0 0,1-1-1 0 0,-1 0 0 0 0,1-1 0 0 0,5-1 27 0 0,97-12 74 0 0,2 27 135 0 0,-2-24-393 0 0,46-25 173 0 0,-61 29 11 0 0,-2-22 152 0 0,-62 2-77 0 0,-31 24-22 0 0,-1 2 11 0 0,0-33 64 0 0,-1 19-128 0 0,-5 4 0 0 0,2 3-22 0 0,-1 0-1 0 0,2 0 0 0 0,-1 0 0 0 0,1-1 0 0 0,0 0 0 0 0,0 1 0 0 0,1-1 1 0 0,0 0-1 0 0,1 0 0 0 0,-1 0 0 0 0,1-2 23 0 0,-3-18-93 0 0,11-176-35 0 0,-2 55 128 0 0,1-146-64 0 0,-6-275 360 0 0,0 559-296 0 0,0 1-12 0 0,-1 6-36 0 0,-10-17 36 0 0,3 10 12 0 0,-15-2-53 0 0,-113-13 42 0 0,17 24 11 0 0,-5 8-160 0 0,-49 0 32 0 0,-90 10 236 0 0,91 3 64 0 0,-84 25-108 0 0,88-15-160 0 0,69-13 690 0 0,129-34-2426 0 0,-4 15-3607 0 0,-8 8 29 0 0</inkml:trace>
  <inkml:trace contextRef="#ctx0" brushRef="#br0" timeOffset="13">542 3634 4808 0 0,'0'0'101'0'0,"0"0"22"0"0,0 0 8 0 0,0 0 17 0 0,0 0 30 0 0,0 0 13 0 0,0 0 1 0 0,0 0 16 0 0,0 0 66 0 0,0 0 29 0 0,0 0 8 0 0,0 0 39 0 0,-1-2 162 0 0,-5-7 666 0 0,6 9-622 0 0,0 0-184 0 0,-2-2-79 0 0,-6-6-18 0 0,7 6 3 0 0,-2 0 29 0 0,-14-22 2793 0 0,9-46-1489 0 0,21 17-942 0 0,13-10-261 0 0,54-115-155 0 0,-37 83-200 0 0,63-99 11 0 0,-75 121-10 0 0,7 6 207 0 0,-37 65-192 0 0,0 2 1 0 0,3 0 16 0 0,5-5 254 0 0,15 16-132 0 0,12 34-72 0 0,20 75 0 0 0,-18 62-60 0 0,-14-39 80 0 0,1-18-156 0 0,0-28 0 0 0,-25-74 0 0 0,-12 7-12 0 0,0-16-64 0 0,11-13-12 0 0,1-1-50 0 0,0 0-20 0 0,-2 0-2 0 0,-30-6-953 0 0,4-15-768 0 0,3-2-688 0 0,14 17-2131 0 0</inkml:trace>
  <inkml:trace contextRef="#ctx0" brushRef="#br0" timeOffset="14">505 3240 11200 0 0,'0'0'256'0'0,"0"0"34"0"0,0 0 20 0 0,0 0-40 0 0,2 0-175 0 0,68 6 625 0 0,1-7 423 0 0,95-59 847 0 0,-155 56-1958 0 0,-1 1 1 0 0,0 0-1 0 0,1 0 0 0 0,0 2 0 0 0,0-1 1 0 0,-1 1-1 0 0,1 1 0 0 0,0 0 0 0 0,0 0 1 0 0,0 1-1 0 0,3 1-32 0 0,71-6 64 0 0,33 21-198 0 0,-31 1-2987 0 0,-79-13 2067 0 0</inkml:trace>
  <inkml:trace contextRef="#ctx0" brushRef="#br0" timeOffset="15">1406 3731 8840 0 0,'0'0'197'0'0,"0"0"24"0"0,0 0 19 0 0,-8-6 35 0 0,-45-32 680 0 0,33 17 474 0 0,13-20-748 0 0,7 39-453 0 0,1-12 526 0 0,24-36-454 0 0,-14 29-188 0 0,22-14 80 0 0,-30 33-193 0 0,-1-1 0 0 0,1 1 1 0 0,0 0-1 0 0,0 0 1 0 0,0 0-1 0 0,1 0 1 0 0,-1 1-1 0 0,0-1 0 0 0,1 1 1 0 0,-1 0-1 0 0,1 0 1 0 0,-1 0-1 0 0,1 0 1 0 0,-1 1-1 0 0,1-1 0 0 0,-1 1 1 0 0,1 0-1 0 0,0 0 1 0 0,-1 1-1 0 0,1-1 1 0 0,0 1 0 0 0,26 10-132 0 0,-6 46 60 0 0,-34 15 71 0 0,1-43 55 0 0,-7 0 325 0 0,-15 27 1425 0 0,31-54-1650 0 0,0-2-9 0 0,-3 1-9 0 0,1-1-105 0 0,0 1-1 0 0,1-1 0 0 0,-1 0 0 0 0,0 0 0 0 0,0 0 1 0 0,0-1-1 0 0,0 1 0 0 0,0 0 0 0 0,0-1 0 0 0,0 1 0 0 0,1-1 1 0 0,-1 0-1 0 0,0 0 0 0 0,0 0 0 0 0,1 1 0 0 0,-1-1 0 0 0,0-1 1 0 0,1 1-1 0 0,-1 0 0 0 0,1 0 0 0 0,0-1 0 0 0,-1 1 0 0 0,1-1 1 0 0,0 1-1 0 0,0-1 0 0 0,0 1 0 0 0,0-1 0 0 0,0 0 0 0 0,0 0 1 0 0,0 1-1 0 0,0-2-30 0 0,-15-33-1311 0 0,10 4-3425 0 0,10 15-328 0 0</inkml:trace>
  <inkml:trace contextRef="#ctx0" brushRef="#br0" timeOffset="16">3663 2534 5152 0 0,'0'0'116'0'0,"0"0"17"0"0,0 0 10 0 0,0 0 37 0 0,0 0 152 0 0,0 0 69 0 0,0 0 14 0 0,0 0-9 0 0,0 0-38 0 0,0 0-14 0 0,0 0-2 0 0,0 0 0 0 0,0 0 0 0 0,0 0 0 0 0,0 0 0 0 0,0 0-22 0 0,0 0-88 0 0,0 0-40 0 0,0 0-8 0 0,0 0 11 0 0,0 0 56 0 0,0 0 25 0 0,0 0 2 0 0,0 0-11 0 0,0 0-45 0 0,0 0-21 0 0,0 0-3 0 0,0 0 10 0 0,-1 2 46 0 0,-4 9-31 0 0,1 1 0 0 0,1-1 0 0 0,0 1 0 0 0,1 0 0 0 0,0 0 0 0 0,1 0-1 0 0,0 0 1 0 0,1 1 0 0 0,0-1 0 0 0,1 0 0 0 0,0 0 0 0 0,1 1-233 0 0,15 160 690 0 0,-16 8-268 0 0,-4-108-126 0 0,-2-1 1 0 0,-4-1 0 0 0,-3 0-1 0 0,-4 6-296 0 0,-2 61 171 0 0,-19 21 37 0 0,31-146-184 0 0,6-2 19 0 0,1-6-5 0 0,27 16 1206 0 0,-3-15-1244 0 0,19-14 0 0 0,-17 23-41 0 0,-9 2 266 0 0,61-6-121 0 0,22-9-40 0 0,11 10 0 0 0,-13 13-53 0 0,95-18 114 0 0,35-7 17 0 0,-62-23 0 0 0,-17 1-66 0 0,-77 5-76 0 0,-54 17 0 0 0,-12 3 0 0 0,-1-10-10 0 0,-5 5-18 0 0,-1 1 76 0 0,11-68-107 0 0,-30-25-169 0 0,14 25-28 0 0,-1-35 85 0 0,6-578 299 0 0,6 482-64 0 0,6 74-64 0 0,-6 29-138 0 0,-10 48-142 0 0,3 47 361 0 0,-1 1-20 0 0,-28-8 46 0 0,-7 8-396 0 0,25 1 342 0 0,-107 10-114 0 0,0-8 61 0 0,-4 10 66 0 0,-244 43-83 0 0,176-31-67 0 0,-108 26 225 0 0,144-26-23 0 0,111-7-1166 0 0,63-7-668 0 0,53-14-2095 0 0,-33 4 2437 0 0</inkml:trace>
  <inkml:trace contextRef="#ctx0" brushRef="#br0" timeOffset="17">3830 3576 8784 0 0,'0'0'197'0'0,"0"0"24"0"0,0 0 19 0 0,0 0 7 0 0,0 0-26 0 0,0 0-11 0 0,0 0-2 0 0,0 0-19 0 0,0-10-10 0 0,6-76 1269 0 0,18-103 764 0 0,14 35-576 0 0,81-91-343 0 0,-71 156-523 0 0,-14 44-502 0 0,-11 22-162 0 0,-2 4 416 0 0,13 30-138 0 0,-33-10-306 0 0,1 0 55 0 0,3 2-103 0 0,-1 0 1 0 0,-1 0-1 0 0,1 0 0 0 0,0 1 0 0 0,-1-1 1 0 0,1 1-1 0 0,-1 0 0 0 0,0 0 0 0 0,-1 0 1 0 0,1 1-1 0 0,-1-1 0 0 0,1 1 0 0 0,-1-1 1 0 0,-1 1-1 0 0,1 0 0 0 0,0 2-30 0 0,27 49 273 0 0,33 45 55 0 0,-19 36-108 0 0,-24 10-213 0 0,1 1-18 0 0,-9-28 11 0 0,-7-90 0 0 0,-7 24 199 0 0,2-53-119 0 0,1-1-7 0 0,0 0-1 0 0,0 0 0 0 0,0 0-22 0 0,0 0-120 0 0,-38-23-1011 0 0,-26-66-7319 0 0,42 55 6422 0 0,-3-2-6 0 0</inkml:trace>
  <inkml:trace contextRef="#ctx0" brushRef="#br0" timeOffset="18">3774 3190 12752 0 0,'0'0'289'0'0,"0"0"40"0"0,0 0 22 0 0,0 0-40 0 0,2 1-203 0 0,2 0-91 0 0,-1 0 1 0 0,1 0 0 0 0,0 0 0 0 0,0 0 0 0 0,0-1 0 0 0,0 1-1 0 0,0-1 1 0 0,0 0 0 0 0,0 0 0 0 0,-1-1 0 0 0,1 1 0 0 0,0-1-1 0 0,0 0 1 0 0,0 0 0 0 0,0 0 0 0 0,1-1-18 0 0,75-11 880 0 0,62-14 590 0 0,-17 13-438 0 0,-25 20-872 0 0,-65-1-271 0 0,9 3-883 0 0,-19 8-4388 0 0,-24-15 430 0 0</inkml:trace>
  <inkml:trace contextRef="#ctx0" brushRef="#br0" timeOffset="19">4651 3246 8376 0 0,'0'0'190'0'0,"0"0"28"0"0,0 0 8 0 0,0 0 18 0 0,0 0 31 0 0,0 0 12 0 0,0 0 1 0 0,0 0-31 0 0,0 0-128 0 0,0 0-53 0 0,0 0-10 0 0,0 0-2 0 0,0 0 0 0 0,0 0 0 0 0,0 0 0 0 0,0 12 197 0 0,0 4 182 0 0,0-15-237 0 0,1 11 28 0 0,4 37 711 0 0,-5-48-745 0 0,0-1 7 0 0,0 2 1 0 0,13 34 174 0 0,-8-2-60 0 0,-5-32-234 0 0,-18 33 1500 0 0,12-23-1352 0 0,6-12-132 0 0,0 0-6 0 0,0 0-22 0 0,0 0-36 0 0,0 0-125 0 0,0 0-120 0 0,0 0-41 0 0,0 0-8 0 0,0 0-141 0 0,0 0-584 0 0,3-1-261 0 0,10-3-52 0 0,-10 3-10 0 0</inkml:trace>
  <inkml:trace contextRef="#ctx0" brushRef="#br0" timeOffset="20">7901 3411 16727 0 0,'0'0'382'0'0,"0"0"54"0"0,0 0 21 0 0,0 0-50 0 0,0 0-281 0 0,2-1-174 0 0,62-24-1264 0 0,-62 24 1047 0 0,13 7-59 0 0,-1-5-310 0 0,1 1-3616 0 0,-8-1-780 0 0</inkml:trace>
  <inkml:trace contextRef="#ctx0" brushRef="#br0" timeOffset="21">8816 3417 15288 0 0,'0'0'348'0'0,"0"0"49"0"0,0 0 20 0 0,0 0-45 0 0,0 0-303 0 0,0 0-375 0 0,0 0-139 0 0,0 0-31 0 0,0 0-80 0 0,0 0-320 0 0,0 0-144 0 0,0 0-32 0 0,0 0 22 0 0,0 0 112 0 0,0 0 43 0 0,0 0-426 0 0,0 0-1743 0 0</inkml:trace>
  <inkml:trace contextRef="#ctx0" brushRef="#br0" timeOffset="22">9343 3417 20815 0 0,'0'0'472'0'0,"0"0"68"0"0,0 0 34 0 0,0 0-69 0 0,2 2-328 0 0,41 64-543 0 0,-37-33-1057 0 0,-6-31 851 0 0,0-2-193 0 0,0 0-89 0 0,0 0-11 0 0,0 0 1 0 0,0 0 25 0 0,0 0 9 0 0,0 0-865 0 0,0 0-3475 0 0</inkml:trace>
  <inkml:trace contextRef="#ctx0" brushRef="#br0" timeOffset="23">10363 3411 20239 0 0,'0'0'463'0'0,"0"0"61"0"0,0 0 29 0 0,0 0-58 0 0,0 12-306 0 0,0 59 183 0 0,0-69-484 0 0,0-2-224 0 0,0 0-69 0 0,0 0-1386 0 0,0 0-5504 0 0</inkml:trace>
  <inkml:trace contextRef="#ctx0" brushRef="#br0" timeOffset="24">10786 3361 12464 0 0,'0'0'272'0'0,"0"0"56"0"0,6 5 16 0 0,7 13 8 0 0,-2-3-280 0 0</inkml:trace>
  <inkml:trace contextRef="#ctx0" brushRef="#br0" timeOffset="25">6254 2248 7344 0 0,'0'0'165'0'0,"0"0"22"0"0,0 0 9 0 0,0 0 50 0 0,0 0 152 0 0,0 0 67 0 0,0 0 14 0 0,0 0-5 0 0,0 0-20 0 0,0 0-6 0 0,0 0 0 0 0,0 0-51 0 0,0 0-213 0 0,0 0-96 0 0,0 0-21 0 0,12 19 414 0 0,-7-10-195 0 0,0-1 0 0 0,-1 2 0 0 0,0-1 0 0 0,0 0 0 0 0,-1 1 0 0 0,0 0 0 0 0,-1 0-1 0 0,0 0 1 0 0,-1 0 0 0 0,1 8-286 0 0,7 33 420 0 0,-14 81 132 0 0,-8 34-331 0 0,-112 396 447 0 0,88-397 41 0 0,24-69-476 0 0,2 30 337 0 0,3-91-117 0 0,8-34-388 0 0,0-1-1 0 0,0 0-33 0 0,0 0-128 0 0,0 0-11 0 0,0 0 57 0 0,0 0 198 0 0,-3 9 162 0 0,22-25 467 0 0,19-11-503 0 0,25 13-209 0 0,33 5-64 0 0,122 32 0 0 0,-20-2 663 0 0,-142-16-949 0 0,211 2 357 0 0,-181-18 73 0 0,157 5 0 0 0,-195 12-166 0 0,-20 0-276 0 0,2-16 282 0 0,-23 13 16 0 0,3-2 35 0 0,-5-15 615 0 0,-8-5-675 0 0,3 17-33 0 0,0 2-8 0 0,0 0 2 0 0,0 0-5 0 0,0 0-22 0 0,-12-38-197 0 0,19-58 216 0 0,3 43 72 0 0,10-146-152 0 0,-7 5 152 0 0,-12 34 0 0 0,4-37 0 0 0,18-45-64 0 0,-22 157 64 0 0,-8 38 0 0 0,1 21 11 0 0,4 23 32 0 0,-6 1-46 0 0,6 1-61 0 0,0-1 8 0 0,-8-6 45 0 0,2 6 11 0 0,-50-8-246 0 0,13 15-186 0 0,-51-11-7 0 0,-53-12 260 0 0,-197 25 305 0 0,122 5-62 0 0,-6 4 186 0 0,0 7-60 0 0,144-12-85 0 0,30 1 48 0 0,44-8-149 0 0,10-3-65 0 0,2-1-18 0 0,0 0-46 0 0,0 0-192 0 0,0 0-89 0 0,0 0-11 0 0,20 12-3623 0 0,3-5 2066 0 0,2-15-10 0 0</inkml:trace>
  <inkml:trace contextRef="#ctx0" brushRef="#br0" timeOffset="26">6435 3469 8720 0 0,'0'0'197'0'0,"0"0"24"0"0,0 0 19 0 0,0 0 22 0 0,0 0 36 0 0,0 0 20 0 0,0 0 2 0 0,0 0-14 0 0,0 0-55 0 0,0 0-24 0 0,1-3-3 0 0,27-50 889 0 0,-21 17-106 0 0,85-225 1936 0 0,-46 153-2591 0 0,28-24-82 0 0,-6 52-124 0 0,25-30-450 0 0,-68 83 439 0 0,-22 24-90 0 0,1 3 1489 0 0,2 12-1408 0 0,12 70-30 0 0,7 7 74 0 0,-23-73-196 0 0,14 174 90 0 0,-3-33-64 0 0,-7 94-161 0 0,-11-230 557 0 0,4-20-143 0 0,1 1-39 0 0,-1 6-172 0 0,-4 2-42 0 0,-1-4-16 0 0,-24-12-825 0 0,-24-43-1913 0 0,39 31-69 0 0,2 1-2302 0 0</inkml:trace>
  <inkml:trace contextRef="#ctx0" brushRef="#br0" timeOffset="27">6465 3116 11792 0 0,'0'0'342'0'0,"0"0"4"0"0,2-1-224 0 0,128-15 2172 0 0,23-7-835 0 0,4 29-763 0 0,-46 11-1835 0 0,-31 16-3013 0 0,-60-22 2808 0 0</inkml:trace>
  <inkml:trace contextRef="#ctx0" brushRef="#br0" timeOffset="28">7162 3196 11256 0 0,'0'0'256'0'0,"0"0"34"0"0,0 0 21 0 0,0 0-35 0 0,0 0-165 0 0,0-2-26 0 0,44-42 202 0 0,-10 26-59 0 0,-23 12 618 0 0,11 6-760 0 0,-21 0-6 0 0,-1 0 16 0 0,26 12 278 0 0,-25-11-366 0 0,0 0 11 0 0,0-1 0 0 0,0 1 0 0 0,0 0 0 0 0,-1-1 0 0 0,1 1 0 0 0,0 0 0 0 0,0 0 0 0 0,0-1 0 0 0,-1 1 0 0 0,1 0 0 0 0,0 0 0 0 0,-1 0 0 0 0,1 0 0 0 0,-1 0 0 0 0,1 0 0 0 0,-1 0 0 0 0,1 1 0 0 0,-1-1 0 0 0,0 0 0 0 0,1 0 0 0 0,-1 0 0 0 0,0 0 0 0 0,0 0 0 0 0,0 1 0 0 0,0-1 0 0 0,0 0 0 0 0,0 0 0 0 0,0 0 0 0 0,0 0 0 0 0,-1 0 0 0 0,1 1 0 0 0,0-1 0 0 0,-1 0 0 0 0,1 0 0 0 0,-1 0 0 0 0,1 0 0 0 0,-1 0 0 0 0,1 0-19 0 0,-19 39 589 0 0,-31 28-606 0 0,12-24 337 0 0,3-3-132 0 0,15-7 3 0 0,3 5-79 0 0,16-37-32 0 0,1-2 16 0 0,19 36 650 0 0,-16-35-765 0 0,0 1 0 0 0,0 0 1 0 0,0-1-1 0 0,0 0 0 0 0,0 0 1 0 0,1 0-1 0 0,-1 0 0 0 0,1 0 1 0 0,-1-1-1 0 0,0 1 0 0 0,1-1 1 0 0,-1 0-1 0 0,1 0 0 0 0,-1-1 1 0 0,1 1-1 0 0,-1-1 0 0 0,1 1 1 0 0,-1-1-1 0 0,1 0 19 0 0,40-14-3552 0 0,-25 9 2386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2:55.4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0 961 21,'0'0'15,"15"5"1,-15-5-2,11 3-6,-11-3 0,13 1 0,-13-1 0,0 0-2,10 1 1,-10-1-4,0 0-5,0 0-9,16-1-8,-16 1-2,16-10-1,-8-1 0</inkml:trace>
  <inkml:trace contextRef="#ctx0" brushRef="#br0" timeOffset="286">284 920 23,'-2'12'18,"2"-12"1,0 0-2,6 11-9,-6-11-8,14 8-4,-14-8-2,21 7-6,-11-10-4,8 3-2,-8-8 1</inkml:trace>
  <inkml:trace contextRef="#ctx0" brushRef="#br0" timeOffset="523">606 927 53,'11'16'23,"-11"-16"0,0 0-2,0 0-17,11 9-5,-11-9 0,0 0 1,9 2 0,-9-2 0,0 0 0,0 0-2,11 0-4,-11 0-3,0 0-6,0 0-5,13-6-3,-13 6 0,7-12 1</inkml:trace>
  <inkml:trace contextRef="#ctx0" brushRef="#br0" timeOffset="841">794 935 24,'20'3'18,"-20"-3"-1,15 1-1,-15-1-9,0 0-3,12 5-3,-12-5-2,0 0-4,0 0-6,0 0-6,0 0-1,0 0 0</inkml:trace>
  <inkml:trace contextRef="#ctx0" brushRef="#br0" timeOffset="1446">999 55 5,'0'0'8,"0"0"0,-9-9 2,9 9 1,0 0 1,0 0-1,0 0 0,0 0-2,0 0-2,0 0-3,0 0-2,0 0 0,0 0-1,0 0-1,0 0 0,0 0 0,0 0 1,0 0-1,-8 9 1,8-9-1,1 15 1,-1-3-1,3 5 0,0 2 1,0 4-1,1 4 0,0 4 1,0 3-1,-2 3 1,0 3 0,-2 5 0,-1 1-1,-1 3 1,1 2 0,-1 0-1,2 2 0,2 0 1,2 1-1,2-6 0,5-3 0,-2-5 0,-1-4 1,0-6-1,1-4 0,-3-8 0,-3-3 1,0-4-1,-3-11 0,1 14 0,-1-14 0,-1 9 1,1-9-1,0 0-1,0 0 0,0 0-4,0 0-6,0 0-11,0 0 1,-12-15 0,12 6 0</inkml:trace>
  <inkml:trace contextRef="#ctx0" brushRef="#br0" timeOffset="2236">777 196 2,'1'-18'10,"-1"18"-1,16-12-3,-4 4-2,2 0 0,4 1 1,1-2 1,6 2 0,0-2 1,5 3 1,-2-2-1,3 3-1,-2-1-1,6 1-1,-2 3-2,1-1-1,-1 2 0,1 1-1,0 1 1,-1 0 0,-1 1 1,-5 1-1,-3 1 1,-1 2 0,-2 1 0,-3 3 0,-4 2 0,-1 4-1,2 1 0,-3 2-1,-2 3 0,1 0 0,-3 2 0,1-2 0,-2-1 0,-2-2 0,-2 1 1,-1-2-1,-1-2 0,-4 1 0,-1-3 0,-3 3 1,-1-1-1,-5 0 1,0-3 0,-2 1 1,-6-3 1,-2-1 0,-3 0 0,-2-5 0,-5 2 0,2-1-1,-4-1 0,-2-3-1,1 2-1,0-4 1,1-1-1,2-1 0,0-1 0,1 0 1,6-1-1,3 0 1,6 1-1,2-1 1,5 3 0,10 1-1,-10-3 1,10 3-1,0 0 0,10-2 0,-10 2 0,15 1-1,-5 0 1,3 2 0,1 2 0,0 0-1,1 3 2,1 1-1,2 2 0,-2 1 0,1 5 0,1-1 1,-2 5-1,2 0 1,0 6 0,0-1 0,2 2 0,0 1-1,1-1 1,-3 2 0,3-3 0,-2-1-1,1-3 1,-2 1-1,-1-2 1,-1-3-1,-2-2 0,0-1 1,-2 0-1,-2 0-1,-1-3 1,-3 1 0,1-2-1,-1-1 0,0-2 1,0-1-1,-6-8-1,10 15-1,-10-15-4,0 0-8,12 15-7,-12-15-5,0 0 1,-3-14 2</inkml:trace>
  <inkml:trace contextRef="#ctx0" brushRef="#br0" timeOffset="3535">1880 112 4,'0'0'15,"6"-11"0,-6 11 0,0 0-5,0 0-1,0 0-2,0 0 1,-2-9 0,2 9-2,0 0-1,0 0-1,0 0 0,0 0 0,0 0-1,-11-3 1,11 3 0,-9 1-1,9-1 0,-14 5-1,4 0 0,1 1 0,-3 1-1,-1 2 1,-1 2-1,0 0 0,-3 3 0,-2 1 0,3 3-1,-5 3 1,2 4-1,-1 3 0,2 2 0,1 3 0,2 2 1,4 1-1,0 4 0,3 0 0,2-1 1,4 3-1,-1 1 1,2 2-1,2 2 1,2 1-1,-1 0 0,4 0 1,-1-2-1,1-3 0,-1-2-1,3-5 1,-1-3-1,1-6 1,1 0 0,-1-3 0,0-1 0,4-5 2,-1 1-1,0-4 1,3 2-1,0-1 1,0-2-1,0-2 0,0 0 0,0-1 0,0-1-1,0 0 1,-2-3-1,0 2 0,-1-3 0,-11-6-3,14 9-6,-14-9-13,10 3-5,-14-15-2,2 3 2</inkml:trace>
  <inkml:trace contextRef="#ctx0" brushRef="#br0" timeOffset="4443">2121 472 19,'11'-7'16,"-11"7"-1,0 0-1,0 0-5,0 0-1,0 0 1,0 0-1,0 0 0,0-9-1,0 9 0,-9-2-1,9 2-1,-16-2 0,5 4-1,-3 1-1,-2 0-1,-1 2 0,-3 1-1,-2 2 1,0-1-1,-6 3 1,3-1-1,1-1 0,0 1 0,-1-1 0,5 3 0,1-2-1,2-1 0,3 2 1,1-2-1,3-1 0,10-7 0,-12 14 0,12-14 1,2 13-1,-2-13 1,14 11-1,-1-6 1,4 2 0,3 1-1,5 1 1,1 0-1,3 2 0,-2 0 0,3 2 0,0 0 0,-1 2 0,-2-1 0,-3-1 0,-2 0 0,-4-1-1,-1-1 1,-3 0 0,-6 0-1,0-1 1,-3 1 0,1-1-1,-5 0 1,1 1 0,-4 0 0,0-1 0,-4 1 0,-4-2 0,0 0 1,-6 0 0,-3 0 1,-2-2 0,-2 0 2,-2 0-1,-3-3-1,-2-1 1,2 2-1,0-3 0,2 0-1,4-2 0,2 0-1,3 0 1,4-2-2,1 1 0,4-2-5,8 3-8,-13-3-10,4-1-6,9 4 0,-11-10 0</inkml:trace>
  <inkml:trace contextRef="#ctx0" brushRef="#br0" timeOffset="5587">2292 983 20,'0'0'17,"3"-8"-1,-3 8-1,0 0-6,0 0 1,0 0-2,0 0-1,0 0 1,0 0-1,0 0 0,0 0-2,0 0-1,0 0-1,0 0 0,0 0-2,4 9 0,-4-9-1,6 15 1,-5-3-1,4 1 1,-3 3-1,4 2 1,-4 1-1,4 1 1,-2 1-1,0 0 0,0-3 1,0 1-1,-2-3 0,1 0 1,-1-2-1,-1-1 1,0-1-1,-1-1 0,-1-3 0,1-8 0,-2 13 0,2-13 0,0 0-2,0 0-3,0 0-9,0 0-8,-8-8-5,8-3 1,-7-11 0</inkml:trace>
  <inkml:trace contextRef="#ctx0" brushRef="#br0" timeOffset="6174">2134 1034 2,'0'0'12,"0"0"1,0 0-2,0 0-3,0 0 2,0 0 1,0 0-1,1-10 2,-1 10-2,0 0-1,0 0-1,0 0-3,0 0-1,10-6-1,-10 6-1,14-1 0,-1 0 0,3-1 0,4-2 0,5 3 1,1-3-1,3 2 1,0-3 1,-1 2 0,-4-1 0,-1 2 0,-8-1 0,-3 1 0,-12 2-1,12-1-1,-12 1 0,0 0-1,0 0-1,0 0 0,0 0 0,-9 4-1,9-4-1,0 0-5,0 0-4,0 0-14,0 0-3,0 0-2,-1-16 1</inkml:trace>
  <inkml:trace contextRef="#ctx0" brushRef="#br0" timeOffset="6962">2182-1 11,'0'0'12,"0"0"-1,0 0 0,5-9-4,-5 9-1,0 0-1,0 0 1,0 0 0,0 0 1,10 4 0,-10-4-1,0 0-2,16 13-1,-16-13 0,21 17-1,-5-4 1,3 2 0,1 2 2,4 4-1,3 2 1,1 2-1,1 3 0,2 2-1,-3 2 0,3 2 0,0-1-2,0 1-1,-1 0 1,-1-1-2,0 2 2,-6-2-2,-1 0 1,-5-2 0,-3 4 0,-6 0 0,-2 3 0,-6 2 0,-1 1 1,-3 3-1,1 2 1,-3 0-1,-1-1 1,-2-1-1,2-2-1,1-2 2,0-6 0,-3-3 0,2-6 0,-1-2 0,0-2 0,1-4 0,0-5 1,0 0-1,-2-2 0,3-1-1,6-9 1,-9 13 0,9-13-1,0 0 1,0 0-2,-6 10-3,6-10-10,0 0-14,0 0 1,-4-20-3,7 7 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3:09.0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247 6 2,'0'0'4,"13"-6"0,-13 6 1,0 0 0,12 1 0,-12-1 1,0 0 0,0 0 0,0 0 0,0 0 1,0 10-1,0-10-1,0 0 0,-16 10 0,16-10-1,-18 9 0,6-4-1,-4 1-1,2-2-1,-3 2 0,0 0 0,1 0-1,-1 0 1,2-1-1,1 1 0,0 0 0,2 0 0,1-1 0,0-1 0,1 1 0,10-5 1,-15 9-1,15-9 0,-14 8 0,14-8 1,0 0-1,-13 12 1,13-12 1,0 0 0,0 14 0,0-14 1,7 14 1,-7-14 0,13 14 1,-13-14-2,19 15 1,-7-6-1,3 0 1,3-1-2,1 0-1,2 0 0,4 2 0,-3-2-1,1 0 0,-2 0 0,-3 1 0,-2-1 0,-1 0-1,-4 1 1,-11-9 0,14 18-1,-14-18 1,10 17 0,-10-17 0,5 17 0,-5-17 0,0 15 1,0-15 0,-11 16 0,1-6 0,-1 1 0,-5 1 1,-1 2-1,-4-1 1,0-3 0,2 2 1,-3-3 0,2-1 0,1-3 1,3 1-1,0-6 0,1 1 0,0-1-1,1 0-2,3-1-1,0-3-7,0 2-12,11 2-7,-7-12-1,17 0-1,0-14 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21-01-14T21:28:35.7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144 216 24,'0'0'13,"0"-7"2,0 7 0,-1-8-5,1 8-4,-2-7 2,2 7 0,0 0-1,-5-6-1,5 6-2,0 0 1,0 0 0,0 0-1,0 0 0,2 10 0,3 0-1,-1 1 1,4 8-1,-3 5 1,2 8-1,-3 7 0,0 7-1,-2 2 1,-1 3-1,-2-1 1,-1-1 0,0-5 0,0-5-1,-2-8 1,2-7-1,1-6-1,0-5-3,1-3-3,0-10-11,0 0-10,-1-19 0,4 0-1,-5-8 1</inkml:trace>
  <inkml:trace contextRef="#ctx0" brushRef="#br0" timeOffset="1">10 430 81,'0'0'24,"-8"5"-2,8-5 0,0 0-18,0 0-4,-4-12 0,6 2 2,2-3-1,2-4 1,2-7 0,3-6 1,4-5-1,5-2 1,3-3-1,4 1-1,1 0-1,1 3 1,-2 5-1,-2 6 1,-6 5 0,-3 7 1,-5 3 0,-4 6 0,-7 4 0,0 0 0,4 13 0,-4-2-1,0 5 0,0 3-1,2 3 0,0 4 0,1 1 0,0 3 0,2-3 0,0-1-1,2-1 1,-1-4-1,1-2-1,-1-8-8,5-3-17,-2-12 0,1-5 0,0-11-1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21-01-14T21:28:35.7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26 155 54,'-11'4'20,"2"-1"2,1-3-1,8 0-7,0 0-8,0 0 0,13 3 0,3-3-2,4-4 1,7 3 0,5-2-1,6 2 0,4-1-2,3 0-1,1 2-1,-1 0 1,-4 2-1,-5 0 0,-5 0 0,-7 0-3,-2 3-9,-10-8-12,-2 0-2,-7-7 1,-1-2-1</inkml:trace>
  <inkml:trace contextRef="#ctx0" brushRef="#br0" timeOffset="1">309 0 92,'-7'10'24,"7"-10"0,0 9-2,10-7-23,5 0-3,5 2 1,2-1 2,2 3 0,2 0 0,0 2 2,0 2 1,-2 1 1,-1 3-1,1 0 0,-2 3 0,-1-1-1,-2 2 0,-2-3 0,-4 0 0,-4-2 2,-2 2-1,-8-2 1,-5 0 0,-7 0 0,-2 2 1,-7 0 0,0 1-1,-3-2 0,1 0-1,-1-1-1,6-3-1,4-1-1,2-5-2,13-4-4,-9 1-13,18-4-8,3-8 0,14-1-1,2-9 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21-01-14T21:28:35.77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101 167 59,'-33'1'21,"7"2"1,5-3-1,9 3-10,3-3-4,9 0 0,0 0-2,9 4 1,1-4-1,6 3 2,1-4-1,4 4-2,2-3 0,3 2-2,0 1-1,1-1 0,-1 0-1,0 0 0,-2 0-2,-2-4-2,2 1-4,-4-7-5,4 6-3,-6-10-3,4 6-2,-4-6 0,3 5-1,-4-5 1,1 3 3,-3 0 4,-2-4 4</inkml:trace>
  <inkml:trace contextRef="#ctx0" brushRef="#br0" timeOffset="1">400-2 47,'-19'-2'22,"2"3"0,2-1-3,5 6-3,0-3-3,9 5-5,1-1-2,7 4-2,3 1-1,6 2 0,2 0 0,3 2 1,3-2-3,3 1 0,0 0 0,0-1-1,-2-3 0,-3-1 0,-4 0 1,-5-2-1,-3 2 0,-8 1 1,-5-1 0,-7 2 1,-3 1 0,-5 3 0,-3 0 0,-1 1 0,-2-2 1,2-1-2,3-3 0,2-2-3,8 0-5,1-8-19,8-1-1,17-10-1,8-1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21-01-14T21:28:35.77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5 173 74,'-8'7'24,"8"-7"-2,1 10-1,9-9-11,8 1-10,5 0 1,7 0 1,3 0 1,6 0 0,2-2 0,3 2 1,-1-2 0,0 0-3,-3 1-5,-4-4-13,-3 2-7,-7-4 0,-4 0-2,-8-7 1</inkml:trace>
  <inkml:trace contextRef="#ctx0" brushRef="#br0" timeOffset="1">314 0 88,'0'6'23,"6"6"0,6-6-1,5 2-21,8 2-2,1 1 1,5 1 0,1-2 1,3 2 0,-2 0 1,-4-2 0,-3 1 0,-4 0-1,-4 0 0,-5 2 0,-8 0-1,-6 2 1,-6 2 1,-7 2 0,-4 3 0,-8 0 1,-1 3 1,-5-1-1,3 0 1,-3-3-1,5-3-1,3-1-2,5-9-9,8-2-19,0-11 0,6-5 0,-1-15-2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21-01-14T21:28:35.7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204 675 77,'0'0'23,"0"-7"0,2-6-1,-3-10-17,3-3-2,-2-9 0,1-5-1,-1-7 0,0 2 1,-1-2-1,2 3 1,-2 3 1,1 6-3,1 3 1,-1 8-2,2 5 0,0 5 0,0 3 0,-1 5-1,-1 6 0,1-9-4,-1 9-10,0 0-10,0 0 0,-11-8 0,11 8-1</inkml:trace>
  <inkml:trace contextRef="#ctx0" brushRef="#br0" timeOffset="1">3 253 69,'-5'13'23,"5"-13"-2,0 0 0,7-11-17,6-3-2,2-7 0,5-1-1,2-7 0,3-1 0,2-1 0,0 3 1,-1 2-1,-2 5 0,0 4 0,-3 6 1,-4 6-2,-1 5 1,-4 4-1,-1 4 1,-3 5 0,0 3-1,-4 3 2,0 3 0,-2-1 1,0 4 0,-2-2 1,2 4-1,-4-4-1,5 1 1,-1-2-2,2 1 0,1-2-2,3-2-1,4 1-5,0-8-19,6-3 1,-5-12-1,4-7-1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21-01-14T21:28:35.7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95 13 54,'-4'-6'18,"4"6"2,0 0-3,-2-8-10,2 8-3,0 0-1,0 0 1,0 0-1,0 0 1,0 0-2,0 7 1,0 3-1,0 5 0,0 5-1,1 6 0,-1 5-1,1 5 1,-2 6 0,0 1 0,1-2 0,-1-2 0,1-3 0,1-6-2,1-2 0,1-11-6,3-4-13,-6-13-2,10-4-1,-8-11 2</inkml:trace>
  <inkml:trace contextRef="#ctx0" brushRef="#br0" timeOffset="1">4 260 5,'0'0'8,"-5"7"2,5-7-1,0 0 0,0 0-1,0 9 0,0-9 0,3 10-1,-3-10 2,8 18 1,-4-7-1,4 8 0,-4 0-1,5 7-1,-3 1-1,4 3 0,0 0-2,2 1 0,-1-4-2,2-3 0,-1-6 1,1-3 0,-1-10 0,1-7 0,-3-9 0,1-6-1,-5-10 1,2-3 1,-2-3-3,-1-3-1,1 1 1,-1 4-2,-1 4-1,-4 2-8,4 6-14,-4 1-1,4 4 0,-3-3-2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21-01-14T21:28:35.7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33 158 51,'-10'4'20,"0"-3"0,3 1-1,7-2-8,-7-2-9,7 2-1,0 0 0,0 0 0,0 0 1,9 1 0,1 0 0,1-1 1,6 3 0,5-2 0,7 3-1,3 0-1,5 1 0,2 0-1,1 1-2,2 1-2,-3-1-2,1 2-5,-7-5-3,-2 2-7,-5-5-1,-2-2 2,-6-6 1</inkml:trace>
  <inkml:trace contextRef="#ctx0" brushRef="#br0" timeOffset="1">309 0 75,'1'12'22,"3"-4"-1,5 4-1,6 0-20,3 0-2,6 4 0,1-1 0,3 2 1,0-5-1,-2 2 2,-3-1 0,-4-4 1,-3 1 0,-6-1 1,-3 2 0,-2-1-2,-4 4 0,-4-1-1,-3 1 0,-2 1 2,-5 2 1,-4-2 1,-2 3 2,-8-3 1,-1 2 0,-5-2 0,3 2 0,-2-2-3,2-2-6,6 3-13,-1-9-8,8-4-1,1-10-2,8-4 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21-01-14T21:28:35.7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91 211 15,'-9'0'13,"0"-1"3,1 0 0,8 1-2,-8 0-1,8 0-3,0 0-2,0 0 0,0 0-2,10 0-1,2 0-1,5 0-2,4 1 1,6 0 0,6-1-1,4 1 0,3 0 0,1 0-1,-2-4 1,-3 1-2,-4-1 1,-4 1-2,-4-1-6,-8-2-14,-4 0 1,-5-2-3,-7 7 1</inkml:trace>
  <inkml:trace contextRef="#ctx0" brushRef="#br0" timeOffset="1">108 211 50,'-10'8'15,"10"-8"0,0 0 0,0 0-13,0 0-2,0 0 3,3-10 0,-3 10 2,5-8 1,4 2 0,2-6-1,5 1 1,5-5-3,3-1 0,5-3-2,1 0 0,5-2-1,-5 1 0,-1 3 0,-5 2 0,-3 5-2,-6 2-2,-3 7-2,-12 2-3,6 4-5,-11 3-5,-4 4-2,-6-1 1,-7 3 2</inkml:trace>
  <inkml:trace contextRef="#ctx0" brushRef="#br0" timeOffset="2">11 217 16,'-10'12'14,"7"0"0,8-3-1,8 1-3,8-2-1,6 0 0,2-1-3,4-1-2,1 1 0,-1-2 0,-3 0 0,-1 2 1,-5 1 0,0 2 0,-4 1 0,-1 1 0,-2 1-2,-1 2 0,-3-1-2,-2 0-5,-1 1-13,-6-4-3,-2-4-2,-2-7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22:49:4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4576 0 0,'0'0'101'0'0,"0"0"22"0"0,0 0 5 0 0,0 0 11 0 0,0 0 43 0 0,0 0 18 0 0,0 0 7 0 0,0 0-1 0 0,0 0-4 0 0,0 0-2 0 0,0 0 0 0 0,0 0 17 0 0,0 0 72 0 0,0 0 30 0 0,0 0 8 0 0,0 0-17 0 0,0 0-74 0 0,0 0-38 0 0,0 0-6 0 0,0 0 21 0 0,0 0 91 0 0,0 0 43 0 0,0 0 5 0 0,0 0-27 0 0,0 0-110 0 0,0 0-45 0 0,0 0-8 0 0,0 0 19 0 0,0 0 91 0 0,0 0 43 0 0,0 0 5 0 0,0 0-22 0 0,0 0-90 0 0,0 0-42 0 0,0 0-6 0 0,0 0-4 0 0,0 0-18 0 0,0 0-8 0 0,0 0-2 0 0,0 0 0 0 0,-5 13 378 0 0,-6 36-90 0 0,-13 18-42 0 0,3 1-304 0 0,-9 97 506 0 0,16-71 111 0 0,18 73-839 0 0,8-39 347 0 0,11 4 93 0 0,-1-47-114 0 0,2 0 110 0 0,17 39-55 0 0,-16-35 67 0 0,-5 47 118 0 0,-15-11-52 0 0,0 99 686 0 0,-5-58-846 0 0,-4-28 168 0 0,-11 84-80 0 0,8-116-120 0 0,7 56-99 0 0,-3-50 98 0 0,-7-9 103 0 0,-17 146 160 0 0,16-161-298 0 0,-4 36-60 0 0,1 8-74 0 0,-5 105 290 0 0,23-77 244 0 0,-16-1-394 0 0,6 1 0 0 0,8 6-140 0 0,-1-18 182 0 0,-7-10 191 0 0,6 73 330 0 0,6-94-139 0 0,10 3-554 0 0,9 119 61 0 0,-14-132 112 0 0,-3-9-98 0 0,-7 2-32 0 0,-11 96 326 0 0,-9-34-118 0 0,18 137 723 0 0,1-252-984 0 0,-11 170 0 0 0,2-108 0 0 0,-12 133 0 0 0,21 66-112 0 0,1-264 198 0 0,-2 38-20 0 0,5-37-66 0 0,2-10-88 0 0,-6-21 216 0 0,-1-13-181 0 0,-3 2 5 0 0,3-2-140 0 0,1-1-43 0 0,0 0-1 0 0,0 0-165 0 0,0 0-695 0 0,0 0-305 0 0,1-2-62 0 0,4-5-12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21-01-14T21:28:35.7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0 162 1,'0'0'4,"0"0"0,0 0-2,0 0 0,0 0 3,0 0 0,0 0 1,0 0 1,0 0 3,0 0 2,8 8 0,1-6-1,5-1-1,6 1-1,2-2-1,7 3-2,3-3-1,4 0-1,0 1-3,0 0 1,-3 0-2,-5 1 0,-3 1 1,-7-1-1,-5-1 0,-4 0-2,-9-1-6,0 0-10,0 0-1,0 0 0,-8-7 0</inkml:trace>
  <inkml:trace contextRef="#ctx0" brushRef="#br0" timeOffset="1">319 0 44,'-4'9'17,"4"-9"0,0 10 0,0-10-4,10 10-12,0-2-1,2 0 2,4 2 1,1 2 0,3-1 0,-2 2 1,4-1 0,-2-1 0,1 2-2,-2-3 1,-2 1-2,-2-2 0,-3 0 0,-2-1 0,-3 0-1,-5 0 1,-2-1 1,-5 1 1,-2-1 0,-5 1 0,-1 3 0,-5-1 1,0 2 0,-5 0-1,1 2 0,-4 0 0,2 0-2,0-1 1,0-1 0,2-1-1,2-2 0,5-2-1,0-3-2,9 3-11,-2-7-12,8 0-1,-1-13 0,4 2-1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21-01-14T21:28:35.7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0 292 18,'10'-2'12,"-2"-2"-1,0 3 0,-1 0-4,1 4-2,-1 4 1,-1 5-2,-1 7 0,0 3 1,1 7 2,-2 5-1,0 5 1,-3 2-1,1 3 0,-2-4-1,-1-1-1,-1-3-2,1-6-1,0-5-7,0-8-11,3-9-1,-2-8-2,7-14 1</inkml:trace>
  <inkml:trace contextRef="#ctx0" brushRef="#br0" timeOffset="1">75 313 64,'7'-12'17,"7"-2"1,4-2-1,4 0-15,3 0-1,3 1 0,-3 3 1,-2 4 0,-3 4 0,-4 5 0,-2 4 0,-1 6 0,-5 4-1,-1 2 0,-4 1 1,0 3 1,-5-3 0,-2 1 1,-6-5 0,-3 1 0,-6-4 1,-3-1-2,-5-4 1,1-2-2,-1-4 0,2-1-5,6-1-4,4-8-9,13 2-8,4-6 1,10 0-3,2-1 2</inkml:trace>
  <inkml:trace contextRef="#ctx0" brushRef="#br0" timeOffset="2">532 300 77,'0'0'16,"0"0"-5,9-16-2,6 5-19,-1-6 2,4 2 3,1-2 2,1 5 1,-4 1 5,-2 5 5,1 6 0,-4 3 0,0 8-3,-3 1-2,-1 5-1,-5 0 1,-2 3 1,-5-3 0,-3 0 2,-5-4-1,-1-1 1,-5-6 0,0-1-1,-3-5-1,5-1-2,0-4-3,1-4-6,7 0-6,0-6-9,9 1-1,3-7-2,8-1 1</inkml:trace>
  <inkml:trace contextRef="#ctx0" brushRef="#br0" timeOffset="3">961 0 77,'1'8'22,"-1"-8"-1,0 14-1,-1-4-19,1 3-1,2 7-1,-1 3 2,0 5-1,1 6 2,-2-1-1,2 2 2,-2-4-1,1-1 0,-1-4 0,1-5-3,5-3-15,1-8-5,5-9-1,0-7-2,5-5 2</inkml:trace>
  <inkml:trace contextRef="#ctx0" brushRef="#br0" timeOffset="4">1221 149 73,'6'13'24,"-3"3"-1,3 2-1,-1 0-9,1 2-14,0 2 1,0 2 0,0-3 0,-1-2 1,-1-4-1,1-3-2,1-2-7,2-7-13,6-7 0,-1-8-2,4-6 2</inkml:trace>
  <inkml:trace contextRef="#ctx0" brushRef="#br0" timeOffset="5">1609 167 79,'0'0'24,"8"6"-1,-8-6-1,-9-1-17,-3 2-3,-5 4 0,-6 1 0,-5 3-1,-4 1 0,-3 5 0,0 1 0,5 3 0,4 1 0,9-1-1,6-1 1,10-1-1,11-3 0,9-3 1,8-3-2,9-7-1,7-2-6,0-9-12,6-2-3,-4-8-1,-1 0 0,-10-7 0,-1 4 6,-10-3 5,-6 5 10,-5 2 12,-5 5 5,-4 3 0,-3 11 2,2-7 0,-2 7-1,-4 7-5,-1 1-2,3 5-1,-3-1 0,2 4 0,-3 1-1,2 3-1,0-3 0,3 1-1,0-3 0,4 0 0,0-4-1,7-3 0,3-6 0,7-5 1,2-6-2,5-3-1,-1-5 0,0-2 0,2-1-1,-4 0 1,-5 5 0,-5 2-1,-5 4-1,-9 9 1,7-1-1,-7 1 1,6 18-1,-4-1 1,2 5-1,1 3 0,0 6 1,5 4 1,-4 4-1,0 5 1,-2 3 0,0 0-1,0 1 1,-2-4 0,0-3 0,-2-5-1,0-3-2,-1-10-12,2-3-10,-3-8-1,2-12-1,-11-1-2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21:33:0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45 5680 0 0,'0'0'233'0'0,"0"0"-28"0"0,0 0-11 0 0,0 0-2 0 0,0 0 33 0 0,0 0 140 0 0,0 0 62 0 0,0 0 12 0 0,0 0-6 0 0,0 0-28 0 0,0 0-11 0 0,0 0-2 0 0,-5 0 2680 0 0,-22 13 676 0 0,-13 59-770 0 0,21-8-4115 0 0,-52 155 1763 0 0,44-130-456 0 0,10-25 508 0 0,-2 28-92 0 0,18-24 42 0 0,3-57-556 0 0,18 28 162 0 0,35-8 488 0 0,-34-27-533 0 0,0 0 1 0 0,0-1 0 0 0,1-1 0 0 0,-1-1-1 0 0,0-1 1 0 0,1-2-190 0 0,14 2 167 0 0,64 4 904 0 0,-52-7-981 0 0,-15-1 85 0 0,-31 3-617 0 0,13-2 1296 0 0,0 2-6221 0 0,-15 1 3695 0 0</inkml:trace>
  <inkml:trace contextRef="#ctx0" brushRef="#br0" timeOffset="468.327">150 531 11376 0 0,'0'0'332'0'0,"0"0"-4"0"0,-1-1-210 0 0,-12-26-184 0 0,10 19 71 0 0,2 7 102 0 0,1 1 19 0 0,0 0 48 0 0,0 0 216 0 0,0 0 98 0 0,0 0 22 0 0,0 0-20 0 0,0 0-87 0 0,4-12 1763 0 0,-1 10-2095 0 0,0 1-1 0 0,-1-1 0 0 0,1 1 0 0 0,0 0 1 0 0,0 0-1 0 0,0 0 0 0 0,0 1 1 0 0,0-1-1 0 0,0 1 0 0 0,0-1 0 0 0,0 1 1 0 0,0 0-1 0 0,0 0 0 0 0,0 1 0 0 0,0-1 1 0 0,2 1-71 0 0,10 0 335 0 0,67 3 1215 0 0,58 4-1744 0 0,-104-20-1628 0 0,-32 9 1256 0 0</inkml:trace>
  <inkml:trace contextRef="#ctx0" brushRef="#br0" timeOffset="964.01">181 41 14072 0 0,'72'12'1136'0'0,"63"-44"1453"0"0,-44 24-1195 0 0,13 12-1226 0 0,-23 12-514 0 0,-58-1 499 0 0,-14-9-2380 0 0,-5-3 728 0 0</inkml:trace>
  <inkml:trace contextRef="#ctx0" brushRef="#br0" timeOffset="1771.811">700 422 8688 0 0,'0'0'318'0'0,"0"0"-179"0"0,0 0 22 0 0,0 0 30 0 0,0 0 8 0 0,0 0-2 0 0,0 0-12 0 0,-4 3 1 0 0,4-1 6305 0 0,18 26-5871 0 0,62 54 183 0 0,25 20-807 0 0,-56-47 205 0 0,-30-31-201 0 0,-15-19 0 0 0,1 15-280 0 0,-6-5-952 0 0,1-14 790 0 0,0-1-114 0 0,0 0-55 0 0,0 0-11 0 0</inkml:trace>
  <inkml:trace contextRef="#ctx0" brushRef="#br0" timeOffset="2087.101">687 784 6984 0 0,'7'-5'398'0'0,"34"-47"-12"0"0,-13 20 190 0 0,26-32 1954 0 0,-7 11 68 0 0,60-48 130 0 0,-81 83-2927 0 0,-25 18 110 0 0,7 0-722 0 0,-8 0 414 0 0</inkml:trace>
  <inkml:trace contextRef="#ctx0" brushRef="#br0" timeOffset="2923.939">1206 382 9320 0 0,'0'0'201'0'0,"19"0"-65"0"0,-9 1 101 0 0,0 1 0 0 0,0 0-1 0 0,-1 0 1 0 0,1 1 0 0 0,-1 0 0 0 0,1 1 0 0 0,-1 0-1 0 0,8 5-236 0 0,33 13 2394 0 0,-43-20-2330 0 0,-1 1 1 0 0,1-1-1 0 0,-1 2 0 0 0,0-1 0 0 0,0 0 1 0 0,0 1-1 0 0,-1 0 0 0 0,1 1 1 0 0,-1-1-1 0 0,0 1 0 0 0,0 0 1 0 0,0 1-1 0 0,0 0-64 0 0,-3-3 1 0 0,6 5-9 0 0,-1 1-1 0 0,0 0 0 0 0,-1 1 1 0 0,0 0-1 0 0,-1 0 0 0 0,1 0 1 0 0,-2 0-1 0 0,0 1 0 0 0,0 0 1 0 0,1 5 8 0 0,3 24 53 0 0,-5-11 15 0 0,-6 34 300 0 0,-1-53 9 0 0,3-8-345 0 0,1-1-1 0 0,-1 1 1 0 0,0 0 0 0 0,1 0 0 0 0,-1 0 0 0 0,0 0 0 0 0,0 0 0 0 0,0-1 0 0 0,0 1 0 0 0,0 0 0 0 0,-1-1 0 0 0,1 1 0 0 0,-1-1 0 0 0,1 0 0 0 0,0 1 0 0 0,-1-1 0 0 0,0 0-1 0 0,1 0 1 0 0,-1 0 0 0 0,0 0 0 0 0,0 0 0 0 0,0 0 0 0 0,1 0 0 0 0,-1-1 0 0 0,0 1 0 0 0,0-1 0 0 0,0 1 0 0 0,0-1 0 0 0,0 0 0 0 0,0 0 0 0 0,0 0 0 0 0,0 0-1 0 0,-1 0-31 0 0,-56-15 75 0 0,-20-9 53 0 0,30-7 7 0 0,49 30-119 0 0,-1-1 0 0 0,0 0 0 0 0,0 1 0 0 0,1-1 0 0 0,-1 1 0 0 0,0-1 0 0 0,1 0 0 0 0,0 1-1 0 0,-1-1 1 0 0,1 0 0 0 0,0 0 0 0 0,0 1 0 0 0,0-1 0 0 0,0 0 0 0 0,0 0 0 0 0,0 1 0 0 0,1-1 0 0 0,-1 0 0 0 0,1 1 0 0 0,-1-1 0 0 0,1 0 0 0 0,-1 1 0 0 0,1-1 0 0 0,0 1 0 0 0,0-1 0 0 0,0 1 0 0 0,0-1 0 0 0,0 1 0 0 0,0-1 0 0 0,0 1 0 0 0,0 0 0 0 0,1 0 0 0 0,-1 0 0 0 0,0 0 0 0 0,1 0 0 0 0,-1 0-1 0 0,1 0 1 0 0,1-1-16 0 0,13-11 62 0 0,2 1-1 0 0,-1 0 0 0 0,2 1 1 0 0,0 0-1 0 0,0 2 0 0 0,6-2-61 0 0,-17 8-112 0 0,0 0 0 0 0,0 1 0 0 0,0-1 0 0 0,0 2 0 0 0,1-1 0 0 0,-1 1 0 0 0,0 0 0 0 0,1 1 0 0 0,-1 0 0 0 0,1 1 0 0 0,-1-1 0 0 0,0 1 0 0 0,0 1 1 0 0,1 0-1 0 0,-1 0 0 0 0,0 1 0 0 0,0-1 0 0 0,7 5 112 0 0,7 6-1802 0 0,-12-6 260 0 0</inkml:trace>
  <inkml:trace contextRef="#ctx0" brushRef="#br0" timeOffset="3700.194">1702 390 11520 0 0,'0'0'248'0'0,"0"0"-6"0"0,0-1-140 0 0,0-6-38 0 0,0 0-11 0 0,4 2-42 0 0,0 5 10 0 0,-3 0 87 0 0,17 13 828 0 0,4 63 455 0 0,-2 7-183 0 0,-20-81-1207 0 0,0 0 0 0 0,1-1 0 0 0,0 1 0 0 0,-1 0 0 0 0,1 0 0 0 0,0-1 1 0 0,0 1-1 0 0,0 0 0 0 0,0-1 0 0 0,0 1 0 0 0,0-1 0 0 0,1 0 0 0 0,-1 1 0 0 0,0-1 1 0 0,1 0-1 0 0,-1 1 0 0 0,1-1 0 0 0,-1 0 0 0 0,1 0 0 0 0,0-1 0 0 0,-1 1 1 0 0,1 0-1 0 0,0 0 0 0 0,0-1 0 0 0,0 1 0 0 0,0-1 0 0 0,-1 1 0 0 0,1-1 1 0 0,0 0-1 0 0,0 0 0 0 0,0 0 0 0 0,0 0 0 0 0,0 0 0 0 0,0 0-1 0 0,59-23 278 0 0,7-34 147 0 0,5-48 1159 0 0,-72 103-1454 0 0,-1 2-2 0 0,0 0-8 0 0,0 0-34 0 0,0 0-20 0 0,0 0-2 0 0,7 0-21 0 0,-2 40-334 0 0,-1 1 294 0 0,6-14 146 0 0,-7-26-149 0 0,-1-1 0 0 0,0 1 0 0 0,0-1 0 0 0,0 0 0 0 0,1 0 0 0 0,-1 0 0 0 0,0 0 0 0 0,1 0 0 0 0,-1 0 0 0 0,0-1 0 0 0,0 1 0 0 0,0-1 0 0 0,1 0 0 0 0,-1 1 0 0 0,0-1 0 0 0,0 0 0 0 0,0 0 0 0 0,0 0 0 0 0,0-1 0 0 0,0 1 0 0 0,-1 0 0 0 0,1-1 0 0 0,0 1 0 0 0,-1-1 0 0 0,1 0 0 0 0,-1 2 0 0 0,88-64 216 0 0,-88 64-168 0 0,0 0-1 0 0,0 1 0 0 0,0-1 1 0 0,0 0-1 0 0,0 0 0 0 0,0 1 0 0 0,0-1 1 0 0,0 0-1 0 0,0 1 0 0 0,-1-1 0 0 0,1 1 1 0 0,0-1-1 0 0,0 1 0 0 0,0 0 1 0 0,0-1-1 0 0,-1 1 0 0 0,1 0 0 0 0,0-1 1 0 0,-1 1-1 0 0,1 0 0 0 0,0 0 0 0 0,-1 0 1 0 0,1 0-1 0 0,-1 0 0 0 0,1 0 0 0 0,-1 0 1 0 0,0-1-1 0 0,1 1 0 0 0,-1 0 1 0 0,0 0-1 0 0,0 1 0 0 0,0-1 0 0 0,1 0-47 0 0,21 112 144 0 0,-18-101-72 0 0,-4-12 34 0 0,15 17 778 0 0,-10-17-1106 0 0</inkml:trace>
  <inkml:trace contextRef="#ctx0" brushRef="#br0" timeOffset="4740.353">2460 446 11640 0 0,'0'0'422'0'0,"0"0"-240"0"0,0 0 16 0 0,0 0 33 0 0,0 0 8 0 0,1 0-39 0 0,2 0-209 0 0,-1 0 1 0 0,1 0 0 0 0,-1 1-1 0 0,1-1 1 0 0,-1 0 0 0 0,1 1-1 0 0,-1 0 1 0 0,0-1 0 0 0,1 1-1 0 0,-1 0 1 0 0,0 0 0 0 0,1 0-1 0 0,-1 1 1 0 0,0-1 0 0 0,0 0-1 0 0,0 1 1 0 0,0 0 0 0 0,0-1-1 0 0,-1 1 1 0 0,1 0 0 0 0,0 0 0 0 0,-1 0-1 0 0,1 0 1 0 0,-1 0 0 0 0,1 2 8 0 0,4 4 0 0 0,25 89 1402 0 0,1 50-60 0 0,-18-50-542 0 0,0-9 343 0 0,4-8-807 0 0,-6-44-4 0 0,-11-35-133 0 0,-1-1 32 0 0,0-2 7 0 0,-8-169 810 0 0,3 47-1144 0 0,6 118 104 0 0,1-14 15 0 0,0 0 0 0 0,2 0-1 0 0,0 0 1 0 0,1 1 0 0 0,1-1-1 0 0,1 1-22 0 0,25-41-284 0 0,4 10 570 0 0,9 8-256 0 0,-43 40-24 0 0,1 0 0 0 0,-1 0-1 0 0,0 0 1 0 0,1 0-1 0 0,-1 1 1 0 0,1-1 0 0 0,-1 1-1 0 0,1 0 1 0 0,0 0 0 0 0,0 0-1 0 0,-1 0 1 0 0,1 0-1 0 0,0 0 1 0 0,0 1 0 0 0,0 0-1 0 0,0-1 1 0 0,0 1 0 0 0,0 0-1 0 0,0 0 1 0 0,0 1-1 0 0,0-1 1 0 0,0 1 0 0 0,-1-1-1 0 0,1 1 1 0 0,0 0 0 0 0,0 0-1 0 0,0 0 1 0 0,-1 1-1 0 0,1-1 1 0 0,-1 0 0 0 0,1 1-1 0 0,-1 0 1 0 0,1 0 0 0 0,-1-1-1 0 0,0 2 1 0 0,0-1-1 0 0,0 0-5 0 0,16 38 0 0 0,-9 5 0 0 0,-18 11 16 0 0,6-50 64 0 0,1-1 0 0 0,-1 0 1 0 0,0 1-1 0 0,0-1 0 0 0,-1-1 0 0 0,0 1 0 0 0,0-1 0 0 0,0 1 0 0 0,0-1 0 0 0,0 0 0 0 0,-1 0 0 0 0,0-1 0 0 0,0 0 0 0 0,0 0 0 0 0,0 0 0 0 0,0 0 0 0 0,-1-1 0 0 0,1 1 0 0 0,-1-1 0 0 0,1-1 0 0 0,-1 1 0 0 0,0-1 0 0 0,0 0 0 0 0,0 0 0 0 0,0-1 0 0 0,1 0 0 0 0,-1 0 0 0 0,0 0 1 0 0,0-1-1 0 0,0 0 0 0 0,0 0 0 0 0,0 0 0 0 0,1-1-80 0 0,-9-3-209 0 0,1-2 1 0 0,0 1-1 0 0,0-1 0 0 0,0-1 1 0 0,1 0-1 0 0,1-1 1 0 0,-8-7 208 0 0,17 14-468 0 0,0 0 1 0 0,0-1 0 0 0,0 0 0 0 0,1 1-1 0 0,-1-1 1 0 0,1 0 0 0 0,-1 0 0 0 0,1 0-1 0 0,0 1 1 0 0,0-1 0 0 0,0-1 0 0 0,0 1-1 0 0,1 0 1 0 0,-1 0 0 0 0,1 0 0 0 0,0 0 0 0 0,0 0-1 0 0,0-1 468 0 0,0-6-1914 0 0</inkml:trace>
  <inkml:trace contextRef="#ctx0" brushRef="#br0" timeOffset="5044.292">3104 1 13224 0 0,'0'34'2529'0'0,"5"126"-643"0"0,8 6-694 0 0,14-4-313 0 0,-21-140-840 0 0,-6-18-85 0 0,1 1-1 0 0,-1-1 1 0 0,1 0-1 0 0,0 0 1 0 0,1 0 0 0 0,-1 0-1 0 0,1 0 1 0 0,-1 0-1 0 0,1 0 1 0 0,1 0 0 0 0,-1-1-1 0 0,0 1 1 0 0,1-1-1 0 0,0 1 1 0 0,0-1 0 0 0,0 0-1 0 0,0 0 1 0 0,0 0-1 0 0,1-1 47 0 0,5 1-1284 0 0,-1-6-67 0 0</inkml:trace>
  <inkml:trace contextRef="#ctx0" brushRef="#br0" timeOffset="5543.535">3412 459 16783 0 0,'0'0'496'0'0,"0"0"-13"0"0,8 11-294 0 0,-4-8-196 0 0,-1 0-1 0 0,1 0 0 0 0,0-1 0 0 0,0 1 0 0 0,1-1 0 0 0,-1 0 0 0 0,0 0 0 0 0,1 0 0 0 0,-1-1 0 0 0,1 1 0 0 0,0-1 0 0 0,-1 0 1 0 0,1-1-1 0 0,0 1 0 0 0,0-1 0 0 0,2 0 8 0 0,-3-1-15 0 0,1 0 0 0 0,-1-1 0 0 0,0 1 0 0 0,1-1 0 0 0,-1 0 0 0 0,0 0 0 0 0,0 0 0 0 0,0-1 0 0 0,-1 0 0 0 0,1 1 0 0 0,0-1 0 0 0,-1-1 0 0 0,0 1 0 0 0,0 0 0 0 0,0-1 0 0 0,0 1 0 0 0,2-5 15 0 0,7-6 237 0 0,16-48 442 0 0,-25 51-598 0 0,-3 8-77 0 0,0 0 0 0 0,0 0-1 0 0,0 1 1 0 0,0-1-1 0 0,-1 0 1 0 0,1 0-1 0 0,-1 1 1 0 0,0-1-1 0 0,0 1 1 0 0,0-1 0 0 0,0 1-1 0 0,0-1 1 0 0,0 1-1 0 0,-1-1 1 0 0,1 1-1 0 0,-1 0 1 0 0,0 0-1 0 0,0-1-3 0 0,0-1 11 0 0,-1 1 0 0 0,0-1 0 0 0,1 1 0 0 0,-1-1 0 0 0,0 1 0 0 0,-1 0 0 0 0,1 0 0 0 0,0 1 0 0 0,-1-1 0 0 0,0 1 0 0 0,1 0 0 0 0,-1-1 0 0 0,0 2 0 0 0,0-1 0 0 0,0 0 0 0 0,-1 1 0 0 0,1 0 0 0 0,0 0 0 0 0,0 0 0 0 0,-1 0 0 0 0,1 1 0 0 0,-1 0 0 0 0,1 0 0 0 0,0 0 0 0 0,-1 0 0 0 0,1 1 0 0 0,-1-1 0 0 0,1 1 0 0 0,0 0 0 0 0,0 1 0 0 0,0-1-1 0 0,-1 1 1 0 0,1-1 0 0 0,1 1 0 0 0,-2 1-11 0 0,-4 4-20 0 0,0 0 0 0 0,0 1 0 0 0,1 0 0 0 0,0 0 0 0 0,1 1 0 0 0,0 0 0 0 0,0 0 0 0 0,1 1 0 0 0,0-1 0 0 0,0 1 0 0 0,1 1 0 0 0,1-1 0 0 0,-1 1 0 0 0,2 0 0 0 0,-2 9 20 0 0,-5 79 4 0 0,10-91 93 0 0,1 1-1 0 0,1 0 0 0 0,-1-1 0 0 0,1 0 0 0 0,1 1 0 0 0,0-1 0 0 0,0 0 0 0 0,0 0 0 0 0,1-1 0 0 0,0 1 0 0 0,1-1 0 0 0,0 1 0 0 0,0-2 0 0 0,0 1 1 0 0,1 0-1 0 0,0-1 0 0 0,5 4-96 0 0,7 3 98 0 0,1-2 1 0 0,0 0-1 0 0,1-1 0 0 0,0-1 1 0 0,0 0-1 0 0,1-2 0 0 0,0-1 1 0 0,0 0-1 0 0,1-1 1 0 0,0-2-1 0 0,0 0 0 0 0,0-1 1 0 0,0-1-1 0 0,0-2 1 0 0,21-2-99 0 0,12-1-1274 0 0,-31 0-90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21:33:3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65 7376 0 0,'0'0'158'0'0,"0"0"38"0"0,0 0 52 0 0,0 0 22 0 0,0 0 2 0 0,0 0-2 0 0,0 0-4 0 0,0 0-2 0 0,0 0 0 0 0,0 0 9 0 0,0 0 38 0 0,0 0 10 0 0,0 0 6 0 0,0 0 7 0 0,0 0 29 0 0,0 0 12 0 0,0 0 1 0 0,0 0-24 0 0,0 0-100 0 0,0 0-42 0 0,0 0-8 0 0,0 0-10 0 0,0 0-35 0 0,0 0-18 0 0,0 0-3 0 0,0 0-3 0 0,0 0-12 0 0,0 0-7 0 0,0 0-2 0 0,0 0-3 0 0,0 0-12 0 0,0 0-7 0 0,0 0-2 0 0,0 0 22 0 0,0 0 97 0 0,0 0 45 0 0,0 0 11 0 0,0 0-27 0 0,0 0-118 0 0,0 0-48 0 0,0 0-5 0 0,0 0 6 0 0,0 0 5 0 0,0 0 16 0 0,0 0 4 0 0,3 8 94 0 0,6 17 161 0 0,14 48 739 0 0,-6 1-723 0 0,-11-41-176 0 0,3 7-58 0 0,-6-30-122 0 0,-1 0 0 0 0,0-1 0 0 0,0 1 0 0 0,-1 0 0 0 0,0 0 0 0 0,-1 0 0 0 0,0 0 0 0 0,-1 7-11 0 0,4 39 128 0 0,-7 57 949 0 0,5-106-1077 0 0,2-3 16 0 0,-3-3 59 0 0,0-1-6 0 0,0 0-29 0 0,0 0-100 0 0,0 0-33 0 0,0 0-23 0 0,0 0-183 0 0,0 0-79 0 0,0 0-20 0 0,9-11-2383 0 0,-8 10 1499 0 0</inkml:trace>
  <inkml:trace contextRef="#ctx0" brushRef="#br0" timeOffset="750.03">645 106 11272 0 0,'0'0'416'0'0,"0"0"-262"0"0,0 0-84 0 0,0 0-6 0 0,0 0 0 0 0,5 3 0 0 0,12 22-36 0 0,-7 57 2927 0 0,-11-65-2930 0 0,-3 28 836 0 0,-5 28 101 0 0,9 90 454 0 0,5-122-1324 0 0,-1 11 227 0 0,-4-17-2 0 0,4-22-241 0 0,-4-13-584 0 0</inkml:trace>
  <inkml:trace contextRef="#ctx0" brushRef="#br0" timeOffset="2111.397">0 9 8840 0 0,'0'0'400'0'0,"0"0"0"0"0,0 0-246 0 0,0 0-84 0 0,0 0-6 0 0,0 0 0 0 0,0 0 16 0 0,0 0 68 0 0,0 0 32 0 0,0 0 4 0 0,0 0 44 0 0,0 0 186 0 0,0 0 88 0 0,0 0 11 0 0,0 0 4 0 0,0 0-3 0 0,0 0-2 0 0,0 0 0 0 0,0 0-34 0 0,0 0-140 0 0,0 0-68 0 0,0 0-12 0 0,0 0-24 0 0,0 0-88 0 0,0 0-40 0 0,0 0-8 0 0,0 0 3 0 0,0 0 22 0 0,0 0 4 0 0,0 0 1 0 0,0 0-9 0 0,14-5 53 0 0,72 2 819 0 0,22 15-354 0 0,4 1-180 0 0,-26 3-313 0 0,72 23 448 0 0,-36-30-394 0 0,-59-3-170 0 0,31-4 194 0 0,1-6-222 0 0,-85 0-140 0 0,0 1 1410 0 0,-14 1-696 0 0,-17 7-3702 0 0,13-5 1320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21:33:3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2 160 4064 0 0,'0'0'85'0'0,"0"0"35"0"0,0 0 60 0 0,0 0 20 0 0,0 0 7 0 0,0 0 21 0 0,0 0 84 0 0,0 0 37 0 0,0 0 10 0 0,0 0 18 0 0,0 0 72 0 0,0 0 30 0 0,0 0 8 0 0,0 0-25 0 0,0 0-106 0 0,-1 14 2442 0 0,0-9 684 0 0,9-10-2753 0 0,12-14-638 0 0,30-36 223 0 0,-32 28-304 0 0,32-22 132 0 0,-27 29-142 0 0,-19 17 0 0 0,1 2 0 0 0,26 5 157 0 0,-18 1-13 0 0,29 27 514 0 0,-16-4 89 0 0,-12-2-512 0 0,-4-16 146 0 0,2 24 470 0 0,-7-18-583 0 0,3-7-218 0 0,-7-9 21 0 0,-1 0 50 0 0,0 0-6 0 0,0 0-10 0 0,0 13-230 0 0,0-9-270 0 0,0 0 171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21:33:5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21 208 5800 0 0,'0'0'274'0'0,"0"0"113"0"0,0 0 49 0 0,0 0 11 0 0,0 0-51 0 0,0 0-218 0 0,0 0-91 0 0,0 0-20 0 0,0 0-1 0 0,0 0 13 0 0,0 0 8 0 0,0 0 19 0 0,0 0 80 0 0,0 0 35 0 0,0 0 10 0 0,0 0 7 0 0,0 0 29 0 0,0 0 12 0 0,0 0 1 0 0,0 0-26 0 0,0 0-104 0 0,0 0-44 0 0,0 0-8 0 0,0 0 3 0 0,0 0 22 0 0,0 0 5 0 0,0 0 0 0 0,0 0-10 0 0,0 0-38 0 0,0 0-14 0 0,0 0-2 0 0,0 0 6 0 0,0 0 29 0 0,0 0 12 0 0,0 0 1 0 0,0 0-6 0 0,0 0-22 0 0,0 0-10 0 0,0 0-2 0 0,0 0 8 0 0,0 0 33 0 0,0 0 14 0 0,0 0 1 0 0,0 0-7 0 0,0 0-28 0 0,0 0-11 0 0,0 0-2 0 0,-7 1 620 0 0,2 1-662 0 0,5-2 4 0 0,0 0 0 0 0,0 0 0 0 0,0-1 0 0 0,0 1 0 0 0,0 0 0 0 0,1 0 0 0 0,-1-1 0 0 0,0 1 0 0 0,0 0-1 0 0,0 0 1 0 0,0-1 0 0 0,0 1 0 0 0,0 0 0 0 0,0 0 0 0 0,0-1 0 0 0,0 1 0 0 0,0 0 0 0 0,0-1 0 0 0,0 1 0 0 0,0 0 0 0 0,0 0 0 0 0,0-1-1 0 0,0 1 1 0 0,0 0 0 0 0,0 0 0 0 0,0-1 0 0 0,-1 1 0 0 0,1 0 0 0 0,0 0 0 0 0,0-1 0 0 0,0 1 0 0 0,0 0 0 0 0,0 0 0 0 0,-1 0-1 0 0,1-1 1 0 0,0 1 0 0 0,0 0 0 0 0,-1 0 0 0 0,1 0 0 0 0,0 0 0 0 0,0-1 0 0 0,0 1 0 0 0,-1 0 0 0 0,1 0 0 0 0,0 0 0 0 0,-1 0 0 0 0,1 0-1 0 0,0 0 1 0 0,0 0 0 0 0,-1 0 0 0 0,1 0 0 0 0,0 0 0 0 0,0 0 0 0 0,-1 0 0 0 0,1 0 0 0 0,0 0 0 0 0,-1 0 0 0 0,1 0 0 0 0,0 0-1 0 0,0 0 1 0 0,-1 0 0 0 0,1 0 0 0 0,0 0 0 0 0,0 1-42 0 0,10-23 48 0 0,26-30 333 0 0,4-8-120 0 0,2 7-186 0 0,-38 49-32 0 0,0 2-22 0 0,-2 1 22 0 0,1 1-22 0 0,10-8 187 0 0,-12 8-139 0 0,-1 0-5 0 0,0 0 6 0 0,0 0 22 0 0,0 0 10 0 0,0 0 2 0 0,0 0-6 0 0,0 0-21 0 0,0 0 16 0 0,8 28 295 0 0,-3 8-248 0 0,-1-13-2 0 0,0 15-72 0 0,1-19-2 0 0,4 13 54 0 0,-8-9 130 0 0,-1-22-86 0 0,0 0-2 0 0,4 5-48 0 0,-3-5-189 0 0,-1-1-36 0 0,0 0 35 0 0,0 0 120 0 0,0 0 48 0 0,0 0 8 0 0,0 0-41 0 0,0 0-189 0 0,4 13-1613 0 0,-4-10 587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21:33:4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1 373 4496 0 0,'0'0'99'0'0,"0"0"43"0"0,0 0 144 0 0,0 0 59 0 0,0 0 8 0 0,0 0-33 0 0,0 0-163 0 0,0 0-77 0 0,0 0-14 0 0,15 0 975 0 0,-3 8 2420 0 0,-10-6-3412 0 0,0 0 1 0 0,0 0-1 0 0,0 0 0 0 0,-1 0 0 0 0,1 0 0 0 0,-1 0 0 0 0,1 0 1 0 0,-1 0-1 0 0,0 0 0 0 0,0 1 0 0 0,0-1 0 0 0,0 0 0 0 0,0 1 0 0 0,0-1 1 0 0,-1 1-1 0 0,1-1 0 0 0,-1 1 0 0 0,0 0 0 0 0,1-1 0 0 0,-1 1 0 0 0,-1-1 1 0 0,1 2-50 0 0,6 26 392 0 0,-2 28 280 0 0,-5-31-519 0 0,2 1 1 0 0,1-1-1 0 0,1 1 1 0 0,1-1 0 0 0,5 11-154 0 0,13 60 64 0 0,-8-15 208 0 0,-1 22-192 0 0,-5 6 45 0 0,-1-3 423 0 0,-7-35 463 0 0,11-22-1105 0 0,-5-22 248 0 0,-2-19 63 0 0,1 5 123 0 0,-1-13-319 0 0,5 18 107 0 0,-9-18-85 0 0,0 1-22 0 0,0-2 32 0 0,1-1 1 0 0,3 4-44 0 0,-3 3 6 0 0,-1-6 64 0 0,0-1 16 0 0,0 0-4 0 0,0 0-17 0 0,0 0-7 0 0,0 0 8 0 0,0 0-4 0 0,0-1-17 0 0,4-6-45 0 0,9-26-10 0 0,6-15 160 0 0,12-29 144 0 0,-14 21-472 0 0,84-208 416 0 0,-48 121-56 0 0,-34 93-170 0 0,3 0-1 0 0,2 1 0 0 0,9-12-21 0 0,53-95 0 0 0,-54 95-27 0 0,-25 45 28 0 0,0 0-1 0 0,2 1 1 0 0,0 0-1 0 0,0 1 1 0 0,1 0-1 0 0,12-12 0 0 0,14-25 0 0 0,-18 22-144 0 0,-17 13-1289 0 0,-1 16 1059 0 0</inkml:trace>
  <inkml:trace contextRef="#ctx0" brushRef="#br0" timeOffset="1151.741">1008 193 1760 0 0,'-1'-1'60'0'0,"-16"-16"731"0"0,-1-3 1710 0 0,17 18-2093 0 0,-7-30 2392 0 0,20 5-1520 0 0,-11 26-1056 0 0,2-12 649 0 0,-1 11 4299 0 0,24 53-4855 0 0,-17 17-271 0 0,-4-31 116 0 0,0 39 78 0 0,-11 20-88 0 0,-3-41 29 0 0,-13 1 137 0 0,14-32-177 0 0,7-22-98 0 0,-2 1-75 0 0,2-2-183 0 0,1-1-49 0 0,0 0-7 0 0,0 0-168 0 0,1-2-708 0 0,2-4-306 0 0</inkml:trace>
  <inkml:trace contextRef="#ctx0" brushRef="#br0" timeOffset="1652.87">1219 149 6408 0 0,'0'0'134'0'0,"2"0"0"0"0,4 0-80 0 0,-1 13 2721 0 0,-14 13 408 0 0,0-8-1713 0 0,-3 37-480 0 0,7-6-234 0 0,22 87-330 0 0,-12-35 346 0 0,-9-70 176 0 0,4-30-957 0 0,-1-1 0 0 0,1 0-1 0 0,-1 0 1 0 0,0 1 0 0 0,1-1 0 0 0,-1 0 0 0 0,1 0-1 0 0,-1 1 1 0 0,0-1 0 0 0,1 0 0 0 0,-1 0-1 0 0,0 0 1 0 0,1 0 0 0 0,-1 0 0 0 0,1 0 0 0 0,-1 0-1 0 0,0 0 1 0 0,1 0 0 0 0,-1-1 0 0 0,0 1-1 0 0,1 0 1 0 0,-1 0 0 0 0,1 0 0 0 0,-1-1 0 0 0,0 1-1 0 0,1 0 1 0 0,-1-1 0 0 0,1 1 0 0 0,-1 0-1 0 0,1-1 1 0 0,-1 1 0 0 0,1-1 0 0 0,0 1-1 0 0,-1-1 1 0 0,1 1 0 0 0,-1-1 0 0 0,1 1 0 0 0,0-1-1 0 0,-1 1 1 0 0,1-1 0 0 0,0 0 0 0 0,0 1-1 0 0,0-1 1 0 0,-1 1 0 0 0,1-1 0 0 0,0 0 0 0 0,0 1-1 0 0,0-1 1 0 0,0 0 9 0 0,-13-39-3829 0 0,12 28 2252 0 0</inkml:trace>
  <inkml:trace contextRef="#ctx0" brushRef="#br0" timeOffset="2435.191">714 33 7792 0 0,'0'0'230'0'0,"0"0"4"0"0,0 0-96 0 0,0 0-46 0 0,0 0-10 0 0,0 0 15 0 0,0 0 72 0 0,0 0 30 0 0,0 0 8 0 0,0 0 35 0 0,0 0 145 0 0,0 0 58 0 0,0 0 17 0 0,0 0-17 0 0,0 0-77 0 0,0 0-31 0 0,0 0-7 0 0,0 0-8 0 0,0 0-22 0 0,0 0-10 0 0,0 0-2 0 0,0 0-30 0 0,0 0-123 0 0,0 0-58 0 0,5-4 65 0 0,71-12 1104 0 0,-52 12-993 0 0,-1 0-1 0 0,1 2 1 0 0,-1 0-1 0 0,1 2 0 0 0,0 1 1 0 0,5 1-253 0 0,93 15 157 0 0,-26 0 159 0 0,-81-13-228 0 0,1 0 1 0 0,-1-1-1 0 0,1-1 0 0 0,0 0 1 0 0,0-1-1 0 0,0-1 0 0 0,0 0 1 0 0,10-3-89 0 0,28 2 182 0 0,49 7 13 0 0,-20-10-78 0 0,-21-2-117 0 0,-48 9 64 0 0,-14-2 0 0 0,0-1 3 0 0,0 0 10 0 0,0 0 5 0 0,0 0 4 0 0,0 0 2 0 0,0 0 0 0 0,0 0-1 0 0,0 0-6 0 0,0 0-1 0 0,0 0 0 0 0,-19 3-488 0 0,-10 9-2333 0 0,23-8 1339 0 0</inkml:trace>
  <inkml:trace contextRef="#ctx0" brushRef="#br0" timeOffset="12422.16">1915 427 7992 0 0,'0'0'290'0'0,"0"0"-143"0"0,0 0 109 0 0,0 0 61 0 0,0 0 17 0 0,0 0-28 0 0,0 0-123 0 0,0 0-58 0 0,0 0-11 0 0,0 0 16 0 0,0 0 78 0 0,0 0 31 0 0,0 0 8 0 0,0 0 33 0 0,0 0 134 0 0,0 0 60 0 0,0 0 7 0 0,0 0-12 0 0,0 0-73 0 0,0 0-38 0 0,0 0-6 0 0,0 0-30 0 0,0 0-123 0 0,0 0-58 0 0,0 0-11 0 0,0 0-10 0 0,0 0-35 0 0,-8-4 99 0 0,4 5-169 0 0,-4 1 120 0 0,0 1-1 0 0,0-1 1 0 0,0 1 0 0 0,0 0-1 0 0,1 1 1 0 0,0 0-1 0 0,0 0 1 0 0,0 1 0 0 0,-5 4-136 0 0,-73 75 676 0 0,3 24 60 0 0,32-21-209 0 0,6 41-142 0 0,26 42 378 0 0,18-135-492 0 0,2 0 0 0 0,1 0-1 0 0,1 0 1 0 0,2 0 0 0 0,2 0 0 0 0,1-1 0 0 0,5 11-270 0 0,-8-27 115 0 0,1 0-1 0 0,1 0 1 0 0,0-1 0 0 0,1 0-1 0 0,1-1 1 0 0,1 0 0 0 0,0 0-1 0 0,12 11-114 0 0,41 45 464 0 0,12-8-50 0 0,6-23 388 0 0,-33-26-562 0 0,18-10 336 0 0,-59-10-749 0 0,-15 1-646 0 0</inkml:trace>
  <inkml:trace contextRef="#ctx0" brushRef="#br0" timeOffset="22306.21">2397 483 8032 0 0,'0'0'233'0'0,"0"0"11"0"0,0 0-103 0 0,0 0-49 0 0,0 0-10 0 0,0 0-29 0 0,0 0-66 0 0,0 0 147 0 0,0 0 101 0 0,0 0 21 0 0,0 0-3 0 0,0 0-38 0 0,0 0-20 0 0,0 0-3 0 0,0 0 26 0 0,0 0 112 0 0,0 0 43 0 0,0 0 10 0 0,0 0-34 0 0,-2 0-145 0 0,-2 0-137 0 0,1 0 1 0 0,-1 1-1 0 0,0 0 0 0 0,0 0 0 0 0,1 0 1 0 0,-1 0-1 0 0,1 0 0 0 0,-1 1 1 0 0,1 0-1 0 0,-1-1 0 0 0,1 1 0 0 0,0 1 1 0 0,0-1-1 0 0,0 0 0 0 0,-2 3-67 0 0,-13 8 619 0 0,-64 48 88 0 0,5 20-131 0 0,15-4 168 0 0,8 10-423 0 0,4 58 477 0 0,41-22 298 0 0,9-113-1019 0 0,0-1-1 0 0,1 1 1 0 0,1-1-1 0 0,-1 1 0 0 0,1-1 1 0 0,1 0-1 0 0,0 1 0 0 0,0-1 1 0 0,1-1-1 0 0,0 1 0 0 0,5 7-76 0 0,17 23 520 0 0,19 5 312 0 0,42 5-9 0 0,-70-42-723 0 0,-3-1 20 0 0,0 0-1 0 0,0-1 1 0 0,0-1-1 0 0,1 0 1 0 0,0-1 0 0 0,-1-1-1 0 0,3 0-119 0 0,28 2 376 0 0,9 4 484 0 0,-53-8-590 0 0,-1 0 8 0 0,1 0-28 0 0,2-3-124 0 0,-1 2-32 0 0,4-2-14 0 0,-4 2-8 0 0,-2 1 13 0 0,0 0-16 0 0,0 0-5 0 0,0 0 0 0 0,0 0 0 0 0,0 0 6 0 0,0 0 20 0 0,0 0-24 0 0,0 0-129 0 0,0 0-53 0 0,-13-12-467 0 0,-6-8-3230 0 0,14 17 2346 0 0</inkml:trace>
  <inkml:trace contextRef="#ctx0" brushRef="#br0" timeOffset="23349.047">2460 771 8080 0 0,'0'0'297'0'0,"0"0"-170"0"0,0 0 18 0 0,0 0 23 0 0,-11-3 362 0 0,9 2 7024 0 0,56-19-6792 0 0,62 0-330 0 0,-21 15-280 0 0,-79 7-164 0 0,-14-2 8 0 0,0 0-1 0 0,0 0 0 0 0,0 0 1 0 0,0 0-1 0 0,0 1 0 0 0,0-1 1 0 0,0 0-1 0 0,0 1 0 0 0,0-1 1 0 0,-1 1-1 0 0,1 0 0 0 0,0-1 1 0 0,0 1-1 0 0,-1 0 0 0 0,1 0 1 0 0,0 0-1 0 0,-1 1 0 0 0,1-1 1 0 0,-1 0-1 0 0,1 0 0 0 0,-1 1 1 0 0,0-1-1 0 0,0 1 0 0 0,0-1 1 0 0,1 1-1 0 0,-1 0 0 0 0,-1-1 1 0 0,1 1-1 0 0,0 0 0 0 0,0 0 5 0 0,0 2 15 0 0,-1 0-1 0 0,1-1 0 0 0,-1 1 0 0 0,1 0 0 0 0,-1-1 1 0 0,0 1-1 0 0,-1 0 0 0 0,1 0 0 0 0,-1-1 0 0 0,0 1 1 0 0,0-1-1 0 0,0 1 0 0 0,0 0 0 0 0,0-1 0 0 0,-1 0 1 0 0,1 1-1 0 0,-1-1 0 0 0,0 0 0 0 0,0 0 0 0 0,-3 3-14 0 0,-13 26 324 0 0,-49 33 582 0 0,53-52-566 0 0,-32 18-282 0 0,38-27-58 0 0,2-1 0 0 0,-2-2 0 0 0,0-1-18 0 0,6 0-86 0 0,2 0-64 0 0,0 0-22 0 0,0 0 12 0 0,0 0 55 0 0,0 0 24 0 0,19 3-105 0 0,53 2 131 0 0,0 30-138 0 0,-49-18 201 0 0,-20-15 10 0 0,1 0 1 0 0,-1 1-1 0 0,0 0 1 0 0,0-1-1 0 0,0 1 1 0 0,0 0-1 0 0,-1 1 1 0 0,1-1-1 0 0,-1 0 1 0 0,0 1-1 0 0,0-1 1 0 0,0 1-1 0 0,0 0 1 0 0,0 0-1 0 0,-1 0 1 0 0,0 0-1 0 0,0 0 0 0 0,0 0 1 0 0,0 0-1 0 0,-1 0 1 0 0,1 0-1 0 0,-1 0 0 0 0,-1 3 29 0 0,-1-1-1 0 0,0 0 0 0 0,0 0 1 0 0,-1 0-1 0 0,1 0 0 0 0,-1-1 0 0 0,0 1 1 0 0,-1-1-1 0 0,1 1 0 0 0,-1-1 0 0 0,0 0 1 0 0,-1-1-1 0 0,1 1 0 0 0,-1-1 0 0 0,-2 2-28 0 0,-4 2 168 0 0,0 0-1 0 0,-1-1 1 0 0,1 0-1 0 0,-2-1 0 0 0,1-1 1 0 0,-1 0-1 0 0,0 0 0 0 0,0-1 1 0 0,0-1-1 0 0,0 0 1 0 0,-14 0-168 0 0,27-3 6 0 0,-12 3 40 0 0,1-2 0 0 0,0 1 0 0 0,-1-1 0 0 0,1-1 0 0 0,0 0 0 0 0,-1-1 0 0 0,1 0 0 0 0,-8-2-46 0 0,6 2-1569 0 0,13 1 1018 0 0</inkml:trace>
  <inkml:trace contextRef="#ctx0" brushRef="#br0" timeOffset="23910.355">3028 1204 9016 0 0,'0'0'193'0'0,"-1"0"-2"0"0,-34 34 262 0 0,32-24 104 0 0,-1 0 0 0 0,2 0 0 0 0,0 1 1 0 0,0-1-1 0 0,0 1 0 0 0,2-1 0 0 0,-1 1 0 0 0,1 0 0 0 0,1-1 0 0 0,0 3-557 0 0,0 17 661 0 0,-1-11-354 0 0,-1 1 0 0 0,0 0 1 0 0,-2-1-1 0 0,0 1 0 0 0,-1-1 1 0 0,-2 4-308 0 0,-8 24 862 0 0,1-10-192 0 0,3-18-456 0 0,7-15-230 0 0,2-3-137 0 0,1-1-83 0 0,0 0-20 0 0,0 0-233 0 0,0 0-953 0 0,0 0-401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21:34:1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59 388 10112 0 0,'0'0'217'0'0,"0"0"19"0"0,0 0-69 0 0,0 0-37 0 0,0 0-8 0 0,0 0 6 0 0,0 0 34 0 0,-9 14 924 0 0,1 44 3912 0 0,12-17-3990 0 0,5-4-675 0 0,-5 7 105 0 0,2-1-80 0 0,2 57 313 0 0,1 0-323 0 0,-8 9 675 0 0,-2-107-2837 0 0,1-4 674 0 0</inkml:trace>
  <inkml:trace contextRef="#ctx0" brushRef="#br0" timeOffset="881.858">0 108 9696 0 0,'0'0'353'0'0,"0"0"-216"0"0,0 0-43 0 0,0 0 2 0 0,0 0 0 0 0,15 3 74 0 0,44 19 1329 0 0,-6 1-184 0 0,-3 1-203 0 0,8 17-320 0 0,-55-38-747 0 0,7 6 107 0 0,0 2 1 0 0,-1-1-1 0 0,-1 1 0 0 0,0 0 1 0 0,0 1-1 0 0,-1 0 0 0 0,0 0 0 0 0,0 3-152 0 0,30 111 1120 0 0,-2 46-632 0 0,-18-16-182 0 0,-30 5 354 0 0,-18-57 568 0 0,-26-35-327 0 0,43-54-668 0 0,13-14-153 0 0,-5 2 354 0 0,-1-9-476 0 0,6 5-243 0 0,1 1-79 0 0,0 0-11 0 0,0 0-141 0 0,0 0-589 0 0,0 0-263 0 0,0 0-51 0 0</inkml:trace>
  <inkml:trace contextRef="#ctx0" brushRef="#br0" timeOffset="3617.305">362 0 2248 0 0,'0'0'133'0'0,"0"0"157"0"0,0 0 66 0 0,0 0 17 0 0,0 0 2 0 0,26 0 3492 0 0,-7 8 2427 0 0,-25-8-6174 0 0,-14 0-607 0 0,18 3 3190 0 0,21 21-2184 0 0,-2-4 187 0 0,2-10-228 0 0,21 29-152 0 0,14 34 252 0 0,-36-42-502 0 0,5 14 96 0 0,36 50 648 0 0,-27-42-592 0 0,8 44 36 0 0,-14 91 324 0 0,-24-12 728 0 0,-6-117-1389 0 0,-2 50 660 0 0,-12-33 611 0 0,-9 5-862 0 0,14-53-325 0 0,-19 12 618 0 0,19-25-717 0 0,4 1 24 0 0,5 10-1306 0 0,8-18 860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21:35:10.2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643 606 3920 0 0,'0'0'83'0'0,"0"0"57"0"0,0 0 197 0 0,0 0 82 0 0,0 0 18 0 0,0 0-7 0 0,0 0-36 0 0,0 0-12 0 0,0 0-4 0 0,0 0 6 0 0,0 0 34 0 0,0 0 20 0 0,0 0 2 0 0,0 0-3 0 0,-20 0 3490 0 0,-18 11-2345 0 0,22-9-1459 0 0,-9 6 240 0 0,12 1-347 0 0,-101 56-51 0 0,29 4 894 0 0,71-58-885 0 0,0 1 0 0 0,1 1 0 0 0,0 0 0 0 0,0 1 1 0 0,2 0-1 0 0,-10 16 26 0 0,-25 23 291 0 0,-8 19-227 0 0,14-4 0 0 0,23-36-81 0 0,4-8 167 0 0,1 0 0 0 0,2 1 0 0 0,0 1 0 0 0,-5 21-150 0 0,10-22 231 0 0,0 0 0 0 0,2 0-1 0 0,1 1 1 0 0,1-1 0 0 0,1 1-1 0 0,3 12-230 0 0,33 64 758 0 0,5-30-545 0 0,11-4 27 0 0,17 8 365 0 0,26-23-358 0 0,-86-50-201 0 0,1 0 0 0 0,0-1 0 0 0,0 0 0 0 0,0-1 0 0 0,0 0 0 0 0,0 0 0 0 0,0-1 0 0 0,0-1 1 0 0,2 1-47 0 0,13-1 34 0 0,1-2 70 0 0,-1 0 0 0 0,1-2 0 0 0,-1-1 0 0 0,-1-1 0 0 0,1-2 0 0 0,-1 0 0 0 0,-1-1 0 0 0,17-10-104 0 0,-18 7 125 0 0,-1 0 0 0 0,0-2 0 0 0,-1 0 0 0 0,-1-2-1 0 0,6-6-124 0 0,83-93-136 0 0,-92 96 194 0 0,0-1-1 0 0,-1 0 0 0 0,-1-1 1 0 0,0 0-1 0 0,-2-1 0 0 0,3-12-57 0 0,1-17 118 0 0,-3-40 68 0 0,-22 2 53 0 0,-32-46 442 0 0,-31-27-141 0 0,13 55-824 0 0,28 59 284 0 0,22 36 34 0 0,0 1 1 0 0,0 0-1 0 0,-1 1 0 0 0,-1 0 0 0 0,1 0 0 0 0,-2 1 1 0 0,0 0-1 0 0,0 1 0 0 0,0 1 0 0 0,-1 0 0 0 0,-4-1-34 0 0,-55-7 0 0 0,28 20-69 0 0,-29 15-311 0 0,-14 22-307 0 0,81-35 427 0 0,-1-1 0 0 0,1 1 0 0 0,1 0-1 0 0,-1 0 1 0 0,1 1 0 0 0,0-1 0 0 0,0 1-1 0 0,1 0 1 0 0,0 1 0 0 0,0-1 0 0 0,1 1 0 0 0,0-1-1 0 0,0 1 1 0 0,1 0 0 0 0,0 0 0 0 0,0 0-1 0 0,1 1 1 0 0,0-1 0 0 0,0 4 260 0 0,0-7-385 0 0,-3 19-6077 0 0</inkml:trace>
  <inkml:trace contextRef="#ctx0" brushRef="#br0" timeOffset="899.04">570 1528 10912 0 0,'0'0'248'0'0,"0"0"34"0"0,0 0 20 0 0,0 0-38 0 0,0 0-160 0 0,0 0-40 0 0,0 0 1 0 0,0 0 15 0 0,0 0 41 0 0,0 0 21 0 0,0 0 47 0 0,0 0 190 0 0,0 0 79 0 0,6 5 980 0 0,6 30 673 0 0,29 54-649 0 0,1 11-1148 0 0,7 44-170 0 0,9 44 0 0 0,-4-43 32 0 0,-9-32 70 0 0,-27-74-142 0 0,6 14 122 0 0,-16-20 625 0 0,-12-35-7381 0 0,0-6 378 0 0</inkml:trace>
  <inkml:trace contextRef="#ctx0" brushRef="#br0" timeOffset="1934.747">1080 417 9184 0 0,'0'0'208'0'0,"0"0"33"0"0,0 0 14 0 0,2 0-42 0 0,4 0-149 0 0,-5 0 37 0 0,-1 0 1 0 0,1 1-6 0 0,12 6 285 0 0,4 19 1602 0 0,-16-24-1666 0 0,-1-2 10 0 0,4 13 823 0 0,1 22-604 0 0,-5 74 1473 0 0,-4-44-1255 0 0,21 43-468 0 0,1-45-232 0 0,-14-38-10 0 0,2 2-44 0 0,-6-18-10 0 0,-4 0-32 0 0,3-6-136 0 0,1-3-66 0 0,0 0-20 0 0,0 0-46 0 0,0 0-185 0 0,0 0-84 0 0,0-9-4423 0 0,0 1 99 0 0</inkml:trace>
  <inkml:trace contextRef="#ctx0" brushRef="#br0" timeOffset="2523.159">1391 502 11920 0 0,'0'0'266'0'0,"0"0"44"0"0,0 0 14 0 0,0 0-31 0 0,0 0-212 0 0,0 0-159 0 0,0 0-13 0 0,5 6 10 0 0,-4 0 81 0 0,2 0 38 0 0,8 19 3286 0 0,-11-22-3268 0 0,1 0 1 0 0,0 0-1 0 0,-1 1 0 0 0,1-1 1 0 0,-1 0-1 0 0,0 1 0 0 0,0-1 1 0 0,0 0-1 0 0,-1 1 0 0 0,1-1 1 0 0,-1 0-1 0 0,0 0 0 0 0,0 0 1 0 0,0 1-1 0 0,0-1 0 0 0,-2 2-56 0 0,-20 90 768 0 0,10-30-768 0 0,1 23 11 0 0,21-3 194 0 0,-6-76-194 0 0,-3-3-2671 0 0,0-10-3002 0 0</inkml:trace>
  <inkml:trace contextRef="#ctx0" brushRef="#br0" timeOffset="3142.076">815 509 9184 0 0,'0'0'208'0'0,"0"0"33"0"0,0 0 14 0 0,0 0 22 0 0,0 0 90 0 0,5-5 1243 0 0,43-1 192 0 0,-7 2-158 0 0,-1 8-796 0 0,78 0 211 0 0,18-4-739 0 0,-19-4-156 0 0,49-17 3 0 0,-43-3-98 0 0,-65 12 759 0 0,-58 11-760 0 0,0 1-4 0 0,4 4 391 0 0,-29-10-963 0 0,5 4-5313 0 0,11-4 96 0 0</inkml:trace>
  <inkml:trace contextRef="#ctx0" brushRef="#br0" timeOffset="4076.721">1035 320 9152 0 0,'0'0'208'0'0,"0"0"33"0"0,0 0 14 0 0,0 0-31 0 0,0 0-123 0 0,0 0-10 0 0,0 0 5 0 0,0 0 0 0 0,0-7 361 0 0,20-46 2022 0 0,-17 42-2237 0 0,1 0 0 0 0,0 0 1 0 0,1 1-1 0 0,0 0 1 0 0,1 0-1 0 0,0 0 0 0 0,7-9-242 0 0,11-17 197 0 0,32-35 340 0 0,-4 18 640 0 0,-51 53-985 0 0,-1 0 2 0 0,0 0 6 0 0,0 0 6 0 0,0 0 2 0 0,1-1-21 0 0,2-2-83 0 0,1 0-9 0 0,-4 3 2 0 0,0 0-21 0 0,0 0-11 0 0,0 0 2 0 0,0 0 10 0 0,0 0 1 0 0,11 4 151 0 0,6 39 163 0 0,-4 1-267 0 0,-4-6-105 0 0,-3-3 392 0 0,2 0-412 0 0,-4 5 179 0 0,-3-16-1024 0 0,-1-24 415 0 0</inkml:trace>
  <inkml:trace contextRef="#ctx0" brushRef="#br0" timeOffset="5600.437">1947 730 4456 0 0,'0'0'95'0'0,"0"0"15"0"0,0 0-31 0 0,0 0 28 0 0,0 0 91 0 0,0 0 13 0 0,0 0-3 0 0,0 0-15 0 0,0 0-62 0 0,0 0-31 0 0,0 0-4 0 0,0 0 53 0 0,0 0 223 0 0,0 0 92 0 0,0 0 16 0 0,0 0 7 0 0,0 0 1 0 0,0 0 0 0 0,0 0 0 0 0,0 0-39 0 0,0-10 1198 0 0,0-11-879 0 0,0 19-578 0 0,0 2 96 0 0,0 0 39 0 0,0 0 10 0 0,0 0-31 0 0,0 0-135 0 0,0 0-60 0 0,0 0-11 0 0,0 0 3 0 0,0 0 23 0 0,0 0 11 0 0,-1 1 1 0 0,-53 24 976 0 0,-54 74-464 0 0,-77 113 237 0 0,163-184-732 0 0,2 2 0 0 0,0 0 1 0 0,2 1-1 0 0,2 0 0 0 0,0 3-153 0 0,7-13 74 0 0,1-1 0 0 0,1 2 0 0 0,2-1 0 0 0,0 0 0 0 0,0 1 0 0 0,2 1-74 0 0,-5 125 560 0 0,30 13-225 0 0,-3-79 294 0 0,7-9-361 0 0,47 63 548 0 0,-57-114-544 0 0,1 0-1 0 0,0-2 1 0 0,2 0-1 0 0,1-1 1 0 0,8 7-272 0 0,53 31 346 0 0,-46-38-182 0 0,0-1 0 0 0,1-2 0 0 0,1-1 0 0 0,10 1-164 0 0,-3-3 231 0 0,-11-7 201 0 0,38-2-395 0 0,-70-4 23 0 0,0 0 0 0 0,1 0-37 0 0,-1 0 32 0 0,-1 0-13 0 0,0 0-104 0 0,0 0-24 0 0,0 0-62 0 0,0 0-32 0 0,0 0-4 0 0,0 0-88 0 0,0 0-370 0 0,0 0-166 0 0,0 0-1312 0 0,0 0-5133 0 0</inkml:trace>
  <inkml:trace contextRef="#ctx0" brushRef="#br0" timeOffset="10843.981">2259 979 7688 0 0,'0'0'349'0'0,"0"0"-2"0"0,-6-6 191 0 0,6 5-453 0 0,0 0 0 0 0,0 0-1 0 0,0 0 1 0 0,0 1 0 0 0,0-1-1 0 0,0 0 1 0 0,0 0-1 0 0,0 0 1 0 0,-1 0 0 0 0,1 0-1 0 0,0 0 1 0 0,-1 0 0 0 0,1 1-1 0 0,-1-1 1 0 0,1 0-1 0 0,-1 0 1 0 0,1 0 0 0 0,-1 1-1 0 0,1-1 1 0 0,-1 0 0 0 0,0 1-1 0 0,1-1 1 0 0,-1 0 0 0 0,0 1-1 0 0,0-1 1 0 0,1 1-1 0 0,-1 0 1 0 0,0-1 0 0 0,0 1-1 0 0,0-1 1 0 0,0 1 0 0 0,0 0-1 0 0,1 0 1 0 0,-1-1-1 0 0,0 1 1 0 0,0 0 0 0 0,0 0-1 0 0,0 0 1 0 0,0 0 0 0 0,0 0-1 0 0,0 0 1 0 0,0 0-1 0 0,0 1 1 0 0,0-1 0 0 0,0 0-1 0 0,1 0 1 0 0,-1 1-85 0 0,-41 19-47 0 0,-39 68 956 0 0,49-44-815 0 0,3-6 201 0 0,1 1 1 0 0,3 2 0 0 0,1 0 0 0 0,2 2-1 0 0,2 1 1 0 0,1 2-296 0 0,12-28 64 0 0,0 0 0 0 0,1 1-1 0 0,1 0 1 0 0,1 0 0 0 0,1 1 0 0 0,0-1-1 0 0,1 1 1 0 0,2-1 0 0 0,0 1 0 0 0,1 3-64 0 0,2-11 94 0 0,0 1 1 0 0,1-1-1 0 0,0 0 1 0 0,1 0-1 0 0,0 0 1 0 0,1 0-1 0 0,1-1 1 0 0,0 0-1 0 0,7 9-94 0 0,-3-7 171 0 0,0 0-1 0 0,1 0 1 0 0,1-1 0 0 0,0-1-1 0 0,1 0 1 0 0,5 3-171 0 0,-12-9 76 0 0,6 2 44 0 0,1 0-1 0 0,-1-1 0 0 0,1 0 1 0 0,1-1-1 0 0,-1-1 1 0 0,1 0-1 0 0,0-1 1 0 0,0-1-1 0 0,0 0 1 0 0,8 0-120 0 0,77-5 872 0 0,-69-5-744 0 0,-25 7-118 0 0,1-1 2 0 0,-6 1 50 0 0,-1 1 22 0 0,0 0 18 0 0,0 0-11 0 0,0 0-10 0 0,0 0-2 0 0,0 0-6 0 0,0 0-1 0 0,0 0 0 0 0,0 0-49 0 0,-18 0-622 0 0,5 0-2594 0 0,3 0 1547 0 0</inkml:trace>
  <inkml:trace contextRef="#ctx0" brushRef="#br0" timeOffset="13785.507">2921 1768 9848 0 0,'0'0'448'0'0,"0"0"-7"0"0,0 0-272 0 0,0 0-93 0 0,0 16 158 0 0,-14 37 1886 0 0,-12 66-416 0 0,17-22-1000 0 0,9-92-578 0 0,0 0-83 0 0,0-4 42 0 0,0-1 13 0 0,0 0-42 0 0,0 0-155 0 0,0 0-17 0 0,0 0-95 0 0,0 0-439 0 0,1-1-190 0 0,2-4-36 0 0</inkml:trace>
  <inkml:trace contextRef="#ctx0" brushRef="#br0" timeOffset="14793.081">3115 1352 9760 0 0,'0'-10'1038'0'0,"13"-32"-1020"0"0,1 14 1172 0 0,-14 27-996 0 0,10-8 1302 0 0,-6 7-1347 0 0,1-1 1 0 0,-1 1-1 0 0,1 0 1 0 0,0 1-1 0 0,0-1 1 0 0,0 1-1 0 0,0 0 1 0 0,0 0-1 0 0,0 1 1 0 0,0-1-1 0 0,0 1 1 0 0,1 0-1 0 0,-1 0 1 0 0,2 1-150 0 0,11 0 60 0 0,14 10 618 0 0,-30-9-629 0 0,0-1 0 0 0,1 1-1 0 0,-1 0 1 0 0,0-1-1 0 0,0 1 1 0 0,0 0-1 0 0,0 0 1 0 0,-1 1-1 0 0,1-1 1 0 0,-1 0-1 0 0,1 0 1 0 0,-1 1-1 0 0,0-1 1 0 0,1 1-1 0 0,-1-1 1 0 0,-1 1 0 0 0,1 0-1 0 0,0-1 1 0 0,-1 1-1 0 0,1 1-48 0 0,-1-3 157 0 0,4 13 163 0 0,-4-11-320 0 0,1 5 23 0 0,-1 0 0 0 0,0 1 0 0 0,-1-1 1 0 0,0 0-1 0 0,0 0 0 0 0,-1 1 0 0 0,0-1 0 0 0,0 0 0 0 0,-3 5-23 0 0,-32 78-216 0 0,-34 18 291 0 0,12-41 538 0 0,39-44-346 0 0,16-21-242 0 0,0 0-1 0 0,0 1 1 0 0,1 0 0 0 0,-1 0-1 0 0,1 0 1 0 0,0 0 0 0 0,0 1 0 0 0,1-1-1 0 0,-1 1 1 0 0,1 0 0 0 0,0 0 0 0 0,0-1-1 0 0,1 1 1 0 0,0 0 0 0 0,-1 3-25 0 0,-3 4 139 0 0,4-11-127 0 0,1-1 0 0 0,-1 1 0 0 0,0 0 0 0 0,1 0-1 0 0,-1 0 1 0 0,1-1 0 0 0,0 1 0 0 0,-1 0 0 0 0,1 0 0 0 0,0 0 0 0 0,-1 0 0 0 0,1 0 0 0 0,0 0 0 0 0,0 0 0 0 0,0 0 0 0 0,0 0 0 0 0,0 0 0 0 0,0 0 0 0 0,0 0 0 0 0,0 0 0 0 0,0 0 0 0 0,0 0 0 0 0,1 0 0 0 0,-1 0 0 0 0,0-1-1 0 0,1 1 1 0 0,-1 0 0 0 0,0 0 0 0 0,1 0 0 0 0,-1 0 0 0 0,1 0 0 0 0,0-1 0 0 0,-1 1 0 0 0,1 0-12 0 0,26 32 681 0 0,-4-29-326 0 0,60-3 741 0 0,-13-9-1121 0 0,12-4 334 0 0,8-1-33 0 0,-82 21-165 0 0,-8-8-565 0 0,0 0-171 0 0,0 0-42 0 0</inkml:trace>
  <inkml:trace contextRef="#ctx0" brushRef="#br0" timeOffset="30675.07">2502 1300 6016 0 0,'0'0'132'0'0,"0"0"17"0"0,0 0 11 0 0,0 0 7 0 0,0 0 1 0 0,0 0 4 0 0,0 0 16 0 0,0 0 4 0 0,0 0 0 0 0,0 0 8 0 0,0 0 34 0 0,0 0 20 0 0,0 0 2 0 0,0 0 6 0 0,0 0 30 0 0,0 0 18 0 0,0 0 2 0 0,0 0-6 0 0,0 0-22 0 0,0 0-10 0 0,0 0-2 0 0,0 0-8 0 0,0 0-32 0 0,0 0-10 0 0,0 0-4 0 0,0 0-12 0 0,0 0-36 0 0,0 0-12 0 0,0 0-4 0 0,0 0 7 0 0,0 0 40 0 0,0 0 21 0 0,0 0 2 0 0,0 0 0 0 0,0 0 0 0 0,0 0 0 0 0,0 0 0 0 0,0 0 21 0 0,0 0 90 0 0,0 0 38 0 0,0 0 10 0 0,0 0-43 0 0,0 0-186 0 0,0 0-80 0 0,0 0-6 0 0,0 0 14 0 0,0 0 1 0 0,0 0 5 0 0,0 0 13 0 0,0 0 24 0 0,0 0-10 0 0,0 0-10 0 0,0 0 19 0 0,0 0 86 0 0,0 19 660 0 0,3 34-618 0 0,2-30-198 0 0,14 34 244 0 0,-2 19 406 0 0,-16 40 348 0 0,-5 8-261 0 0,8-69 104 0 0,-4-54-813 0 0,0-1 1 0 0,0 0-11 0 0,0 0-32 0 0,0 0-101 0 0,0 0-19 0 0,0 0 6 0 0,0 0-186 0 0,0 0-789 0 0,0 0-346 0 0,0 0-69 0 0</inkml:trace>
  <inkml:trace contextRef="#ctx0" brushRef="#br0" timeOffset="32061.344">3458 890 7672 0 0,'0'0'224'0'0,"0"0"16"0"0,0 0-59 0 0,0 0-28 0 0,0 0-7 0 0,0 0 12 0 0,0 0 64 0 0,0 0 30 0 0,0 0 4 0 0,0 0-22 0 0,0 0-90 0 0,0 0-42 0 0,0 0-6 0 0,0 0 52 0 0,0 0 217 0 0,0 0 92 0 0,0 0 21 0 0,0 0-40 0 0,0 0-171 0 0,0 0-71 0 0,6 0 467 0 0,2 1-432 0 0,0 1 0 0 0,-1 1 0 0 0,1-1 0 0 0,0 1 0 0 0,-1 1 0 0 0,0-1 0 0 0,1 1 0 0 0,-2 0 1 0 0,1 1-1 0 0,0 0 0 0 0,-1 0 0 0 0,0 0 0 0 0,2 3-231 0 0,15 10 407 0 0,123 119 788 0 0,-122-107-866 0 0,-1 2 0 0 0,-2 0-1 0 0,17 36-328 0 0,-37-66 11 0 0,58 143 181 0 0,-32-34 48 0 0,9 50 191 0 0,-18-37 546 0 0,-19-115-836 0 0,0-1-1 0 0,0 0 0 0 0,-1 0 1 0 0,-1 1-1 0 0,1-1 0 0 0,-1 0 0 0 0,-1-1 1 0 0,1 1-1 0 0,-1-1 0 0 0,-1 1 1 0 0,1-1-1 0 0,-1 0 0 0 0,0-1 1 0 0,-1 1-1 0 0,0-1 0 0 0,0 0 0 0 0,-4 3-140 0 0,9-8-1 0 0,-17 19 217 0 0,10-10-44 0 0,-1 0 0 0 0,0 0 0 0 0,-1-1 0 0 0,0 0 0 0 0,-1 0 0 0 0,0-2 0 0 0,-7 5-172 0 0,10-7 48 0 0,2 2-36 0 0,-6 2-3564 0 0,12-9 1496 0 0</inkml:trace>
  <inkml:trace contextRef="#ctx0" brushRef="#br0" timeOffset="33890.888">4275 1745 3496 0 0,'0'0'159'0'0,"0"0"62"0"0,0 0 31 0 0,0 0 4 0 0,0 0 20 0 0,0 0 84 0 0,0 0 37 0 0,0 0 10 0 0,0 0 19 0 0,0 0 80 0 0,0 0 35 0 0,0 0 10 0 0,0 0-5 0 0,0 0-22 0 0,0 0-10 0 0,0 0-2 0 0,0 0-15 0 0,0 0-61 0 0,0 0-27 0 0,0 0-7 0 0,0 0 2 0 0,0 0 17 0 0,0 0 10 0 0,0 0 1 0 0,0 0-36 0 0,0 0-152 0 0,0 0-70 0 0,0 0-12 0 0,0 0 14 0 0,0 0 68 0 0,7 3 174 0 0,-5-1 2335 0 0,2 44-1801 0 0,5 16-360 0 0,-21 94 648 0 0,4-98-1030 0 0,-3 0 0 0 0,-2 0-1 0 0,-3-1 1 0 0,-2-1-1 0 0,-3 0-209 0 0,-48 97-656 0 0,39-97 304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21:35:58.4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1 325 2384 0 0,'0'0'108'0'0,"0"0"59"0"0,0 0 183 0 0,0 0 82 0 0,0 0 15 0 0,0 0 37 0 0,0 0 151 0 0,0 0 64 0 0,0 0 19 0 0,0 0-12 0 0,0 0-54 0 0,0 0-20 0 0,0 0-6 0 0,0 0-64 0 0,4 13 956 0 0,6 27 2368 0 0,-1-17-2972 0 0,-5 0-307 0 0,10 30 1143 0 0,-19 64-1076 0 0,-3-42-407 0 0,7 58 512 0 0,15-28-1001 0 0,8-26 390 0 0,14 21-384 0 0,4-27 520 0 0,-17-50-165 0 0,36 7 1 0 0,-57-29-122 0 0,0-1 0 0 0,0 1 0 0 0,0-1 0 0 0,0 1 0 0 0,0-1 1 0 0,0 0-1 0 0,0 0 0 0 0,0 0 0 0 0,0 0 0 0 0,0 0 0 0 0,0 0 0 0 0,0-1 0 0 0,0 1 0 0 0,0-1 0 0 0,0 1 0 0 0,0-1 0 0 0,0 0 0 0 0,0 0 1 0 0,-1 0-1 0 0,1 0 0 0 0,0 0 0 0 0,-1 0 0 0 0,2-1-18 0 0,18-8 143 0 0,29-41-2 0 0,-35 28-9 0 0,-1 0 0 0 0,0-1 1 0 0,-2-1-1 0 0,-1 0 0 0 0,-1 0 0 0 0,-2-1 0 0 0,0 0 0 0 0,3-24-132 0 0,16-48-60 0 0,0-18 195 0 0,-23 97-24 0 0,-2 0 0 0 0,0-1 0 0 0,0 1 0 0 0,-2 0-1 0 0,-1-1 1 0 0,-2-16-111 0 0,-11-80 595 0 0,9 74-542 0 0,0 15-38 0 0,-3-23 362 0 0,13 31-753 0 0,8-1 100 0 0,16 13-1768 0 0,-27 11 1564 0 0</inkml:trace>
  <inkml:trace contextRef="#ctx0" brushRef="#br0" timeOffset="1507.17">736 963 9272 0 0,'-4'-6'693'0'0,"2"-14"4614"0"0,0 18-1361 0 0,2 13-4834 0 0,3 191 1701 0 0,2-138-813 0 0,9 47 0 0 0,9 34 192 0 0,-2-13-512 0 0,-16-71 544 0 0,-4 5 44 0 0,-1-65-188 0 0,0-1-12 0 0,0 0-4 0 0,0 0 16 0 0,0 0 66 0 0,0 0 22 0 0,0 0 6 0 0,0 0-6 0 0,0 0-34 0 0,0 0-20 0 0,0 0-2 0 0,-10-12 152 0 0,-7-33-26 0 0,13 31-110 0 0,0 0 0 0 0,1 0-1 0 0,1 0 1 0 0,0-1 0 0 0,1 1 0 0 0,1 0 0 0 0,0-1 0 0 0,1-5-128 0 0,0-13 3 0 0,2-123-3 0 0,3 93 0 0 0,11-14-80 0 0,16-12 80 0 0,-9 45 5 0 0,-18 32-18 0 0,0 0 0 0 0,1 1 1 0 0,0 0-1 0 0,0 1 0 0 0,1-1 0 0 0,1 2 0 0 0,3-4 13 0 0,-9 9-5 0 0,0 1 0 0 0,1 0-1 0 0,0-1 1 0 0,0 1 0 0 0,0 1 0 0 0,0-1-1 0 0,1 1 1 0 0,-1-1 0 0 0,0 1 0 0 0,1 0-1 0 0,0 1 1 0 0,0-1 0 0 0,-1 1 0 0 0,1 0 0 0 0,0 0-1 0 0,0 1 1 0 0,0-1 0 0 0,0 1 0 0 0,0 0-1 0 0,0 0 1 0 0,0 1 0 0 0,0 0 0 0 0,-1 0-1 0 0,1 0 1 0 0,0 0 0 0 0,0 1 5 0 0,35 20-259 0 0,0 24 187 0 0,-37-41 43 0 0,0 0-1 0 0,0 0 1 0 0,-1 0-1 0 0,0 0 1 0 0,0 0-1 0 0,0 1 1 0 0,0-1-1 0 0,-1 1 1 0 0,0-1 0 0 0,0 1-1 0 0,-1-1 1 0 0,0 1-1 0 0,0 0 1 0 0,0-1-1 0 0,0 1 1 0 0,-1-1-1 0 0,0 1 1 0 0,0 1 29 0 0,-3 3-6 0 0,3-6 20 0 0,1 0 0 0 0,-1 0 1 0 0,-1 0-1 0 0,1-1 1 0 0,0 1-1 0 0,-1 0 0 0 0,0-1 1 0 0,0 1-1 0 0,0-1 0 0 0,0 0 1 0 0,-1 0-1 0 0,1 0 0 0 0,-1 0 1 0 0,0 0-1 0 0,0 0 1 0 0,0-1-1 0 0,0 1 0 0 0,0-1 1 0 0,0 0-1 0 0,-1 0-14 0 0,-83 30 905 0 0,43-24-221 0 0,-168 1 1054 0 0,162-14-1496 0 0,23-3-326 0 0,5-7-842 0 0,21 15 488 0 0</inkml:trace>
  <inkml:trace contextRef="#ctx0" brushRef="#br0" timeOffset="3202.672">1021 16 6832 0 0,'0'0'144'0'0,"0"0"49"0"0,0 0 80 0 0,0 0 30 0 0,0 0 8 0 0,0 0 13 0 0,0 0 49 0 0,0 0 19 0 0,0 0 7 0 0,0 0 17 0 0,0 0 66 0 0,0 0 29 0 0,0 0 8 0 0,0 0-15 0 0,0 0-67 0 0,0 0-28 0 0,0 0-7 0 0,0 0-21 0 0,5-5 1111 0 0,11-5-133 0 0,3 17-521 0 0,12 17-309 0 0,10 0-145 0 0,15 9 48 0 0,20 15-120 0 0,91 76-248 0 0,-145-102-64 0 0,0 0 0 0 0,-2 1 0 0 0,0 1 0 0 0,-2 1 0 0 0,-1 1 0 0 0,0 1 0 0 0,-3 0 0 0 0,11 25 0 0 0,8 45 54 0 0,24 219-52 0 0,-43-119 52 0 0,-14-172-57 0 0,-1 1 0 0 0,-2-1 0 0 0,0 0 0 0 0,-1 0 0 0 0,-2 0 0 0 0,-1-1 0 0 0,0 0 0 0 0,-3 2 3 0 0,-31 53 877 0 0,-4-14-429 0 0,-31 35 1153 0 0,12-44-1153 0 0,29-32-196 0 0,26-12-188 0 0,-10 0 0 0 0,12-8-48 0 0,5-4 22 0 0,2 0-150 0 0,0 0-20 0 0,-4 4-886 0 0,4-4 602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22:49:56.200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1095 6047 6416 0 0,'0'0'141'0'0,"0"0"23"0"0,0 0 13 0 0,0 0 25 0 0,0 0 54 0 0,0 0 28 0 0,0 0 4 0 0,0 0 0 0 0,0 0 0 0 0,0 0 0 0 0,0 0 0 0 0,0 0-10 0 0,0 0-38 0 0,0 0-14 0 0,0 0-2 0 0,0 0-14 0 0,0 0-55 0 0,0 0-26 0 0,0 0-7 0 0,0 0-8 0 0,0 0-22 0 0,-1-1-24 0 0,-2-5-41 0 0,7-7 194 0 0,6-22 495 0 0,31-36 386 0 0,-22 44-389 0 0,46-45-406 0 0,-29 15-163 0 0,80-78 478 0 0,16-3-316 0 0,-32 33-166 0 0,0-10 88 0 0,-18 29 36 0 0,69-57 144 0 0,-36 36-190 0 0,7-28 75 0 0,-61 60-101 0 0,-6 24-128 0 0,36-60 0 0 0,-6 19-10 0 0,-62 60-43 0 0,19-14-12 0 0,4 18 515 0 0,39-48-625 0 0,-49 46 308 0 0,-20 12 51 0 0,120-95-444 0 0,-80 59 472 0 0,4-8-276 0 0,-46 52 0 0 0,-9 6 12 0 0,-4 4 48 0 0,-1 0 12 0 0,0 0 0 0 0,-2 0-12 0 0,-20 13-48 0 0,-5 2 116 0 0,7-1-216 0 0,-56 28-74 0 0,-9-5 132 0 0,-47 8-108 0 0,93-31 95 0 0,-32 3 96 0 0,11-5-53 0 0,34-10 0 0 0,17 1 0 0 0,4-2 15 0 0,5-1-13 0 0,1-1-1 0 0,-1 1 1 0 0,0 0-1 0 0,0 0 1 0 0,0 0-1 0 0,0-1 0 0 0,0 1 1 0 0,0 0-1 0 0,0 0 1 0 0,0 0-1 0 0,0-1 1 0 0,0 1-1 0 0,0 0 1 0 0,0 0-1 0 0,0-1 1 0 0,0 1-1 0 0,0 0 1 0 0,-1 0-1 0 0,1 0 1 0 0,0-1-1 0 0,0 1 1 0 0,0 0-1 0 0,0 0 1 0 0,0 0-1 0 0,0 0 1 0 0,0-1-1 0 0,-1 1 1 0 0,1 0-1 0 0,0 0 0 0 0,0 0 1 0 0,0 0-1 0 0,0 0 1 0 0,-1-1-1 0 0,1 1 1 0 0,0 0-1 0 0,0 0 1 0 0,0 0-1 0 0,-1 0-1 0 0,22-7-7 0 0,35-6 7 0 0,21-10 0 0 0,39-4-760 0 0,-26 15 763 0 0,-26 24 10 0 0,-48-11-31 0 0,24 3-45 0 0,-39-3 131 0 0,23 3 9 0 0,-3 1-77 0 0,-17 0 0 0 0,-2 1-24 0 0,0 1 0 0 0,-1 0-1 0 0,0 1 1 0 0,0-1-1 0 0,-1 0 1 0 0,0 0-1 0 0,0 0 1 0 0,-1 0-1 0 0,0 0 1 0 0,0 0-1 0 0,-1 4 25 0 0,0 40-64 0 0,-3 85 23 0 0,7-108 47 0 0,-2-1 0 0 0,-1 0 0 0 0,-1 0 0 0 0,-2-1 0 0 0,0 2-6 0 0,-35 141 758 0 0,38-138-476 0 0,1-29-186 0 0,0-2-29 0 0,0 0-115 0 0,0 0-19 0 0,0 0 25 0 0,0 0 58 0 0,0-10-207 0 0,-4-99-4079 0 0,3 66 2830 0 0</inkml:trace>
  <inkml:trace contextRef="#ctx0" brushRef="#br0" timeOffset="1876.559">968 3635 7112 0 0,'0'0'157'0'0,"0"0"23"0"0,0 0 13 0 0,0 0-11 0 0,7-4-41 0 0,2-12-120 0 0,-5 10 22 0 0,2 2-32 0 0,12-9 83 0 0,3 11 1532 0 0,21 4-33 0 0,24 7-480 0 0,73 4-707 0 0,74 35 578 0 0,-112-16-1050 0 0,35-4 4 0 0,-20-10 376 0 0,131 20-98 0 0,-136-32 252 0 0,126 16-188 0 0,-86 5 618 0 0,-95-22-898 0 0,56 7 305 0 0,-63-11 569 0 0,-50-2 305 0 0,-8-5-1134 0 0,-1 3-83 0 0,0-3 24 0 0,-1 5 14 0 0,1 0 0 0 0,-4-3 0 0 0,4-1 0 0 0,3-2 0 0 0,-41-27-117 0 0,-33-28 170 0 0,19 17 129 0 0,32 5-236 0 0,-25-18 54 0 0,30 35-64 0 0,50 28 64 0 0,31 17-16 0 0,65 59-272 0 0,-55-19 102 0 0,-57-50 109 0 0,12 29 186 0 0,-21-40-217 0 0,0 16 170 0 0,-11 3 138 0 0,0-2-280 0 0,-28 7 0 0 0,-27 12-170 0 0,-34 35-524 0 0,65-41 748 0 0,0-4 124 0 0,5 4-194 0 0,-11 15 192 0 0,21-18-194 0 0,19-26 42 0 0,1-2-22 0 0,0 9-188 0 0,21 14-1173 0 0,-12-18 1001 0 0</inkml:trace>
  <inkml:trace contextRef="#ctx0" brushRef="#br0" timeOffset="6081.786">4231 3695 5008 0 0,'0'0'108'0'0,"0"0"17"0"0,-6 4 136 0 0,-2-4-161 0 0,-4 1 6202 0 0,25 0-5011 0 0,25 0-1094 0 0,42 9 509 0 0,-39-7-599 0 0,-1-2-86 0 0,70 18 107 0 0,-38-1-74 0 0,59-4-54 0 0,-21-14 296 0 0,-19 3 37 0 0,-84-3-333 0 0,1-1 0 0 0,-1 1 0 0 0,1 0-1 0 0,0 1 1 0 0,-1 0 0 0 0,1 0 0 0 0,-1 0 0 0 0,1 1 0 0 0,-1 0 0 0 0,0 1 0 0 0,2 0 0 0 0,92 16 12 0 0,-44-6 41 0 0,17-13-32 0 0,-34-9 569 0 0,-39 9-646 0 0,-1 0 96 0 0,3 0 24 0 0,-2 0 0 0 0,-1 0 2 0 0,0 0 9 0 0,0 0-3 0 0,0 0 13 0 0,0 0-15 0 0,0 0-6 0 0,0 0 5 0 0,0 0 16 0 0,0 0-40 0 0,0 0-101 0 0,0 0-23 0 0,0 0-7 0 0,0 0-22 0 0,0 0-10 0 0,0 0-2 0 0,0 0 36 0 0,0 0 116 0 0,0 0-80 0 0,0 0-44 0 0,0 0-4 0 0,0 0 4 0 0,0 0 16 0 0,0 0 4 0 0,0 0 0 0 0,0 0 1 0 0,0 0 6 0 0,0 0-6 0 0,0 0-28 0 0,0 0-11 0 0,0 0-2 0 0,0 0 1 0 0,0 0 6 0 0,0 0 1 0 0,0 0 0 0 0,0 0 2 0 0,0 0 13 0 0,5-7-1162 0 0,-10-3 1173 0 0,-3 4 62 0 0,-24-20 314 0 0,-17-28 634 0 0,-28-31-613 0 0,-13-27-96 0 0,13 27-99 0 0,58 59-60 0 0,-1 8-79 0 0,20 17-60 0 0,5 18-163 0 0,71 47 94 0 0,-26-28 144 0 0,-22-19 0 0 0,-1 1 0 0 0,0 1 0 0 0,-1 1 0 0 0,12 14 0 0 0,32 38 0 0 0,11-1-88 0 0,-46-44 88 0 0,-15-14 0 0 0,0 13 14 0 0,-20-25 58 0 0,-5 8 70 0 0,-19 9-66 0 0,-47 4-87 0 0,26 0-42 0 0,-26 13 53 0 0,-19 29 64 0 0,79-48-934 0 0,11-14 530 0 0,-5 24-2444 0 0,5-25-1062 0 0</inkml:trace>
  <inkml:trace contextRef="#ctx0" brushRef="#br0" timeOffset="8253.796">4171 5501 5816 0 0,'0'0'132'0'0,"0"0"17"0"0,0 0 10 0 0,2 0-26 0 0,25-14 926 0 0,29-26 1357 0 0,5-2-348 0 0,-20-19-1464 0 0,-8 42-59 0 0,23-21 230 0 0,30-26-775 0 0,0 27 168 0 0,-16-4-152 0 0,153-132-51 0 0,-16 15 1304 0 0,-118 89-669 0 0,7-11-586 0 0,-24 24 2 0 0,-68 53-30 0 0,14-22 83 0 0,-18 27-62 0 0,0 0-1 0 0,0 0 1 0 0,0 0-1 0 0,0 0 1 0 0,0 0 0 0 0,0 0-1 0 0,0 0 1 0 0,1 0 0 0 0,-1 1-1 0 0,0-1 1 0 0,0 0 0 0 0,0 0-1 0 0,0 0 1 0 0,0 0 0 0 0,0 0-1 0 0,1 0 1 0 0,-1 0 0 0 0,0 0-1 0 0,0 0 1 0 0,0 0-1 0 0,0 0 1 0 0,0 0 0 0 0,1 0-1 0 0,-1 0 1 0 0,0 0 0 0 0,0 0-1 0 0,0 0 1 0 0,0 0 0 0 0,0 0-1 0 0,1 0 1 0 0,-1 0 0 0 0,0 0-1 0 0,0 0 1 0 0,0 0 0 0 0,0 0-7 0 0,2 9 5 0 0,-1-1-122 0 0,0-16 31 0 0,1-1 76 0 0,5 7 10 0 0,3-28 0 0 0,-5 24-1316 0 0,-9 21 1057 0 0,4 2-1029 0 0,15-10 1359 0 0,10-35-71 0 0,-4 15-74 0 0,-7 2 134 0 0,-8 4-17 0 0,-2 0-32 0 0,1 1-11 0 0,0 9 0 0 0,-4 4 25 0 0,-1-5 100 0 0,0-2 21 0 0,0 0-2 0 0,0 0-10 0 0,0 0-39 0 0,0 0-20 0 0,0 0-3 0 0,0 0 4 0 0,0 0 16 0 0,-2 0 4 0 0,-61 32 96 0 0,21-11-192 0 0,-78 34 0 0 0,29-24 0 0 0,-9 18 0 0 0,-72 26 0 0 0,70-46 0 0 0,43-4-15 0 0,54-27-54 0 0,4 1-11 0 0,1 1-43 0 0,0 0-5 0 0,0 0 7 0 0,0 0-26 0 0,0 0-112 0 0,12-13-655 0 0,53-29 474 0 0,45 3 440 0 0,-14 25 0 0 0,-16 3 0 0 0,-4 4 0 0 0,-65 7-7 0 0,1 0-1 0 0,-1-1 1 0 0,0 0 0 0 0,0-1 0 0 0,0 0 0 0 0,0 0 0 0 0,0-1 0 0 0,0-1 0 0 0,6-3 7 0 0,107-29 464 0 0,-101 36-230 0 0,6-6 334 0 0,-15-18 438 0 0,-14 23-888 0 0,0 1-12 0 0,0 0-2 0 0,0 0-6 0 0,0 0-22 0 0,0 2-21 0 0,-40 81 9 0 0,31-58-43 0 0,-32 4 161 0 0,26-13-182 0 0,0-5 53 0 0,-37 51-42 0 0,-62 65 127 0 0,79-74-74 0 0,9-9 182 0 0,16 0-86 0 0,10-42-328 0 0,9 5-520 0 0,11-3-355 0 0,-8-8 518 0 0,2-3-3 0 0</inkml:trace>
  <inkml:trace contextRef="#ctx0" brushRef="#br0" timeOffset="30821.703">7186 3820 6936 0 0,'0'0'157'0'0,"0"0"23"0"0,0 0 11 0 0,0 0 11 0 0,0 0 46 0 0,0 0 22 0 0,0 0 2 0 0,0 0-30 0 0,0 0-116 0 0,6-5 124 0 0,17-4 1524 0 0,-21 9-1590 0 0,25-9 817 0 0,-25 9-898 0 0,-1 0 1 0 0,71-14 776 0 0,16-2-72 0 0,9 10-611 0 0,50 28-186 0 0,-31-12-83 0 0,-31-10 72 0 0,39-10 64 0 0,-27-1 64 0 0,-27 22-128 0 0,-64-6-15 0 0,-2-1-97 0 0,4 4-764 0 0,-6-6-5469 0 0,-2-2 3349 0 0</inkml:trace>
  <inkml:trace contextRef="#ctx0" brushRef="#br0" timeOffset="31376.363">7933 3547 5208 0 0,'0'0'116'0'0,"0"0"17"0"0,0 0 11 0 0,0 0 45 0 0,0 0 166 0 0,0 0 77 0 0,0 0 15 0 0,0 0-13 0 0,0 0-55 0 0,14 4 1048 0 0,57 9 1271 0 0,-1-4-1852 0 0,41 1-452 0 0,-46 8-363 0 0,-13 3-344 0 0,-50-21 330 0 0,0 0 0 0 0,0 0 0 0 0,0 0 0 0 0,0 0 0 0 0,0 0 0 0 0,0 1 0 0 0,-1-1 0 0 0,1 0 0 0 0,0 1 0 0 0,0-1 0 0 0,0 1 0 0 0,-1 0 0 0 0,1 0 0 0 0,0 0 0 0 0,-1 0 0 0 0,1 0 0 0 0,0 0 0 0 0,-1 0 0 0 0,1 0 0 0 0,-1 1 0 0 0,0-1 0 0 0,1 0 0 0 0,-1 1 0 0 0,0-1 0 0 0,0 1 0 0 0,0 0 0 0 0,0-1 0 0 0,0 1 0 0 0,0 0 0 0 0,-1-1 0 0 0,1 1 0 0 0,-1 0 0 0 0,1 0 0 0 0,-1 0 0 0 0,1 0 0 0 0,-1 0 0 0 0,0-1 0 0 0,0 1 0 0 0,0 0 0 0 0,0 0 0 0 0,0 0 0 0 0,-1 0 0 0 0,1 0 0 0 0,0 0 0 0 0,-1 0 0 0 0,0-1 0 0 0,1 1 0 0 0,-1 0 0 0 0,0 0 1 0 0,0-1-1 0 0,0 1 0 0 0,0 0 0 0 0,0-1 0 0 0,0 1 0 0 0,-1-1-17 0 0,-109 88 897 0 0,1-17-602 0 0,25-5-383 0 0,-10 9 88 0 0,58-36 0 0 0,12-5-136 0 0,21-22-1464 0 0,4-11 1000 0 0</inkml:trace>
  <inkml:trace contextRef="#ctx0" brushRef="#br0" timeOffset="33057.049">6919 5527 5192 0 0,'0'0'151'0'0,"0"0"91"0"0,0 0 283 0 0,0 0 126 0 0,0 0 21 0 0,1-2-32 0 0,6-2 623 0 0,4-3-826 0 0,35 23 430 0 0,-5-32 94 0 0,9-11-129 0 0,-14 9-418 0 0,73-25 339 0 0,-57 29-577 0 0,69-74-35 0 0,20-13-13 0 0,-40 37-57 0 0,101-61-59 0 0,-129 68 41 0 0,-32 39 158 0 0,-33 5 37 0 0,-4 17 21 0 0,1 25-248 0 0,-6-27 22 0 0,-3 1-51 0 0,3-2-83 0 0,-4 13-2098 0 0,1-7 1848 0 0,3-5-3 0 0,1-2 0 0 0,0 0-47 0 0,0 0-196 0 0,0 0-86 0 0,-1-2-20 0 0,-8-6-3 0 0</inkml:trace>
  <inkml:trace contextRef="#ctx0" brushRef="#br0" timeOffset="33755.53">7942 4815 10624 0 0,'0'0'241'0'0,"0"0"38"0"0,0 0 10 0 0,0 0-33 0 0,1 0-164 0 0,68-13-81 0 0,-33-1-11 0 0,44-14 880 0 0,-45 9-518 0 0,-30 15-287 0 0,1 1 0 0 0,0-1-1 0 0,0 1 1 0 0,0 0 0 0 0,0 1-1 0 0,0-1 1 0 0,1 1 0 0 0,-1 1-1 0 0,1-1 1 0 0,0 1 0 0 0,5-1-75 0 0,6 0 0 0 0,-16 1 0 0 0,1 1 0 0 0,-1-1 0 0 0,0 1 0 0 0,1-1 0 0 0,-1 1 0 0 0,1 0 0 0 0,-1 0 0 0 0,0 0 0 0 0,1 1 0 0 0,-1-1 0 0 0,0 1 0 0 0,1-1 0 0 0,-1 1 0 0 0,0-1 0 0 0,1 1 0 0 0,-1 0 0 0 0,0 0 0 0 0,0 0 0 0 0,0 1 0 0 0,0-1 0 0 0,9 9 0 0 0,-11-2 0 0 0,-25 41 212 0 0,-14 8-408 0 0,12-4 196 0 0,21-43 0 0 0,-48 40-154 0 0,20-18-20 0 0,19 3 414 0 0,4-20-136 0 0,-15 26-1040 0 0,17-21 960 0 0,8-18 109 0 0,1-2 79 0 0,-2 0 20 0 0,-15 11 7 0 0,11-8-239 0 0,5-3 1 0 0,1 0 0 0 0,-1 0 1 0 0,0 0-1 0 0,0 0 0 0 0,0 0 1 0 0,0 0-1 0 0,0 0 1 0 0,0 0-1 0 0,1 0 0 0 0,-1 0 1 0 0,0 1-1 0 0,0-1 1 0 0,0 0-1 0 0,0 1 0 0 0,1-1 1 0 0,-1 0-1 0 0,0 1 0 0 0,0-1 1 0 0,1 1-1 0 0,-1-1 1 0 0,0 1-1 0 0,1-1 0 0 0,-1 1 1 0 0,1 0-1 0 0,-1-1 0 0 0,0 1 1 0 0,1 0-1 0 0,-1 0 1 0 0,1-1-1 0 0,0 1 0 0 0,-1 0 1 0 0,1 0-1 0 0,0 0 0 0 0,-1-1 1 0 0,1 1-1 0 0,0 0 1 0 0,0 0-1 0 0,0 0 0 0 0,0 0 1 0 0,0 0-1 0 0,0-1 0 0 0,0 1 1 0 0,0 0-1 0 0,0 0 1 0 0,0 0-1 0 0,0 0-1 0 0,-1 3 1 0 0,-4 3-1 0 0,-7 19 1 0 0,10-11-21 0 0,1-13-81 0 0,1-2-51 0 0,0 0-10 0 0,0 0-3 0 0,9-26-1144 0 0,-3 12-2991 0 0</inkml:trace>
  <inkml:trace contextRef="#ctx0" brushRef="#br1" timeOffset="49575.166">11 1068 4864 0 0,'0'0'141'0'0,"0"0"81"0"0,0 0 251 0 0,-2 0 109 0 0,-7 4 593 0 0,9-4-768 0 0,0 0-73 0 0,0 0-12 0 0,0 0-14 0 0,0 0-52 0 0,0 0-28 0 0,0 0-4 0 0,0 0-55 0 0,0 0-213 0 0,0 0-4 0 0,0 0 129 0 0,0 0 58 0 0,0 0 12 0 0,0 0 7 0 0,0 0 28 0 0,0 0 7 0 0,0 0 6 0 0,0 0 5 0 0,0 0 16 0 0,0 0 4 0 0,0 0 0 0 0,0 0-20 0 0,0 0-83 0 0,0 0-32 0 0,0 0-7 0 0,1-2 6 0 0,1-5-12 0 0,1 1 0 0 0,-1 0 0 0 0,1-1 0 0 0,0 1 0 0 0,0 0 0 0 0,1 1 0 0 0,0-1 0 0 0,0 1 0 0 0,1-1 0 0 0,3-3-76 0 0,152-149 64 0 0,-94 87 0 0 0,100-126 544 0 0,-40 62-304 0 0,-30 24-228 0 0,-11 20-16 0 0,-10 2-60 0 0,-19 23 12 0 0,-54 64 46 0 0,-2 2-37 0 0,1-1-1 0 0,-1 0 1 0 0,1 0-1 0 0,0 0 0 0 0,0 0 1 0 0,-1 1-1 0 0,1-1 1 0 0,0 0-1 0 0,0 1 1 0 0,0-1-1 0 0,0 1 1 0 0,0-1-1 0 0,0 1 1 0 0,0-1-1 0 0,0 1 0 0 0,0 0 1 0 0,0-1-1 0 0,0 1 1 0 0,0 0-1 0 0,0 0 1 0 0,0 0-1 0 0,0 0 1 0 0,0 0-1 0 0,0 0 1 0 0,0 0-1 0 0,0 0 0 0 0,0 0 1 0 0,0 0-1 0 0,0 1 1 0 0,0-1-1 0 0,0 0 1 0 0,0 1-1 0 0,0-1 1 0 0,0 1-1 0 0,0-1 1 0 0,0 1-1 0 0,0-1 0 0 0,0 1 1 0 0,-1 0-1 0 0,1-1 1 0 0,0 1-1 0 0,0 0 1 0 0,-1 0-1 0 0,1-1 1 0 0,0 1-1 0 0,-1 0 1 0 0,1 0-1 0 0,-1 0 0 0 0,1 0 1 0 0,-1 0-21 0 0,1 0-53 0 0,18 9 189 0 0,18 34-144 0 0,1 35 507 0 0,-26-46-382 0 0,23 66-117 0 0,-5-9 174 0 0,-4-2-44 0 0,40 42-130 0 0,-6-49 0 0 0,15 18-84 0 0,-34-36-102 0 0,-6-4 176 0 0,9 80 63 0 0,-23-38 178 0 0,-16-78 60 0 0,-4-5-75 0 0,0-11 42 0 0,3 0-200 0 0,1-4-35 0 0,-4-2 30 0 0,-1-1 13 0 0,0 0 3 0 0,-1 1-14 0 0,-4 3-45 0 0,0 4-10 0 0,-10 12 0 0 0,-10 19-214 0 0,-36 27 980 0 0,5 8-384 0 0,-50 78-372 0 0,21-31-215 0 0,20-32 258 0 0,30-31-53 0 0,4-3 0 0 0,-9 11 0 0 0,0-12 64 0 0,-1-10-64 0 0,1-4 228 0 0,39-38-142 0 0,-1-1-8 0 0,-4 2-46 0 0,5-2 46 0 0,1-1 3 0 0,0 0-8 0 0,0 0 6 0 0,0 0 28 0 0,0 0 11 0 0,-1-10 126 0 0,-14-84 352 0 0,-15 27-596 0 0,-37-37-96 0 0,-47-43 96 0 0,-108-131 400 0 0,140 174-400 0 0,-49-48-336 0 0,41 59 350 0 0,50 38-153 0 0,34 42 106 0 0,4 10 35 0 0,0 0 0 0 0,1-1 0 0 0,-1 0 0 0 0,1 1 0 0 0,0-1 0 0 0,0 0 0 0 0,0 1 0 0 0,1-1 0 0 0,-1 0 0 0 0,1 0 0 0 0,0 0 0 0 0,0 0 0 0 0,0 0 0 0 0,1 1 0 0 0,-1-1-2 0 0,13-40-1024 0 0,17 31-314 0 0,-10 17-3915 0 0,-6 0-3 0 0</inkml:trace>
  <inkml:trace contextRef="#ctx0" brushRef="#br1" timeOffset="56389.455">642 678 3944 0 0,'0'0'83'0'0,"0"0"11"0"0,0 0 13 0 0,-7-6 1699 0 0,-11-18-424 0 0,17 22-1110 0 0,-3 1 1874 0 0,3 4 1249 0 0,1 1-4192 0 0,0 4 798 0 0,0 0 1 0 0,1 0-1 0 0,0 0 0 0 0,0 0 1 0 0,1 0-1 0 0,0-1 1 0 0,1 1-1 0 0,-1 0 1 0 0,1-1-1 0 0,1 0 1 0 0,2 6-2 0 0,7 11 0 0 0,-2 1 0 0 0,-1 0 0 0 0,-1 1 0 0 0,-1 0 0 0 0,-1 0 0 0 0,-2 0 0 0 0,2 21 0 0 0,-2 31 0 0 0,0 72 0 0 0,-5 7 92 0 0,-9-111 304 0 0,9-44-311 0 0,0-2 91 0 0,0 0 43 0 0,0 0 5 0 0,0 0-10 0 0,0 0-38 0 0,0 0-14 0 0,0 0-2 0 0,0 0 5 0 0,0 0 22 0 0,0 0 5 0 0,-2-2 0 0 0,-42-67 616 0 0,41 58-808 0 0,0-1 0 0 0,1 1 0 0 0,0 0 0 0 0,1 0 0 0 0,0-1 0 0 0,1 1 0 0 0,0-1 0 0 0,1-1 0 0 0,0-13 0 0 0,3-60 0 0 0,8-4 0 0 0,37-66-72 0 0,1 61 139 0 0,-24 55-62 0 0,14-22-191 0 0,1 17 236 0 0,-39 45-104 0 0,5 0 44 0 0,-5 0 12 0 0,0 0 1 0 0,0 1 0 0 0,0-1 0 0 0,-1 1 0 0 0,1-1-1 0 0,0 1 1 0 0,0 0 0 0 0,-1 0 0 0 0,1 0 0 0 0,0 0-1 0 0,-1 0 1 0 0,1 0 0 0 0,-1 0 0 0 0,1 1 0 0 0,-1-1-1 0 0,0 0 1 0 0,0 1 0 0 0,1-1 0 0 0,-1 1 0 0 0,0 0-1 0 0,0-1 1 0 0,-1 1 0 0 0,1 0 0 0 0,0-1 0 0 0,0 1-1 0 0,0 1-2 0 0,3 6 54 0 0,5 58-535 0 0,-9-54 482 0 0,-10 54 531 0 0,-60 27-518 0 0,-30-14 244 0 0,49-55-194 0 0,42-22-8 0 0,1 1 18 0 0,14-5-103 0 0,10-2 22 0 0,93 13-7 0 0,-77 7-106 0 0,-24-12 119 0 0,-1 1 1 0 0,0-1-1 0 0,0 1 0 0 0,-1 1 0 0 0,1-1 1 0 0,-1 1-1 0 0,-1 0 0 0 0,0 1 0 0 0,0-1 1 0 0,0 1-1 0 0,-1 0 0 0 0,0 0 0 0 0,1 2 1 0 0,5 9 0 0 0,30 102 60 0 0,-11-41-48 0 0,-24-66-12 0 0,-4-10-15 0 0,-1-3-192 0 0,0-1-570 0 0,10 0-1274 0 0,-5 0 997 0 0</inkml:trace>
  <inkml:trace contextRef="#ctx0" brushRef="#br1" timeOffset="57242.947">1277 1283 6880 0 0,'0'0'157'0'0,"0"0"23"0"0,0 0 11 0 0,-2-1-31 0 0,-5-2-38 0 0,-6-12 3114 0 0,-11 3-2250 0 0,13-6-794 0 0,7 5-59 0 0,4 12-42 0 0,-1 0 5 0 0,-14-37 1456 0 0,20 1-764 0 0,-4 29-699 0 0,8-15-22 0 0,-6 17-62 0 0,0 0 0 0 0,0 0 0 0 0,1 0 0 0 0,-1 1 1 0 0,2-1-1 0 0,-1 1 0 0 0,0 0 0 0 0,1 0 0 0 0,0 1 1 0 0,0-1-1 0 0,0 1 0 0 0,1 0 0 0 0,0 1 0 0 0,-1-1 1 0 0,1 1-1 0 0,1 0 0 0 0,-1 1 0 0 0,0-1 0 0 0,0 1 1 0 0,2 0-6 0 0,35-2-64 0 0,-20 20 74 0 0,-17 2 24 0 0,-4-15-50 0 0,-1 1 1 0 0,0-1 0 0 0,-1 1 0 0 0,1-1 0 0 0,-1 1 0 0 0,1-1 0 0 0,-1 1 0 0 0,0 0 0 0 0,0-1 0 0 0,-1 1 0 0 0,1-1 0 0 0,-1 1-1 0 0,1-1 1 0 0,-1 1 0 0 0,0-1 0 0 0,-1 0 0 0 0,1 1 0 0 0,0-1 0 0 0,-1 0 15 0 0,-5 18-5 0 0,6-17 84 0 0,-1-1 0 0 0,0 1 0 0 0,0 0 1 0 0,0-1-1 0 0,0 0 0 0 0,0 1 1 0 0,-1-1-1 0 0,1 0 0 0 0,-1 0 1 0 0,0 0-1 0 0,0-1 0 0 0,0 1 1 0 0,-1-1-1 0 0,1 1 0 0 0,0-1 1 0 0,-4 1-80 0 0,-21 17 223 0 0,24-16-190 0 0,0-1 1 0 0,-1 0-1 0 0,0 0 1 0 0,1-1-1 0 0,-1 1 1 0 0,0-1-1 0 0,0 0 1 0 0,-1-1 0 0 0,1 1-1 0 0,0-1 1 0 0,0 0-1 0 0,-1 0 1 0 0,1 0-1 0 0,0-1 1 0 0,-1 0-1 0 0,1 0 1 0 0,-1-1-1 0 0,-3 0-33 0 0,-16-7-24 0 0,15-1-461 0 0,9 8 147 0 0,1 1-81 0 0,-4-8-4228 0 0,3 7-47 0 0</inkml:trace>
  <inkml:trace contextRef="#ctx0" brushRef="#br1" timeOffset="51966.587">2531 1252 8208 0 0,'0'0'234'0'0,"0"0"6"0"0,0 0-92 0 0,0 0 159 0 0,0 0 86 0 0,0 0 21 0 0,0 0-50 0 0,0 0-214 0 0,0-1-84 0 0,0-6-54 0 0,0-1 0 0 0,0 1 0 0 0,1 0 0 0 0,0-1 0 0 0,0 1 0 0 0,0 0 0 0 0,1 0 0 0 0,0 0 0 0 0,1 0 0 0 0,0 0 0 0 0,0 1 0 0 0,0-1 0 0 0,3-3-12 0 0,45-44 520 0 0,34-36 492 0 0,-24 40-352 0 0,101-106 716 0 0,-81 75-976 0 0,3-8-26 0 0,63-51 21 0 0,-17 11 69 0 0,-12-23-3 0 0,-80 92-21 0 0,-3-26-19 0 0,-34 84-343 0 0,-1 2 80 0 0,0 0 18 0 0,0 0 0 0 0,0 0-45 0 0,0 0-176 0 0,0 0 1 0 0,0 0 102 0 0,0 0 10 0 0,0 0-4 0 0,0 0 0 0 0,21 13 40 0 0,-11 13-104 0 0,0-11 0 0 0,11 10 0 0 0,-2 4 0 0 0,26 78 64 0 0,10-4-64 0 0,37 76 128 0 0,-37-54-128 0 0,35 121 75 0 0,-44-124 42 0 0,-15-42-45 0 0,54 96 52 0 0,-70-117 14 0 0,-15-26 80 0 0,-4-18 281 0 0,-21 15 106 0 0,4-11-754 0 0,5-5 78 0 0,3-3 49 0 0,-9 36-32 0 0,-23 42 54 0 0,-36 19 64 0 0,17-23-64 0 0,-39 68 74 0 0,28-46 100 0 0,26-35-331 0 0,-12-5 362 0 0,3-9-346 0 0,-45 19 194 0 0,68-47-42 0 0,33-30 42 0 0,2 0 11 0 0,0 0 0 0 0,0 0 0 0 0,0 0 0 0 0,-11-5 78 0 0,-43-44 308 0 0,19 10-186 0 0,-133-260 432 0 0,109 199-696 0 0,-7 5 0 0 0,-65-60-168 0 0,-10 6 232 0 0,31 20-16 0 0,39 47-68 0 0,0 6 96 0 0,30 26-414 0 0,32 38-76 0 0,8 11 206 0 0,1 1 0 0 0,0 0 0 0 0,0 0-20 0 0,0 0-84 0 0,0 0-37 0 0,0 0-10 0 0,0 0-25 0 0,0 0-100 0 0,2 0-41 0 0,51 25-4304 0 0,-32-11 3610 0 0,4-4-539 0 0</inkml:trace>
  <inkml:trace contextRef="#ctx0" brushRef="#br1" timeOffset="58954.329">3258 813 7080 0 0,'0'0'157'0'0,"0"0"23"0"0,0 0 13 0 0,-1-2-22 0 0,-3-4-64 0 0,3 5 261 0 0,1 1 104 0 0,0 0 9 0 0,0 0-25 0 0,0 0-128 0 0,0 0-59 0 0,0 0-11 0 0,0 0-2 0 0,0 0 0 0 0,0 0 0 0 0,0 0 0 0 0,0 0-22 0 0,0 0-88 0 0,0 0-40 0 0,0 0-8 0 0,0 0 4 0 0,0 0 29 0 0,0 0 12 0 0,0 0 1 0 0,0 0 14 0 0,1 17 572 0 0,19 33-74 0 0,-16 39-523 0 0,-13 5-50 0 0,9-22-30 0 0,-21 107 22 0 0,17-49-11 0 0,2-113 272 0 0,-1-24 690 0 0,-7-73-807 0 0,-10-32-80 0 0,9-78 84 0 0,10 104-223 0 0,4 59 0 0 0,-3 15 0 0 0,1-1 0 0 0,1 0 0 0 0,0 1 0 0 0,0 0 0 0 0,2-1 0 0 0,-1 1 0 0 0,1 0 0 0 0,1 1 0 0 0,0-1 0 0 0,1 0 0 0 0,44-45-133 0 0,-11 30 103 0 0,38-18-68 0 0,19 14 88 0 0,-94 31 10 0 0,0 0 0 0 0,0-1 0 0 0,1 1 0 0 0,-1 0 0 0 0,0 0 0 0 0,0 1 0 0 0,1-1 0 0 0,-1 0 0 0 0,0 1 0 0 0,0-1 0 0 0,0 1 0 0 0,1 0 0 0 0,-1 0 0 0 0,0 0 0 0 0,0 0 0 0 0,0 0 0 0 0,0 0 0 0 0,-1 0 0 0 0,1 1 0 0 0,0-1 0 0 0,0 1 0 0 0,-1-1 0 0 0,1 1 0 0 0,-1 0 0 0 0,0 0 0 0 0,1-1 0 0 0,0 3 0 0 0,8 50 0 0 0,-21 68-72 0 0,10-113 72 0 0,-1 1 0 0 0,1-1 0 0 0,-2 0 0 0 0,1 0 0 0 0,-1 1 0 0 0,-1-2 0 0 0,0 1 0 0 0,0 0 0 0 0,-5 7 0 0 0,-1-5 50 0 0,8-7-30 0 0,-1 1 0 0 0,0-2 0 0 0,-1 1 0 0 0,1 0 0 0 0,-1-1 0 0 0,0 0 1 0 0,0 1-1 0 0,0-2 0 0 0,0 1 0 0 0,0 0 0 0 0,0-1 0 0 0,-1 0 0 0 0,1 0 0 0 0,-1 0 0 0 0,-1 0-20 0 0,-6 2 32 0 0,-45 1 0 0 0,15-5-32 0 0,8-1 0 0 0,24 1 0 0 0,2-3-12 0 0,6 2-52 0 0,28-18-182 0 0,-18 16 219 0 0,1 0 0 0 0,0 1 0 0 0,0 0 0 0 0,0 0 0 0 0,1 1 0 0 0,-1 0 0 0 0,0 1 1 0 0,0 0-1 0 0,5 1 27 0 0,1-1 70 0 0,-11 0-80 0 0,0 0 0 0 0,0 1 1 0 0,0-1-1 0 0,0 1 0 0 0,0 0 0 0 0,0 0 1 0 0,-1 1-1 0 0,1-1 0 0 0,0 1 0 0 0,-1-1 1 0 0,1 1-1 0 0,-1 0 0 0 0,0 1 0 0 0,1-1 1 0 0,-1 1-1 0 0,0-1 0 0 0,0 1 0 0 0,-1 0 0 0 0,1 0 1 0 0,-1 0-1 0 0,1 0 0 0 0,0 3 10 0 0,37 85-30 0 0,-26-53-12 0 0,1-4 35 0 0,16 54 70 0 0,-8 6 135 0 0,-17-73-146 0 0,-2 21 242 0 0,-9-27-241 0 0,1-9-67 0 0,3-4-58 0 0,-1 0 395 0 0,0 0-1685 0 0,2-1-2920 0 0,0-1-486 0 0</inkml:trace>
  <inkml:trace contextRef="#ctx0" brushRef="#br1" timeOffset="59555.289">3742 1185 5816 0 0,'0'0'132'0'0,"0"0"17"0"0,0 0 10 0 0,0 0-15 0 0,0 0-62 0 0,0 0 26 0 0,0 0 127 0 0,0 0 36 0 0,0 0 1 0 0,0 0 13 0 0,0 0 55 0 0,0 0 20 0 0,0 0 7 0 0,-5 14 1527 0 0,15 33-276 0 0,5-19-1373 0 0,5 44-42 0 0,-15-37-86 0 0,-35 59 1188 0 0,14-34-941 0 0,13-54-970 0 0,2-5-2754 0 0,1-1-1156 0 0</inkml:trace>
  <inkml:trace contextRef="#ctx0" brushRef="#br1" timeOffset="54293.962">5774 1032 7192 0 0,'0'0'209'0'0,"-6"5"38"0"0,-14 0-183 0 0,17-3 10 0 0,0-1 1 0 0,-1 0-1 0 0,1 1 0 0 0,0 0 1 0 0,0 0-1 0 0,0 0 0 0 0,0 0 1 0 0,0 0-1 0 0,0 1 1 0 0,1-1-1 0 0,-1 1 0 0 0,1 0 1 0 0,0-1-1 0 0,0 1 1 0 0,0 0-1 0 0,0 0 0 0 0,0 1 1 0 0,0 2-75 0 0,-13 17-683 0 0,8-13 2184 0 0,15-17 654 0 0,-5 4-2635 0 0,94-68 2105 0 0,24-51 411 0 0,90-146-370 0 0,-43 57-594 0 0,-78 103-1072 0 0,15-35-72 0 0,-49 57 632 0 0,-35 46-240 0 0,13-8-10 0 0,-33 46-244 0 0,9-11 534 0 0,-9 13-496 0 0,27 8 11 0 0,-13-3-62 0 0,-3 3-53 0 0,68 52 0 0 0,-61-34-83 0 0,-2 1 0 0 0,0 1 0 0 0,-2 0 0 0 0,-1 1 0 0 0,-1 0 0 0 0,-2 1 0 0 0,0 4 83 0 0,-7-24 37 0 0,31 104-37 0 0,6 24 95 0 0,-6-23 314 0 0,-20-73-387 0 0,2 0-1 0 0,2-1 0 0 0,16 23-21 0 0,121 193-477 0 0,-146-235 547 0 0,-1 1 1 0 0,0 0-1 0 0,-2 0 0 0 0,-1 1 0 0 0,-1 0 0 0 0,0 1-70 0 0,5 29 54 0 0,5 27-44 0 0,-11-62-10 0 0,-4-11 0 0 0,0-2 0 0 0,0 1 0 0 0,0 1-13 0 0,0-7-51 0 0,0-1-3 0 0,0 0 3 0 0,0 0 30 0 0,0 0 112 0 0,0 0 13 0 0,0 2-39 0 0,-3 4-92 0 0,0-5 67 0 0,-32-5-29 0 0,6 8-52 0 0,-1 5-32 0 0,-20 23 22 0 0,-1-1 123 0 0,-36 46 130 0 0,13 0-189 0 0,33-24 0 0 0,-36 60-704 0 0,24-46 464 0 0,1 13 1040 0 0,-13 1-706 0 0,47-63-34 0 0,-1 3-75 0 0,-1 0 1 0 0,0-2 0 0 0,-2 0-1 0 0,0-2 1 0 0,-3 1 14 0 0,-56 44 393 0 0,-8 6-340 0 0,84-64-39 0 0,4-4 52 0 0,-1 1 13 0 0,-7 1-18 0 0,-1-5-37 0 0,-21-42 129 0 0,22 24-150 0 0,-12-46 188 0 0,-19 4-46 0 0,-46-81-1 0 0,-49-76-53 0 0,49 78-38 0 0,-24-30-373 0 0,86 130 358 0 0,3 0 0 0 0,1-2-1 0 0,2-1 1 0 0,2 0 0 0 0,3-1 0 0 0,1 0-1 0 0,-1-20-37 0 0,-3-10-160 0 0,7 38 80 0 0,9 37-42 0 0,0 1 0 0 0,-1 0-1 0 0,1-1 1 0 0,0 1 0 0 0,-1-1 0 0 0,1 1-1 0 0,0 0 1 0 0,-1 0 0 0 0,1-1-1 0 0,-1 1 1 0 0,1 0 0 0 0,0 0-1 0 0,-1-1 1 0 0,1 1 0 0 0,-1 0 0 0 0,1 0-1 0 0,-1 0 1 0 0,1 0 0 0 0,-1 0-1 0 0,1 0 1 0 0,-1 0 0 0 0,1 0 0 0 0,-1 0-1 0 0,1 0 1 0 0,-1 0 0 0 0,1 0-1 0 0,-1 0 1 0 0,1 0 0 0 0,-1 0-1 0 0,1 0 1 0 0,-1 0 0 0 0,1 1 0 0 0,0-1-1 0 0,-1 0 1 0 0,1 0 0 0 0,-1 1-1 0 0,1-1 1 0 0,0 0 0 0 0,-1 1-1 0 0,1-1 1 0 0,0 0 0 0 0,-1 1 0 0 0,1-1-1 0 0,0 0 1 0 0,-1 1 0 0 0,1-1-1 0 0,0 1 1 0 0,0-1 0 0 0,-1 1 0 0 0,1-1-1 0 0,0 0 1 0 0,0 1 0 0 0,0-1-1 0 0,0 1 1 0 0,0-1 0 0 0,0 1-1 0 0,0-1 1 0 0,0 1 0 0 0,0-1 0 0 0,0 1-1 0 0,0-1 1 0 0,0 1 122 0 0,-6 17-5841 0 0</inkml:trace>
  <inkml:trace contextRef="#ctx0" brushRef="#br1" timeOffset="61821.517">6102 817 5192 0 0,'0'0'151'0'0,"0"0"63"0"0,0 0 163 0 0,0 0 67 0 0,10 9 946 0 0,-7-6-1161 0 0,0 0 1 0 0,0 1 0 0 0,0-1 0 0 0,0 1-1 0 0,0-1 1 0 0,-1 1 0 0 0,1 0-1 0 0,-1 0 1 0 0,0 0 0 0 0,0 0 0 0 0,-1 0-1 0 0,1 0 1 0 0,-1 1 0 0 0,0 0-230 0 0,5 53 1008 0 0,-27 78 214 0 0,6 91-292 0 0,11-173-773 0 0,2-1 0 0 0,3 0 1 0 0,4 33-158 0 0,0-14 164 0 0,-9 9 809 0 0,-17-86-144 0 0,18 1-784 0 0,0 0-1 0 0,0 1 1 0 0,0-1-1 0 0,0-1 1 0 0,1 1-1 0 0,-1 0 1 0 0,1-1-1 0 0,0 1 1 0 0,0-1-1 0 0,1 0 1 0 0,0 1 0 0 0,0-1-1 0 0,0 0 1 0 0,0-3-45 0 0,-3-8 87 0 0,-5-51-69 0 0,-6-103 366 0 0,23-23-120 0 0,14-4-264 0 0,2 91 0 0 0,-18 87 0 0 0,0 1 0 0 0,1 0 0 0 0,1 1 0 0 0,1 0 0 0 0,0 0 0 0 0,1 1 0 0 0,1 0 0 0 0,4-4 0 0 0,50-48 0 0 0,-53 58 0 0 0,0 0 0 0 0,0 1 0 0 0,1 1 0 0 0,1 0 0 0 0,-1 0 0 0 0,1 1 0 0 0,0 1 0 0 0,13-4 0 0 0,-24 9 0 0 0,-1-1 0 0 0,1 1 0 0 0,0 0 0 0 0,0 0 0 0 0,-1 0 0 0 0,1 1 0 0 0,0-1 0 0 0,0 1 0 0 0,0-1 0 0 0,0 1 0 0 0,0 0 0 0 0,0 0 0 0 0,0 0 0 0 0,-1 1 0 0 0,1-1 0 0 0,0 1 0 0 0,0-1 0 0 0,0 1 0 0 0,0 0 0 0 0,-1 0 0 0 0,1 0 0 0 0,0 1 0 0 0,-1-1 0 0 0,1 0 0 0 0,-1 1 0 0 0,0 0 0 0 0,1 0 0 0 0,-1 0 0 0 0,0 0 0 0 0,0 0 0 0 0,0 0 0 0 0,0 0 0 0 0,0 0 0 0 0,0 3 0 0 0,25 57-693 0 0,-26-47 659 0 0,0 0 0 0 0,-1 0 0 0 0,0 0 0 0 0,-2 0 0 0 0,0 0 0 0 0,0 0 0 0 0,-2 0 0 0 0,1 0 0 0 0,-2-1 0 0 0,0 0 0 0 0,-1 0 0 0 0,0 0 0 0 0,-1 0 0 0 0,-1-1 0 0 0,0 0 0 0 0,-1-1-1 0 0,-7 9 35 0 0,-46 47 64 0 0,-28-10 0 0 0,-21-9-152 0 0,16-19-379 0 0,94-29 395 0 0,1-1-59 0 0,0 0-6 0 0,20-9-149 0 0,-11 6 306 0 0,0 1 0 0 0,1 1-1 0 0,-1-1 1 0 0,1 1 0 0 0,-1 1 0 0 0,1 0-1 0 0,-1 1 1 0 0,1-1 0 0 0,-1 2 0 0 0,3 0-20 0 0,-1 0 5 0 0,-1 1 0 0 0,1 1 0 0 0,0 0 0 0 0,-1 0 0 0 0,0 1 1 0 0,0 0-1 0 0,0 1 0 0 0,-1 0 0 0 0,0 1 0 0 0,0 0 0 0 0,0 0 1 0 0,-1 1-1 0 0,0 0 0 0 0,0 0 0 0 0,-1 1 0 0 0,-1 0 1 0 0,5 6-6 0 0,38 78 0 0 0,-17-22 0 0 0,38 73 254 0 0,-60-107 117 0 0,-5-15 30 0 0,-5-22-293 0 0,0 14 693 0 0,-1-11-3830 0 0,-2-7 1889 0 0,3 4-10 0 0</inkml:trace>
  <inkml:trace contextRef="#ctx0" brushRef="#br1" timeOffset="62676.306">6672 1239 7976 0 0,'0'0'174'0'0,"0"0"29"0"0,0 0 14 0 0,0 0 33 0 0,0 0 87 0 0,0 0 42 0 0,0 0 5 0 0,0 0-42 0 0,0 0-171 0 0,0 0-71 0 0,0 0-17 0 0,0 0 21 0 0,0 0 100 0 0,0 0 41 0 0,0 0 10 0 0,0 0-5 0 0,0 0-22 0 0,0 0-10 0 0,0 0-2 0 0,0 0-7 0 0,0 0-28 0 0,5-6 157 0 0,55-20 454 0 0,-20 16-872 0 0,-5-1 80 0 0,-28 10 10 0 0,0 1 48 0 0,-6 0 22 0 0,9 21 182 0 0,-24 29 77 0 0,-2-14-254 0 0,-19 27 353 0 0,-6-5 418 0 0,33-35-856 0 0,1-1 0 0 0,-6 17 0 0 0,13-38 41 0 0,-1-1 0 0 0,1 1 0 0 0,0-1 1 0 0,0 1-1 0 0,0-1 0 0 0,0 0 1 0 0,0 1-1 0 0,0-1 0 0 0,0 1 1 0 0,0-1-1 0 0,0 1 0 0 0,0-1 1 0 0,0 1-1 0 0,0-1 0 0 0,0 1 0 0 0,0-1 1 0 0,0 1-1 0 0,0-1 0 0 0,0 1 1 0 0,0-1-1 0 0,1 1 0 0 0,-1-1 1 0 0,0 0-1 0 0,0 1 0 0 0,1-1 0 0 0,-1 1 1 0 0,0-1-1 0 0,1 0 0 0 0,-1 1 1 0 0,0-1-1 0 0,1 0 0 0 0,-1 1 1 0 0,0-1-1 0 0,1 0 0 0 0,-1 0 1 0 0,1 1-1 0 0,-1-1 0 0 0,1 0 0 0 0,-1 0 1 0 0,1 0-1 0 0,-1 0 0 0 0,0 0 1 0 0,1 1-1 0 0,-1-1 0 0 0,1 0 1 0 0,-1 0-1 0 0,1 0 0 0 0,-1 0 1 0 0,1 0-1 0 0,-1 0 0 0 0,1-1 0 0 0,-1 1 1 0 0,1 0-1 0 0,-1 0 0 0 0,1 0 1 0 0,-1 0-1 0 0,1-1-41 0 0,33-7-38 0 0,-28 6 185 0 0,48-20 117 0 0,-5 29-421 0 0,-21 9-2743 0 0,-19-7 1878 0 0</inkml:trace>
  <inkml:trace contextRef="#ctx0" brushRef="#br1" timeOffset="65841.607">605 3098 4056 0 0,'0'0'91'0'0,"0"0"11"0"0,0 0 10 0 0,0 0 22 0 0,0 0 62 0 0,2-1 26 0 0,26-16 2641 0 0,-28 17-2139 0 0,0 0 32 0 0,0 0-80 0 0,0 0-352 0 0,0 0-151 0 0,1-2-28 0 0,5-15 46 0 0,-2-22 580 0 0,12-34-98 0 0,24-61-48 0 0,40-134 317 0 0,-30 119-870 0 0,-40 93-292 0 0,-9 21 437 0 0,-1 34-317 0 0,0 1-47 0 0,0 0-11 0 0,0 0-20 0 0,0 0-72 0 0,0 0-36 0 0,0 0-8 0 0,0 0-33 0 0,0 0-128 0 0,0 0-51 0 0,0 0-406 0 0,0 0-1679 0 0,0 0-714 0 0</inkml:trace>
  <inkml:trace contextRef="#ctx0" brushRef="#br1" timeOffset="66432.608">585 2440 7344 0 0,'0'0'216'0'0,"0"0"41"0"0,1-2 47 0 0,28-50 1339 0 0,-13 34-1415 0 0,29-31 1824 0 0,-10 12-942 0 0,57-66 404 0 0,-42 41-1326 0 0,-6 9 148 0 0,-43 52-264 0 0,0 0-37 0 0,0 1 0 0 0,-1 0 0 0 0,1-1 0 0 0,0 1 0 0 0,0 0 0 0 0,0 0 0 0 0,0-1 0 0 0,0 1 1 0 0,-1 0-1 0 0,1 0 0 0 0,0 0 0 0 0,0 0 0 0 0,0 0 0 0 0,0 0 0 0 0,0 0 0 0 0,0 0 0 0 0,0 1 1 0 0,-1-1-1 0 0,1 0 0 0 0,0 0 0 0 0,0 1 0 0 0,0-1 0 0 0,0 1 0 0 0,-1-1 0 0 0,1 1 0 0 0,0-1 1 0 0,0 1-1 0 0,-1-1 0 0 0,1 1 0 0 0,-1-1 0 0 0,1 1 0 0 0,0 0 0 0 0,-1-1 0 0 0,1 1 0 0 0,-1 0 1 0 0,1 0-1 0 0,-1 0 0 0 0,0-1 0 0 0,1 1 0 0 0,-1 0 0 0 0,0 0 0 0 0,1 0-35 0 0,34 57-163 0 0,-19-22 163 0 0,2-3 0 0 0,10 37 0 0 0,-4-21 0 0 0,-10-22 0 0 0,-13 14-126 0 0,-2-14-1990 0 0,1-18-3089 0 0</inkml:trace>
  <inkml:trace contextRef="#ctx0" brushRef="#br1" timeOffset="67436.985">3565 2883 5192 0 0,'0'0'151'0'0,"-1"-1"-5"0"0,-4-3-115 0 0,-40-13 2438 0 0,3 4-2041 0 0,11 8 433 0 0,30 5-506 0 0,1 0 12 0 0,0 0 1 0 0,0 0 0 0 0,-21 13 2496 0 0,18-5-2512 0 0,-4-11 1600 0 0,6 1-1903 0 0,0 0 0 0 0,0 0 0 0 0,0 0 0 0 0,0 0 1 0 0,0 0-1 0 0,1 0 0 0 0,-1 0 0 0 0,1 0 0 0 0,-1 0 1 0 0,1-1-1 0 0,0 1 0 0 0,0 0 0 0 0,0 0 0 0 0,0 0 0 0 0,0-1 1 0 0,0 1-1 0 0,1 0 0 0 0,-1 0 0 0 0,1 0 0 0 0,0-1-49 0 0,9-82 360 0 0,6-14-360 0 0,14-66 11 0 0,-10 40-56 0 0,0 57-171 0 0,-16 60 128 0 0,-3 6-43 0 0,-1 2 2 0 0,0 0 7 0 0,0 0-16 0 0,0 0-79 0 0,0 0-37 0 0,0 0-8 0 0,0 0-49 0 0,0 0-197 0 0,0 0-89 0 0,-1 2-830 0 0,-4 6-3274 0 0</inkml:trace>
  <inkml:trace contextRef="#ctx0" brushRef="#br1" timeOffset="67964.681">3157 2435 10680 0 0,'0'0'241'0'0,"0"0"38"0"0,0 0 11 0 0,0 0-28 0 0,0 0-158 0 0,0 0-40 0 0,0 0 0 0 0,0 0 0 0 0,2 0-11 0 0,56-29-42 0 0,79-103 1811 0 0,-36 42-682 0 0,-36 41-974 0 0,-24 34 282 0 0,-11 16-602 0 0,-10 9 502 0 0,20 56-326 0 0,-15 5-22 0 0,0 2 0 0 0,-4-34 0 0 0,-6-16-123 0 0,-4-14-2348 0 0,-2-9 1521 0 0</inkml:trace>
  <inkml:trace contextRef="#ctx0" brushRef="#br1" timeOffset="68957.957">6429 3130 7512 0 0,'0'0'166'0'0,"0"0"29"0"0,0 0 13 0 0,-2 0-29 0 0,-29 5 1077 0 0,18-1-701 0 0,1-8 4378 0 0,10-4-4847 0 0,0 1 1 0 0,1-1-1 0 0,-1 1 1 0 0,2-1 0 0 0,-1 0-1 0 0,1 1 1 0 0,0-1 0 0 0,1 0-1 0 0,0 1 1 0 0,0-1 0 0 0,1 0-1 0 0,-1 1 1 0 0,2 0 0 0 0,-1-1-1 0 0,2-1-86 0 0,7-34 224 0 0,49-240 1176 0 0,-34 122-1336 0 0,-5 26-152 0 0,-11 91 152 0 0,19-34 104 0 0,-8 17-608 0 0,-19 56 424 0 0,0-1-763 0 0,-2 3-4241 0 0,0 3-92 0 0</inkml:trace>
  <inkml:trace contextRef="#ctx0" brushRef="#br1" timeOffset="69548.598">5995 2480 11312 0 0,'0'0'332'0'0,"0"0"-4"0"0,2-1-199 0 0,15-6-41 0 0,-12 5-84 0 0,0 0 1 0 0,0 0 0 0 0,0 0-1 0 0,0 0 1 0 0,0-1-1 0 0,-1 0 1 0 0,1 0-1 0 0,-1-1 1 0 0,0 1 0 0 0,1-1-1 0 0,-2 0 1 0 0,4-3-5 0 0,29-31 144 0 0,79-67 932 0 0,-4 1-88 0 0,-13 6 685 0 0,-40 53-935 0 0,-37 35-346 0 0,4 5-505 0 0,-25 5 2 0 0,2 0 18 0 0,20 6 90 0 0,-20-6 33 0 0,0 1-1 0 0,-1 0 0 0 0,1 0 0 0 0,-1 0 0 0 0,1 0 1 0 0,-1 0-1 0 0,1 0 0 0 0,-1 1 0 0 0,0-1 0 0 0,1 0 1 0 0,-1 1-1 0 0,0-1 0 0 0,0 1 0 0 0,0-1 0 0 0,0 1 1 0 0,0 0-1 0 0,-1-1 0 0 0,1 1 0 0 0,0 0 0 0 0,-1-1 1 0 0,1 1-1 0 0,-1 0 0 0 0,0 0 0 0 0,1 0 0 0 0,-1 0-29 0 0,3 11 266 0 0,3 26 18 0 0,1 9-38 0 0,8 17-76 0 0,4 15-170 0 0,27 36 54 0 0,-26-75 68 0 0,33 115-3499 0 0,-51-125 2163 0 0</inkml:trace>
  <inkml:trace contextRef="#ctx0" brushRef="#br0" timeOffset="-165065.915">121 4422 4144 0 0,'0'0'119'0'0,"0"0"14"0"0,0 0-44 0 0,0 0-22 0 0,0 0-3 0 0,0 0 19 0 0,0 0 77 0 0,0 0 30 0 0,0 0 9 0 0,0 0 8 0 0,0 0 27 0 0,0 0 13 0 0,0 0 1 0 0,0 0 22 0 0,0 0 96 0 0,0 0 39 0 0,0 0 10 0 0,0 0 1 0 0,0 0 0 0 0,0 0 0 0 0,0 0 0 0 0,0 0-32 0 0,0 0-135 0 0,0 0-60 0 0,0 0-11 0 0,0 0 26 0 0,0 0 117 0 0,0 0 51 0 0,0 0 11 0 0,0 0-23 0 0,0 0-100 0 0,0 0-42 0 0,0 0-8 0 0,0 0 3 0 0,0 0 23 0 0,0 0 11 0 0,0 0 1 0 0,0 0-26 0 0,0 0-104 0 0,0 0-44 0 0,0 0-8 0 0,0 0 0 0 0,0 0 12 0 0,1 1-12 0 0,-1 12 8 0 0,5 53 431 0 0,5-17-356 0 0,-1-26-31 0 0,12 40 220 0 0,20 53 140 0 0,-17-44-334 0 0,53 137 114 0 0,-58-174-163 0 0,12 97 255 0 0,-7-34-102 0 0,-3-11 448 0 0,8-29-192 0 0,-2 26-444 0 0,-3-25 187 0 0,-14-38 206 0 0,-9-20-323 0 0,-1-1 4 0 0,0 0-7 0 0,3 3 525 0 0,-17-36-747 0 0,14 31 5 0 0,0 2 32 0 0,0 0 101 0 0,0 0 32 0 0,0 0-39 0 0,0 0-123 0 0,-3-10 250 0 0,11-36-562 0 0,-8 44 523 0 0,0 2 17 0 0,0 0-46 0 0,-4-17-400 0 0,-1-9 555 0 0,-6 20-138 0 0,-24-21-318 0 0,29 24 212 0 0,1 0 1 0 0,-1-1 0 0 0,1 0 0 0 0,0 0 0 0 0,0 0-1 0 0,0 0 1 0 0,0-1 0 0 0,1 0 0 0 0,0 0-1 0 0,0 0 1 0 0,0 0 0 0 0,0-1 0 0 0,1 1-1 0 0,-1-4-6 0 0,-37-42-464 0 0,14 17 464 0 0,8 10-10 0 0,-11-13-152 0 0,28 35 114 0 0,-20-19-71 0 0,19 15 90 0 0,-15-12-168 0 0,11 13 106 0 0,-17-12-117 0 0,23 16 131 0 0,-10-2-19 0 0,7 3 31 0 0,-5-1 3 0 0,0-2 36 0 0,7 2-44 0 0,2 1 2 0 0,0-1 15 0 0,2-7 42 0 0,6 0 11 0 0,12-7 11 0 0,11 7-36 0 0,-31 7-54 0 0,2 0 23 0 0,5-2 35 0 0,-4 2-22 0 0,0-2 43 0 0,-2 2 53 0 0,-1 2 1 0 0,3 5-57 0 0,14-3-185 0 0,32 45 37 0 0,-27-7-337 0 0,17 25 634 0 0,-18-46-449 0 0,2 13 295 0 0,-7-12 277 0 0,5 18-281 0 0,24 28 744 0 0,-25-43-732 0 0,-14-18 0 0 0,-1-7 11 0 0,-1 4 32 0 0,6 5 255 0 0,-9-7-227 0 0,4-6 240 0 0,16-49-237 0 0,-11 24 22 0 0,49-110 192 0 0,2-38-288 0 0,-35 82 246 0 0,-23 75-236 0 0,9-11-423 0 0,-7 50-1420 0 0,10 12-818 0 0,-5-10 1285 0 0</inkml:trace>
  <inkml:trace contextRef="#ctx0" brushRef="#br0" timeOffset="-163299.619">3449 4273 8176 0 0,'0'0'182'0'0,"0"0"29"0"0,0 0 13 0 0,-1-1-32 0 0,-8-13 112 0 0,-21-15 775 0 0,28 28-1019 0 0,-22-16 3778 0 0,29 31-3752 0 0,17 44 346 0 0,-3-9-228 0 0,7 28-70 0 0,19 101 77 0 0,6-30 184 0 0,-37-98-300 0 0,-10-29-105 0 0,2 0 0 0 0,1-1 0 0 0,0 0 0 0 0,1 0 0 0 0,10 16 10 0 0,44 103 247 0 0,2 1 812 0 0,-47-104-555 0 0,-9 34-120 0 0,-2-47-384 0 0,-10-10 15 0 0,2-12 54 0 0,-13-7 43 0 0,-28-42-548 0 0,-3-2-116 0 0,9 11 166 0 0,-54-47-657 0 0,37 51 865 0 0,44 30 178 0 0,1-2 10 0 0,8 5 44 0 0,-1 2 10 0 0,-5-4-22 0 0,5 17-164 0 0,27 36-108 0 0,17 18 220 0 0,17-17 134 0 0,-52-44-78 0 0,0 0 0 0 0,0 0 1 0 0,0-1-1 0 0,0 1 0 0 0,1-2 1 0 0,0 1-1 0 0,0-1 0 0 0,0-1 1 0 0,1 1-1 0 0,-1-1 0 0 0,1-1 1 0 0,0 1-47 0 0,15 1 80 0 0,-23-4-80 0 0,0 0 0 0 0,-1-1 0 0 0,1 1 0 0 0,0 0 0 0 0,0 0 0 0 0,0-1 0 0 0,0 1 0 0 0,-1 0 0 0 0,1 0 0 0 0,0 0 0 0 0,0 0 0 0 0,0 0 0 0 0,0 1 0 0 0,-1-1 0 0 0,1 0 0 0 0,0 0 0 0 0,0 0 0 0 0,0 1 0 0 0,-1-1 0 0 0,1 0 0 0 0,0 1 0 0 0,0-1 0 0 0,-1 1 0 0 0,1-1 0 0 0,0 1 0 0 0,-1-1 0 0 0,1 1 0 0 0,0 0 0 0 0,-1-1 0 0 0,1 1 0 0 0,-1 0 0 0 0,1-1 0 0 0,-1 1 0 0 0,1 0 0 0 0,4 3 10 0 0,4-6 33 0 0,-3 2-20 0 0,11-20 594 0 0,10-6-431 0 0,-25 17-170 0 0,17-36-16 0 0,2-35 219 0 0,34-71 498 0 0,-29 61-842 0 0,-11 17-2 0 0,-6 49 277 0 0,-7 7-5 0 0,-1 16-353 0 0,1-3 496 0 0,-1-7-4030 0 0,-1 15-1486 0 0</inkml:trace>
  <inkml:trace contextRef="#ctx0" brushRef="#br0" timeOffset="-160028.179">6076 4269 5960 0 0,'0'0'132'0'0,"0"0"17"0"0,0 0 12 0 0,0 0 31 0 0,0 0 80 0 0,0 0 31 0 0,0 0 8 0 0,-3-4 34 0 0,0 4 6018 0 0,2 1-6346 0 0,0-1 0 0 0,0 1 0 0 0,0-1 1 0 0,0 1-1 0 0,0 0 0 0 0,0-1 1 0 0,0 1-1 0 0,0 0 0 0 0,0 0 0 0 0,0 0 1 0 0,1 0-1 0 0,-1 0 0 0 0,0 0 1 0 0,1 0-1 0 0,-1 0 0 0 0,0 0 0 0 0,1 0 1 0 0,0 0-1 0 0,-1 0 0 0 0,1 0 0 0 0,0 0 1 0 0,-1 1-1 0 0,1-1 0 0 0,0 0 1 0 0,0 0-1 0 0,0 0 0 0 0,0 0 0 0 0,0 1-17 0 0,0 2 23 0 0,4 50 445 0 0,47 112 258 0 0,-37-110-526 0 0,35 106-160 0 0,23 22 98 0 0,-17-36 291 0 0,-20-76-93 0 0,-21 3-225 0 0,-13-70-58 0 0,-1-4-109 0 0,0-1-12 0 0,6 38 932 0 0,-6-36-954 0 0,0-2-61 0 0,0 0-17 0 0,0 0 8 0 0,0 0 61 0 0,0 0 31 0 0,0 0 4 0 0,-1-3 11 0 0,-8-21 32 0 0,-15-10-225 0 0,23 32 150 0 0,-6-4-415 0 0,-30-36-1033 0 0,25 23 985 0 0,-4-9 354 0 0,-3 3 163 0 0,18 24 132 0 0,1 1 0 0 0,0-1-22 0 0,-4-3-54 0 0,-1 12-14 0 0,0-2 0 0 0,4 1 10 0 0,1-6 44 0 0,0-1 10 0 0,0 0 8 0 0,0 0 33 0 0,0 0 14 0 0,0 0 1 0 0,0 0 0 0 0,0 0 0 0 0,0 0 0 0 0,0 0 0 0 0,0 0 5 0 0,0 0 23 0 0,-5-21 707 0 0,-10-33-384 0 0,13 49-463 0 0,0 0 0 0 0,0 1 0 0 0,0-1 0 0 0,-1 1 0 0 0,0 0 0 0 0,0 0 0 0 0,0 0 0 0 0,-1 0 0 0 0,1 0 0 0 0,-1 0 0 0 0,0 1 0 0 0,-1-1-8 0 0,-24-9-16 0 0,22 12-58 0 0,-19 7 4 0 0,2 6 70 0 0,15-7 0 0 0,5-2-12 0 0,3-2-46 0 0,1-1 14 0 0,1 1 88 0 0,2 2 25 0 0,13-1 268 0 0,0 9-219 0 0,-15-10-100 0 0,0 0 0 0 0,0 1 0 0 0,0-1 0 0 0,0 0 0 0 0,0 0 0 0 0,0-1 0 0 0,0 1 0 0 0,0 0 0 0 0,0 0-1 0 0,0 0 1 0 0,0-1 0 0 0,1 1 0 0 0,-1-1 0 0 0,0 1 0 0 0,0-1 0 0 0,1 1 0 0 0,-1-1 0 0 0,0 0 0 0 0,1 1-1 0 0,-1-1 1 0 0,0 0 0 0 0,1 0 0 0 0,-1 0 0 0 0,1 0 0 0 0,-1 0 0 0 0,0-1 0 0 0,2 1-18 0 0,-3-1 6 0 0,1 1 0 0 0,0-1 1 0 0,0 1-1 0 0,-1 0 0 0 0,1-1 1 0 0,0 1-1 0 0,0 0 0 0 0,0 0 1 0 0,-1 0-1 0 0,1 0 0 0 0,0-1 1 0 0,0 1-1 0 0,0 0 0 0 0,0 0 1 0 0,-1 0-1 0 0,1 1 0 0 0,0-1 1 0 0,0 0-1 0 0,0 0 0 0 0,0 0 1 0 0,-1 1-1 0 0,1-1 0 0 0,0 0 1 0 0,0 1-1 0 0,-1-1 0 0 0,1 0 1 0 0,0 1-1 0 0,-1-1 0 0 0,1 1 1 0 0,0-1-1 0 0,-1 1 0 0 0,1 0 1 0 0,-1-1-1 0 0,1 1 0 0 0,-1 0 1 0 0,1-1-1 0 0,-1 1 0 0 0,1 0 1 0 0,-1-1-1 0 0,0 1 0 0 0,1 0 0 0 0,-1 0 1 0 0,0 0-7 0 0,6 6-107 0 0,27 21-61 0 0,34 35 336 0 0,64 61 33 0 0,-61-79-201 0 0,-25-4 11 0 0,-43-35 10 0 0,17 2 147 0 0,-9-6-168 0 0,-5-7 11 0 0,-5 3 42 0 0,0 2 11 0 0,0 0 0 0 0,5-43 240 0 0,-10 16-146 0 0,1 18-92 0 0,3 6 1 0 0,-4-4-43 0 0,-6-16 29 0 0,6 14-53 0 0,-19-54 16 0 0,19 26 128 0 0,11-85-69 0 0,7 70-22 0 0,-7 5-71 0 0,-6 45-69 0 0,2-1 10 0 0,10-19-53 0 0,-1-1-19 0 0,-10 22-24 0 0,-1 1-34 0 0,0 0-789 0 0,0 1-3284 0 0,4 2-1410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21:36:13.9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14 795 4224 0 0,'0'0'252'0'0,"-4"-3"743"0"0,1 2 2131 0 0,-4 11 861 0 0,7-8-3873 0 0,0-2-22 0 0,0 0-10 0 0,0 0-2 0 0,0 0 4 0 0,0 0 17 0 0,0 0 10 0 0,0 0 1 0 0,0 0 16 0 0,0 0 66 0 0,0 0 29 0 0,9-13 608 0 0,42-66-655 0 0,52-82-176 0 0,37-11 73 0 0,-108 137 132 0 0,49-39 793 0 0,-60 52-933 0 0,-16 17-54 0 0,9-4 296 0 0,-14 9-304 0 0,1 0-1 0 0,-1-1 0 0 0,1 1 0 0 0,-1 0 1 0 0,0 0-1 0 0,1 0 0 0 0,-1 0 0 0 0,0 0 1 0 0,1 0-1 0 0,-1 0 0 0 0,1 0 0 0 0,-1 0 1 0 0,0 0-1 0 0,1 0 0 0 0,-1 0 0 0 0,0 0 1 0 0,1 0-1 0 0,-1 0 0 0 0,1 1 0 0 0,-1-1 1 0 0,0 0-1 0 0,1 0 0 0 0,-1 0 0 0 0,0 0 1 0 0,1 1-1 0 0,-1-1 0 0 0,0 0 0 0 0,0 0 0 0 0,1 1 1 0 0,-1-1-1 0 0,0 0 0 0 0,0 1 0 0 0,1-1 1 0 0,-1 0-1 0 0,0 1 0 0 0,0-1 0 0 0,0 0 1 0 0,1 1-1 0 0,-1-1 0 0 0,0 0 0 0 0,0 1 1 0 0,0-1-1 0 0,0 1 0 0 0,0-1 0 0 0,0 0 1 0 0,0 1-1 0 0,0-1 0 0 0,0 0 0 0 0,0 1 1 0 0,0-1-4 0 0,4 15 159 0 0,5-14 112 0 0,9 39 258 0 0,1-9-176 0 0,-15-14-160 0 0,9 35 118 0 0,-8-7-300 0 0,-1 10 64 0 0,10 45-60 0 0,-9-59 60 0 0,13 34 20 0 0,-4-34-94 0 0,-10-22 155 0 0,0-6 106 0 0,-5-12-220 0 0,-1 1-1 0 0,0-1 0 0 0,1 0 1 0 0,-1 0-1 0 0,0 0 0 0 0,0 0 0 0 0,1 0 1 0 0,-1 0-1 0 0,0 0 0 0 0,0-1 1 0 0,0 1-1 0 0,0-1 0 0 0,0 1 1 0 0,0-1-1 0 0,0 0 0 0 0,0 0 0 0 0,0 0 1 0 0,0 0-1 0 0,0 0 0 0 0,-1 0 1 0 0,1 0-1 0 0,0-1 0 0 0,0 1 1 0 0,0-1-1 0 0,1 0 0 0 0,-1 1 0 0 0,0-1-40 0 0,-80 7 271 0 0,28-5 154 0 0,52 0-396 0 0,-1-1-1 0 0,1 1 0 0 0,-1-1 0 0 0,0 0 0 0 0,1 1 0 0 0,-1-2 1 0 0,1 1-1 0 0,-1 0 0 0 0,0 0 0 0 0,1-1 0 0 0,-1 1 1 0 0,1-1-1 0 0,-1 0 0 0 0,1 0 0 0 0,-1 0 0 0 0,1 0 1 0 0,-1 0-1 0 0,1 0 0 0 0,0-1 0 0 0,0 1 0 0 0,0-1 1 0 0,-2-1-29 0 0,-28-14 395 0 0,29 17-379 0 0,1 0-1 0 0,-1 0 1 0 0,0 0-1 0 0,0 0 1 0 0,1 1-1 0 0,-1 0 0 0 0,0-1 1 0 0,0 1-1 0 0,1 0 1 0 0,-1 0-1 0 0,1 0 1 0 0,-1 1-1 0 0,1-1 0 0 0,0 1 1 0 0,-1-1-1 0 0,1 1 1 0 0,0 0-1 0 0,0 0 1 0 0,0 0-1 0 0,-2 2-15 0 0,-23 15 59 0 0,-50-27 197 0 0,17-12 280 0 0,22 8-482 0 0,36 11-110 0 0,-15 9-400 0 0,13-17 148 0 0,-1-11-7 0 0,4 18 39 0 0,1 2-48 0 0,14 12-2640 0 0,-5-11 1721 0 0</inkml:trace>
  <inkml:trace contextRef="#ctx0" brushRef="#br0" timeOffset="1285.777">451 262 7848 0 0,'0'0'232'0'0,"-1"0"-14"0"0,-3 0-172 0 0,-5 0-46 0 0,-61 0 4218 0 0,55-7-2400 0 0,-49-14 1804 0 0,24-24-3107 0 0,38 41-494 0 0,1 1 0 0 0,0-1 0 0 0,-1 0 0 0 0,2 0 0 0 0,-1 0 0 0 0,0 0 0 0 0,1 0 0 0 0,0 0 0 0 0,0 0 0 0 0,0-1 0 0 0,0 1 0 0 0,1 0 0 0 0,-1 0 1 0 0,1 0-1 0 0,0 0 0 0 0,0 0 0 0 0,1 1 0 0 0,-1-1 0 0 0,1 0 0 0 0,0 0 0 0 0,0 1 0 0 0,0-1 0 0 0,0 1 0 0 0,1 0 0 0 0,-1 0 0 0 0,1 0 0 0 0,0 0 0 0 0,0 0 0 0 0,2-1-21 0 0,48-48 0 0 0,-48 49-9 0 0,-1 0-1 0 0,1 0 1 0 0,0 1-1 0 0,0-1 1 0 0,0 1-1 0 0,0 0 1 0 0,0 1-1 0 0,1 0 1 0 0,-1-1-1 0 0,0 2 0 0 0,1-1 1 0 0,-1 1-1 0 0,6-1 10 0 0,20 1 67 0 0,59 12 60 0 0,-85-9-123 0 0,0 0 0 0 0,0 0 0 0 0,0 0 0 0 0,-1 1 0 0 0,1 0 0 0 0,-1 0 0 0 0,0 0 1 0 0,0 0-1 0 0,-1 0 0 0 0,1 1 0 0 0,-1 0 0 0 0,0-1 0 0 0,0 1 0 0 0,0 1 0 0 0,-1-1 0 0 0,0 0 0 0 0,0 1 1 0 0,0-1-1 0 0,0 1 0 0 0,-1-1 0 0 0,0 1 0 0 0,0 0 0 0 0,-1-1 0 0 0,0 1 0 0 0,0 0 0 0 0,0 0-4 0 0,-1 2 58 0 0,-1 0-1 0 0,1-1 1 0 0,-2 1-1 0 0,1 0 0 0 0,-1-1 1 0 0,0 0-1 0 0,0 0 1 0 0,-1 0-1 0 0,0 0 1 0 0,0 0-1 0 0,-1-1 0 0 0,0 1 1 0 0,0-1-1 0 0,-1-1 1 0 0,1 1-1 0 0,-1-1 0 0 0,-4 3-57 0 0,-72 29 608 0 0,19-21-394 0 0,9-28 630 0 0,-14-35-710 0 0,67 43-134 0 0,-1 0 0 0 0,1 0 0 0 0,-1-1 0 0 0,1 1 0 0 0,1 0 0 0 0,-1 0 0 0 0,0-1 0 0 0,1 1 0 0 0,0 0 0 0 0,0-1 0 0 0,0 1 0 0 0,1 0 0 0 0,-1-1 0 0 0,1 1 0 0 0,0 0 0 0 0,0 0 0 0 0,1 0 0 0 0,-1 0 0 0 0,2-3 0 0 0,-1 1-64 0 0,0-1 0 0 0,0 1-1 0 0,1 0 1 0 0,0-1-1 0 0,0 1 1 0 0,0 0-1 0 0,1 1 1 0 0,0-1 0 0 0,0 1-1 0 0,0 0 1 0 0,1 0-1 0 0,0 0 1 0 0,5-4 64 0 0,5-3-9 0 0,19-7-225 0 0,1 12 9 0 0,15 2 81 0 0,33 30-223 0 0,-57-10 79 0 0,-24-12 274 0 0,0-1 0 0 0,0 1-1 0 0,-1 0 1 0 0,0-1-1 0 0,1 1 1 0 0,-1 0 0 0 0,0 0-1 0 0,0 0 1 0 0,0 0-1 0 0,-1 0 1 0 0,1 0 0 0 0,-1 0-1 0 0,1 0 1 0 0,-1 0-1 0 0,0 0 1 0 0,-1 0 0 0 0,1 0-1 0 0,0 0 1 0 0,-1 0-1 0 0,0 2 15 0 0,-2 6 23 0 0,-1 0 0 0 0,-1-1 0 0 0,0 1-1 0 0,0-1 1 0 0,0 0 0 0 0,-2-1 0 0 0,1 0 0 0 0,-4 4-23 0 0,7-9 39 0 0,-43 36 473 0 0,-30 11-104 0 0,54-35-608 0 0,22-15-555 0 0,-2-2-221 0 0,-6-2-43 0 0</inkml:trace>
  <inkml:trace contextRef="#ctx0" brushRef="#br0" timeOffset="19814.475">428 863 912 0 0</inkml:trace>
  <inkml:trace contextRef="#ctx0" brushRef="#br0" timeOffset="20521.022">424 859 4832 0 0,'0'0'101'0'0,"0"0"70"0"0,0 0 206 0 0,3-6 362 0 0,-1 4 2145 0 0,10 2-2356 0 0,-11 0-352 0 0,-1 0 0 0 0,1 1-15 0 0,3 2-101 0 0,-1 0 1 0 0,1 1-1 0 0,-1-1 0 0 0,0 1 0 0 0,0 0 1 0 0,-1 0-1 0 0,1 0 0 0 0,-1 1 0 0 0,0-1 1 0 0,0 1-1 0 0,0-1 0 0 0,0 1 1 0 0,-1-1-1 0 0,0 1 0 0 0,0 0 0 0 0,0 0 1 0 0,-1 0-1 0 0,1-1 0 0 0,-1 1 0 0 0,0 0 1 0 0,-1 0-1 0 0,1 0 0 0 0,-1 0 1 0 0,-1 4-61 0 0,1 12 368 0 0,-9 79 317 0 0,7-72-382 0 0,2 0-1 0 0,0 0 1 0 0,2 0 0 0 0,1 0-1 0 0,2 1-302 0 0,-3-23 30 0 0,0-1 0 0 0,0 0-1 0 0,1 0 1 0 0,-1 1 0 0 0,1-1-1 0 0,0-1 1 0 0,1 1 0 0 0,-1 0-1 0 0,1 0 1 0 0,0-1 0 0 0,0 0 0 0 0,1 1-1 0 0,-1-1 1 0 0,1 0 0 0 0,0-1-1 0 0,0 1 1 0 0,0-1 0 0 0,1 0-1 0 0,-1 0 1 0 0,1 0 0 0 0,0 0-1 0 0,-1-1 1 0 0,1 0 0 0 0,0 0 0 0 0,0 0-1 0 0,5 0-29 0 0,161 26 134 0 0,-87-8 52 0 0,-79-16-159 0 0,-1-1 1 0 0,0 1-1 0 0,0 0 0 0 0,-1 0 0 0 0,1 0 1 0 0,-1 1-1 0 0,0-1 0 0 0,0 1 0 0 0,-1 0 0 0 0,1 0 1 0 0,-1 0-1 0 0,0 0 0 0 0,0 0 0 0 0,-1 0 1 0 0,1 1-1 0 0,-1-1 0 0 0,0 0 0 0 0,-1 1 1 0 0,1 2-28 0 0,1 12 238 0 0,-2-14-133 0 0,0 0 0 0 0,1 0-1 0 0,-1 0 1 0 0,2 0 0 0 0,-1 0-1 0 0,0-1 1 0 0,1 1 0 0 0,0 0 0 0 0,1-1-1 0 0,-1 1 1 0 0,1-1 0 0 0,0 0-1 0 0,3 5-104 0 0,-1-5 4 0 0,0-1-1 0 0,0 1 0 0 0,0-1 0 0 0,0 0 1 0 0,1 0-1 0 0,0-1 0 0 0,-1 0 0 0 0,1 0 1 0 0,0 0-1 0 0,1-1 0 0 0,-1 1 0 0 0,0-2 1 0 0,1 1-1 0 0,2 0-3 0 0,140-2-997 0 0,-67-1-6 0 0,-79 1 1019 0 0,1 1 0 0 0,0-1 0 0 0,0 1 0 0 0,0 0 0 0 0,-1 0 1 0 0,1 0-1 0 0,-1 1 0 0 0,1-1 0 0 0,-1 1 0 0 0,1 0 0 0 0,-1 0 0 0 0,0 0 0 0 0,0 0 1 0 0,0 1-1 0 0,0-1 0 0 0,0 1 0 0 0,0 0 0 0 0,-1 0 0 0 0,1 0 0 0 0,-1 0 0 0 0,0 0 1 0 0,1 2-17 0 0,1 5 126 0 0,0 0 0 0 0,-1 0 0 0 0,1 1 0 0 0,-2-1 0 0 0,0 1 0 0 0,0 0 0 0 0,-1-1 0 0 0,0 1 0 0 0,-1 0 0 0 0,-1 9-126 0 0,9 71 1010 0 0,-5-79-985 0 0,0 0 1 0 0,1-1-1 0 0,0 1 0 0 0,0-1 0 0 0,1 0 0 0 0,1 0 1 0 0,0-1-1 0 0,0 0 0 0 0,1 0 0 0 0,1 0 1 0 0,-1-1-1 0 0,8 6-25 0 0,-2-2-16 0 0,-8-7 49 0 0,0-1-1 0 0,0 0 0 0 0,0-1 0 0 0,1 1 0 0 0,0-1 0 0 0,0 0 1 0 0,0 0-1 0 0,0-1 0 0 0,0 0 0 0 0,1 0 0 0 0,0-1 0 0 0,5 2-32 0 0,100 22 422 0 0,19 20-1501 0 0,-112-43 496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21:36:43.7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88 9528 0 0,'0'0'432'0'0,"0"0"-4"0"0,0-2-274 0 0,4-28-54 0 0,-4 29-8 0 0,0 1 174 0 0,0 0 71 0 0,0 0 14 0 0,0 0 26 0 0,0 0 107 0 0,0 0 48 0 0,0 0 11 0 0,0 0-17 0 0,0 0-72 0 0,0 0-34 0 0,0 0-4 0 0,0 0 13 0 0,0 0 56 0 0,0 0 24 0 0,-4 13 745 0 0,-9 42 648 0 0,12-14-1626 0 0,-3 11-158 0 0,3 53-174 0 0,5 75 682 0 0,6-76 190 0 0,-3-78-579 0 0,-5-17-184 0 0,-1 0 0 0 0,2 0 0 0 0,-1-1 0 0 0,1 1 0 0 0,1 0 0 0 0,0-1 0 0 0,0 0 0 0 0,0 0-1 0 0,1 0 1 0 0,0-1 0 0 0,1 1 0 0 0,2 2-53 0 0,-2-4 31 0 0,0-1-1 0 0,1 0 1 0 0,0 0-1 0 0,-1-1 1 0 0,1 0-1 0 0,1 0 1 0 0,-1 0-1 0 0,1-1 1 0 0,-1 0-1 0 0,1-1 1 0 0,0 0-1 0 0,0 0 1 0 0,0 0-1 0 0,0-1 1 0 0,0 0-1 0 0,3-1-30 0 0,2 0-7 0 0,0-1-1 0 0,0-1 0 0 0,0 0 0 0 0,0-1 0 0 0,0 0 1 0 0,-1-1-1 0 0,1 0 0 0 0,-1-1 0 0 0,0-1 1 0 0,0 0-1 0 0,-1 0 0 0 0,0-1 0 0 0,0 0 1 0 0,0-1-1 0 0,-1-1 0 0 0,0 1 0 0 0,1-4 8 0 0,-6 7 71 0 0,8-7 159 0 0,-2-1 1 0 0,0 0-1 0 0,0 0 0 0 0,-1-1 0 0 0,-1 0 0 0 0,3-7-230 0 0,-4 2 53 0 0,0-1-1 0 0,-2-1 0 0 0,0 1 0 0 0,-1-1 1 0 0,-1 0-1 0 0,-2-1 0 0 0,0 1 1 0 0,-1 0-1 0 0,0-1 0 0 0,-2 1 1 0 0,-1 0-1 0 0,-1-1 0 0 0,-2-5-52 0 0,-31-182-216 0 0,17 133-157 0 0,16 69 352 0 0,3 5-33 0 0,0 2-10 0 0,0 0 0 0 0,0 0 0 0 0,-11-3-1073 0 0,-6 27-1104 0 0,13-12 1235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21:36:41.5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85 18631 0 0,'0'0'680'0'0,"0"0"-465"0"0,0 0-311 0 0,0 0-89 0 0,0 0-21 0 0,0 0-30 0 0,15-5-1257 0 0,-9 2 1774 0 0,26 2 3141 0 0,-26 3-3396 0 0,16 25-26 0 0,1 48 0 0 0,-5-29 16 0 0,0 2 280 0 0,9 11 388 0 0,-22-47-656 0 0,-2-8-13 0 0,-2-3 54 0 0,-1-1-1 0 0,0 0-4 0 0,0 0 6 0 0,-10 4 1886 0 0,-30-33-1434 0 0,35 22-505 0 0,1 0-1 0 0,0 0 1 0 0,0 0 0 0 0,1 0-1 0 0,0-1 1 0 0,0 0-1 0 0,1 1 1 0 0,0-1 0 0 0,0 0-1 0 0,1 0 1 0 0,0 0-1 0 0,0 0 1 0 0,1-1 0 0 0,0 1-1 0 0,1 0 1 0 0,-1 0-1 0 0,2 0 1 0 0,-1 0 0 0 0,1 0-1 0 0,0 0-16 0 0,54-76 0 0 0,-49 76-17 0 0,0 1 1 0 0,1 0-1 0 0,-1 1 0 0 0,2 0 1 0 0,-1 0-1 0 0,1 1 0 0 0,0 0 0 0 0,0 0 1 0 0,0 1-1 0 0,0 0 0 0 0,1 1 0 0 0,0 0 1 0 0,0 0-1 0 0,0 1 0 0 0,0 1 0 0 0,0 0 1 0 0,0 0-1 0 0,8 1 17 0 0,-10 0-44 0 0,-1 0 0 0 0,1 1-1 0 0,-1 0 1 0 0,1 0 0 0 0,-1 1 0 0 0,0 0 0 0 0,0 0-1 0 0,0 1 1 0 0,0 0 0 0 0,0 0 0 0 0,0 1 0 0 0,-1-1-1 0 0,0 1 1 0 0,4 3 44 0 0,21 17-1780 0 0,-22-16 832 0 0</inkml:trace>
  <inkml:trace contextRef="#ctx0" brushRef="#br0" timeOffset="844.572">578 350 11520 0 0,'0'0'248'0'0,"0"0"-6"0"0,0 0-64 0 0,0 0 282 0 0,0 0 144 0 0,0 0 32 0 0,0 0-6 0 0,0 0-38 0 0,11-5 1127 0 0,23-47 1347 0 0,-18 17-2314 0 0,0-5-118 0 0,34-65 132 0 0,-11 53-750 0 0,-38 52 60 0 0,-1 0-1 0 0,0 0-10 0 0,14 8 117 0 0,-11-6-165 0 0,0 1 0 0 0,-1 0 0 0 0,1 0 1 0 0,-1 0-1 0 0,0 0 0 0 0,0 0 0 0 0,0 1 1 0 0,0-1-1 0 0,0 1 0 0 0,-1-1 0 0 0,1 1 1 0 0,-1 0-1 0 0,0-1 0 0 0,0 1 0 0 0,-1 0 0 0 0,1 2-17 0 0,5 19 7 0 0,21 43 1324 0 0,-26-67-1308 0 0,1 0-1 0 0,-1 0 1 0 0,1 0 0 0 0,-1-1 0 0 0,1 1 0 0 0,0 0-1 0 0,-1-1 1 0 0,1 0 0 0 0,0 1 0 0 0,-1-1-1 0 0,1 0 1 0 0,0 0 0 0 0,0 1 0 0 0,-1-2 0 0 0,1 1-1 0 0,0 0 1 0 0,0 0 0 0 0,-1 0 0 0 0,1-1-1 0 0,0 1 1 0 0,-1-1 0 0 0,1 1 0 0 0,0-1-23 0 0,8-2 49 0 0,0 1-37 0 0,0-2 0 0 0,0 0 0 0 0,0 0-1 0 0,-1 0 1 0 0,1-1 0 0 0,-1-1 0 0 0,0 0 0 0 0,7-6-12 0 0,3-1-80 0 0,67-47-151 0 0,-55 36 242 0 0,-30 23 46 0 0,-1 1 29 0 0,0 0 8 0 0,6 12 194 0 0,-2 73 378 0 0,13-54-156 0 0,-15-29-517 0 0,0 0 0 0 0,0 0 0 0 0,0 0-1 0 0,0-1 1 0 0,0 1 0 0 0,1-1 0 0 0,-1 1 0 0 0,0-1-1 0 0,1 0 1 0 0,0 0 0 0 0,-1 0 0 0 0,1 0-1 0 0,0 0 1 0 0,-1 0 0 0 0,1-1 0 0 0,0 1 0 0 0,0-1-1 0 0,-1 0 1 0 0,1 0 0 0 0,0 0 0 0 0,0 0 0 0 0,-1-1-1 0 0,1 1 1 0 0,0-1 0 0 0,0 1 0 0 0,-1-1 0 0 0,1 0-1 0 0,0 0 1 0 0,-1 0 0 0 0,1 0 0 0 0,1-2 7 0 0,8 0-285 0 0,82-49-503 0 0,-43 22 916 0 0,-39 27 64 0 0,-10 4-192 0 0,0 0 0 0 0,0 0 0 0 0,0 0 0 0 0,0 1 0 0 0,0-1 0 0 0,-1 1 0 0 0,1-1 0 0 0,0 1 0 0 0,-1 0 0 0 0,1-1 0 0 0,-1 1 0 0 0,0 0 0 0 0,1 0 0 0 0,-1 0 0 0 0,0 0 0 0 0,0 0 0 0 0,0 0 0 0 0,0 1 0 0 0,-1-1 0 0 0,1 0 0 0 0,-1 0 0 0 0,1 1 0 0 0,-1-1 0 0 0,0 0 0 0 0,0 1 0 0 0,0-1 0 0 0,0 1 0 0 0,11 109-90 0 0,-11-101 20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21:36:37.6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32 401 3432 0 0,'0'0'100'0'0,"0"0"-35"0"0,0-16 631 0 0,-2 4 8671 0 0,0 18-5335 0 0,-3 19-3466 0 0,5 73-235 0 0,0 34-195 0 0,5 272 261 0 0,-1-344 152 0 0,-4-59-405 0 0,0-1-38 0 0,0 0-162 0 0,0 0-68 0 0,0 0-18 0 0,0 0-20 0 0,0 0-81 0 0,0 0-40 0 0,0 0-5 0 0</inkml:trace>
  <inkml:trace contextRef="#ctx0" brushRef="#br0" timeOffset="595.14">4 477 14184 0 0,'0'0'302'0'0,"0"-1"9"0"0,-3-6-200 0 0,6-28-99 0 0,11 6 33 0 0,9 2 1150 0 0,-19 23-1003 0 0,0 0 0 0 0,0 0 1 0 0,0 0-1 0 0,0 0 1 0 0,1 1-1 0 0,0 0 1 0 0,0 0-1 0 0,0 0 0 0 0,0 0 1 0 0,0 1-1 0 0,0 0 1 0 0,1 0-1 0 0,-1 0 1 0 0,1 1-1 0 0,2-1-192 0 0,29-2 161 0 0,-20 8-136 0 0,70 26 277 0 0,-83-26-256 0 0,0 1 1 0 0,-1-1-1 0 0,1 1 0 0 0,-1-1 0 0 0,0 1 1 0 0,-1 0-1 0 0,1 0 0 0 0,-1 0 0 0 0,0 1 1 0 0,0-1-1 0 0,-1 1 0 0 0,0-1 0 0 0,0 1 1 0 0,0-1-1 0 0,0 1 0 0 0,-1 0 0 0 0,0-1 0 0 0,0 1 1 0 0,-1 4-47 0 0,0 0 37 0 0,-1-1 0 0 0,0 1 0 0 0,0-1 1 0 0,-1 0-1 0 0,0 0 0 0 0,-1 0 0 0 0,0 0 0 0 0,0-1 1 0 0,-1 1-1 0 0,0-1 0 0 0,-1 1-37 0 0,-8 15 145 0 0,-35 19 204 0 0,18-22-42 0 0,27-18-256 0 0,0 0-1 0 0,-1-1 0 0 0,1 0 0 0 0,-1 1 1 0 0,1-1-1 0 0,-1-1 0 0 0,0 1 1 0 0,1-1-1 0 0,-1 0 0 0 0,0 0 0 0 0,0 0 1 0 0,0-1-1 0 0,0 1 0 0 0,0-1 1 0 0,0 0-1 0 0,0-1 0 0 0,0 1 0 0 0,0-1 1 0 0,1 0-1 0 0,-1 0 0 0 0,-4-2-50 0 0,-24-18-248 0 0,26 15 102 0 0,-8-17-1385 0 0,15 21 768 0 0</inkml:trace>
  <inkml:trace contextRef="#ctx0" brushRef="#br0" timeOffset="1831.991">451 477 12184 0 0,'91'1'2728'0'0,"-42"-6"-1816"0"0,32-26 263 0 0,4-23-1100 0 0,-74 40 45 0 0,-12 12-45 0 0,1 0 0 0 0,-1 0 0 0 0,1 0 0 0 0,-1 1 0 0 0,0-1-1 0 0,0 0 1 0 0,0 0 0 0 0,0 1 0 0 0,0-1 0 0 0,0 1 0 0 0,0-1 0 0 0,0 1 0 0 0,-1-1-1 0 0,1 1 1 0 0,0 0 0 0 0,-1-1 0 0 0,0 1 0 0 0,1 0 0 0 0,-1 0 0 0 0,1 0 0 0 0,-1 1-1 0 0,0-1 1 0 0,0 0 0 0 0,0 0 0 0 0,1 1 0 0 0,-1-1 0 0 0,0 1 0 0 0,0 0 0 0 0,0 0 0 0 0,0-1-1 0 0,-1 1-74 0 0,-78 0 175 0 0,72 1-148 0 0,0 0-1 0 0,1 1 0 0 0,0 0 1 0 0,-1 0-1 0 0,1 1 1 0 0,0 0-1 0 0,0 0 1 0 0,1 1-1 0 0,-1 0 1 0 0,1 0-1 0 0,0 1 0 0 0,-3 2-26 0 0,-44 36 0 0 0,18 18 91 0 0,23-18 202 0 0,13-27-242 0 0,-1-13-1 0 0,0 0 1 0 0,1 0-1 0 0,-1 0 0 0 0,1 1 1 0 0,0-1-1 0 0,0 0 1 0 0,0 0-1 0 0,0 0 1 0 0,0 1-1 0 0,1-1 0 0 0,-1 0 1 0 0,1 0-1 0 0,0 0 1 0 0,0 0-1 0 0,0 0 1 0 0,1 0-1 0 0,-1 0 0 0 0,1 0 1 0 0,-1 0-1 0 0,1-1 1 0 0,0 1-1 0 0,0-1 1 0 0,0 1-1 0 0,1-1 0 0 0,-1 0 1 0 0,0 1-1 0 0,1-1 1 0 0,0-1-1 0 0,-1 1 0 0 0,1 0 1 0 0,0-1-1 0 0,1 1-50 0 0,7 2 5 0 0,1-1 0 0 0,-1-1 0 0 0,1 0 0 0 0,-1-1 0 0 0,1 0 0 0 0,0-1 0 0 0,0 0 0 0 0,-1-1 0 0 0,1 0 0 0 0,7-2-5 0 0,-3-1-66 0 0,-1 0 0 0 0,0-1 0 0 0,0 0 1 0 0,-1-1-1 0 0,0-1 0 0 0,10-6 66 0 0,35-18-623 0 0,-5-19 751 0 0,-41 27-282 0 0,-8 5-116 0 0,-5 13 197 0 0,0 3-6 0 0,0 2-3 0 0,0 0-12 0 0,0 0 4 0 0,0 0 20 0 0,0 0 1 0 0,0 0-22 0 0,0 0 27 0 0,0 0 126 0 0,0 20 103 0 0,27 93 291 0 0,-18-62-9 0 0,-4-36 1643 0 0,-9-116-1262 0 0,17 27-828 0 0,18-5-569 0 0,-23 65 383 0 0,29-25-91 0 0,-18 30 269 0 0,-13 6-28 0 0,-1 0 0 0 0,1 0-1 0 0,0 0 1 0 0,0 1 0 0 0,0 0-1 0 0,0 0 1 0 0,0 0 0 0 0,1 1 0 0 0,-1 0-1 0 0,1 0 1 0 0,-1 1 0 0 0,0 0-1 0 0,4 0 37 0 0,99 24-232 0 0,-74-4 232 0 0,-17-8-128 0 0,-14-3-2309 0 0,-3-2 1162 0 0</inkml:trace>
  <inkml:trace contextRef="#ctx0" brushRef="#br0" timeOffset="2553.578">1499 1 15168 0 0,'0'0'330'0'0,"0"0"-8"0"0,0 0-161 0 0,0 0 106 0 0,0 0 70 0 0,0 0 13 0 0,0 0-38 0 0,0 0-168 0 0,0 0-72 0 0,-11 11 272 0 0,8-6-126 0 0,-1 0-1 0 0,1 0 0 0 0,1 0 0 0 0,-1 0 0 0 0,1 0 1 0 0,-1 1-1 0 0,2-1 0 0 0,-1 1 0 0 0,1 0 0 0 0,-1-1 1 0 0,1 1-1 0 0,1 1-217 0 0,-8 27 457 0 0,-10 86 266 0 0,10 25-392 0 0,-3 42-569 0 0,-6-14 449 0 0,16-53 158 0 0,2-116 300 0 0,2 0-6880 0 0,-2-15 4326 0 0</inkml:trace>
  <inkml:trace contextRef="#ctx0" brushRef="#br0" timeOffset="2745.247">1246 498 15528 0 0,'0'0'568'0'0,"0"0"-323"0"0,0 0 35 0 0,0 0 52 0 0,1-1 10 0 0,6-5-219 0 0,1-1-1 0 0,1 1 0 0 0,-1 1 1 0 0,1 0-1 0 0,0 0 0 0 0,0 1 0 0 0,1 0 1 0 0,-1 0-1 0 0,1 1 0 0 0,3-1-122 0 0,38-14 1337 0 0,102-26-345 0 0,-49 36-3108 0 0,-91 8 168 0 0</inkml:trace>
  <inkml:trace contextRef="#ctx0" brushRef="#br0" timeOffset="3172.587">1832 486 17823 0 0,'-25'-20'1973'0'0,"5"-33"-5115"0"0,21 49 3227 0 0,-1 0 0 0 0,1 0 0 0 0,0 1 0 0 0,0-1 0 0 0,0 0-1 0 0,1 0 1 0 0,-1 1 0 0 0,1-1 0 0 0,0 1 0 0 0,0-1 0 0 0,0 1 0 0 0,1 0-1 0 0,-1-1 1 0 0,1 1 0 0 0,-1 0 0 0 0,1 1 0 0 0,0-1 0 0 0,0 1 0 0 0,1-1 0 0 0,-1 1-1 0 0,0 0 1 0 0,1 0 0 0 0,-1 0 0 0 0,1 0 0 0 0,0 1 0 0 0,-1 0 0 0 0,1 0 0 0 0,0 0-1 0 0,0 0 1 0 0,0 0 0 0 0,4 0-85 0 0,4-3-286 0 0,33-3 430 0 0,-41 7-66 0 0,1 1-1 0 0,-1-1 0 0 0,1 1 1 0 0,-1 0-1 0 0,0 0 0 0 0,1 0 1 0 0,-1 1-1 0 0,0-1 0 0 0,0 1 1 0 0,0 0-1 0 0,0 0 0 0 0,0 1 1 0 0,0-1-1 0 0,-1 1 0 0 0,3 1-77 0 0,-3 0 30 0 0,0 0 0 0 0,0 0-1 0 0,0 1 1 0 0,-1-1-1 0 0,1 0 1 0 0,-1 1 0 0 0,0 0-1 0 0,-1-1 1 0 0,1 1-1 0 0,-1 0 1 0 0,0 0 0 0 0,0 0-1 0 0,0 0 1 0 0,-1 0-1 0 0,1 0 1 0 0,-1 0 0 0 0,-1 0-1 0 0,1 0 1 0 0,-1 0-1 0 0,0 2-29 0 0,-42 73 119 0 0,40-77-71 0 0,-1 1 0 0 0,1-1-1 0 0,-1 0 1 0 0,1 1 0 0 0,-1-2 0 0 0,0 1-1 0 0,0 0 1 0 0,0-1 0 0 0,0 0 0 0 0,-1 0 0 0 0,1 0-1 0 0,-1 0 1 0 0,1-1 0 0 0,-1 1 0 0 0,1-1-1 0 0,-1-1 1 0 0,0 1 0 0 0,0-1 0 0 0,1 1 0 0 0,-1-1-1 0 0,0-1 1 0 0,0 1 0 0 0,0-1 0 0 0,1 1-1 0 0,-1-1 1 0 0,0-1 0 0 0,1 1 0 0 0,-1-1 0 0 0,1 0-1 0 0,-2-1-47 0 0,-67-51-1130 0 0,64 45 684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21:36:44.7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0 846 17471 0 0,'0'0'375'0'0,"0"0"0"0"0,4-8-221 0 0,14-20-167 0 0,-17 27-1028 0 0,-1 1 1128 0 0,0 0-1 0 0,0 0 0 0 0,0 1 1 0 0,0-1-1 0 0,0 0 1 0 0,0 1-1 0 0,0-1 1 0 0,0 0-1 0 0,0 0 1 0 0,0 1-1 0 0,0-1 0 0 0,0 0 1 0 0,0 0-1 0 0,1 1 1 0 0,-1-1-1 0 0,0 0 1 0 0,0 0-1 0 0,0 1 1 0 0,0-1-1 0 0,1 0 0 0 0,-1 0 1 0 0,0 0-1 0 0,0 1 1 0 0,0-1-1 0 0,1 0 1 0 0,-1 0-1 0 0,0 0 1 0 0,0 0-1 0 0,1 1 0 0 0,-1-1 1 0 0,0 0-1 0 0,1 0 1 0 0,-1 0-1 0 0,0 0 1 0 0,0 0-1 0 0,1 0 1 0 0,-1 0-1 0 0,0 0 0 0 0,1 0 1 0 0,-1 0-1 0 0,0 0 1 0 0,0 0-1 0 0,1 0 1 0 0,-1 0-1 0 0,0 0 1 0 0,0 0-1 0 0,1 0 0 0 0,-1-1 1 0 0,0 1-1 0 0,1 0 1 0 0,-1 0-1 0 0,0 0 1 0 0,0 0-1 0 0,0-1 1 0 0,1 1-1 0 0,-1 0 0 0 0,0 0 1 0 0,0 0-1 0 0,0-1 1 0 0,1 1-1 0 0,-1 0 1 0 0,0 0-1 0 0,0-1 1 0 0,0 1-1 0 0,0 0 0 0 0,0 0 1 0 0,1-1-1 0 0,-1 1-86 0 0,34 89 0 0 0,-28-66 0 0 0,22 110 0 0 0,-22-90 28 0 0,-1 2-1 0 0,-2-1 0 0 0,-2 0 1 0 0,-3 11-28 0 0,1 9 758 0 0,1-40-748 0 0,0-23-157 0 0,0-1-82 0 0,0 0-25 0 0,0 0 68 0 0,0 0 288 0 0,-9-1 1238 0 0,-44-147 100 0 0,43 119-1440 0 0,-12-79 0 0 0,21-64 0 0 0,3 158-56 0 0,0-1-1 0 0,1 0 1 0 0,0 1-1 0 0,1-1 1 0 0,1 1-1 0 0,0 0 1 0 0,1 0-1 0 0,0 1 1 0 0,1 0-1 0 0,1 0 1 0 0,0 0-1 0 0,1 1 1 0 0,0 1-1 0 0,1-1 1 0 0,0 1-1 0 0,2-1 57 0 0,52-35 0 0 0,-62 46-8 0 0,1-1 1 0 0,-1 1-1 0 0,1 0 0 0 0,-1 0 0 0 0,1 0 1 0 0,-1 0-1 0 0,1 0 0 0 0,0 1 0 0 0,-1-1 1 0 0,1 1-1 0 0,0 0 0 0 0,0-1 0 0 0,-1 1 1 0 0,1 1-1 0 0,0-1 0 0 0,0 0 0 0 0,-1 1 0 0 0,1-1 1 0 0,0 1-1 0 0,-1 0 0 0 0,1 0 0 0 0,0 0 1 0 0,-1 0-1 0 0,1 0 0 0 0,-1 1 0 0 0,0-1 1 0 0,1 1-1 0 0,-1 0 0 0 0,0-1 0 0 0,0 1 1 0 0,0 0-1 0 0,0 0 0 0 0,-1 0 0 0 0,1 1 8 0 0,3 2-21 0 0,-1-1-1 0 0,0 1 0 0 0,-1 1 0 0 0,0-1 1 0 0,1 0-1 0 0,-2 1 0 0 0,1 0 1 0 0,0 0-1 0 0,-1-1 0 0 0,0 1 0 0 0,-1 1 1 0 0,0-1-1 0 0,1 0 0 0 0,-1 4 22 0 0,-1-1-2 0 0,0-1 1 0 0,0 1-1 0 0,-1-1 0 0 0,0 1 0 0 0,-1-1 0 0 0,0 1 1 0 0,0-1-1 0 0,-1 0 0 0 0,0 0 0 0 0,0 0 0 0 0,-1 0 1 0 0,0-1-1 0 0,0 1 0 0 0,-1-1 0 0 0,1 0 0 0 0,-2 0 1 0 0,-5 5 1 0 0,-65 43 1684 0 0,69-52-1639 0 0,1-1 1 0 0,0 0 0 0 0,0 0 0 0 0,-1-1 0 0 0,1 0 0 0 0,-1 0 0 0 0,0 0 0 0 0,1-1 0 0 0,-1 0-1 0 0,1 0 1 0 0,-1-1 0 0 0,0 1 0 0 0,1-2 0 0 0,-1 1 0 0 0,1-1 0 0 0,0 0 0 0 0,-1 0 0 0 0,1 0 0 0 0,-1-2-46 0 0,-43-28-1346 0 0,41 20 214 0 0</inkml:trace>
  <inkml:trace contextRef="#ctx0" brushRef="#br0" timeOffset="10656.697">770 842 6080 0 0,'0'0'192'0'0,"0"0"-255"0"0,0 0-57 0 0,0 0 4 0 0,0 0-9 0 0,0 0-3 0 0,0 0 0 0 0,0 0 69 0 0,0-10 1022 0 0,-2 3-3021 0 0,3-7 8510 0 0,0 10 1851 0 0,-1 15-7069 0 0,-7 33-434 0 0,-3 4-433 0 0,-22 49 254 0 0,-4-21-482 0 0,-17 11-32 0 0,-29 42-357 0 0,42-65-2026 0 0,22-36 916 0 0</inkml:trace>
  <inkml:trace contextRef="#ctx0" brushRef="#br0" timeOffset="12145.692">1127 72 7568 0 0,'0'0'348'0'0,"0"0"-7"0"0,0 0-209 0 0,0 0-65 0 0,0 0-3 0 0,0 0 0 0 0,0 0 40 0 0,0 0 168 0 0,0 0 72 0 0,0 0 9 0 0,0 0 47 0 0,0 0 176 0 0,0 0 80 0 0,0 0 15 0 0,0 0-39 0 0,0 0-168 0 0,0 0-72 0 0,0 0-10 0 0,0 0-56 0 0,0 0-237 0 0,7-2-562 0 0,0 0-3750 0 0,-7 2 2514 0 0</inkml:trace>
  <inkml:trace contextRef="#ctx0" brushRef="#br0" timeOffset="12595.234">1164 61 6352 0 0,'0'0'286'0'0,"0"0"96"0"0,0 0 39 0 0,0 0 10 0 0,0 0-45 0 0,0 0-188 0 0,0 0-81 0 0,0 0-18 0 0,0 0 27 0 0,0 0 129 0 0,0 0 53 0 0,0 0 11 0 0,0 0-26 0 0,0 0-110 0 0,0 0-45 0 0,0 0-8 0 0,0 0 6 0 0,0 0 33 0 0,0 0 14 0 0,0 0 1 0 0,0 0 12 0 0,0 0 49 0 0,0 0 19 0 0,0 0 7 0 0,0 0 2 0 0,0 0 6 0 0,0 0 1 0 0,0 0 0 0 0,0 0-15 0 0,0 0-60 0 0,0 0-21 0 0,0 0-6 0 0,0 0-16 0 0,0 0-54 0 0,1 8 238 0 0,2 4 19 0 0,1 1 0 0 0,-1-1 0 0 0,-1 1 0 0 0,0-1 1 0 0,-1 1-1 0 0,-1 0 0 0 0,0 0 0 0 0,0 0 0 0 0,-2 4-365 0 0,2 20 393 0 0,13 95-11 0 0,-9-43 68 0 0,4 69 286 0 0,19 20-517 0 0,-21-143-263 0 0,-6-34-39 0 0,0-1-43 0 0,0 0-24 0 0,0 0-2 0 0,0 0-53 0 0,0 0-224 0 0,0 0-98 0 0,0 0-16 0 0</inkml:trace>
  <inkml:trace contextRef="#ctx0" brushRef="#br0" timeOffset="13238.07">852 337 13224 0 0,'0'0'478'0'0,"0"0"-268"0"0,10-13 830 0 0,-1 8-657 0 0,0 1 1 0 0,0 0 0 0 0,1 1 0 0 0,-1 0 0 0 0,1 1 0 0 0,0 0 0 0 0,0 0-1 0 0,0 1 1 0 0,0 0 0 0 0,0 1 0 0 0,0 0 0 0 0,0 1 0 0 0,8 1-384 0 0,17-1 419 0 0,101 7 219 0 0,30-4 889 0 0,29-4-1043 0 0,-92-4-623 0 0,-102 4-21 0 0,-1 0-269 0 0,0 0-120 0 0,0 0-25 0 0</inkml:trace>
  <inkml:trace contextRef="#ctx0" brushRef="#br0" timeOffset="14084.324">1362 1 10536 0 0,'0'0'226'0'0,"0"0"66"0"0,0 0 106 0 0,0 0 39 0 0,0 0 10 0 0,0 0-13 0 0,0 0-55 0 0,0 0-24 0 0,0 0-3 0 0,0 0 4 0 0,0 0 16 0 0,14 1 4835 0 0,-1 20-4729 0 0,-13 0-250 0 0,8 52 170 0 0,11 31-334 0 0,-18 24-64 0 0,-12 33 0 0 0,-32 70 184 0 0,38-173 472 0 0,8-52-526 0 0,-2-5-124 0 0,12-6 450 0 0,46-67 224 0 0,14-28-984 0 0,-15 32 38 0 0,-31 44 159 0 0,-10 5 111 0 0,-8 15 272 0 0,-8 3-292 0 0,1 1 1 0 0,-1 0-1 0 0,0 0 1 0 0,0 0-1 0 0,1 0 1 0 0,-1 0-1 0 0,0 0 1 0 0,0 0-1 0 0,1 0 1 0 0,-1 1-1 0 0,0-1 0 0 0,0 0 1 0 0,0 1-1 0 0,1-1 1 0 0,-1 1-1 0 0,0 0 1 0 0,0-1-1 0 0,0 1 1 0 0,0 0-1 0 0,0-1 1 0 0,0 1-1 0 0,0 0 1 0 0,0 0-1 0 0,0 0 0 0 0,-1 0 1 0 0,1 0-1 0 0,0 0 1 0 0,0 0-1 0 0,-1 1 16 0 0,5 5 6 0 0,-1 1 0 0 0,0 0 0 0 0,-1 0 0 0 0,0 1 0 0 0,0-1 0 0 0,-1 1 0 0 0,0 0 0 0 0,-1-1 0 0 0,1 1-1 0 0,-2 0 1 0 0,1 0 0 0 0,-1 0 0 0 0,-1 0 0 0 0,0 0 0 0 0,0-1 0 0 0,-2 9-6 0 0,6 47-127 0 0,0-56 167 0 0,0-1-3384 0 0,-3-7 1528 0 0</inkml:trace>
  <inkml:trace contextRef="#ctx0" brushRef="#br0" timeOffset="14682.894">1903 562 11272 0 0,'0'0'241'0'0,"0"0"0"0"0,13-8-1190 0 0,5-4-2619 0 0,23-10 10380 0 0,-36 22-6605 0 0,0-1 1 0 0,-1-1 0 0 0,1 1-1 0 0,0-1 1 0 0,-1 0-1 0 0,0 0 1 0 0,1 0-1 0 0,-1 0 1 0 0,0-1-1 0 0,0 1 1 0 0,-1-1-1 0 0,1 0 1 0 0,0-1 0 0 0,-1 1-1 0 0,2-3-207 0 0,-2 2 37 0 0,-1 0 0 0 0,0 0-1 0 0,0 0 1 0 0,0 0 0 0 0,0 0-1 0 0,-1-1 1 0 0,0 1 0 0 0,0-1 0 0 0,0 1-1 0 0,0-1 1 0 0,-1 1 0 0 0,0-1-1 0 0,0-2-36 0 0,-1 5 80 0 0,-21-10-64 0 0,13 9-16 0 0,4 3 13 0 0,-1 0 0 0 0,0 0 0 0 0,1 1 0 0 0,-1 0 0 0 0,1 0 0 0 0,-1 1 0 0 0,1-1 0 0 0,0 1 0 0 0,0 1 0 0 0,-1-1 0 0 0,2 1 0 0 0,-1-1 0 0 0,0 1 0 0 0,0 1 0 0 0,1-1 0 0 0,0 1 0 0 0,-1-1 0 0 0,2 1 0 0 0,-1 1 0 0 0,0-1-1 0 0,-1 3-12 0 0,-48 45 1056 0 0,38 1-26 0 0,14-46-975 0 0,1 0 1 0 0,0 0 0 0 0,0 0 0 0 0,1 0-1 0 0,0 0 1 0 0,0 0 0 0 0,0-1 0 0 0,1 1-1 0 0,0 0 1 0 0,0 0 0 0 0,1-1 0 0 0,0 0-1 0 0,0 1 1 0 0,0-1 0 0 0,1 0-1 0 0,0-1 1 0 0,0 1 0 0 0,1-1 0 0 0,0 1-1 0 0,2 1-55 0 0,1 2 107 0 0,0-1 0 0 0,0 1 0 0 0,1-2 0 0 0,0 1 0 0 0,0-1 0 0 0,0-1 0 0 0,1 0 0 0 0,2 1-107 0 0,46 22-360 0 0,-12-29-1034 0 0,-33-4 828 0 0</inkml:trace>
  <inkml:trace contextRef="#ctx0" brushRef="#br0" timeOffset="15893.335">2151 550 11256 0 0,'0'0'514'0'0,"0"0"-6"0"0,1-8-306 0 0,16-40 2838 0 0,-7 19-174 0 0,8 30-1575 0 0,14 82-835 0 0,-24-46 50 0 0,5 42 953 0 0,-4-34-1082 0 0,-9-45-355 0 0,1 1 1 0 0,-1 0-1 0 0,1 0 0 0 0,0 0 0 0 0,-1 0 0 0 0,1-1 1 0 0,0 1-1 0 0,0 0 0 0 0,0-1 0 0 0,-1 1 0 0 0,1-1 0 0 0,0 1 1 0 0,0-1-1 0 0,0 1 0 0 0,0-1 0 0 0,0 1 0 0 0,0-1 0 0 0,0 0 1 0 0,0 0-1 0 0,0 1 0 0 0,0-1 0 0 0,0 0 0 0 0,0 0 1 0 0,0 0-1 0 0,1 0 0 0 0,-1 0 0 0 0,0-1 0 0 0,0 1 0 0 0,0 0 1 0 0,0 0-1 0 0,0-1 0 0 0,0 1 0 0 0,0 0 0 0 0,0-1 0 0 0,0 1 1 0 0,-1-1-1 0 0,1 1 0 0 0,0-1 0 0 0,0 0 0 0 0,0 1 0 0 0,0-1 1 0 0,-1 0-1 0 0,1 0-22 0 0,36-34 386 0 0,28-70-146 0 0,-61 91-162 0 0,-4 13-12 0 0,0 1-2 0 0,0 0 0 0 0,2-1-10 0 0,23-6-180 0 0,-23 8 122 0 0,1 1-1 0 0,-1-1 0 0 0,1 1 1 0 0,-1 0-1 0 0,0-1 0 0 0,0 1 1 0 0,0 0-1 0 0,0 1 0 0 0,0-1 1 0 0,0 0-1 0 0,-1 1 0 0 0,1-1 1 0 0,-1 0-1 0 0,1 1 0 0 0,-1 0 1 0 0,0-1-1 0 0,0 1 0 0 0,0 0 1 0 0,0 0-1 0 0,-1 0 5 0 0,23 102-147 0 0,-18-57 147 0 0,4 4 56 0 0,-8-38-72 0 0,-1-13-48 0 0,0-1-32 0 0,0 0-73 0 0,0 0-307 0 0,0 0-131 0 0,0 0-29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21:37:07.5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0 287 11024 0 0,'0'0'505'0'0,"0"0"-9"0"0,0 0-289 0 0,6-5 137 0 0,61-50 3902 0 0,-2 5-1101 0 0,31-25-2753 0 0,-18 7 1416 0 0,-28 37-1018 0 0,-49 30-782 0 0,-1 1-1 0 0,1 0 1 0 0,0-1 0 0 0,0 1 0 0 0,-1 0 0 0 0,1 0 0 0 0,0 0 0 0 0,0-1 0 0 0,-1 1 0 0 0,1 0-1 0 0,0 0 1 0 0,0 0 0 0 0,0 0 0 0 0,-1 1 0 0 0,1-1 0 0 0,0 0 0 0 0,0 0 0 0 0,-1 0 0 0 0,1 1-1 0 0,0-1 1 0 0,0 0 0 0 0,-1 1 0 0 0,1-1 0 0 0,0 0 0 0 0,-1 1 0 0 0,1-1 0 0 0,-1 1 0 0 0,1-1-1 0 0,0 1 1 0 0,-1 0 0 0 0,1-1 0 0 0,-1 1 0 0 0,1-1 0 0 0,-1 1 0 0 0,0 0 0 0 0,1-1 0 0 0,-1 1-1 0 0,0 0 1 0 0,1 0 0 0 0,-1-1 0 0 0,0 1 0 0 0,0 0 0 0 0,0 0 0 0 0,0-1 0 0 0,0 1 0 0 0,1 0-1 0 0,-1 0 1 0 0,-1 0 0 0 0,1-1 0 0 0,0 2-8 0 0,5 9 64 0 0,-4-10 84 0 0,-1-1 32 0 0,0 0 4 0 0,12 17 0 0 0,11 63 96 0 0,0-13-200 0 0,3 6-16 0 0,-12-37-1248 0 0,-14-36-192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21:37:01.3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222 110 14152 0 0,'0'0'302'0'0,"0"0"9"0"0,0 0-154 0 0,0 0 95 0 0,0 0 62 0 0,0 0 7 0 0,0 0-66 0 0,0 0-283 0 0,0 0 26 0 0,0 0 349 0 0,-1 1 138 0 0,-26 50 1744 0 0,19-14-1709 0 0,7 42-158 0 0,7 30-164 0 0,29 139 717 0 0,-21-128 17 0 0,-5-36-675 0 0,-5 177 63 0 0,0-194-248 0 0,0-26-88 0 0,-4-40-58 0 0,0-1-22 0 0,0 0-106 0 0,0 0-43 0 0,0 0-10 0 0,0 0-25 0 0,0 0-101 0 0,0 0-47 0 0,-8-22-1552 0 0,3 4 789 0 0,-4 1-36 0 0</inkml:trace>
  <inkml:trace contextRef="#ctx0" brushRef="#br0" timeOffset="287.043">0 739 15944 0 0,'0'0'465'0'0,"0"0"-4"0"0,0 0-260 0 0,0 0-6 0 0,0 0 28 0 0,14-4 239 0 0,53-4 210 0 0,136-28 2544 0 0,-95 8-3000 0 0,-12 5-245 0 0,-56 31-1904 0 0,-35-6 1407 0 0</inkml:trace>
  <inkml:trace contextRef="#ctx0" brushRef="#br0" timeOffset="775.154">676 795 18599 0 0,'0'0'400'0'0,"0"0"0"0"0,-7-5-240 0 0,-21-49-2277 0 0,26 49 2301 0 0,0 1-1 0 0,1-1 1 0 0,-1 0-1 0 0,1 0 1 0 0,0 0-1 0 0,1 0 1 0 0,-1 0 0 0 0,1 0-1 0 0,0 0 1 0 0,0 0-1 0 0,1 1 1 0 0,-1-1-1 0 0,1 0 1 0 0,0 0-1 0 0,1 0 1 0 0,-1 0-1 0 0,1 1 1 0 0,0-2-184 0 0,39-35 141 0 0,-35 37-153 0 0,0 1 0 0 0,0-1 0 0 0,1 1 0 0 0,-1 1 0 0 0,1-1 0 0 0,0 1 0 0 0,0 0 0 0 0,0 1 0 0 0,0 0 0 0 0,0 0 0 0 0,0 0 0 0 0,0 1 0 0 0,0 0 0 0 0,2 0 12 0 0,-6 1 0 0 0,-1 0 0 0 0,1 0 0 0 0,-1 0 0 0 0,1 0 0 0 0,-1 1 0 0 0,0-1 0 0 0,1 1 0 0 0,-1-1 0 0 0,0 1 0 0 0,0 0 0 0 0,0 0 0 0 0,0 0 0 0 0,-1 0 0 0 0,1 0 0 0 0,-1 0 0 0 0,1 0 0 0 0,-1 0 0 0 0,1 1 0 0 0,-1-1 0 0 0,0 1 0 0 0,0-1 0 0 0,-1 1 0 0 0,1-1 0 0 0,0 2 0 0 0,9 16-16 0 0,-8-15 6 0 0,-1 0 0 0 0,0 0-1 0 0,0-1 1 0 0,0 1 0 0 0,0 0-1 0 0,-1 0 1 0 0,0 0 0 0 0,0 0-1 0 0,0 0 1 0 0,-1 0-1 0 0,0 0 1 0 0,0 0 0 0 0,0 0-1 0 0,0-1 1 0 0,-1 1 0 0 0,1 0-1 0 0,-2 1 11 0 0,-29 46 232 0 0,27-46-155 0 0,0-1-1 0 0,-1 1 1 0 0,1-1-1 0 0,-1 0 1 0 0,-1 0 0 0 0,1-1-1 0 0,0 0 1 0 0,-1 0-1 0 0,0 0 1 0 0,-1-1-77 0 0,-7 3 198 0 0,11-3-165 0 0,0-1 0 0 0,0 0-1 0 0,-1 0 1 0 0,1 0-1 0 0,-1-1 1 0 0,1 0 0 0 0,-1 0-1 0 0,0 0 1 0 0,1 0 0 0 0,-1-1-1 0 0,0 0 1 0 0,0 0 0 0 0,1 0-1 0 0,-1 0 1 0 0,0-1-1 0 0,0 0 1 0 0,1 0 0 0 0,-1 0-1 0 0,-1-1-32 0 0,3 1-21 0 0,1-1 0 0 0,-1 0-1 0 0,0 0 1 0 0,1-1 0 0 0,-1 1-1 0 0,1 0 1 0 0,0-1 0 0 0,0 1-1 0 0,0-1 1 0 0,0 0 0 0 0,0 0 0 0 0,1 0-1 0 0,-1 0 1 0 0,1 0 0 0 0,0 0-1 0 0,0 0 1 0 0,0 0 0 0 0,0 0-1 0 0,0 0 1 0 0,1-1 0 0 0,-1-1 21 0 0,-2-7-298 0 0,-1-6-101 0 0</inkml:trace>
  <inkml:trace contextRef="#ctx0" brushRef="#br0" timeOffset="1179.409">966 10 13952 0 0,'0'0'506'0'0,"0"0"-246"0"0,0 0 187 0 0,0 0 117 0 0,0 0 20 0 0,0 0-40 0 0,0 0-195 0 0,0 0-86 0 0,0 0-21 0 0,0 0 8 0 0,0 0 39 0 0,7 13 666 0 0,7 114 1887 0 0,-4 86-2816 0 0,-2 32-12 0 0,-3-175-14 0 0,9 39 0 0 0,-12-93-696 0 0,-2-11-2044 0 0,2-14 734 0 0,-1-3 201 0 0</inkml:trace>
  <inkml:trace contextRef="#ctx0" brushRef="#br0" timeOffset="1528.576">1146 70 18135 0 0,'0'0'392'0'0,"0"0"2"0"0,0 0-217 0 0,0 0 16 0 0,0 0 37 0 0,0 0 8 0 0,0 0-72 0 0,0 0-314 0 0,0 0-138 0 0,0 0-30 0 0,0 16 87 0 0,1 6 666 0 0,1 0 1 0 0,0 1-1 0 0,2-2 0 0 0,0 1 1 0 0,2 0-1 0 0,0-1 0 0 0,4 7-437 0 0,13 59 94 0 0,18 130 148 0 0,-35-114-242 0 0,-7-34 0 0 0,0-30-66 0 0,2-35 95 0 0,-1-3-3110 0 0,0-1 1751 0 0</inkml:trace>
  <inkml:trace contextRef="#ctx0" brushRef="#br0" timeOffset="2009.523">1426 679 14744 0 0,'-6'-13'1573'0'0,"4"8"-1795"0"0,0-1 1 0 0,0 0-1 0 0,1 1 1 0 0,-1-1-1 0 0,1 0 1 0 0,0 0-1 0 0,1 0 1 0 0,0 0-1 0 0,0 0 1 0 0,0 0-1 0 0,1 0 0 0 0,-1 1 1 0 0,2-3 221 0 0,0-2 660 0 0,0-1 1 0 0,1 1 0 0 0,0-1-1 0 0,1 1 1 0 0,0 0-1 0 0,1 0 1 0 0,0 1-1 0 0,0 0 1 0 0,1-1 0 0 0,2-1-661 0 0,36-18 62 0 0,-26 21-80 0 0,13 4 18 0 0,-17 12-12 0 0,8 32-62 0 0,-20-29 136 0 0,0 0 0 0 0,-1 0 0 0 0,-1 0 0 0 0,0 0 0 0 0,0 0 0 0 0,-1 0 1 0 0,-1 0-1 0 0,0 0 0 0 0,0-1 0 0 0,-1 1 0 0 0,0 0 0 0 0,-1-1 0 0 0,0 0 0 0 0,-1 0 1 0 0,0 0-1 0 0,0 0 0 0 0,-1-1 0 0 0,0 0 0 0 0,-1 0 0 0 0,0-1 0 0 0,-1 0 0 0 0,-7 7-62 0 0,-27 7 792 0 0,38-22-786 0 0,0-1 0 0 0,1 0 0 0 0,-1 0-1 0 0,0 0 1 0 0,1 0 0 0 0,-1 0 0 0 0,0-1-1 0 0,1 0 1 0 0,0 1 0 0 0,-1-1 0 0 0,1 0-1 0 0,0-1 1 0 0,0 1 0 0 0,0-1 0 0 0,0 1-1 0 0,1-1 1 0 0,-1 0 0 0 0,1 0 0 0 0,-1 0-1 0 0,1 0 1 0 0,0-1 0 0 0,0 1 0 0 0,1 0-1 0 0,-1-1 1 0 0,1 1 0 0 0,-1-1 0 0 0,1 0-1 0 0,0 1 1 0 0,1-1 0 0 0,-1 0 0 0 0,1 0-1 0 0,-1-2-5 0 0,-12-36-1864 0 0,8 20 0 0 0</inkml:trace>
  <inkml:trace contextRef="#ctx0" brushRef="#br0" timeOffset="3181.887">1679 447 11520 0 0,'0'0'248'0'0,"0"0"-6"0"0,5-6 349 0 0,7 1 3050 0 0,11 39-1100 0 0,-10 31-1773 0 0,9 51-30 0 0,-7-80-20 0 0,-14-35-686 0 0,0 0 0 0 0,1 0 0 0 0,-1 0 0 0 0,0 0-1 0 0,1 0 1 0 0,-1 0 0 0 0,1-1 0 0 0,-1 1 0 0 0,1-1-1 0 0,-1 1 1 0 0,1-1 0 0 0,-1 1 0 0 0,1-1 0 0 0,-1 0-1 0 0,1 0 1 0 0,0 0 0 0 0,-1 0 0 0 0,1 0 0 0 0,-1 0 0 0 0,1 0-1 0 0,0-1 1 0 0,-1 1 0 0 0,1 0 0 0 0,-1-1 0 0 0,1 1-1 0 0,-1-1 1 0 0,1 0 0 0 0,-1 0 0 0 0,1 1 0 0 0,-1-1-1 0 0,0 0 1 0 0,0 0 0 0 0,1 0 0 0 0,-1 0 0 0 0,0 0-1 0 0,0-1 1 0 0,0 1 0 0 0,0 0 0 0 0,0-1 0 0 0,0 1-1 0 0,0 0 1 0 0,0-1-32 0 0,44-75 1352 0 0,-24 26-674 0 0,-20 50-820 0 0,-1 1-59 0 0,0 0-14 0 0,0 0 57 0 0,0 0 240 0 0,0 0 109 0 0,0 0 22 0 0,0 0-51 0 0,0 0-213 0 0,0 0-53 0 0,0 0-99 0 0,8 16-539 0 0,8 64-1 0 0,8-8 743 0 0,-13-52 123 0 0,-10-17-115 0 0,0 1-1 0 0,1-1 1 0 0,0 0-1 0 0,-1 0 1 0 0,1 0-1 0 0,0 0 0 0 0,0 0 1 0 0,1 0-1 0 0,-1 0 1 0 0,1-1-1 0 0,-1 1 1 0 0,1-1-1 0 0,0 0 1 0 0,0 1-1 0 0,0-1 1 0 0,0-1-1 0 0,0 1 1 0 0,0 0-1 0 0,1-1-7 0 0,-1-1 25 0 0,0 0 1 0 0,0 0-1 0 0,-1-1 0 0 0,1 1 0 0 0,0-1 0 0 0,0 1 0 0 0,-1-1 0 0 0,1 0 0 0 0,0 0 0 0 0,-1-1 1 0 0,1 1-1 0 0,-1 0 0 0 0,1-1 0 0 0,-1 0 0 0 0,0 1 0 0 0,0-1 0 0 0,0 0 0 0 0,0 0 0 0 0,0 0 1 0 0,0 0-1 0 0,0-1 0 0 0,0 0-25 0 0,7-6 305 0 0,-5 5-247 0 0,1 0 0 0 0,-1-1 1 0 0,0 1-1 0 0,-1-1 1 0 0,1 0-1 0 0,-1 0 0 0 0,0-1 1 0 0,0 1-1 0 0,0-1 0 0 0,-1 0 1 0 0,0 1-1 0 0,0-1 1 0 0,0 0-1 0 0,0-2-58 0 0,1-13 17 0 0,-1 11-4 0 0,-1-1-1 0 0,0 1 1 0 0,0 0-1 0 0,-1-1 1 0 0,0 1-1 0 0,-1-1 1 0 0,0 1-1 0 0,-2-7-12 0 0,-6-18-769 0 0,-22-52-3186 0 0,30 84 2989 0 0,1-4-24 0 0</inkml:trace>
  <inkml:trace contextRef="#ctx0" brushRef="#br0" timeOffset="3742.158">2365 354 12216 0 0,'0'0'265'0'0,"0"0"-4"0"0,-2 1-166 0 0,-45 14 2777 0 0,16-2-1080 0 0,12 2-1010 0 0,4 6-74 0 0,14-19-686 0 0,-1-1 0 0 0,1 1-1 0 0,0 0 1 0 0,-1 0-1 0 0,1 0 1 0 0,0 0-1 0 0,0 0 1 0 0,1 0-1 0 0,-1 0 1 0 0,0 0-1 0 0,1 0 1 0 0,-1 1 0 0 0,1-1-1 0 0,0 0 1 0 0,-1 0-1 0 0,1 1 1 0 0,0-1-1 0 0,0 0 1 0 0,1 0-1 0 0,-1 1 1 0 0,0-1 0 0 0,1 0-1 0 0,0 0 1 0 0,-1 0-1 0 0,1 0 1 0 0,0 0-1 0 0,0 0 1 0 0,0 0-1 0 0,0 0 1 0 0,0 0 0 0 0,1 1-22 0 0,56 36-52 0 0,-32-26 94 0 0,64 36 11 0 0,-85-46-34 0 0,0-1 1 0 0,-1 1-1 0 0,0 0 0 0 0,1 0 0 0 0,-1 0 0 0 0,0 1 0 0 0,-1-1 0 0 0,1 1 0 0 0,0 0 0 0 0,-1 0 0 0 0,0 0 0 0 0,1 2-19 0 0,8 9 227 0 0,2 32 37 0 0,-34-15 7 0 0,14-27-129 0 0,0 0 0 0 0,0-1 0 0 0,0 1-1 0 0,-1-1 1 0 0,1-1 0 0 0,-1 1 0 0 0,0-1 0 0 0,0 0 0 0 0,-1-1-1 0 0,1 0 1 0 0,-1 0 0 0 0,1 0 0 0 0,-7-1-142 0 0,-71 17 269 0 0,53-25-1023 0 0,22 3 380 0 0</inkml:trace>
  <inkml:trace contextRef="#ctx0" brushRef="#br0" timeOffset="4331.732">2739 6 15168 0 0,'0'0'330'0'0,"0"0"-8"0"0,0 0-182 0 0,0 0 16 0 0,5 4 223 0 0,30 25 1309 0 0,-12 10-1056 0 0,-13-3-494 0 0,-5 82 3708 0 0,-7-67-3854 0 0,-1 44 8 0 0,1-51 0 0 0,1 1 0 0 0,2-1 0 0 0,6 29 0 0 0,18 145-88 0 0,-16-184 30 0 0,-4-27-2612 0 0,-5-7 2030 0 0</inkml:trace>
  <inkml:trace contextRef="#ctx0" brushRef="#br0" timeOffset="4842.73">3041 138 12240 0 0,'0'0'266'0'0,"0"0"1"0"0,0 0-171 0 0,27-10 5023 0 0,2 39-1845 0 0,-22-20-2591 0 0,16 47-165 0 0,-10 8-518 0 0,-13 277 0 0 0,5-256 64 0 0,-3-73 289 0 0,-1-5-1539 0 0,0-3-2818 0 0,-1-4 2674 0 0</inkml:trace>
  <inkml:trace contextRef="#ctx0" brushRef="#br0" timeOffset="5283.437">2396 10 18287 0 0,'6'-2'161'0'0,"0"0"-1"0"0,0 0 0 0 0,-1 1 1 0 0,2 0-1 0 0,-1 0 1 0 0,0 1-1 0 0,0 0 0 0 0,0 0 1 0 0,0 0-1 0 0,0 0 0 0 0,0 1 1 0 0,0 0-161 0 0,29 2-54 0 0,91 23-14 0 0,-61-15 136 0 0,155 28 533 0 0,127 10 1743 0 0,-186-31-2344 0 0,-150-18-14 0 0,60 16-673 0 0,-70-15-276 0 0,-1-1-291 0 0,0 4-60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21:34:1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2246 4464 0 0,'0'0'299'0'0,"0"0"447"0"0,0 0 197 0 0,0 0 38 0 0,0 0-100 0 0,0 0-457 0 0,0 0-198 0 0,0 0-40 0 0,0 0-22 0 0,0 0-56 0 0,0 0-20 0 0,0 0-6 0 0,0 0 12 0 0,0 0 64 0 0,0 0 30 0 0,0 0 4 0 0,0 0 21 0 0,0 0 90 0 0,0 0 38 0 0,0 0 10 0 0,0 0-10 0 0,0 0-45 0 0,0 0-21 0 0,0 0-3 0 0,0 0-4 0 0,0 0-18 0 0,0 0-8 0 0,0 0-2 0 0,0 0-11 0 0,0 0-45 0 0,0 0-21 0 0,0 0-3 0 0,0 0-8 0 0,0 0-35 0 0,0 0-18 0 0,0 0-3 0 0,0 0 30 0 0,0 0 129 0 0,0 0 53 0 0,0 0 11 0 0,0 0-9 0 0,-5-5 722 0 0,4 1-963 0 0,0 0 0 0 0,0 0 1 0 0,0 0-1 0 0,0 0 0 0 0,0 0 0 0 0,1 0 0 0 0,0 0 0 0 0,0 0 0 0 0,0 0 0 0 0,0 0 0 0 0,1 1 1 0 0,0-1-1 0 0,-1 0 0 0 0,1 0 0 0 0,1-2-69 0 0,1-4 32 0 0,27-50-20 0 0,20-67 180 0 0,9 10-80 0 0,-10 45-112 0 0,-21 26 247 0 0,-15 20 500 0 0,-8 17-295 0 0,-1 7-426 0 0,1 4-26 0 0,18 42-114 0 0,-14-19 92 0 0,72 103 240 0 0,-50-72-169 0 0,0 8-77 0 0,-17-37 79 0 0,-9-19-39 0 0,-1 0 0 0 0,0 0-1 0 0,0 0 1 0 0,-1 0 0 0 0,0 1 0 0 0,-1-1 0 0 0,0 1 0 0 0,0 0 0 0 0,-1-1-1 0 0,0 2-11 0 0,5 14 0 0 0,-7-16 0 0 0,-8 4 0 0 0,7-10 13 0 0,-1 0 0 0 0,1 0-1 0 0,-1 0 1 0 0,0-1 0 0 0,0 1 0 0 0,0-1-1 0 0,0 1 1 0 0,0-1 0 0 0,0 0-1 0 0,0 0 1 0 0,0-1 0 0 0,0 1-1 0 0,0-1 1 0 0,-1 1 0 0 0,1-1-1 0 0,0 0 1 0 0,-2 0-13 0 0,-12 1 96 0 0,-132-13 1111 0 0,81 8-870 0 0,-27 4-70 0 0,90 0-247 0 0,1 1-18 0 0,0-1 0 0 0,1 0 0 0 0,-1 0 0 0 0,0 0 0 0 0,1-1 1 0 0,-1 1-1 0 0,1-1 0 0 0,-1 0 0 0 0,1 0 0 0 0,-1 0 0 0 0,1 0 0 0 0,-1-1 0 0 0,1 0 0 0 0,0 1 0 0 0,0-1 0 0 0,-3-2-2 0 0,-2 0-14 0 0,7 4-56 0 0,1 0 2 0 0,-4-8-113 0 0,8 4-1 0 0,-1 0 0 0 0,0 0 0 0 0,1 1 1 0 0,0 0-1 0 0,0-1 0 0 0,0 2 0 0 0,0-1 0 0 0,0 0 0 0 0,1 1 1 0 0,-1 0-1 0 0,1 0 0 0 0,-1 0 0 0 0,1 0 0 0 0,0 1 0 0 0,0 0 0 0 0,0 0 1 0 0,0 0-1 0 0,5 0 182 0 0,7-2-1282 0 0</inkml:trace>
  <inkml:trace contextRef="#ctx0" brushRef="#br0" timeOffset="1231.29">225 1701 12240 0 0,'-16'0'266'0'0,"12"-1"1"0"0,0-1-171 0 0,-22-8-85 0 0,-10-13 22 0 0,-17-16 2264 0 0,21-13-46 0 0,31 51-2081 0 0,1 1-2 0 0,-8-17 75 0 0,7 8-237 0 0,0 6 25 0 0,0 0-1 0 0,0-1 0 0 0,0 1 1 0 0,1 0-1 0 0,-1-1 0 0 0,1 1 1 0 0,0 0-1 0 0,0-1 0 0 0,0 1 1 0 0,1 0-1 0 0,-1-1 0 0 0,1 1 1 0 0,0 0-1 0 0,0 0 0 0 0,1-3-30 0 0,19-26 128 0 0,11-1-128 0 0,-26 30 1 0 0,0-1 0 0 0,0 1 0 0 0,0 0 0 0 0,1 0 0 0 0,-1 1 0 0 0,1 0 0 0 0,0 0 0 0 0,-1 1 0 0 0,1-1 0 0 0,0 2 0 0 0,0-1 0 0 0,0 1-1 0 0,0 0 0 0 0,46 9 338 0 0,6 45-104 0 0,-31-6 124 0 0,-19-16-104 0 0,-7-27-196 0 0,0-1 0 0 0,-1 1 0 0 0,1 0 0 0 0,-1-1-1 0 0,0 1 1 0 0,0 0 0 0 0,0 0 0 0 0,-1 0 0 0 0,1 0 0 0 0,-1-1 0 0 0,-1 1-1 0 0,1 0 1 0 0,-1 0 0 0 0,1 0 0 0 0,-1 0 0 0 0,-1-1 0 0 0,1 1 0 0 0,-2 2-58 0 0,0-1 156 0 0,-1 0 1 0 0,1 0-1 0 0,-2 0 0 0 0,1 0 1 0 0,0-1-1 0 0,-1 0 1 0 0,0 0-1 0 0,-1 0 0 0 0,1-1 1 0 0,-1 1-1 0 0,1-1 1 0 0,-1-1-1 0 0,-5 3-156 0 0,6-3 80 0 0,1-1 0 0 0,-1 0 0 0 0,1 0 0 0 0,-1-1 0 0 0,0 1 0 0 0,0-1 1 0 0,0 0-1 0 0,0 0 0 0 0,0-1 0 0 0,0 0 0 0 0,0 1 0 0 0,0-2 0 0 0,0 1 0 0 0,0 0 0 0 0,-2-2-80 0 0,-3 0 8 0 0,5 1 18 0 0,-1 1-1 0 0,1-1 1 0 0,0-1-1 0 0,0 1 1 0 0,0-1-1 0 0,0 0 1 0 0,0 0-1 0 0,0-1 1 0 0,1 1-1 0 0,-1-1 1 0 0,1 0-1 0 0,-1 0 1 0 0,1 0-1 0 0,0-1 1 0 0,1 0-1 0 0,-4-3-25 0 0,-11-17 0 0 0,16 20-17 0 0,0 0-1 0 0,0-1 0 0 0,0 1 1 0 0,1-1-1 0 0,0 1 1 0 0,0-1-1 0 0,0 0 0 0 0,0 1 1 0 0,1-1-1 0 0,-1 0 1 0 0,1 0-1 0 0,1 1 0 0 0,-1-1 1 0 0,0 0-1 0 0,1 0 1 0 0,0 1-1 0 0,0-1 0 0 0,1 1 1 0 0,-1-1-1 0 0,1 1 1 0 0,0-1-1 0 0,0 1 0 0 0,1 0 1 0 0,-1 0-1 0 0,4-4 18 0 0,19-20-288 0 0,16-7-102 0 0,69-33 12 0 0,-107 66 368 0 0,1 1-1 0 0,0 0 0 0 0,0 0 1 0 0,0 0-1 0 0,0 0 0 0 0,0 1 1 0 0,0-1-1 0 0,0 1 0 0 0,0 0 1 0 0,0 1-1 0 0,0-1 0 0 0,0 1 1 0 0,0-1-1 0 0,0 1 0 0 0,0 0 1 0 0,0 1-1 0 0,0-1 0 0 0,-1 1 1 0 0,3 1 10 0 0,30 24-118 0 0,-19 10 54 0 0,-15-30 89 0 0,-1 0 0 0 0,1 0 0 0 0,-2 0 0 0 0,1 0 0 0 0,-1 0 0 0 0,0 0 0 0 0,0 0 0 0 0,-1 0 0 0 0,0 0 1 0 0,0 0-1 0 0,-1 0 0 0 0,0 0 0 0 0,0 0 0 0 0,0-1 0 0 0,-1 1 0 0 0,0-1 0 0 0,0 0 0 0 0,-1 1 0 0 0,0-1 0 0 0,0-1 0 0 0,0 1 0 0 0,-1-1 0 0 0,0 0 0 0 0,0 0 0 0 0,0 0 0 0 0,-1 0 0 0 0,1-1 0 0 0,-1 0 0 0 0,0 0 0 0 0,-1 0-25 0 0,-37 12 1019 0 0,22-10-958 0 0,-30-4 234 0 0,3-21-285 0 0,27-1-696 0 0,21 19 306 0 0,1 1-18 0 0</inkml:trace>
  <inkml:trace contextRef="#ctx0" brushRef="#br0" timeOffset="2559.613">170 2198 7264 0 0,'0'0'157'0'0,"-1"0"-9"0"0,-19-13-39 0 0,-20-9 3902 0 0,13 14-2844 0 0,24 8-1061 0 0,-34 0 906 0 0,34 0-938 0 0,3 0-1 0 0,-7-1 2134 0 0,42-2-1792 0 0,27-1-339 0 0,42 12 554 0 0,-4 4-112 0 0,7-1-304 0 0,-39-27 308 0 0,-72 23 1077 0 0,-22 11-4635 0 0,20-15 1130 0 0</inkml:trace>
  <inkml:trace contextRef="#ctx0" brushRef="#br0" timeOffset="176197.685">658 1672 7968 0 0,'0'0'233'0'0,"0"0"64"0"0,0 0 122 0 0,0 0 49 0 0,0 0 11 0 0,0 0-17 0 0,0 0-72 0 0,0 0-34 0 0,0 0-4 0 0,0 0-8 0 0,0 0-35 0 0,-15-5 2094 0 0,10 0-2125 0 0,0 0 1 0 0,0-1 0 0 0,0 0-1 0 0,1 0 1 0 0,0 0 0 0 0,1 0-1 0 0,-1-1 1 0 0,1 1 0 0 0,0-1-1 0 0,1 0 1 0 0,0 0 0 0 0,-2-6-279 0 0,1 2 345 0 0,2-66 247 0 0,14 6-34 0 0,-2 21-384 0 0,9-53 292 0 0,22-25-335 0 0,8 59-190 0 0,9 37-170 0 0,-34 21 218 0 0,-21 11 37 0 0,-3 0 96 0 0,-1 0 9 0 0,0 0-8 0 0,0 0 3 0 0,0 0 2 0 0,0 0 0 0 0,0 0 3 0 0,0 0 12 0 0,0 0 7 0 0,9-17 208 0 0,3-22-289 0 0,0 13-316 0 0,-4 8 135 0 0,1 0-1 0 0,0 1 1 0 0,1 1-1 0 0,0 0 1 0 0,2 0-1 0 0,0 1 1 0 0,0 0-1 0 0,4-1 113 0 0,70-61-18 0 0,-19 22-100 0 0,-35 33 54 0 0,45-20 64 0 0,35 13 94 0 0,-38 42-284 0 0,-25 9 190 0 0,-16 31 64 0 0,-32-49-61 0 0,0 0 0 0 0,1 0 0 0 0,-1 0 0 0 0,1-1 0 0 0,0 1-1 0 0,0-1 1 0 0,1 1 0 0 0,-1-1 0 0 0,1 0 0 0 0,-1 0 0 0 0,1 0 0 0 0,0 0-1 0 0,0-1 1 0 0,0 1 0 0 0,2 0-3 0 0,36 0 53 0 0,18-23-42 0 0,-27 8-1250 0 0,-15 4-229 0 0</inkml:trace>
  <inkml:trace contextRef="#ctx0" brushRef="#br0" timeOffset="177938.171">2012 53 3856 0 0,'0'0'175'0'0,"0"0"59"0"0,0 0 22 0 0,0 0 7 0 0,4-8 1 0 0,0-6-276 0 0,-4 12-48 0 0,15-2 1344 0 0,1-3 888 0 0,-16 6-1888 0 0,0 1 82 0 0,0 0 33 0 0,0 0 8 0 0,0 0-18 0 0,0 0-77 0 0,0 0-31 0 0,0 0-7 0 0,0 0-13 0 0,0 0-45 0 0,0 0-21 0 0,0 0-3 0 0,0 0-3 0 0,9 36 758 0 0,-17 10-622 0 0,0 33-186 0 0,-47 173 549 0 0,14-71-32 0 0,19-22 114 0 0,22-81-314 0 0,4-68-2549 0 0,-4-10 1536 0 0</inkml:trace>
  <inkml:trace contextRef="#ctx0" brushRef="#br0" timeOffset="178348.757">1708 510 13824 0 0,'0'0'298'0'0,"0"0"-3"0"0,2 0-188 0 0,96 0-418 0 0,41-28 327 0 0,-20 0 916 0 0,11-9 689 0 0,-58 27-1204 0 0,-14 9 39 0 0,-55 2-296 0 0,3 2-26 0 0,-1 9-638 0 0,-10-4 186 0 0</inkml:trace>
  <inkml:trace contextRef="#ctx0" brushRef="#br0" timeOffset="178929.307">2413 518 7984 0 0,'0'0'169'0'0,"-1"-1"2"0"0,-47-89 2422 0 0,38 57 258 0 0,19 9-2481 0 0,-3 19-364 0 0,0-1-1 0 0,0 1 1 0 0,0 1 0 0 0,1-1-1 0 0,-1 1 1 0 0,1 1-1 0 0,1-1 1 0 0,-1 1 0 0 0,0 0-1 0 0,1 0 1 0 0,-1 1-1 0 0,1 0 1 0 0,7 0-6 0 0,21-8 5 0 0,-23 5 3 0 0,1 1 0 0 0,-1 1 0 0 0,1 0 0 0 0,0 1 0 0 0,0 1 0 0 0,0 0 0 0 0,0 1 0 0 0,11 1-8 0 0,-22-1 24 0 0,0 0 0 0 0,0 1 1 0 0,0-1-1 0 0,0 1 0 0 0,0 0 0 0 0,0 0 1 0 0,0 0-1 0 0,0 0 0 0 0,0 0 1 0 0,-1 1-1 0 0,1-1 0 0 0,0 1 1 0 0,-1 0-1 0 0,1 0 0 0 0,-1 0 1 0 0,0 0-1 0 0,1 0 0 0 0,-1 0 1 0 0,0 1-1 0 0,-1-1 0 0 0,1 1 0 0 0,0-1 1 0 0,-1 1-1 0 0,1 0 0 0 0,-1 0 1 0 0,0 0-1 0 0,0 0 0 0 0,0 0 1 0 0,0 0-1 0 0,0 0 0 0 0,-1 0 1 0 0,0 0-1 0 0,1 0 0 0 0,-1 0 1 0 0,0 0-1 0 0,0 0 0 0 0,-1 0 0 0 0,1 0 1 0 0,-1 0-1 0 0,1 0 0 0 0,-1 0 1 0 0,0 0-1 0 0,0 0 0 0 0,-1 0 1 0 0,1 0-1 0 0,0 0 0 0 0,-1-1 1 0 0,0 1-1 0 0,1-1 0 0 0,-1 1 1 0 0,-1 0-25 0 0,-64 69 2063 0 0,48-57-1423 0 0,16-12-568 0 0,0 0 0 0 0,0 0 0 0 0,0-1 0 0 0,0 1 0 0 0,0-1 0 0 0,-1 1 0 0 0,1-1 0 0 0,-1 0 0 0 0,0-1 0 0 0,1 1 0 0 0,-1-1 0 0 0,0 1 0 0 0,0-1 0 0 0,0 0 0 0 0,0 0 0 0 0,0-1 0 0 0,0 1 0 0 0,0-1 0 0 0,0 0-72 0 0,-3-2-100 0 0,1 0-1 0 0,-1-1 0 0 0,1 1 0 0 0,0-1 1 0 0,0-1-1 0 0,1 1 0 0 0,-1-1 0 0 0,1 0 0 0 0,-1 0 1 0 0,1-1-1 0 0,1 1 0 0 0,-1-1 0 0 0,0 0 0 0 0,1-1 1 0 0,0 1-1 0 0,1-1 0 0 0,-3-3 101 0 0,-2-3-567 0 0</inkml:trace>
  <inkml:trace contextRef="#ctx0" brushRef="#br0" timeOffset="179398.609">2868 1 14192 0 0,'0'0'520'0'0,"0"0"-303"0"0,0 0-8 0 0,0 0 30 0 0,0 0 8 0 0,0 0-66 0 0,0 0-278 0 0,0 0-119 0 0,0 0-28 0 0,-4 13 226 0 0,3-12 62 0 0,0 0-1 0 0,0 0 0 0 0,1 0 0 0 0,-1 0 1 0 0,0 0-1 0 0,1 0 0 0 0,-1 1 1 0 0,0-1-1 0 0,1 0 0 0 0,0 1 1 0 0,-1-1-1 0 0,1 0 0 0 0,0 0 1 0 0,0 1-1 0 0,0-1 0 0 0,-1 1 0 0 0,1-1 1 0 0,1 0-1 0 0,-1 1 0 0 0,0-1 1 0 0,0 0-1 0 0,0 1 0 0 0,1-1 1 0 0,-1 0-1 0 0,1 1 0 0 0,-1-1 1 0 0,1 0-44 0 0,3 83 1143 0 0,-2-64-1056 0 0,0 1-1 0 0,-2-1 1 0 0,0 0-1 0 0,-2 1 1 0 0,0-1-1 0 0,-1 0 1 0 0,-1 0-1 0 0,-5 15-86 0 0,-42 145 284 0 0,6-43-28 0 0,40-121-485 0 0,11-17-1587 0 0,6-6 742 0 0</inkml:trace>
  <inkml:trace contextRef="#ctx0" brushRef="#br0" timeOffset="179816.832">3158 73 13456 0 0,'0'0'292'0'0,"0"0"0"0"0,0 0-231 0 0,0 0-261 0 0,0 0-96 0 0,0 0-21 0 0,0 0 31 0 0,0 0 146 0 0,0 0 63 0 0,0 0 12 0 0,0 0 23 0 0,0 0 90 0 0,0 0 72 0 0,0 0 222 0 0,0 0 71 0 0,0 0 10 0 0,0 0-1 0 0,7 13 828 0 0,-6 58-56 0 0,-10-6-1141 0 0,-58 170 75 0 0,21-43 152 0 0,43-187-294 0 0,2-4-56 0 0,1-1 2 0 0,5 3-1093 0 0,4-6-69 0 0</inkml:trace>
  <inkml:trace contextRef="#ctx0" brushRef="#br0" timeOffset="180299.058">3287 490 11912 0 0,'0'0'257'0'0,"0"0"-2"0"0,1-2-177 0 0,13-48-508 0 0,-9 45 350 0 0,20-18-16 0 0,-23 20 187 0 0,1 0 0 0 0,-1 1 0 0 0,1-1 0 0 0,-1 1 0 0 0,1 0 0 0 0,0 0 0 0 0,0 0 0 0 0,0 0 0 0 0,0 0 0 0 0,1 0 0 0 0,-1 1 0 0 0,0 0 0 0 0,1 0 0 0 0,-1 0 0 0 0,1 0 0 0 0,-1 0 0 0 0,1 1 0 0 0,-1-1 0 0 0,1 1 0 0 0,-1 0 0 0 0,1 0 0 0 0,0 0 0 0 0,-1 1 0 0 0,1-1 0 0 0,-1 1 0 0 0,1 0 0 0 0,-1 0 0 0 0,0 0 0 0 0,1 0 0 0 0,-1 1 0 0 0,0-1 0 0 0,3 3-91 0 0,-4-1-18 0 0,1 1 1 0 0,-1 0 0 0 0,0 0-1 0 0,0 0 1 0 0,-1 0 0 0 0,1 1-1 0 0,-1-1 1 0 0,0 0 0 0 0,0 1-1 0 0,0-1 1 0 0,-1 1 0 0 0,1-1-1 0 0,-1 0 1 0 0,-1 5 17 0 0,-9 59 163 0 0,8-62-53 0 0,0-1 0 0 0,0 1 0 0 0,0-1 0 0 0,-1 0 0 0 0,0 0 0 0 0,0 0 1 0 0,-1 0-1 0 0,1-1 0 0 0,-1 1 0 0 0,0-1 0 0 0,0 0 0 0 0,-1 0 1 0 0,-2 2-111 0 0,2-2 178 0 0,1 0 27 0 0,0 0-1 0 0,0 0 0 0 0,0-1 0 0 0,-1 1 1 0 0,0-1-1 0 0,0 0 0 0 0,0 0 0 0 0,0 0 0 0 0,0-1 1 0 0,-1 0-1 0 0,1 0 0 0 0,-1 0 0 0 0,1-1 1 0 0,-1 1-1 0 0,0-2 0 0 0,-4 2-204 0 0,5-2 28 0 0,1 0 0 0 0,0 0 1 0 0,0 0-1 0 0,0 0 0 0 0,0-1 0 0 0,0 0 0 0 0,0 0 1 0 0,0 0-1 0 0,0 0 0 0 0,0 0 0 0 0,0-1 0 0 0,0 0 0 0 0,0 1 1 0 0,1-2-1 0 0,-1 1 0 0 0,1 0 0 0 0,0-1 0 0 0,-1 1 1 0 0,1-1-1 0 0,0 0 0 0 0,1 0 0 0 0,-1 0 0 0 0,0-1 0 0 0,1 1 1 0 0,0 0-1 0 0,0-1 0 0 0,0 0 0 0 0,0 1 0 0 0,0-2-28 0 0,-1-8-156 0 0,2-38-2480 0 0,6 39 925 0 0</inkml:trace>
  <inkml:trace contextRef="#ctx0" brushRef="#br0" timeOffset="181072.125">3630 417 11376 0 0,'0'0'332'0'0,"0"0"-4"0"0,0 0-188 0 0,0 0-20 0 0,0 0 9 0 0,0 0 6 0 0,0 0 43 0 0,0 0 181 0 0,0 0 80 0 0,0 0 10 0 0,0 0 22 0 0,0 21 1754 0 0,0 19-803 0 0,6-24-1284 0 0,6 28 262 0 0,6-29 290 0 0,-17-14-645 0 0,1 0 0 0 0,0-1 0 0 0,0 1 0 0 0,-1-1 0 0 0,1 1-1 0 0,0-1 1 0 0,0 0 0 0 0,0 1 0 0 0,0-1 0 0 0,0 0-1 0 0,0 0 1 0 0,0-1 0 0 0,-1 1 0 0 0,1 0 0 0 0,0-1 0 0 0,0 1-1 0 0,0-1 1 0 0,0 1 0 0 0,-1-1 0 0 0,1 0 0 0 0,0 0 0 0 0,-1 0-1 0 0,1 0 1 0 0,0 0 0 0 0,-1 0 0 0 0,1 0 0 0 0,-1 0-1 0 0,0-1 1 0 0,1 1 0 0 0,-1-1 0 0 0,0 1 0 0 0,0-1 0 0 0,0 1-45 0 0,21-18 436 0 0,18-21 352 0 0,-3-13-760 0 0,-29 46-28 0 0,-7 6-16 0 0,1 1 0 0 0,0-1-1 0 0,-1 1 1 0 0,1 0-1 0 0,0-1 1 0 0,0 1 0 0 0,0 0-1 0 0,-1 0 1 0 0,1 0 0 0 0,0 0-1 0 0,0 0 1 0 0,-1 0 0 0 0,1 1-1 0 0,0-1 1 0 0,0 1-1 0 0,-1-1 1 0 0,1 1 0 0 0,0 0-1 0 0,-1-1 1 0 0,1 1 0 0 0,-1 0-1 0 0,1 0 1 0 0,-1 0-1 0 0,1 0 1 0 0,-1 0 0 0 0,0 1-1 0 0,0-1 1 0 0,1 0 0 0 0,-1 1-1 0 0,0-1 1 0 0,0 1 0 0 0,0-1-1 0 0,0 1 1 0 0,-1-1-1 0 0,1 1 1 0 0,0-1 0 0 0,0 3 16 0 0,3 2 45 0 0,19 41-45 0 0,-9-19-200 0 0,3-2 8 0 0,29 9 192 0 0,-43-34 43 0 0,0 0 0 0 0,1-1 0 0 0,-1 1 0 0 0,1 0 0 0 0,-1-1 0 0 0,1 0 0 0 0,-1 0 0 0 0,1 0 0 0 0,-1 0 0 0 0,1-1 0 0 0,-1 1 0 0 0,1-1 0 0 0,-1 0 0 0 0,1 0 0 0 0,-1 0 0 0 0,0 0 0 0 0,0-1 0 0 0,1 0 0 0 0,-1 1 0 0 0,0-1 0 0 0,0 0 0 0 0,-1 0-1 0 0,1 0 1 0 0,0-1 0 0 0,-1 1 0 0 0,1-1 0 0 0,-1 0-43 0 0,15-15 177 0 0,-8 8-67 0 0,0 0-1 0 0,0-1 1 0 0,-1 0 0 0 0,0 0-1 0 0,-1-1 1 0 0,0 0-1 0 0,1-4-109 0 0,24-63 248 0 0,-23 51-736 0 0,-4 7-591 0 0,-2 17-2394 0 0,-3 4 1761 0 0</inkml:trace>
  <inkml:trace contextRef="#ctx0" brushRef="#br0" timeOffset="181707.933">4696 330 12248 0 0,'0'0'444'0'0,"0"0"-184"0"0,0 0 301 0 0,0 0 160 0 0,-16-9 1171 0 0,-36-3-1289 0 0,39 12-399 0 0,0 1 1 0 0,1 0 0 0 0,-1 0-1 0 0,1 1 1 0 0,0 1 0 0 0,0 0-1 0 0,0 0 1 0 0,0 2 0 0 0,0-1-1 0 0,-10 7-204 0 0,-17 15 11 0 0,16 0 42 0 0,22-19-53 0 0,1-5-15 0 0,0 1-1 0 0,1-1 0 0 0,-1 1 1 0 0,1-1-1 0 0,-1 1 0 0 0,1 0 1 0 0,0-1-1 0 0,0 0 0 0 0,0 1 1 0 0,1-1-1 0 0,-1 0 0 0 0,0 0 0 0 0,1 1 1 0 0,0-1-1 0 0,-1 0 0 0 0,1 0 1 0 0,0-1-1 0 0,0 1 0 0 0,0 0 1 0 0,0-1-1 0 0,0 1 0 0 0,1-1 1 0 0,-1 0-1 0 0,1 1 16 0 0,13 10 8 0 0,18 11-26 0 0,25 42-404 0 0,-57-64 455 0 0,-1 1-1 0 0,0-1 1 0 0,-1 1-1 0 0,1-1 0 0 0,0 1 1 0 0,0-1-1 0 0,-1 1 1 0 0,1 0-1 0 0,-1-1 0 0 0,1 1 1 0 0,-1 0-1 0 0,0 0 1 0 0,1-1-1 0 0,-1 1 0 0 0,0 0 1 0 0,0 0-1 0 0,0-1 1 0 0,-1 1-1 0 0,1 0 0 0 0,0 0 1 0 0,-1-1-1 0 0,1 1 0 0 0,-1 0 1 0 0,1-1-1 0 0,-1 1 1 0 0,0-1-1 0 0,0 1 0 0 0,0-1 1 0 0,0 1-1 0 0,0-1 1 0 0,0 1-1 0 0,0-1 0 0 0,0 0 1 0 0,-2 1-33 0 0,-4 4 158 0 0,-1-1 0 0 0,-1-1 0 0 0,1 0 0 0 0,-1 0 0 0 0,0-1 0 0 0,0 0 0 0 0,0 0 0 0 0,0-1 0 0 0,0 0 0 0 0,0-1 0 0 0,-1 0 0 0 0,1 0 0 0 0,-1-1 0 0 0,1 0 0 0 0,0-1 0 0 0,-1 0-158 0 0,-4 1 186 0 0,-63-17-476 0 0,46 0-3098 0 0,26 10 1874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4T21:37:2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216 513 11272 0 0,'0'0'241'0'0,"0"0"0"0"0,0 0-125 0 0,0 0 24 0 0,0 0 27 0 0,0 0 8 0 0,0 0-14 0 0,0 0-62 0 0,0 0-31 0 0,0 0-4 0 0,0 0 49 0 0,10 12 1046 0 0,-1 40 2592 0 0,4 76-1519 0 0,-13-77-2212 0 0,-9 167 308 0 0,0-166-252 0 0,5 36-166 0 0,4-87-304 0 0,0-1-75 0 0,0 0-10 0 0,3-5-1233 0 0,-1-3 379 0 0,1-3-45 0 0</inkml:trace>
  <inkml:trace contextRef="#ctx0" brushRef="#br0" timeOffset="367.284">614 542 16008 0 0,'0'0'342'0'0,"-1"1"5"0"0,-20 37-223 0 0,11 2-529 0 0,7-29 327 0 0,0 1 1 0 0,0-1 0 0 0,1 1 0 0 0,1 0 0 0 0,0-1 0 0 0,1 1 0 0 0,0 0 0 0 0,0-1 0 0 0,1 1 0 0 0,1 1 77 0 0,13 211 3498 0 0,-20-35-3250 0 0,0-169-1522 0 0,5-20 828 0 0</inkml:trace>
  <inkml:trace contextRef="#ctx0" brushRef="#br0" timeOffset="806.781">1 626 6992 0 0,'0'0'250'0'0,"0"0"-122"0"0,0 0 75 0 0,0 0 48 0 0,0 0 6 0 0,0 0-17 0 0,0 0-93 0 0,0 0-41 0 0,0 0-8 0 0,0 0 110 0 0,0 0 469 0 0,0 0 202 0 0,9-13 4271 0 0,-7 11-5038 0 0,0 1-1 0 0,-1-1 1 0 0,1 1-1 0 0,0 0 1 0 0,0 0 0 0 0,0 0-1 0 0,0 0 1 0 0,0 0-1 0 0,0 0 1 0 0,0 0-1 0 0,0 1 1 0 0,0-1-1 0 0,0 1 1 0 0,0-1-1 0 0,0 1 1 0 0,1 0 0 0 0,-1 0-1 0 0,0 0 1 0 0,0 0-1 0 0,0 0 1 0 0,1 1-1 0 0,-1-1 1 0 0,0 1-1 0 0,1 0-111 0 0,70-1 631 0 0,-32-3-298 0 0,69-2 808 0 0,100-17-1141 0 0,-106 9 55 0 0,41 1-55 0 0,21 12-1125 0 0,-148 0 737 0 0,-4 4-11 0 0</inkml:trace>
  <inkml:trace contextRef="#ctx0" brushRef="#br0" timeOffset="3645.885">230 425 9760 0 0,'0'0'446'0'0,"0"0"-10"0"0,0-26-1062 0 0,9-33 1847 0 0,36-18 1587 0 0,-13 30-2671 0 0,58-64 375 0 0,13 14 2059 0 0,-80 90-339 0 0,-4 18-1428 0 0,26 61-490 0 0,-32-35-303 0 0,0-17 96 0 0,-7-5-86 0 0,7 37 424 0 0,1 0-67 0 0,-14-12-2110 0 0,4-35 1030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9T21:43:56.4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5667 10253 258,'0'0'645,"0"0"-129,0 0-258,0 0-129,0 0 258,0 0-258,0 0 0,0 0-129,0 0 129,0 12-129,0-12 129,0 0 129,-10 10-129,10-10 0,-6 10 129,6-10 129,-3 12-129,3-12 258,-4 14-129,4-14 258,0 15-258,0-15 387,0 19-258,0-9 129,4 4-129,-1 1 258,-1 1-129,4 4-129,0 1 129,4 7 0,-2 0-258,4 5 0,-3 0 0,3 3-129,-2-4 0,1 5 129,-2-1 0,-2 0-129,-1-3 129,3 1 129,-5-5-129,3 3-129,-5-3 258,6 0-258,-6-7-129,4 5 0,-3-6 129,2-2 0,-2-1-129,1-1 129,0-2-129,0-4 258,-4-11-258,5 20 0,-5-20-129,0 0 129,6 14-129,-6-14 129,0 0-129,0 0 0,0 0 129,0 0-129,2 13 129,-2-13-129,0 13 0,0-2 129,0 2-129,0 0 0,0 0 129,-1 2-129,-1-2 0,-1-1 129,3-12-129,-4 17 0,4-17 129,-4 12-129,4-12 129,0 0-129,0 0 129,0 0-129,0 0 129,0 0-129,0 0 0,0 0 129,0 0-129,0 0 0,0 0 129,0 0-129,0 0 129,0 0-129,0 0 129,0 0 0,0 0-129,0 0 129,0 0 0,0 0-129,0 0 129,0 0 0,0 0 0,0 0-129,0 0 129,7-7-129,-7 7 129,12-15-129,-5 1 258,1 1-258,1-6 129,2-3-129,2 0 129,2-5-129,1-3 129,5 0-129,1-5 0,2-3 0,5-2 0,-1-2 0,5-2-129,1-2 129,0-1 0,1-5 0,-1 0 0,1 2-129,-3 0 258,-2 1-129,-3 3 0,-1 3 0,-5 2 129,-3 6-129,-1 6 129,-2 4-129,-4 5 0,-1 4 0,-3 6 129,-7 10-129,10-11 0,-10 11 0,0 0 0,0 0 0,0 0 0,0 0 0,0 0-129,4 6-258,0 9-1419,-4-15-2709,0 14-258,0-14-516,-19 9-129</inkml:trace>
  <inkml:trace contextRef="#ctx0" brushRef="#br0" timeOffset="1876.107">6792 9958 516,'0'0'1032,"11"0"129,-11 0 0,0 0-129,4 7-258,-4-7 0,5 16 129,-3-3 0,-2-1-129,2 5 0,-2 0-129,0 9 129,-1-2 129,-1 6-129,-6-3-129,1 4 0,-4-2-129,4 1-129,-1-2-129,0-5-129,1-2-258,2-5-129,4 1-258,1-17-516,0 18-516,0-18-1548,0 0-1032,0 0 129</inkml:trace>
  <inkml:trace contextRef="#ctx0" brushRef="#br0" timeOffset="2284.13">6980 10014 1,'5'22'3224,"-5"-22"-128,9 19-129,-9-19-3096,16 19-129,-8-4 258,-1-1 387,0 6 258,-5-4 387,2 9 129,-4-4 129,0 8-129,-3-4-129,3 1-387,-5-2-129,3 1-387,-1-2 0,1-5-129,0-2-129,-1-5 0,3-11-645,0 0-387,0 0-1161,0 0-1677,0-10-387,0-2 259</inkml:trace>
  <inkml:trace contextRef="#ctx0" brushRef="#br0" timeOffset="2860.163">6564 9886 129,'11'-1'3096,"-11"1"-774,0 0-1161,18-4 129,-18 4-387,23 0 129,-9 0-129,2 3 129,1-3 0,5 5 0,-3-5-258,9 4 0,0-4-258,6 3 0,4-3-387,4 0 0,1 0 0,4 0-129,-1-1 0,2-4 0,-1 0 0,-2-1 0,-3-2 0,-2 1 0,-7-2 0,-3 1 0,-4 0 0,-4 1 0,-6 1 0,-3 0 0,-13 6-129,15-10 0,-15 10-645,6-11-774,-6 11-2580,0 0-258,0-14 0</inkml:trace>
  <inkml:trace contextRef="#ctx0" brushRef="#br0" timeOffset="4380.25">7762 10207 129,'-12'0'2580,"12"0"-1935,-14 5 129,14-5-129,-17 1 258,17-1 129,-25 5 0,11 1 129,-6-1-129,4 5 0,-9 0-129,6 6-258,-7-1 129,5 4-129,-6 0 0,7 6 0,-6 1-129,7 6 0,-6-1 0,7 5 0,-4-1-129,6 5 0,-5-3 0,1 5 0,3-4 0,2 3 0,-3-1 129,4 4-258,0-7 129,4 6 0,-2-3-129,8 1 0,0-2 129,4 0-258,1-4 0,5-1-129,4-1 0,7-6 129,-1 0-129,4 0 0,1-5 129,0-3-129,0-3 129,3 0-129,-3-4 129,-1 0 0,1-6-129,-1 1 129,-1-6-129,0 2 0,-2-3 0,2 0 129,-4 0-129,0 0 0,0 0 0,-4-3 129,-11 3-129,17 0 0,-17 0 0,0 0 0,11-1 0,-11 1-129,0 0-258,0 0-129,0 0-645,0 0-2580,0 0-903,0 0-387,0-13-258</inkml:trace>
  <inkml:trace contextRef="#ctx0" brushRef="#br0" timeOffset="5264.301">8322 10544 1548,'-20'3'4128,"20"-3"-258,-23 6-258,7-4-3225,3 4-516,2 1 129,-3 0 0,-2 1 129,-1 2 129,-2-3 0,0 5 129,-3-3 0,5 3 0,-4-3-129,5 4 0,-2-2-258,4-1 0,0 3 0,14-13-129,-13 19 129,13-19-129,0 17 129,0-17 0,17 14 0,-1-9 0,3 2 0,5-2 0,2-1 0,1 3 0,1 2 0,2-3 0,-1 5 129,-2-1-129,2 3 129,-4 3-129,0 1 129,-4-1-258,-5 1 258,-1 1-129,-5-1 129,-4 2-129,-4-2 0,-2-1 129,-3-1 0,-6-2 129,-4-1-129,-4 0 129,-4-5-129,0 0 129,-6-5 0,-2 1-129,-3-3 129,-1 0-129,-3-7 258,1 2-129,-1-5-129,3 3-129,1-4 129,2 3-129,4-4 0,6 4-129,1 1 0,3-3-516,16 10-387,-13-9-1677,13 9-1806,0-13 0,8 2-129</inkml:trace>
  <inkml:trace contextRef="#ctx0" brushRef="#br0" timeOffset="6364.364">8504 10202 2580,'12'5'2709,"-12"-5"-1935,18 12 387,-18-12 129,28 16 129,-28-16 0,26 23 129,-15-13 0,8 12-258,-9-4-258,9 10-258,-7-2-258,5 10 129,-3-2-387,4 8 129,-4-3-258,1 4 129,-1-2-129,-1 4 129,0-3-129,-2 4 129,-3-3-129,-1 2 0,-1 0 0,-3-2 0,-3-2 129,0 4-129,-2-5 129,-5-1 0,0-3 0,-1 2 0,-5-3-129,1-1 129,-1-2-129,-1-3 0,0-6 0,0 2 0,0-6-129,0-3 129,1-6 0,1-2-129,12-8 0,-19 5 0,19-5 0,-12 0-129,12 0 0,0 0-258,0 0-645,0 0-3096,0 0-645,0-5-516,0-7-129</inkml:trace>
  <inkml:trace contextRef="#ctx0" brushRef="#br0" timeOffset="28379.623">5872 12733 645,'0'0'1032,"0"0"0,0 0-129,0 0-129,0 0-129,0 0-129,0 0-387,0 0 0,0 0-129,0 0 129,0 0 0,0 0 258,0 0 0,0 0 0,0 0-129,0 0 0,0 0 0,0 0-129,0 0 0,0 0-129,0 0 129,0 0-129,0 0 0,0 0 129,0 0 0,0 0 129,0 0-129,0 13 0,0-13 0,0 14 0,0-2 0,0 3 129,0-1-129,0 6 0,0 2 129,0 2 129,0 5-129,-3 0 129,1 5 258,-1-4-258,0 4 258,-3-4-129,4 1 129,-3-3 0,4 2 0,-3-6-129,2 3 0,-1-5-129,0 2 0,0-5-129,1 5 0,-5-8 0,4 1-129,0-3 258,-1 0-129,2-4 0,1 1 0,1-11 0,-3 18 0,3-18-129,0 16 0,0-16-129,-1 18 129,1-18-129,0 14 0,0-14 0,0 0 0,-3 13 0,3-13 0,0 0-129,-7 11 129,7-11-129,-5 10 0,5-10 0,-4 15 0,4-15-129,-4 14 0,4-14 0,-3 15 0,3-15-516,-2 10 0,2-10-516,0 0-387,0 0-1677,7 10-903,-7-10 0</inkml:trace>
  <inkml:trace contextRef="#ctx0" brushRef="#br0" timeOffset="29759.702">5786 12775 1419,'0'0'2838,"0"-20"-387,0 8-2322,7 2-129,3-5 129,0 2 258,0-3 258,6 2 0,-3-6 129,4 7 129,-1-7 0,4 7 0,-2-5 0,4 5-387,-3-1 129,6 2-258,-4-2 258,3 5-258,0-2 0,2 4 258,-1-3-387,1 4 129,0 0-258,-1 1 129,0 1-129,-2 1-129,-2 1 129,-1 2-129,-2 0 129,-4 0-129,0 0 0,-2 4 129,-12-4 129,18 15-258,-18-15 0,14 20 0,-11-5 129,2 1-129,-3 3 129,2-1-129,-4 3 0,0 1 0,0-1 129,-1 1-129,-5-3 129,-1 1 0,-3-1 0,-1 1 0,-2 1 0,-2-1 0,-2 0 0,-1 2-129,2-1 129,-4-2 0,0-1-129,0 0 0,-1-4 129,2-1 0,-3-3-129,0 2 129,-1-5-129,2 0 129,-2-3-129,3 0 0,2-3 0,1-1 0,0 0 0,2 0 0,2-2 0,0-2 0,3 1 0,10 3 0,-18-7 0,18 7 0,0 0 0,-11-7-129,11 7 129,0 0-129,0 0 129,0 0-129,0 0 129,9 0-129,-9 0 129,15 0 0,-15 0 129,15 9-129,-3-4 0,-12-5 0,19 12 0,-8-3 129,0 0-129,3 4 129,-2-1-129,1 3 129,2 0 0,0 4 129,3 0-129,1 6 129,2-1 129,2 3-129,0 2 0,2 2-129,0 1 0,1 3 0,-4-3 129,0-1-387,-5 1 258,0-3 0,-4-2-129,1-4 129,-4-3 0,-3-3 0,1-5-129,0-1 129,-8-11-129,8 11 129,-8-11-129,0 0 129,0 0-129,0 0 129,0 0-129,0 0 0,0 0-129,6-6-258,-6 6-1032,0 0-3096,5-17-129,-3 4-516,1-7-129</inkml:trace>
  <inkml:trace contextRef="#ctx0" brushRef="#br0" timeOffset="30904.767">7083 12631 1419,'-5'-11'2838,"5"11"-387,0-12-516,0 12-258,0 0-129,0 0-387,-13-12 0,13 12-129,-13 0-129,13 0-129,-20 12-387,9-2 0,-6 1-129,1 4 0,-2 4 129,-1 5-129,-4-2 0,2 10 0,-4-1 129,3 6 0,-4 1-129,1 6 0,-3-4 129,4 6-129,0-1 0,4 5 129,-1-6 0,5 4-258,2-4 258,5 5-258,2-4 129,6 3-129,1-4 129,5-3-129,4 0-129,5 0 129,5-4-129,4-3 129,4 0-129,3-4 129,0-3-129,3-2 129,-1-3-129,2-4 0,-1-3 0,-2-3 129,-1-4-129,-3-2 0,-3-3 0,-2-2 258,-3-1-258,-3 0 0,-3 0 129,-13 0-129,16-2 129,-16 2-129,0 0 0,12-4 129,-12 4-129,0 0 0,0 0-129,0 0 0,-6 0-387,6 0-387,0 0-2064,-12-4-1806,12 4 0,0 0-774,-13-22 387</inkml:trace>
  <inkml:trace contextRef="#ctx0" brushRef="#br0" timeOffset="31939.826">7524 12881 3225,'0'0'3612,"0"0"-258,-18-2-1806,18 2-1419,-15-1 0,15 1 0,-18 0 129,6 0 258,1 1 0,-5-1 129,3 8-129,-6-2 129,2 6-258,-2-5-129,2 6 0,-3-2-129,4 4 258,2-5-258,-1 4 0,4-5-129,11-9 129,-19 18-129,19-18 129,-8 14 0,8-14 0,0 0 129,5 13 0,-5-13 0,22 2 0,-6-2 0,4 0-129,0 2 0,5-1 0,-3 3-258,4-1 129,-1 3 0,-2 2 0,3 2 0,-4 2 0,4 3 0,-5 1 0,0 2 129,-3-1 0,-2 2 0,-3 0 0,-4-1-129,-3-1 0,-4-3 129,0 1-258,-2-3 129,-2 2 0,-7-3 129,9-11-258,-24 16 258,7-7 129,-4-4-129,4 4 0,-8-4 0,2-2 129,-4 1-129,3-1 0,-3-3 0,0 0-129,1 0 129,0 0-129,2-2 129,0-3-129,3 0-129,1 0 0,7 1-258,1-2-258,12 6-645,-12-3-2193,12 3-1161,6-11-129,-6 11 0</inkml:trace>
  <inkml:trace contextRef="#ctx0" brushRef="#br0" timeOffset="33079.892">7583 12576 1806,'0'0'2451,"0"0"-1677,0 0 0,0 0 258,0 0 129,0 0-129,0 0 258,9 0 258,-9 0-129,13 0-258,-13 0 0,21 4-516,-9-1 129,5 7-258,-2-3-129,7 4 129,-6 3-129,6 3-129,-2 1 0,3 6 0,-6 4 0,6 3-129,-6 1 129,6 5-129,-5 1 0,1 0 0,-1 3 0,-1 1 0,-1-1-129,0 2 129,-2-1 0,-2 2-129,0-2 129,-4 0 0,-4-2 0,0-1 258,-4-7-129,0 1-129,-7-3 0,0 0 258,-9-7-258,5 1 129,-3 0-129,-1-2 0,-1 2-129,-1-1 129,-2-4-129,1 4 129,-2-5-129,1-1 129,-3 1 0,1-1 0,-1-4-129,2 1 0,-1-4 0,2 0-129,3 0 0,0-4-129,16-6-129,-18 10-129,18-10-774,0 0-1419,0 0-1806,15 1-387,4-6-258</inkml:trace>
  <inkml:trace contextRef="#ctx0" brushRef="#br0" timeOffset="33967.942">8710 12830 1161,'0'0'3096,"0"0"258,0 0-2322,0 0-387,0 0 0,0 0 129,0 0 0,0 12 258,0-12 0,0 0 0,0 0-129,0 20-258,0-20-129,0 17-129,-1-6-129,1 4 129,-1 0-129,1 7 0,-1 1 129,1 6 0,-1 0-258,1 6 258,0 3-129,0 3 0,0-2 0,0 5 0,0-6 0,0 1 0,0-5 0,0-2 0,0-6-129,0-6 129,0-3-258,0-4 129,0-13-129,0 15-387,0-15 129,0 0-387,0 0-516,-4-12-1677,-1-3-1677,4 2-129,-6-10-258</inkml:trace>
  <inkml:trace contextRef="#ctx0" brushRef="#br0" timeOffset="34479.972">8480 13101 1548,'0'0'3999,"0"0"-258,0 0 0,7-10-2580,-7 10-1161,17-11 258,-5 7 387,-12 4-129,25-8 129,-25 8 258,27-6 0,-27 6 0,30-4-129,-17-1-129,8 5-258,-5-2 0,6 2-129,-2-4 0,5 4 129,-3-4-129,3 4-129,1-3 129,1 2-258,0-3 129,0 2 0,-3-1 0,2-1-129,-4 1 129,-2 1 0,-3-2-129,-3 3 129,-14 1 0,16-4 0,-16 4-129,0 0 129,0 0-129,0 0 0,0 0-129,0 0-129,0 0-516,-10 2-2322,10-2-1419,-13 9-516,13-9-258</inkml:trace>
  <inkml:trace contextRef="#ctx0" brushRef="#br0" timeOffset="40660.325">10385 12138 774,'14'-5'1548,"-14"5"-516,0 0 258,0 0-258,0 0 129,0 0 129,0 0-129,0 0-129,0 0 129,0 0-258,0 0-129,0 0-129,0 0-129,-6-3-258,6 3 0,-14-1 129,14 1-129,-18 0-129,18 0 0,-22-3 0,11 3 0,-4 0 0,1 0 0,-1 0 129,0 0-258,-4 0 129,-1 4 0,0-3 0,-2 2 0,-2-1 0,-1 1 0,1-1 0,-1 1 0,-1 0-129,1 0 129,1-2 0,1 3-129,-2-1 129,3 0-129,-4-1 129,3 3-129,-1-1 0,-1 0 0,0 0 129,1 2-129,-1-3 0,5 2 258,-2-2-258,1 1 129,2-1-129,1 0 129,0-1 0,1 2-129,1-3 129,2 1-129,2 0 129,12-2 0,-19 0-129,19 0 129,-10 0-129,10 0 129,0 0-129,-12 0 129,12 0 0,0 0-129,0 0 129,0 0-129,0 0 129,0 0-129,0 0 129,0 0-129,0 0 0,0 0 129,0 0-129,0 0 0,0 0 0,0 0 0,0 0 129,0 0-129,0 0 0,0 0 0,0 0 0,0 0 0,0 0 0,0 0 0,0 0 0,0 0 0,0 0 0,0 0 0,0 0-129,0 0 129,0 0 0,0 0 0,0 0 0,0 0 0,0 0 0,0 0-129,0 0 129,0 12 0,0-12 0,0 0 0,0 0 0,4 14 0,-4-14 0,9 12 129,-9-12-129,13 17 0,-2-7 0,3 0 0,1 2 0,4 3 129,1-1-129,2 0 0,1 6 258,3 0-258,0 2 258,0-1-258,0 3 258,3 0-258,-1 2 258,2 1-258,2-4 0,-1 2 0,0 0 0,1-1 0,-1-2 0,-2 0 0,-1-1-129,-2-1 129,-2 0 0,-2-3 0,-5 0 0,1-3 0,-6-2 0,-1-2 0,-4 0 0,-7-10 0,10 12 0,-10-12 129,0 0-129,1 11 0,-1-11 0,0 0 0,-8 8 129,8-8-129,-11 3 0,11-3 0,-13 2 0,13-2 0,-13 0 0,13 0 0,-10 2 0,10-2-129,-13 2 129,13-2 0,0 0 0,-10 5 0,10-5 0,0 0 0,0 0 0,0 0 0,0 0 129,0 0-129,0 0 0,0 0 0,0 0 0,0 0 129,0 0-129,0 0 0,0 0 0,0 0 0,-13 7 0,13-7 0,-13 6 0,2 1 0,-5 0 258,-3 3-258,-5 2 0,-5 3 129,-4 1-129,-4 4 129,-3 1-129,0 1 129,-4 2 0,2 0 0,2 1-129,-1-1 129,1-2-129,6-2 129,3 1 0,0-4 0,5 0 129,2-2-258,4-1 129,3 0 0,5-2 0,1-2-129,11-10 0,-14 12-129,14-12 129,0 0 0,-12 10 0,12-10 0,0 0 0,0 0 0,0 0 0,0 0 0,-4 12 0,4-12 0,0 0 0,0 0 0,0 0 0,0 0 129,0 0-129,0 0 0,0 0 0,0 0 0,0 0 0,0 0 129,0 0-129,0 0 0,0 0 0,0 0 0,0 0 0,-1 11 0,1-11 0,0 0 0,0 0 0,-1 10 0,1-10 0,0 0 0,0 12 0,0-12 0,0 0 0,0 0 0,0 0-129,-3 12 129,3-12 129,0 0-129,0 0 0,0 12 0,0-12 0,0 0 0,0 0 0,0 0 0,-4 11 0,4-11 0,0 0 0,0 0 0,0 0 0,0 0 0,0 0 129,0 0-129,0 0 0,0 0 129,6 9-129,-6-9 0,0 0 129,14 7-129,-14-7 129,14 5-129,-14-5 258,21 7-258,-9-2 129,3 0 0,-2 2-129,5-1 0,1 1 0,3 1 129,-1 1-129,4 0 0,0 2 129,5-1-129,0 1 0,5 1 0,3-2 0,-1 1 129,8-2-258,4-2 258,3-2-129,2-1 0,5-4 0,1 0 0,2 0 0,4 0-129,-2-4 129,0-1 0,-1-1 0,-2 2-129,-4-1 129,-4 1 0,-8 3-129,-5-3-129,-2 4-258,-14-4-387,6 7-1806,-16-2-1806,-14-1-387,12-5-387,-13-8 129</inkml:trace>
  <inkml:trace contextRef="#ctx0" brushRef="#br0" timeOffset="43416.483">9918 14052 129,'11'0'2451,"-11"0"129,0 0-1677,4-9 0,-4 9 258,0 0 0,0 0 258,0-16 0,0 16-129,-11-4 0,11 4-129,-17 0-387,5 2-387,-4 1 0,0 4-258,-2 0 258,0 1-258,-3-1 387,4 3-387,-2-2 129,7 0-129,-2-2 0,3 1-129,11-7 0,-13 5 129,13-5-129,0 0 0,0 0 0,10 4 0,4-4 0,3 0-129,7 0 129,-2 0-129,7 0 0,-2 3 129,5 3-129,-3 2 0,2 4 0,-5 0 0,3 5-129,-4 0 258,-2 3-129,-5 0 129,-2 1 0,-5-1 0,-2 1 0,-4-3 129,-5-2 258,-1 1-258,-10-3 129,2 1 0,-10-3 0,1 2 129,-7-6-129,2 3 129,-7-5 0,4 3 0,-5-4 0,5 2 0,-2-4-129,4-1-129,-1-2-129,4 0 0,6 0 0,0 0-129,15 0-129,-17-14-258,17 14-129,-2-21-387,10 18-1290,3-7-1935,0-2-387,8 1 0</inkml:trace>
  <inkml:trace contextRef="#ctx0" brushRef="#br0" timeOffset="44804.562">10192 13892 1,'0'0'1418,"-3"-12"-257,3 12 387,0 0 129,-4-12 129,4 12 0,0 0-129,0 0-387,0 0-387,0 0-258,0 0-387,0 0-129,0 0 129,0 0-129,0 0 0,0 0 258,0 0-129,0 0 129,0 0-129,0 0 258,0 0-129,1 10 0,3 0 0,-4-10 0,4 24 258,-4-10-258,1 4 129,-1-4 0,0 5-129,-3-7 0,1 3-258,2-15 129,-4 22-258,4-22-129,-2 11-129,2-11-258,0 0-129,1 11-645,-1-11-1419,0 0-1806,0 0 129,13-2-129</inkml:trace>
  <inkml:trace contextRef="#ctx0" brushRef="#br0" timeOffset="45563.606">10694 14083 3483,'12'-3'3483,"-12"3"258,3-11-903,-3 11-2322,0 0 0,-9-13 129,9 13 129,-18-6 129,18 6-129,-23-2 129,12 2-258,-7 0-129,3 7-258,-2-1-129,1 1-129,1 1 0,-2 2 0,0 1 0,3 1 0,-2-1 0,1 3 0,2-1 0,-1 3 129,3 0-129,1 0 0,4 1 129,0 2 0,3-1 0,3 0 0,0-2 0,3 2 129,4-3-129,6-2 129,-1 0-129,5-1 129,1-4-129,4 2-129,3-3 0,1-2 0,2 0 129,0-3-129,2-2 0,1 0 0,0 0 0,-1-2 0,2-3 0,-5 0 0,-1-1 0,-4 1 0,0-1 0,-6 3 0,-4 0 0,0 1 0,-12 2-129,11-4-258,-11 4-129,0 0-645,0 0-1548,0 0-1548,-13 0-258,3 0-387</inkml:trace>
  <inkml:trace contextRef="#ctx0" brushRef="#br0" timeOffset="46103.636">10467 14209 1677,'19'-9'2580,"-4"9"-774,-2-3-1548,-3 1 129,3 0 258,-2-1 129,2 1 258,-2-3 129,5 5 258,-2-4-258,2 3 0,1-5-387,0 5-129,-1-2-258,1 3-258,-2-2 0,1 2 0,-3 0-129,-2 0 258,-11 0-129,18 0-129,-18 0 129,0 0-129,12 8 0,-12-8 0,0 0-129,-3 11-258,3-11-258,0 0-387,-12 12-1161,12-12-1548,-13 5-129,13-5 0</inkml:trace>
  <inkml:trace contextRef="#ctx0" brushRef="#br0" timeOffset="46959.685">11090 13783 1419,'16'6'3483,"4"2"0,-20-8 0,11 6-3096,1 7 387,-5 0 129,1 9 0,-8 0 258,6 12 0,-6-3-129,0 12 258,-4 1-516,2 6-129,-5 0-258,4 3-129,-2-6-129,2 0 258,-3-3-258,6-4 0,0-7 0,0-5 0,4-4-258,-1-6 0,3-1-258,-6-17-129,9 21-387,-9-21-774,0 0-2451,0 0-387,1-14-129,-1 2 0</inkml:trace>
  <inkml:trace contextRef="#ctx0" brushRef="#br0" timeOffset="47787.732">11071 13890 3225,'23'-24'3225,"1"17"-258,-12-15-129,12 6-3225,3-1 258,3 1 258,1 4 129,-1-2 387,4 4 516,-6 0-258,7 6 258,-9-1-387,6 5-387,-5 0-258,0 0 129,-7 1-129,1 9 129,-8-3 0,1 6 129,-8-1 0,1 3-129,-7-1 0,0 6 0,-3-4-129,-3 1-129,-2 4 0,-5-3 258,3 0-129,-4 0 0,-2-3 0,-2 0 0,-1 1 0,-1-3-129,-3-1 129,0 0-129,-3-3 0,3-1 0,-3 1 0,3-3 0,3 1 129,-1 0-129,5-2 0,0-1 0,16-4 0,-20 5 0,20-5 0,0 0 129,0 0-129,0 0 129,10 13-129,5-9 129,1 0-129,5 4 129,1 2 258,7 2-258,-5 3 129,6 5 129,-2-2 0,3 11 0,-5-5-129,3 5 258,-4 0-129,2 1-129,-3-3 0,3 0 0,-5-2-129,-1-5-129,0-1 129,-1 0 0,-3-7-258,-2-2 258,-5-2-129,-10-8 0,16 9 129,-16-9-129,0 0 0,0 0-129,0 0-129,1-7-516,-1 7-3096,0 0-903,-3-22-129,-8 8-645</inkml:trace>
  <inkml:trace contextRef="#ctx0" brushRef="#br0" timeOffset="51322.935">11952 12356 1,'0'0'257,"0"0"388,0 0 0,0 0 387,0 0 258,0 0-129,5 12 129,-5-12 129,7 17-258,-1-2-258,-2-3 0,1 9-258,-1 0 258,6 10 0,-6 2 0,4 13-129,-6 1 129,6 15-129,-7 3-129,6 6 0,-7 1 0,2 1 0,-2-1-129,2 1 129,-2-13-129,4-1 0,-4-12 258,4-5-387,-4-10-129,2-3 0,-2-10-258,2-7 0,-2-12 0,0 0-129,0 0-258,0 0-516,0 0-1161,0-22-2193,0-4-645,-2-7-129,-2-12 0</inkml:trace>
  <inkml:trace contextRef="#ctx0" brushRef="#br0" timeOffset="52038.976">11881 12443 2193,'42'-31'2967,"-18"15"129,6-1-1032,5 4-645,-1-6-774,5 7 0,0-3-387,1 7 0,-2 1 258,3 4-258,-3 1 0,-1 2 0,-2 3 129,0 7-129,-11 2 129,5 4 0,-11 1 258,2 1-258,-12 1 0,2 3 0,-10-3 258,0 3-258,-4-8-129,-6 8 0,-8-8 129,-2 7-129,-4-6 0,-5 3 129,-5-2-129,-1 0 129,-4 0-258,2 3 387,-4-4-387,1 4 129,1-4-129,4 1 129,1-1-129,2-2 0,4-2-129,2-3 0,6 1-129,5-4 0,15-5-387,-20 3-645,20-3-2838,10-3-774,0-11-258,5-1-129</inkml:trace>
  <inkml:trace contextRef="#ctx0" brushRef="#br0" timeOffset="55488.172">13240 12183 1935,'0'0'1419,"0"0"-129,0 0-129,0 0 258,0 0-387,0 0 129,0 0-387,0 0-129,-9-1-387,9 1-129,-10 1 0,10-1-129,-13 6 129,13-6 258,-16 2-258,16-2 129,-15 1 0,15-1 129,-18 0-129,18 0 129,-21 3 0,10 0 0,-3 2-129,2 0 0,-3 2 129,0 2 0,-5 2-129,6 4 129,-6-1 129,4 5-129,-7-2-129,4 5 129,-2 3 258,1 5-387,-2 1 129,2 4-258,-2 1 129,-2 6 0,0 1 0,1 3 0,-2 0-129,4 5 258,-2 0-129,5 4 0,-2-2 0,9 3 129,-1-1-258,5 3 129,1-2 129,5 3-129,1-5 0,1 1 0,6-3 0,6-3-129,3-5 129,7-5-129,1-7 0,4-4-129,1-9 258,7-4-258,-2-5 0,2-3 129,1-3-129,-2-3 0,-2-1 129,1 0-129,-3-2 0,-1-1 0,-5-2 0,-4 0 129,-4 1-129,-5-2 0,-2 4 0,-10 2 0,11-4 129,-11 4-129,0 0 0,0 0-129,0 0 129,0 0 0,-5 6-258,5-6-387,-10 16-1032,-3-12-2838,13-4-387,-22 0-129,8-7-516</inkml:trace>
  <inkml:trace contextRef="#ctx0" brushRef="#br0" timeOffset="58587.351">13433 12617 258,'11'0'258,"0"-9"-129,-11 9 129,0 0 258,13-6-129,-13 6 258,0 0 129,0 0 0,0 0 129,0 0-129,-9 0 258,9 0-258,-19 1 258,5-1 258,14 0-129,-26 0 129,16 0-258,-9-1 0,5 1-129,-2 0-387,0 3-129,1 1-258,0 2 129,1 2-129,1 1-129,13-9 0,-20 19 0,20-19 0,-11 20-129,11-20 129,-2 17 0,2-17-258,6 16 258,-6-16 0,17 10-129,-3-5 129,2 1 0,1-2 0,3 1 0,3 2 0,0-1-129,4 2 129,-2 4-129,2 3 129,-4-1-129,3 3 129,-3-2 0,0 4-129,-5-1 129,-1 1 0,-4 2 0,-4-4-129,-2 2 258,-6-3-129,-1 3 129,-6-6-129,-5 2 129,-3-5 129,-5 2-129,-4-3 258,-2 2-129,-5-6 129,1 2-129,-5-2 129,0 3 129,-3-4-258,0 1 129,0-1-129,3 3-129,-4-4 129,6 4-258,3-3 0,4 2 0,3-1 0,3-3-129,5 1 0,3-3-129,11 0-387,0 0-387,0 0-1419,0 0-1935,11-5-387,6-2 258</inkml:trace>
  <inkml:trace contextRef="#ctx0" brushRef="#br0" timeOffset="59251.389">13694 12392 2322,'-7'0'3483,"7"0"-129,0 0-2451,0 0-516,0 8 129,0-8 0,0 0 258,0 0 0,0 17 129,0-17-258,-3 16 0,3-16-129,-4 22-387,0-7 0,2 2 0,-1-1 387,3 2-258,-4-1 129,4 5 0,-5-6 129,5 2 129,-3-4-258,3 1 0,0-2-129,0-2 0,0-11-129,0 14-129,0-14 0,0 0-258,1 16-129,-1-16-516,0 0-1806,11 6-1806,-11-6-129,0 0-258</inkml:trace>
  <inkml:trace contextRef="#ctx0" brushRef="#br0" timeOffset="60432.456">14152 12505 1161,'-12'-14'1806,"12"14"-516,0 0 0,0 0-387,0 0 129,0 0-387,0 0 129,0 0-258,0 0 258,0 0-129,0 0 0,0 0 0,0 0 0,-5 13-129,5-13 0,-2 14 0,2-14-129,-4 20 0,1-6 0,3 3-129,-1 3 0,1 4 0,-2 0 129,2 7-129,-1 1 0,1 2 129,-4 4-129,4 6 0,-4-1 129,3 6 0,-4-3-129,2 2 129,-2-3 0,1 4 0,-3-10 0,1 1-129,2-8 0,0-2 0,1-8-129,0 1 0,1-7-129,-1-2 0,2-3 0,1-11 0,-4 18 0,4-18 0,-6 11 0,6-11 0,0 0 0,-3 13 0,3-13 0,0 0 0,0 11-129,0-11 129,0 0 0,0 0-129,0 0 0,0 0-129,10 11-258,-10-11-258,0 0-903,0 0-2322,4-8-645,-4 8-129,9-24 130</inkml:trace>
  <inkml:trace contextRef="#ctx0" brushRef="#br0" timeOffset="61299.506">14783 12611 516,'0'0'3483,"0"0"645,-12-3-1806,-2 0-774,14 3-258,-29 4-129,16 6-258,-11-4 0,6 8-129,-8-2-258,3 3-258,-5-1-129,1 3 0,0 0-129,0-1 129,-2 0-129,3 0 258,0-2-129,5 1 0,3-2-129,3-1 129,6 2-129,9-14 0,-7 20 0,7-20-129,8 17 129,4-6-129,6-5 129,3 1 0,2 1-129,5-2-129,3 2 258,-2 1-129,3-2 0,-1 3 0,-1-1 129,-1 2-129,-2-1 0,-5 4 129,-2 0 0,-5 1 0,-3-1 0,-3 3 0,-5-2 0,-4 2 129,0-1 0,-5-1 0,-6 0 0,-2-1 0,-5 1 258,-2-1-258,-2-3 258,0 2-258,-5-5 0,4 3 129,-4-7-129,3 3-129,-2-3 129,5-1-129,2-1 0,-1-2-129,7 0 0,0 0-258,13 0-387,-15-4-774,15 4-2838,0 0 129,9-12-645</inkml:trace>
  <inkml:trace contextRef="#ctx0" brushRef="#br0" timeOffset="61820.534">14945 13187 2451,'7'11'1161,"-7"-11"-129,0 12 129,0-12 645,0 19 0,0-19 516,-3 32-258,-4-13-387,7 10-387,-7-4-516,5 5-129,-4-2-129,2 2-258,0-2 0,0-2-129,1-6 0,-1-1 0,1-5-258,0-3 0,3 0-258,0-11-387,0 0-774,0 0-2322,0 0-516,11-14-387</inkml:trace>
  <inkml:trace contextRef="#ctx0" brushRef="#br0" timeOffset="62667.584">15131 12724 129,'6'-15'1032,"9"6"-387,-15 9 129,16-15 258,-11 5 387,7 6 0,-7-8 387,8 7 0,-4-6 0,8 10-258,-7-7-387,11 8-129,-1-5-129,7 5-387,-4 0 129,6 5-258,-2 0 129,2 4-129,-1 2-129,2 3 0,-3 1-129,0 6 0,-3-1-129,0 4 0,-4 0 0,0 5 129,-6 0-129,-1 1 0,-4 1 0,0-2 0,-5 0 0,-2 1 129,-2-3-129,0-2 0,-8 1 0,1-4 129,-4 0 0,-1 0-129,-6-3 129,-1-1 0,-3-2 0,1-1-129,-2-6 258,-4 1-258,2-5 0,-4 0 0,4-5 0,0 0 0,-1-3 0,1-8 129,1 0-258,3-2 129,2 0-129,3-3 129,3 1-258,2 0 129,8 0-129,0 3 129,3 12 0,3-21 0,8 13 0,1 0 0,7 2 129,1 0 0,4 2 0,4 2-129,2 2 129,4 0 0,2 0-258,1 0-129,3 2-774,-10-2-1677,2 0-1548,3 5-387,-8-5 258</inkml:trace>
  <inkml:trace contextRef="#ctx0" brushRef="#br0" timeOffset="67142.84">15690 12151 258,'0'0'387,"0"0"0,7-5 0,-7 5 129,0 0 0,0 0 129,0 0 129,15 5 0,-15-5-129,25 15 387,-9-6 0,5 5-129,1-5-258,4 9 0,0-4 129,2 8 0,-3-5 0,5 10 129,-6-5 129,4 8-516,-3 1 387,2 4-516,-6 2 129,2 7-129,-2-1 0,-3 8-258,0-1 0,-5 4 129,-3 1-129,-4 6 129,-3-3-129,0 2 129,-3-3 129,0 2-129,-4-6 0,1-2 0,-4-5 0,2-2 0,-4-4 0,4-2 0,-5-3-129,0-4 129,-5-3 0,4 0 129,-6-3-129,2-3 258,-2-3-387,4-1 129,-2-5 0,3-1-129,12-12-129,-16 16 0,16-16 0,0 0 0,-11 9-129,11-9 0,0 0 0,0 0-387,7 9-774,-7-9-2709,0 0-774,23-7-387,-14-12-129</inkml:trace>
  <inkml:trace contextRef="#ctx0" brushRef="#br0" timeOffset="70137.011">16538 12262 903,'9'6'903,"-9"-6"-129,0 0-129,0 0-258,0 0-129,0 0-129,0 0 0,0 0 0,0 0 258,0 0-258,0 0 0,0 0 0,0 0 0,0 0-129,0 0 0,0 0 0,0 0 0,0 0-129,0 0 129,0 0-129,11 10 0,-11-10-774,0 0-1935</inkml:trace>
  <inkml:trace contextRef="#ctx0" brushRef="#br0" timeOffset="71720.102">16422 13157 1806,'0'0'2064,"0"0"-387,0 0-258,0 0-387,0 0-516,9-10-129,-3-2-258,1 2 0,6-3-129,-1-2 129,4-3-129,-1 1 129,4-4 0,-3 2 129,6 1-129,-1-1 129,-4 2-129,2 0 258,-5 5-129,2-2 0,-6 7-129,-10 7 0,14-10-129,-14 10-129,0 0-129,0 0-387,0 0-258,0 0-387,-10 4-1161,10-4-774</inkml:trace>
  <inkml:trace contextRef="#ctx0" brushRef="#br0" timeOffset="72239.131">16477 12876 774,'0'0'1161,"-12"0"-387,12 0 129,0 0 129,-10-2 129,10 2 258,0 0-258,0 0 0,0 0 0,0 0-516,0 0 0,0 0-258,6 2 0,-6-2 0,18 10 0,-18-10 129,26 19 0,-14-7 0,3 5 0,-3-3 0,3 7 0,-5-1 0,2 3-129,-5-2 0,3 1-129,-5 0 258,5 1-258,-6-5 0,3-2-129,0 0 0,0-7-129,-7-9 129,9 17-129,-9-17 0,0 0 129,0 0-129,0 0 0,0 0-129,0 0 0,0 0 0,0 0-129,-5-6-258,5 6-258,-14-8-258,1-2-645,13 10-516,-24-12-387,24 12-387,-24-16-258,12 8 258</inkml:trace>
  <inkml:trace contextRef="#ctx0" brushRef="#br0" timeOffset="72607.152">16412 13070 645,'-22'0'1032,"22"0"0,-16 0 258,16 0-387,-10 2 129,10-2 258,0 0-129,0 0-129,6 0-129,-6 0 0,25-9 0,-10 1-129,10 3-258,-5-5 129,10 4-258,-6-2-129,5 0 129,0-1-258,-1 1 0,-2 0 0,-1 0 0,-6 3-129,1 0 0,-5 1 0,-4 1 0,-11 3 0,11-3 0,-11 3 0,0 0-129,0 0 129,0 0 0,-1 6-129,1-6 0,-12 11-387,2-9-258,10-2-774,-17 17-1806,0-17-774,17 0-129</inkml:trace>
  <inkml:trace contextRef="#ctx0" brushRef="#br0" timeOffset="73052.178">16558 12890 2580,'0'0'2580,"0"0"-1677,0 9-258,0-9-387,2 19 258,2-8 0,-4-11-129,5 24 129,-5-11-129,1 3 258,-1-3-129,0 6 258,0-4-129,-1 3 0,-4-1 0,5 3 0,-2-4-129,2 2-258,0-3 0,0-1-258,2 1-258,-2-15-129,13 19-258,-13-19-645,13 10-1806,-3-2-1032,-10-8 129</inkml:trace>
  <inkml:trace contextRef="#ctx0" brushRef="#br0" timeOffset="76159.356">17220 12071 1161,'0'0'1935,"0"0"-387,0 0-645,0 0-387,0 0 258,0 0-129,0 0 0,0 0 129,0 0-258,0 12 258,0-12 129,6 14 0,-6-14-129,8 29 0,-6-14-129,9 9-129,-4-3 129,5 8-258,-2-2-129,4 7 0,-2 2 258,4 7-258,2 4 0,1 9-129,-1 4 129,1 5-129,1 6 129,1 4-258,-1-3 0,0-1 129,-4 1 129,1-4-129,-1-8 129,0-4-129,-2-9 129,-1-5-129,-3-8 129,2-3 0,-3-9-129,0-4-129,-1-5 129,-2-1-129,-6-12 129,9 16-129,-9-16 0,0 0 0,12 12 0,-12-12 0,0 0 0,0 0 129,0 0-129,0 0 129,0 0 0,0 0-129,0 0 129,0 0-129,0 0 0,3-6 0,-3 6 0,0 0 0,0 0 0,-1-12 0,1 12 0,0 0 0,0 0 0,-6-11 0,6 11 0,0 0 0,-2-18 0,2 18 0,0-19 0,0 5 0,0-1 0,5-7 0,-1 0-129,2-6 129,1-4-129,2-2 0,3-4 0,0-4 129,3-6-129,2-2 0,0-5 129,1-2 0,2-3 0,1-1 0,0 1 0,1-2 129,0 3-258,-1 5 258,-1 1-258,0 7 129,-3 0 0,2 5 0,-3 2 0,-1 3-129,-5 4 258,4 1-258,-3 5 258,-2 1-258,-2 6 129,0 2 0,-4 4 0,-3 13 0,8-17 0,-8 17 0,0 0 0,3-11 0,-3 11-129,0 0 0,0 0 0,0 0 0,0 0-129,0 0-129,0 10-387,0-10-387,0 0-2838,-3 21-516,3-21-387</inkml:trace>
  <inkml:trace contextRef="#ctx0" brushRef="#br0" timeOffset="77307.421">18324 11844 258,'0'0'1935,"8"14"-645,-8-14-129,9 19-129,-6-7 0,3 0-129,-5 2 129,4 6 129,-5-5-129,4 8 129,-4-3-129,2 9 0,-2-4-258,2 8 129,-2-5-387,1 3 129,-1-5-387,3 1 129,-3-5-129,4-3 129,-4-5-129,2-2 0,-2-12-129,2 13 0,-2-13-129,0 0-129,0 0-258,0 0-516,0 0-774,0-12-1806,-4-6-903,4-1-516</inkml:trace>
  <inkml:trace contextRef="#ctx0" brushRef="#br0" timeOffset="77743.442">18503 11930 2451,'-8'0'3225,"8"0"-1419,0 0-903,0 9 129,0-9 0,0 18 0,0-7 0,0 10 258,0-5-387,6 12 0,-5-6-387,5 6 0,-5-6-129,5 5-129,-1-5 129,1 2 0,-4-7 0,3 2 0,-2-6-129,2 0 0,-5-13-129,8 17 0,-8-17-129,0 0 129,4 12-129,-4-12-129,0 0-258,0 0-129,0 0-903,0 0-2580,-8 0-645,8 0-387</inkml:trace>
  <inkml:trace contextRef="#ctx0" brushRef="#br0" timeOffset="78407.484">18149 11907 258,'0'0'3999,"0"0"258,0 0-1806,13 0-645,-13 0-516,25-1-129,-14-4-258,13 5 129,-3-7-387,10 6 0,-6-5-129,8 4 0,-3-4-129,7 4 0,-3-3 0,2 2-129,0 0 0,1 2-129,-2-2 129,1 3-129,-2-2 129,-4 2-129,-5-2 0,-4 2 0,-4-1 0,-4 1 129,-13 0-129,14-2 0,-14 2 0,0 0 0,0 0 0,0 0-129,0 0 0,0 0 0,0 0-258,0 0 129,0 0-387,0 0-645,0 0-2193,7 7-1419,-7-7-387,0 0-258</inkml:trace>
  <inkml:trace contextRef="#ctx0" brushRef="#br0" timeOffset="83926.8">19069 12195 1161,'0'0'1032,"0"-10"-645,0 10-258,0 0 129,0 0 258,0 0 129,0 0 258,0 0 516,0 0-129,0 0 258,0 0 0,0 0-258,0 0-258,0 0 129,0 0-258,0 0-387,0 0-129,0 0 129,0 0-258,-15 0-129,15 0 129,-17 9-129,4 1 0,-1 4 129,-6 0 0,2 6 258,-5 0-258,1 6 258,-5 3-129,1 8-129,-4-1 129,4 7-129,0 1 129,1 4-258,0 2 129,4 4-129,1 0 0,4 0 129,5 0-129,4 0 129,2-1-129,5-1 129,0-3 0,9 0 0,1-3 0,5 0 0,2-5 0,4 1-129,1-2 129,2-2 0,0-3 0,5-6-258,-1-5 0,4-2 129,1-5-129,-3-5 0,1-4 0,-3-2 0,-2-4 0,-5-1 0,-2-1 0,-7 0 129,-12 0-129,16-3 129,-16 3 0,0 0-129,0 0 129,0 0-129,0 0 0,-1-12-129,1 12-129,0 0-645,0 0-1935,0 0-1935,-11-13-516,5-3-129,3-6 0</inkml:trace>
  <inkml:trace contextRef="#ctx0" brushRef="#br0" timeOffset="84867.854">19410 12585 1161,'15'0'3741,"-15"0"0,0 0-129,9-12-3096,-9 12-387,0 0 129,0 0 0,-9 0 387,-6 3 0,15-3 129,-29 18-258,12-4 129,-7 0-258,4 0-258,-4-1 129,1 3-129,0-3 129,2 2-129,-3-3 129,9 0 0,-3 0-129,8-2 0,10-10-129,-15 19 129,15-19 0,0 17 0,0-17 0,18 14-129,2-6 129,5-1 0,2 2-129,5-1 129,2 4-129,-2-3 0,2 4 0,-2 1 0,-1 0 0,-5 2 0,-1 3 0,-2-1 0,-4 0 0,-1-1 0,-4 0-129,-1 0 129,-3-1 0,-5-1 0,-3 0 0,-2-1 0,-2-2 0,-8 0 0,-4-2 129,-5 0 0,-2-3-129,-4 2 129,-5-4 0,-1 2 129,-3-3-129,-1 1 0,0-4 0,2-1 0,-1 0 0,5 0 0,5 0 0,4-2-129,2-2 129,6 1-258,12 3 129,-14-8-129,14 8-129,0 0 0,0 0-387,4-12-645,13 10-2709,-4 0-645,1-6-258,3 2 0</inkml:trace>
  <inkml:trace contextRef="#ctx0" brushRef="#br0" timeOffset="85671.9">19642 12479 903,'0'0'2709,"0"0"-1419,0 0-516,0 0 258,0 0 258,0 0-258,0 0 387,10 8-129,-10-8 0,0 0-258,4 14-258,-4-14-258,4 15-129,-4-15 0,5 16 0,-3-6 0,-2-10-129,4 22 0,-4-10 0,2 2 0,-2-2 0,1 1 258,-1 1-258,2-2-129,-2-12 129,1 19 0,-1-19-129,0 13 0,0-13 0,0 0-129,0 12 0,0-12 129,0 0-258,0 0 129,0 0-129,0 0 129,0 0-258,0 0-258,0 0-774,0 0-1806,0 0-1419,0 0-387,1-12 258</inkml:trace>
  <inkml:trace contextRef="#ctx0" brushRef="#br0" timeOffset="86903.97">19756 12269 2451,'11'0'2709,"-11"0"-129,12 2-387,-12-2-645,19 7-129,-19-7-516,23 13-258,-10-7 129,5 7-258,-3-1-129,6 5 258,-4 2-129,8 6-258,-2 2 129,0 6-129,-1 6 129,2 4-258,-1 5 0,1 5 0,-3 4 0,0 1 129,-3 0-129,-2 2 129,-2 0-129,-2 1 129,-4-5-129,-1 2 129,-3-5-129,-4-4 129,0-3 0,-6-2-129,-5-6 258,1 0 0,-8-11-129,2-2 129,-4-6-258,2-2 129,0-8 0,2 2-129,1-6-129,3-1 0,12-4 0,-16 1 0,16-1 0,0 0 0,0 0 0,-12 0-129,12 0-258,0 0-258,0 0-1290,0 0-2580,0 0-387,9-4-258,-9-20-129</inkml:trace>
  <inkml:trace contextRef="#ctx0" brushRef="#br0" timeOffset="-210208.188">5612 15501 2580,'-6'0'3225,"6"0"-129,0 0-2064,0 0-774,0 0 0,0 0 0,0 0-129,0 0 258,0 0-129,0 0 258,0 0-129,0 0 0,0 0-258,0 0-129,0 0 0,0 0-129,0 0 129,0 0-258,0 0 129,0 0 129,0 0 0,0 0 0,0 0 0,0 0 0,-5 8 0,5-8 0,0 20 129,0-9-129,1 4 258,1 1-129,0 6 0,-1 5 0,0 2-129,-1 5 129,0 2 0,0 8 0,0 2 258,0 2-129,0 3 258,0-3 0,1 3 0,0-9-129,3 1 129,-2-6-258,4-1-129,-3-5 0,1-7-129,-2 2-129,1-6 129,-2 0 0,-1 3-129,0-7 258,0 0 0,0-1 0,0 2-129,0-17 129,-1 19-129,1-19 0,0 0-129,0 12 0,0-12 0,0 0 0,0 0-258,0 0-258,0 0-645,0 0-1419,8 12-1548,-8-12 0</inkml:trace>
  <inkml:trace contextRef="#ctx0" brushRef="#br0" timeOffset="-208788.108">5618 15462 1032,'40'-17'1161,"-16"5"-645,-2-1 258,4 1-258,1 4 387,-4-1 129,2 4 258,-5 1-129,3 1 0,-3 3 0,0 0-387,-2 4-129,-2 3-258,1 3-129,-2 2-129,-1 2-129,-2 1-129,0 3 129,-3-1 0,-1 1 0,0-1 0,-2 2 0,-1 1 0,-4-4 0,1 2 129,-2-2 0,0 1 0,0-2 129,-4 0-129,-3-1 387,0-2-258,-6-2 129,2 2 0,-6-3 0,4 2 0,-7-4-129,3 0 129,-4-3-258,2 1 0,-1 1-129,-1-5 129,0 2-129,2-3 0,1 3 0,1-3-129,6 0 129,-2 0 0,13 0 0,-17 0 0,17 0 0,0 0 0,-10-2 0,10 2 0,0 0 129,0 0-129,0 0 0,0 0 129,0 0-129,0 0 129,0 0 0,8 3 0,-8-3-129,13 6 129,-13-6-129,17 15 129,-17-15-129,20 20 129,-13-9 129,5 4 129,-3-1-129,6 5 129,-8 1 0,8 2 0,-2 0-129,3 7 129,-1-4-258,4 7 129,1-5-129,-1 5 0,2-6-129,0 6 129,-2-6 0,2 4-129,-2-2 129,-2-3-129,2 1 0,-2-2 0,-1-4 0,-2-1 0,-1-3 0,-1-1-129,-3-2 129,2-1 0,-11-12-129,14 14 129,-14-14 0,12 17 0,-12-17 129,0 0 0,10 12 0,-10-12-258,0 0-129,0 0-903,0 0-2838,0 0-774,0 0-129,-14-7-387</inkml:trace>
  <inkml:trace contextRef="#ctx0" brushRef="#br0" timeOffset="-207737.048">6757 15612 1419,'0'0'3483,"0"0"-258,14 1-258,-14-1-3096,0 0-129,0 0 387,0-5 129,0 5 387,0 0 129,-10 0 258,-4 0 0,14 0-129,-22 10-258,11 2-129,-5 3-258,2 3-129,-6 5 0,2 3 129,-2 10-129,0 3 258,-2 3-129,3 6 258,-4-2-129,4 6 0,-1-6 0,5 6 129,1-3-258,8 2 0,-1-6 0,7 0 0,4-3-129,13-2 0,1-3 129,5 0-258,3-8 129,3 0-129,1-3 129,2-2-129,-1-3 0,-2-5 0,1 1 0,-3-3 0,0-7 0,-4 3 129,-3-3-129,-2-6 0,-4-1 129,-1 6-129,-13-6 0,14 0 0,-14 0 0,0 0-129,0 0-129,0 0-645,13 1-1032,-13-1-2580,0-6-258,0 6-387</inkml:trace>
  <inkml:trace contextRef="#ctx0" brushRef="#br0" timeOffset="-207000.004">7188 15863 2580,'-17'16'2967,"-1"-16"387,18 0-2838,-20 0 129,5 1 387,15-1 0,-22 13 129,14-1 387,-5-11-129,8 13-129,-7-12-258,12 10-516,0-12-387,-1 17-129,1-17 0,6 15 0,-6-15 0,20 21 129,-8-10-129,1 1 0,2-1 0,0 2 0,0 1 129,0 1-129,1 1 0,-1 3 0,1-4 0,1 3 0,-4-1 0,0 2 0,-2-2 0,-2-2 0,0 1 0,-7-4 129,2 2-129,-4-3 0,-1 0 129,1-11 0,-19 15 129,5-10-129,-6-5 129,2 4-129,-5-4 129,-1 0-129,-4-9 129,5 1-129,-2-1 0,5 0-129,0-1-129,4-2-129,16 12-387,-21-22-645,21 22-2451,2-17-903,3 5-387,6-1 0</inkml:trace>
  <inkml:trace contextRef="#ctx0" brushRef="#br0" timeOffset="-206324.966">7303 15620 1935,'6'7'3741,"-6"-7"0,0 0-258,20 0-3096,-7-2-387,1 0 0,2 2 258,-3 0 258,6 2 0,-5-2 258,4 8-129,-2-4 0,4 9-129,-3-2-258,4 3-129,-1 5 0,0 2-129,0 5 0,-1 3 0,-1 6 0,-3 0 0,0 6 0,-2 3 0,-3-3 0,-2 5 129,-2-7-129,-2 4 0,-4-6 0,0-1 129,0-4 129,-6 0 129,-4-6-129,2 3 129,-8-6 0,4-1 0,-7-5 0,5 0-129,-6-9 0,4 5-129,-2-9-129,2-2 129,1-2 0,2 3-129,1-3 0,12 0-129,-19 0 0,19 0-129,0 0-387,-13-3-258,13 3-903,0 0-2322,0 0-258,11 0-645</inkml:trace>
  <inkml:trace contextRef="#ctx0" brushRef="#br0" timeOffset="-204182.843">7272 15786 1,'13'0'257,"-13"0"1,0 0-129,14 0-129,-14 0 129,0 0-129,0 0 0,10 0-129,-10 0 129,0 0 129,0 0 0,13 0 129,-13 0 0,0 0 0,0 0 0,12 0 129,-12 0-258,0 0 0,0 0-129,12 0 0,-12 0 129,0 0 129,0 0 0,0 0-129,11 0 129,-11 0 0,0 0-129,0 0 0,0 0 0,0 0-129,0 0 0,0 0 0,0 0 0,0 0-129,0 0 129,0 0-516,0 0 0,0 0-258,0 0-129,0 0-258</inkml:trace>
  <inkml:trace contextRef="#ctx0" brushRef="#br0" timeOffset="-202404.744">7151 15868 1677,'0'0'1935,"0"0"-258,0 0-645,0 0-129,0 0-129,0 0-258,0 0 258,0 0 0,0 0 129,0 0-129,9 0 0,-9 0 0,0 0 129,0 0-387,13 0 258,-13 0-387,0 0 0,12 0 0,-12 0-129,12 0 0,-12 0 0,10 0 0,-10 0 129,13-2 0,-13 2 0,16-3 0,-16 3-129,19-7 0,-19 7-129,20-3 129,-7 2-129,-2-3 0,-1 1 0,-10 3 0,20-5-129,-20 5 129,20-7 0,-20 7 0,13-9 0,-13 9-129,12-6 129,-12 6 0,11-6-129,-11 6 0,0 0 0,12-3 0,-12 3 0,0 0 0,0 0 0,13-3 0,-13 3 0,0 0 0,0 0 129,0 0-129,12-1 0,-12 1 0,0 0 0,0 0 0,0 0-129,0 0 129,0 0 0,11 0 0,-11 0 0,0 0 0,0 0 0,0 0 0,0 0 0,0 0 0,0 0 0,0 0 0,0 0 0,0 0 129,0 0-129,0 0 0,0 0 0,0 0 0,0 0 129,0 0-129,0 0-129,0 0 0,0 0-645,0 0-2580,0 0-1161,0 0-258,0 7-258</inkml:trace>
  <inkml:trace contextRef="#ctx0" brushRef="#br0" timeOffset="-198300.507">8629 15821 1161,'12'17'3612,"-12"-17"-129,0 0 0,0 0-2967,0 0 0,6 12 0,-6-12 258,0 0 0,0 0 129,0 0 129,0 0-129,0 12 0,0-12-387,0 0-129,0 14 0,0-14-129,0 18 0,0-4 0,0 1-129,0 6 129,0 1 0,0 7 0,0-2 129,0 9-258,-4 1 0,2 7 0,-1-3 0,1 2 0,0-2-129,1-2 0,1-5 0,0-4 0,0-3 129,0-7-129,3-5 0,1-4-129,-4-11 129,6 12-129,-6-12 0,0 0-258,0 0-645,0 0-645,14-4-2709,-14 4-387,1-21-129,-1 6-129</inkml:trace>
  <inkml:trace contextRef="#ctx0" brushRef="#br0" timeOffset="-197752.475">8420 16128 645,'3'-15'3741,"7"4"258,3 11-258,-13 0-1806,14-4-1419,2 4 129,-5-6-129,8 6 258,-6-5-129,8 5 129,-8-1 258,11 1-258,-8-5 0,10 5-129,-4-6-129,6 4-129,0-3-258,2 0 0,1 0 0,0 5-129,-2-5 129,-2 2 129,-2 2-129,-4 1 0,-5-3 129,0 3 0,-16 0-129,15 0 129,-15 0-129,0 0 0,0 0 258,0 0-258,-1 8 0,1-8 0,-12 7-129,12-7 0,-13 9-387,13-9-645,-7 11-1290,7-11-2193,0 0-516,0 0-387,-12-8 129</inkml:trace>
  <inkml:trace contextRef="#ctx0" brushRef="#br0" timeOffset="-194592.295">10175 15318 1806,'0'0'2838,"0"0"-1161,0 0-387,0-6-258,0 6-129,0 0 0,0 0 0,0 0 129,0 0 129,-10-4-258,10 4 0,0 0-258,0 0 0,0 0-129,0 0-129,-10 0 0,10 0 129,0 0-258,0 0 0,0 0 0,0 0 0,0 0-129,0 0 0,-16-3 129,16 3-129,0 0 0,-11-1-129,11 1 129,0 0-129,-16-1 0,16 1 0,-12 0 0,12 0 129,-15 0-129,15 0 129,-17-2-129,17 2 129,-21 0-129,10 2 129,-2-1-129,-1 3 129,-1 0 0,-1 1 0,-5-2 0,0 4 0,-2-1 0,-2 1 129,-2-1-129,3 2 0,-8-1 0,2 2 0,-4 0 0,0-2 0,-3 2-129,2 1 129,-2-3 0,1 1 0,1-1-129,2 2 129,4 0-129,0-1 129,2 0-129,1-1 0,2 0 0,0-1 0,1 0-129,6-1 129,-1 0 0,5 0 0,-1 0 0,14-5 0,-16 5 0,16-5 0,0 0 0,0 0 0,-12 6 0,12-6 0,0 0 0,0 0 0,0 0 0,0 0 129,0 0-129,0 0 0,8 5 0,-8-5 129,11 7-129,-11-7 0,13 15 0,-13-15 0,18 17 129,-7-5-258,3-2 129,-1 5 0,4-2 129,1 2-258,1-1 129,2 2 0,0 0 0,0 1 0,4 1 0,-1-1 0,1 3 0,0 1 0,2 0 0,1 2 0,-1 0 0,1 0 129,-2 0-129,-2-1 0,-2-3 0,0-2 0,-4 2 0,-4-5 0,-3 2 0,-1-4 0,-4-2 0,-6-10 0,6 19 129,-6-9-129,0-10 0,-6 19 129,6-19-129,-18 14 0,7-7 0,0 2 129,-2-3-258,-4 4 258,0-3-129,-2 0 0,0 4 0,-2-2 0,-1 3 0,-1 1 0,-1 0-129,-2 4 129,2 1 0,-3 4 0,1 2 0,0 4 0,-2-2 0,2-1 0,0 2 129,0-1-129,2 1 129,4-8-258,-1 0 258,3-2-129,5-1 129,2-2-258,2 0 129,2-1 0,7-13 0,-5 16 0,5-16 129,0 15-129,0-15 0,0 0 129,12 14-129,1-13 258,1 1-258,5 5 129,3-4 0,0-1-129,7 1 129,0 0 0,0-2 0,4 6-129,0-5 0,4 3 258,3-5-258,4 0 258,5 0-129,5 0-129,5 0 129,4-5 0,4 2-129,8-3 0,1 2 129,1 3-258,2-4 258,0 2-129,-7-6 0,-2 4 129,-8-4-129,-7 6 129,-8-2 0,-7-1-129,-12 3 129,-5 0 0,-9 3 0,-14 0-129,13 0 129,-13 0 0,0 0-129,-12 5-129,12-5 0,-25 10-129,15 4-645,-14-12-1677,12 10-2193,-7-6-387,-4 5-258,-4-11-387</inkml:trace>
  <inkml:trace contextRef="#ctx0" brushRef="#br0" timeOffset="-192901.198">9610 16907 1548,'0'0'3612,"0"0"387,0 0-2064,0 0-129,-4-6-516,4 6 0,0 0-129,0 0-258,-14-3 129,14 3-387,0 0 0,0 0-129,-11-3 0,11 3-129,0 0 0,0 0 129,-17-7-258,17 7 0,-14 0 0,14 0-129,-16 1 0,16-1 0,-20 9-129,9 0 129,11-9-129,-21 17 0,21-17 0,-20 17 0,20-17 0,-17 20 0,8-8 0,9-12 0,-13 21 0,13-21 0,-10 20 0,10-20 0,-6 22 0,6-22 0,-1 19 0,1-8 0,0-11-129,6 20 129,-6-20 0,15 20 0,-15-20 0,21 22-129,-8-13 129,1 3-129,2 1 0,-2-1 129,1 4-129,0-1 129,0 2-129,-1 1 0,3 0 0,-4-3 0,1 4 129,-5 1-129,2-2 0,-4-1 0,0-1 129,-3 0 0,-3-1 0,0-1 129,-1-14 0,-5 17 129,5-17-129,-16 16 0,0-13 129,5 5 0,-9-6-129,1 5 129,-2-7-129,1 4 0,-3-4-129,0 0 0,0-4 129,-1-3-129,2-1-129,2-1 129,2 4-129,3-7 129,0 5-129,5-1 129,10 8-258,-11-14 0,11 14-258,-3-24-516,3 24-258,0 0-1677,16-17-1419,-2 7-774,0-4 129</inkml:trace>
  <inkml:trace contextRef="#ctx0" brushRef="#br0" timeOffset="-192112.153">9854 16765 1032,'12'5'3096,"-12"-5"-2193,0 0 387,0 0 387,0 0-129,11 11 387,-11-11 0,0 13-258,0-13-774,0 12-129,0-12-258,0 20-129,0-20 0,0 21 129,0-21-129,0 21 0,0-21 0,-2 23 129,2-23-129,-3 24 0,-3-13 0,6 4-129,-2-1 129,1 1-129,-2-2-258,3-2 129,-1-1-129,1-10 129,0 19-129,0-19 129,0 13-129,0-13 0,0 0 129,0 0-129,0 9 129,0-9 0,0 0 0,0 0-129,0 0 0,0 0-129,0 0-387,0 0-903,15-9-2580,-15 9-774,11-23-129,-5 9-387</inkml:trace>
  <inkml:trace contextRef="#ctx0" brushRef="#br0" timeOffset="-191180.1">10324 17001 3870,'10'5'3612,"-10"-12"-258,0 7 0,7-4-3225,-7 4-129,2-15 258,-2 15 387,0 0 0,-10-19 516,10 19 0,-16-3-129,16 3-258,-20 0-387,8 3-129,-2 3-258,-1 5 129,-1-1-129,-1 1 0,0 1 0,0 0 0,1 1 0,-1-1 0,3 6 0,0-1 0,0-5 129,2 5-129,0-1 0,5 5 129,-1-4 0,2 3 0,1-5 0,4 6 129,-2-3 0,3 3 0,0-2-129,3 0 129,1 1-129,4 1 0,-1-3-129,1-4 129,4 2 0,2-1 0,-1 0-129,3-3 129,-1-2 0,4-1-129,-1 4 129,2-5 0,-1-1-258,0-3 258,-3-4-129,3 0-129,-2 0 129,0-2 0,-3 2 0,-2 0 0,-1-2 0,-11 2 0,18 0-129,-18 0 129,12 2 0,-12-2 0,0 0-129,10 0 129,-10 0-129,0 0-129,10 10-387,-10-10-645,7 16-903,-7-16-2580,0 0 129,0 0-645</inkml:trace>
  <inkml:trace contextRef="#ctx0" brushRef="#br0" timeOffset="-190473.059">10152 17237 1,'-6'4'2966,"6"-4"1,6 6-258,-6-6-2064,0 0 129,11-6 258,-11 6 0,0 0 387,4-17-258,-4 17 0,0 0-387,0 0-516,0 0-258,12 0 129,-12 0-129,0 0 258,0 0 0,13-4 129,-13 4 129,13-7-129,-13 7 129,17-6-129,-17 6 0,24-6 0,-11 0-129,5 2 0,-1-1-129,1 0 0,0 2-129,-2-1 129,-1-1 0,-1 5-129,0 0 129,-2 0 129,-12 0-258,20 0 129,-20 0-129,13 7 129,-13-7-129,0 0 258,0 0-129,12 3 0,-12-3 129,0 0 0,0 0-129,0 0 129,-7 0-129,7 0-129,0 0-129,-16 0-129,16 0-258,-14 4-645,14 8-1161,0-12-2322,0 0-129,0 0-774</inkml:trace>
  <inkml:trace contextRef="#ctx0" brushRef="#br0" timeOffset="-189897.026">10746 16860 3612,'6'13'4773,"-6"-13"-258,0 13-129,5 1-2451,-5-14-1032,0 17-129,0-17-129,-4 30 0,2-14-129,2 8 0,-6 0-258,3 8 0,0 2 0,1 4-129,-1 4 0,1 6 0,1 0-129,1 4 258,0-5-258,0-1 0,0-7 0,0 0 129,0-12-258,0-8 129,1-4-258,-1-15 129,2 17-258,-2-17-258,0 0-903,0 0-2451,-2-10-645,2-7-387,-2-10-258</inkml:trace>
  <inkml:trace contextRef="#ctx0" brushRef="#br0" timeOffset="-188963.973">10689 16868 645,'11'-31'4257,"0"21"129,-4-3-387,1-2-1548,8 6-1032,-5-8-645,10 9-129,-3-5-387,3 9 0,5-6 0,-3 5-129,2-2 129,-2 7-129,-2-5 129,1 5 129,-5-2-129,2 2 129,-5 0 0,0 6 0,-14-6-129,21 12 0,-16-1-258,2 1 129,-3 5-129,-2-3 0,-2 3 0,0 5 129,-4-7-129,-1 5 129,-4-4 0,0 5 0,-5-5 129,2 0-129,-5-3-129,1-1 129,-4-1 0,1-1 0,-3 0-129,0-1 0,0-1 0,3-1 0,-1-1 0,0-1 0,4 1 0,-2-1 0,6-3 0,12-2-129,-18 0 129,18 0 0,-10 0-129,10 0 129,0 0-129,0 0 129,0 0 0,0 0-129,0 0 129,10 7 0,-10-7 0,16 14 0,-6-6 0,2 4 0,2 3-129,4 3 129,-2 5 0,4 4-129,4-1 129,-2 5 0,3 3 0,-1 5 0,2 0 0,-1 4 129,-2-6-129,1-3 0,-1 2 0,-1 2 0,-3-13 0,0-1 129,-3-2-129,-2-3 0,-4-6 0,0 5 0,-10-18 387,10 8-387,-10-8 0,5 13 129,-5-13-129,0 0 129,0 0 129,1-6-258,-1 6-258,0 0-516,0 0-1806,0 0-2193,13-12 129,-11-12-774,-2-5 129</inkml:trace>
  <inkml:trace contextRef="#ctx0" brushRef="#br0" timeOffset="-185728.788">11433 15457 2451,'15'5'3354,"-15"-5"258,15 0-258,-4 3-3096,-11-3 129,21 10 258,-21-10 0,22 15 387,-22-15-129,18 26 129,-10-16 0,4 14-258,-2-6-129,5 12-129,-4-3-129,4 10-129,1 4 129,2 8 0,-4 1 0,7 7-129,-3 1 0,2 1 0,-1-2 0,3 0 0,-2-8-258,2-1 258,-1-9-258,1-1 129,-2-7-129,1-1-129,-5-6 387,3 0-387,-5-6 258,0-2-258,-14-16 258,20 21-258,-20-21 387,9 15-258,-9-15 258,0 0-258,5 10 129,-5-10 0,0 0 0,0 0 0,0 0 0,0 0 0,0 0 0,0 0 0,0 0 0,0 0 129,0 0-129,0 0 0,0 0-129,0 0 129,0 0-258,0 0 129,0 0 0,0 0 0,0 0 0,0 0 0,0 0 0,0 0 0,0 0 129,0 0-129,0 0 0,0 0-129,0 0 129,0 0 0,0 0 0,0 0 129,0 0-129,0 0 129,0 0 0,0 0-129,0-8 0,0 8 129,0-12-258,0 12 258,0-19-387,0 5 258,0-4-129,0-6 258,6 0-129,-2-7 0,5-4 0,0-6 0,2-4 0,3-6 0,1-5 0,3-4 0,1-5 0,2-2 0,0-1 0,2-2 129,-2 5-129,-1 3 129,0 6 0,-5 5 0,-1 5-129,-3 5 129,-1 5 0,-1 9-129,-3 3 129,-2 4-129,0 4 0,-1 3 0,-3 13 0,6-12-129,-6 12 129,0 0 0,0 0-129,0 0 129,0 0-129,7 7 129,-7-7-129,2 13 129,-2-13-258,2 15-129,1-3-645,-3-12-1548,0 0-2193,0 11-258,0-11-387,-12 0-258</inkml:trace>
  <inkml:trace contextRef="#ctx0" brushRef="#br0" timeOffset="-178464.372">12610 15018 1161,'-8'1'2967,"8"-1"-258,0 0-1806,0 0-1032,0 0 0,0 0 258,0 0 258,0 0 0,-13-8 387,13 8 129,0 0 129,0 0-129,0 0-129,0 0-258,0 0 0,0 0-129,-5-12-129,5 12-129,0 0 0,0 0-129,0 0 0,0 0 0,0 0 0,0 0 129,0 6-129,0-6 0,0 0 258,0 14-129,0-14 0,2 12 0,-2-12 258,2 20-129,-1-8 258,3 8 0,-4 1-129,4 7 0,-3-1 129,3 11 0,-4-5-129,3 7 129,-3-6-129,2 3 0,-2-8 0,1 1 0,-1-6-129,0-4 0,0-3-258,1-8-258,2 3-129,-3-12-387,0 0-516,0 0-1935,0 0-1290,13-12-129,-10-6-258</inkml:trace>
  <inkml:trace contextRef="#ctx0" brushRef="#br0" timeOffset="-178040.348">12746 15069 645,'0'0'3612,"0"0"258,0 0-258,10 11-2451,-3 3-516,-7-14 258,10 29 0,-9-15 0,8 13 0,-9-7 0,6 12 0,-6-10-129,4 10-129,-4-7-129,3 7-258,-3-7 0,2 1 0,0-4 0,1 0-129,0-7-258,-1-3-258,5 3 0,-7-15-516,9 15-258,-9-15-1935,0 0-1419,6-13-258,-6 0 0</inkml:trace>
  <inkml:trace contextRef="#ctx0" brushRef="#br0" timeOffset="-177404.312">12407 15041 1548,'0'11'2838,"0"-11"258,0 0-2064,0 0-258,0 0 258,-10-1 129,10 1 258,0 0 0,0 0-129,0 0 0,0 0-516,0 0-258,0 0 0,0 0-258,0 0 0,0 0 0,10-1 0,-10 1 129,24-1-129,-6-4 129,8 3 129,1-3-129,10 4 0,1-6-129,4 3-129,4-1-129,-1 1 129,3 0-129,0 3 129,-3-2-129,1 3 129,-5-1 0,-5 1 0,-4 0 0,-6 1 0,-7 2 0,-3 2-129,-16-5 129,14 13 0,-14-13-258,0 18 0,-2-5-516,-10-8-516,12 9-2580,-11-2-1032,-2-6-258,0-3-129</inkml:trace>
  <inkml:trace contextRef="#ctx0" brushRef="#br0" timeOffset="-175480.203">12667 15783 1935,'11'-8'2967,"-11"8"-1548,5-14-387,-5 14 0,10-13 129,-10 13 258,0 0 129,0 0 129,6-17-129,-6 17-129,0 0-387,0 0 0,0 0-387,0 0-258,0 0 0,0 0 0,0 0-258,0 0 0,0 0 0,0 0 0,0 0 0,-6-6 129,6 6-258,0 0 0,0 0 0,0 0-258,0 0 0,0 0 0,0 0-258,0 0 0,0 0-258,0 0 0,0 0-258,0 0 129,7 0 0,-7 0 0,0 0 387,0 0 0,15-8 129,-15 8 258,0 0 129,17-8 0,-17 8 129,14-4 0,-14 4 258,14-3-129,-14 3 258,0 0 258,0 0 0,15-4 129,-15 4-129,0 0 0,0 0-129,0 0-129,-9 0-129,9 0 0,-13 0-258,13 0 129,-20 2-129,9 3 129,-2-1-129,3 2 258,-3-1-129,13-5-129,-23 15 129,12-5 0,-1 1-129,0 3 129,1 3-129,1 4 129,-3 2-129,5 4 0,-3 3 0,2 5 129,1 1-129,1 3 129,0 1-129,2 3 0,-2-1-129,4 2 129,-1 0 0,4 2-129,0-3 129,1 1-129,5-2 129,5-1-129,0-6 258,5 0-387,0-6 387,4-3-258,4-6-129,3-3 129,1-4-129,2-2 129,1-5-129,0-6 129,0 0-129,-2 0 129,-3 0 0,-4-4 0,-2 4 0,-6-6 0,-3 5 0,-11 1 0,16-7 0,-16 7 0,0 0-129,0 0 129,0 0-258,0 0 0,0 0-387,0 0-387,11 12-2064,-11-12-1548,0 0-645,0-12-258</inkml:trace>
  <inkml:trace contextRef="#ctx0" brushRef="#br0" timeOffset="-174641.154">13301 15934 1935,'-3'-17'4386,"3"17"129,-16-9-903,3-1-2193,13 10-258,-28 0-516,11 6-129,-5-2 0,4 6-129,-6-3 0,3 8-129,-4-5-129,5 3 0,-3-2 0,7 1-129,-1 0 0,0-2 129,6-1-129,0 1 0,11-10-129,-12 14 258,12-14-129,0 12 0,0-12 0,14 8 0,1-4 0,3 0 0,6 0 0,-1 1 0,7 2 0,0 0-129,0 3 0,1-2 129,-2 1 0,-2 3 0,-1 2 0,-4-2-129,0 1 129,-6-1 0,-1 2 0,-3-1 0,-5 4-129,1-3 258,-4 0-258,-2 0 258,-2 1-129,0-15 0,-10 19 129,0-8 0,0-3-129,-7 0 129,1-4 129,-5 4-129,-3-5 129,-2 3 0,-1-5 0,0 3 0,-1-4 129,0 0-129,0 0-129,4 0 0,1 0-129,3 0 0,7 0-129,-1-2-129,14 2-387,-15-7-387,15 7-1290,0 0-2451,16 0-129,-2-7-387</inkml:trace>
  <inkml:trace contextRef="#ctx0" brushRef="#br0" timeOffset="-173965.116">13563 15675 3096,'13'16'4128,"-13"-16"-258,0 0-258,-8 4-3225,8-4-387,0 0 258,0 12 0,0-12 129,0 0 387,0 12 0,5-2-129,-5-10 129,1 23-258,-1-11-129,0 6 0,0 0 0,0 6 0,0 0-129,0 4 0,0-1-129,0-1 129,0-1-129,0 0 0,0-2 0,0-5 0,0-5-129,0-2 0,0-11 0,0 14 0,0-14 0,0 0-129,0 0 129,4 12-129,-4-12-387,0 0-258,0 0-1419,0 0-2580,0 0-258,9-8-387</inkml:trace>
  <inkml:trace contextRef="#ctx0" brushRef="#br0" timeOffset="-172940.056">13854 15700 1161,'-4'-17'4386,"4"17"-903,-5-20-774,5 20-645,0 0-258,0 0-387,0 0-258,0 0-129,0 0-387,0 0 0,0 0-258,4 8 0,-4-8-129,14 15 258,-14-15-258,22 21-129,-8-11 129,5 4-129,-2 1 0,3 5 0,0 1-129,4 5 129,-4 2-129,2 3 0,-2 3 0,-2 0 0,-1 4 0,-3-1 0,0-3 0,-3 0-129,-2-1 129,-1 1 0,-4 1-129,0 0 129,-3-4 0,-1 1 0,0 0 258,-3-3-387,-3-3 387,-3-1-387,0-4 387,-3-1-258,-2-4 258,-1 4-129,-3-5 0,-2 4 0,0-5 0,0 3 258,-2 0-258,1-1 0,-1 0-258,-2-2 129,3 3-129,0-1-129,4 0-129,-5-7-645,19 17-2064,-10-18-1677,13-8-516,-17 9-258</inkml:trace>
  <inkml:trace contextRef="#ctx0" brushRef="#br0" timeOffset="-129660.581">9471 10515 645,'-5'12'774,"5"-12"129,0 0-129,0 15 129,0-15 0,1 17 0,-1-17 129,7 21-258,-5-8-129,4 5 0,-3 0-129,1 8 129,0 0-258,0 4 129,2-1-129,-1 4 0,2-4 0,2 4 0,-4-7 129,6 2-258,-5-7 258,2 2-129,-3-6-129,3 1 0,-7-3 129,4-2-129,-4-3-129,0 2 0,-1-12-129,1 17 129,-1-17-129,0 12 0,0-12 0,0 0 0,0 0 0,0 12-129,0-12-258,0 0-1548,0 0-2193,0 0-129,-9-9 0</inkml:trace>
  <inkml:trace contextRef="#ctx0" brushRef="#br0" timeOffset="-129123.55">9218 10917 1935,'0'0'3354,"0"0"258,0 0-2451,0 0-1419,0 0 258,12-8 0,-12 8 387,11-9 258,-11 9 258,14-6 129,1 6 0,-3-5 0,11 5 0,-2-7-258,10 5-258,-1-6-258,7-1 0,-4-3-258,7 3 129,-2-5 0,2 5 0,-4-5 0,3 6 258,-7-6 0,4 7-129,-5-4 0,-1 4 0,-9 0 0,-2 2-129,-4-1 129,-1 5-129,-14 1 129,15-3-129,-15 3 0,0 0 129,0 0-258,0 0 0,-11 7-516,-2-7-903,13 0-3096,-17 10-258,2-7-387,0-2 259</inkml:trace>
  <inkml:trace contextRef="#ctx0" brushRef="#br0" timeOffset="-128252.5">10320 10086 2322,'0'15'2967,"0"-15"-903,-1 17-1935,1-5 387,0-12 129,1 26 129,-1-14 0,5 9 129,-5-3 0,2 11 0,-2 0 0,4 10-387,-4 5-129,4 8 0,0 4-258,1 5 129,1-1-129,3 2 129,-3-3 0,2-4 129,-1-8-129,2-3 0,-3-11 0,0-1 0,-1-8 0,-2-4-258,2-6 0,-5-14-258,6 20-387,-6-20-387,0 0-645,0 0-1161,0 0-1677,0-12 0</inkml:trace>
  <inkml:trace contextRef="#ctx0" brushRef="#br0" timeOffset="-127264.444">10238 10164 2709,'6'-13'1548,"-6"13"-258,11-20 0,-7 7-129,8 3-129,-1-5-129,6 3 0,0-7 129,8 6-387,0-5 129,8 6-129,-3-5-258,9 5-129,-1 1 258,4 4-387,-5 0 0,7 5 0,-4 2 0,-3 0-129,1 4 129,-4 6 0,-5 4 0,-2 3 0,-5 6 258,-5 1-258,-5 3 258,-3 4-258,-7-1 129,0 1-129,-2-2 0,-7 3 0,-5-4 0,-1-3-129,-5 1 129,-1-3-129,-3-5 129,0-1-129,-5-3 258,1-1-258,-2-5 0,-1-1 129,0-3-129,1-4 0,0 0 0,1 0 0,1-5 0,-1-2 0,4 1-129,-3 0 129,5 1 129,1 2-129,1 1-129,5 2 129,1 0 0,13 0 0,-14 10 0,14-10-258,-2 16 258,2-16 0,7 22 0,1-12 258,6 4-258,4 3 0,2 0 129,4 4-129,4 3 0,3 2 129,1 2-129,3 5 0,0-1 0,1 1 129,-2 3-129,-2-1 129,-2 3 0,-1-2-129,-3-3 258,-3 1-258,-2-4 129,-2-2 0,-1-8 0,-3 0-129,-1-6 0,-2-7 0,-12-7 0,18 7-129,-18-7-129,10-7-387,-10 7-1290,9-10-2580,-9-6-258,0 1-129</inkml:trace>
  <inkml:trace contextRef="#ctx0" brushRef="#br0" timeOffset="-126547.403">11612 10198 2193,'18'-15'3483,"-18"15"-2193,3-11 0,-3 11 0,0 0 129,-11-8-258,11 8-258,-27 0 258,16 7-258,-11-4-129,8 9 0,-11-3-258,6 6-129,-3-3 0,3 7 129,-2 1-387,4 6 129,-1 1-129,2 5 0,-1 5 0,4 3 0,-4 4 0,6 3 129,-2 2-129,4 2 129,1 1 0,5 4-258,2-5 258,1-2-258,4-3 258,7-3-258,5-6 129,5 0 0,2-9-129,6-6 129,3-1 0,3-7 0,5-3-129,0-3 0,-1-4 129,0-3-129,-3-1 0,-5 0 0,-4-4 0,-4 1 0,-6-2 258,-4-1-258,-13 6 0,15-6 0,-15 6-258,0 0-129,0 0-387,0 0-1032,-3-13-2967,3 13-129,-14-17-516</inkml:trace>
  <inkml:trace contextRef="#ctx0" brushRef="#br0" timeOffset="-125872.364">12056 10432 129,'0'0'3483,"0"0"258,-16-8-387,6 7-3354,-3 1 0,0 0 129,-4 4 258,-3-1 258,2 8 387,-10-5 0,5 8-129,-7-3 0,6 6 0,-4-4-516,5 4-129,2-5-258,4 1 129,3-1-129,7 0 0,7-12 0,0 17 129,0-17-129,24 12 0,-7-7 129,8 2-129,1 1 0,3-1 129,3-1-129,2 4 0,-1 0-129,-1 0 129,-1 2 0,2 0 0,-6-1 0,0 1 0,-6-1 0,-6 3 0,-3-2 129,-6 2-129,-3-2 129,-3 0 0,-3 0 0,-7 1 129,-5-1 0,0 1 0,-9-2 129,0 2-129,-6-4 129,1 3-258,-3-4 258,2-1-258,-3-6 0,3-1-129,0 0-258,4-8 0,9 5-387,-7-14-1290,13 3-2580,4 2-387,2-8-129</inkml:trace>
  <inkml:trace contextRef="#ctx0" brushRef="#br0" timeOffset="-125196.326">12139 10152 3999,'0'0'4515,"0"12"-129,0-12-516,0 0-3999,9 14 0,1-4 129,-10-10 0,23 19 129,-10-7 129,3 1 0,2 4 0,0-1 0,6 4 129,-1 4-258,2 2 258,3 1-258,0 5 0,-3 3-129,2 3 129,-1 2-129,-2 6 129,-4-2-129,0 2 258,-7 3-129,1 0 0,-10-3 129,1 1 0,-5-5 0,-3-1 0,-6-3 0,1-1-129,-5-5 0,0-2 0,-1-2-129,0 0 129,-1-5-129,-2-3 0,4-1 0,1-5-129,1 1 0,-1-7-258,9 4-258,3-12-903,0 0-3096,0 0-258,0 0-516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22:50:08.643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2083 4161 6072 0 0,'0'0'133'0'0,"0"0"23"0"0,0 0 12 0 0,0 0 25 0 0,0 0 82 0 0,0 0 40 0 0,0 0 5 0 0,0 0-43 0 0,0 0-170 0 0,2-1-54 0 0,72-12 414 0 0,28-1 1229 0 0,-28 4-456 0 0,8-2-512 0 0,7-15-320 0 0,124 6-316 0 0,-128 16-88 0 0,72-1-4 0 0,-32-10 190 0 0,98-20 758 0 0,-93 17-606 0 0,7 7 1674 0 0,-207 37-2430 0 0,68-25 196 0 0,2 0-6 0 0,-2 0-38 0 0,-29 9-4843 0 0,26-9 3390 0 0,-11 0-11 0 0</inkml:trace>
  <inkml:trace contextRef="#ctx0" brushRef="#br0" timeOffset="525.524">3359 3691 8032 0 0,'0'0'182'0'0,"0"0"29"0"0,0 0 12 0 0,-6 1 1 0 0,-13 19-224 0 0,14 8 0 0 0,18-6-1 0 0,-6-18 12 0 0,18 19 497 0 0,46-5 1150 0 0,-5-9-946 0 0,89 26-456 0 0,-109-12-256 0 0,9 35-54 0 0,-54-56 71 0 0,0 0-1 0 0,0 0 1 0 0,0 1 0 0 0,-1-1-1 0 0,1 0 1 0 0,-1 0-1 0 0,1 1 1 0 0,-1-1-1 0 0,0 1 1 0 0,0-1-1 0 0,0 0 1 0 0,0 1 0 0 0,-1-1-1 0 0,1 0 1 0 0,0 1-1 0 0,-1-1 1 0 0,0 0-1 0 0,1 1 1 0 0,-1-1-1 0 0,0 0 1 0 0,0 0 0 0 0,-1 0-1 0 0,1 0 1 0 0,-1 1-17 0 0,-2 3 96 0 0,-1 0 0 0 0,0-1 0 0 0,0 0 0 0 0,-1 0 0 0 0,1 0 0 0 0,-1 0 0 0 0,0-1 0 0 0,0 0 0 0 0,-1 0 0 0 0,1-1 0 0 0,-1 0 0 0 0,-1 0-96 0 0,-88 48 378 0 0,-49-2-396 0 0,111-36-438 0 0,33-12 224 0 0,-15 17-862 0 0,7 0-1164 0 0,8-15 1426 0 0</inkml:trace>
  <inkml:trace contextRef="#ctx0" brushRef="#br0" timeOffset="2298.267">1831 6087 7136 0 0,'11'-48'448'0'0,"28"15"686"0"0,18-12-22 0 0,-44 22-911 0 0,28-29 501 0 0,25-2 618 0 0,45-45 291 0 0,-29 41-958 0 0,-43 35-473 0 0,102-78-3 0 0,-15 17 62 0 0,20-20 289 0 0,222-140-73 0 0,-172 106-569 0 0,63-59 388 0 0,-79 76-865 0 0,-104 71 1258 0 0,-26 24-567 0 0,-49 26-35 0 0,-1 0 6 0 0,0 0 0 0 0,0 0 1 0 0,0 0 4 0 0,0 0 16 0 0,0 0 2 0 0,0 0-12 0 0,0 0-2 0 0,0 0 0 0 0,5 1-1388 0 0,-6-10 1201 0 0,12-6-932 0 0,8-17 672 0 0,-7 24 131 0 0,-12 7 284 0 0,0-6 30 0 0,0 6 42 0 0,0 1-6 0 0,0 0-8 0 0,0 0 10 0 0,0 0 50 0 0,0 0 24 0 0,0 0 2 0 0,0 0-6 0 0,0 0-20 0 0,0 0-6 0 0,-21 4 56 0 0,-19 8-672 0 0,-51 25 1024 0 0,41-32-360 0 0,-11 12-144 0 0,22-12-64 0 0,3-8 0 0 0,1 2 0 0 0,0 1-15 0 0,33 0-54 0 0,2 0 1 0 0,0 0-11 0 0,0 0-60 0 0,0 0-21 0 0,0 0-6 0 0,0 0 12 0 0,10-10 42 0 0,-6 3 65 0 0,19-8-162 0 0,41 5-125 0 0,37 6-37 0 0,-51-9 254 0 0,-4 6-75 0 0,20-8 128 0 0,-2-4 64 0 0,-22 10-65 0 0,-28 10-158 0 0,-14-1 153 0 0,0 0 112 0 0,16 0-42 0 0,-20 19 261 0 0,-29 70-270 0 0,-11-9-45 0 0,-21 52 324 0 0,19-84-6 0 0,-14 24 618 0 0,40-39-628 0 0,16-28-218 0 0,3-4-143 0 0,1-1-30 0 0,0 0 1 0 0,0 0-31 0 0,0 0-129 0 0,0 0-59 0 0,9-4-3893 0 0,-4-1-86 0 0</inkml:trace>
  <inkml:trace contextRef="#ctx0" brushRef="#br0" timeOffset="13960.003">4982 5599 6936 0 0,'0'19'157'0'0,"0"-15"23"0"0,0-4 11 0 0,0 0-19 0 0,1-2-92 0 0,9-13-75 0 0,0 0 0 0 0,1 0 1 0 0,1 1-1 0 0,1 0 0 0 0,0 1 1 0 0,9-7-6 0 0,6-3 329 0 0,9-18 719 0 0,-13 21-229 0 0,13-4 221 0 0,37-14-320 0 0,-33 5-464 0 0,27 3 159 0 0,-1-4 1 0 0,-2-2-1 0 0,58-44-415 0 0,69-59 636 0 0,-61 55-582 0 0,120-50-54 0 0,-170 88 0 0 0,5-12 480 0 0,-83 56-532 0 0,10-3 501 0 0,-15 11-14 0 0,-6-2-370 0 0,7-3-128 0 0,0-2-53 0 0,0 0 103 0 0,1 0 0 0 0,0 1 0 0 0,-1-1 0 0 0,0 0 0 0 0,1 1 0 0 0,-1-1 0 0 0,1 1 0 0 0,-1-1 0 0 0,0 1-1 0 0,1-1 1 0 0,-1 1 0 0 0,0-1 0 0 0,1 1 0 0 0,-1 0 0 0 0,0-1 0 0 0,0 1 0 0 0,1 0 0 0 0,-1 0 0 0 0,0-1 0 0 0,0 1 0 0 0,0 0-1 0 0,1 0 1 0 0,-1 0 0 0 0,0 0 0 0 0,0 0 0 0 0,0 0 0 0 0,1 0 0 0 0,-1 0 0 0 0,0 1 0 0 0,0-1 0 0 0,0 0 0 0 0,1 0 0 0 0,-1 1 0 0 0,0-1-1 0 0,0 0 1 0 0,1 1 0 0 0,-1-1 0 0 0,0 1 0 0 0,1-1 0 0 0,-1 1 0 0 0,1-1 0 0 0,-1 1 0 0 0,0 0 0 0 0,1-1 0 0 0,-1 1 0 0 0,1 0 0 0 0,-1 0 13 0 0,-17 1-194 0 0,-10 5-28 0 0,27-6 158 0 0,1-1-35 0 0,0 0-145 0 0,-10 2-1528 0 0,9 2-1781 0 0,8-16 2266 0 0,11 1 1544 0 0,-12 11-35 0 0,-5-1-10 0 0,18-13 956 0 0,-18 14-950 0 0,-6-6 1426 0 0,-40 18-984 0 0,-68 27 979 0 0,13-7-856 0 0,24 0-671 0 0,0-2-48 0 0,56-21-144 0 0,20-9 51 0 0,0 0 0 0 0,0 0 1 0 0,0 0-1 0 0,0-1 1 0 0,0 1-1 0 0,0 0 1 0 0,0 0-1 0 0,0 0 0 0 0,0 0 1 0 0,0-1-1 0 0,0 1 1 0 0,0 0-1 0 0,0 0 1 0 0,-1 0-1 0 0,1 0 0 0 0,0 0 1 0 0,0-1-1 0 0,0 1 1 0 0,0 0-1 0 0,0 0 1 0 0,0 0-1 0 0,-1 0 0 0 0,1 0 1 0 0,0 0-1 0 0,0 0 1 0 0,0 0-1 0 0,0 0 1 0 0,-1-1 28 0 0,10-4-214 0 0,61-21 172 0 0,22-1 42 0 0,12 21 0 0 0,-52-10-92 0 0,99-15-507 0 0,-111 20 546 0 0,-35 4 63 0 0,-5 6 56 0 0,0 1 56 0 0,0 0 8 0 0,0 0-2 0 0,4 14-11 0 0,-12 46-562 0 0,8-58 381 0 0,0-2 0 0 0,-11 23-128 0 0,2-1 128 0 0,-53 81 328 0 0,22-35 206 0 0,0 22-379 0 0,29-9 409 0 0,12-80-828 0 0,4 9 992 0 0,-5-5-4876 0 0,0-5 195 0 0</inkml:trace>
  <inkml:trace contextRef="#ctx0" brushRef="#br0" timeOffset="11561.404">5420 4008 7344 0 0,'0'0'165'0'0,"0"0"22"0"0,0 0 9 0 0,-1-1-20 0 0,-15-6-319 0 0,11 5-204 0 0,0 0 0 0 0,1 0 1 0 0,-1 0-1 0 0,1 0 0 0 0,-1-1 0 0 0,1 0 1 0 0,0 0-1 0 0,0 0 0 0 0,1 0 0 0 0,-1 0 1 0 0,0-1-1 0 0,-2-3 347 0 0,6 5-577 0 0,0 2 86 0 0,0 0 12 0 0,-21 0 347 0 0,-22-4 2991 0 0,12 4-1889 0 0,21 3-940 0 0,-6-2-217 0 0,5-1 185 0 0,-55 13 65 0 0,33-1 159 0 0,22-7 27 0 0,10-4-61 0 0,-10 4 809 0 0,78 3 1905 0 0,-7-3-2838 0 0,46-5 309 0 0,268 0-322 0 0,-159-4 261 0 0,-7-6-312 0 0,-12-8 166 0 0,-100 11 100 0 0,-71 6-341 0 0,-24 1 178 0 0,-1 0 3 0 0,0 0-12 0 0,0 0-20 0 0,0 0-8 0 0,0 0-2 0 0,-21 11 0 0 0,-9-10-722 0 0,20 0 348 0 0,-1-1-2 0 0</inkml:trace>
  <inkml:trace contextRef="#ctx0" brushRef="#br0" timeOffset="12274.786">6116 3677 5840 0 0,'0'0'132'0'0,"0"0"17"0"0,0 0 11 0 0,2 1-21 0 0,67 24 1353 0 0,-62-20-1146 0 0,1 0 1 0 0,0-1-1 0 0,0 0 0 0 0,0 0 1 0 0,0 0-1 0 0,1-1 0 0 0,0-1 1 0 0,-1 1-1 0 0,1-1 1 0 0,0-1-347 0 0,66 21 717 0 0,-69-21-704 0 0,1 0 0 0 0,-1 0 0 0 0,1 0 0 0 0,-1 1 1 0 0,0 0-1 0 0,1 0 0 0 0,-1 0 0 0 0,0 1 0 0 0,-1 0 0 0 0,1 0 0 0 0,1 2-13 0 0,20 9-5 0 0,-6 9 5 0 0,-18-19 10 0 0,-8 13 172 0 0,-44 29 180 0 0,-51 29 698 0 0,7-12-429 0 0,-7 14-484 0 0,24-23-147 0 0,32-19 0 0 0,28-17-2866 0 0,16-18 2108 0 0</inkml:trace>
  <inkml:trace contextRef="#ctx0" brushRef="#br0" timeOffset="23962.748">7901 6284 4776 0 0,'0'0'135'0'0,"-1"1"-2"0"0,-3 2-105 0 0,-24-1 3998 0 0,26-3-3551 0 0,2 1-24 0 0,-6-1 1437 0 0,4-2-1804 0 0,0 0 0 0 0,0 0 0 0 0,1 0 0 0 0,-1 0 0 0 0,1 0 0 0 0,0 0 0 0 0,0-1 0 0 0,0 1 1 0 0,0 0-1 0 0,1-1 0 0 0,-1 1 0 0 0,1 0 0 0 0,0-1 0 0 0,0 1 0 0 0,0-1 0 0 0,0 1 0 0 0,1-1 0 0 0,-1 1 1 0 0,1 0-1 0 0,0-1 0 0 0,0 1 0 0 0,0 0 0 0 0,1 0 0 0 0,-1 0 0 0 0,1 0 0 0 0,0 0-84 0 0,14-40 198 0 0,37-32 42 0 0,75-60 16 0 0,-39 42-80 0 0,64-54 320 0 0,-3 15 136 0 0,-129 113-576 0 0,0 1 0 0 0,2 0 0 0 0,0 2 0 0 0,20-11-56 0 0,88-72-17 0 0,-106 77-33 0 0,51-36-17 0 0,-56 42 58 0 0,14-4-74 0 0,-33 20-35 0 0,-1 0-12 0 0,12 6-852 0 0,-8 26-3512 0 0,-4-30 532 0 0</inkml:trace>
  <inkml:trace contextRef="#ctx0" brushRef="#br0" timeOffset="24676.798">8532 5115 7920 0 0,'0'0'174'0'0,"0"0"29"0"0,0 0 13 0 0,0 0 37 0 0,0 0 130 0 0,0 0 53 0 0,0 0 11 0 0,0 0-21 0 0,0 0-90 0 0,0 0-42 0 0,0 0-6 0 0,0 0 0 0 0,0 0 0 0 0,0 0 0 0 0,1-1 0 0 0,40-3 408 0 0,21 4-186 0 0,-25-4-364 0 0,74-14 270 0 0,-56 9-72 0 0,11-5 56 0 0,-59 14-336 0 0,-1-1 0 0 0,1 0 0 0 0,0 0 0 0 0,-1-1 0 0 0,1 0 0 0 0,-1 0 0 0 0,1 0 0 0 0,-1-1 1 0 0,0 0-1 0 0,0 0 0 0 0,4-3-64 0 0,9-7 33 0 0,-13 14 10 0 0,-5-1-55 0 0,1 0 0 0 0,-1 1 0 0 0,1-1 0 0 0,-1 0 0 0 0,0 1 0 0 0,1-1 0 0 0,-1 1 0 0 0,0-1 0 0 0,1 1 0 0 0,-1 0 0 0 0,0-1-1 0 0,0 1 1 0 0,1 0 0 0 0,-1 0 0 0 0,0 0 0 0 0,0 0 0 0 0,0 0 0 0 0,0 0 0 0 0,0 0 0 0 0,-1 0 0 0 0,1 0 0 0 0,0 1 0 0 0,0-1 0 0 0,-1 0 0 0 0,1 1 0 0 0,-1-1 0 0 0,1 0 0 0 0,-1 1 0 0 0,1-1 0 0 0,-1 0 0 0 0,0 1 0 0 0,0-1 0 0 0,0 1 0 0 0,0-1 0 0 0,0 1 0 0 0,0-1 0 0 0,0 1 0 0 0,0-1 0 0 0,0 0 0 0 0,-1 1 0 0 0,1 0 12 0 0,-10 46-312 0 0,-21 54 128 0 0,6-46 184 0 0,0 16 0 0 0,-11 21-3370 0 0,17-57 2156 0 0</inkml:trace>
  <inkml:trace contextRef="#ctx0" brushRef="#br0" timeOffset="22783.23">7962 4219 7688 0 0,'0'0'166'0'0,"0"0"29"0"0,1-2 14 0 0,9-6 13 0 0,34-15 722 0 0,6 8-471 0 0,-25 14-48 0 0,-24 1-275 0 0,14-1 154 0 0,7 6-262 0 0,37 3 1676 0 0,-36-4-1397 0 0,1-1 0 0 0,-1 0 1 0 0,1-2-1 0 0,0-1 0 0 0,0-1 1 0 0,0 0-322 0 0,67-12 440 0 0,25-13-424 0 0,-19 12 17 0 0,-43 13 910 0 0,-34 6-943 0 0,-4-8 0 0 0,9 15-912 0 0,-21-10 317 0 0,8 1-245 0 0,-3-3-3520 0 0,-9 0 395 0 0</inkml:trace>
  <inkml:trace contextRef="#ctx0" brushRef="#br0" timeOffset="23249.806">8698 3955 11256 0 0,'0'0'256'0'0,"0"0"34"0"0,0 0 21 0 0,0 0-35 0 0,2 0-180 0 0,113 39-437 0 0,-5-25 942 0 0,-49 0 86 0 0,24 4-255 0 0,-84-18-429 0 0,-1 0 0 0 0,1 0 0 0 0,0 0 0 0 0,0 1 0 0 0,-1-1 0 0 0,1 0 0 0 0,0 0 0 0 0,-1 1 0 0 0,1-1 0 0 0,0 1 0 0 0,-1-1 0 0 0,1 0 0 0 0,0 1 0 0 0,-1-1 0 0 0,1 1 0 0 0,-1 0 0 0 0,1-1 0 0 0,-1 1 0 0 0,1-1 0 0 0,-1 1 0 0 0,1 0 0 0 0,-1-1 0 0 0,0 1 0 0 0,1 0 0 0 0,-1-1 0 0 0,0 1 0 0 0,0 0 0 0 0,0 0 0 0 0,1-1 0 0 0,-1 1 0 0 0,0 0 0 0 0,0 0 1 0 0,0-1-1 0 0,0 1 0 0 0,0 0 0 0 0,0 0 0 0 0,0-1 0 0 0,-1 1 0 0 0,1 0 0 0 0,0 0 0 0 0,0-1 0 0 0,0 1 0 0 0,-1 0 0 0 0,1-1 0 0 0,-1 1 0 0 0,1 0 0 0 0,0-1 0 0 0,-1 1 0 0 0,1 0 0 0 0,-1-1-3 0 0,-4 12 15 0 0,3-7-21 0 0,-1 1 0 0 0,-1-1 0 0 0,1 0 0 0 0,-1 0 0 0 0,1 0 0 0 0,-1-1 0 0 0,-1 1 0 0 0,1-1-1 0 0,-1 0 1 0 0,1 0 0 0 0,-1 0 0 0 0,-1-1 0 0 0,-4 3 6 0 0,-4 4-7 0 0,-38 29 105 0 0,-7 3 40 0 0,-57 61 218 0 0,51-36-611 0 0,44-45-348 0 0,7-15-583 0 0,3 5-3346 0 0</inkml:trace>
  <inkml:trace contextRef="#ctx0" brushRef="#br1" timeOffset="69590.971">7055 1221 5840 0 0,'0'0'132'0'0,"0"0"17"0"0,0 0 11 0 0,-1 0-21 0 0,-23 8 113 0 0,23-7-27 0 0,-33 12 1239 0 0,33-13-1167 0 0,-11-2 5618 0 0,12-11-4834 0 0,1 10-1247 0 0,41-96 628 0 0,99-156 531 0 0,9 9-865 0 0,-64 105 206 0 0,-25 48-84 0 0,5-15 264 0 0,-62 101-578 0 0,1 5 121 0 0,-3 1 2 0 0,1-4-38 0 0,-2 3 32 0 0,0 2 1 0 0,3-3-44 0 0,5 2-10 0 0,-3 1 0 0 0,-1 0 0 0 0,4 0 0 0 0,17 1 0 0 0,-6-3 0 0 0,-15-1 14 0 0,-5 2 50 0 0,0 1 2 0 0,0 0-2 0 0,0 0 0 0 0,0 0 0 0 0,0 0 0 0 0,0 0 0 0 0,0 0 0 0 0,7 0 64 0 0,1 1-64 0 0,-2 3 0 0 0,-3-3-61 0 0,0 0 1 0 0,0 0-1 0 0,-1 1 0 0 0,1-1 0 0 0,-1 1 0 0 0,1 0 0 0 0,-1 0 0 0 0,1 0 0 0 0,-1 0 0 0 0,0 0 0 0 0,0 0 0 0 0,0 0 0 0 0,0 1 0 0 0,0-1 0 0 0,-1 1 0 0 0,1 0 0 0 0,-1-1 0 0 0,0 1 0 0 0,0 0 0 0 0,0 0 0 0 0,1 2-3 0 0,43 71 192 0 0,60 95-192 0 0,-62-100-12 0 0,2-9-64 0 0,-3 1 0 0 0,-3 1 0 0 0,20 47 76 0 0,-14-2 144 0 0,26 72-144 0 0,-30-90-97 0 0,-6-33-54 0 0,-10-27 87 0 0,0 5 128 0 0,1 10-82 0 0,-22-39 74 0 0,-4-2-30 0 0,0-4 50 0 0,0-1-1 0 0,0 0-10 0 0,0 0-30 0 0,0 0-114 0 0,0 0-11 0 0,-6 10-72 0 0,-17 3 50 0 0,-4 13 112 0 0,-3 10 0 0 0,-24 22 0 0 0,33-26 0 0 0,-71 101 47 0 0,38-48 24 0 0,-117 163 3 0 0,29-38-74 0 0,36-30 0 0 0,51-64-60 0 0,-20 32 36 0 0,64-126-27 0 0,-18 19 96 0 0,12-24 29 0 0,8-13-63 0 0,0-3 44 0 0,-7-6 15 0 0,11-4-70 0 0,-21-44 179 0 0,16 22 377 0 0,-10-32-523 0 0,-40-85 351 0 0,-11-22 96 0 0,29 68-432 0 0,-62-114-74 0 0,-1-5-52 0 0,63 124 14 0 0,-7-20 64 0 0,2-23 0 0 0,44 126-50 0 0,1 0 0 0 0,0-1 0 0 0,1 0-1 0 0,1 1 1 0 0,0-1 0 0 0,1 1-1 0 0,2-15 51 0 0,23-69-362 0 0,-22 76 239 0 0,-14 10-128 0 0,8 10 198 0 0,-6-1 30 0 0,-1 3-25 0 0,-8 9-109 0 0,4 1 62 0 0,11-8 15 0 0,7 3-21 0 0,11 32-718 0 0,19-16-2046 0 0,-30-17-2741 0 0</inkml:trace>
  <inkml:trace contextRef="#ctx0" brushRef="#br1" timeOffset="71076.111">7358 952 7848 0 0,'0'0'232'0'0,"0"0"42"0"0,0 0 54 0 0,-7 4 374 0 0,3-2-653 0 0,1 0 1 0 0,-1 1-1 0 0,1 0 1 0 0,0-1-1 0 0,0 1 1 0 0,0 0-1 0 0,0 1 1 0 0,0-1-1 0 0,1 1 1 0 0,-1-1-1 0 0,1 1 1 0 0,0 0-1 0 0,0-1 1 0 0,0 1 0 0 0,1 0-1 0 0,-1 0 1 0 0,1 1-1 0 0,0-1 1 0 0,0 0-1 0 0,1 0 1 0 0,-1 0-1 0 0,1 1 1 0 0,0 0-50 0 0,-2 3 213 0 0,-21 144 1761 0 0,19-93-1324 0 0,-7 45 472 0 0,-9 38-428 0 0,19-39-126 0 0,5-46-256 0 0,-3-38-213 0 0,14 33 10 0 0,-34-95 2225 0 0,3-114-1914 0 0,25-137 508 0 0,-5 269-917 0 0,2 0-1 0 0,0 0 1 0 0,2 1 0 0 0,1 0-1 0 0,10-20-10 0 0,-11 24 0 0 0,0 1 0 0 0,1 0 0 0 0,1 0 0 0 0,1 1 0 0 0,1 0 0 0 0,1 1 0 0 0,0 0 0 0 0,1 1 0 0 0,0 0 0 0 0,1 1 0 0 0,9-5 0 0 0,31-17 0 0 0,-43 32-1 0 0,-6 2-1 0 0,1 0 1 0 0,0 0-1 0 0,-1 1 1 0 0,1-1-1 0 0,0 2 1 0 0,0-1-1 0 0,0 1 1 0 0,0 0-1 0 0,0 0 1 0 0,1 1-1 0 0,-1 0 1 0 0,0 0-1 0 0,7 2 2 0 0,-11-1-36 0 0,1-1 0 0 0,-1 1-1 0 0,0 0 1 0 0,0 0 0 0 0,0 0 0 0 0,0 0-1 0 0,-1 1 1 0 0,1-1 0 0 0,0 1 0 0 0,0 0-1 0 0,-1 0 1 0 0,1 0 0 0 0,-1 0 0 0 0,0 0-1 0 0,1 1 1 0 0,-1-1 0 0 0,0 0 0 0 0,0 1-1 0 0,-1 0 1 0 0,1-1 0 0 0,0 1 0 0 0,-1 0-1 0 0,0 0 1 0 0,0 0 0 0 0,0 0 0 0 0,0 0-1 0 0,0 2 37 0 0,0 6 6 0 0,-1 0 0 0 0,0 0-1 0 0,-1-1 1 0 0,-1 1-1 0 0,1 0 1 0 0,-2 0-1 0 0,1-1 1 0 0,-1 1-1 0 0,-1-1 1 0 0,0 0-1 0 0,-1 0 1 0 0,-1 2-6 0 0,-2 6 77 0 0,-3 5-66 0 0,-1 0 0 0 0,-1-1-1 0 0,-2 0 1 0 0,0-1 0 0 0,-1-1-1 0 0,-11 10-10 0 0,-33 20 118 0 0,38-41-44 0 0,3-5-74 0 0,-46-4 406 0 0,65 0-548 0 0,0 0 37 0 0,-2 0 161 0 0,1 1-61 0 0,1-1 0 0 0,-1 0-1 0 0,0 0 1 0 0,1 0 0 0 0,-1 1-1 0 0,1-1 1 0 0,-1 0 0 0 0,1 1 0 0 0,-1-1-1 0 0,1 0 1 0 0,-1 1 0 0 0,1-1-1 0 0,0 0 1 0 0,-1 1 0 0 0,1-1 0 0 0,-1 1-1 0 0,1-1 1 0 0,0 1 0 0 0,-1-1 0 0 0,1 1-1 0 0,0-1 1 0 0,0 1 0 0 0,-1-1-1 0 0,1 1 1 0 0,0 0 0 0 0,0-1 0 0 0,0 1-1 0 0,0-1 1 0 0,0 1 0 0 0,0 0 0 0 0,0-1-1 0 0,0 1 1 0 0,0-1 0 0 0,0 1-1 0 0,0 0 1 0 0,0-1 0 0 0,0 1 0 0 0,0-1-1 0 0,1 1 1 0 0,-1-1 0 0 0,0 1 0 0 0,0 0-1 0 0,1-1 1 0 0,-1 1 0 0 0,0-1-1 0 0,1 1 6 0 0,23 40-116 0 0,-4-11 116 0 0,17 15 0 0 0,42 17 0 0 0,2-3 64 0 0,-11 0-64 0 0,-50-27 88 0 0,-19-16 464 0 0,-2-8-552 0 0,-17 19-280 0 0,17-26 200 0 0,-11 5-95 0 0,9-2-2575 0 0,-1-4 900 0 0,-9 3-81 0 0,10-2-18 0 0</inkml:trace>
  <inkml:trace contextRef="#ctx0" brushRef="#br1" timeOffset="72132.974">7857 1373 6680 0 0,'0'0'149'0'0,"0"0"23"0"0,0 0 12 0 0,0 0-12 0 0,0 0-76 0 0,0 0-24 0 0,0 0 43 0 0,0 0 105 0 0,0 0 41 0 0,0 0 10 0 0,0 0 29 0 0,0 0 117 0 0,0 0 51 0 0,0 0 11 0 0,0 0-10 0 0,0 0-45 0 0,0 0-21 0 0,0 0-3 0 0,0 0 4 0 0,0 0 17 0 0,0 0 10 0 0,0 0 1 0 0,0 0-30 0 0,0 0-123 0 0,0 0-58 0 0,0 0-11 0 0,0 0-10 0 0,0 0-32 0 0,0 0-10 0 0,0 0-4 0 0,0 0-9 0 0,0 0-28 0 0,0 0-11 0 0,0 0-2 0 0,0 0-2 0 0,4-13 278 0 0,15 0-230 0 0,7 12 55 0 0,-25 1-198 0 0,0 0 0 0 0,0 0 1 0 0,0 0-1 0 0,0 0 0 0 0,0 0 1 0 0,0 0-1 0 0,0 1 0 0 0,0-1 0 0 0,0 0 1 0 0,0 1-1 0 0,0-1 0 0 0,0 0 0 0 0,0 1 1 0 0,0-1-1 0 0,0 1 0 0 0,0 0 1 0 0,-1-1-1 0 0,1 1 0 0 0,0 0 0 0 0,0-1 1 0 0,-1 1-1 0 0,1 0 0 0 0,-1 0 1 0 0,1 0-1 0 0,0 0 0 0 0,-1-1 0 0 0,1 1 1 0 0,-1 0-1 0 0,0 0 0 0 0,1 0 1 0 0,-1 0-1 0 0,0 0 0 0 0,0 0 0 0 0,1 0 1 0 0,-1 0-1 0 0,0 0 0 0 0,0 0 1 0 0,0 0-1 0 0,0 1-7 0 0,5 39-295 0 0,-10-8 295 0 0,5-28 7 0 0,0 0-1 0 0,0 1 1 0 0,-1-1-1 0 0,1 1 1 0 0,-1-1 0 0 0,-1 0-1 0 0,1 0 1 0 0,-1 0-1 0 0,1 1 1 0 0,-1-2-1 0 0,-1 1 1 0 0,1 0-1 0 0,-3 4-6 0 0,-44 52 1428 0 0,47-60-1353 0 0,2 0-10 0 0,-30 47-161 0 0,28-47 315 0 0,-4 2-119 0 0,5-3-35 0 0,1 0-1 0 0,0 0 10 0 0,0 0 32 0 0,0 0-6 0 0,0 0-4 0 0,28 19 522 0 0,-22-18-583 0 0,0 1 1 0 0,0-1-1 0 0,1 0 0 0 0,-1-1 1 0 0,0 1-1 0 0,0-1 1 0 0,1 0-1 0 0,-1-1 1 0 0,0 1-1 0 0,0-1 1 0 0,0-1-1 0 0,0 1 0 0 0,5-3-35 0 0,-5 3 52 0 0,59-18 322 0 0,-38 10-374 0 0,13-10 136 0 0,-2 3-200 0 0,-32 19 50 0 0,-1 19-2446 0 0,-9-12-4057 0 0</inkml:trace>
  <inkml:trace contextRef="#ctx0" brushRef="#br1" timeOffset="62811.182">3642 1457 7200 0 0,'0'0'165'0'0,"0"0"22"0"0,0 0 6 0 0,0 0-17 0 0,0 0-73 0 0,0 0 49 0 0,0 0 49 0 0,0 0 14 0 0,0 0 25 0 0,0 0 101 0 0,4-4 446 0 0,15-23 589 0 0,44-76 72 0 0,-9 23-656 0 0,7-23-288 0 0,121-202 564 0 0,-42 49 37 0 0,-63 113-785 0 0,-27 67-310 0 0,-20 27-10 0 0,20-14 162 0 0,-10 27 35 0 0,-30 25 750 0 0,-2 9-859 0 0,-1-1-88 0 0,0 6-59 0 0,38 9 276 0 0,-22-7-233 0 0,-16 4-64 0 0,38 44 288 0 0,21 74-154 0 0,39 7 287 0 0,-55-76-234 0 0,16 15-14 0 0,5 29 35 0 0,9-2-21 0 0,86 73-97 0 0,-94-89 44 0 0,-38-46-44 0 0,-12 3-63 0 0,-14 24 213 0 0,-11-51-96 0 0,2-9-43 0 0,1-5-111 0 0,0 0-12 0 0,3 10 866 0 0,-32 7-1165 0 0,10-9 326 0 0,5 2 75 0 0,7-5 0 0 0,3 3 0 0 0,-36 36 0 0 0,14-19-117 0 0,-55 109 106 0 0,30-28 11 0 0,0-15 0 0 0,-49 83-80 0 0,-30 19 80 0 0,58-46-90 0 0,47-98 36 0 0,-25 31 54 0 0,-6-33 248 0 0,27-25-232 0 0,18-9-16 0 0,3-9-10 0 0,6-1-33 0 0,-2 3 44 0 0,2-5 47 0 0,-5-1-9 0 0,5 0 93 0 0,-16 5 3 0 0,14-5-178 0 0,-3 0 22 0 0,4 0-22 0 0,-5-2 32 0 0,-1-5 11 0 0,2 1 0 0 0,-12-20-53 0 0,12 7 42 0 0,3 11 11 0 0,-47-54 0 0 0,-39-65-224 0 0,0 7 32 0 0,-7-19 207 0 0,33 37 58 0 0,35 40-145 0 0,2-1 0 0 0,4 0 0 0 0,0-9 72 0 0,18 44 0 0 0,4 23-1 0 0,1 1 1 0 0,-1-1-1 0 0,0 1 0 0 0,0-1 0 0 0,-1 1 0 0 0,1 0 1 0 0,-1-1-1 0 0,0 1 0 0 0,0 0 0 0 0,0 0 0 0 0,-1 0 1 0 0,1 1-1 0 0,-3-3 1 0 0,5 5-9 0 0,0 0 1 0 0,0 0-1 0 0,0 0 1 0 0,-1 0-1 0 0,1 0 1 0 0,0 0-1 0 0,0 0 0 0 0,1 0 1 0 0,-1 0-1 0 0,0 0 1 0 0,0 0-1 0 0,0 0 1 0 0,1 0-1 0 0,-1 0 1 0 0,0 0-1 0 0,1 0 1 0 0,-1 0-1 0 0,1 0 1 0 0,-1 0-1 0 0,1 1 1 0 0,0-1-1 0 0,-1 0 0 0 0,1 0 1 0 0,0 0-1 0 0,-1 1 1 0 0,1-1-1 0 0,0 0 1 0 0,0 1-1 0 0,0-1 1 0 0,0 1-1 0 0,-1-1 1 0 0,1 1-1 0 0,0-1 1 0 0,0 1-1 0 0,0 0 9 0 0,42-13-621 0 0,-28 17-1282 0 0,-13-3-2087 0 0,2 3-1226 0 0</inkml:trace>
  <inkml:trace contextRef="#ctx0" brushRef="#br1" timeOffset="64934.305">4387 876 5296 0 0,'0'0'116'0'0,"0"0"17"0"0,0 0 12 0 0,0 0 30 0 0,0 0 76 0 0,0 0 34 0 0,0 0 10 0 0,0 0 17 0 0,6-6 480 0 0,-4 3-1594 0 0,4 2 7332 0 0,-5 1-6270 0 0,0 2-118 0 0,9 14 250 0 0,-10-15-242 0 0,10 20 410 0 0,5 29-304 0 0,-1-8-256 0 0,-3 177 423 0 0,-11-197-432 0 0,-16 184-224 0 0,6-28 582 0 0,16-147-629 0 0,-1-3 714 0 0,-1-64-194 0 0,-7-84-92 0 0,-3 39-138 0 0,-10-9 107 0 0,-34-98-45 0 0,31 125-72 0 0,-11-89 64 0 0,35 94 0 0 0,-3 50-60 0 0,0 0-1 0 0,1 0 1 0 0,0 0-1 0 0,0 1 0 0 0,1-1 1 0 0,0 1-1 0 0,0 0 0 0 0,1 0 1 0 0,0 1-1 0 0,0-1 1 0 0,0 1-1 0 0,1 0 0 0 0,0 0 1 0 0,0 1-1 0 0,1 0 0 0 0,0 0 1 0 0,-1 1-1 0 0,2-1 1 0 0,1 0-5 0 0,23-12 0 0 0,33-10 66 0 0,9 6-75 0 0,-45 15-48 0 0,-24 5 63 0 0,0-1 0 0 0,0 1 0 0 0,0 0 0 0 0,0 1 0 0 0,1-1 0 0 0,-1 1-1 0 0,0 0 1 0 0,0 0 0 0 0,0 0 0 0 0,1 1 0 0 0,-1 0 0 0 0,0 0 0 0 0,0 0-1 0 0,4 2-4 0 0,6 4-34 0 0,-12-5 27 0 0,1-1-1 0 0,-1 1 1 0 0,1 0-1 0 0,-1 0 1 0 0,0 0 0 0 0,1 0-1 0 0,-1 0 1 0 0,0 1 0 0 0,-1 0-1 0 0,1-1 1 0 0,0 1-1 0 0,-1 0 1 0 0,1 0 0 0 0,-1 0-1 0 0,0 1 1 0 0,0-1 0 0 0,1 3 6 0 0,17 78-404 0 0,-20-71 404 0 0,0 0 0 0 0,0 0 0 0 0,-1 1 0 0 0,-1-1 0 0 0,0 0 0 0 0,-1 0 0 0 0,0-1 0 0 0,-1 1 0 0 0,-1 0 0 0 0,0-1 1 0 0,-2 2-11 0 0,-32 40 227 0 0,-57 8 114 0 0,31-52-191 0 0,54-8-119 0 0,0-1 0 0 0,0 1 1 0 0,0-2-1 0 0,0 0 0 0 0,0 0 0 0 0,1-1 0 0 0,-1 0 0 0 0,0-1 0 0 0,-1 0-20 0 0,-15-10 0 0 0,17 10 0 0 0,1 3 0 0 0,0-3-13 0 0,7 1-52 0 0,1 2 3 0 0,-2 2 40 0 0,2-2-21 0 0,-2 1 22 0 0,7 25-43 0 0,1-20 84 0 0,0-1 0 0 0,0 0 0 0 0,1-1 0 0 0,0 1 0 0 0,1-1 0 0 0,-1-1 0 0 0,1 1 0 0 0,0-1 0 0 0,0 0 0 0 0,0 0 0 0 0,0-1 0 0 0,7 2-20 0 0,-3 0-2 0 0,60 39 62 0 0,5 19-60 0 0,-11 30 75 0 0,-45-60-22 0 0,4 70-53 0 0,-17-72-1879 0 0,-7-31 1239 0 0</inkml:trace>
  <inkml:trace contextRef="#ctx0" brushRef="#br1" timeOffset="66878.019">4943 1346 5552 0 0,'0'0'124'0'0,"0"0"17"0"0,0 0 11 0 0,0 0 61 0 0,0 0 231 0 0,0 0 100 0 0,0 0 22 0 0,0 0-16 0 0,0 0-71 0 0,0 0-30 0 0,0 0-7 0 0,0 0-12 0 0,0 0-39 0 0,0 0-20 0 0,0 0-3 0 0,0 0-16 0 0,0 0-67 0 0,0 0-28 0 0,0 0-7 0 0,-1-2-9 0 0,-4-4-28 0 0,4 5-11 0 0,1 1-2 0 0,0 0 0 0 0,0 0 0 0 0,0 0 0 0 0,0 0 0 0 0,0 0-2 0 0,0 0-6 0 0,0 0-6 0 0,0 0-2 0 0,0 0-12 0 0,0 0-51 0 0,0 0-22 0 0,0 0-3 0 0,0 0 6 0 0,0 0 29 0 0,0 0 12 0 0,0 0 1 0 0,0 0-11 0 0,0 0-45 0 0,0 0-21 0 0,0 0-3 0 0,0 0 1 0 0,0 14 150 0 0,-15 22-90 0 0,-5 13 13 0 0,20 13 54 0 0,15-43-281 0 0,7-12-643 0 0,-12-9-3866 0 0,0 1-334 0 0</inkml:trace>
  <inkml:trace contextRef="#ctx0" brushRef="#br1" timeOffset="76998.231">1731 3587 3368 0 0,'0'0'68'0'0,"0"0"16"0"0,0 0 7 0 0,-1 3 204 0 0,3-2 8177 0 0,40-37-7441 0 0,31-27-648 0 0,58-40 237 0 0,5 6 0 0 0,35-12-620 0 0,55-56 314 0 0,163-112 236 0 0,-157 115-550 0 0,31-12 0 0 0,-48 51 0 0 0,-104 53 98 0 0,-60 42 44 0 0,-20 14-142 0 0,-2 5 64 0 0,-9 4-64 0 0,0-6 74 0 0,-20 10-42 0 0,0 1-81 0 0,0 0-47 0 0,0 0 0 0 0,0 0 7 0 0,7-17-943 0 0,-7 16 688 0 0,0-10-1951 0 0,4-6 982 0 0,-5 17 1233 0 0,-2-3 76 0 0,3 2 68 0 0,-11 2 216 0 0,-86 48 410 0 0,4-4-220 0 0,-8 7 550 0 0,-46 7-122 0 0,91-42-692 0 0,46-16-206 0 0,1-1-15 0 0,1-5-176 0 0,-5-8 170 0 0,12-14-107 0 0,33-52-181 0 0,21 25 309 0 0,68-32-735 0 0,-64 50 326 0 0,60-27 385 0 0,-63 50 96 0 0,22 21-62 0 0,10-4 34 0 0,-1-3 43 0 0,-30-6 773 0 0,-37 1-842 0 0,-20 14 1023 0 0,-35 35-633 0 0,-28 53-487 0 0,21-26 16 0 0,-8 35-79 0 0,-22 16 142 0 0,-22 0 0 0 0,61-82-22 0 0,35-41-95 0 0,0 0-67 0 0,0 0-21 0 0,0 0-163 0 0,0 0-672 0 0,0 0-295 0 0,0 0-60 0 0,0 0-11 0 0</inkml:trace>
  <inkml:trace contextRef="#ctx0" brushRef="#br1" timeOffset="78806.886">1877 5948 3640 0 0,'0'-65'925'0'0,"0"63"-842"0"0,0 2-3 0 0,0 0 24 0 0,0 0 101 0 0,0 0 47 0 0,0 0 11 0 0,0 0 13 0 0,0 0 50 0 0,0 0 24 0 0,0 0 2 0 0,0-11 878 0 0,9-35-756 0 0,10-17 94 0 0,12 5-92 0 0,5 3-244 0 0,36-58 244 0 0,71-145 1194 0 0,-100 186-1692 0 0,66-103 307 0 0,-12 5-41 0 0,-15 16 49 0 0,58-78-121 0 0,-10 44-225 0 0,2 4 40 0 0,131-152-179 0 0,73-72-224 0 0,-33 15 344 0 0,-143 177 341 0 0,-78 112-69 0 0,-41 25 436 0 0,-26 16 845 0 0,-16 46-1242 0 0,2 16-314 0 0,-1-9-115 0 0,11-9-149 0 0,-8 16 339 0 0,-2-1 36 0 0,-1 3-104 0 0,0 1-8 0 0,0 0 11 0 0,0 0-38 0 0,0 0-162 0 0,0 0-73 0 0,0 0-12 0 0,26-26-962 0 0,-21 21 1312 0 0,-2-2-38 0 0,-2 5-152 0 0,16-17-992 0 0,-10 16 1038 0 0,-5 2-14 0 0,-2 1-2 0 0,0 0 42 0 0,0 0 181 0 0,0 0 81 0 0,-2 1 15 0 0,-37 21 297 0 0,4 0 120 0 0,-147 68 2040 0 0,111-49-2502 0 0,-19 21-60 0 0,76-53-42 0 0,13-8 21 0 0,1-1-90 0 0,0 0-11 0 0,0 0-11 0 0,11-19-386 0 0,135-124-1871 0 0,-77 81 1434 0 0,18-20 676 0 0,-28 50 1079 0 0,-38 37 168 0 0,-18-1-1008 0 0,-1-1 0 0 0,1 1 0 0 0,-1 0-1 0 0,0 0 1 0 0,0 0 0 0 0,0 1 0 0 0,-1-1-1 0 0,1 0 1 0 0,-1 1 0 0 0,0-1 0 0 0,0 1 0 0 0,-1-1-1 0 0,0 1 1 0 0,1-1 0 0 0,-1 1 0 0 0,-1-1-1 0 0,1 1 1 0 0,-1 0-13 0 0,1 4 16 0 0,-11 66-16 0 0,-8-3 0 0 0,16-59 7 0 0,-1-1 1 0 0,0 1-1 0 0,-1-1 1 0 0,0 0 0 0 0,0 0-1 0 0,-2-1 1 0 0,-6 11-8 0 0,-27 54 673 0 0,-1-21 337 0 0,26-26-2178 0 0,15-27 720 0 0</inkml:trace>
  <inkml:trace contextRef="#ctx0" brushRef="#br1" timeOffset="79631.045">4604 3269 7224 0 0,'0'0'165'0'0,"0"0"22"0"0,0 0 7 0 0,0 0-2 0 0,0 0-54 0 0,0 0-30 0 0,0 0-4 0 0,0 0 32 0 0,0 0 134 0 0,0 0 61 0 0,0-2 12 0 0,-4-26 521 0 0,3-14 641 0 0,0-67 647 0 0,6 16-1945 0 0,-4-54-207 0 0,-21-1 74 0 0,11 78 481 0 0,13 51-888 0 0,5 9-858 0 0,-9 10 1119 0 0,0 0-9 0 0,0 0 1 0 0,0 0 34 0 0,0 0 134 0 0,0 0 12 0 0,0 0-36 0 0,0 0-108 0 0,0 0-48 0 0,-10 13-409 0 0,-23 22-2204 0 0,26-30 2113 0 0</inkml:trace>
  <inkml:trace contextRef="#ctx0" brushRef="#br1" timeOffset="80346.219">4494 2623 9520 0 0,'0'0'276'0'0,"0"0"2"0"0,0 0-120 0 0,0 0 154 0 0,0 0 82 0 0,0 0 20 0 0,0 0-54 0 0,0 0-258 0 0,0 0-195 0 0,0 0-60 0 0,0 0-9 0 0,0 0 6 0 0,0 0 43 0 0,0 0 17 0 0,0 0 7 0 0,0 0 55 0 0,0 0 230 0 0,0 0 100 0 0,0 0 22 0 0,-7 5 75 0 0,-37 39 254 0 0,13-12-521 0 0,-18 20 1068 0 0,48-50-1130 0 0,1-2 0 0 0,0 0 0 0 0,0 0 0 0 0,0 0 0 0 0,0 0 0 0 0,1-2 5 0 0,13-29 214 0 0,47-57-421 0 0,81-96-795 0 0,-113 155 1636 0 0,6 17-511 0 0,-9 8-192 0 0,-2 9 0 0 0,-18-4 119 0 0,0 1 1 0 0,0 0 0 0 0,0 0 0 0 0,0 1 0 0 0,-1 0 0 0 0,1 0 0 0 0,-1 0-1 0 0,0 1 1 0 0,1-1 0 0 0,-2 1 0 0 0,1 1 0 0 0,0-1 0 0 0,1 2-120 0 0,-2-2-17 0 0,37 45 268 0 0,28 35-57 0 0,-7-3 75 0 0,-2-4 723 0 0,-50-51-336 0 0,-10-24-476 0 0,0-2-16 0 0,0 0-4 0 0,0 0 0 0 0,0 0-12 0 0,0 0-52 0 0,0 3-2170 0 0,0-3-4207 0 0</inkml:trace>
  <inkml:trace contextRef="#ctx0" brushRef="#br1" timeOffset="82452.289">4625 5554 7920 0 0,'0'0'174'0'0,"0"0"29"0"0,0 0 13 0 0,0 0 12 0 0,0 0 23 0 0,0 0 5 0 0,0 0 0 0 0,0 0-24 0 0,0 0-100 0 0,0 0-42 0 0,0 0-8 0 0,0 0 10 0 0,0 0 49 0 0,0 0 19 0 0,0 0 7 0 0,0 0 26 0 0,0 0 107 0 0,0 0 48 0 0,0 0 11 0 0,0 0 6 0 0,0 0 23 0 0,0 0 11 0 0,1-1 1 0 0,12-48 656 0 0,8 9-912 0 0,46-55 226 0 0,-24 25-180 0 0,8 4-86 0 0,-4-1 1 0 0,27-52-105 0 0,128-211 521 0 0,-20 83-467 0 0,-26 36-76 0 0,353-461-4 0 0,-356 456 88 0 0,143-186-60 0 0,-39 123-2 0 0,-76 82 0 0 0,-101 100-15 0 0,-23 18 402 0 0,-33 47 100 0 0,-23 30-429 0 0,-1 2-81 0 0,-2 0 54 0 0,-6 0-10 0 0,4 0 11 0 0,3 0-75 0 0,1 0-26 0 0,0 0-19 0 0,0 0 7 0 0,0 0 7 0 0,0 0-1 0 0,0 0-17 0 0,0 0-4 0 0,0 0-2 0 0,0 0-4 0 0,0 0-2 0 0,0 0-6 0 0,0 0-22 0 0,0 0-10 0 0,0 0-2 0 0,0 0-4 0 0,0 0-18 0 0,0 0-8 0 0,0 0-2 0 0,0 0 9 0 0,0 0 40 0 0,0 0 21 0 0,0 0 2 0 0,0 0 6 0 0,0 0 26 0 0,0 0 3 0 0,0 0 4 0 0,0 0 1 0 0,-12 6-192 0 0,-37 54 496 0 0,3-20-240 0 0,34-28 134 0 0,0 0 0 0 0,-1-1 1 0 0,-1-1-1 0 0,0 0 1 0 0,0 0-1 0 0,-12 4-134 0 0,6-2 82 0 0,-51 22 454 0 0,52-28-327 0 0,17-6-82 0 0,-16-3-623 0 0,16-26 240 0 0,3 21 214 0 0,2-1 1 0 0,-1 0 0 0 0,1 1 0 0 0,0-1-1 0 0,1 1 1 0 0,0 0 0 0 0,1 0 0 0 0,-1 1-1 0 0,1-1 1 0 0,1 1 0 0 0,0 0 0 0 0,0 0-1 0 0,0 1 1 0 0,1-1 41 0 0,69-65-176 0 0,132-62-582 0 0,-132 102 1190 0 0,-42 19-432 0 0,-29 9 16 0 0,-5 4 58 0 0,0 0-4 0 0,0 0-6 0 0,4 35 0 0 0,-32 37-216 0 0,-34 71-495 0 0,8-22 555 0 0,12-33 479 0 0,-38 22 373 0 0,30-16-596 0 0,49-68-2402 0 0,1-25-2248 0 0</inkml:trace>
  <inkml:trace contextRef="#ctx0" brushRef="#br1" timeOffset="84091.305">7055 3413 3192 0 0,'0'0'68'0'0,"0"0"16"0"0,0 0 5 0 0,-7-6 375 0 0,-21 3 1559 0 0,27 3-1655 0 0,-3-1 228 0 0,1 2 2288 0 0,-10 3-691 0 0,9-26-1628 0 0,19-27 253 0 0,60-113 238 0 0,-39 107-960 0 0,25-43-96 0 0,-18 35 0 0 0,14-21 125 0 0,-43 65 184 0 0,-13 19-255 0 0,-1 0-24 0 0,0 0-127 0 0,0 0-11 0 0,0 0 15 0 0,0 0 18 0 0,0 0 0 0 0,0 0-37 0 0,0 0-14 0 0,0 0-2 0 0,0 0-22 0 0,0 0-88 0 0,0 0-40 0 0,0 0-8 0 0,0 0 7 0 0,0 0 39 0 0,0 0 15 0 0,0 0 1 0 0,0 0-10 0 0,0 0-38 0 0,0 0-14 0 0,0 0-2 0 0,0 0 17 0 0,0 0 74 0 0,0 0 33 0 0,0 0 4 0 0,-4-20-688 0 0,3 18 742 0 0,1 2-38 0 0,0 0-14 0 0,0 0-2 0 0,0 0 38 0 0,0 0 128 0 0,0 0-81 0 0,0 0-56 0 0,0 0-11 0 0,0 0 11 0 0,0 0 83 0 0,0 0 131 0 0,0 0 29 0 0,-22-8 760 0 0,-234 146 3525 0 0,186-98-4354 0 0,60-36-43 0 0,4-1 0 0 0,-2-7 0 0 0,7 3-4 0 0,1-1 1 0 0,0 0 0 0 0,0 0 0 0 0,0 0 0 0 0,0 0 0 0 0,0 0 0 0 0,0 1-1 0 0,0-1 1 0 0,0 0 0 0 0,1 0 0 0 0,-1 0 0 0 0,1 1 0 0 0,0-1-1 0 0,-1 0 1 0 0,1 0 0 0 0,0 1 0 0 0,0-1 0 0 0,0 1 0 0 0,0-1 0 0 0,0 1-1 0 0,0-1 1 0 0,1 1 0 0 0,-1-1 0 0 0,0 1 0 0 0,1 0 0 0 0,-1 0-1 0 0,1 0 4 0 0,4-6-137 0 0,79-88-972 0 0,-24 32 1049 0 0,-57 60 137 0 0,0 0 1 0 0,0 0-1 0 0,0 1 1 0 0,0 0-1 0 0,0-1 1 0 0,0 2-1 0 0,1-1 1 0 0,-1 0-1 0 0,1 1 1 0 0,-1 0 0 0 0,1 0-1 0 0,-1 0 1 0 0,1 1-78 0 0,55-10 320 0 0,-18 7-479 0 0,17 16 396 0 0,-12-5-219 0 0,-27 6 174 0 0,-17-12-149 0 0,0 1 0 0 0,-1 0 0 0 0,1 0 0 0 0,-1 0 1 0 0,1 0-1 0 0,-1 0 0 0 0,0 0 0 0 0,-1 1 0 0 0,1-1 1 0 0,0 1-1 0 0,-1 0 0 0 0,0-1 0 0 0,0 1 0 0 0,0 0 1 0 0,0 0-44 0 0,7 24 218 0 0,5 33 740 0 0,13 11-958 0 0,-23-63 0 0 0,-2 1 0 0 0,0-9 12 0 0,-1 0 0 0 0,0 0 0 0 0,1 1 0 0 0,-1-1 0 0 0,0 0 0 0 0,0 1 0 0 0,1-1 0 0 0,-1 0 0 0 0,0 1 0 0 0,0-1 0 0 0,-1 0 0 0 0,1 1 1 0 0,0-1-1 0 0,0 0 0 0 0,-1 1 0 0 0,1-1 0 0 0,0 0 0 0 0,-1 0 0 0 0,0 1 0 0 0,1-1 0 0 0,-1 0 0 0 0,0 0 0 0 0,1 0 0 0 0,-1 0 0 0 0,0 0 1 0 0,0 0-1 0 0,0 1-12 0 0,-2 1-45 0 0,2-2-24 0 0,1-1 1 0 0,-7 5-2090 0 0,-2-5-2884 0 0</inkml:trace>
  <inkml:trace contextRef="#ctx0" brushRef="#br1" timeOffset="89645.355">5048 3425 5904 0 0,'0'0'132'0'0,"0"0"17"0"0,0 0 11 0 0,-2-1-21 0 0,-19-6 1205 0 0,19 6-1262 0 0,2 1 0 0 0,0 0 6 0 0,0 0 32 0 0,0 0 9 0 0,0 0 6 0 0,0 0 25 0 0,0 0 100 0 0,0 0-199 0 0,0 0 1 0 0,-1 0-1 0 0,1 0 1 0 0,0 0-1 0 0,-1 0 1 0 0,1 0-1 0 0,-1 0 1 0 0,1 0-1 0 0,0 0 1 0 0,-1 0-1 0 0,1 0 1 0 0,-1 0-1 0 0,1-1 1 0 0,0 1-1 0 0,-1 0 1 0 0,1 0-1 0 0,0 0 1 0 0,-1 0-1 0 0,1-1 1 0 0,0 1-1 0 0,-1 0 1 0 0,1 0 0 0 0,0-1-1 0 0,0 1 1 0 0,-1 0-1 0 0,1-1 1 0 0,0 1-1 0 0,0 0 1 0 0,-1-1-1 0 0,1 1 1 0 0,0 0-1 0 0,0-1 1 0 0,0 1-1 0 0,0 0 1 0 0,0-1-1 0 0,0 1 1 0 0,-1-1-1 0 0,1 1 1 0 0,0 0-1 0 0,0-1 1 0 0,0 1-1 0 0,0 0 1 0 0,0-1-1 0 0,0 1 1 0 0,1-1-1 0 0,-1 1 1 0 0,0 0-1 0 0,0-1 1 0 0,0 1-1 0 0,0 0 1 0 0,0-1-1 0 0,0 1 1 0 0,1-1-1 0 0,-1 1 1 0 0,0 0-1 0 0,0 0 1 0 0,1-1-1 0 0,-1 1 1 0 0,0 0-1 0 0,0-1 1 0 0,1 1 0 0 0,-1 0-1 0 0,0 0 1 0 0,1-1-1 0 0,-1 1 1 0 0,1 0-62 0 0,40-55 868 0 0,44-21-712 0 0,57-40 89 0 0,206-126 78 0 0,-153 115-142 0 0,12-2-250 0 0,534-364 870 0 0,-601 399-178 0 0,-63 41-495 0 0,-26 16 234 0 0,-48 34-314 0 0,-2 2-96 0 0,-1 1-38 0 0,0 0 11 0 0,0 0 10 0 0,-1 0 11 0 0,-7 1 44 0 0,-1 2-1 0 0,6-2-46 0 0,-5-1-30 0 0,7 0-8 0 0,-1 1 35 0 0,-4 2 39 0 0,5-3-32 0 0,1 0-11 0 0,0 0 0 0 0,0 0 0 0 0,0 0 0 0 0,0 0-16 0 0,0 0-68 0 0,0 0-32 0 0,0 0-4 0 0,0 0 2 0 0,0 0 12 0 0,0 0 2 0 0,0 0 0 0 0,0 0-10 0 0,-11-23-756 0 0,22-7 862 0 0,-7 21 72 0 0,0 1 20 0 0,-3 7 77 0 0,-1 1 10 0 0,0 0-3 0 0,0 0-6 0 0,-2-1-22 0 0,-6-2-21 0 0,-27 6-34 0 0,-81 20 705 0 0,11-13 71 0 0,-48 2-326 0 0,104-12-322 0 0,48 0-261 0 0,1 0-17 0 0,0 0 1 0 0,0 0 10 0 0,2-1 54 0 0,58-20-109 0 0,-5 17-32 0 0,0 0 205 0 0,-25 5-53 0 0,-1-1 1 0 0,1-1-1 0 0,-1-2 1 0 0,22-4 52 0 0,6-1-222 0 0,50-2-132 0 0,-49 24 194 0 0,-57-13 158 0 0,0 1 0 0 0,-1 0 0 0 0,1 0 0 0 0,-1 0 0 0 0,1 0 0 0 0,-1 0 0 0 0,0 0 0 0 0,0 1 0 0 0,0-1 0 0 0,0 0 0 0 0,0 0 0 0 0,-1 0 0 0 0,1 0 0 0 0,0 0 0 0 0,-1 0 0 0 0,0 0 0 0 0,1 0 0 0 0,-1-1 0 0 0,0 1 0 0 0,0 0 0 0 0,0 0 0 0 0,0 0 0 0 0,0-1 0 0 0,-1 1 0 0 0,1-1 0 0 0,0 1 0 0 0,-1-1 0 0 0,1 1 0 0 0,-1-1 0 0 0,0 0 0 0 0,1 0 0 0 0,-1 0 0 0 0,0 0 2 0 0,-5 8 12 0 0,-28 26 192 0 0,-25 28 264 0 0,-32 92-308 0 0,43-63-248 0 0,-12 28-802 0 0,51-102-2480 0 0,5 0-1122 0 0</inkml:trace>
  <inkml:trace contextRef="#ctx0" brushRef="#br1" timeOffset="102506.11">1131 3336 5840 0 0,'0'0'132'0'0,"0"0"17"0"0,0 0 11 0 0,0 0 27 0 0,0 0 86 0 0,0 0 42 0 0,0 0 5 0 0,0 0-43 0 0,0 0-197 0 0,0 0-153 0 0,0 0-45 0 0,0 0-8 0 0,0 0 30 0 0,0 0 128 0 0,0 0 65 0 0,0 0 134 0 0,0 0 33 0 0,0 0 0 0 0,0 0 1 0 0,0 0 6 0 0,0 0 1 0 0,0 0 0 0 0,0 0-12 0 0,0 0-50 0 0,0 0-18 0 0,0 0-6 0 0,0 0-1 0 0,0 0 6 0 0,0 0 1 0 0,0 0 0 0 0,0 0 2 0 0,0 0 13 0 0,0 0 8 0 0,0 0 1 0 0,0 0-4 0 0,0 0-18 0 0,0 0-8 0 0,0 0-2 0 0,0 0 1 0 0,0 0 7 0 0,0 0 7 0 0,0 0 1 0 0,0 0 4 0 0,0 0 17 0 0,0 0 10 0 0,0 0 1 0 0,0 0-18 0 0,0 0-71 0 0,0 0-30 0 0,0 0-7 0 0,0 0 20 0 0,0 0 96 0 0,-2 0 39 0 0,-8 0 2105 0 0,6-6-2172 0 0,-2-15-145 0 0,6-11 15 0 0,12-12 43 0 0,-9 35-97 0 0,-1 3-10 0 0,2-1 11 0 0,-3 4 32 0 0,7-30-33 0 0,-7 23-10 0 0,0 2-13 0 0,3 2-51 0 0,-3-1-20 0 0,-1 6-65 0 0,5-18-1542 0 0,-5-18-1955 0 0,0 35-1010 0 0</inkml:trace>
  <inkml:trace contextRef="#ctx0" brushRef="#br1" timeOffset="102941.872">1166 2852 9528 0 0,'0'0'216'0'0,"0"0"32"0"0,0 0 10 0 0,0 0 18 0 0,0 0 31 0 0,0 0 12 0 0,0 0 1 0 0,0 0-10 0 0,-5-10 2153 0 0,5-15-616 0 0,0 24-1605 0 0,0 1-9 0 0,1-2 5 0 0,3-22 951 0 0,-4 22-1097 0 0,0 2-11 0 0,-1-18 435 0 0,-13-7-198 0 0,7 16-356 0 0,-1-4-5928 0 0,7 11 1017 0 0</inkml:trace>
  <inkml:trace contextRef="#ctx0" brushRef="#br1" timeOffset="103296.815">1109 2601 9528 0 0,'0'0'216'0'0,"0"0"32"0"0,0 0 10 0 0,1-2-14 0 0,19-20 136 0 0,-15 15-366 0 0,-1-1 7 0 0,-3 7 91 0 0,-1 1 43 0 0,1-2 6 0 0,12-18 2171 0 0,-12 19-1995 0 0,-1 1-7 0 0,7-6 252 0 0,17-42-668 0 0,-22 13-204 0 0,0-7-4919 0 0,-2 34 1188 0 0</inkml:trace>
  <inkml:trace contextRef="#ctx0" brushRef="#br1" timeOffset="103830.168">1024 2292 10680 0 0,'0'0'241'0'0,"0"0"38"0"0,0 0 11 0 0,0 0-28 0 0,0 0-148 0 0,0 0 8 0 0,0 0 26 0 0,0 0 4 0 0,0 0 6 0 0,0 0 28 0 0,0 0 7 0 0,0 0 6 0 0,-2-1 17 0 0,-30-20 1832 0 0,-1 5-533 0 0,-36-40-1439 0 0,39 24-108 0 0,-10-4-1265 0 0,-22-5-1872 0 0,47 29 1674 0 0,0 3-2567 0 0</inkml:trace>
  <inkml:trace contextRef="#ctx0" brushRef="#br1" timeOffset="104118.955">535 1875 12896 0 0,'0'0'374'0'0,"0"0"1"0"0,0 0-216 0 0,0 0-42 0 0,0 0 10 0 0,0 0 1 0 0,0 0-8 0 0,-4-10 112 0 0,-8-11-175 0 0,-26-2-130 0 0,8 10-569 0 0,-33-23-1188 0 0,32 22-1606 0 0,17 9 144 0 0</inkml:trace>
  <inkml:trace contextRef="#ctx0" brushRef="#br1" timeOffset="104553.756">157 1570 13760 0 0,'0'0'314'0'0,"0"0"46"0"0,0 0 22 0 0,0 0-50 0 0,0 0-196 0 0,0 0-2 0 0,0 0 24 0 0,0-1 2 0 0,0-7-27 0 0,-9-20-596 0 0,-3-34-309 0 0,-6 5 411 0 0,7 33-1554 0 0,6 16-2579 0 0</inkml:trace>
  <inkml:trace contextRef="#ctx0" brushRef="#br1" timeOffset="104882.718">1 1207 13104 0 0,'0'0'297'0'0,"0"0"39"0"0,0 0 19 0 0,1-2-34 0 0,37-73 682 0 0,-17 36-582 0 0,66-92-58 0 0,27-21-995 0 0,-42 63-3416 0 0,-57 75 2768 0 0</inkml:trace>
  <inkml:trace contextRef="#ctx0" brushRef="#br1" timeOffset="105144.017">531 413 14712 0 0,'0'0'332'0'0,"0"0"50"0"0,0 0 25 0 0,0 0-48 0 0,0-1-237 0 0,4-4-102 0 0,0 0 0 0 0,0 0 0 0 0,0 0-1 0 0,1 1 1 0 0,-1 0 0 0 0,1 0 0 0 0,0 0-1 0 0,1 0 1 0 0,-1 1 0 0 0,0 0 0 0 0,1 0-1 0 0,2 0-19 0 0,29-38-493 0 0,-14 10-169 0 0,38-55-3088 0 0,-52 70 2800 0 0</inkml:trace>
  <inkml:trace contextRef="#ctx0" brushRef="#br1" timeOffset="105439.69">923 28 11024 0 0,'0'0'248'0'0,"0"0"34"0"0,7-4 297 0 0,50-5-236 0 0,-42 0-159 0 0,6 4 978 0 0,-20 5-1424 0 0,-1 0-118 0 0,0 0-32 0 0,0 0-16 0 0,0 0-52 0 0,0 0-28 0 0,0 0-650 0 0,0 0-2580 0 0</inkml:trace>
  <inkml:trace contextRef="#ctx0" brushRef="#br1" timeOffset="105703.221">1089 68 9520 0 0,'51'40'756'0'0,"-15"-21"1024"0"0,60 45 1193 0 0,-16 19-3021 0 0,-34-15 112 0 0,-28-50-325 0 0,-16-15 173 0 0,0 0-1 0 0,1 0 1 0 0,-1-1-1 0 0,1 1 1 0 0,0-1-1 0 0,-1 1 1 0 0,1-1-1 0 0,0 0 1 0 0,0 0-1 0 0,1 0 1 0 0,-1 0-1 0 0,0-1 1 0 0,1 1 0 0 0,-1-1-1 0 0,1 0 1 0 0,-1 0-1 0 0,1 0 1 0 0,0-1 88 0 0,15 8-1666 0 0,-9-4 812 0 0</inkml:trace>
  <inkml:trace contextRef="#ctx0" brushRef="#br1" timeOffset="105903.431">1674 549 10912 0 0,'0'0'248'0'0,"0"0"34"0"0,7 0 284 0 0,35 17 438 0 0,-30-3 249 0 0,-2-5-830 0 0,0 8 393 0 0,11 9-128 0 0,-11-14-1060 0 0,-4-9-4620 0 0,3-3 332 0 0</inkml:trace>
  <inkml:trace contextRef="#ctx0" brushRef="#br1" timeOffset="106242.927">1891 786 13272 0 0,'0'0'298'0'0,"0"0"46"0"0,0 0 23 0 0,0 0-43 0 0,1 0-213 0 0,3 3-126 0 0,16 16-822 0 0,2-18-3074 0 0,10 3 3198 0 0,-30-4 877 0 0,-2 0 17 0 0,21 10 1287 0 0,-7 19-1088 0 0,-19-5-4220 0 0,1-15 567 0 0</inkml:trace>
  <inkml:trace contextRef="#ctx0" brushRef="#br1" timeOffset="106679.537">2083 1037 7256 0 0,'0'0'165'0'0,"0"0"22"0"0,0 0 7 0 0,0 0 64 0 0,-6 1 1394 0 0,-54 46 717 0 0,45-32-1940 0 0,-65 87 1007 0 0,72-92-1448 0 0,0 0 0 0 0,0 0-1 0 0,1 1 1 0 0,1 0 0 0 0,-1 0-1 0 0,2 0 1 0 0,0 1 0 0 0,0 1 12 0 0,4-8-968 0 0,1-5 464 0 0</inkml:trace>
  <inkml:trace contextRef="#ctx0" brushRef="#br1" timeOffset="106972.767">1871 1327 13904 0 0,'0'0'314'0'0,"-1"2"46"0"0,-58 99 582 0 0,10-24-665 0 0,-3 13-130 0 0,27-46-770 0 0,6-12-2386 0 0,3 2-2167 0 0,16-32 4200 0 0</inkml:trace>
  <inkml:trace contextRef="#ctx0" brushRef="#br1" timeOffset="107236.491">1256 2193 1608 0 0,'-5'18'0'0'0,"5"-18"64"0"0,-4 5-64 0 0,4-5 96 0 0</inkml:trace>
  <inkml:trace contextRef="#ctx0" brushRef="#br1" timeOffset="107439.108">1241 2156 9584 0 0,'0'0'216'0'0,"0"0"32"0"0,0 0 12 0 0,0 3-31 0 0,-5 63 962 0 0,-5-44-901 0 0,-4 35-734 0 0,14-57-3714 0 0</inkml:trace>
  <inkml:trace contextRef="#ctx0" brushRef="#br1" timeOffset="107765.822">1503 1897 11672 0 0,'0'0'341'0'0,"0"0"-1"0"0,0 0-233 0 0,0 0-163 0 0,0 0-12 0 0,5 5-7 0 0,-4-4 58 0 0,-1-1-1 0 0,1 1 1 0 0,-1 0-1 0 0,1 0 1 0 0,0-1-1 0 0,-1 1 1 0 0,0 0 0 0 0,1 0-1 0 0,-1 0 1 0 0,1-1-1 0 0,-1 1 1 0 0,0 0 0 0 0,0 0-1 0 0,1 0 1 0 0,-1 0-1 0 0,0 0 1 0 0,0 0-1 0 0,0 0 1 0 0,0 0 0 0 0,0-1-1 0 0,0 1 1 0 0,0 0-1 0 0,-1 0 1 0 0,1 0 0 0 0,0 0-1 0 0,0 0 1 0 0,-1 0-1 0 0,1-1 1 0 0,0 1-1 0 0,-1 0 1 0 0,1 0 0 0 0,-1 0-1 0 0,1-1 1 0 0,-1 1-1 0 0,0 0 1 0 0,1-1 0 0 0,-1 1-1 0 0,0 0 1 0 0,1-1-1 0 0,-1 1 1 0 0,0-1-1 0 0,1 1 1 0 0,-1-1 0 0 0,0 1-1 0 0,0-1 1 0 0,0 0-1 0 0,0 1 1 0 0,0-1 17 0 0,-55 35 887 0 0,-20 28-10 0 0,51-28-1442 0 0,24-29-2501 0 0,1-6 1916 0 0</inkml:trace>
  <inkml:trace contextRef="#ctx0" brushRef="#br1" timeOffset="108557.23">842 839 8408 0 0,'0'0'190'0'0,"0"0"28"0"0,0 0 8 0 0,0-1-28 0 0,11-19 531 0 0,9 6 4575 0 0,-15 28-4507 0 0,-10 12-316 0 0,0 50-337 0 0,1 45-144 0 0,12 58 0 0 0,0-21-70 0 0,6-110-123 0 0,10 5-1434 0 0,-24-52 1004 0 0,0-1-526 0 0,1-1-2146 0 0,3-2-915 0 0</inkml:trace>
  <inkml:trace contextRef="#ctx0" brushRef="#br1" timeOffset="109224.682">929 880 11256 0 0,'0'0'256'0'0,"0"0"34"0"0,0 0 21 0 0,0 0-35 0 0,-1-1-168 0 0,-23-25 189 0 0,9-8 190 0 0,19 14 222 0 0,-3 18-627 0 0,23-54 222 0 0,-21 51-247 0 0,0 0 1 0 0,0 0 0 0 0,0 1 0 0 0,1-1 0 0 0,-1 1 0 0 0,1 0-1 0 0,0 0 1 0 0,0 0 0 0 0,0 0 0 0 0,1 1 0 0 0,0-1 0 0 0,-1 1 0 0 0,3-1-58 0 0,9-9 160 0 0,-7 8-160 0 0,16-7-224 0 0,-15 9 161 0 0,26 0 302 0 0,-1 26-186 0 0,-32-19-53 0 0,0 0-1 0 0,0 0 1 0 0,0 0 0 0 0,-1 0 0 0 0,1 1-1 0 0,-1-1 1 0 0,0 1 0 0 0,0-1-1 0 0,-1 1 1 0 0,1 0 0 0 0,-1-1 0 0 0,0 1-1 0 0,-1 0 1 0 0,1 1 0 0 0,-1-4-4 0 0,1 7-28 0 0,-1-1 1 0 0,0 1-1 0 0,0-1 0 0 0,-1 1 1 0 0,-1-1-1 0 0,1 0 0 0 0,-1 1 1 0 0,0-1-1 0 0,-3 5 32 0 0,3-7-19 0 0,-28 88 406 0 0,-9 10 173 0 0,22-79-547 0 0,15-22 1 0 0,1 1 0 0 0,-1-1 0 0 0,0 0 0 0 0,0 0 0 0 0,0 0-1 0 0,-1 0 1 0 0,1 0 0 0 0,-1-1 0 0 0,1 1 0 0 0,-1-1 0 0 0,0 1 0 0 0,0-1 0 0 0,0 0 0 0 0,-3 1-14 0 0,-67 33 639 0 0,61-32-585 0 0,7 1-58 0 0,7-2 0 0 0,0 0-1 0 0,0-1 1 0 0,1 1 0 0 0,-1-1-1 0 0,1 1 1 0 0,0-1 0 0 0,-1 0-1 0 0,1 0 1 0 0,0 0 0 0 0,0 0-1 0 0,1 0 1 0 0,-1-1 0 0 0,0 0-1 0 0,0 1 1 0 0,1-1 0 0 0,-1-1-1 0 0,3 2 5 0 0,1 1 7 0 0,1 0-1 0 0,-1 1 1 0 0,-1 0-1 0 0,1 0 0 0 0,-1 1 1 0 0,1 0-1 0 0,-1 0 1 0 0,-1 0-1 0 0,1 1 0 0 0,0 1-6 0 0,24 54 0 0 0,-9-3 0 0 0,-6 19-256 0 0,-2-59-1191 0 0,-13-18 999 0 0</inkml:trace>
  <inkml:trace contextRef="#ctx0" brushRef="#br1" timeOffset="109908.234">1413 1413 7312 0 0,'0'0'165'0'0,"0"0"22"0"0,0 0 9 0 0,0 0 22 0 0,0 0 34 0 0,0 0 18 0 0,0 0 2 0 0,0 0-3 0 0,0 0-12 0 0,-1-2-7 0 0,-42-22 1898 0 0,7-12 122 0 0,34 22-1818 0 0,1 9-393 0 0,0-1-1 0 0,1 0 0 0 0,0 0 1 0 0,0 1-1 0 0,0-1 1 0 0,0 0-1 0 0,1 0 0 0 0,0 1 1 0 0,0-1-1 0 0,1 0 0 0 0,-1 1 1 0 0,1-1-1 0 0,1 1 1 0 0,-1 0-1 0 0,1 0 0 0 0,0 0 1 0 0,0 0-1 0 0,0 0 1 0 0,1 0-1 0 0,-1 1 0 0 0,1 0 1 0 0,0-1-1 0 0,1 2 1 0 0,0-2-59 0 0,2-2 0 0 0,1 1 0 0 0,-1 0 0 0 0,1 0 0 0 0,0 1 0 0 0,0 0 0 0 0,1 0 0 0 0,-1 1 0 0 0,1 0 0 0 0,3-1 0 0 0,-8 6 0 0 0,0-1 0 0 0,-1 1 0 0 0,1 0 0 0 0,-1 0 0 0 0,1 0 0 0 0,-1 1 0 0 0,0-1 0 0 0,1 1 0 0 0,-1 0 0 0 0,0 0 0 0 0,0 0 0 0 0,0 0 0 0 0,0 1 0 0 0,0-1 0 0 0,-1 1 0 0 0,1-1 0 0 0,-1 1 0 0 0,1 1 0 0 0,11 63 0 0 0,-17 14 0 0 0,2-77 15 0 0,1 0 1 0 0,-1 0 0 0 0,0 0 0 0 0,0 1 0 0 0,-1-1 0 0 0,1 0 0 0 0,-1-1 0 0 0,0 1 0 0 0,0 0 0 0 0,0 0 0 0 0,0-1 0 0 0,-1 1 0 0 0,1-1-1 0 0,-1 0 1 0 0,0 0 0 0 0,0 0 0 0 0,0 0 0 0 0,-4 2-16 0 0,-24 22 651 0 0,29-26-630 0 0,-1 0 1 0 0,1-1 0 0 0,-1 1-1 0 0,0-1 1 0 0,1 0 0 0 0,-1 1-1 0 0,0-1 1 0 0,1 0-1 0 0,-1-1 1 0 0,0 1 0 0 0,1 0-1 0 0,-1-1 1 0 0,0 1 0 0 0,1-1-1 0 0,-1 0 1 0 0,1 0 0 0 0,-1 0-1 0 0,1 0 1 0 0,0-1-1 0 0,-1 1 1 0 0,1-1 0 0 0,0 1-1 0 0,0-1 1 0 0,0 0 0 0 0,0 0-1 0 0,0 1 1 0 0,0-2-1 0 0,0 1 1 0 0,1 0 0 0 0,-1 0-1 0 0,1 0 1 0 0,0-1 0 0 0,0 1-1 0 0,0-1 1 0 0,0 1-1 0 0,0-1-21 0 0,-11-20-1643 0 0,4 6-4125 0 0</inkml:trace>
  <inkml:trace contextRef="#ctx0" brushRef="#br0" timeOffset="-165929.935">1080 4695 7280 0 0,'0'0'165'0'0,"0"0"22"0"0,0 0 9 0 0,0 0 10 0 0,0 0-18 0 0,-2-8 1307 0 0,-5 12-1452 0 0,2-1-22 0 0,4-2 80 0 0,1-1 1 0 0,0 0-6 0 0,1 6 1514 0 0,23 29 404 0 0,5 13-1781 0 0,-1 93 46 0 0,-15 6-279 0 0,-11 0 53 0 0,6 83 150 0 0,8-101-139 0 0,-2-22-64 0 0,17-13 112 0 0,-16-6 124 0 0,-14-86-27 0 0,3 16 690 0 0,-13-32-907 0 0,-18-30-594 0 0,-27 2-1180 0 0,-8-19-1261 0 0,14 13 246 0 0,6 41 24 0 0,7-28 2785 0 0,-19-27 1253 0 0,52 61-909 0 0,2 1 84 0 0,-30-17 4164 0 0,44 21-4432 0 0,50 50 18 0 0,-46-35-160 0 0,17 35-30 0 0,56 62 164 0 0,-88-112-16 0 0,1 0 0 0 0,-1 0 0 0 0,1 0 0 0 0,-1-1 1 0 0,1 1-1 0 0,0-1 0 0 0,0 0 0 0 0,1 0 1 0 0,-1 0-1 0 0,1-1 0 0 0,-1 1 0 0 0,5 0-148 0 0,-9-2 43 0 0,1-1 0 0 0,0 1-1 0 0,0-1 1 0 0,0 1-1 0 0,0-1 1 0 0,0 1 0 0 0,0-1-1 0 0,0 0 1 0 0,0 1 0 0 0,1-1-1 0 0,-1 0 1 0 0,0 0-1 0 0,0 0 1 0 0,0 0 0 0 0,0 0-1 0 0,0 0 1 0 0,0 0 0 0 0,0 0-1 0 0,0-1 1 0 0,0 1 0 0 0,1 0-1 0 0,-1-1 1 0 0,0 1-1 0 0,0 0 1 0 0,0-1 0 0 0,0 1-1 0 0,-1-1 1 0 0,1 0 0 0 0,0 1-1 0 0,0-1 1 0 0,0 0-1 0 0,0 0 1 0 0,-1 1 0 0 0,1-1-1 0 0,0 0-42 0 0,3-2 86 0 0,22-20 563 0 0,29-53-408 0 0,50-138-25 0 0,-54 115-43 0 0,-1 23-253 0 0,-24 36-184 0 0,-26 39 97 0 0,0 1-1 0 0,0 0-64 0 0,0 0-270 0 0,3 5-1607 0 0,-6 4-2784 0 0</inkml:trace>
  <inkml:trace contextRef="#ctx0" brushRef="#br0" timeOffset="-164748.999">4191 4515 4808 0 0,'0'0'101'0'0,"0"0"22"0"0,0 0 8 0 0,0 0 38 0 0,0 0 120 0 0,0 0 51 0 0,0 0 11 0 0,0 0-5 0 0,0 0-20 0 0,0 0-6 0 0,0 0 0 0 0,0 0-43 0 0,0 0-170 0 0,1 9 26 0 0,7 63 438 0 0,2 9 313 0 0,-5-33-128 0 0,0 30 606 0 0,6 66-1546 0 0,24 56 1086 0 0,-16-105-902 0 0,-11-37 0 0 0,19 131 181 0 0,-30-82-170 0 0,3-54-11 0 0,0-32 80 0 0,0-31 32 0 0,-15-32-1140 0 0,-5-11-96 0 0,9 21 548 0 0</inkml:trace>
  <inkml:trace contextRef="#ctx0" brushRef="#br0" timeOffset="-164194.111">4004 5295 10304 0 0,'0'0'233'0'0,"0"0"39"0"0,0 0 15 0 0,6 5 1 0 0,38-9-304 0 0,-9 6-312 0 0,-34-3 323 0 0,-1 1 1 0 0,0-1-1 0 0,1 1 1 0 0,-1-1 0 0 0,1 0-1 0 0,-1 1 1 0 0,1-1-1 0 0,-1 1 1 0 0,1-1 0 0 0,-1 1-1 0 0,1 0 1 0 0,-1-1-1 0 0,1 1 1 0 0,0-1 0 0 0,-1 1-1 0 0,1 0 1 0 0,0-1-1 0 0,-1 1 1 0 0,1 0-1 0 0,0 0 1 0 0,-1 0 0 0 0,1 0-1 0 0,0-1 1 0 0,0 1-1 0 0,-1 0 1 0 0,1 0 0 0 0,0 0-1 0 0,-1 0 1 0 0,1 1-1 0 0,0-1 1 0 0,0 0 0 0 0,-1 0-1 0 0,1 0 1 0 0,0 1-1 0 0,-1-1 1 0 0,1 0-1 0 0,0 0 1 0 0,-1 1 0 0 0,1-1-1 0 0,-1 1 1 0 0,1-1-1 0 0,0 1 1 0 0,-1-1 0 0 0,1 1-1 0 0,-1-1 1 0 0,1 1-1 0 0,-1-1 1 0 0,0 1 0 0 0,1-1-1 0 0,-1 1 1 0 0,0 0-1 0 0,1 0 5 0 0,25 23-128 0 0,-2 29 291 0 0,8 11 1064 0 0,8-2-571 0 0,-16-26 9 0 0,-3-22 171 0 0,2 10-37 0 0,-21-22-523 0 0,-2-2 4 0 0,0 0-36 0 0,9 12-144 0 0,-4-11-90 0 0,-4-1 44 0 0,0-1 11 0 0,33-52 413 0 0,-14 15-44 0 0,-12 11-254 0 0,-1 0 0 0 0,-1-1 1 0 0,-2 0-1 0 0,-1 0 0 0 0,0-10-180 0 0,1-30 28 0 0,-3 58-18 0 0,0 1 0 0 0,1-1 0 0 0,0 0 0 0 0,0 0-1 0 0,1 1 1 0 0,0-1 0 0 0,1 1 0 0 0,0 0 0 0 0,0 0 0 0 0,6-7-10 0 0,54-47-2221 0 0,-53 47 1395 0 0,-10 14 508 0 0,-1 2-909 0 0,0 0-3626 0 0</inkml:trace>
  <inkml:trace contextRef="#ctx0" brushRef="#br0" timeOffset="-163110.055">7029 4623 5728 0 0,'0'0'132'0'0,"0"0"17"0"0,0 0 10 0 0,0 0-13 0 0,0 0-55 0 0,0 2-35 0 0,0 13 233 0 0,0-13 18 0 0,0-2 12 0 0,0 18 3161 0 0,16 35-1512 0 0,-5 6-944 0 0,-2 25-856 0 0,16 33-192 0 0,10 31 120 0 0,0-19 356 0 0,-24-71-80 0 0,3 28 560 0 0,-2 3-896 0 0,-2-53-36 0 0,-1-13 69 0 0,-20-23-682 0 0,-37-18-2253 0 0,36 13-1708 0 0</inkml:trace>
  <inkml:trace contextRef="#ctx0" brushRef="#br0" timeOffset="-162600.54">6797 5295 11256 0 0,'0'0'256'0'0,"0"0"34"0"0,0 0 21 0 0,0 0-35 0 0,2 1-180 0 0,38 25-85 0 0,-6-16-171 0 0,111 134-2408 0 0,-113-101 4102 0 0,28 2-452 0 0,-24-31-582 0 0,3-24 888 0 0,1-6-76 0 0,-14-12-842 0 0,-21 25-433 0 0,-1 0 0 0 0,0-1 0 0 0,0 0 0 0 0,0 1 0 0 0,0-1 0 0 0,0-1-1 0 0,-1 1 1 0 0,0 0 0 0 0,0-1 0 0 0,0 0 0 0 0,0 0 0 0 0,1-3-37 0 0,3-6 78 0 0,95-122 584 0 0,-31 25-652 0 0,-65 105-10 0 0,0-1 0 0 0,0 0 0 0 0,-1 0 0 0 0,0-1 0 0 0,0 0 0 0 0,-1 1 0 0 0,0-2 0 0 0,-1 1 0 0 0,3-8 0 0 0,8-7-560 0 0,-13 21 379 0 0,-1 2-157 0 0,0 0-70 0 0,0 0-10 0 0,0 0-148 0 0,-3 2-608 0 0,-9 5-260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9T21:53:17.1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10983 13762 129,'0'0'645,"0"0"0,0 0-129,0 0 129,0 0 0,0 0-258,0 0 0,0 0-258,0 0 0,0 0 0,0 0 129,0 0-129,0 0 0,0 0 129,0 0 129,0 0-129,0 0 258,0 0 0,0 0-129,8-5-129,-8 5 0,0 0 0,14 2-129,-14-2 0,0 0 0,17 15 129,-17-15 258,0 0-129,13 14 129,-13-14-129,8 16 258,-8-16 0,13 17-258,-5-6 0,-3-1 129,3 5-129,-1-4 0,0 4 0,-1-1 0,2 1 258,-3 2-258,4 0 0,-2-1 129,2 1-129,0 0-129,0 0 0,0-2-129,0 2 0,1-3 0,1 1-129,0-1 129,0 0-129,1 1 0,2-1 129,-2 2-129,3-1 129,-3 2-129,3-1 0,-3 4 0,1-3 0,-2 0 258,1 1-258,1-2 129,-3 2 0,1-3 0,2 2 0,-13-17 0,19 24 0,-9-12 129,-1 2-129,-9-14 0,15 19 0,-15-19 0,13 17 0,-13-17-129,12 12 129,-12-12 0,0 0-129,14 12 129,-14-12-129,0 0 0,0 0 0,8 14 0,-8-14 0,0 0 0,0 0 0,0 13 0,0-13 0,0 0 0,-2 10 129,2-10-129,0 0 0,0 0 0,-14 8-129,14-8 0,0 0-387,0 0-903,0 0-2709,0 0-258,0 0-387,-16 0 129</inkml:trace>
  <inkml:trace contextRef="#ctx0" brushRef="#br0" timeOffset="1056.06">11050 14558 1419,'-13'0'1290,"13"0"258,0 0 0,-14-12 129,14 12-258,0 0-387,-12-12-258,12 12-258,0 0-258,0 0 129,-13-12-258,13 12 129,0 0-129,0 0 258,-15-8-129,15 8 129,0 0 258,0 0-258,-10-10 0,10 10 129,0 0-129,0-16 0,0 16 129,9-20-387,-4 6 129,4 1 0,-3-6 0,5 2 0,-2-4 0,3-2 129,-3-3-129,9-2 0,-4-4 0,4 1-129,3-4 129,0 5-258,1-5 258,2 5-129,-1-3 0,-1 3 129,0-2-258,2 3 129,-5-1 0,4 2 0,-2-1-129,1 1-129,-2 2 129,2 2-129,-1 2 258,-4 0-258,1 5 258,-5 0-129,-2 5 0,-11 12 129,13-19 0,-13 19 0,0 0-129,0 0 129,0 0 0,0 0-129,0 0 0,0 0 0,-5 12-129,5-12 0,-9 12 0,9-12-129,-4 15-258,4-15-645,0 0-3096,0 20-258,0-20-387,-4 18 258</inkml:trace>
  <inkml:trace contextRef="#ctx0" brushRef="#br0" timeOffset="3055.174">10751 17564 516,'-3'-15'1032,"3"15"516,0 0 0,-6-12-258,6 12 129,0 0-516,0 0-258,0 0-258,-3-13-258,3 13 0,0 0 129,0 0 129,0 0-129,0 0 258,0-9 0,0 9 129,0 0 0,0 0 0,0 0-129,0-13-129,0 13-129,0-19 0,0 19 129,0-19-258,0 4 0,3-4-129,3 0 129,1-5-129,4-3 129,2-3-129,0-3 129,4-5-129,1-2 258,2-3-129,0 0 129,2-4-129,1 3 0,1-4 129,-3 3-129,4 1 129,-4 4 0,0 1 0,-5 2 0,2 6 258,-7 4-258,2 7 129,-6-1-129,0 4 0,-7 17-129,10-20 0,-10 20-129,6-14 0,-6 14-129,0 0 0,0 0 0,0 0-129,0 0 129,0 0 0,0 0 0,0 0-129,0 0-516,0 0 0,12 0-2193,-12 0-1161,0 0-516,0 11 258</inkml:trace>
  <inkml:trace contextRef="#ctx0" brushRef="#br0" timeOffset="4068.232">10642 16695 1548,'-11'-15'2451,"11"15"-1806,-5-12 0,5 12 516,-5-10 129,5 10 129,0 0 129,-7-17 0,7 17 0,0 0-258,0 0-516,0 0 0,0 0-258,0 0-258,0 0-129,0 0 0,0 12 0,0-12-129,7 17 129,1-5 0,1 5-129,3 3 0,2 2 129,0 2 129,5 2-129,-1 3 0,6 5 129,1-2 0,3 6 0,2-4-129,3 4 129,1-1-129,0 4 0,-1-2-129,0 7 129,-4-10-129,0 8 0,-6-5 129,-1 2 0,-4-6-129,0-1 258,-6-9-258,0-1 129,-5-7 0,-2-2 0,1-5-129,-6-10 0,0 0 0,6 11 0,-6-11 129,0 0-129,0 0 0,0 0 129,0 0-129,0 0 129,0 0-129,0 0 0,0 0 0,0 0-258,0 0 0,0 0-387,0 0-1032,1 10-2967,-1 5 387,0-15-903,-13 4 517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0T19:14:03.967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21377 10953 774,'-28'-5'2709,"28"5"-1548,-28-5-774,9 5 129,3-3-258,-8 3-129,1 0 258,-3 0 0,-4 6 129,-2 1-129,-4 4 129,-3 2 258,-7 6-129,-2-1 129,-4 3 0,-7 3 0,2 2-258,-4-1 129,-1 4-258,-1 3-258,2 3 258,-2 2-258,-1 7 0,3-1-129,-2 6 258,1 1-258,3 7 129,0-3 0,5 7 0,-1 2 258,7 2-258,0 7 258,9 6-129,-4 2 0,8 3 258,1 8-258,7 6 129,3 2-258,9 2 0,5 4 129,6 3-258,4-1 129,11 2-129,9 0 0,6-2 387,7 2-258,8 1 0,3-3 129,9-3-129,8 2 258,8-4-129,6-7 0,6-1-129,9-7 129,9-4 0,4-8 0,11-5 0,2-9 129,9-1 129,2-10-258,8-6 129,2-16 0,7 0 129,-2-15-258,5-5 129,-4-9 0,6-15-129,-5-15 0,4-8-129,-5-11 129,0-13-258,-3-9 129,1-11 0,0-12-129,-8-13 129,-1-6 0,-6-8 0,-10-8 0,-4-5 129,-6-10-129,-12-6-129,-11-2 258,-8 0-258,-14 2-129,-9-2 258,-15-1-129,-11 0 0,-17 5 0,-9 6 0,-12 0 0,-18 2 0,-14 3 129,-10 8-258,-14 6 0,-11 7 129,-10 8-129,-12 9 0,-13 9 129,-8 8-129,-8 10-129,-10 8 258,-8 8 0,-8 8 0,-3 8 129,-4 7-258,-3 13 129,-3 7-129,-2 12 129,-1 3 0,1 18 0,-2 14 0,-1 13-129,-5 15 129,4 12 0,1 14 0,0 12 0,6 10-129,8 12 129,7 7-387,15 4 258,12 0-516,21 16-1677,2-10-2322,19 4-516,10-6-129,9-5-516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01:05:13.1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1326 7,'0'0'11,"0"0"-2,0 0-3,0 0-1,0 0 0,0 0 0,0 0-1,0 0 1,0 0-1,0 0 1,0 0 0,-3 14 0,3-14 1,-2 12 0,2-12-1,-3 15 0,2-5-1,0 2 0,1 2-1,-2-1-1,1 3 0,1 2 0,-1 1 0,1 2 0,0 0-1,0 4 1,-1 1 0,3 3-1,-1 1 1,2 4-1,-2 1 0,0 1 0,0 0 0,2-2-1,-2-2 1,0 0-1,0-4 0,0-1 1,3-5 0,-2 0 0,0-1 0,2 0 0,-2 0 0,-1 0 0,1 1 1,-2-2-1,-2 1 1,2-3-1,-2 0 0,1-2 0,0-2-1,0-2 1,-1-1-1,2-11 0,-1 18 0,1-18 0,1 13 1,-1-13-1,0 0 1,0 0 0,2 10 0,-2-10 0,0 0 0,0 0-1,0 0-1,0 0-2,0 0-7,0 0-14,-6-10-1,-4-3 0,7 1 1</inkml:trace>
  <inkml:trace contextRef="#ctx0" brushRef="#br0" timeOffset="898">-3 1423 21,'0'0'18,"0"0"-1,0 0 0,0 0-3,-5-15-4,5 15-2,7-12-1,-7 12-1,10-15-2,-10 15 1,18-16-2,-4 6 0,0 2 0,4-1-1,1-1 0,6 1-1,1 2 0,-1 0 0,1 2 0,1 2 0,-1 1-1,-1 3 1,-3 1-1,1 4 1,-4 1-1,1 2 0,-2 2 1,-3 3-1,-1 2 1,-2 0-1,1 2 1,-3 0-1,-1 2 0,0 0 0,-1 0-1,-1 0 0,-3-3 1,-1 1 0,-3-1 0,-3 2 0,-1-2 0,-6 1 2,-1-2-1,-3-1 1,-3 0 0,-1-3 0,-3 1-1,0-3 1,-3-1-1,1-2 0,0-2 0,-2 2 0,3-3-1,0 0 0,0-1 1,-1 1-1,2 0 0,1-1 0,2 1 0,3-1 0,-1 0 0,6 0 0,10-3 0,-14 3 0,14-3 1,0 0-1,0 0 0,0 0 0,0 0-1,0 0 1,0 0 0,0 0-1,0 0 1,0 0-1,0 0 0,0 0 1,0 0-1,2 12 1,-2-12 0,12 12 0,-12-12 1,17 19 0,-5-6 0,2 1 0,1 1 1,2 2 1,1 2-2,2 2 2,1 1-1,0 2 0,3 3-1,1-1 1,3 2-2,0-1 1,0-2 0,-2-2-1,0 1 0,-4-6 0,-2-2 1,-5-4-1,-3-1 0,-12-11 1,14 14-1,-14-14 0,0 0 1,10 9 0,-10-9 1,0 0-1,0 0 0,0 0 1,0 0-2,0 0-2,0 0-10,0 0-14,-5-10-3,5 10-1,-11-17 0</inkml:trace>
  <inkml:trace contextRef="#ctx0" brushRef="#br0" timeOffset="2144">1145 1515 15,'4'-11'15,"-4"11"1,5-10 0,-5 10-3,0 0-3,5-13 0,-5 13 0,0 0 0,0 0-1,0 0 0,-2-10-1,2 10-2,0 0 0,-10 0-2,10 0-2,-15 5 0,15-5-1,-22 12-1,9-3 0,-2 4 0,-3 1 0,2 4-1,-3 2 1,0 3 0,-1 1 0,2 7-1,-1 1 1,2 4 0,0 2 1,2 1-1,1 2 1,1 2 0,3-1 0,-1-2 0,3-1 0,1-3 1,1 0 1,4-1 0,2-2-1,2-3 0,3 1 0,2-2 0,3 0 0,1-2-1,2-4 0,1 0 0,1-2 0,2-3-1,1-2 1,-1-1 0,2-2-1,0-1 1,-1-1-1,1-1 1,2-1-1,-2-1 1,0 0-1,0 0 1,1-1-1,0 0 1,-1 0-1,0-1 1,-2-1-1,-2-2 1,-2 2-1,-2-3 1,-11-2 0,15 4-1,-15-4 2,0 0-1,0 0 1,0 0-1,0 0 1,0 0 0,0 0-1,0 0 1,0 0-2,0 0 0,0 0-3,0 0-4,0 0-12,0 0-14,-5-11 2,-3 0 0,8 11-2</inkml:trace>
  <inkml:trace contextRef="#ctx0" brushRef="#br0" timeOffset="4583">1628 1796 3,'21'-4'10,"-21"4"-1,18-3-1,-18 3-1,10-1 1,-10 1 1,0 0 1,0 0 2,11-2 2,-11 2-1,0 0 0,0 0-2,0 0-1,-13-1-3,13 1-1,-17 1-3,5 2-1,-2-1-1,-3 2-1,0 1 0,-1 2 0,1 0-1,-2 2 1,2-1 0,1 0 0,1 1 0,1-1 0,0 0 0,2 1 0,0-1 0,12-8-1,-19 15 1,19-15 0,-16 13 0,16-13 0,-11 11-1,11-11 1,0 0-1,-6 12 1,6-12-1,0 0 1,7 13 0,-7-13 1,14 9-1,-2-1 1,2 0-1,3 2 2,7-2-2,3 2 1,1 2-1,4 1 0,3 0 0,0-2 0,-2 2-1,-1-1 1,-4 1-1,-5-2 1,-2 0-1,-5-1 1,-4 1 0,-3-1 0,-9-10 0,12 20 0,-10-8 0,-3-1 1,-1 1 0,-4 1 1,-2 0 0,-4-1 1,-2 2 1,-4 0 1,-5 0 0,-3-2 0,-3 2 0,-1-4-1,0 1 0,-2-3-1,1 0 0,-1-3-2,3 0 0,2-1-4,-1-4-8,1-1-18,3 3-1,-7-9 0,7 0-2</inkml:trace>
  <inkml:trace contextRef="#ctx0" brushRef="#br0" timeOffset="9367">1870 1353 8,'0'0'9,"-11"8"-1,11-8-3,0 0-1,0 0 0,0 0-1,0 0 1,0 0 0,0 0 1,0 0-1,3 14 1,-3-14-1,3 10-2,-3-10 1,7 17 0,-3-7-2,3 2 1,-1 2-1,2 1 0,1 0 0,0 4 0,3-1-1,1 2 0,1 3 1,1 0-1,1 3 0,1 0 2,0 2-2,1 3 0,-2 0 0,2 2 1,-2-1-1,-1 2 0,-1-1 1,0-3 0,-1-1-1,-1 0 1,-2-1-1,-2-3 1,-1-1-1,-2-1 1,-3 0-1,-2 0 1,-2 1 0,-3-2 0,-2 1 1,-3 2 1,-3 0 0,-2 1 1,-3 0 0,-1 1 0,-2-3 0,-2 2 0,-1-4-1,0-1 0,1-2 0,-1-3-1,0-1 0,3-3 0,1-2 0,3-3 0,2-1 1,1-2-1,14-4 0,-17 3-2,17-3-2,0 0-3,0 0-1,0 0-5,0 0-6,3-10-8,9 7 1,-5-12 1,8 5 2</inkml:trace>
  <inkml:trace contextRef="#ctx0" brushRef="#br0" timeOffset="10472">2757 1576 8,'0'0'12,"0"0"0,0 0 0,0 0-3,0 0-2,0 0-1,0 0-1,0 0-1,0 0-1,0 0-1,0 0-1,3 12 0,-3-12 0,3 21 2,1-6-2,-1 4 1,1 2 0,-1 6-1,0 3 1,-2 4 0,-1 2-1,0 5 1,-3-2 0,2 3-1,-1 1 0,1-5-1,0-3 1,1-5-1,0-4 0,1-5 0,0-6 0,-1-15 1,2 15 0,-2-15-3,0 0-4,0 0-6,0 0-5,-9-23-1,5 12 0,-11-11-1</inkml:trace>
  <inkml:trace contextRef="#ctx0" brushRef="#br0" timeOffset="10921">2523 1894 7,'0'0'13,"22"-7"-1,-10 1-1,4 5-4,-2-3-1,6 5 1,-2-3-1,6 4 0,-2-2 0,6 3 1,-2-2-2,3 0-1,1 0 0,3-1-1,-2 0-1,2-1 1,0-1-1,-2-1 1,0 0 1,-4-1 0,-3 1 1,-5-1 0,-2 1 0,-6 0 0,-11 3 0,12-2 0,-12 2-2,0 0 0,0 0-2,0 0-3,0 0-7,0 0-8,0 0-8,0 0-2,0 0 2,-5-13-1</inkml:trace>
  <inkml:trace contextRef="#ctx0" brushRef="#br0" timeOffset="14803">5983 601 6,'0'0'8,"0"0"1,0 0-1,0 0-1,0 0 1,0 0-1,0 0-2,0 0-1,0 0-1,0 0 0,0 0-1,0 0-1,-13 3 1,13-3 1,-14 0 0,14 0 1,-20 1 0,6 0-1,-2 0-1,0 2 1,-3-1-1,-2 1-1,0 1 0,-3-1 1,1 2 0,-1 0 0,-1-1 1,-1 2 0,-1-2 0,1 3 0,-2-3 1,0 2-1,-2-1-1,0 2-1,-3-3 1,1 3-1,-3-1 0,-2-1 0,0 3-1,-2-1 1,0 1 0,-1-2 0,0 1 1,1-1-1,0 1-1,2-1 1,-1-3 0,1 2 0,2-2-1,-1 1 1,2-2-1,0 1 1,1-1 0,2 0 0,0 1-1,3 0 0,-2-1 0,3 0 0,0-1 1,2 1-1,1-1 0,3-1 0,3 1 0,1-1 0,6 0 1,0 0-1,11 0 1,-13-1-1,13 1 1,0 0 0,0 0 0,0 0 0,0 0-1,0 0 1,0 0-1,0 0-1,0 0 1,0 0-1,0 0 1,0 0-1,0 0 0,0 0 1,0 0-1,0 0 1,0 0-1,0 0 1,0 0-1,0 0 0,0 0 1,0 0-1,0 0 0,0 0 1,0 0-1,0 0 1,12 9 0,-12-9 0,0 0 0,15 12 0,-15-12 0,15 11 0,-15-11 0,19 14 0,-7-7 0,0 0 0,2 2 0,3-1 0,-1 3 0,2-1 0,3 1 0,0 1 1,2 0-1,3 2 0,1 0 1,4-1-1,3 1 1,2-1-1,4 1 1,1-3-1,1 1 1,-1-1-1,3 0 0,-1 2 0,-2-2 1,1 3-1,-1-2 0,-2 2 0,-2 0 0,-1-2 0,-2 0 0,-2 0 0,-4 0 0,-2-3 0,-1 0 0,-4 1 0,-2-2 0,-4-1 0,-1 0 0,-14-7 0,19 12 0,-19-12-1,0 0 1,10 11 0,-10-11 0,0 0 0,0 0 0,0 0 0,0 0 0,0 0 0,0 0 1,0 0-1,0 0 0,0 0 1,0 0-1,0 0 0,0 0 0,0 0 0,0 0 0,0 0 0,0 0 1,0 0-2,0 0 1,1 11 0,-1-11 0,0 0 0,0 0 0,0 0 0,0 0 0,0 0 1,-16 14-1,16-14 0,-18 15 1,6-6-1,-2 0 1,-4 4-2,-1-1 1,-2 2 0,0 2 0,-2-1 0,-2 2 0,1-1-1,-3 1 1,-1 0 0,-1 1 0,-2 1 0,0 0 0,-3 0 0,-1 1 0,0 4 1,-1 0-1,0 1 0,-2-2 0,2 3 0,0-1 1,1 0-1,1-1 0,1-1 1,0 0-1,2-1 0,1 1 1,-2-3-1,2-2 0,1 1 1,0-1-1,1-2 1,3-1-1,1-2 1,3-2-1,4 0 1,2-2-1,1 1 1,3-3-2,11-7 1,-15 10 0,15-10 0,0 0-1,-12 14 1,12-14 0,0 0-1,0 0 1,-6 11-1,6-11 1,0 0 0,0 0 0,0 0 0,0 10 0,0-10 0,0 0 0,0 0 0,4 14 0,-4-14 0,0 0 0,0 0 0,6 14 0,-6-14 1,0 0-1,0 0 1,8 10 0,-8-10 0,0 0 0,13 10 1,-13-10-1,13 8 1,-13-8 0,18 8 2,-5-3-2,0-1 0,3 1-1,3 0 1,3-2 0,3 1-1,2-1 1,3 0-1,4-2 0,4-1 0,4 0-1,3-3 1,4 1 0,3-1-1,4-1 1,6 1-1,4-2 1,2 0-1,2 1 0,6-1 1,2 0-1,5 2 0,0-1 0,1 1 0,1 0 0,-2 1 0,1 1-1,-4 1 1,-4 0 0,-4 1-1,-6 1 1,-4 1 0,-7 0 0,-5 2-1,-5 0 1,-8-1 0,-4 2-1,-6 1 0,-8-1-5,-3 2-9,-7 6-9,-9-14-6,-4 19 0,-14-18 1</inkml:trace>
  <inkml:trace contextRef="#ctx0" brushRef="#br0" timeOffset="18063">5769 2566 13,'0'0'10,"0"0"1,0 0 0,0 0-2,-17-6-2,17 6 0,-22 3 0,9 1-1,-5-1-1,1 2-2,-4 1 0,0 0-3,-3 1 1,1 1 0,-2 0-1,1 3 1,0-2 0,3 1-1,2 0 1,1 0-1,4-2 1,4 0-2,10-8 2,-12 16-1,12-16 0,-1 11 1,1-11 0,14 12 0,-1-6 1,4-2-1,3 2 1,4-1-1,6 0-1,0 0 1,3 0-1,2 2-1,0-1 1,-2 2 0,-1 1-1,-1 3 1,-2 1 0,-1 2-1,-5 1 0,-1 3 0,-2-1 0,-3 2 0,-3-1 0,-4-2 0,-3 0 0,-3-2 2,-4-2 0,-4-2 1,-4 0 1,-5-2 1,-3-2 2,-5 1-1,-5-3 1,-3 1-1,-3-4 0,-3 0 0,-2 1-2,-1-2 0,0 0 0,-1-1-1,3 0 0,1 0 0,2 0 0,3-1 0,4 1-1,3-1 1,4 0-2,7-2 0,0 2-2,12 1-3,0 0-4,0 0-7,0 0-9,3-17-2,13 12 2,-7-15 0</inkml:trace>
  <inkml:trace contextRef="#ctx0" brushRef="#br0" timeOffset="20535">5958 2397 17,'0'0'12,"0"0"0,0 0-1,0 0-3,0 0 0,0 0-2,0 0 0,0 0 0,0 0-3,0 0 0,0 0-2,0 0 0,0 0-1,0 0 0,0 0 1,-3 10-1,3-10 0,0 0 1,2 14 0,-2-14 0,1 14 0,-1-14 1,3 20-1,-1-9 0,-1 0 1,2 2-1,-1 0 0,1-1 0,1 0-1,-1-1 1,0-1-1,-3-10 1,6 15-1,-6-15 2,2 11 0,-2-11 0,0 0 1,0 0-1,-4 13 1,4-13-1,0 0 0,0 0-1,-4 11 0,4-11-2,0 0 1,0 0-2,0 0-1,0 0-2,11 7-7,-11-7-7,0 0-4,10-17 2,-10 17 0</inkml:trace>
  <inkml:trace contextRef="#ctx0" brushRef="#br0" timeOffset="43047">7268 973 10,'0'0'11,"0"0"-2,0 0-3,0 0-2,0 0-1,0 0 0,0 0-1,0 0 1,0 0-1,0 0 0,0 0 0,0 0 0,0 0 0,0 0-2,-4-12 1,4 12-1,0 0 0,2-11-1,-2 11 1,0 0 0,0 0 0,0 0 0,0 0 0,0 0 0,0 0 0,0 0 0,0 0 1,0 0 0,0 0 1,0 0-1,0 0 1,0 0 1,0 0-1,0 0 1,0 0-1,0 0 0,0 0 1,6 11 1,-6-11-1,1 13 1,-1-13 0,0 18 0,0-18 0,3 21 0,-2-7 0,0 1-1,1 1 0,1 4-1,-2 1 0,1 2-1,-2 2 0,1 3 0,-1 0 0,0 1 0,-1 3-1,0 2 0,1-1 0,-1-2 0,0-1 0,0 0-1,1-4 1,-2 0-1,2-3 2,2-2-1,-2 2 0,1-1 1,0 1-1,0-1 0,-1-1 0,0 0 1,-1-1-1,-1-1 1,-2-3 0,-1-1 0,1-2 1,-3 1-1,1 0 1,0-3-1,0 1 0,0-1 0,6-11 0,-7 17-1,7-17 0,-3 11 0,3-11 1,0 10-1,0-10 0,0 13 0,0-13 0,-2 15 0,2-15 1,-3 15-1,3-15 0,-3 11-2,3-11-4,0 0-6,0 0-9,0 0-5,-10-19 2,14 7-1</inkml:trace>
  <inkml:trace contextRef="#ctx0" brushRef="#br0" timeOffset="44250">7233 922 9,'0'0'13,"0"0"0,0 0 0,4-12-4,-4 12-3,6-10-1,-6 10 1,8-13 0,-8 13 0,14-14 0,-14 14 0,21-15 0,-8 7 0,2-1-1,3 1 0,2 0 0,1 2-1,2 0-1,0 2 0,4-1 0,1 3-1,0 1-1,0 1-1,2 1 1,-2 1-1,0 0 0,-2 2 0,-1 1 0,-2 0 1,0 1-1,-2 0 0,-2 1 0,0 0 0,-1 1 1,-1 2-1,-1 0 0,0-1 1,-2 2-1,-2-1 0,0 1 1,-4-1-1,-1 1 1,-2-1-1,-3 2 0,0-2 1,-4 1-1,0 3 1,-1 0-1,-2 0 0,0 1 1,2 1-1,-3 1 0,1 0 1,-2 2-1,1-3 0,-1 0 1,0 1-1,-1-3 1,-2 1-1,0-4 1,-1 1-1,0-1 1,-1-2 0,-2 0-1,0-1 1,-2-1 0,0 1 0,-2-2-1,1 1 1,-3-1 0,-1-1 0,0-1 0,-3 1 1,-1-1 0,-2-1 1,-2-1 0,-2 2-1,0-2 1,-2-1-1,-1 1 0,3-1 0,-1-1 0,2-1-1,2-1 0,3 1-1,2-1 1,2 0-1,2-1 0,2 1 0,4 1-1,1 0-2,12 1-3,-16-2-5,16 2-8,0 0-9,0 0-1,10-3 0,-4-8 1</inkml:trace>
  <inkml:trace contextRef="#ctx0" brushRef="#br0" timeOffset="53570">8341 818 0,'0'0'12,"0"0"1,0 0-2,0 0 0,0 0 0,0 0 0,0 0 0,0 0-1,0 0-1,0 0-2,0 0-2,0 0 0,0 0-2,0 0-1,0 0 0,0 0 0,0 0 0,0 0 1,0 0-1,0 0 1,0 0-1,0 0 1,-13-2-2,13 2 0,0 0-1,-16 14 0,16-14 0,-17 21 0,6-6-1,-2 5 1,-4 2 0,1 3 0,-3 3 0,1 3 0,-2 0 1,0 3-1,-1 1 1,2-1-1,2-1 1,-1 1 0,4-1 1,3 1-2,0-1 0,3 1 1,1 0 0,0 0 0,3 1 1,0 0-1,0 2 2,-1-3 0,2 0 0,-1-2 0,1 1 2,1 0-3,2-2 1,-2-2 0,5 0 0,-1-2-1,2-1 0,1-2 0,2 1 1,2-4-2,0 0 1,2-3 0,0 1-1,1-4 0,1 0 0,0-3 0,1-1-1,0 0 1,-2-3-1,1 0 0,1-3 0,-2 1 0,1-3 0,-2 2 0,1 1-1,-12-6 1,20 7 0,-9-4 0,-11-3 0,19 7 0,-8-1 0,1-4 0,-1 1 1,2-2-1,1 0 0,-2 0 0,1-1 0,-3 0 0,-10 0 0,17-2 0,-17 2 1,0 0-1,11-1 0,-11 1 1,0 0-1,0 0 1,0 0 0,0 0-1,0 0 0,0 0-3,0 0-6,-9-12-17,9 12-5,-11-19-2,7 8 0,-10-11 1</inkml:trace>
  <inkml:trace contextRef="#ctx0" brushRef="#br0" timeOffset="54796">8907 1194 20,'0'0'19,"0"0"0,0 0-2,0 0-6,0 0-3,0 0 0,-15 10-1,3-8-2,2 2-2,-5-1-1,-2 2 0,0 1 0,-1 1 0,1 0 0,-1 0 0,2-1 0,0 1 0,2 0 0,2 0 0,1-1 0,11-6 0,-15 11-1,15-11-1,0 0 1,-10 14-1,10-14 1,0 10-1,0-10 0,2 13-1,-2-13 2,8 14-2,-8-14 1,15 18 0,-3-8 0,2-2-1,2 3 1,4-3 1,2 3-2,3 0 1,-1-1 0,1 1 0,1 2 0,-1-2 0,0 2 0,-2-1 0,-2-1 0,0 2 0,-1-1 0,0 0 0,-4-2 0,1 2 0,-3 0 0,-1 0 0,-3-1 0,-1 2 0,-3-3 1,-2 1-1,-3-1 1,-1-10 1,-5 19-1,5-19 2,-16 17-1,3-9 1,-3 1 0,-4-2 0,-1 2 0,-5 0-1,0 0 0,-3 1 1,1-1 0,-2 0-1,2 2 1,-1-3-1,2 0 0,-1-2 1,1 0-1,0-1 0,1-2-1,2-1 0,2 1 0,-1-3 0,2 1 0,4-2 0,1 0-1,3-2 0,2 2 0,11 1 0,-15-6 0,15 6-1,0 0-1,-11-7-1,11 7 0,0 0-3,-9-11-5,9 11-11,0 0-8,-9-20 0,9 20-1,-5-27 3</inkml:trace>
  <inkml:trace contextRef="#ctx0" brushRef="#br0" timeOffset="56091">9127 929 0,'0'0'12,"0"0"0,0 0 0,0 0-3,0 0-1,0 0 1,0 0 1,-4 10 1,4-10 0,0 0-1,0 0-1,0 0 0,0 0-2,0 0-1,-1 14-1,1-14-1,-3 17 0,-1-7-1,2 5 0,-3 3-1,2 0 0,-2 3-1,0 1 0,1 1-1,1-2 0,1-2 0,0 1 0,2-5-1,0-1 1,0-2 1,0-12-1,2 16 0,-2-16 0,0 0 0,1 12 0,-1-12 0,0 0-1,0 0-3,0 0-7,0 0-8,0 0-7,0 0 0,0 0 0,-13-6 0</inkml:trace>
  <inkml:trace contextRef="#ctx0" brushRef="#br0" timeOffset="56988">9573 886 2,'0'0'9,"0"0"0,-5 11 1,5-11-3,-3 11 0,3-11 0,-4 16 1,1-5 0,2 5 0,-2 3 0,2 3-1,-1 3-1,2 4-1,-1 5-2,2 2 0,-1 3-1,1 4-2,-1 1 0,1 2-1,-2 0 1,-3 2-1,0 1 1,-1 2-1,-3-1 1,2-1 0,-2-2 0,2 0 0,-1-4 1,5-3-1,-2-3 1,4-6-1,0-4 0,2-5 1,0 0-1,-1-3 1,0-3-1,1-1 1,-2-2-1,1 1 1,3-2-1,-4-1 1,0-11 0,0 14 0,0-14 1,0 0 0,1 11 1,-1-11 2,0 0-3,0 0-4,0-13-10,-7-6-9,12 8-3,-11-16 1,7 4-1</inkml:trace>
  <inkml:trace contextRef="#ctx0" brushRef="#br0" timeOffset="59268">10263 1215 0,'0'0'9,"0"0"0,13-2-1,-13 2 0,0 0 1,0 0 0,0 0 1,0 0 0,0 0-1,-18-5-1,18 5-3,-16 0-3,4 2 0,1 0-1,-2-1-1,-4 3 1,0-1-1,-3 2 1,1-1 0,1 2 0,-2 0 0,0 1 0,1-1 0,2 1 0,3 0 0,0 0 0,2-1-1,2 1 0,10-7 1,-18 10-1,18-10 0,-12 13-1,12-13 1,-9 13 0,9-13-1,-6 11 1,6-11-1,-2 11 1,2-11-1,2 12 1,-2-12-1,10 11 1,-10-11 0,18 12 0,-4-8-1,4 5 0,4-5 0,1 2 0,4 0-1,1 1 0,-1 0 0,1 0 0,-1 1 1,-3 1 0,-1 1 0,-2 0 1,-3 2-1,0 1 1,-1 1 0,-3 0 0,-1 1 0,-1 0 0,-3 0 0,-1 0 1,-2 1-1,-2-4 0,-2 2 0,-2-2 1,-1-2 0,-4 1 0,5-11 1,-14 17 2,4-8 1,-2-1 1,-5-2 1,-2-1 1,-4 2 1,-5-2-1,-4 1 0,-2-3-1,-2 1-2,0-1-1,0 0 1,0 0-3,3-2-1,2 0 0,6 1-1,1-1 1,4-1-1,4 0 0,3 0 0,3 0 0,10 0-1,0 0 0,-11-1-3,11 1-4,0 0-4,0 0-8,4-13-8,6 9-2,-4-10 2,10 4 1</inkml:trace>
  <inkml:trace contextRef="#ctx0" brushRef="#br0" timeOffset="60509">10526 1705 4,'-3'17'13,"3"-17"-2,-4 13-1,4-13-1,-6 21 0,0-8-1,3 4-1,-3 1 0,1 5 0,-2 2 0,-1 3-2,-1 2 1,-1 4-2,1 1 0,-2 0-1,1-2 0,1-2 0,-1-3-2,3-5 0,1-2 0,-1-6 0,3-4-1,4-11 1,-7 15 0,7-15 0,0 0-2,0 0-3,0 0-4,0 0-10,0 0-6,6-18 2,5 7-1</inkml:trace>
  <inkml:trace contextRef="#ctx0" brushRef="#br0" timeOffset="61242">10689 1250 0,'0'0'9,"0"0"0,11-7 1,-11 7-2,0 0 0,10-7 0,-10 7 0,14-2 0,-3 3 0,-11-1 1,23 0-3,-8 3 0,3 0-2,2 2-1,2 2-1,2 1 0,1 2-1,2 1 0,0 3-1,-2-1 0,1 3 0,-4 0 0,-1 2 0,-2 0 1,-3 3-1,0 0 1,-4 1 1,0 2-1,-4 0 0,-1 1 0,0 2 0,-2-1 0,-2 2-1,0-1 1,-2 1 0,-3-1-1,-2 0 1,-3-2 0,-3-1 1,-4-1-1,-4-2 1,-2 1 0,-2-3 0,-1-2 1,-2-3 0,2-2 1,-4-3 0,4-2 1,-4-5-1,2-2 0,-2-5 0,3-2-1,-1-4 1,3-3-2,3-1 0,3-1-1,2-2 0,5 2-1,3 0 0,2-2-1,5 2 1,2 1-1,3-1 0,3 1 0,4 1 0,0-1 0,4 2 1,2 3 0,1 2 0,1 0-2,-1 4 2,2 2 0,-2 3 0,1 2 0,-1 3 0,-1 1 0,2 0-1,-1 3-1,0-2-3,-2 0-4,-1-1-6,2 5-10,-7-12-4,5 5 2,-17-5 0</inkml:trace>
  <inkml:trace contextRef="#ctx0" brushRef="#br0" timeOffset="62614">11097 766 8,'0'0'13,"0"0"1,0 0-2,0 0-3,10 11-1,-10-11-1,18 18-1,-5-4-1,3 1-1,4 5-1,1 2 0,5 5-1,-1 1-1,3 3 0,3 1-1,0 2 0,0 4 0,0-1 1,0 2-1,-3-2 0,-2 1 0,-3 2 0,-2 2 0,-6-3-1,-2 3 1,-6 0-1,-1 0 2,-5 2-2,0 0 1,-3 0 0,0-1 1,-2 3-1,-1-2 1,-2-1 0,-1 1-1,-4 0 2,-1-2-1,-3 0 1,-3-1 1,-1-6 1,-2-1 0,-1-5 2,-2-2 0,2-5 0,-2-2 0,3-6 1,1-4-2,0-2 0,3-3 0,1-2-2,2-1-1,2-4 0,13 2-2,-17-3-1,17 3-3,0 0-6,0 0-11,-13-14-6,13 14-1,10-22 0,3 8 2</inkml:trace>
  <inkml:trace contextRef="#ctx0" brushRef="#br0" timeOffset="87651">3539 1516 0,'0'0'9,"0"0"0,0 0-1,0 0-1,0 0-1,-11 3 1,11-3 0,0 0 1,0 0 0,0 0 0,0 0 0,0 0-2,0 0-1,0 0-1,0 0-2,0 0 0,0 0-2,0 0 1,0 0-1,0 0 0,0 0 0,0 0 0,0 0 0,0 0 0,0 0 0,1 12 0,-1-12 0,6 11 0,-6-11 1,10 18 0,-3-4 0,1 2-1,0 2 1,-1 2 0,2 4 0,-1 2-1,1 2 0,0 1 1,-3 0-1,3 0 0,-3 2 0,3-1 0,-2-3 1,4 1-1,-3 0 0,1 0 1,1-2-1,0 1 0,3 0 1,-1 0-1,2 1 0,-3 0 0,2-1 0,-1-2 0,-3 2 1,-1-3-1,-1 2 0,-2-3 1,-1 1-1,-2-2 0,-1 0 1,0-1-1,-1 0 0,-1-1 1,1-1-1,-1 1 0,0-1 0,-2 0 1,1-3-1,0-1 0,-1-1 1,0-2-1,-2-2 1,5-10 1,-9 18-1,9-18 2,-13 12-1,13-12 0,-16 12 0,5-6 1,1 1-1,-2-1-1,-1 1 1,0 0-2,-2 1 1,-1-2 0,2-1 0,-4 0-1,3 1 1,0-3 1,0-1-1,2-1 0,1 0 0,12-1 1,-17 0-2,17 0 1,-12-1 0,12 1-1,-11-6 0,11 6 0,0 0 0,-14-13 0,14 13 0,-9-14 0,3 3 0,0 0 1,-1 1-1,-1-2 0,1-1 0,0-1 0,-1 1 0,2 0-1,0 0 1,2-3-1,1 1 1,2-2-1,1-1 1,0 0-1,1-1 1,1 0 0,0 0 0,0 0 1,-1 0-1,1 2 1,-1-1 0,2 1-1,0-1 1,0 0 0,2 0-1,-1 0 1,2-2-1,1-1 0,3-1 0,-1 0 0,1-2 0,1-1 0,2-2-1,1-2 1,2 1 0,4-3 0,-1 0 0,2-2 0,1 0-1,1 0 2,2 0-1,-1 1 0,0-1 0,1 1 0,2 1 0,1 0-1,-1 2 1,0 3 0,0 2 0,-4 1 1,-1 4 0,-4 4 0,-5 1 0,-3 6 1,-10 8 0,14-11 0,-14 11 0,0 0 2,0 0-2,0 0 0,0 0-1,0 0 1,0 0-1,0 0 0,0 0-1,0 0 0,0 0-2,0 0 0,0 0-3,0 0-6,0 0-10,0 0-6,0 0-3,0 0 3,-27-3 0</inkml:trace>
  <inkml:trace contextRef="#ctx0" brushRef="#br0" timeOffset="108192">11941 599 9,'1'-10'8,"-1"10"-1,0 0 0,0 0-1,0 0-1,0 0-2,0 0 0,0 0-1,0 0 0,0 0-1,0 0 0,2 10 0,-2-10 0,3 11 1,-3-11 0,2 15 1,-2-15-1,3 17 0,-1-6 0,-1 3 0,0 2-1,2 3 0,-1 0 1,0 4-1,1 1 0,1 3 0,0 2 0,1 2 0,0 3 0,1 2 0,0 4 0,1 4 1,0 2-1,-1 1 0,0 2 0,-2 4 0,-2-1 0,-1 1-1,-2 0 1,-2 0 0,0-1 0,0-2 1,1-2 0,2-3 0,2-1 1,4-4-1,2-4 0,3-3 1,1-5-2,-1-1 0,0-4 0,-2-4 0,-1-2 0,-2-2 0,-1 1 1,-3-2-1,-1-2 0,-1 0 0,0 0 1,0 0 0,0-1-1,0-11 1,-1 17-1,1-17 1,1 13 0,-1-13 0,0 11-1,0-11 1,0 10 0,0-10-1,0 13 0,0-13-1,-1 15 1,1-15 0,-2 15 0,2-15-1,-1 13 0,1-13 0,-1 13 0,1-13 0,-2 13 0,2-13 0,2 14 0,-2-14 0,0 14 0,0-14 0,1 14 0,-1-14 0,0 10 0,0-10 0,0 0 0,1 11 0,-1-11 1,0 0-1,0 0 0,0 0 0,0 0 1,0 0 0,0 0 0,0 0 0,0 0 0,0 0 0,3-14 0,-3 14 0,4-18 0,-1 7 0,3-3 0,-2-2 1,3-2-2,-3-3 1,6-1 1,-2-2-1,2-1 0,0-4 0,-1-2 1,3-1-2,-1-3 4,1-1-3,1-3 0,1 0 1,-1-2-1,1 0 0,1-1 0,0 0-1,3 3 1,-1-4 0,2 2 0,2-3 0,2 1 0,1 0 0,0-1-1,0 0 1,1-1 0,1 2-2,0-1 1,-1 1 0,0 1 0,2 0 0,-3 2 0,2 2 0,0 0 0,-3 0 0,0 4 1,-3 1-1,0 1 0,-4 2 0,2 1 0,-3 0 0,0 3 1,-1 0-1,0 1 0,-1 2 0,-1-1 0,-3 2 1,-1 2-1,-2 5 0,-2 1 1,-4 14-2,3-15-1,-3 15-7,0 0-11,0 0-9,-10 9-1,0-19 0,10-3 0</inkml:trace>
  <inkml:trace contextRef="#ctx0" brushRef="#br0" timeOffset="113344">13213 127 7,'0'0'10,"-4"11"0,4-11-1,0 0-1,0 11 1,0-11 0,0 0 0,0 0-1,-1 11 2,1-11-1,0 0-2,0 0 0,0 0-2,0 0 0,0 0-1,0 0-1,0 0-1,0 0 0,0 0 0,0 0 0,0 0 0,0 0-1,0 0 1,0 0 0,0 0-1,0 0 1,8-12-1,-8 12 1,5-14-1,-5 14 0,3-16-1,-3 16 0,2-13 1,-2 13-1,-1-10 0,1 10 0,0 0 0,0-12-1,0 12 1,0 0 1,0 0-1,0 0 0,0 0 0,0 0 0,0 0 0,0 0 0,0 0-1,0 0 1,0 0 0,0 0-1,0 0 1,0 0 0,0 0 0,0 17 0,-1-5 0,-1 4 1,0 3-1,1 4 1,-3 4-1,1 1 0,0 4 0,2 1 0,0 1 0,0-1 0,1-2 0,-1-2-1,2-3 1,-2-3 0,0-2-1,-1-6 0,1-1 0,-1-3-2,2-11-1,-2 13-1,2-13-4,0 0-8,0 0-7,0 0-1,7-28 1,0 11 1</inkml:trace>
  <inkml:trace contextRef="#ctx0" brushRef="#br0" timeOffset="114184">13403 50 11,'13'6'19,"-13"-6"0,0 0-2,0 0-4,0 0-3,0 0-2,0 0-1,0 0-2,0 0-2,0 0 0,-1 18 0,2-8 0,0 3-1,2 3 1,-2 5-1,1 6 1,-1 3-1,-1 6 0,0 4-1,0 1 0,0 2 0,-2 0-1,2-2 1,-1-4-1,1-4 1,-1-8-2,1-4 0,0-4-2,0-17-5,2 17-8,-2-17-8,0 0 0,-1-29 1,7 9-1</inkml:trace>
  <inkml:trace contextRef="#ctx0" brushRef="#br0" timeOffset="114672">12887 61 19,'0'0'16,"0"0"0,0 0-2,8-11-5,-8 11-1,0 0 2,16-10-2,-16 10 0,17-8-2,-5 4 0,5 2-2,7 0-1,5 0-1,9 1-1,10 1 0,7 0-1,9 0 0,8-1 0,0-1-1,2-1-2,-4-1-1,-6 0-1,-7 0-4,-8 1-2,-13 0-5,-4 7-5,-17-6-1,0 8 0</inkml:trace>
  <inkml:trace contextRef="#ctx0" brushRef="#br0" timeOffset="117609">13580 883 8,'0'0'9,"0"0"0,0 0-3,8-10-1,-8 10 1,0 0 0,0 0 2,0 0 1,0 0 0,0 0 1,3-11-2,-3 11-1,0 0 0,0 0-2,-14-3-2,14 3 0,-17 1-2,6 1 1,0 2 0,-3 2 1,-3 1 0,0 2 0,-3 2 0,-1 2 0,-2 6 0,-1 2 1,0 2-1,-2 3 0,1 3 1,2 1-1,0 2 0,2 1 0,0-2-1,3 3 0,1-2 1,0 2-1,2 2-2,0 3 0,3-2-1,2 3 1,0 2-1,2-1 1,1 2-1,1 0 1,3 0 0,1-1 1,-1 0-1,4 0 1,3-3 0,4 1-1,3-3 1,5 0-1,3-2 1,3-1-1,2-4 0,3-3 0,0-3 0,1-5 0,4-1 0,-2-4 0,0-5 0,1-3 0,-2-1 0,1-2 0,-1-1 1,1 0-1,-5-4 1,0 1-1,1 0 1,-2 0-1,1-1 1,-2-1-1,0 2 1,1-1-1,-1 1 1,-3-1 0,-4 0 0,-2 2 0,-2-1 1,-12 1-1,15-2 2,-15 2-1,0 0 0,0 0 0,0 0 0,0 0-2,0 0-1,0 0-7,-9-12-16,9 12-8,-14-19 1,8 6-3,-8-12 2</inkml:trace>
  <inkml:trace contextRef="#ctx0" brushRef="#br0" timeOffset="118812">14091 1232 16,'0'0'15,"-11"4"1,-2-5 0,2 6-1,-8-4-1,1 5-1,-6-2-1,-1 3-2,-6 2-2,-1 0-3,-2 0-2,0 1 0,1 0-1,3 1-1,2-1 0,3 1-1,4-3 1,5 1-2,16-9 1,-15 14-2,15-14 1,-1 12 1,1-12-2,21 9 2,-6-3-1,7-2 1,1 3-1,4-1 0,2 4 1,4-2-2,-3 2 0,4 2-2,-1 1-1,4 2-1,0 1 0,1 2 0,1-1 0,-3 3 1,-3-1 1,-3-2 1,-3 1 2,-7-2 1,-7-2 0,-6-1 2,-5 0 1,-7-2 1,-3 1 1,-5-2 0,-4 1 2,-3-3 0,-5 0 0,-4-2 1,0 0-2,-5-4 0,1 2 0,-3-4-1,1 1-1,-3-2 0,1-1-1,2-1-1,4-1 0,-2 0 0,5 1-1,2-4 0,3 4-1,4-4 0,3 4-1,4-2-4,-1 0-8,13 5-12,-10-11-4,4-1-2,11 1 2</inkml:trace>
  <inkml:trace contextRef="#ctx0" brushRef="#br0" timeOffset="119767">14292 1081 25,'0'0'17,"0"0"0,0 0 1,0 0-4,0 0-1,0 0-1,0 0-1,0 0-2,0 0-1,0 0-2,0 0-1,0 0-1,0 0-1,0 0-1,0 0-1,12 7 1,-12-7-1,4 11 1,-4-11-1,6 16 0,-2-3 0,-1 2 0,0 1 0,1 3-1,0 1 0,-1 1 0,2-1 0,0-3 1,-3-1-2,0-2 1,1-2-1,-3-12-3,0 14-6,0-14-10,0 0-8,0 0-1,-7-12 2,10 1-1</inkml:trace>
  <inkml:trace contextRef="#ctx0" brushRef="#br0" timeOffset="121122">14394 848 1,'0'0'9,"0"0"-1,0 0-1,10 7 0,-10-7 0,11 9 0,-11-9-1,15 12 0,-3-1 0,-1-2 0,4 6 0,2 0-1,1 4 1,3 4-2,3 3 0,-1 2-1,5 3-1,1 2 0,-1 2-1,2 1 0,-5 3-1,0-2 1,-3 2-1,-3 5-1,-5-2 1,-4 2 0,-3 0 0,-2 3 0,-4-1 0,-1 0 1,-3-3 0,-3-2 2,-2-3-1,-2-2 1,-1-2 1,-5-4 0,1-4 2,0-2-1,-4-3 2,3-2-1,-3-3 0,2 0 1,-3-5-1,2 1 1,-1-3-3,0 0 0,0-2 0,-1 2-2,2-1 1,-2-1-3,3-1 2,1-2-3,2 2 2,1-4-1,13-2 0,-16 6-1,16-6-1,0 0 0,-12 3-2,12-3-3,0 0-7,0 0-8,0 0-8,0 0-1,-6-18 1,6 18 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27.2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1048 0 5,'-6'11'6,"6"-11"0,-14 5-2,14-5-2,-15 9 1,15-9 1,-16 14 1,5-7 1,0 3 1,3-1 1,-5 1 0,3 4-1,-3-1-1,2 5-2,-5 4 1,1 4-3,-1 4-2,-4 4 1,-3 8-1,-5 6 0,-5 6 1,-4 8-1,-5 9 0,-4 6 0,-3 9 0,-1 7 1,-1 5 0,-2 6-1,2 7 1,2 2 1,1 2 0,4 2-1,4 2 1,1 1 1,4 2-1,3 0 0,5 1 1,4 0-1,3-1 0,7-3 1,2-4 0,7-7 1,4-9 0,8-4 0,6-15 0,10-6 1,6-15 0,12-2-1,9-13-1,14-5 0,11-12-1,14-8 0,6-5 0,8-5-1,3-6 0,-2-2 0,-1-2 0,-8 2 0,-11-1 0,-12 4 2,-14-2-1,-11 2 0,-14-1 0,-7 1 0,-11-2 0,-7-1-2,-9-1-4,0 0-21,0 0 0,-12-16-1,-6-1-2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7:56:15.7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 21 20,'0'0'30,"0"0"1,-10-6 0,10 6-19,-9-6-7,9 6 0,0 0-2,0 0-2,0 0 0,0 0 1,0 0 0,0 0 0,0 0 2,0 0-1,0 0 1,-6-9-1,6 9-1,0 0 0,0 0-4,0 0-5,0 0-10,0 0-17,11 2-1,-11-2 1,11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00.2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488 547 3,'-26'-6'5,"-4"-1"-1,1 0 0,-4-2-3,-3 2 1,-1 1 2,-3 1 1,1 1 0,-2 2 1,4 1-1,-3 0 2,9 1 0,3-1-1,9 0-2,3-3-1,16 4 1,-6-13-1,19 2 0,8-2 1,9-1-2,13 0 0,6 0 0,9 4 0,5 4 0,7 4-1,0 4 0,3 5-1,1 0 1,0 0-1,4 1 0,2-5 1,1-2 0,-1-3 0,0-5 0,-5-1-1,-7-2-2,-8 0-4,-13-2-9,-11-1-1,-11-2 1,-13-4-1</inkml:trace>
  <inkml:trace contextRef="#ctx0" brushRef="#br0" timeOffset="501">1138 2 33,'0'0'11,"-13"17"-1,13-17 1,-13 21-11,10-7-1,4 1 1,3 1 1,1-2 1,3 2 0,2-5 1,6 1 1,5-3-1,3 2 1,1-1 0,3 1-2,0 0 0,-1 2-1,-1 1-1,-3 0 0,-2 3 0,-5 0 0,-1-1 1,-2 1-1,-3-2 1,-1-2 0,-2-2 1,0 0 1,-7-11 1,3 18-1,-10-9 2,-2 2-1,-6 3 0,-4 3 0,-8 3-1,-3 6-1,-7-1 0,0 2 1,-2 0 0,-1 1 0,0-4 0,4 0 1,-1-4-1,6 0 1,2-5-2,1 1 0,2-4-1,5 0 1,3-1-2,1-2 0,3 0 0,3-3 1,2-2-1,9-4 0,0 0-1,-11 7-1,11-7-3,0 0-6,12 0-11,-2-8 0,10 0-2,-3-11 1</inkml:trace>
  <inkml:trace contextRef="#ctx0" brushRef="#br0" timeOffset="1612">1489 219 10,'-15'8'10,"15"-8"2,-14 2 0,14-2-1,-13 0-2,13 0 0,-14 0-2,5 2 1,-4-3-2,2 3 0,-6-2 0,3 2 0,-6-5 0,-1 2-1,-4-4 1,6 0-1,-5-5-1,4-1 0,-3-4 0,0 0 0,0-4-1,4 2 0,-1-2 0,-2 1-1,-1 0 0,0 2 0,-2 2 0,1 0-1,2 4-1,0 1 0,4 3 0,2 1 0,3 2-1,3 1 0,10 2-1,-13 2-2,13-2-4,0 0-7,3 16-8,-3-16 0,15 8-1,-15-8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13.00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1383 2139 32,'1'-19'14,"-7"-2"0,-4 4 0,-7-1-6,-4 4-3,-8-1-5,-4 7 1,-10-1-1,-5 2 0,-10 7 1,-6 2 1,-8 8 0,-5 5 0,-6 6 1,1 7 0,-3 7-1,1 11 0,2 11 0,1 8-1,9 7 0,4 6 1,6 9-2,7 10 0,7 7 1,8 6-1,10 4 1,10 2-1,9 4 0,10 4 0,10 2 0,14-3 1,11-2-1,13-5 1,8-8 1,14-7-1,11-12 1,13-17 0,11-20 0,8-21-1,10-25 1,7-25 0,12-27-1,2-25 0,2-26 1,-2-15-1,-6-17-1,-5-14 0,-11-8 0,-13-4 0,-18 0-1,-19 2 0,-20 1 0,-18 4 0,-21 7 1,-22 10 0,-20 11 0,-18 13 1,-17 15 0,-15 15 0,-16 22-1,-14 18 1,-4 17-3,-1 16-4,5 17-10,4 10-3,12 8-1,11 4 0,20-1 0</inkml:trace>
  <inkml:trace contextRef="#ctx0" brushRef="#br0" timeOffset="701">2054 1371 58,'13'5'17,"-1"10"1,-1 8-2,4 13-17,5 16-1,2 10 1,4 12 1,3 8-1,4 4 1,0 0 0,1-2 0,0-8 2,-2-9-1,-2-11 1,-4-10-1,-3-11 1,-8-12 2,-1-9-1,-14-14-1,0 0-1,2-18 0,-12-6 0,-9-13 0,-4-6 0,-5-11-1,-4-11 0,-4-10 1,1-3 0,1-4 1,4 0-1,8 0 0,8 6 0,10 7-1,9 9 0,11 8-1,8 10 0,9 7 0,4 6 1,5 13-1,2 1 0,0 7 1,-4 6 0,-2 6-1,-4 5 1,-5 6-1,-7 4 0,-10 1 1,-8 4 0,-11 0 1,-7-1 0,-13-1 1,-7-2-1,-9-1 1,-1-2 0,-3-2 0,4-3-1,3 1-1,4 0 0,7 0-1,7 1 1,9 5-1,8 5 1,8 7-1,9 5 1,8 4-1,12 3 2,11 1-1,10 2 1,7-2 0,8-3 0,4-3 0,-1-1 1,-2-4 0,-6-3 0,-11-4 0,-7-2 0,-12-6 0,-9-1-1,-11-8 1,-4-2-1,-9-7-1,0 0-2,0 0-5,-16-13-11,8-4-4,-5-11-1,4-4 0,-4-12 1</inkml:trace>
  <inkml:trace contextRef="#ctx0" brushRef="#br0" timeOffset="1712">3373 564 3,'0'0'5,"-13"-5"-1,13 5-1,-9 6-3,9-6 1,-13 10 2,2-4 3,1-1 1,-1 2 1,-3 2 0,-1 2 0,-2 5 1,-4 6-1,-2 9-2,-5 9 0,-1 13-1,-6 13-1,0 13 0,-3 11 1,3 10 0,2 5-1,7 6 1,9-3 0,10 1 0,12-8-1,15-8 0,13-15-1,13-3 0,11-12-1,12-8 0,5-13 0,8-9-1,0-11 1,0-8-1,-1-6 1,-4-8 0,-7-12 0,-8 2 0,-9-6 0,-8 3 1,-10-2-2,-6 4 1,-10 0-1,-5 3 2,-14 8-2,13-3 1,-13 3-1,0 0 0,0 0 0,0 0-1,0 0 0,-14 0-3,14 0-11,-16 4-11,5-4 1,-7-10-2,-1-3-1</inkml:trace>
  <inkml:trace contextRef="#ctx0" brushRef="#br0" timeOffset="3144">3837 985 6,'0'0'10,"7"-12"1,-7 12 0,2-11-2,-2 11-2,-3-9-1,3 9 0,-12-4-1,2 3-2,-1 3 0,-6 3 0,-1 5-1,-5 5 2,-4 5-3,-3 5 1,2 6-1,-4 3 0,2 4 0,4-2-1,2-1 1,7-5-1,7-2 1,9-6 0,7-4 0,10-6 1,8-4 0,5-2 1,5-2-1,8-1 0,2 0 1,0 1-2,-2 2 0,-3 1 0,-5 2-1,-3 2 0,-4 3-1,-9-1 1,-6 2 1,-7 0 0,-4 3 2,-9-2 1,-3 4 0,-9-3 1,-3 2 0,-8-2 0,2-1 0,-5-2-2,3-3-1,2-2-2,4-7-3,5 0-10,2-8-8,12-5-1,-1-8-1,9-3 0</inkml:trace>
  <inkml:trace contextRef="#ctx0" brushRef="#br0" timeOffset="4816">4087 1252 12,'0'0'9,"0"0"0,0 0 0,0 0-5,-4 17-1,5-4 1,1 6-2,0 7 1,0 4 2,1 5 0,0 4 1,2 3 0,4-2 0,2 2 0,5-7-2,4-6 0,6-8-3,5-12-1,3-9-2,1-11-3,0-8-7,-1-8-3,-6-7 0,-5-4-1,-8-4 1</inkml:trace>
  <inkml:trace contextRef="#ctx0" brushRef="#br0" timeOffset="5137">3976 1374 42,'-4'11'15,"4"-11"2,19 3-1,5-12-5,10-4-10,6-4 0,5-3 2,4-1-2,0-2-1,-4-1-7,0 4-8,-6 0-2,-8 1 1,-5 3-2</inkml:trace>
  <inkml:trace contextRef="#ctx0" brushRef="#br0" timeOffset="5868">4483 1311 7,'0'0'6,"0"0"1,0 0 1,0 0 1,9 8 0,-5 2 0,1 2 0,1 3-2,2 4 0,0 3 0,1 2-2,0 0-1,1 1-1,-1-4-1,1 0-2,-2-3-1,-2-5-3,0-2 0,-6-11-6,3 9 1,-3-9 0,-10-6 1,0-4 1,-4 1 3,-5-1 2,1-1 2,-1 3 3,2 1 1,0 2 2,5 0 0,2 4 0,10 1 2,0 0 0,-10-3 2,10 3-2,12-9 0,2 3-1,2-5-2,5-1-4,4-4-5,3-1-7,4 0-5,-1-1-3,0-1 0,-3-1 0</inkml:trace>
  <inkml:trace contextRef="#ctx0" brushRef="#br0" timeOffset="6379">4732 1290 19,'9'-9'11,"4"-1"-2,-1-6 1,2 0-5,2-2-2,-2 0 2,0 2 1,-4 0 0,0 4 0,-3 1 1,-7 11-1,10-10-1,-10 10-1,0 0-2,8 12-1,-7-1 1,1 4 0,0 3 0,2 5 0,-2 2 0,1 2 0,1 2-1,1 1 0,1-1 0,1-2-2,1-4 1,-2-3 0,0-4 0,-2-3 0,-4-13 0,0 13 1,0-13-1,-16 4 0,3-4 0,-2 0 1,-3 0-1,1-1 0,-1 0 1,4 0 0,2-1-1,12 2 1,-9-5 0,9 5 0,16-8 0,0-1 0,4 2-1,2-5-5,5 4-8,-1-4-6,-1 0 0,-5-5 0,0 0 0</inkml:trace>
  <inkml:trace contextRef="#ctx0" brushRef="#br0" timeOffset="6909">5181 1072 29,'8'9'13,"-1"3"0,-2 0 2,-2 2-5,3 7-4,-2 3 0,5 9 1,-4 3-1,4 8 0,0 0-2,2 4-4,4 0-13,-1-5-4,2-6-2,0-14 1</inkml:trace>
  <inkml:trace contextRef="#ctx0" brushRef="#br0" timeOffset="8412">5627 1026 5,'0'0'7,"0"0"1,-3 10 3,3-10 4,0 0 1,0 0-1,-1-16 0,0-5-3,2-5-1,-6-12-2,3-9-3,-6-11-3,-2-9-3,-3-5 1,0 2 0,0 6-1,-1 6 1,3 10 0,1 10-1,3 11 0,4 9-1,3 18 1,0-9-1,0 9 0,9 10-1,1 1 1,0 1 0,3 3 1,4 2 0,3 3 1,4 4 0,4 2 0,5 4 0,3 3 0,2 6 0,1 5 0,3 3 0,1 1 0,-3 0-1,-4-4 1,-4-4-1,-4-6 0,-4-8-1,-4-5-1,-7-12-3,0-5-7,-13-4-7,4-22-1,-17 0 0,-5-3 0</inkml:trace>
  <inkml:trace contextRef="#ctx0" brushRef="#br0" timeOffset="8852">5699 718 17,'-34'2'13,"7"6"-1,6-3 1,6 3 0,15-8 1,-10 11-1,20-11-3,6-3-4,14 0 0,10-6-4,8 1-5,12-6-11,6-2-3,6-4-3,-4 1 1</inkml:trace>
  <inkml:trace contextRef="#ctx0" brushRef="#br0" timeOffset="9113">6292 743 48,'14'37'17,"0"6"0,2 7 1,-2 6-13,3 7-1,-4-3-2,-2-5-2,1-4-6,-3-12-10,2-16-1,2-18 0,1-21-1</inkml:trace>
  <inkml:trace contextRef="#ctx0" brushRef="#br0" timeOffset="9383">6925 237 62,'0'0'19,"0"0"1,-19-2-2,-1 1-15,0 5-2,-10 2 0,-5 5 0,-9 7 1,-2 5-1,-4 6 1,3 2-1,2 0 0,4 1 1,10-2-2,10-2 1,12-5-1,14 0 0,14-6 0,12-1 0,11-3 1,11 1-1,3-3 0,1 1 0,-1 0 0,-6-1 0,-8 2 0,-10 3 0,-12 6 0,-13 4 0,-12 2 1,-11 5 1,-10-1 1,-5 5 0,-10-3 0,0 0 0,-1-9 0,2-2-1,4-7-1,5-11-7,11-1-13,4-13-3,14-3-1,1-13-1,14-2 1</inkml:trace>
  <inkml:trace contextRef="#ctx0" brushRef="#br0" timeOffset="10344">7156 518 9,'0'0'8,"9"-1"1,-9 1 0,-3 12-2,-1 1-3,-1 5 1,-4 6 2,2 6 2,-4 7 0,4 2 0,-2 4-1,4 0 0,5 0-1,1-4-1,9-2-1,0-9-2,11-8-1,3-7-4,8-10-3,2-7-3,0-10-5,1-5-6,-4-7 1,-4-4-1,-12-6 1</inkml:trace>
  <inkml:trace contextRef="#ctx0" brushRef="#br0" timeOffset="10645">6979 694 56,'-1'14'17,"10"-4"1,7-4-2,10-3-17,7-3-2,5-4-5,10-6-8,5-1-1,3-8 0,4-3 0</inkml:trace>
  <inkml:trace contextRef="#ctx0" brushRef="#br0" timeOffset="11917">7393-2 18,'0'0'8,"10"-4"1,-10 4 0,13 1 0,0 4 0,5-1-2,8 6 0,7 4 0,10 6-1,8 4-1,11 7-1,5 4 0,5 8-2,3 6-1,1 2 0,-5 4 0,-5 1-1,-11 2 1,-8 1 1,-16 2 1,-12 3 0,-20-1 1,-12 5 0,-19-2 1,-10 5 0,-12-3 0,-5 3-1,-4-7-1,-1-2 0,2-8-2,8-6-1,10-3-10,7-10-10,8-5-2,2-16-2,4-13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4.7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1 91 3,'0'0'2,"-3"-13"0,8 3-4,2 1-1</inkml:trace>
  <inkml:trace contextRef="#ctx0" brushRef="#br0" timeOffset="80">42 0 20,'0'0'9,"0"0"1,0 0-2,0 0-2,0 0-2,0 0-2,0 0-2,0 0 0,3 9 0,-3-9 0,9 11 0,-9-11 1,10 18 0,-4-8 2,2 2 0,2 1 0,1 3 2,2 0-1,8 8 2,3 1-1,5 6 0,5 4-2,5 8 0,7 5-1,8 7 0,1 5-1,7 8 0,2 5 0,4 6 0,2 2 1,3 5 1,-6 0 1,-1 1-1,-1 1 1,2 0 1,-4-7 0,1 0-1,-3-7-1,2-5 0,0-3-1,1-2 0,-5-8-1,-4-3 0,-6-6 0,-5-3 0,-9-5 0,-7-3 1,-8-9-1,-6-3 1,-7-8 0,0-2 0,-5-5 0,-2-9 0,0 0-1,3 9 1,-3-9-2,0 0 0,0 0 0,0 0 0,0 0-3,0 0 0,0 0-3,0 0-11,0 0-6,-6 9-1,6-9-1,-12 9 1</inkml:trace>
  <inkml:trace contextRef="#ctx0" brushRef="#br0" timeOffset="811">1756 2128 3,'10'5'6,"-10"-5"0,0 0 3,0 0-2,0 0 0,0-9 3,0 9 2,0 0 1,-13-7 2,13 7-1,-11-8-2,11 8-2,-19-14-2,9 6-2,-8-4-3,1 0 0,-3-4-1,-6 2 0,-6-2-1,-2 0 1,-7 0 0,-1-1 0,-5 1 0,2-1 0,-1 2 0,4-1-1,2 0 0,4 1 0,5 2 0,8 1-1,4 4 0,6 1-2,3 3 0,10 4-2,0 0-1,0 0-3,21 7-8,-1-4-7,13 6-1,2-4 3,9 3 0</inkml:trace>
  <inkml:trace contextRef="#ctx0" brushRef="#br0" timeOffset="1242">1787 1998 37,'0'0'15,"14"-25"0,-11-1 0,0-7-7,0-5-4,-2-8-1,-1 0 1,-5-5 1,-3 1 1,-4-5 2,2 6 0,-6-5 1,4 6-1,-5 0 0,6 3-3,-1 3-1,5 4-2,1 5-1,1 5 0,1 4-1,2 4 0,0 7 0,1 2 0,1 11 0,-1-12 0,1 12-1,0 0-1,0 0-3,0 0-5,1 16-13,-1-16 0,7 14-3,-7-14 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6.9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4 1062 2,'-10'-7'6,"10"7"1,0 0-2,0 0 0,0 0 0,0 13-1,3-2 0,3 3 0,3 6 1,5 6 0,6 10 1,7 6 0,9 10 0,11 13-2,10 12 0,11 15-1,10 14 1,11 9-2,9 10 0,3 4-1,4 2 0,-5-2 2,-1-6 1,-7-17 2,-6-9 0,-12-14 1,-5-9 0,-13-17 0,-4-7-1,-12-14 0,-5-5-3,-10-9 0,-6-4-2,-6-8 1,-2-3-1,-11-7 1,0 0-1,0 0 0,0 0 0,0 0-2,0 0-3,-4-11-12,4 11-6,-11-15-2,2 5 0,9 10 1</inkml:trace>
  <inkml:trace contextRef="#ctx0" brushRef="#br0" timeOffset="571">1551 3042 57,'0'0'18,"-10"4"2,1-8-1,-3-4-11,-5-1-6,-6-3 1,-4 0 0,-9-4 0,-3 2 1,-10-3 0,-2 2 0,-7 0 0,-2 4 0,-3-1-1,2 5-1,0 1-1,6 2 0,6 2-1,7 0 0,9 2-1,8-1-3,11 5-1,14-4-2,0 0-2,15 5-7,17-2-7,8-3 0,11 0 1,7-2 3</inkml:trace>
  <inkml:trace contextRef="#ctx0" brushRef="#br0" timeOffset="892">1631 2893 55,'0'0'20,"6"-9"-1,-12-8-1,2-6-10,-5-10-7,1-10 1,-6-11-1,1-10 0,-5-5 1,3 0 1,-5-2 1,4 3 1,-2 4-1,3 8 1,0 6-2,3 12 0,2 5-1,4 8-1,1 6-1,2 5-1,3 14 0,1-9 0,-1 9-2,16 12-4,2 5-9,1-1-6,9 2-2,2-5 2,8-7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9.0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-4 908 16,'0'0'9,"-5"-10"-1,5 10-1,0 0-2,0 0-1,0 0-2,3 12 0,1-2-1,4 2 1,4 6 0,6 4 1,5 10 0,6 8 1,7 9 0,8 12-1,9 9 1,8 14-2,10 13 0,11 16 1,8 9-2,7 8 0,5 5-1,1 5 0,0 2 1,-2-8 0,-4-6 2,-11-13 0,-5-10 0,-9-12 1,-7-8-1,-6-12 1,-5-8 0,-7-9-2,-8-7-1,-6-7 0,-6-8 0,-6-7 0,-4-7 1,-6-7 1,-11-13-1,11 11 2,-11-11-1,0 0-1,0 0-5,-1-11-12,1 11-5,-20-17-1,3 5 0,-4-1 0</inkml:trace>
  <inkml:trace contextRef="#ctx0" brushRef="#br0" timeOffset="681">1537 3206 41,'-11'2'16,"11"-2"0,-14-12 0,4 2-6,-6-2-6,-3-2 0,-10-1 2,-3 0-1,-10-3 2,-4 4-1,-8-3 1,2 7-1,-5-4-1,5 7-1,2-2-2,8 3-1,7 2 0,9 1-2,7 2-1,5-1 0,14 2-2,0 0-1,24 2-4,-3-3-6,13 4-6,3-1-2,11 0 2,3-2 2</inkml:trace>
  <inkml:trace contextRef="#ctx0" brushRef="#br0" timeOffset="1032">1662 3055 48,'-6'-18'18,"3"-6"2,-1-9-1,1-10-8,3-2-5,-3-10-1,4-3 0,-6-8 0,5 1 1,-6-4-1,3 6 1,-5 1 0,4 8-2,-4 3-1,3 9 1,1 6-3,0 9 0,1 5-2,-1 5 1,3 6-2,-3 2-2,4 9-2,0 0-6,-11 13-12,2 3 1,0 4-3,-7 0 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4.8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139 19 7,'-14'-10'7,"14"10"0,-9-5-2,9 5-1,0 0-1,0 0-2,-10-4 0,10 4-1,0 0 1,0 0 1,0 0 2,0 0 0,0 0 0,0 0 1,-10 8-1,10-8 0,-7 12-2,4-2-1,3-10-1,-4 21 0,3-5 0,1 2 0,0 2-1,0 5 1,0 4 0,-1 6 0,-2 11 0,0 8 0,-4 8 0,-1 12 1,-1 9 1,0 10-1,-1 6 2,-1 4-1,2 1 1,0-7 0,5-5 0,2-8 0,2-7-1,1-11 0,2-8 0,3-9-1,-2-8 0,3-5 0,-4-6 0,0-9 1,-1-3 1,-1-7-1,-1-11 1,1 13 0,-1-13 0,10 2 1,2-1-2,3-2 1,11 3-2,6-2 1,9 3-1,6 0 0,5 2 0,5 0-1,4 4 1,5 0-1,2 3 0,0 4 1,4 1 0,2-2 0,5 2 1,1-3-1,5-2 1,0-3-1,1-7 1,0-4-1,-3-2-1,-1-2 1,-6-1-1,-5 0 0,-8 2 0,-9-1 1,-10 4 1,-12-3 1,-6 5 1,-11-4 0,-4 4 0,-11 0-1,3-12 0,-6-1 0,-2-5-3,3-6-1,-2-9 0,2-6-2,0-14 1,2-5 0,0-9 0,2-3 0,0-9 1,1-4 0,1-5 1,2-2-1,-3-3-2,1 2 0,-1-2 0,2 4-1,-2 3 0,3 10 0,-3 4 1,0 12 0,-1 7 1,0 9 2,-2 10 0,0 8 1,-3 7-1,-2 3 1,-4 6-1,-4 4 0,-6 2 1,-4 2-1,-6 3 0,-5 0 0,-6 3 0,-7-2 0,-6 0 0,-5-1 1,-4-1-1,-6-2 0,-4 0-1,-7 1 1,-6 0 0,-2 1-1,-4 3 1,0 2-2,-5 0 0,7 2-3,0-2 0,14 2-7,8-4-6,15-3 0,16-5 1,15-6-1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7.3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186 150 9,'0'0'7,"14"-12"0,-14 12-2,8-12-1,-8 12 1,0 0 3,12-8 1,-12 8 0,0 0 0,0 0 1,0 0 0,0 0-2,0 0-3,0 0-1,0 0-1,0 0 0,0 0 0,0 0-1,0 0 1,0 0-1,-1 12-1,-1-1 0,-1 4-1,0 5 0,0 7 0,-2 11 1,0 9-1,0 10 1,-1 13-1,-1 7 1,-2 9 0,-2 9-1,-1 6 1,-1 4 0,0 2 1,-3-6 0,0-1-1,-2-8 1,4-6 0,-2-11 0,4-12 0,0-12-1,4-11-1,2-9 1,3-9-1,1-9 1,2-13 0,6 9 0,-6-9 0,13-5 0,-1 1 0,2-2 0,4 0 0,5 2-1,5 1 0,7 3 0,5 5 0,4 2 0,5 3 0,7 2 0,5-1 0,5 0 1,6-3-1,4-4 1,7-4-1,5-3 1,3-3-1,4-1 1,4-1-1,0 2 1,-2-1-1,-3 3 0,-4 3 1,-5 1-1,-3 2 0,-12-1 0,-4 1 1,-9 0-1,-8 0 0,-9-1 0,-8 0 1,-11-2 0,-6 1 1,-4-2-1,-11 2 2,0 0-2,-12-10 0,1 6 0,-1 0 0,2-1-1,-2 0-1,3-2 1,9 7-1,-13-18 1,13 2-1,4-8 0,1-10 1,2-9 0,-1-13-1,0-13 1,-3-12 0,-3-8 0,-2-9 0,-6-5 0,-3-1-2,-1 1 2,-2 2 0,0 9 0,2 9 0,3 8 0,-1 9-1,1 10 2,1 10-1,-1 7 0,2 7 2,-1 6-2,0 3 0,0 6 0,1 2 0,0 3 0,1 1 0,6 11 0,-14-14 0,14 14 0,-21-12-2,5 7 2,-6-2-1,-3 0 1,-9-1-1,-8-2 1,-10 0-1,-11 1 1,-9 1 0,-12 1-1,-10 2 1,-10 3-1,-7 1 1,-4 4 0,0 1-1,-1 3 0,2 0-2,9 5-3,5-2-7,14 4-9,14-4-1,14 1-1,13-8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9.2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6 122 25,'0'0'13,"-1"-10"2,1 10 0,-3-9-1,3 9-1,0 0-3,0 0-1,-6-11-3,6 11-2,0 0-2,0 0 1,0 0-2,0 0 1,0 0 0,0 0-1,0 0 0,0 0 0,0 0-1,4 18-1,5-1 1,3 4-1,3 9 0,2 9 1,2 11 0,0 6 0,-3 11 0,-4 5 0,-2 11 0,-4 5 0,-5 10 1,-5 1-1,-1 3 0,-1-4 0,-1-4 0,0-3 1,-3-12 0,3-5 0,0-14 0,1-9-1,0-10 1,2-7 0,0-6 0,2-6-2,2-5 2,-1-6-1,3-2 1,-2-9 0,8 11 0,-8-11 1,18 2 0,-4-1-1,4-3 1,4 1 0,5-1-1,4 2-1,6 0 1,4 1-1,5 3 0,5 2 0,6 3 0,4 3 0,3-1 0,3 2 0,2-2 1,4-3 0,1-3 0,5-6-1,2-6 1,2-1-1,0-4 1,1-2-1,-2 1 0,-3 0 0,-8 3 0,-6 3 0,-11 1 0,-9 3 0,-8 0 0,-5 0 0,-9 1 0,-5 0 0,-5 0 0,-3 0 0,-10 2-1,10-7 1,-10 7 0,-1-11 0,-4 2 0,-2-5 0,-3-4 0,-1-9 1,-1-7-1,0-10 0,0-10 0,1-9-1,1-8 0,2-7 0,1-2 1,2-3-1,1 1 0,-1 1 1,2 3 0,-2 4 0,0 3 0,-1 2 0,1 3 0,-1 4-1,-1 4 1,-4 4-1,0 7 1,0 3-1,-2 6 0,1 5 0,-1 6-1,-1 4 1,0 5 0,2 1 1,0 3-1,-2 2 0,-3 3 1,-3 1-1,-5 2 1,-7 1 0,-10 3 0,-10 1 0,-9 1 1,-9 2 0,-9 1 1,-8 1-1,-6 0 1,-5 0-1,-1-1 0,-2 0-1,7 0-2,0-5-13,7 1-6,1-8-2,4-6 0,1-14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28.3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 12 40,'0'0'21,"7"-15"0,-7 15 2,0 0-5,0 0-6,0 0-4,0 0-2,0 0-4,4 9 0,0 4 0,0 6-1,3 6 0,-1 5 1,-2 4 1,1 5-1,-3-1 1,0 2 0,-3-6-1,0 0 0,-2-9-1,1-4-2,1-2-2,1-19-7,3 14-7,-3-14-6,13-13-2,-5-4-1,6 2 2</inkml:trace>
  <inkml:trace contextRef="#ctx0" brushRef="#br0" timeOffset="290">237 121 27,'14'-14'14,"-1"5"-1,-3 0 0,-10 9-1,15-9 0,-15 9-4,11 4 0,-11-4-1,5 22 1,-6-5 1,2 8-1,-3-3 0,3 4-3,-2-4 1,2 1-2,1-9 0,5-3 0,3-13-1,8-7 0,2-8-2,5-3 1,0-1-1,-1 0 1,-2 2-2,-3 3 1,-6 5 0,-3 11-1,-8 10 1,-4 6 0,-4 4 1,2 6-2,-2 1 1,2 5 0,0-1 0,2 1-1,3-6 0,1-3-5,10 0-19,-2-14-2,7-3-1,-3-18-1,7-7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28.7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358 7 26,'0'0'14,"0"0"-1,-10 7 1,10-7-6,0 0-1,-10-7 0,10 7 0,0 0-2,-15-11 2,15 11-1,0 0 0,-11 5 0,9 6-1,0 10-2,-1 10-1,2 12-2,0 17 0,0 10 0,0 17 0,1 7 2,-2 4 0,3 1 2,-1-8-1,5-7 1,2-13-1,10-11 0,2-18 0,10-12-3,9-16-2,4-14-4,13-5-5,-4-21-7,6-6-5,-7-16 0,-2-2 1,-9-11 0</inkml:trace>
  <inkml:trace contextRef="#ctx0" brushRef="#br0" timeOffset="401">7 489 71,'-9'19'23,"9"-19"0,8 15 0,16-23-9,14-1-11,15-3-1,10-4-5,12 2-18,6-5-1,7 2-1,-8-3-2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29.4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-3 223 92,'-1'20'23,"1"-20"-2,-1-18-2,10-6-22,4-10-3,12 1 0,-1-6 1,8 6 0,0 1 0,4 12 3,-2 10 2,-1 9 1,-1 12 2,-5 7 0,-1 9 1,-9 1 0,-1 8 2,-11-2-1,-3 6 2,-12-7-1,-4 3 2,-13-8-2,1 2 0,-9-10-1,3-1-1,-2-8-2,4-7-2,6-5-4,1-13-9,15-2-14,2-15 0,14-2-1,1-19-1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0.3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167 21 46,'-1'-13'18,"1"13"0,0 0 1,-3-9-6,3 9-10,0 20 0,2 7 0,-2 13 1,1 18 0,-4 13 1,3 15 0,-3 8 1,8 7-1,0-7-1,10-4 0,7-16-3,10-18 0,11-20-5,4-26-8,14-15-12,-1-22 0,2-6 0,-9-17 0</inkml:trace>
  <inkml:trace contextRef="#ctx0" brushRef="#br0" timeOffset="271">153 375 75,'-53'4'25,"7"-7"0,14 6-1,9-8-13,23 5-7,0 0-1,27-9-2,10 3-1,13-3 0,11 2-1,6-8-8,17 7-14,3-5-1,6 6-1,-7-4-1</inkml:trace>
  <inkml:trace contextRef="#ctx0" brushRef="#br0" timeOffset="561">1110 609 90,'24'-10'12,"9"-14"-11,9-11-1,8-2-25,1-11 0</inkml:trace>
  <inkml:trace contextRef="#ctx0" brushRef="#br0" timeOffset="641">1570 321 49,'16'13'22,"-1"13"0,-6 3-1,0 9-4,-4 3-12,1 4-3,1 3-3,-4-1-2,-2 0 2,-4-3 0,-3-1 1,-4-2 0,-6-6 2,-5-6 1,-6-6 0,-3-6-1,-5-6 0,-1-3 0,-3-7-1,1-1 0,1-4 1,4 2 1,4-2 0,7 2 1,5-2-1,17 4 0,0 0-1,0 0 2,26-12-3,9 9 0,12-2 0,12-2-1,14 1 1,10 1-1,10 2-2,2-6-11,12 9-12,-6-8 0,1 1-1,-10-7-1</inkml:trace>
  <inkml:trace contextRef="#ctx0" brushRef="#br0" timeOffset="1442">1048 606 51,'19'4'16,"-3"-13"2,10-8-2,3-7-11,4-5-6,6-7 0,1-3 2,-1 0 0,1-2 1,-1 4 0,-6 2 1,-1 3 0,-2 6 0,-3 6 0,-2 6-2,-2 8 0,-1 8-2,-3 6 0,-2 7 0,-3 8 0,-4 10 0,-2 8 0,-4 8 0,-4 7-7,0 7-9,-1 4-2,1-3 1,2-7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2.5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406 0 68,'0'0'23,"17"18"-2,-12-5 1,0 11-14,-4 9-4,-1 16 0,-4 12 1,-2 16 0,-6 7 0,3 9 1,-4-5-1,7-2 0,3-11-2,7-12-2,11-16-2,7-21-4,14-11-7,-1-23-4,11-3-7,-8-16-3,3-2-1,-13-11 1,-8 1 2</inkml:trace>
  <inkml:trace contextRef="#ctx0" brushRef="#br0" timeOffset="261">29 310 81,'-27'-2'26,"16"-1"0,24 7-1,16-4-12,23 4-10,18 0-3,12-3-3,14 7-5,0-10-7,10 7-10,-4-6 1,-4 6-3,-13-5 3</inkml:trace>
  <inkml:trace contextRef="#ctx0" brushRef="#br0" timeOffset="511">960 648 97,'0'0'22,"0"0"-1,22-16-2,0 2-23,10 3-1,1-2 2,6 6 1,0 3 1,1 4 3,-1 8 1,-8 1 2,-3 7-1,-7 2 0,-5 3-3,-10 3 1,-8 5-1,-12 1 1,-10 6 1,-10 1 1,-7 3-1,-5-5 0,1 2 1,0-5-1,7-4 0,5-6-2,14-3 1,10-6-1,18-3 0,13-2 1,18-1-1,10-4 1,14 0-1,8 0 1,5-1-1,4-1-1,-5 0-1,-6 0-2,-15-8-13,0 5-14,-23-16 1,-12-5 0,-24-21-2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03.34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fitToCurve" value="1"/>
    </inkml:brush>
  </inkml:definitions>
  <inkml:trace contextRef="#ctx0" brushRef="#br0">145 2593 15,'-15'-8'10,"5"3"0,-5-1 1,3 2 1,0-1 0,1 1-2,11 4 1,-19-4-3,19 4 0,-13-2-2,13 2-2,-2 10-1,7 3-3,2 6 1,5 8-2,3 8 0,7 9 1,1 10 1,3 7 0,0 4 0,0 3 0,-1 0 0,-3-6 0,-2-7-3,-5-11-6,1-10-9,-8-18-1,-8-16 1,11-16-1</inkml:trace>
  <inkml:trace contextRef="#ctx0" brushRef="#br0" timeOffset="390">56 2493 72,'-10'5'21,"-5"-5"-3,15 0 0,-19-5-18,19 5-2,-9-17-1,7 2 0,4-5 1,2-8 0,9-5 2,6-7 0,7-3 2,8-4 0,6 0 1,7 3-1,4 4 0,1 7-1,-4 10 0,-2 7-1,-1 12 0,-5 9-1,-7 11 0,-8 10 1,-7 7 1,-5 7 0,-13 4 0,-1 2 2,-12-1 1,-5 1 0,-9-7 1,-2-2 0,-11-5-1,-7-1 0,4-9-1,-8-2 0,2-6-2,0-6-2,10-1-4,-1-10-6,15-2-11,6-7-2,11 0 0,2-8 0</inkml:trace>
  <inkml:trace contextRef="#ctx0" brushRef="#br0" timeOffset="1031">887 1491 43,'0'0'14,"4"-10"0,-4 10 0,0 0-9,-17 14-2,6 0 1,-5 3-1,-3 8 0,-5 5 1,3 11 1,-9 1 0,1 16 0,0 8 0,5 16-1,-1 9-1,6 10 0,0 7 1,-2 4-1,9 1 0,-1-4 0,9-10-1,5-8-1,3-12 1,6-12 0,7-13-1,14-10 0,5-12 0,15-9-1,2-10 1,6-11-3,4-4-5,-3-12-11,3-4-4,-11-10 0,-2-3-1,-18-11 0</inkml:trace>
  <inkml:trace contextRef="#ctx0" brushRef="#br0" timeOffset="1502">1388 1742 49,'0'0'17,"-10"-9"0,-6 14 1,-4 6-9,-5 5-3,-3 6-1,-7 5 1,0 5-2,-4 2 2,3 2-2,1-2 1,7-2-2,4-5 0,9-2-3,9-8 1,9-4-1,11-6-1,12-5 1,9-2-1,8 0 1,7 1 0,3 1 0,0 4-1,0 3 1,-6 4 0,-9 6 0,-9 4 0,-8 1 1,-11 5 0,-7 5 0,-10-2 1,-8 4 1,-5-2 0,-5 3 0,-5-5 0,-1-2 1,-11-6-1,4-5-2,3-7 0,7-8-3,2-5-2,5-14-9,14-1-10,4-12-2,19-1 1,-1-11-2</inkml:trace>
  <inkml:trace contextRef="#ctx0" brushRef="#br0" timeOffset="2023">1881 1896 19,'0'0'10,"-11"-5"-1,0 4 1,-1-1-5,3 0-1,9 2 0,-16-6 3,16 6 0,-12-5 1,12 5 1,0 0-2,0 0 0,0 0-1,0 0-3,0 12 0,1 2-2,0 8 2,3 6 0,-3 9 1,2 10 0,-3 4 1,5 13-1,-5-5 1,5 2-2,1-6 0,2-3-1,3-11-1,4-10 0,5-13-1,3-12 0,7-8-2,1-10-1,3-4-2,-9-12-7,5 1-8,-12-8-2,-4 1-1,-14-4 2</inkml:trace>
  <inkml:trace contextRef="#ctx0" brushRef="#br0" timeOffset="2413">1730 2041 51,'-6'14'16,"6"-14"0,24 5 1,-1-10-13,9-1-2,4-4-1,3-5-5,4-1-10,-2-5-2,0 2 0,-4 1 0</inkml:trace>
  <inkml:trace contextRef="#ctx0" brushRef="#br0" timeOffset="2633">2239 1972 52,'10'22'16,"1"1"2,0 1-2,6 6-13,-3 1 0,4 2 0,-4 0 0,1-4-2,-4-3-2,-1-7-5,-2-4-6,-8-15-5,0 0 0,0 0 0,-13-16 0</inkml:trace>
  <inkml:trace contextRef="#ctx0" brushRef="#br0" timeOffset="2784">2221 2126 28,'-24'-13'14,"5"4"1,5 5-1,14 4 0,0 0-3,0 0-3,17-6-3,6-1 0,8 0-1,3-4-1,6-4-4,4 1-11,-4-3-4,2 1-4,-7-6 1,-5 5 0</inkml:trace>
  <inkml:trace contextRef="#ctx0" brushRef="#br0" timeOffset="3364">2513 1674 21,'0'0'12,"-5"-10"0,5 10 0,0 0-2,0 0-2,-1 15-1,3-4 1,0 9-1,4 1 0,6 8 0,-4 2 2,8 7-2,-5 0-1,6 3-2,-5-4 0,6 2-2,-7-4 0,-2-3-3,2-1-7,-3-7-12,3-5 0,-11-19-2,17 10 0</inkml:trace>
  <inkml:trace contextRef="#ctx0" brushRef="#br0" timeOffset="4596">2575 826 18,'0'0'10,"0"0"0,4 17 2,2-1-5,4 7-2,5 10 2,7 11 2,8 10 1,6 15-1,3 10-1,6 16-2,1 6 0,1 8 0,-1 0-2,-3-2-2,-5-6-1,-2-11-5,-1-11-10,-7-20-5,2-21-1,-4-19 0,-4-20-1</inkml:trace>
  <inkml:trace contextRef="#ctx0" brushRef="#br0" timeOffset="5167">3518 772 12,'0'0'10,"1"-11"0,-1 11 1,0 0-1,-11-2-2,11 2-1,-17 3 1,5 2 2,-5 2-3,-2 3 1,-2 3-1,-1 7-2,-2-1-2,2 4-1,-1 0-1,2 4 1,1 0-1,3 2 0,1-2 0,-1 0 0,4 1 0,1 0 1,5-2-2,3-1 1,6-5-1,6 0 0,8-8 0,11 1 0,6 0 0,10-6 0,6 4 1,6 0-1,3 1 0,0 0 0,-4 4 0,-7 1 0,-6 1 0,-8 5 0,-13 1 0,-9 2 2,-11 3-1,-7 2 2,-11 4 0,-5 0 0,-9-3 0,-1 0 1,-4-8-1,0-4-3,1-8-2,1-10-7,14-6-7,2-10-6,14-6-1,4-10 1,11-1-1</inkml:trace>
  <inkml:trace contextRef="#ctx0" brushRef="#br0" timeOffset="5858">3911 1131 35,'0'0'13,"0"0"1,10 7-1,-9 6-2,-1 10-6,3 9-1,-2 7 2,4 10-1,0 4 0,3 3 0,1-2-1,5-2 0,2-13-2,5-8 0,5-11-1,2-14-1,3-10-4,-3-12-4,0-8-7,-8-7-4,-4-6 0,-13-2 1,-7 0-1</inkml:trace>
  <inkml:trace contextRef="#ctx0" brushRef="#br0" timeOffset="6108">3939 1249 33,'-6'10'16,"3"-1"0,6 3 0,-3-12-1,20 18-6,-3-15-1,8-3-4,8-2-15,2-6-4,5-8-3,1-5 0,1-4-1</inkml:trace>
  <inkml:trace contextRef="#ctx0" brushRef="#br0" timeOffset="6379">4562 1093 65,'0'21'20,"-1"2"-1,2 6-1,0 4-12,2 10-7,3 10 1,-1 8 1,-1 5 0,1-4-2,2-2-4,-2-10-13,2-12 0,-1-21-2,4-20 0</inkml:trace>
  <inkml:trace contextRef="#ctx0" brushRef="#br0" timeOffset="6719">4851 1173 37,'0'0'17,"-2"-22"0,6 0 1,-1-13-4,5-6-5,-4-15-2,4-6-2,-3-10 0,4-4-2,-3-4-1,-1 3-1,-2 4 0,1 8 0,-2 9 0,2 8 0,-2 12 0,2 10-1,-2 8 1,0 9-1,-2 9 0,7 11 0,-1 11 1,1 9-1,3 13 1,4 7 0,2 11 1,4 7-1,1 3 1,3 1 0,-3-4-1,0-6 0,3-10-1,-2-10 0,-3-8-1,-3-11-2,-4-7-2,-12-17-5,0 0-2,-11-16 0,-8-2 1,-12-11 0,0 1 0,-9-7 5,1 2 4,0 5 5,4 3 4,6 9 1,4 2-1,10 8 0,5 2 0,10 4-2,10 1 0,12-3-4,11-2-5,5-4-4,13-2-7,6-2-3,4-4 1,0 0-1</inkml:trace>
  <inkml:trace contextRef="#ctx0" brushRef="#br0" timeOffset="7340">5293 781 44,'0'9'14,"0"-9"0,9 5 0,-9-5-9,14 16-2,-5 3 2,0 4 1,4 14 2,-3 3 1,5 8-1,-5-2 1,6 2-2,0-8-2,2-3-2,3-4-2,4-13-1,4-11 0,2-9-2,0-7 0,-2-10-1,-1 0-1,-5-11-5,-2-4-6,-13-6-7,-5 2 1,-11-3 0,-6 3 1</inkml:trace>
  <inkml:trace contextRef="#ctx0" brushRef="#br0" timeOffset="7611">5379 891 31,'-17'17'17,"7"2"0,4-4 1,8-1-2,4-4-6,13 0-2,8-9-2,9-1-3,7-6-5,6-7-4,5-2-10,1-9-4,4-4 1,-5-6-1</inkml:trace>
  <inkml:trace contextRef="#ctx0" brushRef="#br0" timeOffset="8372">5404-6 28,'-11'-1'10,"11"1"1,0 0 0,0 0-7,15 14-3,7-4-1,8 2 1,6 6 3,8 4 0,5 6 0,6 7 1,2 5 1,5 9 0,-3 2-2,1 5 1,-4-1 0,-2 3-1,-4-4 1,-6 1 0,-9-6 0,-7 5 0,-11-2 1,-7 5 0,-15 2-2,-6 8 1,-13 3-1,-5 5-1,-5-4 0,-1-1-1,0-7-1,3-9-4,9-6-8,1-17-12,11-18-1,1-18-1,8-16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6:16.36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fitToCurve" value="1"/>
    </inkml:brush>
  </inkml:definitions>
  <inkml:trace contextRef="#ctx0" brushRef="#br0">63 2676 16,'-18'32'9,"0"-9"-1,2-7 0,0-9-3,5-3-4,11-4-1,0 0 0,0 0-1,0 0 0,16 1 1,11-10-1,11-8 1,10-6 0,15-6 1,11-7 0,13-8 0,12-6 0,9-2 0,7-4 0,9 0 0,11-1 0,10-3 1,10-1 0,13-1 0,13-6 0,13-6 0,15-7 0,13-6 0,12-5-1,8-3 0,7-4 0,6-5 0,3 1 0,-1 0 0,-1 4 0,-1 1 0,-4 3 0,-4 4 1,-11 3 1,-10 3 0,-15 5 2,-8 6 0,-24 4 0,-15 9-1,-22 3 2,-13 8-1,-20 4-1,-8 11-1,-14 2-1,-9 3-3,-8 2-3,-10 2-7,-6 2-7,-11 0-1,-14 2 1,-21-2-1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6:17.5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1639 1,'48'-27'4,"5"-2"-1,9-3 1,5 1 1,10-1 1,8-2-1,15 0 1,11-2-2,20-3 0,18-2 0,18-2-1,16-4-2,17 0 1,10-3-2,14-2 1,6 0 0,3 1 0,3-3 1,-3-1 0,-2 1 1,-1-1 1,-1 3 1,-9-2 2,-2 2 0,-6-3 0,-3 3-1,-5-1 0,0 3-1,-13-1-1,-6 4-1,-11 1-1,-6 6-1,-13 2 1,-12 5-2,-15 6 0,-17 3-2,-14 7-4,-17 0-5,-13 8-8,-16 1 1,-19 2-1,-21-7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4:33.8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 30 1,'0'0'8,"-12"-14"2,12 14-1,-11-9 0,11 9 0,0 0 0,-10-8-2,10 8 0,0 0-2,0 0 0,0 0-2,0 0 1,0 0-1,0 0 0,5 11 0,-5-11 1,0 0 0,8 14 0,-8-14 0,13 11-1,-13-11 0,13 14 0,-13-14-1,12 13 0,-12-13-1,11 12 1,-11-12-1,9 10 1,-9-10-1,0 0 1,14 7-1,-14-7 0,0 0 0,0 0 1,0 0-1,0 0 0,0 0 0,0 0 0,0 0 0,0 0 0,0 0-1,0 0 1,0 0-1,0 0 0,0 0 0,0 0 1,0 0-1,0 0 0,0 0 0,0 0 0,1-11-1,-1 11 1,0 0 0,0 0 0,-3-11 0,3 11 0,0 0 0,0 0 0,0 0 1,0 0-1,-5-9 0,5 9-1,0 0 1,0 0 0,0 0 0,0 0 0,0 0-1,0 0 1,0 0-1,0 0 1,0 0-1,0 0 1,6 12 0,-6-12 0,7 18 0,-3-7 0,3 5 1,-1 0-1,2 5 0,0 2 0,2 3 0,1 1 0,2 2 1,-1 1-1,1 1 0,2 1 0,0-1 1,-1 0-1,1-1 0,-2 0 1,1-1-1,-2 1 1,1 0-1,0-1 1,-1 1-1,0 0 1,-1-1 0,0 0 0,0-1 0,-2-2-1,0 0 1,-3-3 0,0 0 0,-1-2-1,0-2 1,0-3-1,-3-1 0,1-4 0,0-2 1,-3-9-1,5 11 0,-5-11 1,0 0 0,0 0 0,0 0 1,0 0 0,0 0 0,-1-17 0,-1 3 1,-2-7-1,-1-6-1,-3-6 0,1-9 0,-2-4-1,-3-3 0,0-1-1,-1-3 1,-1-1 0,-1 0-1,1 0 1,-2 4-1,2 1 1,1 0 0,0 3 0,0 6 0,2 3 1,0 6-1,0 3 0,2 6 0,1 4 1,0 3-1,2 4 0,6 11 0,-9-15 0,9 15 0,0 0 0,0 0 0,0 0-1,0 0 1,0 0-1,0 0 1,0 0-1,0 0 1,5 20-1,2-6 1,4 6-1,1 5 1,4 4 0,0 5 0,2 5 0,0 5 0,3 2 0,0 3 0,0 1 0,-1 3 0,2 0 1,1 0-1,0-4 0,0-1 0,-2-4 1,0-1-1,0-3 0,-1-4 0,-2-4 0,-1-4 0,-3-3 0,-1-4 1,-3-4-1,0-3 0,-3-4 0,-7-10 0,9 11 0,-9-11 0,0 0 1,0 0 0,0 0-1,-2-13 1,-3-4-1,-3-4 1,-4-7-1,-1-4 0,-4-6 1,-2-6-1,-4-2 0,-3-1 0,-1-2-1,-3 0 1,-4-4 0,-1 0 0,-1 1 0,0 3-1,2 1 1,2 5 0,0 3 1,2 5-1,-1 6 0,3 5 0,1 4 0,3 6 0,1 2 1,5 5-1,2 1-1,4 4 1,12 2 0,-8 9-1,13 4 0,6 3 0,6 7-1,3 5-2,9 13-5,-1 0-10,11 13-5,-4-4-1,6 6-1,-4-5 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4:36.2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597 772 24,'11'12'12,"-11"-12"-1,12 11-2,-12-11-4,0 0 2,11 12 0,-11-12 1,0 0 1,0 0 1,0 0 0,0 0 0,-2-9-1,-3-2-2,0-2-1,-2-7-1,-2-4-1,-4-8-1,0-2-1,-3-6 0,-3-1 0,-4-5 0,0 0-1,-4-2 0,0 2-1,-4-3 2,1 2 0,-4-1-1,3 4 0,2 2 1,1 5-1,1 3 0,5 6 0,1 6 0,4 6 0,5 4-1,2 3 0,10 9 0,-12-9 0,12 9-1,0 0 1,0 0-1,8 21 1,2-4 0,2 8 0,4 9 0,4 10 0,2 9 0,2 8 0,0 4 0,-1 6 0,-3-1 0,2 2 1,-6-2-1,1-3 1,-2-6-1,0-4 0,-2-6 0,2-5 0,0-7 0,-2-6 0,1-6 0,-3-7 0,-2-7 1,-3-4 0,-6-9 0,0 0 0,9-17 1,-9-7-1,-3-9 1,-3-7-1,-2-12 0,-1-7-1,-7-7 0,-1-1 0,-3-1 0,-3-1 0,-1 2 0,-3 2 0,2 4 0,-1 3 0,4 6 1,1 7-1,2 5 0,3 7 0,3 6 1,3 6-1,2 6 0,3 5 0,5 10 0,-8-11 0,8 11-1,0 0 1,0 0 0,0 15-1,4 1 1,1 7-1,3 7 1,1 8 0,3 9 0,2 7 0,2 4 0,2 1 0,1 1 0,0-1 0,0-2 0,0-4 0,-1-4 0,-3-4 1,0-4-1,-1-5 0,-4-5 0,0-5 0,-3-7-1,-2-4 1,-1-6 0,-4-9 0,0 0 0,0 0 0,-15-23 0,1 2 0,-4-8 0,-4-7 1,-3-8-1,-2-5 0,-5-7 0,1-4-1,-1-2 1,-2-1 0,2 1 0,1 5 0,2 5 1,2 8-1,3 8 0,4 8 0,4 9-1,5 6 0,11 13-2,-11-8 0,11 8-2,10 15-4,9 9-11,-1-2-6,11 13 0,2 2 0,11 7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4:37.9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293 736 27,'0'0'14,"0"12"-1,0-12 0,0 0-4,0 0 1,0 0 1,5 12-1,-5-12 0,0 0 0,-8-14 0,8 14-1,-10-24-2,5 4-1,-7-7-3,0-4 0,-2-7-1,-1-4 1,-3-4-2,1-3 1,-5-2-1,1 2 0,-2 0 0,1 0-1,2 6 2,1 4-2,1 4 1,4 8 0,2 5 0,3 7-1,2 3 0,7 12 0,-5-10 0,5 10 0,0 0-1,0 0 1,5 17 0,3 3-1,5 7 1,2 9 0,7 9 0,4 7 0,3 8 0,1 1 0,2 4 0,-2-1 1,-1-1-1,-3-4 0,-2-2 0,-2-3 0,-1-5 0,-2-4 0,-3-6 0,0-7 0,-2-5 0,-4-7 0,-1-5 1,-4-6 0,-5-9 0,0 0 0,-3-14 0,-5-7 0,-3-6 1,-3-8-1,-4-7 0,-1-9 0,-6-7-1,-1-6 0,-1-3 1,0 0-1,0-1 0,1 3 0,0 4 0,3 5-1,3 7 1,5 8 0,2 9 1,3 7-1,1 5 0,4 5-1,2 5 1,3 10 0,-4-10-1,4 10 1,0 0-1,7 17 1,2 1-1,3 7 1,4 7 0,3 7 0,4 9-1,2 5 2,4 4-1,0 1 0,2 0 0,-1-3 0,-2-1 0,1-6 0,-5-5 0,-2-7 1,-2-4-1,-5-6 0,-3-5 0,-3-5 0,-2-3 0,-1-4 1,-6-9-1,6 11 1,-6-11-1,0 0 1,-8-14 0,0 0 0,-3-7 0,-3-5-1,-4-10 1,0-7-1,-4-8 0,-1-7 0,0-4 0,1-5 0,2-2 0,1 0 0,1 3 0,3 5 0,3 8 0,2 8 0,3 8 0,2 11 0,1 8 0,1 5 0,3 13 0,-4-12-1,4 12 1,0 0-1,0 0 1,4 16-1,0-1 1,2 7 0,4 9-1,1 9 2,4 9-2,1 7 2,3 7-1,2 3 0,1 4 0,0-1 0,-1-3 0,2-2 0,-2-7 0,-1-4 0,-1-4 0,-3-7 0,-1-7 0,-2-6 1,-4-7-1,-2-5 0,-1-6 0,-6-11 1,0 0-1,0 0 1,-6-11 0,-3-10 0,-5-7 0,-1-7 0,-5-9-1,-2-6 1,-3-4 0,1-4-1,2 2 0,1 1 0,3 5 0,1 3-1,6 9-1,-2 1-4,7 13-19,-12-4-3,0 5-1,-10-9-1,-1 3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29.3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123 204 66,'0'0'22,"0"0"-1,8 17 1,-5 7-10,-5 6-10,0 12 1,-6 9 0,-1 11 1,-6 0 0,-1 8 1,-5-10 1,3-3-1,-1-14-1,4-10-2,6-22 0,9-22-3,9-18-3,5-22-3,10-12-2,-5-15 1,9-5 3,-4-4 2,1 7 2,-6 13 1,-6 9 4,0 18 3,-10 9 0,4 19 0,-7 12-2,3 18-2,-1 12-2,1 10-1,2 8 0,3 4 0,4 6-1,4 0 1,4-4 0,4-5 1,3-10-1,5-8 0,4-9 0,1-8 1,-1-9 0,1-7 0,-5-10 0,-2-8 1,-2-9 0,-4-6 0,-7-7 0,-3-6-1,-4-5 1,-1-2-1,0 2 0,-3 3-1,-1 5 1,0 5-2,2 11-1,-2 5-2,6 12-11,-6-2-12,8 7-1,-6-7 1,4 4-2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4:31.82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fitToCurve" value="1"/>
    </inkml:brush>
  </inkml:definitions>
  <inkml:trace contextRef="#ctx0" brushRef="#br0">100 2690 6,'-16'8'5,"16"-8"1,-16 5 0,16-5-1,-12 4 1,12-4-1,-13 3 0,13-3 1,-11 2 0,11-2 2,-12 0-1,12 0 1,-9-2 0,9 2-1,0 0-1,-12-4 0,12 4 0,0 0-2,0 0 0,0 0 0,0 0-1,0 0-1,0 0 0,0 0-1,0 0 0,0 0-1,0 0 1,9-11-1,-9 11 1,17-11 0,-4 4 0,3-6-1,2 2 2,12-6-2,1 1 1,8-2 0,7-3 0,4-2-1,5-1 1,7-3 0,7-1 0,-3-2 0,-1 0 1,6-2-1,3 0 0,-3 0 0,4 1 1,-1-1-1,0 3 0,0 0 0,3 1-1,-4 1 1,-2 0 0,-2 1 0,0-1 0,-4 1 0,0 0 0,-1-1 0,2 1 0,-2-2 0,0 3 0,6-5 1,0 0 0,-1-2-1,0 1-1,1 0 1,-3 0 0,2-2-1,0 1 0,-1 3 1,-4 1-1,3 2 1,-1 0-1,-2-1 0,2 2 0,-1 1-1,-2-1 2,2 1-2,0 1 2,-1 0-2,0 0 2,3 0-2,-1 0 2,-2 0 0,0 3-1,-3-2 1,-1 1-1,-2 0 1,0-1-1,-1 1 0,0 0 0,0-2 1,1 1-1,0 0 0,0-2 0,1 0 0,-1 0 0,-2 1 0,1 1 0,1-1 1,2 0-1,0 1 0,1 1 0,1 0 0,1 0 0,-1-4 0,1 3 0,-1-1 0,0 1 1,-1-1-2,3 2 2,-1-2-2,-1 0 2,1 3-1,1-2 0,-1-1 0,0-1 0,1 0 0,-1-1 0,2 1 0,3-1 0,3-1 0,-1 0 0,1-1 0,0 1 1,-3 0-1,-5 3 0,-3-1 0,-7 2 0,-4 1 0,1 2 0,-2 1 1,1 0-1,0 3 0,0-2 0,1 3 0,-1-5 0,-2 2 0,-4 1 1,-2 2-2,-3 0 2,-3 1-2,-3 1 2,-3 2-1,-3 6 0,-4-1 0,-2 1 0,-8 0 0,-2 3 0,-10 1 0,11-1 0,-11 1 0,0 0-1,0 0-1,0 0-3,-4 16-7,-11-12-13,-5 7-1,-13-11 0,-4-1-1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3T23:02:27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3237 4468 4384 0 0,'0'0'127'0'0,"0"0"114"0"0,0 0 378 0 0,0 0 164 0 0,0 0 32 0 0,0 0-48 0 0,0 0-234 0 0,0 0-100 0 0,0 0-17 0 0,0 0-25 0 0,0 0-79 0 0,0 0-31 0 0,1-1-7 0 0,8-9 350 0 0,-9 8-520 0 0,0 2 0 0 0,0 0 0 0 0,0 0 0 0 0,0 0 5 0 0,0 0 23 0 0,0 0 11 0 0,0 0 1 0 0,0 0-8 0 0,0 0-32 0 0,0 0-10 0 0,-6-19 652 0 0,-93 6-194 0 0,42 10 177 0 0,-144-12 146 0 0,5-7-283 0 0,-32-4-835 0 0,26-7 703 0 0,-25-20-148 0 0,21-24-19 0 0,183 66-234 0 0,1-1-1 0 0,0-1 1 0 0,1-1-1 0 0,0-1 1 0 0,-9-10-59 0 0,24 20 34 0 0,1 0 0 0 0,-1-1 0 0 0,1 1 0 0 0,1-1 0 0 0,-1 0 0 0 0,1 0-1 0 0,0 0 1 0 0,0-1 0 0 0,1 0 0 0 0,0 1 0 0 0,0-1 0 0 0,1 0 0 0 0,0-1 0 0 0,0 1 0 0 0,0 0 0 0 0,1 0 0 0 0,0-1 0 0 0,1 1 0 0 0,-1-1 0 0 0,1 1-1 0 0,1-1-33 0 0,6-23 25 0 0,1 1 0 0 0,1 1 0 0 0,2-1-1 0 0,1 2 1 0 0,1 0 0 0 0,2 0 0 0 0,0 1 0 0 0,2 1-1 0 0,1 1 1 0 0,1 0 0 0 0,1 1 0 0 0,4-2-25 0 0,34-48 182 0 0,124-140-75 0 0,65-55 82 0 0,-239 260-189 0 0,-1 0 0 0 0,0 0 0 0 0,0-1 0 0 0,-1 0 0 0 0,-1 0 0 0 0,1-1 0 0 0,-2 1 0 0 0,0-1 0 0 0,0 0 0 0 0,0-1 0 0 0,-1-1 0 0 0,-3 7 18 0 0,0 0-1 0 0,-1 0 0 0 0,0 0 1 0 0,0 0-1 0 0,0 0 0 0 0,-1 1 1 0 0,1-1-1 0 0,-1 0 0 0 0,-1 1 1 0 0,1-1-1 0 0,-1 1 0 0 0,0 0 1 0 0,0 0-1 0 0,0 0 0 0 0,-1 0 1 0 0,0 1-1 0 0,0-1 0 0 0,-3-2-17 0 0,-2-1 38 0 0,0 0 0 0 0,0 1 0 0 0,-1 0 0 0 0,0 0-1 0 0,0 1 1 0 0,-1 0 0 0 0,0 1 0 0 0,0 0 0 0 0,0 1 0 0 0,-5-2-38 0 0,-14-6 13 0 0,-13-2-13 0 0,0 1 0 0 0,0 2 0 0 0,-33-3 0 0 0,49 8 0 0 0,-174-26 11 0 0,-39-21-163 0 0,175 40 149 0 0,1-3 1 0 0,1-2-1 0 0,0-3 0 0 0,-23-14 3 0 0,71 30-6 0 0,1-2-1 0 0,-1 0 1 0 0,1-1-1 0 0,0 0 0 0 0,1-1 1 0 0,0 0-1 0 0,0-2 1 0 0,1 1-1 0 0,0-1 0 0 0,1-1 1 0 0,0 0-1 0 0,1-1 1 0 0,1 0-1 0 0,0 0 0 0 0,0-1 1 0 0,2 0-1 0 0,-1 0 1 0 0,2-1-1 0 0,0 0 0 0 0,1 0 1 0 0,0-2 6 0 0,2 2-31 0 0,0 0 0 0 0,1 0-1 0 0,0 0 1 0 0,1 0 0 0 0,1 0 0 0 0,1-1 0 0 0,0 1 0 0 0,0 0 0 0 0,2 0 0 0 0,0 0 0 0 0,1 0-1 0 0,5-14 32 0 0,6-2-14 0 0,2 0 0 0 0,1 0 0 0 0,1 2 0 0 0,1 0-1 0 0,2 2 1 0 0,0 0 0 0 0,2 1 0 0 0,1 1-1 0 0,20-14 15 0 0,156-141 0 0 0,-49 42 0 0 0,-116 75-13 0 0,-35 61 32 0 0,0 0 0 0 0,-1-1 1 0 0,1 1-1 0 0,-1 0 0 0 0,1-1 0 0 0,-1 1 1 0 0,0 0-1 0 0,0-1 0 0 0,0 1 0 0 0,0 0 0 0 0,0-1 1 0 0,0 1-1 0 0,-1 0 0 0 0,1 0 0 0 0,-1-1 1 0 0,0 1-1 0 0,0 0 0 0 0,1 0 0 0 0,-1 0 0 0 0,-1 0 1 0 0,1-1-1 0 0,0 2 0 0 0,0-1 0 0 0,-1 0 1 0 0,1 0-1 0 0,-1 0 0 0 0,0 1 0 0 0,1-1 0 0 0,-1 1-19 0 0,-39-30 368 0 0,-106-1 272 0 0,-73 14-488 0 0,1-6-152 0 0,206 22 0 0 0,-226-39 215 0 0,75 1 404 0 0,77-23 587 0 0,82 58-1255 0 0,0 1 0 0 0,0-1 0 0 0,1 0 0 0 0,-1 0 0 0 0,1 0-1 0 0,1 0 1 0 0,-1-1 0 0 0,1 0 0 0 0,0 0 0 0 0,0 0 0 0 0,0 0 0 0 0,1 0-1 0 0,0 0 1 0 0,0-1 0 0 0,0-4 49 0 0,-9-21-151 0 0,2-26 151 0 0,-7 9 183 0 0,1 22-40 0 0,1 17 261 0 0,9-10-918 0 0,5 1 432 0 0,3 10 68 0 0,0 1 14 0 0,4 3-13 0 0,-5 4-56 0 0,-2-20 39 0 0,-10-4 238 0 0,4 6-197 0 0,0 6 32 0 0,-2 13-33 0 0,1-3-10 0 0,-22-14-185 0 0,28 15 253 0 0,-4-8-55 0 0,-3 5-29 0 0,8-10-74 0 0,3 2 47 0 0,-2 4 32 0 0,0 1 11 0 0,7 4-14 0 0,-3 3-56 0 0,-3 1 2 0 0,1 0 4 0 0,-1 2 62 0 0,0-1 0 0 0,1 0-1 0 0,-1 1 1 0 0,0 0-1 0 0,0-1 1 0 0,0 1 0 0 0,0 0-1 0 0,0 0 1 0 0,-1 0-1 0 0,1 1 1 0 0,-1-1-1 0 0,1 0 1 0 0,-1 0 0 0 0,0 1-1 0 0,0-1 1 0 0,0 1-1 0 0,0-1 1 0 0,0 1 0 0 0,0 0-1 0 0,-1-1 1 0 0,1 1-1 0 0,-1 0 1 0 0,0-1 0 0 0,0 1-1 0 0,0 0 1 0 0,0-1-1 0 0,0 1 1 0 0,-1 0 0 0 0,1-1-1 0 0,-1 1 1 0 0,0 1 2 0 0,-34 128-75 0 0,-4-31 128 0 0,3-37-39 0 0,-54 105 212 0 0,87-162-220 0 0,1-4-10 0 0,1 0-1 0 0,-1 1 0 0 0,1-1 0 0 0,-1 0 1 0 0,0 0-1 0 0,-1 0 0 0 0,1 0 0 0 0,0-1 1 0 0,-1 1-1 0 0,1-1 0 0 0,-1 1 0 0 0,0-1 1 0 0,0 0-1 0 0,0 0 0 0 0,-1 0 5 0 0,-20 17 191 0 0,19-12-197 0 0,4-5-74 0 0,2-5 0 0 0,43-143-181 0 0,7 25 197 0 0,29-63-27 0 0,-49 78 91 0 0,-22 82 0 0 0,-3-56 0 0 0,10 30-100 0 0,13-17-128 0 0,-24 55 228 0 0,0 6-10 0 0,-4 6 3 0 0,1-2 7 0 0,0 1 1 0 0,0-1-1 0 0,0 1 0 0 0,0 0 1 0 0,0 0-1 0 0,0 0 0 0 0,0 0 1 0 0,0 0-1 0 0,1 0 0 0 0,-1 1 1 0 0,0-1-1 0 0,0 1 0 0 0,1 0 1 0 0,-1-1-1 0 0,0 1 0 0 0,1 0 0 0 0,-1 0 1 0 0,1 1-1 0 0,-1-1 0 0 0,0 0 1 0 0,1 1-1 0 0,73 73 10 0 0,56 18-10 0 0,-21-26 118 0 0,89 49 652 0 0,-140-69-171 0 0,-59-45-502 0 0,-1-1-1 0 0,-1 1-16 0 0,-6 11-1042 0 0,6-11-156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23:03:31.09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1,'0'0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23:04:03.7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7:56:15.7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 21 20,'0'0'30,"0"0"1,-10-6 0,10 6-19,-9-6-7,9 6 0,0 0-2,0 0-2,0 0 0,0 0 1,0 0 0,0 0 0,0 0 2,0 0-1,0 0 1,-6-9-1,6 9-1,0 0 0,0 0-4,0 0-5,0 0-10,0 0-17,11 2-1,-11-2 1,11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00.2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488 547 3,'-26'-6'5,"-4"-1"-1,1 0 0,-4-2-3,-3 2 1,-1 1 2,-3 1 1,1 1 0,-2 2 1,4 1-1,-3 0 2,9 1 0,3-1-1,9 0-2,3-3-1,16 4 1,-6-13-1,19 2 0,8-2 1,9-1-2,13 0 0,6 0 0,9 4 0,5 4 0,7 4-1,0 4 0,3 5-1,1 0 1,0 0-1,4 1 0,2-5 1,1-2 0,-1-3 0,0-5 0,-5-1-1,-7-2-2,-8 0-4,-13-2-9,-11-1-1,-11-2 1,-13-4-1</inkml:trace>
  <inkml:trace contextRef="#ctx0" brushRef="#br0" timeOffset="501">1138 2 33,'0'0'11,"-13"17"-1,13-17 1,-13 21-11,10-7-1,4 1 1,3 1 1,1-2 1,3 2 0,2-5 1,6 1 1,5-3-1,3 2 1,1-1 0,3 1-2,0 0 0,-1 2-1,-1 1-1,-3 0 0,-2 3 0,-5 0 0,-1-1 1,-2 1-1,-3-2 1,-1-2 0,-2-2 1,0 0 1,-7-11 1,3 18-1,-10-9 2,-2 2-1,-6 3 0,-4 3 0,-8 3-1,-3 6-1,-7-1 0,0 2 1,-2 0 0,-1 1 0,0-4 0,4 0 1,-1-4-1,6 0 1,2-5-2,1 1 0,2-4-1,5 0 1,3-1-2,1-2 0,3 0 0,3-3 1,2-2-1,9-4 0,0 0-1,-11 7-1,11-7-3,0 0-6,12 0-11,-2-8 0,10 0-2,-3-11 1</inkml:trace>
  <inkml:trace contextRef="#ctx0" brushRef="#br0" timeOffset="1612">1489 219 10,'-15'8'10,"15"-8"2,-14 2 0,14-2-1,-13 0-2,13 0 0,-14 0-2,5 2 1,-4-3-2,2 3 0,-6-2 0,3 2 0,-6-5 0,-1 2-1,-4-4 1,6 0-1,-5-5-1,4-1 0,-3-4 0,0 0 0,0-4-1,4 2 0,-1-2 0,-2 1-1,-1 0 0,0 2 0,-2 2 0,1 0-1,2 4-1,0 1 0,4 3 0,2 1 0,3 2-1,3 1 0,10 2-1,-13 2-2,13-2-4,0 0-7,3 16-8,-3-16 0,15 8-1,-15-8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4.7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1 91 3,'0'0'2,"-3"-13"0,8 3-4,2 1-1</inkml:trace>
  <inkml:trace contextRef="#ctx0" brushRef="#br0" timeOffset="80">42 0 20,'0'0'9,"0"0"1,0 0-2,0 0-2,0 0-2,0 0-2,0 0-2,0 0 0,3 9 0,-3-9 0,9 11 0,-9-11 1,10 18 0,-4-8 2,2 2 0,2 1 0,1 3 2,2 0-1,8 8 2,3 1-1,5 6 0,5 4-2,5 8 0,7 5-1,8 7 0,1 5-1,7 8 0,2 5 0,4 6 0,2 2 1,3 5 1,-6 0 1,-1 1-1,-1 1 1,2 0 1,-4-7 0,1 0-1,-3-7-1,2-5 0,0-3-1,1-2 0,-5-8-1,-4-3 0,-6-6 0,-5-3 0,-9-5 0,-7-3 1,-8-9-1,-6-3 1,-7-8 0,0-2 0,-5-5 0,-2-9 0,0 0-1,3 9 1,-3-9-2,0 0 0,0 0 0,0 0 0,0 0-3,0 0 0,0 0-3,0 0-11,0 0-6,-6 9-1,6-9-1,-12 9 1</inkml:trace>
  <inkml:trace contextRef="#ctx0" brushRef="#br0" timeOffset="811">1756 2128 3,'10'5'6,"-10"-5"0,0 0 3,0 0-2,0 0 0,0-9 3,0 9 2,0 0 1,-13-7 2,13 7-1,-11-8-2,11 8-2,-19-14-2,9 6-2,-8-4-3,1 0 0,-3-4-1,-6 2 0,-6-2-1,-2 0 1,-7 0 0,-1-1 0,-5 1 0,2-1 0,-1 2 0,4-1-1,2 0 0,4 1 0,5 2 0,8 1-1,4 4 0,6 1-2,3 3 0,10 4-2,0 0-1,0 0-3,21 7-8,-1-4-7,13 6-1,2-4 3,9 3 0</inkml:trace>
  <inkml:trace contextRef="#ctx0" brushRef="#br0" timeOffset="1242">1787 1998 37,'0'0'15,"14"-25"0,-11-1 0,0-7-7,0-5-4,-2-8-1,-1 0 1,-5-5 1,-3 1 1,-4-5 2,2 6 0,-6-5 1,4 6-1,-5 0 0,6 3-3,-1 3-1,5 4-2,1 5-1,1 5 0,1 4-1,2 4 0,0 7 0,1 2 0,1 11 0,-1-12 0,1 12-1,0 0-1,0 0-3,0 0-5,1 16-13,-1-16 0,7 14-3,-7-14 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6.9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4 1062 2,'-10'-7'6,"10"7"1,0 0-2,0 0 0,0 0 0,0 13-1,3-2 0,3 3 0,3 6 1,5 6 0,6 10 1,7 6 0,9 10 0,11 13-2,10 12 0,11 15-1,10 14 1,11 9-2,9 10 0,3 4-1,4 2 0,-5-2 2,-1-6 1,-7-17 2,-6-9 0,-12-14 1,-5-9 0,-13-17 0,-4-7-1,-12-14 0,-5-5-3,-10-9 0,-6-4-2,-6-8 1,-2-3-1,-11-7 1,0 0-1,0 0 0,0 0 0,0 0-2,0 0-3,-4-11-12,4 11-6,-11-15-2,2 5 0,9 10 1</inkml:trace>
  <inkml:trace contextRef="#ctx0" brushRef="#br0" timeOffset="571">1551 3042 57,'0'0'18,"-10"4"2,1-8-1,-3-4-11,-5-1-6,-6-3 1,-4 0 0,-9-4 0,-3 2 1,-10-3 0,-2 2 0,-7 0 0,-2 4 0,-3-1-1,2 5-1,0 1-1,6 2 0,6 2-1,7 0 0,9 2-1,8-1-3,11 5-1,14-4-2,0 0-2,15 5-7,17-2-7,8-3 0,11 0 1,7-2 3</inkml:trace>
  <inkml:trace contextRef="#ctx0" brushRef="#br0" timeOffset="892">1631 2893 55,'0'0'20,"6"-9"-1,-12-8-1,2-6-10,-5-10-7,1-10 1,-6-11-1,1-10 0,-5-5 1,3 0 1,-5-2 1,4 3 1,-2 4-1,3 8 1,0 6-2,3 12 0,2 5-1,4 8-1,1 6-1,2 5-1,3 14 0,1-9 0,-1 9-2,16 12-4,2 5-9,1-1-6,9 2-2,2-5 2,8-7 0</inkml:trace>
  <inkml:trace contextRef="#ctx0" brushRef="#br0" timeOffset="27530">2725-10 22,'0'0'17,"0"-14"0,0 14 1,0 0-5,0 0-7,0 0 0,0 0-1,0 0-1,0 10-3,8 4 0,3 8 0,5 6 0,5 11 1,4 10 1,6 13 0,6 13 1,4 14 0,4 10 1,5 12-1,5 6-1,5 12 0,1 3-1,1 4-1,-3 1 1,-3 2 0,-7 2-1,-8 0 1,-10-1 0,-8-4 0,-9-6 0,-5-7 1,-5-12-2,-2-14-1,0-19-1,-2-16-3,6-13-5,0-25-7,12-21-7,3-27-1,5-21 0,-4-27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5:49.0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-4 908 16,'0'0'9,"-5"-10"-1,5 10-1,0 0-2,0 0-1,0 0-2,3 12 0,1-2-1,4 2 1,4 6 0,6 4 1,5 10 0,6 8 1,7 9 0,8 12-1,9 9 1,8 14-2,10 13 0,11 16 1,8 9-2,7 8 0,5 5-1,1 5 0,0 2 1,-2-8 0,-4-6 2,-11-13 0,-5-10 0,-9-12 1,-7-8-1,-6-12 1,-5-8 0,-7-9-2,-8-7-1,-6-7 0,-6-8 0,-6-7 0,-4-7 1,-6-7 1,-11-13-1,11 11 2,-11-11-1,0 0-1,0 0-5,-1-11-12,1 11-5,-20-17-1,3 5 0,-4-1 0</inkml:trace>
  <inkml:trace contextRef="#ctx0" brushRef="#br0" timeOffset="681">1537 3206 41,'-11'2'16,"11"-2"0,-14-12 0,4 2-6,-6-2-6,-3-2 0,-10-1 2,-3 0-1,-10-3 2,-4 4-1,-8-3 1,2 7-1,-5-4-1,5 7-1,2-2-2,8 3-1,7 2 0,9 1-2,7 2-1,5-1 0,14 2-2,0 0-1,24 2-4,-3-3-6,13 4-6,3-1-2,11 0 2,3-2 2</inkml:trace>
  <inkml:trace contextRef="#ctx0" brushRef="#br0" timeOffset="1032">1662 3055 48,'-6'-18'18,"3"-6"2,-1-9-1,1-10-8,3-2-5,-3-10-1,4-3 0,-6-8 0,5 1 1,-6-4-1,3 6 1,-5 1 0,4 8-2,-4 3-1,3 9 1,1 6-3,0 9 0,1 5-2,-1 5 1,3 6-2,-3 2-2,4 9-2,0 0-6,-11 13-12,2 3 1,0 4-3,-7 0 2</inkml:trace>
  <inkml:trace contextRef="#ctx0" brushRef="#br0" timeOffset="26308">2865 0 41,'0'0'18,"-15"11"-1,15-11 1,-12 0-6,12 0-10,0 0-2,0 0 0,6 10 0,-6-10 0,17 18 0,-4-5 1,2 4 1,4 1 1,4 6 1,1 3 1,6 9 0,2 1 1,9 11-2,5 4 1,9 10-2,6 9 0,5 6-1,6 7-1,-1 6 0,-1 8 0,-2 9 1,-7 3 0,-6 7-1,-11 0 2,-4 4-1,-11 0 1,-5 0 0,-7-9 0,-3-6-1,-7-9 0,-2-9 0,-6-11 0,-2-10-1,-3-14 0,-1-10 0,0-10-2,1-9 0,2-7-3,4-17-6,-7 13-13,3-23-2,4-5-2,-9-17 1,-5-10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31.5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356 239 93,'0'0'23,"0"0"0,0 0-4,-9-10-18,-5 13-3,-7 3 1,-5 3 0,-9 6 1,-4 3 1,-1 4 0,0 0 0,5 0 1,6-1-1,6-3-1,12-2 0,11-3 0,12-3-1,8 0 1,8 1-1,4 1 0,2 1 2,3 3-1,-4 1 0,-2 4 1,-10-1 1,-5 5 0,-11 0 1,-4 0 1,-8-3-1,-3-3 0,-6-3-1,-1-6-1,0-4-2,-2-12-3,9-5-5,-4-16-3,15 0-7,0-17-4,15-1-1,1-11-1,14-2 2,4-5 4,7 1 5,0 1 7,3 7 11,-5 4 6,0 7 5,-6 8 1,-6 9 1,-3 11 0,-8 5 0,1 11-5,-18-1-2,19 27-4,-15-1-1,-1 10-1,-4 7 0,-2 9 0,-4 4-1,1 7 1,-3-3 0,4 0-1,-3-8 1,4-7-2,1-8 0,3-10-3,4-10-2,-4-17-5,0 0-9,10-18-5,-7-1 0,-6-12-1,3 0 7,-9-8 7,1 3 6,-3 5 7,-5-1 10,4 11 7,-1 1 1,5 8-2,-1 2-5,9 10-5,0 0-4,0 0-3,21-1-1,0 3-2,5 0-1,8 0-2,11 1-4,0-4-8,6 3-6,-3-2-1,0 3 0,-9-3 2,0 4 9,-14 1 7,-8-2 8,-3 4 9,-14-7 6,10 11 2,-10-11-1,6 13-2,-6-13-8,19 7-5,-1-5-4,6-3-1,2-1 0,3-2 1,1-3 0,-2-2 2,-5-2 0,-3 0 2,-12-3 0,-5 2-1,-10-3 1,-6 5-1,-11 0-1,-5 5-1,-5 5-2,-5 5 0,-1 6 0,-2 6 0,1 7 1,6 3 0,5 2 0,6 3-1,7 1 2,9 3-2,9-1 1,12-2-1,11-3 0,10-5-3,13-2-2,2-17-11,14-1-9,-3-15-1,8-5-1,-6-12 1</inkml:trace>
  <inkml:trace contextRef="#ctx0" brushRef="#br0" timeOffset="1122">1608 306 77,'0'0'23,"0"0"0,6 20-1,-6 2-12,-4 5-7,1 8-2,-2 7 0,0 11 1,-2 3 0,4 4 2,-1-4 0,1 0 0,-3-10-1,4-2 0,-2-11 0,4-8-1,-2-12 1,2-13-2,0 0 0,-10-20 0,3-9-1,1-9 1,2-8-1,0-8-1,4-4 0,5-3 0,7 5-1,6 3 1,6 8-1,4 8 1,3 10 0,2 6 0,1 8 1,-1 8-1,0 5 1,-5 6-1,-4 6 1,-1 5 0,-3 4 0,-4 3-1,-4 3 2,-7 1-1,-6 2 2,-7 1 0,-8-3 0,-7 0 0,-10-5 0,-5-1 0,-3-6-2,-2-7-2,6 0-10,-4-16-15,13 1-1,0-15 1,17 2-2</inkml:trace>
  <inkml:trace contextRef="#ctx0" brushRef="#br0" timeOffset="1763">2523 195 93,'0'0'25,"-11"-9"-2,1 4-1,-9 0-17,-1 2-8,-3 8 1,-3 3 0,-3 6 1,-3 6 1,0 3 1,4 3 1,3-2 0,4-1 0,9 1-2,6-2 1,8-3-2,7-3 1,7 0-1,4-3 1,3 1 0,2-1 0,0-1 0,-1-1 0,-4-1 1,-2 2-1,-7-1 3,-4 3-2,-7-1 2,-4 4 0,-10-3 1,-4 5 0,-7-3 0,-5 3 0,-5-2 0,-1 0-1,-5-3-2,-1-2-1,5 0-3,-6-8-19,10 3-7,-6-11 0,6 1 0,-8-14-1</inkml:trace>
  <inkml:trace contextRef="#ctx0" brushRef="#br0" timeOffset="3135">287 267 40,'0'0'13,"0"0"-2,11-9 0,-11 9-7,0 0-5,5-10 1,-5 10 1,0 0 2,0 0 2,0 0 2,-4-9 0,4 9 0,-11 0-3,11 0-1,-15 4-1,3 0-1,-3 2 0,-1 2-1,-4 3 0,-2 2 1,-1 1 0,-2 1 0,1 1 0,2-1 0,0 1 0,2-3 0,4 0 0,4-4 0,5 1-1,7-10 1,1 15 0,10-9 0,8-2 0,6 3-1,5-1 1,5 3 0,2-1-1,2 4 0,0 0 0,-5 2 0,-4 1 1,-5 2-1,-5-2 2,-8 2 0,-9-2 2,-4 2 0,-11-3 0,-4 2 1,-8-5-1,-3 4 1,-9-4-2,0 2 1,-1-2-3,1 0 1,0-3-2,3 0 0,5 0 0,2-2-2,10 0-5,0-8-5,16 2-12,0 0 0,12-7-2,3-11 1</inkml:trace>
  <inkml:trace contextRef="#ctx0" brushRef="#br0" timeOffset="4016">654 97 27,'0'0'9,"0"0"-1,-5-10 1,5 10-4,0 0-3,-6-9 0,6 9 2,0 0 1,0 0 2,0 0 1,0 0 0,0 0-3,0 0-1,0 0 0,0 0-1,0 0 1,0 0-1,0 0-1,0 0 1,0 0-1,-7 14-1,6-5 0,-1 3-1,1 6 0,-1 4 1,2 7 0,0 4 0,0 7 0,0 6 0,0 5 0,0-2 2,1 3 0,-3-5 0,3-3 1,-4-6-1,2-5 0,-1-12 1,1-4-2,0-7-1,1-10-2,0 0-1,0 0-3,5-18-10,-4-5-7,5-1-1,-2-7 0,1-1 1</inkml:trace>
  <inkml:trace contextRef="#ctx0" brushRef="#br0" timeOffset="4517">524 309 50,'-12'6'16,"12"-6"-1,0 0 2,-7-9-11,7 9-4,0 0 1,10-8 0,-10 8 0,20-7 1,-5 4 0,6 0-1,5-1-2,3-1-2,7 0 0,3-4-3,5 3-5,-2-4-7,5 1-3,-1-4 0,-1-1 1,-1-4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4.8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139 19 7,'-14'-10'7,"14"10"0,-9-5-2,9 5-1,0 0-1,0 0-2,-10-4 0,10 4-1,0 0 1,0 0 1,0 0 2,0 0 0,0 0 0,0 0 1,-10 8-1,10-8 0,-7 12-2,4-2-1,3-10-1,-4 21 0,3-5 0,1 2 0,0 2-1,0 5 1,0 4 0,-1 6 0,-2 11 0,0 8 0,-4 8 0,-1 12 1,-1 9 1,0 10-1,-1 6 2,-1 4-1,2 1 1,0-7 0,5-5 0,2-8 0,2-7-1,1-11 0,2-8 0,3-9-1,-2-8 0,3-5 0,-4-6 0,0-9 1,-1-3 1,-1-7-1,-1-11 1,1 13 0,-1-13 0,10 2 1,2-1-2,3-2 1,11 3-2,6-2 1,9 3-1,6 0 0,5 2 0,5 0-1,4 4 1,5 0-1,2 3 0,0 4 1,4 1 0,2-2 0,5 2 1,1-3-1,5-2 1,0-3-1,1-7 1,0-4-1,-3-2-1,-1-2 1,-6-1-1,-5 0 0,-8 2 0,-9-1 1,-10 4 1,-12-3 1,-6 5 1,-11-4 0,-4 4 0,-11 0-1,3-12 0,-6-1 0,-2-5-3,3-6-1,-2-9 0,2-6-2,0-14 1,2-5 0,0-9 0,2-3 0,0-9 1,1-4 0,1-5 1,2-2-1,-3-3-2,1 2 0,-1-2 0,2 4-1,-2 3 0,3 10 0,-3 4 1,0 12 0,-1 7 1,0 9 2,-2 10 0,0 8 1,-3 7-1,-2 3 1,-4 6-1,-4 4 0,-6 2 1,-4 2-1,-6 3 0,-5 0 0,-6 3 0,-7-2 0,-6 0 0,-5-1 1,-4-1-1,-6-2 0,-4 0-1,-7 1 1,-6 0 0,-2 1-1,-4 3 1,0 2-2,-5 0 0,7 2-3,0-2 0,14 2-7,8-4-6,15-3 0,16-5 1,15-6-1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7.3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186 150 9,'0'0'7,"14"-12"0,-14 12-2,8-12-1,-8 12 1,0 0 3,12-8 1,-12 8 0,0 0 0,0 0 1,0 0 0,0 0-2,0 0-3,0 0-1,0 0-1,0 0 0,0 0 0,0 0-1,0 0 1,0 0-1,-1 12-1,-1-1 0,-1 4-1,0 5 0,0 7 0,-2 11 1,0 9-1,0 10 1,-1 13-1,-1 7 1,-2 9 0,-2 9-1,-1 6 1,-1 4 0,0 2 1,-3-6 0,0-1-1,-2-8 1,4-6 0,-2-11 0,4-12 0,0-12-1,4-11-1,2-9 1,3-9-1,1-9 1,2-13 0,6 9 0,-6-9 0,13-5 0,-1 1 0,2-2 0,4 0 0,5 2-1,5 1 0,7 3 0,5 5 0,4 2 0,5 3 0,7 2 0,5-1 0,5 0 1,6-3-1,4-4 1,7-4-1,5-3 1,3-3-1,4-1 1,4-1-1,0 2 1,-2-1-1,-3 3 0,-4 3 1,-5 1-1,-3 2 0,-12-1 0,-4 1 1,-9 0-1,-8 0 0,-9-1 0,-8 0 1,-11-2 0,-6 1 1,-4-2-1,-11 2 2,0 0-2,-12-10 0,1 6 0,-1 0 0,2-1-1,-2 0-1,3-2 1,9 7-1,-13-18 1,13 2-1,4-8 0,1-10 1,2-9 0,-1-13-1,0-13 1,-3-12 0,-3-8 0,-2-9 0,-6-5 0,-3-1-2,-1 1 2,-2 2 0,0 9 0,2 9 0,3 8 0,-1 9-1,1 10 2,1 10-1,-1 7 0,2 7 2,-1 6-2,0 3 0,0 6 0,1 2 0,0 3 0,1 1 0,6 11 0,-14-14 0,14 14 0,-21-12-2,5 7 2,-6-2-1,-3 0 1,-9-1-1,-8-2 1,-10 0-1,-11 1 1,-9 1 0,-12 1-1,-10 2 1,-10 3-1,-7 1 1,-4 4 0,0 1-1,-1 3 0,2 0-2,9 5-3,5-2-7,14 4-9,14-4-1,14 1-1,13-8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9.2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6 122 25,'0'0'13,"-1"-10"2,1 10 0,-3-9-1,3 9-1,0 0-3,0 0-1,-6-11-3,6 11-2,0 0-2,0 0 1,0 0-2,0 0 1,0 0 0,0 0-1,0 0 0,0 0 0,0 0-1,4 18-1,5-1 1,3 4-1,3 9 0,2 9 1,2 11 0,0 6 0,-3 11 0,-4 5 0,-2 11 0,-4 5 0,-5 10 1,-5 1-1,-1 3 0,-1-4 0,-1-4 0,0-3 1,-3-12 0,3-5 0,0-14 0,1-9-1,0-10 1,2-7 0,0-6 0,2-6-2,2-5 2,-1-6-1,3-2 1,-2-9 0,8 11 0,-8-11 1,18 2 0,-4-1-1,4-3 1,4 1 0,5-1-1,4 2-1,6 0 1,4 1-1,5 3 0,5 2 0,6 3 0,4 3 0,3-1 0,3 2 0,2-2 1,4-3 0,1-3 0,5-6-1,2-6 1,2-1-1,0-4 1,1-2-1,-2 1 0,-3 0 0,-8 3 0,-6 3 0,-11 1 0,-9 3 0,-8 0 0,-5 0 0,-9 1 0,-5 0 0,-5 0 0,-3 0 0,-10 2-1,10-7 1,-10 7 0,-1-11 0,-4 2 0,-2-5 0,-3-4 0,-1-9 1,-1-7-1,0-10 0,0-10 0,1-9-1,1-8 0,2-7 0,1-2 1,2-3-1,1 1 0,-1 1 1,2 3 0,-2 4 0,0 3 0,-1 2 0,1 3 0,-1 4-1,-1 4 1,-4 4-1,0 7 1,0 3-1,-2 6 0,1 5 0,-1 6-1,-1 4 1,0 5 0,2 1 1,0 3-1,-2 2 0,-3 3 1,-3 1-1,-5 2 1,-7 1 0,-10 3 0,-10 1 0,-9 1 1,-9 2 0,-9 1 1,-8 1-1,-6 0 1,-5 0-1,-1-1 0,-2 0-1,7 0-2,0-5-13,7 1-6,1-8-2,4-6 0,1-14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28.7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358 7 26,'0'0'14,"0"0"-1,-10 7 1,10-7-6,0 0-1,-10-7 0,10 7 0,0 0-2,-15-11 2,15 11-1,0 0 0,-11 5 0,9 6-1,0 10-2,-1 10-1,2 12-2,0 17 0,0 10 0,0 17 0,1 7 2,-2 4 0,3 1 2,-1-8-1,5-7 1,2-13-1,10-11 0,2-18 0,10-12-3,9-16-2,4-14-4,13-5-5,-4-21-7,6-6-5,-7-16 0,-2-2 1,-9-11 0</inkml:trace>
  <inkml:trace contextRef="#ctx0" brushRef="#br0" timeOffset="401">7 489 71,'-9'19'23,"9"-19"0,8 15 0,16-23-9,14-1-11,15-3-1,10-4-5,12 2-18,6-5-1,7 2-1,-8-3-2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29.4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-3 223 92,'-1'20'23,"1"-20"-2,-1-18-2,10-6-22,4-10-3,12 1 0,-1-6 1,8 6 0,0 1 0,4 12 3,-2 10 2,-1 9 1,-1 12 2,-5 7 0,-1 9 1,-9 1 0,-1 8 2,-11-2-1,-3 6 2,-12-7-1,-4 3 2,-13-8-2,1 2 0,-9-10-1,3-1-1,-2-8-2,4-7-2,6-5-4,1-13-9,15-2-14,2-15 0,14-2-1,1-19-1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0.3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167 21 46,'-1'-13'18,"1"13"0,0 0 1,-3-9-6,3 9-10,0 20 0,2 7 0,-2 13 1,1 18 0,-4 13 1,3 15 0,-3 8 1,8 7-1,0-7-1,10-4 0,7-16-3,10-18 0,11-20-5,4-26-8,14-15-12,-1-22 0,2-6 0,-9-17 0</inkml:trace>
  <inkml:trace contextRef="#ctx0" brushRef="#br0" timeOffset="271">153 375 75,'-53'4'25,"7"-7"0,14 6-1,9-8-13,23 5-7,0 0-1,27-9-2,10 3-1,13-3 0,11 2-1,6-8-8,17 7-14,3-5-1,6 6-1,-7-4-1</inkml:trace>
  <inkml:trace contextRef="#ctx0" brushRef="#br0" timeOffset="561">1110 609 90,'24'-10'12,"9"-14"-11,9-11-1,8-2-25,1-11 0</inkml:trace>
  <inkml:trace contextRef="#ctx0" brushRef="#br0" timeOffset="641">1570 321 49,'16'13'22,"-1"13"0,-6 3-1,0 9-4,-4 3-12,1 4-3,1 3-3,-4-1-2,-2 0 2,-4-3 0,-3-1 1,-4-2 0,-6-6 2,-5-6 1,-6-6 0,-3-6-1,-5-6 0,-1-3 0,-3-7-1,1-1 0,1-4 1,4 2 1,4-2 0,7 2 1,5-2-1,17 4 0,0 0-1,0 0 2,26-12-3,9 9 0,12-2 0,12-2-1,14 1 1,10 1-1,10 2-2,2-6-11,12 9-12,-6-8 0,1 1-1,-10-7-1</inkml:trace>
  <inkml:trace contextRef="#ctx0" brushRef="#br0" timeOffset="1442">1048 606 51,'19'4'16,"-3"-13"2,10-8-2,3-7-11,4-5-6,6-7 0,1-3 2,-1 0 0,1-2 1,-1 4 0,-6 2 1,-1 3 0,-2 6 0,-3 6 0,-2 6-2,-2 8 0,-1 8-2,-3 6 0,-2 7 0,-3 8 0,-4 10 0,-2 8 0,-4 8 0,-4 7-7,0 7-9,-1 4-2,1-3 1,2-7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4:32.5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406 0 68,'0'0'23,"17"18"-2,-12-5 1,0 11-14,-4 9-4,-1 16 0,-4 12 1,-2 16 0,-6 7 0,3 9 1,-4-5-1,7-2 0,3-11-2,7-12-2,11-16-2,7-21-4,14-11-7,-1-23-4,11-3-7,-8-16-3,3-2-1,-13-11 1,-8 1 2</inkml:trace>
  <inkml:trace contextRef="#ctx0" brushRef="#br0" timeOffset="261">29 310 81,'-27'-2'26,"16"-1"0,24 7-1,16-4-12,23 4-10,18 0-3,12-3-3,14 7-5,0-10-7,10 7-10,-4-6 1,-4 6-3,-13-5 3</inkml:trace>
  <inkml:trace contextRef="#ctx0" brushRef="#br0" timeOffset="511">960 648 97,'0'0'22,"0"0"-1,22-16-2,0 2-23,10 3-1,1-2 2,6 6 1,0 3 1,1 4 3,-1 8 1,-8 1 2,-3 7-1,-7 2 0,-5 3-3,-10 3 1,-8 5-1,-12 1 1,-10 6 1,-10 1 1,-7 3-1,-5-5 0,1 2 1,0-5-1,7-4 0,5-6-2,14-3 1,10-6-1,18-3 0,13-2 1,18-1-1,10-4 1,14 0-1,8 0 1,5-1-1,4-1-1,-5 0-1,-6 0-2,-15-8-13,0 5-14,-23-16 1,-12-5 0,-24-21-2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6:06.390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43 3 2,'-16'0'3,"2"-2"-2,1 1-2,13 1-2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55.338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202 2132 4,'0'0'6,"0"-11"1,0 11 0,0 0 0,2-10-1,-2 10 1,0 0-1,0 0-1,0-11 0,0 11-2,0 0-1,0 0 0,0 0 0,0 0 0,0 0 0,0 0 0,0 0-1,0 0 1,0 0-1,0 0 1,0 0 0,0 0 2,0 0-2,0 0 1,0 0 0,0 0-1,0 0 1,0 0-1,0 0 1,-17 9-2,17-9 1,-15 13-1,4-7-1,11-6 2,-16 11-1,16-11 0,-13 8 0,13-8 1,0 0-2,0 0 2,0 0 0,0 0-1,0 0 1,15-19-1,1 9 1,0-3-1,4-1 1,3-3-2,4 2 1,-1-1 0,1-1 0,-3 2-1,1 0 1,-1 0-1,0-1 0,-3 1 1,-1 0-1,-2 1 1,0 0-1,0 1 1,-4 0-1,0 2 1,-2 1-1,0 2 1,-1 1-1,-11 7 1,15-11-1,-15 11 1,10-5-1,-10 5 1,0 0-1,0 0 2,0 0-1,0 0 0,0 0 1,0 0-1,0 0 1,-10 11-1,10-11 1,-15 12-1,4-4 0,-2 2 0,-1 3 1,-3 1-1,-2 3 0,-1-1 0,0 2 0,-1-1 0,-2 1 0,-1-1-1,0 1 1,2-2 0,-2 1 0,3-4 0,3-2 1,2-1-1,5-3 0,11-7 1,-13 8-1,13-8 0,0 0 1,0 0-1,11-11 1,2 3-1,5-1 0,3-4 0,3-3-1,5-3 0,1-2 0,3-3 1,-1 0-1,1-3 0,0 0 0,-2 2 0,-1 1 0,-2 3 0,-3 1 0,-2 4 0,-5 4 0,-2 2 0,-6 3 0,-10 7 0,17-7 0,-17 7 1,0 0 0,0 0 0,0 0 1,0 0 0,0 0 0,0 0 1,0 0 0,0 0-1,0 0 0,-15 13 0,5-5-1,-4 0 0,-2 3-1,-2 1 1,-2 1-1,0-1 0,3 0 0,2-1 1,0-2-1,4-1 1,11-8-1,-15 11 0,15-11 1,0 0 0,0 0 0,0 0 0,0 0 0,19-19 1,1 6-1,7-4 1,6-3-1,6-5 0,3 0 0,2-1 0,2 0-1,-4 2 1,-2 1-1,-3 4 1,-7 4-1,-4 2 0,-6 5 0,-6 2 1,-14 6-1,13-4 1,-13 4-1,-9 13 1,-6-1-1,-3 3 1,-7 5 0,-5 5-1,-3 3 1,-8 4-1,-2 0 1,-3 0-1,2 0 1,-1-3 0,6-3-1,4-4 0,4-2 1,8-7-1,5-3 1,8-3-1,10-7 1,0 0-1,0 0 1,9-17-1,10 3 0,3-5 1,6-3-1,6-4 0,6-3 0,3-3 0,1 3 0,0-2 0,-3 4 0,-2 0 0,0 4 0,-4 4 0,-3 3 0,-8 4 0,-3 3 0,-6 2 0,-2 3 0,-13 4 0,12-3 0,-12 3 1,0 0-1,0 0 0,0 0 0,0 0 1,0 0-1,0 0 1,0 0-1,-18 13 0,18-13 0,-22 11 0,9-3 0,-1 2 0,-1-1 1,2-1-1,0 1 0,13-9 0,-14 10 0,14-10 0,0 0-1,0 0 1,12-10 0,7-3 0,5-4-1,8-3 1,5-3-1,7-4 1,2-1 0,3 0-1,-3 3 1,-3 3 0,-4 3 0,-6 4-1,-8 2 2,-6 7-1,-4 3 0,-15 3 0,11 0 0,-11 0 0,-13 13 0,-2-1 1,-3 4-1,-5 2 1,-8 5-1,-2 1 0,-6 3 0,-2 0 0,2-1 0,3-3 0,1 0 0,4-6-1,5-2 1,8-3 0,5-5-1,13-7 1,0 0 0,10-16-1,12-2 1,14-5 0,10-7-1,5-3 0,10-5 1,6-1 0,2 3 0,1 1-1,-5 3 1,-6 5 0,-8 7 0,-9 4 0,-8 4 0,-9 5 0,-9 4 0,-16 3 0,13 1 0,-13-1 0,-15 16 1,-5-3-1,-5 4 1,-5 1-1,-5 7 1,-6 1-1,-2 1 0,-2-3 1,3-1-1,6-4 0,4-2 0,7-4 0,5-5 0,6-3 0,3-3 0,11-2-1,0 0 1,0 0-1,19-21 1,1 6-1,6-5 1,6-4-1,6-3 1,6-3 0,4-4 0,-1 1-1,-2 1 2,-2 3-1,-5 2-1,-5 5 1,-5 4 0,-9 6 0,-6 3-1,-13 9 1,0 0 0,-12 20-1,-13 0 1,-9 5 0,-8 4 0,-8 5 0,-10 5 0,-6 2 1,-4 0-1,-1-3 0,5 0 0,3-4 0,4-4-1,8-4 1,7-6 0,12-6 0,8-3 0,9-4 0,15-7-1,0 0 1,-2-12-1,17-1 1,10-3-1,5-5 1,7-6-1,12-6 0,9-2 1,5-3 0,5-2 0,3 0-1,-1 1 1,-2 1 0,-5 5 0,-8 5 0,-9 4-1,-10 6 1,-8 5 0,-10 6 0,-8 6 0,-10 1 0,-14 21 0,-8-3 0,-10 6 0,-7 4 0,-9 4 0,-9 5 0,-8 2 0,-2-1 0,2-3-1,-1-1 1,4-4-1,5-2 1,7-3 0,9-8 0,8-1-1,9-6 1,7-4 0,17-6-1,0 0 1,17-21-1,11 1 0,11-6 1,11-3 0,9-6-1,10-4 1,7-1 0,4-3 0,1 0 1,3 3-1,-1-1 1,-2-1-1,-1 2 1,-4 1-1,-7 3 1,-4 4-1,-8 5 0,-8 4 1,-13 4-1,-8 6 0,-8 4 1,-7 4-1,-13 5-1,0 0 1,-19 18 0,-3-4 0,-9 5 0,-5 3 0,-8 5-1,-5 1 1,-8 4 0,4 0 0,-3 1 0,1 0 0,4-3 0,3-3 0,6-2 0,7-5 0,9-6 0,9-5 0,6-5 0,11-4-1,7-12 1,11-2-1,11-5 1,7-3-1,8-4 1,6-2 0,8-2 1,3-1-1,2-2 0,4 2 1,-2-2-1,0 1 0,-3 2 0,-3-1 1,-1 3-1,-8 0 0,-3 4 0,-9 2 0,-6 5 0,-8 4 0,-6 2 0,-6 6 0,-12 5 1,0 0-1,0 0 1,-15 15-1,-7-2 0,-6 3 1,-7 4-1,-6 3 0,-8 2 0,-6 3 0,-1 2 0,0-1 0,1-1 0,2-2 0,7-4 0,5-4 0,10-4 0,8-5 0,8-6 0,15-3 0,3-12-1,17-5 1,11-4 0,10-5-1,8-5 1,9-4 0,10-6 0,4-2 0,2 2 1,0 2-1,-4 1 1,-5 3-1,-6 6 1,-8 4-1,-10 7 0,-9 6 1,-11 4-1,-8 7 0,-13 1 0,-17 19 0,-12 0 0,-11 8 0,-11 4 1,-11 8-1,-12 3 0,-8 5 0,-4 1 0,-3-1 0,1 1-1,1-5 1,5 0-1,5-6 1,9-5-1,8-5 1,12-7-1,11-5 1,11-5 0,9-6-1,17-4 1,2-14 0,18-1-1,9-4 1,10-7 0,10-4-1,10-7 1,9-3 0,9-1 0,4-4 0,3-1 1,0 0-1,3 1 0,-4 0 0,-4 4 1,-3 1-1,-7 5 0,-8 6 0,-11 5 0,-7 6 0,-13 5 0,-8 3 0,-8 8 0,-14 2 0,-8 14 1,-11 1-1,-6 4 1,-8 3-1,-8 4 1,-5 1-1,-5 4 0,-1-3-1,6-3 1,0-2 0,7-5 0,9-4 0,7-3 0,9-6 0,14-5-1,8-16 1,15 0 0,12-5 0,10-4 0,7-4 1,14-5-1,6-3 1,4-2-1,2 1 1,-1 1-1,0 0 0,-2-2 0,0 3 0,-8 3 0,-6 3 0,-7 5 0,-10 5 0,-7 2 0,-10 6 0,-10 7 1,-17 5-1,0 0 0,-19 18 0,-6-1 1,-8 4-1,-6 5 0,-6 3 0,-8 4 0,-2 1 0,3 0 0,-1-3 0,3-3 0,3-1 0,6-4 0,7-7-1,7-4 1,12-10-1,15-2 1,8-22-1,17-4 1,16-6-1,11-7 0,11-6 1,10-4-1,3 2 1,1 2 1,-1 6-1,-6 5 0,-8 6 1,-10 6-1,-9 7 0,-9 6 0,-7 4 0,-10 3 0,-6 3 0,-11-1 0,-4 13 1,-10-4-1,-8 4 0,-5 1 0,-2 3 1,-5 0-1,-1 0 0,3-3 0,7-4-1,4-2 1,9-5-1,12-3 1,13-18-1,12 1 1,9-9-1,11-3 1,6-4 0,6 0 0,2 1 0,-4 5 1,-8 5 0,-8 6-1,-6 6 1,-9 7-1,-9 3 0,-15 0 1,3 15-2,-12-2 1,-7 3 0,-5 2 1,-5 1-1,-2-2 0,-4 2 0,2-4 1,1-1-1,5-4 0,4-3 0,4-4 0,5-1 0,11-2 0,0 0-1,0 0 1,0 0-1,12-10 0,1 5 1,0 3-1,1 0 1,1 2-1,-3 2 1,-12-2 0,15 13 0,-15-13 0,-2 20 0,-5-9 0,-4 0 1,-1 0-1,1-3 1,-1-2-1,1-4 0,11-2 0,-12-5 0,12 5-1,4-20 1,6 5-1,4-2 0,3-1 1,2-3-1,3 2 1,-1 3-2,0 3 2,-2 5-1,-3 5 0,-3 6 0,-13-3 1,18 17-1,-12-3 0,-4 1 1,-3 3 0,-3 1 0,-5-3 0,-3-1 0,-4 1 0,-3-5 1,-2 1-1,-1-4 0,0-1 0,1-2 1,-1-3-1,5 0 0,1-5 1,2 1-1,-1-4 0,5-1 0,1-4 0,2-1-1,3-4 1,4-2-1,5-5 0,4 0 0,7-2 1,6 1-1,4 1 0,1 3 1,6 3-1,0 4 0,0 6 1,-2 3-1,-3 7 0,-3 1 0,-7 9 0,-2 4 1,-8 4-1,-8 3 1,-8 3 0,-8 4 0,-8 1 1,-7-1-1,-5-2 0,-4-2 1,-3-2 0,0-4-1,-4-6 1,4-5-1,2-7 1,6-6-1,5-7 1,4-5-1,5-6 0,8-2 0,9-3 0,6-2 0,9 0 0,6-2 0,6 0 0,6 2 0,6 0-1,5 1 1,3 2 0,1 2 0,-2 3 0,-1 6-1,-3 2 1,-6 5-1,-3 5 1,-7 4-1,-4 6 1,-5 3 0,-6 4 0,-7 4-1,-5 3 2,-6 5-1,-4-1 0,-5 0 0,-4 1 1,-3 0-1,-3-2 0,0-2 1,2-5-1,2-3 1,1-3-1,3-4 1,0-6-1,1-3 1,3-5 0,-2-3 0,0-4-1,1-2 1,2-3 0,0 0-1,4-1 0,2-2 1,3 1-1,4-1 0,3 2 0,2-1 0,5 1-1,2 2 1,4-1-1,3 4 0,3 2 1,3 3-1,3 3 1,2 4-1,2 3 1,0 3-1,1 3 1,-2 2 0,-2 4 0,-3 1 0,-3 4 0,-4 0-1,-6 2 1,1 1 0,-7-1 1,1 0-1,-3-1 0,-1-2 0,-1-4 0,-5-1 1,6-12-1,-17 18 1,7-11-1,-4-2 1,0 0-1,-3-2 1,1-2-1,1-1 1,1-5-1,1-2 0,2-4 0,3-1 0,4-5 0,4-4 0,7-4-1,5 0 1,9-1-1,4-1 0,4 2 1,2 1-1,0 4 1,0 6-1,-4 4 1,-5 5-1,-4 6 1,-2 5-1,-6 3 1,-2 3 0,-3 3 0,-1 0 0,-2 3 0,-4-3 0,-1 0 0,-1-2 0,-1-1 1,5-12-1,-11 17 0,11-17 0,-11 10 1,11-10-1,0 0 0,-13 7 1,13-7-1,0 0 1,-12-3-1,12 3 1,-7-10-1,7 10 1,-6-13-1,6 13 0,-3-18 0,3 18 0,1-16 0,-1 16 0,6-12-1,-6 12 1,0 0 0,7-11-1,-7 11 1,0 0-1,0 0 1,0 0-1,0 0 1,0 0-1,0 0 1,0 0 0,0 0 0,0 0 0,0 0 0,0 0 0,9 12 0,-9-12-1,0 12 1,0-12 0,-2 13 0,2-13 0,-4 12 0,4-12-1,0 0 1,0 0 1,0 0-1,0 0 0,19-13 0,-6 5 0,-1-3 0,3 2 0,-4-3 0,2 5-1,-13 7 1,17-9-1,-17 9 1,0 0-1,0 0 1,0 11 0,-10 2-1,-4 4 1,-6 3-1,-4 2-1,-7 4 0,-7 1-1,-5 3 1,-5 3-1,-5-2 0,-5 3 1,-3 6 0,-6 1 1,-3 5-1,-5 1 0,-3 1-1,-3 0 1,0 2-1,2-2 1,1-3-2,0-3 2,4-3 1,2-1 1,3-1 0,1-2 1,1-4-1,3 2 1,2-1-1,2-1 1,1 0-1,4-2 0,3-1 0,1 0 1,3 1-1,-3-4 2,1 0-1,-3 2 1,-2 1 0,-1 1-1,-4 1 1,0 0 0,-4 2-1,2-1 1,-2 1-1,-1 0-1,0-3 1,-1 0-1,-2 3 1,0-2-1,-4 1 0,0 2 1,1-2-1,3 1 0,0-1 1,4 0-1,1-4 0,3-3 1,6-2-1,5-4 0,5-4 1,6-2-1,8-4 1,8-3-1,5-5 1,17 0-1,3-21 0,15-1 0,12-8 1,9-8-2,11-6 1,6-6 0,9-3-1,5 0 1,-1 3 0,-2 2-1,-4 5 0,-7 8 1,-6 5 0,-9 7 0,-9 6-1,-10 6 2,-7 4-1,-15 7 2,-2 10-1,-13 5-1,-11 4 1,-9 5 0,-8 3 0,-6 5-1,-9 5 1,-2-1-1,0-1 0,0-2 0,2 0 0,6-4 0,6-2 0,6-6 1,6-2-1,8-6 0,9-4 0,4-3-1,13-6 1,0 0 0,10-20 0,14 0-1,10-6 1,8-5 0,7-7 0,7-3 0,7-1 0,0-1-1,-2 3 1,-7 5 0,-7 5-1,-9 8 1,-9 6 0,-5 4 0,-14 12 0,-10 0 1,-11 25-1,-12-3 1,-12 7-1,-7 8 1,-9 6 0,-11 5-1,-8 1 1,-3 1-1,-4 2 1,3-3-1,4-3 0,2-6 1,9-9-1,10-5 1,9-8-1,9-8 1,13-6-1,18-4 0,-1-17-1,18 1 0,10-7 1,7-6-1,8-1 1,6-5-1,2 2 1,-1 0-1,-3 5 1,-7 5 0,-7 5-1,-7 5 1,-10 6 0,-15 7 1,0 0-1,-12 24 1,-13-3-1,-8 3 1,-7 7-1,-4 2 1,-7-1-1,1 1 1,2-6-1,6-2 1,8-7-1,7-5 1,6-3 0,7-6-1,14-4 0,0 0 0,-1-10 0,14-1 0,6-3 0,3-3-1,6-4 1,3-4-1,5 0 1,0 0 0,-1 0 0,-4 2 0,-1 4 0,-7 2 0,-4 6 0,-6 4 1,-13 7-1,0 0 0,-11 15 1,-10 4-1,-8 4 0,-5 6 1,-8 2-1,-4 4 0,-4 0 0,2-1 1,4-5-1,3-4 1,4-5-1,8-5 1,8-3-1,6-7 0,15-5 0,0 0-1,8-22 1,10 5 0,7-2-1,3-2 0,5-4 1,3 1-1,0 2 1,-3 1-1,-1 2 1,-4 4 0,-6 2 0,-4 3 0,-5 4 0,-13 6 0,0 0 0,1 11 1,-16 2-1,-10 4 0,-6 5 1,-6 2-1,-5 2 0,-2 1 0,-2-3 1,4 0-1,6-7 0,7-2 1,6-6-1,8-3 0,15-6 0,0 0-1,4-15 1,12-1 0,7-2-1,3-5 1,7-2 0,4-4-1,0 0 1,-1 0 0,-3 3 0,-4 4-1,-6 3 2,-3 4-1,-7 4 1,-13 11-1,12-8 1,-12 8 0,-16 15 0,-3-2 0,-5 4 0,-5 1 0,-6 3-1,-3 3 1,-3-4-1,3-1 1,2-5 0,6-3-1,7-3 1,4-3-1,6-2 1,13-3-1,0 0 0,0 0-1,6-18 1,9 7-1,4 0 1,3-3-1,1 0 1,1-2-1,0 3 1,-3 3 0,-6 2-1,-2 3 1,-13 5-1,13 0 1,-13 0 0,0 18 0,-7-3 1,-5 4-1,-6 2 1,-4 2 0,-5 3 0,-4-2 0,-2 0 0,1-3-1,3-5 1,5-2-1,4-3 1,6-5-1,3-4 0,11-2 0,0 0 0,14-17 0,1 5-1,4-3 1,2-1 0,1 1 0,3 0-1,-3 3 1,-4 3-1,-4 2 1,-4 3-1,-10 4 1,13 3 0,-13-3 0,5 15-1,-4-5 1,-1 2 0,-1 2 1,-2 0-1,1-1 1,-1-1-1,3-12 0,-6 16 1,6-16-1,0 0 1,-6 11 0,6-11-1,0 0 1,0 0 0,0 0 0,0 0 0,-4-11 0,4 11-1,-7-13 0,7 13 1,-11-14-1,11 14-1,-13-14 1,13 14 0,-12-9 0,12 9 0,0 0-1,0 0 1,0 0-1,0 0 0,0 0 0,0 0 0,0 0 0,0 0 0,0 0 0,0 0 1,15 10 0,-15-10-2,15 10 0,-3-5-3,1-4-5,6 1-8,1-3-8,2-6-5,7 0-1,-2-7 1,8-1 1</inkml:trace>
  <inkml:trace contextRef="#ctx0" brushRef="#br0" timeOffset="11138">5574 2050 10,'-2'-14'5,"2"14"-1,9-11-1,-9 11 0,13-16-3,-13 16-1,14-20-1,-7 9 1,-7 11 0,12-19 1,-12 19 1,8-15 1,-8 15 0,0 0 1,5-11 0,-5 11-1,0 0-1,0 0 0,0 0 0,0 0-1,0 0 0,0 0 1,0 0 0,3 14 3,-3-14 2,-9 16 1,9-16 0,-15 21 1,3-10 1,4 0-1,-3-2-1,11-9-3,-14 15-1,14-15-1,0 0 0,0 0-1,24 1 1,-3-9-1,6-2 1,5-1-1,7-5 1,1 1-2,-1-1 1,0 1-1,-5 2 1,-5 1 0,-7 4-1,-5 1 1,-7 3-1,-10 4 1,0 0 0,0 0 0,0 0 0,-10 10 0,-3-3 0,-4 1 0,-4 2 1,-3 2 0,-4 1 1,-1 1-1,-1 1 1,2-2-1,3 1 1,1-3-1,7-2 1,4-3-1,13-6 1,0 0-2,0 0 1,11-11 0,12-1-1,4-5 0,4-2 1,8-2-2,2-2 0,1 1 1,-3 0-1,-3 4 0,-7 4 0,-5 2 1,-6 4-1,-6 3 0,-12 5 0,0 0 0,-4 14 1,-11-2-1,-6 1 1,-6 5-1,-8 4 1,-6 1-1,-6 2 1,-1-2-1,1-1 1,4-2-1,2-2 0,10-4 0,7-4 0,9-5 0,15-5 0,0 0 0,13-17 0,10 0 0,10-3 0,7-4 0,5-5-1,8-1 1,2 0 0,1 0 0,0 0 0,-2 3 0,-3 2 0,-6 3 1,-6 6-1,-9 2 0,-7 3 0,-5 4 2,-5 2-2,-13 5 0,0 0 0,0 0 0,-24 17 1,7-8-1,-5 6 0,-5 3 0,-7 2 0,-5 3 0,-2 2 0,0-1 0,-2 1 0,1-2 0,2-4 1,6-1-1,6-5 0,8-5 1,7-5 0,13-3 0,0 0-1,26-21 1,3 4 0,9-6-1,6-2 1,11-5-1,5-1 0,2-2 0,1 0 1,-1 2-1,-4 2 0,-4 5 1,-7 4-1,-11 3 0,-8 6 1,-7 5-1,-10 4 1,-11 2-1,-12 11 1,-8 1-1,-5 3 1,-7 4-1,-5 3 1,-7 0-1,0 2 0,-2 1 0,2-2 1,2-1-1,4-3 0,7-4 0,5-3 0,9-5 0,17-7 0,0 0 0,11-15 0,18-5 0,11-5 0,10-5 0,9-3 0,6-3 0,6 0 0,-1 2 0,-2 4 1,-9 4-1,-9 7 0,-7 7 0,-12 3 1,-7 8-1,-13 6 0,-11-5 1,-8 23 0,-11-5 0,-8 3 0,-5 1 0,-8 3 1,-7-1-1,-1 0 0,0-2 0,4-3 0,3-4 0,7-1-1,7-6 0,8-2 0,19-6 0,0 0 0,10-20-1,15 2 1,14-5-1,9-5 0,9-3 0,5-2 1,4-1 0,-4 3 0,-5 7-1,-10 3 1,-11 7 0,-8 8 0,-13 8 1,-15-2-1,0 26 0,-14-3 1,-8 3 0,-6 6 1,-7 0-1,-6 2 1,-6-4-1,-1-2 1,0-5-1,3-3 0,1-8 1,8-3-1,5-8-1,6-6 0,10-6-1,8-8 0,12-2 0,10-6 0,14-2 0,8-3-1,13 0 1,3 1 0,7 3 0,0 3 1,-3 5-1,-9 5 1,-8 6 0,-10 7-1,-10 5 1,-20-3-1,3 26 2,-17-3-1,-14 5 1,-9 5 0,-11 3 0,-11 3 0,-8 0-1,-6-2 1,-5-2-1,-2-3 0,1-4 0,4-6 0,5-6-1,9-8 0,13-7-2,12-10 0,19-9 0,16-8 0,18-6 0,13-7 0,17-1 0,9-1 1,8 1 2,5 5 0,-2 6 1,-3 8 0,-7 5-1,-5 11 1,-12 6 0,-9 8 0,-13 8-1,-12 7 1,-13 8 0,-14 4 0,-16 6 0,-9 4 0,-15 2 1,-7-1-1,-8-1 0,-5-4 0,2-8 0,2-4 0,4-9 0,10-8-1,9-8 1,11-9-1,10-9 0,14-8 0,14-7-1,13-5 0,14-5 1,12-4-2,13-2 2,9 1-1,9 2 1,7 3-1,2 4 1,2 6 0,-2 6 0,-7 7-1,-10 8 1,-8 7 0,-11 8 0,-14 8 0,-13 10-1,-17 6 2,-18 6-1,-12 6 1,-14 3 0,-10 1 0,-10 0 0,-6-3 0,-2-6 0,1-4 0,3-9 0,6-7 0,8-8 0,10-7-1,9-6 0,10-8 0,10-6 0,11-5-1,11-4 1,11-5-1,14-3-1,8-1 1,10 1 0,6-1 0,5 4 1,3 2-1,1 4 1,-4 8-1,-7 5 1,-6 5-1,-10 8 1,-6 5 0,-12 5-1,-10 7 1,-13 6 0,-11 3 1,-9 5-1,-12 1 1,-10 0-1,-7 1 1,-4-1 0,-1-3-1,1-4 1,4-4-1,6-8 1,9-3 0,9-5-1,11-7 0,7-7 0,13-6 0,10-5-1,11-5 0,10-4 0,8-4-1,7 0 1,4-1 0,2 5 0,-1 5 0,-6 4 1,-5 4-1,-9 8 0,-6 6 1,-10 6-1,-8 6 1,-9 4 0,-6 2 0,-9 3 0,-6 2 1,-7 0-1,-3-2 1,-3-3 0,1-1 0,2-4-1,3-3 1,6-3 0,5-2 0,4-4 0,8-1-1,10 0 1,0 0-1,-10-14 0,10 14 1,7-15-2,3 4 1,1 0-1,5-2-1,3-1 1,2 0 0,2 2 0,-1 0-1,-2 4 0,-3 2 1,-4 5 0,-13 1 1,11 13-1,-16 0 1,-6 3 0,-5 4 1,-4 1 0,-3 1 0,-4-1 1,-1-2-1,-3-2 0,5-6 0,0-2 0,1-5-1,2-4 0,2-3 1,1-5-1,2-3-1,3-1 1,1-2-1,5 0 0,1 1 1,3 3-1,5 10 0,-5-16-1,5 16 1,0 0 0,0 0 0,0 0 0,12 12 0,-7-1 0,-1-1 1,5 3 0,-2-1 0,0 1 0,-2-3 0,-5-10-1,11 18 2,-11-18-1,7 15 0,-7-15 0,-1 13 0,1-13 0,-4 11 1,4-11-1,0 0 0,-10 11 1,10-11-1,0 0 2,0 0 0,-11-2 0,11 2 0,0 0 0,-11-16 0,11 16-1,-12-16 1,12 16-2,-14-18 0,14 18 0,-14-17 0,14 17 0,-8-10 0,8 10-1,0 0 1,0 0-1,0 0 0,0 0 0,0 0 0,0 0 0,-5 17 0,6-4 1,0 0-1,2 3 1,-2 0 0,0-2-1,1-1 1,-2-13 0,1 17 1,-1-17-1,0 0 1,0 0 0,0 0 1,0 0-1,0 0 0,-11-13 0,11 13 0,-12-17 0,6 6-1,0 1 0,6 10 0,-4-20-1,4 20 1,4-17 0,-4 17-1,13-15 1,-13 15-1,17-12 1,-17 12-1,17-6 1,-17 6-1,14-1 1,-14 1-1,15 4 1,-15-4 0,17 4 0,-7-2 0,4-4 1,3 0-1,3-3 0,5-3 1,2-3-1,8-5 0,4-2 0,3-4 0,6-3 0,3-3 0,2-3 0,2 1 0,1-1 0,-2 2 0,-3 1 0,-4 2 0,-4 4 0,-4 3 0,-4 3 0,-2 2 0,-4 1 0,-2 1 0,1 1-1,-1 1 1,0 0 0,-2 1 0,0 1-1,-4 1 1,-3 1 0,-4 1 0,-3 3 0,-11 2 0,11-2-1,-11 2 1,0 0 0,0 0-1,0 0 1,-5 13 0,5-13 0,-7 14 0,7-14 0,-12 19 0,3-7 0,-3 0 1,-2-2 0,-1 0-1,-1-1 1,1-1 0,-1-3 1,2-1 0,3-7-1,11 3 1,-16-14-1,14 0 0,4-3-1,5-5 0,5-2 0,6-1 0,6-2-1,7-1 1,3 2-1,2 3 1,1 2-1,-2 3 0,0 5 0,-4 4 0,-5 6 1,-5 3-1,-5 8 1,-4 2 0,-3 3 0,-3 2-1,-5 2 2,-2-1-1,-4 1 1,-2-2-1,-2-3 1,-3-1-1,0-2 2,1-2-1,-1-4 1,12-3 0,-16 1 0,16-1 0,-5-10-1,10-1 1,3-3-2,5-3 1,5-5-2,5 0 1,4 0-1,-1 0 1,1 3-1,-1 2 0,-5 6 1,-5 4-1,-5 7 0,-11 0 1,5 17 0,-12 0-1,-5 3 2,-6 3-1,-4 3 1,-5 0-1,-3-3 1,-2-1 0,1-6 1,1-5-1,2-4 0,6-4 1,6-7-1,5-6 0,10-7-1,7-6 0,9-4 0,7-5-1,10-1 0,5-2 1,7 4-1,1 0 0,1 5 1,1 5-1,-2 5 1,-1 4 0,-6 5 0,-4 4-1,-4 3 1,-5 2 0,-5 4-1,-5 1 1,-8 5 0,-8 0 0,-5 5 0,-8 0 1,-8 2 0,-5 2 0,-6 1 0,-2 0 0,-1-4 0,1 0 1,2-6-1,7-2 1,5-4 0,7-7-1,14 1 0,-6-25-1,16 4 1,8-5-2,9-4 1,8-5-1,9-4 1,5 3-1,3 1 1,2 2-1,-2 2 1,-4 7 0,-5 4 0,-6 3-1,-8 9 1,-6 1-1,-7 6 0,-4 6 1,-12-5 0,6 20-1,-13-3 1,-5 3 0,-7 2 1,-4 5-1,-8-1 1,-4 0-1,-2-3 1,1 0-1,1-6 1,4-3 0,7-6 0,5-2 0,8-9 0,11 3-1,9-25 1,9 2-1,12-5 0,7-8 0,10-2 0,5-4-1,6 2 1,2 1 0,-1 4 0,-6 7 0,-7 4-1,-6 8 1,-10 4 0,-5 6-1,-7 5 0,-7 2 1,-11-1-1,10 15 1,-13-5 0,-3 3 0,-4 2 0,-6 2 0,-7 3 1,-2 1-1,-3 0 0,-5-1 1,0 0-1,4-3 0,2-2 0,6-3 0,4-4 0,7-4 1,10-4 0,0 0-1,14-15 1,8-2 0,9-5-1,6-3 1,9-4-1,6-4 0,7 3 0,-2-2 0,-2 4 0,-2 5 0,-5 3 0,-8 4 0,-4 3 0,-8 5-1,-7 1 1,-5 4 0,-5 0 0,-11 3 0,10-1-1,-10 1 1,0 0 0,-17 17 0,-1-7 0,-5 3 0,-5 2 0,-6 3 0,-3-1 0,1 0 0,2-3 0,5-1 0,6-4 0,4-3 1,19-6-1,0 0 0,3-18 0,18 1 0,11-8 0,7-5-1,7-4 0,9-4-1,5-1 2,2 0-2,0 0 2,-1 4-2,-4 5 2,-4 4 0,-8 6 0,-10 3-1,-7 7 1,-8 5-1,-9 6 1,-11-1-1,-8 17 1,-10-4 0,-5 3 0,-4 2 0,-6 3 0,-3-1 0,-6 1 0,-4 0 0,-1 1 1,-1 0 0,0 2-1,0-1 1,2-2 0,4-1 0,9-3 0,6-3 0,7-6-1,20-8 0,0 0 0,8-12 0,18-3-1,9-4 0,10-4 0,8-4 0,9-5 0,7-2 0,4 0 0,-1-1 1,1 1 0,-5 3 0,-9 4 0,-8 3 0,-12 8 0,-12 6 0,-15 12 0,-12-2 0,-28 28 0,-8-3 0,-15 8 1,-10 6-1,-13 7 1,-12 3 0,-7 1 0,-7 3 0,-1 1 0,-1 0 0,5-6 0,4-4 0,14-7-1,11-8 0,17-8 0,16-12-1,22-11 1,21-13-1,21-10 1,20-8-1,19-8 1,13-7-1,15-4 0,10-4 0,6 1 0,5 2 0,0 1 0,-5 4 0,-6 6 0,-7 5 0,-15 7 1,-11 7 0,-16 3 0,-15 8 0,-14 3 0,-11 5 0,-17 4 0,0 0 0,-25 13 1,2-4-1,-5 5 0,-8 0 0,-4 5 0,-7 2 0,-2 0 1,0 0-1,-2-1 0,3 0 0,4-5 0,5 0 0,9-6 1,8-2-1,6-7 1,16 0-1,9-21 0,15-1 0,14-9 0,10-5 0,10-4 0,11-5-1,7 1 1,4-1 0,0 6 0,-5 5 0,-12 7 0,-9 4 0,-12 7-1,-12 7 1,-8 5 0,-22 4-1,3 18 1,-18-1 0,-9 8 0,-6 4 0,-7 4 0,-9 1 1,-7 1-1,-4-1 0,-3-2 1,1-4-1,0-4 0,3-4 1,5-3-1,8-4 1,6-6 0,10-6-1,12-9 0,13-8 0,16-6 1,14-8-1,14-7 0,13-2-1,10-6 1,10 0-1,6 4 1,1 2 0,-3 5 0,-6 4 0,-8 7 0,-10 5 0,-10 5 0,-13 5 0,-10 7 0,-8 5 0,-14-4-1,-2 20 1,-8-6 0,-9 3 0,-2 4 0,-8 2 0,-4-1 0,-2-1 0,0-1 0,3-3 1,6-3-1,6-4 0,7-8 0,13-2 0,15-14 0,10-1 0,10-5 0,7-1 0,2-3 0,4 0 0,-2 4 0,-8 2 0,-5 8-1,-11 3 1,-7 7 0,-15 0-1,7 16 1,-11-1 0,-4 2 0,-4 2 0,-3-1 1,-4 0-1,-2-2 1,0-3 0,0-3-1,2-3 1,3-4 0,4-3 0,12 0 0,-12-14-1,16 1 0,5-3 0,4-4 0,3-1 0,4 0-1,-1 0 1,1 2-1,0 4 1,-3 8-1,0 2 0,-3 6 0,-1 4 0,-13-5 0,18 18 1,-11-4-1,-2 1 1,-5-3 0,-2 1 0,-4 0 0,-4-2 1,-1-2-1,-3-1 1,0-2-1,1-2 1,1-3 0,2-1 0,10 0 0,-13-11 0,10 1-1,5-4 0,3-1 0,5-5 0,4-2 0,5 0 0,5 1-1,2 1 1,0 4-1,-3 2 1,-2 3-2,-5 4 2,-3 5-1,-13 2 0,11 3 1,-11-3-1,-5 16 1,5-16-1,-10 20 2,0-8-2,0-1 2,-1-1-1,-1-1 1,1-2-1,0-4 1,1 1 0,10-4 0,-15-5 0,15 5 0,-5-14 0,5 3-1,3 0 1,2-2-2,2 0 2,4 1-2,-3 2 1,-8 10-1,16-13 0,-16 13 1,11-7-1,-11 7 0,0 0 1,0 0-1,0 0 0,0 0 1,0 0-1,0 0 1,0 0 0,3 10 0,-3-10 0,0 0-1,0 0 2,-8 11-1,8-11 0,0 0 0,-12 7 1,12-7 0,0 0-1,-11 1 1,11-1 0,0 0-1,9-14 0,-9 14 1,14-14-1,-14 14 0,15-16-1,-15 16 1,13-11 0,-13 11 0,0 0-1,0 0 1,0 0-1,0 0 1,0 0-1,0 0 1,0 0-1,0 0 1,0 0-1,-6 11 1,6-11-1,0 0 1,0 0 0,0 0 0,-3 11 0,3-11 0,-11 7 0,11-7 0,-19 10 0,5-3 1,-3 0 0,-4 0-1,-1 0 0,-4-1 1,-3 0-1,-2-2 0,0 0 0,3-2 1,2-1-1,4-1 0,5-2 1,4-2-2,13 4 2,-8-13-2,14 3 1,7-2-1,2-1 1,7 0-2,1-1 2,3 2-1,3 0 1,-4 2-1,1 3 1,-5 3-1,-1 1 1,-6 3-1,-2 0 1,-12 0 0,16 4-1,-16-4 1,7 10 0,-7-10-1,-3 18 1,-2-6 0,-2 1 0,-4 1 1,-4 1-1,-5 1 1,-2 0-1,-5-2 1,-1-2-2,-1-1 2,1-3-1,2-2 1,3-6 0,3-5 0,5-2 0,4-4-1,6-3 1,7-4-2,3-3 1,9-3-1,6 1 1,5 1-1,4 0 0,3 2 1,-1 2 0,0 3-1,-4 3 1,-5 6-1,-6 2 0,-2 4 1,-2 3-1,-12-3 0,12 18 1,-8-7-1,0 2 1,-1 1 0,1 2 0,-1-2 0,1 0 1,-3-3-1,1 1 0,-1-1 0,-1-11 0,2 18 0,-2-18 0,-2 17 1,2-17-1,0 11 0,0-11 0,0 0 0,2 12 1,-2-12-1,0 0 0,11 1 0,-11-1 0,14-3 0,-14 3 1,17-4-2,-17 4 2,13-3-1,-13 3 0,10-4-1,-10 4 1,0 0 0,0 0 0,0 0 0,0 0 0,0 0 0,0 0 0,0 0 0,0 0 0,0 0 0,0 0 0,12-4-1,-12 4 1,0 0 0,15-7 0,-15 7 0,0 0 0,12-5 0,-12 5 1,0 0-1,0 0 0,0 0 1,0 0-1,0 0 1,0 0 0,-13-7-1,13 7 1,-7-14 0,7 14-1,-5-18 1,5 18-1,-1-18 0,1 18 0,0-15 0,0 15 0,0 0 0,0 0 0,0 0 0,0 0-1,0 0 1,0 0 0,0 0 0,0 0 0,0 0 0,0 0 1,0 0-1,0 0 0,0 0 0,0 0-1,0 0 1,0 0 0,0 0 0,0 0-1,0 0 1,0 0 0,-11-7 0,11 7 1,0 0-1,0 0 0,0 0 0,0 0 1,0 0-1,-11-7 0,11 7 0,-12-3-1,12 3 1,-19-5 0,9 4 0,-2 0 0,-1 1-1,-1 0 1,0 2-1,-1 2 0,-1 4 0,-4 1 0,-4 5 1,-5 4-1,-4 7 1,-8 4-1,-4 6 1,-7 5 0,-5 5 0,-5 5-1,-3 2 1,-4 5 0,-5-2 0,1-3 0,1 0-1,-1-4 1,4-6 0,6-3 0,5-4 0,5-7 1,9-3-1,4-5 1,6-3-1,6-3 1,5-3-1,3-1 1,2-3-1,2-1 0,2 0 0,2-1 0,12-5 0,-18 7 0,18-7 1,-17 4-1,17-4 1,-13 0 0,13 0 0,0 0 0,-11-5 0,11 5 0,0 0 0,0 0-1,0 0 1,-11-7-2,11 7 1,0 0 0,-13 2-1,13-2 1,-19 6-1,7 0 1,-4 1 0,-2 2-1,-3 3 1,-3 1 0,2 1 0,-2 0 0,0 0 0,3-2 0,2-2 0,5-2 1,4-3-1,10-5 1,-12 4 0,12-4-1,8-11 1,3 2-1,5-5 0,5-2 0,5-2 0,1-1-1,2-1 1,-2 3-1,-4 3 0,-4 4 0,-6 4 0,-13 6 0,0 0-1,-2 12 1,-11 1 0,-6 2 0,-4 6 0,-7 2 2,-5 4 0,-3 0 0,-3-1 1,2-3-1,1 0 1,5-5 0,3-3 0,6-6 0,8-4-1,4-4 0,12-1 0,-7-11 0,11-4 0,5-5-1,6-5 0,5-4 0,7-4 0,7-5-1,7-3-1,5 1 1,5 1-1,1 2 1,0 3-1,-2 3 1,-3 6-1,-4 3 1,-8 8 0,-7 5 0,-7 4 1,-5 4-1,-5 2 0,-11-1 0,11 7 1,-11-7 0,0 0 0,18 4 0,-2-9 0,6-3 0,8-4 0,8-4 0,7-4 0,7-3 0,4-3 0,2-2 0,1 0 0,0-1 0,-2 2-1,-2 3 1,-4-1 0,-2 3 0,-2 1 0,-2 2 0,0-1 0,-3 0 0,0 3 0,-3-1 0,-5 3 0,-4 0 1,-4 3-1,-6 4 1,-6 1-1,-14 7 0,14-7 1,-14 7-1,0 0 1,0 0-1,0 0 0,0 0 1,0 0-1,0 0 0,11-16 0,-11 16 1,0 0-1,16-14 0,-16 14 0,14-11 0,-14 11 0,15-12 0,-15 12-1,17-9 1,-17 9 0,20-11-1,-8 6 1,1 0 0,1-1 0,-1 1-1,3-1 1,0 3 0,1-2-1,-1 1 1,-1 1 0,1-1 0,-1 1-1,0-1 1,-2 1 0,-2-2 0,1 3 0,-12 2 0,17-6 0,-17 6-1,0 0 1,11-4 0,-11 4 0,0 0 0,0 0 0,0 0 0,0 0 1,0 0 0,0 0-1,0 0 1,0 0 0,0 0 0,0 0 0,-10-2 0,10 2-1,0 0 1,0 0-1,-11-6 0,11 6 0,0 0 0,-11-9 1,11 9-1,-15-9 0,3 5 0,-4 0-1,-1 1 1,-2 1 0,-2 0-1,1 2 1,-1 2 0,2-1 0,3 0 0,3 0 0,3 0-1,10-1 1,-14 1 0,14-1-1,0 0 1,0 0-1,0 0 0,0 0 0,0 0 0,0 0 0,0 0 0,0 0 1,7 13-1,-7-13 1,0 0-1,8 13 0,-8-13-1,-1 15 0,1-15-3,-8 25-6,-2-11-8,-2 0-12,4 6 0,-6-11-1,5 3 1</inkml:trace>
  <inkml:trace contextRef="#ctx0" brushRef="#br0" timeOffset="23232">11057 2181 7,'0'0'7,"-10"1"-2,10-1-2,0 0-3,-15-1-2,15 1 2,0 0 0,0 0 1,-11-7 1,11 7 1,0 0 1,-10-12-1,10 12 1,0 0-2,0 0 1,-15-10-2,15 10 3,-10-3-2,10 3 2,-14-1 0,14 1 0,-19 0 2,19 0-1,-20 1 2,20-1 0,-20 1 0,20-1-2,-17 0 2,17 0 0,-12-1 0,12 1 1,0 0-2,-4-13 1,4 13-3,17-21 1,-2 7-2,6-5 0,7-2-2,5-4-1,2-2 0,5 1 0,1-1 0,-3 4 0,0 0 0,-6 4 0,-4 4 0,-5 5 0,-6 2 0,-5 4 0,-12 4 1,0 0 0,0 0 0,-1 18 1,-11-7 0,-2 2 0,-4 4 1,-3-1 0,-2 3-2,-3-2 1,1 1 0,-2-2 0,2 2 0,2-4-1,3-1 1,4-4 0,1-1 0,15-8-1,0 0 1,0 0-1,12-5 0,12-7 0,7-3-1,5-4 1,9-3 0,5-3-1,3-1-1,2 0 2,-3 4-2,-4 0 1,-5 4 0,-6 4 0,-7 5 0,-8 2 0,-8 7 0,-14 0 0,2 14 1,-14 1-1,-6 4 1,-9 3 0,-3 2 0,-5 1 0,-2 1 1,-3-2 0,-1-1-1,0-4 1,1-1-1,4-2 0,4-3 0,5-4 0,5-3 0,9-4 0,13-2-1,6-12 1,15-2-1,11-6 0,10-5 0,8-6 0,8-4 0,6 1 0,2-2-1,1 2 1,-1 3 0,-6 4 0,-3 5 0,-7 7 0,-7 4 0,-8 3 0,-9 6-1,-10 4 1,-16-2 0,6 17 0,-18-6 0,-9 3 1,-6 3 0,-8 0 0,-4 3 0,-6-1 1,1-1-1,-1-1 1,6-2-1,5-3 0,4-3 1,8-4-1,7-4 0,15-1-1,-8-15 1,15-1-1,8-3 0,10-6 0,7-3 0,10-3 0,6-2 0,6 0 0,3 1-1,1 4 1,-6 2 0,-5 5 0,-8 6-1,-10 6 1,-9 6 0,-20 3-1,3 19 1,-19 0 1,-13 7-1,-11 3 1,-10 4 0,-9 3 0,-6-1 1,-2-2-1,-1-4 0,4-4 0,6-7 0,8-7 0,11-7 0,9-11-1,14-7 1,10-10-1,16-6 0,9-5 0,12-4-1,10 0 1,8 2 0,6 3-1,3 3 1,2 8-1,-3 5 1,-4 7 0,-6 5-1,-6 6 1,-11 4-1,-7 7 1,-9 3 0,-10 6 0,-8 3 0,-8 3 0,-8 2 1,-7 0-1,-7-1 1,-6-1 0,-1-2 0,-1-4-1,1-5 1,4-5 0,6-4 0,6-2-1,7-7 1,18 3-1,-7-21 1,19 5-1,10-5 0,10-3 0,8-3-1,10 0 1,5 0 0,3 1 0,0 2-1,-3 4 1,-5 4 0,-10 4-1,-8 4 1,-11 7-1,-10 4 1,-11 9 0,-11 3 0,-12 6 0,-9 5 0,-10 3 1,-8 3-1,-9 1 1,-3 0-1,-1-3 1,0-1-1,3-4 0,7-5 1,8-6-1,10-4 1,10-8-1,13-11 0,13-6 0,13-7 0,14-7 0,10-5 0,13-4 0,6-1-1,7 2 1,1 4 0,-5 5-1,-5 5 1,-8 7-1,-12 7 1,-9 7-1,-11 5 1,-11 8 0,-10 4 0,-10 5 0,-9 3 0,-10 5 1,-7 2-1,-8 0 1,-5-1-1,-2-2 0,2-1 1,4-6-1,7-3 1,6-6-1,9-3 0,9-5 0,7-7 1,13 4-1,4-18 0,12 2 0,9-4-1,9-2 1,10-4 0,9-1 0,4 0 0,6-1 0,-1 1-1,-1 2 1,-4 2 0,-7 5 0,-9 4 0,-9 2-1,-9 5 1,-10 6 0,-13 1 0,-10 13 0,-11 1 0,-10 4 0,-7 3 0,-9 4 0,-9 3 0,-6 0 0,-1-1 0,-3 1 1,3-2-1,1-1 0,5-2 0,5-4 1,10-3-1,8-3 0,10-3 1,8-8-1,16-2 0,4-11 0,17-3 1,14-8-1,14-5 0,13-8 0,13-4-1,10-3 2,9-4-1,4 0-1,5-1 2,0 1-2,-1 3 2,-4 2-2,-7 3 2,-7 4-2,-8 4 1,-11 4 0,-15 5 1,-12 6-1,-11 3 0,-11 5 0,-16 7 0,0 0 0,-19 0 0,-1 7 0,-6 0 0,-4 3 0,-5 2 0,-5 1 0,3 2 0,-6 3 0,0 1 0,-4 2 0,0 3 0,-3 2 0,2 0 0,-1 1 0,3-1 0,1-3 1,8-2-2,5-3 2,8-5-1,5-5 0,6-2 1,13-6-1,0 0 0,19-19 0,6-1 0,12-5-1,8-5 1,14-8 0,10-5 0,6-4-1,4-1 1,4-2 0,-2 2 0,-5 2 0,-6 5-1,-8 5 1,-12 6 0,-9 7 0,-9 5 0,-12 7 0,-10 5 0,-10 6 0,0 0-1,-26 14 1,-4 0 0,-9 2 0,-7 7 0,-12 5 0,-7 3 0,-9 3 0,-3 3 0,-1 0 0,2-1 0,2 1 0,6-6 0,10-4 0,10-6 1,13-4-1,10-7 0,25-10 0,0 0 0,14-11 0,18-7 0,12-5 0,11-8 0,13-5 0,9-6 0,8-3 0,4 0 0,4-2 0,0 2-1,0 3 1,-6 4 0,-2 4 0,-9 8 0,-10 2 0,-9 7-1,-11 4 1,-12 3 0,-9 4 0,-10 4 0,-15 2 0,0 0-1,-18 12 1,-4-4 0,-8 4 0,-5 2 0,-9 3 0,-4 4 1,-4 3-1,-3 3 0,-4 1 0,2 2 0,2 0 0,4-3 0,5-2 0,9-4 0,6-4-1,8-5 1,10-4 0,13-8 0,0 0 0,12 1 0,7-7 1,8-1-1,5-3 0,7-5 0,7-2 0,7-3 0,3-3 1,3-1-1,-2 0 0,-2 0 0,-5 4 0,-6 3 0,-10 4 0,-9 3-1,-9 8 1,-16 2-1,-2 12 1,-16 3 0,-6 7-1,-11 6 1,-10 7 0,-8 8 0,-13 4 0,-5 1 0,-8 1 1,-2 1-1,-4-4 1,4-2-1,3-7 1,8-8-1,12-6 1,11-4-1,12-6 0,12-6 0,8-6 0,15-1 0,13-14 0,14-2 0,16-6 0,14-7 0,15-8 0,13-10 0,16-6 0,7-4-1,6-4 1,-2-1 0,-3 2 0,-7 3-1,-12 8 1,-12 8 0,-15 8-1,-15 9 1,-13 11-1,-16 9 1,-19 4-1,-2 16 1,-22 4-1,-11 6 1,-11 5-1,-14 8 1,-13 2 0,-8 1 1,-5 2-1,0-2 0,3-4 0,7-4 0,10-7 1,15-8-1,16-12 1,22-12-1,23-12 0,22-14 1,23-10-1,17-9 0,16-10 0,14-3-1,9-3 0,2 6 0,-2 1 0,-7 9 0,-10 6 0,-12 11 0,-15 9 0,-14 6 1,-14 9 0,-13 5 0,-14 7 0,-12-3 0,-10 15 0,-9-3 0,-9-1 0,-7 3 0,-6 0 0,-7 2 0,-3-2 0,-1 1 0,3-1 0,4-1 0,6-3 1,6 0 0,10-3-1,9-4 0,14-3 0,0 0 0,23-18 0,5 1 0,10-3 0,6-4-1,9-4 1,3-4 0,2 0 0,2-2 0,-3 4 0,-1-1 0,-2 3 0,-5 3 0,-3 1 1,-5 4-1,-7 5 0,-6 3 0,-6 2 0,-9 4-1,-13 6 1,0 0 0,-9 14-1,-15 2 1,-10 7 0,-5 1 0,-9 4-1,-4-1 2,2-1-1,3-4 0,7-3 0,11-8 1,10-11-1,19 0 0,12-26 1,17 4-1,15-7 0,8-5 0,10-3 0,9-1 0,4 2 0,-1 3 0,-5 6 0,-8 4 0,-9 7-1,-8 4 1,-9 5 0,-11 2 0,-6 3-1,-8 2 1,-10 0 0,0 0-1,-10 10 1,-11-3 0,-8 4 0,-8 2 0,-9 3 1,-8 3-1,-6 2 0,0 0 0,6-1 0,6-2 1,9-6-1,13-3 0,26-9 0,0 0 0,32-20 1,13 0-1,13-5 0,10-3 1,8-2-1,2-1 0,-6 3 0,-5 3 0,-8 6 0,-12 5 0,-9 3 0,-9 4 0,-9 3 0,-6 4 0,-14 0 0,14 10 0,-14-10 0,-12 15 0,-5-4 0,-8 1 0,-7 5 0,-8 2 0,-9-1 0,-3 3 0,0-1 1,2-1-1,6-1 0,7-4 1,9-6 0,12-5-1,16-3 1,18-14-1,13-1 0,10-4 0,10-4 0,6-2 0,5 1 0,-4 0-1,-5 6 1,-10 4 0,-8 5 0,-9 7-1,-8 4 1,-18-2 0,13 16-1,-16-5 1,-4 2 0,-5 1 0,-4-1 0,-6-1 0,-5 0 0,-2-1 0,-3-1 0,-1-3 0,4-1 1,2-3-1,7-2 0,9-3 0,11 2 1,4-18-1,14 4 0,9-2 1,7-3-1,3 0 0,3 1 0,0 2 0,-3 5-1,-4 4 1,-6 4 0,-6 6-1,-6 4 1,-4 3-1,-8 3 1,-4 1 0,-7 0 0,-6 1 0,-5 0 0,-4-3 0,-7 0 0,0-1 0,-2-1 0,0-2 0,1-1 0,4-1 1,5-2-1,5-2 0,4-3 1,13 1-1,-6-11 0,12 1 0,8-2 1,7-3-1,3 0 0,4-1 0,4 1 0,1 4 0,-2 1 0,-3 4-1,-3 3 1,-6 4 0,-8 4-1,-11-5 1,5 18 0,-13-4-1,-6 3 1,-6-1 0,-6 1 0,-2-1 0,-3-2 0,0-1 1,1-1-1,0-4 0,4-2 0,1-2 0,5-2 0,3-2 1,3-4-1,14 4 1,-16-16-1,13 3 0,4-4 0,4-1 1,5-3-1,4-3 0,3 0-1,4 1 2,4 2-1,3 2 0,2 4 0,-2 4 0,-1 1 0,-4 7 0,-3 0-1,-3 3 0,-6 3 1,-11-3-1,0 0 1,3 16-1,-3-16 2,-15 20-2,5-10 1,-4 1 0,-4 0 0,1-1 0,-3-1 0,-1-1 0,0-4 0,0 1 0,1-4 0,2 0 1,2-3-1,2-3 0,3-4 0,4-3 1,3-1-2,4-3 2,2 1-1,4-3 0,4 2 0,2-1 0,4 6-1,2-1 2,3 4-1,2 1 0,1 1 0,0 3 0,0 3-1,-3 2 1,0 1 0,-5 3 0,-4 1 0,-4 3-1,-6 2 1,-5 2-1,-5 1 1,-9 2 0,-3-2 0,-4 2-1,-5-5 2,-3 1-1,-1-2 0,-2-5 0,0-2 0,2-2 0,2-4 0,0-1 0,6-3 1,2-3-1,7-4 0,7-2 1,6-2-1,9 0 0,7-1 0,8 0 0,5 2 0,3 2 0,5 3-1,0 2 1,1 3 0,-2 1 0,-4 3 0,-3 3 0,-5 2 0,-4 1 0,-3 3-1,-14-7 1,16 19 0,-15-7-1,-1 1 1,-4 2 0,-2 1 0,-4 0-1,-3-2 2,-2 0-2,-3-1 2,-3-2-1,0 0 0,0-4-1,0-2 2,4-3-1,1-1 0,6-2 0,10 1 0,-10-11 1,16 1-1,6-2 0,8-2-1,4 0 2,6-1-2,2 1 2,3 2-2,-1 1 2,-2 4-2,-3 3 2,-4 1-1,-4 1 0,-3 2-1,-2 0 1,-3 1 0,-3 0 0,-10-1 0,15 3 0,-15-3 0,0 0-1,0 10 2,0-10-2,-16 15 1,3-4-1,-1 0 1,-1-1 0,1 1 0,1-3 0,1-1 0,12-7 1,-14 5-1,14-5 1,0 0-1,3-18 1,2 7-1,2 0 1,4-3-1,-1-2 0,2 1 0,2 2 1,-2 3-2,-2 0 1,-10 10-1,17-12 1,-17 12-1,13-3 1,-13 3 0,0 0-1,9 12 1,-9-12-1,3 14 1,-3-14 0,-2 18 0,2-18 0,-8 17 0,8-17 0,-16 14 0,5-8 0,-2-1 0,-1-1 0,-1-1 0,-1-2 0,0 0 1,2-2-1,2-1 0,0-3 1,12 5-1,-17-12 1,17 12-1,-5-19 1,7 9-1,4-1 0,4 1 0,3-2-1,4 3 1,1-1 0,2 2 0,0 2-1,1 2 1,-1 1 0,-3 2 0,-1 1-1,-3 1 1,-13-1-1,18 7 1,-18-7-1,8 12 1,-8-12 0,-1 15 0,1-15 0,-9 18 0,9-18 0,-19 17 0,6-7-1,-2-2 2,-1 0-2,-3 0 2,0-2-2,1-1 2,1 0-2,1-4 2,2 0-1,2-3 1,12 2 0,-17-10-1,17 10 1,-11-16-1,9 5 1,3 1-2,1-2 2,4-1-2,3 1 1,6 2-1,2-1 1,3 3 0,3 1-1,2 2 1,-2 2 0,1 2-1,-2 3 1,-5 2 0,-1 1-1,-6 4 1,-10-9-1,14 17 1,-13-6 0,-1-11 0,-2 17 0,2-17 0,-7 14 0,7-14 0,-9 11 0,9-11 0,-11 8-1,11-8 2,-12 6-2,12-6 2,-14 3-2,14-3 2,-14 2 0,14-2-1,-13-3 1,13 3-1,-10-7 1,10 7-1,-2-13 1,2 13-1,9-17 0,-9 17 0,16-17 0,-16 17-1,19-14 1,-19 14 0,15-7-1,-15 7 1,0 0-1,12 0 1,-12 0 0,0 0-1,0 0 1,6 11 0,-6-11 0,0 0-1,-1 10 1,1-10 0,0 0 0,0 0 0,-7 11 1,7-11-1,-13 1 0,13-1 1,-17-1-1,17 1 1,-17-6-1,17 6 1,-15-9-1,15 9 0,-10-13 1,10 13-1,-2-15 0,2 15 0,1-16 0,-1 16 0,5-16 0,-5 16 0,6-14 0,-6 14 0,5-12-1,-5 12 1,0 0 0,0 0 0,0 0-1,0 0 1,0 0-1,0 0 1,0 0-1,0 0 1,0 0 0,0 0-1,0 0 1,0 0 0,0 0 0,-2 13 0,2-13 0,0 0 0,-12 9 0,12-9 0,-12 5 1,12-5-1,-12 4 0,12-4 0,-13 2 0,13-2 0,0 0 0,-13 2 0,13-2 0,0 0 0,0 0 0,-13 2 0,13-2 0,0 0 0,-10 2 0,10-2 0,0 0 0,-12 6 0,12-6-1,0 0 1,-12 9 0,12-9 0,0 0 0,-10 12-3,10-12-2,0 0-8,-13 15-14,13-15-8,-14 7 1,0-8-2,-2 2 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6:42.838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2242 722 19,'0'0'18,"-12"1"2,12-1-2,-13-8-1,13 8-8,-15-14 1,9 4-1,4-4 0,0-2-2,5-1-1,1-2-2,2 1 0,3 0-1,-1 2 0,1 3-1,-2 2 1,-7 11-1,10-11 0,-10 11-1,0 0-1,0 0 1,-5 15-1,-1-2 0,-2 1 0,-2 2 1,-1 3 1,-2 1 0,-4-2 0,-1 1 0,0-4 0,-1-1 0,0-2 0,3-3 1,2-3-1,2-1 1,12-5 0,-13-6-1,13 6 0,-2-22 0,9 4-1,3-1 0,2-3-1,2 1-1,2 0 1,-1 4-1,-1 3 0,-1 3 0,-13 11 1,15-10-1,-15 10 0,0 0 1,13 13-1,-9-3 1,0 2 0,2 3 0,1 1 0,0 1 0,-1-2 0,-1 0 1,-2-3-1,0-2 1,-3-10 0,-3 18 0,3-18 0,-9 12 0,9-12 0,-14 12 0,14-12 0,-15 9 1,15-9-1,-18 4 1,18-4-1,-17-8 0,17 8 0,-12-22 0,9 5-1,6-1 0,4-3 0,3-2-1,4 4 0,3 0 0,0 6 0,-1 1 0,-1 8 0,-2 3 1,-3 5-1,-10-4 1,11 22-1,-8-6 1,-1 1 1,-1 3-1,-1 0 0,-3 0 1,0 1-1,-1-4 2,-3 1-1,0-2 1,-2-2 0,1-1 1,8-13-1,-18 19 0,18-19 0,-13 7 0,13-7-1,0 0 0,-8-18-1,10 3-1,4-4 0,2-3 0,5-4 0,4-1-1,2-1 0,2 5 1,0 2 1,-2 4-1,-1 5 0,-4 4 0,1 5 1,-15 3-1,15 11 1,-8-1-1,-1 3 1,0 4-1,1-1 1,0 3 1,-3-1-1,0 0 0,-2 0 1,-3 1 0,-1-3 0,-5 0 1,-3-2 0,0-1 0,-2-3-1,0-2 1,1-3 0,-2-4 0,1-3-2,12 2 0,-19-21 0,10 3-1,-1-4 1,2-4-1,1-4 0,1-3 0,4-3 0,1 1 0,3 1 0,3 3 1,4 4-1,2 2 0,3 6-1,2 3 1,3 8 0,0 5 0,1 4 1,0 1-1,0 6 0,-3 4 1,0 2-1,-4 5 1,-3 1 0,-2 2 0,-5 2 0,-3 1 1,-6 0-1,-2 0 1,-5-1-1,-4-1 1,-1-5 0,-1-1 0,-1-3-1,2-4 1,2-4 0,3-4 0,1-5 0,12 3-1,-16-24 1,10 3-1,2-7 0,2-3 0,2-4 0,0-1-1,2 1 0,4 1 0,2 5 1,3 3-1,-1 6 0,3 4 0,1 4 0,2 3 0,-1 2 0,-1 3 1,0 4-1,-2 3 0,0 2 1,-1 6-1,-1 2 1,-1 3 0,-2 4 0,-1 2 0,-2 3 0,-3-1 0,-3 2 0,-3-3 1,-5 2 0,-3-3 0,1-3-1,-4-3 1,1-2 0,0-2 0,-1-5 0,2-3 0,1-4 0,2-3 0,-2-8 0,2-3-1,1-7 1,3-3-1,2-7 0,1 0-1,4-2 1,3 1-1,3 1 0,3 4 1,3 4-1,1 5 0,0 6 0,1 2 0,1 4 0,0 4 0,2 3 0,-2 3 1,0 4-1,0 4 1,1 3-1,-2 2 1,-2 5 0,-3 2 1,-3 2-1,-3 0 0,-4 0 1,-2 1-1,-6-3 1,-1 0 0,-3-4-1,-1-3 1,-1-2 0,2-3 0,-1-4 0,3-3 0,11-5 0,-16-4 0,9-6 0,3-4-1,0-6 1,2-5-1,2-1 0,1-4-1,0 2 1,3 0-1,2 3 0,2 3 1,3 3-1,-1 4 0,3 3 1,0 3-1,1-1 0,-1 6 1,-1 0-1,-2 4 0,1 5 1,-11-5-1,16 18 0,-10-4 1,-1 5 0,-3 1 0,-3 3 0,-4 1 1,-3-1 0,-3-1-1,-6-1 1,-1-1 0,-2-5 0,2-1-1,0-6 1,2-2 0,-1-6 0,2-3 0,1-8 0,1-4-1,0-5 1,1-3-1,0-3 0,3-2 0,2 1-1,4 2 1,1-1-1,5 3 1,4 2-1,2 2 0,3 1 1,1 3-1,-1 4 0,-1 1 1,-11 10-1,19-10 0,-19 10 0,0 0 1,0 0-1,12 17 1,-12-6-1,1 0 1,0 3 0,0 0 0,2 3 0,-3-3 0,1-1 0,0-2 0,-1-11 0,1 15 1,-1-15-1,0 0 1,0 0 0,1 11 0,-1-11 0,0 0 1,-2-12-1,2 12 0,-2-17 0,2 6-1,-1 1 0,1-4 0,0 3 0,-2 1-1,2 10 1,2-13 0,-2 13-1,0 0 0,0 0 0,0 0 0,0 0 0,0 0 0,0 0 0,10 7 1,-10-7-1,10 19 1,-3-8-1,0 2 1,0 3 0,0 3 1,0 3-1,-3 3 0,-1 2 0,-3 3 0,-5 4 1,-1 3-1,-6 2 2,-3 2-1,-4-1 1,-3 1-1,-3 0 0,0 0 0,-4 0 1,-1-1-1,2-5-1,-1-2 0,2-1 0,-1-3 1,1-4-1,1-3 0,5-6 1,2-3-1,3-2 0,4-4 1,2-3-1,10-4 0,0 0 0,0 0 0,0 0 0,2-10 0,-2 10 0,11-14-1,-11 14 1,9-13 0,-9 13 0,0 0-1,0 0 1,0 0-1,-2 12 0,-10 5 1,-3 5 0,-5 5-1,-7 5 1,-5 3 1,-4 3-1,0-1 0,1-2 1,2-5-2,6-5 2,5-6-1,6-5 0,16-14 0,0 0 0,0 0 1,16-23-2,2-1 2,6-3-2,2-4 1,1-4 0,1-1 0,-2 2 0,-1 1-1,-5 5 1,-3 3-1,-3 2 1,-2 6 0,-3 3 0,-1 3-1,-8 11 1,8-11 0,-8 11-1,0 0 0,0 10 0,-5 1 0,-1 6 1,-3 4-1,-3 5 1,-2 3 0,-5 4 1,-4 1-1,-2-1 0,-1 1 1,0-5 0,0-3-1,5-5 0,4-3 0,4-5 0,13-13 0,0 0 0,0 0 0,17-14 0,7-5 0,3-6 0,2-5 0,3-5 0,2-7 0,-3-1 0,-4-3 0,-4 2 0,-5 0 0,-3 3 0,-1 4-1,-2 6 1,-3 6-1,-1 7 1,0 6-1,-8 12 0,9-12 0,-9 12 0,0 0 0,2 21 0,-4-3 0,-2 4 1,-4 6 0,-1 8 0,-5 6 0,-5 5 1,-5 4 0,-5 5-1,-5 4 1,-5 1-1,0-2 0,2-3 1,1-3-1,6-7 0,4-5 0,6-12 0,7-6 0,6-9 0,4-4 0,3-10 0,0 0 0,0 0 0,0 0 1,0 0-1,0 0 1,0 0 0,11-20-1,-2 0 0,1-6-1,5-6 1,3-8-1,4-5-1,3-3 0,3 0 0,0 3 0,-2 4 0,0 3 0,-3 9 1,-3 7-1,-6 7 1,-4 4 0,-10 11 1,0 0-1,0 0 1,1 16-1,-9-1 1,-4 2 0,-2 7 0,-2 1 1,-4 3 0,-1 1-1,-1 1 1,-3 1-1,0 1 1,0-1-1,1-2 1,1-1-1,2-2 0,3-3 1,3-4-1,3-5 0,5-3 1,7-11-1,0 0 0,0 0 1,0 0 0,6-13-1,6-4 0,2-4 1,1-5-1,4-7 0,2-4 0,2 0 0,-1 1-1,-2 2 0,-1 4 0,-3 4 1,-2 6-1,-3 6 0,-11 14 0,14-12 0,-14 12 0,0 0 1,2 17-1,-6-3 1,-2 8 0,-5 5 0,-3 7 1,-7 6-1,-5 4 1,-4 7-1,-6 3 1,-2 2-1,-4 0 1,1-1 0,1-1-1,6-4 1,1-7-1,8-6 0,3-6 0,7-8 1,5-7-1,4-4 1,6-12-1,-5 11 1,5-11 0,0 0 0,0 0 0,0 0 0,11-16 0,-2 6-1,2-5 0,4-5-1,6-3 0,1-7-1,6 0 1,2-3-1,-1 3 0,-2 2 0,0 5 1,-6 3-1,-3 6 1,-6 5 0,-12 9 1,12 2-1,-15 10 1,-2 3 0,-4 6 0,-3 4 1,-4 6 0,-4 3 1,-4 1-1,-3 1 1,-1 0-1,-1 1 0,-2-3 0,0-2 1,0-5-2,5-2 2,2-5-2,5-2 1,5-8 0,2-4 0,12-6-1,0 0 0,0 0 1,0 0-1,7-13 0,7 0 0,1-1 0,4-6-1,2-2 1,2-2-1,0-1 1,-1 3-1,-3 2 1,-5 3 0,-1 3 0,-13 14 0,17-16 0,-17 16 0,0 0 0,0 0 0,0 0 0,-11 14-1,0-2 1,-1 2 0,-5 5 0,-1 2 0,-3 0 0,-1 1 1,-1-1-1,0-1 1,1 0-1,2-2 0,0-4 1,2-2 0,3-1-1,5-4 1,10-7-1,-15 10 1,15-10-1,0 0 0,0 0 0,0 0 0,0 0-1,0 0 1,9-10-1,-9 10-1,17-18 1,-6 6-1,3 1 1,-4-1-1,3 2 1,-13 10 0,17-14 0,-17 14 0,0 0 1,0 0-1,0 10 1,-6 1 1,-3 3-1,-2 2 1,-2 3 0,0 2 1,-2-2-1,1 0 1,1 0-1,1-4 0,2-1-1,0-2 1,3-2-1,7-10 0,-10 14 0,10-14 1,0 0-1,0 0 0,0 0 0,0 0 0,0 0 1,0 0-1,0 0 0,0 0 0,0 0 0,0 0 0,0 0 0,0 0 0,0 0 0,0 0 0,0 0 0,0 0-1,0 0 1,0 0-1,0 0 1,0 0-1,0 0 0,-4 11 1,4-11-1,-4 13 1,2-2 0,-1 3 0,-1 0-1,-1 4 2,2-2-1,-2-2 0,3-1 0,2-13 0,-3 14-1,3-14 1,0 0 0,22-13-1,-5-2-1,4-7 0,6-3 0,3-3 0,3-3 0,-3-1-1,-2 3 2,-4 7 1,-5 3 0,-5 6 1,-14 13 0,13-13 0,-13 13 0,0 0 1,0 0-2,-4 13 1,4-13-1,-5 13 0,5-13 0,-4 14 1,4-14 0,-6 12-1,6-12 1,-7 10 0,7-10 0,-8 11 0,8-11 0,0 0-1,-13 11 1,13-11 0,0 0 0,0 0 0,-12 6 0,12-6-1,0 0 0,-2-11 0,2 11 0,1-18-1,-1 8 0,0-2 1,0 0-1,-1 1 1,1 11 0,-4-18 0,4 18 0,-6-10 0,6 10 0,0 0-1,0 0 1,0 0-1,-12 2 1,12-2-1,-8 14 1,2-1 0,-4 2 0,0 2 1,-3 3 0,1 1 0,-4 3 0,1-1 0,1 0 0,0-2-1,2-3 1,3-4-1,2-2 1,7-12-1,-7 12 0,7-12 0,0 0 0,0 0 0,10-8 1,-10 8-1,13-13 0,-13 13 1,14-16-1,-14 16 0,17-16 0,-17 16-1,13-18 1,-13 18 0,11-11 0,-11 11-1,0 0 1,12-12 0,-12 12-1,0 0 1,0 0-1,0 0 0,0 0 1,0 0-1,0 0 1,0 12 0,0-12 1,-7 10-1,7-10 1,-9 14 0,9-14-1,-9 12 1,9-12-1,0 0 1,-8 10-1,8-10-1,0 0 1,0 0 0,0 0 0,0 0 0,0 0 0,10-14 0,-10 14 1,0 0-1,5-13 0,-5 13-1,0 0 0,0 0-2,0 0-5,0 0-5,0 0-7,0 0-12,0 0 1,0 0-2,0 0 3</inkml:trace>
  <inkml:trace contextRef="#ctx0" brushRef="#br0" timeOffset="6708">1144 2824 31,'8'-11'17,"-8"11"-1,0 0 1,10-8 0,-10 8-6,0 0-2,0 0-2,1-13 1,-1 13-1,0 0-2,0 0-1,1-13-2,-1 13 0,0 0 1,0 0-1,0 0 2,3-11 0,-3 11 2,0 0-1,0 0-1,0 0 0,0 0 0,0 0-2,-13 5 0,13-5-1,-13 12-1,13-12 0,-21 21 0,6-6 1,-2 4-1,-2 0 1,-1 2-1,3-1 1,0-1 0,3-3-1,4-2 0,10-14 0,-12 14 0,12-14 0,13-6 0,0-5-1,4-4 1,1-3 0,2-4-1,1-1 2,0-2-1,-4 4 1,-6 2 1,-1 7 0,-6 0 0,-4 12 0,6-12-1,-6 12 1,0 0-1,0 0-1,0 0 0,0 0 0,0 0 0,0 0 1,0 0-1,0 0 1,0 0-1,0 0 1,0 0 0,0 0-1,0 0 1,0 0-1,0 0 0,0 0 0,0 0 0,0 0 0,0 0 0,0 0 0,0 0 0,0 0 0,0 0 1,0 0-1,0 0 0,0 0 0,0 0 0,0 0 0,0 0 0,0 0 0,0 0-1,-10 11 1,10-11 0,-5 10-1,5-10 0,-1 15 1,1-15-1,2 14 1,-2-14 0,0 0 0,10 11 0,-10-11 1,0 0 1,0 0-1,0 0 1,0 0 1,0 0-1,0 0 0,0 0-1,6-16 1,-6 5-1,1-1-1,-1-2 0,1 0 1,0 2-1,0 0 0,-1 12 0,3-18 0,-3 18 0,0 0-1,1-10 1,-1 10 0,0 0-1,0 0 1,0 0 0,0 0-1,0 0 1,0 0-1,0 0 0,0 0 1,3 10-1,-4 1 0,-1 3 0,-2 2 0,0 3 1,-5 4 0,-1 3 0,-3 2 0,-4 2 1,-3 2-1,-3-1 1,2 0-1,0-4 1,3-4-1,3-6 0,3-3 1,12-14-1,0 0 1,0 0-1,-4-10 0,9-3 1,1-3-1,0-3 0,0-1 0,2-1 0,-1 0 0,0 1 0,0 2 0,1 0 0,1 2 0,-1 2 0,0 2 0,-8 12-1,12-17 1,-12 17 0,0 0 0,10-11-1,-10 11 1,0 0-1,-1 13 1,-2-1 0,-2 3-1,0 2 1,-2 5 0,0 4 0,-2 1 1,-2 0-1,1-1 1,-2-1-1,0-1 1,0-5-1,2-2 1,0-4 0,3-3 0,7-10 0,0 0-1,0 0 0,-2-19 0,11-2-1,3-5 0,3-4 0,2-4-1,0 2 1,1 3-1,-3 5 1,-2 4 0,-3 8 1,-10 12-1,11-13 0,-11 13 0,0 0 1,0 0-1,0 0 1,4 10-1,-4-10 1,0 11 0,0-11 0,0 0 0,1 11-1,-1-11 1,0 0 0,0 0 0,0 16 1,0-16-1,-6 22 0,-1-5 1,-2 2 0,-3 3-1,-1 3 1,-1 0-1,0 0 1,-1-2-1,1-3 1,2-4-1,4-3 0,2-2 1,6-11-1,0 0 1,-8 10-1,8-10 1,0 0-1,0 0 1,0 0-1,0 0 1,0 0-2,0 0 1,0 0 0,-15 10-1,5-1 1,-2 4-1,-3 3 0,-3 4 1,-2 3 0,-3 4 1,-3 3 0,0 2 0,-1-2 1,2-2-1,2-3 0,3-4 0,3-5-1,7-3 0,10-13-1,0 0 1,0 0 0,7-23-1,8 4 0,2-3 0,3-1 0,2-4 1,0 2-1,1 3 0,-5 4 1,-1 7-1,-5 1 1,-12 10-1,15-4 1,-15 4 0,6 11-1,-7 2 2,-3 5-1,-1 4 0,-2 3 1,-3 3 0,-7 2 0,-2 1 1,-3 2-1,-1-1 1,-1-6-1,2-1 0,1-4 0,3-5 0,6-4 0,12-12-1,-11 8 0,11-8 0,10-21-1,3 2 1,7-4-1,1-4 0,4-1 0,1-4-1,1 1 1,-4 6 0,-2 2 1,-3 6-1,-6 4 1,-12 13 0,14-14-1,-14 14 1,0 0 0,0 12 0,-7 1 0,-3 5 0,-3 6 0,-5 5 1,-7 7 0,-2 5 0,-4 3 0,-1 2-1,-1-1 1,1-2 0,5-4 0,4-6 0,6-9-1,4-6 1,5-8-1,8-10-1,0 0 1,8-21-1,5 1 0,1-7-1,5-1 0,-1-5 0,5-1 0,-1 0 0,1 7 0,-3 2 0,-4 7 1,-2 5 0,-2 5 0,-12 8 0,13 2 1,-14 10 0,-5 4 0,-4 7 0,-3 5 1,-3 8 0,-4 3 1,-5 6 1,-4-1-1,1-1 1,-3-2-1,1-4 1,0-5-2,3-4 1,5-8-2,4-6 1,6-5-3,12-9 0,0 0 1,0 0-2,27-23 1,-5 2-1,2-3 0,2-4 1,0 3 0,-3 0 0,-3 5 1,-6 5 0,-6 5 2,-8 10-1,0 0 1,-3 18 1,-7 2 0,-6 5 0,-5 4-1,-3 7 2,-7 4-1,-1 1 0,1-2-1,-1 0 0,3-7 0,4-2 0,5-7-1,6-7 0,14-16 0,0 0-1,0 0 0,15-22 0,6-4 0,4-4-1,4-1 1,1-3 0,0 2 0,-4 5 0,-5 5 1,-4 8 0,-7 6 1,-10 8 0,0 0-1,2 16 1,-12 3 0,-5 4 0,-6 5 0,-4 7 0,-7 3 0,-2 4 1,-2-1-1,-1-1 0,3-3 1,4-6-1,5-5 0,5-6-1,6-9 0,14-11 0,0 0-1,7-18 0,9-3 0,4-5-1,4-3-1,2-4 1,3 3 0,-2-1 0,-2 6 1,-5 5 0,-4 4 0,-3 5 1,-13 11 0,15-9 0,-15 9 1,-2 10 0,-6 4 0,-4 4 0,-4 5 0,-4 7 1,-9 5 0,-1 5 0,-3 1 0,0 2 0,0-4-1,4-2 1,3-5-1,6-7 0,5-5-1,7-8-1,8-12 1,0 0-1,11-14-1,3-7 0,5-3 1,1-4-1,2-2 0,2-1 1,-3 4 0,-3 3 0,-4 7 0,-5 5 1,-9 12 0,12-6 0,-12 6 0,-7 24 1,-2-3-1,-4 6 1,-5 3 0,-2 6 1,-6 1-1,0 1 1,-1-2 0,-1-3-1,1-5 0,6-6 0,2-5 0,4-6-1,15-11-1,-13 9 1,13-9-1,12-10-1,1 0 1,0-2 0,3-2 0,0-2 0,2 1 0,-5 0 0,-1 4 1,-3 1 0,-9 10-1,11-9 1,-11 9 0,0 0 1,-1 14-1,-5-2 1,-3 4-1,0 1 1,-3 5 0,-2 4-1,0-1 1,-1-2-1,1-3 0,1-3 0,3-4 0,2-2-1,8-11 1,0 0 0,0 0 0,13-14-2,-1 1 2,1-2 0,0-1 0,0 0 0,-2 1 0,-1 1 0,-3 3 0,-7 11 1,0 0-1,8-11 0,-8 11 0,0 0 0,0 0 0,0 0 1,0 0-1,-11 16 1,2-4-1,-4 3 0,-2 2 1,-3 4-1,-4 3 0,1-1 0,0 0 0,1 0 0,1-7 0,5-1 1,3-4-1,11-11 1,-12 12-2,12-12 1,0 0 0,0 0 0,0 0 0,7-10 0,-7 10 0,9-11 0,-9 11 0,9-14 0,-9 14 0,11-16 0,-11 16 0,10-17 0,-10 17 0,11-16 0,-11 16-1,0 0 1,10-12 0,-10 12 0,0 0 0,0 0 0,0 0 0,0 0 0,0 0 0,0 0 1,0 0-1,-7 14 0,7-14 0,-4 10 0,4-10 0,-9 13 0,9-13 1,-8 13-1,8-13 0,-8 10 0,8-10 0,0 0-1,0 0-2,0 0-1,0 0-7,0 0-15,0 0-10,5-17 2,-3-5-1,4-4 2</inkml:trace>
  <inkml:trace contextRef="#ctx0" brushRef="#br0" timeOffset="11954">712 3437 47,'0'0'18,"0"0"-1,0 0 3,-14-1-5,14 1-2,-10-2-1,10 2-1,-16-5-1,16 5 1,-16-12-4,16 12 0,-18-16-3,9 3 0,-2-1-1,-1-1-2,2-1 0,-1-2 1,1 2-1,0-3-1,1 2 2,2-1-1,1 1-1,1-1 1,-1 2-1,3 2 1,-1 2-1,4 12 0,-7-16-1,7 16 1,0 0 0,0 0-1,0 0-1,0 0 1,0 0 0,0 0 0,3 10 0,2 2 0,1 2 0,3 5 0,0 0 1,1 4 1,2 0-1,0 0 0,-1 1 0,-1-6 0,-2 0 0,-1-4 0,-1-2 0,-6-12 1,6 12-1,-6-12 1,0 0 0,2-10 0,0-1 0,-4-4 0,2-6 0,0-3 0,-1-8-1,-1-3-1,-2-2 1,1-3 0,-3 0-1,0 2 1,-2 1 0,0 2 0,1 4-1,-2 3 1,2 6 0,0 3 0,3 4 0,-1 3-1,5 12 1,-6-14 0,6 14-1,0 0 0,0 0-1,0 0 1,0 0 0,-2 23 0,4-6-1,2 6 1,0 7 1,2 5 0,0 4 0,0 6-1,-3 1 2,0 1-1,-4 1 1,-3 0-1,-2-4 0,-2-5 0,-1-7 1,0-4-1,1-7 1,2-5 0,6-16 1,0 0 0,0 0-1,-10-7 1,11-11 0,-1-5-1,1-6 0,-2-6-1,1-6 0,1-4 0,-1-1 0,2-2 0,2 3 0,2 6-1,0 1 0,2 8 1,0 6-1,2 7 0,0 7 0,-10 10 1,19 1-1,-7 8 0,-2 8 0,2 6 1,-1 5-1,0 3 1,-1 3 0,-1-1 0,-3 0 0,-4-4 0,-2-2 1,-3-5-1,-3-2 1,-2-4 0,-2-1 0,0-1 0,1-2 0,-1 0 0,10-12-1,-17 14 2,17-14-1,-12 1 0,12-1 0,-10-21 0,8 3 0,1-8 0,1-3-1,0-5 0,3-1 0,1 3 0,2 0-1,2 5 0,-1 4 0,1 10 0,-8 13-1,18-2 1,-8 12 0,1 8 0,-2 5 0,0 3 1,-2 4 0,-3 2 0,-1-2 1,-4-4 0,-4-1 2,-3-2-1,-1-3 0,-2-5 0,0-1 0,-1-5 1,-1-5-1,-1-7 0,0-4-1,-2-8 1,0-2-1,-2-10 0,-1-6-1,-2-6 0,2-1-1,2-6 1,3-1-1,2 0 0,3 0 0,7 4 0,3 4 0,5 5 0,3 7 0,4 8 0,1 5 0,4 7 0,-1 5 0,0 6 1,-1 5-1,-2 6 0,-1 2 0,-3 4 1,-2 2 0,-3 2 0,-3-3 0,-2-1 0,-1-2 0,-5-2 1,0-2 0,-2-2-1,-3-2 1,0-4 0,-2-3 0,-4-1 0,0-3 0,0-5 0,-2-4-1,1-4 1,0-5-1,3-3 1,1-2-1,4-1 0,5-1 0,3 0 0,3 3 0,4 1-1,2 5 1,4 2 0,-1 3-1,3 4 0,1 4 1,1 4-1,0 4 1,1 2-1,0 3 1,-1 2-1,-3 1 1,0 1 0,-4-2 0,-3 1 0,-3-1 0,-5 0 1,-2-1 0,-5 1-1,-3-2 1,-5 0 0,-1-3 0,-5-3 0,-2-1 0,-2-4 0,-1-5-1,4-4 1,1-2 0,4-5-1,5 0 0,5-3 0,8-1 0,7 0-1,5 0 1,7 2-1,4 3 1,1 2-1,4 2 1,0 6-1,-1 4 0,-1 4 1,-1 4 0,-5 4-1,-2 2 1,-3 5 0,-3 0 0,-4 2 0,-5 0 0,-3-1 0,-3-1 0,-5 0 1,-3-2-1,-4-2 1,2-1 0,-1-3-1,-1-2 1,1-3 0,2-4-1,-1-4 1,15 4-1,-16-20 1,10 4-1,5-2 0,3-1 0,3-1 0,3 1-1,3 2 1,2 1 0,0 4-1,0 2 1,-1 3-1,-1 3 1,0 0 0,-11 4-1,16 0 1,-16 0 0,11 7-1,-11-7 1,4 14 0,-5-3 0,-2-1 0,-2 2 1,-4-1-1,-2 1 0,-3-1 1,0-2 0,0-1-1,-3-1 1,1-3 0,-1-3-1,2-4 1,1 0 0,0-4-1,0 0 0,1-2 1,2-2-1,4 1 0,1-2 0,5-1 0,4 1 0,1 0 0,4-1-1,2 0 1,2-1 0,1 3-1,1 1 1,-1 5-1,-2 2 1,0 3-1,-11 0 1,15 7-1,-15-7 1,10 15 0,-10-15 0,3 14 0,-3-14 0,0 12 0,0-12 0,0 0 0,-2 10 1,2-10-1,0 0 1,-14 7-1,14-7 1,-19 4-1,5-2 0,2-1 1,-2 0-1,2 0 0,12-1 0,-16 3 0,16-3 0,0 0-1,0 0 1,0 0-1,0 0 1,0 0 0,0 0 0,13 0-1,-13 0 0,11 2-2,-11-2 0,0 0-3,12 6-6,-12-6-6,0 0-6,0 0-9,12 5 2,-12-5-2,7-14 4</inkml:trace>
  <inkml:trace contextRef="#ctx0" brushRef="#br0" timeOffset="15029">239 2514 29,'0'0'18,"-5"12"-3,5-12 0,0 0-3,0 0-4,0 0 0,8-14-2,-8 14-1,12-12-2,-12 12 0,15-14 0,-15 14 0,15-13-1,-15 13 1,18-13-2,-7 7 1,-11 6-1,21-14 0,-11 7-1,2 2 1,-1 0 0,-11 5 1,17-8 1,-17 8 1,0 0 0,0 0 0,0 0 0,0 0 0,-16-10-1,-1 12 1,0-1-3,-4 0 1,-2-1-1,-1 1 0,1 1 1,1 1-1,2-2 0,2 0 0,4 0 0,3 0 0,11-1 0,-12 2 0,12-2 0,0 0 0,14-11 0,0 4-1,4-1 1,3-1-1,2-2 1,5 1-1,-2 1 0,0 1 0,-4 2-1,-2 2 1,-4 2 0,-3 5 0,-13-3 0,11 13 0,-11-13 1,-6 21 0,-2-7 0,-6 1 1,-1 0 0,-5 0 0,0-1 0,-2-2 0,2-2 1,-1-1-1,3-5 0,1-1-1,6-3 1,0-5 0,11 5-1,-12-12 0,12 12 0,0-20-1,4 10 0,2-2 0,-6 12 0,14-20 0,-14 20 0,18-16-1,-18 16 1,18-8 0,-18 8-1,18 0 1,-18 0-1,16 6 1,-16-6 0,16 11-1,-16-11 1,11 18 0,-11-18 0,6 17 1,-6-17-1,0 18 1,0-18-1,-4 14 1,4-14 0,0 0 0,-15 12 0,15-12 0,-11 1 0,11-1 0,-17-3 0,17 3 0,-15-5-1,15 5 1,-14-7-1,14 7 0,-11-9 1,11 9-1,0 0 0,-2-14-1,2 14 1,9-14 0,-9 14-1,18-14 1,-6 10-1,2-2 1,0 1-1,2 3 1,-2 2 0,1 1-1,-2 1 1,-3 4 0,-10-6-1,17 15 1,-12-4 0,0-1 0,-3 1 0,0-1 0,-2-10 0,-3 18 1,3-18-1,-10 14 0,10-14 1,-19 9-1,7-4 1,-2-2-1,-1 1 1,0-4-1,-1 0 1,2-2-1,1-2 1,3-1-1,10 5 0,-14-15 0,14 15 0,-2-20 0,6 9 0,3-2 0,1 1-1,3 1 1,1 1 0,-1 1 0,2 2-1,-2 1 1,-11 6 0,16-2-1,-16 2 1,11 4-1,-11-4 1,2 13 0,-2-13 0,-7 18 0,7-18 0,-16 22 0,4-10 0,-5 0 1,0 0-1,-3-1 0,0-1 0,-1-2 1,2-1-1,4-1 1,1-4-1,14-2 1,-17 0-1,17 0 0,-3-10 0,3 10 0,11-18 0,-1 7-1,1-2 1,5 0 0,1 0-1,2 0 1,1 2 0,-1 1 0,0 3-1,-2 2 0,-1 0-1,-1 5-1,-5-1-3,3 5-8,-13-4-7,18 7-12,-5 3 0,-13-10 0,23 21 1</inkml:trace>
  <inkml:trace contextRef="#ctx0" brushRef="#br0" timeOffset="16938">865 3762 46,'-4'-13'24,"-2"-1"1,6 14-4,-4-25-3,3 9-7,-2 0-4,1-1-2,1 3-1,0 2 1,-1 1 0,2 11 0,-1-15 0,1 15 0,0 0 0,-6-12-1,6 12 0,0 0-1,0 0-1,0 0-1,0 0 0,0 0-1,0 0 0,-3 16 0,2-4 0,1 5 1,-2 2 0,0 5 0,0 4 0,-3 0 1,0 1 1,0-2-1,0-2 0,-1-2-1,2-6 1,1-4-1,3-13 0,-5 14 0,5-14 0,0 0 0,0 0 0,0 0 0,0 0 0,0 0 1,0 0-1,-3-12 0,-1 1 0,2-6 0,-2-4-1,2-3 0,1-5 0,0-2 0,-1 1 0,2 2 0,3 3 0,-3 6 0,3 3 0,-3 6 0,0 10-1,0 0 1,1-11-1,-1 11 1,0 0-1,0 20 1,2-8 0,1 4-1,1 4 1,2 3 0,2 3 0,0 1 0,3 1 0,-1-1 1,2 0-1,-2-3 1,1-2-1,-3-3 1,-1-4-1,-1-3 1,-6-12-1,7 15 1,-7-15-1,0 0 0,0 0 1,0 0-1,0 0 0,0 0 1,0 0-1,0 0 1,0 0 0,0 0 0,0 0 0,0 0 0,0-12 0,-3 2 0,-1-3 0,-1-3-1,1-2 0,-1-1 0,-1 2 0,1 1 0,1 2 0,0 2 0,4 12 0,-4-14 0,4 14 0,0 0 0,0 0 0,0 0-1,0 0 0,0 0 0,0 0 1,-2 14-1,4-2 0,-1 2 1,1 3-1,0 3 1,2 2 0,-1-1-1,1 0 1,1 0-1,-2-2 1,0-2 0,-1-1-1,0-4 1,-2-12 0,3 17 0,-3-17 0,0 0 0,0 0 1,0 0 0,0 0 0,0 0 0,0 0 0,0 0-1,3-11 1,-2 0 0,-1-2 0,3-4 0,-2-1-1,1-2 1,-1 1-1,2 2 0,-1 1 0,0 5 0,-2 11 0,3-15 0,-3 15 0,0 0-1,0 0 1,0 0-1,0 0 0,-1 19 1,1-6-1,0 4 0,0 0 1,1 4-1,-1 0 1,0 1-1,1-1 0,0 0 1,-1-2-1,0-3 1,1-2 0,-1-2 0,0-1-1,0-11 2,0 0-1,1 10 1,-1-10-1,0 0 1,0 0 0,0 0 0,0 0-1,2-10 0,-2 10 0,4-21 0,0 8 0,1-1 0,-1-1 0,2-1-1,-1 5 1,0 0 0,-5 11 0,4-10 0,-4 10 0,0 0-1,0 0 1,0 0-1,0 0 1,-4 13-1,4-13 1,-8 14 0,4-3-1,-2 2 1,-1 0 0,-1 0 0,-1 1 0,1-3 1,1 1-1,7-12 1,-10 12 0,10-12-1,0 0 1,0 0-1,0 0 0,-3-11 0,3 11 1,5-10-1,-5 10 0,3-12-1,-3 12 0,0 0-3,2-12-3,-2 12-13,0 0-9,0 0-7,4-15 2,-2 0-1,3 1 1</inkml:trace>
  <inkml:trace contextRef="#ctx0" brushRef="#br0" timeOffset="18940">1002 5075 27,'0'0'23,"0"0"0,0 0 0,1-11-2,-1 11 0,0 0-7,0-10-2,0 10-1,-2-12-4,0 2 0,1-2-1,-2-5-2,2-2-1,-1-6-1,2 0-1,-1-4 0,-1-3 0,2-1 0,2 4 0,-2 0 0,2 1 0,-2 1 0,2 5 2,-2 1 0,1 6 0,-1 1-1,0 14 1,0-18-1,0 18 1,0 0-2,0 0-1,0 0 0,0 0 0,0 0 0,0 0 0,0 0 0,-3 14-1,3-2 1,-1 3-1,1 5 1,-1 1 0,-2 3 0,1 1 0,0-4 1,-2 0 0,-1-5-1,2-3 2,3-13-1,-5 14 0,5-14 0,0 0 0,-1-13 0,3-2-1,2-4 1,-2-5-2,-1-5 2,0-5 0,-1 0-1,-1-1 0,0 2 1,0 3-1,-1 3 0,0 6 2,1 5-2,1 3 0,0 13-1,0-15 1,0 15 0,0 0-1,0 0 0,0 0 1,3 15 0,-1 0-1,1 5 1,1 3 0,1 5 0,2 4 0,-3-1 0,2 2-1,-1-3 1,0-2-1,-3-3 1,2-3-2,-2-6 2,-1-4 1,-1-12-1,2 15 0,-2-15 0,0 0 0,0 0 1,0 0-1,0 0 0,3-17 1,-3 3-1,0-4 0,0-5 1,-3-4 0,1-2-1,-1-1 1,-1-1-1,1 3 1,0 3-1,1 0 1,1 6-2,1 4 1,1 2 0,-1 13 0,2-16 0,-2 16-1,0 0 1,5-12 0,-5 12 0,0 0 0,0 0 0,0 0 0,0 0 0,0 0 0,0 0-1,0 0 1,-1 12 0,1-12-1,-1 19 1,1-9 0,0 2 0,0-1 0,0-11 0,0 17 0,0-17 0,0 0 1,0 0-1,0 0 0,0 0 1,4-19-1,-4 7 0,0-3 0,-2-1 0,-2-2 0,1 1 0,-3 1 0,1 2 0,1 1 0,4 13 0,-9-18-1,9 18 1,0 0 0,-4-10 0,4 10 0,0 0 0,0 0 0,0 0 0,0 0 0,0 0 0,0 0-1,0 0 1,0 0 0,0 0-1,0 0 1,0 0-1,0 0 1,0 0 0,0 0-1,0 0 1,0 0 0,0 0 0,0 10 0,0-10 0,0 0 0,0 0 0,0 0 0,0 0 0,0 0 0,0 0 0,0 0 0,0 0 0,0 0-1,0 0 1,11-2 0,-11 2 0,0 0 0,14-7 0,-14 7 0,0 0 0,12-5 0,-12 5 0,0 0 0,0 0 0,0 0-1,0 0 1,0 0 0,-6 12 0,6-12 0,-8 12 0,8-12 0,-8 10 0,8-10 0,-6 11 0,6-11 0,0 0-1,0 0-1,-2 11-4,2-11-12,0 0-16,6-16-1,-6-2 0,2-4 0</inkml:trace>
  <inkml:trace contextRef="#ctx0" brushRef="#br0" timeOffset="20778">489 3649 7,'3'25'12,"-5"-13"1,4 9 1,-8-4 1,3 8 1,-6-1 2,-2 8 0,-3-1 0,-3 3-4,-1 2-1,-2 1-4,2 0 1,-1-5-4,3-3-2,3-7-2,5-5 0,2-6-1,6-11 0,7-11-1,6-6 1,6-6-1,4-8 0,5-5 1,4-6-1,1 0 0,0 1 0,-5 5 2,-3 4 0,-7 7 1,-2 5-1,-7 6 1,-9 14-1,0 0 0,0 0 0,-2 24 0,-9 0-2,-2 5 0,-4 7 0,-5 7 0,-2 9 0,-7 3 0,0 2 1,-4-1-1,4-3 1,-1-5 0,5-6 0,5-10 1,4-12-2,8-14 0,10-6-2,9-28-2,7-3-2,10-6 0,4-10-1,6-2 1,3-5-1,2 7 3,-2 2 1,-6 8 3,-6 6 2,-5 8 1,-5 9 0,-17 14 0,16-3 1,-16 3 0,-7 25-1,-3-4-2,-4 4 1,-3 5-1,-6 3 0,-3 2-1,-3 1 0,-5 1 0,-1 1 1,-2-3 0,3-3 0,4-5 1,4-3-1,4-8 0,9-9-1,13-7-1,-2-10-1,17-8-1,5-8 0,8-2-1,2-6 0,7 1 0,-3 0 1,0 7 0,-7 5 2,-5 12 2,-8 11 0,-9 10 0,-9 14 1,-11 11 1,-5 8 0,-10 10 0,-6 7 1,-8-1 0,-1 0 0,-2-7-1,1-3 1,4-12-1,7-6-1,9-15-2,9-13-2,17-5-2,4-28-2,15 0-2,7-11 0,10-1 0,0-6 0,4 7 3,-6 4 0,-4 10 6,-5 12 3,-10 12 1,-8 14 0,-13 9 2,-6 14 0,-12 3 0,-5 8 0,-6 2-3,-5 1-1,-2-6 0,2-1-2,1-8 1,5-5-2,5-8 0,5-5 0,7-6 0,5-4 0,12-7 0,-11 1 0,11-1 0,12-14 0,1 3 0,5-5-2,0 0 1,2-2 2,-1 3-2,0 1 2,-5 2-2,-3 4 2,-11 8-1,0 0 0,-3 19 0,-7-2 0,-7 2 0,0 3 0,-4 0 0,1-1 0,0-4 1,3-4-1,7-8-4,10-5-7,-4-19-16,18-5-6,1-13 1,9-9-1,1-19 0</inkml:trace>
  <inkml:trace contextRef="#ctx0" brushRef="#br0" timeOffset="22309">2203 1183 29,'0'0'21,"11"-21"1,-6 10 0,-3-8-5,1 1-8,-2 0-2,2-5 0,-3-1-1,-1-3 1,-3 3 0,-2-3 0,0 3 0,-3 1-1,-1 6-1,0 0-1,0 7-1,10 10-1,-15-18 0,15 18 0,-10-14-1,10 14 0,-7-10 0,7 10-1,0 0 0,0 0 0,-18 0 0,7 11-1,-4 7 1,-4 5-1,-4 5 2,-5 3-1,-2 0 1,3 1-1,3-6 1,4-2-1,4-7 1,7-6 0,9-11 0,0 0-1,23-14 1,1-5-1,5-4 1,3-5-1,2-3 1,0 2-1,-3 4-1,-8 2 1,-5 8-1,-6 7 1,-12 8 0,7 11 0,-12 6 0,-4 9 1,-8 5 0,-5 5 2,-4 5-1,-7 0 1,-2 0 0,-4-6 0,1-2 0,1-10 0,7-2-1,4-10 1,5-6-1,4-7 0,4-10-1,5-6 0,4-6 0,4-5-1,2-6 0,3-4 0,4-2-1,6 0 1,5 0-1,3 5 0,4 0 0,1 3-1,3 4 1,3 5-1,-3 6 0,-3 3 1,-5 5-1,-4 4 0,-5 4 0,-14 2 3,11 12-1,-16-2 0,-4 1 1,-3 2 0,-3-1 0,-2 0 0,-2 0 0,2-4 0,3-2-1,1-4 1,13-2-1,-17-8 1,16-4-2,3-4 0,7-5 0,4-2-1,7-4 1,4 0-1,4 0 0,2 4 0,0 3 1,0 3 1,-3 3-1,-5 5 1,-6 3-1,-3 3 1,-13 3-1,16-4 1,-16 4 0,0 0-1,0 0 1,0 0-1,0 0 1,0 14 0,0-14 0,-18 13 0,6-6 0,1 0 1,0-1-1,0-3 1,11-3 0,-14 4 0,14-4 0,-3-11 0,6 0-1,3-3 1,0-5 0,1-3-1,1-4 0,3-1 0,1 2 0,1-1-1,-1 2 1,4 2 0,-2 5-1,0 3 1,-2 3-1,-2 4 1,-10 7-1,13-2 0,-13 2 1,0 15-1,-3-3 1,-4 4 0,-2 2 0,-1 2 0,-2 0 0,-1-3 1,1-2-1,1-2 0,1-2 1,10-11 0,-11 10 0,11-10 0,0 0 0,0 0 0,-11-19 0,12 7 0,0-2-1,2-3 0,3 0 0,3-1-1,3 2 1,3 3-1,0 1 0,2 5 1,-1 1-1,1 3 1,-2 2-1,-2 2 1,-2 0-1,-11-1 1,19 7 0,-19-7-1,16 7 1,-16-7 0,11 6 0,-11-6 0,0 0 0,0 0 0,0 0 0,6 10 0,-6-10 0,0 0 0,0 0 1,0 0-1,0 0 1,0 0-1,0 0 0,0 0 1,0 0-1,15-11 0,-15 11 0,18-10 0,-18 10 0,16-9 0,-16 9 0,11-3-1,-11 3 1,0 0-1,0 0 1,0 0-1,0 0 1,4 11 0,-4-11-1,0 0 1,4 12 0,-4-12 0,0 0 1,0 0-1,7 12 0,-7-12 0,0 0 0,0 0 0,0 0 1,0 0-1,0 0 1,0 0 0,0 0 0,0 0 0,0 0 0,0 0 0,-13-7-1,13 7 1,-18-17 0,4 7-1,-3-4 0,-2 0 0,-1-1 0,0-2 0,0 2 0,2-1 0,-1 1 1,1-1-1,2 2 0,0 0 0,2 3 0,3 0 0,-1 2 0,12 9 0,-17-16 0,17 16 0,-13-10 0,13 10 0,0 0 0,-8-10 0,8 10 0,0 0 1,0 0-1,-6-11 0,6 11 0,0 0-1,0 0 0,0 0 1,0 0-1,0 0 0,6 11 0,-6-11 0,14 17 0,-2-5 1,0 1-1,1 1 1,0-3 0,0 1 0,-3-3 0,-10-9 1,17 14-1,-17-14 0,0 0 0,10 7 0,-10-7 1,0 0 0,0 0 0,5-12 0,-5 12-1,-6-21 1,-1 4 0,-4-4-1,-3-1 0,-2-1 0,-4-2 0,1 2 0,0-1 0,2 3 0,1 5 0,5 3 0,1 3 0,10 10 0,-11-17 0,11 17 0,0 0 0,-11-12 0,11 12 0,0 0-1,0 0 1,0 0-1,0 0 0,0 0 0,0 0 0,0 0 0,0 0 0,0 0 1,-2 15-1,2-15 1,4 15 0,-4-15 0,5 16 0,-5-16 0,6 12 0,-6-12 0,0 0 0,0 0 0,0 0 1,0 0-1,0 0 1,-13 8-1,-5-8 1,-5-1 0,-8 1-1,-6-1 0,-9 2 0,-3 0 0,-3 1 0,0 2 0,3 1 0,4 0 0,3 2 0,8 0 0,6 0 0,6-1 0,6 0-1,5 2 1,11-8-1,-10 13 0,10-13-3,-3 18-1,3-18-4,0 21-9,0-6-13,0-15-2,0 0-1,-9-11 2</inkml:trace>
  <inkml:trace contextRef="#ctx0" brushRef="#br0" timeOffset="51270">418 2718 14,'16'-4'9,"-16"4"-1,0 0-1,11 0-2,-11 0 2,0 0 0,0 0 2,11 5 1,-11-5 1,0 0-2,0 0 1,0 0-1,0 0-1,0 0-3,-15 0-2,15 0-1,-14 4 0,14-4 1,-20 3-1,8 1 0,-1-2 1,0 2 1,2-2-1,1-1 2,-2 0-1,12-1 1,-15 2 0,15-2-1,0 0-1,-13 0 0,13 0 0,0 0 0,0 0-1,0 0 0,0 0-1,0 0 0,0 0 1,14-9-2,-1 5 1,2-1 0,5-2 0,4 1 0,3-1-1,0 3 1,1-2-1,-3 1 1,-3 3-1,-3 1 0,-4-1 0,-3 2 0,-12 0 0,10 0 1,-10 0 0,0 0 0,0 0 1,0 0 0,0 0 0,0 0 0,-15 4 0,2-2-1,-5-1 0,0 2 0,-6 0-1,-3 1 0,-1 2 0,0-2 0,0 2 0,2-1 0,2-1 0,2-1 0,3-1 0,5-1 0,1-1 1,13 0-1,-15-2 0,15 2 0,0 0 0,0 0 0,0 0 0,0 0 0,0 0 0,0 0 0,0 0 0,17-7 0,-6 5 0,1 0 1,3 0-1,0 1 0,2 1 0,-1-1 0,1 1 0,-2-1 0,-1 1 0,-1 1 0,-1 1 0,1-1 0,-2 3 0,0-2 0,-11-2 1,19 5-2,-19-5 2,15 4-1,-15-4 1,0 0 0,0 0-1,0 0 1,0 0 0,0 0 0,-15 7-1,-1-1 1,-2-3-1,-6 4 0,-1-3 0,-3 2 0,1-1 0,3-3 1,0 0 0,4-2 0,4-1-1,4 0 1,12 1 0,-13-6-1,13 6 1,0 0-1,6-14 0,-6 14 0,21-11-1,-7 4 1,4 1 0,3-1 0,1-1-1,2 3 2,3-3-2,0 1 1,0 0-1,-1 0 1,-4 1-1,-1 0 1,-6 1 0,-1 2 0,-14 3 0,15-3 0,-15 3 0,0 0 1,0 0-1,0 0 1,0 0-1,-16 4 1,5-3-1,-4 0 1,-1 2-1,-2-1 0,-2 2 0,0-1 0,0 2 1,0-1-1,2 0 1,0 1-1,0-1 1,2 1-1,2-2 0,3 0 0,11-3 0,-15 3 0,15-3 0,0 0 0,0 0-1,0 0 1,0 0 0,0 0-1,18-1 1,-18 1 0,21-1 0,-7 1 0,0-2 0,0 0 0,0 0 0,-2-1 0,1 0-1,-13 3 1,19-4-1,-19 4 1,10-4 0,-10 4 1,0 0-2,0 0 2,0 0 0,0 0 0,0 0 0,0 0-1,-20 6 1,6-4-1,-3 2 1,-2 0-1,-4 2 0,-1-1 0,-1 2 1,3-1-1,1 0 0,3-1 0,4 0 0,2-1 0,12-4 0,-13 4 0,13-4 0,0 0 0,0 0-1,17 11-1,-7-3-1,1-1-4,3 6-7,-2 1-11,-4-1-10,-1-1 1,-7-12-2,-9 12 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47.0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156 137 3,'0'0'13,"0"0"-4,0 0 1,0 0 0,0 0 0,0 0-1,0 0-1,0 0-1,0 0 1,0 0-2,0 0 0,0 0-1,-12 2 0,12-2-1,0 0 1,0 0-2,0 0 0,0 0 0,0 0-1,0 0-2,0 0 1,-11 14-1,11-14 0,-5 13 0,5-13 0,-7 20 0,5-6 0,-2 3 0,2 8 0,0 5 0,0 8 0,0 7 0,0 8 0,-2 6 1,0 4 0,-1 2 0,-1-3 0,0-5 0,0-5 1,2-9-1,-1-8 0,2-7 0,1-9-2,2-6 1,0-13-2,2 13-2,-2-13-7,0 0-8,4-13-6,-4 13 2,4-33-1</inkml:trace>
  <inkml:trace contextRef="#ctx0" brushRef="#br0" timeOffset="582">7 188 6,'-6'-13'15,"6"13"1,0-15-5,0 15 0,-1-16 1,1 16-1,0-15 1,0 15-3,2-19-1,-2 19-1,6-19-2,-3 8-1,4 0-1,3-2-1,0 2 0,2-1 0,3 2-1,0 1 0,2 1 0,0 5-1,1 0 0,-1 3 0,1 4-1,-1 2 1,2 2 0,-1 1 0,1 3 0,-1-2 0,-1 3 0,0 1 0,-3-1 0,0 0 0,-4 1 0,1 0 0,-6 0 0,-1 0 0,-4 1 1,-2-2-1,-4 2 0,-4 0 1,-1-1 0,-6 1-1,1-1 1,-1-1 0,-3 0-1,0-2 0,0 0 0,1-2 1,2-1-1,2-1 0,2-2 0,2 0 0,11-5 0,-13 4-1,13-4 1,0 0-1,0 0 0,0 0 1,0 0-1,11 12 1,-11-12 0,19 14 0,-8-3 0,2 0 0,1 3 0,0 4 0,-1 3 0,1 1 0,-1 2 1,0 0-1,2-1 0,-2 1 0,1-1 0,2-2 1,-1-3-1,0 0 0,2-2 0,-3-1 1,-1-1-1,-2-1 1,1 0 0,-5-2 0,-7-11 0,12 18 0,-12-18 1,4 12 0,-4-12-1,0 0-6,0 0-12,0 0-9,-3-11-1,-2-6 0,6 4 0</inkml:trace>
  <inkml:trace contextRef="#ctx0" brushRef="#br0" timeOffset="1546">685 727 15,'0'0'17,"-13"0"2,13 0-6,0 0-2,0 0 1,-16-13-2,16 13 0,-12-17-1,6 6-1,2-3-1,-1-1-1,5-3-2,1-2-2,4-1 0,2 2-2,2-4 1,3 2-1,-1 2 0,3 1 0,0 2 0,0 3 0,0 3-1,3 1 1,-3 7-1,0 3 0,2 4 1,-2 4-1,0 4 1,-1 3 0,0 3 0,-3 1 0,1 2 0,-3-1 0,0 1 0,-2-2 0,-1 0 1,-4-2-1,-1 1 1,-4-4 2,-2 1-1,-4 0 1,-4-2 0,-6-2 1,-2-1 0,-4-2 0,1-3 0,-3-1-1,2-5-1,0-5 0,3-1-3,3-3-2,4-2-3,5-3-6,4 2-13,1-13-5,13 6 0,-1-10 1</inkml:trace>
  <inkml:trace contextRef="#ctx0" brushRef="#br0" timeOffset="2217">1099 74 15,'0'0'16,"0"0"0,0 0-2,0 0-9,0 0-1,0 0 2,0 0 0,0 0 1,0 0-1,0 0 0,-7 10-1,7-10 1,-1 18-1,0-5-2,0 4 0,1 5-1,-1 5 0,1 6 0,0 6 0,0 4-1,0 5 1,-2 4-1,2-1 0,-2-1 0,1-1 0,-3-7 0,2-5-1,0-8 1,-1-7-1,1-6 1,2-16 0,1 11 0,-1-11 0,10-14-1,-2 0 1,1-2 0,0-1 0,2-2 0,-1 1-1,0 3 0,-3 4 0,-7 11 0,11-14-1,-11 14 0,14 0 1,-14 0-1,18 8 0,-8 0 1,2 1-1,3 3 1,-1 1 0,2 1 0,-2 1 0,-2 1 0,2 3 1,-3-1 0,-1 0 0,-1 1 0,-4-2 0,-1 1 0,-2-3 1,-2-2 0,-3-1 1,3-12 0,-15 18 0,-1-12 1,-3-2 1,-5-2-1,0 0 0,-6-4-1,0-1-1,0-1 0,1-2-1,4-1-1,4-3-2,6 2-2,2-3-6,6-3-9,11 2-11,-1-10 0,12 4-1,-2-10 2</inkml:trace>
  <inkml:trace contextRef="#ctx0" brushRef="#br0" timeOffset="3048">1545 722 9,'-10'3'18,"-9"-11"2,7 4-2,-4-7-5,7-1 0,-2-4-3,6-1-2,4-4-2,4 0-1,2-1-2,5 2-1,3 0 0,-1 4-1,4 0 0,-1 6 0,0 4-1,3 4 0,-2 3 0,3 6 0,-2 2 0,1 4 0,-2 3 0,0 2 0,-2 2 1,-2 0-1,-4 1 1,-3-2 1,-4 1 1,-3 1 1,-5-2 0,-5-1 1,-4 0 0,-4-4 0,-2 0-1,-2-4 0,1-1 1,-2-7-4,4-2-1,4-4-3,2-6-7,4-4-8,10-1-10,-3-13 0,13 1-2,-5-14 1</inkml:trace>
  <inkml:trace contextRef="#ctx0" brushRef="#br0" timeOffset="3524">1885 117 39,'0'0'22,"0"0"0,10 9 1,-10-9-12,0 0-6,0 0 0,0 0-1,-7 15-1,7-15 1,-5 24-1,2-6 1,3 10-1,-1 6 1,2 8-2,2 7 0,-1 6 0,-1 4 0,3 1 0,-2 0 0,-1-2-1,0-7 1,2-5-1,-1-8 1,1-8-1,3-7 0,2-6-2,3-8-6,3-5-1,3-6-6,2-1-7,-4-12-6,10 3-2,-9-11 2,7 3 0</inkml:trace>
  <inkml:trace contextRef="#ctx0" brushRef="#br0" timeOffset="3951">1699 392 29,'0'0'22,"-11"0"0,11 0 1,0 0-7,16-13-9,-1 5-1,1-5-1,9 3-1,5-4 1,6 1-1,4 0 0,3 3-1,3 2 0,-1 1-2,0 2 0,-3 4 0,-4 0-1,-3 1 1,-4 1-2,-3 0-2,-3 1-6,1 4-15,-10-9-2,5 4-1,-15-12 0</inkml:trace>
  <inkml:trace contextRef="#ctx0" brushRef="#br0" timeOffset="4589">2855 422 13,'0'0'17,"0"0"3,8-15-2,-8 15-7,0 0 0,0 0-1,-13 1 0,2 3-1,-6 2-1,-1 1-3,-5 1-1,-2 2 1,-2 6-2,-1 0 0,0 0-2,2 2 0,3-1 0,2-2-1,6 0 1,3-3-2,12-12 1,-6 19 0,6-19 1,16 13-1,1-6 0,4 0 0,3 1 1,2 0-1,0 2 0,-1 1 1,0 1-1,-4-1 0,-4 1 0,-3-1 0,-2-1 0,-4 0 0,-8-10 1,8 15 0,-8-15 0,-3 14 0,3-14 1,-16 14 0,3-7 0,-6 0-1,-2 0 1,-5-1-1,-1 0-1,-2 0 1,1-1-1,1-2 2,4-1-4,6 1 0,1-3-2,6 0-4,10 0-6,0 0-8,1-15-5,5-1-1,11 4 1</inkml:trace>
  <inkml:trace contextRef="#ctx0" brushRef="#br0" timeOffset="5259">3054 551 17,'0'0'17,"11"-6"0,-11 6 2,0 0-11,0 0-1,0 0-1,0 0 0,0 0 1,0 0-1,0 0-1,-7 13 0,6-3 0,0 8 1,-1 3 0,1 4 0,-1 6-1,3 0 0,-1 0-1,4 1-1,-1-6-1,4-4 0,4-8-1,4-10 0,7-8-1,3-9-1,3-7 1,2-6 0,1-5 0,0-6 0,-2-1 0,-5 1 1,-4 1-1,-6 4 1,-2 3 0,-7 6 1,-3 2-1,-3 6 0,-3 3 0,4 12 1,-10-14-1,10 14-1,-11-6 0,11 6 0,0 0 0,0 0-3,0 0-3,-7 11-6,7-11-11,7 10-4,-7-10-1,0 0 0</inkml:trace>
  <inkml:trace contextRef="#ctx0" brushRef="#br0" timeOffset="5861">3561 492 18,'0'0'14,"0"0"1,0 0 0,0 0-10,-3 12-1,3-12 1,0 19 0,0-7 1,1 6-1,0 2 1,2 3-1,1 2-1,1 0-1,-1 1 0,2-2-1,0 2 0,0-5 0,-3-2 1,2-5 0,-3-3 2,-2-11 0,5 14 2,-5-14 0,0 0-1,-7-10 0,5-1-1,-5-3 0,1-4-2,-1-3-2,3-5-1,1-1 1,3-1-2,7-1 1,4-1 0,5-1 0,2 3 0,4 2 0,2 1 0,1 5 0,1 3 0,-3 5 0,-1 4-1,-3 5 1,-1 0-1,-3 7 0,-2-1-4,-1 2-4,-12-5-9,12 8-9,0-1 0,-12-7-1,15-3 1</inkml:trace>
  <inkml:trace contextRef="#ctx0" brushRef="#br0" timeOffset="6628">4019 464 18,'0'0'18,"0"0"0,0 0-1,0 0-5,0 0-1,0 0-3,0 0 0,0 0-2,7 14 0,-5-1-1,3 5 0,3 5-2,0 3 1,2 3-1,3-1-1,0 1 0,0-5-1,0-2 0,-3-4 0,0-4 0,-2-4 1,-8-10 0,10 12 1,-10-12-1,0 0 1,11-12 0,-8 0 0,2-6 1,-1-6-2,3-5-1,0-5 0,0-4 0,2 0-1,0-2 0,1 2 0,0 3 0,1 3 0,-1 7-1,2 5-2,-3 5-4,-9 15-6,19-12-7,-19 12-8,16 4 0,-16-4 1,15 15 0</inkml:trace>
  <inkml:trace contextRef="#ctx0" brushRef="#br0" timeOffset="7132">4532 405 23,'0'0'18,"14"16"2,-14-16-1,4 28-7,-3-6-2,0 6 0,-1 5 0,-1 4-1,1 1-1,-1-1-1,0-1-1,1-5 0,1-3-3,1-5-2,2-8-3,-4-15-6,11 14-8,-11-14-8,18-18-3,-14-4 0,12-1 1</inkml:trace>
  <inkml:trace contextRef="#ctx0" brushRef="#br0" timeOffset="7403">4651 171 60,'0'0'23,"0"0"1,0 0-1,0 0-18,6 10-4,-6-10-4,13 8-4,-13-8-9,20 13-6,-20-13-2,14 14 1,-14-14 0</inkml:trace>
  <inkml:trace contextRef="#ctx0" brushRef="#br0" timeOffset="7690">4809 534 31,'1'-15'20,"-1"15"1,0 0 1,11-7-10,-11 7-3,4 16-3,-1 0-1,0 2-1,3 7-1,0 0 1,1 6-1,2-2 0,-1-1 0,3-1 0,-2-2-1,4-6 1,-3-2-1,2-5 0,-12-12 1,19 11 0,-9-13-1,-10 2 2,18-18-1,-12 1 0,2-4 0,-5-4-1,4-4 0,-2-4 0,-2 0-1,0 2 1,0 2-1,1 2 0,-2 5 0,2 5 0,-2 5-2,-2 12-3,2-13-4,-2 13-10,0 0-9,0 0-2,12 10-1,-12-10 1</inkml:trace>
  <inkml:trace contextRef="#ctx0" brushRef="#br0" timeOffset="8169">5332 503 43,'0'0'20,"0"0"0,0 0-3,0 0-9,0 0 1,6 20-1,-6-4 0,0 6-1,2 5 0,0 3-1,3 4-1,0 2-1,1 1-2,2-2-1,0-4 0,0-7-1,1-4-3,0-6-3,-9-14-8,15 0-12,-4-8-1,-5-17 0,6-1 0</inkml:trace>
  <inkml:trace contextRef="#ctx0" brushRef="#br0" timeOffset="8754">5613 471 32,'15'-11'23,"-9"-8"1,-6 19 1,9-14-9,-9 14-6,0 0-3,0 0 0,0 0-2,-1 14-2,0 2 0,-2 3-1,0 4 1,1 5 0,2 1 0,0 2-1,1-2 1,1-5-2,3-3 0,2-6 1,4-5-1,3-9 0,2-6 0,3-6 0,2-6 0,2-4 0,0-1 0,0-1 0,-4 1 0,-2 5-1,-6 3 1,0 5 0,-11 9-1,0 0 0,13 0 0,-10 13 0,1 4 0,-2 6 0,3 1 1,1 3-2,2 1-4,6-3-4,1-4-9,2-10-6,8-4-4,-3-15-2,9 0 1</inkml:trace>
  <inkml:trace contextRef="#ctx0" brushRef="#br0" timeOffset="9190">6214 605 16,'1'18'16,"9"5"0,-7-8-1,7 0-1,-10-15-1,21 11-2,-7-19 0,2-4-2,2-9 0,-1-4-1,1-3-2,-3-7-1,-2 2-1,-5 0 0,-4 4 0,-4 5-1,-3 5-1,-4 6-1,-4 5 0,-1 9-1,-2 3 0,-2 4-1,-1 5 1,0 3-1,0 4 1,1 2 0,0 2 0,4 2 1,2 1-1,6 3 0,1 2 0,6 4 0,1 3 0,6 7 0,2 3 0,5 7-1,3 2 0,0 3 0,2 1-1,1-2 1,2-4 0,-2-2 0,-3-8 0,-4-5 2,-5-5 0,-7-5 1,-4-6 0,-7-6-1,-6-6 1,-8-6 1,-3-6-2,-3-7 0,-3-2 1,-1-6-1,2-1 1,2-4 0,4 0 1,7-3-2,3 0 2,7-4-2,7-4 1,8-4-1,7-5 0,5-8-1,4-4 0,4-7 0,4-4-1,5-2 1,0 1-2,-1 2-6,1 7-16,-4 0-6,4 8 0,-6 0 0,5 11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7:10.304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2438 638 30,'0'0'20,"0"0"0,0 0-1,0 0-5,0 0-7,0 0-2,-10 13-1,10-13 0,-4 14-1,2-3-1,-3 2 1,2 1 0,-4 1 0,0 1 0,-3-1 1,1 0 0,-2-2 1,0-2 0,11-11 0,-18 11 0,18-11 0,-13-2-1,13 2-2,-6-19 0,5 3 0,3-4-1,1-2 0,2-1 0,1 1 0,1 1 0,1 2-1,1 4 1,-1 3-1,-8 12 0,18-12 0,-18 12 0,18-1-1,-7 5 0,0 1 1,0 6 0,0 2-1,-2 3 1,0 4 0,-3 1 0,-2 1 1,-4 0-1,-1 1 1,-4-4 1,-4-1 0,-4-4 1,-4-2 0,1-5 0,-4-4 0,0 0 0,-2-8-1,3-1 0,1-7-2,6-2 1,6-6-1,4-2 0,7-5-1,5-3 1,7 0 0,4-2-1,5 1 1,3 6-1,2 1 0,1 4 1,0 6-1,-2 4 1,-1 6-1,-5 6 0,-4 6 1,-3 4-1,-7 7 1,-4 4 0,-7 4 0,-6 2 0,-6 2 0,-2-1 0,-5-2 1,-5-2 0,-4-3-1,-3-5 1,-4-3 0,0-3 0,-1-4 0,2-5 0,2-3 0,1-4 0,5-3 0,5-5 0,3-2-1,6-2 1,5-4-1,3 0 1,4-3-2,6 1 1,4 0 0,5-2-1,7 4 0,4 1 1,4 3-1,3 3 0,0 2 1,-2 5-1,-1 1 1,-3 5-1,-6 5 1,-4 3-1,-4 5 1,-4 5 0,-4 3-1,-3 1 1,-2 3 1,-4 1-1,-3-3 1,-5-1 0,-3-4-1,-4-1 2,-5-4-1,-3-2 0,-2-3 0,2-1 0,-2-5 0,3-1 0,3-4 0,2-3 0,6-3 0,5-3 0,5-3-1,4-5 0,7-4 0,4-3 0,9 0 0,4-1-1,6 0 1,4 1-1,2 3 1,1 3-1,-2 3 1,-2 6-1,-2 3 1,-6 3-1,-3 3 1,-4 4-1,-6 4 0,-10-4 1,12 21 0,-12-6 0,-4 6-1,0 1 1,-3 4 0,-3 1 1,0 0-1,-3-3 0,-1 1 0,-1-3 1,0-3-1,1-3 0,-1-4 1,2-3 0,2-2 0,11-7 0,-16 5 1,16-5-1,-9-11 0,8-1-1,3-5 1,3-5-1,1-4 1,4-2-2,0-1 1,1 1 0,0 2 0,4 4-1,-4 4 1,1 5-1,0 5 0,-12 8 0,19-7 0,-19 7 0,16 8 1,-16-8-1,12 21 1,-8-5-1,-2 2 1,-3 5 0,-2 1 0,-1 3 0,-5 1 0,-3 0 0,-4 1 0,-4 0 0,0-1 0,-2-3 1,-1-3-1,2-3 0,2-5 1,4-3-1,3-5 1,12-6 0,-15 5 0,15-5 0,0 0-1,-7-18 1,8 4-1,1-2 0,4-6 0,4-5-1,1-3 1,5-5-1,1 0 0,2 3 1,1 2-1,2 4 0,-4 5 0,1 5 0,-2 8 0,-2 5 0,-1 8 0,-3 3 0,-2 7 0,-2 5 1,-2 3-1,-3 4 1,-4 1 0,-4 0 0,-4 0 0,-6-2 1,-4-3-1,-3-2 1,-4-3 0,-2-4-1,0-4 1,2 0 0,1-7 0,5-3 0,4-8-1,6-5 1,8-8-1,5-4 0,7-7 0,5-3-1,3-2 1,3 0-1,4 4 1,-2 2 0,2 6-1,-3 2 1,0 6 0,-3 3-1,-2 2 1,0 3 0,-4 2 0,-12 7-1,16-10 1,-16 10 0,0 0 1,11-3-1,-11 3 0,0 0 0,0 0 0,0 0-1,0 0 1,0 0 0,0 0-1,0 0 1,0 0 0,0 0-1,0 0 2,0 0-1,0 0 1,0 0-1,0 0 2,0 0-1,0 0 0,0 0 0,0 0 0,0 0 0,-6-14 0,6 14 0,0 0-1,-4-14 0,4 14 1,0 0-1,-2-11 0,2 11 0,0 0 0,0 0 0,0 0 0,0 0-1,0 0 1,2-10 0,-2 10 0,0 0 0,0 0 0,0 0 0,0 0-1,0 0 0,0 0 0,0 0 1,0 0-1,0 0 0,10 13 0,-10-13 1,0 0 0,3 10 0,-3-10 0,0 0 0,0 0 1,0 0 0,0 0 0,0 0 0,0 0 0,0 0 1,0 0-1,0 0 0,-3-13-1,3 13 1,-4-12-1,4 12 0,-5-16 0,5 16 0,-3-12 0,3 12 0,-4-11 0,4 11 0,0 0-1,0 0 1,0 0-1,0 0 0,0 0 0,0 0 0,-10 14 0,7 0 0,0 6 0,-4 3 1,-4 11 0,-5 7 0,-6 8 0,-7 6 0,-5 6 1,-9 5 0,-4 2 0,-3 4 0,-3 0 0,1-4 0,2-2 0,3-5 0,5-7-1,6-6 0,6-6 0,6-7 0,7-9-1,2-7 1,7-6 0,8-13 0,-7 14 0,7-14 1,0 0-1,0 0 0,10-18 1,0 1-1,4-9 1,5-4-1,5-9 0,3-4 0,3-5 0,5 0 0,1 0 0,-1 1-1,-2 7 0,-1 2 0,-3 9 0,-4 6 0,-3 4 0,-6 6-1,-3 5 1,-13 8 0,14-1 2,-14 1-1,0 18 1,-7-1-1,-2 4 1,-5 3 0,-4 7 0,-3 1 0,-5 5-1,-2-1 0,0-2 0,1-3 1,3-2-1,1-3 1,3-6-1,5-4 1,4-6-1,11-10 0,0 0 0,0 0 1,0 0-1,11-20 1,4 1-1,2-3 0,3-4 1,3-3-1,1 0 0,-2 2 0,-2 2 0,-2 4 0,-5 6-1,-2 5 1,-11 10-1,10-3 1,-10 3 0,-7 24-1,-2-6 1,-3 5 0,-1 0 0,-2 3 1,-2-4-1,1-1 0,1-6 1,5-2 0,10-13 0,-11 3-1,17-13 1,11-10-1,9-4 0,8-10 0,8-5-1,6-8-1,8 0 1,-1 1 0,-1 6-1,-9 6 1,-7 9-1,-9 6 1,-9 13 0,-20 6 1,10 17 1,-16 4-1,-7 3 1,-2 3 0,-5 1 0,1 0 1,-3-5-1,4-3 1,0-7-2,3-4 1,2-5 0,0-5 0,13 1 0,-19-12-1,12 0 1,3-4-1,1-4-1,2-3 1,2-3-1,0-3 0,1-3 0,-1 0 0,2-2 1,-1 2-1,1 1 1,0 0 0,-1 3 0,3 4-1,2 2 1,0 5 0,1 3-1,-8 14 0,18-16 1,-18 16-1,17-5 1,-17 5-1,15 5 1,-15-5-1,11 9 1,-11-9 0,0 0 0,10 13 0,-10-13 0,0 0 0,0 0 1,0 0 0,0 0-1,0 0 1,0 0 0,0 0 0,1-10 0,-3-1 0,-2-3-1,0-1 1,-3-4-1,-2-1 0,0 1 0,-2-2 0,1 0 1,-2 2-1,0 0 0,3 2 0,-1 2 0,3-1 0,3 3 0,0 2-1,4 11 1,-2-18 0,2 18-1,0 0 1,3-11-1,-3 11 1,0 0-1,0 0 0,0 0 0,0 0 1,0 0-1,0 0 1,0 0-1,0 0 1,0 0 0,0 0 0,0 0 0,0 0 0,0 0 0,0 0 0,0 0 1,0 0 0,0 0 0,0 0 0,-10-7 0,-3-5 1,-5-3-1,-2-3 0,-5-4-1,-2-2 1,-2-2-2,0 2 2,2 3-2,4 4 1,5 2 0,3 3 0,4 4 0,11 8 0,-12-9 0,12 9-1,0 0 1,0 0 0,0 0-1,0 0 0,0 0 0,0 0 0,0 0 0,0 0 0,11 16 1,-4-6-1,5 4 1,1 4 0,2 1 0,3 3-1,1 1 1,2 3 0,0 0 0,-1-2-1,-1-1 1,0 0 0,-2-2-1,0-3 1,-3-2 0,-3-5 0,-11-11 0,16 17 0,-16-17 1,0 0-1,11 9 1,-11-9 0,0 0 0,0 0 0,0 0 0,-8-11 0,8 11 0,-18-18 0,5 4 0,-5-5-1,-2-4-1,-2-2 2,-2 1-1,2-1 0,0 1 0,3 1 1,3 6-2,5 3 2,11 14-2,-13-15 1,13 15-1,0 0 0,0 0 0,0 0 0,0 0 0,0 0 0,11 9 0,-11-9 1,22 19 0,-8-8-1,2 2 1,3 0 0,0-1 0,-1-2 0,-3 0 0,-2-5-1,-3 1 2,-10-6-1,12 5 1,-12-5-1,0 0 2,0 0-1,0 0 0,0 0 0,0 0 0,-7-15 1,7 15-2,-12-20 1,7 6-1,-4-2 1,0-2-2,1 0 2,-2 1-1,2 2-1,2 2 1,1 2 0,5 11 0,-7-14 0,7 14-1,0 0 0,0 0 0,0 0 0,0 0 1,0 0-1,0 0 0,0 0 0,0 0 0,0 0 1,8 12 0,-8-12 0,13 18-1,-13-18 1,13 19 0,-6-8 0,-7-11 0,11 15 0,-11-15 1,7 11-1,-7-11 0,0 0 1,0 0-1,0 0 1,0 0 0,0 0 0,0 0 0,0 0 0,-10-1 0,10 1 0,-20-15 0,5 6-1,1 0 0,-1-2 0,1 2 0,1 1 0,13 8 0,-19-11-1,19 11 0,0 0 0,0 0 0,0 0 0,0 0 0,6 18 0,2-7 0,2 3 1,0 3 0,3 2-1,0 4 2,-1 3-2,-2 4 1,-2 3 0,-3 6 0,-5 6 0,-3 7 0,-7 4 0,-1 2 0,-5 0 0,-1 1 0,-3 1 1,-2-2-1,2 1 1,-2-7 0,1 2 0,-2 1 0,1 0 0,0 0-1,-2-2 0,-1 0 0,2-4 0,0-3 0,1-4 0,2-7 0,0-5 0,4-5 0,0-6 1,4-6-1,3-2 1,9-11-1,-12 6 1,12-6-1,4-14 0,3-3 0,5-5 0,5-6 0,3-6 0,3-3 0,1-1-1,2 1 1,-2 2 0,-2 7 0,-3 5 0,-6 6-1,-5 7 1,-8 10-1,11 0 1,-11 10-1,-2 7 1,-3 7-1,-3 6 1,-3 8 0,-2 6 0,-6 5 0,-3 4 0,-2 1 1,-4-1-1,-1-1 0,-1-4 1,1-5-1,0-5 0,7-7 1,3-7-1,4-6 0,5-5 0,10-13 0,0 0 0,9-13 1,5-5-1,3-6 0,6-6 0,3-6 0,2-3 0,0-4 0,-1 4 0,-3 1-1,-3 5 1,-4 3 0,-3 7 0,-5 7 0,-3 4-1,-6 12 1,6-11 0,-6 11-1,0 0 1,-1 13-1,-3-1 1,0 6 0,-5 5 0,-4 8 0,-2 7 1,-4 4-1,-3 5 0,-4 2 1,-1 0-1,-4 0 1,2-6 0,0-3-1,4-7 1,1-7-1,4-5 1,5-8-1,4-8 1,11-5-1,4-20 0,10-5 0,8-9 0,8-9 0,6-12 0,5-7-1,5-2 1,-1 1 0,-3 1-1,-4 7 1,-6 9 0,-6 8-1,-7 13 1,-6 7 0,-13 18 0,13-12-1,-13 12 1,-3 16 0,-3-1 0,-3 5-1,-3 4 2,-3 6-1,-5 7 0,-5 2 1,-3 6-1,-3 1 0,-1 7 1,-2 2-1,-1 3 0,1-2 0,1-3 1,6-6-1,2-7 0,6-8 0,5-9 1,6-12-1,8-11 1,6-19-1,5-3 1,7-11-1,3-5 0,4-8 1,3-5-2,6-3 1,2-2 0,-1 0-1,0 1 1,0 3 0,-2 3-1,-3 5 1,-3 6-1,-6 7 1,-4 8 0,-5 6 0,-3 5-1,-9 12 1,0 0 0,0 0-1,0 0 1,-1 12 0,-6 3-1,-3 6 1,-1 3 0,-5 7 0,0 4 0,-3 2 1,-1 3-1,-2 3 1,-3 3-1,-2 0 0,-1 6 0,-2-1 1,-1 2-1,0-1 0,0-3 0,3-4 0,-1-6 1,6-4-1,1-8 0,3-7 0,5-7 0,14-13 1,-17 16-1,17-16 0,0 0 1,2-12-1,9-2 0,3-5 0,4-6 0,3-2 0,0-3-1,3-2 1,-3 4 0,-2 6 0,-5 3-1,-5 7 1,-9 12-1,0 0 1,2 11 0,-12 9-1,-3 6 1,-4 7 0,-6 3 1,-3 6-2,-4 2 1,-1-2-1,0-1 1,2-4-1,1-4 1,2-5-1,6-5 1,3-7 0,8-5 0,9-11 0,-11 10 0,11-10 0,11-7 0,-1 0 0,-10 7 0,22-18 0,-12 8 0,2-1 1,-3 1-1,-9 10 0,11-19 0,-11 19 1,6-13-1,-6 13 0,0 0 0,3-10 0,-3 10-1,0 0 1,0 0 0,0 0-1,0 0 1,-7 11-1,1 0 1,-3 3 0,-4 3 0,-2 4 0,-3 3 0,-3 1 1,0-1-1,-1-1 1,4-3 0,0-4-1,5-3 1,13-13 0,-14 12 0,14-12-1,7-18 1,3 1-1,6-5 1,1-4-1,4-3 0,-1-2 0,1 2-1,-2 6 2,-6 4-2,-2 5 2,-11 14-2,13-15 1,-13 15 0,0 0-1,0 0 1,0 0-1,0 0 0,0 0 0,0 0 1,0 0-1,1 17 1,-5-3 0,-4 4 0,-3 3 0,-2 5 1,-4 1-1,-1 1 1,-2-2-1,0 0 1,1-4 0,3-3-1,5-5 1,11-14-1,-16 16 1,16-16-1,0 0 0,5-11 1,3-5-1,4-3 0,2-5 0,1-4 0,2-3 0,1-1 0,-2 3 0,-2 4 0,-3 4 0,-3 5 0,-2 4 0,-6 12-1,6-10 1,-6 10-1,0 0 0,-4 13 1,1 0-1,-2 2 0,-2 3 1,-2 5 0,-2 1 0,-2 3 0,-2 1 1,-3-1-1,0-3 0,1 0 1,0-4-1,2-4 1,3-3 0,12-13-1,-18 15 1,18-15 0,0 0 0,0 0 0,0 0-1,0 0 1,3-17-1,3 4 0,1-3-1,2-2 1,3-2-1,1-2 1,0-2-1,0 5 1,-3 0 0,-1 5 0,-2 3 0,-7 11-1,8-10 1,-8 10-1,0 0 0,0 0 0,0 0 1,-6 20-1,3-6 1,-4 4-1,-2 5 1,-1 1 1,-3 4-1,-3 2 0,0 1 1,-2-2-1,-1-2 1,3-4-1,1-3 0,3-4 1,1-4-1,11-12 0,-8 13 1,8-13-1,0 0 0,6-13 1,-1 0-1,3-3 0,0-4 0,3-3 0,-2-4 0,3-1 0,-3 2 1,0 2-1,-2 4 0,-1 2 0,-3 5 0,1 3 0,-4 10-1,3-11 1,-3 11-1,0 0 1,0 0-1,0 0 0,0 16 1,-2-4-1,-2 5 1,0 3-1,-5 4 1,1 3 1,-4 2-1,0-3 0,1-2 1,-1-3-1,1-3 1,3-4-1,8-14 1,-10 14 0,10-14 0,0 0 0,0 0 0,4-15-1,0 1 1,-1-3-1,3 1 1,0-5-1,0-2-1,2-2 1,0-1 0,1 2 0,1-1-1,1 1 1,1-2 0,1 3-1,0 1 1,1 2 0,0 2-1,-1 2 1,0 3 0,-1 1 0,-2 3-1,-10 9 1,18-15 0,-18 15 0,15-14 0,-15 14 1,13-13 0,-13 13-1,13-15 1,-13 15 0,12-13 0,-12 13 0,9-10-1,-9 10 0,0 0 0,0 0 0,0 0 0,0 0-1,0 0 0,8 11-1,-9 1 1,1 3 0,-1 1 0,0 3 0,-3 0 0,2-3 0,-1-3 2,0-3-1,3-10 1,-6 12-1,6-12 1,0 0 0,4-15-1,3 2 1,1-3 0,0-5-1,2-1 1,-1-1 0,-1 4 0,-2 2-1,-1 4 0,-5 13-1,0 0-4,0 0-2,-13 14-8,0 3-9,-2 4-14,1 4 1,-8 1 0,2 6 2</inkml:trace>
  <inkml:trace contextRef="#ctx0" brushRef="#br0" timeOffset="9205">1070 3058 52,'0'0'23,"-12"-7"0,12 7-3,-3-16-5,6 2-5,2 1-3,4-5-1,4 1-2,0-2 0,4 3 0,0-3 2,2 6-3,-4 1 1,-1 3-1,-3 3-1,-11 6-1,15-2 0,-15 2 0,6 14 0,-7-1-1,-3 1 1,1 2 1,-3 2 0,-1 0 1,-4 0 0,-1-1 0,-2-3 1,-1-1 0,-2-2-1,2-3 1,-3-5-1,3 0-1,-1-7 0,1-2 0,4-4-1,0-4 0,4-4 0,5-3-1,3-4 0,3-1 0,7-1 0,4-2-1,3 1 0,1 2 0,1 3 0,-2 4 0,-3 5 0,-2 2 0,-3 7 0,-10 5 1,11 10 0,-10 3-1,-1 4 1,-2 5 0,-3 2 1,-1 3 0,-2 1-1,-4 0 1,-3-5-1,-2 1 2,-3-4-1,2-3 0,-2-3 1,2-2 0,1-4-1,3-2 1,4-5 0,10-1-1,-14-7 0,14 7 0,-5-20 0,5 7-1,3-3 0,3-2 0,5 0-1,2-2 1,3 1-1,3 2 1,1 1-1,-1 4 1,-1 2-1,-3 3 0,-2 5 0,-13 2 1,18 9-1,-14 3 1,0 3-1,-3 5 1,-2 3 0,-1 2 1,-4 3-1,-3 0 1,-2-2 0,-4-1 0,-1-3 0,-2-2 0,-2-3 0,1-5 1,1-3-1,2-5 0,0-3 1,3-4-1,1-8 0,4-4-1,1-6 1,2-2-1,5-5 0,2-2-1,8-3 1,3 1-1,4 3 0,2 3 0,4 5 0,-1 3 0,-2 6 0,0 4 0,-3 7 1,-4 5-1,-13-4 0,16 24 1,-10-8-1,-3 3 1,-1 3 0,-5 1 1,-1-1-1,-5 1 1,-1-3-1,-2-2 1,-3-3 0,-1-1 0,0-4 0,-2-4 0,0-4 0,0-2 0,0-5 0,-1-2-1,-1-3 1,1-4 0,2-1-1,-1-4 0,1-1 1,3-1-1,2 0 0,3 1-1,3 0 1,4 3-1,3 2 0,4 1 0,3 3 1,-8 11-1,19-16 0,-7 10 1,-2 2-1,-10 4 0,18-2 1,-18 2-1,14 8 1,-14-8-1,11 15 1,-11-15 0,7 19-1,-7-19 1,6 18 0,-6-18 0,2 11 1,-2-11-1,0 0 1,0 0 0,0 0 0,0 0 0,0 0 0,0 0 0,-11-1 0,11 1 0,-8-10 0,8 10 0,-13-18-1,13 18 0,-12-19 0,5 9 0,1-1 0,6 11 1,-9-16-1,9 16 0,-4-12 0,4 12 0,0 0-1,0 0 1,0 0-1,0 0 0,0 0 0,0 0 0,0 0 0,0 0-1,15 5 2,-15-5-1,12 12 1,-12-12-1,13 14 1,-13-14 0,10 11 0,-10-11 0,0 0 0,0 0 0,5 11 0,-5-11 1,0 0-1,0 0 1,0 0 0,-11 1-1,11-1 1,-22-2-1,6 1 1,-4-1-1,0 0 0,0 1 1,1-1-1,4-2 0,4 2 0,11 2 0,-13-6 0,13 6 0,2-11-1,-2 11 1,9-11-1,-9 11 0,14-11 1,-14 11-1,18-9 1,-18 9 0,20-3 0,-10 3 0,-10 0-1,19 2 1,-19-2 0,19 2 0,-19-2 0,14 3-1,-14-3 1,0 0 0,13 5 0,-13-5 0,0 0 1,0 0-1,0 0 1,0 0-1,-11 0 0,11 0 1,-22-2-1,9 1 1,-1-1-1,0 0 0,0 0 0,1-2 0,2 2 0,11 2 0,-13-6 0,13 6 0,0 0 0,0 0-1,0 0 1,0 0-2,0 0 1,0 0 0,19-8 1,-7 7-1,5 0 0,3-1 0,2 2 0,2 0 1,1 0 0,0 0 0,0 2-1,-2-1 1,-1 1 1,-3 0-1,-2 3 0,-3 2 1,-1 2-1,-1 3 0,-1 1 0,-1 2 0,0 2-1,-2 0 1,-1 3-1,-1-1 1,-3 0-1,0 4 1,-6 2 0,-1 2 0,-6 0 0,0 1 1,-3 1-1,-1-2 0,-1-2 0,3-4 0,1-6 1,3-5-1,8-10 0,-9 13 0,9-13 0,0 0 1,10-15-1,-1 2 0,2-3 1,-1-4-1,2-1 0,-1 0 1,1 0-1,-5 3 0,-1 6 0,-3 1-1,-3 11 0,0 0 1,0 0-1,0 0 0,7 13 0,-4 1 0,-1 3 1,0 3-1,2 4 1,-3 0 1,0-2-1,-1-1 1,-1-4-1,1-2 1,0-15 0,-5 17 0,5-17 0,0 0 0,0 0 0,0 0-1,0 0 1,4-21-1,-1 10 1,3-2-1,-1 0 0,0-1-1,-1 3 1,-4 11-1,7-10 0,-7 10 1,0 0-1,12 7 0,-12-7 1,11 18-1,-4-7 1,0 2 0,1 2 0,-1 0 0,-1 1 1,-2-2-1,-1 0 0,-2-3 0,-1 0 0,0-11 1,-3 15-1,3-15 0,0 0 1,-12 13 0,12-13-1,0 0 1,0 0 0,-12-1-1,12 1 0,-1-14 0,3 3 0,1-1-1,3 1 0,2-2 0,0 2 0,-8 11 0,19-14 0,-19 14 1,19-1-1,-19 1 0,15 13 1,-9-2 0,0 0-1,0 3 1,1 3 0,-1 0 0,-1-1 0,1 1 0,-3-1 0,0-2 1,-2-1 0,-2-1-1,-2-2 1,3-10 0,-9 18 0,9-18 0,-11 14 0,11-14-1,-11 7 0,11-7 1,0 0-1,0 0 0,-6-13-1,6 13 2,8-18-2,-4 8 1,-4 10-1,10-14 0,-10 14 0,0 0 1,9-8-1,-9 8 1,0 0 0,3 16-1,-2-3 1,0 2-1,-1 5 1,1 2 0,0 3 0,-1-1-1,0 0 1,2-5 0,-4-2 0,2-4 1,-1-3-1,1-10 0,0 0 1,0 0 0,0 0-1,0 0 1,0 0-1,0 0 0,0 0 0,6-19 0,-2 7-1,1-2 1,1 0-1,0-2 1,0 3-1,0 3 1,-6 10-1,7-11 0,-7 11 1,0 0-1,0 0 0,6 18 1,-5-7-1,2 3 1,-1 1-1,0 1 1,1 0 1,-2 0-1,0-5 1,1 0 0,-2-11-1,0 11 2,0-11-1,0 0-1,0 0 1,7-11-1,-7 11 0,11-19 0,-4 9 0,-1-1 0,-6 11 0,11-17 0,-11 17-1,0 0 1,0 0 0,0 0 0,0 0 0,-4 22 0,-2-6 0,0 2 1,-2 0-1,0 1 1,0-3 0,0-1-1,3-4 1,5-11 0,0 0-1,-9 11 1,9-11-1,5-15 0,2 3-1,0-5 0,1 1 0,1-3-1,1 2 1,-2-1 0,1 5 0,-9 13 0,7-12 0,-7 12 1,0 0 0,-4 17-1,0-4 1,-1 1 0,0 1 0,0 1 0,2 0 0,-1-4 1,4-12-1,-4 17 0,4-17 0,0 0 0,0 0 0,0 0 1,0 0-1,0 0 1,0 0-1,0 0 1,0 0-1,0 0 0,0 0 0,0 0 0,-2 12-1,2-12 1,2 10-1,-2-10 1,0 21 0,1-9-1,-1 1 1,0-1 0,0-1 0,0-11 0,0 15 0,0-15 0,0 0 0,0 0 0,13-5 0,-13 5 0,12-14 0,-12 14 0,13-11 1,-13 11 0,0 0-1,10-11 1,-10 11-1,0 0 0,0 0 0,0 0 0,-6 12 0,6-12 0,-8 14 0,8-14 1,-17 20 0,7-11 0,-2 2 0,2-2 0,10-9 0,-18 13-1,18-13 1,-11 3-1,11-3 0,0 0 0,7-18 0,-1 6-1,2-3 1,1 0 0,-1-2 0,1 1 0,0 0 0,0 3-1,-1 1 1,1 2-1,-9 10 1,17-16 0,-17 16-1,16-11 1,-16 11-1,10-5 1,-10 5-1,0 0 1,-5 17 0,-3-2 0,-4 2 0,-2 3 0,-1 3 1,0 2-1,-3-3 1,3-2-1,2-3 0,3-4 0,10-13-3,-12 8-3,12-8-8,6-13-10,1-4-11,6-2-1,-1-6 1,6 1 0</inkml:trace>
  <inkml:trace contextRef="#ctx0" brushRef="#br0" timeOffset="13950">1464 4514 19,'4'15'12,"-4"-15"0,3 20 0,-3-20-2,0 0 1,5 13 2,-5-13-1,0 0 1,0 0 0,13-1 0,-13 1-2,15-21-1,-5 3-3,0 0-1,-2-7-2,5-2-2,-4-1 0,1 1 1,-3 3-1,0 5 1,-3 3 1,1 4-1,-5 12 0,0 0 0,0 0 0,7 13-1,-10 4 1,3 7-1,-3 5 0,0 4 1,0 1 0,-2 2-1,-1-6 0,3-1 0,-1-5-1,1-3 1,0-8-1,3-13 0,-3 15 0,3-15 0,0 0 0,0 0 1,0 0-1,1-13 0,-3-1 0,0-5-1,0-7 1,0-4-1,-1-7-1,1-4 0,1 2 1,0 2-1,1 4 0,0 6 0,0 8 1,0 6-1,0 13 0,0 0 1,-6 28 0,3-3-1,0 9 1,1 6 0,-3 3 0,0 4 1,-1-3-1,2-4 1,-2-4-1,-1-7 0,0-6 0,1-7 0,1-4 0,5-12 0,-6 10 1,6-10-1,0 0 1,0 0 1,4-14-2,0 1 2,2-8-2,0-7 1,3-7-2,1-7 0,0-5 1,1 0-2,-1 5 2,-5 2-1,0 8 0,-1 8 1,-2 10 0,-2 14-1,0 0 1,-8 11 0,1 9 0,-2 5 1,-1 2-1,-1 3 1,-1 0-1,2-3 2,0-5-1,3-4 0,1-8 0,6-10 0,0 0 0,0 0 0,-4-22-1,6 1 0,-1-6 0,2-4 0,-2-6 0,-1-2 0,-1-2 0,-2 4-1,0 3 1,-1 3 0,1 5 0,-1 2 0,2 8-1,1 2 1,1 14-1,1-15 1,-1 15-1,0 0 1,0 0-1,0 0 1,5 21 0,-5-5 0,-2 2 0,1 3 0,0 0 0,1-1 0,-1-3 0,0-4 1,-1-3-1,2-10 0,0 0 1,11 0-1,-11 0 0,18-23 0,-9 7 0,2-4 0,1-4 0,-4 1 1,0 1-1,-3 2 0,-2 1 0,-2 5 1,-1 3-1,0 0 0,0 11 0,3-11 0,-3 11 0,0 0-1,0 0 1,6-11-1,-6 11 1,0 0 0,0 0 0,0 14-1,-5-3 1,0 0 0,1 2 0,-2 0 0,0-3 1,0 1-2,6-11 2,-6 12-1,6-12 0,0 0 1,1-17-1,4 4 0,0-3 0,0 0 1,1-3-1,0 0 0,0 2 0,-1 5 0,-5 12 0,6-16 0,-6 16 0,0 0 0,0 0-1,0 0 1,0 0-1,0 0 1,0 0-1,0 0 1,0 0 0,-3 10 0,3-10 0,0 0 0,0 0 1,0 0-1,0 0 1,0 0-1,0 0 0,0 0 1,0 0-1,0 0 1,0 0-1,0 0 0,-10-2 0,10 2 0,0 0 0,0 0 0,0 0 0,-11-4-1,11 4 1,0 0 0,0 0-1,0 0 1,0 0-1,0 0 1,0 0-1,0 0 1,0 0 0,0 0 0,4 11 0,-4-11 0,0 0 0,0 0 0,0 10 0,0-10 1,0 0-1,0 0 0,2 11-1,-2-11 0,0 0-4,0 0-6,4 12-18,-4-12-8,0 0 1,0 0 1,-20-7-1</inkml:trace>
  <inkml:trace contextRef="#ctx0" brushRef="#br0" timeOffset="16104">1058 3088 26,'0'0'16,"0"0"1,0 0 0,0 0-3,10-10-4,-10 10 1,0 0-1,0 0 0,0 0-1,0 0-1,-3 11-3,3-11-2,-9 17-1,3-7-2,1 3 1,-4 2 0,0 2 0,-4 1 1,0 5 1,-4-1-1,-1 5 2,-6 1-2,-1 5 1,-3 4-1,1 4 0,-3 1-1,2 3 0,2 1 0,4 2 0,1-2 0,5-1-1,2-6 1,2-5-1,5-5 1,2-5-1,0-7 1,2-6 0,3-11-1,-1 10 1,1-10 0,0 0 0,10-20 0,-1 5 1,3-7-1,3-5-1,4-4 1,3-8-1,7-3 0,0-1-1,-1-1 1,0 1 0,-1 4 1,-1 4 0,-4 4 0,-2 6 1,-5 5 0,-4 6 0,-2 3 0,-9 11 1,13-10-1,-13 10 1,0 0-1,0 0 0,0 0 1,0 0-2,0 0 1,0 0-2,0 0 0,0 0 0,0 0 0,-8 11-1,2 5 0,-2 4 0,-3 6 1,0 7-1,-6 9 1,-5 7 1,-4 6 0,-4 6 0,-3-3 0,0-1 1,-1-4 0,2-5 0,4-10-1,4-8 1,8-11 0,5-7-1,11-12 1,0 0-1,-4-12 0,12-7-1,4-7 1,3-8-1,3-7 1,1-6-2,3-6 1,3-2 0,-1-1 0,-1 2 0,-1 1 0,-1 4 0,-1 6-1,0 5 1,-1 4 0,-2 5-1,-2 6 1,-2 5 0,-2 4-1,-2 2 1,-9 12-1,11-12 0,-11 12 0,0 0 0,-9 12 0,-1 2 0,-1 7 0,-5 6 0,-4 8 0,-4 8 1,-3 7-1,-2 5 1,-2 5 0,-2 4 1,-2 1-1,-2 2 0,2-5 1,1-1 0,-1-5-1,4-6 0,2-3 0,3-6 0,5-8 0,5-5 0,4-7-1,3-3 1,3-5 0,6-13 0,-5 13-1,5-13 1,0 0 0,0 0 0,0 0 1,15-18-1,-5 3-1,1-5 1,4-4 0,0-4 0,5-5 0,2-2 0,1-1-1,-1 1 1,2 2 0,-3 1-1,-1 7 1,0 1-1,-6 7 1,-3 3 0,-11 14 0,15-15 0,-15 15 0,0 0 0,0 0 0,0 0 0,-5 15 0,-1-4 0,-2 3 0,-2 5 0,-3 3 1,-3 5 0,-4 4-1,-1 1 2,-4 8-2,-1 2 1,-3 4-1,-2 3 1,-3 2 0,-1 1-1,1 0 1,-1-2 0,4-6-1,2-3 1,6-7-1,3-5 0,6-8 0,3-4 0,5-7 0,6-10 0,0 0 0,-2 11-1,2-11 1,0 0 1,0 0-1,0 0 0,4-14 0,1 2 0,0-5 1,3-4-2,2-6 1,1-7 0,2-2-1,3-5 0,0 1 1,1 0-1,-2 4 0,0 2 0,-1 7 0,-1 4 1,-1 6-1,-4 5 1,-8 12-1,12-13 1,-12 13 0,0 0-1,0 0 1,0 16-1,-6-3 1,-3 5 0,-2 3 0,-3 6 0,-4 5 1,-2 7-1,-3-1 1,0 7 0,-1 0 0,-1 3 0,-1-2 0,1-2 1,3-4-1,1-5 0,3-5-1,3-6 1,3-7-1,3-4 0,9-13 0,-9 13 0,9-13 0,0 0-1,0 0 2,0 0-1,0 0 0,0 0 1,0 0-1,7-15-1,2 1 1,0-7 0,5-5-1,3-7 0,2-3 0,2-4 0,2 2 0,1-1 0,-1 4 0,-1 5 0,-2 6 1,-4 7-1,-2 5 1,-2 6-1,-12 6 1,12 4-1,-12-4 1,-3 24 1,-4-4-1,-2 4 1,-4 6-1,-5 6 2,-4 3-1,-4 5 1,-6 2-1,0 3-1,-1-1 1,0-1-1,2-5 1,0-2-1,4-5-1,6-7 1,4-7 0,4-4 0,5-7 0,8-10 0,-9 11-1,9-11 2,0 0-1,0 0 0,10-10 0,-10 10 0,14-16 0,-4 3 0,3-3 1,1-4-2,2-5 1,2-3 1,1-1-1,0-1 1,0 2-1,-1 1 0,0 2 0,-3 6 1,-2 3-1,-2 6 0,-11 10 0,13-13-1,-13 13 1,0 0 0,0 0 0,0 0 0,0 13 0,0-13 0,-9 22 0,3-7 0,-4 5 1,1 5-2,-4 0 1,-3 4 0,0 1 1,0 1-1,-1 0 0,1-5-1,1-3 2,4-5-1,1-5 1,4-2-1,6-11 1,0 0-1,0 0 0,3-17 1,3 3-1,2-2 0,0-4 0,1-2 0,2-1 0,1-2 0,0 3 0,-1 1 1,0 2-1,-2 3 1,1 2 0,-3 3-1,-7 11 1,11-13-1,-11 13 0,0 0 0,0 0 0,0 0 0,0 0 0,0 0 0,-12 16-1,3-6 0,-1 3 0,-2 3 0,-2 3 1,-1 1-1,-1 1 1,1 0-1,1-2 1,0-2 1,2-3-1,1-2 0,11-12 0,-11 14 0,11-14 0,0 0 1,0 0-2,0 0 2,0 0-1,0 0 0,0 0 0,0 0 1,0 0-1,0 0 0,-2-17-1,7 2 1,2-7 0,4-9-1,4-9 1,4-13-1,7-7-1,2-12 1,6-5 0,3-8 0,3 0 0,3-2 0,2 1 0,-1 3 0,-1 1 2,-1 5-2,-1 4 2,-2 5-1,-5 5 0,-5 4-1,-4 6 1,-4 3 0,-3 4 0,-4 5 1,-3 5-1,-4 2 0,0 3 0,-1 1 0,-2 3 0,1 5 0,-1 4 0,-3 1 0,0 3 0,-1 1 0,1 2 0,-2-2 0,1-1 0,0-1 0,1-2 0,0 0 0,2 0-1,-1 2 1,0 2-1,-2 13 0,3-15-2,-3 15 0,0 0 0,0 0-1,-10 15-3,10-15-7,-8 19-16,8-8-3,0-11 1,0 0-1</inkml:trace>
  <inkml:trace contextRef="#ctx0" brushRef="#br0" timeOffset="19634">785 2412 37,'0'0'19,"0"0"0,0 0-1,0 0-11,0 0-1,0 0-1,0 0 1,0 0-1,0 0 0,0 0-1,0 0-1,13 4-1,-13-4-2,14 1 0,-14-1 0,19 3 0,-19-3 0,16 7 1,-16-7 0,6 14 1,-6-14 0,-10 20 2,-1-7 0,-5 1 1,-3 1 0,-6-1 1,2 1 0,-5-1-1,-1-1-1,1-3-1,3-2 1,2-4-1,6 1 0,2-4 0,15-1 0,-18-3 0,18 3 0,0 0-1,5-14 0,-5 14-1,21-17-1,-4 8 0,2-3-1,3 2 0,1-2 1,5 3 0,-3 0-1,-1 3 1,-2-1 0,-2 3-1,-4 2 1,-2 2-1,-14 0 1,16 0 0,-16 0 0,0 0 0,0 0 0,0 0 0,0 0 1,-9 10-1,-2-5 1,-3 0-1,-2 1 1,-3-2 0,-4 2 0,1-1 0,1-1 0,1 0 0,1-3 0,5 0 1,1-1-1,13 0 1,-13-3-1,13 3 0,0 0 0,-1-17-1,1 17 1,14-15-2,-3 7 1,0-2 0,3 0-1,4 2 0,1 0 1,3 3-1,1 1 1,-1 0 0,1 2 0,-2 2-1,-4-2 1,0 4 0,-5-1 0,-12-1-1,15 3 1,-15-3 0,0 0 0,-6 13 0,-5-5 0,-5 1 0,-4 2 1,-7 2 0,-5 0-1,-4-1 1,-1-2 0,0-2-1,3-2 2,4-2-1,5-3 0,5-2 0,6-3 0,14 4 0,0 0-1,-8-16 0,8 16 0,11-15-1,-11 15 1,24-19-1,-6 10 0,2-1 1,3 0 0,3 0 0,0 0 0,0 0 0,1 2 0,-5 1-1,-2 0 1,-4 4 0,-6-1 0,-10 4-1,11-1 1,-11 1 0,0 0 0,-13 13-1,2-7 2,-2-2-1,-2 3 0,-1-3 0,-2 2 1,0-4 0,1-1-1,-2-2 1,1-1-1,2 0 1,0-2-1,3 0 1,3 0-1,10 4 0,-17-7 1,17 7-1,0 0 0,0 0 1,0 0-2,0 0 1,0 0-1,7-11 0,-7 11 0,18-2 1,-6 1-1,1 0 1,2-1-1,0 2 1,-1 2 0,-1-2 0,-13 0 0,17 2-1,-17-2 1,0 0 0,0 0 0,3 14 0,-3-14 0,-16 14 0,-1-6 1,-1 0 0,-2 2-1,-4-4 1,-1-1 0,1-1 0,1-3-1,3-3 1,5-1 0,3-1 0,12 4 0,-15-10-1,15 10 0,0 0 0,1-14-1,-1 14 1,14-13-1,-3 8 0,-1-2 1,3 0-1,1 0 1,0 0-1,1 2 1,-2 3 0,-3-1 0,-10 3 0,13-1 0,-13 1-1,0 0 2,0 0-1,0 0 0,0 0 0,0 0 1,-12 2-1,12-2 0,-16 0 1,5 2-1,-1-1 0,-2-1 1,1 0-1,0-1 1,2-1-1,0 1 0,11 1 1,-13-2-1,13 2 1,0 0-1,0 0 0,0 0-1,0 0 1,0-12-1,0 12 1,0 0-1,0 0 0,13-7 0,-13 7 0,0 0 0,0 0 1,14 5-1,-14-5-1,13 10-3,1 0-10,2 1-13,0-5-7,6 1 1,0-8-1,5 3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6:29.873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298 1798 13,'0'0'12,"0"0"0,0 0-2,7-11 2,-7 11-2,0 0-2,3-14 1,-3 14-2,0-11 1,0 11 0,-1-12 0,1 12-1,-1-12-2,1 12-1,0 0-2,-3-12 1,3 12-2,0 0 1,0 0 0,0 0-1,0 0 1,0 0 1,0 0-1,0 0 0,0 0 0,0 0 0,0 0-1,0 0 1,0 0-1,-11 15 0,11-15-1,-11 22 1,3-7 0,0 4 0,0 1 0,-3 4 0,1-2 0,-1 4 1,1-3-1,1-1-1,0-3 0,3-4 0,0-3 0,6-12 0,-4 14 1,4-14-2,0 0 2,0 0 1,8-13-1,-1 3 1,1-4-1,2-3 2,-1-3 0,3 0 0,-2-2 0,1 1-1,-4 0 1,0 1 0,-2 0 0,1 1-1,-1 2 0,0 0-1,-1 2 0,0 3 0,0 2-1,-4 10 0,6-17 0,-6 17 0,0 0 1,0 0-1,0 0 0,0 0 1,0 0-1,0 0 0,0 0 0,0 0-1,0 0 1,0 0 0,-1 18-1,-2-8 1,-1 4 0,-2 4 0,-1 3 0,-2 3 0,-4 3 1,-2 2-1,-3 4 1,-1 0-2,-1-2 1,1-3-1,1-3 1,3-4-1,2-6 1,5-3-1,8-12 1,0 0 0,0 0-1,0 0 1,0 0 0,12-23 0,5 5-1,2-5 0,4-4-1,1-4 1,2 1-1,-2-1 1,-3 7 0,-5 2 0,-3 6 1,-5 4 1,-8 12 0,9-13 0,-9 13 0,0 0 0,0 0-1,0 0 0,0 0 0,0 0-1,0 0 1,0 0-1,0 0 1,0 0-1,0 0 1,-6 13 0,6-13-1,-6 13 1,6-13 0,-9 20 1,3-6-1,-1 0 0,0 0 0,-3 0 1,2 0-1,-1-1 1,0 0-2,-1-2 2,1-1-1,9-10 1,-16 16-2,16-16 2,-13 14-2,13-14 0,-12 14 1,12-14-2,-9 13 2,9-13-1,-11 17 0,11-17 0,-10 18 1,4-8 0,6-10 0,-11 19 0,11-19 0,-9 18 0,9-18 0,-11 17 0,11-17 1,-10 17-1,10-17 0,-9 16 0,9-16 0,-7 17 0,7-17 0,-5 14 0,5-14 0,-2 13 0,2-13 0,-4 10 0,4-10 0,0 0 0,-6 13 0,6-13 1,0 0-1,0 0 0,0 0 0,0 0 0,-6 12 0,6-12 0,0 0 0,0 0 0,0 0 0,0 0 0,0 0 0,0 0 0,-4 10 1,4-10-1,0 0 1,-6 11-1,6-11 1,-7 12-1,7-12 1,-11 16 0,11-16-1,-11 15 0,11-15 1,-11 14-1,11-14 1,-9 12-1,9-12 0,0 0 0,-12 12 1,12-12-1,0 0 0,0 0 0,0 0 0,-10 9 0,10-9 0,0 0 0,0 0 0,0 0 0,0 0 0,0 0 0,0 0 0,0 0 0,0 0 0,0 0 0,0 0 1,0 0-1,0 0 1,7-14-1,-7 14 1,9-22-1,-3 4 1,2-2-1,2-4 0,3-4 0,0-2 0,2-1 0,2-2 0,0-1 1,3 0-1,1 0 2,0 0-2,0 1 1,0 0-1,-1 3 2,1-1-2,-1 1 0,-3 1 0,-3 1-1,-1 2 2,-1 1-1,-3 0 0,1-1 0,-3 3 0,0-1 0,0 2 0,1 0 0,0-1 0,1 2 0,2 3-1,2 0 1,-2 3 0,1 1 0,-1 1 0,-1 3 0,-10 10 0,15-11 0,-15 11 1,0 0-1,0 0 0,0 0 1,0 0-1,0 0 1,0 0-1,0 0-1,0 0 1,0 0-1,0 0 0,0 0 1,0 0-1,6 14 0,-6-3 0,-4 3 1,0 4 0,-4 4 1,-4 4 0,-1 0 0,-1 1 0,-1-1 0,-1-2 0,4-3 0,-1-4 0,5-5 1,8-12-1,-8 11 0,8-11 0,0-15 0,6-4 0,3-5-1,6-6 1,4-5-1,2-8 0,3-5 0,3-2 1,0 4-1,-1-3 1,0 4-1,-4 1 1,-2 3-2,-2 6 2,0 3-1,-2 3-1,-2 6 1,-1 4 0,-2 2 1,-3 5-1,-1 1 0,-7 11 1,8-13-1,-8 13 1,0 0-1,0 0 1,0 0-2,0 0 1,0 0 0,0 0-1,0 0 0,0 0 0,-6 15 0,1-3 0,-2 6 1,-2 3 0,-4 5 0,-3 2 0,-3 1 0,-2-1 1,0-2-1,1-4 1,3-4 0,2-6-1,4-4 1,11-8-1,0 0 1,-7-12-1,15-4 0,4-5 0,1-6 0,4-5-1,2-2 1,3-4 0,2 1 0,0 1 0,-1-2-1,1 3 2,-2 1-2,0 2 2,0 0-2,-1 3 2,-1 0-1,-1 2 0,-1 1 0,-2 4 0,-3 3 1,-2 1-1,-1 4 0,-3 1 1,-7 13 0,8-12 0,-8 12-1,0 0 1,0 0-1,0 0 1,0 0-1,0 0 0,0 0 0,0 0 0,0 0-1,0 0 0,0 0 0,0 0 0,0 0 0,-8 15 0,2-4 1,0 4-1,-3 1 1,-4 2 0,-1 0 0,0 0 0,0-3 1,1-3-1,1-4 0,12-8 1,-13 9 0,13-9-1,3-10 1,5-1-1,4-5 1,4-5-1,3-3 1,2-3-1,2-2 0,2-1 0,-1 0 0,-2 2 0,-2 2 1,-3 2-1,-3 1 1,-4 5 0,-1 0-1,-3 4 1,-1 0 0,-2 0-1,1 2 1,-1-1-1,2-1 0,1-1 0,2 0 0,-1-2 0,0 2 0,0 2 0,-1-1 0,0 2 0,-6 12 0,7-16 0,-7 16 0,2-11 1,-2 11-1,0 0 1,0 0-1,1-10 0,-1 10 0,0 0 1,0 0-1,3-12 0,-3 12 0,0 0 0,3-15 0,-3 15 0,0 0 0,5-14 0,-5 14 0,0 0 0,5-12 0,-5 12 0,0 0 0,0 0 0,3-13 0,-3 13 1,0 0-1,0 0 0,4-13 0,-4 13 0,0 0 0,3-13 0,-3 13 0,0 0 0,4-11 0,-4 11-1,0 0 1,0 0 0,0 0-1,0 0 0,0 0 0,0 0 0,-6 11 1,2 0-1,0 2 0,-5 5 1,-2 7 0,-4 6 0,-3 5 0,-5 6 0,-3 2 0,-3 0 0,1 0 0,0-5 0,3-5 0,3-5 0,6-9 0,4-8 0,12-12 0,-11 11-1,11-11 1,0 0 0,14-7 0,-3 1 0,1-2 0,-1 0 0,2-2 0,1-3 1,0 0-1,-2-2 0,1-1 1,-2-3-1,2-2 0,-1-1 0,2-1 0,-1 0 0,2-2 0,-1 2 0,0 1 0,0 0 0,-1 2 0,0 1 0,0 1 0,-2 0 0,0 3 0,-1 0 0,0 2 0,-1 0 0,-1 3 0,-8 10 0,13-17 1,-13 17-1,8-10 0,-8 10 0,0 0 0,0 0 0,0 0 0,6-11 0,-6 11 1,0 0-1,0 0 0,0 0 0,4-11 0,-4 11 0,0 0 0,0 0 0,0 0 0,0 0 0,0 0 1,0 0-1,0 0 0,0 0 0,0 0 0,0 0 0,0 0 0,4-10 0,-4 10 0,0 0 0,0 0 0,0 0 0,5-11 0,-5 11 0,0 0 0,0 0 0,0 0 0,0 0 0,0 0 0,0 0 0,0 0 0,0 0 0,5-10 0,-5 10 0,0 0 0,0 0 0,0 0 0,0 0 0,0 0 0,0 0 0,0 0 0,0 0 0,0 0 0,0 0 0,0 0 0,5-11 0,-5 11 0,4-10-1,-4 10 1,0 0 0,8-14 0,-8 14 0,0 0 0,0 0 1,4-11-1,-4 11 0,0 0 0,0 0 0,0 0 0,0 0 0,0 0 0,0 0 0,0 0 0,0 0 0,0 0 0,0 0 0,0 0 0,0 0 0,0 0 1,0 0-1,0 0 0,0 0 0,0 0 0,0 0 1,0 0-1,0 0 0,7-11 0,-7 11-1,0 0 1,0 0-1,0 0 1,5-10-1,-5 10 1,0 0-1,0 0 2,0 0-1,0 0 1,0 0-1,0 0 0,4-12 0,-4 12 0,0 0 0,0 0-1,3-10 1,-3 10 0,0 0 0,0 0 0,0 0-1,0 0 1,0 0-1,0 0 1,0 0-1,0 0 0,0 0 0,0 0 0,-1 10-2,1-10-3,0 17-12,0-3-15,0-14-2,0 0 1,0 0-2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6:35.517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 contextRef="#ctx0" brushRef="#br0">981 622 24,'9'-14'17,"-12"0"1,3 14-3,0-24-3,-1 14-4,-1-5-2,0 1 1,2-2 1,2 1-1,0-1 0,4-1-1,2 0 0,2-2-1,4 3 0,0-1-2,1 3 1,-1 1-2,-1 3 1,-2 2-1,-11 8-1,14-9 0,-14 9 0,0 0-1,0 0 0,4 16 0,-6-6 0,0 3 2,0 2-2,-3 1 2,0 1 0,-4 3 0,-1-2 1,-4 0 0,0-1 0,-6-3 1,2 1-1,0-7 1,-1-2-1,0-9-1,2 0 0,2-9 0,4-3-1,3-6 0,5-4-1,6-5 0,5 1 0,9-4-1,4 0 1,9-1 0,3 5-1,1 0 1,0 6 0,-3 4 0,-4 7-1,-4 5 1,-4 7 0,-6 8 0,-5 4 0,-3 8 0,-4 1 1,-4 5-1,-4 0 1,-5 2 0,-6-1 0,-4-3 0,-3 0 0,-3-6 0,-2-1 0,0-3 0,1-2 0,0-5 0,3-3 0,2-4-1,1-3 1,3-4-1,2-3 1,4-5-1,3-3 0,5-3 0,6-1-1,5-3 1,7-1-1,6 1 1,5-1-1,4 1 1,5 4 0,1 3-1,2 3 1,0 3 0,-1 5-1,-3 5 1,-4 4-1,-3 4 1,-2 3 0,-3 4 0,-5 3 0,-3 2-1,-2 5 1,-2 0 1,-4 1-1,-3 0 0,-3 2 1,-5-1-1,-5 1 1,-9 0 0,-2-2 0,-5 0-1,-1-3 1,-2-2 0,1-3 0,2-4 0,5-4 0,5-6 0,4-8 0,7-6-1,4-6 0,8-5 1,4-7-1,6-4-1,5-2 1,6-3 0,3 1-1,3 4 1,-1 4-1,0 1 1,-2 7 0,-2 4-1,-5 8 1,-3 3-1,-4 5 1,-3 6 0,-11-4-1,11 19 1,-8-5 0,-4 5 0,-2 1 0,-3 3 0,-2 2 1,-5 0-1,-3 1 0,-7-2 1,-4 1-1,-4-1 1,0-2-1,-1-1 1,-1-1-1,2-3 1,3-7-1,3-5 1,5-5-1,3-5 1,4-5-1,6-9 0,4-5 0,5-5 0,6 0 0,5-3-1,5-2 1,2 0-1,4 2 1,2 4 0,0 2-1,0 3 1,-3 5 0,-2 3-1,1 5 1,-5 3 0,0 3-1,-5 2 1,-2 3 0,-10-1 0,14 9-1,-14-9 1,6 17 0,-6-4 0,-2 2 1,-4 3-1,-2 1 0,-3 2 0,-3-1 1,-2 0-1,-1-1 0,1-3 0,0-2 1,2-4-1,2-2 1,12-8 0,-15 0-1,15 0 0,-5-19 1,5 1-1,0-3 0,1-4 0,1 1 0,-1-1 0,0 0 0,0 4-1,0 4 1,2 4 0,-1 2-1,-2 11 1,15-14-1,-4 8 1,2 3-1,1-1 1,3 2-1,-1 0 1,-1 2 0,-2 2 0,-1 1 0,-12-3 0,16 17-1,-16-17 1,4 22 0,-5-7 0,-1 2 1,-2 0-1,1 0 0,-1-3 0,1-1 0,-1-1 0,4-12 1,-2 15-1,2-15 1,0 0-1,0 0 1,1-11-1,1 1 1,-1-4-1,2-2 0,-2 0 0,0-2 0,0-1 1,-1 4-1,0 1 0,0 3 0,0 11 0,0-14-1,0 14 1,0 0 0,0 0-1,0 0 1,0 0-1,12-7 1,-12 7-1,0 0 1,13 14 0,-13-14 0,5 17 0,-5-17 0,0 19 0,0-19 0,-5 17 0,5-17 1,-8 13-1,8-13 1,0 0 0,-11 5-1,11-5 1,-9-12-1,3 2 1,-1-3-1,-3-3 0,0 1 0,-3-1 1,-1-1-1,-1 3 0,2 2 0,0 3 0,3 2 0,10 7 0,-15-10 0,15 10 0,0 0-1,0 0 1,0 0-1,0 0 1,0 0-1,0 0 0,16-2 1,-16 2 0,19 5-1,-19-5 1,20 7 0,-9-2 0,-11-5 0,16 11-1,-16-11 1,15 16 0,-15-16 0,13 14 0,-13-14 0,10 11 1,-10-11-1,0 0 1,0 0-1,0 0 1,0 0-1,0 0 1,0 0-1,0 0 1,5-14-1,-5 14 0,-5-14 0,5 14 0,-7-15 1,7 15-1,-7-14 0,7 14 0,-7-13-1,7 13 1,-3-13 0,3 13 0,5-12-1,-5 12 1,7-10 0,-7 10-1,11-6 1,-11 6-1,0 0 1,11 7 0,-11-7-1,3 22 1,-6-4 0,-2 3 0,-5 6 0,-4 6 0,-5 5 1,-5 5-1,-5 4 1,-5 6-1,-6 5 0,-5 5 0,-2 1 0,-2 2 1,1-3-1,3-2 0,4-2 0,4-6-1,8-8 1,8-7 0,4-6 0,5-6 0,5-6 0,3-6 0,1-3 0,3-11 0,-2 12 0,2-12-1,0 0 1,0 0 0,0 0 0,0 0 1,18-15-1,-5 0 0,3-5 0,3-5 1,3-4-1,4-4 0,3-1 0,-4 0 0,-2 5 0,-3 1 1,-4 8-1,-1 3 0,-5 5-1,-10 12 1,0 0 0,11-8-1,-11 8 1,-5 10 0,5-10 0,-13 24 0,4-5 0,-4 2 0,-4 6 0,-3 4 0,-2 4 0,-3 4 0,-4 1 1,-2 0-1,-1 0 0,-1-3 1,1-1-1,0-6 1,4-3-1,3-7 1,6-5 0,4-5 0,4-3-1,11-7 1,0 0-1,-4-17 0,10 2 0,4-2 0,2-6 0,2-2-1,2 0 1,1 0 0,1 3-1,-3 4 1,-1 3 0,-2 3-1,-12 12 1,14-10-1,-14 10 1,0 0-1,10 15 1,-9-4-1,-2 5 1,1 2 0,-1 4 0,-3 3 0,-1 4 0,-2 0 1,0 1-2,-2-1 2,-2-2-1,2-4 0,0-1 0,2-7 0,3-3 0,4-12 0,0 0 0,17-6 0,2-8 0,4-9-1,1-5 2,3-5-2,1-4 2,-2-1-1,-6 0 0,-7 4 0,-4 2 1,-4 8-1,-3 4 1,-1 6-1,-2 3 0,1 11 0,0 0-1,-2-11 0,2 11 0,0 0 0,1 13 1,-1-13-1,1 20 1,-1-3 0,-1 3 0,-1 3 0,-6 4 0,-2 8 1,-5 5-1,-7 3 1,-4 6-1,-4 3 0,-2-1 0,-2-2 1,2-2-1,1-6 0,4-7 0,7-9 0,5-6 1,4-8-1,11-11 1,0 0-1,0 0 0,0 0 0,2-15 0,8 0 0,4-5 0,2-3-1,2-6 1,2 0 0,3-2 0,-2 3 0,-2 1-1,-3 4 1,-3 3 0,-3 6 0,-3 3 0,-7 11 0,6-12-1,-6 12 1,0 0-1,-7 12 0,-2-1 1,0 5-1,-4 3 1,-4 7-1,-2 4 1,-3 6 0,-4 0 1,-1 2-1,0-1 0,1 0 0,0-5 0,4-5 0,3-6 1,5-6-1,3-3 0,11-12 1,0 0-1,0 0 0,-2-14 0,10-6 0,1-6 0,5-6 1,3-3-2,2-5 1,1 1 0,0 1 0,-2 7-1,-2 5 1,-1 5-1,-5 5 1,-2 6-1,-8 10 1,0 0-1,0 0 0,0 0 0,0 0 1,1 11-1,-7 0 1,-2 2-1,0 5 1,-4 2 0,-3 2 0,-2 1 1,0 3-1,-1 0 0,0 0 0,2-4 0,0 0 0,3-6 0,4-3 0,9-13 0,-11 15 0,11-15 0,0 0 0,0 0 0,0 0 0,0 0 1,4-13-1,2 0 0,2-3 0,1-5 0,3-3 1,1 0-2,1-1 2,-2 1-1,-1 7 0,-2 1 0,-2 6 0,-7 10-1,0 0 1,0 0 0,0 0-1,-3 19 1,-4 1 0,-3 5 0,-2 8 0,-3 5 0,-3 3 1,0 2 0,-6-2 0,-1 0 0,-2-3 0,0-2 0,1-5 0,1-6-1,5-2 1,3-7-1,4-3 0,13-13-1,-12 12 0,12-12 1,0 0 0,20-19 0,-4 6 0,3-3 0,2-3 0,3-1 1,0-1-2,-2 1 2,-2 3-2,-5 3 1,-3 4 0,-12 10-1,14-13 1,-14 13-1,0 0 1,0 0-1,0 0 1,2 18 0,-7-6 0,-2 4 0,0 1 0,-3 3 0,0 3 1,-3-1-1,0-1 1,0 0-1,1-3 0,0-2 0,1-3 0,3-2 0,8-11 0,-9 10 0,9-10 0,0 0 0,0 0 0,16-15 0,-2 2 0,2-3 1,0-2-2,1-2 2,0 0-1,-1 1 1,-4 3-1,-3 3 0,-9 13 0,8-15 0,-8 15-1,0 0 1,0 0-1,0 0 1,0 0 0,-15 16-1,4-2 1,-2 4 0,-4 3 0,-3 4 0,-3 2 0,-3 2 0,0-1 0,2-1 0,0-2 1,2-4-1,3-3 0,3-5 1,6-4-1,10-9 0,-12 7 0,12-7 0,6-10 0,4-1 0,5-2 0,1-1-1,2-4 1,1 1 0,0-1 0,-2 2 0,-3 3 0,-3 2-1,-11 11 1,13-13 0,-13 13 0,0 0-1,0 0 0,0 0 1,0 0-1,0 0 1,-1 12-1,1-12 1,-10 21 0,2-4 0,-4 0 1,-2 3-1,-2 3 1,-3 0-1,-2-2 1,3 0-1,0-3 1,4-1-1,3-6 0,11-11 1,-13 14-1,13-14 0,0 0 0,0 0 0,0 0 0,11-17 0,-3 4 1,3-5-1,0 1 0,0-3-1,2 1 2,-2 1-1,0 3 0,-4 3 0,-7 12 0,8-14-1,-8 14 1,0 0 0,0 0-1,0 0 1,0 0-1,-12 13 1,5-2 0,-5 1 0,-1 4 0,-2 1 0,-3 2 1,-1 0-1,0 0 0,3-2 0,-1 0 1,5-3-1,1-2-1,11-12 1,-13 15 0,13-15 0,0 0-1,0 0 1,0 0 0,0 0 0,0 0-1,0 0 1,0 0 0,11 0 0,-1-5 0,1 0 0,2-1 0,0-3 0,1 1 0,1-1 0,-2-1 0,-2 3 0,-11 7 0,13-10 0,-13 10 0,0 0 0,0 0-1,0 0 1,0 0 0,0 0 0,-1 14 0,1-14 0,-11 20 0,4-7 1,-3 1-1,0 1 1,-1-2 0,1 0-1,-1-1 1,0-3-1,11-9 1,-14 14-1,14-14 0,0 0 1,0 0-1,-10 7 0,10-7 1,0 0-1,0 0 1,0 0-1,0 0 1,0 0-1,0 0 1,0 0-1,0 0 0,0 0 0,0 0 0,0 0 0,0 0 0,0 0 0,0 0 1,0 0-1,0 0 0,0 0 0,0 0-1,0 0 1,0 0 0,0 0 0,-10 11-1,10-11 1,0 0 0,-12 11 0,12-11 0,0 0 0,0 0 0,0 0 0,0 0 0,0 0 0,0 0 0,0 0 0,0 0 0,0 0 0,0 0 0,0 0 0,0 0 0,0 0-2,0 0-2,0 0-5,0 0-8,0 0-18,0 0 2,9-15-2,-15-3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33.910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46 717 4,'0'0'6,"0"0"-1,0 0-1,0 0 0,0 0 1,0 0-1,0 0 1,-11 4-1,11-4-1,0 0 0,0 0 0,0 0 0,0 0-1,-11 7 0,11-7 1,0 0 0,0 0-1,0 0 2,0 0-1,-13 9 0,13-9-1,0 0 1,0 0 0,0 0 1,0 0-1,-11 7-1,11-7 1,0 0 0,0 0 0,0 0 1,0 0-1,0 0-1,0 0 0,0 0-1,0 0 0,0 0 0,0 0-1,0 0 0,0 0 1,0 0-1,0 0 1,12 4-1,-12-4 1,0 0 0,12 0 1,-12 0 0,10 0 0,-10 0 0,12-3 1,-12 3-1,14-1 1,-14 1-1,12-3 1,-12 3-1,16-2 0,-16 2 0,15-3-1,-15 3 1,16-4-1,-16 4 0,16-4-1,-16 4 1,18-6 0,-18 6 0,15-6 1,-15 6 0,15-7-1,-15 7 1,16-8 0,-16 8 0,16-8-1,-16 8 0,14-7 0,-14 7 1,12-6-1,-12 6 0,11-6 0,-11 6 0,11-7 1,-11 7-1,11-7 0,-11 7 0,0 0 0,14-8 0,-14 8 0,0 0 0,0 0-1,12-6 1,-12 6-1,0 0 1,11-3-1,-11 3 1,12-2 0,-12 2 0,15-4 1,-15 4-1,20-7 0,-10 4 1,-10 3-1,22-9 0,-11 4 0,3 0 0,-3-1 0,1 3-1,0-2 1,-1 0 0,2 0 0,0-1 0,0-1 0,0 1 1,1-1-1,0-1 0,-2 1 0,2-2 0,-2 4-1,0-1 1,-12 6-1,17-10 1,-17 10-1,11-6 0,-11 6 1,0 0-1,0 0 0,0 0 1,0 0-1,0 0 1,0 0 0,0 0 0,0 0 0,0 0-1,0 0 1,0 0-1,-12 9 1,12-9-1,-16 8 0,5-2 0,-2 1 0,-1 1 0,-1 1 0,-1 1 0,-1 1 0,-2 1 0,0 1 0,-1 0 1,2-1-2,-2-2 2,0 0-1,2-1 0,0-2 0,3-1 1,0-2-1,1 0 0,1-2 0,3 2 1,10-4-1,-18 3 0,18-3 0,-13 4 0,13-4 0,0 0 0,-10 2-1,10-2 1,0 0 0,0 0-1,0 0 1,0 0 0,20-16-1,-4 5 1,6-3 0,6-5 0,7-4 0,5-4 0,5-3 0,4-4 0,4-3 0,2-1 0,2-1 0,0 0 0,0 1 0,0-2 0,1 1-1,-3 3 1,-2 2 0,-2 1 0,-1 2 0,-4 4 0,-5 4 0,-6 4 0,-7 5 1,-4 4-1,-7 3 0,-5 3 1,-12 4 0,0 0-1,0 0 1,-11 20 0,-6-5 0,-5 8-1,-5 2 0,-7 7 0,-9 4 1,-5 4-1,-3 4 0,-4 1 0,-4 3 0,-3 0 1,-1 0-1,-2-1 0,6-2 0,0-3 0,7-4 0,4-7 0,6-3 0,7-4 1,5-7-2,6-4 2,6-3-2,7-3 1,11-7 0,-13 4 0,13-4-1,0 0 1,15-13 0,1 3-1,3-4 2,3-4-2,6-4 2,6-4-1,2-2 0,3-4 0,3 0 0,3-4 0,1-1 1,2-1-1,1 0 0,-1 1 0,3 0 0,-2 3-1,-4 2 1,-2 1-1,-4 4 1,-4 4 0,-6 5 0,-6 2 0,-7 6-1,-5 3 2,-11 7-1,0 0 0,0 0 1,1 12-1,-13-1 0,-2 4 0,-2 2 1,-7 3-1,-5 2 1,-2 3-1,-2-2 0,-2 2 0,1 2 0,-2 1 0,0-1 0,2 2 0,3 0 0,-1 1 0,4-3 0,0-2 0,5-1 0,1-2 0,3-3 0,3-3-1,2-3 1,4-2 0,9-11 0,-11 14-1,11-14 1,0 0 0,0 0 0,13 8 0,0-10 0,6-3 0,3-3 0,6-3 1,2-3-1,6-6 0,3-3 0,6-5 0,2-4 0,3-2 0,1-2 0,2-2 0,2 2 1,2 0-2,2-1 1,-4 1 0,0 3 0,-4 1 0,-2 3 0,-4 2 0,-6 3 0,-6 2 0,-5 5 0,-6 4 0,-6 4 0,-3 3 0,-13 6 0,14-6 0,-14 6-1,0 0 1,0 0 0,0 0 0,0 0 0,12-5 0,-12 5 0,0 0 0,11-7 0,-11 7 0,0 0 0,13-8 0,-13 8 0,0 0 0,0 0 0,0 0 0,0 0 0,0 0-1,0 0 1,0 0-1,0 0 1,0 0-1,0 0 1,0 0-1,0 0-1,0 0-1,0 0-2,0 0-3,0 0-6,0 0-13,0 0-5,14 5-1,-14-5 0,7-13 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39.249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548 304 1,'-10'-18'5,"10"18"0,-11-16 1,11 16-1,-11-14 1,11 14-2,0 0-1,0 0 0,-10-12 1,10 12 0,-4 11-1,1 1 2,-3 5 0,-2 8 1,-5 6 1,-3 10 1,-5 6-1,-5 4 1,-5 3-2,-5 8 1,-4 1-3,-3 2 1,0-5-3,0 0 2,5-4-3,2 1 0,7-5-1,5-7 0,7-7 1,4-7-1,5-6 0,3-5 1,2-6 0,3-14 1,0 0 0,0 0 0,20-17 0,-1-7 1,11-4-1,6-10 0,9-2-1,9-14 1,6 0 0,3-4-1,3 0 3,1-4-4,1 0 4,0-3-4,-3 3 3,2 0-3,-3 2 1,-1 2-1,-4 2 2,-4 2-2,-2 8 1,-6 4 0,-4 4-2,-5 4 2,-38 34-2,63-54 4,-63 54-4,47-32 5,-47 32-6,0 0 7,40-24-4,-40 24 0,0 0 1,0 0-4,0 0 4,0 0-4,0 0 2,0 0 0,0 0 0,0 0 2,0 0-2,0 0 2,0 0 0,0 0-3,-2 35 3,-3-16-2,-4 7 2,-3 8-5,-3 5 5,-4 5-5,-4 0 3,-4 8 1,-5 4-1,-5 10-2,-4-2 1,-3 9 2,-4-3-4,-3 1 4,2-1-4,0-1 2,0-6-2,5 3-2,2-8-7,4-3-12,9 1-6,-1-10 0,5-5-1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41.602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698 48 8,'-4'-23'10,"4"23"-3,-8-14-1,8 14-3,-12-8 0,12 8-2,-21-3-1,6 6 1,-5 0-1,-5 3 0,-6 2 0,-5 3 0,-5 2 0,-4 0 1,0 4-1,1-2 0,0 2 1,2-1-1,3 0 0,1-1 0,4-1 0,3-1 0,1-1 0,3-1-1,5-2-1,2-2-2,7 1-1,13-8 1,-11 6-1,11-6-1,21-6-1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25:43.396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2006 118 2,'0'0'9,"0"0"1,0 0-1,0 0-2,0 0 0,0 0-1,0 0-1,0 0 0,-11 2-1,11-2-1,-11-2 0,11 2 0,-13-1-1,13 1 0,-12 0 0,12 0-1,-13 1 0,13-1 0,-11 2 0,11-2 2,-11 3 0,11-3-1,0 0 1,-12 2 0,12-2-1,0 0 1,0 0 0,0 0-1,0 0-1,0 0 0,0 0 0,0 0 0,0 0 0,0 0-1,0 0 0,0 0 1,0 0-1,0 0 0,0 0 1,0 0 0,13-1 0,-13 1 1,0 0 0,12-2-1,-12 2 1,0 0 0,0 0-1,0 0 0,0 0 0,0 0 0,0 0-1,0 0 0,0 0 0,0 0 1,0 0-1,0 0 0,0 0 1,0 0 0,12 0 0,-12 0 0,0 0 0,15-9 0,-15 9 0,16-7 0,-4 4 0,-12 3 0,20-8 0,-9 4 1,0 1-1,-1 0 1,-10 3-1,19-7 1,-19 7 0,18-8-1,-18 8 1,15-8-1,-15 8 1,12-6-1,-12 6 1,0 0-1,0 0 1,10-5 0,-10 5 0,0 0 1,-10 11-1,-2-1-1,-6 1 0,-4 4 0,-6 2-1,-5 1 0,-4 2 1,-2 1-1,0-3 1,1 0-1,2 0 0,1-2 1,2 1-1,4-3 1,5-2-1,1-2 0,6 0 0,3-6 0,14-4 0,-12 4 0,12-4 0,13-11 0,2-1 0,6-2-1,4-1 1,5-4 0,5-3 0,6-1 0,1-1 0,1-1 0,3 0 0,-2 1 1,0 0-1,-6 3 0,-5 4 1,-4 3-1,-8 1 1,-5 6 0,-16 7 0,14-6 0,-14 6 1,0 0-1,-17 10 0,-2 0 0,-5 3 0,-7 2-1,-4 2 0,-4 2 0,-5 1 0,2 0 0,0-3 0,5 2 0,1-5 0,4-1 0,4-3 0,5 0 0,3-3 0,5-1 0,4-3 0,11-3 0,-13 2 0,13-2 0,0 0 0,0 0-1,14-16 1,-2 7-1,2-2 1,3-2 0,4-1 0,1-3 0,2 3 0,-2-1 1,0-1-1,-2 3 0,-2 2 0,-4 1 1,-2 3-1,-12 7-1,12-8 2,-12 8-1,0 0 0,0 0 0,0 0 1,0 0-1,0 0 0,-12 11 0,1-4 1,-1 0-1,-3 2 0,-2 2-1,-3 0 1,0 2 0,-1-2 0,1 2 0,-2-2 0,2 2 0,0-1 0,0-3 0,3 1 0,0-2 0,4-2 0,3-3 0,10-3 0,-14 5-1,14-5 1,0 0 0,0 0-1,13-7 1,0 0-1,3-1 1,4-3-1,4-2 1,3-2 0,4-3 1,0-1-1,-2 1 0,-1 0 0,-1 2 1,-3 2-1,-6 2 0,-2 3 0,-5 3 0,-11 6 1,12-4-1,-12 4 0,0 0 0,0 0 0,0 0 1,0 0-1,-16 9 0,3 0 0,-4 3 0,-4 2 0,-2 2 0,-4 2 0,-1 2-1,-1-2 1,1 2 0,0-3 0,1-3 0,2-1 0,6-3 0,1-3 0,4-1 1,3-3-2,11-3 1,-11 0 0,11 0 0,13-11-1,3-1 0,4-1 1,4-5 0,6-4-1,1 0 2,3 0-1,0 1 0,-4 3 0,-5 3 0,-4 2 0,-4 5 1,-5 4-1,-12 4 0,14-4 0,-14 4 1,0 0-1,-16 18 0,-1-4 1,-5 3-1,-5 3 0,-5 3 0,-8 4 0,-1 1 0,-3-2 0,0 2 0,3-3 0,3-3 0,3-3 0,6-3 0,6-3 0,7-5 0,6-4-1,10-4 1,4-11 0,9-2-1,8-3 1,4-4-1,6-1 1,4-3 0,1 0 0,1 3 0,-6 3 0,-2 4-1,-5 3 1,-6 2 0,-6 5 0,-12 4 0,12-4 0,-12 4 1,0 0-1,-13 15 0,0-5 1,-6 2-1,-4 3 1,-5 2-1,-5 4 0,-2 0 0,-1 2 0,-1-3 1,2 2-1,4-5 0,4 0-1,5-4 1,6-3 0,5-5 0,11-5-1,0 0 1,12-13-1,6-1 1,4-2 0,3-3-1,8-2 1,1 0 0,1-3 0,0 4 0,-2 2 0,-3 0 0,-2 4 0,-2 2-1,-5 2 1,-3 2 0,-4 3 0,-14 5 0,16-7 1,-16 7-1,0 0 0,0 0 0,-15 15 0,0-4 1,-4 2-1,-7 1 0,-4 3 0,-4 3 0,-1 0 1,-3 1-1,1 0 0,-3 1 0,2-2 0,0 1 0,3-1 0,1-2 0,4-2 0,2-4 0,5-2 0,5-3 0,4-1 0,14-6 0,-14 4-1,14-4 1,0 0 0,15-17-1,-1 7 1,5-4 0,4-4-1,7-2 1,1-2 0,3 1 0,1-1 0,-1 1 0,0 0 0,-3 1 0,1 3 0,-5 2 0,-3 2-1,-2 3 1,-3 0 0,-2 4 0,-6 1 0,0 1 0,-11 4 0,10-5 0,-10 5 0,0 0 0,0 0 0,0 0 0,0 0 0,12-1 0,-12 1 0,0 0 0,14-4 0,-14 4 0,16-7 0,-5 1 0,3 0 0,0-3 1,3 0-1,3 0 0,0 0 0,1-1 0,1 2 1,1 1-1,-2-1 0,0 2 0,-3 1 0,0 2 0,-1-1 0,-3 1 0,-2 1 0,0-1 0,-12 3 0,14-1 0,-14 1 0,0 0 0,0 0 0,0 0 1,0 0-1,0 0 0,0 0 1,0 0-1,-3 12 1,3-12-1,-15 14 1,4-7-1,-2 3 0,-1 1 0,-2-1 0,0 2 0,-1-1 0,-1 0 0,-1-1 0,2 0 0,-3-2 0,1 2 0,-1-1 0,2-1 0,-2 0 0,1 2 0,1-2 1,-1 0-1,1-1 0,0 1 0,0-1 0,-1 0 0,1 0 0,0-1 1,1 0-1,-1 0 0,2 0 0,2-2 0,-3 1 0,5 0 0,-2 0 1,-1-1-1,0 2 0,0 0 0,-2 1 0,-1 0 0,-2 1 0,0 0 0,0 1 0,1-1 0,0 0 0,1-1 0,3-4 0,1 3 0,1-2 0,2 1 1,-1-3-1,1 1 0,1 0 0,-1-1 0,0 3 0,-1-2 0,0 3 0,0 0 1,-3 2-1,1-1 0,-2 4 0,-1 0 0,-3 2 0,1 1 1,-3 0-1,-3 3 0,1-2 1,-1 0-1,-1 0 0,2 0 1,-1-1-1,1-1 0,-1 0 0,2 0 0,1-1 1,-2-1-1,2 0 0,0-2 0,1 2 0,0-2 0,3 2 0,0-3 0,-1 1 0,3-1 0,-2 2 0,3-1 0,1-2 0,0 1 0,0-3 0,3 1 0,1-1 0,10-5 0,-19 9 0,19-9 0,-16 8 0,16-8 0,-20 11 0,9-6 0,-2 1 0,1 3 0,-2-1 0,-2-1 0,0 1 0,-1 1 0,-1 0 0,-1-1 0,2 1 0,-2-1 0,0 2 0,2-1 0,-2 0 0,3 2 0,-2-2 0,2 2 0,0-2 0,-1 2 0,1-2 0,1 0 0,-1 0 0,1-1 0,2-1 0,2 0 0,11-7 0,-18 8 0,18-8 0,-11 5 0,11-5 0,0 0 0,0 0 0,0 0-2,0 0-1,0 0-2,0 0-4,-11 17-9,4-5-8,1 7-5,-9-5 0,-1 4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0:35.3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1248 32 32,'24'4'19,"-12"-11"2,2 4-4,-14 3-10,8-10 0,-8 10 0,-18-11-1,-1 7 1,-10 3-2,-10 3 1,-15 1-1,-9 6 0,-17 1 1,-8 5-2,-14 1 0,-10 2-1,-4 0 1,-2 0-1,5 0 2,7-3-3,15-1-1,17-1 1,19 0 0,26 1 0,23 2-1,25 3 0,25 1 0,18 4-1,13 4 2,13 2-1,6 0 0,3 2-1,-2 0 0,-5 1 1,-7-1-1,-6 2 1,-10 0-1,-9 3 0,-12-1 0,-12 0 1,-16 1 1,-17 2 0,-22-1 1,-20 2 0,-26-2 1,-22 2-1,-21 0 1,-13 2 0,-5-2-1,6 1-1,11-1 0,18-1 0,22 3 0,32 2 0,33-2 1,33 1-1,27 6 0,27 6 0,22 3 1,20 5-1,14-3-1,5-5-2,2 0-5,-9-11-11,-6-8-19,-10-11-1,-16-22 1,-11-12-2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23:04:30.1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212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DA84017A-5A80-49F9-8E94-5AC0A50AE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75123-E6D8-4C83-BE59-74215794992B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181655" y="697867"/>
            <a:ext cx="4651865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/>
          </p:nvPr>
        </p:nvSpPr>
        <p:spPr>
          <a:xfrm>
            <a:off x="933555" y="4416109"/>
            <a:ext cx="514329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0D65D-2443-4ADD-AF81-AE6D47209314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181655" y="697867"/>
            <a:ext cx="4651865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/>
          </p:nvPr>
        </p:nvSpPr>
        <p:spPr>
          <a:xfrm>
            <a:off x="933555" y="4416109"/>
            <a:ext cx="514329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E31DC-976F-4937-A23B-A462526D399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/>
          </a:p>
        </p:txBody>
      </p:sp>
      <p:sp>
        <p:nvSpPr>
          <p:cNvPr id="33796" name="Text Box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b="1" dirty="0"/>
              <a:t>forget the proper sequence of tasks</a:t>
            </a:r>
            <a:r>
              <a:rPr lang="en-US" dirty="0"/>
              <a:t> that need to be completed</a:t>
            </a:r>
          </a:p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/>
              <a:t> </a:t>
            </a:r>
            <a:r>
              <a:rPr lang="en-US" b="1" dirty="0"/>
              <a:t>they lose track of the steps</a:t>
            </a:r>
            <a:r>
              <a:rPr lang="en-US" dirty="0"/>
              <a:t> that they have already completed. </a:t>
            </a:r>
          </a:p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/>
              <a:t>At any stage of the process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/>
              <a:t>The agent </a:t>
            </a:r>
            <a:r>
              <a:rPr lang="en-GB" dirty="0">
                <a:solidFill>
                  <a:schemeClr val="accent2"/>
                </a:solidFill>
              </a:rPr>
              <a:t>decides which action to perform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/>
              <a:t>The </a:t>
            </a:r>
            <a:r>
              <a:rPr lang="en-GB" dirty="0">
                <a:solidFill>
                  <a:schemeClr val="accent2"/>
                </a:solidFill>
              </a:rPr>
              <a:t>new state</a:t>
            </a:r>
            <a:r>
              <a:rPr lang="en-GB" dirty="0"/>
              <a:t> of the world depends on the </a:t>
            </a:r>
            <a:r>
              <a:rPr lang="en-GB" dirty="0">
                <a:solidFill>
                  <a:schemeClr val="accent2"/>
                </a:solidFill>
              </a:rPr>
              <a:t>previous state(s)</a:t>
            </a:r>
            <a:r>
              <a:rPr lang="en-GB" dirty="0"/>
              <a:t> as well as the </a:t>
            </a:r>
            <a:r>
              <a:rPr lang="en-GB" dirty="0">
                <a:solidFill>
                  <a:schemeClr val="accent2"/>
                </a:solidFill>
              </a:rPr>
              <a:t>action(s) performed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/>
              <a:t>The agent receives </a:t>
            </a:r>
            <a:r>
              <a:rPr lang="en-GB" dirty="0">
                <a:solidFill>
                  <a:schemeClr val="accent2"/>
                </a:solidFill>
              </a:rPr>
              <a:t>rewards</a:t>
            </a:r>
            <a:r>
              <a:rPr lang="en-GB" dirty="0"/>
              <a:t> or punishments at various points in the process</a:t>
            </a:r>
          </a:p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/>
              <a:t>Aim: </a:t>
            </a:r>
            <a:r>
              <a:rPr lang="en-GB" b="1" dirty="0"/>
              <a:t>maximize the reward received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E2823-24E0-49BC-843F-7C94A4392B4C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198F8-CACC-4C00-9C5C-846BF020DD94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0D65D-2443-4ADD-AF81-AE6D47209314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marL="0" marR="0" indent="0" algn="l" defTabSz="456795" rtl="0" eaLnBrk="1" fontAlgn="base" latinLnBrk="0" hangingPunct="1">
              <a:lnSpc>
                <a:spcPct val="100000"/>
              </a:lnSpc>
              <a:spcBef>
                <a:spcPts val="449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Example of </a:t>
            </a:r>
            <a:r>
              <a:rPr lang="en-CA" sz="1200" b="1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Stochastic Shortest-</a:t>
            </a:r>
            <a:r>
              <a:rPr lang="en-CA" sz="1200" b="1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PathMDP</a:t>
            </a:r>
            <a:endParaRPr lang="en-CA" sz="1200" b="0" i="0" u="none" strike="noStrike" kern="1200" baseline="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Where (3,4) is the goal state? (see MDP </a:t>
            </a:r>
            <a:r>
              <a:rPr lang="en-US">
                <a:ea typeface="Arial Unicode MS" pitchFamily="34" charset="-128"/>
                <a:cs typeface="Arial Unicode MS" pitchFamily="34" charset="-128"/>
              </a:rPr>
              <a:t>book Chp2)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7A6A1-E237-4011-A30F-29BBD20806D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7A6A1-E237-4011-A30F-29BBD20806D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3892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F8034-3F45-4B0D-89A3-2609CE9983A8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9940" name="Text Box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/>
              <a:t>Yes, with probability 0.8</a:t>
            </a:r>
            <a:r>
              <a:rPr lang="en-GB" baseline="30000" dirty="0"/>
              <a:t>5</a:t>
            </a:r>
            <a:r>
              <a:rPr lang="en-GB" dirty="0"/>
              <a:t>=0.3278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/>
              <a:t>yes, going the other way around with prob. 0.1</a:t>
            </a:r>
            <a:r>
              <a:rPr lang="en-GB" baseline="30000" dirty="0"/>
              <a:t>4 </a:t>
            </a:r>
            <a:r>
              <a:rPr lang="en-GB" dirty="0"/>
              <a:t>x 0.8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F8034-3F45-4B0D-89A3-2609CE9983A8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9940" name="Text Box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/>
              <a:t>Yes, with probability 0.8</a:t>
            </a:r>
            <a:r>
              <a:rPr lang="en-GB" baseline="30000" dirty="0"/>
              <a:t>5</a:t>
            </a:r>
            <a:r>
              <a:rPr lang="en-GB" dirty="0"/>
              <a:t>=0.3278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/>
              <a:t>yes, going the other way around with prob. 0.1</a:t>
            </a:r>
            <a:r>
              <a:rPr lang="en-GB" baseline="30000" dirty="0"/>
              <a:t>4 </a:t>
            </a:r>
            <a:r>
              <a:rPr lang="en-GB" dirty="0"/>
              <a:t>x 0.8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7DBD8-0BBA-4D43-A8F3-C3EBF835FB9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/>
          </a:p>
        </p:txBody>
      </p:sp>
      <p:sp>
        <p:nvSpPr>
          <p:cNvPr id="37892" name="Text Box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marL="348592" indent="-348592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</a:rPr>
              <a:t>So what is the best sequence of actions for our Robot?</a:t>
            </a:r>
          </a:p>
          <a:p>
            <a:pPr marL="348592" indent="-348592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</a:rPr>
              <a:t>There is no best sequence of actions!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Minimizes cost</a:t>
            </a:r>
          </a:p>
          <a:p>
            <a:pPr defTabSz="456795" eaLnBrk="1" hangingPunct="1">
              <a:buFontTx/>
              <a:buChar char="•"/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sz="1000" dirty="0"/>
              <a:t>(you do not know how the world will be when you’ll need to make the decision)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846B6-617C-48E1-AB52-B9985641B04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177373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/>
          </a:p>
        </p:txBody>
      </p:sp>
      <p:sp>
        <p:nvSpPr>
          <p:cNvPr id="38916" name="Text Box 3"/>
          <p:cNvSpPr>
            <a:spLocks noGrp="1" noChangeArrowheads="1"/>
          </p:cNvSpPr>
          <p:nvPr>
            <p:ph type="body"/>
          </p:nvPr>
        </p:nvSpPr>
        <p:spPr>
          <a:xfrm>
            <a:off x="930172" y="4410075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>
                <a:latin typeface="Arial Unicode MS" pitchFamily="34" charset="-128"/>
              </a:rPr>
              <a:t>Because of the stochastic nature of the environment, 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3A6D38-5D95-4C24-9D67-6DE043B7059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177373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/>
          </a:p>
        </p:txBody>
      </p:sp>
      <p:sp>
        <p:nvSpPr>
          <p:cNvPr id="39940" name="Text Box 3"/>
          <p:cNvSpPr>
            <a:spLocks noGrp="1" noChangeArrowheads="1"/>
          </p:cNvSpPr>
          <p:nvPr>
            <p:ph type="body"/>
          </p:nvPr>
        </p:nvSpPr>
        <p:spPr>
          <a:xfrm>
            <a:off x="930172" y="4410075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>
                <a:latin typeface="Arial Unicode MS" pitchFamily="34" charset="-128"/>
              </a:rPr>
              <a:t>Because of the stochastic nature of the environment, 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Minimizes cost</a:t>
            </a:r>
          </a:p>
          <a:p>
            <a:pPr defTabSz="456795" eaLnBrk="1" hangingPunct="1">
              <a:buFontTx/>
              <a:buChar char="•"/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sz="1000" dirty="0"/>
              <a:t>(you do not know how the world will be when you’ll need to make the decision)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C1634-161E-4E2C-8494-C71C2BE76FF9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177373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CA" b="1" dirty="0">
              <a:solidFill>
                <a:prstClr val="black"/>
              </a:solidFill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2" y="4410075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C1634-161E-4E2C-8494-C71C2BE76FF9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177373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CA" b="1" dirty="0">
              <a:solidFill>
                <a:prstClr val="black"/>
              </a:solidFill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2" y="4410075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49158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D95BDD6-F7FD-4B45-8BE2-F7D02247746A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112643" name="Text Box 2"/>
          <p:cNvSpPr txBox="1">
            <a:spLocks noChangeArrowheads="1"/>
          </p:cNvSpPr>
          <p:nvPr/>
        </p:nvSpPr>
        <p:spPr bwMode="auto">
          <a:xfrm>
            <a:off x="1177810" y="696891"/>
            <a:ext cx="4633929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938" tIns="43969" rIns="87938" bIns="43969" anchor="ctr"/>
          <a:lstStyle/>
          <a:p>
            <a:endParaRPr lang="en-CA"/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/>
          </p:nvPr>
        </p:nvSpPr>
        <p:spPr>
          <a:xfrm>
            <a:off x="929212" y="4410065"/>
            <a:ext cx="5126578" cy="4176744"/>
          </a:xfrm>
          <a:noFill/>
          <a:ln/>
        </p:spPr>
        <p:txBody>
          <a:bodyPr/>
          <a:lstStyle/>
          <a:p>
            <a:pPr eaLnBrk="1" hangingPunct="1">
              <a:spcBef>
                <a:spcPts val="433"/>
              </a:spcBef>
              <a:tabLst>
                <a:tab pos="0" algn="l"/>
                <a:tab pos="439689" algn="l"/>
                <a:tab pos="879378" algn="l"/>
                <a:tab pos="1319068" algn="l"/>
                <a:tab pos="1758757" algn="l"/>
                <a:tab pos="2198446" algn="l"/>
                <a:tab pos="2638135" algn="l"/>
                <a:tab pos="3077825" algn="l"/>
                <a:tab pos="3517514" algn="l"/>
                <a:tab pos="3957203" algn="l"/>
                <a:tab pos="4396892" algn="l"/>
                <a:tab pos="4836582" algn="l"/>
                <a:tab pos="5276271" algn="l"/>
                <a:tab pos="5715960" algn="l"/>
                <a:tab pos="6155649" algn="l"/>
                <a:tab pos="6595339" algn="l"/>
                <a:tab pos="7035028" algn="l"/>
                <a:tab pos="7474717" algn="l"/>
                <a:tab pos="7914406" algn="l"/>
                <a:tab pos="8354096" algn="l"/>
                <a:tab pos="8793785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81655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C1634-161E-4E2C-8494-C71C2BE76FF9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177373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CA" b="1" dirty="0">
              <a:solidFill>
                <a:prstClr val="black"/>
              </a:solidFill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2" y="4410075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84793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 smtClean="0"/>
              <a:pPr eaLnBrk="1" hangingPunct="1"/>
              <a:t>28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F9FCA-F034-4169-AB38-2C243DF5005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 eaLnBrk="1" hangingPunct="1">
              <a:lnSpc>
                <a:spcPct val="90000"/>
              </a:lnSpc>
            </a:pPr>
            <a:r>
              <a:rPr lang="en-US" sz="2400">
                <a:latin typeface="Arial Unicode MS" pitchFamily="34" charset="-128"/>
              </a:rPr>
              <a:t>I'll show some pictures of cool applications in that class, and will give you an opportunity to discuss the applications that you discovered</a:t>
            </a:r>
          </a:p>
          <a:p>
            <a:pPr eaLnBrk="1" hangingPunct="1">
              <a:lnSpc>
                <a:spcPct val="90000"/>
              </a:lnSpc>
            </a:pPr>
            <a:endParaRPr lang="en-US" sz="1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9A205-DB6F-4AD9-91AE-7C562314C3E3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Helper of a senior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Monitoring system (of a plant)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Treatment of a chronic disease</a:t>
            </a:r>
          </a:p>
        </p:txBody>
      </p:sp>
    </p:spTree>
    <p:extLst>
      <p:ext uri="{BB962C8B-B14F-4D97-AF65-F5344CB8AC3E}">
        <p14:creationId xmlns:p14="http://schemas.microsoft.com/office/powerpoint/2010/main" val="1091262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F3899A-EEDF-4D38-A5D9-77521FAF6F36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9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3586B-88C8-4D5E-BA7F-3E8869339F54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181655" y="697867"/>
            <a:ext cx="4651865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1748" name="Text Box 3"/>
          <p:cNvSpPr>
            <a:spLocks noGrp="1" noChangeArrowheads="1"/>
          </p:cNvSpPr>
          <p:nvPr>
            <p:ph type="body"/>
          </p:nvPr>
        </p:nvSpPr>
        <p:spPr>
          <a:xfrm>
            <a:off x="933555" y="4416109"/>
            <a:ext cx="5143293" cy="4182427"/>
          </a:xfrm>
          <a:ln/>
        </p:spPr>
        <p:txBody>
          <a:bodyPr lIns="96408" tIns="48204" rIns="96408" bIns="48204"/>
          <a:lstStyle/>
          <a:p>
            <a:pPr marL="228397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US" sz="1000" i="1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25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3586B-88C8-4D5E-BA7F-3E8869339F54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181655" y="697867"/>
            <a:ext cx="4651865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1748" name="Text Box 3"/>
          <p:cNvSpPr>
            <a:spLocks noGrp="1" noChangeArrowheads="1"/>
          </p:cNvSpPr>
          <p:nvPr>
            <p:ph type="body"/>
          </p:nvPr>
        </p:nvSpPr>
        <p:spPr>
          <a:xfrm>
            <a:off x="933555" y="4416109"/>
            <a:ext cx="5143293" cy="4182427"/>
          </a:xfrm>
          <a:ln/>
        </p:spPr>
        <p:txBody>
          <a:bodyPr lIns="96408" tIns="48204" rIns="96408" bIns="48204"/>
          <a:lstStyle/>
          <a:p>
            <a:pPr marL="228397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400" dirty="0">
                <a:latin typeface="Arial Unicode MS" pitchFamily="34" charset="-128"/>
              </a:rPr>
              <a:t>depends on the sequence of states involved in a decision process (</a:t>
            </a:r>
            <a:r>
              <a:rPr lang="en-GB" sz="1400" i="1" dirty="0">
                <a:latin typeface="Arial Unicode MS" pitchFamily="34" charset="-128"/>
              </a:rPr>
              <a:t>environment history</a:t>
            </a:r>
            <a:r>
              <a:rPr lang="en-GB" sz="1400" dirty="0">
                <a:latin typeface="Arial Unicode MS" pitchFamily="34" charset="-128"/>
              </a:rPr>
              <a:t>), rather than a single 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</a:rPr>
              <a:t>final</a:t>
            </a:r>
            <a:r>
              <a:rPr lang="en-GB" sz="1400" dirty="0">
                <a:latin typeface="Arial Unicode MS" pitchFamily="34" charset="-128"/>
              </a:rPr>
              <a:t> state</a:t>
            </a: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400" i="1" dirty="0">
                <a:solidFill>
                  <a:srgbClr val="CC3399"/>
                </a:solidFill>
              </a:rPr>
              <a:t>P(S</a:t>
            </a:r>
            <a:r>
              <a:rPr lang="en-GB" sz="1400" i="1" baseline="-25000" dirty="0">
                <a:solidFill>
                  <a:srgbClr val="CC3399"/>
                </a:solidFill>
              </a:rPr>
              <a:t>t+1</a:t>
            </a:r>
            <a:r>
              <a:rPr lang="en-GB" sz="1400" i="1" dirty="0">
                <a:solidFill>
                  <a:srgbClr val="CC3399"/>
                </a:solidFill>
              </a:rPr>
              <a:t>|S</a:t>
            </a:r>
            <a:r>
              <a:rPr lang="en-GB" sz="1400" i="1" baseline="-25000" dirty="0">
                <a:solidFill>
                  <a:srgbClr val="CC3399"/>
                </a:solidFill>
              </a:rPr>
              <a:t>0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0</a:t>
            </a:r>
            <a:r>
              <a:rPr lang="en-GB" sz="1400" i="1" dirty="0">
                <a:solidFill>
                  <a:srgbClr val="CC3399"/>
                </a:solidFill>
              </a:rPr>
              <a:t>,...,S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) = P(S</a:t>
            </a:r>
            <a:r>
              <a:rPr lang="en-GB" sz="1400" i="1" baseline="-25000" dirty="0">
                <a:solidFill>
                  <a:srgbClr val="CC3399"/>
                </a:solidFill>
              </a:rPr>
              <a:t>t+1</a:t>
            </a:r>
            <a:r>
              <a:rPr lang="en-GB" sz="1400" i="1" dirty="0">
                <a:solidFill>
                  <a:srgbClr val="CC3399"/>
                </a:solidFill>
              </a:rPr>
              <a:t>|S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) </a:t>
            </a: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000" dirty="0">
                <a:solidFill>
                  <a:srgbClr val="CC3399"/>
                </a:solidFill>
              </a:rPr>
              <a:t>if</a:t>
            </a:r>
            <a:r>
              <a:rPr lang="en-GB" sz="1000" i="1" dirty="0">
                <a:solidFill>
                  <a:srgbClr val="CC3399"/>
                </a:solidFill>
              </a:rPr>
              <a:t> P(</a:t>
            </a:r>
            <a:r>
              <a:rPr lang="en-GB" sz="1000" i="1" dirty="0" err="1">
                <a:solidFill>
                  <a:srgbClr val="CC3399"/>
                </a:solidFill>
              </a:rPr>
              <a:t>s’|s</a:t>
            </a:r>
            <a:r>
              <a:rPr lang="en-GB" sz="1000" i="1" dirty="0">
                <a:solidFill>
                  <a:srgbClr val="CC3399"/>
                </a:solidFill>
              </a:rPr>
              <a:t> , a)</a:t>
            </a:r>
            <a:r>
              <a:rPr lang="en-GB" sz="1000" dirty="0">
                <a:solidFill>
                  <a:srgbClr val="CC3399"/>
                </a:solidFill>
              </a:rPr>
              <a:t> is the same at each point in time</a:t>
            </a:r>
            <a:r>
              <a:rPr lang="en-GB" sz="1000" i="1" dirty="0">
                <a:solidFill>
                  <a:srgbClr val="CC3399"/>
                </a:solidFill>
              </a:rPr>
              <a:t>, </a:t>
            </a:r>
            <a:r>
              <a:rPr lang="en-GB" sz="1000" dirty="0">
                <a:solidFill>
                  <a:srgbClr val="CC3399"/>
                </a:solidFill>
              </a:rPr>
              <a:t>where  </a:t>
            </a:r>
            <a:r>
              <a:rPr lang="en-GB" sz="1000" i="1" dirty="0">
                <a:solidFill>
                  <a:srgbClr val="CC3399"/>
                </a:solidFill>
              </a:rPr>
              <a:t>P(</a:t>
            </a:r>
            <a:r>
              <a:rPr lang="en-GB" sz="1000" i="1" dirty="0" err="1">
                <a:solidFill>
                  <a:srgbClr val="CC3399"/>
                </a:solidFill>
              </a:rPr>
              <a:t>s’|s</a:t>
            </a:r>
            <a:r>
              <a:rPr lang="en-GB" sz="1000" i="1" dirty="0">
                <a:solidFill>
                  <a:srgbClr val="CC3399"/>
                </a:solidFill>
              </a:rPr>
              <a:t> , a)</a:t>
            </a:r>
            <a:r>
              <a:rPr lang="en-GB" sz="1000" dirty="0">
                <a:solidFill>
                  <a:srgbClr val="CC3399"/>
                </a:solidFill>
              </a:rPr>
              <a:t> the probability that the agent will be in state </a:t>
            </a:r>
            <a:r>
              <a:rPr lang="en-GB" sz="1000" i="1" dirty="0">
                <a:solidFill>
                  <a:srgbClr val="CC3399"/>
                </a:solidFill>
              </a:rPr>
              <a:t>s’</a:t>
            </a:r>
            <a:r>
              <a:rPr lang="en-GB" sz="1000" dirty="0">
                <a:solidFill>
                  <a:srgbClr val="CC3399"/>
                </a:solidFill>
              </a:rPr>
              <a:t> after doing action </a:t>
            </a:r>
            <a:r>
              <a:rPr lang="en-GB" sz="1000" i="1" dirty="0">
                <a:solidFill>
                  <a:srgbClr val="CC3399"/>
                </a:solidFill>
              </a:rPr>
              <a:t>a</a:t>
            </a:r>
            <a:r>
              <a:rPr lang="en-GB" sz="1000" dirty="0">
                <a:solidFill>
                  <a:srgbClr val="CC3399"/>
                </a:solidFill>
              </a:rPr>
              <a:t> in state </a:t>
            </a:r>
            <a:r>
              <a:rPr lang="en-GB" sz="1000" i="1" dirty="0">
                <a:solidFill>
                  <a:srgbClr val="CC3399"/>
                </a:solidFill>
              </a:rPr>
              <a:t>s</a:t>
            </a:r>
            <a:endParaRPr lang="en-US" sz="1000" i="1" dirty="0">
              <a:solidFill>
                <a:srgbClr val="CC3399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3586B-88C8-4D5E-BA7F-3E8869339F54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181655" y="697867"/>
            <a:ext cx="4651865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1748" name="Text Box 3"/>
          <p:cNvSpPr>
            <a:spLocks noGrp="1" noChangeArrowheads="1"/>
          </p:cNvSpPr>
          <p:nvPr>
            <p:ph type="body"/>
          </p:nvPr>
        </p:nvSpPr>
        <p:spPr>
          <a:xfrm>
            <a:off x="933555" y="4416109"/>
            <a:ext cx="5143293" cy="4182427"/>
          </a:xfrm>
          <a:ln/>
        </p:spPr>
        <p:txBody>
          <a:bodyPr lIns="96408" tIns="48204" rIns="96408" bIns="48204"/>
          <a:lstStyle/>
          <a:p>
            <a:pPr marL="228397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400" dirty="0">
                <a:latin typeface="Arial Unicode MS" pitchFamily="34" charset="-128"/>
              </a:rPr>
              <a:t>depends on the sequence of states involved in a decision process (</a:t>
            </a:r>
            <a:r>
              <a:rPr lang="en-GB" sz="1400" i="1" dirty="0">
                <a:latin typeface="Arial Unicode MS" pitchFamily="34" charset="-128"/>
              </a:rPr>
              <a:t>environment history</a:t>
            </a:r>
            <a:r>
              <a:rPr lang="en-GB" sz="1400" dirty="0">
                <a:latin typeface="Arial Unicode MS" pitchFamily="34" charset="-128"/>
              </a:rPr>
              <a:t>), rather than a single 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</a:rPr>
              <a:t>final</a:t>
            </a:r>
            <a:r>
              <a:rPr lang="en-GB" sz="1400" dirty="0">
                <a:latin typeface="Arial Unicode MS" pitchFamily="34" charset="-128"/>
              </a:rPr>
              <a:t> state</a:t>
            </a: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400" i="1" dirty="0">
                <a:solidFill>
                  <a:srgbClr val="CC3399"/>
                </a:solidFill>
              </a:rPr>
              <a:t>P(S</a:t>
            </a:r>
            <a:r>
              <a:rPr lang="en-GB" sz="1400" i="1" baseline="-25000" dirty="0">
                <a:solidFill>
                  <a:srgbClr val="CC3399"/>
                </a:solidFill>
              </a:rPr>
              <a:t>t+1</a:t>
            </a:r>
            <a:r>
              <a:rPr lang="en-GB" sz="1400" i="1" dirty="0">
                <a:solidFill>
                  <a:srgbClr val="CC3399"/>
                </a:solidFill>
              </a:rPr>
              <a:t>|S</a:t>
            </a:r>
            <a:r>
              <a:rPr lang="en-GB" sz="1400" i="1" baseline="-25000" dirty="0">
                <a:solidFill>
                  <a:srgbClr val="CC3399"/>
                </a:solidFill>
              </a:rPr>
              <a:t>0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0</a:t>
            </a:r>
            <a:r>
              <a:rPr lang="en-GB" sz="1400" i="1" dirty="0">
                <a:solidFill>
                  <a:srgbClr val="CC3399"/>
                </a:solidFill>
              </a:rPr>
              <a:t>,...,S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) = P(S</a:t>
            </a:r>
            <a:r>
              <a:rPr lang="en-GB" sz="1400" i="1" baseline="-25000" dirty="0">
                <a:solidFill>
                  <a:srgbClr val="CC3399"/>
                </a:solidFill>
              </a:rPr>
              <a:t>t+1</a:t>
            </a:r>
            <a:r>
              <a:rPr lang="en-GB" sz="1400" i="1" dirty="0">
                <a:solidFill>
                  <a:srgbClr val="CC3399"/>
                </a:solidFill>
              </a:rPr>
              <a:t>|S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) </a:t>
            </a: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000" dirty="0">
                <a:solidFill>
                  <a:srgbClr val="CC3399"/>
                </a:solidFill>
              </a:rPr>
              <a:t>if</a:t>
            </a:r>
            <a:r>
              <a:rPr lang="en-GB" sz="1000" i="1" dirty="0">
                <a:solidFill>
                  <a:srgbClr val="CC3399"/>
                </a:solidFill>
              </a:rPr>
              <a:t> P(</a:t>
            </a:r>
            <a:r>
              <a:rPr lang="en-GB" sz="1000" i="1" dirty="0" err="1">
                <a:solidFill>
                  <a:srgbClr val="CC3399"/>
                </a:solidFill>
              </a:rPr>
              <a:t>s’|s</a:t>
            </a:r>
            <a:r>
              <a:rPr lang="en-GB" sz="1000" i="1" dirty="0">
                <a:solidFill>
                  <a:srgbClr val="CC3399"/>
                </a:solidFill>
              </a:rPr>
              <a:t> , a)</a:t>
            </a:r>
            <a:r>
              <a:rPr lang="en-GB" sz="1000" dirty="0">
                <a:solidFill>
                  <a:srgbClr val="CC3399"/>
                </a:solidFill>
              </a:rPr>
              <a:t> is the same at each point in time</a:t>
            </a:r>
            <a:r>
              <a:rPr lang="en-GB" sz="1000" i="1" dirty="0">
                <a:solidFill>
                  <a:srgbClr val="CC3399"/>
                </a:solidFill>
              </a:rPr>
              <a:t>, </a:t>
            </a:r>
            <a:r>
              <a:rPr lang="en-GB" sz="1000" dirty="0">
                <a:solidFill>
                  <a:srgbClr val="CC3399"/>
                </a:solidFill>
              </a:rPr>
              <a:t>where  </a:t>
            </a:r>
            <a:r>
              <a:rPr lang="en-GB" sz="1000" i="1" dirty="0">
                <a:solidFill>
                  <a:srgbClr val="CC3399"/>
                </a:solidFill>
              </a:rPr>
              <a:t>P(</a:t>
            </a:r>
            <a:r>
              <a:rPr lang="en-GB" sz="1000" i="1" dirty="0" err="1">
                <a:solidFill>
                  <a:srgbClr val="CC3399"/>
                </a:solidFill>
              </a:rPr>
              <a:t>s’|s</a:t>
            </a:r>
            <a:r>
              <a:rPr lang="en-GB" sz="1000" i="1" dirty="0">
                <a:solidFill>
                  <a:srgbClr val="CC3399"/>
                </a:solidFill>
              </a:rPr>
              <a:t> , a)</a:t>
            </a:r>
            <a:r>
              <a:rPr lang="en-GB" sz="1000" dirty="0">
                <a:solidFill>
                  <a:srgbClr val="CC3399"/>
                </a:solidFill>
              </a:rPr>
              <a:t> the probability that the agent will be in state </a:t>
            </a:r>
            <a:r>
              <a:rPr lang="en-GB" sz="1000" i="1" dirty="0">
                <a:solidFill>
                  <a:srgbClr val="CC3399"/>
                </a:solidFill>
              </a:rPr>
              <a:t>s’</a:t>
            </a:r>
            <a:r>
              <a:rPr lang="en-GB" sz="1000" dirty="0">
                <a:solidFill>
                  <a:srgbClr val="CC3399"/>
                </a:solidFill>
              </a:rPr>
              <a:t> after doing action </a:t>
            </a:r>
            <a:r>
              <a:rPr lang="en-GB" sz="1000" i="1" dirty="0">
                <a:solidFill>
                  <a:srgbClr val="CC3399"/>
                </a:solidFill>
              </a:rPr>
              <a:t>a</a:t>
            </a:r>
            <a:r>
              <a:rPr lang="en-GB" sz="1000" dirty="0">
                <a:solidFill>
                  <a:srgbClr val="CC3399"/>
                </a:solidFill>
              </a:rPr>
              <a:t> in state </a:t>
            </a:r>
            <a:r>
              <a:rPr lang="en-GB" sz="1000" i="1" dirty="0">
                <a:solidFill>
                  <a:srgbClr val="CC3399"/>
                </a:solidFill>
              </a:rPr>
              <a:t>s</a:t>
            </a:r>
            <a:endParaRPr lang="en-US" sz="1000" i="1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3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3586B-88C8-4D5E-BA7F-3E8869339F54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181655" y="697867"/>
            <a:ext cx="4651865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1748" name="Text Box 3"/>
          <p:cNvSpPr>
            <a:spLocks noGrp="1" noChangeArrowheads="1"/>
          </p:cNvSpPr>
          <p:nvPr>
            <p:ph type="body"/>
          </p:nvPr>
        </p:nvSpPr>
        <p:spPr>
          <a:xfrm>
            <a:off x="933555" y="4416109"/>
            <a:ext cx="5143293" cy="4182427"/>
          </a:xfrm>
          <a:ln/>
        </p:spPr>
        <p:txBody>
          <a:bodyPr lIns="96408" tIns="48204" rIns="96408" bIns="48204"/>
          <a:lstStyle/>
          <a:p>
            <a:pPr marL="228397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400" dirty="0">
                <a:latin typeface="Arial Unicode MS" pitchFamily="34" charset="-128"/>
              </a:rPr>
              <a:t>depends on the sequence of states involved in a decision process (</a:t>
            </a:r>
            <a:r>
              <a:rPr lang="en-GB" sz="1400" i="1" dirty="0">
                <a:latin typeface="Arial Unicode MS" pitchFamily="34" charset="-128"/>
              </a:rPr>
              <a:t>environment history</a:t>
            </a:r>
            <a:r>
              <a:rPr lang="en-GB" sz="1400" dirty="0">
                <a:latin typeface="Arial Unicode MS" pitchFamily="34" charset="-128"/>
              </a:rPr>
              <a:t>), rather than a single </a:t>
            </a: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</a:rPr>
              <a:t>final</a:t>
            </a:r>
            <a:r>
              <a:rPr lang="en-GB" sz="1400" dirty="0">
                <a:latin typeface="Arial Unicode MS" pitchFamily="34" charset="-128"/>
              </a:rPr>
              <a:t> state</a:t>
            </a: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400" i="1" dirty="0">
                <a:solidFill>
                  <a:srgbClr val="CC3399"/>
                </a:solidFill>
              </a:rPr>
              <a:t>P(S</a:t>
            </a:r>
            <a:r>
              <a:rPr lang="en-GB" sz="1400" i="1" baseline="-25000" dirty="0">
                <a:solidFill>
                  <a:srgbClr val="CC3399"/>
                </a:solidFill>
              </a:rPr>
              <a:t>t+1</a:t>
            </a:r>
            <a:r>
              <a:rPr lang="en-GB" sz="1400" i="1" dirty="0">
                <a:solidFill>
                  <a:srgbClr val="CC3399"/>
                </a:solidFill>
              </a:rPr>
              <a:t>|S</a:t>
            </a:r>
            <a:r>
              <a:rPr lang="en-GB" sz="1400" i="1" baseline="-25000" dirty="0">
                <a:solidFill>
                  <a:srgbClr val="CC3399"/>
                </a:solidFill>
              </a:rPr>
              <a:t>0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0</a:t>
            </a:r>
            <a:r>
              <a:rPr lang="en-GB" sz="1400" i="1" dirty="0">
                <a:solidFill>
                  <a:srgbClr val="CC3399"/>
                </a:solidFill>
              </a:rPr>
              <a:t>,...,S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) = P(S</a:t>
            </a:r>
            <a:r>
              <a:rPr lang="en-GB" sz="1400" i="1" baseline="-25000" dirty="0">
                <a:solidFill>
                  <a:srgbClr val="CC3399"/>
                </a:solidFill>
              </a:rPr>
              <a:t>t+1</a:t>
            </a:r>
            <a:r>
              <a:rPr lang="en-GB" sz="1400" i="1" dirty="0">
                <a:solidFill>
                  <a:srgbClr val="CC3399"/>
                </a:solidFill>
              </a:rPr>
              <a:t>|S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, A</a:t>
            </a:r>
            <a:r>
              <a:rPr lang="en-GB" sz="1400" i="1" baseline="-25000" dirty="0">
                <a:solidFill>
                  <a:srgbClr val="CC3399"/>
                </a:solidFill>
              </a:rPr>
              <a:t>t</a:t>
            </a:r>
            <a:r>
              <a:rPr lang="en-GB" sz="1400" i="1" dirty="0">
                <a:solidFill>
                  <a:srgbClr val="CC3399"/>
                </a:solidFill>
              </a:rPr>
              <a:t>) </a:t>
            </a:r>
          </a:p>
          <a:p>
            <a:pPr marL="2055578" lvl="4" indent="-2283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endParaRPr lang="en-GB" sz="1400" i="1" dirty="0">
              <a:solidFill>
                <a:srgbClr val="CC3399"/>
              </a:solidFill>
            </a:endParaRP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GB" sz="1000" dirty="0">
                <a:solidFill>
                  <a:srgbClr val="CC3399"/>
                </a:solidFill>
              </a:rPr>
              <a:t>if</a:t>
            </a:r>
            <a:r>
              <a:rPr lang="en-GB" sz="1000" i="1" dirty="0">
                <a:solidFill>
                  <a:srgbClr val="CC3399"/>
                </a:solidFill>
              </a:rPr>
              <a:t> P(</a:t>
            </a:r>
            <a:r>
              <a:rPr lang="en-GB" sz="1000" i="1" dirty="0" err="1">
                <a:solidFill>
                  <a:srgbClr val="CC3399"/>
                </a:solidFill>
              </a:rPr>
              <a:t>s’|s</a:t>
            </a:r>
            <a:r>
              <a:rPr lang="en-GB" sz="1000" i="1" dirty="0">
                <a:solidFill>
                  <a:srgbClr val="CC3399"/>
                </a:solidFill>
              </a:rPr>
              <a:t> , a)</a:t>
            </a:r>
            <a:r>
              <a:rPr lang="en-GB" sz="1000" dirty="0">
                <a:solidFill>
                  <a:srgbClr val="CC3399"/>
                </a:solidFill>
              </a:rPr>
              <a:t> is the same at each point in time</a:t>
            </a:r>
            <a:r>
              <a:rPr lang="en-GB" sz="1000" i="1" dirty="0">
                <a:solidFill>
                  <a:srgbClr val="CC3399"/>
                </a:solidFill>
              </a:rPr>
              <a:t>, </a:t>
            </a:r>
            <a:r>
              <a:rPr lang="en-GB" sz="1000" dirty="0">
                <a:solidFill>
                  <a:srgbClr val="CC3399"/>
                </a:solidFill>
              </a:rPr>
              <a:t>where  </a:t>
            </a:r>
            <a:r>
              <a:rPr lang="en-GB" sz="1000" i="1" dirty="0">
                <a:solidFill>
                  <a:srgbClr val="CC3399"/>
                </a:solidFill>
              </a:rPr>
              <a:t>P(</a:t>
            </a:r>
            <a:r>
              <a:rPr lang="en-GB" sz="1000" i="1" dirty="0" err="1">
                <a:solidFill>
                  <a:srgbClr val="CC3399"/>
                </a:solidFill>
              </a:rPr>
              <a:t>s’|s</a:t>
            </a:r>
            <a:r>
              <a:rPr lang="en-GB" sz="1000" i="1" dirty="0">
                <a:solidFill>
                  <a:srgbClr val="CC3399"/>
                </a:solidFill>
              </a:rPr>
              <a:t> , a)</a:t>
            </a:r>
            <a:r>
              <a:rPr lang="en-GB" sz="1000" dirty="0">
                <a:solidFill>
                  <a:srgbClr val="CC3399"/>
                </a:solidFill>
              </a:rPr>
              <a:t> the probability that the agent will be in state </a:t>
            </a:r>
            <a:r>
              <a:rPr lang="en-GB" sz="1000" i="1" dirty="0">
                <a:solidFill>
                  <a:srgbClr val="CC3399"/>
                </a:solidFill>
              </a:rPr>
              <a:t>s’</a:t>
            </a:r>
            <a:r>
              <a:rPr lang="en-GB" sz="1000" dirty="0">
                <a:solidFill>
                  <a:srgbClr val="CC3399"/>
                </a:solidFill>
              </a:rPr>
              <a:t> after doing action </a:t>
            </a:r>
            <a:r>
              <a:rPr lang="en-GB" sz="1000" i="1" dirty="0">
                <a:solidFill>
                  <a:srgbClr val="CC3399"/>
                </a:solidFill>
              </a:rPr>
              <a:t>a</a:t>
            </a:r>
            <a:r>
              <a:rPr lang="en-GB" sz="1000" dirty="0">
                <a:solidFill>
                  <a:srgbClr val="CC3399"/>
                </a:solidFill>
              </a:rPr>
              <a:t> in state </a:t>
            </a:r>
            <a:r>
              <a:rPr lang="en-GB" sz="1000" i="1" dirty="0">
                <a:solidFill>
                  <a:srgbClr val="CC3399"/>
                </a:solidFill>
              </a:rPr>
              <a:t>s</a:t>
            </a:r>
            <a:endParaRPr lang="en-US" sz="1000" i="1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3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75123-E6D8-4C83-BE59-74215794992B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181655" y="697867"/>
            <a:ext cx="4651865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/>
          </p:nvPr>
        </p:nvSpPr>
        <p:spPr>
          <a:xfrm>
            <a:off x="933555" y="4416109"/>
            <a:ext cx="514329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CDBFA50-BDD7-4F83-B7C0-06BAE0C6B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B8D6C4C-3502-4B4B-9134-A11A9A26A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E293BE-E43E-4002-90A0-CF9CA6A91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72EB80-F8AC-4E1A-BA1F-EE6792C24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99B98B-CB28-462C-A99B-3F52B1EBF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D68C3B-C815-4706-936C-540C9276C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4D62C2B-DAA4-48DF-966F-9A2483E2B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0BAAEEA-E036-4C11-80D4-A273D8378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11A8D63-E7F5-4637-8934-034389EE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9CD2C0-89E8-40A0-9F56-18DAC5B53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D700964-8C75-4775-9CBE-A1ED7F752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5235B016-2E40-4666-B2BE-D9F00FE9E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.png"/><Relationship Id="rId18" Type="http://schemas.openxmlformats.org/officeDocument/2006/relationships/customXml" Target="../ink/ink80.xml"/><Relationship Id="rId26" Type="http://schemas.openxmlformats.org/officeDocument/2006/relationships/customXml" Target="../ink/ink84.xml"/><Relationship Id="rId39" Type="http://schemas.openxmlformats.org/officeDocument/2006/relationships/image" Target="../media/image2270.emf"/><Relationship Id="rId21" Type="http://schemas.openxmlformats.org/officeDocument/2006/relationships/image" Target="../media/image2110.emf"/><Relationship Id="rId34" Type="http://schemas.openxmlformats.org/officeDocument/2006/relationships/customXml" Target="../ink/ink88.xml"/><Relationship Id="rId42" Type="http://schemas.openxmlformats.org/officeDocument/2006/relationships/customXml" Target="../ink/ink92.xml"/><Relationship Id="rId47" Type="http://schemas.openxmlformats.org/officeDocument/2006/relationships/image" Target="../media/image2310.emf"/><Relationship Id="rId50" Type="http://schemas.openxmlformats.org/officeDocument/2006/relationships/customXml" Target="../ink/ink96.xml"/><Relationship Id="rId55" Type="http://schemas.openxmlformats.org/officeDocument/2006/relationships/image" Target="../media/image86.png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79.xml"/><Relationship Id="rId29" Type="http://schemas.openxmlformats.org/officeDocument/2006/relationships/image" Target="../media/image2150.emf"/><Relationship Id="rId11" Type="http://schemas.openxmlformats.org/officeDocument/2006/relationships/image" Target="../media/image77.png"/><Relationship Id="rId24" Type="http://schemas.openxmlformats.org/officeDocument/2006/relationships/customXml" Target="../ink/ink83.xml"/><Relationship Id="rId32" Type="http://schemas.openxmlformats.org/officeDocument/2006/relationships/customXml" Target="../ink/ink87.xml"/><Relationship Id="rId37" Type="http://schemas.openxmlformats.org/officeDocument/2006/relationships/image" Target="../media/image2260.emf"/><Relationship Id="rId40" Type="http://schemas.openxmlformats.org/officeDocument/2006/relationships/customXml" Target="../ink/ink91.xml"/><Relationship Id="rId45" Type="http://schemas.openxmlformats.org/officeDocument/2006/relationships/image" Target="../media/image2300.emf"/><Relationship Id="rId53" Type="http://schemas.openxmlformats.org/officeDocument/2006/relationships/image" Target="../media/image234.emf"/><Relationship Id="rId5" Type="http://schemas.openxmlformats.org/officeDocument/2006/relationships/image" Target="../media/image17100.emf"/><Relationship Id="rId10" Type="http://schemas.openxmlformats.org/officeDocument/2006/relationships/customXml" Target="../ink/ink76.xml"/><Relationship Id="rId19" Type="http://schemas.openxmlformats.org/officeDocument/2006/relationships/image" Target="../media/image2100.emf"/><Relationship Id="rId31" Type="http://schemas.openxmlformats.org/officeDocument/2006/relationships/image" Target="../media/image2160.emf"/><Relationship Id="rId44" Type="http://schemas.openxmlformats.org/officeDocument/2006/relationships/customXml" Target="../ink/ink93.xml"/><Relationship Id="rId52" Type="http://schemas.openxmlformats.org/officeDocument/2006/relationships/customXml" Target="../ink/ink97.xml"/><Relationship Id="rId4" Type="http://schemas.openxmlformats.org/officeDocument/2006/relationships/customXml" Target="../ink/ink74.xml"/><Relationship Id="rId9" Type="http://schemas.openxmlformats.org/officeDocument/2006/relationships/image" Target="../media/image2030.emf"/><Relationship Id="rId14" Type="http://schemas.openxmlformats.org/officeDocument/2006/relationships/customXml" Target="../ink/ink78.xml"/><Relationship Id="rId22" Type="http://schemas.openxmlformats.org/officeDocument/2006/relationships/customXml" Target="../ink/ink82.xml"/><Relationship Id="rId27" Type="http://schemas.openxmlformats.org/officeDocument/2006/relationships/image" Target="../media/image2140.emf"/><Relationship Id="rId30" Type="http://schemas.openxmlformats.org/officeDocument/2006/relationships/customXml" Target="../ink/ink86.xml"/><Relationship Id="rId35" Type="http://schemas.openxmlformats.org/officeDocument/2006/relationships/image" Target="../media/image2250.emf"/><Relationship Id="rId43" Type="http://schemas.openxmlformats.org/officeDocument/2006/relationships/image" Target="../media/image2290.emf"/><Relationship Id="rId48" Type="http://schemas.openxmlformats.org/officeDocument/2006/relationships/customXml" Target="../ink/ink95.xml"/><Relationship Id="rId51" Type="http://schemas.openxmlformats.org/officeDocument/2006/relationships/image" Target="../media/image2330.emf"/><Relationship Id="rId3" Type="http://schemas.openxmlformats.org/officeDocument/2006/relationships/image" Target="../media/image13.png"/><Relationship Id="rId12" Type="http://schemas.openxmlformats.org/officeDocument/2006/relationships/customXml" Target="../ink/ink77.xml"/><Relationship Id="rId17" Type="http://schemas.openxmlformats.org/officeDocument/2006/relationships/image" Target="../media/image88.png"/><Relationship Id="rId25" Type="http://schemas.openxmlformats.org/officeDocument/2006/relationships/image" Target="../media/image2130.emf"/><Relationship Id="rId33" Type="http://schemas.openxmlformats.org/officeDocument/2006/relationships/image" Target="../media/image2240.emf"/><Relationship Id="rId38" Type="http://schemas.openxmlformats.org/officeDocument/2006/relationships/customXml" Target="../ink/ink90.xml"/><Relationship Id="rId46" Type="http://schemas.openxmlformats.org/officeDocument/2006/relationships/customXml" Target="../ink/ink94.xml"/><Relationship Id="rId20" Type="http://schemas.openxmlformats.org/officeDocument/2006/relationships/customXml" Target="../ink/ink81.xml"/><Relationship Id="rId41" Type="http://schemas.openxmlformats.org/officeDocument/2006/relationships/image" Target="../media/image2280.emf"/><Relationship Id="rId54" Type="http://schemas.openxmlformats.org/officeDocument/2006/relationships/customXml" Target="../ink/ink9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75.xml"/><Relationship Id="rId15" Type="http://schemas.openxmlformats.org/officeDocument/2006/relationships/image" Target="../media/image87.png"/><Relationship Id="rId23" Type="http://schemas.openxmlformats.org/officeDocument/2006/relationships/image" Target="../media/image2120.emf"/><Relationship Id="rId28" Type="http://schemas.openxmlformats.org/officeDocument/2006/relationships/customXml" Target="../ink/ink85.xml"/><Relationship Id="rId36" Type="http://schemas.openxmlformats.org/officeDocument/2006/relationships/customXml" Target="../ink/ink89.xml"/><Relationship Id="rId49" Type="http://schemas.openxmlformats.org/officeDocument/2006/relationships/image" Target="../media/image232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0.emf"/><Relationship Id="rId13" Type="http://schemas.openxmlformats.org/officeDocument/2006/relationships/customXml" Target="../ink/ink103.xml"/><Relationship Id="rId18" Type="http://schemas.openxmlformats.org/officeDocument/2006/relationships/image" Target="../media/image289.emf"/><Relationship Id="rId26" Type="http://schemas.openxmlformats.org/officeDocument/2006/relationships/image" Target="../media/image293.emf"/><Relationship Id="rId3" Type="http://schemas.openxmlformats.org/officeDocument/2006/relationships/image" Target="../media/image12.png"/><Relationship Id="rId21" Type="http://schemas.openxmlformats.org/officeDocument/2006/relationships/customXml" Target="../ink/ink107.xml"/><Relationship Id="rId7" Type="http://schemas.openxmlformats.org/officeDocument/2006/relationships/customXml" Target="../ink/ink100.xml"/><Relationship Id="rId12" Type="http://schemas.openxmlformats.org/officeDocument/2006/relationships/image" Target="../media/image286.emf"/><Relationship Id="rId17" Type="http://schemas.openxmlformats.org/officeDocument/2006/relationships/customXml" Target="../ink/ink105.xml"/><Relationship Id="rId25" Type="http://schemas.openxmlformats.org/officeDocument/2006/relationships/customXml" Target="../ink/ink109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88.emf"/><Relationship Id="rId20" Type="http://schemas.openxmlformats.org/officeDocument/2006/relationships/image" Target="../media/image29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100.emf"/><Relationship Id="rId11" Type="http://schemas.openxmlformats.org/officeDocument/2006/relationships/customXml" Target="../ink/ink102.xml"/><Relationship Id="rId24" Type="http://schemas.openxmlformats.org/officeDocument/2006/relationships/image" Target="../media/image292.emf"/><Relationship Id="rId5" Type="http://schemas.openxmlformats.org/officeDocument/2006/relationships/customXml" Target="../ink/ink99.xml"/><Relationship Id="rId15" Type="http://schemas.openxmlformats.org/officeDocument/2006/relationships/customXml" Target="../ink/ink104.xml"/><Relationship Id="rId23" Type="http://schemas.openxmlformats.org/officeDocument/2006/relationships/customXml" Target="../ink/ink108.xml"/><Relationship Id="rId28" Type="http://schemas.openxmlformats.org/officeDocument/2006/relationships/image" Target="../media/image294.emf"/><Relationship Id="rId10" Type="http://schemas.openxmlformats.org/officeDocument/2006/relationships/image" Target="../media/image285.emf"/><Relationship Id="rId19" Type="http://schemas.openxmlformats.org/officeDocument/2006/relationships/customXml" Target="../ink/ink106.xml"/><Relationship Id="rId4" Type="http://schemas.openxmlformats.org/officeDocument/2006/relationships/image" Target="../media/image14.png"/><Relationship Id="rId9" Type="http://schemas.openxmlformats.org/officeDocument/2006/relationships/customXml" Target="../ink/ink101.xml"/><Relationship Id="rId14" Type="http://schemas.openxmlformats.org/officeDocument/2006/relationships/image" Target="../media/image287.emf"/><Relationship Id="rId22" Type="http://schemas.openxmlformats.org/officeDocument/2006/relationships/image" Target="../media/image291.emf"/><Relationship Id="rId27" Type="http://schemas.openxmlformats.org/officeDocument/2006/relationships/customXml" Target="../ink/ink110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6.xml"/><Relationship Id="rId18" Type="http://schemas.openxmlformats.org/officeDocument/2006/relationships/image" Target="../media/image242.emf"/><Relationship Id="rId26" Type="http://schemas.openxmlformats.org/officeDocument/2006/relationships/image" Target="../media/image246.emf"/><Relationship Id="rId39" Type="http://schemas.openxmlformats.org/officeDocument/2006/relationships/customXml" Target="../ink/ink129.xml"/><Relationship Id="rId21" Type="http://schemas.openxmlformats.org/officeDocument/2006/relationships/customXml" Target="../ink/ink120.xml"/><Relationship Id="rId34" Type="http://schemas.openxmlformats.org/officeDocument/2006/relationships/image" Target="../media/image250.emf"/><Relationship Id="rId42" Type="http://schemas.openxmlformats.org/officeDocument/2006/relationships/image" Target="../media/image254.emf"/><Relationship Id="rId47" Type="http://schemas.openxmlformats.org/officeDocument/2006/relationships/customXml" Target="../ink/ink133.xml"/><Relationship Id="rId50" Type="http://schemas.openxmlformats.org/officeDocument/2006/relationships/image" Target="../media/image258.emf"/><Relationship Id="rId55" Type="http://schemas.openxmlformats.org/officeDocument/2006/relationships/customXml" Target="../ink/ink137.xml"/><Relationship Id="rId7" Type="http://schemas.openxmlformats.org/officeDocument/2006/relationships/customXml" Target="../ink/ink113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41.emf"/><Relationship Id="rId29" Type="http://schemas.openxmlformats.org/officeDocument/2006/relationships/customXml" Target="../ink/ink124.xml"/><Relationship Id="rId11" Type="http://schemas.openxmlformats.org/officeDocument/2006/relationships/customXml" Target="../ink/ink115.xml"/><Relationship Id="rId24" Type="http://schemas.openxmlformats.org/officeDocument/2006/relationships/image" Target="../media/image245.emf"/><Relationship Id="rId32" Type="http://schemas.openxmlformats.org/officeDocument/2006/relationships/image" Target="../media/image249.emf"/><Relationship Id="rId37" Type="http://schemas.openxmlformats.org/officeDocument/2006/relationships/customXml" Target="../ink/ink128.xml"/><Relationship Id="rId40" Type="http://schemas.openxmlformats.org/officeDocument/2006/relationships/image" Target="../media/image253.emf"/><Relationship Id="rId45" Type="http://schemas.openxmlformats.org/officeDocument/2006/relationships/customXml" Target="../ink/ink132.xml"/><Relationship Id="rId53" Type="http://schemas.openxmlformats.org/officeDocument/2006/relationships/customXml" Target="../ink/ink136.xml"/><Relationship Id="rId58" Type="http://schemas.openxmlformats.org/officeDocument/2006/relationships/image" Target="../media/image262.emf"/><Relationship Id="rId5" Type="http://schemas.openxmlformats.org/officeDocument/2006/relationships/customXml" Target="../ink/ink112.xml"/><Relationship Id="rId19" Type="http://schemas.openxmlformats.org/officeDocument/2006/relationships/customXml" Target="../ink/ink119.xml"/><Relationship Id="rId4" Type="http://schemas.openxmlformats.org/officeDocument/2006/relationships/image" Target="../media/image235.emf"/><Relationship Id="rId9" Type="http://schemas.openxmlformats.org/officeDocument/2006/relationships/customXml" Target="../ink/ink114.xml"/><Relationship Id="rId14" Type="http://schemas.openxmlformats.org/officeDocument/2006/relationships/image" Target="../media/image240.emf"/><Relationship Id="rId22" Type="http://schemas.openxmlformats.org/officeDocument/2006/relationships/image" Target="../media/image244.emf"/><Relationship Id="rId27" Type="http://schemas.openxmlformats.org/officeDocument/2006/relationships/customXml" Target="../ink/ink123.xml"/><Relationship Id="rId30" Type="http://schemas.openxmlformats.org/officeDocument/2006/relationships/image" Target="../media/image248.emf"/><Relationship Id="rId35" Type="http://schemas.openxmlformats.org/officeDocument/2006/relationships/customXml" Target="../ink/ink127.xml"/><Relationship Id="rId43" Type="http://schemas.openxmlformats.org/officeDocument/2006/relationships/customXml" Target="../ink/ink131.xml"/><Relationship Id="rId48" Type="http://schemas.openxmlformats.org/officeDocument/2006/relationships/image" Target="../media/image257.emf"/><Relationship Id="rId56" Type="http://schemas.openxmlformats.org/officeDocument/2006/relationships/image" Target="../media/image261.emf"/><Relationship Id="rId8" Type="http://schemas.openxmlformats.org/officeDocument/2006/relationships/image" Target="../media/image237.emf"/><Relationship Id="rId51" Type="http://schemas.openxmlformats.org/officeDocument/2006/relationships/customXml" Target="../ink/ink135.xml"/><Relationship Id="rId3" Type="http://schemas.openxmlformats.org/officeDocument/2006/relationships/customXml" Target="../ink/ink111.xml"/><Relationship Id="rId12" Type="http://schemas.openxmlformats.org/officeDocument/2006/relationships/image" Target="../media/image239.emf"/><Relationship Id="rId17" Type="http://schemas.openxmlformats.org/officeDocument/2006/relationships/customXml" Target="../ink/ink118.xml"/><Relationship Id="rId25" Type="http://schemas.openxmlformats.org/officeDocument/2006/relationships/customXml" Target="../ink/ink122.xml"/><Relationship Id="rId33" Type="http://schemas.openxmlformats.org/officeDocument/2006/relationships/customXml" Target="../ink/ink126.xml"/><Relationship Id="rId38" Type="http://schemas.openxmlformats.org/officeDocument/2006/relationships/image" Target="../media/image252.emf"/><Relationship Id="rId46" Type="http://schemas.openxmlformats.org/officeDocument/2006/relationships/image" Target="../media/image256.emf"/><Relationship Id="rId59" Type="http://schemas.openxmlformats.org/officeDocument/2006/relationships/customXml" Target="../ink/ink139.xml"/><Relationship Id="rId20" Type="http://schemas.openxmlformats.org/officeDocument/2006/relationships/image" Target="../media/image243.emf"/><Relationship Id="rId41" Type="http://schemas.openxmlformats.org/officeDocument/2006/relationships/customXml" Target="../ink/ink130.xml"/><Relationship Id="rId54" Type="http://schemas.openxmlformats.org/officeDocument/2006/relationships/image" Target="../media/image26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6.emf"/><Relationship Id="rId15" Type="http://schemas.openxmlformats.org/officeDocument/2006/relationships/customXml" Target="../ink/ink117.xml"/><Relationship Id="rId23" Type="http://schemas.openxmlformats.org/officeDocument/2006/relationships/customXml" Target="../ink/ink121.xml"/><Relationship Id="rId28" Type="http://schemas.openxmlformats.org/officeDocument/2006/relationships/image" Target="../media/image247.emf"/><Relationship Id="rId36" Type="http://schemas.openxmlformats.org/officeDocument/2006/relationships/image" Target="../media/image251.emf"/><Relationship Id="rId49" Type="http://schemas.openxmlformats.org/officeDocument/2006/relationships/customXml" Target="../ink/ink134.xml"/><Relationship Id="rId57" Type="http://schemas.openxmlformats.org/officeDocument/2006/relationships/customXml" Target="../ink/ink138.xml"/><Relationship Id="rId10" Type="http://schemas.openxmlformats.org/officeDocument/2006/relationships/image" Target="../media/image238.emf"/><Relationship Id="rId31" Type="http://schemas.openxmlformats.org/officeDocument/2006/relationships/customXml" Target="../ink/ink125.xml"/><Relationship Id="rId44" Type="http://schemas.openxmlformats.org/officeDocument/2006/relationships/image" Target="../media/image255.emf"/><Relationship Id="rId52" Type="http://schemas.openxmlformats.org/officeDocument/2006/relationships/image" Target="../media/image259.emf"/><Relationship Id="rId60" Type="http://schemas.openxmlformats.org/officeDocument/2006/relationships/image" Target="../media/image26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emf"/><Relationship Id="rId13" Type="http://schemas.openxmlformats.org/officeDocument/2006/relationships/customXml" Target="../ink/ink144.xml"/><Relationship Id="rId18" Type="http://schemas.openxmlformats.org/officeDocument/2006/relationships/image" Target="../media/image2000.emf"/><Relationship Id="rId3" Type="http://schemas.openxmlformats.org/officeDocument/2006/relationships/customXml" Target="../ink/ink140.xml"/><Relationship Id="rId12" Type="http://schemas.openxmlformats.org/officeDocument/2006/relationships/image" Target="../media/image1970.emf"/><Relationship Id="rId17" Type="http://schemas.openxmlformats.org/officeDocument/2006/relationships/customXml" Target="../ink/ink146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990.emf"/><Relationship Id="rId20" Type="http://schemas.openxmlformats.org/officeDocument/2006/relationships/image" Target="../media/image2010.emf"/><Relationship Id="rId1" Type="http://schemas.openxmlformats.org/officeDocument/2006/relationships/slideLayout" Target="../slideLayouts/slideLayout4.xml"/><Relationship Id="rId11" Type="http://schemas.openxmlformats.org/officeDocument/2006/relationships/customXml" Target="../ink/ink143.xml"/><Relationship Id="rId5" Type="http://schemas.openxmlformats.org/officeDocument/2006/relationships/customXml" Target="../ink/ink141.xml"/><Relationship Id="rId15" Type="http://schemas.openxmlformats.org/officeDocument/2006/relationships/customXml" Target="../ink/ink145.xml"/><Relationship Id="rId10" Type="http://schemas.openxmlformats.org/officeDocument/2006/relationships/image" Target="../media/image196.emf"/><Relationship Id="rId19" Type="http://schemas.openxmlformats.org/officeDocument/2006/relationships/customXml" Target="../ink/ink147.xml"/><Relationship Id="rId4" Type="http://schemas.openxmlformats.org/officeDocument/2006/relationships/image" Target="../media/image171000.emf"/><Relationship Id="rId9" Type="http://schemas.openxmlformats.org/officeDocument/2006/relationships/customXml" Target="../ink/ink142.xml"/><Relationship Id="rId14" Type="http://schemas.openxmlformats.org/officeDocument/2006/relationships/image" Target="../media/image1980.e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1.xml"/><Relationship Id="rId18" Type="http://schemas.openxmlformats.org/officeDocument/2006/relationships/image" Target="../media/image271.emf"/><Relationship Id="rId26" Type="http://schemas.openxmlformats.org/officeDocument/2006/relationships/image" Target="../media/image275.emf"/><Relationship Id="rId39" Type="http://schemas.openxmlformats.org/officeDocument/2006/relationships/customXml" Target="../ink/ink164.xml"/><Relationship Id="rId21" Type="http://schemas.openxmlformats.org/officeDocument/2006/relationships/customXml" Target="../ink/ink155.xml"/><Relationship Id="rId34" Type="http://schemas.openxmlformats.org/officeDocument/2006/relationships/image" Target="../media/image279.emf"/><Relationship Id="rId42" Type="http://schemas.openxmlformats.org/officeDocument/2006/relationships/image" Target="../media/image283.emf"/><Relationship Id="rId7" Type="http://schemas.openxmlformats.org/officeDocument/2006/relationships/customXml" Target="../ink/ink148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70.emf"/><Relationship Id="rId20" Type="http://schemas.openxmlformats.org/officeDocument/2006/relationships/image" Target="../media/image272.emf"/><Relationship Id="rId29" Type="http://schemas.openxmlformats.org/officeDocument/2006/relationships/customXml" Target="../ink/ink159.xml"/><Relationship Id="rId41" Type="http://schemas.openxmlformats.org/officeDocument/2006/relationships/customXml" Target="../ink/ink16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customXml" Target="../ink/ink150.xml"/><Relationship Id="rId24" Type="http://schemas.openxmlformats.org/officeDocument/2006/relationships/image" Target="../media/image274.emf"/><Relationship Id="rId32" Type="http://schemas.openxmlformats.org/officeDocument/2006/relationships/image" Target="../media/image278.emf"/><Relationship Id="rId37" Type="http://schemas.openxmlformats.org/officeDocument/2006/relationships/customXml" Target="../ink/ink163.xml"/><Relationship Id="rId40" Type="http://schemas.openxmlformats.org/officeDocument/2006/relationships/image" Target="../media/image282.emf"/><Relationship Id="rId5" Type="http://schemas.openxmlformats.org/officeDocument/2006/relationships/image" Target="../media/image16.png"/><Relationship Id="rId15" Type="http://schemas.openxmlformats.org/officeDocument/2006/relationships/customXml" Target="../ink/ink152.xml"/><Relationship Id="rId23" Type="http://schemas.openxmlformats.org/officeDocument/2006/relationships/customXml" Target="../ink/ink156.xml"/><Relationship Id="rId28" Type="http://schemas.openxmlformats.org/officeDocument/2006/relationships/image" Target="../media/image276.emf"/><Relationship Id="rId36" Type="http://schemas.openxmlformats.org/officeDocument/2006/relationships/image" Target="../media/image280.emf"/><Relationship Id="rId10" Type="http://schemas.openxmlformats.org/officeDocument/2006/relationships/image" Target="../media/image172.emf"/><Relationship Id="rId19" Type="http://schemas.openxmlformats.org/officeDocument/2006/relationships/customXml" Target="../ink/ink154.xml"/><Relationship Id="rId31" Type="http://schemas.openxmlformats.org/officeDocument/2006/relationships/customXml" Target="../ink/ink160.xml"/><Relationship Id="rId44" Type="http://schemas.openxmlformats.org/officeDocument/2006/relationships/image" Target="../media/image13.emf"/><Relationship Id="rId4" Type="http://schemas.openxmlformats.org/officeDocument/2006/relationships/image" Target="../media/image15.png"/><Relationship Id="rId9" Type="http://schemas.openxmlformats.org/officeDocument/2006/relationships/customXml" Target="../ink/ink149.xml"/><Relationship Id="rId14" Type="http://schemas.openxmlformats.org/officeDocument/2006/relationships/image" Target="../media/image269.emf"/><Relationship Id="rId22" Type="http://schemas.openxmlformats.org/officeDocument/2006/relationships/image" Target="../media/image273.emf"/><Relationship Id="rId27" Type="http://schemas.openxmlformats.org/officeDocument/2006/relationships/customXml" Target="../ink/ink158.xml"/><Relationship Id="rId30" Type="http://schemas.openxmlformats.org/officeDocument/2006/relationships/image" Target="../media/image277.emf"/><Relationship Id="rId35" Type="http://schemas.openxmlformats.org/officeDocument/2006/relationships/customXml" Target="../ink/ink162.xml"/><Relationship Id="rId43" Type="http://schemas.openxmlformats.org/officeDocument/2006/relationships/customXml" Target="../ink/ink166.xml"/><Relationship Id="rId8" Type="http://schemas.openxmlformats.org/officeDocument/2006/relationships/image" Target="../media/image171.emf"/><Relationship Id="rId3" Type="http://schemas.openxmlformats.org/officeDocument/2006/relationships/image" Target="../media/image12.png"/><Relationship Id="rId12" Type="http://schemas.openxmlformats.org/officeDocument/2006/relationships/image" Target="../media/image268.emf"/><Relationship Id="rId17" Type="http://schemas.openxmlformats.org/officeDocument/2006/relationships/customXml" Target="../ink/ink153.xml"/><Relationship Id="rId25" Type="http://schemas.openxmlformats.org/officeDocument/2006/relationships/customXml" Target="../ink/ink157.xml"/><Relationship Id="rId33" Type="http://schemas.openxmlformats.org/officeDocument/2006/relationships/customXml" Target="../ink/ink161.xml"/><Relationship Id="rId38" Type="http://schemas.openxmlformats.org/officeDocument/2006/relationships/image" Target="../media/image28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emf"/><Relationship Id="rId13" Type="http://schemas.openxmlformats.org/officeDocument/2006/relationships/customXml" Target="../ink/ink171.xml"/><Relationship Id="rId18" Type="http://schemas.openxmlformats.org/officeDocument/2006/relationships/image" Target="../media/image2890.emf"/><Relationship Id="rId26" Type="http://schemas.openxmlformats.org/officeDocument/2006/relationships/image" Target="../media/image2930.emf"/><Relationship Id="rId3" Type="http://schemas.openxmlformats.org/officeDocument/2006/relationships/image" Target="../media/image12.png"/><Relationship Id="rId21" Type="http://schemas.openxmlformats.org/officeDocument/2006/relationships/customXml" Target="../ink/ink175.xml"/><Relationship Id="rId7" Type="http://schemas.openxmlformats.org/officeDocument/2006/relationships/customXml" Target="../ink/ink168.xml"/><Relationship Id="rId12" Type="http://schemas.openxmlformats.org/officeDocument/2006/relationships/image" Target="../media/image2860.emf"/><Relationship Id="rId17" Type="http://schemas.openxmlformats.org/officeDocument/2006/relationships/customXml" Target="../ink/ink173.xml"/><Relationship Id="rId25" Type="http://schemas.openxmlformats.org/officeDocument/2006/relationships/customXml" Target="../ink/ink177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880.emf"/><Relationship Id="rId20" Type="http://schemas.openxmlformats.org/officeDocument/2006/relationships/image" Target="../media/image290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1.emf"/><Relationship Id="rId11" Type="http://schemas.openxmlformats.org/officeDocument/2006/relationships/customXml" Target="../ink/ink170.xml"/><Relationship Id="rId24" Type="http://schemas.openxmlformats.org/officeDocument/2006/relationships/image" Target="../media/image2920.emf"/><Relationship Id="rId5" Type="http://schemas.openxmlformats.org/officeDocument/2006/relationships/customXml" Target="../ink/ink167.xml"/><Relationship Id="rId15" Type="http://schemas.openxmlformats.org/officeDocument/2006/relationships/customXml" Target="../ink/ink172.xml"/><Relationship Id="rId23" Type="http://schemas.openxmlformats.org/officeDocument/2006/relationships/customXml" Target="../ink/ink176.xml"/><Relationship Id="rId28" Type="http://schemas.openxmlformats.org/officeDocument/2006/relationships/image" Target="../media/image2940.emf"/><Relationship Id="rId10" Type="http://schemas.openxmlformats.org/officeDocument/2006/relationships/image" Target="../media/image2850.emf"/><Relationship Id="rId19" Type="http://schemas.openxmlformats.org/officeDocument/2006/relationships/customXml" Target="../ink/ink174.xml"/><Relationship Id="rId4" Type="http://schemas.openxmlformats.org/officeDocument/2006/relationships/image" Target="../media/image14.png"/><Relationship Id="rId9" Type="http://schemas.openxmlformats.org/officeDocument/2006/relationships/customXml" Target="../ink/ink169.xml"/><Relationship Id="rId14" Type="http://schemas.openxmlformats.org/officeDocument/2006/relationships/image" Target="../media/image2870.emf"/><Relationship Id="rId22" Type="http://schemas.openxmlformats.org/officeDocument/2006/relationships/image" Target="../media/image2910.emf"/><Relationship Id="rId27" Type="http://schemas.openxmlformats.org/officeDocument/2006/relationships/customXml" Target="../ink/ink178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9.emf"/><Relationship Id="rId21" Type="http://schemas.openxmlformats.org/officeDocument/2006/relationships/image" Target="../media/image301.emf"/><Relationship Id="rId42" Type="http://schemas.openxmlformats.org/officeDocument/2006/relationships/customXml" Target="../ink/ink198.xml"/><Relationship Id="rId63" Type="http://schemas.openxmlformats.org/officeDocument/2006/relationships/image" Target="../media/image322.emf"/><Relationship Id="rId84" Type="http://schemas.openxmlformats.org/officeDocument/2006/relationships/customXml" Target="../ink/ink219.xml"/><Relationship Id="rId138" Type="http://schemas.openxmlformats.org/officeDocument/2006/relationships/customXml" Target="../ink/ink246.xml"/><Relationship Id="rId107" Type="http://schemas.openxmlformats.org/officeDocument/2006/relationships/image" Target="../media/image344.emf"/><Relationship Id="rId11" Type="http://schemas.openxmlformats.org/officeDocument/2006/relationships/image" Target="../media/image296.emf"/><Relationship Id="rId32" Type="http://schemas.openxmlformats.org/officeDocument/2006/relationships/customXml" Target="../ink/ink193.xml"/><Relationship Id="rId37" Type="http://schemas.openxmlformats.org/officeDocument/2006/relationships/image" Target="../media/image309.emf"/><Relationship Id="rId53" Type="http://schemas.openxmlformats.org/officeDocument/2006/relationships/image" Target="../media/image317.emf"/><Relationship Id="rId58" Type="http://schemas.openxmlformats.org/officeDocument/2006/relationships/customXml" Target="../ink/ink206.xml"/><Relationship Id="rId74" Type="http://schemas.openxmlformats.org/officeDocument/2006/relationships/customXml" Target="../ink/ink214.xml"/><Relationship Id="rId79" Type="http://schemas.openxmlformats.org/officeDocument/2006/relationships/image" Target="../media/image330.emf"/><Relationship Id="rId102" Type="http://schemas.openxmlformats.org/officeDocument/2006/relationships/customXml" Target="../ink/ink228.xml"/><Relationship Id="rId123" Type="http://schemas.openxmlformats.org/officeDocument/2006/relationships/image" Target="../media/image352.emf"/><Relationship Id="rId128" Type="http://schemas.openxmlformats.org/officeDocument/2006/relationships/customXml" Target="../ink/ink241.xml"/><Relationship Id="rId5" Type="http://schemas.openxmlformats.org/officeDocument/2006/relationships/image" Target="../media/image171.emf"/><Relationship Id="rId90" Type="http://schemas.openxmlformats.org/officeDocument/2006/relationships/customXml" Target="../ink/ink222.xml"/><Relationship Id="rId95" Type="http://schemas.openxmlformats.org/officeDocument/2006/relationships/image" Target="../media/image338.emf"/><Relationship Id="rId22" Type="http://schemas.openxmlformats.org/officeDocument/2006/relationships/customXml" Target="../ink/ink188.xml"/><Relationship Id="rId27" Type="http://schemas.openxmlformats.org/officeDocument/2006/relationships/image" Target="../media/image304.emf"/><Relationship Id="rId43" Type="http://schemas.openxmlformats.org/officeDocument/2006/relationships/image" Target="../media/image312.emf"/><Relationship Id="rId48" Type="http://schemas.openxmlformats.org/officeDocument/2006/relationships/customXml" Target="../ink/ink201.xml"/><Relationship Id="rId64" Type="http://schemas.openxmlformats.org/officeDocument/2006/relationships/customXml" Target="../ink/ink209.xml"/><Relationship Id="rId69" Type="http://schemas.openxmlformats.org/officeDocument/2006/relationships/image" Target="../media/image325.emf"/><Relationship Id="rId113" Type="http://schemas.openxmlformats.org/officeDocument/2006/relationships/image" Target="../media/image347.emf"/><Relationship Id="rId118" Type="http://schemas.openxmlformats.org/officeDocument/2006/relationships/customXml" Target="../ink/ink236.xml"/><Relationship Id="rId134" Type="http://schemas.openxmlformats.org/officeDocument/2006/relationships/customXml" Target="../ink/ink244.xml"/><Relationship Id="rId139" Type="http://schemas.openxmlformats.org/officeDocument/2006/relationships/image" Target="../media/image360.emf"/><Relationship Id="rId80" Type="http://schemas.openxmlformats.org/officeDocument/2006/relationships/customXml" Target="../ink/ink217.xml"/><Relationship Id="rId85" Type="http://schemas.openxmlformats.org/officeDocument/2006/relationships/image" Target="../media/image333.emf"/><Relationship Id="rId12" Type="http://schemas.openxmlformats.org/officeDocument/2006/relationships/customXml" Target="../ink/ink183.xml"/><Relationship Id="rId17" Type="http://schemas.openxmlformats.org/officeDocument/2006/relationships/image" Target="../media/image299.emf"/><Relationship Id="rId33" Type="http://schemas.openxmlformats.org/officeDocument/2006/relationships/image" Target="../media/image307.emf"/><Relationship Id="rId38" Type="http://schemas.openxmlformats.org/officeDocument/2006/relationships/customXml" Target="../ink/ink196.xml"/><Relationship Id="rId59" Type="http://schemas.openxmlformats.org/officeDocument/2006/relationships/image" Target="../media/image320.emf"/><Relationship Id="rId103" Type="http://schemas.openxmlformats.org/officeDocument/2006/relationships/image" Target="../media/image342.emf"/><Relationship Id="rId108" Type="http://schemas.openxmlformats.org/officeDocument/2006/relationships/customXml" Target="../ink/ink231.xml"/><Relationship Id="rId124" Type="http://schemas.openxmlformats.org/officeDocument/2006/relationships/customXml" Target="../ink/ink239.xml"/><Relationship Id="rId129" Type="http://schemas.openxmlformats.org/officeDocument/2006/relationships/image" Target="../media/image355.emf"/><Relationship Id="rId54" Type="http://schemas.openxmlformats.org/officeDocument/2006/relationships/customXml" Target="../ink/ink204.xml"/><Relationship Id="rId70" Type="http://schemas.openxmlformats.org/officeDocument/2006/relationships/customXml" Target="../ink/ink212.xml"/><Relationship Id="rId75" Type="http://schemas.openxmlformats.org/officeDocument/2006/relationships/image" Target="../media/image328.emf"/><Relationship Id="rId91" Type="http://schemas.openxmlformats.org/officeDocument/2006/relationships/image" Target="../media/image336.emf"/><Relationship Id="rId96" Type="http://schemas.openxmlformats.org/officeDocument/2006/relationships/customXml" Target="../ink/ink225.xml"/><Relationship Id="rId140" Type="http://schemas.openxmlformats.org/officeDocument/2006/relationships/customXml" Target="../ink/ink24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80.xml"/><Relationship Id="rId23" Type="http://schemas.openxmlformats.org/officeDocument/2006/relationships/image" Target="../media/image302.emf"/><Relationship Id="rId28" Type="http://schemas.openxmlformats.org/officeDocument/2006/relationships/customXml" Target="../ink/ink191.xml"/><Relationship Id="rId49" Type="http://schemas.openxmlformats.org/officeDocument/2006/relationships/image" Target="../media/image315.emf"/><Relationship Id="rId114" Type="http://schemas.openxmlformats.org/officeDocument/2006/relationships/customXml" Target="../ink/ink234.xml"/><Relationship Id="rId119" Type="http://schemas.openxmlformats.org/officeDocument/2006/relationships/image" Target="../media/image350.emf"/><Relationship Id="rId44" Type="http://schemas.openxmlformats.org/officeDocument/2006/relationships/customXml" Target="../ink/ink199.xml"/><Relationship Id="rId60" Type="http://schemas.openxmlformats.org/officeDocument/2006/relationships/customXml" Target="../ink/ink207.xml"/><Relationship Id="rId65" Type="http://schemas.openxmlformats.org/officeDocument/2006/relationships/image" Target="../media/image323.emf"/><Relationship Id="rId81" Type="http://schemas.openxmlformats.org/officeDocument/2006/relationships/image" Target="../media/image331.emf"/><Relationship Id="rId86" Type="http://schemas.openxmlformats.org/officeDocument/2006/relationships/customXml" Target="../ink/ink220.xml"/><Relationship Id="rId130" Type="http://schemas.openxmlformats.org/officeDocument/2006/relationships/customXml" Target="../ink/ink242.xml"/><Relationship Id="rId135" Type="http://schemas.openxmlformats.org/officeDocument/2006/relationships/image" Target="../media/image358.emf"/><Relationship Id="rId13" Type="http://schemas.openxmlformats.org/officeDocument/2006/relationships/image" Target="../media/image297.emf"/><Relationship Id="rId18" Type="http://schemas.openxmlformats.org/officeDocument/2006/relationships/customXml" Target="../ink/ink186.xml"/><Relationship Id="rId39" Type="http://schemas.openxmlformats.org/officeDocument/2006/relationships/image" Target="../media/image310.emf"/><Relationship Id="rId109" Type="http://schemas.openxmlformats.org/officeDocument/2006/relationships/image" Target="../media/image345.emf"/><Relationship Id="rId34" Type="http://schemas.openxmlformats.org/officeDocument/2006/relationships/customXml" Target="../ink/ink194.xml"/><Relationship Id="rId50" Type="http://schemas.openxmlformats.org/officeDocument/2006/relationships/customXml" Target="../ink/ink202.xml"/><Relationship Id="rId55" Type="http://schemas.openxmlformats.org/officeDocument/2006/relationships/image" Target="../media/image318.emf"/><Relationship Id="rId76" Type="http://schemas.openxmlformats.org/officeDocument/2006/relationships/customXml" Target="../ink/ink215.xml"/><Relationship Id="rId97" Type="http://schemas.openxmlformats.org/officeDocument/2006/relationships/image" Target="../media/image339.emf"/><Relationship Id="rId104" Type="http://schemas.openxmlformats.org/officeDocument/2006/relationships/customXml" Target="../ink/ink229.xml"/><Relationship Id="rId120" Type="http://schemas.openxmlformats.org/officeDocument/2006/relationships/customXml" Target="../ink/ink237.xml"/><Relationship Id="rId125" Type="http://schemas.openxmlformats.org/officeDocument/2006/relationships/image" Target="../media/image353.emf"/><Relationship Id="rId141" Type="http://schemas.openxmlformats.org/officeDocument/2006/relationships/image" Target="../media/image361.emf"/><Relationship Id="rId7" Type="http://schemas.openxmlformats.org/officeDocument/2006/relationships/image" Target="../media/image172.emf"/><Relationship Id="rId71" Type="http://schemas.openxmlformats.org/officeDocument/2006/relationships/image" Target="../media/image326.emf"/><Relationship Id="rId92" Type="http://schemas.openxmlformats.org/officeDocument/2006/relationships/customXml" Target="../ink/ink223.xml"/><Relationship Id="rId2" Type="http://schemas.openxmlformats.org/officeDocument/2006/relationships/notesSlide" Target="../notesSlides/notesSlide16.xml"/><Relationship Id="rId29" Type="http://schemas.openxmlformats.org/officeDocument/2006/relationships/image" Target="../media/image305.emf"/><Relationship Id="rId24" Type="http://schemas.openxmlformats.org/officeDocument/2006/relationships/customXml" Target="../ink/ink189.xml"/><Relationship Id="rId40" Type="http://schemas.openxmlformats.org/officeDocument/2006/relationships/customXml" Target="../ink/ink197.xml"/><Relationship Id="rId45" Type="http://schemas.openxmlformats.org/officeDocument/2006/relationships/image" Target="../media/image313.emf"/><Relationship Id="rId66" Type="http://schemas.openxmlformats.org/officeDocument/2006/relationships/customXml" Target="../ink/ink210.xml"/><Relationship Id="rId87" Type="http://schemas.openxmlformats.org/officeDocument/2006/relationships/image" Target="../media/image334.emf"/><Relationship Id="rId110" Type="http://schemas.openxmlformats.org/officeDocument/2006/relationships/customXml" Target="../ink/ink232.xml"/><Relationship Id="rId115" Type="http://schemas.openxmlformats.org/officeDocument/2006/relationships/image" Target="../media/image348.emf"/><Relationship Id="rId131" Type="http://schemas.openxmlformats.org/officeDocument/2006/relationships/image" Target="../media/image356.emf"/><Relationship Id="rId136" Type="http://schemas.openxmlformats.org/officeDocument/2006/relationships/customXml" Target="../ink/ink245.xml"/><Relationship Id="rId61" Type="http://schemas.openxmlformats.org/officeDocument/2006/relationships/image" Target="../media/image321.emf"/><Relationship Id="rId82" Type="http://schemas.openxmlformats.org/officeDocument/2006/relationships/customXml" Target="../ink/ink218.xml"/><Relationship Id="rId19" Type="http://schemas.openxmlformats.org/officeDocument/2006/relationships/image" Target="../media/image300.emf"/><Relationship Id="rId14" Type="http://schemas.openxmlformats.org/officeDocument/2006/relationships/customXml" Target="../ink/ink184.xml"/><Relationship Id="rId30" Type="http://schemas.openxmlformats.org/officeDocument/2006/relationships/customXml" Target="../ink/ink192.xml"/><Relationship Id="rId35" Type="http://schemas.openxmlformats.org/officeDocument/2006/relationships/image" Target="../media/image308.emf"/><Relationship Id="rId56" Type="http://schemas.openxmlformats.org/officeDocument/2006/relationships/customXml" Target="../ink/ink205.xml"/><Relationship Id="rId77" Type="http://schemas.openxmlformats.org/officeDocument/2006/relationships/image" Target="../media/image329.emf"/><Relationship Id="rId100" Type="http://schemas.openxmlformats.org/officeDocument/2006/relationships/customXml" Target="../ink/ink227.xml"/><Relationship Id="rId105" Type="http://schemas.openxmlformats.org/officeDocument/2006/relationships/image" Target="../media/image343.emf"/><Relationship Id="rId126" Type="http://schemas.openxmlformats.org/officeDocument/2006/relationships/customXml" Target="../ink/ink240.xml"/><Relationship Id="rId8" Type="http://schemas.openxmlformats.org/officeDocument/2006/relationships/customXml" Target="../ink/ink181.xml"/><Relationship Id="rId51" Type="http://schemas.openxmlformats.org/officeDocument/2006/relationships/image" Target="../media/image316.emf"/><Relationship Id="rId72" Type="http://schemas.openxmlformats.org/officeDocument/2006/relationships/customXml" Target="../ink/ink213.xml"/><Relationship Id="rId93" Type="http://schemas.openxmlformats.org/officeDocument/2006/relationships/image" Target="../media/image337.emf"/><Relationship Id="rId98" Type="http://schemas.openxmlformats.org/officeDocument/2006/relationships/customXml" Target="../ink/ink226.xml"/><Relationship Id="rId121" Type="http://schemas.openxmlformats.org/officeDocument/2006/relationships/image" Target="../media/image351.emf"/><Relationship Id="rId142" Type="http://schemas.openxmlformats.org/officeDocument/2006/relationships/customXml" Target="../ink/ink248.xml"/><Relationship Id="rId3" Type="http://schemas.openxmlformats.org/officeDocument/2006/relationships/image" Target="../media/image12.png"/><Relationship Id="rId25" Type="http://schemas.openxmlformats.org/officeDocument/2006/relationships/image" Target="../media/image303.emf"/><Relationship Id="rId46" Type="http://schemas.openxmlformats.org/officeDocument/2006/relationships/customXml" Target="../ink/ink200.xml"/><Relationship Id="rId67" Type="http://schemas.openxmlformats.org/officeDocument/2006/relationships/image" Target="../media/image324.emf"/><Relationship Id="rId116" Type="http://schemas.openxmlformats.org/officeDocument/2006/relationships/customXml" Target="../ink/ink235.xml"/><Relationship Id="rId137" Type="http://schemas.openxmlformats.org/officeDocument/2006/relationships/image" Target="../media/image359.emf"/><Relationship Id="rId20" Type="http://schemas.openxmlformats.org/officeDocument/2006/relationships/customXml" Target="../ink/ink187.xml"/><Relationship Id="rId41" Type="http://schemas.openxmlformats.org/officeDocument/2006/relationships/image" Target="../media/image311.emf"/><Relationship Id="rId62" Type="http://schemas.openxmlformats.org/officeDocument/2006/relationships/customXml" Target="../ink/ink208.xml"/><Relationship Id="rId83" Type="http://schemas.openxmlformats.org/officeDocument/2006/relationships/image" Target="../media/image332.emf"/><Relationship Id="rId88" Type="http://schemas.openxmlformats.org/officeDocument/2006/relationships/customXml" Target="../ink/ink221.xml"/><Relationship Id="rId111" Type="http://schemas.openxmlformats.org/officeDocument/2006/relationships/image" Target="../media/image346.emf"/><Relationship Id="rId132" Type="http://schemas.openxmlformats.org/officeDocument/2006/relationships/customXml" Target="../ink/ink243.xml"/><Relationship Id="rId15" Type="http://schemas.openxmlformats.org/officeDocument/2006/relationships/image" Target="../media/image298.emf"/><Relationship Id="rId36" Type="http://schemas.openxmlformats.org/officeDocument/2006/relationships/customXml" Target="../ink/ink195.xml"/><Relationship Id="rId57" Type="http://schemas.openxmlformats.org/officeDocument/2006/relationships/image" Target="../media/image319.emf"/><Relationship Id="rId106" Type="http://schemas.openxmlformats.org/officeDocument/2006/relationships/customXml" Target="../ink/ink230.xml"/><Relationship Id="rId127" Type="http://schemas.openxmlformats.org/officeDocument/2006/relationships/image" Target="../media/image354.emf"/><Relationship Id="rId10" Type="http://schemas.openxmlformats.org/officeDocument/2006/relationships/customXml" Target="../ink/ink182.xml"/><Relationship Id="rId31" Type="http://schemas.openxmlformats.org/officeDocument/2006/relationships/image" Target="../media/image306.emf"/><Relationship Id="rId52" Type="http://schemas.openxmlformats.org/officeDocument/2006/relationships/customXml" Target="../ink/ink203.xml"/><Relationship Id="rId73" Type="http://schemas.openxmlformats.org/officeDocument/2006/relationships/image" Target="../media/image327.emf"/><Relationship Id="rId78" Type="http://schemas.openxmlformats.org/officeDocument/2006/relationships/customXml" Target="../ink/ink216.xml"/><Relationship Id="rId94" Type="http://schemas.openxmlformats.org/officeDocument/2006/relationships/customXml" Target="../ink/ink224.xml"/><Relationship Id="rId99" Type="http://schemas.openxmlformats.org/officeDocument/2006/relationships/image" Target="../media/image340.emf"/><Relationship Id="rId101" Type="http://schemas.openxmlformats.org/officeDocument/2006/relationships/image" Target="../media/image341.emf"/><Relationship Id="rId122" Type="http://schemas.openxmlformats.org/officeDocument/2006/relationships/customXml" Target="../ink/ink238.xml"/><Relationship Id="rId143" Type="http://schemas.openxmlformats.org/officeDocument/2006/relationships/image" Target="../media/image362.emf"/><Relationship Id="rId4" Type="http://schemas.openxmlformats.org/officeDocument/2006/relationships/customXml" Target="../ink/ink179.xml"/><Relationship Id="rId9" Type="http://schemas.openxmlformats.org/officeDocument/2006/relationships/image" Target="../media/image295.emf"/><Relationship Id="rId26" Type="http://schemas.openxmlformats.org/officeDocument/2006/relationships/customXml" Target="../ink/ink190.xml"/><Relationship Id="rId47" Type="http://schemas.openxmlformats.org/officeDocument/2006/relationships/image" Target="../media/image314.emf"/><Relationship Id="rId68" Type="http://schemas.openxmlformats.org/officeDocument/2006/relationships/customXml" Target="../ink/ink211.xml"/><Relationship Id="rId89" Type="http://schemas.openxmlformats.org/officeDocument/2006/relationships/image" Target="../media/image335.emf"/><Relationship Id="rId112" Type="http://schemas.openxmlformats.org/officeDocument/2006/relationships/customXml" Target="../ink/ink233.xml"/><Relationship Id="rId133" Type="http://schemas.openxmlformats.org/officeDocument/2006/relationships/image" Target="../media/image357.emf"/><Relationship Id="rId16" Type="http://schemas.openxmlformats.org/officeDocument/2006/relationships/customXml" Target="../ink/ink185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9.xml"/><Relationship Id="rId21" Type="http://schemas.openxmlformats.org/officeDocument/2006/relationships/image" Target="../media/image301.emf"/><Relationship Id="rId42" Type="http://schemas.openxmlformats.org/officeDocument/2006/relationships/customXml" Target="../ink/ink267.xml"/><Relationship Id="rId47" Type="http://schemas.openxmlformats.org/officeDocument/2006/relationships/image" Target="../media/image314.emf"/><Relationship Id="rId63" Type="http://schemas.openxmlformats.org/officeDocument/2006/relationships/image" Target="../media/image322.emf"/><Relationship Id="rId68" Type="http://schemas.openxmlformats.org/officeDocument/2006/relationships/customXml" Target="../ink/ink280.xml"/><Relationship Id="rId84" Type="http://schemas.openxmlformats.org/officeDocument/2006/relationships/customXml" Target="../ink/ink286.xml"/><Relationship Id="rId89" Type="http://schemas.openxmlformats.org/officeDocument/2006/relationships/image" Target="../media/image335.emf"/><Relationship Id="rId16" Type="http://schemas.openxmlformats.org/officeDocument/2006/relationships/customXml" Target="../ink/ink254.xml"/><Relationship Id="rId11" Type="http://schemas.openxmlformats.org/officeDocument/2006/relationships/image" Target="../media/image296.emf"/><Relationship Id="rId32" Type="http://schemas.openxmlformats.org/officeDocument/2006/relationships/customXml" Target="../ink/ink262.xml"/><Relationship Id="rId37" Type="http://schemas.openxmlformats.org/officeDocument/2006/relationships/image" Target="../media/image309.emf"/><Relationship Id="rId53" Type="http://schemas.openxmlformats.org/officeDocument/2006/relationships/image" Target="../media/image317.emf"/><Relationship Id="rId58" Type="http://schemas.openxmlformats.org/officeDocument/2006/relationships/customXml" Target="../ink/ink275.xml"/><Relationship Id="rId74" Type="http://schemas.openxmlformats.org/officeDocument/2006/relationships/customXml" Target="../ink/ink283.xml"/><Relationship Id="rId79" Type="http://schemas.openxmlformats.org/officeDocument/2006/relationships/image" Target="../media/image330.emf"/><Relationship Id="rId123" Type="http://schemas.openxmlformats.org/officeDocument/2006/relationships/image" Target="../media/image19.png"/><Relationship Id="rId128" Type="http://schemas.openxmlformats.org/officeDocument/2006/relationships/image" Target="../media/image21.png"/><Relationship Id="rId5" Type="http://schemas.openxmlformats.org/officeDocument/2006/relationships/image" Target="../media/image171.emf"/><Relationship Id="rId90" Type="http://schemas.openxmlformats.org/officeDocument/2006/relationships/customXml" Target="../ink/ink289.xml"/><Relationship Id="rId22" Type="http://schemas.openxmlformats.org/officeDocument/2006/relationships/customXml" Target="../ink/ink257.xml"/><Relationship Id="rId27" Type="http://schemas.openxmlformats.org/officeDocument/2006/relationships/image" Target="../media/image304.emf"/><Relationship Id="rId43" Type="http://schemas.openxmlformats.org/officeDocument/2006/relationships/image" Target="../media/image312.emf"/><Relationship Id="rId48" Type="http://schemas.openxmlformats.org/officeDocument/2006/relationships/customXml" Target="../ink/ink270.xml"/><Relationship Id="rId64" Type="http://schemas.openxmlformats.org/officeDocument/2006/relationships/customXml" Target="../ink/ink278.xml"/><Relationship Id="rId69" Type="http://schemas.openxmlformats.org/officeDocument/2006/relationships/image" Target="../media/image325.emf"/><Relationship Id="rId80" Type="http://schemas.openxmlformats.org/officeDocument/2006/relationships/customXml" Target="../ink/ink285.xml"/><Relationship Id="rId85" Type="http://schemas.openxmlformats.org/officeDocument/2006/relationships/image" Target="../media/image333.emf"/><Relationship Id="rId3" Type="http://schemas.openxmlformats.org/officeDocument/2006/relationships/image" Target="../media/image12.png"/><Relationship Id="rId12" Type="http://schemas.openxmlformats.org/officeDocument/2006/relationships/customXml" Target="../ink/ink252.xml"/><Relationship Id="rId17" Type="http://schemas.openxmlformats.org/officeDocument/2006/relationships/image" Target="../media/image299.emf"/><Relationship Id="rId25" Type="http://schemas.openxmlformats.org/officeDocument/2006/relationships/image" Target="../media/image303.emf"/><Relationship Id="rId33" Type="http://schemas.openxmlformats.org/officeDocument/2006/relationships/image" Target="../media/image307.emf"/><Relationship Id="rId38" Type="http://schemas.openxmlformats.org/officeDocument/2006/relationships/customXml" Target="../ink/ink265.xml"/><Relationship Id="rId46" Type="http://schemas.openxmlformats.org/officeDocument/2006/relationships/customXml" Target="../ink/ink269.xml"/><Relationship Id="rId59" Type="http://schemas.openxmlformats.org/officeDocument/2006/relationships/image" Target="../media/image320.emf"/><Relationship Id="rId67" Type="http://schemas.openxmlformats.org/officeDocument/2006/relationships/image" Target="../media/image324.emf"/><Relationship Id="rId124" Type="http://schemas.openxmlformats.org/officeDocument/2006/relationships/image" Target="../media/image17.png"/><Relationship Id="rId20" Type="http://schemas.openxmlformats.org/officeDocument/2006/relationships/customXml" Target="../ink/ink256.xml"/><Relationship Id="rId41" Type="http://schemas.openxmlformats.org/officeDocument/2006/relationships/image" Target="../media/image311.emf"/><Relationship Id="rId54" Type="http://schemas.openxmlformats.org/officeDocument/2006/relationships/customXml" Target="../ink/ink273.xml"/><Relationship Id="rId62" Type="http://schemas.openxmlformats.org/officeDocument/2006/relationships/customXml" Target="../ink/ink277.xml"/><Relationship Id="rId70" Type="http://schemas.openxmlformats.org/officeDocument/2006/relationships/customXml" Target="../ink/ink281.xml"/><Relationship Id="rId75" Type="http://schemas.openxmlformats.org/officeDocument/2006/relationships/image" Target="../media/image328.emf"/><Relationship Id="rId83" Type="http://schemas.openxmlformats.org/officeDocument/2006/relationships/image" Target="../media/image332.emf"/><Relationship Id="rId88" Type="http://schemas.openxmlformats.org/officeDocument/2006/relationships/customXml" Target="../ink/ink288.xml"/><Relationship Id="rId91" Type="http://schemas.openxmlformats.org/officeDocument/2006/relationships/image" Target="../media/image336.emf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50.xml"/><Relationship Id="rId15" Type="http://schemas.openxmlformats.org/officeDocument/2006/relationships/image" Target="../media/image298.emf"/><Relationship Id="rId23" Type="http://schemas.openxmlformats.org/officeDocument/2006/relationships/image" Target="../media/image302.emf"/><Relationship Id="rId28" Type="http://schemas.openxmlformats.org/officeDocument/2006/relationships/customXml" Target="../ink/ink260.xml"/><Relationship Id="rId36" Type="http://schemas.openxmlformats.org/officeDocument/2006/relationships/customXml" Target="../ink/ink264.xml"/><Relationship Id="rId49" Type="http://schemas.openxmlformats.org/officeDocument/2006/relationships/image" Target="../media/image315.emf"/><Relationship Id="rId57" Type="http://schemas.openxmlformats.org/officeDocument/2006/relationships/image" Target="../media/image319.emf"/><Relationship Id="rId119" Type="http://schemas.openxmlformats.org/officeDocument/2006/relationships/image" Target="../media/image350.emf"/><Relationship Id="rId127" Type="http://schemas.openxmlformats.org/officeDocument/2006/relationships/customXml" Target="../ink/ink295.xml"/><Relationship Id="rId10" Type="http://schemas.openxmlformats.org/officeDocument/2006/relationships/customXml" Target="../ink/ink251.xml"/><Relationship Id="rId31" Type="http://schemas.openxmlformats.org/officeDocument/2006/relationships/image" Target="../media/image306.emf"/><Relationship Id="rId44" Type="http://schemas.openxmlformats.org/officeDocument/2006/relationships/customXml" Target="../ink/ink268.xml"/><Relationship Id="rId52" Type="http://schemas.openxmlformats.org/officeDocument/2006/relationships/customXml" Target="../ink/ink272.xml"/><Relationship Id="rId60" Type="http://schemas.openxmlformats.org/officeDocument/2006/relationships/customXml" Target="../ink/ink276.xml"/><Relationship Id="rId65" Type="http://schemas.openxmlformats.org/officeDocument/2006/relationships/image" Target="../media/image323.emf"/><Relationship Id="rId73" Type="http://schemas.openxmlformats.org/officeDocument/2006/relationships/image" Target="../media/image327.emf"/><Relationship Id="rId86" Type="http://schemas.openxmlformats.org/officeDocument/2006/relationships/customXml" Target="../ink/ink287.xml"/><Relationship Id="rId94" Type="http://schemas.openxmlformats.org/officeDocument/2006/relationships/customXml" Target="../ink/ink291.xml"/><Relationship Id="rId122" Type="http://schemas.openxmlformats.org/officeDocument/2006/relationships/customXml" Target="../ink/ink293.xml"/><Relationship Id="rId4" Type="http://schemas.openxmlformats.org/officeDocument/2006/relationships/customXml" Target="../ink/ink249.xml"/><Relationship Id="rId9" Type="http://schemas.openxmlformats.org/officeDocument/2006/relationships/image" Target="../media/image295.emf"/><Relationship Id="rId13" Type="http://schemas.openxmlformats.org/officeDocument/2006/relationships/image" Target="../media/image297.emf"/><Relationship Id="rId18" Type="http://schemas.openxmlformats.org/officeDocument/2006/relationships/customXml" Target="../ink/ink255.xml"/><Relationship Id="rId39" Type="http://schemas.openxmlformats.org/officeDocument/2006/relationships/image" Target="../media/image310.emf"/><Relationship Id="rId34" Type="http://schemas.openxmlformats.org/officeDocument/2006/relationships/customXml" Target="../ink/ink263.xml"/><Relationship Id="rId50" Type="http://schemas.openxmlformats.org/officeDocument/2006/relationships/customXml" Target="../ink/ink271.xml"/><Relationship Id="rId55" Type="http://schemas.openxmlformats.org/officeDocument/2006/relationships/image" Target="../media/image318.emf"/><Relationship Id="rId76" Type="http://schemas.openxmlformats.org/officeDocument/2006/relationships/customXml" Target="../ink/ink284.xml"/><Relationship Id="rId120" Type="http://schemas.openxmlformats.org/officeDocument/2006/relationships/customXml" Target="../ink/ink292.xml"/><Relationship Id="rId125" Type="http://schemas.openxmlformats.org/officeDocument/2006/relationships/customXml" Target="../ink/ink294.xml"/><Relationship Id="rId71" Type="http://schemas.openxmlformats.org/officeDocument/2006/relationships/image" Target="../media/image326.emf"/><Relationship Id="rId92" Type="http://schemas.openxmlformats.org/officeDocument/2006/relationships/customXml" Target="../ink/ink290.xml"/><Relationship Id="rId2" Type="http://schemas.openxmlformats.org/officeDocument/2006/relationships/notesSlide" Target="../notesSlides/notesSlide17.xml"/><Relationship Id="rId29" Type="http://schemas.openxmlformats.org/officeDocument/2006/relationships/image" Target="../media/image305.emf"/><Relationship Id="rId24" Type="http://schemas.openxmlformats.org/officeDocument/2006/relationships/customXml" Target="../ink/ink258.xml"/><Relationship Id="rId40" Type="http://schemas.openxmlformats.org/officeDocument/2006/relationships/customXml" Target="../ink/ink266.xml"/><Relationship Id="rId45" Type="http://schemas.openxmlformats.org/officeDocument/2006/relationships/image" Target="../media/image313.emf"/><Relationship Id="rId66" Type="http://schemas.openxmlformats.org/officeDocument/2006/relationships/customXml" Target="../ink/ink279.xml"/><Relationship Id="rId87" Type="http://schemas.openxmlformats.org/officeDocument/2006/relationships/image" Target="../media/image334.emf"/><Relationship Id="rId61" Type="http://schemas.openxmlformats.org/officeDocument/2006/relationships/image" Target="../media/image321.emf"/><Relationship Id="rId19" Type="http://schemas.openxmlformats.org/officeDocument/2006/relationships/image" Target="../media/image300.emf"/><Relationship Id="rId14" Type="http://schemas.openxmlformats.org/officeDocument/2006/relationships/customXml" Target="../ink/ink253.xml"/><Relationship Id="rId30" Type="http://schemas.openxmlformats.org/officeDocument/2006/relationships/customXml" Target="../ink/ink261.xml"/><Relationship Id="rId35" Type="http://schemas.openxmlformats.org/officeDocument/2006/relationships/image" Target="../media/image308.emf"/><Relationship Id="rId56" Type="http://schemas.openxmlformats.org/officeDocument/2006/relationships/customXml" Target="../ink/ink274.xml"/><Relationship Id="rId126" Type="http://schemas.openxmlformats.org/officeDocument/2006/relationships/image" Target="../media/image20.png"/><Relationship Id="rId51" Type="http://schemas.openxmlformats.org/officeDocument/2006/relationships/image" Target="../media/image316.emf"/><Relationship Id="rId72" Type="http://schemas.openxmlformats.org/officeDocument/2006/relationships/customXml" Target="../ink/ink282.xml"/><Relationship Id="rId93" Type="http://schemas.openxmlformats.org/officeDocument/2006/relationships/image" Target="../media/image337.emf"/><Relationship Id="rId12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55" Type="http://schemas.openxmlformats.org/officeDocument/2006/relationships/image" Target="../media/image15.png"/><Relationship Id="rId59" Type="http://schemas.openxmlformats.org/officeDocument/2006/relationships/image" Target="../media/image1311.emf"/><Relationship Id="rId2" Type="http://schemas.openxmlformats.org/officeDocument/2006/relationships/notesSlide" Target="../notesSlides/notesSlide18.xml"/><Relationship Id="rId54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97.xml"/><Relationship Id="rId53" Type="http://schemas.openxmlformats.org/officeDocument/2006/relationships/image" Target="../media/image388.emf"/><Relationship Id="rId58" Type="http://schemas.openxmlformats.org/officeDocument/2006/relationships/customXml" Target="../ink/ink298.xml"/><Relationship Id="rId5" Type="http://schemas.openxmlformats.org/officeDocument/2006/relationships/image" Target="../media/image171.emf"/><Relationship Id="rId57" Type="http://schemas.openxmlformats.org/officeDocument/2006/relationships/image" Target="../media/image22.jpeg"/><Relationship Id="rId4" Type="http://schemas.openxmlformats.org/officeDocument/2006/relationships/customXml" Target="../ink/ink296.xml"/><Relationship Id="rId56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8.emf"/><Relationship Id="rId18" Type="http://schemas.openxmlformats.org/officeDocument/2006/relationships/customXml" Target="../ink/ink306.xml"/><Relationship Id="rId26" Type="http://schemas.openxmlformats.org/officeDocument/2006/relationships/customXml" Target="../ink/ink310.xml"/><Relationship Id="rId39" Type="http://schemas.openxmlformats.org/officeDocument/2006/relationships/image" Target="../media/image381.emf"/><Relationship Id="rId21" Type="http://schemas.openxmlformats.org/officeDocument/2006/relationships/image" Target="../media/image372.emf"/><Relationship Id="rId34" Type="http://schemas.openxmlformats.org/officeDocument/2006/relationships/customXml" Target="../ink/ink314.xml"/><Relationship Id="rId42" Type="http://schemas.openxmlformats.org/officeDocument/2006/relationships/customXml" Target="../ink/ink318.xml"/><Relationship Id="rId47" Type="http://schemas.openxmlformats.org/officeDocument/2006/relationships/image" Target="../media/image385.emf"/><Relationship Id="rId50" Type="http://schemas.openxmlformats.org/officeDocument/2006/relationships/customXml" Target="../ink/ink322.xml"/><Relationship Id="rId55" Type="http://schemas.openxmlformats.org/officeDocument/2006/relationships/image" Target="../media/image15.png"/><Relationship Id="rId7" Type="http://schemas.openxmlformats.org/officeDocument/2006/relationships/image" Target="../media/image172.emf"/><Relationship Id="rId2" Type="http://schemas.openxmlformats.org/officeDocument/2006/relationships/notesSlide" Target="../notesSlides/notesSlide19.xml"/><Relationship Id="rId16" Type="http://schemas.openxmlformats.org/officeDocument/2006/relationships/customXml" Target="../ink/ink305.xml"/><Relationship Id="rId29" Type="http://schemas.openxmlformats.org/officeDocument/2006/relationships/image" Target="../media/image376.emf"/><Relationship Id="rId11" Type="http://schemas.openxmlformats.org/officeDocument/2006/relationships/image" Target="../media/image367.emf"/><Relationship Id="rId24" Type="http://schemas.openxmlformats.org/officeDocument/2006/relationships/customXml" Target="../ink/ink309.xml"/><Relationship Id="rId32" Type="http://schemas.openxmlformats.org/officeDocument/2006/relationships/customXml" Target="../ink/ink313.xml"/><Relationship Id="rId37" Type="http://schemas.openxmlformats.org/officeDocument/2006/relationships/image" Target="../media/image380.emf"/><Relationship Id="rId40" Type="http://schemas.openxmlformats.org/officeDocument/2006/relationships/customXml" Target="../ink/ink317.xml"/><Relationship Id="rId45" Type="http://schemas.openxmlformats.org/officeDocument/2006/relationships/image" Target="../media/image384.emf"/><Relationship Id="rId53" Type="http://schemas.openxmlformats.org/officeDocument/2006/relationships/image" Target="../media/image388.emf"/><Relationship Id="rId5" Type="http://schemas.openxmlformats.org/officeDocument/2006/relationships/image" Target="../media/image171.emf"/><Relationship Id="rId10" Type="http://schemas.openxmlformats.org/officeDocument/2006/relationships/customXml" Target="../ink/ink302.xml"/><Relationship Id="rId19" Type="http://schemas.openxmlformats.org/officeDocument/2006/relationships/image" Target="../media/image371.emf"/><Relationship Id="rId31" Type="http://schemas.openxmlformats.org/officeDocument/2006/relationships/image" Target="../media/image377.emf"/><Relationship Id="rId44" Type="http://schemas.openxmlformats.org/officeDocument/2006/relationships/customXml" Target="../ink/ink319.xml"/><Relationship Id="rId52" Type="http://schemas.openxmlformats.org/officeDocument/2006/relationships/customXml" Target="../ink/ink323.xml"/><Relationship Id="rId4" Type="http://schemas.openxmlformats.org/officeDocument/2006/relationships/customXml" Target="../ink/ink299.xml"/><Relationship Id="rId9" Type="http://schemas.openxmlformats.org/officeDocument/2006/relationships/image" Target="../media/image366.emf"/><Relationship Id="rId14" Type="http://schemas.openxmlformats.org/officeDocument/2006/relationships/customXml" Target="../ink/ink304.xml"/><Relationship Id="rId22" Type="http://schemas.openxmlformats.org/officeDocument/2006/relationships/customXml" Target="../ink/ink308.xml"/><Relationship Id="rId27" Type="http://schemas.openxmlformats.org/officeDocument/2006/relationships/image" Target="../media/image375.emf"/><Relationship Id="rId30" Type="http://schemas.openxmlformats.org/officeDocument/2006/relationships/customXml" Target="../ink/ink312.xml"/><Relationship Id="rId35" Type="http://schemas.openxmlformats.org/officeDocument/2006/relationships/image" Target="../media/image379.emf"/><Relationship Id="rId43" Type="http://schemas.openxmlformats.org/officeDocument/2006/relationships/image" Target="../media/image383.emf"/><Relationship Id="rId48" Type="http://schemas.openxmlformats.org/officeDocument/2006/relationships/customXml" Target="../ink/ink321.xml"/><Relationship Id="rId56" Type="http://schemas.openxmlformats.org/officeDocument/2006/relationships/image" Target="../media/image16.png"/><Relationship Id="rId8" Type="http://schemas.openxmlformats.org/officeDocument/2006/relationships/customXml" Target="../ink/ink301.xml"/><Relationship Id="rId51" Type="http://schemas.openxmlformats.org/officeDocument/2006/relationships/image" Target="../media/image387.emf"/><Relationship Id="rId3" Type="http://schemas.openxmlformats.org/officeDocument/2006/relationships/image" Target="../media/image12.png"/><Relationship Id="rId12" Type="http://schemas.openxmlformats.org/officeDocument/2006/relationships/customXml" Target="../ink/ink303.xml"/><Relationship Id="rId17" Type="http://schemas.openxmlformats.org/officeDocument/2006/relationships/image" Target="../media/image370.emf"/><Relationship Id="rId25" Type="http://schemas.openxmlformats.org/officeDocument/2006/relationships/image" Target="../media/image374.emf"/><Relationship Id="rId33" Type="http://schemas.openxmlformats.org/officeDocument/2006/relationships/image" Target="../media/image378.emf"/><Relationship Id="rId38" Type="http://schemas.openxmlformats.org/officeDocument/2006/relationships/customXml" Target="../ink/ink316.xml"/><Relationship Id="rId46" Type="http://schemas.openxmlformats.org/officeDocument/2006/relationships/customXml" Target="../ink/ink320.xml"/><Relationship Id="rId20" Type="http://schemas.openxmlformats.org/officeDocument/2006/relationships/customXml" Target="../ink/ink307.xml"/><Relationship Id="rId41" Type="http://schemas.openxmlformats.org/officeDocument/2006/relationships/image" Target="../media/image382.emf"/><Relationship Id="rId54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00.xml"/><Relationship Id="rId15" Type="http://schemas.openxmlformats.org/officeDocument/2006/relationships/image" Target="../media/image369.emf"/><Relationship Id="rId23" Type="http://schemas.openxmlformats.org/officeDocument/2006/relationships/image" Target="../media/image373.emf"/><Relationship Id="rId28" Type="http://schemas.openxmlformats.org/officeDocument/2006/relationships/customXml" Target="../ink/ink311.xml"/><Relationship Id="rId36" Type="http://schemas.openxmlformats.org/officeDocument/2006/relationships/customXml" Target="../ink/ink315.xml"/><Relationship Id="rId49" Type="http://schemas.openxmlformats.org/officeDocument/2006/relationships/image" Target="../media/image38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5.xml"/><Relationship Id="rId13" Type="http://schemas.openxmlformats.org/officeDocument/2006/relationships/image" Target="../media/image393.emf"/><Relationship Id="rId18" Type="http://schemas.openxmlformats.org/officeDocument/2006/relationships/customXml" Target="../ink/ink330.xml"/><Relationship Id="rId3" Type="http://schemas.openxmlformats.org/officeDocument/2006/relationships/image" Target="../media/image23.png"/><Relationship Id="rId21" Type="http://schemas.openxmlformats.org/officeDocument/2006/relationships/image" Target="../media/image397.emf"/><Relationship Id="rId7" Type="http://schemas.openxmlformats.org/officeDocument/2006/relationships/image" Target="../media/image390.emf"/><Relationship Id="rId12" Type="http://schemas.openxmlformats.org/officeDocument/2006/relationships/customXml" Target="../ink/ink327.xml"/><Relationship Id="rId17" Type="http://schemas.openxmlformats.org/officeDocument/2006/relationships/image" Target="../media/image395.emf"/><Relationship Id="rId25" Type="http://schemas.openxmlformats.org/officeDocument/2006/relationships/image" Target="../media/image399.emf"/><Relationship Id="rId2" Type="http://schemas.openxmlformats.org/officeDocument/2006/relationships/notesSlide" Target="../notesSlides/notesSlide20.xml"/><Relationship Id="rId16" Type="http://schemas.openxmlformats.org/officeDocument/2006/relationships/customXml" Target="../ink/ink329.xml"/><Relationship Id="rId20" Type="http://schemas.openxmlformats.org/officeDocument/2006/relationships/customXml" Target="../ink/ink331.xml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392.emf"/><Relationship Id="rId24" Type="http://schemas.openxmlformats.org/officeDocument/2006/relationships/customXml" Target="../ink/ink333.xml"/><Relationship Id="rId15" Type="http://schemas.openxmlformats.org/officeDocument/2006/relationships/image" Target="../media/image394.emf"/><Relationship Id="rId23" Type="http://schemas.openxmlformats.org/officeDocument/2006/relationships/image" Target="../media/image398.emf"/><Relationship Id="rId10" Type="http://schemas.openxmlformats.org/officeDocument/2006/relationships/customXml" Target="../ink/ink326.xml"/><Relationship Id="rId19" Type="http://schemas.openxmlformats.org/officeDocument/2006/relationships/image" Target="../media/image396.emf"/><Relationship Id="rId4" Type="http://schemas.openxmlformats.org/officeDocument/2006/relationships/customXml" Target="../ink/ink324.xml"/><Relationship Id="rId9" Type="http://schemas.openxmlformats.org/officeDocument/2006/relationships/image" Target="../media/image391.emf"/><Relationship Id="rId14" Type="http://schemas.openxmlformats.org/officeDocument/2006/relationships/customXml" Target="../ink/ink328.xml"/><Relationship Id="rId22" Type="http://schemas.openxmlformats.org/officeDocument/2006/relationships/customXml" Target="../ink/ink332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1.emf"/><Relationship Id="rId21" Type="http://schemas.openxmlformats.org/officeDocument/2006/relationships/image" Target="../media/image33.emf"/><Relationship Id="rId42" Type="http://schemas.openxmlformats.org/officeDocument/2006/relationships/customXml" Target="../ink/ink352.xml"/><Relationship Id="rId63" Type="http://schemas.openxmlformats.org/officeDocument/2006/relationships/image" Target="../media/image54.emf"/><Relationship Id="rId84" Type="http://schemas.openxmlformats.org/officeDocument/2006/relationships/customXml" Target="../ink/ink373.xml"/><Relationship Id="rId138" Type="http://schemas.openxmlformats.org/officeDocument/2006/relationships/customXml" Target="../ink/ink400.xml"/><Relationship Id="rId159" Type="http://schemas.openxmlformats.org/officeDocument/2006/relationships/image" Target="../media/image102.emf"/><Relationship Id="rId170" Type="http://schemas.openxmlformats.org/officeDocument/2006/relationships/customXml" Target="../ink/ink416.xml"/><Relationship Id="rId191" Type="http://schemas.openxmlformats.org/officeDocument/2006/relationships/image" Target="../media/image118.emf"/><Relationship Id="rId205" Type="http://schemas.openxmlformats.org/officeDocument/2006/relationships/image" Target="../media/image125.emf"/><Relationship Id="rId107" Type="http://schemas.openxmlformats.org/officeDocument/2006/relationships/image" Target="../media/image76.emf"/><Relationship Id="rId11" Type="http://schemas.openxmlformats.org/officeDocument/2006/relationships/image" Target="../media/image28.emf"/><Relationship Id="rId32" Type="http://schemas.openxmlformats.org/officeDocument/2006/relationships/customXml" Target="../ink/ink347.xml"/><Relationship Id="rId53" Type="http://schemas.openxmlformats.org/officeDocument/2006/relationships/image" Target="../media/image49.emf"/><Relationship Id="rId74" Type="http://schemas.openxmlformats.org/officeDocument/2006/relationships/customXml" Target="../ink/ink368.xml"/><Relationship Id="rId128" Type="http://schemas.openxmlformats.org/officeDocument/2006/relationships/customXml" Target="../ink/ink395.xml"/><Relationship Id="rId149" Type="http://schemas.openxmlformats.org/officeDocument/2006/relationships/image" Target="../media/image97.emf"/><Relationship Id="rId95" Type="http://schemas.openxmlformats.org/officeDocument/2006/relationships/image" Target="../media/image70.emf"/><Relationship Id="rId160" Type="http://schemas.openxmlformats.org/officeDocument/2006/relationships/customXml" Target="../ink/ink411.xml"/><Relationship Id="rId181" Type="http://schemas.openxmlformats.org/officeDocument/2006/relationships/image" Target="../media/image113.emf"/><Relationship Id="rId22" Type="http://schemas.openxmlformats.org/officeDocument/2006/relationships/customXml" Target="../ink/ink342.xml"/><Relationship Id="rId43" Type="http://schemas.openxmlformats.org/officeDocument/2006/relationships/image" Target="../media/image44.emf"/><Relationship Id="rId64" Type="http://schemas.openxmlformats.org/officeDocument/2006/relationships/customXml" Target="../ink/ink363.xml"/><Relationship Id="rId118" Type="http://schemas.openxmlformats.org/officeDocument/2006/relationships/customXml" Target="../ink/ink390.xml"/><Relationship Id="rId139" Type="http://schemas.openxmlformats.org/officeDocument/2006/relationships/image" Target="../media/image92.emf"/><Relationship Id="rId85" Type="http://schemas.openxmlformats.org/officeDocument/2006/relationships/image" Target="../media/image65.emf"/><Relationship Id="rId150" Type="http://schemas.openxmlformats.org/officeDocument/2006/relationships/customXml" Target="../ink/ink406.xml"/><Relationship Id="rId171" Type="http://schemas.openxmlformats.org/officeDocument/2006/relationships/image" Target="../media/image108.emf"/><Relationship Id="rId192" Type="http://schemas.openxmlformats.org/officeDocument/2006/relationships/customXml" Target="../ink/ink427.xml"/><Relationship Id="rId206" Type="http://schemas.openxmlformats.org/officeDocument/2006/relationships/customXml" Target="../ink/ink434.xml"/><Relationship Id="rId12" Type="http://schemas.openxmlformats.org/officeDocument/2006/relationships/customXml" Target="../ink/ink337.xml"/><Relationship Id="rId33" Type="http://schemas.openxmlformats.org/officeDocument/2006/relationships/image" Target="../media/image39.emf"/><Relationship Id="rId108" Type="http://schemas.openxmlformats.org/officeDocument/2006/relationships/customXml" Target="../ink/ink385.xml"/><Relationship Id="rId129" Type="http://schemas.openxmlformats.org/officeDocument/2006/relationships/image" Target="../media/image87.emf"/><Relationship Id="rId54" Type="http://schemas.openxmlformats.org/officeDocument/2006/relationships/customXml" Target="../ink/ink358.xml"/><Relationship Id="rId75" Type="http://schemas.openxmlformats.org/officeDocument/2006/relationships/image" Target="../media/image60.emf"/><Relationship Id="rId96" Type="http://schemas.openxmlformats.org/officeDocument/2006/relationships/customXml" Target="../ink/ink379.xml"/><Relationship Id="rId140" Type="http://schemas.openxmlformats.org/officeDocument/2006/relationships/customXml" Target="../ink/ink401.xml"/><Relationship Id="rId161" Type="http://schemas.openxmlformats.org/officeDocument/2006/relationships/image" Target="../media/image103.emf"/><Relationship Id="rId182" Type="http://schemas.openxmlformats.org/officeDocument/2006/relationships/customXml" Target="../ink/ink422.xml"/><Relationship Id="rId23" Type="http://schemas.openxmlformats.org/officeDocument/2006/relationships/image" Target="../media/image34.emf"/><Relationship Id="rId119" Type="http://schemas.openxmlformats.org/officeDocument/2006/relationships/image" Target="../media/image82.emf"/><Relationship Id="rId44" Type="http://schemas.openxmlformats.org/officeDocument/2006/relationships/customXml" Target="../ink/ink353.xml"/><Relationship Id="rId65" Type="http://schemas.openxmlformats.org/officeDocument/2006/relationships/image" Target="../media/image55.emf"/><Relationship Id="rId86" Type="http://schemas.openxmlformats.org/officeDocument/2006/relationships/customXml" Target="../ink/ink374.xml"/><Relationship Id="rId130" Type="http://schemas.openxmlformats.org/officeDocument/2006/relationships/customXml" Target="../ink/ink396.xml"/><Relationship Id="rId151" Type="http://schemas.openxmlformats.org/officeDocument/2006/relationships/image" Target="../media/image98.emf"/><Relationship Id="rId172" Type="http://schemas.openxmlformats.org/officeDocument/2006/relationships/customXml" Target="../ink/ink417.xml"/><Relationship Id="rId193" Type="http://schemas.openxmlformats.org/officeDocument/2006/relationships/image" Target="../media/image119.emf"/><Relationship Id="rId207" Type="http://schemas.openxmlformats.org/officeDocument/2006/relationships/image" Target="../media/image126.emf"/><Relationship Id="rId13" Type="http://schemas.openxmlformats.org/officeDocument/2006/relationships/image" Target="../media/image29.emf"/><Relationship Id="rId109" Type="http://schemas.openxmlformats.org/officeDocument/2006/relationships/image" Target="../media/image77.emf"/><Relationship Id="rId34" Type="http://schemas.openxmlformats.org/officeDocument/2006/relationships/customXml" Target="../ink/ink348.xml"/><Relationship Id="rId55" Type="http://schemas.openxmlformats.org/officeDocument/2006/relationships/image" Target="../media/image50.emf"/><Relationship Id="rId76" Type="http://schemas.openxmlformats.org/officeDocument/2006/relationships/customXml" Target="../ink/ink369.xml"/><Relationship Id="rId97" Type="http://schemas.openxmlformats.org/officeDocument/2006/relationships/image" Target="../media/image71.emf"/><Relationship Id="rId120" Type="http://schemas.openxmlformats.org/officeDocument/2006/relationships/customXml" Target="../ink/ink391.xml"/><Relationship Id="rId141" Type="http://schemas.openxmlformats.org/officeDocument/2006/relationships/image" Target="../media/image93.emf"/><Relationship Id="rId7" Type="http://schemas.openxmlformats.org/officeDocument/2006/relationships/image" Target="../media/image26.emf"/><Relationship Id="rId162" Type="http://schemas.openxmlformats.org/officeDocument/2006/relationships/customXml" Target="../ink/ink412.xml"/><Relationship Id="rId183" Type="http://schemas.openxmlformats.org/officeDocument/2006/relationships/image" Target="../media/image114.emf"/><Relationship Id="rId24" Type="http://schemas.openxmlformats.org/officeDocument/2006/relationships/customXml" Target="../ink/ink343.xml"/><Relationship Id="rId45" Type="http://schemas.openxmlformats.org/officeDocument/2006/relationships/image" Target="../media/image45.emf"/><Relationship Id="rId66" Type="http://schemas.openxmlformats.org/officeDocument/2006/relationships/customXml" Target="../ink/ink364.xml"/><Relationship Id="rId87" Type="http://schemas.openxmlformats.org/officeDocument/2006/relationships/image" Target="../media/image66.emf"/><Relationship Id="rId110" Type="http://schemas.openxmlformats.org/officeDocument/2006/relationships/customXml" Target="../ink/ink386.xml"/><Relationship Id="rId131" Type="http://schemas.openxmlformats.org/officeDocument/2006/relationships/image" Target="../media/image88.emf"/><Relationship Id="rId152" Type="http://schemas.openxmlformats.org/officeDocument/2006/relationships/customXml" Target="../ink/ink407.xml"/><Relationship Id="rId173" Type="http://schemas.openxmlformats.org/officeDocument/2006/relationships/image" Target="../media/image109.emf"/><Relationship Id="rId194" Type="http://schemas.openxmlformats.org/officeDocument/2006/relationships/customXml" Target="../ink/ink428.xml"/><Relationship Id="rId208" Type="http://schemas.openxmlformats.org/officeDocument/2006/relationships/customXml" Target="../ink/ink435.xml"/><Relationship Id="rId19" Type="http://schemas.openxmlformats.org/officeDocument/2006/relationships/image" Target="../media/image32.emf"/><Relationship Id="rId14" Type="http://schemas.openxmlformats.org/officeDocument/2006/relationships/customXml" Target="../ink/ink338.xml"/><Relationship Id="rId30" Type="http://schemas.openxmlformats.org/officeDocument/2006/relationships/customXml" Target="../ink/ink346.xml"/><Relationship Id="rId35" Type="http://schemas.openxmlformats.org/officeDocument/2006/relationships/image" Target="../media/image40.emf"/><Relationship Id="rId56" Type="http://schemas.openxmlformats.org/officeDocument/2006/relationships/customXml" Target="../ink/ink359.xml"/><Relationship Id="rId77" Type="http://schemas.openxmlformats.org/officeDocument/2006/relationships/image" Target="../media/image61.emf"/><Relationship Id="rId100" Type="http://schemas.openxmlformats.org/officeDocument/2006/relationships/customXml" Target="../ink/ink381.xml"/><Relationship Id="rId105" Type="http://schemas.openxmlformats.org/officeDocument/2006/relationships/image" Target="../media/image75.emf"/><Relationship Id="rId126" Type="http://schemas.openxmlformats.org/officeDocument/2006/relationships/customXml" Target="../ink/ink394.xml"/><Relationship Id="rId147" Type="http://schemas.openxmlformats.org/officeDocument/2006/relationships/image" Target="../media/image96.emf"/><Relationship Id="rId168" Type="http://schemas.openxmlformats.org/officeDocument/2006/relationships/customXml" Target="../ink/ink415.xml"/><Relationship Id="rId8" Type="http://schemas.openxmlformats.org/officeDocument/2006/relationships/customXml" Target="../ink/ink335.xml"/><Relationship Id="rId51" Type="http://schemas.openxmlformats.org/officeDocument/2006/relationships/image" Target="../media/image48.emf"/><Relationship Id="rId72" Type="http://schemas.openxmlformats.org/officeDocument/2006/relationships/customXml" Target="../ink/ink367.xml"/><Relationship Id="rId93" Type="http://schemas.openxmlformats.org/officeDocument/2006/relationships/image" Target="../media/image69.emf"/><Relationship Id="rId98" Type="http://schemas.openxmlformats.org/officeDocument/2006/relationships/customXml" Target="../ink/ink380.xml"/><Relationship Id="rId121" Type="http://schemas.openxmlformats.org/officeDocument/2006/relationships/image" Target="../media/image83.emf"/><Relationship Id="rId142" Type="http://schemas.openxmlformats.org/officeDocument/2006/relationships/customXml" Target="../ink/ink402.xml"/><Relationship Id="rId163" Type="http://schemas.openxmlformats.org/officeDocument/2006/relationships/image" Target="../media/image104.emf"/><Relationship Id="rId184" Type="http://schemas.openxmlformats.org/officeDocument/2006/relationships/customXml" Target="../ink/ink423.xml"/><Relationship Id="rId189" Type="http://schemas.openxmlformats.org/officeDocument/2006/relationships/image" Target="../media/image117.emf"/><Relationship Id="rId3" Type="http://schemas.openxmlformats.org/officeDocument/2006/relationships/image" Target="../media/image23.png"/><Relationship Id="rId214" Type="http://schemas.openxmlformats.org/officeDocument/2006/relationships/customXml" Target="../ink/ink438.xml"/><Relationship Id="rId25" Type="http://schemas.openxmlformats.org/officeDocument/2006/relationships/image" Target="../media/image35.emf"/><Relationship Id="rId46" Type="http://schemas.openxmlformats.org/officeDocument/2006/relationships/customXml" Target="../ink/ink354.xml"/><Relationship Id="rId67" Type="http://schemas.openxmlformats.org/officeDocument/2006/relationships/image" Target="../media/image56.emf"/><Relationship Id="rId116" Type="http://schemas.openxmlformats.org/officeDocument/2006/relationships/customXml" Target="../ink/ink389.xml"/><Relationship Id="rId137" Type="http://schemas.openxmlformats.org/officeDocument/2006/relationships/image" Target="../media/image91.emf"/><Relationship Id="rId158" Type="http://schemas.openxmlformats.org/officeDocument/2006/relationships/customXml" Target="../ink/ink410.xml"/><Relationship Id="rId20" Type="http://schemas.openxmlformats.org/officeDocument/2006/relationships/customXml" Target="../ink/ink341.xml"/><Relationship Id="rId41" Type="http://schemas.openxmlformats.org/officeDocument/2006/relationships/image" Target="../media/image43.emf"/><Relationship Id="rId62" Type="http://schemas.openxmlformats.org/officeDocument/2006/relationships/customXml" Target="../ink/ink362.xml"/><Relationship Id="rId83" Type="http://schemas.openxmlformats.org/officeDocument/2006/relationships/image" Target="../media/image64.emf"/><Relationship Id="rId88" Type="http://schemas.openxmlformats.org/officeDocument/2006/relationships/customXml" Target="../ink/ink375.xml"/><Relationship Id="rId111" Type="http://schemas.openxmlformats.org/officeDocument/2006/relationships/image" Target="../media/image78.emf"/><Relationship Id="rId132" Type="http://schemas.openxmlformats.org/officeDocument/2006/relationships/customXml" Target="../ink/ink397.xml"/><Relationship Id="rId153" Type="http://schemas.openxmlformats.org/officeDocument/2006/relationships/image" Target="../media/image99.emf"/><Relationship Id="rId174" Type="http://schemas.openxmlformats.org/officeDocument/2006/relationships/customXml" Target="../ink/ink418.xml"/><Relationship Id="rId179" Type="http://schemas.openxmlformats.org/officeDocument/2006/relationships/image" Target="../media/image112.emf"/><Relationship Id="rId195" Type="http://schemas.openxmlformats.org/officeDocument/2006/relationships/image" Target="../media/image120.emf"/><Relationship Id="rId209" Type="http://schemas.openxmlformats.org/officeDocument/2006/relationships/image" Target="../media/image127.emf"/><Relationship Id="rId190" Type="http://schemas.openxmlformats.org/officeDocument/2006/relationships/customXml" Target="../ink/ink426.xml"/><Relationship Id="rId204" Type="http://schemas.openxmlformats.org/officeDocument/2006/relationships/customXml" Target="../ink/ink433.xml"/><Relationship Id="rId15" Type="http://schemas.openxmlformats.org/officeDocument/2006/relationships/image" Target="../media/image30.emf"/><Relationship Id="rId36" Type="http://schemas.openxmlformats.org/officeDocument/2006/relationships/customXml" Target="../ink/ink349.xml"/><Relationship Id="rId57" Type="http://schemas.openxmlformats.org/officeDocument/2006/relationships/image" Target="../media/image51.emf"/><Relationship Id="rId106" Type="http://schemas.openxmlformats.org/officeDocument/2006/relationships/customXml" Target="../ink/ink384.xml"/><Relationship Id="rId127" Type="http://schemas.openxmlformats.org/officeDocument/2006/relationships/image" Target="../media/image86.emf"/><Relationship Id="rId10" Type="http://schemas.openxmlformats.org/officeDocument/2006/relationships/customXml" Target="../ink/ink336.xml"/><Relationship Id="rId31" Type="http://schemas.openxmlformats.org/officeDocument/2006/relationships/image" Target="../media/image38.emf"/><Relationship Id="rId52" Type="http://schemas.openxmlformats.org/officeDocument/2006/relationships/customXml" Target="../ink/ink357.xml"/><Relationship Id="rId73" Type="http://schemas.openxmlformats.org/officeDocument/2006/relationships/image" Target="../media/image59.emf"/><Relationship Id="rId78" Type="http://schemas.openxmlformats.org/officeDocument/2006/relationships/customXml" Target="../ink/ink370.xml"/><Relationship Id="rId94" Type="http://schemas.openxmlformats.org/officeDocument/2006/relationships/customXml" Target="../ink/ink378.xml"/><Relationship Id="rId99" Type="http://schemas.openxmlformats.org/officeDocument/2006/relationships/image" Target="../media/image72.emf"/><Relationship Id="rId101" Type="http://schemas.openxmlformats.org/officeDocument/2006/relationships/image" Target="../media/image73.emf"/><Relationship Id="rId122" Type="http://schemas.openxmlformats.org/officeDocument/2006/relationships/customXml" Target="../ink/ink392.xml"/><Relationship Id="rId143" Type="http://schemas.openxmlformats.org/officeDocument/2006/relationships/image" Target="../media/image94.emf"/><Relationship Id="rId148" Type="http://schemas.openxmlformats.org/officeDocument/2006/relationships/customXml" Target="../ink/ink405.xml"/><Relationship Id="rId164" Type="http://schemas.openxmlformats.org/officeDocument/2006/relationships/customXml" Target="../ink/ink413.xml"/><Relationship Id="rId169" Type="http://schemas.openxmlformats.org/officeDocument/2006/relationships/image" Target="../media/image107.emf"/><Relationship Id="rId185" Type="http://schemas.openxmlformats.org/officeDocument/2006/relationships/image" Target="../media/image115.emf"/><Relationship Id="rId4" Type="http://schemas.openxmlformats.org/officeDocument/2006/relationships/customXml" Target="../ink/ink334.xml"/><Relationship Id="rId9" Type="http://schemas.openxmlformats.org/officeDocument/2006/relationships/image" Target="../media/image27.emf"/><Relationship Id="rId180" Type="http://schemas.openxmlformats.org/officeDocument/2006/relationships/customXml" Target="../ink/ink421.xml"/><Relationship Id="rId210" Type="http://schemas.openxmlformats.org/officeDocument/2006/relationships/customXml" Target="../ink/ink436.xml"/><Relationship Id="rId215" Type="http://schemas.openxmlformats.org/officeDocument/2006/relationships/image" Target="../media/image130.emf"/><Relationship Id="rId26" Type="http://schemas.openxmlformats.org/officeDocument/2006/relationships/customXml" Target="../ink/ink344.xml"/><Relationship Id="rId47" Type="http://schemas.openxmlformats.org/officeDocument/2006/relationships/image" Target="../media/image46.emf"/><Relationship Id="rId68" Type="http://schemas.openxmlformats.org/officeDocument/2006/relationships/customXml" Target="../ink/ink365.xml"/><Relationship Id="rId89" Type="http://schemas.openxmlformats.org/officeDocument/2006/relationships/image" Target="../media/image67.emf"/><Relationship Id="rId112" Type="http://schemas.openxmlformats.org/officeDocument/2006/relationships/customXml" Target="../ink/ink387.xml"/><Relationship Id="rId133" Type="http://schemas.openxmlformats.org/officeDocument/2006/relationships/image" Target="../media/image89.emf"/><Relationship Id="rId154" Type="http://schemas.openxmlformats.org/officeDocument/2006/relationships/customXml" Target="../ink/ink408.xml"/><Relationship Id="rId175" Type="http://schemas.openxmlformats.org/officeDocument/2006/relationships/image" Target="../media/image110.emf"/><Relationship Id="rId196" Type="http://schemas.openxmlformats.org/officeDocument/2006/relationships/customXml" Target="../ink/ink429.xml"/><Relationship Id="rId200" Type="http://schemas.openxmlformats.org/officeDocument/2006/relationships/customXml" Target="../ink/ink431.xml"/><Relationship Id="rId16" Type="http://schemas.openxmlformats.org/officeDocument/2006/relationships/customXml" Target="../ink/ink339.xml"/><Relationship Id="rId37" Type="http://schemas.openxmlformats.org/officeDocument/2006/relationships/image" Target="../media/image41.emf"/><Relationship Id="rId58" Type="http://schemas.openxmlformats.org/officeDocument/2006/relationships/customXml" Target="../ink/ink360.xml"/><Relationship Id="rId79" Type="http://schemas.openxmlformats.org/officeDocument/2006/relationships/image" Target="../media/image62.emf"/><Relationship Id="rId102" Type="http://schemas.openxmlformats.org/officeDocument/2006/relationships/customXml" Target="../ink/ink382.xml"/><Relationship Id="rId123" Type="http://schemas.openxmlformats.org/officeDocument/2006/relationships/image" Target="../media/image84.emf"/><Relationship Id="rId144" Type="http://schemas.openxmlformats.org/officeDocument/2006/relationships/customXml" Target="../ink/ink403.xml"/><Relationship Id="rId90" Type="http://schemas.openxmlformats.org/officeDocument/2006/relationships/customXml" Target="../ink/ink376.xml"/><Relationship Id="rId165" Type="http://schemas.openxmlformats.org/officeDocument/2006/relationships/image" Target="../media/image105.emf"/><Relationship Id="rId186" Type="http://schemas.openxmlformats.org/officeDocument/2006/relationships/customXml" Target="../ink/ink424.xml"/><Relationship Id="rId211" Type="http://schemas.openxmlformats.org/officeDocument/2006/relationships/image" Target="../media/image128.emf"/><Relationship Id="rId27" Type="http://schemas.openxmlformats.org/officeDocument/2006/relationships/image" Target="../media/image36.emf"/><Relationship Id="rId48" Type="http://schemas.openxmlformats.org/officeDocument/2006/relationships/customXml" Target="../ink/ink355.xml"/><Relationship Id="rId69" Type="http://schemas.openxmlformats.org/officeDocument/2006/relationships/image" Target="../media/image57.emf"/><Relationship Id="rId113" Type="http://schemas.openxmlformats.org/officeDocument/2006/relationships/image" Target="../media/image79.emf"/><Relationship Id="rId134" Type="http://schemas.openxmlformats.org/officeDocument/2006/relationships/customXml" Target="../ink/ink398.xml"/><Relationship Id="rId80" Type="http://schemas.openxmlformats.org/officeDocument/2006/relationships/customXml" Target="../ink/ink371.xml"/><Relationship Id="rId155" Type="http://schemas.openxmlformats.org/officeDocument/2006/relationships/image" Target="../media/image100.emf"/><Relationship Id="rId176" Type="http://schemas.openxmlformats.org/officeDocument/2006/relationships/customXml" Target="../ink/ink419.xml"/><Relationship Id="rId197" Type="http://schemas.openxmlformats.org/officeDocument/2006/relationships/image" Target="../media/image121.emf"/><Relationship Id="rId201" Type="http://schemas.openxmlformats.org/officeDocument/2006/relationships/image" Target="../media/image123.emf"/><Relationship Id="rId17" Type="http://schemas.openxmlformats.org/officeDocument/2006/relationships/image" Target="../media/image31.emf"/><Relationship Id="rId38" Type="http://schemas.openxmlformats.org/officeDocument/2006/relationships/customXml" Target="../ink/ink350.xml"/><Relationship Id="rId59" Type="http://schemas.openxmlformats.org/officeDocument/2006/relationships/image" Target="../media/image52.emf"/><Relationship Id="rId103" Type="http://schemas.openxmlformats.org/officeDocument/2006/relationships/image" Target="../media/image74.emf"/><Relationship Id="rId124" Type="http://schemas.openxmlformats.org/officeDocument/2006/relationships/customXml" Target="../ink/ink393.xml"/><Relationship Id="rId70" Type="http://schemas.openxmlformats.org/officeDocument/2006/relationships/customXml" Target="../ink/ink366.xml"/><Relationship Id="rId91" Type="http://schemas.openxmlformats.org/officeDocument/2006/relationships/image" Target="../media/image68.emf"/><Relationship Id="rId145" Type="http://schemas.openxmlformats.org/officeDocument/2006/relationships/image" Target="../media/image95.emf"/><Relationship Id="rId166" Type="http://schemas.openxmlformats.org/officeDocument/2006/relationships/customXml" Target="../ink/ink414.xml"/><Relationship Id="rId187" Type="http://schemas.openxmlformats.org/officeDocument/2006/relationships/image" Target="../media/image116.emf"/><Relationship Id="rId1" Type="http://schemas.openxmlformats.org/officeDocument/2006/relationships/slideLayout" Target="../slideLayouts/slideLayout4.xml"/><Relationship Id="rId212" Type="http://schemas.openxmlformats.org/officeDocument/2006/relationships/customXml" Target="../ink/ink437.xml"/><Relationship Id="rId28" Type="http://schemas.openxmlformats.org/officeDocument/2006/relationships/customXml" Target="../ink/ink345.xml"/><Relationship Id="rId49" Type="http://schemas.openxmlformats.org/officeDocument/2006/relationships/image" Target="../media/image47.emf"/><Relationship Id="rId114" Type="http://schemas.openxmlformats.org/officeDocument/2006/relationships/customXml" Target="../ink/ink388.xml"/><Relationship Id="rId60" Type="http://schemas.openxmlformats.org/officeDocument/2006/relationships/customXml" Target="../ink/ink361.xml"/><Relationship Id="rId81" Type="http://schemas.openxmlformats.org/officeDocument/2006/relationships/image" Target="../media/image63.emf"/><Relationship Id="rId135" Type="http://schemas.openxmlformats.org/officeDocument/2006/relationships/image" Target="../media/image90.emf"/><Relationship Id="rId156" Type="http://schemas.openxmlformats.org/officeDocument/2006/relationships/customXml" Target="../ink/ink409.xml"/><Relationship Id="rId177" Type="http://schemas.openxmlformats.org/officeDocument/2006/relationships/image" Target="../media/image111.emf"/><Relationship Id="rId198" Type="http://schemas.openxmlformats.org/officeDocument/2006/relationships/customXml" Target="../ink/ink430.xml"/><Relationship Id="rId202" Type="http://schemas.openxmlformats.org/officeDocument/2006/relationships/customXml" Target="../ink/ink432.xml"/><Relationship Id="rId18" Type="http://schemas.openxmlformats.org/officeDocument/2006/relationships/customXml" Target="../ink/ink340.xml"/><Relationship Id="rId39" Type="http://schemas.openxmlformats.org/officeDocument/2006/relationships/image" Target="../media/image42.emf"/><Relationship Id="rId50" Type="http://schemas.openxmlformats.org/officeDocument/2006/relationships/customXml" Target="../ink/ink356.xml"/><Relationship Id="rId104" Type="http://schemas.openxmlformats.org/officeDocument/2006/relationships/customXml" Target="../ink/ink383.xml"/><Relationship Id="rId125" Type="http://schemas.openxmlformats.org/officeDocument/2006/relationships/image" Target="../media/image85.emf"/><Relationship Id="rId146" Type="http://schemas.openxmlformats.org/officeDocument/2006/relationships/customXml" Target="../ink/ink404.xml"/><Relationship Id="rId167" Type="http://schemas.openxmlformats.org/officeDocument/2006/relationships/image" Target="../media/image106.emf"/><Relationship Id="rId188" Type="http://schemas.openxmlformats.org/officeDocument/2006/relationships/customXml" Target="../ink/ink425.xml"/><Relationship Id="rId71" Type="http://schemas.openxmlformats.org/officeDocument/2006/relationships/image" Target="../media/image58.emf"/><Relationship Id="rId92" Type="http://schemas.openxmlformats.org/officeDocument/2006/relationships/customXml" Target="../ink/ink377.xml"/><Relationship Id="rId213" Type="http://schemas.openxmlformats.org/officeDocument/2006/relationships/image" Target="../media/image129.emf"/><Relationship Id="rId2" Type="http://schemas.openxmlformats.org/officeDocument/2006/relationships/notesSlide" Target="../notesSlides/notesSlide21.xml"/><Relationship Id="rId29" Type="http://schemas.openxmlformats.org/officeDocument/2006/relationships/image" Target="../media/image37.emf"/><Relationship Id="rId40" Type="http://schemas.openxmlformats.org/officeDocument/2006/relationships/customXml" Target="../ink/ink351.xml"/><Relationship Id="rId115" Type="http://schemas.openxmlformats.org/officeDocument/2006/relationships/image" Target="../media/image80.emf"/><Relationship Id="rId136" Type="http://schemas.openxmlformats.org/officeDocument/2006/relationships/customXml" Target="../ink/ink399.xml"/><Relationship Id="rId157" Type="http://schemas.openxmlformats.org/officeDocument/2006/relationships/image" Target="../media/image101.emf"/><Relationship Id="rId178" Type="http://schemas.openxmlformats.org/officeDocument/2006/relationships/customXml" Target="../ink/ink420.xml"/><Relationship Id="rId61" Type="http://schemas.openxmlformats.org/officeDocument/2006/relationships/image" Target="../media/image53.emf"/><Relationship Id="rId82" Type="http://schemas.openxmlformats.org/officeDocument/2006/relationships/customXml" Target="../ink/ink372.xml"/><Relationship Id="rId199" Type="http://schemas.openxmlformats.org/officeDocument/2006/relationships/image" Target="../media/image122.emf"/><Relationship Id="rId203" Type="http://schemas.openxmlformats.org/officeDocument/2006/relationships/image" Target="../media/image124.emf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44.xml"/><Relationship Id="rId18" Type="http://schemas.openxmlformats.org/officeDocument/2006/relationships/image" Target="../media/image23.emf"/><Relationship Id="rId26" Type="http://schemas.openxmlformats.org/officeDocument/2006/relationships/image" Target="../media/image133.emf"/><Relationship Id="rId39" Type="http://schemas.openxmlformats.org/officeDocument/2006/relationships/customXml" Target="../ink/ink457.xml"/><Relationship Id="rId21" Type="http://schemas.openxmlformats.org/officeDocument/2006/relationships/customXml" Target="../ink/ink448.xml"/><Relationship Id="rId34" Type="http://schemas.openxmlformats.org/officeDocument/2006/relationships/image" Target="../media/image137.emf"/><Relationship Id="rId42" Type="http://schemas.openxmlformats.org/officeDocument/2006/relationships/image" Target="../media/image141.emf"/><Relationship Id="rId47" Type="http://schemas.openxmlformats.org/officeDocument/2006/relationships/customXml" Target="../ink/ink461.xml"/><Relationship Id="rId7" Type="http://schemas.openxmlformats.org/officeDocument/2006/relationships/customXml" Target="../ink/ink441.xml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2.emf"/><Relationship Id="rId29" Type="http://schemas.openxmlformats.org/officeDocument/2006/relationships/customXml" Target="../ink/ink45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emf"/><Relationship Id="rId11" Type="http://schemas.openxmlformats.org/officeDocument/2006/relationships/customXml" Target="../ink/ink443.xml"/><Relationship Id="rId24" Type="http://schemas.openxmlformats.org/officeDocument/2006/relationships/image" Target="../media/image132.emf"/><Relationship Id="rId32" Type="http://schemas.openxmlformats.org/officeDocument/2006/relationships/image" Target="../media/image136.emf"/><Relationship Id="rId37" Type="http://schemas.openxmlformats.org/officeDocument/2006/relationships/customXml" Target="../ink/ink456.xml"/><Relationship Id="rId40" Type="http://schemas.openxmlformats.org/officeDocument/2006/relationships/image" Target="../media/image140.emf"/><Relationship Id="rId45" Type="http://schemas.openxmlformats.org/officeDocument/2006/relationships/customXml" Target="../ink/ink460.xml"/><Relationship Id="rId5" Type="http://schemas.openxmlformats.org/officeDocument/2006/relationships/customXml" Target="../ink/ink440.xml"/><Relationship Id="rId15" Type="http://schemas.openxmlformats.org/officeDocument/2006/relationships/customXml" Target="../ink/ink445.xml"/><Relationship Id="rId23" Type="http://schemas.openxmlformats.org/officeDocument/2006/relationships/customXml" Target="../ink/ink449.xml"/><Relationship Id="rId28" Type="http://schemas.openxmlformats.org/officeDocument/2006/relationships/image" Target="../media/image134.emf"/><Relationship Id="rId36" Type="http://schemas.openxmlformats.org/officeDocument/2006/relationships/image" Target="../media/image138.emf"/><Relationship Id="rId10" Type="http://schemas.openxmlformats.org/officeDocument/2006/relationships/image" Target="../media/image19.emf"/><Relationship Id="rId19" Type="http://schemas.openxmlformats.org/officeDocument/2006/relationships/customXml" Target="../ink/ink447.xml"/><Relationship Id="rId31" Type="http://schemas.openxmlformats.org/officeDocument/2006/relationships/customXml" Target="../ink/ink453.xml"/><Relationship Id="rId44" Type="http://schemas.openxmlformats.org/officeDocument/2006/relationships/image" Target="../media/image142.emf"/><Relationship Id="rId4" Type="http://schemas.openxmlformats.org/officeDocument/2006/relationships/image" Target="../media/image25.emf"/><Relationship Id="rId9" Type="http://schemas.openxmlformats.org/officeDocument/2006/relationships/customXml" Target="../ink/ink442.xml"/><Relationship Id="rId14" Type="http://schemas.openxmlformats.org/officeDocument/2006/relationships/image" Target="../media/image21.emf"/><Relationship Id="rId22" Type="http://schemas.openxmlformats.org/officeDocument/2006/relationships/image" Target="../media/image131.emf"/><Relationship Id="rId27" Type="http://schemas.openxmlformats.org/officeDocument/2006/relationships/customXml" Target="../ink/ink451.xml"/><Relationship Id="rId30" Type="http://schemas.openxmlformats.org/officeDocument/2006/relationships/image" Target="../media/image135.emf"/><Relationship Id="rId35" Type="http://schemas.openxmlformats.org/officeDocument/2006/relationships/customXml" Target="../ink/ink455.xml"/><Relationship Id="rId43" Type="http://schemas.openxmlformats.org/officeDocument/2006/relationships/customXml" Target="../ink/ink459.xml"/><Relationship Id="rId48" Type="http://schemas.openxmlformats.org/officeDocument/2006/relationships/image" Target="../media/image144.emf"/><Relationship Id="rId8" Type="http://schemas.openxmlformats.org/officeDocument/2006/relationships/image" Target="../media/image18.emf"/><Relationship Id="rId3" Type="http://schemas.openxmlformats.org/officeDocument/2006/relationships/customXml" Target="../ink/ink439.xml"/><Relationship Id="rId12" Type="http://schemas.openxmlformats.org/officeDocument/2006/relationships/image" Target="../media/image20.emf"/><Relationship Id="rId17" Type="http://schemas.openxmlformats.org/officeDocument/2006/relationships/customXml" Target="../ink/ink446.xml"/><Relationship Id="rId25" Type="http://schemas.openxmlformats.org/officeDocument/2006/relationships/customXml" Target="../ink/ink450.xml"/><Relationship Id="rId33" Type="http://schemas.openxmlformats.org/officeDocument/2006/relationships/customXml" Target="../ink/ink454.xml"/><Relationship Id="rId38" Type="http://schemas.openxmlformats.org/officeDocument/2006/relationships/image" Target="../media/image139.emf"/><Relationship Id="rId46" Type="http://schemas.openxmlformats.org/officeDocument/2006/relationships/image" Target="../media/image143.emf"/><Relationship Id="rId20" Type="http://schemas.openxmlformats.org/officeDocument/2006/relationships/image" Target="../media/image24.emf"/><Relationship Id="rId41" Type="http://schemas.openxmlformats.org/officeDocument/2006/relationships/customXml" Target="../ink/ink45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3.emf"/><Relationship Id="rId18" Type="http://schemas.openxmlformats.org/officeDocument/2006/relationships/customXml" Target="../ink/ink468.xml"/><Relationship Id="rId26" Type="http://schemas.openxmlformats.org/officeDocument/2006/relationships/customXml" Target="../ink/ink472.xml"/><Relationship Id="rId39" Type="http://schemas.openxmlformats.org/officeDocument/2006/relationships/image" Target="../media/image29.png"/><Relationship Id="rId21" Type="http://schemas.openxmlformats.org/officeDocument/2006/relationships/image" Target="../media/image397.emf"/><Relationship Id="rId34" Type="http://schemas.openxmlformats.org/officeDocument/2006/relationships/customXml" Target="../ink/ink476.xml"/><Relationship Id="rId42" Type="http://schemas.openxmlformats.org/officeDocument/2006/relationships/customXml" Target="../ink/ink480.xml"/><Relationship Id="rId47" Type="http://schemas.openxmlformats.org/officeDocument/2006/relationships/image" Target="../media/image33.png"/><Relationship Id="rId50" Type="http://schemas.openxmlformats.org/officeDocument/2006/relationships/customXml" Target="../ink/ink484.xml"/><Relationship Id="rId55" Type="http://schemas.openxmlformats.org/officeDocument/2006/relationships/image" Target="../media/image37.png"/><Relationship Id="rId7" Type="http://schemas.openxmlformats.org/officeDocument/2006/relationships/image" Target="../media/image390.emf"/><Relationship Id="rId2" Type="http://schemas.openxmlformats.org/officeDocument/2006/relationships/notesSlide" Target="../notesSlides/notesSlide24.xml"/><Relationship Id="rId16" Type="http://schemas.openxmlformats.org/officeDocument/2006/relationships/customXml" Target="../ink/ink467.xml"/><Relationship Id="rId29" Type="http://schemas.openxmlformats.org/officeDocument/2006/relationships/image" Target="../media/image24.png"/><Relationship Id="rId11" Type="http://schemas.openxmlformats.org/officeDocument/2006/relationships/image" Target="../media/image392.emf"/><Relationship Id="rId24" Type="http://schemas.openxmlformats.org/officeDocument/2006/relationships/customXml" Target="../ink/ink471.xml"/><Relationship Id="rId32" Type="http://schemas.openxmlformats.org/officeDocument/2006/relationships/customXml" Target="../ink/ink475.xml"/><Relationship Id="rId37" Type="http://schemas.openxmlformats.org/officeDocument/2006/relationships/image" Target="../media/image28.png"/><Relationship Id="rId40" Type="http://schemas.openxmlformats.org/officeDocument/2006/relationships/customXml" Target="../ink/ink479.xml"/><Relationship Id="rId45" Type="http://schemas.openxmlformats.org/officeDocument/2006/relationships/image" Target="../media/image32.png"/><Relationship Id="rId53" Type="http://schemas.openxmlformats.org/officeDocument/2006/relationships/image" Target="../media/image36.png"/><Relationship Id="rId58" Type="http://schemas.openxmlformats.org/officeDocument/2006/relationships/customXml" Target="../ink/ink488.xml"/><Relationship Id="rId19" Type="http://schemas.openxmlformats.org/officeDocument/2006/relationships/image" Target="../media/image396.emf"/><Relationship Id="rId4" Type="http://schemas.openxmlformats.org/officeDocument/2006/relationships/customXml" Target="../ink/ink462.xml"/><Relationship Id="rId9" Type="http://schemas.openxmlformats.org/officeDocument/2006/relationships/image" Target="../media/image391.emf"/><Relationship Id="rId14" Type="http://schemas.openxmlformats.org/officeDocument/2006/relationships/customXml" Target="../ink/ink466.xml"/><Relationship Id="rId22" Type="http://schemas.openxmlformats.org/officeDocument/2006/relationships/customXml" Target="../ink/ink470.xml"/><Relationship Id="rId27" Type="http://schemas.openxmlformats.org/officeDocument/2006/relationships/image" Target="../media/image230.png"/><Relationship Id="rId30" Type="http://schemas.openxmlformats.org/officeDocument/2006/relationships/customXml" Target="../ink/ink474.xml"/><Relationship Id="rId35" Type="http://schemas.openxmlformats.org/officeDocument/2006/relationships/image" Target="../media/image27.png"/><Relationship Id="rId43" Type="http://schemas.openxmlformats.org/officeDocument/2006/relationships/image" Target="../media/image31.png"/><Relationship Id="rId48" Type="http://schemas.openxmlformats.org/officeDocument/2006/relationships/customXml" Target="../ink/ink483.xml"/><Relationship Id="rId56" Type="http://schemas.openxmlformats.org/officeDocument/2006/relationships/customXml" Target="../ink/ink487.xml"/><Relationship Id="rId8" Type="http://schemas.openxmlformats.org/officeDocument/2006/relationships/customXml" Target="../ink/ink463.xml"/><Relationship Id="rId51" Type="http://schemas.openxmlformats.org/officeDocument/2006/relationships/image" Target="../media/image35.png"/><Relationship Id="rId3" Type="http://schemas.openxmlformats.org/officeDocument/2006/relationships/image" Target="../media/image23.png"/><Relationship Id="rId12" Type="http://schemas.openxmlformats.org/officeDocument/2006/relationships/customXml" Target="../ink/ink465.xml"/><Relationship Id="rId17" Type="http://schemas.openxmlformats.org/officeDocument/2006/relationships/image" Target="../media/image395.emf"/><Relationship Id="rId25" Type="http://schemas.openxmlformats.org/officeDocument/2006/relationships/image" Target="../media/image399.emf"/><Relationship Id="rId33" Type="http://schemas.openxmlformats.org/officeDocument/2006/relationships/image" Target="../media/image26.png"/><Relationship Id="rId38" Type="http://schemas.openxmlformats.org/officeDocument/2006/relationships/customXml" Target="../ink/ink478.xml"/><Relationship Id="rId46" Type="http://schemas.openxmlformats.org/officeDocument/2006/relationships/customXml" Target="../ink/ink482.xml"/><Relationship Id="rId59" Type="http://schemas.openxmlformats.org/officeDocument/2006/relationships/image" Target="../media/image39.png"/><Relationship Id="rId20" Type="http://schemas.openxmlformats.org/officeDocument/2006/relationships/customXml" Target="../ink/ink469.xml"/><Relationship Id="rId41" Type="http://schemas.openxmlformats.org/officeDocument/2006/relationships/image" Target="../media/image30.png"/><Relationship Id="rId54" Type="http://schemas.openxmlformats.org/officeDocument/2006/relationships/customXml" Target="../ink/ink486.xml"/><Relationship Id="rId1" Type="http://schemas.openxmlformats.org/officeDocument/2006/relationships/slideLayout" Target="../slideLayouts/slideLayout4.xml"/><Relationship Id="rId15" Type="http://schemas.openxmlformats.org/officeDocument/2006/relationships/image" Target="../media/image394.emf"/><Relationship Id="rId23" Type="http://schemas.openxmlformats.org/officeDocument/2006/relationships/image" Target="../media/image398.emf"/><Relationship Id="rId28" Type="http://schemas.openxmlformats.org/officeDocument/2006/relationships/customXml" Target="../ink/ink473.xml"/><Relationship Id="rId36" Type="http://schemas.openxmlformats.org/officeDocument/2006/relationships/customXml" Target="../ink/ink477.xml"/><Relationship Id="rId49" Type="http://schemas.openxmlformats.org/officeDocument/2006/relationships/image" Target="../media/image34.png"/><Relationship Id="rId57" Type="http://schemas.openxmlformats.org/officeDocument/2006/relationships/image" Target="../media/image38.png"/><Relationship Id="rId10" Type="http://schemas.openxmlformats.org/officeDocument/2006/relationships/customXml" Target="../ink/ink464.xml"/><Relationship Id="rId31" Type="http://schemas.openxmlformats.org/officeDocument/2006/relationships/image" Target="../media/image25.png"/><Relationship Id="rId44" Type="http://schemas.openxmlformats.org/officeDocument/2006/relationships/customXml" Target="../ink/ink481.xml"/><Relationship Id="rId52" Type="http://schemas.openxmlformats.org/officeDocument/2006/relationships/customXml" Target="../ink/ink48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emf"/><Relationship Id="rId3" Type="http://schemas.openxmlformats.org/officeDocument/2006/relationships/customXml" Target="../ink/ink489.xml"/><Relationship Id="rId7" Type="http://schemas.openxmlformats.org/officeDocument/2006/relationships/customXml" Target="../ink/ink49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emf"/><Relationship Id="rId5" Type="http://schemas.openxmlformats.org/officeDocument/2006/relationships/customXml" Target="../ink/ink490.xml"/><Relationship Id="rId4" Type="http://schemas.openxmlformats.org/officeDocument/2006/relationships/image" Target="../media/image1310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2.xml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90.emf"/><Relationship Id="rId5" Type="http://schemas.openxmlformats.org/officeDocument/2006/relationships/image" Target="../media/image24.wmf"/><Relationship Id="rId10" Type="http://schemas.openxmlformats.org/officeDocument/2006/relationships/customXml" Target="../ink/ink493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9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1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9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496.xml"/><Relationship Id="rId4" Type="http://schemas.openxmlformats.org/officeDocument/2006/relationships/image" Target="../media/image294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9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4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61.emf"/><Relationship Id="rId26" Type="http://schemas.openxmlformats.org/officeDocument/2006/relationships/image" Target="../media/image165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169.emf"/><Relationship Id="rId7" Type="http://schemas.openxmlformats.org/officeDocument/2006/relationships/customXml" Target="../ink/ink3.xml"/><Relationship Id="rId12" Type="http://schemas.openxmlformats.org/officeDocument/2006/relationships/image" Target="../media/image158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0.emf"/><Relationship Id="rId20" Type="http://schemas.openxmlformats.org/officeDocument/2006/relationships/image" Target="../media/image162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5.emf"/><Relationship Id="rId11" Type="http://schemas.openxmlformats.org/officeDocument/2006/relationships/customXml" Target="../ink/ink5.xml"/><Relationship Id="rId24" Type="http://schemas.openxmlformats.org/officeDocument/2006/relationships/image" Target="../media/image164.emf"/><Relationship Id="rId32" Type="http://schemas.openxmlformats.org/officeDocument/2006/relationships/image" Target="../media/image168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66.emf"/><Relationship Id="rId36" Type="http://schemas.openxmlformats.org/officeDocument/2006/relationships/image" Target="../media/image170.emf"/><Relationship Id="rId10" Type="http://schemas.openxmlformats.org/officeDocument/2006/relationships/image" Target="../media/image157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154.emf"/><Relationship Id="rId9" Type="http://schemas.openxmlformats.org/officeDocument/2006/relationships/customXml" Target="../ink/ink4.xml"/><Relationship Id="rId14" Type="http://schemas.openxmlformats.org/officeDocument/2006/relationships/image" Target="../media/image159.emf"/><Relationship Id="rId22" Type="http://schemas.openxmlformats.org/officeDocument/2006/relationships/image" Target="../media/image163.emf"/><Relationship Id="rId27" Type="http://schemas.openxmlformats.org/officeDocument/2006/relationships/customXml" Target="../ink/ink13.xml"/><Relationship Id="rId30" Type="http://schemas.openxmlformats.org/officeDocument/2006/relationships/image" Target="../media/image167.emf"/><Relationship Id="rId35" Type="http://schemas.openxmlformats.org/officeDocument/2006/relationships/customXml" Target="../ink/ink17.xml"/><Relationship Id="rId8" Type="http://schemas.openxmlformats.org/officeDocument/2006/relationships/image" Target="../media/image156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22.xml"/><Relationship Id="rId18" Type="http://schemas.openxmlformats.org/officeDocument/2006/relationships/image" Target="../media/image9.png"/><Relationship Id="rId3" Type="http://schemas.openxmlformats.org/officeDocument/2006/relationships/image" Target="../media/image1.wmf"/><Relationship Id="rId21" Type="http://schemas.openxmlformats.org/officeDocument/2006/relationships/customXml" Target="../ink/ink26.xml"/><Relationship Id="rId7" Type="http://schemas.openxmlformats.org/officeDocument/2006/relationships/customXml" Target="../ink/ink19.xml"/><Relationship Id="rId12" Type="http://schemas.openxmlformats.org/officeDocument/2006/relationships/image" Target="../media/image6.png"/><Relationship Id="rId17" Type="http://schemas.openxmlformats.org/officeDocument/2006/relationships/customXml" Target="../ink/ink24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customXml" Target="../ink/ink21.xml"/><Relationship Id="rId5" Type="http://schemas.openxmlformats.org/officeDocument/2006/relationships/customXml" Target="../ink/ink18.xml"/><Relationship Id="rId15" Type="http://schemas.openxmlformats.org/officeDocument/2006/relationships/customXml" Target="../ink/ink23.xml"/><Relationship Id="rId10" Type="http://schemas.openxmlformats.org/officeDocument/2006/relationships/image" Target="../media/image5.png"/><Relationship Id="rId19" Type="http://schemas.openxmlformats.org/officeDocument/2006/relationships/customXml" Target="../ink/ink25.xml"/><Relationship Id="rId4" Type="http://schemas.openxmlformats.org/officeDocument/2006/relationships/image" Target="../media/image2.png"/><Relationship Id="rId9" Type="http://schemas.openxmlformats.org/officeDocument/2006/relationships/customXml" Target="../ink/ink20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customXml" Target="../ink/ink28.xml"/><Relationship Id="rId4" Type="http://schemas.openxmlformats.org/officeDocument/2006/relationships/image" Target="../media/image17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0.emf"/><Relationship Id="rId13" Type="http://schemas.openxmlformats.org/officeDocument/2006/relationships/image" Target="../media/image65.png"/><Relationship Id="rId18" Type="http://schemas.openxmlformats.org/officeDocument/2006/relationships/customXml" Target="../ink/ink36.xml"/><Relationship Id="rId3" Type="http://schemas.openxmlformats.org/officeDocument/2006/relationships/customXml" Target="../ink/ink29.xml"/><Relationship Id="rId12" Type="http://schemas.openxmlformats.org/officeDocument/2006/relationships/customXml" Target="../ink/ink33.xml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35.xml"/><Relationship Id="rId1" Type="http://schemas.openxmlformats.org/officeDocument/2006/relationships/slideLayout" Target="../slideLayouts/slideLayout4.xml"/><Relationship Id="rId11" Type="http://schemas.openxmlformats.org/officeDocument/2006/relationships/customXml" Target="../ink/ink32.xml"/><Relationship Id="rId5" Type="http://schemas.openxmlformats.org/officeDocument/2006/relationships/customXml" Target="../ink/ink30.xml"/><Relationship Id="rId15" Type="http://schemas.openxmlformats.org/officeDocument/2006/relationships/image" Target="../media/image66.png"/><Relationship Id="rId10" Type="http://schemas.openxmlformats.org/officeDocument/2006/relationships/image" Target="../media/image63.png"/><Relationship Id="rId19" Type="http://schemas.openxmlformats.org/officeDocument/2006/relationships/image" Target="../media/image68.png"/><Relationship Id="rId4" Type="http://schemas.openxmlformats.org/officeDocument/2006/relationships/image" Target="../media/image1710.emf"/><Relationship Id="rId9" Type="http://schemas.openxmlformats.org/officeDocument/2006/relationships/customXml" Target="../ink/ink31.xml"/><Relationship Id="rId14" Type="http://schemas.openxmlformats.org/officeDocument/2006/relationships/customXml" Target="../ink/ink3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customXml" Target="../ink/ink42.xml"/><Relationship Id="rId3" Type="http://schemas.openxmlformats.org/officeDocument/2006/relationships/customXml" Target="../ink/ink37.xml"/><Relationship Id="rId7" Type="http://schemas.openxmlformats.org/officeDocument/2006/relationships/customXml" Target="../ink/ink39.xml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11" Type="http://schemas.openxmlformats.org/officeDocument/2006/relationships/customXml" Target="../ink/ink41.xml"/><Relationship Id="rId5" Type="http://schemas.openxmlformats.org/officeDocument/2006/relationships/customXml" Target="../ink/ink38.xml"/><Relationship Id="rId15" Type="http://schemas.openxmlformats.org/officeDocument/2006/relationships/image" Target="../media/image12.png"/><Relationship Id="rId10" Type="http://schemas.openxmlformats.org/officeDocument/2006/relationships/image" Target="../media/image70.png"/><Relationship Id="rId4" Type="http://schemas.openxmlformats.org/officeDocument/2006/relationships/image" Target="../media/image1710.emf"/><Relationship Id="rId9" Type="http://schemas.openxmlformats.org/officeDocument/2006/relationships/customXml" Target="../ink/ink40.xml"/><Relationship Id="rId14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0.emf"/><Relationship Id="rId13" Type="http://schemas.openxmlformats.org/officeDocument/2006/relationships/image" Target="../media/image73.png"/><Relationship Id="rId3" Type="http://schemas.openxmlformats.org/officeDocument/2006/relationships/customXml" Target="../ink/ink43.xml"/><Relationship Id="rId12" Type="http://schemas.openxmlformats.org/officeDocument/2006/relationships/customXml" Target="../ink/ink47.xml"/><Relationship Id="rId17" Type="http://schemas.openxmlformats.org/officeDocument/2006/relationships/image" Target="../media/image75.png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49.xml"/><Relationship Id="rId1" Type="http://schemas.openxmlformats.org/officeDocument/2006/relationships/slideLayout" Target="../slideLayouts/slideLayout4.xml"/><Relationship Id="rId11" Type="http://schemas.openxmlformats.org/officeDocument/2006/relationships/customXml" Target="../ink/ink46.xml"/><Relationship Id="rId5" Type="http://schemas.openxmlformats.org/officeDocument/2006/relationships/customXml" Target="../ink/ink44.xml"/><Relationship Id="rId15" Type="http://schemas.openxmlformats.org/officeDocument/2006/relationships/image" Target="../media/image74.png"/><Relationship Id="rId10" Type="http://schemas.openxmlformats.org/officeDocument/2006/relationships/image" Target="../media/image63.png"/><Relationship Id="rId4" Type="http://schemas.openxmlformats.org/officeDocument/2006/relationships/image" Target="../media/image1710.emf"/><Relationship Id="rId9" Type="http://schemas.openxmlformats.org/officeDocument/2006/relationships/customXml" Target="../ink/ink45.xml"/><Relationship Id="rId14" Type="http://schemas.openxmlformats.org/officeDocument/2006/relationships/customXml" Target="../ink/ink48.xml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customXml" Target="../ink/ink55.xml"/><Relationship Id="rId26" Type="http://schemas.openxmlformats.org/officeDocument/2006/relationships/customXml" Target="../ink/ink59.xml"/><Relationship Id="rId39" Type="http://schemas.openxmlformats.org/officeDocument/2006/relationships/image" Target="../media/image82.png"/><Relationship Id="rId21" Type="http://schemas.openxmlformats.org/officeDocument/2006/relationships/image" Target="../media/image80.png"/><Relationship Id="rId34" Type="http://schemas.openxmlformats.org/officeDocument/2006/relationships/customXml" Target="../ink/ink63.xml"/><Relationship Id="rId42" Type="http://schemas.openxmlformats.org/officeDocument/2006/relationships/customXml" Target="../ink/ink67.xml"/><Relationship Id="rId47" Type="http://schemas.openxmlformats.org/officeDocument/2006/relationships/image" Target="../media/image2220.emf"/><Relationship Id="rId50" Type="http://schemas.openxmlformats.org/officeDocument/2006/relationships/customXml" Target="../ink/ink71.xml"/><Relationship Id="rId55" Type="http://schemas.openxmlformats.org/officeDocument/2006/relationships/image" Target="../media/image86.png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54.xml"/><Relationship Id="rId29" Type="http://schemas.openxmlformats.org/officeDocument/2006/relationships/image" Target="../media/image2130.emf"/><Relationship Id="rId11" Type="http://schemas.openxmlformats.org/officeDocument/2006/relationships/image" Target="../media/image77.png"/><Relationship Id="rId24" Type="http://schemas.openxmlformats.org/officeDocument/2006/relationships/customXml" Target="../ink/ink58.xml"/><Relationship Id="rId32" Type="http://schemas.openxmlformats.org/officeDocument/2006/relationships/customXml" Target="../ink/ink62.xml"/><Relationship Id="rId37" Type="http://schemas.openxmlformats.org/officeDocument/2006/relationships/image" Target="../media/image81.png"/><Relationship Id="rId40" Type="http://schemas.openxmlformats.org/officeDocument/2006/relationships/customXml" Target="../ink/ink66.xml"/><Relationship Id="rId45" Type="http://schemas.openxmlformats.org/officeDocument/2006/relationships/image" Target="../media/image2210.emf"/><Relationship Id="rId53" Type="http://schemas.openxmlformats.org/officeDocument/2006/relationships/image" Target="../media/image85.png"/><Relationship Id="rId5" Type="http://schemas.openxmlformats.org/officeDocument/2006/relationships/image" Target="../media/image17100.emf"/><Relationship Id="rId15" Type="http://schemas.openxmlformats.org/officeDocument/2006/relationships/image" Target="../media/image2060.emf"/><Relationship Id="rId23" Type="http://schemas.openxmlformats.org/officeDocument/2006/relationships/image" Target="../media/image2100.emf"/><Relationship Id="rId28" Type="http://schemas.openxmlformats.org/officeDocument/2006/relationships/customXml" Target="../ink/ink60.xml"/><Relationship Id="rId36" Type="http://schemas.openxmlformats.org/officeDocument/2006/relationships/customXml" Target="../ink/ink64.xml"/><Relationship Id="rId49" Type="http://schemas.openxmlformats.org/officeDocument/2006/relationships/image" Target="../media/image83.png"/><Relationship Id="rId10" Type="http://schemas.openxmlformats.org/officeDocument/2006/relationships/customXml" Target="../ink/ink52.xml"/><Relationship Id="rId19" Type="http://schemas.openxmlformats.org/officeDocument/2006/relationships/image" Target="../media/image79.png"/><Relationship Id="rId31" Type="http://schemas.openxmlformats.org/officeDocument/2006/relationships/image" Target="../media/image2140.emf"/><Relationship Id="rId44" Type="http://schemas.openxmlformats.org/officeDocument/2006/relationships/customXml" Target="../ink/ink68.xml"/><Relationship Id="rId52" Type="http://schemas.openxmlformats.org/officeDocument/2006/relationships/customXml" Target="../ink/ink72.xml"/><Relationship Id="rId4" Type="http://schemas.openxmlformats.org/officeDocument/2006/relationships/customXml" Target="../ink/ink50.xml"/><Relationship Id="rId9" Type="http://schemas.openxmlformats.org/officeDocument/2006/relationships/image" Target="../media/image2030.emf"/><Relationship Id="rId22" Type="http://schemas.openxmlformats.org/officeDocument/2006/relationships/customXml" Target="../ink/ink57.xml"/><Relationship Id="rId27" Type="http://schemas.openxmlformats.org/officeDocument/2006/relationships/image" Target="../media/image2120.emf"/><Relationship Id="rId30" Type="http://schemas.openxmlformats.org/officeDocument/2006/relationships/customXml" Target="../ink/ink61.xml"/><Relationship Id="rId35" Type="http://schemas.openxmlformats.org/officeDocument/2006/relationships/image" Target="../media/image2160.emf"/><Relationship Id="rId43" Type="http://schemas.openxmlformats.org/officeDocument/2006/relationships/image" Target="../media/image2200.emf"/><Relationship Id="rId48" Type="http://schemas.openxmlformats.org/officeDocument/2006/relationships/customXml" Target="../ink/ink70.xml"/><Relationship Id="rId51" Type="http://schemas.openxmlformats.org/officeDocument/2006/relationships/image" Target="../media/image84.png"/><Relationship Id="rId3" Type="http://schemas.openxmlformats.org/officeDocument/2006/relationships/image" Target="../media/image13.png"/><Relationship Id="rId12" Type="http://schemas.openxmlformats.org/officeDocument/2006/relationships/customXml" Target="../ink/ink53.xml"/><Relationship Id="rId17" Type="http://schemas.openxmlformats.org/officeDocument/2006/relationships/image" Target="../media/image78.png"/><Relationship Id="rId25" Type="http://schemas.openxmlformats.org/officeDocument/2006/relationships/image" Target="../media/image2110.emf"/><Relationship Id="rId33" Type="http://schemas.openxmlformats.org/officeDocument/2006/relationships/image" Target="../media/image2150.emf"/><Relationship Id="rId38" Type="http://schemas.openxmlformats.org/officeDocument/2006/relationships/customXml" Target="../ink/ink65.xml"/><Relationship Id="rId46" Type="http://schemas.openxmlformats.org/officeDocument/2006/relationships/customXml" Target="../ink/ink69.xml"/><Relationship Id="rId20" Type="http://schemas.openxmlformats.org/officeDocument/2006/relationships/customXml" Target="../ink/ink56.xml"/><Relationship Id="rId41" Type="http://schemas.openxmlformats.org/officeDocument/2006/relationships/image" Target="../media/image2190.emf"/><Relationship Id="rId54" Type="http://schemas.openxmlformats.org/officeDocument/2006/relationships/customXml" Target="../ink/ink7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CPSC 422, Lecture 3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CA5DE21-EB39-4D7A-8358-F4A5BC11EB6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4846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Intelligent Systems (AI-2)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latin typeface="Arial Unicode MS" pitchFamily="34" charset="-128"/>
              </a:rPr>
              <a:t>Computer Science cpsc422, Lecture 3</a:t>
            </a:r>
          </a:p>
          <a:p>
            <a:pPr algn="ctr">
              <a:spcBef>
                <a:spcPct val="50000"/>
              </a:spcBef>
            </a:pPr>
            <a:endParaRPr lang="en-US" sz="18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Jan, 15 2019</a:t>
            </a: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584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60F4AF9-08B2-418D-97F3-AEC72F2B3C22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22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When Rewards only depend on the state</a:t>
            </a:r>
          </a:p>
        </p:txBody>
      </p:sp>
      <p:pic>
        <p:nvPicPr>
          <p:cNvPr id="82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92375"/>
            <a:ext cx="75612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3" name="Rectangle 6"/>
          <p:cNvSpPr>
            <a:spLocks noChangeArrowheads="1"/>
          </p:cNvSpPr>
          <p:nvPr/>
        </p:nvSpPr>
        <p:spPr bwMode="auto">
          <a:xfrm>
            <a:off x="179388" y="914400"/>
            <a:ext cx="8964612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 sz="3200" i="1" dirty="0">
              <a:solidFill>
                <a:schemeClr val="accent6"/>
              </a:solidFill>
              <a:latin typeface="Arial Unicode MS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112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6112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11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038" y="6335713"/>
              <a:ext cx="9525" cy="7937"/>
            </p14:xfrm>
          </p:contentPart>
        </mc:Choice>
        <mc:Fallback xmlns="">
          <p:pic>
            <p:nvPicPr>
              <p:cNvPr id="2611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1513" y="6326333"/>
                <a:ext cx="28575" cy="26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112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575" y="3932238"/>
              <a:ext cx="536575" cy="273050"/>
            </p14:xfrm>
          </p:contentPart>
        </mc:Choice>
        <mc:Fallback xmlns="">
          <p:pic>
            <p:nvPicPr>
              <p:cNvPr id="26112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4572" y="3923244"/>
                <a:ext cx="554221" cy="290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112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8750" y="4395788"/>
              <a:ext cx="652463" cy="768350"/>
            </p14:xfrm>
          </p:contentPart>
        </mc:Choice>
        <mc:Fallback xmlns="">
          <p:pic>
            <p:nvPicPr>
              <p:cNvPr id="26112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19748" y="4386787"/>
                <a:ext cx="670107" cy="785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112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3979863"/>
              <a:ext cx="1309688" cy="1095375"/>
            </p14:xfrm>
          </p:contentPart>
        </mc:Choice>
        <mc:Fallback xmlns="">
          <p:pic>
            <p:nvPicPr>
              <p:cNvPr id="26112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02547" y="3970893"/>
                <a:ext cx="1327333" cy="1112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1130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4975" y="3971925"/>
              <a:ext cx="1392238" cy="1165225"/>
            </p14:xfrm>
          </p:contentPart>
        </mc:Choice>
        <mc:Fallback xmlns="">
          <p:pic>
            <p:nvPicPr>
              <p:cNvPr id="261130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05981" y="3962929"/>
                <a:ext cx="1409866" cy="1182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1131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9463" y="4979988"/>
              <a:ext cx="661987" cy="631825"/>
            </p14:xfrm>
          </p:contentPart>
        </mc:Choice>
        <mc:Fallback xmlns="">
          <p:pic>
            <p:nvPicPr>
              <p:cNvPr id="261131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42212" y="4974588"/>
                <a:ext cx="678664" cy="647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113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2563" y="4948238"/>
              <a:ext cx="708025" cy="620712"/>
            </p14:xfrm>
          </p:contentPart>
        </mc:Choice>
        <mc:Fallback xmlns="">
          <p:pic>
            <p:nvPicPr>
              <p:cNvPr id="26113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81764" y="4936723"/>
                <a:ext cx="730702" cy="643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113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1863" y="4953000"/>
              <a:ext cx="644525" cy="622300"/>
            </p14:xfrm>
          </p:contentPart>
        </mc:Choice>
        <mc:Fallback xmlns="">
          <p:pic>
            <p:nvPicPr>
              <p:cNvPr id="26113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01781" y="4947961"/>
                <a:ext cx="666129" cy="638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113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4150" y="5735638"/>
              <a:ext cx="273050" cy="363537"/>
            </p14:xfrm>
          </p:contentPart>
        </mc:Choice>
        <mc:Fallback xmlns="">
          <p:pic>
            <p:nvPicPr>
              <p:cNvPr id="26113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45144" y="5726640"/>
                <a:ext cx="286378" cy="383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1135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0075" y="6018213"/>
              <a:ext cx="128588" cy="134937"/>
            </p14:xfrm>
          </p:contentPart>
        </mc:Choice>
        <mc:Fallback xmlns="">
          <p:pic>
            <p:nvPicPr>
              <p:cNvPr id="261135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58940" y="6008857"/>
                <a:ext cx="150857" cy="157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1136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2913" y="5746750"/>
              <a:ext cx="776287" cy="322263"/>
            </p14:xfrm>
          </p:contentPart>
        </mc:Choice>
        <mc:Fallback xmlns="">
          <p:pic>
            <p:nvPicPr>
              <p:cNvPr id="261136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41031" y="5737758"/>
                <a:ext cx="793930" cy="342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113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5100" y="5711825"/>
              <a:ext cx="609600" cy="387350"/>
            </p14:xfrm>
          </p:contentPart>
        </mc:Choice>
        <mc:Fallback xmlns="">
          <p:pic>
            <p:nvPicPr>
              <p:cNvPr id="26113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05378" y="5704265"/>
                <a:ext cx="627243" cy="408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6114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8250" y="3868738"/>
              <a:ext cx="15875" cy="1587"/>
            </p14:xfrm>
          </p:contentPart>
        </mc:Choice>
        <mc:Fallback xmlns="">
          <p:pic>
            <p:nvPicPr>
              <p:cNvPr id="26114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75724" y="3865961"/>
                <a:ext cx="20926" cy="7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114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58950" y="3127375"/>
              <a:ext cx="5405438" cy="788988"/>
            </p14:xfrm>
          </p:contentPart>
        </mc:Choice>
        <mc:Fallback xmlns="">
          <p:pic>
            <p:nvPicPr>
              <p:cNvPr id="26114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44190" y="3112971"/>
                <a:ext cx="5435318" cy="816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114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2775" y="3154363"/>
              <a:ext cx="914400" cy="1827212"/>
            </p14:xfrm>
          </p:contentPart>
        </mc:Choice>
        <mc:Fallback xmlns="">
          <p:pic>
            <p:nvPicPr>
              <p:cNvPr id="26114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07301" y="3139604"/>
                <a:ext cx="944268" cy="1849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114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2700" y="3133725"/>
              <a:ext cx="941388" cy="1774825"/>
            </p14:xfrm>
          </p:contentPart>
        </mc:Choice>
        <mc:Fallback xmlns="">
          <p:pic>
            <p:nvPicPr>
              <p:cNvPr id="26114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346860" y="3118245"/>
                <a:ext cx="971268" cy="1806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114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9350" y="4114800"/>
              <a:ext cx="463550" cy="835025"/>
            </p14:xfrm>
          </p:contentPart>
        </mc:Choice>
        <mc:Fallback xmlns="">
          <p:pic>
            <p:nvPicPr>
              <p:cNvPr id="26114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05314" y="4098963"/>
                <a:ext cx="493422" cy="864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115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98775" y="3248025"/>
              <a:ext cx="458788" cy="812800"/>
            </p14:xfrm>
          </p:contentPart>
        </mc:Choice>
        <mc:Fallback xmlns="">
          <p:pic>
            <p:nvPicPr>
              <p:cNvPr id="26115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883650" y="3233260"/>
                <a:ext cx="488678" cy="842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115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55775" y="3609975"/>
              <a:ext cx="623888" cy="268288"/>
            </p14:xfrm>
          </p:contentPart>
        </mc:Choice>
        <mc:Fallback xmlns="">
          <p:pic>
            <p:nvPicPr>
              <p:cNvPr id="26115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39935" y="3546234"/>
                <a:ext cx="655568" cy="395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115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7675" y="323850"/>
              <a:ext cx="468313" cy="438150"/>
            </p14:xfrm>
          </p:contentPart>
        </mc:Choice>
        <mc:Fallback xmlns="">
          <p:pic>
            <p:nvPicPr>
              <p:cNvPr id="26115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41837" y="260126"/>
                <a:ext cx="499990" cy="565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115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8938" y="741363"/>
              <a:ext cx="250825" cy="84137"/>
            </p14:xfrm>
          </p:contentPart>
        </mc:Choice>
        <mc:Fallback xmlns="">
          <p:pic>
            <p:nvPicPr>
              <p:cNvPr id="26115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183104" y="678080"/>
                <a:ext cx="282493" cy="211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115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1738" y="3170238"/>
              <a:ext cx="781050" cy="398462"/>
            </p14:xfrm>
          </p:contentPart>
        </mc:Choice>
        <mc:Fallback xmlns="">
          <p:pic>
            <p:nvPicPr>
              <p:cNvPr id="26115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55901" y="3106527"/>
                <a:ext cx="813084" cy="525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6115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0600" y="2489200"/>
              <a:ext cx="508000" cy="654050"/>
            </p14:xfrm>
          </p:contentPart>
        </mc:Choice>
        <mc:Fallback xmlns="">
          <p:pic>
            <p:nvPicPr>
              <p:cNvPr id="26115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47999" y="2479508"/>
                <a:ext cx="527082" cy="673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FA82090-7141-499A-BACF-2BEE3BB12FDE}"/>
                  </a:ext>
                </a:extLst>
              </p14:cNvPr>
              <p14:cNvContentPartPr/>
              <p14:nvPr/>
            </p14:nvContentPartPr>
            <p14:xfrm>
              <a:off x="11252393" y="6120953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FA82090-7141-499A-BACF-2BEE3BB12FD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243393" y="611195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913535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B4C9BCC-B8E4-4F40-B93B-4FAFB70ECAD2}" type="slidenum">
              <a:rPr 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5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52473"/>
          <a:stretch/>
        </p:blipFill>
        <p:spPr bwMode="auto">
          <a:xfrm>
            <a:off x="468313" y="1341438"/>
            <a:ext cx="355742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Example MDP: Rewards</a:t>
            </a:r>
          </a:p>
        </p:txBody>
      </p:sp>
      <p:pic>
        <p:nvPicPr>
          <p:cNvPr id="1025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149725"/>
            <a:ext cx="7920037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197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197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197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1197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197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1188" y="3311525"/>
              <a:ext cx="122237" cy="171450"/>
            </p14:xfrm>
          </p:contentPart>
        </mc:Choice>
        <mc:Fallback xmlns="">
          <p:pic>
            <p:nvPicPr>
              <p:cNvPr id="21197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43279" y="3302880"/>
                <a:ext cx="136618" cy="190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197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0813" y="3273425"/>
              <a:ext cx="179387" cy="142875"/>
            </p14:xfrm>
          </p:contentPart>
        </mc:Choice>
        <mc:Fallback xmlns="">
          <p:pic>
            <p:nvPicPr>
              <p:cNvPr id="21197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80367" y="3265148"/>
                <a:ext cx="198839" cy="161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197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0950" y="2576513"/>
              <a:ext cx="168275" cy="158750"/>
            </p14:xfrm>
          </p:contentPart>
        </mc:Choice>
        <mc:Fallback xmlns="">
          <p:pic>
            <p:nvPicPr>
              <p:cNvPr id="21197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11221" y="2568215"/>
                <a:ext cx="188093" cy="175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197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3650" y="2046288"/>
              <a:ext cx="185738" cy="173037"/>
            </p14:xfrm>
          </p:contentPart>
        </mc:Choice>
        <mc:Fallback xmlns="">
          <p:pic>
            <p:nvPicPr>
              <p:cNvPr id="21197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24291" y="2036215"/>
                <a:ext cx="203736" cy="185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197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8813" y="1971675"/>
              <a:ext cx="206375" cy="192088"/>
            </p14:xfrm>
          </p:contentPart>
        </mc:Choice>
        <mc:Fallback xmlns="">
          <p:pic>
            <p:nvPicPr>
              <p:cNvPr id="21197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21250" y="1964481"/>
                <a:ext cx="221502" cy="206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197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1738" y="1990725"/>
              <a:ext cx="261937" cy="320675"/>
            </p14:xfrm>
          </p:contentPart>
        </mc:Choice>
        <mc:Fallback xmlns="">
          <p:pic>
            <p:nvPicPr>
              <p:cNvPr id="21197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95613" y="1985326"/>
                <a:ext cx="275268" cy="329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197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1738" y="2582863"/>
              <a:ext cx="290512" cy="268287"/>
            </p14:xfrm>
          </p:contentPart>
        </mc:Choice>
        <mc:Fallback xmlns="">
          <p:pic>
            <p:nvPicPr>
              <p:cNvPr id="21197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6698" y="2577101"/>
                <a:ext cx="300232" cy="278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198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9838" y="3206750"/>
              <a:ext cx="869950" cy="238125"/>
            </p14:xfrm>
          </p:contentPart>
        </mc:Choice>
        <mc:Fallback xmlns="">
          <p:pic>
            <p:nvPicPr>
              <p:cNvPr id="21198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30840" y="3199545"/>
                <a:ext cx="889026" cy="253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198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6075" y="1798638"/>
              <a:ext cx="936625" cy="1246187"/>
            </p14:xfrm>
          </p:contentPart>
        </mc:Choice>
        <mc:Fallback xmlns="">
          <p:pic>
            <p:nvPicPr>
              <p:cNvPr id="21198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78513" y="1789279"/>
                <a:ext cx="952469" cy="1265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198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16900" y="4524375"/>
              <a:ext cx="214313" cy="209550"/>
            </p14:xfrm>
          </p:contentPart>
        </mc:Choice>
        <mc:Fallback xmlns="">
          <p:pic>
            <p:nvPicPr>
              <p:cNvPr id="21198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212218" y="4516454"/>
                <a:ext cx="226559" cy="2253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073041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61C4DAD-6678-4B2D-A6C0-1B21C9FB43A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10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Summary Decision Processes: MDPs</a:t>
            </a:r>
          </a:p>
        </p:txBody>
      </p:sp>
      <p:sp>
        <p:nvSpPr>
          <p:cNvPr id="3106" name="Rectangle 3"/>
          <p:cNvSpPr>
            <a:spLocks noChangeArrowheads="1"/>
          </p:cNvSpPr>
          <p:nvPr/>
        </p:nvSpPr>
        <p:spPr bwMode="auto">
          <a:xfrm>
            <a:off x="323850" y="2133600"/>
            <a:ext cx="5976938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 b="0">
              <a:latin typeface="Arial Unicode MS" pitchFamily="34" charset="-128"/>
            </a:endParaRPr>
          </a:p>
        </p:txBody>
      </p:sp>
      <p:sp>
        <p:nvSpPr>
          <p:cNvPr id="3107" name="Rectangle 4"/>
          <p:cNvSpPr>
            <a:spLocks noChangeArrowheads="1"/>
          </p:cNvSpPr>
          <p:nvPr/>
        </p:nvSpPr>
        <p:spPr bwMode="auto">
          <a:xfrm>
            <a:off x="358775" y="836613"/>
            <a:ext cx="8785225" cy="143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b="0" kern="0" dirty="0">
                <a:latin typeface="Arial Unicode MS" pitchFamily="34" charset="-128"/>
              </a:rPr>
              <a:t>To manage an </a:t>
            </a:r>
            <a:r>
              <a:rPr lang="en-GB" kern="0" dirty="0">
                <a:latin typeface="Arial Unicode MS" pitchFamily="34" charset="-128"/>
              </a:rPr>
              <a:t>ongoing (indefinite… infinite) decision process, we combine….</a:t>
            </a:r>
          </a:p>
        </p:txBody>
      </p:sp>
      <p:sp>
        <p:nvSpPr>
          <p:cNvPr id="3108" name="Rectangle 5"/>
          <p:cNvSpPr>
            <a:spLocks noChangeArrowheads="1"/>
          </p:cNvSpPr>
          <p:nvPr/>
        </p:nvSpPr>
        <p:spPr bwMode="auto">
          <a:xfrm>
            <a:off x="358775" y="5805488"/>
            <a:ext cx="8785225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>
              <a:latin typeface="Arial Unicode MS" pitchFamily="34" charset="-128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428625" y="2500313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 err="1">
                <a:solidFill>
                  <a:schemeClr val="accent2"/>
                </a:solidFill>
                <a:latin typeface="Arial Unicode MS" pitchFamily="34" charset="-128"/>
              </a:rPr>
              <a:t>Markovian</a:t>
            </a:r>
            <a:endParaRPr lang="en-US" i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428625" y="3143250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Stationary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285750" y="4286250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Utility not just at the end</a:t>
            </a: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714375" y="5357813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Sequence of rewards</a:t>
            </a: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5000625" y="5357813"/>
            <a:ext cx="33575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Fully Observable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709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1813" y="6159500"/>
              <a:ext cx="6350" cy="6350"/>
            </p14:xfrm>
          </p:contentPart>
        </mc:Choice>
        <mc:Fallback xmlns="">
          <p:pic>
            <p:nvPicPr>
              <p:cNvPr id="21709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2641" y="6150328"/>
                <a:ext cx="24694" cy="24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709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4813" y="1597025"/>
              <a:ext cx="708025" cy="1952625"/>
            </p14:xfrm>
          </p:contentPart>
        </mc:Choice>
        <mc:Fallback xmlns="">
          <p:pic>
            <p:nvPicPr>
              <p:cNvPr id="21709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14014" y="1586225"/>
                <a:ext cx="728902" cy="1971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709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6400" y="1706563"/>
              <a:ext cx="627063" cy="1765300"/>
            </p14:xfrm>
          </p:contentPart>
        </mc:Choice>
        <mc:Fallback xmlns="">
          <p:pic>
            <p:nvPicPr>
              <p:cNvPr id="21709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77073" y="1697577"/>
                <a:ext cx="645358" cy="1783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709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9275" y="1689100"/>
              <a:ext cx="609600" cy="1825625"/>
            </p14:xfrm>
          </p:contentPart>
        </mc:Choice>
        <mc:Fallback xmlns="">
          <p:pic>
            <p:nvPicPr>
              <p:cNvPr id="21709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89193" y="1679020"/>
                <a:ext cx="624723" cy="1845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709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9200" y="3055938"/>
              <a:ext cx="4995863" cy="617537"/>
            </p14:xfrm>
          </p:contentPart>
        </mc:Choice>
        <mc:Fallback xmlns="">
          <p:pic>
            <p:nvPicPr>
              <p:cNvPr id="21709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9120" y="3048021"/>
                <a:ext cx="5018542" cy="636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709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2088" y="3241675"/>
              <a:ext cx="276225" cy="277813"/>
            </p14:xfrm>
          </p:contentPart>
        </mc:Choice>
        <mc:Fallback xmlns="">
          <p:pic>
            <p:nvPicPr>
              <p:cNvPr id="21709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92004" y="3232667"/>
                <a:ext cx="295312" cy="297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709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6013" y="3578225"/>
              <a:ext cx="647700" cy="688975"/>
            </p14:xfrm>
          </p:contentPart>
        </mc:Choice>
        <mc:Fallback xmlns="">
          <p:pic>
            <p:nvPicPr>
              <p:cNvPr id="21709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19892" y="3568866"/>
                <a:ext cx="663181" cy="704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709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5588" y="3581400"/>
              <a:ext cx="481012" cy="611188"/>
            </p14:xfrm>
          </p:contentPart>
        </mc:Choice>
        <mc:Fallback xmlns="">
          <p:pic>
            <p:nvPicPr>
              <p:cNvPr id="21709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00547" y="3574561"/>
                <a:ext cx="490733" cy="624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709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9088" y="3646488"/>
              <a:ext cx="354012" cy="493712"/>
            </p14:xfrm>
          </p:contentPart>
        </mc:Choice>
        <mc:Fallback xmlns="">
          <p:pic>
            <p:nvPicPr>
              <p:cNvPr id="21709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32972" y="3638566"/>
                <a:ext cx="370561" cy="507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709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2788" y="4262438"/>
              <a:ext cx="593725" cy="620712"/>
            </p14:xfrm>
          </p:contentPart>
        </mc:Choice>
        <mc:Fallback xmlns="">
          <p:pic>
            <p:nvPicPr>
              <p:cNvPr id="21709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11993" y="4250917"/>
                <a:ext cx="616035" cy="643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710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4288" y="4216400"/>
              <a:ext cx="547687" cy="600075"/>
            </p14:xfrm>
          </p:contentPart>
        </mc:Choice>
        <mc:Fallback xmlns="">
          <p:pic>
            <p:nvPicPr>
              <p:cNvPr id="21710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59967" y="4205601"/>
                <a:ext cx="563171" cy="621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710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7788" y="4160838"/>
              <a:ext cx="608012" cy="569912"/>
            </p14:xfrm>
          </p:contentPart>
        </mc:Choice>
        <mc:Fallback xmlns="">
          <p:pic>
            <p:nvPicPr>
              <p:cNvPr id="21710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93069" y="4149642"/>
                <a:ext cx="625073" cy="593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710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363" y="2928938"/>
              <a:ext cx="1801812" cy="827087"/>
            </p14:xfrm>
          </p:contentPart>
        </mc:Choice>
        <mc:Fallback xmlns="">
          <p:pic>
            <p:nvPicPr>
              <p:cNvPr id="21710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1963" y="2923537"/>
                <a:ext cx="1819452" cy="844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710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5425" y="5594350"/>
              <a:ext cx="182563" cy="11113"/>
            </p14:xfrm>
          </p:contentPart>
        </mc:Choice>
        <mc:Fallback xmlns="">
          <p:pic>
            <p:nvPicPr>
              <p:cNvPr id="21710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64983" y="5583607"/>
                <a:ext cx="198047" cy="32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7104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1475" y="4311650"/>
              <a:ext cx="266700" cy="1941513"/>
            </p14:xfrm>
          </p:contentPart>
        </mc:Choice>
        <mc:Fallback xmlns="">
          <p:pic>
            <p:nvPicPr>
              <p:cNvPr id="217104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99958" y="4303010"/>
                <a:ext cx="291174" cy="1961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710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3213" y="3698875"/>
              <a:ext cx="485775" cy="604838"/>
            </p14:xfrm>
          </p:contentPart>
        </mc:Choice>
        <mc:Fallback xmlns="">
          <p:pic>
            <p:nvPicPr>
              <p:cNvPr id="21710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06011" y="3692035"/>
                <a:ext cx="503420" cy="618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710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1525" y="3644900"/>
              <a:ext cx="542925" cy="666750"/>
            </p14:xfrm>
          </p:contentPart>
        </mc:Choice>
        <mc:Fallback xmlns="">
          <p:pic>
            <p:nvPicPr>
              <p:cNvPr id="21710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844684" y="3638060"/>
                <a:ext cx="555526" cy="685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7107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9800" y="3714750"/>
              <a:ext cx="509588" cy="565150"/>
            </p14:xfrm>
          </p:contentPart>
        </mc:Choice>
        <mc:Fallback xmlns="">
          <p:pic>
            <p:nvPicPr>
              <p:cNvPr id="217107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284042" y="3707911"/>
                <a:ext cx="525783" cy="582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7108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1855788"/>
              <a:ext cx="1149350" cy="269875"/>
            </p14:xfrm>
          </p:contentPart>
        </mc:Choice>
        <mc:Fallback xmlns="">
          <p:pic>
            <p:nvPicPr>
              <p:cNvPr id="217108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22506" y="1846432"/>
                <a:ext cx="1159789" cy="289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710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5463" y="1830388"/>
              <a:ext cx="1071562" cy="330200"/>
            </p14:xfrm>
          </p:contentPart>
        </mc:Choice>
        <mc:Fallback xmlns="">
          <p:pic>
            <p:nvPicPr>
              <p:cNvPr id="21710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85384" y="1823186"/>
                <a:ext cx="1092079" cy="347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17110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1813" y="1755775"/>
              <a:ext cx="219075" cy="323850"/>
            </p14:xfrm>
          </p:contentPart>
        </mc:Choice>
        <mc:Fallback xmlns="">
          <p:pic>
            <p:nvPicPr>
              <p:cNvPr id="217110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63151" y="1746419"/>
                <a:ext cx="232068" cy="341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17111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7413" y="1754188"/>
              <a:ext cx="1377950" cy="304800"/>
            </p14:xfrm>
          </p:contentPart>
        </mc:Choice>
        <mc:Fallback xmlns="">
          <p:pic>
            <p:nvPicPr>
              <p:cNvPr id="217111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22014" y="1749180"/>
                <a:ext cx="1391989" cy="319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17112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0450" y="2136775"/>
              <a:ext cx="1589088" cy="325438"/>
            </p14:xfrm>
          </p:contentPart>
        </mc:Choice>
        <mc:Fallback xmlns="">
          <p:pic>
            <p:nvPicPr>
              <p:cNvPr id="217112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591810" y="2125615"/>
                <a:ext cx="1604928" cy="345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17113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8688" y="2605088"/>
              <a:ext cx="2087562" cy="1300162"/>
            </p14:xfrm>
          </p:contentPart>
        </mc:Choice>
        <mc:Fallback xmlns="">
          <p:pic>
            <p:nvPicPr>
              <p:cNvPr id="217113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190408" y="2601488"/>
                <a:ext cx="2108081" cy="13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17114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5975" y="1495425"/>
              <a:ext cx="4763" cy="3175"/>
            </p14:xfrm>
          </p:contentPart>
        </mc:Choice>
        <mc:Fallback xmlns="">
          <p:pic>
            <p:nvPicPr>
              <p:cNvPr id="217114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622678" y="1492250"/>
                <a:ext cx="10992" cy="9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17115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3663" y="5191125"/>
              <a:ext cx="549275" cy="169863"/>
            </p14:xfrm>
          </p:contentPart>
        </mc:Choice>
        <mc:Fallback xmlns="">
          <p:pic>
            <p:nvPicPr>
              <p:cNvPr id="217115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359344" y="5180666"/>
                <a:ext cx="565832" cy="191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17116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9863" y="4071938"/>
              <a:ext cx="1970087" cy="1543050"/>
            </p14:xfrm>
          </p:contentPart>
        </mc:Choice>
        <mc:Fallback xmlns="">
          <p:pic>
            <p:nvPicPr>
              <p:cNvPr id="217116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70862" y="4064378"/>
                <a:ext cx="1986648" cy="1557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17117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2125" y="4083050"/>
              <a:ext cx="579438" cy="1347788"/>
            </p14:xfrm>
          </p:contentPart>
        </mc:Choice>
        <mc:Fallback xmlns="">
          <p:pic>
            <p:nvPicPr>
              <p:cNvPr id="217117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833122" y="4076930"/>
                <a:ext cx="597804" cy="1360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17118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2700" y="5822950"/>
              <a:ext cx="2681288" cy="58738"/>
            </p14:xfrm>
          </p:contentPart>
        </mc:Choice>
        <mc:Fallback xmlns="">
          <p:pic>
            <p:nvPicPr>
              <p:cNvPr id="217118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089820" y="5818626"/>
                <a:ext cx="2693168" cy="745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7002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9CA8C37-4E3A-4DBF-97F7-D480FAB22E27}" type="slidenum">
              <a:rPr lang="en-US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18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MDP: formal specification</a:t>
            </a:r>
          </a:p>
        </p:txBody>
      </p:sp>
      <p:sp>
        <p:nvSpPr>
          <p:cNvPr id="7184" name="Rectangle 3"/>
          <p:cNvSpPr>
            <a:spLocks noChangeArrowheads="1"/>
          </p:cNvSpPr>
          <p:nvPr/>
        </p:nvSpPr>
        <p:spPr bwMode="auto">
          <a:xfrm>
            <a:off x="0" y="836613"/>
            <a:ext cx="8964613" cy="5472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kern="0" dirty="0">
                <a:solidFill>
                  <a:srgbClr val="000000"/>
                </a:solidFill>
                <a:latin typeface="Arial Unicode MS" pitchFamily="34" charset="-128"/>
              </a:rPr>
              <a:t>For an MDP you specify: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set </a:t>
            </a:r>
            <a:r>
              <a:rPr lang="en-GB" sz="2800" kern="0" dirty="0">
                <a:solidFill>
                  <a:srgbClr val="3333CC"/>
                </a:solidFill>
                <a:latin typeface="Arial Unicode MS" pitchFamily="34" charset="-128"/>
              </a:rPr>
              <a:t>S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 of states and set </a:t>
            </a:r>
            <a:r>
              <a:rPr lang="en-GB" sz="2800" kern="0" dirty="0">
                <a:solidFill>
                  <a:srgbClr val="3333CC"/>
                </a:solidFill>
                <a:latin typeface="Arial Unicode MS" pitchFamily="34" charset="-128"/>
              </a:rPr>
              <a:t>A 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of actions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the process’ dynamics (or </a:t>
            </a:r>
            <a:r>
              <a:rPr lang="en-GB" sz="2400" b="1" i="1" kern="0" dirty="0">
                <a:solidFill>
                  <a:srgbClr val="000000"/>
                </a:solidFill>
                <a:latin typeface="Arial Unicode MS" pitchFamily="34" charset="-128"/>
              </a:rPr>
              <a:t>transition model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GB" sz="2400" i="1" kern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1143000" lvl="2" indent="-228600">
              <a:spcBef>
                <a:spcPct val="20000"/>
              </a:spcBef>
              <a:buFont typeface="Wingdings" pitchFamily="2" charset="2"/>
              <a:buNone/>
            </a:pPr>
            <a:r>
              <a:rPr lang="en-GB" sz="2400" i="1" kern="0" dirty="0">
                <a:solidFill>
                  <a:srgbClr val="3333CC"/>
                </a:solidFill>
                <a:latin typeface="Arial Unicode MS" pitchFamily="34" charset="-128"/>
              </a:rPr>
              <a:t>P(S</a:t>
            </a:r>
            <a:r>
              <a:rPr lang="en-GB" sz="2400" i="1" kern="0" baseline="-25000" dirty="0">
                <a:solidFill>
                  <a:srgbClr val="3333CC"/>
                </a:solidFill>
                <a:latin typeface="Arial Unicode MS" pitchFamily="34" charset="-128"/>
              </a:rPr>
              <a:t>t+1</a:t>
            </a:r>
            <a:r>
              <a:rPr lang="en-GB" sz="2400" i="1" kern="0" dirty="0">
                <a:solidFill>
                  <a:srgbClr val="3333CC"/>
                </a:solidFill>
                <a:latin typeface="Arial Unicode MS" pitchFamily="34" charset="-128"/>
              </a:rPr>
              <a:t>|S</a:t>
            </a:r>
            <a:r>
              <a:rPr lang="en-GB" sz="2400" i="1" kern="0" baseline="-25000" dirty="0">
                <a:solidFill>
                  <a:srgbClr val="3333CC"/>
                </a:solidFill>
                <a:latin typeface="Arial Unicode MS" pitchFamily="34" charset="-128"/>
              </a:rPr>
              <a:t>t</a:t>
            </a:r>
            <a:r>
              <a:rPr lang="en-GB" sz="2400" i="1" kern="0" dirty="0">
                <a:solidFill>
                  <a:srgbClr val="3333CC"/>
                </a:solidFill>
                <a:latin typeface="Arial Unicode MS" pitchFamily="34" charset="-128"/>
              </a:rPr>
              <a:t>, A</a:t>
            </a:r>
            <a:r>
              <a:rPr lang="en-GB" sz="2400" i="1" kern="0" baseline="-25000" dirty="0">
                <a:solidFill>
                  <a:srgbClr val="3333CC"/>
                </a:solidFill>
                <a:latin typeface="Arial Unicode MS" pitchFamily="34" charset="-128"/>
              </a:rPr>
              <a:t>t</a:t>
            </a:r>
            <a:r>
              <a:rPr lang="en-GB" sz="2400" i="1" kern="0" dirty="0">
                <a:solidFill>
                  <a:srgbClr val="3333CC"/>
                </a:solidFill>
                <a:latin typeface="Arial Unicode MS" pitchFamily="34" charset="-128"/>
              </a:rPr>
              <a:t>)</a:t>
            </a:r>
            <a:r>
              <a:rPr lang="en-GB" sz="2000" i="1" kern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The </a:t>
            </a:r>
            <a:r>
              <a:rPr lang="en-GB" sz="2400" b="1" kern="0" dirty="0">
                <a:solidFill>
                  <a:srgbClr val="000000"/>
                </a:solidFill>
                <a:latin typeface="Arial Unicode MS" pitchFamily="34" charset="-128"/>
              </a:rPr>
              <a:t>reward function</a:t>
            </a:r>
            <a:r>
              <a:rPr lang="en-GB" sz="2400" b="1" i="1" kern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1714500" lvl="3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i="1" kern="0" dirty="0">
                <a:solidFill>
                  <a:schemeClr val="accent2"/>
                </a:solidFill>
                <a:latin typeface="Arial Unicode MS" pitchFamily="34" charset="-128"/>
              </a:rPr>
              <a:t>R(s) 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is used when the reward depends only on the state </a:t>
            </a:r>
            <a:r>
              <a:rPr lang="en-GB" sz="2400" b="1" kern="0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 and not on how the agent got there </a:t>
            </a:r>
          </a:p>
          <a:p>
            <a:pPr marL="1714500" lvl="3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kern="0" dirty="0">
                <a:latin typeface="Arial Unicode MS" pitchFamily="34" charset="-128"/>
              </a:rPr>
              <a:t>More complex </a:t>
            </a:r>
            <a:r>
              <a:rPr lang="en-GB" sz="2400" i="1" kern="0" dirty="0">
                <a:solidFill>
                  <a:srgbClr val="3333CC"/>
                </a:solidFill>
                <a:latin typeface="Arial Unicode MS" pitchFamily="34" charset="-128"/>
              </a:rPr>
              <a:t>R(s, a,</a:t>
            </a:r>
            <a:r>
              <a:rPr lang="en-GB" sz="2400" i="1" kern="0" baseline="-25000" dirty="0">
                <a:solidFill>
                  <a:srgbClr val="3333CC"/>
                </a:solidFill>
                <a:latin typeface="Arial Unicode MS" pitchFamily="34" charset="-128"/>
              </a:rPr>
              <a:t>, </a:t>
            </a:r>
            <a:r>
              <a:rPr lang="en-GB" sz="2400" i="1" kern="0" dirty="0">
                <a:solidFill>
                  <a:srgbClr val="3333CC"/>
                </a:solidFill>
                <a:latin typeface="Arial Unicode MS" pitchFamily="34" charset="-128"/>
              </a:rPr>
              <a:t>s’)</a:t>
            </a:r>
            <a:r>
              <a:rPr lang="en-GB" sz="2000" i="1" kern="0" dirty="0">
                <a:solidFill>
                  <a:srgbClr val="000000"/>
                </a:solidFill>
                <a:latin typeface="Arial Unicode MS" pitchFamily="34" charset="-128"/>
              </a:rPr>
              <a:t>  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describing the reward that  the agent receives when it performs</a:t>
            </a:r>
            <a:r>
              <a:rPr lang="en-GB" sz="2400" i="1" kern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action </a:t>
            </a:r>
            <a:r>
              <a:rPr lang="en-GB" sz="2400" i="1" kern="0" dirty="0">
                <a:solidFill>
                  <a:schemeClr val="accent2"/>
                </a:solidFill>
                <a:latin typeface="Arial Unicode MS" pitchFamily="34" charset="-128"/>
              </a:rPr>
              <a:t>a</a:t>
            </a:r>
            <a:r>
              <a:rPr lang="en-GB" sz="2400" kern="0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in state </a:t>
            </a:r>
            <a:r>
              <a:rPr lang="en-GB" sz="2400" i="1" kern="0" dirty="0">
                <a:solidFill>
                  <a:schemeClr val="accent2"/>
                </a:solidFill>
                <a:latin typeface="Arial Unicode MS" pitchFamily="34" charset="-128"/>
              </a:rPr>
              <a:t>s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 and ends up in state </a:t>
            </a:r>
            <a:r>
              <a:rPr lang="en-GB" sz="2400" i="1" kern="0" dirty="0">
                <a:solidFill>
                  <a:schemeClr val="accent2"/>
                </a:solidFill>
                <a:latin typeface="Arial Unicode MS" pitchFamily="34" charset="-128"/>
              </a:rPr>
              <a:t>s’</a:t>
            </a:r>
            <a:r>
              <a:rPr lang="en-GB" sz="2400" kern="0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b="1" kern="0" dirty="0">
                <a:solidFill>
                  <a:srgbClr val="000000"/>
                </a:solidFill>
                <a:latin typeface="Arial Unicode MS" pitchFamily="34" charset="-128"/>
              </a:rPr>
              <a:t>Absorbing/stopping/terminal state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889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0889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14">
            <a:extLst>
              <a:ext uri="{FF2B5EF4-FFF2-40B4-BE49-F238E27FC236}">
                <a16:creationId xmlns:a16="http://schemas.microsoft.com/office/drawing/2014/main" id="{433F598F-25EC-4BDA-99C0-79608CC7F88E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5120034"/>
            <a:ext cx="8335962" cy="1114425"/>
            <a:chOff x="291" y="3243"/>
            <a:chExt cx="5251" cy="70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15">
                  <a:extLst>
                    <a:ext uri="{FF2B5EF4-FFF2-40B4-BE49-F238E27FC236}">
                      <a16:creationId xmlns:a16="http://schemas.microsoft.com/office/drawing/2014/main" id="{79419050-4C6F-4FA4-AC40-9105B20186F5}"/>
                    </a:ext>
                  </a:extLst>
                </p14:cNvPr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393" y="3243"/>
                <a:ext cx="584" cy="269"/>
              </p14:xfrm>
            </p:contentPart>
          </mc:Choice>
          <mc:Fallback xmlns="">
            <p:pic>
              <p:nvPicPr>
                <p:cNvPr id="208903" name="Ink 1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86" y="3238"/>
                  <a:ext cx="598" cy="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16">
                  <a:extLst>
                    <a:ext uri="{FF2B5EF4-FFF2-40B4-BE49-F238E27FC236}">
                      <a16:creationId xmlns:a16="http://schemas.microsoft.com/office/drawing/2014/main" id="{B3C44540-A5F7-41D2-A260-A5666165568E}"/>
                    </a:ext>
                  </a:extLst>
                </p14:cNvPr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91" y="3669"/>
                <a:ext cx="603" cy="239"/>
              </p14:xfrm>
            </p:contentPart>
          </mc:Choice>
          <mc:Fallback xmlns="">
            <p:pic>
              <p:nvPicPr>
                <p:cNvPr id="208904" name="Ink 1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5" y="3664"/>
                  <a:ext cx="613" cy="2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17">
                  <a:extLst>
                    <a:ext uri="{FF2B5EF4-FFF2-40B4-BE49-F238E27FC236}">
                      <a16:creationId xmlns:a16="http://schemas.microsoft.com/office/drawing/2014/main" id="{7AE8AFDE-3260-44D0-B8EB-F5B41938863E}"/>
                    </a:ext>
                  </a:extLst>
                </p14:cNvPr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034" y="3670"/>
                <a:ext cx="623" cy="187"/>
              </p14:xfrm>
            </p:contentPart>
          </mc:Choice>
          <mc:Fallback xmlns="">
            <p:pic>
              <p:nvPicPr>
                <p:cNvPr id="208905" name="Ink 1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29" y="3665"/>
                  <a:ext cx="632" cy="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8">
                  <a:extLst>
                    <a:ext uri="{FF2B5EF4-FFF2-40B4-BE49-F238E27FC236}">
                      <a16:creationId xmlns:a16="http://schemas.microsoft.com/office/drawing/2014/main" id="{31BE6736-A091-4C74-BFF3-EB9D1030BDD6}"/>
                    </a:ext>
                  </a:extLst>
                </p14:cNvPr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894" y="3602"/>
                <a:ext cx="611" cy="343"/>
              </p14:xfrm>
            </p:contentPart>
          </mc:Choice>
          <mc:Fallback xmlns="">
            <p:pic>
              <p:nvPicPr>
                <p:cNvPr id="208906" name="Ink 1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89" y="3596"/>
                  <a:ext cx="623" cy="3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9">
                  <a:extLst>
                    <a:ext uri="{FF2B5EF4-FFF2-40B4-BE49-F238E27FC236}">
                      <a16:creationId xmlns:a16="http://schemas.microsoft.com/office/drawing/2014/main" id="{768EF1EF-4EDD-4B71-A2C4-8C1AA56D6BBC}"/>
                    </a:ext>
                  </a:extLst>
                </p14:cNvPr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602" y="3600"/>
                <a:ext cx="9" cy="286"/>
              </p14:xfrm>
            </p:contentPart>
          </mc:Choice>
          <mc:Fallback xmlns="">
            <p:pic>
              <p:nvPicPr>
                <p:cNvPr id="208907" name="Ink 1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96" y="3595"/>
                  <a:ext cx="21" cy="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20">
                  <a:extLst>
                    <a:ext uri="{FF2B5EF4-FFF2-40B4-BE49-F238E27FC236}">
                      <a16:creationId xmlns:a16="http://schemas.microsoft.com/office/drawing/2014/main" id="{57FAC827-B120-4D15-A09A-4C05E3BEB4D1}"/>
                    </a:ext>
                  </a:extLst>
                </p14:cNvPr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717" y="3585"/>
                <a:ext cx="1099" cy="335"/>
              </p14:xfrm>
            </p:contentPart>
          </mc:Choice>
          <mc:Fallback xmlns="">
            <p:pic>
              <p:nvPicPr>
                <p:cNvPr id="208908" name="Ink 2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13" y="3580"/>
                  <a:ext cx="1111" cy="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21">
                  <a:extLst>
                    <a:ext uri="{FF2B5EF4-FFF2-40B4-BE49-F238E27FC236}">
                      <a16:creationId xmlns:a16="http://schemas.microsoft.com/office/drawing/2014/main" id="{9F15FDA8-2896-41DC-9FEB-1CEF93B66EB9}"/>
                    </a:ext>
                  </a:extLst>
                </p14:cNvPr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068" y="3446"/>
                <a:ext cx="1474" cy="462"/>
              </p14:xfrm>
            </p:contentPart>
          </mc:Choice>
          <mc:Fallback xmlns="">
            <p:pic>
              <p:nvPicPr>
                <p:cNvPr id="208909" name="Ink 2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64" y="3442"/>
                  <a:ext cx="1485" cy="47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58995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9096C6-AAB7-4938-8D4F-CF0F27410DB1}" type="slidenum">
              <a:rPr lang="en-US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36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Example MDP: Scenario and Actions</a:t>
            </a:r>
          </a:p>
        </p:txBody>
      </p:sp>
      <p:sp>
        <p:nvSpPr>
          <p:cNvPr id="9237" name="Rectangle 6"/>
          <p:cNvSpPr>
            <a:spLocks noChangeArrowheads="1"/>
          </p:cNvSpPr>
          <p:nvPr/>
        </p:nvSpPr>
        <p:spPr bwMode="auto">
          <a:xfrm>
            <a:off x="179388" y="3200400"/>
            <a:ext cx="8964612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Agent moves in the above grid via </a:t>
            </a:r>
            <a:r>
              <a:rPr lang="en-GB" sz="2400" dirty="0">
                <a:solidFill>
                  <a:srgbClr val="3333CC"/>
                </a:solidFill>
                <a:latin typeface="Arial Unicode MS" pitchFamily="34" charset="-128"/>
              </a:rPr>
              <a:t>actions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Up,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Down,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Left,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Right</a:t>
            </a:r>
          </a:p>
          <a:p>
            <a:pPr marL="342900" indent="-342900">
              <a:spcBef>
                <a:spcPct val="20000"/>
              </a:spcBef>
            </a:pP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Each action has: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000" dirty="0">
                <a:solidFill>
                  <a:srgbClr val="000000"/>
                </a:solidFill>
                <a:latin typeface="Arial Unicode MS" pitchFamily="34" charset="-128"/>
              </a:rPr>
              <a:t>0.8 probability to reach its intended  effect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000" dirty="0">
                <a:solidFill>
                  <a:srgbClr val="000000"/>
                </a:solidFill>
                <a:latin typeface="Arial Unicode MS" pitchFamily="34" charset="-128"/>
              </a:rPr>
              <a:t>0.1 probability to move at right angles of the intended direction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000" dirty="0">
                <a:solidFill>
                  <a:srgbClr val="000000"/>
                </a:solidFill>
                <a:latin typeface="Arial Unicode MS" pitchFamily="34" charset="-128"/>
              </a:rPr>
              <a:t>If the agents bumps into a wall, it says there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How many states?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There are two terminal states (3,4) and (2,4)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t="-2104" r="51793"/>
          <a:stretch>
            <a:fillRect/>
          </a:stretch>
        </p:blipFill>
        <p:spPr bwMode="auto">
          <a:xfrm>
            <a:off x="0" y="533400"/>
            <a:ext cx="3309938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6614" t="9158" r="9163" b="5359"/>
          <a:stretch>
            <a:fillRect/>
          </a:stretch>
        </p:blipFill>
        <p:spPr bwMode="auto">
          <a:xfrm>
            <a:off x="3810000" y="1371600"/>
            <a:ext cx="1571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9163" t="5359" r="46614" b="9158"/>
          <a:stretch>
            <a:fillRect/>
          </a:stretch>
        </p:blipFill>
        <p:spPr bwMode="auto">
          <a:xfrm>
            <a:off x="5334000" y="1676400"/>
            <a:ext cx="1509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l="9158" t="9163" r="5359" b="46614"/>
          <a:stretch>
            <a:fillRect/>
          </a:stretch>
        </p:blipFill>
        <p:spPr bwMode="auto">
          <a:xfrm>
            <a:off x="6934200" y="1295400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 l="5359" t="46614" r="9158" b="9163"/>
          <a:stretch>
            <a:fillRect/>
          </a:stretch>
        </p:blipFill>
        <p:spPr bwMode="auto">
          <a:xfrm>
            <a:off x="8001000" y="1524000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094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094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094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1094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0954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6800" y="5410200"/>
              <a:ext cx="9525" cy="155575"/>
            </p14:xfrm>
          </p:contentPart>
        </mc:Choice>
        <mc:Fallback xmlns="">
          <p:pic>
            <p:nvPicPr>
              <p:cNvPr id="210954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67641" y="5405878"/>
                <a:ext cx="27476" cy="166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095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7400" y="5562600"/>
              <a:ext cx="44450" cy="38100"/>
            </p14:xfrm>
          </p:contentPart>
        </mc:Choice>
        <mc:Fallback xmlns="">
          <p:pic>
            <p:nvPicPr>
              <p:cNvPr id="21095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61257" y="5556490"/>
                <a:ext cx="54569" cy="49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095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6000" y="5562600"/>
              <a:ext cx="66675" cy="26988"/>
            </p14:xfrm>
          </p:contentPart>
        </mc:Choice>
        <mc:Fallback xmlns="">
          <p:pic>
            <p:nvPicPr>
              <p:cNvPr id="21095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90234" y="5556843"/>
                <a:ext cx="77487" cy="37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095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5486400"/>
              <a:ext cx="33338" cy="39688"/>
            </p14:xfrm>
          </p:contentPart>
        </mc:Choice>
        <mc:Fallback xmlns="">
          <p:pic>
            <p:nvPicPr>
              <p:cNvPr id="21095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93272" y="5478823"/>
                <a:ext cx="46602" cy="53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0961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0438" y="1587500"/>
              <a:ext cx="33337" cy="11113"/>
            </p14:xfrm>
          </p:contentPart>
        </mc:Choice>
        <mc:Fallback xmlns="">
          <p:pic>
            <p:nvPicPr>
              <p:cNvPr id="210961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93269" y="1580091"/>
                <a:ext cx="46959" cy="27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096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5400" y="2590800"/>
              <a:ext cx="1822450" cy="644525"/>
            </p14:xfrm>
          </p:contentPart>
        </mc:Choice>
        <mc:Fallback xmlns="">
          <p:pic>
            <p:nvPicPr>
              <p:cNvPr id="21096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96759" y="2581798"/>
                <a:ext cx="1837571" cy="664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096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3800" y="2667000"/>
              <a:ext cx="238125" cy="663575"/>
            </p14:xfrm>
          </p:contentPart>
        </mc:Choice>
        <mc:Fallback xmlns="">
          <p:pic>
            <p:nvPicPr>
              <p:cNvPr id="21096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37676" y="2657279"/>
                <a:ext cx="248572" cy="680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096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82000" y="2667000"/>
              <a:ext cx="215900" cy="693738"/>
            </p14:xfrm>
          </p:contentPart>
        </mc:Choice>
        <mc:Fallback xmlns="">
          <p:pic>
            <p:nvPicPr>
              <p:cNvPr id="21096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74803" y="2658000"/>
                <a:ext cx="232452" cy="708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097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6338" y="1631950"/>
              <a:ext cx="508000" cy="487363"/>
            </p14:xfrm>
          </p:contentPart>
        </mc:Choice>
        <mc:Fallback xmlns="">
          <p:pic>
            <p:nvPicPr>
              <p:cNvPr id="21097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66977" y="1621872"/>
                <a:ext cx="528882" cy="5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097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5500" y="5310188"/>
              <a:ext cx="33338" cy="215900"/>
            </p14:xfrm>
          </p:contentPart>
        </mc:Choice>
        <mc:Fallback xmlns="">
          <p:pic>
            <p:nvPicPr>
              <p:cNvPr id="21097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54972" y="5300045"/>
                <a:ext cx="54745" cy="236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097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3613" y="5319713"/>
              <a:ext cx="30162" cy="201612"/>
            </p14:xfrm>
          </p:contentPart>
        </mc:Choice>
        <mc:Fallback xmlns="">
          <p:pic>
            <p:nvPicPr>
              <p:cNvPr id="21097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91984" y="5308912"/>
                <a:ext cx="53419" cy="219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097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6213" y="5286375"/>
              <a:ext cx="142875" cy="152400"/>
            </p14:xfrm>
          </p:contentPart>
        </mc:Choice>
        <mc:Fallback xmlns="">
          <p:pic>
            <p:nvPicPr>
              <p:cNvPr id="21097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979735" y="5278009"/>
                <a:ext cx="159070" cy="169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097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8500" y="5322888"/>
              <a:ext cx="26988" cy="146050"/>
            </p14:xfrm>
          </p:contentPart>
        </mc:Choice>
        <mc:Fallback xmlns="">
          <p:pic>
            <p:nvPicPr>
              <p:cNvPr id="21097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00584" y="5317852"/>
                <a:ext cx="43900" cy="157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097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0263" y="5326063"/>
              <a:ext cx="123825" cy="155575"/>
            </p14:xfrm>
          </p:contentPart>
        </mc:Choice>
        <mc:Fallback xmlns="">
          <p:pic>
            <p:nvPicPr>
              <p:cNvPr id="21097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26945" y="5315259"/>
                <a:ext cx="142183" cy="172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097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8288" y="1017588"/>
              <a:ext cx="311150" cy="236537"/>
            </p14:xfrm>
          </p:contentPart>
        </mc:Choice>
        <mc:Fallback xmlns="">
          <p:pic>
            <p:nvPicPr>
              <p:cNvPr id="21097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799285" y="1008961"/>
                <a:ext cx="328436" cy="254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097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6850" y="1619250"/>
              <a:ext cx="398463" cy="273050"/>
            </p14:xfrm>
          </p:contentPart>
        </mc:Choice>
        <mc:Fallback xmlns="">
          <p:pic>
            <p:nvPicPr>
              <p:cNvPr id="21097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25332" y="1609164"/>
                <a:ext cx="419700" cy="295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" name="Ink 1"/>
              <p14:cNvContentPartPr/>
              <p14:nvPr/>
            </p14:nvContentPartPr>
            <p14:xfrm>
              <a:off x="3789360" y="5098320"/>
              <a:ext cx="4295880" cy="706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777120" y="5087880"/>
                <a:ext cx="4319640" cy="72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626439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B4C9BCC-B8E4-4F40-B93B-4FAFB70ECAD2}" type="slidenum">
              <a:rPr lang="en-US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341438"/>
            <a:ext cx="748506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Example MDP: Rewards</a:t>
            </a:r>
          </a:p>
        </p:txBody>
      </p:sp>
      <p:pic>
        <p:nvPicPr>
          <p:cNvPr id="1025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149725"/>
            <a:ext cx="7920037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197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197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197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1197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197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1188" y="3311525"/>
              <a:ext cx="122237" cy="171450"/>
            </p14:xfrm>
          </p:contentPart>
        </mc:Choice>
        <mc:Fallback xmlns="">
          <p:pic>
            <p:nvPicPr>
              <p:cNvPr id="21197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43279" y="3302880"/>
                <a:ext cx="136618" cy="190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197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0813" y="3273425"/>
              <a:ext cx="179387" cy="142875"/>
            </p14:xfrm>
          </p:contentPart>
        </mc:Choice>
        <mc:Fallback xmlns="">
          <p:pic>
            <p:nvPicPr>
              <p:cNvPr id="21197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80367" y="3265148"/>
                <a:ext cx="198839" cy="161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197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0950" y="2576513"/>
              <a:ext cx="168275" cy="158750"/>
            </p14:xfrm>
          </p:contentPart>
        </mc:Choice>
        <mc:Fallback xmlns="">
          <p:pic>
            <p:nvPicPr>
              <p:cNvPr id="21197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11221" y="2568215"/>
                <a:ext cx="188093" cy="175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197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3650" y="2046288"/>
              <a:ext cx="185738" cy="173037"/>
            </p14:xfrm>
          </p:contentPart>
        </mc:Choice>
        <mc:Fallback xmlns="">
          <p:pic>
            <p:nvPicPr>
              <p:cNvPr id="21197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24291" y="2036215"/>
                <a:ext cx="203736" cy="185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197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8813" y="1971675"/>
              <a:ext cx="206375" cy="192088"/>
            </p14:xfrm>
          </p:contentPart>
        </mc:Choice>
        <mc:Fallback xmlns="">
          <p:pic>
            <p:nvPicPr>
              <p:cNvPr id="21197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21250" y="1964481"/>
                <a:ext cx="221502" cy="206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197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1738" y="1990725"/>
              <a:ext cx="261937" cy="320675"/>
            </p14:xfrm>
          </p:contentPart>
        </mc:Choice>
        <mc:Fallback xmlns="">
          <p:pic>
            <p:nvPicPr>
              <p:cNvPr id="21197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95613" y="1985326"/>
                <a:ext cx="275268" cy="329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197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1738" y="2582863"/>
              <a:ext cx="290512" cy="268287"/>
            </p14:xfrm>
          </p:contentPart>
        </mc:Choice>
        <mc:Fallback xmlns="">
          <p:pic>
            <p:nvPicPr>
              <p:cNvPr id="21197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6698" y="2577101"/>
                <a:ext cx="300232" cy="278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198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9838" y="3206750"/>
              <a:ext cx="869950" cy="238125"/>
            </p14:xfrm>
          </p:contentPart>
        </mc:Choice>
        <mc:Fallback xmlns="">
          <p:pic>
            <p:nvPicPr>
              <p:cNvPr id="21198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30840" y="3199545"/>
                <a:ext cx="889026" cy="253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198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6075" y="1798638"/>
              <a:ext cx="936625" cy="1246187"/>
            </p14:xfrm>
          </p:contentPart>
        </mc:Choice>
        <mc:Fallback xmlns="">
          <p:pic>
            <p:nvPicPr>
              <p:cNvPr id="21198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78513" y="1789279"/>
                <a:ext cx="952469" cy="1265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198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16900" y="4524375"/>
              <a:ext cx="214313" cy="209550"/>
            </p14:xfrm>
          </p:contentPart>
        </mc:Choice>
        <mc:Fallback xmlns="">
          <p:pic>
            <p:nvPicPr>
              <p:cNvPr id="21198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212218" y="4516454"/>
                <a:ext cx="226559" cy="225392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/>
          <p:cNvSpPr/>
          <p:nvPr/>
        </p:nvSpPr>
        <p:spPr>
          <a:xfrm>
            <a:off x="4067944" y="980728"/>
            <a:ext cx="3384376" cy="3291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657570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1770D8F-F2AE-484E-881C-BD7F4566E9DD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5193" name="Picture 2"/>
          <p:cNvPicPr>
            <a:picLocks noChangeAspect="1" noChangeArrowheads="1"/>
          </p:cNvPicPr>
          <p:nvPr/>
        </p:nvPicPr>
        <p:blipFill>
          <a:blip r:embed="rId3" cstate="print"/>
          <a:srcRect r="54004" b="8997"/>
          <a:stretch>
            <a:fillRect/>
          </a:stretch>
        </p:blipFill>
        <p:spPr bwMode="auto">
          <a:xfrm>
            <a:off x="6011863" y="620713"/>
            <a:ext cx="28813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94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197051"/>
            <a:ext cx="882015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Example MDP: Underlying info structures</a:t>
            </a:r>
          </a:p>
        </p:txBody>
      </p:sp>
      <p:sp>
        <p:nvSpPr>
          <p:cNvPr id="5195" name="Rectangle 6"/>
          <p:cNvSpPr>
            <a:spLocks noChangeArrowheads="1"/>
          </p:cNvSpPr>
          <p:nvPr/>
        </p:nvSpPr>
        <p:spPr bwMode="auto">
          <a:xfrm>
            <a:off x="323850" y="1052513"/>
            <a:ext cx="583247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b="0">
                <a:solidFill>
                  <a:schemeClr val="accent2"/>
                </a:solidFill>
                <a:latin typeface="Arial Unicode MS" pitchFamily="34" charset="-128"/>
              </a:rPr>
              <a:t>Four actions</a:t>
            </a:r>
            <a:r>
              <a:rPr lang="en-GB" sz="2400" b="0">
                <a:latin typeface="Arial Unicode MS" pitchFamily="34" charset="-128"/>
              </a:rPr>
              <a:t> </a:t>
            </a:r>
            <a:r>
              <a:rPr lang="en-GB" sz="2400" b="0" i="1">
                <a:latin typeface="Arial Unicode MS" pitchFamily="34" charset="-128"/>
              </a:rPr>
              <a:t>Up,</a:t>
            </a:r>
            <a:r>
              <a:rPr lang="en-GB" sz="2400" b="0">
                <a:latin typeface="Arial Unicode MS" pitchFamily="34" charset="-128"/>
              </a:rPr>
              <a:t> </a:t>
            </a:r>
            <a:r>
              <a:rPr lang="en-GB" sz="2400" b="0" i="1">
                <a:latin typeface="Arial Unicode MS" pitchFamily="34" charset="-128"/>
              </a:rPr>
              <a:t>Down,</a:t>
            </a:r>
            <a:r>
              <a:rPr lang="en-GB" sz="2400" b="0">
                <a:latin typeface="Arial Unicode MS" pitchFamily="34" charset="-128"/>
              </a:rPr>
              <a:t> </a:t>
            </a:r>
            <a:r>
              <a:rPr lang="en-GB" sz="2400" b="0" i="1">
                <a:latin typeface="Arial Unicode MS" pitchFamily="34" charset="-128"/>
              </a:rPr>
              <a:t>Left,</a:t>
            </a:r>
            <a:r>
              <a:rPr lang="en-GB" sz="2400" b="0">
                <a:latin typeface="Arial Unicode MS" pitchFamily="34" charset="-128"/>
              </a:rPr>
              <a:t> </a:t>
            </a:r>
            <a:r>
              <a:rPr lang="en-GB" sz="2400" b="0" i="1">
                <a:latin typeface="Arial Unicode MS" pitchFamily="34" charset="-128"/>
              </a:rPr>
              <a:t>Right</a:t>
            </a:r>
          </a:p>
          <a:p>
            <a:pPr marL="342900" indent="-342900">
              <a:spcBef>
                <a:spcPct val="20000"/>
              </a:spcBef>
            </a:pPr>
            <a:r>
              <a:rPr lang="en-GB" sz="2400" b="0">
                <a:solidFill>
                  <a:schemeClr val="accent2"/>
                </a:solidFill>
                <a:latin typeface="Arial Unicode MS" pitchFamily="34" charset="-128"/>
              </a:rPr>
              <a:t>Eleven States</a:t>
            </a:r>
            <a:r>
              <a:rPr lang="en-GB" sz="2400" b="0">
                <a:latin typeface="Arial Unicode MS" pitchFamily="34" charset="-128"/>
              </a:rPr>
              <a:t>: {(1,1), (1,2)…… (3,4)}</a:t>
            </a:r>
          </a:p>
          <a:p>
            <a:pPr marL="342900" indent="-342900">
              <a:spcBef>
                <a:spcPct val="20000"/>
              </a:spcBef>
            </a:pPr>
            <a:endParaRPr lang="en-GB" b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913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913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913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1913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9140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5575" y="2463800"/>
              <a:ext cx="187325" cy="627063"/>
            </p14:xfrm>
          </p:contentPart>
        </mc:Choice>
        <mc:Fallback xmlns="">
          <p:pic>
            <p:nvPicPr>
              <p:cNvPr id="219140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6209" y="2454441"/>
                <a:ext cx="206058" cy="645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914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8425" y="4446588"/>
              <a:ext cx="11113" cy="11112"/>
            </p14:xfrm>
          </p:contentPart>
        </mc:Choice>
        <mc:Fallback xmlns="">
          <p:pic>
            <p:nvPicPr>
              <p:cNvPr id="21914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29104" y="4437268"/>
                <a:ext cx="29754" cy="29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914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1163" y="2665413"/>
              <a:ext cx="749300" cy="530225"/>
            </p14:xfrm>
          </p:contentPart>
        </mc:Choice>
        <mc:Fallback xmlns="">
          <p:pic>
            <p:nvPicPr>
              <p:cNvPr id="21914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71806" y="2656048"/>
                <a:ext cx="768015" cy="548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914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2800" y="2824163"/>
              <a:ext cx="3175" cy="3175"/>
            </p14:xfrm>
          </p:contentPart>
        </mc:Choice>
        <mc:Fallback xmlns="">
          <p:pic>
            <p:nvPicPr>
              <p:cNvPr id="21914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73628" y="2814991"/>
                <a:ext cx="21519" cy="21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914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3738" y="2819400"/>
              <a:ext cx="150812" cy="193675"/>
            </p14:xfrm>
          </p:contentPart>
        </mc:Choice>
        <mc:Fallback xmlns="">
          <p:pic>
            <p:nvPicPr>
              <p:cNvPr id="21914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54380" y="2810023"/>
                <a:ext cx="169529" cy="212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914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2813" y="2917825"/>
              <a:ext cx="87312" cy="169863"/>
            </p14:xfrm>
          </p:contentPart>
        </mc:Choice>
        <mc:Fallback xmlns="">
          <p:pic>
            <p:nvPicPr>
              <p:cNvPr id="21914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3393" y="2908468"/>
                <a:ext cx="106151" cy="18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914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73288" y="2965450"/>
              <a:ext cx="104775" cy="11113"/>
            </p14:xfrm>
          </p:contentPart>
        </mc:Choice>
        <mc:Fallback xmlns="">
          <p:pic>
            <p:nvPicPr>
              <p:cNvPr id="21914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63927" y="2956129"/>
                <a:ext cx="123498" cy="29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9147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25" y="1954213"/>
              <a:ext cx="660400" cy="539750"/>
            </p14:xfrm>
          </p:contentPart>
        </mc:Choice>
        <mc:Fallback xmlns="">
          <p:pic>
            <p:nvPicPr>
              <p:cNvPr id="219147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78163" y="1944870"/>
                <a:ext cx="679125" cy="558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9148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1988" y="2057400"/>
              <a:ext cx="241300" cy="296863"/>
            </p14:xfrm>
          </p:contentPart>
        </mc:Choice>
        <mc:Fallback xmlns="">
          <p:pic>
            <p:nvPicPr>
              <p:cNvPr id="219148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22624" y="2048056"/>
                <a:ext cx="260028" cy="315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9149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8025" y="2208213"/>
              <a:ext cx="157163" cy="14287"/>
            </p14:xfrm>
          </p:contentPart>
        </mc:Choice>
        <mc:Fallback xmlns="">
          <p:pic>
            <p:nvPicPr>
              <p:cNvPr id="219149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68674" y="2198926"/>
                <a:ext cx="175864" cy="32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9150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07525" y="21288375"/>
              <a:ext cx="0" cy="0"/>
            </p14:xfrm>
          </p:contentPart>
        </mc:Choice>
        <mc:Fallback xmlns="">
          <p:pic>
            <p:nvPicPr>
              <p:cNvPr id="219150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107525" y="212883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9151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0600" y="2192338"/>
              <a:ext cx="76200" cy="171450"/>
            </p14:xfrm>
          </p:contentPart>
        </mc:Choice>
        <mc:Fallback xmlns="">
          <p:pic>
            <p:nvPicPr>
              <p:cNvPr id="219151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51255" y="2182993"/>
                <a:ext cx="94891" cy="190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9152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4088" y="2214563"/>
              <a:ext cx="15875" cy="7937"/>
            </p14:xfrm>
          </p:contentPart>
        </mc:Choice>
        <mc:Fallback xmlns="">
          <p:pic>
            <p:nvPicPr>
              <p:cNvPr id="219152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14707" y="2205183"/>
                <a:ext cx="34636" cy="26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9153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6950" y="2220913"/>
              <a:ext cx="46038" cy="14287"/>
            </p14:xfrm>
          </p:contentPart>
        </mc:Choice>
        <mc:Fallback xmlns="">
          <p:pic>
            <p:nvPicPr>
              <p:cNvPr id="219153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257525" y="2211388"/>
                <a:ext cx="64888" cy="33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9154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3613" y="2227263"/>
              <a:ext cx="80962" cy="15875"/>
            </p14:xfrm>
          </p:contentPart>
        </mc:Choice>
        <mc:Fallback xmlns="">
          <p:pic>
            <p:nvPicPr>
              <p:cNvPr id="219154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224257" y="2217882"/>
                <a:ext cx="99673" cy="34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9155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22600" y="2616200"/>
              <a:ext cx="801688" cy="635000"/>
            </p14:xfrm>
          </p:contentPart>
        </mc:Choice>
        <mc:Fallback xmlns="">
          <p:pic>
            <p:nvPicPr>
              <p:cNvPr id="219155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13236" y="2606835"/>
                <a:ext cx="820416" cy="653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9156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25" y="2824163"/>
              <a:ext cx="236538" cy="257175"/>
            </p14:xfrm>
          </p:contentPart>
        </mc:Choice>
        <mc:Fallback xmlns="">
          <p:pic>
            <p:nvPicPr>
              <p:cNvPr id="219156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13418" y="2814811"/>
                <a:ext cx="254951" cy="275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19157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7575" y="2936875"/>
              <a:ext cx="49213" cy="125413"/>
            </p14:xfrm>
          </p:contentPart>
        </mc:Choice>
        <mc:Fallback xmlns="">
          <p:pic>
            <p:nvPicPr>
              <p:cNvPr id="219157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48235" y="2927505"/>
                <a:ext cx="67892" cy="144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9158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0900" y="2968625"/>
              <a:ext cx="123825" cy="30163"/>
            </p14:xfrm>
          </p:contentPart>
        </mc:Choice>
        <mc:Fallback xmlns="">
          <p:pic>
            <p:nvPicPr>
              <p:cNvPr id="219158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81541" y="2959289"/>
                <a:ext cx="142543" cy="48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9159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0" y="2982913"/>
              <a:ext cx="11113" cy="74612"/>
            </p14:xfrm>
          </p:contentPart>
        </mc:Choice>
        <mc:Fallback xmlns="">
          <p:pic>
            <p:nvPicPr>
              <p:cNvPr id="219159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46679" y="2973541"/>
                <a:ext cx="29754" cy="93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9160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0" y="3030538"/>
              <a:ext cx="46038" cy="4762"/>
            </p14:xfrm>
          </p:contentPart>
        </mc:Choice>
        <mc:Fallback xmlns="">
          <p:pic>
            <p:nvPicPr>
              <p:cNvPr id="219160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546649" y="3021014"/>
                <a:ext cx="64741" cy="23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19161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8550" y="2959100"/>
              <a:ext cx="14288" cy="74613"/>
            </p14:xfrm>
          </p:contentPart>
        </mc:Choice>
        <mc:Fallback xmlns="">
          <p:pic>
            <p:nvPicPr>
              <p:cNvPr id="219161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29025" y="2949728"/>
                <a:ext cx="33339" cy="93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9162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2175" y="2228850"/>
              <a:ext cx="177800" cy="379413"/>
            </p14:xfrm>
          </p:contentPart>
        </mc:Choice>
        <mc:Fallback xmlns="">
          <p:pic>
            <p:nvPicPr>
              <p:cNvPr id="219162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22817" y="2219491"/>
                <a:ext cx="196516" cy="398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9163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8238" y="2274888"/>
              <a:ext cx="339725" cy="163512"/>
            </p14:xfrm>
          </p:contentPart>
        </mc:Choice>
        <mc:Fallback xmlns="">
          <p:pic>
            <p:nvPicPr>
              <p:cNvPr id="219163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68881" y="2265524"/>
                <a:ext cx="358439" cy="1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19164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24275" y="1893888"/>
              <a:ext cx="1028700" cy="747712"/>
            </p14:xfrm>
          </p:contentPart>
        </mc:Choice>
        <mc:Fallback xmlns="">
          <p:pic>
            <p:nvPicPr>
              <p:cNvPr id="219164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14917" y="1884524"/>
                <a:ext cx="1047417" cy="766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9165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5113" y="2081213"/>
              <a:ext cx="177800" cy="352425"/>
            </p14:xfrm>
          </p:contentPart>
        </mc:Choice>
        <mc:Fallback xmlns="">
          <p:pic>
            <p:nvPicPr>
              <p:cNvPr id="219165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065755" y="2071853"/>
                <a:ext cx="196516" cy="371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19166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0538" y="2325688"/>
              <a:ext cx="84137" cy="142875"/>
            </p14:xfrm>
          </p:contentPart>
        </mc:Choice>
        <mc:Fallback xmlns="">
          <p:pic>
            <p:nvPicPr>
              <p:cNvPr id="219166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291189" y="2316331"/>
                <a:ext cx="102834" cy="16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19167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9900" y="2382838"/>
              <a:ext cx="82550" cy="7937"/>
            </p14:xfrm>
          </p:contentPart>
        </mc:Choice>
        <mc:Fallback xmlns="">
          <p:pic>
            <p:nvPicPr>
              <p:cNvPr id="219167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270528" y="2373458"/>
                <a:ext cx="101295" cy="26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19168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0875" y="2384425"/>
              <a:ext cx="6350" cy="66675"/>
            </p14:xfrm>
          </p:contentPart>
        </mc:Choice>
        <mc:Fallback xmlns="">
          <p:pic>
            <p:nvPicPr>
              <p:cNvPr id="219168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51703" y="2375054"/>
                <a:ext cx="24694" cy="85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19169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5950" y="2419350"/>
              <a:ext cx="84138" cy="20638"/>
            </p14:xfrm>
          </p:contentPart>
        </mc:Choice>
        <mc:Fallback xmlns="">
          <p:pic>
            <p:nvPicPr>
              <p:cNvPr id="219169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16601" y="2409936"/>
                <a:ext cx="102835" cy="39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19170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6125" y="2330450"/>
              <a:ext cx="15875" cy="98425"/>
            </p14:xfrm>
          </p:contentPart>
        </mc:Choice>
        <mc:Fallback xmlns="">
          <p:pic>
            <p:nvPicPr>
              <p:cNvPr id="219170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46744" y="2321076"/>
                <a:ext cx="34636" cy="117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19171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80738" y="21559838"/>
              <a:ext cx="0" cy="0"/>
            </p14:xfrm>
          </p:contentPart>
        </mc:Choice>
        <mc:Fallback xmlns="">
          <p:pic>
            <p:nvPicPr>
              <p:cNvPr id="219171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3680738" y="215598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19172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0463" y="2212975"/>
              <a:ext cx="692150" cy="584200"/>
            </p14:xfrm>
          </p:contentPart>
        </mc:Choice>
        <mc:Fallback xmlns="">
          <p:pic>
            <p:nvPicPr>
              <p:cNvPr id="219172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421105" y="2203616"/>
                <a:ext cx="710866" cy="602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19173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0938" y="2884488"/>
              <a:ext cx="641350" cy="201612"/>
            </p14:xfrm>
          </p:contentPart>
        </mc:Choice>
        <mc:Fallback xmlns="">
          <p:pic>
            <p:nvPicPr>
              <p:cNvPr id="219173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11580" y="2875127"/>
                <a:ext cx="660065" cy="220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19174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5875" y="3141663"/>
              <a:ext cx="2320925" cy="622300"/>
            </p14:xfrm>
          </p:contentPart>
        </mc:Choice>
        <mc:Fallback xmlns="">
          <p:pic>
            <p:nvPicPr>
              <p:cNvPr id="219174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549755" y="3134465"/>
                <a:ext cx="2336405" cy="641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19175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0625" y="4003675"/>
              <a:ext cx="2486025" cy="307975"/>
            </p14:xfrm>
          </p:contentPart>
        </mc:Choice>
        <mc:Fallback xmlns="">
          <p:pic>
            <p:nvPicPr>
              <p:cNvPr id="219175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184145" y="3993949"/>
                <a:ext cx="2504744" cy="327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19176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238" y="3189288"/>
              <a:ext cx="892175" cy="339725"/>
            </p14:xfrm>
          </p:contentPart>
        </mc:Choice>
        <mc:Fallback xmlns="">
          <p:pic>
            <p:nvPicPr>
              <p:cNvPr id="219176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7197" y="3186049"/>
                <a:ext cx="902976" cy="3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19177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2325" y="4397375"/>
              <a:ext cx="233363" cy="261938"/>
            </p14:xfrm>
          </p:contentPart>
        </mc:Choice>
        <mc:Fallback xmlns="">
          <p:pic>
            <p:nvPicPr>
              <p:cNvPr id="219177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12962" y="4387660"/>
                <a:ext cx="247048" cy="275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19178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450" y="4819650"/>
              <a:ext cx="314325" cy="569913"/>
            </p14:xfrm>
          </p:contentPart>
        </mc:Choice>
        <mc:Fallback xmlns="">
          <p:pic>
            <p:nvPicPr>
              <p:cNvPr id="219178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98529" y="4810649"/>
                <a:ext cx="327287" cy="583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19179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5513" y="5551488"/>
              <a:ext cx="3175" cy="23812"/>
            </p14:xfrm>
          </p:contentPart>
        </mc:Choice>
        <mc:Fallback xmlns="">
          <p:pic>
            <p:nvPicPr>
              <p:cNvPr id="219179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18810" y="5545715"/>
                <a:ext cx="16933" cy="32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19180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7413" y="5743575"/>
              <a:ext cx="6350" cy="23813"/>
            </p14:xfrm>
          </p:contentPart>
        </mc:Choice>
        <mc:Fallback xmlns="">
          <p:pic>
            <p:nvPicPr>
              <p:cNvPr id="219180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76207" y="5736822"/>
                <a:ext cx="26894" cy="36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19181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1100" y="4329113"/>
              <a:ext cx="26988" cy="2076450"/>
            </p14:xfrm>
          </p:contentPart>
        </mc:Choice>
        <mc:Fallback xmlns="">
          <p:pic>
            <p:nvPicPr>
              <p:cNvPr id="219181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169430" y="4323713"/>
                <a:ext cx="49235" cy="2092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19182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0338" y="2457450"/>
              <a:ext cx="236537" cy="719138"/>
            </p14:xfrm>
          </p:contentPart>
        </mc:Choice>
        <mc:Fallback xmlns="">
          <p:pic>
            <p:nvPicPr>
              <p:cNvPr id="219182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89897" y="2446652"/>
                <a:ext cx="257779" cy="741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19183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4750" y="3281363"/>
              <a:ext cx="371475" cy="276225"/>
            </p14:xfrm>
          </p:contentPart>
        </mc:Choice>
        <mc:Fallback xmlns="">
          <p:pic>
            <p:nvPicPr>
              <p:cNvPr id="219183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64311" y="3272360"/>
                <a:ext cx="391993" cy="293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19184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3225" y="3289300"/>
              <a:ext cx="630238" cy="288925"/>
            </p14:xfrm>
          </p:contentPart>
        </mc:Choice>
        <mc:Fallback xmlns="">
          <p:pic>
            <p:nvPicPr>
              <p:cNvPr id="219184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662061" y="3282104"/>
                <a:ext cx="651486" cy="301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19185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6988" y="3751263"/>
              <a:ext cx="141287" cy="220662"/>
            </p14:xfrm>
          </p:contentPart>
        </mc:Choice>
        <mc:Fallback xmlns="">
          <p:pic>
            <p:nvPicPr>
              <p:cNvPr id="219185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294105" y="3745143"/>
                <a:ext cx="148496" cy="234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19186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3325" y="3746500"/>
              <a:ext cx="4479925" cy="1955800"/>
            </p14:xfrm>
          </p:contentPart>
        </mc:Choice>
        <mc:Fallback xmlns="">
          <p:pic>
            <p:nvPicPr>
              <p:cNvPr id="219186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96125" y="3736060"/>
                <a:ext cx="4500445" cy="1975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19187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425" y="3838575"/>
              <a:ext cx="400050" cy="415925"/>
            </p14:xfrm>
          </p:contentPart>
        </mc:Choice>
        <mc:Fallback xmlns="">
          <p:pic>
            <p:nvPicPr>
              <p:cNvPr id="219187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42343" y="3829572"/>
                <a:ext cx="422015" cy="436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19188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4488" y="4244975"/>
              <a:ext cx="85725" cy="201613"/>
            </p14:xfrm>
          </p:contentPart>
        </mc:Choice>
        <mc:Fallback xmlns="">
          <p:pic>
            <p:nvPicPr>
              <p:cNvPr id="219188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685880" y="4233454"/>
                <a:ext cx="105811" cy="223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19189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7338" y="4676775"/>
              <a:ext cx="142875" cy="455613"/>
            </p14:xfrm>
          </p:contentPart>
        </mc:Choice>
        <mc:Fallback xmlns="">
          <p:pic>
            <p:nvPicPr>
              <p:cNvPr id="219189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631220" y="4664539"/>
                <a:ext cx="161229" cy="479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19190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00" y="5324475"/>
              <a:ext cx="147638" cy="801688"/>
            </p14:xfrm>
          </p:contentPart>
        </mc:Choice>
        <mc:Fallback xmlns="">
          <p:pic>
            <p:nvPicPr>
              <p:cNvPr id="219190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662459" y="5312595"/>
                <a:ext cx="164922" cy="825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19191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6363" y="1624013"/>
              <a:ext cx="625475" cy="1054100"/>
            </p14:xfrm>
          </p:contentPart>
        </mc:Choice>
        <mc:Fallback xmlns="">
          <p:pic>
            <p:nvPicPr>
              <p:cNvPr id="219191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449521" y="1615013"/>
                <a:ext cx="641319" cy="1071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19192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7438" y="3868738"/>
              <a:ext cx="636587" cy="1312862"/>
            </p14:xfrm>
          </p:contentPart>
        </mc:Choice>
        <mc:Fallback xmlns="">
          <p:pic>
            <p:nvPicPr>
              <p:cNvPr id="219192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158797" y="3863338"/>
                <a:ext cx="653150" cy="1324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19193" name="Ink 1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9025" y="5602288"/>
              <a:ext cx="31750" cy="320675"/>
            </p14:xfrm>
          </p:contentPart>
        </mc:Choice>
        <mc:Fallback xmlns="">
          <p:pic>
            <p:nvPicPr>
              <p:cNvPr id="219193" name="Ink 1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162531" y="5596889"/>
                <a:ext cx="48707" cy="336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19194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8388" y="3089275"/>
              <a:ext cx="714375" cy="469900"/>
            </p14:xfrm>
          </p:contentPart>
        </mc:Choice>
        <mc:Fallback xmlns="">
          <p:pic>
            <p:nvPicPr>
              <p:cNvPr id="219194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140467" y="3083874"/>
                <a:ext cx="732738" cy="487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19195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9788" y="2206625"/>
              <a:ext cx="355600" cy="328613"/>
            </p14:xfrm>
          </p:contentPart>
        </mc:Choice>
        <mc:Fallback xmlns="">
          <p:pic>
            <p:nvPicPr>
              <p:cNvPr id="219195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374749" y="2200860"/>
                <a:ext cx="367117" cy="34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19196" name="Ink 1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9750" y="2881313"/>
              <a:ext cx="798513" cy="969962"/>
            </p14:xfrm>
          </p:contentPart>
        </mc:Choice>
        <mc:Fallback xmlns="">
          <p:pic>
            <p:nvPicPr>
              <p:cNvPr id="219196" name="Ink 1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150390" y="2872312"/>
                <a:ext cx="812914" cy="983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19197" name="Ink 1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2988" y="4198938"/>
              <a:ext cx="1211262" cy="1857375"/>
            </p14:xfrm>
          </p:contentPart>
        </mc:Choice>
        <mc:Fallback xmlns="">
          <p:pic>
            <p:nvPicPr>
              <p:cNvPr id="219197" name="Ink 1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382189" y="4191377"/>
                <a:ext cx="1234659" cy="1871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19198" name="Ink 1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07313" y="3402013"/>
              <a:ext cx="338137" cy="369887"/>
            </p14:xfrm>
          </p:contentPart>
        </mc:Choice>
        <mc:Fallback xmlns="">
          <p:pic>
            <p:nvPicPr>
              <p:cNvPr id="219198" name="Ink 1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703712" y="3393369"/>
                <a:ext cx="345699" cy="382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19199" name="Ink 1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2725" y="3929063"/>
              <a:ext cx="19050" cy="65087"/>
            </p14:xfrm>
          </p:contentPart>
        </mc:Choice>
        <mc:Fallback xmlns="">
          <p:pic>
            <p:nvPicPr>
              <p:cNvPr id="219199" name="Ink 1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826255" y="3924029"/>
                <a:ext cx="30552" cy="72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19200" name="Ink 1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85100" y="4157663"/>
              <a:ext cx="50800" cy="271462"/>
            </p14:xfrm>
          </p:contentPart>
        </mc:Choice>
        <mc:Fallback xmlns="">
          <p:pic>
            <p:nvPicPr>
              <p:cNvPr id="219200" name="Ink 1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776813" y="4153343"/>
                <a:ext cx="63410" cy="281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19201" name="Ink 1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86688" y="4589463"/>
              <a:ext cx="41275" cy="242887"/>
            </p14:xfrm>
          </p:contentPart>
        </mc:Choice>
        <mc:Fallback xmlns="">
          <p:pic>
            <p:nvPicPr>
              <p:cNvPr id="219201" name="Ink 1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774485" y="4581547"/>
                <a:ext cx="57067" cy="2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19202" name="Ink 1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6338" y="5219700"/>
              <a:ext cx="382587" cy="228600"/>
            </p14:xfrm>
          </p:contentPart>
        </mc:Choice>
        <mc:Fallback xmlns="">
          <p:pic>
            <p:nvPicPr>
              <p:cNvPr id="219202" name="Ink 1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518060" y="5208900"/>
                <a:ext cx="395904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19203" name="Ink 1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0625" y="5688013"/>
              <a:ext cx="369888" cy="292100"/>
            </p14:xfrm>
          </p:contentPart>
        </mc:Choice>
        <mc:Fallback xmlns="">
          <p:pic>
            <p:nvPicPr>
              <p:cNvPr id="219203" name="Ink 1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529471" y="5681530"/>
                <a:ext cx="386439" cy="306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19204" name="Ink 1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7350" y="3357563"/>
              <a:ext cx="103188" cy="2665412"/>
            </p14:xfrm>
          </p:contentPart>
        </mc:Choice>
        <mc:Fallback xmlns="">
          <p:pic>
            <p:nvPicPr>
              <p:cNvPr id="219204" name="Ink 1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995126" y="3352163"/>
                <a:ext cx="123682" cy="2678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19205" name="Ink 1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1288" y="3844925"/>
              <a:ext cx="42862" cy="2487613"/>
            </p14:xfrm>
          </p:contentPart>
        </mc:Choice>
        <mc:Fallback xmlns="">
          <p:pic>
            <p:nvPicPr>
              <p:cNvPr id="219205" name="Ink 1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478682" y="3837365"/>
                <a:ext cx="66634" cy="2503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1920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9663" y="4054475"/>
              <a:ext cx="71437" cy="193675"/>
            </p14:xfrm>
          </p:contentPart>
        </mc:Choice>
        <mc:Fallback xmlns="">
          <p:pic>
            <p:nvPicPr>
              <p:cNvPr id="21920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184973" y="4045475"/>
                <a:ext cx="82261" cy="20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19207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6425" y="5635625"/>
              <a:ext cx="12700" cy="22225"/>
            </p14:xfrm>
          </p:contentPart>
        </mc:Choice>
        <mc:Fallback xmlns="">
          <p:pic>
            <p:nvPicPr>
              <p:cNvPr id="219207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138442" y="5627974"/>
                <a:ext cx="25400" cy="3461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664902" y="4686217"/>
            <a:ext cx="4815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800" dirty="0"/>
              <a:t>2,1</a:t>
            </a:r>
          </a:p>
        </p:txBody>
      </p:sp>
    </p:spTree>
    <p:extLst>
      <p:ext uri="{BB962C8B-B14F-4D97-AF65-F5344CB8AC3E}">
        <p14:creationId xmlns:p14="http://schemas.microsoft.com/office/powerpoint/2010/main" val="111202189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3" name="Picture 2"/>
          <p:cNvPicPr>
            <a:picLocks noChangeAspect="1" noChangeArrowheads="1"/>
          </p:cNvPicPr>
          <p:nvPr/>
        </p:nvPicPr>
        <p:blipFill>
          <a:blip r:embed="rId3" cstate="print"/>
          <a:srcRect r="54004" b="8997"/>
          <a:stretch>
            <a:fillRect/>
          </a:stretch>
        </p:blipFill>
        <p:spPr bwMode="auto">
          <a:xfrm>
            <a:off x="6011863" y="620713"/>
            <a:ext cx="28813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94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197051"/>
            <a:ext cx="882015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Example MDP: Underlying info structures</a:t>
            </a:r>
          </a:p>
        </p:txBody>
      </p:sp>
      <p:sp>
        <p:nvSpPr>
          <p:cNvPr id="5195" name="Rectangle 6"/>
          <p:cNvSpPr>
            <a:spLocks noChangeArrowheads="1"/>
          </p:cNvSpPr>
          <p:nvPr/>
        </p:nvSpPr>
        <p:spPr bwMode="auto">
          <a:xfrm>
            <a:off x="323850" y="1052513"/>
            <a:ext cx="583247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b="0">
                <a:solidFill>
                  <a:schemeClr val="accent2"/>
                </a:solidFill>
                <a:latin typeface="Arial Unicode MS" pitchFamily="34" charset="-128"/>
              </a:rPr>
              <a:t>Four actions</a:t>
            </a:r>
            <a:r>
              <a:rPr lang="en-GB" sz="2400" b="0">
                <a:latin typeface="Arial Unicode MS" pitchFamily="34" charset="-128"/>
              </a:rPr>
              <a:t> </a:t>
            </a:r>
            <a:r>
              <a:rPr lang="en-GB" sz="2400" b="0" i="1">
                <a:latin typeface="Arial Unicode MS" pitchFamily="34" charset="-128"/>
              </a:rPr>
              <a:t>Up,</a:t>
            </a:r>
            <a:r>
              <a:rPr lang="en-GB" sz="2400" b="0">
                <a:latin typeface="Arial Unicode MS" pitchFamily="34" charset="-128"/>
              </a:rPr>
              <a:t> </a:t>
            </a:r>
            <a:r>
              <a:rPr lang="en-GB" sz="2400" b="0" i="1">
                <a:latin typeface="Arial Unicode MS" pitchFamily="34" charset="-128"/>
              </a:rPr>
              <a:t>Down,</a:t>
            </a:r>
            <a:r>
              <a:rPr lang="en-GB" sz="2400" b="0">
                <a:latin typeface="Arial Unicode MS" pitchFamily="34" charset="-128"/>
              </a:rPr>
              <a:t> </a:t>
            </a:r>
            <a:r>
              <a:rPr lang="en-GB" sz="2400" b="0" i="1">
                <a:latin typeface="Arial Unicode MS" pitchFamily="34" charset="-128"/>
              </a:rPr>
              <a:t>Left,</a:t>
            </a:r>
            <a:r>
              <a:rPr lang="en-GB" sz="2400" b="0">
                <a:latin typeface="Arial Unicode MS" pitchFamily="34" charset="-128"/>
              </a:rPr>
              <a:t> </a:t>
            </a:r>
            <a:r>
              <a:rPr lang="en-GB" sz="2400" b="0" i="1">
                <a:latin typeface="Arial Unicode MS" pitchFamily="34" charset="-128"/>
              </a:rPr>
              <a:t>Right</a:t>
            </a:r>
          </a:p>
          <a:p>
            <a:pPr marL="342900" indent="-342900">
              <a:spcBef>
                <a:spcPct val="20000"/>
              </a:spcBef>
            </a:pPr>
            <a:r>
              <a:rPr lang="en-GB" sz="2400" b="0">
                <a:solidFill>
                  <a:schemeClr val="accent2"/>
                </a:solidFill>
                <a:latin typeface="Arial Unicode MS" pitchFamily="34" charset="-128"/>
              </a:rPr>
              <a:t>Eleven States</a:t>
            </a:r>
            <a:r>
              <a:rPr lang="en-GB" sz="2400" b="0">
                <a:latin typeface="Arial Unicode MS" pitchFamily="34" charset="-128"/>
              </a:rPr>
              <a:t>: {(1,1), (1,2)…… (3,4)}</a:t>
            </a:r>
          </a:p>
          <a:p>
            <a:pPr marL="342900" indent="-342900">
              <a:spcBef>
                <a:spcPct val="20000"/>
              </a:spcBef>
            </a:pPr>
            <a:endParaRPr lang="en-GB" b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913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913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9140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5575" y="2463800"/>
              <a:ext cx="187325" cy="627063"/>
            </p14:xfrm>
          </p:contentPart>
        </mc:Choice>
        <mc:Fallback xmlns="">
          <p:pic>
            <p:nvPicPr>
              <p:cNvPr id="219140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6209" y="2454441"/>
                <a:ext cx="206058" cy="645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914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8425" y="4446588"/>
              <a:ext cx="11113" cy="11112"/>
            </p14:xfrm>
          </p:contentPart>
        </mc:Choice>
        <mc:Fallback xmlns="">
          <p:pic>
            <p:nvPicPr>
              <p:cNvPr id="21914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29104" y="4437268"/>
                <a:ext cx="29754" cy="29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914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1163" y="2665413"/>
              <a:ext cx="749300" cy="530225"/>
            </p14:xfrm>
          </p:contentPart>
        </mc:Choice>
        <mc:Fallback xmlns="">
          <p:pic>
            <p:nvPicPr>
              <p:cNvPr id="21914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71806" y="2656048"/>
                <a:ext cx="768015" cy="548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914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2800" y="2824163"/>
              <a:ext cx="3175" cy="3175"/>
            </p14:xfrm>
          </p:contentPart>
        </mc:Choice>
        <mc:Fallback xmlns="">
          <p:pic>
            <p:nvPicPr>
              <p:cNvPr id="21914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73628" y="2814991"/>
                <a:ext cx="21519" cy="21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914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3738" y="2819400"/>
              <a:ext cx="150812" cy="193675"/>
            </p14:xfrm>
          </p:contentPart>
        </mc:Choice>
        <mc:Fallback xmlns="">
          <p:pic>
            <p:nvPicPr>
              <p:cNvPr id="21914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54380" y="2810023"/>
                <a:ext cx="169529" cy="212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914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2813" y="2917825"/>
              <a:ext cx="87312" cy="169863"/>
            </p14:xfrm>
          </p:contentPart>
        </mc:Choice>
        <mc:Fallback xmlns="">
          <p:pic>
            <p:nvPicPr>
              <p:cNvPr id="21914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3393" y="2908468"/>
                <a:ext cx="106151" cy="18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914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73288" y="2965450"/>
              <a:ext cx="104775" cy="11113"/>
            </p14:xfrm>
          </p:contentPart>
        </mc:Choice>
        <mc:Fallback xmlns="">
          <p:pic>
            <p:nvPicPr>
              <p:cNvPr id="21914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63927" y="2956129"/>
                <a:ext cx="123498" cy="29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9147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25" y="1954213"/>
              <a:ext cx="660400" cy="539750"/>
            </p14:xfrm>
          </p:contentPart>
        </mc:Choice>
        <mc:Fallback xmlns="">
          <p:pic>
            <p:nvPicPr>
              <p:cNvPr id="219147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78163" y="1944870"/>
                <a:ext cx="679125" cy="558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9148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1988" y="2057400"/>
              <a:ext cx="241300" cy="296863"/>
            </p14:xfrm>
          </p:contentPart>
        </mc:Choice>
        <mc:Fallback xmlns="">
          <p:pic>
            <p:nvPicPr>
              <p:cNvPr id="219148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22624" y="2048056"/>
                <a:ext cx="260028" cy="315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9149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8025" y="2208213"/>
              <a:ext cx="157163" cy="14287"/>
            </p14:xfrm>
          </p:contentPart>
        </mc:Choice>
        <mc:Fallback xmlns="">
          <p:pic>
            <p:nvPicPr>
              <p:cNvPr id="219149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68674" y="2198926"/>
                <a:ext cx="175864" cy="32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9150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07525" y="21288375"/>
              <a:ext cx="0" cy="0"/>
            </p14:xfrm>
          </p:contentPart>
        </mc:Choice>
        <mc:Fallback xmlns="">
          <p:pic>
            <p:nvPicPr>
              <p:cNvPr id="219150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107525" y="212883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9151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0600" y="2192338"/>
              <a:ext cx="76200" cy="171450"/>
            </p14:xfrm>
          </p:contentPart>
        </mc:Choice>
        <mc:Fallback xmlns="">
          <p:pic>
            <p:nvPicPr>
              <p:cNvPr id="219151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51255" y="2182993"/>
                <a:ext cx="94891" cy="190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9152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4088" y="2214563"/>
              <a:ext cx="15875" cy="7937"/>
            </p14:xfrm>
          </p:contentPart>
        </mc:Choice>
        <mc:Fallback xmlns="">
          <p:pic>
            <p:nvPicPr>
              <p:cNvPr id="219152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14707" y="2205183"/>
                <a:ext cx="34636" cy="26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9153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6950" y="2220913"/>
              <a:ext cx="46038" cy="14287"/>
            </p14:xfrm>
          </p:contentPart>
        </mc:Choice>
        <mc:Fallback xmlns="">
          <p:pic>
            <p:nvPicPr>
              <p:cNvPr id="219153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257525" y="2211388"/>
                <a:ext cx="64888" cy="33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9154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3613" y="2227263"/>
              <a:ext cx="80962" cy="15875"/>
            </p14:xfrm>
          </p:contentPart>
        </mc:Choice>
        <mc:Fallback xmlns="">
          <p:pic>
            <p:nvPicPr>
              <p:cNvPr id="219154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224257" y="2217882"/>
                <a:ext cx="99673" cy="34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9155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22600" y="2616200"/>
              <a:ext cx="801688" cy="635000"/>
            </p14:xfrm>
          </p:contentPart>
        </mc:Choice>
        <mc:Fallback xmlns="">
          <p:pic>
            <p:nvPicPr>
              <p:cNvPr id="219155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13236" y="2606835"/>
                <a:ext cx="820416" cy="653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9156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25" y="2824163"/>
              <a:ext cx="236538" cy="257175"/>
            </p14:xfrm>
          </p:contentPart>
        </mc:Choice>
        <mc:Fallback xmlns="">
          <p:pic>
            <p:nvPicPr>
              <p:cNvPr id="219156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13418" y="2814811"/>
                <a:ext cx="254951" cy="275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19157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7575" y="2936875"/>
              <a:ext cx="49213" cy="125413"/>
            </p14:xfrm>
          </p:contentPart>
        </mc:Choice>
        <mc:Fallback xmlns="">
          <p:pic>
            <p:nvPicPr>
              <p:cNvPr id="219157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48235" y="2927505"/>
                <a:ext cx="67892" cy="144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9158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0900" y="2968625"/>
              <a:ext cx="123825" cy="30163"/>
            </p14:xfrm>
          </p:contentPart>
        </mc:Choice>
        <mc:Fallback xmlns="">
          <p:pic>
            <p:nvPicPr>
              <p:cNvPr id="219158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81541" y="2959289"/>
                <a:ext cx="142543" cy="48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9159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0" y="2982913"/>
              <a:ext cx="11113" cy="74612"/>
            </p14:xfrm>
          </p:contentPart>
        </mc:Choice>
        <mc:Fallback xmlns="">
          <p:pic>
            <p:nvPicPr>
              <p:cNvPr id="219159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46679" y="2973541"/>
                <a:ext cx="29754" cy="93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9160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0" y="3030538"/>
              <a:ext cx="46038" cy="4762"/>
            </p14:xfrm>
          </p:contentPart>
        </mc:Choice>
        <mc:Fallback xmlns="">
          <p:pic>
            <p:nvPicPr>
              <p:cNvPr id="219160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546649" y="3021014"/>
                <a:ext cx="64741" cy="23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19161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8550" y="2959100"/>
              <a:ext cx="14288" cy="74613"/>
            </p14:xfrm>
          </p:contentPart>
        </mc:Choice>
        <mc:Fallback xmlns="">
          <p:pic>
            <p:nvPicPr>
              <p:cNvPr id="219161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29025" y="2949728"/>
                <a:ext cx="33339" cy="93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9162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2175" y="2228850"/>
              <a:ext cx="177800" cy="379413"/>
            </p14:xfrm>
          </p:contentPart>
        </mc:Choice>
        <mc:Fallback xmlns="">
          <p:pic>
            <p:nvPicPr>
              <p:cNvPr id="219162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22817" y="2219491"/>
                <a:ext cx="196516" cy="398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9163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8238" y="2274888"/>
              <a:ext cx="339725" cy="163512"/>
            </p14:xfrm>
          </p:contentPart>
        </mc:Choice>
        <mc:Fallback xmlns="">
          <p:pic>
            <p:nvPicPr>
              <p:cNvPr id="219163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68881" y="2265524"/>
                <a:ext cx="358439" cy="1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19164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24275" y="1893888"/>
              <a:ext cx="1028700" cy="747712"/>
            </p14:xfrm>
          </p:contentPart>
        </mc:Choice>
        <mc:Fallback xmlns="">
          <p:pic>
            <p:nvPicPr>
              <p:cNvPr id="219164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14917" y="1884524"/>
                <a:ext cx="1047417" cy="766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9165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5113" y="2081213"/>
              <a:ext cx="177800" cy="352425"/>
            </p14:xfrm>
          </p:contentPart>
        </mc:Choice>
        <mc:Fallback xmlns="">
          <p:pic>
            <p:nvPicPr>
              <p:cNvPr id="219165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065755" y="2071853"/>
                <a:ext cx="196516" cy="371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19166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0538" y="2325688"/>
              <a:ext cx="84137" cy="142875"/>
            </p14:xfrm>
          </p:contentPart>
        </mc:Choice>
        <mc:Fallback xmlns="">
          <p:pic>
            <p:nvPicPr>
              <p:cNvPr id="219166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291189" y="2316331"/>
                <a:ext cx="102834" cy="16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19167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9900" y="2382838"/>
              <a:ext cx="82550" cy="7937"/>
            </p14:xfrm>
          </p:contentPart>
        </mc:Choice>
        <mc:Fallback xmlns="">
          <p:pic>
            <p:nvPicPr>
              <p:cNvPr id="219167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270528" y="2373458"/>
                <a:ext cx="101295" cy="26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19168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0875" y="2384425"/>
              <a:ext cx="6350" cy="66675"/>
            </p14:xfrm>
          </p:contentPart>
        </mc:Choice>
        <mc:Fallback xmlns="">
          <p:pic>
            <p:nvPicPr>
              <p:cNvPr id="219168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51703" y="2375054"/>
                <a:ext cx="24694" cy="85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19169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5950" y="2419350"/>
              <a:ext cx="84138" cy="20638"/>
            </p14:xfrm>
          </p:contentPart>
        </mc:Choice>
        <mc:Fallback xmlns="">
          <p:pic>
            <p:nvPicPr>
              <p:cNvPr id="219169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16601" y="2409936"/>
                <a:ext cx="102835" cy="39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19170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6125" y="2330450"/>
              <a:ext cx="15875" cy="98425"/>
            </p14:xfrm>
          </p:contentPart>
        </mc:Choice>
        <mc:Fallback xmlns="">
          <p:pic>
            <p:nvPicPr>
              <p:cNvPr id="219170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46744" y="2321076"/>
                <a:ext cx="34636" cy="117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19171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80738" y="21559838"/>
              <a:ext cx="0" cy="0"/>
            </p14:xfrm>
          </p:contentPart>
        </mc:Choice>
        <mc:Fallback xmlns="">
          <p:pic>
            <p:nvPicPr>
              <p:cNvPr id="219171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3680738" y="215598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19172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0463" y="2212975"/>
              <a:ext cx="692150" cy="584200"/>
            </p14:xfrm>
          </p:contentPart>
        </mc:Choice>
        <mc:Fallback xmlns="">
          <p:pic>
            <p:nvPicPr>
              <p:cNvPr id="219172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421105" y="2203616"/>
                <a:ext cx="710866" cy="602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19173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0938" y="2884488"/>
              <a:ext cx="641350" cy="201612"/>
            </p14:xfrm>
          </p:contentPart>
        </mc:Choice>
        <mc:Fallback xmlns="">
          <p:pic>
            <p:nvPicPr>
              <p:cNvPr id="219173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11580" y="2875127"/>
                <a:ext cx="660065" cy="220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19175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0625" y="4003675"/>
              <a:ext cx="2486025" cy="307975"/>
            </p14:xfrm>
          </p:contentPart>
        </mc:Choice>
        <mc:Fallback xmlns="">
          <p:pic>
            <p:nvPicPr>
              <p:cNvPr id="219175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184145" y="3993949"/>
                <a:ext cx="2504744" cy="327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19177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2325" y="4397375"/>
              <a:ext cx="233363" cy="261938"/>
            </p14:xfrm>
          </p:contentPart>
        </mc:Choice>
        <mc:Fallback xmlns="">
          <p:pic>
            <p:nvPicPr>
              <p:cNvPr id="219177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12962" y="4387660"/>
                <a:ext cx="247048" cy="275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19178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450" y="4819650"/>
              <a:ext cx="314325" cy="569913"/>
            </p14:xfrm>
          </p:contentPart>
        </mc:Choice>
        <mc:Fallback xmlns="">
          <p:pic>
            <p:nvPicPr>
              <p:cNvPr id="219178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98529" y="4810649"/>
                <a:ext cx="327287" cy="583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19179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5513" y="5551488"/>
              <a:ext cx="3175" cy="23812"/>
            </p14:xfrm>
          </p:contentPart>
        </mc:Choice>
        <mc:Fallback xmlns="">
          <p:pic>
            <p:nvPicPr>
              <p:cNvPr id="219179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18810" y="5545715"/>
                <a:ext cx="16933" cy="32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19180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7413" y="5743575"/>
              <a:ext cx="6350" cy="23813"/>
            </p14:xfrm>
          </p:contentPart>
        </mc:Choice>
        <mc:Fallback xmlns="">
          <p:pic>
            <p:nvPicPr>
              <p:cNvPr id="219180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76207" y="5736822"/>
                <a:ext cx="26894" cy="36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19181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1100" y="4329113"/>
              <a:ext cx="26988" cy="2076450"/>
            </p14:xfrm>
          </p:contentPart>
        </mc:Choice>
        <mc:Fallback xmlns="">
          <p:pic>
            <p:nvPicPr>
              <p:cNvPr id="219181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169430" y="4323713"/>
                <a:ext cx="49235" cy="2092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19182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0338" y="2457450"/>
              <a:ext cx="236537" cy="719138"/>
            </p14:xfrm>
          </p:contentPart>
        </mc:Choice>
        <mc:Fallback xmlns="">
          <p:pic>
            <p:nvPicPr>
              <p:cNvPr id="219182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89897" y="2446652"/>
                <a:ext cx="257779" cy="741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19195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9788" y="2206625"/>
              <a:ext cx="355600" cy="328613"/>
            </p14:xfrm>
          </p:contentPart>
        </mc:Choice>
        <mc:Fallback xmlns="">
          <p:pic>
            <p:nvPicPr>
              <p:cNvPr id="219195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374749" y="2200860"/>
                <a:ext cx="367117" cy="344827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664902" y="4686217"/>
            <a:ext cx="4815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800" dirty="0"/>
              <a:t>2,1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AC7B438-7A14-4857-80EF-464FDB82C3D0}"/>
                  </a:ext>
                </a:extLst>
              </p14:cNvPr>
              <p14:cNvContentPartPr/>
              <p14:nvPr/>
            </p14:nvContentPartPr>
            <p14:xfrm>
              <a:off x="350180" y="3516830"/>
              <a:ext cx="794160" cy="558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AC7B438-7A14-4857-80EF-464FDB82C3D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41184" y="3508190"/>
                <a:ext cx="811792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78CC3C8-398E-4399-96B4-4E11B24B138F}"/>
                  </a:ext>
                </a:extLst>
              </p14:cNvPr>
              <p14:cNvContentPartPr/>
              <p14:nvPr/>
            </p14:nvContentPartPr>
            <p14:xfrm>
              <a:off x="1193968" y="4302891"/>
              <a:ext cx="1194120" cy="678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78CC3C8-398E-4399-96B4-4E11B24B138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184968" y="4293891"/>
                <a:ext cx="1211760" cy="696600"/>
              </a:xfrm>
              <a:prstGeom prst="rect">
                <a:avLst/>
              </a:prstGeom>
            </p:spPr>
          </p:pic>
        </mc:Fallback>
      </mc:AlternateContent>
      <p:pic>
        <p:nvPicPr>
          <p:cNvPr id="99" name="Picture 2">
            <a:extLst>
              <a:ext uri="{FF2B5EF4-FFF2-40B4-BE49-F238E27FC236}">
                <a16:creationId xmlns:a16="http://schemas.microsoft.com/office/drawing/2014/main" id="{2F5B43B5-2643-4ECA-9864-8B7148BBF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4" cstate="print"/>
          <a:srcRect l="5359" t="46614" r="9158" b="9163"/>
          <a:stretch>
            <a:fillRect/>
          </a:stretch>
        </p:blipFill>
        <p:spPr bwMode="auto">
          <a:xfrm>
            <a:off x="3494132" y="3340167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D1F25A6-045C-4218-A7DD-A4C86D342709}"/>
                  </a:ext>
                </a:extLst>
              </p14:cNvPr>
              <p14:cNvContentPartPr/>
              <p14:nvPr/>
            </p14:nvContentPartPr>
            <p14:xfrm>
              <a:off x="7028488" y="1528048"/>
              <a:ext cx="600480" cy="548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D1F25A6-045C-4218-A7DD-A4C86D34270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019488" y="1519048"/>
                <a:ext cx="618120" cy="565920"/>
              </a:xfrm>
              <a:prstGeom prst="rect">
                <a:avLst/>
              </a:prstGeom>
            </p:spPr>
          </p:pic>
        </mc:Fallback>
      </mc:AlternateContent>
      <p:sp>
        <p:nvSpPr>
          <p:cNvPr id="101" name="Rectangle 100">
            <a:extLst>
              <a:ext uri="{FF2B5EF4-FFF2-40B4-BE49-F238E27FC236}">
                <a16:creationId xmlns:a16="http://schemas.microsoft.com/office/drawing/2014/main" id="{F1966974-2F12-4EBE-BDCC-E6CDCB5B1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049" y="4905673"/>
            <a:ext cx="131120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B. </a:t>
            </a:r>
            <a:r>
              <a:rPr lang="en-US" b="1" i="1" dirty="0">
                <a:latin typeface="+mj-lt"/>
              </a:rPr>
              <a:t>0.8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F3FB1EC-7E4B-4047-BA63-D175DFDE5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95" y="4240077"/>
            <a:ext cx="131120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A. </a:t>
            </a:r>
            <a:r>
              <a:rPr lang="en-US" b="1" i="1" dirty="0">
                <a:latin typeface="+mj-lt"/>
              </a:rPr>
              <a:t>0.1</a:t>
            </a:r>
            <a:endParaRPr lang="en-US" baseline="30000" dirty="0">
              <a:latin typeface="+mj-lt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1C0283A-CE95-4273-B152-19F41EB16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43" y="5627416"/>
            <a:ext cx="132866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C. </a:t>
            </a:r>
            <a:r>
              <a:rPr lang="en-US" b="1" i="1" dirty="0">
                <a:latin typeface="+mj-lt"/>
              </a:rPr>
              <a:t>0.2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518B67A-8894-4ED4-9A9A-D62384B97E32}"/>
                  </a:ext>
                </a:extLst>
              </p14:cNvPr>
              <p14:cNvContentPartPr/>
              <p14:nvPr/>
            </p14:nvContentPartPr>
            <p14:xfrm>
              <a:off x="4818448" y="4715223"/>
              <a:ext cx="1985760" cy="847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518B67A-8894-4ED4-9A9A-D62384B97E3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809448" y="4706223"/>
                <a:ext cx="2003400" cy="86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083578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6B71CB-E9D8-4A23-86F2-53074C757F53}" type="slidenum">
              <a:rPr lang="en-US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765175"/>
            <a:ext cx="748506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Example MDP: Sequence of actions</a:t>
            </a:r>
          </a:p>
        </p:txBody>
      </p:sp>
      <p:sp>
        <p:nvSpPr>
          <p:cNvPr id="11298" name="Rectangle 6"/>
          <p:cNvSpPr>
            <a:spLocks noChangeArrowheads="1"/>
          </p:cNvSpPr>
          <p:nvPr/>
        </p:nvSpPr>
        <p:spPr bwMode="auto">
          <a:xfrm>
            <a:off x="0" y="3558903"/>
            <a:ext cx="87852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dirty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he sequence of actions [</a:t>
            </a:r>
            <a:r>
              <a:rPr lang="en-GB" sz="2800" i="1" dirty="0">
                <a:solidFill>
                  <a:srgbClr val="000000"/>
                </a:solidFill>
                <a:latin typeface="Arial Unicode MS" pitchFamily="34" charset="-128"/>
              </a:rPr>
              <a:t>Up, Up, Right, Right, Right 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] will take the agent in terminal state (3,4)…</a:t>
            </a:r>
          </a:p>
          <a:p>
            <a:pPr marL="342900" indent="-342900">
              <a:spcBef>
                <a:spcPct val="20000"/>
              </a:spcBef>
            </a:pPr>
            <a:endParaRPr lang="en-GB" sz="28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299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299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302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1713" y="820738"/>
              <a:ext cx="738187" cy="536575"/>
            </p14:xfrm>
          </p:contentPart>
        </mc:Choice>
        <mc:Fallback xmlns="">
          <p:pic>
            <p:nvPicPr>
              <p:cNvPr id="21302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537392" y="817499"/>
                <a:ext cx="749710" cy="546652"/>
              </a:xfrm>
              <a:prstGeom prst="rect">
                <a:avLst/>
              </a:prstGeom>
            </p:spPr>
          </p:pic>
        </mc:Fallback>
      </mc:AlternateContent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4" cstate="print"/>
          <a:srcRect l="5359" t="46614" r="9158" b="9163"/>
          <a:stretch>
            <a:fillRect/>
          </a:stretch>
        </p:blipFill>
        <p:spPr bwMode="auto">
          <a:xfrm>
            <a:off x="7990232" y="1599303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278313" y="1089025"/>
            <a:ext cx="3029991" cy="2478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 l="46614" t="9158" r="9163" b="5359"/>
          <a:stretch>
            <a:fillRect/>
          </a:stretch>
        </p:blipFill>
        <p:spPr bwMode="auto">
          <a:xfrm>
            <a:off x="4070984" y="1458912"/>
            <a:ext cx="1571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5" cstate="print"/>
          <a:srcRect l="9163" t="5359" r="46614" b="9158"/>
          <a:stretch>
            <a:fillRect/>
          </a:stretch>
        </p:blipFill>
        <p:spPr bwMode="auto">
          <a:xfrm>
            <a:off x="5436096" y="1788319"/>
            <a:ext cx="1509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6" cstate="print"/>
          <a:srcRect l="9158" t="9163" r="5359" b="46614"/>
          <a:stretch>
            <a:fillRect/>
          </a:stretch>
        </p:blipFill>
        <p:spPr bwMode="auto">
          <a:xfrm>
            <a:off x="6736804" y="850106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613550" y="4503936"/>
            <a:ext cx="148033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B. </a:t>
            </a:r>
            <a:r>
              <a:rPr lang="en-US" b="1" i="1" dirty="0">
                <a:latin typeface="+mj-lt"/>
              </a:rPr>
              <a:t>never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11188" y="4460323"/>
            <a:ext cx="172856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A. </a:t>
            </a:r>
            <a:r>
              <a:rPr lang="en-US" b="1" i="1" dirty="0">
                <a:latin typeface="+mj-lt"/>
              </a:rPr>
              <a:t>always</a:t>
            </a:r>
            <a:endParaRPr lang="en-US" baseline="30000" dirty="0">
              <a:latin typeface="+mj-lt"/>
            </a:endParaRPr>
          </a:p>
        </p:txBody>
      </p:sp>
      <p:pic>
        <p:nvPicPr>
          <p:cNvPr id="4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576" y="898499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996635" y="4508885"/>
            <a:ext cx="303986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C. </a:t>
            </a:r>
            <a:r>
              <a:rPr lang="en-US" b="1" i="1" dirty="0">
                <a:latin typeface="+mj-lt"/>
              </a:rPr>
              <a:t>Only sometimes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09233" y="5589240"/>
            <a:ext cx="151449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n-lt"/>
              </a:rPr>
              <a:t>A. </a:t>
            </a:r>
            <a:r>
              <a:rPr lang="en-US" b="1" dirty="0">
                <a:latin typeface="+mn-lt"/>
              </a:rPr>
              <a:t>(</a:t>
            </a:r>
            <a:r>
              <a:rPr lang="en-GB" b="1" dirty="0">
                <a:latin typeface="+mn-lt"/>
              </a:rPr>
              <a:t>0.8)</a:t>
            </a:r>
            <a:r>
              <a:rPr lang="en-GB" b="1" baseline="30000" dirty="0">
                <a:latin typeface="+mn-lt"/>
              </a:rPr>
              <a:t>5</a:t>
            </a:r>
            <a:endParaRPr lang="en-US" b="1" baseline="3000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" name="Ink 2"/>
              <p14:cNvContentPartPr/>
              <p14:nvPr/>
            </p14:nvContentPartPr>
            <p14:xfrm>
              <a:off x="2235600" y="4011480"/>
              <a:ext cx="6734520" cy="2332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222640" y="3997080"/>
                <a:ext cx="6762600" cy="23616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98812" y="4970550"/>
            <a:ext cx="87852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dirty="0">
                <a:solidFill>
                  <a:srgbClr val="000000"/>
                </a:solidFill>
                <a:latin typeface="Arial Unicode MS" pitchFamily="34" charset="-128"/>
              </a:rPr>
              <a:t>With what probability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?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442919" y="5553022"/>
            <a:ext cx="350278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n-lt"/>
              </a:rPr>
              <a:t>B. </a:t>
            </a:r>
            <a:r>
              <a:rPr lang="en-US" b="1" dirty="0">
                <a:latin typeface="+mn-lt"/>
              </a:rPr>
              <a:t>(</a:t>
            </a:r>
            <a:r>
              <a:rPr lang="en-GB" b="1" dirty="0">
                <a:latin typeface="+mn-lt"/>
              </a:rPr>
              <a:t>0.8)</a:t>
            </a:r>
            <a:r>
              <a:rPr lang="en-GB" b="1" baseline="30000" dirty="0">
                <a:latin typeface="+mn-lt"/>
              </a:rPr>
              <a:t>5</a:t>
            </a:r>
            <a:r>
              <a:rPr lang="en-GB" b="1" dirty="0">
                <a:latin typeface="+mn-lt"/>
              </a:rPr>
              <a:t>+ ((0.1)</a:t>
            </a:r>
            <a:r>
              <a:rPr lang="en-GB" b="1" baseline="30000" dirty="0">
                <a:latin typeface="+mn-lt"/>
              </a:rPr>
              <a:t>4  </a:t>
            </a:r>
            <a:r>
              <a:rPr lang="en-GB" dirty="0">
                <a:latin typeface="+mn-lt"/>
              </a:rPr>
              <a:t>x </a:t>
            </a:r>
            <a:r>
              <a:rPr lang="en-GB" b="1" dirty="0">
                <a:latin typeface="+mn-lt"/>
              </a:rPr>
              <a:t>0.8)</a:t>
            </a:r>
            <a:r>
              <a:rPr lang="en-GB" b="1" baseline="30000" dirty="0">
                <a:latin typeface="+mn-lt"/>
              </a:rPr>
              <a:t> </a:t>
            </a:r>
            <a:endParaRPr lang="en-US" b="1" i="1" dirty="0">
              <a:latin typeface="+mn-lt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147082" y="5589240"/>
            <a:ext cx="241465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n-lt"/>
              </a:rPr>
              <a:t>C. </a:t>
            </a:r>
            <a:r>
              <a:rPr lang="en-GB" b="1" dirty="0">
                <a:latin typeface="+mn-lt"/>
              </a:rPr>
              <a:t>((0.1)</a:t>
            </a:r>
            <a:r>
              <a:rPr lang="en-GB" b="1" baseline="30000" dirty="0">
                <a:latin typeface="+mn-lt"/>
              </a:rPr>
              <a:t>4  </a:t>
            </a:r>
            <a:r>
              <a:rPr lang="en-GB" dirty="0">
                <a:latin typeface="+mn-lt"/>
              </a:rPr>
              <a:t>x</a:t>
            </a:r>
            <a:r>
              <a:rPr lang="en-GB" b="1" dirty="0">
                <a:latin typeface="+mn-lt"/>
              </a:rPr>
              <a:t> 0.8)</a:t>
            </a:r>
            <a:r>
              <a:rPr lang="en-GB" b="1" baseline="30000" dirty="0">
                <a:latin typeface="+mn-lt"/>
              </a:rPr>
              <a:t> </a:t>
            </a:r>
            <a:endParaRPr lang="en-US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35192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43" grpId="0" animBg="1"/>
      <p:bldP spid="22" grpId="0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6B71CB-E9D8-4A23-86F2-53074C757F53}" type="slidenum">
              <a:rPr lang="en-US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765175"/>
            <a:ext cx="748506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Example MDP: Sequence of actions</a:t>
            </a:r>
          </a:p>
        </p:txBody>
      </p:sp>
      <p:sp>
        <p:nvSpPr>
          <p:cNvPr id="11298" name="Rectangle 6"/>
          <p:cNvSpPr>
            <a:spLocks noChangeArrowheads="1"/>
          </p:cNvSpPr>
          <p:nvPr/>
        </p:nvSpPr>
        <p:spPr bwMode="auto">
          <a:xfrm>
            <a:off x="0" y="3716338"/>
            <a:ext cx="87852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Can the sequence [</a:t>
            </a:r>
            <a:r>
              <a:rPr lang="en-GB" sz="2800" i="1" dirty="0">
                <a:solidFill>
                  <a:srgbClr val="000000"/>
                </a:solidFill>
                <a:latin typeface="Arial Unicode MS" pitchFamily="34" charset="-128"/>
              </a:rPr>
              <a:t>Up, Up, Right, Right, Right 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] take the agent in terminal state (3,4)?</a:t>
            </a:r>
          </a:p>
          <a:p>
            <a:pPr marL="342900" indent="-342900">
              <a:spcBef>
                <a:spcPct val="20000"/>
              </a:spcBef>
            </a:pPr>
            <a:endParaRPr lang="en-GB" sz="28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Can the sequence reach the goal in any other way?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299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299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299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1299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2996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1450" y="2316163"/>
              <a:ext cx="166688" cy="331787"/>
            </p14:xfrm>
          </p:contentPart>
        </mc:Choice>
        <mc:Fallback xmlns="">
          <p:pic>
            <p:nvPicPr>
              <p:cNvPr id="212996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35690" y="2307886"/>
                <a:ext cx="181449" cy="345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299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2713" y="1654175"/>
              <a:ext cx="163512" cy="333375"/>
            </p14:xfrm>
          </p:contentPart>
        </mc:Choice>
        <mc:Fallback xmlns="">
          <p:pic>
            <p:nvPicPr>
              <p:cNvPr id="21299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76950" y="1644815"/>
                <a:ext cx="173957" cy="348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299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2438" y="1450975"/>
              <a:ext cx="315912" cy="153988"/>
            </p14:xfrm>
          </p:contentPart>
        </mc:Choice>
        <mc:Fallback xmlns="">
          <p:pic>
            <p:nvPicPr>
              <p:cNvPr id="21299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15602" y="1445938"/>
                <a:ext cx="329225" cy="165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299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4263" y="1387475"/>
              <a:ext cx="882650" cy="185738"/>
            </p14:xfrm>
          </p:contentPart>
        </mc:Choice>
        <mc:Fallback xmlns="">
          <p:pic>
            <p:nvPicPr>
              <p:cNvPr id="21299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48863" y="1384955"/>
                <a:ext cx="894169" cy="197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3002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7400" y="4648200"/>
              <a:ext cx="1139825" cy="596900"/>
            </p14:xfrm>
          </p:contentPart>
        </mc:Choice>
        <mc:Fallback xmlns="">
          <p:pic>
            <p:nvPicPr>
              <p:cNvPr id="213002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49840" y="4640280"/>
                <a:ext cx="1152426" cy="608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3004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3713" y="2609850"/>
              <a:ext cx="369887" cy="303213"/>
            </p14:xfrm>
          </p:contentPart>
        </mc:Choice>
        <mc:Fallback xmlns="">
          <p:pic>
            <p:nvPicPr>
              <p:cNvPr id="213004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55069" y="2602648"/>
                <a:ext cx="385734" cy="318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3005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6850" y="2784475"/>
              <a:ext cx="36513" cy="41275"/>
            </p14:xfrm>
          </p:contentPart>
        </mc:Choice>
        <mc:Fallback xmlns="">
          <p:pic>
            <p:nvPicPr>
              <p:cNvPr id="213005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27089" y="2775861"/>
                <a:ext cx="53866" cy="59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3006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1788" y="2681288"/>
              <a:ext cx="20637" cy="136525"/>
            </p14:xfrm>
          </p:contentPart>
        </mc:Choice>
        <mc:Fallback xmlns="">
          <p:pic>
            <p:nvPicPr>
              <p:cNvPr id="213006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62375" y="2671202"/>
                <a:ext cx="39826" cy="156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3007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2675" y="2811463"/>
              <a:ext cx="306388" cy="96837"/>
            </p14:xfrm>
          </p:contentPart>
        </mc:Choice>
        <mc:Fallback xmlns="">
          <p:pic>
            <p:nvPicPr>
              <p:cNvPr id="213007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44394" y="2803543"/>
                <a:ext cx="322950" cy="113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3008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7800" y="1673225"/>
              <a:ext cx="552450" cy="938213"/>
            </p14:xfrm>
          </p:contentPart>
        </mc:Choice>
        <mc:Fallback xmlns="">
          <p:pic>
            <p:nvPicPr>
              <p:cNvPr id="213008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07003" y="1666385"/>
                <a:ext cx="571525" cy="951534"/>
              </a:xfrm>
              <a:prstGeom prst="rect">
                <a:avLst/>
              </a:prstGeom>
            </p:spPr>
          </p:pic>
        </mc:Fallback>
      </mc:AlternateContent>
      <p:grpSp>
        <p:nvGrpSpPr>
          <p:cNvPr id="213023" name="Group 31"/>
          <p:cNvGrpSpPr>
            <a:grpSpLocks/>
          </p:cNvGrpSpPr>
          <p:nvPr/>
        </p:nvGrpSpPr>
        <p:grpSpPr bwMode="auto">
          <a:xfrm>
            <a:off x="1828800" y="5719763"/>
            <a:ext cx="5270500" cy="555625"/>
            <a:chOff x="1152" y="3603"/>
            <a:chExt cx="3320" cy="35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3009" name="Ink 3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152" y="3658"/>
                <a:ext cx="150" cy="295"/>
              </p14:xfrm>
            </p:contentPart>
          </mc:Choice>
          <mc:Fallback xmlns="">
            <p:pic>
              <p:nvPicPr>
                <p:cNvPr id="213009" name="Ink 3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45" y="3655"/>
                  <a:ext cx="160" cy="3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3010" name="Ink 3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14" y="3620"/>
                <a:ext cx="248" cy="331"/>
              </p14:xfrm>
            </p:contentPart>
          </mc:Choice>
          <mc:Fallback xmlns="">
            <p:pic>
              <p:nvPicPr>
                <p:cNvPr id="213010" name="Ink 3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408" y="3614"/>
                  <a:ext cx="259" cy="3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3011" name="Ink 3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805" y="3833"/>
                <a:ext cx="18" cy="27"/>
              </p14:xfrm>
            </p:contentPart>
          </mc:Choice>
          <mc:Fallback xmlns="">
            <p:pic>
              <p:nvPicPr>
                <p:cNvPr id="213011" name="Ink 3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00" y="3828"/>
                  <a:ext cx="27" cy="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3012" name="Ink 3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919" y="3700"/>
                <a:ext cx="99" cy="190"/>
              </p14:xfrm>
            </p:contentPart>
          </mc:Choice>
          <mc:Fallback xmlns="">
            <p:pic>
              <p:nvPicPr>
                <p:cNvPr id="213012" name="Ink 3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12" y="3695"/>
                  <a:ext cx="114" cy="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3014" name="Ink 3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648" y="3709"/>
                <a:ext cx="301" cy="208"/>
              </p14:xfrm>
            </p:contentPart>
          </mc:Choice>
          <mc:Fallback xmlns="">
            <p:pic>
              <p:nvPicPr>
                <p:cNvPr id="213014" name="Ink 3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41" y="3704"/>
                  <a:ext cx="316" cy="2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3015" name="Ink 4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117" y="3754"/>
                <a:ext cx="355" cy="98"/>
              </p14:xfrm>
            </p:contentPart>
          </mc:Choice>
          <mc:Fallback xmlns="">
            <p:pic>
              <p:nvPicPr>
                <p:cNvPr id="213015" name="Ink 4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13" y="3749"/>
                  <a:ext cx="366" cy="1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3016" name="Ink 4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143" y="3603"/>
                <a:ext cx="552" cy="227"/>
              </p14:xfrm>
            </p:contentPart>
          </mc:Choice>
          <mc:Fallback xmlns="">
            <p:pic>
              <p:nvPicPr>
                <p:cNvPr id="213016" name="Ink 4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38" y="3598"/>
                  <a:ext cx="561" cy="2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3017" name="Ink 4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807" y="3610"/>
                <a:ext cx="359" cy="163"/>
              </p14:xfrm>
            </p:contentPart>
          </mc:Choice>
          <mc:Fallback xmlns="">
            <p:pic>
              <p:nvPicPr>
                <p:cNvPr id="213017" name="Ink 4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03" y="3605"/>
                  <a:ext cx="370" cy="17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3018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0063" y="2822575"/>
              <a:ext cx="301625" cy="109538"/>
            </p14:xfrm>
          </p:contentPart>
        </mc:Choice>
        <mc:Fallback xmlns="">
          <p:pic>
            <p:nvPicPr>
              <p:cNvPr id="213018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62504" y="2815008"/>
                <a:ext cx="318542" cy="126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3019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2200" y="2822575"/>
              <a:ext cx="309563" cy="103188"/>
            </p14:xfrm>
          </p:contentPart>
        </mc:Choice>
        <mc:Fallback xmlns="">
          <p:pic>
            <p:nvPicPr>
              <p:cNvPr id="213019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353561" y="2813194"/>
                <a:ext cx="329001" cy="123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3020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9388" y="2284413"/>
              <a:ext cx="85725" cy="304800"/>
            </p14:xfrm>
          </p:contentPart>
        </mc:Choice>
        <mc:Fallback xmlns="">
          <p:pic>
            <p:nvPicPr>
              <p:cNvPr id="213020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08582" y="2272898"/>
                <a:ext cx="107697" cy="326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13021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6375" y="1643063"/>
              <a:ext cx="147638" cy="315912"/>
            </p14:xfrm>
          </p:contentPart>
        </mc:Choice>
        <mc:Fallback xmlns="">
          <p:pic>
            <p:nvPicPr>
              <p:cNvPr id="213021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35932" y="1632269"/>
                <a:ext cx="168883" cy="329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302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1713" y="820738"/>
              <a:ext cx="738187" cy="536575"/>
            </p14:xfrm>
          </p:contentPart>
        </mc:Choice>
        <mc:Fallback xmlns="">
          <p:pic>
            <p:nvPicPr>
              <p:cNvPr id="21302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537392" y="817499"/>
                <a:ext cx="749710" cy="546652"/>
              </a:xfrm>
              <a:prstGeom prst="rect">
                <a:avLst/>
              </a:prstGeom>
            </p:spPr>
          </p:pic>
        </mc:Fallback>
      </mc:AlternateContent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4" cstate="print"/>
          <a:srcRect l="5359" t="46614" r="9158" b="9163"/>
          <a:stretch>
            <a:fillRect/>
          </a:stretch>
        </p:blipFill>
        <p:spPr bwMode="auto">
          <a:xfrm>
            <a:off x="7990232" y="1599303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278313" y="1089025"/>
            <a:ext cx="3029991" cy="2478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 l="46614" t="9158" r="9163" b="5359"/>
          <a:stretch>
            <a:fillRect/>
          </a:stretch>
        </p:blipFill>
        <p:spPr bwMode="auto">
          <a:xfrm>
            <a:off x="4221683" y="1458912"/>
            <a:ext cx="1571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5" cstate="print"/>
          <a:srcRect l="9163" t="5359" r="46614" b="9158"/>
          <a:stretch>
            <a:fillRect/>
          </a:stretch>
        </p:blipFill>
        <p:spPr bwMode="auto">
          <a:xfrm>
            <a:off x="5436096" y="1601736"/>
            <a:ext cx="1509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6" cstate="print"/>
          <a:srcRect l="9158" t="9163" r="5359" b="46614"/>
          <a:stretch>
            <a:fillRect/>
          </a:stretch>
        </p:blipFill>
        <p:spPr bwMode="auto">
          <a:xfrm>
            <a:off x="6736804" y="850106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69778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3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5222" y="1600200"/>
            <a:ext cx="8001000" cy="304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Markov Decision</a:t>
            </a:r>
            <a:r>
              <a:rPr kumimoji="0" lang="en-US" sz="3200" b="1" i="0" u="sng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Formal Specification and example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>
                <a:latin typeface="+mn-lt"/>
              </a:rPr>
              <a:t>Policies and Optimal Policy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Intro to Value Iteration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028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9A0C7A2-F070-4C2A-AC65-AAE03BD61EC9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616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 MDPs: Policy</a:t>
            </a:r>
          </a:p>
        </p:txBody>
      </p:sp>
      <p:sp>
        <p:nvSpPr>
          <p:cNvPr id="12306" name="Rectangle 5"/>
          <p:cNvSpPr>
            <a:spLocks noChangeArrowheads="1"/>
          </p:cNvSpPr>
          <p:nvPr/>
        </p:nvSpPr>
        <p:spPr bwMode="auto">
          <a:xfrm>
            <a:off x="0" y="642938"/>
            <a:ext cx="9217025" cy="1808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The robot needs to know what to do as the decision process unfolds…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It starts in a state, selects an action, ends up in another state selects another action….</a:t>
            </a:r>
            <a:endParaRPr lang="en-US" sz="2000" b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000" b="0">
                <a:latin typeface="Arial Unicode MS" pitchFamily="34" charset="-128"/>
              </a:rPr>
              <a:t> 				</a:t>
            </a:r>
            <a:endParaRPr lang="en-US" sz="2000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63" name="Picture 6"/>
          <p:cNvPicPr>
            <a:picLocks noChangeAspect="1" noChangeArrowheads="1"/>
          </p:cNvPicPr>
          <p:nvPr/>
        </p:nvPicPr>
        <p:blipFill>
          <a:blip r:embed="rId3" cstate="print"/>
          <a:srcRect t="4875" r="52873" b="9100"/>
          <a:stretch>
            <a:fillRect/>
          </a:stretch>
        </p:blipFill>
        <p:spPr bwMode="auto">
          <a:xfrm>
            <a:off x="4857750" y="3429000"/>
            <a:ext cx="35274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6183" name="Rectangle 7"/>
          <p:cNvSpPr>
            <a:spLocks noChangeArrowheads="1"/>
          </p:cNvSpPr>
          <p:nvPr/>
        </p:nvSpPr>
        <p:spPr bwMode="auto">
          <a:xfrm>
            <a:off x="214313" y="3857625"/>
            <a:ext cx="4608512" cy="223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0" dirty="0">
                <a:latin typeface="Arial Unicode MS" pitchFamily="34" charset="-128"/>
              </a:rPr>
              <a:t>So </a:t>
            </a:r>
            <a:r>
              <a:rPr lang="en-US" sz="24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a policy for an MDP </a:t>
            </a:r>
            <a:r>
              <a:rPr lang="en-US" sz="2400" b="0" dirty="0">
                <a:latin typeface="Arial Unicode MS" pitchFamily="34" charset="-128"/>
              </a:rPr>
              <a:t>is a single decision function </a:t>
            </a:r>
            <a:r>
              <a:rPr lang="en-US" b="0" i="1" dirty="0">
                <a:solidFill>
                  <a:schemeClr val="accent2"/>
                </a:solidFill>
                <a:latin typeface="Arial Unicode MS" pitchFamily="34" charset="-128"/>
              </a:rPr>
              <a:t>π(s)</a:t>
            </a:r>
            <a:r>
              <a:rPr lang="en-US" sz="2400" b="0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400" b="0" dirty="0">
                <a:latin typeface="Arial Unicode MS" pitchFamily="34" charset="-128"/>
              </a:rPr>
              <a:t>that specifies what the agent should do  for each state </a:t>
            </a:r>
            <a:r>
              <a:rPr lang="en-US" b="0" i="1" dirty="0">
                <a:latin typeface="Arial Unicode MS" pitchFamily="34" charset="-128"/>
              </a:rPr>
              <a:t>s</a:t>
            </a:r>
            <a:endParaRPr lang="en-US" sz="2400" b="0" i="1" dirty="0">
              <a:latin typeface="Arial Unicode MS" pitchFamily="34" charset="-128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571750"/>
            <a:ext cx="9217025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dirty="0">
                <a:latin typeface="Arial Unicode MS" pitchFamily="34" charset="-128"/>
              </a:rPr>
              <a:t>Needs to make </a:t>
            </a:r>
            <a:r>
              <a:rPr lang="en-US" sz="2400" b="0" dirty="0">
                <a:solidFill>
                  <a:schemeClr val="accent2"/>
                </a:solidFill>
                <a:latin typeface="Arial Unicode MS" pitchFamily="34" charset="-128"/>
              </a:rPr>
              <a:t>the same decision over and over</a:t>
            </a:r>
            <a:r>
              <a:rPr lang="en-US" sz="2400" b="0" dirty="0">
                <a:latin typeface="Arial Unicode MS" pitchFamily="34" charset="-128"/>
              </a:rPr>
              <a:t>: Given the current state what should I do? </a:t>
            </a:r>
            <a:endParaRPr lang="en-US" sz="2000" b="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000" b="0" dirty="0">
                <a:latin typeface="Arial Unicode MS" pitchFamily="34" charset="-128"/>
              </a:rPr>
              <a:t> 				</a:t>
            </a:r>
            <a:endParaRPr lang="en-US" sz="2000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3</a:t>
            </a:r>
          </a:p>
        </p:txBody>
      </p:sp>
      <p:grpSp>
        <p:nvGrpSpPr>
          <p:cNvPr id="220176" name="Group 16"/>
          <p:cNvGrpSpPr>
            <a:grpSpLocks/>
          </p:cNvGrpSpPr>
          <p:nvPr/>
        </p:nvGrpSpPr>
        <p:grpSpPr bwMode="auto">
          <a:xfrm>
            <a:off x="5559425" y="3144838"/>
            <a:ext cx="2332038" cy="2360612"/>
            <a:chOff x="3502" y="1981"/>
            <a:chExt cx="1469" cy="148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20165" name="Ink 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65" y="3230"/>
                <a:ext cx="125" cy="238"/>
              </p14:xfrm>
            </p:contentPart>
          </mc:Choice>
          <mc:Fallback xmlns="">
            <p:pic>
              <p:nvPicPr>
                <p:cNvPr id="220165" name="Ink 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58" y="3222"/>
                  <a:ext cx="136" cy="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0166" name="Ink 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36" y="3311"/>
                <a:ext cx="222" cy="113"/>
              </p14:xfrm>
            </p:contentPart>
          </mc:Choice>
          <mc:Fallback xmlns="">
            <p:pic>
              <p:nvPicPr>
                <p:cNvPr id="220166" name="Ink 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29" y="3306"/>
                  <a:ext cx="236" cy="1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0167" name="Ink 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329" y="3316"/>
                <a:ext cx="203" cy="110"/>
              </p14:xfrm>
            </p:contentPart>
          </mc:Choice>
          <mc:Fallback xmlns="">
            <p:pic>
              <p:nvPicPr>
                <p:cNvPr id="220167" name="Ink 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22" y="3311"/>
                  <a:ext cx="218" cy="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0168" name="Ink 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751" y="3313"/>
                <a:ext cx="220" cy="128"/>
              </p14:xfrm>
            </p:contentPart>
          </mc:Choice>
          <mc:Fallback xmlns="">
            <p:pic>
              <p:nvPicPr>
                <p:cNvPr id="220168" name="Ink 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45" y="3308"/>
                  <a:ext cx="234" cy="1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0169" name="Ink 1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349" y="2834"/>
                <a:ext cx="146" cy="213"/>
              </p14:xfrm>
            </p:contentPart>
          </mc:Choice>
          <mc:Fallback xmlns="">
            <p:pic>
              <p:nvPicPr>
                <p:cNvPr id="220169" name="Ink 1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43" y="2827"/>
                  <a:ext cx="156" cy="2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0170" name="Ink 1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379" y="2469"/>
                <a:ext cx="74" cy="185"/>
              </p14:xfrm>
            </p:contentPart>
          </mc:Choice>
          <mc:Fallback xmlns="">
            <p:pic>
              <p:nvPicPr>
                <p:cNvPr id="220170" name="Ink 1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75" y="2463"/>
                  <a:ext cx="83" cy="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0171" name="Ink 1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47" y="2503"/>
                <a:ext cx="194" cy="131"/>
              </p14:xfrm>
            </p:contentPart>
          </mc:Choice>
          <mc:Fallback xmlns="">
            <p:pic>
              <p:nvPicPr>
                <p:cNvPr id="220171" name="Ink 1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41" y="2499"/>
                  <a:ext cx="206" cy="1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0172" name="Ink 1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02" y="2485"/>
                <a:ext cx="167" cy="140"/>
              </p14:xfrm>
            </p:contentPart>
          </mc:Choice>
          <mc:Fallback xmlns="">
            <p:pic>
              <p:nvPicPr>
                <p:cNvPr id="220172" name="Ink 1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99" y="2479"/>
                  <a:ext cx="174" cy="1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0173" name="Ink 1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25" y="2902"/>
                <a:ext cx="192" cy="117"/>
              </p14:xfrm>
            </p:contentPart>
          </mc:Choice>
          <mc:Fallback xmlns="">
            <p:pic>
              <p:nvPicPr>
                <p:cNvPr id="220173" name="Ink 1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21" y="2899"/>
                  <a:ext cx="202" cy="1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0174" name="Ink 1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16" y="1981"/>
                <a:ext cx="706" cy="242"/>
              </p14:xfrm>
            </p:contentPart>
          </mc:Choice>
          <mc:Fallback xmlns="">
            <p:pic>
              <p:nvPicPr>
                <p:cNvPr id="220174" name="Ink 1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14" y="1977"/>
                  <a:ext cx="716" cy="252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10690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B58799F-A274-4C82-BA85-845FAF3D4F22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72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How to evaluate a policy </a:t>
            </a:r>
            <a:br>
              <a:rPr lang="en-GB" dirty="0"/>
            </a:br>
            <a:r>
              <a:rPr lang="en-GB" sz="1800" dirty="0">
                <a:solidFill>
                  <a:srgbClr val="FF0000"/>
                </a:solidFill>
              </a:rPr>
              <a:t>(in essence how to compute </a:t>
            </a:r>
            <a:r>
              <a:rPr lang="en-US" sz="1800" dirty="0">
                <a:solidFill>
                  <a:srgbClr val="FF0000"/>
                </a:solidFill>
                <a:latin typeface="Arial Unicode MS" pitchFamily="34" charset="-128"/>
              </a:rPr>
              <a:t>V</a:t>
            </a:r>
            <a:r>
              <a:rPr lang="en-US" sz="1800" i="1" baseline="30000" dirty="0">
                <a:solidFill>
                  <a:srgbClr val="FF0000"/>
                </a:solidFill>
                <a:latin typeface="Arial Unicode MS" pitchFamily="34" charset="-128"/>
              </a:rPr>
              <a:t>π</a:t>
            </a:r>
            <a:r>
              <a:rPr lang="en-US" sz="1800" dirty="0">
                <a:solidFill>
                  <a:srgbClr val="FF0000"/>
                </a:solidFill>
                <a:latin typeface="Arial Unicode MS" pitchFamily="34" charset="-128"/>
              </a:rPr>
              <a:t>(s) brute force)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7279" name="Rectangle 7"/>
          <p:cNvSpPr>
            <a:spLocks noChangeArrowheads="1"/>
          </p:cNvSpPr>
          <p:nvPr/>
        </p:nvSpPr>
        <p:spPr bwMode="auto">
          <a:xfrm>
            <a:off x="118269" y="731910"/>
            <a:ext cx="8858250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400" b="0" kern="0" dirty="0">
                <a:latin typeface="Arial Unicode MS" pitchFamily="34" charset="-128"/>
              </a:rPr>
              <a:t>A </a:t>
            </a:r>
            <a:r>
              <a:rPr lang="en-US" sz="2400" kern="0" dirty="0">
                <a:latin typeface="Arial Unicode MS" pitchFamily="34" charset="-128"/>
              </a:rPr>
              <a:t>policy </a:t>
            </a:r>
            <a:r>
              <a:rPr lang="en-US" sz="2400" b="0" kern="0" dirty="0">
                <a:latin typeface="Arial Unicode MS" pitchFamily="34" charset="-128"/>
              </a:rPr>
              <a:t>can generate a </a:t>
            </a:r>
            <a:r>
              <a:rPr lang="en-US" sz="2400" kern="0" dirty="0">
                <a:latin typeface="Arial Unicode MS" pitchFamily="34" charset="-128"/>
              </a:rPr>
              <a:t>set of state sequences </a:t>
            </a:r>
            <a:r>
              <a:rPr lang="en-US" sz="2400" b="0" kern="0" dirty="0">
                <a:latin typeface="Arial Unicode MS" pitchFamily="34" charset="-128"/>
              </a:rPr>
              <a:t>with different </a:t>
            </a:r>
            <a:r>
              <a:rPr lang="en-US" sz="2400" kern="0" dirty="0">
                <a:latin typeface="Arial Unicode MS" pitchFamily="34" charset="-128"/>
              </a:rPr>
              <a:t>probabilities</a:t>
            </a:r>
          </a:p>
          <a:p>
            <a:pPr marL="342900" indent="-342900">
              <a:spcBef>
                <a:spcPct val="20000"/>
              </a:spcBef>
            </a:pPr>
            <a:endParaRPr lang="en-US" sz="2400" b="0" kern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0" kern="0" dirty="0">
              <a:latin typeface="Arial Unicode MS" pitchFamily="34" charset="-128"/>
            </a:endParaRPr>
          </a:p>
        </p:txBody>
      </p:sp>
      <p:pic>
        <p:nvPicPr>
          <p:cNvPr id="7280" name="Picture 8"/>
          <p:cNvPicPr>
            <a:picLocks noChangeAspect="1" noChangeArrowheads="1"/>
          </p:cNvPicPr>
          <p:nvPr/>
        </p:nvPicPr>
        <p:blipFill>
          <a:blip r:embed="rId3" cstate="print"/>
          <a:srcRect t="4875" r="52873" b="9100"/>
          <a:stretch>
            <a:fillRect/>
          </a:stretch>
        </p:blipFill>
        <p:spPr bwMode="auto">
          <a:xfrm>
            <a:off x="5867400" y="1557338"/>
            <a:ext cx="2951163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-49212" y="4162354"/>
            <a:ext cx="9193212" cy="810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400" kern="0" dirty="0">
                <a:latin typeface="Arial Unicode MS" pitchFamily="34" charset="-128"/>
              </a:rPr>
              <a:t>Each state sequence </a:t>
            </a:r>
            <a:r>
              <a:rPr lang="en-US" sz="2400" b="0" kern="0" dirty="0">
                <a:latin typeface="Arial Unicode MS" pitchFamily="34" charset="-128"/>
              </a:rPr>
              <a:t>has a corresponding reward. Typically the (</a:t>
            </a:r>
            <a:r>
              <a:rPr lang="en-US" sz="2400" b="0" i="1" kern="0" dirty="0">
                <a:latin typeface="Arial Unicode MS" pitchFamily="34" charset="-128"/>
              </a:rPr>
              <a:t>discounted</a:t>
            </a:r>
            <a:r>
              <a:rPr lang="en-US" sz="2400" b="0" kern="0" dirty="0">
                <a:latin typeface="Arial Unicode MS" pitchFamily="34" charset="-128"/>
              </a:rPr>
              <a:t>) sum of the rewards for each state in the sequence </a:t>
            </a:r>
          </a:p>
          <a:p>
            <a:pPr marL="342900" indent="-342900">
              <a:spcBef>
                <a:spcPct val="20000"/>
              </a:spcBef>
            </a:pPr>
            <a:endParaRPr lang="en-US" sz="2400" b="0" kern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0" kern="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118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1925" y="2944813"/>
              <a:ext cx="123825" cy="322262"/>
            </p14:xfrm>
          </p:contentPart>
        </mc:Choice>
        <mc:Fallback xmlns="">
          <p:pic>
            <p:nvPicPr>
              <p:cNvPr id="22118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2566" y="2935451"/>
                <a:ext cx="142543" cy="340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118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7000" y="2447925"/>
              <a:ext cx="149225" cy="295275"/>
            </p14:xfrm>
          </p:contentPart>
        </mc:Choice>
        <mc:Fallback xmlns="">
          <p:pic>
            <p:nvPicPr>
              <p:cNvPr id="22118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67651" y="2438563"/>
                <a:ext cx="167923" cy="3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118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0663" y="1982788"/>
              <a:ext cx="277812" cy="147637"/>
            </p14:xfrm>
          </p:contentPart>
        </mc:Choice>
        <mc:Fallback xmlns="">
          <p:pic>
            <p:nvPicPr>
              <p:cNvPr id="22118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61295" y="1973426"/>
                <a:ext cx="296549" cy="166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119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4975" y="3084513"/>
              <a:ext cx="255588" cy="138112"/>
            </p14:xfrm>
          </p:contentPart>
        </mc:Choice>
        <mc:Fallback xmlns="">
          <p:pic>
            <p:nvPicPr>
              <p:cNvPr id="22119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45602" y="3075162"/>
                <a:ext cx="274334" cy="156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119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31100" y="3076575"/>
              <a:ext cx="142875" cy="150813"/>
            </p14:xfrm>
          </p:contentPart>
        </mc:Choice>
        <mc:Fallback xmlns="">
          <p:pic>
            <p:nvPicPr>
              <p:cNvPr id="22119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21743" y="3067217"/>
                <a:ext cx="161589" cy="169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119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8175" y="3017838"/>
              <a:ext cx="209550" cy="214312"/>
            </p14:xfrm>
          </p:contentPart>
        </mc:Choice>
        <mc:Fallback xmlns="">
          <p:pic>
            <p:nvPicPr>
              <p:cNvPr id="22119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78814" y="3008473"/>
                <a:ext cx="228273" cy="233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119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0938" y="2516188"/>
              <a:ext cx="152400" cy="174625"/>
            </p14:xfrm>
          </p:contentPart>
        </mc:Choice>
        <mc:Fallback xmlns="">
          <p:pic>
            <p:nvPicPr>
              <p:cNvPr id="22119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91571" y="2506827"/>
                <a:ext cx="171135" cy="193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119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67550" y="1998663"/>
              <a:ext cx="244475" cy="153987"/>
            </p14:xfrm>
          </p:contentPart>
        </mc:Choice>
        <mc:Fallback xmlns="">
          <p:pic>
            <p:nvPicPr>
              <p:cNvPr id="22119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58189" y="1989309"/>
                <a:ext cx="263198" cy="172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119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8563" y="2035175"/>
              <a:ext cx="304800" cy="149225"/>
            </p14:xfrm>
          </p:contentPart>
        </mc:Choice>
        <mc:Fallback xmlns="">
          <p:pic>
            <p:nvPicPr>
              <p:cNvPr id="22119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39207" y="2025826"/>
                <a:ext cx="323513" cy="167923"/>
              </a:xfrm>
              <a:prstGeom prst="rect">
                <a:avLst/>
              </a:prstGeom>
            </p:spPr>
          </p:pic>
        </mc:Fallback>
      </mc:AlternateContent>
      <p:grpSp>
        <p:nvGrpSpPr>
          <p:cNvPr id="221196" name="Group 43"/>
          <p:cNvGrpSpPr>
            <a:grpSpLocks/>
          </p:cNvGrpSpPr>
          <p:nvPr/>
        </p:nvGrpSpPr>
        <p:grpSpPr bwMode="auto">
          <a:xfrm>
            <a:off x="842963" y="5229225"/>
            <a:ext cx="8181975" cy="609600"/>
            <a:chOff x="531" y="3294"/>
            <a:chExt cx="5154" cy="38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1197" name="Ink 2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31" y="3387"/>
                <a:ext cx="764" cy="288"/>
              </p14:xfrm>
            </p:contentPart>
          </mc:Choice>
          <mc:Fallback xmlns="">
            <p:pic>
              <p:nvPicPr>
                <p:cNvPr id="221197" name="Ink 2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4" y="3383"/>
                  <a:ext cx="776" cy="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1198" name="Ink 2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11" y="3294"/>
                <a:ext cx="4274" cy="384"/>
              </p14:xfrm>
            </p:contentPart>
          </mc:Choice>
          <mc:Fallback xmlns="">
            <p:pic>
              <p:nvPicPr>
                <p:cNvPr id="221198" name="Ink 2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05" y="3291"/>
                  <a:ext cx="4287" cy="39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119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5763" y="1222375"/>
              <a:ext cx="847725" cy="474663"/>
            </p14:xfrm>
          </p:contentPart>
        </mc:Choice>
        <mc:Fallback xmlns="">
          <p:pic>
            <p:nvPicPr>
              <p:cNvPr id="22119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32882" y="1217704"/>
                <a:ext cx="857808" cy="487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120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" y="2332038"/>
              <a:ext cx="496888" cy="314325"/>
            </p14:xfrm>
          </p:contentPart>
        </mc:Choice>
        <mc:Fallback xmlns="">
          <p:pic>
            <p:nvPicPr>
              <p:cNvPr id="22120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6605" y="2328077"/>
                <a:ext cx="514159" cy="324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120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1025" y="3613150"/>
              <a:ext cx="1609725" cy="663575"/>
            </p14:xfrm>
          </p:contentPart>
        </mc:Choice>
        <mc:Fallback xmlns="">
          <p:pic>
            <p:nvPicPr>
              <p:cNvPr id="22120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42024" y="3610630"/>
                <a:ext cx="1629167" cy="675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120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5575" y="1227138"/>
              <a:ext cx="227013" cy="2901950"/>
            </p14:xfrm>
          </p:contentPart>
        </mc:Choice>
        <mc:Fallback xmlns="">
          <p:pic>
            <p:nvPicPr>
              <p:cNvPr id="22120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22242" y="1221738"/>
                <a:ext cx="252237" cy="2920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120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0475" y="1284288"/>
              <a:ext cx="1262063" cy="1719262"/>
            </p14:xfrm>
          </p:contentPart>
        </mc:Choice>
        <mc:Fallback xmlns="">
          <p:pic>
            <p:nvPicPr>
              <p:cNvPr id="22120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27955" y="1277808"/>
                <a:ext cx="1274302" cy="1732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120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8650" y="1795463"/>
              <a:ext cx="501650" cy="368300"/>
            </p14:xfrm>
          </p:contentPart>
        </mc:Choice>
        <mc:Fallback xmlns="">
          <p:pic>
            <p:nvPicPr>
              <p:cNvPr id="22120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890727" y="1791866"/>
                <a:ext cx="516775" cy="381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120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1675" y="2406650"/>
              <a:ext cx="530225" cy="349250"/>
            </p14:xfrm>
          </p:contentPart>
        </mc:Choice>
        <mc:Fallback xmlns="">
          <p:pic>
            <p:nvPicPr>
              <p:cNvPr id="22120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64111" y="2401604"/>
                <a:ext cx="547155" cy="363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120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1363" y="3236913"/>
              <a:ext cx="608012" cy="398462"/>
            </p14:xfrm>
          </p:contentPart>
        </mc:Choice>
        <mc:Fallback xmlns="">
          <p:pic>
            <p:nvPicPr>
              <p:cNvPr id="22120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02723" y="3233310"/>
                <a:ext cx="625651" cy="407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120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5200" y="1679575"/>
              <a:ext cx="903288" cy="1746250"/>
            </p14:xfrm>
          </p:contentPart>
        </mc:Choice>
        <mc:Fallback xmlns="">
          <p:pic>
            <p:nvPicPr>
              <p:cNvPr id="22120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56920" y="1672015"/>
                <a:ext cx="920929" cy="1764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120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4338" y="1257300"/>
              <a:ext cx="317500" cy="2636838"/>
            </p14:xfrm>
          </p:contentPart>
        </mc:Choice>
        <mc:Fallback xmlns="">
          <p:pic>
            <p:nvPicPr>
              <p:cNvPr id="22120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86418" y="1248301"/>
                <a:ext cx="334419" cy="2657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1209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56525" y="1166813"/>
              <a:ext cx="201613" cy="214312"/>
            </p14:xfrm>
          </p:contentPart>
        </mc:Choice>
        <mc:Fallback xmlns="">
          <p:pic>
            <p:nvPicPr>
              <p:cNvPr id="221209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49325" y="1159249"/>
                <a:ext cx="216374" cy="23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1210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225" y="2689225"/>
              <a:ext cx="574675" cy="88900"/>
            </p14:xfrm>
          </p:contentPart>
        </mc:Choice>
        <mc:Fallback xmlns="">
          <p:pic>
            <p:nvPicPr>
              <p:cNvPr id="221210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69024" y="2684546"/>
                <a:ext cx="594119" cy="101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21211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7138" y="1892300"/>
              <a:ext cx="146050" cy="215900"/>
            </p14:xfrm>
          </p:contentPart>
        </mc:Choice>
        <mc:Fallback xmlns="">
          <p:pic>
            <p:nvPicPr>
              <p:cNvPr id="221211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18145" y="1885823"/>
                <a:ext cx="162957" cy="229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21212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2388" y="2374900"/>
              <a:ext cx="231775" cy="193675"/>
            </p14:xfrm>
          </p:contentPart>
        </mc:Choice>
        <mc:Fallback xmlns="">
          <p:pic>
            <p:nvPicPr>
              <p:cNvPr id="221212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314818" y="2371300"/>
                <a:ext cx="249437" cy="206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1213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4475" y="2892425"/>
              <a:ext cx="142875" cy="231775"/>
            </p14:xfrm>
          </p:contentPart>
        </mc:Choice>
        <mc:Fallback xmlns="">
          <p:pic>
            <p:nvPicPr>
              <p:cNvPr id="221213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510145" y="2883774"/>
                <a:ext cx="154781" cy="251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21214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53425" y="1720850"/>
              <a:ext cx="247650" cy="207963"/>
            </p14:xfrm>
          </p:contentPart>
        </mc:Choice>
        <mc:Fallback xmlns="">
          <p:pic>
            <p:nvPicPr>
              <p:cNvPr id="221214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344786" y="1715813"/>
                <a:ext cx="262048" cy="222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21215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0100" y="2347913"/>
              <a:ext cx="306388" cy="252412"/>
            </p14:xfrm>
          </p:contentPart>
        </mc:Choice>
        <mc:Fallback xmlns="">
          <p:pic>
            <p:nvPicPr>
              <p:cNvPr id="221215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411459" y="2343592"/>
                <a:ext cx="320789" cy="262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21221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9238" y="5668963"/>
              <a:ext cx="25400" cy="3175"/>
            </p14:xfrm>
          </p:contentPart>
        </mc:Choice>
        <mc:Fallback xmlns="">
          <p:pic>
            <p:nvPicPr>
              <p:cNvPr id="221221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86335" y="5665788"/>
                <a:ext cx="30843" cy="9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21233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8113" y="5710238"/>
              <a:ext cx="9525" cy="3175"/>
            </p14:xfrm>
          </p:contentPart>
        </mc:Choice>
        <mc:Fallback xmlns="">
          <p:pic>
            <p:nvPicPr>
              <p:cNvPr id="221233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405182" y="5707416"/>
                <a:ext cx="15020" cy="8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21234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9988" y="5524500"/>
              <a:ext cx="19050" cy="12700"/>
            </p14:xfrm>
          </p:contentPart>
        </mc:Choice>
        <mc:Fallback xmlns="">
          <p:pic>
            <p:nvPicPr>
              <p:cNvPr id="221234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246034" y="5521234"/>
                <a:ext cx="26239" cy="19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21235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34225" y="5554663"/>
              <a:ext cx="22225" cy="9525"/>
            </p14:xfrm>
          </p:contentPart>
        </mc:Choice>
        <mc:Fallback xmlns="">
          <p:pic>
            <p:nvPicPr>
              <p:cNvPr id="221235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127667" y="5548069"/>
                <a:ext cx="32791" cy="22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21236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94650" y="5500688"/>
              <a:ext cx="15875" cy="7937"/>
            </p14:xfrm>
          </p:contentPart>
        </mc:Choice>
        <mc:Fallback xmlns="">
          <p:pic>
            <p:nvPicPr>
              <p:cNvPr id="221236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989238" y="5495276"/>
                <a:ext cx="33915" cy="25615"/>
              </a:xfrm>
              <a:prstGeom prst="rect">
                <a:avLst/>
              </a:prstGeom>
            </p:spPr>
          </p:pic>
        </mc:Fallback>
      </mc:AlternateContent>
      <p:grpSp>
        <p:nvGrpSpPr>
          <p:cNvPr id="221293" name="Group 109"/>
          <p:cNvGrpSpPr>
            <a:grpSpLocks/>
          </p:cNvGrpSpPr>
          <p:nvPr/>
        </p:nvGrpSpPr>
        <p:grpSpPr bwMode="auto">
          <a:xfrm>
            <a:off x="209550" y="4868863"/>
            <a:ext cx="8631238" cy="1379537"/>
            <a:chOff x="132" y="3067"/>
            <a:chExt cx="5437" cy="86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21216" name="Ink 5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47" y="3273"/>
                <a:ext cx="97" cy="20"/>
              </p14:xfrm>
            </p:contentPart>
          </mc:Choice>
          <mc:Fallback xmlns="">
            <p:pic>
              <p:nvPicPr>
                <p:cNvPr id="221216" name="Ink 5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41" y="3268"/>
                  <a:ext cx="111" cy="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21217" name="Ink 5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850" y="3190"/>
                <a:ext cx="253" cy="141"/>
              </p14:xfrm>
            </p:contentPart>
          </mc:Choice>
          <mc:Fallback xmlns="">
            <p:pic>
              <p:nvPicPr>
                <p:cNvPr id="221217" name="Ink 5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44" y="3187"/>
                  <a:ext cx="261" cy="1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21218" name="Ink 5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84" y="3280"/>
                <a:ext cx="74" cy="14"/>
              </p14:xfrm>
            </p:contentPart>
          </mc:Choice>
          <mc:Fallback xmlns="">
            <p:pic>
              <p:nvPicPr>
                <p:cNvPr id="221218" name="Ink 5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79" y="3276"/>
                  <a:ext cx="84" cy="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21219" name="Ink 5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638" y="3194"/>
                <a:ext cx="289" cy="152"/>
              </p14:xfrm>
            </p:contentPart>
          </mc:Choice>
          <mc:Fallback xmlns="">
            <p:pic>
              <p:nvPicPr>
                <p:cNvPr id="221219" name="Ink 5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632" y="3191"/>
                  <a:ext cx="298" cy="1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21220" name="Ink 5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251" y="3275"/>
                <a:ext cx="41" cy="10"/>
              </p14:xfrm>
            </p:contentPart>
          </mc:Choice>
          <mc:Fallback xmlns="">
            <p:pic>
              <p:nvPicPr>
                <p:cNvPr id="221220" name="Ink 5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247" y="3271"/>
                  <a:ext cx="48" cy="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21222" name="Ink 5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602" y="3272"/>
                <a:ext cx="59" cy="237"/>
              </p14:xfrm>
            </p:contentPart>
          </mc:Choice>
          <mc:Fallback xmlns="">
            <p:pic>
              <p:nvPicPr>
                <p:cNvPr id="221222" name="Ink 5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97" y="3267"/>
                  <a:ext cx="68" cy="2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21223" name="Ink 5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947" y="3262"/>
                <a:ext cx="92" cy="17"/>
              </p14:xfrm>
            </p:contentPart>
          </mc:Choice>
          <mc:Fallback xmlns="">
            <p:pic>
              <p:nvPicPr>
                <p:cNvPr id="221223" name="Ink 5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42" y="3257"/>
                  <a:ext cx="100" cy="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21224" name="Ink 5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304" y="3257"/>
                <a:ext cx="93" cy="26"/>
              </p14:xfrm>
            </p:contentPart>
          </mc:Choice>
          <mc:Fallback xmlns="">
            <p:pic>
              <p:nvPicPr>
                <p:cNvPr id="221224" name="Ink 5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99" y="3252"/>
                  <a:ext cx="102" cy="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21225" name="Ink 6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709" y="3243"/>
                <a:ext cx="94" cy="20"/>
              </p14:xfrm>
            </p:contentPart>
          </mc:Choice>
          <mc:Fallback xmlns="">
            <p:pic>
              <p:nvPicPr>
                <p:cNvPr id="221225" name="Ink 6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704" y="3238"/>
                  <a:ext cx="102" cy="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21226" name="Ink 6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062" y="3222"/>
                <a:ext cx="46" cy="19"/>
              </p14:xfrm>
            </p:contentPart>
          </mc:Choice>
          <mc:Fallback xmlns="">
            <p:pic>
              <p:nvPicPr>
                <p:cNvPr id="221226" name="Ink 6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57" y="3217"/>
                  <a:ext cx="55" cy="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21227" name="Ink 6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296" y="3198"/>
                <a:ext cx="48" cy="25"/>
              </p14:xfrm>
            </p:contentPart>
          </mc:Choice>
          <mc:Fallback xmlns="">
            <p:pic>
              <p:nvPicPr>
                <p:cNvPr id="221227" name="Ink 6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91" y="3193"/>
                  <a:ext cx="57" cy="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21228" name="Ink 6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605" y="3192"/>
                <a:ext cx="53" cy="11"/>
              </p14:xfrm>
            </p:contentPart>
          </mc:Choice>
          <mc:Fallback xmlns="">
            <p:pic>
              <p:nvPicPr>
                <p:cNvPr id="221228" name="Ink 6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01" y="3188"/>
                  <a:ext cx="60" cy="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21229" name="Ink 6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811" y="3179"/>
                <a:ext cx="45" cy="13"/>
              </p14:xfrm>
            </p:contentPart>
          </mc:Choice>
          <mc:Fallback xmlns="">
            <p:pic>
              <p:nvPicPr>
                <p:cNvPr id="221229" name="Ink 6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07" y="3175"/>
                  <a:ext cx="53" cy="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21230" name="Ink 6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016" y="3161"/>
                <a:ext cx="76" cy="19"/>
              </p14:xfrm>
            </p:contentPart>
          </mc:Choice>
          <mc:Fallback xmlns="">
            <p:pic>
              <p:nvPicPr>
                <p:cNvPr id="221230" name="Ink 6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14" y="3157"/>
                  <a:ext cx="83" cy="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21231" name="Ink 6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404" y="3067"/>
                <a:ext cx="165" cy="131"/>
              </p14:xfrm>
            </p:contentPart>
          </mc:Choice>
          <mc:Fallback xmlns="">
            <p:pic>
              <p:nvPicPr>
                <p:cNvPr id="221231" name="Ink 6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400" y="3061"/>
                  <a:ext cx="175" cy="1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21232" name="Ink 6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32" y="3180"/>
                <a:ext cx="258" cy="404"/>
              </p14:xfrm>
            </p:contentPart>
          </mc:Choice>
          <mc:Fallback xmlns="">
            <p:pic>
              <p:nvPicPr>
                <p:cNvPr id="221232" name="Ink 6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25" y="3175"/>
                  <a:ext cx="270" cy="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21237" name="Ink 7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62" y="3863"/>
                <a:ext cx="214" cy="73"/>
              </p14:xfrm>
            </p:contentPart>
          </mc:Choice>
          <mc:Fallback xmlns="">
            <p:pic>
              <p:nvPicPr>
                <p:cNvPr id="221237" name="Ink 7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57" y="3858"/>
                  <a:ext cx="222" cy="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21238" name="Ink 7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796" y="3787"/>
                <a:ext cx="298" cy="147"/>
              </p14:xfrm>
            </p:contentPart>
          </mc:Choice>
          <mc:Fallback xmlns="">
            <p:pic>
              <p:nvPicPr>
                <p:cNvPr id="221238" name="Ink 7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792" y="3780"/>
                  <a:ext cx="306" cy="16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21239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0038" y="3783013"/>
              <a:ext cx="1825625" cy="508000"/>
            </p14:xfrm>
          </p:contentPart>
        </mc:Choice>
        <mc:Fallback xmlns="">
          <p:pic>
            <p:nvPicPr>
              <p:cNvPr id="221239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638518" y="3777253"/>
                <a:ext cx="1844346" cy="522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21240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8413" y="2135188"/>
              <a:ext cx="107950" cy="317500"/>
            </p14:xfrm>
          </p:contentPart>
        </mc:Choice>
        <mc:Fallback xmlns="">
          <p:pic>
            <p:nvPicPr>
              <p:cNvPr id="221240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798697" y="2127637"/>
                <a:ext cx="124862" cy="336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21241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6525" y="2219325"/>
              <a:ext cx="136525" cy="157163"/>
            </p14:xfrm>
          </p:contentPart>
        </mc:Choice>
        <mc:Fallback xmlns="">
          <p:pic>
            <p:nvPicPr>
              <p:cNvPr id="221241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940041" y="2212492"/>
                <a:ext cx="150934" cy="172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21242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7500" y="2362200"/>
              <a:ext cx="41275" cy="141288"/>
            </p14:xfrm>
          </p:contentPart>
        </mc:Choice>
        <mc:Fallback xmlns="">
          <p:pic>
            <p:nvPicPr>
              <p:cNvPr id="221242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119604" y="2356794"/>
                <a:ext cx="54555" cy="154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21243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0213" y="2244725"/>
              <a:ext cx="9525" cy="136525"/>
            </p14:xfrm>
          </p:contentPart>
        </mc:Choice>
        <mc:Fallback xmlns="">
          <p:pic>
            <p:nvPicPr>
              <p:cNvPr id="221243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232153" y="2240402"/>
                <a:ext cx="21614" cy="148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21244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5450" y="2125663"/>
              <a:ext cx="163513" cy="323850"/>
            </p14:xfrm>
          </p:contentPart>
        </mc:Choice>
        <mc:Fallback xmlns="">
          <p:pic>
            <p:nvPicPr>
              <p:cNvPr id="221244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230048" y="2122784"/>
                <a:ext cx="176119" cy="337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21245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8450" y="2673350"/>
              <a:ext cx="112713" cy="69850"/>
            </p14:xfrm>
          </p:contentPart>
        </mc:Choice>
        <mc:Fallback xmlns="">
          <p:pic>
            <p:nvPicPr>
              <p:cNvPr id="221245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638758" y="2663678"/>
                <a:ext cx="129584" cy="8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21246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0575" y="2265363"/>
              <a:ext cx="42863" cy="41275"/>
            </p14:xfrm>
          </p:contentPart>
        </mc:Choice>
        <mc:Fallback xmlns="">
          <p:pic>
            <p:nvPicPr>
              <p:cNvPr id="221246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325892" y="2259261"/>
                <a:ext cx="55830" cy="56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21247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6300" y="2109788"/>
              <a:ext cx="142875" cy="184150"/>
            </p14:xfrm>
          </p:contentPart>
        </mc:Choice>
        <mc:Fallback xmlns="">
          <p:pic>
            <p:nvPicPr>
              <p:cNvPr id="221247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406943" y="2100437"/>
                <a:ext cx="161589" cy="201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21248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3650" y="2838450"/>
              <a:ext cx="136525" cy="314325"/>
            </p14:xfrm>
          </p:contentPart>
        </mc:Choice>
        <mc:Fallback xmlns="">
          <p:pic>
            <p:nvPicPr>
              <p:cNvPr id="221248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792843" y="2831249"/>
                <a:ext cx="158138" cy="332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21249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0813" y="2906713"/>
              <a:ext cx="152400" cy="155575"/>
            </p14:xfrm>
          </p:contentPart>
        </mc:Choice>
        <mc:Fallback xmlns="">
          <p:pic>
            <p:nvPicPr>
              <p:cNvPr id="221249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950365" y="2899150"/>
                <a:ext cx="168252" cy="173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21250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9088" y="3048000"/>
              <a:ext cx="63500" cy="136525"/>
            </p14:xfrm>
          </p:contentPart>
        </mc:Choice>
        <mc:Fallback xmlns="">
          <p:pic>
            <p:nvPicPr>
              <p:cNvPr id="221250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121872" y="3045478"/>
                <a:ext cx="74324" cy="146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21251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4975" y="2922588"/>
              <a:ext cx="25400" cy="165100"/>
            </p14:xfrm>
          </p:contentPart>
        </mc:Choice>
        <mc:Fallback xmlns="">
          <p:pic>
            <p:nvPicPr>
              <p:cNvPr id="221251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235674" y="2917193"/>
                <a:ext cx="40068" cy="17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21252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2828925"/>
              <a:ext cx="107950" cy="334963"/>
            </p14:xfrm>
          </p:contentPart>
        </mc:Choice>
        <mc:Fallback xmlns="">
          <p:pic>
            <p:nvPicPr>
              <p:cNvPr id="221252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267285" y="2823168"/>
                <a:ext cx="121624" cy="350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21253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5813" y="2754313"/>
              <a:ext cx="23812" cy="26987"/>
            </p14:xfrm>
          </p:contentPart>
        </mc:Choice>
        <mc:Fallback xmlns="">
          <p:pic>
            <p:nvPicPr>
              <p:cNvPr id="221253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316793" y="2750355"/>
                <a:ext cx="39326" cy="40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21254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9000" y="2663825"/>
              <a:ext cx="122238" cy="150813"/>
            </p14:xfrm>
          </p:contentPart>
        </mc:Choice>
        <mc:Fallback xmlns="">
          <p:pic>
            <p:nvPicPr>
              <p:cNvPr id="221254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420012" y="2656986"/>
                <a:ext cx="142371" cy="166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21255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7563" y="2205038"/>
              <a:ext cx="65087" cy="33337"/>
            </p14:xfrm>
          </p:contentPart>
        </mc:Choice>
        <mc:Fallback xmlns="">
          <p:pic>
            <p:nvPicPr>
              <p:cNvPr id="221255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620731" y="2198586"/>
                <a:ext cx="79471" cy="49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21256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9963" y="2043113"/>
              <a:ext cx="107950" cy="163512"/>
            </p14:xfrm>
          </p:contentPart>
        </mc:Choice>
        <mc:Fallback xmlns="">
          <p:pic>
            <p:nvPicPr>
              <p:cNvPr id="221256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772047" y="2036990"/>
                <a:ext cx="125582" cy="178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21257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6650" y="2051050"/>
              <a:ext cx="146050" cy="157163"/>
            </p14:xfrm>
          </p:contentPart>
        </mc:Choice>
        <mc:Fallback xmlns="">
          <p:pic>
            <p:nvPicPr>
              <p:cNvPr id="221257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936937" y="2043138"/>
                <a:ext cx="162957" cy="175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21258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7138" y="2147888"/>
              <a:ext cx="15875" cy="239712"/>
            </p14:xfrm>
          </p:contentPart>
        </mc:Choice>
        <mc:Fallback xmlns="">
          <p:pic>
            <p:nvPicPr>
              <p:cNvPr id="221258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029377" y="2145009"/>
                <a:ext cx="27517" cy="246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21259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0725" y="2970213"/>
              <a:ext cx="44450" cy="52387"/>
            </p14:xfrm>
          </p:contentPart>
        </mc:Choice>
        <mc:Fallback xmlns="">
          <p:pic>
            <p:nvPicPr>
              <p:cNvPr id="221259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526027" y="2961181"/>
                <a:ext cx="58905" cy="71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21260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00613" y="2852738"/>
              <a:ext cx="11112" cy="4762"/>
            </p14:xfrm>
          </p:contentPart>
        </mc:Choice>
        <mc:Fallback xmlns="">
          <p:pic>
            <p:nvPicPr>
              <p:cNvPr id="221260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895724" y="2837500"/>
                <a:ext cx="23557" cy="36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21261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7575" y="2963863"/>
              <a:ext cx="22225" cy="34925"/>
            </p14:xfrm>
          </p:contentPart>
        </mc:Choice>
        <mc:Fallback xmlns="">
          <p:pic>
            <p:nvPicPr>
              <p:cNvPr id="221261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717179" y="2958822"/>
                <a:ext cx="41224" cy="50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21262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2338" y="2847975"/>
              <a:ext cx="39687" cy="193675"/>
            </p14:xfrm>
          </p:contentPart>
        </mc:Choice>
        <mc:Fallback xmlns="">
          <p:pic>
            <p:nvPicPr>
              <p:cNvPr id="221262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722597" y="2838615"/>
                <a:ext cx="57727" cy="213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21263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2350" y="2843213"/>
              <a:ext cx="114300" cy="171450"/>
            </p14:xfrm>
          </p:contentPart>
        </mc:Choice>
        <mc:Fallback xmlns="">
          <p:pic>
            <p:nvPicPr>
              <p:cNvPr id="221263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827677" y="2837090"/>
                <a:ext cx="127958" cy="184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21264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2063" y="2432050"/>
              <a:ext cx="15875" cy="4763"/>
            </p14:xfrm>
          </p:contentPart>
        </mc:Choice>
        <mc:Fallback xmlns="">
          <p:pic>
            <p:nvPicPr>
              <p:cNvPr id="221264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065208" y="2429596"/>
                <a:ext cx="27781" cy="10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21265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8900" y="2417763"/>
              <a:ext cx="180975" cy="25400"/>
            </p14:xfrm>
          </p:contentPart>
        </mc:Choice>
        <mc:Fallback xmlns="">
          <p:pic>
            <p:nvPicPr>
              <p:cNvPr id="221265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158826" y="2409780"/>
                <a:ext cx="201123" cy="41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21266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9675" y="3076575"/>
              <a:ext cx="204788" cy="9525"/>
            </p14:xfrm>
          </p:contentPart>
        </mc:Choice>
        <mc:Fallback xmlns="">
          <p:pic>
            <p:nvPicPr>
              <p:cNvPr id="221266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010677" y="3068882"/>
                <a:ext cx="218465" cy="27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21267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7013" y="3081338"/>
              <a:ext cx="4762" cy="7937"/>
            </p14:xfrm>
          </p:contentPart>
        </mc:Choice>
        <mc:Fallback xmlns="">
          <p:pic>
            <p:nvPicPr>
              <p:cNvPr id="221267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301231" y="3074123"/>
                <a:ext cx="19048" cy="24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21268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8250" y="3835400"/>
              <a:ext cx="17463" cy="7938"/>
            </p14:xfrm>
          </p:contentPart>
        </mc:Choice>
        <mc:Fallback xmlns="">
          <p:pic>
            <p:nvPicPr>
              <p:cNvPr id="221268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766846" y="3829627"/>
                <a:ext cx="34570" cy="25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21269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43363" y="3790950"/>
              <a:ext cx="52387" cy="9525"/>
            </p14:xfrm>
          </p:contentPart>
        </mc:Choice>
        <mc:Fallback xmlns="">
          <p:pic>
            <p:nvPicPr>
              <p:cNvPr id="221269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037622" y="3785088"/>
                <a:ext cx="62075" cy="25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21270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7038" y="3794125"/>
              <a:ext cx="57150" cy="9525"/>
            </p14:xfrm>
          </p:contentPart>
        </mc:Choice>
        <mc:Fallback xmlns="">
          <p:pic>
            <p:nvPicPr>
              <p:cNvPr id="221270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231646" y="3788630"/>
                <a:ext cx="66495" cy="24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21271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1350" y="3821113"/>
              <a:ext cx="31750" cy="14287"/>
            </p14:xfrm>
          </p:contentPart>
        </mc:Choice>
        <mc:Fallback xmlns="">
          <p:pic>
            <p:nvPicPr>
              <p:cNvPr id="221271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445216" y="3815041"/>
                <a:ext cx="41491" cy="27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21272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7088" y="3808413"/>
              <a:ext cx="36512" cy="17462"/>
            </p14:xfrm>
          </p:contentPart>
        </mc:Choice>
        <mc:Fallback xmlns="">
          <p:pic>
            <p:nvPicPr>
              <p:cNvPr id="221272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630645" y="3801865"/>
                <a:ext cx="48325" cy="32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21273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6163" y="3810000"/>
              <a:ext cx="50800" cy="9525"/>
            </p14:xfrm>
          </p:contentPart>
        </mc:Choice>
        <mc:Fallback xmlns="">
          <p:pic>
            <p:nvPicPr>
              <p:cNvPr id="221273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850038" y="3803772"/>
                <a:ext cx="61248" cy="2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21274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6025" y="3811588"/>
              <a:ext cx="31750" cy="15875"/>
            </p14:xfrm>
          </p:contentPart>
        </mc:Choice>
        <mc:Fallback xmlns="">
          <p:pic>
            <p:nvPicPr>
              <p:cNvPr id="221274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019170" y="3805815"/>
                <a:ext cx="44378" cy="31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21275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5713" y="1703388"/>
              <a:ext cx="26987" cy="14287"/>
            </p14:xfrm>
          </p:contentPart>
        </mc:Choice>
        <mc:Fallback xmlns="">
          <p:pic>
            <p:nvPicPr>
              <p:cNvPr id="221275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786231" y="1698745"/>
                <a:ext cx="41210" cy="22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21276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1763" y="1706563"/>
              <a:ext cx="33337" cy="17462"/>
            </p14:xfrm>
          </p:contentPart>
        </mc:Choice>
        <mc:Fallback xmlns="">
          <p:pic>
            <p:nvPicPr>
              <p:cNvPr id="221276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938537" y="1703356"/>
                <a:ext cx="39431" cy="24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21277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38613" y="1700213"/>
              <a:ext cx="19050" cy="11112"/>
            </p14:xfrm>
          </p:contentPart>
        </mc:Choice>
        <mc:Fallback xmlns="">
          <p:pic>
            <p:nvPicPr>
              <p:cNvPr id="221277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133221" y="1695912"/>
                <a:ext cx="28036" cy="21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21278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2913" y="1704975"/>
              <a:ext cx="77787" cy="15875"/>
            </p14:xfrm>
          </p:contentPart>
        </mc:Choice>
        <mc:Fallback xmlns="">
          <p:pic>
            <p:nvPicPr>
              <p:cNvPr id="221278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249672" y="1701728"/>
                <a:ext cx="84269" cy="24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21279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8338" y="1687513"/>
              <a:ext cx="30162" cy="6350"/>
            </p14:xfrm>
          </p:contentPart>
        </mc:Choice>
        <mc:Fallback xmlns="">
          <p:pic>
            <p:nvPicPr>
              <p:cNvPr id="221279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472952" y="1682221"/>
                <a:ext cx="38780" cy="17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21280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6925" y="1689100"/>
              <a:ext cx="50800" cy="9525"/>
            </p14:xfrm>
          </p:contentPart>
        </mc:Choice>
        <mc:Fallback xmlns="">
          <p:pic>
            <p:nvPicPr>
              <p:cNvPr id="221280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602602" y="1683808"/>
                <a:ext cx="58726" cy="20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21281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3450" y="1685925"/>
              <a:ext cx="34925" cy="12700"/>
            </p14:xfrm>
          </p:contentPart>
        </mc:Choice>
        <mc:Fallback xmlns="">
          <p:pic>
            <p:nvPicPr>
              <p:cNvPr id="221281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739489" y="1681934"/>
                <a:ext cx="42846" cy="24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21282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9988" y="1671638"/>
              <a:ext cx="33337" cy="9525"/>
            </p14:xfrm>
          </p:contentPart>
        </mc:Choice>
        <mc:Fallback xmlns="">
          <p:pic>
            <p:nvPicPr>
              <p:cNvPr id="221282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974970" y="1666699"/>
                <a:ext cx="41582" cy="20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21283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5250" y="1682750"/>
              <a:ext cx="17463" cy="22225"/>
            </p14:xfrm>
          </p:contentPart>
        </mc:Choice>
        <mc:Fallback xmlns="">
          <p:pic>
            <p:nvPicPr>
              <p:cNvPr id="221283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170520" y="1678090"/>
                <a:ext cx="30560" cy="35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21284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4288" y="1449388"/>
              <a:ext cx="41275" cy="14287"/>
            </p14:xfrm>
          </p:contentPart>
        </mc:Choice>
        <mc:Fallback xmlns="">
          <p:pic>
            <p:nvPicPr>
              <p:cNvPr id="221284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815674" y="1445816"/>
                <a:ext cx="53478" cy="26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21285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9388" y="1444625"/>
              <a:ext cx="26987" cy="14288"/>
            </p14:xfrm>
          </p:contentPart>
        </mc:Choice>
        <mc:Fallback xmlns="">
          <p:pic>
            <p:nvPicPr>
              <p:cNvPr id="221285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984710" y="1439981"/>
                <a:ext cx="35263" cy="23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21286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4175" y="1430338"/>
              <a:ext cx="44450" cy="23812"/>
            </p14:xfrm>
          </p:contentPart>
        </mc:Choice>
        <mc:Fallback xmlns="">
          <p:pic>
            <p:nvPicPr>
              <p:cNvPr id="221286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188393" y="1424565"/>
                <a:ext cx="53485" cy="34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21287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2925" y="1430338"/>
              <a:ext cx="39688" cy="17462"/>
            </p14:xfrm>
          </p:contentPart>
        </mc:Choice>
        <mc:Fallback xmlns="">
          <p:pic>
            <p:nvPicPr>
              <p:cNvPr id="221287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348595" y="1426062"/>
                <a:ext cx="47265" cy="27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21288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1513" y="1457325"/>
              <a:ext cx="25400" cy="14288"/>
            </p14:xfrm>
          </p:contentPart>
        </mc:Choice>
        <mc:Fallback xmlns="">
          <p:pic>
            <p:nvPicPr>
              <p:cNvPr id="221288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477220" y="1453039"/>
                <a:ext cx="32913" cy="23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21289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0100" y="1474788"/>
              <a:ext cx="23813" cy="15875"/>
            </p14:xfrm>
          </p:contentPart>
        </mc:Choice>
        <mc:Fallback xmlns="">
          <p:pic>
            <p:nvPicPr>
              <p:cNvPr id="221289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605770" y="1470458"/>
                <a:ext cx="31751" cy="25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21290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0750" y="1477963"/>
              <a:ext cx="30163" cy="15875"/>
            </p14:xfrm>
          </p:contentPart>
        </mc:Choice>
        <mc:Fallback xmlns="">
          <p:pic>
            <p:nvPicPr>
              <p:cNvPr id="221290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724935" y="1472912"/>
                <a:ext cx="39975" cy="27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21291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7913" y="1463675"/>
              <a:ext cx="31750" cy="14288"/>
            </p14:xfrm>
          </p:contentPart>
        </mc:Choice>
        <mc:Fallback xmlns="">
          <p:pic>
            <p:nvPicPr>
              <p:cNvPr id="221291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882501" y="1458317"/>
                <a:ext cx="40770" cy="25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21292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9363" y="1458913"/>
              <a:ext cx="106362" cy="28575"/>
            </p14:xfrm>
          </p:contentPart>
        </mc:Choice>
        <mc:Fallback xmlns="">
          <p:pic>
            <p:nvPicPr>
              <p:cNvPr id="221292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054676" y="1454211"/>
                <a:ext cx="115015" cy="4087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8280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9550" y="6381563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9BE6EBD-49FC-4C53-8CBD-3AB5167E47F9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8214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18864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MDP</a:t>
            </a:r>
            <a:r>
              <a:rPr lang="en-GB" sz="3200" dirty="0"/>
              <a:t>s: expected value/total reward of a policy and optimal policy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78461" y="643070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422, Lecture 3</a:t>
            </a:r>
          </a:p>
        </p:txBody>
      </p:sp>
      <p:sp>
        <p:nvSpPr>
          <p:cNvPr id="8218" name="Rectangle 9"/>
          <p:cNvSpPr>
            <a:spLocks noChangeArrowheads="1"/>
          </p:cNvSpPr>
          <p:nvPr/>
        </p:nvSpPr>
        <p:spPr bwMode="auto">
          <a:xfrm>
            <a:off x="160085" y="4566443"/>
            <a:ext cx="5500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0" dirty="0">
                <a:latin typeface="Arial Unicode MS" pitchFamily="34" charset="-128"/>
              </a:rPr>
              <a:t>For all the sequences of states generated  by the policy</a:t>
            </a:r>
          </a:p>
        </p:txBody>
      </p:sp>
      <p:sp>
        <p:nvSpPr>
          <p:cNvPr id="9" name="Rectangle 8"/>
          <p:cNvSpPr/>
          <p:nvPr/>
        </p:nvSpPr>
        <p:spPr>
          <a:xfrm>
            <a:off x="18467" y="981248"/>
            <a:ext cx="917091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Each sequence of states (environment history)  associated with a policy has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a certain </a:t>
            </a: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probability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 of occurring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a given amount of total </a:t>
            </a: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reward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 as a function of the rewards of its  individual states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2210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22210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221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5400" y="4748212"/>
              <a:ext cx="381000" cy="169863"/>
            </p14:xfrm>
          </p:contentPart>
        </mc:Choice>
        <mc:Fallback xmlns="">
          <p:pic>
            <p:nvPicPr>
              <p:cNvPr id="22221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97485" y="4738495"/>
                <a:ext cx="393952" cy="187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221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8800" y="4748212"/>
              <a:ext cx="523875" cy="128588"/>
            </p14:xfrm>
          </p:contentPart>
        </mc:Choice>
        <mc:Fallback xmlns="">
          <p:pic>
            <p:nvPicPr>
              <p:cNvPr id="22221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28719" y="4738847"/>
                <a:ext cx="541878" cy="148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221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8400" y="4595812"/>
              <a:ext cx="452438" cy="250825"/>
            </p14:xfrm>
          </p:contentPart>
        </mc:Choice>
        <mc:Fallback xmlns="">
          <p:pic>
            <p:nvPicPr>
              <p:cNvPr id="22221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40122" y="4588975"/>
                <a:ext cx="466116" cy="267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221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1800" y="4519612"/>
              <a:ext cx="1058863" cy="368300"/>
            </p14:xfrm>
          </p:contentPart>
        </mc:Choice>
        <mc:Fallback xmlns="">
          <p:pic>
            <p:nvPicPr>
              <p:cNvPr id="22221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71719" y="4512778"/>
                <a:ext cx="1073624" cy="385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221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519612"/>
              <a:ext cx="260350" cy="333375"/>
            </p14:xfrm>
          </p:contentPart>
        </mc:Choice>
        <mc:Fallback xmlns="">
          <p:pic>
            <p:nvPicPr>
              <p:cNvPr id="22221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92010" y="4512419"/>
                <a:ext cx="277611" cy="349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221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5400" y="5053012"/>
              <a:ext cx="309563" cy="265113"/>
            </p14:xfrm>
          </p:contentPart>
        </mc:Choice>
        <mc:Fallback xmlns="">
          <p:pic>
            <p:nvPicPr>
              <p:cNvPr id="22221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96761" y="5047249"/>
                <a:ext cx="327921" cy="2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221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62600" y="4976812"/>
              <a:ext cx="1284288" cy="390525"/>
            </p14:xfrm>
          </p:contentPart>
        </mc:Choice>
        <mc:Fallback xmlns="">
          <p:pic>
            <p:nvPicPr>
              <p:cNvPr id="22221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56481" y="4969973"/>
                <a:ext cx="1300846" cy="404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222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6600" y="4976812"/>
              <a:ext cx="739775" cy="268288"/>
            </p14:xfrm>
          </p:contentPart>
        </mc:Choice>
        <mc:Fallback xmlns="">
          <p:pic>
            <p:nvPicPr>
              <p:cNvPr id="22222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80840" y="4967809"/>
                <a:ext cx="753815" cy="287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222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7200" y="4976812"/>
              <a:ext cx="355600" cy="255588"/>
            </p14:xfrm>
          </p:contentPart>
        </mc:Choice>
        <mc:Fallback xmlns="">
          <p:pic>
            <p:nvPicPr>
              <p:cNvPr id="22222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68922" y="4971765"/>
                <a:ext cx="368917" cy="272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222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5400" y="5357812"/>
              <a:ext cx="904875" cy="214313"/>
            </p14:xfrm>
          </p:contentPart>
        </mc:Choice>
        <mc:Fallback xmlns="">
          <p:pic>
            <p:nvPicPr>
              <p:cNvPr id="22222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096402" y="5349528"/>
                <a:ext cx="923232" cy="234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222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37777" y="2951309"/>
              <a:ext cx="1685925" cy="425450"/>
            </p14:xfrm>
          </p:contentPart>
        </mc:Choice>
        <mc:Fallback xmlns="">
          <p:pic>
            <p:nvPicPr>
              <p:cNvPr id="22222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35257" y="2944470"/>
                <a:ext cx="1698525" cy="437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222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6653" y="3064235"/>
              <a:ext cx="1136650" cy="311150"/>
            </p14:xfrm>
          </p:contentPart>
        </mc:Choice>
        <mc:Fallback xmlns="">
          <p:pic>
            <p:nvPicPr>
              <p:cNvPr id="22222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19814" y="3059193"/>
                <a:ext cx="1151047" cy="325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222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2812" y="3284054"/>
              <a:ext cx="6154738" cy="673100"/>
            </p14:xfrm>
          </p:contentPart>
        </mc:Choice>
        <mc:Fallback xmlns="">
          <p:pic>
            <p:nvPicPr>
              <p:cNvPr id="22222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78492" y="3277575"/>
                <a:ext cx="6168418" cy="684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222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8400" y="3442918"/>
              <a:ext cx="744029" cy="1188132"/>
            </p14:xfrm>
          </p:contentPart>
        </mc:Choice>
        <mc:Fallback xmlns="">
          <p:pic>
            <p:nvPicPr>
              <p:cNvPr id="22222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54355" y="3432117"/>
                <a:ext cx="766717" cy="1210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223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4850" y="4241117"/>
              <a:ext cx="12700" cy="7938"/>
            </p14:xfrm>
          </p:contentPart>
        </mc:Choice>
        <mc:Fallback xmlns="">
          <p:pic>
            <p:nvPicPr>
              <p:cNvPr id="22223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01444" y="4234261"/>
                <a:ext cx="31044" cy="28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223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3487" y="3741055"/>
              <a:ext cx="1631950" cy="703761"/>
            </p14:xfrm>
          </p:contentPart>
        </mc:Choice>
        <mc:Fallback xmlns="">
          <p:pic>
            <p:nvPicPr>
              <p:cNvPr id="22223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90526" y="3729536"/>
                <a:ext cx="1654631" cy="7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223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00587" y="4241117"/>
              <a:ext cx="38100" cy="7938"/>
            </p14:xfrm>
          </p:contentPart>
        </mc:Choice>
        <mc:Fallback xmlns="">
          <p:pic>
            <p:nvPicPr>
              <p:cNvPr id="22223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88726" y="4229210"/>
                <a:ext cx="53915" cy="30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223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9187" y="3952192"/>
              <a:ext cx="1177925" cy="613848"/>
            </p14:xfrm>
          </p:contentPart>
        </mc:Choice>
        <mc:Fallback xmlns="">
          <p:pic>
            <p:nvPicPr>
              <p:cNvPr id="22223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923787" y="3938879"/>
                <a:ext cx="1188005" cy="641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223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0662" y="4134755"/>
              <a:ext cx="12700" cy="7937"/>
            </p14:xfrm>
          </p:contentPart>
        </mc:Choice>
        <mc:Fallback xmlns="">
          <p:pic>
            <p:nvPicPr>
              <p:cNvPr id="22223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831591" y="4131508"/>
                <a:ext cx="25037" cy="19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2223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4225" y="3633105"/>
              <a:ext cx="1735137" cy="694055"/>
            </p14:xfrm>
          </p:contentPart>
        </mc:Choice>
        <mc:Fallback xmlns="">
          <p:pic>
            <p:nvPicPr>
              <p:cNvPr id="22223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855223" y="3622300"/>
                <a:ext cx="1752780" cy="715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2223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26387" y="3737880"/>
              <a:ext cx="982538" cy="480167"/>
            </p14:xfrm>
          </p:contentPart>
        </mc:Choice>
        <mc:Fallback xmlns="">
          <p:pic>
            <p:nvPicPr>
              <p:cNvPr id="22223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922068" y="3731041"/>
                <a:ext cx="997654" cy="496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2223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66112" y="3168464"/>
              <a:ext cx="111125" cy="179387"/>
            </p14:xfrm>
          </p:contentPart>
        </mc:Choice>
        <mc:Fallback xmlns="">
          <p:pic>
            <p:nvPicPr>
              <p:cNvPr id="22223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257841" y="3163431"/>
                <a:ext cx="129466" cy="196283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Rectangle 29"/>
          <p:cNvSpPr/>
          <p:nvPr/>
        </p:nvSpPr>
        <p:spPr>
          <a:xfrm>
            <a:off x="108696" y="5949280"/>
            <a:ext cx="911672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Optimal policy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is the policy that maximizes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expected total  reward </a:t>
            </a:r>
            <a:endParaRPr lang="en-US" sz="20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62457" y="2846002"/>
            <a:ext cx="410816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Expected value /total reward</a:t>
            </a:r>
            <a:endParaRPr lang="en-US" sz="20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573152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3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5222" y="1600200"/>
            <a:ext cx="8001000" cy="304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Markov Decision</a:t>
            </a:r>
            <a:r>
              <a:rPr kumimoji="0" lang="en-US" sz="3200" i="0" u="sng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Formal Specification and example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>
                <a:latin typeface="+mn-lt"/>
              </a:rPr>
              <a:t>Policies and Optimal Policy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Intro to Value Iteration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510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CAD529BD-8AA5-4EF0-8184-B8D9152826B8}" type="slidenum">
              <a:rPr lang="en-US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281067" y="18864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/>
              <a:t>Sketch of ideas to find the optimal policy for a MDP</a:t>
            </a:r>
            <a:r>
              <a:rPr lang="en-GB" dirty="0"/>
              <a:t> </a:t>
            </a:r>
            <a:r>
              <a:rPr lang="en-GB" sz="3200" b="0" dirty="0"/>
              <a:t>(Value Iteration)</a:t>
            </a:r>
          </a:p>
        </p:txBody>
      </p:sp>
      <p:sp>
        <p:nvSpPr>
          <p:cNvPr id="971781" name="Rectangle 5"/>
          <p:cNvSpPr>
            <a:spLocks noChangeArrowheads="1"/>
          </p:cNvSpPr>
          <p:nvPr/>
        </p:nvSpPr>
        <p:spPr bwMode="auto">
          <a:xfrm>
            <a:off x="0" y="1124744"/>
            <a:ext cx="8815467" cy="18722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800" kern="0" dirty="0">
                <a:solidFill>
                  <a:srgbClr val="000000"/>
                </a:solidFill>
                <a:latin typeface="Arial Unicode MS" pitchFamily="34" charset="-128"/>
              </a:rPr>
              <a:t>We first need a couple of definitions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</a:rPr>
              <a:t>V</a:t>
            </a:r>
            <a:r>
              <a:rPr lang="en-US" sz="2400" b="1" i="1" kern="0" baseline="30000" dirty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</a:rPr>
              <a:t>(s)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: the expected value of following policy </a:t>
            </a:r>
            <a:r>
              <a:rPr lang="en-US" sz="2000" b="1" i="1" kern="0" dirty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in state </a:t>
            </a: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</a:rPr>
              <a:t>Q</a:t>
            </a:r>
            <a:r>
              <a:rPr lang="en-US" sz="2400" b="1" i="1" kern="0" baseline="30000" dirty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</a:rPr>
              <a:t>(s, a)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,</a:t>
            </a: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where </a:t>
            </a: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</a:rPr>
              <a:t>a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is an action:  expected value of performing </a:t>
            </a:r>
            <a:r>
              <a:rPr lang="en-US" sz="2400" b="1" i="1" kern="0" dirty="0">
                <a:solidFill>
                  <a:srgbClr val="000000"/>
                </a:solidFill>
                <a:latin typeface="Arial Unicode MS" pitchFamily="34" charset="-128"/>
              </a:rPr>
              <a:t>a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in </a:t>
            </a:r>
            <a:r>
              <a:rPr lang="en-US" sz="2400" b="1" i="1" kern="0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, and then following  policy </a:t>
            </a:r>
            <a:r>
              <a:rPr lang="en-US" sz="2000" b="1" i="1" kern="0" dirty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0364" y="6589348"/>
            <a:ext cx="2895600" cy="457200"/>
          </a:xfrm>
          <a:solidFill>
            <a:schemeClr val="accent3"/>
          </a:solidFill>
        </p:spPr>
        <p:txBody>
          <a:bodyPr/>
          <a:lstStyle/>
          <a:p>
            <a:pPr>
              <a:defRPr/>
            </a:pPr>
            <a:r>
              <a:rPr lang="en-US" dirty="0"/>
              <a:t>CPSC 422, Lecture 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ABFCA2A-4E41-4BCA-83AB-84146EFC45AE}"/>
              </a:ext>
            </a:extLst>
          </p:cNvPr>
          <p:cNvGrpSpPr/>
          <p:nvPr/>
        </p:nvGrpSpPr>
        <p:grpSpPr>
          <a:xfrm>
            <a:off x="292816" y="4306720"/>
            <a:ext cx="2346717" cy="2016894"/>
            <a:chOff x="281067" y="3720902"/>
            <a:chExt cx="3527425" cy="2805112"/>
          </a:xfrm>
        </p:grpSpPr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83210C52-89F7-4D2F-9510-9EF078A08D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t="4875" r="52873" b="9100"/>
            <a:stretch>
              <a:fillRect/>
            </a:stretch>
          </p:blipFill>
          <p:spPr bwMode="auto">
            <a:xfrm>
              <a:off x="281067" y="4005064"/>
              <a:ext cx="3527425" cy="252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" name="Group 16">
              <a:extLst>
                <a:ext uri="{FF2B5EF4-FFF2-40B4-BE49-F238E27FC236}">
                  <a16:creationId xmlns:a16="http://schemas.microsoft.com/office/drawing/2014/main" id="{377C273B-180A-4EBB-8DC0-09E7A2B07B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2742" y="3720902"/>
              <a:ext cx="2332038" cy="2360612"/>
              <a:chOff x="3502" y="1981"/>
              <a:chExt cx="1469" cy="148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25" name="Ink 6">
                    <a:extLst>
                      <a:ext uri="{FF2B5EF4-FFF2-40B4-BE49-F238E27FC236}">
                        <a16:creationId xmlns:a16="http://schemas.microsoft.com/office/drawing/2014/main" id="{8E5567C1-FC59-4C70-B957-4686822C530D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565" y="3230"/>
                  <a:ext cx="125" cy="238"/>
                </p14:xfrm>
              </p:contentPart>
            </mc:Choice>
            <mc:Fallback xmlns="">
              <p:pic>
                <p:nvPicPr>
                  <p:cNvPr id="220165" name="Ink 6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558" y="3222"/>
                    <a:ext cx="136" cy="2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26" name="Ink 7">
                    <a:extLst>
                      <a:ext uri="{FF2B5EF4-FFF2-40B4-BE49-F238E27FC236}">
                        <a16:creationId xmlns:a16="http://schemas.microsoft.com/office/drawing/2014/main" id="{C64B066B-D6A7-4542-8C53-08B0165050ED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936" y="3311"/>
                  <a:ext cx="222" cy="113"/>
                </p14:xfrm>
              </p:contentPart>
            </mc:Choice>
            <mc:Fallback xmlns="">
              <p:pic>
                <p:nvPicPr>
                  <p:cNvPr id="220166" name="Ink 7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929" y="3306"/>
                    <a:ext cx="236" cy="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7" name="Ink 8">
                    <a:extLst>
                      <a:ext uri="{FF2B5EF4-FFF2-40B4-BE49-F238E27FC236}">
                        <a16:creationId xmlns:a16="http://schemas.microsoft.com/office/drawing/2014/main" id="{B68353C3-1A4A-419F-9825-969F9569A047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4329" y="3316"/>
                  <a:ext cx="203" cy="110"/>
                </p14:xfrm>
              </p:contentPart>
            </mc:Choice>
            <mc:Fallback xmlns="">
              <p:pic>
                <p:nvPicPr>
                  <p:cNvPr id="220167" name="Ink 8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322" y="3311"/>
                    <a:ext cx="218" cy="1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8" name="Ink 9">
                    <a:extLst>
                      <a:ext uri="{FF2B5EF4-FFF2-40B4-BE49-F238E27FC236}">
                        <a16:creationId xmlns:a16="http://schemas.microsoft.com/office/drawing/2014/main" id="{7F9301C3-CF36-4669-B409-EE2B2B25DDF7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4751" y="3313"/>
                  <a:ext cx="220" cy="128"/>
                </p14:xfrm>
              </p:contentPart>
            </mc:Choice>
            <mc:Fallback xmlns="">
              <p:pic>
                <p:nvPicPr>
                  <p:cNvPr id="220168" name="Ink 9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745" y="3308"/>
                    <a:ext cx="234" cy="1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29" name="Ink 10">
                    <a:extLst>
                      <a:ext uri="{FF2B5EF4-FFF2-40B4-BE49-F238E27FC236}">
                        <a16:creationId xmlns:a16="http://schemas.microsoft.com/office/drawing/2014/main" id="{A8FD12DE-AD16-44B5-B2B3-CF3DC9490852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4349" y="2834"/>
                  <a:ext cx="146" cy="213"/>
                </p14:xfrm>
              </p:contentPart>
            </mc:Choice>
            <mc:Fallback xmlns="">
              <p:pic>
                <p:nvPicPr>
                  <p:cNvPr id="220169" name="Ink 10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343" y="2827"/>
                    <a:ext cx="156" cy="2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30" name="Ink 11">
                    <a:extLst>
                      <a:ext uri="{FF2B5EF4-FFF2-40B4-BE49-F238E27FC236}">
                        <a16:creationId xmlns:a16="http://schemas.microsoft.com/office/drawing/2014/main" id="{470179DB-3572-4AA5-8447-C0341CD83CA1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4379" y="2469"/>
                  <a:ext cx="74" cy="185"/>
                </p14:xfrm>
              </p:contentPart>
            </mc:Choice>
            <mc:Fallback xmlns="">
              <p:pic>
                <p:nvPicPr>
                  <p:cNvPr id="220170" name="Ink 11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375" y="2463"/>
                    <a:ext cx="83" cy="1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1" name="Ink 12">
                    <a:extLst>
                      <a:ext uri="{FF2B5EF4-FFF2-40B4-BE49-F238E27FC236}">
                        <a16:creationId xmlns:a16="http://schemas.microsoft.com/office/drawing/2014/main" id="{79A1DFC8-37C8-4AA6-81FA-E24BAB9C824D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947" y="2503"/>
                  <a:ext cx="194" cy="131"/>
                </p14:xfrm>
              </p:contentPart>
            </mc:Choice>
            <mc:Fallback xmlns="">
              <p:pic>
                <p:nvPicPr>
                  <p:cNvPr id="220171" name="Ink 12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941" y="2499"/>
                    <a:ext cx="206" cy="1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2" name="Ink 13">
                    <a:extLst>
                      <a:ext uri="{FF2B5EF4-FFF2-40B4-BE49-F238E27FC236}">
                        <a16:creationId xmlns:a16="http://schemas.microsoft.com/office/drawing/2014/main" id="{DF23C09A-893F-4FA6-97A8-357041FEB67F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502" y="2485"/>
                  <a:ext cx="167" cy="140"/>
                </p14:xfrm>
              </p:contentPart>
            </mc:Choice>
            <mc:Fallback xmlns="">
              <p:pic>
                <p:nvPicPr>
                  <p:cNvPr id="220172" name="Ink 13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499" y="2479"/>
                    <a:ext cx="174" cy="1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3" name="Ink 14">
                    <a:extLst>
                      <a:ext uri="{FF2B5EF4-FFF2-40B4-BE49-F238E27FC236}">
                        <a16:creationId xmlns:a16="http://schemas.microsoft.com/office/drawing/2014/main" id="{FA96FDFE-740E-40B0-B981-D385374C5133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525" y="2902"/>
                  <a:ext cx="192" cy="117"/>
                </p14:xfrm>
              </p:contentPart>
            </mc:Choice>
            <mc:Fallback xmlns="">
              <p:pic>
                <p:nvPicPr>
                  <p:cNvPr id="220173" name="Ink 14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521" y="2899"/>
                    <a:ext cx="202" cy="1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34" name="Ink 15">
                    <a:extLst>
                      <a:ext uri="{FF2B5EF4-FFF2-40B4-BE49-F238E27FC236}">
                        <a16:creationId xmlns:a16="http://schemas.microsoft.com/office/drawing/2014/main" id="{A41D0D5C-8695-43E0-A83A-6C16958EAB27}"/>
                      </a:ext>
                    </a:extLst>
                  </p14:cNvPr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916" y="1981"/>
                  <a:ext cx="706" cy="242"/>
                </p14:xfrm>
              </p:contentPart>
            </mc:Choice>
            <mc:Fallback xmlns="">
              <p:pic>
                <p:nvPicPr>
                  <p:cNvPr id="220174" name="Ink 15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3914" y="1977"/>
                    <a:ext cx="716" cy="252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pic>
        <p:nvPicPr>
          <p:cNvPr id="35" name="Picture 6">
            <a:extLst>
              <a:ext uri="{FF2B5EF4-FFF2-40B4-BE49-F238E27FC236}">
                <a16:creationId xmlns:a16="http://schemas.microsoft.com/office/drawing/2014/main" id="{93E3FFF0-DF72-4930-9864-5B149821D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4875" r="52873" b="9100"/>
          <a:stretch>
            <a:fillRect/>
          </a:stretch>
        </p:blipFill>
        <p:spPr bwMode="auto">
          <a:xfrm>
            <a:off x="3262161" y="4282973"/>
            <a:ext cx="2619678" cy="18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C1ABF51-934A-4D15-A1A0-8DABBF010FB6}"/>
                  </a:ext>
                </a:extLst>
              </p14:cNvPr>
              <p14:cNvContentPartPr/>
              <p14:nvPr/>
            </p14:nvContentPartPr>
            <p14:xfrm>
              <a:off x="487573" y="3223421"/>
              <a:ext cx="1382760" cy="371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C1ABF51-934A-4D15-A1A0-8DABBF010FB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8573" y="3214773"/>
                <a:ext cx="1400400" cy="389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CC9935F-3C3F-489F-B193-0D838F592528}"/>
                  </a:ext>
                </a:extLst>
              </p14:cNvPr>
              <p14:cNvContentPartPr/>
              <p14:nvPr/>
            </p14:nvContentPartPr>
            <p14:xfrm>
              <a:off x="2032333" y="4254101"/>
              <a:ext cx="345240" cy="235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CC9935F-3C3F-489F-B193-0D838F59252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23333" y="4245461"/>
                <a:ext cx="3628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ECFB10C-E719-4B4E-9936-EE78AF9C0046}"/>
                  </a:ext>
                </a:extLst>
              </p14:cNvPr>
              <p14:cNvContentPartPr/>
              <p14:nvPr/>
            </p14:nvContentPartPr>
            <p14:xfrm>
              <a:off x="2116213" y="4085621"/>
              <a:ext cx="122400" cy="66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ECFB10C-E719-4B4E-9936-EE78AF9C004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07213" y="4076621"/>
                <a:ext cx="1400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112C6D1-C015-459B-86AC-2C3B876FB030}"/>
                  </a:ext>
                </a:extLst>
              </p14:cNvPr>
              <p14:cNvContentPartPr/>
              <p14:nvPr/>
            </p14:nvContentPartPr>
            <p14:xfrm>
              <a:off x="3080653" y="2916341"/>
              <a:ext cx="72720" cy="81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112C6D1-C015-459B-86AC-2C3B876FB03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72013" y="2907341"/>
                <a:ext cx="903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487F2E0-C12A-4B42-881E-7B93C705F8EC}"/>
                  </a:ext>
                </a:extLst>
              </p14:cNvPr>
              <p14:cNvContentPartPr/>
              <p14:nvPr/>
            </p14:nvContentPartPr>
            <p14:xfrm>
              <a:off x="2676733" y="3058901"/>
              <a:ext cx="1090080" cy="6080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487F2E0-C12A-4B42-881E-7B93C705F8E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68093" y="3050261"/>
                <a:ext cx="1107720" cy="62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B6F14CE-EE07-4943-885E-B69DD85F62C3}"/>
                  </a:ext>
                </a:extLst>
              </p14:cNvPr>
              <p14:cNvContentPartPr/>
              <p14:nvPr/>
            </p14:nvContentPartPr>
            <p14:xfrm>
              <a:off x="3857533" y="3186341"/>
              <a:ext cx="262080" cy="4752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B6F14CE-EE07-4943-885E-B69DD85F62C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48533" y="3177341"/>
                <a:ext cx="27972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71805" name="Ink 971804">
                <a:extLst>
                  <a:ext uri="{FF2B5EF4-FFF2-40B4-BE49-F238E27FC236}">
                    <a16:creationId xmlns:a16="http://schemas.microsoft.com/office/drawing/2014/main" id="{81038F0E-9454-45EA-AC20-E2B472EFF886}"/>
                  </a:ext>
                </a:extLst>
              </p14:cNvPr>
              <p14:cNvContentPartPr/>
              <p14:nvPr/>
            </p14:nvContentPartPr>
            <p14:xfrm>
              <a:off x="5062093" y="2942261"/>
              <a:ext cx="1546920" cy="923760"/>
            </p14:xfrm>
          </p:contentPart>
        </mc:Choice>
        <mc:Fallback xmlns="">
          <p:pic>
            <p:nvPicPr>
              <p:cNvPr id="971805" name="Ink 971804">
                <a:extLst>
                  <a:ext uri="{FF2B5EF4-FFF2-40B4-BE49-F238E27FC236}">
                    <a16:creationId xmlns:a16="http://schemas.microsoft.com/office/drawing/2014/main" id="{81038F0E-9454-45EA-AC20-E2B472EFF88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53093" y="2933621"/>
                <a:ext cx="1564560" cy="9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71810" name="Ink 971809">
                <a:extLst>
                  <a:ext uri="{FF2B5EF4-FFF2-40B4-BE49-F238E27FC236}">
                    <a16:creationId xmlns:a16="http://schemas.microsoft.com/office/drawing/2014/main" id="{2009B4CE-3A73-481E-B367-13225970EABE}"/>
                  </a:ext>
                </a:extLst>
              </p14:cNvPr>
              <p14:cNvContentPartPr/>
              <p14:nvPr/>
            </p14:nvContentPartPr>
            <p14:xfrm>
              <a:off x="6805213" y="3086621"/>
              <a:ext cx="616320" cy="622080"/>
            </p14:xfrm>
          </p:contentPart>
        </mc:Choice>
        <mc:Fallback xmlns="">
          <p:pic>
            <p:nvPicPr>
              <p:cNvPr id="971810" name="Ink 971809">
                <a:extLst>
                  <a:ext uri="{FF2B5EF4-FFF2-40B4-BE49-F238E27FC236}">
                    <a16:creationId xmlns:a16="http://schemas.microsoft.com/office/drawing/2014/main" id="{2009B4CE-3A73-481E-B367-13225970EAB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96568" y="3077981"/>
                <a:ext cx="633970" cy="63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71820" name="Ink 971819">
                <a:extLst>
                  <a:ext uri="{FF2B5EF4-FFF2-40B4-BE49-F238E27FC236}">
                    <a16:creationId xmlns:a16="http://schemas.microsoft.com/office/drawing/2014/main" id="{02BD4E47-7C3B-44D2-9728-85CFE04E8A6F}"/>
                  </a:ext>
                </a:extLst>
              </p14:cNvPr>
              <p14:cNvContentPartPr/>
              <p14:nvPr/>
            </p14:nvContentPartPr>
            <p14:xfrm>
              <a:off x="4299613" y="5547581"/>
              <a:ext cx="632160" cy="792720"/>
            </p14:xfrm>
          </p:contentPart>
        </mc:Choice>
        <mc:Fallback xmlns="">
          <p:pic>
            <p:nvPicPr>
              <p:cNvPr id="971820" name="Ink 971819">
                <a:extLst>
                  <a:ext uri="{FF2B5EF4-FFF2-40B4-BE49-F238E27FC236}">
                    <a16:creationId xmlns:a16="http://schemas.microsoft.com/office/drawing/2014/main" id="{02BD4E47-7C3B-44D2-9728-85CFE04E8A6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90613" y="5538941"/>
                <a:ext cx="649800" cy="8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71830" name="Ink 971829">
                <a:extLst>
                  <a:ext uri="{FF2B5EF4-FFF2-40B4-BE49-F238E27FC236}">
                    <a16:creationId xmlns:a16="http://schemas.microsoft.com/office/drawing/2014/main" id="{9AEE304B-5D5A-4FCA-941F-724C95231421}"/>
                  </a:ext>
                </a:extLst>
              </p14:cNvPr>
              <p14:cNvContentPartPr/>
              <p14:nvPr/>
            </p14:nvContentPartPr>
            <p14:xfrm>
              <a:off x="6571213" y="6051941"/>
              <a:ext cx="194400" cy="286200"/>
            </p14:xfrm>
          </p:contentPart>
        </mc:Choice>
        <mc:Fallback xmlns="">
          <p:pic>
            <p:nvPicPr>
              <p:cNvPr id="971830" name="Ink 971829">
                <a:extLst>
                  <a:ext uri="{FF2B5EF4-FFF2-40B4-BE49-F238E27FC236}">
                    <a16:creationId xmlns:a16="http://schemas.microsoft.com/office/drawing/2014/main" id="{9AEE304B-5D5A-4FCA-941F-724C9523142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562573" y="6042941"/>
                <a:ext cx="21204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71832" name="Ink 971831">
                <a:extLst>
                  <a:ext uri="{FF2B5EF4-FFF2-40B4-BE49-F238E27FC236}">
                    <a16:creationId xmlns:a16="http://schemas.microsoft.com/office/drawing/2014/main" id="{B17C04E3-1F4A-4959-BEC1-77711FC58529}"/>
                  </a:ext>
                </a:extLst>
              </p14:cNvPr>
              <p14:cNvContentPartPr/>
              <p14:nvPr/>
            </p14:nvContentPartPr>
            <p14:xfrm>
              <a:off x="5884333" y="6254981"/>
              <a:ext cx="512280" cy="127440"/>
            </p14:xfrm>
          </p:contentPart>
        </mc:Choice>
        <mc:Fallback xmlns="">
          <p:pic>
            <p:nvPicPr>
              <p:cNvPr id="971832" name="Ink 971831">
                <a:extLst>
                  <a:ext uri="{FF2B5EF4-FFF2-40B4-BE49-F238E27FC236}">
                    <a16:creationId xmlns:a16="http://schemas.microsoft.com/office/drawing/2014/main" id="{B17C04E3-1F4A-4959-BEC1-77711FC5852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75693" y="6246341"/>
                <a:ext cx="5299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71833" name="Ink 971832">
                <a:extLst>
                  <a:ext uri="{FF2B5EF4-FFF2-40B4-BE49-F238E27FC236}">
                    <a16:creationId xmlns:a16="http://schemas.microsoft.com/office/drawing/2014/main" id="{56820A7A-1BA8-4E43-844A-888C0BB3314C}"/>
                  </a:ext>
                </a:extLst>
              </p14:cNvPr>
              <p14:cNvContentPartPr/>
              <p14:nvPr/>
            </p14:nvContentPartPr>
            <p14:xfrm>
              <a:off x="5062813" y="6178661"/>
              <a:ext cx="730080" cy="396000"/>
            </p14:xfrm>
          </p:contentPart>
        </mc:Choice>
        <mc:Fallback xmlns="">
          <p:pic>
            <p:nvPicPr>
              <p:cNvPr id="971833" name="Ink 971832">
                <a:extLst>
                  <a:ext uri="{FF2B5EF4-FFF2-40B4-BE49-F238E27FC236}">
                    <a16:creationId xmlns:a16="http://schemas.microsoft.com/office/drawing/2014/main" id="{56820A7A-1BA8-4E43-844A-888C0BB3314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053813" y="6170013"/>
                <a:ext cx="747720" cy="413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37" name="Ink 5136">
                <a:extLst>
                  <a:ext uri="{FF2B5EF4-FFF2-40B4-BE49-F238E27FC236}">
                    <a16:creationId xmlns:a16="http://schemas.microsoft.com/office/drawing/2014/main" id="{5248FA76-4344-4EDC-BAB1-58D054D829C3}"/>
                  </a:ext>
                </a:extLst>
              </p14:cNvPr>
              <p14:cNvContentPartPr/>
              <p14:nvPr/>
            </p14:nvContentPartPr>
            <p14:xfrm>
              <a:off x="6883693" y="5979581"/>
              <a:ext cx="901440" cy="501120"/>
            </p14:xfrm>
          </p:contentPart>
        </mc:Choice>
        <mc:Fallback xmlns="">
          <p:pic>
            <p:nvPicPr>
              <p:cNvPr id="5137" name="Ink 5136">
                <a:extLst>
                  <a:ext uri="{FF2B5EF4-FFF2-40B4-BE49-F238E27FC236}">
                    <a16:creationId xmlns:a16="http://schemas.microsoft.com/office/drawing/2014/main" id="{5248FA76-4344-4EDC-BAB1-58D054D829C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874697" y="5970935"/>
                <a:ext cx="919073" cy="518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43" name="Ink 5142">
                <a:extLst>
                  <a:ext uri="{FF2B5EF4-FFF2-40B4-BE49-F238E27FC236}">
                    <a16:creationId xmlns:a16="http://schemas.microsoft.com/office/drawing/2014/main" id="{7CCB95E7-06DA-46AC-BA9E-DB966776963D}"/>
                  </a:ext>
                </a:extLst>
              </p14:cNvPr>
              <p14:cNvContentPartPr/>
              <p14:nvPr/>
            </p14:nvContentPartPr>
            <p14:xfrm>
              <a:off x="8817613" y="5708861"/>
              <a:ext cx="177480" cy="110880"/>
            </p14:xfrm>
          </p:contentPart>
        </mc:Choice>
        <mc:Fallback xmlns="">
          <p:pic>
            <p:nvPicPr>
              <p:cNvPr id="5143" name="Ink 5142">
                <a:extLst>
                  <a:ext uri="{FF2B5EF4-FFF2-40B4-BE49-F238E27FC236}">
                    <a16:creationId xmlns:a16="http://schemas.microsoft.com/office/drawing/2014/main" id="{7CCB95E7-06DA-46AC-BA9E-DB966776963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808613" y="5699861"/>
                <a:ext cx="1951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144" name="Ink 5143">
                <a:extLst>
                  <a:ext uri="{FF2B5EF4-FFF2-40B4-BE49-F238E27FC236}">
                    <a16:creationId xmlns:a16="http://schemas.microsoft.com/office/drawing/2014/main" id="{2720605C-BB69-429B-BD6A-7084F8EB24C8}"/>
                  </a:ext>
                </a:extLst>
              </p14:cNvPr>
              <p14:cNvContentPartPr/>
              <p14:nvPr/>
            </p14:nvContentPartPr>
            <p14:xfrm>
              <a:off x="7882333" y="5903981"/>
              <a:ext cx="1264320" cy="435600"/>
            </p14:xfrm>
          </p:contentPart>
        </mc:Choice>
        <mc:Fallback xmlns="">
          <p:pic>
            <p:nvPicPr>
              <p:cNvPr id="5144" name="Ink 5143">
                <a:extLst>
                  <a:ext uri="{FF2B5EF4-FFF2-40B4-BE49-F238E27FC236}">
                    <a16:creationId xmlns:a16="http://schemas.microsoft.com/office/drawing/2014/main" id="{2720605C-BB69-429B-BD6A-7084F8EB24C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873330" y="5895341"/>
                <a:ext cx="1281965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160" name="Ink 5159">
                <a:extLst>
                  <a:ext uri="{FF2B5EF4-FFF2-40B4-BE49-F238E27FC236}">
                    <a16:creationId xmlns:a16="http://schemas.microsoft.com/office/drawing/2014/main" id="{995469B3-3AF3-460D-83AF-900D46B5E69A}"/>
                  </a:ext>
                </a:extLst>
              </p14:cNvPr>
              <p14:cNvContentPartPr/>
              <p14:nvPr/>
            </p14:nvContentPartPr>
            <p14:xfrm>
              <a:off x="3811093" y="4075181"/>
              <a:ext cx="1690560" cy="808920"/>
            </p14:xfrm>
          </p:contentPart>
        </mc:Choice>
        <mc:Fallback xmlns="">
          <p:pic>
            <p:nvPicPr>
              <p:cNvPr id="5160" name="Ink 5159">
                <a:extLst>
                  <a:ext uri="{FF2B5EF4-FFF2-40B4-BE49-F238E27FC236}">
                    <a16:creationId xmlns:a16="http://schemas.microsoft.com/office/drawing/2014/main" id="{995469B3-3AF3-460D-83AF-900D46B5E69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802453" y="4066537"/>
                <a:ext cx="1708200" cy="826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162" name="Ink 5161">
                <a:extLst>
                  <a:ext uri="{FF2B5EF4-FFF2-40B4-BE49-F238E27FC236}">
                    <a16:creationId xmlns:a16="http://schemas.microsoft.com/office/drawing/2014/main" id="{5B95DEC6-8FB8-4F52-B60B-506C047CA910}"/>
                  </a:ext>
                </a:extLst>
              </p14:cNvPr>
              <p14:cNvContentPartPr/>
              <p14:nvPr/>
            </p14:nvContentPartPr>
            <p14:xfrm>
              <a:off x="5585893" y="3954221"/>
              <a:ext cx="339480" cy="426240"/>
            </p14:xfrm>
          </p:contentPart>
        </mc:Choice>
        <mc:Fallback xmlns="">
          <p:pic>
            <p:nvPicPr>
              <p:cNvPr id="5162" name="Ink 5161">
                <a:extLst>
                  <a:ext uri="{FF2B5EF4-FFF2-40B4-BE49-F238E27FC236}">
                    <a16:creationId xmlns:a16="http://schemas.microsoft.com/office/drawing/2014/main" id="{5B95DEC6-8FB8-4F52-B60B-506C047CA91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577253" y="3945581"/>
                <a:ext cx="357120" cy="44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65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CAD529BD-8AA5-4EF0-8184-B8D9152826B8}" type="slidenum">
              <a:rPr lang="en-US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281067" y="18864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/>
              <a:t>Sketch of ideas to find the optimal policy for a MDP</a:t>
            </a:r>
            <a:r>
              <a:rPr lang="en-GB" dirty="0"/>
              <a:t> </a:t>
            </a:r>
            <a:r>
              <a:rPr lang="en-GB" sz="3200" b="0" dirty="0"/>
              <a:t>(Value Iteration)</a:t>
            </a:r>
          </a:p>
        </p:txBody>
      </p:sp>
      <p:sp>
        <p:nvSpPr>
          <p:cNvPr id="971781" name="Rectangle 5"/>
          <p:cNvSpPr>
            <a:spLocks noChangeArrowheads="1"/>
          </p:cNvSpPr>
          <p:nvPr/>
        </p:nvSpPr>
        <p:spPr bwMode="auto">
          <a:xfrm>
            <a:off x="0" y="1124744"/>
            <a:ext cx="8815467" cy="18722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800" kern="0" dirty="0">
                <a:solidFill>
                  <a:srgbClr val="000000"/>
                </a:solidFill>
                <a:latin typeface="Arial Unicode MS" pitchFamily="34" charset="-128"/>
              </a:rPr>
              <a:t>We first need a couple of definitions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</a:rPr>
              <a:t>V</a:t>
            </a:r>
            <a:r>
              <a:rPr lang="en-US" sz="2400" b="1" i="1" kern="0" baseline="30000" dirty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</a:rPr>
              <a:t>(s)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: the expected value of following policy </a:t>
            </a:r>
            <a:r>
              <a:rPr lang="en-US" sz="2000" b="1" i="1" kern="0" dirty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in state </a:t>
            </a: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</a:rPr>
              <a:t>Q</a:t>
            </a:r>
            <a:r>
              <a:rPr lang="en-US" sz="2400" b="1" i="1" kern="0" baseline="30000" dirty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</a:rPr>
              <a:t>(s, a)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,</a:t>
            </a: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where </a:t>
            </a:r>
            <a:r>
              <a:rPr lang="en-US" sz="2400" b="1" kern="0" dirty="0">
                <a:solidFill>
                  <a:srgbClr val="000000"/>
                </a:solidFill>
                <a:latin typeface="Arial Unicode MS" pitchFamily="34" charset="-128"/>
              </a:rPr>
              <a:t>a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is an action:  expected value of performing </a:t>
            </a:r>
            <a:r>
              <a:rPr lang="en-US" sz="2400" b="1" i="1" kern="0" dirty="0">
                <a:solidFill>
                  <a:srgbClr val="000000"/>
                </a:solidFill>
                <a:latin typeface="Arial Unicode MS" pitchFamily="34" charset="-128"/>
              </a:rPr>
              <a:t>a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 in </a:t>
            </a:r>
            <a:r>
              <a:rPr lang="en-US" sz="2400" b="1" i="1" kern="0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, and then following  policy </a:t>
            </a:r>
            <a:r>
              <a:rPr lang="en-US" sz="2000" b="1" i="1" kern="0" dirty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kern="0" dirty="0">
                <a:solidFill>
                  <a:srgbClr val="000000"/>
                </a:solidFill>
                <a:latin typeface="Arial Unicode MS" pitchFamily="34" charset="-128"/>
              </a:rPr>
              <a:t>Can we express </a:t>
            </a:r>
            <a:r>
              <a:rPr lang="en-US" b="1" kern="0" dirty="0">
                <a:solidFill>
                  <a:srgbClr val="000000"/>
                </a:solidFill>
                <a:latin typeface="Arial Unicode MS" pitchFamily="34" charset="-128"/>
              </a:rPr>
              <a:t>Q</a:t>
            </a:r>
            <a:r>
              <a:rPr lang="en-US" b="1" i="1" kern="0" baseline="30000" dirty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b="1" kern="0" dirty="0">
                <a:solidFill>
                  <a:srgbClr val="000000"/>
                </a:solidFill>
                <a:latin typeface="Arial Unicode MS" pitchFamily="34" charset="-128"/>
              </a:rPr>
              <a:t>(s, a) </a:t>
            </a:r>
            <a:r>
              <a:rPr lang="en-US" kern="0" dirty="0">
                <a:solidFill>
                  <a:srgbClr val="000000"/>
                </a:solidFill>
                <a:latin typeface="Arial Unicode MS" pitchFamily="34" charset="-128"/>
              </a:rPr>
              <a:t>in terms of </a:t>
            </a:r>
            <a:r>
              <a:rPr lang="en-US" b="1" kern="0" dirty="0">
                <a:solidFill>
                  <a:srgbClr val="000000"/>
                </a:solidFill>
                <a:latin typeface="Arial Unicode MS" pitchFamily="34" charset="-128"/>
              </a:rPr>
              <a:t>V</a:t>
            </a:r>
            <a:r>
              <a:rPr lang="en-US" b="1" i="1" kern="0" baseline="30000" dirty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b="1" kern="0" dirty="0">
                <a:solidFill>
                  <a:srgbClr val="000000"/>
                </a:solidFill>
                <a:latin typeface="Arial Unicode MS" pitchFamily="34" charset="-128"/>
              </a:rPr>
              <a:t>(s)</a:t>
            </a:r>
            <a:r>
              <a:rPr lang="en-US" kern="0" dirty="0">
                <a:solidFill>
                  <a:srgbClr val="000000"/>
                </a:solidFill>
                <a:latin typeface="Arial Unicode MS" pitchFamily="34" charset="-128"/>
              </a:rPr>
              <a:t>  ?</a:t>
            </a:r>
            <a:endParaRPr lang="en-US" sz="2800" kern="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971783" name="AutoShape 7"/>
          <p:cNvSpPr>
            <a:spLocks noChangeArrowheads="1"/>
          </p:cNvSpPr>
          <p:nvPr/>
        </p:nvSpPr>
        <p:spPr bwMode="auto">
          <a:xfrm>
            <a:off x="4433217" y="6176313"/>
            <a:ext cx="4710783" cy="396081"/>
          </a:xfrm>
          <a:prstGeom prst="wedgeRectCallout">
            <a:avLst>
              <a:gd name="adj1" fmla="val -24438"/>
              <a:gd name="adj2" fmla="val -2862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X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set of states reachable from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by doing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-468560" y="3546297"/>
            <a:ext cx="2514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US" sz="3200" i="1" dirty="0">
                <a:solidFill>
                  <a:srgbClr val="000000"/>
                </a:solidFill>
                <a:latin typeface="Arial Unicode MS" pitchFamily="34" charset="-128"/>
              </a:rPr>
              <a:t>Q</a:t>
            </a:r>
            <a:r>
              <a:rPr lang="en-US" sz="3200" i="1" kern="0" baseline="30000" dirty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sz="3200" i="1" dirty="0">
                <a:solidFill>
                  <a:srgbClr val="000000"/>
                </a:solidFill>
                <a:latin typeface="Arial Unicode MS" pitchFamily="34" charset="-128"/>
              </a:rPr>
              <a:t>(s, a)=</a:t>
            </a:r>
            <a:endParaRPr lang="en-US" sz="3600" i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-451392" y="4482401"/>
            <a:ext cx="2514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US" sz="3200" i="1" dirty="0">
                <a:solidFill>
                  <a:srgbClr val="000000"/>
                </a:solidFill>
                <a:latin typeface="Arial Unicode MS" pitchFamily="34" charset="-128"/>
              </a:rPr>
              <a:t>Q</a:t>
            </a:r>
            <a:r>
              <a:rPr lang="en-US" sz="3200" i="1" kern="0" baseline="30000" dirty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sz="3200" i="1" dirty="0">
                <a:solidFill>
                  <a:srgbClr val="000000"/>
                </a:solidFill>
                <a:latin typeface="Arial Unicode MS" pitchFamily="34" charset="-128"/>
              </a:rPr>
              <a:t>(s, a)=</a:t>
            </a:r>
            <a:endParaRPr lang="en-US" sz="3600" i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-441472" y="5490513"/>
            <a:ext cx="2514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US" sz="3200" i="1" dirty="0">
                <a:solidFill>
                  <a:srgbClr val="000000"/>
                </a:solidFill>
                <a:latin typeface="Arial Unicode MS" pitchFamily="34" charset="-128"/>
              </a:rPr>
              <a:t>Q </a:t>
            </a:r>
            <a:r>
              <a:rPr lang="ru-RU" sz="3200" i="1" baseline="300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п</a:t>
            </a:r>
            <a:r>
              <a:rPr lang="en-US" sz="3200" i="1" dirty="0">
                <a:solidFill>
                  <a:srgbClr val="000000"/>
                </a:solidFill>
                <a:latin typeface="Arial Unicode MS" pitchFamily="34" charset="-128"/>
              </a:rPr>
              <a:t>(s, a)=</a:t>
            </a:r>
            <a:endParaRPr lang="en-US" sz="3600" i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16360" y="3522600"/>
              <a:ext cx="5252400" cy="2835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8440" y="3519000"/>
                <a:ext cx="5271840" cy="28522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3995936" y="4940460"/>
            <a:ext cx="285383" cy="360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3843237" y="5997572"/>
            <a:ext cx="285383" cy="4557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3821040" y="4937760"/>
              <a:ext cx="316440" cy="1385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10960" y="4926240"/>
                <a:ext cx="338040" cy="139968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464875" y="4251568"/>
            <a:ext cx="55328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n-lt"/>
              </a:rPr>
              <a:t>B. </a:t>
            </a:r>
            <a:endParaRPr lang="en-US" b="1" i="1" dirty="0">
              <a:latin typeface="+mn-lt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214917" y="3555647"/>
            <a:ext cx="57839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n-lt"/>
              </a:rPr>
              <a:t>A.</a:t>
            </a:r>
            <a:endParaRPr lang="en-US" b="1" baseline="30000" dirty="0">
              <a:latin typeface="+mn-lt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487387" y="5602580"/>
            <a:ext cx="59354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n-lt"/>
              </a:rPr>
              <a:t>C.</a:t>
            </a:r>
            <a:r>
              <a:rPr lang="en-GB" b="1" baseline="30000" dirty="0">
                <a:latin typeface="+mn-lt"/>
              </a:rPr>
              <a:t> </a:t>
            </a:r>
            <a:endParaRPr lang="en-US" b="1" i="1" dirty="0">
              <a:latin typeface="+mn-lt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79512" y="6323400"/>
            <a:ext cx="364152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n-lt"/>
              </a:rPr>
              <a:t>D. </a:t>
            </a:r>
            <a:r>
              <a:rPr lang="en-US" b="1" dirty="0">
                <a:latin typeface="+mn-lt"/>
              </a:rPr>
              <a:t>None of the above</a:t>
            </a:r>
            <a:r>
              <a:rPr lang="en-GB" b="1" baseline="30000" dirty="0">
                <a:latin typeface="+mn-lt"/>
              </a:rPr>
              <a:t> </a:t>
            </a:r>
            <a:endParaRPr lang="en-US" b="1" i="1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7129227" y="3725087"/>
              <a:ext cx="1686240" cy="1475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26347" y="3711407"/>
                <a:ext cx="1703160" cy="15019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0364" y="6589348"/>
            <a:ext cx="2895600" cy="457200"/>
          </a:xfrm>
          <a:solidFill>
            <a:schemeClr val="accent3"/>
          </a:solidFill>
        </p:spPr>
        <p:txBody>
          <a:bodyPr/>
          <a:lstStyle/>
          <a:p>
            <a:pPr>
              <a:defRPr/>
            </a:pPr>
            <a:r>
              <a:rPr lang="en-US" dirty="0"/>
              <a:t>CPSC 422, Lecture 3</a:t>
            </a:r>
          </a:p>
        </p:txBody>
      </p:sp>
    </p:spTree>
    <p:extLst>
      <p:ext uri="{BB962C8B-B14F-4D97-AF65-F5344CB8AC3E}">
        <p14:creationId xmlns:p14="http://schemas.microsoft.com/office/powerpoint/2010/main" val="17502599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83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Discounted Reward Function</a:t>
            </a:r>
          </a:p>
        </p:txBody>
      </p:sp>
      <p:sp>
        <p:nvSpPr>
          <p:cNvPr id="25608" name="Rectangle 5"/>
          <p:cNvSpPr>
            <a:spLocks noChangeArrowheads="1"/>
          </p:cNvSpPr>
          <p:nvPr/>
        </p:nvSpPr>
        <p:spPr bwMode="auto">
          <a:xfrm>
            <a:off x="0" y="857250"/>
            <a:ext cx="8785225" cy="1223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Suppose the agent goes through states s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, s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,...,s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</a:rPr>
              <a:t>k 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and receives rewards r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, r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,...,</a:t>
            </a:r>
            <a:r>
              <a:rPr lang="en-US" sz="2400" dirty="0" err="1">
                <a:solidFill>
                  <a:srgbClr val="000000"/>
                </a:solidFill>
                <a:latin typeface="+mn-lt"/>
              </a:rPr>
              <a:t>r</a:t>
            </a:r>
            <a:r>
              <a:rPr lang="en-US" sz="2400" baseline="-25000" dirty="0" err="1">
                <a:solidFill>
                  <a:srgbClr val="000000"/>
                </a:solidFill>
                <a:latin typeface="+mn-lt"/>
              </a:rPr>
              <a:t>k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We will look at </a:t>
            </a:r>
            <a:r>
              <a:rPr lang="en-US" sz="2400" b="1" i="1" dirty="0">
                <a:solidFill>
                  <a:srgbClr val="000000"/>
                </a:solidFill>
                <a:latin typeface="+mn-lt"/>
              </a:rPr>
              <a:t>discounted reward 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to define the  reward for this sequence, i.e. its </a:t>
            </a:r>
            <a:r>
              <a:rPr lang="en-US" sz="2400" i="1" dirty="0">
                <a:solidFill>
                  <a:schemeClr val="accent2"/>
                </a:solidFill>
                <a:latin typeface="+mn-lt"/>
              </a:rPr>
              <a:t>utility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for the agent </a:t>
            </a:r>
          </a:p>
          <a:p>
            <a:pPr marL="796925" lvl="1" indent="-339725">
              <a:lnSpc>
                <a:spcPct val="100000"/>
              </a:lnSpc>
              <a:spcBef>
                <a:spcPts val="1800"/>
              </a:spcBef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>
            <p:extLst/>
          </p:nvPr>
        </p:nvGraphicFramePr>
        <p:xfrm>
          <a:off x="1259632" y="4221088"/>
          <a:ext cx="4719637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8" name="Equation" r:id="rId4" imgW="2133360" imgH="685800" progId="Equation.3">
                  <p:embed/>
                </p:oleObj>
              </mc:Choice>
              <mc:Fallback>
                <p:oleObj name="Equation" r:id="rId4" imgW="2133360" imgH="685800" progId="Equation.3">
                  <p:embed/>
                  <p:pic>
                    <p:nvPicPr>
                      <p:cNvPr id="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221088"/>
                        <a:ext cx="4719637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>
            <p:extLst/>
          </p:nvPr>
        </p:nvGraphicFramePr>
        <p:xfrm>
          <a:off x="1258888" y="3068638"/>
          <a:ext cx="3690937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9" name="Equation" r:id="rId6" imgW="1815840" imgH="431640" progId="Equation.3">
                  <p:embed/>
                </p:oleObj>
              </mc:Choice>
              <mc:Fallback>
                <p:oleObj name="Equation" r:id="rId6" imgW="1815840" imgH="431640" progId="Equation.3">
                  <p:embed/>
                  <p:pic>
                    <p:nvPicPr>
                      <p:cNvPr id="256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068638"/>
                        <a:ext cx="3690937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60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325825" y="38919150"/>
              <a:ext cx="0" cy="0"/>
            </p14:xfrm>
          </p:contentPart>
        </mc:Choice>
        <mc:Fallback xmlns="">
          <p:pic>
            <p:nvPicPr>
              <p:cNvPr id="2560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6325825" y="389191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60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560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1D68C3B-C815-4706-936C-540C9276CF4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71600" y="3501008"/>
            <a:ext cx="45365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855948" y="4718247"/>
            <a:ext cx="4652156" cy="807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0287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AD529BD-8AA5-4EF0-8184-B8D9152826B8}" type="slidenum">
              <a:rPr lang="en-US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/>
              <a:t>Sketch of ideas to find the optimal policy for a MDP</a:t>
            </a:r>
            <a:r>
              <a:rPr lang="en-GB" dirty="0"/>
              <a:t> </a:t>
            </a:r>
            <a:r>
              <a:rPr lang="en-GB" sz="3200" b="0" dirty="0"/>
              <a:t>(Value Iteration)</a:t>
            </a:r>
          </a:p>
        </p:txBody>
      </p:sp>
      <p:sp>
        <p:nvSpPr>
          <p:cNvPr id="971781" name="Rectangle 5"/>
          <p:cNvSpPr>
            <a:spLocks noChangeArrowheads="1"/>
          </p:cNvSpPr>
          <p:nvPr/>
        </p:nvSpPr>
        <p:spPr bwMode="auto">
          <a:xfrm>
            <a:off x="0" y="1412875"/>
            <a:ext cx="8892480" cy="20881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 Unicode MS" pitchFamily="34" charset="-128"/>
              </a:rPr>
              <a:t>We first need a couple of definitions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V</a:t>
            </a:r>
            <a:r>
              <a:rPr lang="en-US" sz="2400" i="1" kern="0" baseline="30000" dirty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400" kern="0" dirty="0">
                <a:solidFill>
                  <a:srgbClr val="000000"/>
                </a:solidFill>
                <a:latin typeface="Arial Unicode MS" pitchFamily="34" charset="-128"/>
              </a:rPr>
              <a:t>(s)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: the expected value of following policy </a:t>
            </a:r>
            <a:r>
              <a:rPr lang="en-US" sz="2000" i="1" dirty="0">
                <a:solidFill>
                  <a:schemeClr val="accent2"/>
                </a:solidFill>
                <a:latin typeface="Arial Unicode MS" pitchFamily="34" charset="-128"/>
              </a:rPr>
              <a:t>π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in state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s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Q </a:t>
            </a:r>
            <a:r>
              <a:rPr lang="en-US" sz="2400" i="1" kern="0" baseline="30000" dirty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(s, a), where </a:t>
            </a:r>
            <a:r>
              <a:rPr lang="en-US" sz="2400" i="1" dirty="0">
                <a:solidFill>
                  <a:schemeClr val="accent2"/>
                </a:solidFill>
                <a:latin typeface="Arial Unicode MS" pitchFamily="34" charset="-128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is an action:  expected value of performing </a:t>
            </a:r>
            <a:r>
              <a:rPr lang="en-US" sz="2400" i="1" dirty="0">
                <a:solidFill>
                  <a:schemeClr val="accent2"/>
                </a:solidFill>
                <a:latin typeface="Arial Unicode MS" pitchFamily="34" charset="-128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in </a:t>
            </a:r>
            <a:r>
              <a:rPr lang="en-US" sz="2400" i="1" dirty="0">
                <a:solidFill>
                  <a:schemeClr val="accent2"/>
                </a:solidFill>
                <a:latin typeface="Arial Unicode MS" pitchFamily="34" charset="-128"/>
              </a:rPr>
              <a:t>s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, and then following  policy </a:t>
            </a:r>
            <a:r>
              <a:rPr lang="en-US" sz="2000" i="1" dirty="0">
                <a:solidFill>
                  <a:schemeClr val="accent2"/>
                </a:solidFill>
                <a:latin typeface="Arial Unicode MS" pitchFamily="34" charset="-128"/>
              </a:rPr>
              <a:t>π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Arial Unicode MS" pitchFamily="34" charset="-128"/>
              </a:rPr>
              <a:t>We have, by definition</a:t>
            </a:r>
          </a:p>
        </p:txBody>
      </p:sp>
      <p:sp>
        <p:nvSpPr>
          <p:cNvPr id="971783" name="AutoShape 7"/>
          <p:cNvSpPr>
            <a:spLocks noChangeArrowheads="1"/>
          </p:cNvSpPr>
          <p:nvPr/>
        </p:nvSpPr>
        <p:spPr bwMode="auto">
          <a:xfrm>
            <a:off x="2743200" y="5181600"/>
            <a:ext cx="2016125" cy="792163"/>
          </a:xfrm>
          <a:prstGeom prst="wedgeRectCallout">
            <a:avLst>
              <a:gd name="adj1" fmla="val 66406"/>
              <a:gd name="adj2" fmla="val -13356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states reachable </a:t>
            </a:r>
          </a:p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from </a:t>
            </a:r>
            <a:r>
              <a:rPr lang="en-US" sz="2000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by doing </a:t>
            </a:r>
            <a:r>
              <a:rPr lang="en-US" sz="2000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971784" name="AutoShape 8"/>
          <p:cNvSpPr>
            <a:spLocks noChangeArrowheads="1"/>
          </p:cNvSpPr>
          <p:nvPr/>
        </p:nvSpPr>
        <p:spPr bwMode="auto">
          <a:xfrm>
            <a:off x="0" y="4648200"/>
            <a:ext cx="1520825" cy="685800"/>
          </a:xfrm>
          <a:prstGeom prst="wedgeRectCallout">
            <a:avLst>
              <a:gd name="adj1" fmla="val 154263"/>
              <a:gd name="adj2" fmla="val -11998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reward obtained in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</a:t>
            </a:r>
          </a:p>
        </p:txBody>
      </p:sp>
      <p:sp>
        <p:nvSpPr>
          <p:cNvPr id="971785" name="AutoShape 9"/>
          <p:cNvSpPr>
            <a:spLocks noChangeArrowheads="1"/>
          </p:cNvSpPr>
          <p:nvPr/>
        </p:nvSpPr>
        <p:spPr bwMode="auto">
          <a:xfrm>
            <a:off x="7345363" y="5229225"/>
            <a:ext cx="1798637" cy="1008063"/>
          </a:xfrm>
          <a:prstGeom prst="wedgeRectCallout">
            <a:avLst>
              <a:gd name="adj1" fmla="val -24491"/>
              <a:gd name="adj2" fmla="val -12968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expected value of following policy </a:t>
            </a:r>
            <a:r>
              <a:rPr lang="en-US" sz="2000" i="1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en-US" sz="2000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s’</a:t>
            </a:r>
          </a:p>
        </p:txBody>
      </p:sp>
      <p:sp>
        <p:nvSpPr>
          <p:cNvPr id="971786" name="AutoShape 10"/>
          <p:cNvSpPr>
            <a:spLocks noChangeArrowheads="1"/>
          </p:cNvSpPr>
          <p:nvPr/>
        </p:nvSpPr>
        <p:spPr bwMode="auto">
          <a:xfrm>
            <a:off x="4876800" y="5105400"/>
            <a:ext cx="2016125" cy="1008062"/>
          </a:xfrm>
          <a:prstGeom prst="wedgeRectCallout">
            <a:avLst>
              <a:gd name="adj1" fmla="val 29605"/>
              <a:gd name="adj2" fmla="val -13395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Probability of getting to </a:t>
            </a:r>
            <a:r>
              <a:rPr lang="en-US" sz="2000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s’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from </a:t>
            </a:r>
            <a:r>
              <a:rPr lang="en-US" sz="2000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via </a:t>
            </a:r>
            <a:r>
              <a:rPr lang="en-US" sz="2000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09600" y="3810000"/>
            <a:ext cx="2514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US" sz="3200" i="1" dirty="0">
                <a:solidFill>
                  <a:srgbClr val="000000"/>
                </a:solidFill>
                <a:latin typeface="Arial Unicode MS" pitchFamily="34" charset="-128"/>
              </a:rPr>
              <a:t>Q </a:t>
            </a:r>
            <a:r>
              <a:rPr lang="en-US" sz="3200" i="1" kern="0" baseline="30000" dirty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sz="3200" i="1" dirty="0">
                <a:solidFill>
                  <a:srgbClr val="000000"/>
                </a:solidFill>
                <a:latin typeface="Arial Unicode MS" pitchFamily="34" charset="-128"/>
              </a:rPr>
              <a:t>(s, a)=</a:t>
            </a:r>
            <a:endParaRPr lang="en-US" sz="3600" i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685800" y="5486400"/>
            <a:ext cx="1520825" cy="685800"/>
          </a:xfrm>
          <a:prstGeom prst="wedgeRectCallout">
            <a:avLst>
              <a:gd name="adj1" fmla="val 191614"/>
              <a:gd name="adj2" fmla="val -22099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Discount factor</a:t>
            </a:r>
            <a:endParaRPr lang="en-US" sz="2000" i="1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49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3888" y="3403600"/>
              <a:ext cx="5334000" cy="1098550"/>
            </p14:xfrm>
          </p:contentPart>
        </mc:Choice>
        <mc:Fallback xmlns="">
          <p:pic>
            <p:nvPicPr>
              <p:cNvPr id="2549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55608" y="3396401"/>
                <a:ext cx="5350560" cy="11169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7138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83" grpId="0" animBg="1"/>
      <p:bldP spid="971784" grpId="0" animBg="1"/>
      <p:bldP spid="971785" grpId="0" animBg="1"/>
      <p:bldP spid="971786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/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14500"/>
            <a:ext cx="8629650" cy="421481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/>
              <a:t>You can:</a:t>
            </a:r>
            <a:endParaRPr lang="en-US" altLang="en-US" dirty="0"/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/>
              <a:t>Compute the probability distribution on states given a sequence of actions in an MDP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/>
              <a:t>Define a policy for an MDP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/>
              <a:t>Define and Justify a discounted reward function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/>
              <a:t>Derive the Bellman equations on which Value Iteration is based </a:t>
            </a:r>
            <a:r>
              <a:rPr lang="en-US" altLang="en-US" sz="2000" dirty="0"/>
              <a:t>(we will likely finish this in the next lecture)</a:t>
            </a:r>
            <a:endParaRPr lang="en-US" altLang="en-US" dirty="0"/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/>
          </a:p>
          <a:p>
            <a:pPr eaLnBrk="1" hangingPunct="1">
              <a:spcAft>
                <a:spcPts val="600"/>
              </a:spcAft>
            </a:pPr>
            <a:endParaRPr lang="en-US" altLang="en-US" sz="3200" b="1" dirty="0"/>
          </a:p>
          <a:p>
            <a:pPr eaLnBrk="1" hangingPunct="1">
              <a:spcAft>
                <a:spcPts val="600"/>
              </a:spcAft>
            </a:pPr>
            <a:endParaRPr lang="en-US" altLang="en-US" sz="3200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1" y="5661248"/>
            <a:ext cx="87153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0294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9E106AB-29F5-41D0-8CCF-1E4A8A9282AF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8440" name="Rectangle 2"/>
          <p:cNvSpPr>
            <a:spLocks noGrp="1" noChangeArrowheads="1"/>
          </p:cNvSpPr>
          <p:nvPr>
            <p:ph type="title"/>
          </p:nvPr>
        </p:nvSpPr>
        <p:spPr>
          <a:xfrm>
            <a:off x="691986" y="5029200"/>
            <a:ext cx="8534400" cy="685800"/>
          </a:xfrm>
        </p:spPr>
        <p:txBody>
          <a:bodyPr/>
          <a:lstStyle/>
          <a:p>
            <a:pPr algn="l" eaLnBrk="1" hangingPunct="1"/>
            <a:r>
              <a:rPr lang="en-US" dirty="0"/>
              <a:t>For Fro: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8441" name="Rectangle 3"/>
          <p:cNvSpPr>
            <a:spLocks noChangeArrowheads="1"/>
          </p:cNvSpPr>
          <p:nvPr/>
        </p:nvSpPr>
        <p:spPr bwMode="auto">
          <a:xfrm>
            <a:off x="0" y="2571750"/>
            <a:ext cx="9144000" cy="3500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1400" dirty="0">
              <a:latin typeface="Arial Unicode MS" pitchFamily="34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6654" y="1068004"/>
            <a:ext cx="9038456" cy="353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3600" b="1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US" sz="3600" b="1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sz="3600" b="1" kern="0" dirty="0">
                <a:latin typeface="+mj-lt"/>
                <a:ea typeface="+mj-ea"/>
                <a:cs typeface="+mj-cs"/>
              </a:rPr>
              <a:t>Read textbook 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CA" sz="3600" b="1" kern="0" dirty="0">
                <a:latin typeface="Arial Unicode MS"/>
              </a:rPr>
              <a:t>9.5.3 Value Iteration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600" b="1" kern="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47800" y="791177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TODO for Mon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9394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41900" y="42791063"/>
              <a:ext cx="0" cy="0"/>
            </p14:xfrm>
          </p:contentPart>
        </mc:Choice>
        <mc:Fallback xmlns="">
          <p:pic>
            <p:nvPicPr>
              <p:cNvPr id="59394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41900" y="42791063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122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B212A97-8279-47FE-A5FA-B919B015EA05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92931" name="Rectangle 3"/>
          <p:cNvSpPr>
            <a:spLocks noChangeArrowheads="1"/>
          </p:cNvSpPr>
          <p:nvPr/>
        </p:nvSpPr>
        <p:spPr bwMode="auto">
          <a:xfrm>
            <a:off x="358775" y="2571750"/>
            <a:ext cx="8785225" cy="353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b="1">
                <a:solidFill>
                  <a:srgbClr val="3333CC"/>
                </a:solidFill>
                <a:latin typeface="Arial Unicode MS" pitchFamily="34" charset="-128"/>
              </a:rPr>
              <a:t>Infinite horizon problems</a:t>
            </a:r>
            <a:r>
              <a:rPr lang="en-GB" sz="2800">
                <a:solidFill>
                  <a:srgbClr val="000000"/>
                </a:solidFill>
                <a:latin typeface="Arial Unicode MS" pitchFamily="34" charset="-128"/>
              </a:rPr>
              <a:t>: process does not stop</a:t>
            </a:r>
          </a:p>
          <a:p>
            <a:pPr marL="342900" indent="-342900">
              <a:spcBef>
                <a:spcPct val="20000"/>
              </a:spcBef>
            </a:pPr>
            <a:endParaRPr lang="en-GB" sz="280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b="1">
                <a:solidFill>
                  <a:srgbClr val="3333CC"/>
                </a:solidFill>
                <a:latin typeface="Arial Unicode MS" pitchFamily="34" charset="-128"/>
              </a:rPr>
              <a:t>Indefinite horizon problem: </a:t>
            </a:r>
            <a:r>
              <a:rPr lang="en-GB" sz="2800">
                <a:solidFill>
                  <a:srgbClr val="000000"/>
                </a:solidFill>
                <a:latin typeface="Arial Unicode MS" pitchFamily="34" charset="-128"/>
              </a:rPr>
              <a:t>the agent does not know when the process may stop</a:t>
            </a:r>
          </a:p>
          <a:p>
            <a:pPr marL="342900" indent="-342900">
              <a:spcBef>
                <a:spcPct val="20000"/>
              </a:spcBef>
            </a:pPr>
            <a:endParaRPr lang="en-GB" sz="280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b="1">
                <a:solidFill>
                  <a:srgbClr val="3333CC"/>
                </a:solidFill>
                <a:latin typeface="Arial Unicode MS" pitchFamily="34" charset="-128"/>
              </a:rPr>
              <a:t>Finite horizon</a:t>
            </a:r>
            <a:r>
              <a:rPr lang="en-GB" sz="2800">
                <a:solidFill>
                  <a:srgbClr val="000000"/>
                </a:solidFill>
                <a:latin typeface="Arial Unicode MS" pitchFamily="34" charset="-128"/>
              </a:rPr>
              <a:t>: the process must end at a give time 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1520" y="36513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b="1" kern="0" dirty="0">
                <a:solidFill>
                  <a:srgbClr val="3333CC"/>
                </a:solidFill>
                <a:latin typeface="Arial Unicode MS"/>
              </a:rPr>
              <a:t>Decision Processes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5632" y="921544"/>
            <a:ext cx="8785225" cy="143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Often an agent needs to go beyond  a fixed set of decisions – Examples?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686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9575" y="4497388"/>
              <a:ext cx="817563" cy="314325"/>
            </p14:xfrm>
          </p:contentPart>
        </mc:Choice>
        <mc:Fallback xmlns="">
          <p:pic>
            <p:nvPicPr>
              <p:cNvPr id="20686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7055" y="4491267"/>
                <a:ext cx="826203" cy="330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68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25" y="3211513"/>
              <a:ext cx="9525" cy="15875"/>
            </p14:xfrm>
          </p:contentPart>
        </mc:Choice>
        <mc:Fallback xmlns="">
          <p:pic>
            <p:nvPicPr>
              <p:cNvPr id="2068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1669" y="3199246"/>
                <a:ext cx="26011" cy="32111"/>
              </a:xfrm>
              <a:prstGeom prst="rect">
                <a:avLst/>
              </a:prstGeom>
            </p:spPr>
          </p:pic>
        </mc:Fallback>
      </mc:AlternateContent>
      <p:grpSp>
        <p:nvGrpSpPr>
          <p:cNvPr id="206872" name="Group 24"/>
          <p:cNvGrpSpPr>
            <a:grpSpLocks/>
          </p:cNvGrpSpPr>
          <p:nvPr/>
        </p:nvGrpSpPr>
        <p:grpSpPr bwMode="auto">
          <a:xfrm>
            <a:off x="569913" y="3092450"/>
            <a:ext cx="7251700" cy="3032125"/>
            <a:chOff x="359" y="1948"/>
            <a:chExt cx="4568" cy="191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6854" name="Ink 2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765" y="2864"/>
                <a:ext cx="1059" cy="294"/>
              </p14:xfrm>
            </p:contentPart>
          </mc:Choice>
          <mc:Fallback xmlns="">
            <p:pic>
              <p:nvPicPr>
                <p:cNvPr id="206854" name="Ink 2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60" y="2858"/>
                  <a:ext cx="1067" cy="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6855" name="Ink 2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067" y="2862"/>
                <a:ext cx="345" cy="163"/>
              </p14:xfrm>
            </p:contentPart>
          </mc:Choice>
          <mc:Fallback xmlns="">
            <p:pic>
              <p:nvPicPr>
                <p:cNvPr id="206855" name="Ink 2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59" y="2857"/>
                  <a:ext cx="361" cy="1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6856" name="Ink 2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527" y="3065"/>
                <a:ext cx="306" cy="742"/>
              </p14:xfrm>
            </p:contentPart>
          </mc:Choice>
          <mc:Fallback xmlns="">
            <p:pic>
              <p:nvPicPr>
                <p:cNvPr id="206856" name="Ink 2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21" y="3063"/>
                  <a:ext cx="320" cy="7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6857" name="Ink 2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989" y="3706"/>
                <a:ext cx="125" cy="93"/>
              </p14:xfrm>
            </p:contentPart>
          </mc:Choice>
          <mc:Fallback xmlns="">
            <p:pic>
              <p:nvPicPr>
                <p:cNvPr id="206857" name="Ink 2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84" y="3699"/>
                  <a:ext cx="134" cy="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6858" name="Ink 2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284" y="3612"/>
                <a:ext cx="169" cy="174"/>
              </p14:xfrm>
            </p:contentPart>
          </mc:Choice>
          <mc:Fallback xmlns="">
            <p:pic>
              <p:nvPicPr>
                <p:cNvPr id="206858" name="Ink 2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76" y="3608"/>
                  <a:ext cx="181" cy="1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6859" name="Ink 2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626" y="3655"/>
                <a:ext cx="572" cy="203"/>
              </p14:xfrm>
            </p:contentPart>
          </mc:Choice>
          <mc:Fallback xmlns="">
            <p:pic>
              <p:nvPicPr>
                <p:cNvPr id="206859" name="Ink 2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19" y="3650"/>
                  <a:ext cx="585" cy="2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6863" name="Ink 1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9" y="1985"/>
                <a:ext cx="1496" cy="322"/>
              </p14:xfrm>
            </p:contentPart>
          </mc:Choice>
          <mc:Fallback xmlns="">
            <p:pic>
              <p:nvPicPr>
                <p:cNvPr id="206863" name="Ink 1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4" y="1979"/>
                  <a:ext cx="1504" cy="3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6864" name="Ink 1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935" y="2083"/>
                <a:ext cx="151" cy="81"/>
              </p14:xfrm>
            </p:contentPart>
          </mc:Choice>
          <mc:Fallback xmlns="">
            <p:pic>
              <p:nvPicPr>
                <p:cNvPr id="206864" name="Ink 1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29" y="2076"/>
                  <a:ext cx="162" cy="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6865" name="Ink 1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178" y="1986"/>
                <a:ext cx="613" cy="301"/>
              </p14:xfrm>
            </p:contentPart>
          </mc:Choice>
          <mc:Fallback xmlns="">
            <p:pic>
              <p:nvPicPr>
                <p:cNvPr id="206865" name="Ink 1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72" y="1980"/>
                  <a:ext cx="626" cy="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6866" name="Ink 1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912" y="1963"/>
                <a:ext cx="967" cy="332"/>
              </p14:xfrm>
            </p:contentPart>
          </mc:Choice>
          <mc:Fallback xmlns="">
            <p:pic>
              <p:nvPicPr>
                <p:cNvPr id="206866" name="Ink 1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07" y="1957"/>
                  <a:ext cx="975" cy="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6867" name="Ink 1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71" y="1948"/>
                <a:ext cx="956" cy="325"/>
              </p14:xfrm>
            </p:contentPart>
          </mc:Choice>
          <mc:Fallback xmlns="">
            <p:pic>
              <p:nvPicPr>
                <p:cNvPr id="206867" name="Ink 1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66" y="1943"/>
                  <a:ext cx="964" cy="33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68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7350" y="3324225"/>
              <a:ext cx="52388" cy="17463"/>
            </p14:xfrm>
          </p:contentPart>
        </mc:Choice>
        <mc:Fallback xmlns="">
          <p:pic>
            <p:nvPicPr>
              <p:cNvPr id="2068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001968" y="3319592"/>
                <a:ext cx="62435" cy="34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68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9763" y="3311525"/>
              <a:ext cx="31750" cy="15875"/>
            </p14:xfrm>
          </p:contentPart>
        </mc:Choice>
        <mc:Fallback xmlns="">
          <p:pic>
            <p:nvPicPr>
              <p:cNvPr id="2068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253342" y="3307556"/>
                <a:ext cx="42096" cy="28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68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45500" y="3316288"/>
              <a:ext cx="28575" cy="23812"/>
            </p14:xfrm>
          </p:contentPart>
        </mc:Choice>
        <mc:Fallback xmlns="">
          <p:pic>
            <p:nvPicPr>
              <p:cNvPr id="2068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438713" y="3309535"/>
                <a:ext cx="40362" cy="40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68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58225" y="3286125"/>
              <a:ext cx="12700" cy="19050"/>
            </p14:xfrm>
          </p:contentPart>
        </mc:Choice>
        <mc:Fallback xmlns="">
          <p:pic>
            <p:nvPicPr>
              <p:cNvPr id="2068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53871" y="3281812"/>
                <a:ext cx="28666" cy="348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5734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CPSC 322 Review “Exam”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136903" cy="1368152"/>
          </a:xfrm>
        </p:spPr>
        <p:txBody>
          <a:bodyPr/>
          <a:lstStyle/>
          <a:p>
            <a:r>
              <a:rPr lang="en-CA" sz="2400" dirty="0">
                <a:solidFill>
                  <a:srgbClr val="FF0000"/>
                </a:solidFill>
              </a:rPr>
              <a:t>https://forms.gle/SpQwrXfonTZrVf4P7 </a:t>
            </a:r>
          </a:p>
          <a:p>
            <a:r>
              <a:rPr lang="en-CA" dirty="0"/>
              <a:t>Based on CPSC 322 material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/>
              <a:t>Logic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/>
              <a:t>Uncertainty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/>
              <a:t>Decision Theory</a:t>
            </a:r>
          </a:p>
          <a:p>
            <a:endParaRPr lang="en-CA" dirty="0"/>
          </a:p>
          <a:p>
            <a:r>
              <a:rPr lang="en-CA" b="1" dirty="0"/>
              <a:t>Review material (e.g., 322 slides from 2017):</a:t>
            </a:r>
          </a:p>
          <a:p>
            <a:r>
              <a:rPr lang="en-CA" sz="2000" dirty="0"/>
              <a:t>https://www.cs.ubc.ca/~carenini/TEACHING/CPSC322-17S/index.html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32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3848" y="642756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0272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4FB103B1-9934-491A-9980-86F2581A90F9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940298"/>
            <a:ext cx="9929813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dirty="0"/>
              <a:t>Decision networks</a:t>
            </a:r>
          </a:p>
          <a:p>
            <a:pPr eaLnBrk="1" hangingPunct="1">
              <a:buFontTx/>
              <a:buChar char="•"/>
            </a:pPr>
            <a:endParaRPr lang="en-US" sz="3200" dirty="0"/>
          </a:p>
          <a:p>
            <a:pPr eaLnBrk="1" hangingPunct="1">
              <a:buFontTx/>
              <a:buChar char="•"/>
            </a:pPr>
            <a:endParaRPr lang="en-US" sz="3200" dirty="0"/>
          </a:p>
          <a:p>
            <a:pPr marL="0" indent="0" eaLnBrk="1" hangingPunct="1"/>
            <a:endParaRPr lang="en-US" sz="3200" dirty="0"/>
          </a:p>
          <a:p>
            <a:pPr eaLnBrk="1" hangingPunct="1">
              <a:buFontTx/>
              <a:buChar char="•"/>
            </a:pPr>
            <a:r>
              <a:rPr lang="en-US" sz="3200" dirty="0"/>
              <a:t>Markov models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3680" y="2852936"/>
            <a:ext cx="6120680" cy="157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i="1" kern="0" dirty="0">
                <a:solidFill>
                  <a:srgbClr val="2D2DB9"/>
                </a:solidFill>
                <a:latin typeface="Arial Unicode MS"/>
              </a:rPr>
              <a:t>Represent  (and optimize) a fixed number of decisions</a:t>
            </a:r>
            <a:endParaRPr lang="en-US" sz="2800" b="1" i="1" kern="0" baseline="-25000" dirty="0">
              <a:solidFill>
                <a:srgbClr val="2D2DB9"/>
              </a:solidFill>
              <a:latin typeface="Arial Unicode M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3040" y="5568296"/>
            <a:ext cx="79295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i="1" kern="0" dirty="0">
                <a:solidFill>
                  <a:srgbClr val="2D2DB9"/>
                </a:solidFill>
                <a:latin typeface="Arial Unicode MS"/>
              </a:rPr>
              <a:t>The network can extend indefinitely</a:t>
            </a:r>
            <a:endParaRPr lang="en-US" sz="2800" b="1" i="1" kern="0" baseline="-25000" dirty="0">
              <a:solidFill>
                <a:srgbClr val="2D2DB9"/>
              </a:solidFill>
              <a:latin typeface="Arial Unicode M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3356" y="68698"/>
            <a:ext cx="8352928" cy="10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i="1" kern="0" dirty="0">
                <a:solidFill>
                  <a:srgbClr val="2D2DB9"/>
                </a:solidFill>
                <a:latin typeface="Arial Unicode MS"/>
              </a:rPr>
              <a:t>Goal:  represent  (and optimize) an indefinite sequence of decisions</a:t>
            </a:r>
            <a:endParaRPr lang="en-US" sz="3200" b="1" i="1" kern="0" baseline="-25000" dirty="0">
              <a:solidFill>
                <a:srgbClr val="2D2DB9"/>
              </a:solidFill>
              <a:latin typeface="Arial Unicode MS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77686DE9-89D4-442C-9900-2162F2846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" t="10351" r="5987" b="5662"/>
          <a:stretch/>
        </p:blipFill>
        <p:spPr bwMode="auto">
          <a:xfrm>
            <a:off x="6097290" y="2384927"/>
            <a:ext cx="3012011" cy="194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B6732739-E54C-4165-B0B9-DAD2866A8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7096" y="5021578"/>
            <a:ext cx="485811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DC63BCA-A39E-4896-B2E8-09D2C05DE6CF}"/>
                  </a:ext>
                </a:extLst>
              </p14:cNvPr>
              <p14:cNvContentPartPr/>
              <p14:nvPr/>
            </p14:nvContentPartPr>
            <p14:xfrm>
              <a:off x="647111" y="5147753"/>
              <a:ext cx="477000" cy="217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DC63BCA-A39E-4896-B2E8-09D2C05DE6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8471" y="5138753"/>
                <a:ext cx="4946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CABD5C3-6E11-4123-AA19-1FE9ED4ACF84}"/>
                  </a:ext>
                </a:extLst>
              </p14:cNvPr>
              <p14:cNvContentPartPr/>
              <p14:nvPr/>
            </p14:nvContentPartPr>
            <p14:xfrm>
              <a:off x="5789351" y="5147753"/>
              <a:ext cx="390960" cy="237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CABD5C3-6E11-4123-AA19-1FE9ED4ACF8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80711" y="5138753"/>
                <a:ext cx="40860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8B1F221-CF1E-4D8F-9F54-E5FDC90F20B4}"/>
                  </a:ext>
                </a:extLst>
              </p14:cNvPr>
              <p14:cNvContentPartPr/>
              <p14:nvPr/>
            </p14:nvContentPartPr>
            <p14:xfrm>
              <a:off x="6335111" y="5242793"/>
              <a:ext cx="49320" cy="36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8B1F221-CF1E-4D8F-9F54-E5FDC90F20B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26471" y="5233793"/>
                <a:ext cx="669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2AD3E9D-A6C3-4D6B-8DEB-53CE1BDC44BA}"/>
                  </a:ext>
                </a:extLst>
              </p14:cNvPr>
              <p14:cNvContentPartPr/>
              <p14:nvPr/>
            </p14:nvContentPartPr>
            <p14:xfrm>
              <a:off x="6606551" y="5259713"/>
              <a:ext cx="68760" cy="14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2AD3E9D-A6C3-4D6B-8DEB-53CE1BDC44B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97551" y="5250713"/>
                <a:ext cx="864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AC669E4-924D-4DA7-A0C4-1F96EDE27349}"/>
                  </a:ext>
                </a:extLst>
              </p14:cNvPr>
              <p14:cNvContentPartPr/>
              <p14:nvPr/>
            </p14:nvContentPartPr>
            <p14:xfrm>
              <a:off x="6899591" y="5278433"/>
              <a:ext cx="58320" cy="8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AC669E4-924D-4DA7-A0C4-1F96EDE2734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90591" y="5269433"/>
                <a:ext cx="759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01C04D6-E925-4654-8FB4-B2159A910AD2}"/>
                  </a:ext>
                </a:extLst>
              </p14:cNvPr>
              <p14:cNvContentPartPr/>
              <p14:nvPr/>
            </p14:nvContentPartPr>
            <p14:xfrm>
              <a:off x="7202711" y="5233073"/>
              <a:ext cx="68760" cy="41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01C04D6-E925-4654-8FB4-B2159A910AD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93711" y="5224433"/>
                <a:ext cx="864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CDA2E85-79B6-4666-BB49-EC0C6E5D76BB}"/>
                  </a:ext>
                </a:extLst>
              </p14:cNvPr>
              <p14:cNvContentPartPr/>
              <p14:nvPr/>
            </p14:nvContentPartPr>
            <p14:xfrm>
              <a:off x="7467311" y="5192753"/>
              <a:ext cx="24840" cy="15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CDA2E85-79B6-4666-BB49-EC0C6E5D76B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458671" y="5183753"/>
                <a:ext cx="424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8EC8512-6AE1-4A85-B6D2-4E708E2A76CF}"/>
                  </a:ext>
                </a:extLst>
              </p14:cNvPr>
              <p14:cNvContentPartPr/>
              <p14:nvPr/>
            </p14:nvContentPartPr>
            <p14:xfrm>
              <a:off x="7686551" y="5212913"/>
              <a:ext cx="40680" cy="10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8EC8512-6AE1-4A85-B6D2-4E708E2A76C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77911" y="5203913"/>
                <a:ext cx="583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CC0D1CE-4714-4E42-84E0-FCD2FD80FADF}"/>
                  </a:ext>
                </a:extLst>
              </p14:cNvPr>
              <p14:cNvContentPartPr/>
              <p14:nvPr/>
            </p14:nvContentPartPr>
            <p14:xfrm>
              <a:off x="7930271" y="5229833"/>
              <a:ext cx="16200" cy="6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CC0D1CE-4714-4E42-84E0-FCD2FD80FAD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921631" y="5221193"/>
                <a:ext cx="33840" cy="2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683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3505" y="6542009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05CA66E2-7F21-4BA8-9F7C-1F3DB8A16B1B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7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How can we deal with </a:t>
            </a:r>
            <a:r>
              <a:rPr lang="en-GB"/>
              <a:t>indefinite/infinite Decision processes</a:t>
            </a:r>
            <a:r>
              <a:rPr lang="en-GB" dirty="0"/>
              <a:t>?</a:t>
            </a:r>
          </a:p>
        </p:txBody>
      </p:sp>
      <p:sp>
        <p:nvSpPr>
          <p:cNvPr id="894981" name="Rectangle 5"/>
          <p:cNvSpPr>
            <a:spLocks noChangeArrowheads="1"/>
          </p:cNvSpPr>
          <p:nvPr/>
        </p:nvSpPr>
        <p:spPr bwMode="auto">
          <a:xfrm>
            <a:off x="0" y="1000125"/>
            <a:ext cx="8785225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Like in a Markov Chain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o</a:t>
            </a:r>
            <a:r>
              <a:rPr lang="en-US" sz="2400" dirty="0">
                <a:latin typeface="Arial Unicode MS" pitchFamily="34" charset="-128"/>
              </a:rPr>
              <a:t>ne random variable </a:t>
            </a:r>
            <a:r>
              <a:rPr lang="en-US" sz="2400" i="1" dirty="0">
                <a:latin typeface="Arial Unicode MS" pitchFamily="34" charset="-128"/>
              </a:rPr>
              <a:t>S</a:t>
            </a:r>
            <a:r>
              <a:rPr lang="en-US" sz="2400" i="1" baseline="-25000" dirty="0">
                <a:latin typeface="Arial Unicode MS" pitchFamily="34" charset="-128"/>
              </a:rPr>
              <a:t>t</a:t>
            </a:r>
            <a:r>
              <a:rPr lang="en-US" sz="2400" dirty="0">
                <a:latin typeface="Arial Unicode MS" pitchFamily="34" charset="-128"/>
              </a:rPr>
              <a:t> for each time slice represents the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state</a:t>
            </a:r>
            <a:r>
              <a:rPr lang="en-US" sz="2400" dirty="0">
                <a:latin typeface="Arial Unicode MS" pitchFamily="34" charset="-128"/>
              </a:rPr>
              <a:t> at time </a:t>
            </a:r>
            <a:r>
              <a:rPr lang="en-US" sz="2400" i="1" dirty="0">
                <a:latin typeface="Arial Unicode MS" pitchFamily="34" charset="-128"/>
              </a:rPr>
              <a:t>t</a:t>
            </a:r>
            <a:r>
              <a:rPr lang="en-US" sz="2400" dirty="0">
                <a:latin typeface="Arial Unicode MS" pitchFamily="34" charset="-128"/>
              </a:rPr>
              <a:t>. </a:t>
            </a:r>
            <a:endParaRPr lang="en-GB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And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A</a:t>
            </a:r>
            <a:r>
              <a:rPr lang="en-GB" sz="2400" i="1" baseline="-25000" dirty="0">
                <a:solidFill>
                  <a:srgbClr val="000000"/>
                </a:solidFill>
                <a:latin typeface="Arial Unicode MS" pitchFamily="34" charset="-128"/>
              </a:rPr>
              <a:t>t  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be the </a:t>
            </a:r>
            <a:r>
              <a:rPr lang="en-GB" sz="2400" dirty="0">
                <a:solidFill>
                  <a:srgbClr val="0070C0"/>
                </a:solidFill>
                <a:latin typeface="Arial Unicode MS" pitchFamily="34" charset="-128"/>
              </a:rPr>
              <a:t>action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/decision at time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t </a:t>
            </a:r>
            <a:endParaRPr lang="en-GB" sz="24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9833" y="6549511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Lecture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7874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07874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038B210-18A5-42B9-B6C3-3AB60F28E761}"/>
                  </a:ext>
                </a:extLst>
              </p14:cNvPr>
              <p14:cNvContentPartPr/>
              <p14:nvPr/>
            </p14:nvContentPartPr>
            <p14:xfrm>
              <a:off x="5695433" y="1432355"/>
              <a:ext cx="3158640" cy="1157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038B210-18A5-42B9-B6C3-3AB60F28E7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86433" y="1423718"/>
                <a:ext cx="3176280" cy="1175395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Rectangle 6">
            <a:extLst>
              <a:ext uri="{FF2B5EF4-FFF2-40B4-BE49-F238E27FC236}">
                <a16:creationId xmlns:a16="http://schemas.microsoft.com/office/drawing/2014/main" id="{C64A04DF-6119-4FE1-91CA-BEB396492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93" y="5172905"/>
            <a:ext cx="8964612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Agent moves in the above grid :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Arial Unicode MS" pitchFamily="34" charset="-128"/>
              </a:rPr>
              <a:t>States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 are the cells of the grid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333CC"/>
                </a:solidFill>
                <a:latin typeface="Arial Unicode MS" pitchFamily="34" charset="-128"/>
              </a:rPr>
              <a:t>Actions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Up,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Down,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Left,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Right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1C3817-1D94-4A63-87AE-A095F3DA090D}"/>
              </a:ext>
            </a:extLst>
          </p:cNvPr>
          <p:cNvGrpSpPr/>
          <p:nvPr/>
        </p:nvGrpSpPr>
        <p:grpSpPr>
          <a:xfrm>
            <a:off x="1979712" y="2492964"/>
            <a:ext cx="3309938" cy="2744787"/>
            <a:chOff x="201397" y="2639453"/>
            <a:chExt cx="3309938" cy="2744787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78271BE3-C6A2-4517-8533-829DE8D95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t="-2104" r="51793"/>
            <a:stretch>
              <a:fillRect/>
            </a:stretch>
          </p:blipFill>
          <p:spPr bwMode="auto">
            <a:xfrm>
              <a:off x="201397" y="2639453"/>
              <a:ext cx="3309938" cy="2744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7659396-CDE7-4270-8084-C5CAF0425C31}"/>
                </a:ext>
              </a:extLst>
            </p:cNvPr>
            <p:cNvSpPr/>
            <p:nvPr/>
          </p:nvSpPr>
          <p:spPr>
            <a:xfrm>
              <a:off x="2627784" y="3212976"/>
              <a:ext cx="432048" cy="325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0D5A96-2B90-4B42-AEA9-54483F4033C8}"/>
                </a:ext>
              </a:extLst>
            </p:cNvPr>
            <p:cNvSpPr/>
            <p:nvPr/>
          </p:nvSpPr>
          <p:spPr>
            <a:xfrm>
              <a:off x="2583809" y="3849065"/>
              <a:ext cx="432048" cy="325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898A4C-3453-431F-8EE0-0C23A2A9DC9C}"/>
                </a:ext>
              </a:extLst>
            </p:cNvPr>
            <p:cNvSpPr/>
            <p:nvPr/>
          </p:nvSpPr>
          <p:spPr>
            <a:xfrm>
              <a:off x="755576" y="4448360"/>
              <a:ext cx="432048" cy="325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0" name="Rectangle 6">
            <a:extLst>
              <a:ext uri="{FF2B5EF4-FFF2-40B4-BE49-F238E27FC236}">
                <a16:creationId xmlns:a16="http://schemas.microsoft.com/office/drawing/2014/main" id="{04F36CE4-AC95-4D0B-A87C-4491432AF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10623"/>
            <a:ext cx="2160240" cy="434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b="1" dirty="0">
                <a:solidFill>
                  <a:srgbClr val="0070C0"/>
                </a:solidFill>
                <a:latin typeface="Arial Unicode MS" pitchFamily="34" charset="-128"/>
              </a:rPr>
              <a:t>Example</a:t>
            </a:r>
            <a:endParaRPr lang="en-GB" sz="2400" b="1" i="1" dirty="0">
              <a:solidFill>
                <a:srgbClr val="0070C0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366767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3505" y="6542009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05CA66E2-7F21-4BA8-9F7C-1F3DB8A16B1B}" type="slidenum">
              <a:rPr lang="en-U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7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How can we deal with </a:t>
            </a:r>
            <a:r>
              <a:rPr lang="en-GB"/>
              <a:t>indefinite/infinite Decision processes</a:t>
            </a:r>
            <a:r>
              <a:rPr lang="en-GB" dirty="0"/>
              <a:t>?</a:t>
            </a:r>
          </a:p>
        </p:txBody>
      </p:sp>
      <p:sp>
        <p:nvSpPr>
          <p:cNvPr id="894981" name="Rectangle 5"/>
          <p:cNvSpPr>
            <a:spLocks noChangeArrowheads="1"/>
          </p:cNvSpPr>
          <p:nvPr/>
        </p:nvSpPr>
        <p:spPr bwMode="auto">
          <a:xfrm>
            <a:off x="0" y="1000125"/>
            <a:ext cx="8785225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Like in a Markov Chain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o</a:t>
            </a:r>
            <a:r>
              <a:rPr lang="en-US" sz="2400" dirty="0">
                <a:latin typeface="Arial Unicode MS" pitchFamily="34" charset="-128"/>
              </a:rPr>
              <a:t>ne random variable </a:t>
            </a:r>
            <a:r>
              <a:rPr lang="en-US" sz="2400" i="1" dirty="0">
                <a:latin typeface="Arial Unicode MS" pitchFamily="34" charset="-128"/>
              </a:rPr>
              <a:t>S</a:t>
            </a:r>
            <a:r>
              <a:rPr lang="en-US" sz="2400" i="1" baseline="-25000" dirty="0">
                <a:latin typeface="Arial Unicode MS" pitchFamily="34" charset="-128"/>
              </a:rPr>
              <a:t>t</a:t>
            </a:r>
            <a:r>
              <a:rPr lang="en-US" sz="2400" dirty="0">
                <a:latin typeface="Arial Unicode MS" pitchFamily="34" charset="-128"/>
              </a:rPr>
              <a:t> for each time slice represents the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state</a:t>
            </a:r>
            <a:r>
              <a:rPr lang="en-US" sz="2400" dirty="0">
                <a:latin typeface="Arial Unicode MS" pitchFamily="34" charset="-128"/>
              </a:rPr>
              <a:t> at time </a:t>
            </a:r>
            <a:r>
              <a:rPr lang="en-US" sz="2400" i="1" dirty="0">
                <a:latin typeface="Arial Unicode MS" pitchFamily="34" charset="-128"/>
              </a:rPr>
              <a:t>t</a:t>
            </a:r>
            <a:r>
              <a:rPr lang="en-US" sz="2400" dirty="0">
                <a:latin typeface="Arial Unicode MS" pitchFamily="34" charset="-128"/>
              </a:rPr>
              <a:t>. </a:t>
            </a:r>
            <a:endParaRPr lang="en-GB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And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A</a:t>
            </a:r>
            <a:r>
              <a:rPr lang="en-GB" sz="2400" i="1" baseline="-25000" dirty="0">
                <a:solidFill>
                  <a:srgbClr val="000000"/>
                </a:solidFill>
                <a:latin typeface="Arial Unicode MS" pitchFamily="34" charset="-128"/>
              </a:rPr>
              <a:t>t  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be the </a:t>
            </a:r>
            <a:r>
              <a:rPr lang="en-GB" sz="2400" dirty="0">
                <a:solidFill>
                  <a:srgbClr val="0070C0"/>
                </a:solidFill>
                <a:latin typeface="Arial Unicode MS" pitchFamily="34" charset="-128"/>
              </a:rPr>
              <a:t>action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/decision at time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t </a:t>
            </a:r>
            <a:endParaRPr lang="en-GB" sz="24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9833" y="6549511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Lecture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7874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07874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787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32813" y="5013325"/>
              <a:ext cx="19050" cy="19050"/>
            </p14:xfrm>
          </p:contentPart>
        </mc:Choice>
        <mc:Fallback xmlns="">
          <p:pic>
            <p:nvPicPr>
              <p:cNvPr id="20787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23468" y="5003980"/>
                <a:ext cx="37741" cy="37741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Rectangle 5">
            <a:extLst>
              <a:ext uri="{FF2B5EF4-FFF2-40B4-BE49-F238E27FC236}">
                <a16:creationId xmlns:a16="http://schemas.microsoft.com/office/drawing/2014/main" id="{60838AE8-7302-4D58-9085-83B57C87D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2678393"/>
            <a:ext cx="8785225" cy="42635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Make the same two assumptions we made for Markov Chains</a:t>
            </a:r>
          </a:p>
          <a:p>
            <a:pPr marL="342900" indent="-342900">
              <a:spcBef>
                <a:spcPct val="20000"/>
              </a:spcBef>
            </a:pP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(a) The action outcome (the state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GB" sz="2400" i="1" baseline="-25000" dirty="0">
                <a:solidFill>
                  <a:srgbClr val="000000"/>
                </a:solidFill>
                <a:latin typeface="Arial Unicode MS" pitchFamily="34" charset="-128"/>
              </a:rPr>
              <a:t>t+1 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at time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t+1) 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only depends on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GB" sz="2400" i="1" baseline="-25000" dirty="0">
                <a:solidFill>
                  <a:srgbClr val="000000"/>
                </a:solidFill>
                <a:latin typeface="Arial Unicode MS" pitchFamily="34" charset="-128"/>
              </a:rPr>
              <a:t>t </a:t>
            </a: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and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A</a:t>
            </a:r>
            <a:r>
              <a:rPr lang="en-GB" sz="2400" i="1" baseline="-25000" dirty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endParaRPr lang="en-GB" sz="2400" i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GB" sz="2400" i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GB" sz="2400" i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400" dirty="0">
                <a:solidFill>
                  <a:srgbClr val="000000"/>
                </a:solidFill>
                <a:latin typeface="Arial Unicode MS" pitchFamily="34" charset="-128"/>
              </a:rPr>
              <a:t>(b) The process is </a:t>
            </a:r>
            <a:r>
              <a:rPr lang="en-GB" sz="2400" i="1" dirty="0">
                <a:solidFill>
                  <a:srgbClr val="000000"/>
                </a:solidFill>
                <a:latin typeface="Arial Unicode MS" pitchFamily="34" charset="-128"/>
              </a:rPr>
              <a:t>stationary… </a:t>
            </a:r>
            <a:endParaRPr lang="en-GB" sz="24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038B210-18A5-42B9-B6C3-3AB60F28E761}"/>
                  </a:ext>
                </a:extLst>
              </p14:cNvPr>
              <p14:cNvContentPartPr/>
              <p14:nvPr/>
            </p14:nvContentPartPr>
            <p14:xfrm>
              <a:off x="5695433" y="1432355"/>
              <a:ext cx="3158640" cy="1157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038B210-18A5-42B9-B6C3-3AB60F28E7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86433" y="1423718"/>
                <a:ext cx="3176280" cy="1175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72E4B88-36C3-448B-9268-7A4181A345FE}"/>
                  </a:ext>
                </a:extLst>
              </p14:cNvPr>
              <p14:cNvContentPartPr/>
              <p14:nvPr/>
            </p14:nvContentPartPr>
            <p14:xfrm>
              <a:off x="5033168" y="3594996"/>
              <a:ext cx="3158640" cy="11577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72E4B88-36C3-448B-9268-7A4181A345F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24168" y="3586359"/>
                <a:ext cx="3176280" cy="1175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0967948A-A83A-4277-A15E-BAFBE3AA6810}"/>
                  </a:ext>
                </a:extLst>
              </p14:cNvPr>
              <p14:cNvContentPartPr/>
              <p14:nvPr/>
            </p14:nvContentPartPr>
            <p14:xfrm>
              <a:off x="304800" y="5365540"/>
              <a:ext cx="2703462" cy="1098437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0967948A-A83A-4277-A15E-BAFBE3AA681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5804" y="5356539"/>
                <a:ext cx="2721094" cy="1116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32A4353-5337-4277-8EE6-FA7239181201}"/>
                  </a:ext>
                </a:extLst>
              </p14:cNvPr>
              <p14:cNvContentPartPr/>
              <p14:nvPr/>
            </p14:nvContentPartPr>
            <p14:xfrm>
              <a:off x="1101862" y="3614293"/>
              <a:ext cx="7916064" cy="3116013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32A4353-5337-4277-8EE6-FA723918120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2862" y="3605293"/>
                <a:ext cx="7933704" cy="3134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697DE46-5705-44E1-BDCB-8162CB39FDEC}"/>
                  </a:ext>
                </a:extLst>
              </p14:cNvPr>
              <p14:cNvContentPartPr/>
              <p14:nvPr/>
            </p14:nvContentPartPr>
            <p14:xfrm>
              <a:off x="752273" y="4612468"/>
              <a:ext cx="164160" cy="208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697DE46-5705-44E1-BDCB-8162CB39FDE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3633" y="4603828"/>
                <a:ext cx="181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59B33C85-3081-4E6B-9B2A-65AC16F99F93}"/>
                  </a:ext>
                </a:extLst>
              </p14:cNvPr>
              <p14:cNvContentPartPr/>
              <p14:nvPr/>
            </p14:nvContentPartPr>
            <p14:xfrm>
              <a:off x="775313" y="4554148"/>
              <a:ext cx="172440" cy="86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59B33C85-3081-4E6B-9B2A-65AC16F99F9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6313" y="4545508"/>
                <a:ext cx="190080" cy="2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795754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3505" y="6542009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05CA66E2-7F21-4BA8-9F7C-1F3DB8A16B1B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73" name="Rectangle 2"/>
          <p:cNvSpPr>
            <a:spLocks noGrp="1" noChangeArrowheads="1"/>
          </p:cNvSpPr>
          <p:nvPr>
            <p:ph type="title"/>
          </p:nvPr>
        </p:nvSpPr>
        <p:spPr>
          <a:xfrm>
            <a:off x="17044" y="476672"/>
            <a:ext cx="88392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Agent knows in which state it is at time </a:t>
            </a:r>
            <a:r>
              <a:rPr lang="en-GB" dirty="0">
                <a:solidFill>
                  <a:schemeClr val="tx1"/>
                </a:solidFill>
              </a:rPr>
              <a:t>t</a:t>
            </a:r>
            <a:r>
              <a:rPr lang="en-GB" dirty="0"/>
              <a:t> when it selects the action at time </a:t>
            </a:r>
            <a:r>
              <a:rPr lang="en-GB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9833" y="6549511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Lecture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7874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07874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32A4353-5337-4277-8EE6-FA7239181201}"/>
                  </a:ext>
                </a:extLst>
              </p14:cNvPr>
              <p14:cNvContentPartPr/>
              <p14:nvPr/>
            </p14:nvContentPartPr>
            <p14:xfrm>
              <a:off x="-1147765" y="-418821"/>
              <a:ext cx="8515440" cy="44773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32A4353-5337-4277-8EE6-FA72391812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156405" y="-427461"/>
                <a:ext cx="8533080" cy="449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102D92-2DC9-4AD8-9EE0-20D62954056B}"/>
                  </a:ext>
                </a:extLst>
              </p14:cNvPr>
              <p14:cNvContentPartPr/>
              <p14:nvPr/>
            </p14:nvContentPartPr>
            <p14:xfrm>
              <a:off x="6308873" y="5287193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102D92-2DC9-4AD8-9EE0-20D6295405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0233" y="527819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71BFB08-BE19-4F0A-AA47-7D760739FEA0}"/>
                  </a:ext>
                </a:extLst>
              </p14:cNvPr>
              <p14:cNvContentPartPr/>
              <p14:nvPr/>
            </p14:nvContentPartPr>
            <p14:xfrm>
              <a:off x="2480129" y="2673476"/>
              <a:ext cx="258120" cy="503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71BFB08-BE19-4F0A-AA47-7D760739FEA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71489" y="2664836"/>
                <a:ext cx="27576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C7433F4-BA5C-4AC1-9842-1D1684C8195B}"/>
                  </a:ext>
                </a:extLst>
              </p14:cNvPr>
              <p14:cNvContentPartPr/>
              <p14:nvPr/>
            </p14:nvContentPartPr>
            <p14:xfrm>
              <a:off x="3916169" y="2582756"/>
              <a:ext cx="258120" cy="513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C7433F4-BA5C-4AC1-9842-1D1684C8195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07529" y="2573762"/>
                <a:ext cx="275760" cy="530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4009AB2-CBA2-4254-A0F0-6AFCA923160E}"/>
                  </a:ext>
                </a:extLst>
              </p14:cNvPr>
              <p14:cNvContentPartPr/>
              <p14:nvPr/>
            </p14:nvContentPartPr>
            <p14:xfrm>
              <a:off x="5064929" y="2594276"/>
              <a:ext cx="351000" cy="533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4009AB2-CBA2-4254-A0F0-6AFCA923160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55929" y="2585276"/>
                <a:ext cx="368640" cy="55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1780C254-40B6-43CA-A813-B31BA651D20D}"/>
              </a:ext>
            </a:extLst>
          </p:cNvPr>
          <p:cNvGrpSpPr/>
          <p:nvPr/>
        </p:nvGrpSpPr>
        <p:grpSpPr>
          <a:xfrm>
            <a:off x="2744031" y="4058499"/>
            <a:ext cx="2808312" cy="2456755"/>
            <a:chOff x="201397" y="2639453"/>
            <a:chExt cx="3309938" cy="2744787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85D162F1-FCB2-46F6-892B-2E520781B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 t="-2104" r="51793"/>
            <a:stretch>
              <a:fillRect/>
            </a:stretch>
          </p:blipFill>
          <p:spPr bwMode="auto">
            <a:xfrm>
              <a:off x="201397" y="2639453"/>
              <a:ext cx="3309938" cy="2744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3E9623A-1594-43BD-80C9-67730CE1A207}"/>
                </a:ext>
              </a:extLst>
            </p:cNvPr>
            <p:cNvSpPr/>
            <p:nvPr/>
          </p:nvSpPr>
          <p:spPr>
            <a:xfrm>
              <a:off x="2627784" y="3212976"/>
              <a:ext cx="432048" cy="325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4E42232-2A5D-4C48-BB1D-7CAEA8291787}"/>
                </a:ext>
              </a:extLst>
            </p:cNvPr>
            <p:cNvSpPr/>
            <p:nvPr/>
          </p:nvSpPr>
          <p:spPr>
            <a:xfrm>
              <a:off x="2583809" y="3849065"/>
              <a:ext cx="432048" cy="325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6251142-E1B5-407B-83F5-A3FCED08C1EB}"/>
                </a:ext>
              </a:extLst>
            </p:cNvPr>
            <p:cNvSpPr/>
            <p:nvPr/>
          </p:nvSpPr>
          <p:spPr>
            <a:xfrm>
              <a:off x="755576" y="4448360"/>
              <a:ext cx="432048" cy="325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3" name="Rectangle 5">
            <a:extLst>
              <a:ext uri="{FF2B5EF4-FFF2-40B4-BE49-F238E27FC236}">
                <a16:creationId xmlns:a16="http://schemas.microsoft.com/office/drawing/2014/main" id="{86895408-BEB6-422E-A441-921F46883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39" y="4408362"/>
            <a:ext cx="2621210" cy="14689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CA" sz="2400" dirty="0">
                <a:solidFill>
                  <a:srgbClr val="000000"/>
                </a:solidFill>
                <a:latin typeface="Arial Unicode MS" pitchFamily="34" charset="-128"/>
              </a:rPr>
              <a:t>The robot always knows in which cell it is…</a:t>
            </a:r>
            <a:endParaRPr lang="en-GB" sz="24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D8C6E8A9-B860-4ED4-B01F-D93C49656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128" y="4406722"/>
            <a:ext cx="2621210" cy="10258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CA" sz="2400" i="1" dirty="0">
                <a:solidFill>
                  <a:srgbClr val="0070C0"/>
                </a:solidFill>
                <a:latin typeface="Arial Unicode MS" pitchFamily="34" charset="-128"/>
              </a:rPr>
              <a:t>So what will be a policy ?</a:t>
            </a:r>
            <a:endParaRPr lang="en-GB" sz="2400" i="1" dirty="0">
              <a:solidFill>
                <a:srgbClr val="0070C0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625684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5CA66E2-7F21-4BA8-9F7C-1F3DB8A16B1B}" type="slidenum">
              <a:rPr lang="en-US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7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How can we deal with </a:t>
            </a:r>
            <a:r>
              <a:rPr lang="en-GB"/>
              <a:t>indefinite/infinite Decision processes</a:t>
            </a:r>
            <a:r>
              <a:rPr lang="en-GB" dirty="0"/>
              <a:t>?</a:t>
            </a:r>
          </a:p>
        </p:txBody>
      </p:sp>
      <p:sp>
        <p:nvSpPr>
          <p:cNvPr id="894982" name="Rectangle 6"/>
          <p:cNvSpPr>
            <a:spLocks noChangeArrowheads="1"/>
          </p:cNvSpPr>
          <p:nvPr/>
        </p:nvSpPr>
        <p:spPr bwMode="auto">
          <a:xfrm>
            <a:off x="-5226" y="4077072"/>
            <a:ext cx="9144000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We also need a more </a:t>
            </a:r>
            <a:r>
              <a:rPr lang="en-GB" sz="2400" b="1" kern="0" dirty="0">
                <a:solidFill>
                  <a:srgbClr val="000000"/>
                </a:solidFill>
                <a:latin typeface="Arial Unicode MS" pitchFamily="34" charset="-128"/>
              </a:rPr>
              <a:t>flexible specification for the utility</a:t>
            </a: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.  How?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Defined based on a reward/punishment that the agent receives in each time slice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Arial Unicode MS" pitchFamily="34" charset="-128"/>
              </a:rPr>
              <a:t>Typically summing them up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7874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07874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787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32813" y="5013325"/>
              <a:ext cx="19050" cy="19050"/>
            </p14:xfrm>
          </p:contentPart>
        </mc:Choice>
        <mc:Fallback xmlns="">
          <p:pic>
            <p:nvPicPr>
              <p:cNvPr id="20787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23468" y="5003980"/>
                <a:ext cx="37741" cy="37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C210CAF-1AF2-47C1-B548-28BFBD153955}"/>
                  </a:ext>
                </a:extLst>
              </p14:cNvPr>
              <p14:cNvContentPartPr/>
              <p14:nvPr/>
            </p14:nvContentPartPr>
            <p14:xfrm>
              <a:off x="467544" y="2179371"/>
              <a:ext cx="3894143" cy="1471953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C210CAF-1AF2-47C1-B548-28BFBD15395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8544" y="2170372"/>
                <a:ext cx="3911783" cy="1489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FAD9EDB-D675-4CA7-8A90-0D5DF75954EF}"/>
                  </a:ext>
                </a:extLst>
              </p14:cNvPr>
              <p14:cNvContentPartPr/>
              <p14:nvPr/>
            </p14:nvContentPartPr>
            <p14:xfrm>
              <a:off x="5015919" y="2168498"/>
              <a:ext cx="3894143" cy="1471953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FAD9EDB-D675-4CA7-8A90-0D5DF75954E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06919" y="2159499"/>
                <a:ext cx="3911783" cy="1489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9CA13D8-DA32-4FBC-99A4-09A11DAA11B1}"/>
                  </a:ext>
                </a:extLst>
              </p14:cNvPr>
              <p14:cNvContentPartPr/>
              <p14:nvPr/>
            </p14:nvContentPartPr>
            <p14:xfrm>
              <a:off x="4503473" y="1482988"/>
              <a:ext cx="65880" cy="2634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9CA13D8-DA32-4FBC-99A4-09A11DAA11B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94833" y="1474348"/>
                <a:ext cx="83520" cy="265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7931" name="Ink 207930">
                <a:extLst>
                  <a:ext uri="{FF2B5EF4-FFF2-40B4-BE49-F238E27FC236}">
                    <a16:creationId xmlns:a16="http://schemas.microsoft.com/office/drawing/2014/main" id="{2AFFBCDA-54F2-4DAA-BC57-D73B7E852FD6}"/>
                  </a:ext>
                </a:extLst>
              </p14:cNvPr>
              <p14:cNvContentPartPr/>
              <p14:nvPr/>
            </p14:nvContentPartPr>
            <p14:xfrm>
              <a:off x="662633" y="1108228"/>
              <a:ext cx="3012120" cy="2177280"/>
            </p14:xfrm>
          </p:contentPart>
        </mc:Choice>
        <mc:Fallback xmlns="">
          <p:pic>
            <p:nvPicPr>
              <p:cNvPr id="207931" name="Ink 207930">
                <a:extLst>
                  <a:ext uri="{FF2B5EF4-FFF2-40B4-BE49-F238E27FC236}">
                    <a16:creationId xmlns:a16="http://schemas.microsoft.com/office/drawing/2014/main" id="{2AFFBCDA-54F2-4DAA-BC57-D73B7E852FD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3633" y="1099588"/>
                <a:ext cx="3029760" cy="21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45" name="Ink 6144">
                <a:extLst>
                  <a:ext uri="{FF2B5EF4-FFF2-40B4-BE49-F238E27FC236}">
                    <a16:creationId xmlns:a16="http://schemas.microsoft.com/office/drawing/2014/main" id="{EDC9EC2B-9DF7-401E-965C-4D6C01A59C53}"/>
                  </a:ext>
                </a:extLst>
              </p14:cNvPr>
              <p14:cNvContentPartPr/>
              <p14:nvPr/>
            </p14:nvContentPartPr>
            <p14:xfrm>
              <a:off x="4891913" y="1011388"/>
              <a:ext cx="3271680" cy="2264400"/>
            </p14:xfrm>
          </p:contentPart>
        </mc:Choice>
        <mc:Fallback xmlns="">
          <p:pic>
            <p:nvPicPr>
              <p:cNvPr id="6145" name="Ink 6144">
                <a:extLst>
                  <a:ext uri="{FF2B5EF4-FFF2-40B4-BE49-F238E27FC236}">
                    <a16:creationId xmlns:a16="http://schemas.microsoft.com/office/drawing/2014/main" id="{EDC9EC2B-9DF7-401E-965C-4D6C01A59C5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83272" y="1002748"/>
                <a:ext cx="3289322" cy="228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30689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60F4AF9-08B2-418D-97F3-AEC72F2B3C22}" type="slidenum">
              <a:rPr lang="en-US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22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MDP graphical specification</a:t>
            </a:r>
          </a:p>
        </p:txBody>
      </p:sp>
      <p:pic>
        <p:nvPicPr>
          <p:cNvPr id="82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92375"/>
            <a:ext cx="75612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3" name="Rectangle 6"/>
          <p:cNvSpPr>
            <a:spLocks noChangeArrowheads="1"/>
          </p:cNvSpPr>
          <p:nvPr/>
        </p:nvSpPr>
        <p:spPr bwMode="auto">
          <a:xfrm>
            <a:off x="179388" y="914400"/>
            <a:ext cx="8964612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Basically a MDP </a:t>
            </a:r>
            <a:r>
              <a:rPr lang="en-GB" dirty="0">
                <a:solidFill>
                  <a:srgbClr val="000000"/>
                </a:solidFill>
                <a:latin typeface="Arial Unicode MS" pitchFamily="34" charset="-128"/>
              </a:rPr>
              <a:t>is 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a Markov Chain augmented with </a:t>
            </a:r>
            <a:r>
              <a:rPr lang="en-GB" sz="2800" dirty="0">
                <a:solidFill>
                  <a:schemeClr val="accent6"/>
                </a:solidFill>
                <a:latin typeface="Arial Unicode MS" pitchFamily="34" charset="-128"/>
              </a:rPr>
              <a:t>actions</a:t>
            </a:r>
            <a:r>
              <a:rPr lang="en-GB" sz="2800" dirty="0">
                <a:solidFill>
                  <a:srgbClr val="000000"/>
                </a:solidFill>
                <a:latin typeface="Arial Unicode MS" pitchFamily="34" charset="-128"/>
              </a:rPr>
              <a:t> and </a:t>
            </a:r>
            <a:r>
              <a:rPr lang="en-GB" sz="2800" dirty="0">
                <a:solidFill>
                  <a:schemeClr val="accent6"/>
                </a:solidFill>
                <a:latin typeface="Arial Unicode MS" pitchFamily="34" charset="-128"/>
              </a:rPr>
              <a:t>rewards/values</a:t>
            </a:r>
            <a:endParaRPr lang="en-GB" sz="3200" i="1" dirty="0">
              <a:solidFill>
                <a:schemeClr val="accent6"/>
              </a:solidFill>
              <a:latin typeface="Arial Unicode MS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992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0992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99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038" y="6335713"/>
              <a:ext cx="9525" cy="7937"/>
            </p14:xfrm>
          </p:contentPart>
        </mc:Choice>
        <mc:Fallback xmlns="">
          <p:pic>
            <p:nvPicPr>
              <p:cNvPr id="2099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1513" y="6326333"/>
                <a:ext cx="28575" cy="26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992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575" y="3932238"/>
              <a:ext cx="536575" cy="273050"/>
            </p14:xfrm>
          </p:contentPart>
        </mc:Choice>
        <mc:Fallback xmlns="">
          <p:pic>
            <p:nvPicPr>
              <p:cNvPr id="20992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4572" y="3923244"/>
                <a:ext cx="554221" cy="290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9927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84513" y="1879600"/>
              <a:ext cx="2967037" cy="1531938"/>
            </p14:xfrm>
          </p:contentPart>
        </mc:Choice>
        <mc:Fallback xmlns="">
          <p:pic>
            <p:nvPicPr>
              <p:cNvPr id="209927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75873" y="1874560"/>
                <a:ext cx="2984677" cy="1546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992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8750" y="4395788"/>
              <a:ext cx="652463" cy="768350"/>
            </p14:xfrm>
          </p:contentPart>
        </mc:Choice>
        <mc:Fallback xmlns="">
          <p:pic>
            <p:nvPicPr>
              <p:cNvPr id="20992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19748" y="4386787"/>
                <a:ext cx="670107" cy="785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992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4365783"/>
              <a:ext cx="587160" cy="713160"/>
            </p14:xfrm>
          </p:contentPart>
        </mc:Choice>
        <mc:Fallback xmlns="">
          <p:pic>
            <p:nvPicPr>
              <p:cNvPr id="20992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02550" y="4356783"/>
                <a:ext cx="604800" cy="73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9930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4975" y="4298805"/>
              <a:ext cx="632160" cy="838800"/>
            </p14:xfrm>
          </p:contentPart>
        </mc:Choice>
        <mc:Fallback xmlns="">
          <p:pic>
            <p:nvPicPr>
              <p:cNvPr id="209930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05975" y="4289805"/>
                <a:ext cx="649800" cy="8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9931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9463" y="4979988"/>
              <a:ext cx="661987" cy="631825"/>
            </p14:xfrm>
          </p:contentPart>
        </mc:Choice>
        <mc:Fallback xmlns="">
          <p:pic>
            <p:nvPicPr>
              <p:cNvPr id="209931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42212" y="4974588"/>
                <a:ext cx="678664" cy="647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993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2563" y="4948238"/>
              <a:ext cx="708025" cy="620712"/>
            </p14:xfrm>
          </p:contentPart>
        </mc:Choice>
        <mc:Fallback xmlns="">
          <p:pic>
            <p:nvPicPr>
              <p:cNvPr id="20993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81764" y="4936723"/>
                <a:ext cx="730702" cy="643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993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1863" y="4953000"/>
              <a:ext cx="644525" cy="622300"/>
            </p14:xfrm>
          </p:contentPart>
        </mc:Choice>
        <mc:Fallback xmlns="">
          <p:pic>
            <p:nvPicPr>
              <p:cNvPr id="20993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01781" y="4947961"/>
                <a:ext cx="666129" cy="638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993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4150" y="5735638"/>
              <a:ext cx="273050" cy="363537"/>
            </p14:xfrm>
          </p:contentPart>
        </mc:Choice>
        <mc:Fallback xmlns="">
          <p:pic>
            <p:nvPicPr>
              <p:cNvPr id="20993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45144" y="5726640"/>
                <a:ext cx="286378" cy="383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9935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0075" y="6018213"/>
              <a:ext cx="128588" cy="134937"/>
            </p14:xfrm>
          </p:contentPart>
        </mc:Choice>
        <mc:Fallback xmlns="">
          <p:pic>
            <p:nvPicPr>
              <p:cNvPr id="209935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58940" y="6008857"/>
                <a:ext cx="150857" cy="157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9936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2913" y="5746750"/>
              <a:ext cx="776287" cy="322263"/>
            </p14:xfrm>
          </p:contentPart>
        </mc:Choice>
        <mc:Fallback xmlns="">
          <p:pic>
            <p:nvPicPr>
              <p:cNvPr id="209936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1031" y="5737758"/>
                <a:ext cx="793930" cy="342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993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5100" y="5711825"/>
              <a:ext cx="609600" cy="387350"/>
            </p14:xfrm>
          </p:contentPart>
        </mc:Choice>
        <mc:Fallback xmlns="">
          <p:pic>
            <p:nvPicPr>
              <p:cNvPr id="20993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05378" y="5704265"/>
                <a:ext cx="627243" cy="408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9940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450" y="1938338"/>
              <a:ext cx="2222500" cy="1162050"/>
            </p14:xfrm>
          </p:contentPart>
        </mc:Choice>
        <mc:Fallback xmlns="">
          <p:pic>
            <p:nvPicPr>
              <p:cNvPr id="209940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0452" y="1929358"/>
                <a:ext cx="2240136" cy="1179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9941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963" y="2359025"/>
              <a:ext cx="2457450" cy="993775"/>
            </p14:xfrm>
          </p:contentPart>
        </mc:Choice>
        <mc:Fallback xmlns="">
          <p:pic>
            <p:nvPicPr>
              <p:cNvPr id="209941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06963" y="2350023"/>
                <a:ext cx="2475091" cy="1011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9942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9875" y="2239963"/>
              <a:ext cx="2286000" cy="590550"/>
            </p14:xfrm>
          </p:contentPart>
        </mc:Choice>
        <mc:Fallback xmlns="">
          <p:pic>
            <p:nvPicPr>
              <p:cNvPr id="209942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77355" y="2236002"/>
                <a:ext cx="2292480" cy="597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0994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9263" y="4067175"/>
              <a:ext cx="230187" cy="346075"/>
            </p14:xfrm>
          </p:contentPart>
        </mc:Choice>
        <mc:Fallback xmlns="">
          <p:pic>
            <p:nvPicPr>
              <p:cNvPr id="20994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77015" y="4059612"/>
                <a:ext cx="254683" cy="365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994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1413" y="4056063"/>
              <a:ext cx="227012" cy="369887"/>
            </p14:xfrm>
          </p:contentPart>
        </mc:Choice>
        <mc:Fallback xmlns="">
          <p:pic>
            <p:nvPicPr>
              <p:cNvPr id="20994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38821" y="4043817"/>
                <a:ext cx="248958" cy="394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0994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1025" y="4064000"/>
              <a:ext cx="179388" cy="352425"/>
            </p14:xfrm>
          </p:contentPart>
        </mc:Choice>
        <mc:Fallback xmlns="">
          <p:pic>
            <p:nvPicPr>
              <p:cNvPr id="20994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18417" y="4050681"/>
                <a:ext cx="205324" cy="378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994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800" y="2363788"/>
              <a:ext cx="2489200" cy="976312"/>
            </p14:xfrm>
          </p:contentPart>
        </mc:Choice>
        <mc:Fallback xmlns="">
          <p:pic>
            <p:nvPicPr>
              <p:cNvPr id="20994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3802" y="2354775"/>
                <a:ext cx="2506836" cy="993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6F5DEE-6508-4D8A-BB14-851B61927169}"/>
                  </a:ext>
                </a:extLst>
              </p14:cNvPr>
              <p14:cNvContentPartPr/>
              <p14:nvPr/>
            </p14:nvContentPartPr>
            <p14:xfrm>
              <a:off x="1877273" y="2841713"/>
              <a:ext cx="1169280" cy="1484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6F5DEE-6508-4D8A-BB14-851B6192716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868273" y="2832713"/>
                <a:ext cx="1186920" cy="15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9308401-2A3B-4DBA-8F9B-51E39E03423B}"/>
                  </a:ext>
                </a:extLst>
              </p14:cNvPr>
              <p14:cNvContentPartPr/>
              <p14:nvPr/>
            </p14:nvContentPartPr>
            <p14:xfrm>
              <a:off x="10520513" y="2011193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9308401-2A3B-4DBA-8F9B-51E39E03423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511513" y="20025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9CE91C0-7283-467A-8D71-058E76FA8AF6}"/>
                  </a:ext>
                </a:extLst>
              </p14:cNvPr>
              <p14:cNvContentPartPr/>
              <p14:nvPr/>
            </p14:nvContentPartPr>
            <p14:xfrm>
              <a:off x="8632673" y="2657033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9CE91C0-7283-467A-8D71-058E76FA8AF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624033" y="264803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932164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60609</TotalTime>
  <Words>2191</Words>
  <Application>Microsoft Office PowerPoint</Application>
  <PresentationFormat>On-screen Show (4:3)</PresentationFormat>
  <Paragraphs>307</Paragraphs>
  <Slides>30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 Unicode MS</vt:lpstr>
      <vt:lpstr>Times New Roman</vt:lpstr>
      <vt:lpstr>Wingdings</vt:lpstr>
      <vt:lpstr>Default Design</vt:lpstr>
      <vt:lpstr>Equation</vt:lpstr>
      <vt:lpstr>PowerPoint Presentation</vt:lpstr>
      <vt:lpstr>Lecture Overview</vt:lpstr>
      <vt:lpstr>PowerPoint Presentation</vt:lpstr>
      <vt:lpstr>PowerPoint Presentation</vt:lpstr>
      <vt:lpstr>How can we deal with indefinite/infinite Decision processes?</vt:lpstr>
      <vt:lpstr>How can we deal with indefinite/infinite Decision processes?</vt:lpstr>
      <vt:lpstr>Agent knows in which state it is at time t when it selects the action at time t</vt:lpstr>
      <vt:lpstr>How can we deal with indefinite/infinite Decision processes?</vt:lpstr>
      <vt:lpstr>MDP graphical specification</vt:lpstr>
      <vt:lpstr>When Rewards only depend on the state</vt:lpstr>
      <vt:lpstr>Example MDP: Rewards</vt:lpstr>
      <vt:lpstr>Summary Decision Processes: MDPs</vt:lpstr>
      <vt:lpstr>MDP: formal specification</vt:lpstr>
      <vt:lpstr>Example MDP: Scenario and Actions</vt:lpstr>
      <vt:lpstr>Example MDP: Rewards</vt:lpstr>
      <vt:lpstr>Example MDP: Underlying info structures</vt:lpstr>
      <vt:lpstr>Example MDP: Underlying info structures</vt:lpstr>
      <vt:lpstr>Example MDP: Sequence of actions</vt:lpstr>
      <vt:lpstr>Example MDP: Sequence of actions</vt:lpstr>
      <vt:lpstr> MDPs: Policy</vt:lpstr>
      <vt:lpstr>How to evaluate a policy  (in essence how to compute Vπ(s) brute force)</vt:lpstr>
      <vt:lpstr>MDPs: expected value/total reward of a policy and optimal policy</vt:lpstr>
      <vt:lpstr>Lecture Overview</vt:lpstr>
      <vt:lpstr>Sketch of ideas to find the optimal policy for a MDP (Value Iteration)</vt:lpstr>
      <vt:lpstr>Sketch of ideas to find the optimal policy for a MDP (Value Iteration)</vt:lpstr>
      <vt:lpstr>Discounted Reward Function</vt:lpstr>
      <vt:lpstr>Sketch of ideas to find the optimal policy for a MDP (Value Iteration)</vt:lpstr>
      <vt:lpstr>Learning Goals for today’s class</vt:lpstr>
      <vt:lpstr>For Fro:</vt:lpstr>
      <vt:lpstr>CPSC 322 Review “Exam”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 Carenini</cp:lastModifiedBy>
  <cp:revision>448</cp:revision>
  <dcterms:created xsi:type="dcterms:W3CDTF">2000-08-26T02:46:38Z</dcterms:created>
  <dcterms:modified xsi:type="dcterms:W3CDTF">2021-01-16T01:01:56Z</dcterms:modified>
</cp:coreProperties>
</file>