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1.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12.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notesSlides/notesSlide13.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notesSlides/notesSlide14.xml" ContentType="application/vnd.openxmlformats-officedocument.presentationml.notesSlide+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15.xml" ContentType="application/vnd.openxmlformats-officedocument.presentationml.notesSlide+xml"/>
  <Override PartName="/ppt/ink/ink361.xml" ContentType="application/inkml+xml"/>
  <Override PartName="/ppt/ink/ink362.xml" ContentType="application/inkml+xml"/>
  <Override PartName="/ppt/notesSlides/notesSlide16.xml" ContentType="application/vnd.openxmlformats-officedocument.presentationml.notesSlide+xml"/>
  <Override PartName="/ppt/ink/ink363.xml" ContentType="application/inkml+xml"/>
  <Override PartName="/ppt/ink/ink364.xml" ContentType="application/inkml+xml"/>
  <Override PartName="/ppt/notesSlides/notesSlide17.xml" ContentType="application/vnd.openxmlformats-officedocument.presentationml.notesSlide+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69.xml" ContentType="application/inkml+xml"/>
  <Override PartName="/ppt/ink/ink370.xml" ContentType="application/inkml+xml"/>
  <Override PartName="/ppt/ink/ink371.xml" ContentType="application/inkml+xml"/>
  <Override PartName="/ppt/notesSlides/notesSlide21.xml" ContentType="application/vnd.openxmlformats-officedocument.presentationml.notesSlide+xml"/>
  <Override PartName="/ppt/ink/ink372.xml" ContentType="application/inkml+xml"/>
  <Override PartName="/ppt/ink/ink373.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notesSlides/notesSlide24.xml" ContentType="application/vnd.openxmlformats-officedocument.presentationml.notesSlide+xml"/>
  <Override PartName="/ppt/ink/ink378.xml" ContentType="application/inkml+xml"/>
  <Override PartName="/ppt/notesSlides/notesSlide25.xml" ContentType="application/vnd.openxmlformats-officedocument.presentationml.notesSlide+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387.xml" ContentType="application/inkml+xml"/>
  <Override PartName="/ppt/notesSlides/notesSlide30.xml" ContentType="application/vnd.openxmlformats-officedocument.presentationml.notesSlide+xml"/>
  <Override PartName="/ppt/ink/ink388.xml" ContentType="application/inkml+xml"/>
  <Override PartName="/ppt/ink/ink389.xml" ContentType="application/inkml+xml"/>
  <Override PartName="/ppt/ink/ink390.xml" ContentType="application/inkml+xml"/>
  <Override PartName="/ppt/notesSlides/notesSlide31.xml" ContentType="application/vnd.openxmlformats-officedocument.presentationml.notesSlide+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notesSlides/notesSlide32.xml" ContentType="application/vnd.openxmlformats-officedocument.presentationml.notesSlide+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notesSlides/notesSlide33.xml" ContentType="application/vnd.openxmlformats-officedocument.presentationml.notesSlide+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Lst>
  <p:notesMasterIdLst>
    <p:notesMasterId r:id="rId46"/>
  </p:notesMasterIdLst>
  <p:handoutMasterIdLst>
    <p:handoutMasterId r:id="rId47"/>
  </p:handoutMasterIdLst>
  <p:sldIdLst>
    <p:sldId id="559" r:id="rId3"/>
    <p:sldId id="560" r:id="rId4"/>
    <p:sldId id="563" r:id="rId5"/>
    <p:sldId id="564" r:id="rId6"/>
    <p:sldId id="565" r:id="rId7"/>
    <p:sldId id="566" r:id="rId8"/>
    <p:sldId id="568" r:id="rId9"/>
    <p:sldId id="409" r:id="rId10"/>
    <p:sldId id="662" r:id="rId11"/>
    <p:sldId id="663" r:id="rId12"/>
    <p:sldId id="615" r:id="rId13"/>
    <p:sldId id="604" r:id="rId14"/>
    <p:sldId id="658" r:id="rId15"/>
    <p:sldId id="659" r:id="rId16"/>
    <p:sldId id="668" r:id="rId17"/>
    <p:sldId id="660" r:id="rId18"/>
    <p:sldId id="671" r:id="rId19"/>
    <p:sldId id="495" r:id="rId20"/>
    <p:sldId id="591" r:id="rId21"/>
    <p:sldId id="608" r:id="rId22"/>
    <p:sldId id="569" r:id="rId23"/>
    <p:sldId id="496" r:id="rId24"/>
    <p:sldId id="579" r:id="rId25"/>
    <p:sldId id="580" r:id="rId26"/>
    <p:sldId id="581" r:id="rId27"/>
    <p:sldId id="622" r:id="rId28"/>
    <p:sldId id="623" r:id="rId29"/>
    <p:sldId id="628" r:id="rId30"/>
    <p:sldId id="619" r:id="rId31"/>
    <p:sldId id="631" r:id="rId32"/>
    <p:sldId id="629" r:id="rId33"/>
    <p:sldId id="621" r:id="rId34"/>
    <p:sldId id="611" r:id="rId35"/>
    <p:sldId id="391" r:id="rId36"/>
    <p:sldId id="586" r:id="rId37"/>
    <p:sldId id="609" r:id="rId38"/>
    <p:sldId id="672" r:id="rId39"/>
    <p:sldId id="657" r:id="rId40"/>
    <p:sldId id="643" r:id="rId41"/>
    <p:sldId id="639" r:id="rId42"/>
    <p:sldId id="640" r:id="rId43"/>
    <p:sldId id="636" r:id="rId44"/>
    <p:sldId id="645" r:id="rId45"/>
  </p:sldIdLst>
  <p:sldSz cx="9144000" cy="6858000" type="screen4x3"/>
  <p:notesSz cx="6934200" cy="92202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45" autoAdjust="0"/>
  </p:normalViewPr>
  <p:slideViewPr>
    <p:cSldViewPr>
      <p:cViewPr varScale="1">
        <p:scale>
          <a:sx n="78" d="100"/>
          <a:sy n="78" d="100"/>
        </p:scale>
        <p:origin x="1110"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283"/>
    </p:cViewPr>
  </p:sorterViewPr>
  <p:notesViewPr>
    <p:cSldViewPr>
      <p:cViewPr>
        <p:scale>
          <a:sx n="75" d="100"/>
          <a:sy n="75" d="100"/>
        </p:scale>
        <p:origin x="-2142" y="-25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04610" cy="460379"/>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lvl1pPr defTabSz="922926">
              <a:defRPr sz="1200"/>
            </a:lvl1pPr>
          </a:lstStyle>
          <a:p>
            <a:pPr>
              <a:defRPr/>
            </a:pPr>
            <a:endParaRPr lang="en-US"/>
          </a:p>
        </p:txBody>
      </p:sp>
      <p:sp>
        <p:nvSpPr>
          <p:cNvPr id="138243" name="Rectangle 3"/>
          <p:cNvSpPr>
            <a:spLocks noGrp="1" noChangeArrowheads="1"/>
          </p:cNvSpPr>
          <p:nvPr>
            <p:ph type="dt" sz="quarter" idx="1"/>
          </p:nvPr>
        </p:nvSpPr>
        <p:spPr bwMode="auto">
          <a:xfrm>
            <a:off x="3929590" y="0"/>
            <a:ext cx="3004610" cy="460379"/>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lvl1pPr algn="r" defTabSz="922926">
              <a:defRPr sz="1200"/>
            </a:lvl1pPr>
          </a:lstStyle>
          <a:p>
            <a:pPr>
              <a:defRPr/>
            </a:pPr>
            <a:endParaRPr lang="en-US"/>
          </a:p>
        </p:txBody>
      </p:sp>
      <p:sp>
        <p:nvSpPr>
          <p:cNvPr id="138244" name="Rectangle 4"/>
          <p:cNvSpPr>
            <a:spLocks noGrp="1" noChangeArrowheads="1"/>
          </p:cNvSpPr>
          <p:nvPr>
            <p:ph type="ftr" sz="quarter" idx="2"/>
          </p:nvPr>
        </p:nvSpPr>
        <p:spPr bwMode="auto">
          <a:xfrm>
            <a:off x="1" y="8759821"/>
            <a:ext cx="3004610" cy="460379"/>
          </a:xfrm>
          <a:prstGeom prst="rect">
            <a:avLst/>
          </a:prstGeom>
          <a:noFill/>
          <a:ln w="9525">
            <a:noFill/>
            <a:miter lim="800000"/>
            <a:headEnd/>
            <a:tailEnd/>
          </a:ln>
          <a:effectLst/>
        </p:spPr>
        <p:txBody>
          <a:bodyPr vert="horz" wrap="square" lIns="92286" tIns="46145" rIns="92286" bIns="46145" numCol="1" anchor="b" anchorCtr="0" compatLnSpc="1">
            <a:prstTxWarp prst="textNoShape">
              <a:avLst/>
            </a:prstTxWarp>
          </a:bodyPr>
          <a:lstStyle>
            <a:lvl1pPr defTabSz="922926">
              <a:defRPr sz="1200"/>
            </a:lvl1pPr>
          </a:lstStyle>
          <a:p>
            <a:pPr>
              <a:defRPr/>
            </a:pPr>
            <a:endParaRPr lang="en-US"/>
          </a:p>
        </p:txBody>
      </p:sp>
      <p:sp>
        <p:nvSpPr>
          <p:cNvPr id="138245" name="Rectangle 5"/>
          <p:cNvSpPr>
            <a:spLocks noGrp="1" noChangeArrowheads="1"/>
          </p:cNvSpPr>
          <p:nvPr>
            <p:ph type="sldNum" sz="quarter" idx="3"/>
          </p:nvPr>
        </p:nvSpPr>
        <p:spPr bwMode="auto">
          <a:xfrm>
            <a:off x="3929590" y="8759821"/>
            <a:ext cx="3004610" cy="460379"/>
          </a:xfrm>
          <a:prstGeom prst="rect">
            <a:avLst/>
          </a:prstGeom>
          <a:noFill/>
          <a:ln w="9525">
            <a:noFill/>
            <a:miter lim="800000"/>
            <a:headEnd/>
            <a:tailEnd/>
          </a:ln>
          <a:effectLst/>
        </p:spPr>
        <p:txBody>
          <a:bodyPr vert="horz" wrap="square" lIns="92286" tIns="46145" rIns="92286" bIns="46145" numCol="1" anchor="b" anchorCtr="0" compatLnSpc="1">
            <a:prstTxWarp prst="textNoShape">
              <a:avLst/>
            </a:prstTxWarp>
          </a:bodyPr>
          <a:lstStyle>
            <a:lvl1pPr algn="r" defTabSz="922926">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05:52.071"/>
    </inkml:context>
    <inkml:brush xml:id="br0">
      <inkml:brushProperty name="width" value="0.05292" units="cm"/>
      <inkml:brushProperty name="height" value="0.05292" units="cm"/>
      <inkml:brushProperty name="color" value="#00B0F0"/>
    </inkml:brush>
  </inkml:definitions>
  <inkml:trace contextRef="#ctx0" brushRef="#br0">3056 4659 903,'-7'16'3096,"-3"-16"-129,10 0-129,0 0-3096,-11 4 0,11-4 0,-16 0 387,16 0 258,-20-4 387,11 0 258,-9-6 0,5 6 387,-10-11-516,4 11 258,-7-7-258,1 7-258,-6-3-387,3 4 0,-8 1-129,3 1 0,-2 1-129,0 0 387,-3-2-258,2 0 129,3-1 0,4 1 0,2-3 129,6 2-129,2-1 0,6 3-129,2 1-129,11 0 129,-17 3-129,17-3-129,-10 12 0,10-12 0,-11 22 258,4-8-258,3 4 129,0-1-258,-1 4 387,0 4-258,2 4 129,-2 4-129,1 8 0,2 3 0,1 10 129,-2 5 0,0 10-129,-3 3 129,-4 6 0,0 4 0,-6 3 0,-3-1 0,-3 8 0,-3-5 0,2 4 0,3-3 0,0 0 129,5 0-129,5-2 129,7-3-129,3-4 258,0 0-258,5 2 129,2 1 0,-2-7-129,-2-2 129,-3-1-129,0-7 129,-2 0 0,0-11 0,-6-8 129,3-6-129,1-10 129,3 0 0,-1-8 129,2-2-258,0-8 0,0 3 0,0-15 0,3 17 0,-3-17-129,3 14 129,-3-14-129,0 0 129,0 0-129,0 0 129,0 0-129,0 0 129,0 0-129,0 0 129,11 5 0,-11-5-129,14 0 129,-1 0 0,2 0-129,6 0 129,3 0 0,6 0-129,2 0 129,3 0-129,5 0 0,5 0 0,1 0 0,2 0 0,5 0 0,4 0 0,0 0 0,4 0 0,-2 0 129,1 3 0,-1 2-129,-1-1 387,-2 1-258,1-1-129,-6-2 129,-1 0 0,-5-2 0,-1 0 0,-6-4 0,-6 3 0,-6-4 0,-5 2 129,-9-1 0,-12 4 0,15-1 0,-15 1-129,0 0 0,0 0-129,0 0 129,0 0-129,0 0 0,0 0-129,0 0 0,0 0 0,0 0-387,0 0-903,0 0-3612,0 0-129,0-16-387,-7-6-516</inkml:trace>
  <inkml:trace contextRef="#ctx0" brushRef="#br0" timeOffset="18268.044">2749 7399 258,'-3'-7'2193,"3"7"0,-13-6-129,13 6-387,-16-8-516,3 8 129,-3-4-387,-1 4-258,-5 0-129,1 3-129,-3-1-129,-2 4 0,0-2 0,1 0 0,-1 2-129,4-2 0,0 3 0,3-2-129,0 1 387,3 0-387,1-1 129,3 1 0,0-2 0,12-4-129,-17 7 129,17-7-129,0 0 0,-10 8 0,10-8-129,0 0 129,-7 17 0,7-17 0,-5 18 0,0-6 0,0 0 0,-1 4 129,-1 2-129,1 2 0,0 5 0,-2 3 129,-2 5 0,2 2-129,1 3 129,-5 1-129,3 1 129,-2 2 258,-3 4-129,3 3 0,-2 0 0,2 4 0,-1 2-129,3 6 258,3-1-387,3 3 129,0-2 129,3 2-258,1-3 129,4 1-129,-1 2 0,-1-1 0,2 4 129,-5-3-258,0-1 129,-2 2 129,-6-2 0,3 0 0,-3-3 0,5 4 129,-2-2-129,5 6 129,0-4-129,4 0-129,3 0 0,1-2 129,2-1-258,0-2 258,1-5-258,0-2 258,-2-5-258,0 2 258,-1 1-129,1 2 0,-4-5 129,2 4 0,-2-1 0,2 2 0,-2 2 0,-1-6 0,0-5 258,0-1-258,-1-6 129,4-6-129,-2-4 129,0-5 0,-2-6-258,1-2 129,-3 1 0,-1-13-129,3 17 129,-2-5 0,-1-12-129,3 12 129,-3-12-129,0 0 0,9 12 0,-9-12 0,0 0 0,11 0 0,-11 0 0,0 0 0,0 0 129,9 0 0,-9 0-129,0 0 129,0 0 0,0 0-129,6 8 0,-6-8 0,0 0 129,7 12-129,-7-12 129,0 0 0,0 0-129,0 0 129,10 7 129,-10-7-258,0 0 129,0 0 0,0 0-129,10 10 0,-10-10 258,0 0-258,7 10-258,-7-10 516,0 0-258,0 0 129,0 0 0,0 0 0,0 0 0,12 2-129,-12-2 129,0 0-129,18 12 0,-18-12 0,21 10-129,-7-6 129,3-3 0,3-1-129,3 0 129,2-7 0,2 1 0,3 0 0,2 1-129,1 4 129,2 1 0,2 0-129,1 7 129,-1 3 0,4 0-129,-1-1 258,1-2-129,0-3 0,-2-3 0,1 3 0,-1-4 0,-3 0 129,3 0-129,-3 0-129,-3 0 129,-1 0 0,-4 4 0,-5 0 0,0-3-129,-7 2 129,-3-1 0,-13-2 0,15 4 129,-15-4 0,0 0 0,0 0 0,0 0 0,0 0 0,0 0-129,0 0 129,0 0-258,0 0 0,0 0 0,0 0 0,0 0 0,-6-6 0,6 6 0,-21-8 129,9 1 0,-5 1 0,1-1 129,-2 1-129,0 4-129,1-2 129,1 3-258,-2-2 129,2 1-129,-3-4 129,1 5 0,-4-5 0,-4-4 0,-4 1 129,-2 0 0,-2 1 0,-7 1 129,4 5-129,0 2-258,-3 0-387,7 12-516,-6-7-387,13 12-1161,-4-3-1806,3-3-516,1 0-129</inkml:trace>
  <inkml:trace contextRef="#ctx0" brushRef="#br0" timeOffset="23704.355">11503 8968 1935,'0'0'3741,"0"0"-258,0 0-2580,-14 0-516,14 0 0,-14 0 0,14 0-129,-23 1 129,13-1-129,-7 0 0,2 0 129,-5 0-258,-1 0 129,0-1-129,-4-1 129,-2-3 129,-3 2-258,-2-3 129,-3 3 0,-2-4 0,3 4 129,-6-7-129,1 3 129,-1-2-129,3 0 129,-1-5-258,3 3 129,-1-8 0,5 3-129,1-2 129,2-1-129,6-1 0,2 3 0,4-2 129,3 2 0,5-3-129,4 1 0,2-2 0,2-4 0,0 3-129,3-5 129,5 1-258,5 0 258,1 2-129,4 1 0,4 0-129,2 4 129,5-1 129,0 3-258,6-3 129,-1 0 0,0 2 129,1-1-258,-1-1 258,3 3-129,-1 2 0,0 0 0,5 2 0,3 1 0,2 2 0,2 2 129,5 1-129,4 3 0,1-3 0,2 3 129,-1-1-129,-1 5 129,-1-3 0,-2 3-129,-1 0 258,1 3-129,-5 4-129,2 4 129,-1 1 0,4 2-129,-2-1 0,2 0 0,-2-1 0,-5 1 0,1-1 0,-5-2 129,-3 2 0,-6 2-129,-5-1 129,-4 4 0,-2 3-129,-5 1 129,-6 5-129,-5 2 129,-2 1 0,-5 2-129,-1 4 129,-4 0-129,-7 0 129,-2 2-129,-4-5 129,-3 2-129,-4-1 0,-4 0 0,-5 0 129,-3-2 129,-6-1-258,-3 1 258,-8-3-129,-2-1 0,-6 0 0,-4-1 129,-6-4 0,-4-2-129,-9-6 0,0-2 129,-3-8-129,0-4 129,0-1-129,5-6 0,3-6-129,3 0-258,12 10-1806,-7-12-2838,6-2-258,2-3-774,-1-9 129</inkml:trace>
  <inkml:trace contextRef="#ctx0" brushRef="#br0" timeOffset="65115.722">15259 5490 645,'0'0'2580,"0"0"-516,0 0-2709,0 6-387,0-6 129,8 0 645,5 0 516,0 0 516,10-1 129,4-3 516,6 2 129,7-5-258,8 4 0,3-1-129,9 3-258,-1 0 0,6 1-387,-2 4 0,2 5-129,-2-1-129,0 4-129,-6 0-129,-4 0 0,-4-2 0,-6-3 129,-9-4 387,0 3 129,-16-6 258,3 4 129,-21-4 0,13 0-258,-13 0 0,0 0-258,-13-8-387,-5 3-129,-1 1-387,-12-1 0,-4 2 0,-8-4 129,-5 3 129,-6-1 0,-1-1 258,1-1-129,-1-3 0,5 5 129,0 0 0,10 4-129,1 1 0,5 0 0,8 2-129,6 2 0,4 1 258,5 0-258,11-5 0,-15 8 129,15-8 0,0 0 0,0 0 0,11 14-129,4-9 129,7 2-129,8 0 0,7-4-129,16 8-516,2-8-1806,13 0-1806,14 3-258,-2-8-129</inkml:trace>
  <inkml:trace contextRef="#ctx0" brushRef="#br0" timeOffset="66019.776">18539 5605 3870,'75'-12'4386,"-22"7"-645,7 2-1290,5-6-903,12 9-516,-5 1-645,1 3-258,-3 3-129,-7 1-129,-9 1-129,-12-4-258,-8 5-645,-16-5-1161,-18-5-1935,6 12-258,-23-12 130</inkml:trace>
  <inkml:trace contextRef="#ctx0" brushRef="#br0" timeOffset="66712.815">16062 6382 129,'20'6'3096,"-20"-6"129,16 0-129,5 1-387,-5-2-516,19 1-387,0-4-516,20 4-258,0-2-387,17 2-258,4 0-129,10 0-258,2 5 0,-1 1-258,0 7-516,-15-6-1161,5 5-2580,-8 8-129,-15-11-387</inkml:trace>
  <inkml:trace contextRef="#ctx0" brushRef="#br0" timeOffset="67228.845">15909 7455 903,'95'3'3870,"-36"-3"0,5 0-387,5-5-1032,17 4-387,-5-16-774,15 10-258,-8-8-258,5 5-258,-7-4-129,-1 4-129,-10-2-129,-6 5-129,-6 4 0,-11 3-129,-7 0-258,-10-1-387,-3 5-1548,-12 2-2193,-8-6-258,-12 0-387</inkml:trace>
  <inkml:trace contextRef="#ctx0" brushRef="#br0" timeOffset="67815.878">15835 8243 1032,'40'5'1935,"-19"-4"-129,2 0 387,0-1-129,6 0-258,-1-1-387,11 1-129,-3-9 0,15 5 0,-2-9-129,13 3-258,0-6-129,13 6-258,-3-5-129,11 8-129,-3 0 0,1 2-258,-2 5 0,-5 0 129,-11 6-129,-4 3 0,-9 0 129,-12 1-129,-8-1 0,-6-2 0,-8 1 0,-6-8-516,4 0-2967,-14 0-1161,6-17-387,-7 0-129</inkml:trace>
  <inkml:trace contextRef="#ctx0" brushRef="#br0" timeOffset="68446.912">15595 9051 5289,'-18'-12'4773,"-4"-5"-645,22 17-387,-2-12-4128,10 12-258,5-3 0,12 3 0,1 4 129,11 4 258,5 1 258,3-1 516,9 7 0,1-8 129,10 5 0,-2-8 0,12 7 258,-4-7-387,10 4-129,-3-4 0,4 0-258,-8 0 0,-1-2-129,-6 1-129,-12-3-516,-2 5-1419,-16 0-2322,-18-3-258,-19-2-516</inkml:trace>
  <inkml:trace contextRef="#ctx0" brushRef="#br0" timeOffset="69015.945">15782 9994 2322,'8'20'4128,"5"-10"-129,-13-10 0,21-5-3741,-2 0-258,7 2 516,8-1 0,7-4 0,9 8 258,3-2-129,12 2 258,3 0-129,14 2-129,3 2 0,14 9-258,6 2-129,6-1-129,5 5-129,3-1 0,0 3 0,-4-2 0,-5 2 0,-9-4-129,-8-5 129,-12-8-516,-6 1-3354,-12-5-645,-21-5-516,-10-11-129</inkml:trace>
  <inkml:trace contextRef="#ctx0" brushRef="#br0" timeOffset="70076.008">15702 10742 3483,'0'0'4257,"0"0"-258,0 0-2580,0 0-387,8-5 129,-8 5-258,25-12 129,-10 2-387,12 3 0,-2-1-258,10 1-129,4 3-258,7 4 129,11 0-129,5 5 129,13 1-129,5 4 0,9-3 0,8 3 129,3-2 0,6-2 129,-6 0 129,1 1 0,-8-3 0,0 6 387,-14-8-258,-3 4 129,-18-6-258,-4 4 129,-14-4-258,-2 0-129,-10 0-258,-8-4-387,4 4-1935,-9 5-2322,-15-5-258,11 0-516,-11 0 129</inkml:trace>
  <inkml:trace contextRef="#ctx0" brushRef="#br0" timeOffset="86459.943">12909 5490 645,'27'17'3354,"-17"-15"258,16 8-387,-2-2-3225,6-2 258,10 6 516,6-10 129,13 4-129,5-6 129,16 1 129,2-1 129,9 0-387,-2-1-387,0 1-258,-6 0-129,-10 0-516,-4 8-1677,-10-1-1935,-17-7-516,-2 0 129</inkml:trace>
  <inkml:trace contextRef="#ctx0" brushRef="#br0" timeOffset="86947.973">13025 6386 1,'17'19'3869,"14"-16"259,-3-8-387,13-2-3354,6 3 0,5-6 258,10 5 0,-1-5 0,5 7 0,-2-3 0,8 6 129,-1 0-258,7 4 0,-2 4-645,2-1-1032,3 2-2838,1 8-258,-13-11-516</inkml:trace>
  <inkml:trace contextRef="#ctx0" brushRef="#br0" timeOffset="87359.995">13155 7187 1677,'-13'3'4386,"13"-3"387,0 10-258,9-3-3612,4-7-258,17 5 0,3-5 258,19 4-258,2-4-129,17 3-129,4-2-129,8 6-129,4 2-258,-1 4-258,12 6-3354,-7 5-903,-7-1-387,-1 2 0</inkml:trace>
  <inkml:trace contextRef="#ctx0" brushRef="#br0" timeOffset="88021.034">13081 8925 1677,'-16'25'3483,"16"-25"258,0 0-3354,11 8 129,8-9 387,15 0 258,2-14 129,14 11 129,2-13 129,16 12-129,-4-10 0,11 15-516,0-1-258,3 3 0,-4 5-129,3 5 0,-14-2-258,-4 4 0,-11-4 0,-7-1 0,-11-3-129,-5 0 0,-10-6-129,-5 0 129,-10 0-129,0 0-129,11 3-387,-11-3-1032,-10 4-2967,-6 6-645,-8-7-129,-11 4-258</inkml:trace>
  <inkml:trace contextRef="#ctx0" brushRef="#br0" timeOffset="93424.343">13248 10675 1,'-23'1'1676,"-1"0"-257,13 3-516,-1-2-129,1 1-516,11-3 258,-18 3-258,18-3-129,-12 4-129,12-4-129,0 0 0,0 0-258,0 0 258,0 0 0,0 0 129,0 0 129,0 0 0,0 0-645,-14 0-2322</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5:40.396"/>
    </inkml:context>
    <inkml:brush xml:id="br0">
      <inkml:brushProperty name="width" value="0.05292" units="cm"/>
      <inkml:brushProperty name="height" value="0.05292" units="cm"/>
      <inkml:brushProperty name="color" value="#00B0F0"/>
    </inkml:brush>
  </inkml:definitions>
  <inkml:trace contextRef="#ctx0" brushRef="#br0">5591 11309 516,'17'2'2838,"-17"-2"129,0 0-2064,8 11-645,-8-11 258,0 0 129,0 15 129,0-15-129,0 0 0,-1 13-129,1-13 129,0 0 0,0 0-129,0 0-129,0 0 0,0 0 0,0 0-129,0 0 0,0 0 129,-1-8-387,1 8 0,0-12 0,0 12-258,0 0 129,0 0 0,0 0 0,0 0 0,0 0 0,0 0 0,0 17 129,0-2 0,0 6 129,-2 8 0,0 1-129,0 6 258,-2 4 0,2 9 0,-2-1 258,3 9-129,-2 3 258,3 6-258,-2 5 258,2 8-258,0-2 129,0 1-129,0 2-129,4-1-129,-2-9 0,2-2-129,2-13 129,-2-9-129,4-6 129,-4-8-129,0-12 0,-1-6 0,-3-14 0,4 13 0,-4-13-516,0 0-903,0-17-1935,0 0-903,-1-12-387,1-4 0</inkml:trace>
  <inkml:trace contextRef="#ctx0" brushRef="#br0" timeOffset="705.04">5852 12402 2967,'0'0'4515,"-1"-7"-129,1-20-387,0-7-2451,11-2-903,0-11 0,7-3-387,0-7-129,5 0 0,1-4 0,2 2-129,-1-1 258,1 8 0,-2 0 129,1 7-129,-2 4 0,0 5 0,-3 6-129,1 5 129,-6 5-387,5 7 129,-7 4-129,1 5 129,-14 4 0,19 0 0,-11 12 129,-1 5-129,-1 4 258,2 8-258,3 4 0,0 8 0,4 6 129,2 4-258,2 4 0,0 3 258,1 3-258,-1 0 129,-1-4 0,0-3 0,-3-5-129,-3-6 129,-2-4-129,-6-13-645,4-5-2451,-8-8-1419,0-13 258,-14-4-645</inkml:trace>
  <inkml:trace contextRef="#ctx0" brushRef="#br0" timeOffset="932.053">5912 12054 4257,'27'26'4773,"1"-15"-387,1-6-258,9-5-3225,18 7-258,8-5-516,7-2-1290,14 0-2838,10 0-258,1-5-516,11-4 258</inkml:trace>
  <inkml:trace contextRef="#ctx0" brushRef="#br0" timeOffset="2884.165">9156 11919 258,'13'6'3870,"0"-6"258,-13 0-516,13-11-2064,1 8-645,0-3 0,7 4-516,0-3-258,2 5 129,2 0 0,5 0 0,-2 0 0,6 0 129,-3 0-129,4 3 129,1-3 0,5 2 129,0-2-258,7 0 0,-1 0 0,7 0-129,3-2 0,4-1 0,1 2-129,4 0 0,0 1 129,4 2-129,4 1 0,-2 0 129,1 2-129,2-4 129,-3 0 129,2 3-129,-2-4 129,6 0-129,-5-1 129,3 1-129,1 0 0,0 0 0,-1 1-129,1 0 258,1 2-258,-2 0 0,6-2 0,0 2 129,3-2-258,-2-1 258,6 0-129,2 0 129,0 0-129,3-4 129,0 2 0,3-1-129,-1 0 129,3 2 0,0-3-129,1 0 0,1 1 0,3-2 0,0 0 0,-2-2 0,1-1 0,2-1 0,-4-2 0,3 2 0,-3-3 0,1 1 129,-1 1-129,-2-1 0,-1 3 0,-1 0 129,-3-1-129,-2 3 0,-6 0 0,-2 3 0,-5 0-129,-5 0 258,-2 1-129,-5 2-129,-5 0 258,-3 0-129,-8 0 129,-6 0-129,-6 4 0,-7-2-129,-8 3-258,-10 0-645,-3 7-3354,-12-3-387,-24-2-387,-16-5-129</inkml:trace>
  <inkml:trace contextRef="#ctx0" brushRef="#br0" timeOffset="3565.203">10055 10683 1,'27'-6'0</inkml:trace>
  <inkml:trace contextRef="#ctx0" brushRef="#br0" timeOffset="3995.227">10055 10683 1032,'78'-6'1935,"-78"6"387,0 0 645,0 0-258,11 0 258,-11 0-645,0 0-387,-8-6-1032,8 6-387,-11-6-387,11 6-129,-22-8 129,8 6-258,-6 1 129,1 1-129,-3 0 129,-4 6 0,-2 2 0,-1 1-129,-2 3 0,1 0 129,0 5 0,1 0 0,1-3-129,2 2 258,4 4-129,1-3 0,5 0 129,5 3-129,5-3 129,3 2-129,3-2 129,6 0-258,6-3 258,6 2 0,3-4-129,3-1 0,5-1 0,2-1 0,2-1 0,0-4 0,2 3 0,-3-4 0,-2 3 0,-2-2 0,-2 0 0,-3 0 0,0-1 0,1 1-129,-1 0-129,-2-3-258,10 5-1677,-3-5-2193,-4-1 0,6-3-387</inkml:trace>
  <inkml:trace contextRef="#ctx0" brushRef="#br0" timeOffset="4588.262">10461 11071 1548,'-21'-2'3612,"21"2"129,-21-19-387,7 4-3096,3 1-516,3-1 0,-1 1 129,3-3 0,2-3 129,3 1 387,1 0 0,3-1 129,8 3 0,0 0 0,4 3 0,-1 1-258,1 5 0,0 6-258,0 2 0,-1 0 0,-2 6-258,-2 8 258,0-1 0,-1 3 258,-3 3-258,-1-2 129,0 3-129,-1-1 129,-2 0 0,-2-1 0,2-2 0,-2 2 129,0-4 258,-4 1-258,0 0 258,4-15-129,-17 23 0,4-15 129,13-8-129,-25 9-129,11-7 0,2-2-129,-2-5-258,14 5-258,-21-26-1161,16 9-2709,5 1 0,0-9-645</inkml:trace>
  <inkml:trace contextRef="#ctx0" brushRef="#br0" timeOffset="5356.306">10825 10872 3096,'-6'13'3870,"6"-13"258,0 0-2322,0 0-1161,-13 8 129,13-8-387,0 16 129,0-4-258,0-12 129,0 22-129,0-12 129,0 8 0,0-5-129,5 3 129,-3-3 129,6 3-129,-3-4 0,3 4 0,0-5-129,3-1 129,-11-10-129,22 16 0,-22-16-129,20 6 0,-20-6 0,21 0 0,-10 0 0,1-1 0,-12 1-129,18-14 0,-18 14 129,18-20-129,-11 7 129,0 0-129,0-5 0,0-2 0,-1 3 0,0-5 129,1 2-129,-5-1 0,3 2-129,-4 2 129,-1 0 0,0 2 0,0 4-258,0 11 0,-6-15-258,6 15-129,0 0-258,-13-8-1032,13 8-1806,7 5-1032,-7-5 0</inkml:trace>
  <inkml:trace contextRef="#ctx0" brushRef="#br0" timeOffset="6248.357">11305 10783 2322,'-16'-1'3999,"16"1"-774,0 0-774,0 0-1032,0 0-645,0 0-258,0 0-129,0 0-258,0 0 0,0 0 0,2 11 129,-2-11-129,10 14 129,-5-3 258,2-1-258,1 4 0,1 0-129,1 2 129,-1 5-129,1-3 258,0 7-258,-3-6 258,4 6-258,-8-6 129,4-1-129,-3-3 129,0-1-129,-4-14 0,7 14 0,-7-14 129,0 0-129,15-4 0,-15 4 0,15-26 129,-3 11 0,-3-4-129,2-2 129,-1-1-129,0 2 0,-2 4-129,0-1 129,-2 2-258,0 1 258,-3 3-258,-3 11 129,10-13-129,-10 13 129,0 0 0,14-7-129,-14 7 129,6 7 0,-6-7 129,9 21-258,-3-4 258,-3-2-258,0 4 387,1 4-258,1-2 0,-1 5 0,2-1 0,-1 1 0,1-1-129,1-2 129,0-1-258,-2-5 0,3 0 0,-8-17-516,16 9-1677,-16-9-1935,15-25-387,-6 2 0</inkml:trace>
  <inkml:trace contextRef="#ctx0" brushRef="#br0" timeOffset="6639.379">11895 10398 5031,'8'14'4773,"0"10"-516,-7-11-129,4 5-3741,1 5-387,1 6-129,0 7 129,3 8 0,-5 2 258,0 5-129,3 4 129,-3-3 0,2 4 0,-1-5 0,7-3-129,-3-3 129,8-7-258,-2-11 0,5-7 0,4-4-129,-4-10-129,6-5 0,-4-2-645,6-11-1806,-7-3-1548,-7-9-516,2-2 129</inkml:trace>
  <inkml:trace contextRef="#ctx0" brushRef="#br0" timeOffset="6924.396">11592 10710 8643,'25'4'4773,"3"-4"-387,11-7-1677,9 1-2709,9 5-387,8-5 129,6 6-258,0-7-129,4 7-516,-11-3-516,9 3-903,-7 0-2064,-12 0 258,0 0 130</inkml:trace>
  <inkml:trace contextRef="#ctx0" brushRef="#br0" timeOffset="7214.412">12955 10213 5547,'11'-6'3483,"-11"6"-1032,0 0-1032,-15-6-5676,3 12 0,-3 14 1548,-12-4 1161</inkml:trace>
  <inkml:trace contextRef="#ctx0" brushRef="#br0" timeOffset="7460.426">12955 10213 1,'-155'107'1676,"119"-74"1420,0 0 1419,-5-4-645,1 3-1419,11 4-1032,-5-2-774,9 5-129,5-1-258,7 1-129,6 2-258,7 0 129,10 3 129,9 2-129,6 0 129,7 2-129,3-1 129,7-4-129,2 3 129,0 2 0,2-4-129,0-3 0,2-4 129,-2-4-129,1-4-258,-5-4 129,5-4-1032,-7-11-2451,-1-10-903,4-1-129,-12-15 0</inkml:trace>
  <inkml:trace contextRef="#ctx0" brushRef="#br0" timeOffset="8704.497">13370 10983 129,'0'0'1677,"0"0"-1161,12 1 516,-12-1 516,11 0 387,-11 0 129,10-9 0,-10 9-129,14-20 0,0 4-258,-5-12-903,14-1-258,-3-10-258,8-10-129,0-2-258,6-7 258,-1-3-258,0-3 0,-3 2 129,-2 1-129,-2 6 129,-5 2-129,4 9 0,-5 6-129,1 8-258,-4 6 0,5 9-129,-8 3 129,3 12-129,-4 0 129,2 17 129,-4 1 129,0 11 258,-3 4 0,-2 9 129,0 6 0,-1 5 129,1 2-258,2 3 129,1 0-129,-2 1 129,7-2-129,-4-3 129,3-2-258,-1-11 258,-1-1-258,-3-10 258,0-7-258,-5-8 0,0-3-516,-3-12-1677,0 0-1290,0 0-516</inkml:trace>
  <inkml:trace contextRef="#ctx0" brushRef="#br0" timeOffset="8953.512">13499 10668 3096,'81'8'4386,"-36"-8"-387,14 1-258,-5-1-4128,9 2-1548,-1 8-2064,-7-10-258,6 3-129</inkml:trace>
  <inkml:trace contextRef="#ctx0" brushRef="#br0" timeOffset="9620.55">14457 10614 4902,'-16'0'4644,"16"0"-645,0 0-387,-16-7-3612,16 7-516,0 0 0,0 0 129,0 0 129,0 0 0,7 5 258,-7-5 387,16 9 129,1-4 129,-2-3-129,10 1-129,0-3 0,9 2 258,5-2-387,6 1 0,3-1-129,3 0-129,3 0 0,-1 0 0,2 0 0,-4 2-129,-3 4 0,-7-5 0,-3 4-129,-6 0-387,-3 4-387,-11-5-1677,-6-2-1548,2 4-258,-14-6-129</inkml:trace>
  <inkml:trace contextRef="#ctx0" brushRef="#br0" timeOffset="10156.58">15004 10467 3096,'37'19'3870,"-22"-19"0,12 14-258,-1-4-3741,2 4-258,-1-2 258,2 6-258,-2-1 129,1 0 129,-4 0 129,-1-3 0,-1 2 129,-4-5 0,-4 3 0,-3-3 0,-11-11 129,9 18-129,-9-7-129,0-11 129,-17 18 0,0-7 0,-1 0 0,-7 5 0,0 1 387,-4 0-129,1 3-129,0-2 129,1 2-258,-2 0 129,4 2-258,0-5 129,3 5-129,3-5-129,1-1-129,3-3 258,1-1 0,3 0-129,1-7-387,10-5-1161,-12 14-2193,12-14-516,0 0 258</inkml:trace>
  <inkml:trace contextRef="#ctx0" brushRef="#br0" timeOffset="11107.635">16143 10476 5031,'0'0'4515,"0"0"-258,0 19-387,0-7-3612,-6 0-387,6-12 0,-13 25 0,5-8 129,1 0 129,1 2 0,-1 1 0,2-2 129,-3 2 129,1 2-258,-6 2 0,2 3 129,-5 2 0,-4 1-258,-6-1 258,-2 2-258,-6-3 258,-2-1-258,-3-3 258,-2-4-387,-3-6 258,0-3-129,0-7 0,3 0 0,1-3 0,4-1-129,4-8 0,4-9 0,10-3-129,3-8 0,12 3 0,3-6 0,3-1-258,7 0 387,11 2-129,-1 0 0,7 4 129,1 4-258,7 5-129,-1-3-129,7 8 0,-1 1 0,5 10 129,-4 1 0,4 11 129,-3 8 516,-4 5 129,1 7 387,-6 5-129,1 6 0,-1-4 129,3 4 0,-3-6 0,2 1-258,-1-6 0,0 1-129,-3-11 129,-3 0-129,-6-8 0,-2 0 0,-9-7 0,0-1 0,-11-5-129,0 0 0,0 0 0,0 0-129,0 0 0,0 0-258,0 0-129,-4-5-1290,-9-4-2709,13 9-129,-24-23-516</inkml:trace>
  <inkml:trace contextRef="#ctx0" brushRef="#br0" timeOffset="11868.678">16492 9889 1935,'39'60'1548,"-12"-22"-387,7 6-258,6 3 387,1-1 129,6 6 129,-4-6-129,7 7 129,-9-4 0,3 4-129,-11-2-387,2 6-129,-11-3-387,-3 4 129,-15-5-129,-1 9-129,-11-7 129,-7 5-129,-13-7 0,-2 5-129,-9-4 0,1-2-387,1 1-129,-5-11-129,7 1-387,-7-14-645,11 3-2064,-5-6-1290,1-11 0,1-6 0</inkml:trace>
  <inkml:trace contextRef="#ctx0" brushRef="#br0" timeOffset="16684.954">10178 12483 1806,'17'0'3999,"-17"0"0,13-3-387,-13 3-2451,0 0-1032,10-12 387,-10 12-129,0 0 129,0 0 129,0 0 0,5-10 0,-5 10 129,0 0-129,0 0-258,0 0 129,0 0-129,-8-5-129,8 5 0,0 0-129,0 0-129,0 0 0,0 0 0,-6-12 0,6 12 0,0 0-129,0 0 129,0 0 0,0 0-129,0 0 129,0 0-129,0 0-129,0 0 129,0 0 129,0 0-129,0 0 129,0 0-129,0 0 129,0 0 0,0 0-258,0 0 258,0 0 0,0 0-129,0 0 129,0 0 0,0 0-129,0 0 129,0 0 129,0 0-258,0 0 0,0 0-129,0 0 0,0 0-129,0 0 258,0 0-129,0 0 258,0 0 0,0 0 129,0 0 0,0 0 129,0 0-258,0 0 0,0 0-129,0 0-129,0 0-129,0 0 129,-13 0 0,13 0 129,0 0 129,0 0 129,0 0 0,0 0 0,0 0 0,-11 0 0,11 0 129,0 0-258,-16 0 129,16 0-129,-19 2 0,6 1 129,-1 2 0,-6-2 0,1 3 129,-6-4-129,0 4-129,-3-4 129,1 0-129,-5 1 0,2-3-129,-3 0 129,1 0 0,-2-3 0,-1-3 0,3 2 0,-2 0 0,1 1 0,4 3 129,1-4-129,2 2 0,3 2 0,4 0 0,-2 1 0,3 4-129,1-2 129,-1 1-129,0 1 129,1 0-129,-1 0 129,3-2-258,2 1 258,2-1-129,11-3 129,-16 7 0,16-7-129,0 0 0,0 0-258,0 0 258,0 0-129,0 0 0,-5 13 129,5-13-129,0 0 129,7 7 129,-7-7 0,12 7 0,-12-7 0,13 5 129,-13-5-129,19 9 0,-19-9 0,23 7 0,-10-2 0,3 1 0,3 3 0,3-1 0,4 3-129,5 1 129,-1 5 0,4 0 0,2 3 0,-1 1 0,5-1-129,-3 1 258,0 1-129,0 1 0,3-1 0,-3 2 0,3 0 0,-2 0 0,-2 4 0,-4-4 0,-4 1 0,-8 1 129,-5-5 0,-6 4 0,-9-5 129,-6 2 0,-12-3 0,-5 2 129,-9-1-129,-4-1 129,-8 0 0,-3-1 0,-5 1 0,1 1-258,-5-1 129,4 2-129,-1-1 129,6 3-258,4-5 0,2 3-258,3 1 258,8-5 0,4 3 0,4-6 0,5-4 0,4 0-129,13-10 129,-14 18 0,14-18 129,1 12 0,10-9 0,8 2 0,3 0 129,8 1 0,8 0 129,9 2-129,6-1 0,9-2-129,5 7 0,9-3-129,7-1 129,4 4-129,4-3 0,-2-1 0,0 0 0,-2 0-129,-3 0 0,-5-3-258,0 9-774,-16-7-2193,-1 1-903,-2 4-387,-11-4-258</inkml:trace>
  <inkml:trace contextRef="#ctx0" brushRef="#br0" timeOffset="21856.25">9056 13962 1032,'0'0'2193,"0"0"-1419,0 0-387,0 0 258,0 0 129,0 0 645,0 0-258,0 0 0,-3 10 258,2 2-258,1-12-258,-7 25-129,6-12-516,-2 5-129,2 4-129,1 5-129,0 2 129,0-1-129,4 9 129,1 4-129,2 1 129,2 6 0,0 0 0,0 0 0,2 0 0,-2 1 0,3-6 0,-2-1 129,-1-5-129,3-5 0,-2-7 129,4-4-129,-1-6 129,4-5-129,-1-9 129,5-2-129,6-16 129,4-8 0,1-12 0,5-8 0,0-8-129,1-5 387,-3-5 0,-2 4-129,-8 3 129,-3 7 129,-9 8 0,-4 9-129,-7 5 0,1 8-258,-3 9-645,0 10-1032,0 0-1032,0 0-1419,-17 5-387,10 15 258</inkml:trace>
  <inkml:trace contextRef="#ctx0" brushRef="#br0" timeOffset="22173.268">9079 14601 5676,'7'6'4515,"8"-16"-387,-9-3-258,8 4-2709,-1 0-1032,4 1 0,3 3-129,4 0-129,-3 0 0,5 3 129,-4-2-129,0 3 129,2 1 0,2 0-258,2 0-774,9 3-1290,9 3-1548,-1-6-258,13 3-258</inkml:trace>
  <inkml:trace contextRef="#ctx0" brushRef="#br0" timeOffset="23051.318">9873 14229 1161,'19'16'3225,"-19"-16"129,21 13-1548,-9 4-1161,2-1-129,4 9 0,0 1 0,2 1-258,-1 2 0,3 5 258,-2 0-258,1 2 0,-2 3 0,2 4 129,-4 1-129,-1 3 0,-4-2 0,-2 1 129,-5 0-258,-2-3 0,-3-3 129,0-2-258,-5-6 0,-6-6 0,3 1 0,-5-9 0,-1-3 0,-3-3 129,-1-6-129,-2-6 129,-4 0 0,1 0 0,-5-3 0,4-5 129,-3-3-129,4-5 0,2-4 0,3-5 0,3-6 0,5-1 129,3-7-129,6 1 0,1-8-129,10 0 129,5 0-129,6 2 0,8-1 0,3 4 0,5 2 0,1 0-129,3 12-387,-5 1-1161,-2 4-2064,6 11-258,-13-6-258</inkml:trace>
  <inkml:trace contextRef="#ctx0" brushRef="#br0" timeOffset="24388.394">11710 12893 516,'12'-14'903,"-3"2"258,-9 12 387,0 0 129,9-12 0,-9 12-129,0 0-129,0 0-129,0 0-774,13-8-258,-13 8 129,0 0-129,5-11 0,-5 11 387,0 0-129,0 0 258,-17-18-258,5 16 129,-5-2-387,-2 4 0,-8 2-258,0 5 129,-3 5-258,-4 0 0,1 9 0,-1 4 129,0 4-129,2 2 0,4-2 129,7 5-258,0-1 258,4 0 258,5 1-129,7-1 0,2 1 129,3-2-129,8-1 0,8 1 0,5-6 0,3 1-129,7-4-258,2-5-129,8-1-516,-4-8-774,5-7-2193,8 4-129,-12-11-129</inkml:trace>
  <inkml:trace contextRef="#ctx0" brushRef="#br0" timeOffset="24928.425">11939 13346 5547,'-18'-5'3999,"-1"-22"-645,19 15-774,0-10-4128,7 1-516,1-1 0,12 0-258,-3-5 387,6 8 516,-1-3 645,3 5 903,-3 3 645,1 2 258,-2 2 129,-2 8 0,-2 2-258,-3 5-258,1 6 0,-3 3-387,-1 4 129,-5 4 129,-2 2 0,-4-2 387,0 7 0,-4-9 129,-4 8 0,-7-11 129,5 5-387,-7-8 0,6 0-129,-6-6-387,4 1-129,-1-6-258,0-3-387,14 0-774,-25-3-1161,12-13-1806,13 16 129,-10-30-258</inkml:trace>
  <inkml:trace contextRef="#ctx0" brushRef="#br0" timeOffset="25415.453">12363 13121 5160,'0'0'4386,"0"0"-129,0 0-516,0 0-3483,0 0-387,0 12 258,0-12-129,0 20 0,0-3 0,0 2 129,4 5 129,3-3 129,1 2-129,5-4-258,1-2 129,6-8 0,3-2-129,1-5 129,4-2 0,-5-4 129,3-6 129,-7-7 129,-2 5-129,-6-10 0,-3 6 0,-8-4 0,0 1 0,-1-1-258,-4 7-129,-3-3-129,2 2 129,6 14-129,-10-17 129,10 17 0,0 0-387,0 0-387,-13-11-516,13 11-1935,7 4-1419,-7-4 0,0 0-387</inkml:trace>
  <inkml:trace contextRef="#ctx0" brushRef="#br0" timeOffset="26047.489">12802 13029 5160,'0'0'4128,"14"0"-387,-14 0-129,-2 11-4128,-4 2-129,6 11 258,-6 0 0,4 5 516,-3 3 387,-1-1 129,1 1 129,-3-6 129,6 1-129,-3-10 0,5 0-258,0-17 0,7 17-129,6-17-129,8-6 0,3-10-129,6-5 0,2-4-129,1-3 0,2-2-129,-5-2 129,-3 4-129,-2 3 129,-3 3-258,-1 3 258,-1 6 0,1 2-129,3 4 0,-1 1 129,1 4-129,-3 0 129,-1 2-129,-2 0 258,-3 7-129,-5 1 129,-5 3 0,0 6 129,-5 5 0,0 6 0,0 1 129,-1 4-387,-3 1 129,1-1-516,3 6 0,-3-10-774,6 0-2838,6-7-387,0-10-516,4-7 0</inkml:trace>
  <inkml:trace contextRef="#ctx0" brushRef="#br0" timeOffset="26408.51">13523 12608 3612,'2'33'4644,"-1"-11"-129,-1-7-258,2-1-1806,1 8-2451,-1 7-129,0 10 129,1 0 0,-3 7 0,0 2 129,0 5 0,-5 2 258,3 2-129,-6-2 0,6 1 0,1-6-129,1-4-129,8 1 0,7-13-516,9-1-258,-1-16-258,14-2-387,-9-15-258,9 0-774,-8-7-1677,-3-18-516,1 1 516</inkml:trace>
  <inkml:trace contextRef="#ctx0" brushRef="#br0" timeOffset="26689.526">13316 12997 7224,'28'17'4773,"4"-17"-516,-1-10-129,6 1-3999,9-1-258,3 3 0,5 2 0,2 4 0,-3-2-387,2 6-387,-11-3-1677,0 0-1677,3 8-516,-8-8 129</inkml:trace>
  <inkml:trace contextRef="#ctx0" brushRef="#br0" timeOffset="27384.566">14597 12322 5547,'11'-12'4773,"-11"12"-387,0 0-129,-1-10-4128,1 10-258,0 0 129,-18 2-129,18-2-129,-22 20 129,8-3 129,-4 5 0,-2 4 129,-1 4-129,-2 6 0,-2 5 0,0 6 129,-3 5-129,-3-1-129,1 5 258,-1 6-258,2 1 129,1 3 258,2-3-258,4 6 129,8-1-129,5 3 129,6-4 0,3-2 0,5-2 0,12-7-129,4-5 0,5-7 0,7-5 129,1-6-258,6-8 129,5-4 0,-2-7-129,1-1-258,-2-11-903,5-2-1935,0 0-1032,-10-11-387,8-2 129</inkml:trace>
  <inkml:trace contextRef="#ctx0" brushRef="#br0" timeOffset="28007.601">14583 13283 3096,'-3'21'3741,"3"-21"258,0 0-258,0 0-3096,0-19-516,9-1 258,7-3 129,-1-11 258,10-4-129,1-14-129,8-2 129,-3-6-129,7 3-129,-2-7-129,3 5 0,-6 0 129,3 6-129,-9 7 0,-3 11-258,-5 6 129,-3 6-258,-4 9 0,-12 14 0,17-8-129,-17 8 129,8 12 0,-6 7 0,3 4 0,0 3 129,1 5 0,-1 6 0,3 4-129,-1 4 258,4 1-129,-2 1 0,1 3 0,1-1 0,-1 2 129,2-1-258,-2-1 129,0-6-129,-3-3 0,-1-5-258,2-3-258,-8-9-903,0-7-2709,0-3-129,-8-13-258</inkml:trace>
  <inkml:trace contextRef="#ctx0" brushRef="#br0" timeOffset="28279.617">14636 13021 6708,'32'18'4773,"-9"-17"-258,12 2-516,-3 0-3741,13-3-774,0-3-129,12 3 0,-2-2-129,2 2-129,-5 0-516,7 0-1935,-2 5-1032,-10-5 129</inkml:trace>
  <inkml:trace contextRef="#ctx0" brushRef="#br0" timeOffset="28895.652">15714 13101 4128,'-17'-12'4515,"-1"-5"-129,18 17-258,-11-7-3096,11 7-1032,-8-10 0,8 10 258,0 0-129,0 0 0,0 0 0,0 0 0,0 0-129,0 0 129,0 0-129,12 0 129,2 0-129,4 3 129,4 1 129,4-1-129,7 4 0,1-4-129,1 2 0,1-1 0,0 3-129,-1 2-129,-1-5-258,1 8-645,-12-10-1419,0 4-1677,4 3-645,-4-9 387</inkml:trace>
  <inkml:trace contextRef="#ctx0" brushRef="#br0" timeOffset="29443.684">15987 12941 3225,'29'18'3741,"-14"-16"0,16 5-2064,-7 3-1677,7 1 129,3-2 129,-1 4 0,1-1 0,-3 3 0,3-2 258,-4-4-258,0 3 0,-3-4-129,-2 3-129,-4-1 0,1 0-129,-5-3 129,-7 0-129,0 5 129,-3 1 0,-4 4 129,-3 3 0,-2-2 0,-7 5 258,-6 0 0,-5 3 0,-5-3 129,-2 1-129,-9-2 0,2 0 0,-1-1-387,-1-6-387,4 7-645,0-11 0,10 4-129,-1-10 0,12 5-516,-3-10-1032,2-3-1419,12 3 516</inkml:trace>
  <inkml:trace contextRef="#ctx0" brushRef="#br0" timeOffset="30155.724">16685 12780 3225,'-13'-4'3096,"13"4"-258,0 0-258,0 0-3999,-14 8 258,14 4 387,1 5 516,2-4 774,11 11 903,-6-7 258,13 14 0,-8-9 0,15 12-516,-6-6-258,10 6-258,-3 1 0,5 7-387,1 2-129,-1 1-129,0 2 0,-4 2-129,0 4-129,-6-3-129,-3 2 0,-9-6 258,-2-3-129,-9-6 129,-1-2 0,0-7 129,-13-4 0,-1-6 0,-6-5 0,-2-3 0,-7-5 0,2-5-129,-4 0 258,-2-8-129,2-8 258,1-6 0,-1-7 0,9-3 0,1-8 129,6-2-258,7-6 0,6 1 0,2-3-129,4-1 129,10-2-258,3 3 129,5 1 0,2-1 0,6 3-129,5-2 129,4 6-129,0 2-258,4 9 258,-4 1-129,-3 7-129,-6-1-903,2 8-2709,-7 8-387,-15-3-258</inkml:trace>
  <inkml:trace contextRef="#ctx0" brushRef="#br0" timeOffset="31763.816">14898 11823 3354,'18'0'3612,"-18"0"-774,7-9-1935,-7 9-774,0 0 0,0 0 0,0 0 0,0 0 129,0 0 387,0 0 0,12-4-258,-12 4 387,0 0-258,13-5-129,-1 5-129,3-2 0,3 0-258,5-1 0,5 1 129,0 0-129,5 1 0,0-1 129,2 1-129,2 1 129,1 0 0,0 0-129,2 1 129,3 0-129,-2 0 129,3 0 0,-1 2 129,0 0-129,2-1 129,-2-1-129,1 3 0,2-1 0,3 1-129,-1 0 129,4-1-129,-1 2 0,3-2 129,-1 0-129,4 1 129,-1-4 0,0 2 0,3-2 0,1 0 0,-3 0 258,1-4-258,-1 1 0,-2 1 0,-3-1-129,-3 3 0,-3 0 0,-4 0 0,-2 0-129,-1 0 129,-3 0 0,1 0-129,-1 0 129,3-5 0,1 3 129,1-3-129,3 1 0,1 2 0,-2-2 0,0 2 0,2 2 0,0 0-129,-2 0 129,-2 5 0,2 0 0,-6-1 0,0 1 0,-5 0 0,-3-3 0,-6-1 129,-4-1-129,-3 0 0,-2-1 0,-1 1 0,-1-2 0,-12 2 0,20 0-258,-20 0 129,19 5-258,-19-5 0,13 15-258,-13-15-1548,0 16-2193,9 3-258,-9-19 0</inkml:trace>
  <inkml:trace contextRef="#ctx0" brushRef="#br0" timeOffset="32245.844">17464 12332 129,'-16'-29'3483,"16"29"-645,-11-19-645,11 19-3354,-8-11-1290,8 11 387,0 0 129,0 0 904</inkml:trace>
  <inkml:trace contextRef="#ctx0" brushRef="#br0" timeOffset="32552.861">17464 12332 1419,'-35'-59'2064,"39"66"516,-4-7 0,24 21-387,-9-7-645,12 8-387,1 4-258,9 7-516,0 7 0,5 7-387,2 7 129,-1 9-258,1 5 0,-8 5-129,-1 7 258,-10-1 0,-5 1 0,-7-2 0,-7-7 258,-6-4 0,-5-6 0,-5-4 129,-8-11-129,0-5 258,-8-3-129,2-3 0,-8-1-129,1 2-129,-4-7-129,0-2-129,-1-1-129,-1-1 0,4-1-516,-2-10-516,9 3-1161,5-5-1806,-2-9-258,23-3 517</inkml:trace>
  <inkml:trace contextRef="#ctx0" brushRef="#br0" timeOffset="33161.896">18282 11955 1548,'3'11'3483,"-3"-11"-129,0 0-387,0 0-3354,0 0-516,0 0 258,0 0 387,18 7 516,-6-7 387,-12 0 258,25 0 0,-13-1 0,7 1-129,-4-5 0,5 2-387,-1 0 0,2-2-645,0 4 0,-4-6-903,2 6-1419,5 1-1548,-24 0-129</inkml:trace>
  <inkml:trace contextRef="#ctx0" brushRef="#br0" timeOffset="33448.913">18197 11683 3483,'35'6'4128,"-9"-5"-258,-7 2-1032,5-3-3096,4 3 129,5-1-258,1 0 0,3 3 0,-4-2-1032,0-3-2322,10 5-258,-12-10 388</inkml:trace>
  <inkml:trace contextRef="#ctx0" brushRef="#br0" timeOffset="35336.02">19613 10551 645,'18'-12'1806,"-5"2"129,-13 10 129,0 0 0,0 0-129,0 0-387,0 0-645,0 0-516,0 0 129,0 0-258,-11-7 0,1 7 129,-1 0 129,-4-3-258,0 3-129,-4 0 129,0 0 0,0 0-129,-2 7 129,1 2-258,2-1 0,-2 2 129,0 2-129,2 3 129,-1 2 0,3-2 0,2 2 0,0 0 0,1 5 129,5-3-258,2 5 129,2 0 0,4-2 0,0 2 0,0 5 0,4-5 129,4-1-258,0 0 129,6-1-129,4-6 129,8-1-387,8-2-258,6-13-903,8 0-2838,7 0 129,-3-6-645</inkml:trace>
  <inkml:trace contextRef="#ctx0" brushRef="#br0" timeOffset="35864.051">19937 10914 5289,'-16'-4'4644,"-10"-17"-1032,26 21-387,-12-34-4644,12 15-387,0-10 0,13 8 129,-4-7 645,9 5 516,-4-1 516,7-1 645,-2 7 387,-1 3 129,-1 5 0,-4 3-258,1 5-387,-4 2-516,-10 0 0,14 16-129,-13 1 129,-1 1 129,-2 5 0,-8 4 258,3-1 0,-10 1 129,6 4-129,-6-6 129,5 3-129,-3-6-129,3 1 0,0-9-129,-1 1-129,3-8 129,-1-2-258,-1-3 0,1-2-258,11 0-903,-19-18-1032,9-3-1806,10 5-129,0-13-258</inkml:trace>
  <inkml:trace contextRef="#ctx0" brushRef="#br0" timeOffset="36384.081">20390 10631 4902,'9'21'3612,"-9"-21"-387,0 0-387,0 10-3999,0-10-129,0 13 258,0-13 129,0 23 774,0-7 903,-3-2 258,3 7 129,-3-2 258,3 6-258,0-7-129,3 7-516,3-4-129,5-1-258,0-3 0,5 0 0,4-10-129,0-1 129,5-6 258,3-3-129,-4-8-129,4 0 129,-6-8 0,2 0 0,-7-2 0,0 3 0,-7-4-129,-4 7 0,0-2 129,-5 2-258,-1 3 129,0 12-258,0-17 0,0 17-129,0 0-129,0-12-645,0 12-774,0 0-2064,0 0-774,0 0 0</inkml:trace>
  <inkml:trace contextRef="#ctx0" brushRef="#br0" timeOffset="36932.112">20945 10650 3612,'17'12'4386,"-17"-12"-903,0 0-129,17 9-2580,-17-9-2193,9 23 0,-9-10 129,4 8 774,0 2 387,-4-5 387,4 3 516,-4-6 258,9-1 129,-9-14-129,28 5-516,-3-10-129,10-9-258,8-9 258,0 0 0,4-7-129,2 2 258,-11-1 0,-1 9 258,-13-2-129,-4 13 0,-20 9-258,18-4-129,-18 4-129,6 14-129,-5 3-129,0 4 129,3 3 0,-1 1 129,1 3-129,1-3 129,-2 1 0,2 1-129,-1-4 129,0-5-258,2 2-129,-3-11-516,6 7-258,-9-16-1161,0 0-1806,10-5-774,-10-10-129</inkml:trace>
  <inkml:trace contextRef="#ctx0" brushRef="#br0" timeOffset="37259.13">21674 10197 5031,'8'20'4515,"-8"-8"-258,8 15-129,4 2-3870,-3 11-387,0 7 129,3 11 0,0 6 129,3 6-258,-2 0 258,0-3-129,0-7 0,-2-5 258,-2-8-645,2-8 129,-5-12-516,2-5-516,-8-22-1419,0 0-1290,0 0-645,2-23 259</inkml:trace>
  <inkml:trace contextRef="#ctx0" brushRef="#br0" timeOffset="37489.144">21474 10505 3612,'0'0'3225,"0"14"-129,8-14-645,16 3-387,0-3-258,11 2-387,1-2-516,10 0-645,2 2-516,-1-2-1161,4 0-2580,0 0-516,-11-4-258</inkml:trace>
  <inkml:trace contextRef="#ctx0" brushRef="#br0" timeOffset="38044.176">22628 9999 903,'0'0'2709,"0"-5"129,0 5 0,0 0-3870,-6 13 129,-8-8 258,1 6 387,-4 2 1290,-4-4 129,5 6 258,-7-3-129,9 7-129,-9-2-258,3 10-129,-1-2-129,1 8-129,-3 6-129,4 11-129,-4 11 0,3 6 129,-5 4-129,7 4 0,-3 7-258,6 2 129,1-3 0,3-4 0,4-6 0,5 0 129,2-5-129,5-1 0,8-7-129,6-5 258,10-4-516,1-4 258,10-7-258,1-12-258,11-4-258,-5-13-1419,-2-9-2064,11 0-129,-15-17 129</inkml:trace>
  <inkml:trace contextRef="#ctx0" brushRef="#br0" timeOffset="38605.208">22624 11133 5934,'-9'-6'4386,"9"-28"-516,13 12-258,-8-14-4128,5 1-129,1-8 129,2 0 258,2-7 387,0-4 129,7 3 387,-3-7 0,6 9 0,0-9 129,6 10-258,-5 0-129,1 11-129,-4 3-129,-1 7 0,-6 6-129,-2 6 0,-14 15 0,13-9-129,-13 9 129,2 17 0,-2 5-129,0 8 129,0 7 0,0 7 0,0 6 0,0 4 0,2 2-129,2 0 129,2-1 129,2 0-129,0-6 0,0-3 0,-1-5-129,-2-8-129,2-3 129,-4-10-258,3 0-129,-6-20-516,2 12-1548,-2-12-1677,-8-8-258,3-4 0</inkml:trace>
  <inkml:trace contextRef="#ctx0" brushRef="#br0" timeOffset="38833.219">22554 10807 516,'-20'0'3870,"20"0"645,6 12-903,17-9-2193,2-3-903,9-3 129,6-1-387,7 3 0,3-2-258,6 2-129,-1 1-1032,-3 0-2451,-5 0-387,11 2-258</inkml:trace>
  <inkml:trace contextRef="#ctx0" brushRef="#br0" timeOffset="39468.257">23392 10810 1935,'-18'2'2967,"8"-4"129,10 2-3354,0 0 129,0 0 258,6 6 387,5-4 387,7 2 129,1-4 0,10 4 129,-2-4-129,9 1-129,0-1-129,8 1-129,-4-1-129,4 0-129,-2-1-129,-1 1 0,-5 0-129,-1 0-258,-5 8-387,-12-7-1032,2-1-2322,-4 8-516,-16-8 0</inkml:trace>
  <inkml:trace contextRef="#ctx0" brushRef="#br0" timeOffset="39913.282">23650 10655 3096,'33'17'3870,"-3"-7"-129,-7-9-1032,10-1-2838,2 0 129,5 1 0,-2-1 258,-1 2 129,-2 1 0,-6 2 129,-1 2 0,-5 3-129,-1 3-258,-8 2-129,-2-1-129,-5 4-129,-6-1 129,-1 2 0,-5-2 0,-5 2 258,-4-2-129,-5 1 387,-1 4-129,-6-3 387,2 5-387,-6-3 0,3 4 129,-2-8-258,5 7-129,1-4-258,2-8-903,10 4-1032,5-2-1935,6-14-516,0 0 387</inkml:trace>
  <inkml:trace contextRef="#ctx0" brushRef="#br0" timeOffset="40680.326">24649 10519 258,'14'-12'3612,"-14"12"-258,0 0-258,0 0-2580,0 0-645,0 17-258,-4-2 258,-1 1 258,2 2 258,-5-1 0,4 7 387,-3-7-129,2 6 387,-6-8-258,6 9 129,-7-9-258,1 7 258,-7-6-387,-1 6 0,-7-2 129,2 4-258,-12 0 0,3 0-258,-5-2 129,-1 2-387,-1-4 258,3-3-129,0-8 0,1-4-129,8-5 0,1-4 0,6-6-129,2-10 129,5-2-129,4-6-129,7 2 0,2-5-129,4 5-774,1-7-645,12 6-645,2-2 129,6 11 258,1-7 258,6 12 387,-2 1 387,6 5 645,3 6 645,1 2 645,0 8-129,2 10-258,-1 3-387,1 6 0,-2 3 0,-4 4 387,-2 0 387,-1 2 0,-4 3 129,-1-5 387,-1-1-129,-4-6 129,5-1-129,-9-8-129,4 2-258,-9-10 0,2 0-387,-15-11 0,14 4-645,-14-4-1032,0 0-1419,0-8-1290,0 8 0</inkml:trace>
  <inkml:trace contextRef="#ctx0" brushRef="#br0" timeOffset="41167.354">24615 9842 2580,'24'37'3870,"-17"-23"-129,19 17-387,-5-1-3612,5 8-129,-1 5 0,5 5 258,-1 5 129,2 4 387,3 6 0,-4-1 0,8 7 258,-6 3-258,4-4 258,-5 4-387,-2-3-129,-7-1 129,-2 1-129,-12-6 516,-4-2-129,-11-1 129,-11 11 129,-13-9-258,-5 9-258,-8-2-774,-8-2-2322,-7-7-1419,5 4-258,-6-23-258</inkml:trace>
  <inkml:trace contextRef="#ctx0" brushRef="#br0" timeOffset="42048.405">19535 11679 645,'-21'17'2580,"4"-15"0,17-2-2580,-3 20-774,3-9 129,0-11 645,16 18 516,1-11 387,-1-7 774,10 0-129,-1-3 516,12 2 0,1-10-129,19 9-387,1-9-516,19 7-129,11-2-387,14 2 0,14-3-258,15 7 0,9-4-129,12 3 0,9-3 0,9 4 129,1 0-129,10 0 0,5 1 0,5 5 0,0-4 129,2 3 129,-2 0-129,2-1 0,-3-2 129,1-1-129,-7-1-129,-1 0 129,-6 0-129,-5 0 0,-5 0-129,-13 0 0,-11 0-129,-14-1 129,-17-1 129,-10-1-129,-15 2 0,-15-1 0,-10 2-129,-10 0 0,-8 2-129,-12-2-258,-3 10-129,-15-8-645,-3 14-2322,-14-1-1032,-25-5-387,-10 5 0</inkml:trace>
  <inkml:trace contextRef="#ctx0" brushRef="#br0" timeOffset="43095.464">20153 12927 3354,'-6'-8'4386,"6"8"-129,-13 0-1419,1-2-2193,12 2-387,-16-5-129,16 5-129,-18-5 0,7 1 0,-1 2 0,-1 1 129,-2 1 0,0-2 0,-4 2 129,4 0-129,-3 0 0,3 7-129,-4-2 0,4 3 129,-3-3 0,2 8 0,-3-1 0,4 5 129,-2-2-129,2 6 129,-1-3 258,3 4-258,1 0-129,5-1 129,0 3 129,7-2-129,0-2 0,2 2-129,9-3 129,5-2-129,2 0 0,7-3-129,5-7-129,5-2-258,11-2-387,-2-8-1290,14 0-1161,0-6-1419,0-7 0,3 7-128</inkml:trace>
  <inkml:trace contextRef="#ctx0" brushRef="#br0" timeOffset="43592.492">20498 13150 2322,'-35'9'3999,"12"-9"387,3-5-2322,7 3-645,-6-12-258,11 2-516,-5-8-129,8-2-258,2-4 0,3 2-258,0-1 129,7 1-129,3 2 0,1 0 0,1 8 0,-1 2 0,1 7 0,-12 5 0,18 0 0,-18 0-129,16 15 129,-9 4 0,-1 2 0,-1 2 0,-3 1 129,-1 2-129,-1-1 129,0 1 129,-5-1 129,-1-2-129,-4-3 258,3-1-129,-4-4-129,2 1 0,9-16 129,-16 15 0,16-15-258,-19 1 0,19-1-129,-18-8 0,18 8-387,-22-26-258,22 26-1806,-6-24-2193,1-1 129,5 3-516</inkml:trace>
  <inkml:trace contextRef="#ctx0" brushRef="#br0" timeOffset="44299.532">20693 12964 2967,'14'0'3999,"-14"0"0,0 0-1419,0 0-1935,-1 14-516,-5-3-129,0 4 129,-1 5 0,0 2 387,1 4-129,-2-1 129,7 3 0,-1-3-129,3-1-129,9-5-129,7-4-129,8-6-258,4-8 0,6-1 0,-1-6 0,1-5 258,-1-2 387,-7-4 0,-1 4 258,-12-7 129,-2 11-129,-9-8 0,1 6-258,-4-6-129,0 5-258,-3-1 0,-1-3-129,4 16-129,-11-19 129,11 19-129,-13-17 0,13 17-129,-16-10-129,16 10-387,-14-7-516,14 7-774,0 0-1935,-16 0-516,16 0 258</inkml:trace>
  <inkml:trace contextRef="#ctx0" brushRef="#br0" timeOffset="44943.57">21141 12941 5031,'9'15'3999,"-9"-15"-774,0 0 258,0 16-4128,0-16-258,0 16 258,0-6 387,0 3 516,2 5 645,-2-4 258,0 8 129,-1-4-258,1 11 0,-3-8-387,3 8-129,0-9-129,0 2-258,0-8 0,4-3 0,-4-11 0,20 1 0,-5-8-129,5-11 0,2-5-129,3-4 258,2-3-258,-1 1 129,-2-4 0,-1 5 0,-5 5 0,-2 4 0,-6 2 129,1 6-129,-11 11-129,13-11 129,-13 11-129,14 0 129,-14 0-129,15 18 129,-7-6-129,0 2 129,-1 2 0,-1-1 0,-2 2 0,1-1 129,-4 2-129,0-2 129,-1 4-129,0 1 0,0 1 0,0-2-387,0 4-387,-1-9-774,3 6-774,-2-9-1032,0-12-1161,12 3-516</inkml:trace>
  <inkml:trace contextRef="#ctx0" brushRef="#br0" timeOffset="45312.59">21774 12472 4773,'11'28'4515,"-11"-16"-258,9 9-129,-4-2-3999,-2 9-129,-1 7 129,-2 9 129,0 6 129,-1 4-258,-4 6 129,-3 1-129,2 2 129,2-4-129,4-5 0,0-6-258,3-6 0,9-10-258,5-14-387,9-3-516,-2-15-1290,6-10-1548,7-1-516,-8-18 129</inkml:trace>
  <inkml:trace contextRef="#ctx0" brushRef="#br0" timeOffset="45568.606">21595 12700 8127,'93'18'4386,"-30"-1"-903,-11-17-2064,8 0-5934,13 11-387,-3-10-387</inkml:trace>
  <inkml:trace contextRef="#ctx0" brushRef="#br0" timeOffset="46123.638">22925 12417 8127,'-15'0'4257,"15"0"0,-16 12-645,16-12-3999,-21 14-258,11 1 387,-9-1 0,0 5 258,0 3 258,-4-3 258,1 2 0,-8 0-129,4 6 129,-4-1-129,4 6 0,-2-3 0,3 9-129,4 3-258,5 1 129,3 4-129,5 2 129,4 3-129,4 6-129,0 0 129,1 3 0,5 3 0,0 2-129,0 2 0,3-6-129,3-2-129,1-13-258,8 4-1032,0-18-2451,5-16-645,8-6-387,1-13 516</inkml:trace>
  <inkml:trace contextRef="#ctx0" brushRef="#br0" timeOffset="46763.674">22964 13358 3870,'4'14'3612,"7"-10"-258,-11-4-258,8-6-3741,-8 6-258,20-20 516,-7 4 516,5-7 258,3-3 516,-2-17 258,10 5 129,-7-14 0,13 5 0,-10-7-387,8 5-387,-7-2 0,1 12-129,-4 6-258,-3 4 0,-4 9-129,-4 8 0,-12 12 0,17-12 0,-17 12 0,11 6 0,-11-6 129,8 21-129,-4-8 0,2 0 129,1 7 0,1 2-129,0 0 0,1 1 129,1 2-129,2 5 0,0 0 0,-1 3 129,1 2 129,-1 1-258,-1 5 0,-2-5-258,-2 3 258,-1-2-129,-2-1 0,-1-5-129,0-4-129,-2-8-129,0 2-387,0-21-774,0 17-1935,0-17-1032,0 0-129,0 0 130</inkml:trace>
  <inkml:trace contextRef="#ctx0" brushRef="#br0" timeOffset="47020.689">23056 13137 3354,'31'13'4644,"-8"-16"-387,18 3 0,-5-5-2709,12 0-1677,3 1-129,4 4-129,-4 0-645,3 0-774,-8 9-2451,-5-9 0,2 4-129</inkml:trace>
  <inkml:trace contextRef="#ctx0" brushRef="#br0" timeOffset="47551.719">23538 12455 4128,'3'-12'4128,"11"12"-129,-14 0-387,20 0-3483,-4 6-645,5 5 258,3 1 387,-2 0 258,3 7 129,-3-8 258,6 11 129,-8-1 0,10 8 0,-5-1-258,5 6-129,-1 7-387,3 5 0,-2 6-129,1 2 0,-3-2 0,-5 2 258,-3-1-129,-4 5 258,-12-5-129,-1 0-129,-6-4 129,-10 2 0,-7-3-129,-4 2-129,-4-3 0,-4-5-129,0 3-129,-2-8-258,5 3-387,-8-13-1677,7-1-2064,5-6-258,-3-13-258</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9:59.616"/>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37 134 196 0,'-16'15'74'0,"16"-8"-40"0,-8-3-40 0,8-4 14 16,-5 7-12-16,5-7-1 15,0 0 6-15,-4 0 4 16,0-7-2-16,4 7 11 0,0-4 8 0,0-3-5 16,0 0 1-16,4-8 0 15,0 0-12 1,5 0-4-16,3-7-1 16,-4 7-1-16,1-3-3 15,3 10 2-15,1-3 5 16,-5 4 2-16,0-1 0 15,1 5 1-15,-1-1-4 16,5 4 0-16,-5 0-1 16,0 4 1-16,0 3-2 15,1 0-1-15,-1 5 1 16,0-1-1-16,-3 3-3 16,-1 1 2-16,-4 7 1 15,0-3 0-15,-4-1 2 0,-1 1 1 16,-3-8 1-16,0 7 2 15,-1-3-1-15,-3 0 2 16,0-8 0-16,-1 8 1 16,1-11 0-16,-1 7 2 15,1-7-5-15,-1-4-3 16,1 0-1-16,-1-4-1 16,5 0-7-16,0-3-3 15,3 0-14-15,5-8-5 16,5 0-23-16,3-7-6 15,4-4-45 1</inkml:trace>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0.173"/>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37 10 176 0,'0'-8'68'0,"4"4"-36"0,-4 1-37 0,5 3 12 15,-5 0 5-15,0 0 7 16,0 0 3-16,0 0 4 16,0 0-14-16,0 3 0 0,-5 1-1 15,1 11-2-15,4 0 2 16,0 0-2-16,0 3 0 16,0 1-3-16,0 3 1 15,0 0-2-15,0 0 0 16,0 0-3-16,0 0-2 15,-4 15 1-15,0-3 1 16,0-5 1-16,0 8 1 0,-1 11 0 16,1-3 2-16,0-1-1 15,0 8 0-15,0-4-1 16,4 0 0-16,4-7-2 16,4-4 1-16,5-8-9 15,3-10-3-15,5-4-2 16,4-15-1-16,0-8-4 15,0-7-1-15,0-3-8 16,0-1-2-16,-4 1-5 16,0-1-3-16,-5 1-16 15,-3-1-49 1,-5 8 12-16</inkml:trace>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0.578"/>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-6 26 124 0,'0'0'46'0,"0"0"-24"0,0-7-6 0,0 7 16 0,0 0-6 15,0 0-3-15,0 0-7 16,0 0 0-16,4 0-9 16,5 0 7-16,-1 7 3 0,5-3-3 15,-1-4 2-15,5 0-3 16,-1 0 0-16,5 0-3 15,0-4 1-15,4 4-6 16,0 0-1-16,-4 0 0 16,4 0 0-16,0 0-2 15,-1 0 1-15,1-7-13 16,0 7-6-16,0-4-20 16,0 0-10-16,9-7-61 15</inkml:trace>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1.718"/>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18-4 156 0,'0'0'60'0,"5"0"-32"0,-5 0-26 16,0 0 12-16,0 0-5 15,0 0 0-15,0 3-1 16,0 8 0-16,-5-3-4 15,5-1 6-15,-4 4 3 16,0 4-4-16,4-11-1 16,-4 11 0-16,4-4 0 0,0 0 0 15,0-4-2-15,0 12 1 16,0-5-4-16,0 5-2 16,0 3 4-16,0-3 1 15,0-1-2-15,0 1-3 16,0-1 0-16,0 1 1 15,8-5-1-15,1-3-1 16,3-3 1-16,5-4 1 16,-1-8-3-16,5-4-2 15,0-3-1-15,0-3 3 16,0-1 0-16,-1-4 1 0,-3 1 13 16,0 3 8-16,-5 0 1 15,-4 0 1-15,1-3-6 16,-5 3-2-16,0-3-9 15,-4 7-4-15,0-8 1 16,0 1 0-16,0-1-4 16,-4 1-1-16,4 3-4 15,0 4 1-15,-4 3-17 16,0 8-10 0,4 0-3-16,0 15-17 15,0-11-7-15,4 11-39 16</inkml:trace>
</inkml:ink>
</file>

<file path=ppt/ink/ink1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2.289"/>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39 13 196 0,'4'-4'74'0,"-4"1"-40"0,4-5-35 0,0 8 15 16,0 0-1-16,-4 0 15 15,0 0 0 1,-4 0-14-16,0 4-1 0,-4 0 0 0,0 7-7 16,-1 0-1-16,1 0-3 15,4 4 1-15,0-1-2 16,-1-6-1-16,5 7 1 15,0-4-1-15,5 0-3 16,3-4 2-16,0 1-1 16,5-1 0-16,-1 0 2 15,1 1 0-15,-1-1-3 16,5 8 2-16,-1 0-1 16,-3-8-2-16,-1 12-2 15,5-1 1-15,-5-3 1 16,-3 0 2-16,-1 0 1 15,-4-4 3-15,-4 3 8 16,0-3 5-16,0 1 4 16,-4-5 3-16,0 4-6 0,-4-4 1 15,-5 1-6-15,-3-4 1 16,3-1-5-16,-4-3-2 16,5 0 0-16,-5-3-1 15,5-1-2-15,-1-4-2 16,1 8-6-16,4-7-1 15,-1-4-10-15,5 0-2 16,4 0-17-16,4-4-4 16,9-3-28-16,-1-1-11 15,5-7-20 1</inkml:trace>
</inkml:ink>
</file>

<file path=ppt/ink/ink1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2.844"/>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62 131 196 0,'-4'18'74'0,"4"-18"-40"0,0 0-46 16,0 0 7-16,0 0-2 16,4 0 4-16,0-3 19 15,-4 3 10-15,8 3-13 16,1-3 11-16,3 0 5 0,1 0-11 15,8 0-2-15,-1-3-8 16,5-5-3-16,0-3-2 16,0-4 0-16,0 8-2 0,-4-4-1 15,0 0 3-15,-5 0 0 16,1 3 3-16,-4-3 3 16,-5 0-2-16,-4 0-2 15,-4 7 0-15,0-3-1 16,-4-1-2-16,-4 1 1 15,-5 3-7-15,-4 4 1 16,-3 0-1-16,-5 4 2 16,-4 3 3-16,-1 1 2 15,1 3-4-15,4 0 1 16,5 4 2-16,-1 0 3 0,4 3-2 16,0 1 0-16,1 3 3 15,-1-4 1-15,5 1-3 16,-1-1-1-16,5 1 1 15,4-1 2-15,0 1-3 16,4-1 0-16,4 4-1 16,4-3-2-16,0-4 1 15,5-4-1-15,3 0-5 16,9 0 1-16,9-4-11 16,3-7-6-16,1 0-24 15,-1-7-11-15,1 0-63 16</inkml:trace>
</inkml:ink>
</file>

<file path=ppt/ink/ink1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3.354"/>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34 233 192 0,'-17'-18'74'0,"17"10"-40"0,-8-3-24 0,8 7 17 15,-5-3-7-15,1 0 1 16,4-1-8-16,0-3 0 16,0 0-8-16,0 0 1 0,4 0 1 15,5-8 1-15,-1 5 0 0,5-1 0 16,3-4 0-16,1 12-4 15,4-8-1-15,4 0 1 16,0 4 2-16,0 4-1 16,0 3 0-16,0 4-1 15,-1 4 0-15,-3 3-2 16,0 1-2-16,0 3 1 16,-4 7 1-16,-5 1-3 15,-4-1 0-15,-8 4 3 16,-4 1 1-16,-4-1 3 15,-5-4 1-15,-3 1 3 16,-1-1 1-16,-4 4-1 16,0-3 1-16,1-4-4 0,-1-4-2 15,0-4-9 1,4-3-3-16,1-4-5 0,3-11-3 16,1-4-18-16,3-11-6 15,5-3-29-15,4-8-11 16,0-4-27-1</inkml:trace>
</inkml:ink>
</file>

<file path=ppt/ink/ink10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3.775"/>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33-2 220 0,'-13'4'85'0,"9"-4"-46"0,0 3-32 15,4-3 18-15,0 4-13 16,-4-4-4-16,0 4 8 16,4-4 4-16,0 0-10 15,-4 4 1-15,4-4 2 0,0 7-1 16,0-7 1-16,0 7-3 16,0 4-1-16,4-3-1 15,0 10 9 1,-4 1-3-16,0-1-7 15,0 1-2-15,0 3-1 16,0 8 0-16,4-1 0 16,0 8 0-16,0 4-2 15,1-1-2-15,-1 5-2 16,4 3 1-16,0-4-1 0,5 4 0 16,4 0-3-16,-1 1 1 15,1-1-7-15,-1 3-1 16,1-6-6-16,-4-5-4 15,-1-3-10-15,-4-11-5 16,-3 4-27-16,-5-12-9 16,-9-14-27-1</inkml:trace>
</inkml:ink>
</file>

<file path=ppt/ink/ink10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2.091"/>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37-1 136 0,'-4'0'52'0,"4"4"-28"0,-8 0-17 0,8-4 15 15,-4 3-4-15,0 1 1 0,-1 0-6 16,1-4 0-16,4 4-8 16,-4-1-5-16,4 1-3 0,0 0 2 15,0-1 0-15,0 8 3 16,0-3 1-16,0 3-6 16,0 0 0-16,0 0 1 15,0 4 3 1,0 3 0-16,-4 1-3 15,4 3-1-15,0 0-1 16,0 4 0-16,4 0-2 16,0 4-1-16,0-1-5 15,1-3 0-15,3 0-3 16,0-4 2-16,1 0-11 16,-1 1-41-16,0-5-3 15,0 1 30-15,1 3 18 16</inkml:trace>
</inkml:ink>
</file>

<file path=ppt/ink/ink10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2.647"/>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-4-2 88 0,'4'15'35'0,"0"-8"-18"0,5 0-20 0,-1 1 8 16,0-1-4-16,1 1-1 15,-1-1 5-15,0 4 4 16,1 4 8-16,-1 3 4 16,0 1-4-16,0-1 0 15,1 1-6-15,-5-1 1 16,0 1-7-16,0-1-3 0,0-3 1 16,5 4-7-16,-1-8 1 15,-4 3-4-15,5-2 0 16,-5-5-5-16,4 8-11 15,-4-4 3 1,5 0 2-16,-1 0-37 16,0-4-6-16</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14:16.881"/>
    </inkml:context>
    <inkml:brush xml:id="br0">
      <inkml:brushProperty name="width" value="0.05292" units="cm"/>
      <inkml:brushProperty name="height" value="0.05292" units="cm"/>
      <inkml:brushProperty name="color" value="#00B0F0"/>
    </inkml:brush>
  </inkml:definitions>
  <inkml:trace contextRef="#ctx0" brushRef="#br0">11134 12034 258,'-39'-5'3612,"24"6"-258,-8-1-1677,4 5-1032,0 1-387,5 0-516,-2 1 129,4 1-129,-1-4 129,4 1 129,9-5 258,-21 3 258,21-3 0,-18 2 258,18-2-129,-16 0 0,16 0 129,-11 2-129,11-2-129,0 0-129,0 0 129,0 0 0,18 10 258,4-8-387,16 5 129,1-2-129,15 3 258,7 1-387,7 5-129,4-1-129,0 1-258,0 2-258,-9-5-645,3-4-2967,-3 5-387,-10-12-129</inkml:trace>
  <inkml:trace contextRef="#ctx0" brushRef="#br0" timeOffset="2191.125">13011 12251 2709,'0'0'3612,"0"0"-129,0 0-2193,0 0-387,18 0 0,-18 0-258,19 1 258,-6 1 0,8 4-258,-2-4 0,12 2-258,-1 2-129,5 0 129,1-1-258,6 1 258,2-5 0,10 2 0,0 0 0,8-2-129,5 0 0,11 4 0,5-3-129,6 1 0,4-1 0,0 3-258,4-1 129,1-1 129,-2 0-129,3-3 129,-1 1 0,0 0 0,-1-1 0,2 2 0,4-2 129,4 1-129,1-1 0,2 2 129,4 0-258,2-2 0,-2 3 0,2-1 129,2 0-129,-2 1 0,-2 0 0,3 1 129,-1-1-129,1 3 0,5 0 0,2 0 0,-3 2 0,-1 0 0,1 1-129,1-1 129,-4 1 258,-4-1-387,-6-4 129,0-1 0,-4-2 0,-1-1 0,2 0 0,-3 0 0,4 0-129,-3 0 387,-1 0-387,-1 0 129,-2 1 129,-7 4-129,-5-4 129,-5-1-129,-4 0 0,-6 0 0,-6-3-129,-5-1 0,-6 3-129,-8 1 0,-1-3-258,-10 3 258,-4 0 0,-6 0-129,-5 0 129,-8 0 0,-2 0 129,-11 0 0,0 0 129,3-12 0,-3 12 0,-8-13 0,8 13 129,-17-8-129,17 8 0,-19-13 0,19 13-129,-17-12-129,17 12 129,-21-17-129,11 3-129,-4-5 0,2 1 129,-2-6 0,5-1 0,-3-8 0,4-2 0,0-9 0,4 2-387,-4-5 258,2-1 0,1 0-129,2 3 258,-3 5 0,2 4 258,-1 6 129,-2 2 129,4 9 0,-4 0 129,0 4-129,-3 1 0,2-1-129,-3 3-129,0-1 0,1 1 0,0-1-129,-3 0 129,0-4-129,-2 2 0,-4 3 129,-4-1 0,-6 4 0,-4 0 0,-8 4 0,-3 1 0,-8 4 0,-8 0 0,-5 0 0,-6 0 0,-13 0 0,-5 1 0,-10-1 0,-8 0 0,-10-1 0,-11-2 129,-6-4-129,-10 1 0,-9-1 0,-9-1 0,-10 2 0,-3-3 0,-4 1 0,-6 2 0,2-1 0,-5 4 129,7 1-129,0 2 0,5 0 129,-2 1-129,10 2 129,1-3-129,5 1 0,6-1 0,7 0 0,7-5-129,5-1 0,7-1 129,0 1-258,7-1 258,5 3-129,4 2 0,4-1 129,7 3-258,6 0 258,6 1 0,9 6 0,11 1 0,9 1 0,10 0-129,8 1 129,13-1-258,5 0 129,11-1-129,3-3 129,12-5 0,0 0-129,-7 12 129,7-12 129,0 0 0,0 0 0,-3 12 0,3-12 0,0 0 129,-9 12-129,9-12 0,0 0 0,-16 15 0,16-15 258,-11 11-129,11-11 0,-17 13 129,17-13-129,-20 19 129,11-9-129,-5 0 129,2 2 0,-4 2-129,1 4-129,-2 0 129,0 5-129,1 3 129,-1 7-129,-2 0 0,1 9 0,3 0 0,1-4 129,2 3-129,2-1 129,3-4-258,3-4 129,4 0-516,5-8-2451,6-12-1032,12 5-258,-5-23 130</inkml:trace>
  <inkml:trace contextRef="#ctx0" brushRef="#br0" timeOffset="3451.197">18997 11386 258,'-13'12'3225,"3"-14"0,10 2-129,0 0-3354,0 0 0,0 0 258,0 0 258,0 0 258,0 0 258,6-8 129,-6 8-129,0 0 258,19-7-258,2 7 0,1 0-387,12 0 0,6 2 0,5 4 129,12-5-258,12 7 0,4-5-129,9 1 129,9-1-129,9-1 129,9-2 129,10 0-129,5-2 0,5-1-129,3-2 129,5 4 0,-3-2 0,6 3-129,-1 0 0,-3 0 0,-4 0 0,-1 4 258,-9 0-258,-1 2 129,-9-2 0,-6 0 258,-11 0-387,-4 2 129,-10-2-129,-8-1 0,-10-1 0,-10 0 0,-11-2 0,-10 3 0,-8-3 0,-12 0-129,-12 0 0,14 0-129,-14 0-129,0 0 0,0 0-129,0 0-258,-1 13-516,-15-4-3225,2-5-258,-3-1-387,-11-14-129</inkml:trace>
</inkml:ink>
</file>

<file path=ppt/ink/ink1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3.083"/>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-4 7 132 0,'-4'0'52'0,"4"-4"-28"0,4 0-33 0,-4 4 9 16,0 0-4-16,8 0-1 15,1 4 8-15,-5-4 14 16,4 11 2-1,-4 4-8-15,1-1-3 0,-1 5-5 16,4-1-3-16,0 5 3 0,1-5-4 16,-1 1 0-16,0-1-8 15,5 1-4-15,-1-5-7 16,1-2 0-16,-1 6-29 16,1-7-21-1,-1-4 29-15</inkml:trace>
</inkml:ink>
</file>

<file path=ppt/ink/ink1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3.384"/>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-4 0 44 0,'4'18'16'0,"4"-7"-8"0,0 4-27 0,1-7-6 16</inkml:trace>
</inkml:ink>
</file>

<file path=ppt/ink/ink1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3.577"/>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-4 5 84 0,'4'7'33'0,"5"-3"-18"0,-5-8-29 16,4 1 3-16,5-1-23 15,-5-4-5-15</inkml:trace>
</inkml:ink>
</file>

<file path=ppt/ink/ink1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32.571"/>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2-3 132 0,'-5'-4'52'0,"1"0"-28"0,4 4-22 0,0 0 14 15,0 0-8-15,0 0 0 16,0 0-2-16,0 0-1 16,0 0-3-16,-4 0 5 0,4 0 3 15,0 0-10-15,0 0-2 16,0 0-17-16,0 8-7 16,4-1-42-16</inkml:trace>
</inkml:ink>
</file>

<file path=ppt/ink/ink1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33.036"/>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-6-10 96 0,'-4'0'35'0,"4"4"-18"0,4-4-60 16,5 0-12-16,-5 0 27 15,4 0 13-15</inkml:trace>
</inkml:ink>
</file>

<file path=ppt/ink/ink1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39.897"/>
    </inkml:context>
    <inkml:brush xml:id="br0">
      <inkml:brushProperty name="width" value="0.93333" units="cm"/>
      <inkml:brushProperty name="height" value="0.93333" units="cm"/>
      <inkml:brushProperty name="color" value="#00B0F0"/>
      <inkml:brushProperty name="fitToCurve" value="1"/>
    </inkml:brush>
  </inkml:definitions>
  <inkml:trace contextRef="#ctx0" brushRef="#br0">-9-15 104 0,'-4'0'38'0,"8"0"-20"0,0 0-21 0,-4 0 6 16,0 0 3-16,0 0 6 16,0 0 9-16,0 0 7 15,0 0-2-15,0 0 2 16,0 0-12-16,0 0-2 15,0 0-8-15,0 0-11 0,4 3-4 0,0 5-17 16,5-5-9-16,-1 1-41 16</inkml:trace>
</inkml:ink>
</file>

<file path=ppt/ink/ink1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40.378"/>
    </inkml:context>
    <inkml:brush xml:id="br0">
      <inkml:brushProperty name="width" value="0.93333" units="cm"/>
      <inkml:brushProperty name="height" value="0.93333" units="cm"/>
      <inkml:brushProperty name="color" value="#00B0F0"/>
      <inkml:brushProperty name="fitToCurve" value="1"/>
    </inkml:brush>
  </inkml:definitions>
  <inkml:trace contextRef="#ctx0" brushRef="#br0">0 7 4 0,'9'-7'0'0</inkml:trace>
</inkml:ink>
</file>

<file path=ppt/ink/ink1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0.013"/>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-7-11 148 0,'-4'-4'55'0,"4"4"-30"0,0 0-16 16,0 0 14-16,0 0-5 16,0 0 2-16,0 0 0 15,0 0 0-15,0 0-11 16,0 0-5-16,0 0-3 0,0 0-6 16,4 8 1-16,-4-8-5 15,4 7 1-15,0 0-3 0,0 1 0 16,0-1-12-16,5 1-5 15,-1-1-25 1,0 0-33-16,-4 1 21 16</inkml:trace>
</inkml:ink>
</file>

<file path=ppt/ink/ink1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0.583"/>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-5-2 108 0,'0'4'41'0,"4"-4"-22"0,-8 7-18 16,4-7 8-16,4 4-19 16,0 0-5-16,-4-4-31 15,4 3-12-15</inkml:trace>
</inkml:ink>
</file>

<file path=ppt/ink/ink1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2.310"/>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2-1 168 0,'-4'4'66'0,"4"-1"-36"0,0-3-22 15,0 0 16-15,0 0-8 16,0 0-1-16,0 0-3 16,0 0 2-16,0 0-7 15,4 8 2-15,-4-1 4 0,4 1-5 16,-4-1 0-16,4 0-4 15,0 1-3-15,1-1-5 16,-1 1 0-16,4-1-7 16,-4 0-1-16,5 1-11 0,-5 3-5 15,4 0-12-15,0 4-5 16,5-4-30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0.297"/>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202 0 76 0,'-4'4'30'0,"4"0"-16"0,0-1-12 15,0-3 6-15,0 0-4 16,0 4-1-16,0 0 1 16,-4 3 2-16,0 1 8 15,4-5 3-15,-5 5-2 16,1-1 1-16,0 0 0 15,0 1 2-15,0-1-4 16,0 4 0-16,-1-3-8 16,-3-1 0-16,4 4 1 0,0 0-1 15,0-3 1-15,0 3-4 16,-1 0 0-16,1 0 1 0,0 0 0 16,0 0 0-16,0 11 0 15,-5-7 0-15,5 4 0 16,0-1 0-16,0 1 0 15,0-1-2-15,0 1 1 16,-1-1-2-16,5 1-1 16,0-1 3-16,0 4 0 15,0 0-1-15,0 1 1 16,0-1-2-16,0 0-1 16,0 8 1-16,5 3 1 15,-5 4 1-15,0 0 3 0,4 0-3 16,0-4 0-16,-4 4 1 15,4-4 0-15,0 1-2 16,0-1 1-16,5 4-2 16,-1-8-1-16,0 1 1 15,1-4 1-15,-1 4-1 16,0-1 2-16,1-3-2 16,-1 4-1-16,0-1 3 15,1 4 0-15,-1 4-4 16,0 4-1-16,1 0 1 15,-1-4 0-15,-4 0 3 16,0 3 1-16,5-3-4 16,-5 0 1-16,-4 0 0 15,8 0 2-15,-4-3-3 0,0-5 0 16,0 1 3-16,1-1 3 16,3-3 0-16,0 0 2 15,1 4-4-15,-5 3 0 16,0 4 1-16,0 7 0 15,-4 1-2-15,0-1 1 16,0-3-2-16,0 0-1 16,-4-1 1-16,0 1 1 15,0 0-3-15,-1 3-2 16,1-7 2-16,4 0 2 16,-4-4 0-16,4 4 2 15,-4 0-4-15,0 4 0 16,0 3 1-16,-1 1 0 0,1-5 0 15,0 1 2-15,0 3-1 16,0-3-1-16,0 0 1 16,0-4-1-16,-1 0-3 15,1 0 2-15,0 0 1 16,0 7 2-16,4-3-1 16,0-4 2-16,0 0-4 15,0 0-2-15,4 0 2 16,0 0 0-16,0 0-2 15,-4-4 2-15,0 0 1 16,0 0 2-16,9 1-1 16,-9 3-1-16,0 3 1 15,0-6-1-15,0 6 0 16,0-3 0-16,0-3 0 16,0-1 0-16,0-4 0 0,0 1 2 15,0 3-3-15,0 1-2 16,0 3 2-16,0 3 2 15,0 1 0-15,-4-4-1 16,-1 0-2-16,1 4 1 16,0-4 1-16,0 0 0 15,0-1 0-15,0-2 2 16,-1-1-1-16,5-3 2 16,-4-1-4-16,0 1-2 15,0-1 2-15,0-3 0 16,0 4 1-16,-1-1 2 15,1 5-3-15,-4 3 0 0,4-4 1 16,0 0 0-16,-5-3 0 16,5-4 2-16,0 0-1 15,0 0-1-15,0 3 1 16,0-3 1-16,-1 0-1 16,1-4-1-16,0 0-2 15,0-3-1-15,0-1 2 16,0 4 2-16,-1 1-2 15,-3-1 0-15,4-4 1 16,-4 4 2-16,3 1-3 16,-3-5 0-16,4 1 1 15,0-1 0-15,-5 1-3 16,5 3 2-16,0 0-1 16,0 4 0-16,0 0 2 15,0 0 0-15,0 0 0 0,-1-1 0 16,5-2-3-16,0-5 2 15,0 1-4-15,0-5 1 16,0 1 2-16,0 0 3 16,0 0-2-16,0 3 0 15,0-3-1-15,0-4 0 16,0 0 2-16,0 0 0 16,0 4-3-16,0-4 0 15,0 0 2-15,0 0 0 16,0 4 1-16,0-4 0 15,0 4 0-15,0 0 0 0,0-4 0 16,-4 0 2-16,4 0-3 16,-4 8 0-16,4-5 1 15,-4 5 0-15,0-4-3 16,4 0 2-16,0-1-4 16,-4 5 1-16,4-1 0 15,-5 1-1-15,5-1 1 16,0 1 0-16,-4-1 0 15,4-3 0-15,0-4-6 16,0 0-2-16,0-3-9 16,0-8-1-16,0 0-9 15,4 0-1-15,1-4-42 16</inkml:trace>
</inkml:ink>
</file>

<file path=ppt/ink/ink1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2.789"/>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-2-3 124 0,'4'4'46'0,"9"-4"-24"0,-5 3-24 0,-8-3 11 16,4 4-6-16,8 0-2 15,-7-1 0-15,-1 5-1 16,0-1-3-16,4 1 0 16,-4-1-16-16,1 0-7 15,3 1-23-15,-4-1-8 16</inkml:trace>
</inkml:ink>
</file>

<file path=ppt/ink/ink1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3.196"/>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-2 1 96 0,'12'-4'35'0,"-8"4"-18"0,5 4-2 0,-9-4 13 16,4 3-11-16,4 1-4 15,0 0-15-15,1 0-4 16,-1-4-41-16,0 3-17 16,1-3 20-16,-1-3 9 15</inkml:trace>
</inkml:ink>
</file>

<file path=ppt/ink/ink1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3.465"/>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-8-4 104 0,'4'0'41'0,"5"0"-22"0,-1 0-44 0,0 0-2 15,1 0-12-15,-1-4-2 16</inkml:trace>
</inkml:ink>
</file>

<file path=ppt/ink/ink1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7:49.119"/>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-45-52 148 0,'-5'0'55'0,"5"0"-30"0,-4 0-18 16,4 0 15-16,0 0-7 16,0 0 2-16,0 0-6 15,0 0 1-15,0 0-7 0,0 0 4 0,0 0 1 16,0 0 3-16,0 0 3 15,0 0-5-15,0 0 1 16,0 0-5-16,0 0-2 16,0 0-2-16,0 0 0 15,0 0-4-15,0 0 0 16,0 0 1-16,0 0 0 16,0 0-9-16,0 0-4 15,0 0-9-15,0 0-3 16,4 0-29-16,1 4-13 15,-5-4-8 1</inkml:trace>
</inkml:ink>
</file>

<file path=ppt/ink/ink1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7:51.746"/>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73 30 104 0,'0'-9'41'0,"-4"5"-22"0,4-4-33 0,0 8 3 0,4-4-9 16,-4-1-1-16,0 1 12 15,0 0 7-15,0 0 22 16,0 4 9-16,0 0 1 16,-4 0 2-16,-6 0-12 15,6 0-2-15,-1 4-6 16,0 0 0-16,0 0-7 16,-4 1-1-16,-1-5 2 0,6 0-1 15,-1 0 2-15,0 0-6 16,0 0-1-16,1 4 0 15,-1-4 0-15,0 0-5 16,5 0 1-16,0 0 6 16,0 0 4-16,0 0 1 15,0 0 1-15,0 0-4 16,0 0-1-16,0 0-6 0,0 0 0 16,0 0-6-16,0 0 1 15,0 4-14-15,0-4-5 16,0 4-37-1,0 0-23-15,0 1 37 16</inkml:trace>
</inkml:ink>
</file>

<file path=ppt/ink/ink1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7:59.522"/>
    </inkml:context>
    <inkml:brush xml:id="br0">
      <inkml:brushProperty name="width" value="0.93333" units="cm"/>
      <inkml:brushProperty name="height" value="0.93333" units="cm"/>
      <inkml:brushProperty name="color" value="#00CCFF"/>
      <inkml:brushProperty name="fitToCurve" value="1"/>
    </inkml:brush>
  </inkml:definitions>
  <inkml:trace contextRef="#ctx0" brushRef="#br0">30 62 168 0,'-10'-4'66'0,"5"-13"-36"0,1 8-35 16,4 9 12-16,0 0-6 15,0 0-1-15,-5 0 3 16,5-4 2-16,0 0-2 16,-5 4 11-16,5 0 6 0,0 0-4 15,0 0 1-15,0-4-4 16,0 0 0-16,0 4-7 16,0-5-2-16,-4 5-2 0,4 0 1 15,0 0-2-15,0 0-1 16,0 0 1-16,0 0 1 15,0 0-3-15,0 0 0 16,0 0 1-16,0 0 0 16,0 0 0-16,0 0 2 15,0 0-8-15,0 0-1 16,0 0-3-16,0-4-1 16,0 0 3-16,0 0 5 15,0 4 2 1,0-4-4-16,-5 4 1 15,5 0-14-15,0 0-3 0,0 0-40 16,0 0-42 0,5 0 28-16</inkml:trace>
</inkml:ink>
</file>

<file path=ppt/ink/ink1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8:01.188"/>
    </inkml:context>
    <inkml:brush xml:id="br0">
      <inkml:brushProperty name="width" value="0.93333" units="cm"/>
      <inkml:brushProperty name="height" value="0.93333" units="cm"/>
      <inkml:brushProperty name="color" value="#00CCFF"/>
      <inkml:brushProperty name="fitToCurve" value="1"/>
    </inkml:brush>
  </inkml:definitions>
  <inkml:trace contextRef="#ctx0" brushRef="#br0">19-2 108 0,'0'0'44'0,"-5"0"-24"0,5 0-26 16,-5 0 8-16,1 0-4 15,-1 0 0-15</inkml:trace>
</inkml:ink>
</file>

<file path=ppt/ink/ink1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8:01.833"/>
    </inkml:context>
    <inkml:brush xml:id="br0">
      <inkml:brushProperty name="width" value="0.93333" units="cm"/>
      <inkml:brushProperty name="height" value="0.93333" units="cm"/>
      <inkml:brushProperty name="color" value="#00CCFF"/>
      <inkml:brushProperty name="fitToCurve" value="1"/>
    </inkml:brush>
  </inkml:definitions>
  <inkml:trace contextRef="#ctx0" brushRef="#br0">81-4 162 0,'-5'0'1'0,"0"0"12"0,-4 0 7 16,-1 0 7-16,1 4 4 16,4 1-4-16,0-1 1 15,1 0-16-15,-1 0 2 0,0 0 0 16,0 1-3-16,5-5-1 16,0 0-4-16,0 0-1 15,0 0-3-15,0 0 1 16,0 0-7-16,0 0 1 15,0 0-4-15,0 0 2 16,0 0 1-16,0 0 2 0,0 0 1 16,0 0 3-1,0 0-3-15,0 0 0 0,0 0 1 16,0 0 2-16,0 0-1 16,0 0 2-16,-4 0-2 15,-1 0-1-15,0 0 3 16,0 0 0-16,5 0-1 15,0 0-2-15,0 0-2 16,0 0 1-16,0 0 1 16,0 0 0-16,0 0 0 15,5 4 0-15,0 0 0 16,0-4 0-16,-1 0 2 16,-4 0 1-16,0 0 1 15,0 0 2-15,0 0-1 16,0 0 2-16,0 0-4 0,0 0 0 15,0 0-3-15,0 0-1 16,5 4 1-16,-5-4 0 16,0 0 2-16,0 0 3 15,0 0 0-15,0 0 0 16,0 0-3-16,0 0 1 16,0 0-4-16,0 0 0 15,0 0-1-15,0 0-2 16,0 0 3-16,0 0 0 15,0 0 1-15,5 4 0 16,0 1-3-16,-5-5 0 16,4 4-1-16,1 0 0 0,-5-4-2 15,0 0-1-15,5 4-5 16,-5 0-3-16,0-4-16 16,0 0-5-16,4 9-54 15</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5.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0 1,'0'0'5,"-14"1"-3,1-1-4,-3 2-1</inkml:trace>
</inkml:ink>
</file>

<file path=ppt/ink/ink1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7:23:37.964"/>
    </inkml:context>
    <inkml:brush xml:id="br0">
      <inkml:brushProperty name="width" value="0.05292" units="cm"/>
      <inkml:brushProperty name="height" value="0.05292" units="cm"/>
      <inkml:brushProperty name="color" value="#00B0F0"/>
    </inkml:brush>
  </inkml:definitions>
  <inkml:trace contextRef="#ctx0" brushRef="#br0">10801 11589 2580,'0'0'3354,"-3"12"258,3-12-2322,0 0-1161,0 0 387,0 0 258,0 14 129,0-14 258,0 0 0,9 0 0,0 0-258,-9 0 0,16 0-258,-6 0-258,4 0 0,3 0-129,2 3 0,3-3 129,6 3 0,-1-3 129,9 0 0,1 0-129,8 0 0,3 1 0,8 7-129,0-1-129,5 0 129,3-1-129,1 1 129,-1 0 0,1-2 0,-5-2 0,-2 1 0,-5-4 0,-2 3-129,-4 2 258,-3 0-387,-2-2 258,-4 1-129,-7 0 129,0 0-258,-7-3 129,-3 2-129,-5-1 129,-5-2 129,-11 0-129,11 0 0,-11 0 0,0 0 0,0 0 129,0 0-258,0 0 0,0 0 0,0 0 0,0 0 0,0 0-129,0 0 129,0 0 0,0 0-129,0 0 129,0 0-387,0 0-516,-9-7-2451,9 7-1806,0 0-387,-11-22-258,1 3-129</inkml:trace>
  <inkml:trace contextRef="#ctx0" brushRef="#br0" timeOffset="1956.11">2629 9019 1806,'-7'-32'1548,"3"16"-258,0 3-129,0-3 387,-1-4-387,-2 7 258,-2-6-258,0 4-129,-6-2-129,2 4-129,-9-4-387,0 4-129,-5-1-129,-4 3-258,-6-1 129,-5 2 0,-7-1 0,-6 5 0,-2-2 129,-8 5 0,-3 2 0,-1 1 129,-3 0-129,6 8 0,-6 1 0,7 5 129,-4 4-129,5 1 0,-5 8 129,12 4 129,-3 5-258,6 4-129,-2 1 0,5 4 0,0 0-129,2 5 387,-10 0-129,8-2-129,-11 3 258,11-1-258,-6 2 258,9 1 0,-3 3 0,17 0-129,9 2 129,2 4 0,13 4-129,5 4 0,5 0 129,15 5 0,6-5-129,12 4 0,9-8 0,8-3-258,7-5 0,0-8 129,6-4 0,-5-2 0,5-3 129,-8-2 0,8 1-129,-7 1 387,5-6 0,1 1 129,5-10-387,3 0 129,10-15 129,1-3-258,3-8 0,2-12-129,4-12 0,3-10-129,3-8 258,2-8-129,-2-8 129,-3-3 0,0-2-129,-2 1 0,-1-3 0,-3 8 129,-7 0-129,-4 3 0,-10-4 0,-4 0 129,-14-7 0,-7-2 0,-13-6 129,-8-2 0,-13-6-129,-7 6 0,-2 3-129,-8 4 0,-5 8 0,1 6 0,-2 9-129,-2 10 129,-2 4 0,-2 8-129,-4 4 258,-3 5-258,-5 5 129,-6 4-129,-3 5 129,-6 0-258,0 12-129,-7-5-774,10 15-1419,-4-2-1806,3 4-129,5-2-516,5 1 129</inkml:trace>
  <inkml:trace contextRef="#ctx0" brushRef="#br0" timeOffset="3160.18">3360 10648 3354,'33'-20'3870,"-9"9"-258,-5-13-258,1-1-2838,7 3 129,-1-7-258,3 6 129,-5-4 258,1 4-129,-7-3 258,2 11-258,-9-5 0,3 9-129,-3 4-129,0 3-258,-2 4 0,0 8-258,0 7 129,-1 4 0,0 5-129,-4 5 129,-1 3 0,-3 2 0,-5 2 0,-4 3 387,-3-6-258,-3 5 258,-3-8 129,3-4-129,-2-4-129,6-1 0,1-7-129,10-14-387,-2 21-516,2-21-2967,0 0-645,7 1-516,-7-1 0</inkml:trace>
  <inkml:trace contextRef="#ctx0" brushRef="#br0" timeOffset="15307.874">16017 8851 4128,'25'-41'4773,"-8"1"-387,6-2-258,3-8-3870,2-11 0,6-2 0,-1-6 0,3-1-129,-1 4-129,1 3 0,-4 6 129,3 7-129,-5 9 258,-2 5-129,-3 12 0,-2 11 0,-5 6 129,-1 13-129,-4 14 0,-5 13 0,-3 11-129,-3 16 0,-2 12 129,0 11-129,-1 5 129,-1 5 0,-2-1 0,4-2 0,2-11 0,6-8 0,3-13-387,1-23-903,5-14-2967,-1-19-387,-6-12-516,-2-19 258</inkml:trace>
  <inkml:trace contextRef="#ctx0" brushRef="#br0" timeOffset="15480.884">16279 8529 6450,'-63'4'4644,"40"6"0,11 2-516,10 0-3870,6 0-258,12-2-129,10-1-516,3-9-1677,8 0-1806,9-3-387,-1-6-387</inkml:trace>
  <inkml:trace contextRef="#ctx0" brushRef="#br0" timeOffset="15839.904">16803 8378 6966,'-4'46'4902,"-8"-10"-516,-3 10-258,-3 6-3999,1 5 0,6 2-129,3-4 0,7-2 129,2-13-258,14-12 258,10-15-129,8-13 0,7-12 129,4-13-129,5-9 129,-1-7 0,0-4 0,-3-2 129,-11 1-129,-5 7 387,-8 3-516,-9 9 258,-5 2-258,-3 4-129,-4 7-129,0 4-516,0 10-1032,0 0-2838,0 0 0,0 0-516,-5 7 258</inkml:trace>
  <inkml:trace contextRef="#ctx0" brushRef="#br0" timeOffset="16216.927">17328 8390 4257,'-8'8'4644,"14"0"-258,9-4-258,2 4-3741,1 0 0,10 9 258,-4 5-258,5 10-129,-3 2-129,1 7-129,-2 0 0,-2 2 0,-3 3 0,-2-5-129,-2 1-516,-7-10-1290,1-6-2193,-2 0-387,-8-9-258</inkml:trace>
  <inkml:trace contextRef="#ctx0" brushRef="#br0" timeOffset="16429.938">17337 8879 7482,'-43'-21'4902,"34"5"-129,9-9-258,7 0-3870,14-8-387,13 0 0,8-3-129,8-1-129,7 4-387,2 1 0,8 13-1290,-7-5-2709,-1 3-387,-3-1-516,-5 0 258</inkml:trace>
  <inkml:trace contextRef="#ctx0" brushRef="#br0" timeOffset="16773.958">18210 8611 7740,'7'18'4644,"10"-12"129,8-5-645,0 0-4257,16 4 0,10-1 129,6 2 0,3-1 0,1 2 0,2 2-129,-4-1-258,1 4-645,-13-7-2580,-2-3-1032,-6 1-129,-12-4-129</inkml:trace>
  <inkml:trace contextRef="#ctx0" brushRef="#br0" timeOffset="17175.982">18601 8344 7611,'0'51'5160,"16"-22"-774,5-4-129,11-1-4257,5 2-129,8-4 0,4-3 0,2-4 129,-3-4-258,-1-5 387,-3 3-129,-8-4 0,-2 3 0,-10 1 0,-3 1 0,-8 5-129,-5 1 258,-7 9-258,-1 1 129,-9 7 129,-7 3 0,-7-1 0,-6 6 258,-8-2 129,-2 6-129,-6-8 129,4 0-258,3-6-258,4-7-129,11 4-1032,2-19-2967,21-9-645,0-8-258,13-17-516</inkml:trace>
  <inkml:trace contextRef="#ctx0" brushRef="#br0" timeOffset="17585.005">20065 8049 6837,'39'0'4644,"-30"0"-129,-9 0-258,-14-2-4257,-3 2-129,-8 2 258,-6 5 0,-11 2 0,-5 11 129,-13 8 0,-2 13 129,-12 5 129,3 12 0,-7 4 0,8 8 0,1 3 0,12 2-129,9-5 129,16 3-258,16-8 0,16-1-258,14-11 0,18-3 0,13-5-129,10-10-129,10-6-129,1-18-516,8 7-1290,-5-18-2451,0-8-387,-5-13-516,-7-11 129</inkml:trace>
  <inkml:trace contextRef="#ctx0" brushRef="#br0" timeOffset="18244.043">20095 8586 6063,'-23'0'5289,"16"0"-516,7 0-258,0 0-3612,6 0-903,10 2 0,8 1 0,3 4 0,6-1 129,5 5-258,-2 2 258,1 1-129,-5 8 0,-3 1 0,-7 9 0,-5 0 0,-10 4 0,-3-1 0,-5 3 0,-11 2 258,-7-7-129,-4 0 258,-7-12-129,-3-1 129,-3-8 0,-1-2-129,-1-10 0,6-7 0,5-11-258,7-5-129,9 0 0,7-3-129,5 0 129,10 3-129,6 5-129,4 0 0,6 11-129,-1-5-516,7 12-258,-12-10-2451,6-1-1032,1-2-129,-6-4-258</inkml:trace>
  <inkml:trace contextRef="#ctx0" brushRef="#br0" timeOffset="18680.068">20485 8584 8256,'3'36'4902,"2"-21"-129,1-1-387,-6-14-4386,14 27 0,-6-4 0,-1 2 129,-3 2-129,-2-2 129,0-1 0,1 0 129,1-6-129,7-7 129,6-6-129,10-5 129,4-7-129,7-8 0,2-6 0,6-2 129,-4-4 0,-2 8 0,-7 0 0,-5 6-129,-8 4 129,-2 4 0,-2 5-129,-2 3-129,2 4 0,1 2 0,1 0 0,2 6 0,0 3 0,0 3 129,-3 12 0,-3 9 258,-7 5-387,-3 6 0,1 9-1161,-7-6-3483,2-5-258,2-14-645,5-19-387</inkml:trace>
  <inkml:trace contextRef="#ctx0" brushRef="#br0" timeOffset="20441.168">22406 8831 8514,'5'0'4902,"7"0"-387,0-2-258,-3-4-4515,4 6-258,0 0 258,-1 5-129,-12-5 0,13 17 0,-13-17 0,0 19 387,0-6 129,0-13 387,-13 17 129,4-13 0,9-4 258,-16 5-258,16-5 0,-11 5-258,11-5-129,0 0-387,0 0-258,0 0-387,-2-14-2580,2 14-1290,2-18-516,2 0-387</inkml:trace>
  <inkml:trace contextRef="#ctx0" brushRef="#br0" timeOffset="20940.197">23005 8224 1677,'-5'-30'3999,"6"18"129,-1-11-387,2 6-2967,7 10-258,-5-4 0,7 11 0,-11 0 258,10 7-258,-10 9 0,2 13 0,-4 3 0,-6 17 0,-9 2 129,-1 10-129,-9-4 258,2 6 0,-5-7-129,5 0 0,-1-13 0,10-2-258,3-15 0,13-3-258,10-10-129,14-9-129,10-4-129,8-5 129,4-6 129,4-2-129,2-2 129,-5 3-258,-6 0-129,-12-3-1677,-1 5-2451,-9 1-129,-8-4-387,-6-5-258</inkml:trace>
  <inkml:trace contextRef="#ctx0" brushRef="#br0" timeOffset="21168.21">23140 8472 6708,'-5'39'5289,"3"-15"-258,2 7-516,0 1-2967,0 9-1161,3 10 0,-3 2-258,2 5 258,-2 4-129,0 4-129,0 2-516,0-8-516,7 6-3612,-2-9-258,0-8-387,1-10-387</inkml:trace>
  <inkml:trace contextRef="#ctx0" brushRef="#br0" timeOffset="23872.365">15815 9385 774,'0'0'2838,"18"-3"258,-10 0-2838,6 1 0,0-1 0,6 1 0,-2-1 0,6 2 0,3 1-129,5 0 0,5-3 0,5 3 129,6 0 129,3-2 258,10 2 129,1-2 0,13 2 258,1-4 0,10 4 129,1-4-129,11 4-129,1-3-387,9 3-129,-1-1 0,3-2-258,5 2-129,5-1 129,3 0-129,3 0 0,7 2 0,4-3-129,6 3 129,3 0 0,4 0 0,2 2 0,0 1 0,0 4 0,-1-2 0,-2 7-129,0 0 129,-4 0 0,-1 0 0,-1 1-129,-3 1 129,-1 1 0,-5-3 0,-5-2 129,-4 2-129,-6 0 129,-4 0-129,-8 0 387,-7 1-387,-7-2 0,-6-4 129,-7 3-129,-10-3 129,-7-4-129,-11 2 0,-8-3 0,-10-1-129,-6-1 0,-9 4-129,-6-4-129,-3 3-129,-10-3-258,0 0-903,0 16-2322,-12-14-387,1 5 129</inkml:trace>
  <inkml:trace contextRef="#ctx0" brushRef="#br0" timeOffset="25736.472">19340 7757 774,'0'0'3354,"14"-2"-645,-14 2-903,0 0-387,0 0-387,4 6-129,-4 7 0,0-13 129,-10 27-258,-1-13 258,2 12-258,-6-2 0,3 7-258,-1-2 129,5 0-258,0 3-774,4-11-1161,4-3-2580,7-4-258,4-14-516</inkml:trace>
  <inkml:trace contextRef="#ctx0" brushRef="#br0" timeOffset="25971.485">19447 7765 3096,'24'-21'3870,"-12"9"258,8 12-516,-1 0-3225,-7 3-129,-3 7 129,-5 2 0,-4 10 129,-12 2-129,-6 9-129,-6 1 0,-2 7 0,-1 2-258,0 1-258,9 5-1290,7-6-2451,8-13-387,13-4-129</inkml:trace>
  <inkml:trace contextRef="#ctx0" brushRef="#br0" timeOffset="26521.517">21195 7998 2451,'21'59'4386,"-15"-31"-387,6 5-2451,1 8 0,-6-6-387,3 2-516,-2-6-516,-2-5-1161,2-11-2709,6 2-387,-1-17-129</inkml:trace>
  <inkml:trace contextRef="#ctx0" brushRef="#br0" timeOffset="26709.527">21497 8064 4257,'2'29'4386,"3"-5"0,-3 1-129,2 3-3999,3 10 129,-1 3-129,4 5-645,1-1-3225,6 8-516,-6-10-387,5 2-129</inkml:trace>
  <inkml:trace contextRef="#ctx0" brushRef="#br0" timeOffset="41048.347">20651 16365 1419,'0'0'1806,"2"-7"0,-2 7 129,0 0-258,0-10-387,0 10-387,0 0-516,0 0 129,-5-12-129,5 12 0,0 0 258,0 0-258,-5-15 129,5 15-258,-4-13 0,4 13-129,0 0-258,-11-21 129,11 21-129,-11-12-129,11 12 129,-13-9 0,13 9 129,-15-9-129,8 6 129,-3-2 0,1 0 0,0 1 0,-1-6 0,0 3 0,-1-5 129,1 3 0,-3-6 129,0 7 0,-2-8 0,1 5 0,-4-2-129,0 2 129,-2-1-129,2-2-129,-4-1 129,1 1 0,1-3-129,0 2 129,1-1 0,0 3 0,0-4-129,1 2 258,-1 5-258,0-4 0,-1 3 0,-1-4 0,-2 5 129,-1-6-129,-1 5 0,-1-1 0,1 1 129,0-1-129,0-2 0,2 6 129,0-5 0,3 5 0,-2-5 0,4 6 129,-3-5 0,1 6-129,0 2 129,1-3 0,-2 2-258,1 5 129,2 0-129,-2 2 0,0 5 0,2 3 0,-2-3 129,3 5 0,-4 2-129,0-3 129,-1 5-129,1-3 129,-1 2-129,1 4 129,-2-1-129,0 2 0,0-3 0,-2 7 0,-1-3 0,1 7 0,-1-3 0,0 1 129,0 0-258,1 5 387,2 1-258,1-2 0,1 3 0,3 0 129,2-1-129,1 2 0,2 3 129,3-1-258,0-2 258,3 4-258,2-6 129,2-3-129,-1 2 129,4 7 0,-1-4 0,0 5 0,-2 0 0,3 1 0,-1 1 0,-1 5 129,2-1 0,0-8 0,0 1 129,2-2 129,3-3-258,4 2 129,2-1 0,4 2 0,-1-7-129,5 3 258,0-3-645,0 4 645,2-4-387,2 1 258,0-1-129,2-3 0,5 0 0,1 1-129,3 2 129,3-4 0,3 0 0,1-2 0,1 1 258,0-1-387,3-4 129,0 4 129,0-15-387,1-6 387,1 5-258,5-2 129,0-16-258,3-2 129,-1-9 0,2-9 129,-1 2 258,1 2-387,-3-14 258,-1-1-129,-6 11 129,2-8-129,-4-1 0,0 8-258,-3-3 258,-1 1-129,-5-6 129,1-1-258,-4-5 258,-1 0 0,-3-6 129,-4 6 0,-2-7 0,-4-4-129,-4 4 258,-2 0-258,-5 6 129,-2 2-258,-4 6 258,-1-4-258,0 5 0,-4 9-258,0 1-645,-12-11-1806,6 6-2322,-14-11-387,-6-15-516,-10-22-387</inkml:trace>
  <inkml:trace contextRef="#ctx0" brushRef="#br0" timeOffset="43116.466">10721 10329 1677,'-50'-40'2709,"22"19"-1935,3 7-258,-4-6 645,5 5-258,-3-4-129,4 0 129,-2 2-129,4 2 0,4 1 0,2-1-258,3 6 0,4-1-387,8 10 129,-11-11-129,11 11 129,-8-4 0,8 4 0,-11 0 0,11 0-258,-11 3 129,11-3-129,-10 17 129,10-17-129,-5 17 0,5-17 129,1 21 0,8-9 258,2 1-387,4-1 258,6-3-129,3-1 129,7 1 0,0 1 129,10-2-129,4-3 129,5 4 0,3-5-129,6 6 0,2 2 129,8 3-129,4-5-129,6 7 129,1 0-258,6 1 258,7 1-258,8 5 129,5-6 0,7 4-129,3 2 0,3 1 0,3 1-129,4-2 0,-1 5 0,-2-6 129,-4 1 0,1 1-129,-5-5 129,1 1 0,-1-2 0,-3-1 129,-3 0-129,-2-3 0,-5 0 0,-6 1 129,-10-3-129,-7-3 0,-9-1 0,-5-3 0,-10-1 0,-6-5 0,-7 0 0,-6 0-129,-6-5 258,-5-4-258,-9-2 129,-6-1 0,-6-2 0,-4-2 0,-5 1-129,-5-2 0,-2 1 0,-1-3 0,0 3-129,-4-4 0,4-2 129,0-6 0,2-2 129,-1-6-129,2-7 129,3-3 0,-3-7 0,3-4 129,0-3-129,1-3 129,0-3-258,1-3 129,1-1 0,-1-1 0,-1 2-129,-1 1 0,-4 5 258,2 5-258,1 7 129,-1 10 0,3 5 0,2 6 129,4 6-258,0 3 258,7 3-258,0 2 258,-1-1-129,3 2 0,-4 2 0,-5 13 0,11-18 0,-11 18 0,5-15-129,-5 15 129,0 0-129,6-15 0,-6 15 0,4-12 0,-4 12 0,0-16 0,0 16 129,-12-18-129,-2 7 129,-4 1-129,-4-2 129,-7-1 0,-5-1 0,-10 0 0,-5-1-129,-6 0 129,-8-1 0,-6 0 0,-7 0 0,-7-1 0,-8 0 0,-1-3 0,-5-1 0,-4-3 129,-7 5-129,-1-3 129,1 3 0,1 1-129,2-1 129,2 8-129,1 2 0,3 3 0,6-3 129,3 3-129,3-3 0,3 4 0,1 2 129,5-2-129,2 1 129,1 4-129,5 0 0,5 4 0,3 6 0,7 2 0,3 2 0,11-2 0,5 3 0,8-2 0,9-1-129,5 0 129,5-5 0,9-7-129,0 12 129,0-12 0,11 7 0,-11-7 0,15 5 0,-15-5 0,16 5 0,-16-5 0,8 5 0,-8-5 0,1 11 129,-1-11-129,0 18 0,-1-6-129,-7-1 129,2 5 129,-4 1-258,1 2 258,-2 3-258,-2 4 258,-3 8 0,0 7-258,-1 6 258,-4 7-258,0 10 258,-6 3-129,-1 13 0,-3 3 0,4-4 0,1-3 0,5 1 258,-1-5-258,4-12 258,6-4-129,7-14 0,5-6 129,0-6 0,0-4-129,0-9-129,1-3 129,5-2-258,-6-12 0,12 17-903,-12-17-2322,9 0-1032,-1-9-387,-9-21 129</inkml:trace>
  <inkml:trace contextRef="#ctx0" brushRef="#br0" timeOffset="78972.515">5342 10413 1032,'0'0'2967,"0"0"-645,0 0-645,0 0-645,0 0-258,-3 0 129,3 0-258,0 0 0,0 0-129,0 0 0,0 0-129,0 0 0,12 5-129,5 1 0,6-2 0,8 3 258,4-1-129,9 6-129,9 0 129,6 4-258,6 3 129,13 0-129,3 4-129,8-1 0,8-1-129,7-2 129,4-6 129,8-4 129,-1-7 0,4-2 258,-5-9 0,4-4 129,-5-11 0,-1 1-129,-10-7-129,-4 1-129,-8-3 0,-5 3-258,-8 0 0,-7 1-129,-6 0 0,-5-1-129,-8 1 129,-6-1-129,-4 0 258,-9-3-129,-4 3 129,-8 0 0,-9-2 0,-4 2 129,-7-4 0,0 3 0,-11-7-258,0-3 258,-7-8-129,0-3 0,-4-6 129,-2-5-258,0-4 129,0-6 0,3-1-129,2 3 129,1 1 0,3 0-129,6 7 0,1 5 129,2 7-129,5 6 0,1 8 129,0 1-129,0 10 129,1 3 0,0 2 0,-1 8-129,-2-2 129,-7 9 0,-5 5 0,-6 0 129,-6 5-129,-7 7 0,-9 2 0,-7 0 129,-11 1-129,-8 5 129,-6-6-129,-8 2 129,-6-3 0,-8 2-129,-5-2 0,-6 3 0,0-4 129,-2 0-129,-4-5 129,1 1-129,-1-4 0,5 0 129,5-4 0,5 0-129,3 0 129,7 0 0,5 0-129,9 4 0,8 5 0,5 3 0,10 5 0,8 1-129,10 4 0,10-1 0,9 2 129,6 0-129,8-1 129,3-1-129,9-1 129,1 1 0,3-1 129,-2 6-129,2 2 129,-3 3-129,-2 9 0,-3 5 129,-5 9-129,1 5 0,-4 5 0,3 2 0,10 8-516,7-4-1548,19 9-1935,20 3-387,24-11-387,23-1 1</inkml:trace>
  <inkml:trace contextRef="#ctx0" brushRef="#br0" timeOffset="79778.563">16693 11486 258,'7'-31'2838,"-7"31"-258,3-18-2967,-3 18-258,0-11-774,0 11-774</inkml:trace>
  <inkml:trace contextRef="#ctx0" brushRef="#br0" timeOffset="80176.585">16565 11462 129,'0'0'3999,"-6"-11"129,6 11-387,0 0-2193,0 0-387,0 0-387,3 14-258,2 12 0,2 12-387,3 17 129,2 13-258,4 19 129,-3 11-129,3 5 0,-2 5 129,-4 4-129,-3-7 129,-3 1 129,-4-9 0,0-3-129,-1-9 129,-2-6-258,-1-6 0,1-10 0,0-3-258,-1-16-516,4-1-1290,0-9-2193,-3-17-258,3-1 0</inkml:trace>
  <inkml:trace contextRef="#ctx0" brushRef="#br0" timeOffset="80813.622">13445 14203 1161,'-15'30'3741,"12"-13"0,-6-14 0,9-3-1806,0 0-1161,-10 4 0,10-4 129,0 0-129,0 0 129,0 0 0,14 4-258,4-4-129,11-1-258,14-2 129,16 1 129,17-3 0,18 3-258,18-2-129,19 4 0,11 1-129,14 9 129,6 5-258,3 1 0,4 2 0,-6-3 0,-7 2-129,-14-6-258,-9 1-387,-23-12-2322,-10-12-1161,-9-8-387,-15-16-258</inkml:trace>
  <inkml:trace contextRef="#ctx0" brushRef="#br0" timeOffset="82136.698">16199 13573 8127,'-11'0'4644,"4"12"-258,-1 14-1290,0-1-3096,3 11 0,0 7 0,-2 17 129,0 7 0,-1 18 129,-2 13 0,0 10 0,0 4 0,2 5 129,6 0 0,2-9-129,2-10-129,9-15-129,3-18 129,3-15-129,1-15 0,0-12 0,-3-11 0,-3-3 129,-12-9 0,15 0 129,-15 0-129,9-3 0,-9 3 0,6-12 0,-6 12-129,0 0 129,9-11-129,-9 11-129,12-3 129,-2 3 0,5 0-129,9 3 129,8 1 0,13-2 0,12-2 0,8 0 0,12-4 0,7-1 0,8-2 0,1 1 0,-2-5 129,-6 3-129,-8 3 0,-10 1 129,-11-1 0,-10 1 0,-13-3 0,-8 1 129,-10-1-258,-7 2 129,-8 5-129,0-15 0,0 15 0,-13-18 129,-1 8-258,-1-10 258,-2-4-129,-2-10 129,1-12-129,1-13 129,5-18-129,3-14 0,5-11-129,4-7-129,0-5 129,5-3-258,6 4 129,0 12 129,4 11-258,-3 16 129,0 17 258,-2 10-258,0 12 258,0 14-129,0 12 129,-1 5 0,-9 4 0,11 1 0,-6 11 0,-5 4 129,0 9-129,-4 1 129,-7-1-129,-6 2 129,-8-4-129,-8 2 129,-10-9-129,-8-7 0,-13-8 129,-7-3 129,-10-12 0,-5-1 0,-6 1 129,1-4-129,3-5 129,5 3-258,10 3 0,8 2-387,19 13-1161,4-13-2451,19 5-1032,7-1-258,7-6-645</inkml:trace>
  <inkml:trace contextRef="#ctx0" brushRef="#br0" timeOffset="83131.754">16460 10328 1419,'-26'-38'2064,"14"23"-2322,-1-2-387,3 2 258,-1 1 0,1-2 129,0 3 387,0-1 516,0 4 258,-1-1 258,-2 1 516,6 2 258,-7-3-129,14 11-258,-17-11 0,17 11-387,0-12-387,5 5-129,10 0-258,7 2-258,9 2-129,7 1 0,7 2-129,2 0 0,-2 9 0,0 4 129,-7-1 0,-5 5 0,-12-3 258,-7 5 387,-14-3-129,-4 7 0,-15-8 387,-2 6-258,-8-4-129,1 1 0,-2-2-258,3-1-258,7-1-129,6-5-258,14 3-129,0-12-129,24 22-258,-2-11 129,9 5 258,-2-4 0,2 5 129,-6-2 387,-5 7 0,-4-3 129,-7 5 129,-3 3 0,-4-1 129,-2 7-258,0 2 0,-2 4 0,-8-1 258,0 6 0,-9-5 0,0 7 0,-9-3 0,-3 2-645,-3 0-3096,-7 2-774,-10-14-387,-2 0-387</inkml:trace>
  <inkml:trace contextRef="#ctx0" brushRef="#br0" timeOffset="83984.803">12568 13783 9288,'-16'10'4773,"6"-10"-129,10 0-516,-1-21-3999,2 6-129,11 1 0,5-1 0,4-3-129,4 4 129,6 2-129,0 7 0,0 5 0,-3 5 129,1 10-129,-4 2 0,-3 5 129,-5 4 0,-5 3 129,-5 3 129,-2-1 0,-5-2 129,-2 1 0,-8-2 0,-1 2-129,-2-6 258,4-5-258,2-7-129,7-12-129,2 11 129,10-11-129,9 0-129,6 1 129,1 1 0,3 3 129,-2 9-129,0 1 0,-6 10 0,-5 5 0,-6 5 129,-3 4 0,-9 4 0,0 1 258,-11-1-129,-3 4 258,-9-9-129,-1 2 129,-5-10-129,-1 2-129,0-8-258,-3-8-516,12 6-2709,-8-14-1806,3-8-129,0-10-387,-1-14-645</inkml:trace>
  <inkml:trace contextRef="#ctx0" brushRef="#br0" timeOffset="89413.114">17406 5207 903,'11'12'3741,"-9"12"-129,-3-13 0,-6 13-2967,0 12-258,-6 6 129,0 13 0,-7 7-258,-2 7 0,-2 2-258,1-5 0,1-7-129,3-13-258,8-12-1161,11-34-645,0 0-1032,13-24-516,3-24 517</inkml:trace>
  <inkml:trace contextRef="#ctx0" brushRef="#br0" timeOffset="89798.136">17354 5487 258,'20'-119'3612,"-20"66"645,-2 11-516,-4 8-1419,-7 4-1032,6 10-516,-3 5-129,10 15-516,-11-13 0,11 13 0,0 0 0,3 20 129,3-2 0,4 11 0,3 5 0,1 13 0,-2 0 0,1 10-129,-5 3 0,0 3 0,-7-2 0,0 0-129,-1-10 258,0-6-129,2-9 0,6-13 0,5-13 0,7-14 0,8-21 0,2-15 0,4-12 0,2-11 0,-5-11 0,-3-1 129,-5-6-129,-4 6 129,-8 7 0,-3 5 0,-4 10-129,-3 10-258,4 14-387,-4 1-1161,8 16-2580,-1 6-258,2-1-387,1 6-258</inkml:trace>
  <inkml:trace contextRef="#ctx0" brushRef="#br0" timeOffset="90241.161">17741 5730 6708,'-12'-19'4644,"10"-8"-258,2 1-258,0-5-4257,10 6 0,5-1 129,5 6-129,3 2 129,4 8 0,2 9 0,4 1 0,-2 6-129,1 9 129,-3 5 129,-2 3-129,-3 3 129,-7 1 0,-1-3 129,-9 0 129,-2 1 0,-5-8 0,-4 2 129,-8-9-129,0-1 0,-4-6-129,0 0 0,0-4-387,-1-13-387,7 6-1419,-3-9-2322,6-5-516,1-2-129,2-2 0</inkml:trace>
  <inkml:trace contextRef="#ctx0" brushRef="#br0" timeOffset="90608.182">18128 5542 3870,'8'58'4386,"-8"-29"-387,0 5-129,0 2-3225,-3-5-258,3 1 129,0-12-258,7-3 258,7-14-258,7-3-129,7-16 0,3-9 129,3-11 129,2 3 0,-6-8 258,3 4-129,-12 0 258,-1 8-129,-11 1-129,0 12 0,-8 4-258,-1 12-258,0-13-129,0 13-129,0 0-516,0 0-1806,0 13-1935,0-13-258,4 10-516,-4-10 0</inkml:trace>
  <inkml:trace contextRef="#ctx0" brushRef="#br0" timeOffset="91068.208">18576 5455 5547,'0'15'4644,"0"2"-258,0-5-129,0 2-3096,-1 1-1161,-1 7-129,-1 2 258,0 2-129,0 3 258,-2-4 0,4-2 0,0-4 129,6 1-129,8-11 258,12-6-258,8-7-129,8-9 0,3-14 129,5 1-129,-3-7 129,-2 1 0,-9 3 0,-7 7-129,-10 5 129,-6 8-129,-12 9 0,8 2-258,-7 8 0,-1 5 0,1 4 0,0 0 129,2 6-129,-2 0 129,4 4-129,0 3 0,2 9-903,-7-7-2709,5-2-1032,0-11-129,-5-21-645</inkml:trace>
  <inkml:trace contextRef="#ctx0" brushRef="#br0" timeOffset="91520.234">19501 5624 6966,'11'29'4902,"2"-19"-516,9 0-129,6-1-4128,13 1-258,7 0 258,7 4-258,3-4 129,2 5-129,-1-6-129,-1 6-258,-11-10-1548,-7 0-2193,-3 4-387,-13-9-129</inkml:trace>
  <inkml:trace contextRef="#ctx0" brushRef="#br0" timeOffset="91916.257">20001 5463 5934,'-7'38'4515,"12"-23"-258,12 5 0,4-8-4386,8 9-258,6-2 387,7 0-258,3-6 129,1 1 129,3-6-129,-4-1 129,-4-2 0,-6-1 129,-4 1 0,-8 0 129,-9 10 0,-8 3-129,-6 7 129,-3 6-129,-12 6 129,-10 1-129,-6 7 258,-11-2 0,0 5 0,-10-9 0,5 1 0,-3-3-258,4-4 129,8-5-258,2-14-2064,13-3-2193,9-11-516,8-11-387,6-10 0</inkml:trace>
  <inkml:trace contextRef="#ctx0" brushRef="#br0" timeOffset="92728.303">20983 5308 2967,'0'0'4257,"6"-8"0,-6 8-258,6-12-3354,-6 12-129,3-14-129,-3 14-129,0 0 129,0 0-129,0 0-129,2 14 0,-2 10 258,0 5 0,0 10-129,-5 6 258,-2 12-258,-3 3 129,-3 3-129,-2-1 129,-2 2-129,1-11-129,1-4 0,2-11 0,6-11-129,7-10 0,7-14 0,16-7-129,5-15 0,7-2 129,3-5 0,3 1 129,-2 2 0,-9 5 129,-4 6-129,-10 12 129,-6 4-129,-10 14-129,0 6 129,-4 2-258,-5 4 129,1 1 0,-2-2-129,-2-2 129,0-3 258,-3-6-129,-1-2 258,-8-8-129,0 3 129,-4-9-258,-1-2 258,-2-2-258,4-10-258,7-1-645,-1-16-2322,19 5-1548,5-5-387,13-4-129,8 1-258</inkml:trace>
  <inkml:trace contextRef="#ctx0" brushRef="#br0" timeOffset="93140.327">21416 5900 5805,'-36'3'4644,"19"-11"-387,9-5-129,7-8-4128,1-2-129,14-2 129,4-1 129,5 2 0,1-1 129,2 8 0,-3 3 129,-3 7-258,-3 7 129,-3 11 0,-3 7-258,-1 6 129,-3 5-258,0 2 258,-4 3-129,0 2 387,-3-6 0,0 0 258,-5-12-129,-2 5 129,-11-14-258,1 0 258,-6-9-129,1-5-387,-1-7-258,3-12-516,7 7-387,-4-20-2193,17 7-1419,2-2-516,13-2-129</inkml:trace>
  <inkml:trace contextRef="#ctx0" brushRef="#br0" timeOffset="93500.347">21761 5796 4644,'-2'37'4386,"0"-21"-129,-6-13-258,8-3-3870,0 0-129,2-12 0,8 0 129,4-3 258,7 4-129,0-4 387,5 10-129,-4 1 0,4 8 0,-9 10-129,1 13-129,-7-2 0,-5 6-129,-3 1-129,-3 1 258,-3-6 129,-3 1 0,-5-14 0,-1 1 129,-4-9-129,0-2 0,-2-6 129,0-4-387,-2-7-258,-4-8-516,6 7-645,-7-15-2838,11-2-903,3-9-129,7-4-258</inkml:trace>
  <inkml:trace contextRef="#ctx0" brushRef="#br0" timeOffset="94081.381">22196 5242 6837,'-11'-9'4902,"1"-2"-516,10 11-258,0 0-3870,0 0-258,10 13 129,-3 9 0,3 10 0,-2 11 129,0 12-129,-3 11 258,-2 11 0,-6 7-129,-4 9 0,-3-6 129,1-4-258,-2-8 0,0-10 0,4-12-258,0-18 0,7-15-129,0-20-258,0 0-129,3-26-129,5-6 129,-5-21-129,9-3 258,-2-11 129,3 0 516,3 1 0,-4 0 387,7 11 129,-1 1 0,6 13 129,1 1-516,8 12 387,-2-1-645,6 3 129,2-1-258,1 1 129,-1 1-129,-1 4 258,-7 1 0,-4 1-258,-5 9 0,-7 1-129,-2 9-774,-13 0-387,0 14-2064,-4 3-1419,-11 0-129,-1 7 129</inkml:trace>
  <inkml:trace contextRef="#ctx0" brushRef="#br0" timeOffset="94339.395">22299 5609 5934,'-32'40'4773,"26"-19"-129,6-2-387,10 1-3612,8 7-516,7 0 0,10 4 129,1-5-129,7 1 0,-2 0-129,0-1 129,-3-4 0,-1 3 129,-6-4 129,-3 1-129,-3 0-258,-2-3-129,-1 8-1419,-8-10-2709,-2-8-129,-2-6-645,-10-16-129</inkml:trace>
  <inkml:trace contextRef="#ctx0" brushRef="#br0" timeOffset="97045.55">23461 6007 2709,'10'-5'3354,"-10"5"-903,0 0-774,8-7-129,-8 7-387,0 0-129,0 0-129,0 0-129,0 0 129,0 0-129,0 0 0,0 0 129,0 0-258,0 0-258,0 0 0,0 0-258,8-11 0,-8 11-129,12-6 0,-12 6-129,10 0 0,-10 0 0,7 0-129,-7 0 129,0 0-129,0 0 258,0 0-129,0 0 258,0 0 0,0 0 129,0 0 129,0 0 0,0 0 0,-8 0 0,8 0 129,-10 0-258,10 0-129,-12 2 0,12-2-258,-7 0-129,7 0-516,0 0-516,16-3-2967,-6-2-387,-1-8-258,8-3-258</inkml:trace>
  <inkml:trace contextRef="#ctx0" brushRef="#br0" timeOffset="98135.613">23814 5504 3999,'17'12'4128,"6"-12"129,5-2-129,-1 1-3870,9-3-129,-3 4 129,7 0 0,-10 0-387,-1 4 387,-8 1-258,-3 2 0,-7 3 129,0 3 129,-9-1 258,-2 7 0,-5-2 129,-5 4 0,-8-1 0,-1 4 0,-3-6 129,-2 4-387,1-5 0,2-1-258,11-1 0,10-2-129,9-3-129,15 0 0,9 2 0,8-2 0,4 2 129,3 3-129,-6 1 129,-1 1 0,-13 2 0,-8 3 129,-13-2-129,-6 4 129,-1-2-129,-4-3 129,-13 0-129,-4 2 129,-4-4 129,-1 6 129,-1-7-129,-2 2 0,-5-2 129,-1 1-387,10 7-1419,-5-9-2967,7-10-258,1-3-516,1-11-129</inkml:trace>
  <inkml:trace contextRef="#ctx0" brushRef="#br0" timeOffset="100660.757">23857 5554 2967,'0'0'4257,"-9"-2"-516,9 2 0,0 0-3612,0 0-258,0 0 258,0 0 129,0 0-129,0 0 129,0 0-129,4-4 129,9 4 516,4 0-645,13 0 387,3 1-387,14 3 258,3 2-258,6 4 516,-4 2-516,0 7 129,-11-1-129,-6 7 129,-15 2 0,-8 4 0,-12 4-258,-7 6 258,-10 0-258,-6 0 129,-6 0 0,-5 3 129,-1-5 0,-6 2 129,-2-8 258,2-1-129,1-5 0,3 3-258,4-7 0,3 1-129,6-7 0,8 1-258,12 0 258,9-3 0,16 1-129,18-4 129,11-6 0,12 3 129,4-6 129,18-1 129,-1-2-258,0 0-129,-8 0 258,-10 0-129,-8 0 0,-12 5 0,-4 2 0,-41-7-387,41 20 0,-41-20-129,0 0-258,0 0-1161,0 0-2967,24 51 0,-24-51-645,-46-8-258</inkml:trace>
  <inkml:trace contextRef="#ctx0" brushRef="#br0" timeOffset="101659.814">16322 14404 5547,'-10'6'4515,"-2"-6"-516,12 0-129,-10 0-3096,10 0-903,-2-6 129,2 6 129,6-14-129,2 6 258,5 2 129,-1 2-129,1 1 129,-2-1 0,1 4 0,-12 0-129,15 14 258,-15-14-129,4 24 0,-4-24-129,4 22-129,-4-10 0,2 0 0,-2-12 0,5 15-129,-5-15 258,0 0 129,0 0 0,0 0 129,0 0-258,0 0 0,-9-1-387,4-11-645,5 12-2709,7-17-1161,-2 3-387,2-6-387</inkml:trace>
  <inkml:trace contextRef="#ctx0" brushRef="#br0" timeOffset="102223.845">16694 14048 9288,'-22'4'4773,"13"-4"-258,-2-2-387,11 2-4128,-8-10 129,8 10-258,7-15 129,2 4 0,4 1 258,3 2-258,2-1 387,-1 3-387,3 6 258,-4 0 129,0 3-258,0 9 387,-5 1-774,-2 3 645,-4 5-387,-3 1 258,-2 3-129,-7 4 0,-6 8 0,-10-3 129,-1 7 129,-10 0 0,1 4 0,-4-4 129,4 2-129,2-6-258,8-7 129,6-4 0,14-6-258,6-7 129,17-4-129,8-5 0,6-2 129,5-2 0,4 0-129,0-4 0,-3 2 0,-4 1 0,-7 1 0,-2 0 0,-2 3-129,-2 4 0,0 0-258,5 13-1935,-7-13-2709,4-2 0,-7-5-645,-8-7-258</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2.26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94 128 0,'4'4'49'0,"0"-1"-26"0,1 5-23 15,-1-5 13-15,4 1-7 16,0 0-1-16,5 3-2 16,-1-3-3-16,1 0 1 15,3-1-1-15,5 1 2 0,0 0 3 16,0-1 2-16,0-3 1 16,-1 0 2-16,5 0-1 15,0 0 2-15,0 0-2 16,4 0 2-16,-4-3-4 0,9-1 1 15,-1 0-5-15,4-3 0 16,5-1-3-16,4 5-1 16,0-1-1-16,8 0 0 15,-4 1 2-15,-5-1 2 16,5 0-1-16,-4 1-1 16,0-1 3-16,0 0 2 15,-1 0-2-15,1 1-2 16,4-1 2-16,8 0 2 15,0 4-2-15,1-3 0 16,-1 3-3-16,-4 0-1 0,0 0 3 16,-4 0 1-16,-4-4 1 15,4 0 0-15,0 1 0 16,0-1 0-16,12 0 0 16,-4 0 0-16,5 4 2 15,3-3 3-15,-3-1-2 16,-5 4 1-16,0 0-5 15,0 0-2-15,-4 0-3 16,1-4 1-16,3-3-1 16,4 7 0-16,5 0 4 15,-1 0 3-15,1 0-2 16,-5 0 0-16,1 0-1 16,-1 0 1-16,13 0 2 15,-8-4 2-15,3 1-1 16,5-1 1-16,-4-3-2 0,4 7 0 15,-13-4-3-15,1 0-2 16,-9 4 1-16,0-4 1 16,0 4-3-16,0 0 0 15,0 0 1-15,0 0 0 16,8 4-3-16,1 0 2 16,-1-4 1-16,-3 4 2 15,3-4-1-15,-8 11-1 16,0-4 3-16,-4-7 0 15,-4 11-1-15,0-7 1 16,3-1-2-16,6 1-1 16,3 0-2-16,0 0 1 0,0-1 1 15,1 5 2-15,-5-1-3 16,-4 4 0-16,-1 0 1 16,1 0 2-16,-4-3-3 15,0-1 0-15,4 1 1 16,4-1 0-16,4 0 0 15,5-7 2-15,-5 8-1 16,-4-8-1-16,0 0 1 16,-4 0-1-16,0 0 0 15,-4 3 0-15,-1 1-3 16,1 0 2-16,0 3-1 16,4 1 0-16,4-5 2 15,0 5 0-15,0-5 2 16,0 1 1-16,-4-4-4 15,0-4 1-15,-4 1 0 0,0-5 0 16,-1 1 0-16,1-4 0 16,-4 3 0-16,3-3 0 15,1 8-3-15,0-1 2 16,4 4 1-16,0 0 0 16,-4 4 0-16,-1-1 2 15,1-3-1-15,-4 8-1 16,-1-5-2-16,-3-3 1 15,-1 0 1-15,1 0 2 16,3 0-1-16,-3 0-1 16,-1-3 1-16,9-5-1 15,0 8 0-15,4 0 2 0,-1 0-3 16,1 0 0-16,0 0 1 16,-4 0 0-16,0-3 2 15,4 3 1-15,-9 0-1 16,-3 0-2-16,3 0-2 15,1 3 1-15,0-3 1 16,8 11 2-16,0-7-1 16,4 0-1-16,0-4-2 15,0 7 1-15,-4-3 1 16,-5 0 2-16,1-1-1 16,0-3-1-16,-4 11 1 15,-5-3-1-15,0-1-7 16,1 1-3-16,-1-1-12 15,9 0-4-15,0-3-17 16,4-4-5-16,-4 0-52 16</inkml:trace>
</inkml:ink>
</file>

<file path=ppt/ink/ink1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21:35.941"/>
    </inkml:context>
    <inkml:brush xml:id="br0">
      <inkml:brushProperty name="width" value="0.05292" units="cm"/>
      <inkml:brushProperty name="height" value="0.05292" units="cm"/>
      <inkml:brushProperty name="color" value="#00B0F0"/>
    </inkml:brush>
  </inkml:definitions>
  <inkml:trace contextRef="#ctx0" brushRef="#br0">14250 7353 2193,'0'0'3483,"-1"7"129,1-7-3483,0 0-129,0 0 516,0 0 0,0 0 129,0 0 129,0 0-129,0 0 129,0 0-129,0 0-387,0 0 0,0 0-129,0 0-129,0 0 129,0 0-129,11 10 129,1-6-129,-1 2 0,9 0 0,-1 3 0,3-2 258,8-2-258,1-2 129,3 1 0,5-3 0,4 4 0,3-3 0,3 0 0,3 2-129,4-1 129,4-1 0,1 0-129,6-1 129,3 0-129,6-1 258,6 0-129,4 0 129,4-5 0,2 4 0,5-2-129,3 3 129,1 0 0,2 0 129,-3 4-258,0 5 0,-1 2 0,1 3-129,-2-2 129,1 0-129,-4 1 129,-1-4-129,1-1 0,-2-3 129,-2-2 0,-1 1 129,-7-4-129,-3 4 129,-7-4 0,-1 4-129,-7-1 0,-3 2 0,-5-3 0,-1 1-129,-4-3 0,-2 0 0,-7 0 0,-4-4 129,-7-1 0,-5 0 0,-4-1-129,-4-3 0,-2 6 0,-1-2-258,2 2 0,-3-2 0,4 4 129,-1-4-129,-4-1 258,1 5-129,-5-2 258,0 1 0,-10 2 0,16-9 0,-16 9-129,15-11 0,-15 11-129,18-7 129,-7 1-129,-11 6 0,20-12 0,-20 12 129,11-19 0,-8 8 0,-1-4 129,-2-2-258,-2-5 258,-3-1-129,-1-4 0,3-2-129,-2-3 258,3 3-258,2-5 258,0 0-129,5 1 129,1-5-129,4 1 129,0 1 0,-2-3-129,-3 0 0,2-5 0,-1-2 0,-1-3 0,0 2-129,0-4 258,3 0-258,1 1 129,1 3 0,0 6 129,-1 7-129,-1 8 0,-2 3 0,1 5 0,-2 6 0,-5 12-129,8-20 129,-8 20 0,5-14 129,-5 14-129,4-13 0,-4 13 0,0 0 0,2-14-129,-2 14 0,0 0 0,-7-7-258,7 7 258,-11-3-129,11 3 0,-18-2 129,18 2-129,-19 0 258,8-2 0,-2 1 0,-3-1-129,-5-2 129,-3 1 0,-7 3 129,-8-3-258,-3 3 129,-8 0 0,-7 0-258,-6 0 129,-9 0 0,-1 0 0,-6 0 0,-2 0 0,-4-3 0,-3-3 0,-2-4 258,-6 2 0,-1-3 0,-1 2 0,-6-1 0,0 3 0,-2-1 0,2 5-129,-1-4 0,2 2 0,1 0 0,-1-4 0,3-3 0,0-1-129,3 0 258,-2-4-129,3 2 258,1-5-129,4 3 0,-1 3 0,4 2 0,-1 0-129,2 4 0,1 1 0,3 2 0,4 5-129,3 0 0,7 0 0,5 0 129,5 0 0,6 0 129,5 3-129,8-1 0,2 2 0,3-3 0,2 4-129,4-4 129,0 3 0,3-2-129,3 1 129,3 0 0,1-2 0,5-1 0,1 3 0,2-2-258,11-1 258,-19 8-129,19-8 0,-12 15 129,12-15-129,-9 17 129,8-3 0,1-1 0,0 3 0,0 4 0,4 0 129,0 4-258,1 5 129,-3 4-129,2 4 129,-2 5-129,1 3 0,-3 1 0,1 8 0,0 1 129,-1 6 0,3 1 129,-1 3-129,4 0-129,0-2 258,2 2-129,2-6 129,5-1-129,0-3 0,6-6 0,2-8 129,0-7 0,-5-5 129,5-5 0,-7-10 129,-1-2-129,-15-12 129,18 13-129,-18-13 129,0 0-258,12-1-129,-12 1-774,8-17-3225,-8 17-903,0-31-258,-5 2 129</inkml:trace>
  <inkml:trace contextRef="#ctx0" brushRef="#br0" timeOffset="52524.004">3518 12809 2322,'-55'-15'1806,"30"5"-129,-2-4 258,1 2-258,-5-5-129,5 2-129,-7-9 129,7 9-387,-8-9-387,7 4 0,-5-8-129,6 4-129,-6-8 129,3 2-129,0-5-258,0-1 129,-1-2-129,3 1 0,-3-4-258,3 1 129,1-2-129,2 0 0,3 0 0,2 0 0,4 2 129,3-3-129,3-3 129,6 5 0,2-4 0,1 3 0,6-2 0,7 2 0,2-5-129,5 1 129,4 3-258,2-2 129,5 2-129,3-2 129,3 1 0,6-2 0,-2 1 0,6 4 0,-3 1 0,6 3 0,-4 3 129,2 1-129,0 3 0,1 6 129,-4 5-129,5 5 129,0 3 0,1 9-129,1 2 0,1 5 0,1 10 0,3 2 129,2 0-129,0 4 0,2-5 258,0 1 0,-2-1-129,3 1 0,-6 0 129,-2 5-129,-6 5 0,-6 3 0,-7 7 0,-4 5 0,-4 0-129,-8 7 129,1 0 0,-2 3 0,-1 0 0,3 3-129,-5 2 129,4-1-129,-7 7 129,0-2 0,-10 0-129,-2 4 387,-16 5-258,-5 6 0,-13-1 0,-9 4 0,-11-6 0,-5 4 0,-6-6 0,-4-6-129,-3-5 129,-5-11 0,1-8 0,0-5 129,-5-9-129,6-7-129,-2-1 0,1-6 0,6-4 0,1-1-387,11 1-387,-4-9-1290,20 0-2838,-1 3-129,11-3-387,3 0-387</inkml:trace>
  <inkml:trace contextRef="#ctx0" brushRef="#br0" timeOffset="102456.86">6134 10689 2580,'-117'-3'4128,"55"-16"0,4-3-2580,8-4-516,-2-8-258,8-3-516,-4-6 0,0-2-258,-2-9 0,3 1 129,-2-8-129,4-1 258,1-4-129,8-4 0,4-6 0,6-6 0,8-7-129,8-1 0,8-9 129,4 3-129,15-3 0,8-3 0,11 0 129,9 3-129,15 7 129,11 5-129,12 6 0,10 5 0,7 9 0,7 10 0,6 15-129,1 8 129,0 14-129,-4 14 129,-3 6-129,-2 12 129,-1 10 0,0 7 129,2 5 0,2 7 129,-3 5 129,0 5-129,1 6-129,-4 9 129,-5 6-129,-5 10-129,-11 6 129,-7 4-258,-10 5 0,-14 1 0,-7 2 0,-16-3 0,-12-1 129,-14-2 0,-9-8 129,-21 0 129,-12-7 129,-10 0-129,-16-8 387,-7 1-258,-16-7-258,-10-3 129,-13-5-258,-10-8 0,-12-5-129,-8-8-129,-6-10-129,-4-9-129,4-4-258,0-13-645,11 1-1290,4-2-1677,7-14 0,20-1 130</inkml:trace>
  <inkml:trace contextRef="#ctx0" brushRef="#br0" timeOffset="108304.194">22189 11989 1,'0'-16'3482,"0"16"259,0 0-516,0 0-2838,0 0-774,0 0 258,3 16 129,4 8 0,-2 13 387,1 13-129,-3 17 129,-3 20 258,0 25-129,-1 26 0,-4 22-258,-6 14 0,0 14 0,-1 2 0,-1-5 0,0-10 129,2-11 258,3-28-129,7-13 258,-1-25-129,4-12 0,2-19 0,7-9-387,-1-16 0,2-9 0,2-7-258,-2-4 0,0-10 0,-1 0 129,0-3-129,1-1 0,-2 0 0,5-1 0,0-4-129,11-3 258,9-7-258,16-8 129,15-14 0,15-8-129,21-4 129,11-4-129,19 6 0,9 0-129,5 10 387,-2 7-258,-8 10 258,-6 11 0,-13 1 129,-8 2 0,-17 0 129,-8 0-129,-12-2-129,-7 0 129,-7-5-129,-6-4-129,-8-2 0,-4 2-129,-9 0 129,-7-1 0,-8 5 0,-3 1 0,-13 4 129,0 0 129,9-15 0,-6 0 129,-3-17-258,0-10 258,2-21-258,0-17-129,5-20 0,1-20-258,5-9-387,-1 0 258,6 5 129,2 0 0,0 8 129,0 10 129,0 11-129,-4 3 258,0 5 0,-7 0 0,2-4-129,-4-1 0,-1 1-129,-6-6-129,0 8-129,-1 5 129,-6 10 0,-4 5-129,-1 13 258,-6 9-387,2 10 258,-7 10 0,-2 7 129,-5 4 0,-5 6 129,-12 0 0,-8 8 129,-12 2 0,-13 1 0,-10 7 0,-14-3-129,-13 4 129,-14-1-129,-9 1 0,-6-3-129,-8-4 129,-6 1 129,0 1 0,-3-4 258,9 5-129,4-2 129,10 2 0,7-1-129,18 6-129,14-5 0,21 2-129,18 0-516,12-7-645,30 0-3096,20 0-516,14-12 0</inkml:trace>
  <inkml:trace contextRef="#ctx0" brushRef="#br0" timeOffset="109228.245">23247 10625 3096,'10'60'3612,"-10"-28"-129,2 15-3225,1 8-516,2 11 0,1 1-129,2 3 387,-1-2 258,-1-11 258,6-3 258,-7-17 387,10-3 516,-13-20-129,10-2 0,-12-12-129,24-17-387,-12-17-258,10-2-258,-1-17-129,4-5-258,0-10-129,3-2 0,-3-4 0,2 0 0,-2 1-129,0 4 129,0 6 0,1 3 0,1 8 129,-1 8-129,-2 11 0,-1 8-129,0 13-129,-9 1-387,3 17-1548,-8 7-2064,-9-13-516,2 28-387</inkml:trace>
  <inkml:trace contextRef="#ctx0" brushRef="#br0" timeOffset="110384.313">23779 11075 645,'62'-32'1935,"-30"16"516,-12-10 645,0 2-129,-11-3 0,-6 7-387,-6-6-1161,-6 7-387,-11-2-903,0 4-258,-4 4-129,-3 3 0,1 5 129,-2 4-129,0 5 516,-2 13-258,3 7 129,1 10-129,1 12 129,0 3-129,1 9 129,4 2-129,4 1 129,5-2-129,5-5 129,6-6 129,12-16-129,13-4 129,13-19-129,12-9-129,5-12 129,8-15 0,-1-6-129,1-9 0,-7-2 0,-9 1 129,-12 3 129,-10 9-258,-11 2 129,-5 10 0,-6 5-129,-3 3-129,0 11 0,2-14 0,-2 14-129,15-1 129,-3 1 129,0 5-129,4 5 129,-5 2 129,1 7-129,-1 4 129,-8-1-129,-2 4 129,-1 1-129,-1-5 129,-6-1 129,3-2 0,-3-9 0,7-10 129,-11 15 129,11-15-258,-4-10 129,4-6-129,3-13 0,3-2-129,6-8 129,0 2-258,5-6 0,0-2 129,5 9-387,0 2 258,0 11-258,-5 0-258,6 17-516,-14-9-516,10 18-1032,-19-3-903,11 4-1290,-2 8-258</inkml:trace>
  <inkml:trace contextRef="#ctx0" brushRef="#br0" timeOffset="111164.358">24468 10929 903,'27'10'4644,"-27"-10"-387,9 28-516,-8-3-1677,-1 0-1032,0 5-774,0 1-387,-4 1-129,3 2 0,1-2 516,-1-8 0,1 2 258,-5-12 129,5 3 129,0-17-129,-2 15-129,2-15-387,0-8-129,2-4-774,3-14 0,5-2-129,-4-12 258,4-2 0,-3-10 258,5-3 0,-6-4 129,-3-2 129,-1 1-129,-2 5-516,-2-2-1161,-3 5-645,-3 4 0,1 4 258,1 5 129,5 6 1548,0 4 1161,-2-1 1161,5 17 1032,-1-5 129,-1 18 129,7-15-258,-7 15-258,0 0-1032,13 23-774,-10 0-516,2 8-129,0 6 129,4 11 129,-3 4 0,1 6-129,-2 4 258,-1 6-258,0-6 129,1 4 0,0-6 129,2-5-387,-2-8 258,5-4-258,-1-13 129,4-9 0,2-9-129,5-9 129,1-8-129,3-9 129,-2-8-129,1-3 129,-4-6-129,0 2 129,-3 0-129,-4 5 0,-3 6-129,-5 4 0,-4 14 0,17-11-258,-5 13-258,-12-2 129,23 24-129,-12-8 258,2 8 0,-7 2 258,2 7 0,-4 3 129,-4 1 0,0 4 258,-8 0-129,-2 0 258,-9-2 0,3 2 0,-11-12 0,-1 6 129,-6-10-387,-5-5-2322,-4-11-2064,4 1-387,-13-16-645,4-9-258</inkml:trace>
  <inkml:trace contextRef="#ctx0" brushRef="#br0" timeOffset="111812.395">23098 11633 4257,'15'-18'4257,"2"18"-258,-17 0-258,16 0-3870,-8 20 0,1 4 129,-4 9 129,-5 7 258,0 13 258,-12 2-129,1 11 387,-9 1-258,5 8 129,-9 0-129,6 0-258,1-5-258,4-8-774,12-9-3354,1-7-516,0-17-258,6-10-258</inkml:trace>
  <inkml:trace contextRef="#ctx0" brushRef="#br0" timeOffset="112320.424">22299 13034 8127,'55'14'4902,"-25"-7"-387,-4-7-129,4 0-4386,2-5-258,5-2 129,2 0 129,-1 0-129,-2-4 0,-2 2 129,-1-2 0,-3 3 0,-4 3-129,3 3 0,-6-1-129,3 3-387,-5-9-903,7 2-2451,-2 3-645,-10-8-387,3 0 258</inkml:trace>
  <inkml:trace contextRef="#ctx0" brushRef="#br0" timeOffset="113424.487">22920 12484 5805,'14'34'4386,"-14"-22"-387,6 19-774,-9-7-4644,2 20-387,-8-2 645,3 13 129,-8 2 516,-4 1 774,1 6 387,-3-8 516,6 4 387,-3-13 0,10 6-387,-2-16-129,9 1-516,0-9-258,8-3-387,4-6 0,2-4-129,3-3-129,-4-6-129,0-2 387,-13-5 129,16 7 0,-16-7 0,0 0 129,0 0 129,14 0 0,-3-1-258,5-5 0,5-8 0,6 2-129,5-3 129,7-2 129,4 0-129,1-2 0,3 4 258,0 0-258,-1 6 129,1 0-129,-3 1 129,-1 3-129,-1 1-129,-4 3 129,-4 1-129,-3 0 129,-6 0 0,-4 1-129,-5 1 129,-5 1 0,-11-3 129,14 4 0,-14-4 129,0 0-129,0 0 129,0-12-258,0 12 258,-1-25-129,-1 5 0,-2-9-129,0-8 0,2-8 0,0-7-129,2-4 258,0-1-129,0-2 129,0 3-129,0 5 129,-2 7-258,2 8 129,0 6-258,0 7-129,0 0 0,10 10-129,-6-4-129,6 8 387,-10 9 258,11-14 129,-11 14 258,0 0 0,0 0 0,0 0 0,0 0 129,-8 0-387,-2 8 0,-4-3-129,-5 0 0,-4-1 0,-7-2 129,-7-2 0,-5 0 129,-10 0 0,-3-6-129,-6 4 129,-4 2 129,-7 0-258,-1 9 0,-2 6-129,3 0 0,8 4-129,4 0-516,19 6-387,7-15-774,34-10-2709,0 14-387,22-20-129</inkml:trace>
</inkml:ink>
</file>

<file path=ppt/ink/ink1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05:52.071"/>
    </inkml:context>
    <inkml:brush xml:id="br0">
      <inkml:brushProperty name="width" value="0.05292" units="cm"/>
      <inkml:brushProperty name="height" value="0.05292" units="cm"/>
      <inkml:brushProperty name="color" value="#00B0F0"/>
    </inkml:brush>
  </inkml:definitions>
  <inkml:trace contextRef="#ctx0" brushRef="#br0">3056 4659 903,'-7'16'3096,"-3"-16"-129,10 0-129,0 0-3096,-11 4 0,11-4 0,-16 0 387,16 0 258,-20-4 387,11 0 258,-9-6 0,5 6 387,-10-11-516,4 11 258,-7-7-258,1 7-258,-6-3-387,3 4 0,-8 1-129,3 1 0,-2 1-129,0 0 387,-3-2-258,2 0 129,3-1 0,4 1 0,2-3 129,6 2-129,2-1 0,6 3-129,2 1-129,11 0 129,-17 3-129,17-3-129,-10 12 0,10-12 0,-11 22 258,4-8-258,3 4 129,0-1-258,-1 4 387,0 4-258,2 4 129,-2 4-129,1 8 0,2 3 0,1 10 129,-2 5 0,0 10-129,-3 3 129,-4 6 0,0 4 0,-6 3 0,-3-1 0,-3 8 0,-3-5 0,2 4 0,3-3 0,0 0 129,5 0-129,5-2 129,7-3-129,3-4 258,0 0-258,5 2 129,2 1 0,-2-7-129,-2-2 129,-3-1-129,0-7 129,-2 0 0,0-11 0,-6-8 129,3-6-129,1-10 129,3 0 0,-1-8 129,2-2-258,0-8 0,0 3 0,0-15 0,3 17 0,-3-17-129,3 14 129,-3-14-129,0 0 129,0 0-129,0 0 129,0 0-129,0 0 129,0 0-129,0 0 129,11 5 0,-11-5-129,14 0 129,-1 0 0,2 0-129,6 0 129,3 0 0,6 0-129,2 0 129,3 0-129,5 0 0,5 0 0,1 0 0,2 0 0,5 0 0,4 0 0,0 0 0,4 0 0,-2 0 129,1 3 0,-1 2-129,-1-1 387,-2 1-258,1-1-129,-6-2 129,-1 0 0,-5-2 0,-1 0 0,-6-4 0,-6 3 0,-6-4 0,-5 2 129,-9-1 0,-12 4 0,15-1 0,-15 1-129,0 0 0,0 0-129,0 0 129,0 0-129,0 0 0,0 0-129,0 0 0,0 0 0,0 0-387,0 0-903,0 0-3612,0 0-129,0-16-387,-7-6-516</inkml:trace>
  <inkml:trace contextRef="#ctx0" brushRef="#br0" timeOffset="18268.044">2749 7399 258,'-3'-7'2193,"3"7"0,-13-6-129,13 6-387,-16-8-516,3 8 129,-3-4-387,-1 4-258,-5 0-129,1 3-129,-3-1-129,-2 4 0,0-2 0,1 0 0,-1 2-129,4-2 0,0 3 0,3-2-129,0 1 387,3 0-387,1-1 129,3 1 0,0-2 0,12-4-129,-17 7 129,17-7-129,0 0 0,-10 8 0,10-8-129,0 0 129,-7 17 0,7-17 0,-5 18 0,0-6 0,0 0 0,-1 4 129,-1 2-129,1 2 0,0 5 0,-2 3 129,-2 5 0,2 2-129,1 3 129,-5 1-129,3 1 129,-2 2 258,-3 4-129,3 3 0,-2 0 0,2 4 0,-1 2-129,3 6 258,3-1-387,3 3 129,0-2 129,3 2-258,1-3 129,4 1-129,-1 2 0,-1-1 0,2 4 129,-5-3-258,0-1 129,-2 2 129,-6-2 0,3 0 0,-3-3 0,5 4 129,-2-2-129,5 6 129,0-4-129,4 0-129,3 0 0,1-2 129,2-1-258,0-2 258,1-5-258,0-2 258,-2-5-258,0 2 258,-1 1-129,1 2 0,-4-5 129,2 4 0,-2-1 0,2 2 0,-2 2 0,-1-6 0,0-5 258,0-1-258,-1-6 129,4-6-129,-2-4 129,0-5 0,-2-6-258,1-2 129,-3 1 0,-1-13-129,3 17 129,-2-5 0,-1-12-129,3 12 129,-3-12-129,0 0 0,9 12 0,-9-12 0,0 0 0,11 0 0,-11 0 0,0 0 0,0 0 129,9 0 0,-9 0-129,0 0 129,0 0 0,0 0-129,6 8 0,-6-8 0,0 0 129,7 12-129,-7-12 129,0 0 0,0 0-129,0 0 129,10 7 129,-10-7-258,0 0 129,0 0 0,0 0-129,10 10 0,-10-10 258,0 0-258,7 10-258,-7-10 516,0 0-258,0 0 129,0 0 0,0 0 0,0 0 0,12 2-129,-12-2 129,0 0-129,18 12 0,-18-12 0,21 10-129,-7-6 129,3-3 0,3-1-129,3 0 129,2-7 0,2 1 0,3 0 0,2 1-129,1 4 129,2 1 0,2 0-129,1 7 129,-1 3 0,4 0-129,-1-1 258,1-2-129,0-3 0,-2-3 0,1 3 0,-1-4 0,-3 0 129,3 0-129,-3 0-129,-3 0 129,-1 0 0,-4 4 0,-5 0 0,0-3-129,-7 2 129,-3-1 0,-13-2 0,15 4 129,-15-4 0,0 0 0,0 0 0,0 0 0,0 0 0,0 0-129,0 0 129,0 0-258,0 0 0,0 0 0,0 0 0,0 0 0,-6-6 0,6 6 0,-21-8 129,9 1 0,-5 1 0,1-1 129,-2 1-129,0 4-129,1-2 129,1 3-258,-2-2 129,2 1-129,-3-4 129,1 5 0,-4-5 0,-4-4 0,-4 1 129,-2 0 0,-2 1 0,-7 1 129,4 5-129,0 2-258,-3 0-387,7 12-516,-6-7-387,13 12-1161,-4-3-1806,3-3-516,1 0-129</inkml:trace>
  <inkml:trace contextRef="#ctx0" brushRef="#br0" timeOffset="23704.355">11503 8968 1935,'0'0'3741,"0"0"-258,0 0-2580,-14 0-516,14 0 0,-14 0 0,14 0-129,-23 1 129,13-1-129,-7 0 0,2 0 129,-5 0-258,-1 0 129,0-1-129,-4-1 129,-2-3 129,-3 2-258,-2-3 129,-3 3 0,-2-4 0,3 4 129,-6-7-129,1 3 129,-1-2-129,3 0 129,-1-5-258,3 3 129,-1-8 0,5 3-129,1-2 129,2-1-129,6-1 0,2 3 0,4-2 129,3 2 0,5-3-129,4 1 0,2-2 0,2-4 0,0 3-129,3-5 129,5 1-258,5 0 258,1 2-129,4 1 0,4 0-129,2 4 129,5-1 129,0 3-258,6-3 129,-1 0 0,0 2 129,1-1-258,-1-1 258,3 3-129,-1 2 0,0 0 0,5 2 0,3 1 0,2 2 0,2 2 129,5 1-129,4 3 0,1-3 0,2 3 129,-1-1-129,-1 5 129,-1-3 0,-2 3-129,-1 0 258,1 3-129,-5 4-129,2 4 129,-1 1 0,4 2-129,-2-1 0,2 0 0,-2-1 0,-5 1 0,1-1 0,-5-2 129,-3 2 0,-6 2-129,-5-1 129,-4 4 0,-2 3-129,-5 1 129,-6 5-129,-5 2 129,-2 1 0,-5 2-129,-1 4 129,-4 0-129,-7 0 129,-2 2-129,-4-5 129,-3 2-129,-4-1 0,-4 0 0,-5 0 129,-3-2 129,-6-1-258,-3 1 258,-8-3-129,-2-1 0,-6 0 0,-4-1 129,-6-4 0,-4-2-129,-9-6 0,0-2 129,-3-8-129,0-4 129,0-1-129,5-6 0,3-6-129,3 0-258,12 10-1806,-7-12-2838,6-2-258,2-3-774,-1-9 129</inkml:trace>
  <inkml:trace contextRef="#ctx0" brushRef="#br0" timeOffset="65115.722">15259 5490 645,'0'0'2580,"0"0"-516,0 0-2709,0 6-387,0-6 129,8 0 645,5 0 516,0 0 516,10-1 129,4-3 516,6 2 129,7-5-258,8 4 0,3-1-129,9 3-258,-1 0 0,6 1-387,-2 4 0,2 5-129,-2-1-129,0 4-129,-6 0-129,-4 0 0,-4-2 0,-6-3 129,-9-4 387,0 3 129,-16-6 258,3 4 129,-21-4 0,13 0-258,-13 0 0,0 0-258,-13-8-387,-5 3-129,-1 1-387,-12-1 0,-4 2 0,-8-4 129,-5 3 129,-6-1 0,-1-1 258,1-1-129,-1-3 0,5 5 129,0 0 0,10 4-129,1 1 0,5 0 0,8 2-129,6 2 0,4 1 258,5 0-258,11-5 0,-15 8 129,15-8 0,0 0 0,0 0 0,11 14-129,4-9 129,7 2-129,8 0 0,7-4-129,16 8-516,2-8-1806,13 0-1806,14 3-258,-2-8-129</inkml:trace>
  <inkml:trace contextRef="#ctx0" brushRef="#br0" timeOffset="66019.776">18539 5605 3870,'75'-12'4386,"-22"7"-645,7 2-1290,5-6-903,12 9-516,-5 1-645,1 3-258,-3 3-129,-7 1-129,-9 1-129,-12-4-258,-8 5-645,-16-5-1161,-18-5-1935,6 12-258,-23-12 130</inkml:trace>
  <inkml:trace contextRef="#ctx0" brushRef="#br0" timeOffset="66712.815">16062 6382 129,'20'6'3096,"-20"-6"129,16 0-129,5 1-387,-5-2-516,19 1-387,0-4-516,20 4-258,0-2-387,17 2-258,4 0-129,10 0-258,2 5 0,-1 1-258,0 7-516,-15-6-1161,5 5-2580,-8 8-129,-15-11-387</inkml:trace>
  <inkml:trace contextRef="#ctx0" brushRef="#br0" timeOffset="67228.845">15909 7455 903,'95'3'3870,"-36"-3"0,5 0-387,5-5-1032,17 4-387,-5-16-774,15 10-258,-8-8-258,5 5-258,-7-4-129,-1 4-129,-10-2-129,-6 5-129,-6 4 0,-11 3-129,-7 0-258,-10-1-387,-3 5-1548,-12 2-2193,-8-6-258,-12 0-387</inkml:trace>
  <inkml:trace contextRef="#ctx0" brushRef="#br0" timeOffset="67815.878">15835 8243 1032,'40'5'1935,"-19"-4"-129,2 0 387,0-1-129,6 0-258,-1-1-387,11 1-129,-3-9 0,15 5 0,-2-9-129,13 3-258,0-6-129,13 6-258,-3-5-129,11 8-129,-3 0 0,1 2-258,-2 5 0,-5 0 129,-11 6-129,-4 3 0,-9 0 129,-12 1-129,-8-1 0,-6-2 0,-8 1 0,-6-8-516,4 0-2967,-14 0-1161,6-17-387,-7 0-129</inkml:trace>
  <inkml:trace contextRef="#ctx0" brushRef="#br0" timeOffset="68446.912">15595 9051 5289,'-18'-12'4773,"-4"-5"-645,22 17-387,-2-12-4128,10 12-258,5-3 0,12 3 0,1 4 129,11 4 258,5 1 258,3-1 516,9 7 0,1-8 129,10 5 0,-2-8 0,12 7 258,-4-7-387,10 4-129,-3-4 0,4 0-258,-8 0 0,-1-2-129,-6 1-129,-12-3-516,-2 5-1419,-16 0-2322,-18-3-258,-19-2-516</inkml:trace>
  <inkml:trace contextRef="#ctx0" brushRef="#br0" timeOffset="69015.945">15782 9994 2322,'8'20'4128,"5"-10"-129,-13-10 0,21-5-3741,-2 0-258,7 2 516,8-1 0,7-4 0,9 8 258,3-2-129,12 2 258,3 0-129,14 2-129,3 2 0,14 9-258,6 2-129,6-1-129,5 5-129,3-1 0,0 3 0,-4-2 0,-5 2 0,-9-4-129,-8-5 129,-12-8-516,-6 1-3354,-12-5-645,-21-5-516,-10-11-129</inkml:trace>
  <inkml:trace contextRef="#ctx0" brushRef="#br0" timeOffset="70076.008">15702 10742 3483,'0'0'4257,"0"0"-258,0 0-2580,0 0-387,8-5 129,-8 5-258,25-12 129,-10 2-387,12 3 0,-2-1-258,10 1-129,4 3-258,7 4 129,11 0-129,5 5 129,13 1-129,5 4 0,9-3 0,8 3 129,3-2 0,6-2 129,-6 0 129,1 1 0,-8-3 0,0 6 387,-14-8-258,-3 4 129,-18-6-258,-4 4 129,-14-4-258,-2 0-129,-10 0-258,-8-4-387,4 4-1935,-9 5-2322,-15-5-258,11 0-516,-11 0 129</inkml:trace>
  <inkml:trace contextRef="#ctx0" brushRef="#br0" timeOffset="86459.943">12909 5490 645,'27'17'3354,"-17"-15"258,16 8-387,-2-2-3225,6-2 258,10 6 516,6-10 129,13 4-129,5-6 129,16 1 129,2-1 129,9 0-387,-2-1-387,0 1-258,-6 0-129,-10 0-516,-4 8-1677,-10-1-1935,-17-7-516,-2 0 129</inkml:trace>
  <inkml:trace contextRef="#ctx0" brushRef="#br0" timeOffset="86947.973">13025 6386 1,'17'19'3869,"14"-16"259,-3-8-387,13-2-3354,6 3 0,5-6 258,10 5 0,-1-5 0,5 7 0,-2-3 0,8 6 129,-1 0-258,7 4 0,-2 4-645,2-1-1032,3 2-2838,1 8-258,-13-11-516</inkml:trace>
  <inkml:trace contextRef="#ctx0" brushRef="#br0" timeOffset="87359.995">13155 7187 1677,'-13'3'4386,"13"-3"387,0 10-258,9-3-3612,4-7-258,17 5 0,3-5 258,19 4-258,2-4-129,17 3-129,4-2-129,8 6-129,4 2-258,-1 4-258,12 6-3354,-7 5-903,-7-1-387,-1 2 0</inkml:trace>
  <inkml:trace contextRef="#ctx0" brushRef="#br0" timeOffset="88021.034">13081 8925 1677,'-16'25'3483,"16"-25"258,0 0-3354,11 8 129,8-9 387,15 0 258,2-14 129,14 11 129,2-13 129,16 12-129,-4-10 0,11 15-516,0-1-258,3 3 0,-4 5-129,3 5 0,-14-2-258,-4 4 0,-11-4 0,-7-1 0,-11-3-129,-5 0 0,-10-6-129,-5 0 129,-10 0-129,0 0-129,11 3-387,-11-3-1032,-10 4-2967,-6 6-645,-8-7-129,-11 4-258</inkml:trace>
  <inkml:trace contextRef="#ctx0" brushRef="#br0" timeOffset="93424.343">13248 10675 1,'-23'1'1676,"-1"0"-257,13 3-516,-1-2-129,1 1-516,11-3 258,-18 3-258,18-3-129,-12 4-129,12-4-129,0 0 0,0 0-258,0 0 258,0 0 0,0 0 129,0 0 129,0 0 0,0 0-645,-14 0-2322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1.836"/>
    </inkml:context>
    <inkml:brush xml:id="br0">
      <inkml:brushProperty name="width" value="0.05" units="cm"/>
      <inkml:brushProperty name="height" value="0.05" units="cm"/>
    </inkml:brush>
  </inkml:definitions>
  <inkml:trace contextRef="#ctx0" brushRef="#br0">173 21 4224 0 0,'0'0'91'0'0,"-2"-1"61"0"0,2 1 56 0 0,-21-10 1198 0 0,12 1 6457 0 0,8 10-7710 0 0,-31 31-122 0 0,-22 84 457 0 0,46-100-318 0 0,0 1 1 0 0,2-1 0 0 0,0 1 0 0 0,1 1 0 0 0,0-1 0 0 0,2 1-1 0 0,0-1 1 0 0,0 13-171 0 0,-4 4 251 0 0,13 32 101 0 0,-4-49-233 0 0,-2-14-78 0 0,0 1 0 0 0,1-1 0 0 0,-1 0 0 0 0,1 0 0 0 0,-1 0 0 0 0,1 0 1 0 0,0 0-1 0 0,0 0 0 0 0,0-1 0 0 0,0 1 0 0 0,1 0 0 0 0,-1 0 0 0 0,1-1 0 0 0,0 1 0 0 0,0-1 0 0 0,1 2-41 0 0,-2-3 137 0 0,8-1 328 0 0,-8 0-523 0 0,-1 0-20 0 0,0 0-56 0 0,0 0-58 0 0,0 0-22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8.711"/>
    </inkml:context>
    <inkml:brush xml:id="br0">
      <inkml:brushProperty name="width" value="0.05" units="cm"/>
      <inkml:brushProperty name="height" value="0.05" units="cm"/>
    </inkml:brush>
  </inkml:definitions>
  <inkml:trace contextRef="#ctx0" brushRef="#br0">136 83 3856 0 0,'0'0'175'0'0,"1"-2"-25"0"0,4-27 1189 0 0,-73-16 2050 0 0,52 38 1170 0 0,14 8-4330 0 0,0 0 10 0 0,-2 3-196 0 0,-1-1 1 0 0,1 1-1 0 0,0 1 0 0 0,0-1 1 0 0,0 0-1 0 0,1 1 1 0 0,0 0-1 0 0,-1 0 1 0 0,2 0-1 0 0,-1 0 1 0 0,0 0-1 0 0,1 0 1 0 0,0 1-1 0 0,1-1 1 0 0,-1 1-1 0 0,1 0 0 0 0,0 0 1 0 0,0-1-1 0 0,1 1 1 0 0,-1 0-1 0 0,2 0 1 0 0,-1-1-1 0 0,0 1 1 0 0,1 0-1 0 0,0 0 1 0 0,0-1-1 0 0,1 1 1 0 0,0 0-1 0 0,0-1 1 0 0,1 2-44 0 0,13 75 630 0 0,-1-11-604 0 0,-9-11-26 0 0,4 10 292 0 0,-9-51-280 0 0,4 4-12 0 0,-5-14-996 0 0,0-9 424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9.562"/>
    </inkml:context>
    <inkml:brush xml:id="br0">
      <inkml:brushProperty name="width" value="0.05" units="cm"/>
      <inkml:brushProperty name="height" value="0.05" units="cm"/>
    </inkml:brush>
  </inkml:definitions>
  <inkml:trace contextRef="#ctx0" brushRef="#br0">6 148 9760 0 0,'0'0'446'0'0,"0"0"-10"0"0,0 0-269 0 0,1-1-91 0 0,63-43 1207 0 0,65-26 683 0 0,-55 38-1828 0 0,-56 31-138 0 0,-9 6 10 0 0,-7-1-2 0 0,-1 0-1 0 0,0 0 1 0 0,0 0-1 0 0,0 0 1 0 0,0 0-1 0 0,-1 0 1 0 0,1 0-1 0 0,-1 0 1 0 0,0 0-1 0 0,-1 1 1 0 0,1-1-1 0 0,-1 0 1 0 0,1 0-1 0 0,-1 0 1 0 0,0 0-1 0 0,-1 1-7 0 0,-12 35 30 0 0,-2-2 1 0 0,-1 0-1 0 0,-20 32-30 0 0,23-44 3 0 0,-45 61 50 0 0,-33 56 1476 0 0,74-115-1346 0 0,14-23-155 0 0,0 0 0 0 0,0 1 1 0 0,1-1-1 0 0,0 1 0 0 0,0 0 0 0 0,0 0 0 0 0,1 0 1 0 0,0 0-1 0 0,0 1 0 0 0,0-1 0 0 0,1 0 0 0 0,0 1 0 0 0,0 2-28 0 0,1 10 71 0 0,10-8 60 0 0,-6-11-81 0 0,0 1 0 0 0,-1 0 1 0 0,1-1-1 0 0,0 0 0 0 0,0 0 1 0 0,0 0-1 0 0,0 0 0 0 0,0-1 1 0 0,-1 1-1 0 0,1-1 0 0 0,0 0 0 0 0,0 0 1 0 0,-1-1-1 0 0,1 1 0 0 0,-1-1 1 0 0,1 0-1 0 0,-1 1 0 0 0,2-2-50 0 0,8-3 137 0 0,160-57 423 0 0,-142 50-617 0 0,-20 7-19 0 0,-1 1 0 0 0,1 0 0 0 0,0 1 0 0 0,1 0 0 0 0,-1 1 0 0 0,1 0 0 0 0,-1 1 0 0 0,1 0 0 0 0,0 1 0 0 0,0 0 0 0 0,0 1 0 0 0,11 1 76 0 0,-7 0-447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0.273"/>
    </inkml:context>
    <inkml:brush xml:id="br0">
      <inkml:brushProperty name="width" value="0.05" units="cm"/>
      <inkml:brushProperty name="height" value="0.05" units="cm"/>
    </inkml:brush>
  </inkml:definitions>
  <inkml:trace contextRef="#ctx0" brushRef="#br0">1 226 7752 0 0,'0'0'277'0'0,"0"0"-234"0"0,0 0-311 0 0,0 0-116 0 0,0 0-28 0 0,0-11-323 0 0,1 6 786 0 0,1 0 0 0 0,0 0 0 0 0,0 0 1 0 0,0 0-1 0 0,1 1 0 0 0,0-1 0 0 0,0 1 0 0 0,0 0 0 0 0,0 0 0 0 0,1 0 0 0 0,-1 0 0 0 0,1 0 0 0 0,0 1 0 0 0,0 0 1 0 0,1 0-1 0 0,-1 0 0 0 0,1 0 0 0 0,-1 1 0 0 0,1-1 0 0 0,0 1 0 0 0,4-1-51 0 0,3-3 206 0 0,189-91 3026 0 0,-193 92-3040 0 0,1 1 0 0 0,-1 0 0 0 0,1 1 0 0 0,0 0 0 0 0,1 0 0 0 0,-1 1 0 0 0,0 0 0 0 0,1 1 0 0 0,-1 0 0 0 0,1 0 0 0 0,-1 1 0 0 0,1 0 0 0 0,-1 1 0 0 0,1 0 0 0 0,-1 1 0 0 0,1 0 0 0 0,3 1-192 0 0,-12-2 11 0 0,0 0 0 0 0,1 0 1 0 0,-1 0-1 0 0,1 0 1 0 0,-1 0-1 0 0,0 1 0 0 0,0-1 1 0 0,0 0-1 0 0,0 1 0 0 0,0-1 1 0 0,0 1-1 0 0,0-1 1 0 0,0 1-1 0 0,0-1 0 0 0,-1 1 1 0 0,1-1-1 0 0,-1 1 1 0 0,1 0-1 0 0,-1 0 0 0 0,0-1 1 0 0,1 1-1 0 0,-1 0 0 0 0,0-1 1 0 0,0 1-1 0 0,0 0 1 0 0,-1 0-1 0 0,1-1 0 0 0,0 1 1 0 0,-1 0-1 0 0,1-1 1 0 0,-1 1-1 0 0,1 0 0 0 0,-1-1 1 0 0,0 1-1 0 0,0 1-11 0 0,-34 53 90 0 0,-13-9-16 0 0,-61 29 250 0 0,98-67-137 0 0,24-14-142 0 0,76-31-507 0 0,-86 36 462 0 0,0 0 0 0 0,-1 0 0 0 0,1 0 0 0 0,-1 1 0 0 0,1-1 0 0 0,0 0 0 0 0,-1 1 0 0 0,1 0 0 0 0,-1 0 0 0 0,1 0 0 0 0,-1 0 0 0 0,1 0 0 0 0,-1 0 0 0 0,0 1 0 0 0,0-1 0 0 0,0 1 0 0 0,0-1 0 0 0,0 1 0 0 0,1 1 0 0 0,52 77 329 0 0,-40 6-358 0 0,-14-81 40 0 0,-1-1-1 0 0,0 1 1 0 0,0 0 0 0 0,0-1 0 0 0,0 1 0 0 0,-1-1 0 0 0,1 1 0 0 0,-1-1 0 0 0,0 1 0 0 0,-1-1 0 0 0,1 0 0 0 0,-1 0 0 0 0,0 1 0 0 0,0-1 0 0 0,0 0 0 0 0,-1-1 0 0 0,1 1 0 0 0,-2 1-11 0 0,-59 71 2086 0 0,4-15-1426 0 0,58-60-892 0 0,1-1-94 0 0,0 0-24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1.972"/>
    </inkml:context>
    <inkml:brush xml:id="br0">
      <inkml:brushProperty name="width" value="0.05" units="cm"/>
      <inkml:brushProperty name="height" value="0.05" units="cm"/>
    </inkml:brush>
  </inkml:definitions>
  <inkml:trace contextRef="#ctx0" brushRef="#br0">475 0 9568 0 0,'0'0'202'0'0,"-7"5"44"0"0,-109 52-98 0 0,11-38 1925 0 0,9-12 886 0 0,41 2-2851 0 0,34 4-108 0 0,-4 7-23 0 0,13 22-290 0 0,-5 22 619 0 0,-4 21-232 0 0,21-84-52 0 0,0 1 1 0 0,0-1-1 0 0,1 0 1 0 0,-1 1-1 0 0,0-1 1 0 0,1 0-1 0 0,-1 1 1 0 0,1-1-1 0 0,-1 0 1 0 0,1 1-1 0 0,0-1 1 0 0,-1 0-1 0 0,1 0 1 0 0,0 0-1 0 0,0 0 1 0 0,0 0-1 0 0,0 0 1 0 0,0 0-1 0 0,0 0 1 0 0,0 0-1 0 0,0 0 1 0 0,0 0-1 0 0,0 0 1 0 0,0-1-1 0 0,1 1 1 0 0,-1-1-1 0 0,0 1 1 0 0,1-1-1 0 0,-1 1 1 0 0,0-1-1 0 0,1 0 1 0 0,-1 1-1 0 0,0-1 1 0 0,1 0-1 0 0,-1 0 1 0 0,1 0-1 0 0,0 0-22 0 0,54-8 20 0 0,100-19-20 0 0,-81 31 0 0 0,23 24 262 0 0,-92-27-209 0 0,-1 1-1 0 0,1 1 1 0 0,-1-1-1 0 0,0 1 1 0 0,0-1 0 0 0,0 2-1 0 0,0-1 1 0 0,0 0-1 0 0,-1 1 1 0 0,0 0-1 0 0,1 0 1 0 0,-1 0 0 0 0,-1 1-1 0 0,4 4-52 0 0,4 52 300 0 0,-27 18 177 0 0,-13-47-332 0 0,16-22-42 0 0,-37 18 625 0 0,3-9-88 0 0,-142 48 344 0 0,107-32-1385 0 0,46-16-1248 0 0,25-14-5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2.760"/>
    </inkml:context>
    <inkml:brush xml:id="br0">
      <inkml:brushProperty name="width" value="0.05" units="cm"/>
      <inkml:brushProperty name="height" value="0.05" units="cm"/>
    </inkml:brush>
  </inkml:definitions>
  <inkml:trace contextRef="#ctx0" brushRef="#br0">0 24 8808 0 0,'12'-17'605'0'0,"-8"12"-568"0"0,-3 4 102 0 0,-1 1 48 0 0,0 0 5 0 0,12 10 1328 0 0,-2 61-211 0 0,5 2 1318 0 0,-10 8-1552 0 0,1 0-703 0 0,-12 10-134 0 0,-10 52-132 0 0,-4-68-63 0 0,19-73-163 0 0,1-2-77 0 0,0 0-25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3.390"/>
    </inkml:context>
    <inkml:brush xml:id="br0">
      <inkml:brushProperty name="width" value="0.05" units="cm"/>
      <inkml:brushProperty name="height" value="0.05" units="cm"/>
    </inkml:brush>
  </inkml:definitions>
  <inkml:trace contextRef="#ctx0" brushRef="#br0">78 211 8600 0 0,'-53'-24'342'0'0,"51"23"-308"0"0,1 0 0 0 0,-1-1 0 0 0,0 1-1 0 0,1 0 1 0 0,-1-1 0 0 0,1 1-1 0 0,-1 0 1 0 0,1-1 0 0 0,0 0-1 0 0,-1 1 1 0 0,1-1 0 0 0,0 0 0 0 0,0 0-1 0 0,0 1 1 0 0,1-1 0 0 0,-1 0-1 0 0,0 0 1 0 0,1 0 0 0 0,-1 0 0 0 0,1 0-1 0 0,0 0 1 0 0,-1 0 0 0 0,1 0-1 0 0,0 0 1 0 0,0 0 0 0 0,1-1 0 0 0,-1 1-1 0 0,0 0 1 0 0,1 0 0 0 0,-1 0-1 0 0,1 0 1 0 0,-1 1 0 0 0,1-1 0 0 0,0 0-1 0 0,0 0 1 0 0,0 0-34 0 0,48-57 1444 0 0,-42 53-1393 0 0,1 0 1 0 0,1 0 0 0 0,-1 1-1 0 0,1 0 1 0 0,0 1-1 0 0,0 0 1 0 0,0 0 0 0 0,1 1-1 0 0,0 0 1 0 0,-1 1 0 0 0,7-1-52 0 0,20-2 147 0 0,-28 3-71 0 0,0 1 1 0 0,1 0 0 0 0,-1 0-1 0 0,0 1 1 0 0,0 0-1 0 0,1 0 1 0 0,-1 1 0 0 0,0 0-1 0 0,0 0 1 0 0,4 2-77 0 0,-8 0 33 0 0,-1-1 1 0 0,1 1-1 0 0,0 0 0 0 0,-1 1 1 0 0,0-1-1 0 0,1 1 0 0 0,-1 0 1 0 0,-1-1-1 0 0,1 1 0 0 0,-1 0 1 0 0,1 1-1 0 0,-1-1 0 0 0,0 0 1 0 0,-1 1-1 0 0,1-1 0 0 0,-1 1 1 0 0,0-1-1 0 0,0 1 0 0 0,0 0 1 0 0,-1-1-1 0 0,1 1 0 0 0,-1 0 1 0 0,0 0-1 0 0,-1-1 0 0 0,1 1 1 0 0,-1 2-34 0 0,-21 79 214 0 0,16-70-168 0 0,-2 0 1 0 0,0-1-1 0 0,0 0 0 0 0,-2 0 0 0 0,1-1 1 0 0,-6 5-47 0 0,-103 122 1542 0 0,97-106-1100 0 0,20-32-379 0 0,1 5-47 0 0,0-7-14 0 0,0 0-1 0 0,-1-1 0 0 0,1 1 1 0 0,0 0-1 0 0,0-1 0 0 0,0 1 0 0 0,0 0 1 0 0,0-1-1 0 0,1 1 0 0 0,-1 0 1 0 0,0-1-1 0 0,0 1 0 0 0,0 0 0 0 0,1-1 1 0 0,-1 1-1 0 0,0-1 0 0 0,0 1 1 0 0,1 0-1 0 0,-1-1 0 0 0,1 1 0 0 0,-1-1 1 0 0,0 1-1 0 0,1-1 0 0 0,-1 1 1 0 0,1-1-1 0 0,-1 0 0 0 0,1 1 0 0 0,-1-1 1 0 0,1 1-1 0 0,0-1 0 0 0,-1 0 0 0 0,1 0 1 0 0,-1 1-1 0 0,1-1 0 0 0,0 0 1 0 0,-1 0-1 0 0,1 0 0 0 0,0 0-1 0 0,1 1 12 0 0,42 2 288 0 0,-22-6 11 0 0,11-2-140 0 0,10 0-222 0 0,44 1 507 0 0,14 12-866 0 0,-69-12 68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4.133"/>
    </inkml:context>
    <inkml:brush xml:id="br0">
      <inkml:brushProperty name="width" value="0.05" units="cm"/>
      <inkml:brushProperty name="height" value="0.05" units="cm"/>
    </inkml:brush>
  </inkml:definitions>
  <inkml:trace contextRef="#ctx0" brushRef="#br0">0 149 10056 0 0,'0'-2'216'0'0,"5"-34"18"0"0,8 25-614 0 0,18-7-50 0 0,88-31 626 0 0,-104 43 168 0 0,0 0 0 0 0,0 1 0 0 0,1 0 0 0 0,0 1 0 0 0,-1 1 0 0 0,1 1 0 0 0,6 0-364 0 0,-17 2 85 0 0,1 1 0 0 0,0-1 0 0 0,0 1 0 0 0,-1 1 0 0 0,1-1 0 0 0,-1 1 0 0 0,1 0 0 0 0,-1 0 0 0 0,1 0 0 0 0,-1 1 0 0 0,0 0 0 0 0,0 0 0 0 0,0 0 0 0 0,-1 0 0 0 0,1 1 0 0 0,-1 0 0 0 0,0 0 0 0 0,0 0 0 0 0,0 1 0 0 0,2 3-85 0 0,-4-4 10 0 0,-1 1 1 0 0,0-1 0 0 0,-1 1 0 0 0,1-1 0 0 0,-1 1-1 0 0,0-1 1 0 0,0 1 0 0 0,0 0 0 0 0,0-1 0 0 0,-1 1-1 0 0,0-1 1 0 0,0 1 0 0 0,0-1 0 0 0,0 0 0 0 0,-1 1-1 0 0,0-1 1 0 0,0 0 0 0 0,0 0 0 0 0,0 0 0 0 0,-1 0-1 0 0,1-1 1 0 0,-1 1 0 0 0,0-1 0 0 0,0 1 0 0 0,0-1-1 0 0,-1 0 1 0 0,1 0 0 0 0,-1 0 0 0 0,0-1 0 0 0,-3 2-11 0 0,-123 78 1280 0 0,125-81-1933 0 0,12-9 178 0 0,20-14-333 0 0,-5 10 680 0 0,1 1 1 0 0,0 1-1 0 0,1 1 1 0 0,0 1 0 0 0,1 0-1 0 0,0 3 1 0 0,0 0-1 0 0,0 1 1 0 0,1 1 127 0 0,-19 2 173 0 0,-1 1 0 0 0,1-1 0 0 0,-1 1 0 0 0,1 1 0 0 0,0-1 0 0 0,-1 1 0 0 0,0 0 0 0 0,1 0 0 0 0,-1 1 0 0 0,0 0 0 0 0,1 0 0 0 0,-1 1 0 0 0,0-1 0 0 0,-1 1 0 0 0,1 1 0 0 0,0-1 0 0 0,-1 1 1 0 0,2 1-174 0 0,-5-1 36 0 0,0-1 0 0 0,0 1 1 0 0,0 0-1 0 0,0 0 1 0 0,-1 0-1 0 0,1 0 1 0 0,-1 1-1 0 0,0-1 1 0 0,-1 0-1 0 0,1 0 0 0 0,-1 1 1 0 0,1-1-1 0 0,-1 0 1 0 0,0 1-1 0 0,-1-1 1 0 0,1 0-1 0 0,-1 1 1 0 0,0-1-1 0 0,0 0 0 0 0,0 0 1 0 0,-1 1-37 0 0,-20 51 160 0 0,-16-2 38 0 0,-53 23 662 0 0,47-43-436 0 0,-2 3-360 0 0,1 6-498 0 0,40-33 180 0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3.809"/>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658 6379 140 0,'0'-26'55'0,"4"8"-30"0,-4-8-21 15,0 15 15-15,0 0 0 16,0-4 3-16,0-4-6 16,0-6-1-16,0 6-9 15,0-3 3-15,0 0 3 0,0-1-2 16,-4-2 0-16,4-1-6 15,0-8-1-15,0 5 1 16,-4-4 0-16,4-1 2 0,0-6 1 16,0-5-1-16,0-3-1 15,0 0 3-15,0 0 3 16,-5 0-4-16,1-4 1 16,0 0-3-16,0-7 2 15,-9 0-2-15,5-8 0 16,-4-3-3-16,-5 4 1 15,0 3 0-15,1 0 1 16,-1 7 0-16,5 1 2 16,-5 3 1-16,5-3 3 15,-1-1-3-15,-4 1 1 16,5-12-3-16,-5 1 0 16,5-1-3-16,-5 4 1 0,1 4-2 15,-1 0 2-15,0 0-2 16,1-4 2-16,-1 4-2 15,0-4 2-15,-4-22 0 16,5 3 1-16,-1 5-2 16,5 6-2-16,-1 5 1 15,-3 3-1-15,3 4-3 16,1-8 0-16,-1-3 2 16,1-11 2-16,3-1 2 15,1 5 1-15,0-1-5 16,-1 4 1-16,5-7 0 15,0 3 0-15,0-7-3 16,0-11 2-16,0 11 1 16,-1 3 2-16,1 5-1 0,0 6-1 15,4-3-2-15,0 1-1 16,0-9 2-16,4-10 0 16,0 10 1-16,1 5 0 15,-1 6-3-15,-4 5 2 16,4 3 1-16,-4 0 2 15,0 0-3-15,0 0 0 16,4-7 1-16,-4 4 2 16,0 6-1-16,0 9 2 15,-4-1-4-15,0 7 0 16,0-3 1-16,-1 4 0 16,1 0-5-16,0-4 1 0,4-1 0 15,0 1-1-15,4-3 1 16,-4-9 0-16,4 5 3 15,-4 7 2-15,0 7 0 16,-4 1 2-16,0 3 0 16,0 3 1-16,0 5-7 15,0-1 0-15,-1 1-4 16,1-1 0-16,4-3-1 16,0-1 0-16,0-3 2 15,0 0 2-15,-4 0 2 16,0-3 1-16,0-1 1 15,0 4 0-15,0 0 0 16,-1 4 0-16,-3 3-3 16,0 4 2-16,-1 4-15 0,1 4-6 15,4-1-16-15,0 4-6 16,-5-3-64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6.079"/>
    </inkml:context>
    <inkml:brush xml:id="br0">
      <inkml:brushProperty name="width" value="0.05" units="cm"/>
      <inkml:brushProperty name="height" value="0.05" units="cm"/>
    </inkml:brush>
  </inkml:definitions>
  <inkml:trace contextRef="#ctx0" brushRef="#br0">539 25 9200 0 0,'0'0'200'0'0,"0"0"-19"0"0,-7-6-316 0 0,-77-12 1921 0 0,-35 27 1094 0 0,-4 20-3064 0 0,38 4 904 0 0,84-33-648 0 0,-1 1-2 0 0,-17 16 188 0 0,2 14 438 0 0,10-7-544 0 0,-8 24-152 0 0,0-5 116 0 0,-7-5 193 0 0,4 19 787 0 0,20-56-1083 0 0,-1 1 0 0 0,1-1 0 0 0,-1 0 0 0 0,1 0-1 0 0,-1 0 1 0 0,1 0 0 0 0,0 0 0 0 0,-1 0 0 0 0,1-1 0 0 0,0 1 0 0 0,0-1 0 0 0,0 1 0 0 0,0-1 0 0 0,-1 1 0 0 0,1-1 0 0 0,0 0 0 0 0,0 0-1 0 0,0 0 1 0 0,0 0 0 0 0,0 0 0 0 0,0 0 0 0 0,0-1 0 0 0,-1 1 0 0 0,1-1 0 0 0,2 0-13 0 0,-3 1-15 0 0,108-34-847 0 0,89-27-817 0 0,-191 59 1732 0 0,0 1 0 0 0,0 0 1 0 0,0 0-1 0 0,0 0 0 0 0,0 1 1 0 0,0 0-1 0 0,1 0 0 0 0,-1 1 1 0 0,0 0-1 0 0,0 0 0 0 0,0 1 1 0 0,0-1-1 0 0,0 2 0 0 0,0-1 1 0 0,-1 1-1 0 0,1 0 0 0 0,-1 0 1 0 0,0 1-1 0 0,0 0 0 0 0,0 0 0 0 0,0 0 1 0 0,1 3-54 0 0,-3-2 48 0 0,-1 1 1 0 0,0 0-1 0 0,0 0 0 0 0,-1 0 1 0 0,0 0-1 0 0,0 0 0 0 0,0 1 1 0 0,-1-1-1 0 0,0 0 0 0 0,0 1 1 0 0,-1-1-1 0 0,0 4-48 0 0,4 18 112 0 0,1 25-178 0 0,0 3 154 0 0,-5-48 28 0 0,1 1-1 0 0,-1 0 1 0 0,-1 0-1 0 0,1-1 1 0 0,-2 1-1 0 0,1 0 0 0 0,-1-1 1 0 0,0 1-1 0 0,-1-1 1 0 0,0 0-1 0 0,0 1 1 0 0,-1-1-1 0 0,0-1 0 0 0,-4 6-115 0 0,-30 30 890 0 0,27-32-790 0 0,0-1-1 0 0,-1 0 1 0 0,0-1 0 0 0,-1 0 0 0 0,0-1 0 0 0,0 0-1 0 0,-1-1 1 0 0,0 0 0 0 0,0-2 0 0 0,0 1 0 0 0,-1-2-1 0 0,0 0 1 0 0,0-1 0 0 0,0 0 0 0 0,-7 0-100 0 0,-45 12 277 0 0,-51-4 401 0 0,55-21-2001 0 0,59 9 436 0 0,-5-3-37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6.990"/>
    </inkml:context>
    <inkml:brush xml:id="br0">
      <inkml:brushProperty name="width" value="0.05" units="cm"/>
      <inkml:brushProperty name="height" value="0.05" units="cm"/>
    </inkml:brush>
  </inkml:definitions>
  <inkml:trace contextRef="#ctx0" brushRef="#br0">0 62 6048 0 0,'0'0'132'0'0,"1"-2"-10"0"0,21-39 280 0 0,-9 26 6490 0 0,-7 11-7019 0 0,8 4 1912 0 0,-9 4-1687 0 0,-1 1 0 0 0,0-1 0 0 0,0 1 0 0 0,0-1 0 0 0,0 1 0 0 0,-1 1 0 0 0,1-1 0 0 0,-1 0 0 0 0,-1 1 0 0 0,1-1 0 0 0,-1 1 0 0 0,0 0-1 0 0,1 4-97 0 0,62 230 512 0 0,-50-154-189 0 0,-13-23 290 0 0,-35 17-2964 0 0,27-69 1612 0 0,-4-1-18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7.759"/>
    </inkml:context>
    <inkml:brush xml:id="br0">
      <inkml:brushProperty name="width" value="0.05" units="cm"/>
      <inkml:brushProperty name="height" value="0.05" units="cm"/>
    </inkml:brush>
  </inkml:definitions>
  <inkml:trace contextRef="#ctx0" brushRef="#br0">93 120 10304 0 0,'-37'19'2782'0'0,"48"-38"-1464"0"0,-8 14-1183 0 0,0 1 0 0 0,1 0 1 0 0,-1 0-1 0 0,1 0 0 0 0,0 1 1 0 0,0-1-1 0 0,0 1 0 0 0,1 0 1 0 0,-1 0-1 0 0,1 1 0 0 0,0-1 1 0 0,0 1-1 0 0,4-2-135 0 0,21-10 141 0 0,81-35 10 0 0,-105 47-141 0 0,-1 1 0 0 0,1-1 0 0 0,-1 1 0 0 0,1 0 0 0 0,0 0 0 0 0,-1 1-1 0 0,1-1 1 0 0,0 1 0 0 0,-1 1 0 0 0,1-1 0 0 0,0 1 0 0 0,0 0-1 0 0,2 1-9 0 0,2 27 0 0 0,-13-22 0 0 0,1 0 0 0 0,-2 0 0 0 0,1-1 0 0 0,-1 1 0 0 0,0-1 0 0 0,0 0 0 0 0,0 0 0 0 0,-1 0 0 0 0,0-1 0 0 0,-4 4 0 0 0,-7 10 0 0 0,-98 114 3 0 0,-3 11 1106 0 0,57-62-471 0 0,59-81-633 0 0,0 0 0 0 0,0 0 1 0 0,1 0-1 0 0,-1 1 1 0 0,0-1-1 0 0,1 0 0 0 0,-1 1 1 0 0,1-1-1 0 0,0 0 0 0 0,-1 1 1 0 0,1-1-1 0 0,0 1 0 0 0,0-1 1 0 0,0 1-1 0 0,0-1 0 0 0,0 0 1 0 0,0 1-1 0 0,0-1 0 0 0,1 1 1 0 0,-1-1-1 0 0,0 0 1 0 0,1 1-1 0 0,-1-1 0 0 0,1 1 1 0 0,-1-1-1 0 0,1 0 0 0 0,0 0 1 0 0,0 1-1 0 0,-1-1 0 0 0,1 0 1 0 0,0 0-1 0 0,0 0 0 0 0,0 0 1 0 0,0 0-1 0 0,0 0 0 0 0,1 0 1 0 0,-1-1-1 0 0,0 1 1 0 0,0 0-1 0 0,0 0 0 0 0,1-1 1 0 0,-1 1-1 0 0,1-1-5 0 0,63 10 296 0 0,171-47 52 0 0,-63 18-1166 0 0,-157 18 452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8.541"/>
    </inkml:context>
    <inkml:brush xml:id="br0">
      <inkml:brushProperty name="width" value="0.05" units="cm"/>
      <inkml:brushProperty name="height" value="0.05" units="cm"/>
    </inkml:brush>
  </inkml:definitions>
  <inkml:trace contextRef="#ctx0" brushRef="#br0">87 66 10608 0 0,'0'0'388'0'0,"0"0"-202"0"0,0 0 105 0 0,0 0 77 0 0,0 0 15 0 0,0 0-46 0 0,0 0-189 0 0,1-2-60 0 0,10-13-28 0 0,-10 12-1 0 0,1 0 0 0 0,0 1 0 0 0,-1-1 0 0 0,1 1 0 0 0,0-1 0 0 0,0 1-1 0 0,0 0 1 0 0,1 0 0 0 0,-1 0 0 0 0,0 0 0 0 0,1 0 0 0 0,0 0 0 0 0,-1 1 0 0 0,1-1 0 0 0,0 1 0 0 0,0-1-59 0 0,3 0 148 0 0,-1 0 1 0 0,1 0-1 0 0,0 0 0 0 0,0 1 1 0 0,0-1-1 0 0,0 1 1 0 0,0 1-1 0 0,0-1 1 0 0,0 1-1 0 0,0 0 1 0 0,0 1-1 0 0,0-1 1 0 0,0 1-1 0 0,0 0 1 0 0,0 1-1 0 0,0 0 1 0 0,-1-1-1 0 0,1 2 1 0 0,-1-1-1 0 0,1 1 1 0 0,-1 0-1 0 0,2 0-148 0 0,31 33 173 0 0,-29-13-162 0 0,-10-15 18 0 0,0-1 0 0 0,0 0-1 0 0,-1 0 1 0 0,0 1 0 0 0,0-1-1 0 0,-1 0 1 0 0,1-1 0 0 0,-2 1-1 0 0,1 0 1 0 0,-1-1 0 0 0,0 0-1 0 0,0 0 1 0 0,-1 0 0 0 0,0 0 0 0 0,0-1-1 0 0,0 1 1 0 0,-1-1 0 0 0,1-1-1 0 0,-1 1 1 0 0,0-1 0 0 0,-1 0-1 0 0,1 0 1 0 0,-1-1 0 0 0,0 0-1 0 0,-3 1-28 0 0,-21 10 0 0 0,32-18-261 0 0,17-3 55 0 0,0 2-1 0 0,1 0 1 0 0,-1 1-1 0 0,1 1 1 0 0,0 1-1 0 0,0 0 1 0 0,0 2-1 0 0,4 0 207 0 0,-20-1 42 0 0,0 1 0 0 0,1-1 0 0 0,-1 1 1 0 0,0 0-1 0 0,1-1 0 0 0,-1 2 0 0 0,0-1 0 0 0,1 0 0 0 0,-1 1 0 0 0,0-1 0 0 0,0 1 0 0 0,1 0 0 0 0,-1 0 0 0 0,0 1 0 0 0,0-1 0 0 0,0 0 1 0 0,0 1-1 0 0,0 0 0 0 0,-1 0 0 0 0,1 0 0 0 0,0 0 0 0 0,-1 0 0 0 0,1 0 0 0 0,-1 1 0 0 0,0-1 0 0 0,0 1 0 0 0,0 0 0 0 0,0-1 1 0 0,0 1-1 0 0,-1 0 0 0 0,1 0 0 0 0,0 3-42 0 0,-1 4 56 0 0,-1 0 0 0 0,-1-1 0 0 0,1 1 0 0 0,-1 0 0 0 0,-1 0 0 0 0,0-1 0 0 0,0 1 0 0 0,-1-1 0 0 0,-3 7-56 0 0,0 4 38 0 0,-48 110-630 0 0,37-92 788 0 0,-26 0 912 0 0,-42 15-534 0 0,-104 34-1112 0 0,176-82 134 0 0,-2-2-4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9.193"/>
    </inkml:context>
    <inkml:brush xml:id="br0">
      <inkml:brushProperty name="width" value="0.05" units="cm"/>
      <inkml:brushProperty name="height" value="0.05" units="cm"/>
    </inkml:brush>
  </inkml:definitions>
  <inkml:trace contextRef="#ctx0" brushRef="#br0">93 2 11880 0 0,'0'0'349'0'0,"2"-1"-2"0"0,-2 1-347 0 0,1 0 1 0 0,-1 0-1 0 0,1-1 1 0 0,-1 1-1 0 0,1 0 1 0 0,0 0-1 0 0,-1 0 1 0 0,1 0-1 0 0,-1 0 1 0 0,1 0-1 0 0,-1 0 1 0 0,1 0-1 0 0,-1 0 1 0 0,1 0-1 0 0,-1 1 1 0 0,1-1-1 0 0,-1 0 1 0 0,1 0-1 0 0,-1 0 1 0 0,1 1-1 0 0,-1-1 1 0 0,1 0-1 0 0,-1 0 1 0 0,1 1-1 0 0,-1-1 1 0 0,0 0-1 0 0,1 1 1 0 0,-1-1-1 0 0,1 1 1 0 0,-1-1-1 0 0,0 0 1 0 0,0 1-1 0 0,1-1 1 0 0,-1 1-1 0 0,0-1 1 0 0,0 1-1 0 0,1-1 1 0 0,-1 1-1 0 0,0-1 1 0 0,0 1-1 0 0,0-1 1 0 0,0 1-1 0 0,0-1 1 0 0,0 1-1 0 0,0 0 1 0 0,0-1-1 0 0,0 1 1 0 0,0-1-1 0 0,0 1 1 0 0,0-1-1 0 0,0 1 1 0 0,0-1-1 0 0,0 1 1 0 0,-1-1-1 0 0,1 1 1 0 0,0-1-1 0 0,0 1 1 0 0,-1-1-1 0 0,1 1 1 0 0,0-1-1 0 0,-1 2 31 0 0,-23 59 982 0 0,11-35-279 0 0,-47 140 1989 0 0,56-149-2580 0 0,1-1-1 0 0,1 0 1 0 0,0 1-1 0 0,2 0 1 0 0,0-1-1 0 0,0 1 1 0 0,2-1-1 0 0,2 16-142 0 0,-4-28 5 0 0,0 1-1 0 0,0-1 1 0 0,1 0-1 0 0,0 1 1 0 0,-1-1-1 0 0,1 0 0 0 0,0 0 1 0 0,1 0-1 0 0,-1 0 1 0 0,1 0-1 0 0,0 0 0 0 0,0 0 1 0 0,0-1-1 0 0,0 1 1 0 0,1 0-1 0 0,0-1 0 0 0,-1 0 1 0 0,1 0-1 0 0,0 0 1 0 0,1 0-1 0 0,-1 0 1 0 0,0-1-1 0 0,1 1 0 0 0,0-1 1 0 0,-1 0-1 0 0,1 0 1 0 0,0 0-1 0 0,0 0 0 0 0,1-1-4 0 0,120 11 1112 0 0,64-42-600 0 0,-116 30-1441 0 0,-66-1-2043 0 0,-7 1 1554 0 0</inkml:trace>
  <inkml:trace contextRef="#ctx0" brushRef="#br0" timeOffset="246.394">320 358 11632 0 0,'0'19'608'0'0,"-7"10"106"0"0,-14 57 868 0 0,4-23-238 0 0,-20 69 510 0 0,35-121-1818 0 0,0-1 0 0 0,1 1 0 0 0,0 0 1 0 0,1-1-1 0 0,0 1 0 0 0,0 0 0 0 0,1 0 0 0 0,1-1 0 0 0,0 1 0 0 0,0-1 0 0 0,1 1 0 0 0,0-1 0 0 0,1 0 0 0 0,3 6-36 0 0,25 18-804 0 0,-16-26 336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4.927"/>
    </inkml:context>
    <inkml:brush xml:id="br0">
      <inkml:brushProperty name="width" value="0.05" units="cm"/>
      <inkml:brushProperty name="height" value="0.05" units="cm"/>
    </inkml:brush>
  </inkml:definitions>
  <inkml:trace contextRef="#ctx0" brushRef="#br0">118 5 11720 0 0,'0'0'252'0'0,"0"0"6"0"0,6-1-152 0 0,-6 1-107 0 0,3-1-1 0 0,-1 1-1 0 0,0-1 0 0 0,1 1 0 0 0,-1-1 1 0 0,1 1-1 0 0,-1 0 0 0 0,0 0 0 0 0,1 0 0 0 0,-1 0 1 0 0,1 1-1 0 0,-1-1 0 0 0,0 0 0 0 0,1 1 1 0 0,-1 0-1 0 0,0 0 0 0 0,1 0 0 0 0,-1 0 0 0 0,0 0 1 0 0,0 0-1 0 0,0 0 0 0 0,0 1 0 0 0,0-1 1 0 0,0 1 2 0 0,8 4-54 0 0,0 22 277 0 0,-10-24-122 0 0,0-1 1 0 0,-1 1-1 0 0,1-1 0 0 0,-1 1 1 0 0,1 0-1 0 0,-1-1 1 0 0,0 1-1 0 0,0-1 0 0 0,-1 0 1 0 0,1 1-1 0 0,-1-1 0 0 0,1 0 1 0 0,-1 0-1 0 0,0 0 0 0 0,0 0 1 0 0,-1 0-1 0 0,1 0 1 0 0,0-1-1 0 0,-1 1-101 0 0,-12 18 610 0 0,-31 48 558 0 0,-16 35-996 0 0,25-4-161 0 0,26-22 292 0 0,31-33 533 0 0,-2-39-8 0 0,18 13 52 0 0,12-4-52 0 0,18-30-536 0 0,35-17-292 0 0,-32-16-1040 0 0,-67 47 856 0 0,-2 1-45 0 0,0 0-191 0 0,0 0-85 0 0,0 0-21 0 0,0 0-68 0 0,0 0-279 0 0,0 0-119 0 0,0 0-28 0 0</inkml:trace>
  <inkml:trace contextRef="#ctx0" brushRef="#br0" timeOffset="315.613">237 374 13152 0 0,'0'0'284'0'0,"-1"-2"1"0"0,-2-3-172 0 0,2 4-35 0 0,1 1 2 0 0,0 0 0 0 0,0 13 160 0 0,10 88 272 0 0,-10 86 1285 0 0,22-82-495 0 0,-6-62-1736 0 0,-12-35-489 0 0,-2-7-2077 0 0,-2-1 1882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0.904"/>
    </inkml:context>
    <inkml:brush xml:id="br0">
      <inkml:brushProperty name="width" value="0.05" units="cm"/>
      <inkml:brushProperty name="height" value="0.05" units="cm"/>
    </inkml:brush>
  </inkml:definitions>
  <inkml:trace contextRef="#ctx0" brushRef="#br0">81 0 8408 0 0,'0'1'72'0'0,"0"-1"1"0"0,-1 0-1 0 0,1 0 1 0 0,0 1-1 0 0,0-1 1 0 0,0 0-1 0 0,0 0 1 0 0,0 0 0 0 0,-1 1-1 0 0,1-1 1 0 0,0 0-1 0 0,0 0 1 0 0,0 0-1 0 0,-1 0 1 0 0,1 1-1 0 0,0-1 1 0 0,0 0-1 0 0,0 0 1 0 0,-1 0-1 0 0,1 0 1 0 0,0 0-1 0 0,0 0 1 0 0,-1 0 0 0 0,1 0-1 0 0,0 0 1 0 0,0 0-1 0 0,-1 0 1 0 0,1 0-1 0 0,0 0 1 0 0,-1 0-1 0 0,1 0 1 0 0,0 0-1 0 0,0 0 1 0 0,-1 0-1 0 0,1 0 1 0 0,0 0-1 0 0,0 0 1 0 0,0 0-1 0 0,-1 0 1 0 0,1 0 0 0 0,0-1-73 0 0,2 16 320 0 0,-7 38 650 0 0,-10 5-154 0 0,-8 38-67 0 0,3-29-78 0 0,9-15 294 0 0,17-6-657 0 0,15-29 774 0 0,103-50-378 0 0,-33 14-920 0 0,27 5 244 0 0,-70 23 127 0 0,-47-9-407 0 0,5 5-2022 0 0,-6-5 1602 0 0</inkml:trace>
  <inkml:trace contextRef="#ctx0" brushRef="#br0" timeOffset="289.707">161 244 11520 0 0,'0'0'248'0'0,"0"0"-6"0"0,0 15-130 0 0,16 23 134 0 0,11 19 1098 0 0,-10-3 81 0 0,-12 32-498 0 0,-10 4-370 0 0,-2-27-397 0 0,-1-22-348 0 0,7-39-72 0 0,1 2-25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50.422"/>
    </inkml:context>
    <inkml:brush xml:id="br0">
      <inkml:brushProperty name="width" value="0.05" units="cm"/>
      <inkml:brushProperty name="height" value="0.05" units="cm"/>
    </inkml:brush>
  </inkml:definitions>
  <inkml:trace contextRef="#ctx0" brushRef="#br0">463 16 8352 0 0,'15'-9'932'0'0,"-17"5"1964"0"0,-37 2-2232 0 0,39 2-596 0 0,-17 0 239 0 0,7 0-199 0 0,-1-1-1 0 0,0 2 1 0 0,1-1 0 0 0,-1 2-1 0 0,1-1 1 0 0,-1 1-1 0 0,1 1 1 0 0,0 0 0 0 0,-4 2-108 0 0,-94 37 333 0 0,81-23-396 0 0,20-15 68 0 0,0 1 0 0 0,0 0 0 0 0,0 0 0 0 0,1 1-1 0 0,-1 0 1 0 0,1 0 0 0 0,1 0 0 0 0,-1 1 0 0 0,1 0 0 0 0,0 0 0 0 0,-2 5-5 0 0,-35 41 0 0 0,-17 47 10 0 0,67-66 420 0 0,-6-32-364 0 0,1 1 0 0 0,0-1 0 0 0,0 0 0 0 0,0 0 0 0 0,0 0 1 0 0,0 0-1 0 0,0-1 0 0 0,1 1 0 0 0,-1-1 0 0 0,0 0 0 0 0,1 0 0 0 0,-1 0 1 0 0,1-1-1 0 0,-1 1 0 0 0,1-1 0 0 0,0 1 0 0 0,-1-1 0 0 0,1-1 1 0 0,-1 1-1 0 0,1 0 0 0 0,-1-1 0 0 0,1 1 0 0 0,2-2-66 0 0,11 1 142 0 0,16 3 16 0 0,0 1 0 0 0,0 1 0 0 0,0 2 0 0 0,12 4-158 0 0,84 33 720 0 0,-58 9-720 0 0,15 40-100 0 0,-11-26 211 0 0,-72-64-98 0 0,-1 0-1 0 0,1 1 1 0 0,-1-1 0 0 0,0 1-1 0 0,0 0 1 0 0,0 0-1 0 0,0-1 1 0 0,-1 1-1 0 0,1 0 1 0 0,-1 1 0 0 0,0-1-1 0 0,1 0 1 0 0,-2 0-1 0 0,1 0 1 0 0,0 1 0 0 0,-1-1-1 0 0,1 0 1 0 0,-1 1-1 0 0,0-1 1 0 0,0 0 0 0 0,0 1-1 0 0,0-1 1 0 0,-1 1-1 0 0,0-1 1 0 0,1 0 0 0 0,-1 0-1 0 0,0 1 1 0 0,-1-1-1 0 0,1 0-12 0 0,-4 3 65 0 0,-1 0 0 0 0,1 0 0 0 0,-1 0 0 0 0,0-1 0 0 0,-1 0 0 0 0,1 0 0 0 0,-1-1 0 0 0,0 0 0 0 0,0 0 0 0 0,0 0 0 0 0,-1-1-1 0 0,1 0 1 0 0,-1-1 0 0 0,-7 2-65 0 0,15-4 1 0 0,-47 18 311 0 0,-67 15 98 0 0,32-32-394 0 0,29-10-418 0 0,37 4 156 0 0</inkml:trace>
  <inkml:trace contextRef="#ctx0" brushRef="#br0" timeOffset="735.054">145 106 7976 0 0,'0'0'364'0'0,"0"0"-8"0"0,6 4-212 0 0,46-3 1228 0 0,25-20 1964 0 0,-2 15-1132 0 0,-48 9-2204 0 0,42 3 53 0 0,45 17-237 0 0,-98-16-119 0 0,0 1-7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08.346"/>
    </inkml:context>
    <inkml:brush xml:id="br0">
      <inkml:brushProperty name="width" value="0.05" units="cm"/>
      <inkml:brushProperty name="height" value="0.05" units="cm"/>
    </inkml:brush>
  </inkml:definitions>
  <inkml:trace contextRef="#ctx0" brushRef="#br0">72 1078 5800 0 0,'0'0'125'0'0,"0"0"52"0"0,0 0 135 0 0,0 0 59 0 0,0 0 12 0 0,-1 2-37 0 0,-14 25 168 0 0,-10-4-454 0 0,12-3 1676 0 0,3-6-1080 0 0,2-5 1112 0 0,10-16 1284 0 0,3-9-3016 0 0,39-137 1635 0 0,14-36-891 0 0,-46 158-712 0 0,27-60 148 0 0,4-11-18 0 0,42-61 39 0 0,45-72 224 0 0,-98 175 93 0 0,31-12-404 0 0,-50 47-150 0 0,-4 17 76 0 0,-8 7 12 0 0,-1 1-13 0 0,1-1-10 0 0,4-7-23 0 0,-1 3-97 0 0,4 0-110 0 0,6 10 152 0 0,-13 0 12 0 0,14 23 1 0 0,-9-14 0 0 0,16 21 0 0 0,1 27 0 0 0,-13-20 0 0 0,49 134 0 0 0,-22-36 11 0 0,17 76 202 0 0,-16-68-543 0 0,-6-23 338 0 0,-9-44 282 0 0,-14-23-226 0 0,-9-39-64 0 0,-4-11 11 0 0,3-7 42 0 0,1-1 11 0 0,0 0 0 0 0,-16-13-53 0 0,-23-22-4188 0 0,30 21 2616 0 0</inkml:trace>
  <inkml:trace contextRef="#ctx0" brushRef="#br0" timeOffset="379.358">180 763 16687 0 0,'0'0'363'0'0,"0"0"-12"0"0,1-2-223 0 0,3-3-181 0 0,0 1 0 0 0,1-1 0 0 0,-1 1 0 0 0,1-1 0 0 0,0 1 0 0 0,0 1 0 0 0,0-1 0 0 0,1 1 0 0 0,-1 0 0 0 0,1 0 0 0 0,3-1 53 0 0,62-29-554 0 0,-63 31 449 0 0,-1-1 76 0 0,1 1-1 0 0,-1 0 1 0 0,1 0 0 0 0,0 1 0 0 0,0 0-1 0 0,0 0 1 0 0,0 1 0 0 0,0 0 0 0 0,6 0 29 0 0,122 14 1287 0 0,-41-5-535 0 0,7-17-432 0 0,-82 7-286 0 0,-1-1-1 0 0,0-1 0 0 0,0-1 1 0 0,-1-1-1 0 0,1 0 0 0 0,-1-2 1 0 0,12-5-34 0 0,-4-8-331 0 0,-25 20 196 0 0,-1 0-79 0 0,0 0-332 0 0,0 0-146 0 0,0 0-31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13.333"/>
    </inkml:context>
    <inkml:brush xml:id="br0">
      <inkml:brushProperty name="width" value="0.05" units="cm"/>
      <inkml:brushProperty name="height" value="0.05" units="cm"/>
    </inkml:brush>
  </inkml:definitions>
  <inkml:trace contextRef="#ctx0" brushRef="#br0">578 85 8464 0 0,'0'0'388'0'0,"0"0"-11"0"0,0 0-212 0 0,0 0-14 0 0,0 0 17 0 0,0 0 7 0 0,0 0 3 0 0,0 0 12 0 0,2-11 620 0 0,7-14 1380 0 0,-8 24-1708 0 0,-1 1-88 0 0,-2-31 3615 0 0,-40 14-3384 0 0,-33 30-434 0 0,-38 37-63 0 0,10 35 466 0 0,44-14-544 0 0,11-8 132 0 0,-12 24 18 0 0,33-29 16 0 0,-22 108 344 0 0,46-152-476 0 0,0-1-1 0 0,1 1 1 0 0,0 0-1 0 0,1 0 0 0 0,0 0 1 0 0,1 0-1 0 0,1 5-83 0 0,1-3 99 0 0,-2-8-37 0 0,0 1 0 0 0,1 0 0 0 0,0-1 0 0 0,0 1 0 0 0,0 0 1 0 0,1-1-1 0 0,1 1 0 0 0,-1-1 0 0 0,2 0 0 0 0,-1 0 0 0 0,1 0 0 0 0,0 0 1 0 0,0-1-1 0 0,1 1 0 0 0,0-1 0 0 0,1 0 0 0 0,-1-1 0 0 0,1 1 0 0 0,1-1 1 0 0,3 3-63 0 0,66 34 197 0 0,84 14 184 0 0,-29-38-130 0 0,134-14 202 0 0,-137-20-361 0 0,-30-9 230 0 0,-71 11-80 0 0,-12 31-975 0 0,-15-2-1388 0 0,-5-7 855 0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5.37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7268 34 124 0,'-17'-4'46'0,"9"4"-24"0,-8-3-24 0,7 3 11 16,-3-4 5-16,-5 0 5 16,-8-3 4-16,-8 3 1 15,0 1-13-15,-9-1 2 0,-8 4 1 16,0 0-3-16,-4 4-1 16,0 3 0-16,-4-3 1 15,-5 3 1-15,-7 0 2 16,-14 1-1-16,-3 3 2 0,0 0-6 15,-1 4-3-15,5-4-3 16,-4 0-3-16,-5 0 1 16,-16 4 1-16,8 0-1 15,0 3-1-15,5 4 1 16,-1-3-1-16,-4-1 0 16,-8 1 2-16,4-1 1 15,0-3 3-15,4 0-1 16,0 0 2-16,-4-4-6 15,-8 0-1-15,4-4 0 16,4 4 2-16,4-3-1 16,0 7 2-16,-8-12 0 15,-9 5 3-15,5-5-3 16,4 1 0-16,4 0-3 16,0-1-1-16,-4 1 1 0,-5 0 0 15,-20 3 0-15,13 1 0 16,3-5 0-16,5 5 0 15,-5-5 0-15,-12 5 0 16,17-8 0-16,8 4 0 16,0-4 0-16,0 3 0 15,-4 1 0-15,-5-4 0 16,9 0 2-16,5-4 1 16,7 1-4-16,5 3 1 15,-9 3 0-15,0-3 2 0,-4 4-6 16,13 0 1-16,4-4-1 15,4 0 2-15,0 0 1 16,4 0 1-16,0 3 0 16,0 1 2-16,-8 3-1 15,8-3-1-15,4 4 1 16,1-1-1-16,11 0-3 16,1 1 2-16,4 3 5 15,8-4 5-15,0 1-3 16,1-5-1-16,7 5-2 15,5-5 0-15,0 5-4 16,4-5 0-16,8 1 1 16,0-4 0-16,8 4-3 15,1-4 2-15,-1 4 1 16,5-4 2-16,4 3-6 0,4-3 1 16,0 0-8-16,12 4-1 15,5-4-15-15,0 0-6 16,12-7-55-1,0-1-56-15,-4-10 43 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09.460"/>
    </inkml:context>
    <inkml:brush xml:id="br0">
      <inkml:brushProperty name="width" value="0.05" units="cm"/>
      <inkml:brushProperty name="height" value="0.05" units="cm"/>
    </inkml:brush>
  </inkml:definitions>
  <inkml:trace contextRef="#ctx0" brushRef="#br0">0 747 10912 0 0,'0'0'497'0'0,"0"0"-8"0"0,0 0-273 0 0,0 0 2 0 0,0 0 35 0 0,0 0 10 0 0,0 0-2 0 0,0 0-12 0 0,0 0-7 0 0,0 0-2 0 0,0 0-2 0 0,0 0-4 0 0,0 0-2 0 0,0 0 0 0 0,0 0 22 0 0,0 0 96 0 0,0 0 39 0 0,7-5 396 0 0,-1 3-647 0 0,0 1 1 0 0,0 0-1 0 0,-1 0 0 0 0,1 1 1 0 0,0-1-1 0 0,0 1 0 0 0,0 0 0 0 0,0 1 1 0 0,-1 0-1 0 0,1-1 0 0 0,0 2 1 0 0,0-1-1 0 0,-1 1 0 0 0,6 2-138 0 0,102 8 887 0 0,21-7-945 0 0,71-9 906 0 0,96-8-558 0 0,-247 15-164 0 0,10-21 160 0 0,-63 17-213 0 0,-1 1 22 0 0,0 0-6 0 0,0 0-8 0 0,0 0 14 0 0,0 0 62 0 0,0 0 31 0 0,0 0 4 0 0,-21 5 14 0 0,-16 5-1334 0 0,22-5-795 0 0,4-5-910 0 0,9 0 1216 0 0</inkml:trace>
  <inkml:trace contextRef="#ctx0" brushRef="#br0" timeOffset="637.126">852 522 8568 0 0,'0'0'249'0'0,"0"0"-1"0"0,0 0-133 0 0,0 0 13 0 0,0 0 28 0 0,0 0 4 0 0,0 0 26 0 0,0 0 113 0 0,0 0 48 0 0,0 0 6 0 0,0 0 66 0 0,0 0 253 0 0,0 0 109 0 0,0 0 19 0 0,0 0-43 0 0,0 0-206 0 0,2 0-95 0 0,87 27 2164 0 0,-23-2-2054 0 0,47-1-374 0 0,6 13-192 0 0,-77-17 0 0 0,45 17 200 0 0,-42-11-205 0 0,-36-13 74 0 0,-4-6-69 0 0,-4 2 11 0 0,-39 29 513 0 0,32-35-467 0 0,-32 18 119 0 0,-28 12-272 0 0,-126 47-80 0 0,20-8 267 0 0,36-9 730 0 0,117-54-810 0 0,17-8 44 0 0,12 4 2 0 0,29 9-389 0 0,-7-14-292 0 0,-22 0 321 0 0</inkml:trace>
  <inkml:trace contextRef="#ctx0" brushRef="#br0" timeOffset="1883.555">1861 156 14256 0 0,'0'0'653'0'0,"0"0"-16"0"0,0 0-391 0 0,0 0-136 0 0,-7 7 164 0 0,-7 69-100 0 0,14-47 395 0 0,-1 7-44 0 0,2 1 1 0 0,1-1-1 0 0,2 0 1 0 0,5 19-526 0 0,12 103 802 0 0,-20 47-44 0 0,-7-113-617 0 0,1 13-24 0 0,5-103-367 0 0,-1 10 770 0 0,-2-3-4252 0 0,7-16 2371 0 0</inkml:trace>
  <inkml:trace contextRef="#ctx0" brushRef="#br0" timeOffset="2761.88">1716 185 15496 0 0,'-7'-14'1079'0'0,"8"9"-1137"0"0,1 0-1 0 0,0 1 1 0 0,0-1-1 0 0,0 1 1 0 0,0-1-1 0 0,0 1 1 0 0,1 0-1 0 0,0 0 1 0 0,0 0-1 0 0,0 0 1 0 0,0 1-1 0 0,3-3 59 0 0,-2 2-147 0 0,4-3 74 0 0,0 0 0 0 0,1 1 0 0 0,-1 0-1 0 0,1 1 1 0 0,0 0 0 0 0,1 0 0 0 0,-1 1 0 0 0,1 0-1 0 0,5-1 75 0 0,-1 0 91 0 0,66-23 990 0 0,-15 17-57 0 0,97-1-391 0 0,-108 16-562 0 0,42 15-62 0 0,-93-18-65 0 0,0 1 0 0 0,0-1 0 0 0,0 1 0 0 0,0 0 0 0 0,0 0 0 0 0,-1 0 0 0 0,1 0 0 0 0,-1 0 0 0 0,1 1 0 0 0,-1-1 0 0 0,0 1 0 0 0,0 0 0 0 0,0-1 0 0 0,-1 1 0 0 0,1 0 0 0 0,0 0-1 0 0,0 3 56 0 0,-8 25 164 0 0,-25 37 264 0 0,-31 11 242 0 0,32-48-508 0 0,25-25-127 0 0,-1 0-1 0 0,1 0 0 0 0,-1 0 0 0 0,-1-1 0 0 0,1 0 0 0 0,-1 0 0 0 0,0 0 1 0 0,0-1-1 0 0,0 0 0 0 0,-6 2-34 0 0,-39 18 24 0 0,37-17 56 0 0,-40 1 73 0 0,48-7-168 0 0,6-1 14 0 0,1 0 0 0 0,0 0-1 0 0,-1 1 1 0 0,1-1 0 0 0,0 0-1 0 0,-1 0 1 0 0,1 1 0 0 0,0-1-1 0 0,0 0 1 0 0,-1 1 0 0 0,1-1-1 0 0,0 0 1 0 0,0 1 0 0 0,0-1-1 0 0,-1 0 1 0 0,1 1 0 0 0,0-1-1 0 0,0 0 1 0 0,0 1 0 0 0,0-1-1 0 0,0 0 1 0 0,0 1 0 0 0,0-1-1 0 0,0 1 1 0 0,0-1 0 0 0,0 0-1 0 0,0 1 1 0 0,0-1 0 0 0,0 0-1 0 0,0 1 1 0 0,0-1 0 0 0,0 0-1 0 0,0 1 1 0 0,0-1 0 0 0,1 1-1 0 0,-1-1 1 0 0,0 0 0 0 0,0 1-1 0 0,0-1 1 0 0,1 0 0 0 0,-1 0-1 0 0,0 1 1 0 0,0-1 0 0 0,1 0-1 0 0,-1 0 1 0 0,0 1 0 0 0,1-1-1 0 0,-1 0 1 0 0,0 0 0 0 0,1 0-1 0 0,-1 1 1 0 0,0-1 0 0 0,1 0-1 0 0,-1 0 2 0 0,0 0-2 0 0,32 20-52 0 0,81 29-10 0 0,-49-17-119 0 0,-33-17-35 0 0,-1 0-1 0 0,-1 3 1 0 0,0 0-1 0 0,3 5 219 0 0,-20-13-108 0 0,-2 2-1 0 0,1 0 1 0 0,-2 0 0 0 0,0 0-1 0 0,0 1 1 0 0,-1 1 0 0 0,-1 0-1 0 0,5 10 109 0 0,-7-13-40 0 0,1 0 0 0 0,-2 0-1 0 0,1 0 1 0 0,-2 1-1 0 0,0 0 1 0 0,0 0-1 0 0,-1 0 1 0 0,0 0-1 0 0,-1 0 1 0 0,-1 0 0 0 0,0 0-1 0 0,0 1 1 0 0,-1-1-1 0 0,-1 0 1 0 0,-2 9 40 0 0,-19 40 392 0 0,-55 20 1052 0 0,-5-42 100 0 0,-35-9 301 0 0,102-29-1798 0 0,1 0 1 0 0,-1-1-1 0 0,0-1 1 0 0,0 0-1 0 0,0-1 1 0 0,0-1-1 0 0,1 0 1 0 0,-1-1-1 0 0,1-1 0 0 0,0-1 1 0 0,1 0-1 0 0,-11-5-47 0 0,-76-22 184 0 0,30 4-1176 0 0,50 29-1849 0 0,21 0 2234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21.178"/>
    </inkml:context>
    <inkml:brush xml:id="br0">
      <inkml:brushProperty name="width" value="0.05" units="cm"/>
      <inkml:brushProperty name="height" value="0.05" units="cm"/>
    </inkml:brush>
  </inkml:definitions>
  <inkml:trace contextRef="#ctx0" brushRef="#br0">1 643 2976 0 0,'0'0'65'0'0,"0"0"37"0"0,0 0 130 0 0,0 0 58 0 0,0 0 13 0 0,0 0 38 0 0,0 0 158 0 0,0 0 69 0 0,0 0 9 0 0,0 0 15 0 0,0 0 41 0 0,0 0 21 0 0,0 0 2 0 0,0 0-46 0 0,0 0-188 0 0,0 0-81 0 0,0 0-18 0 0,0 0-38 0 0,0 0-146 0 0,0 0-67 0 0,0 0 42 0 0,0 0 206 0 0,0 0 63 0 0,0 0 8 0 0,0 0-22 0 0,0 0-96 0 0,0 0-45 0 0,12-9 1926 0 0,28 18-283 0 0,-16 0-1247 0 0,40-12 192 0 0,-25-8-816 0 0,52-37 0 0 0,-67 29 16 0 0,-20 17-10 0 0,0-1 0 0 0,0 0 0 0 0,0 0 0 0 0,0 0 0 0 0,-1 0 0 0 0,1-1 0 0 0,-1 0 0 0 0,0 1 0 0 0,0-1 0 0 0,0 0 0 0 0,-1-1 0 0 0,1 1 0 0 0,-1 0 0 0 0,0-1 0 0 0,0 1 0 0 0,1-5-6 0 0,1-20-250 0 0,-10-1 196 0 0,-13 7 18 0 0,9 18-232 0 0,7 2 241 0 0,-1 0 0 0 0,0 1 0 0 0,1-1-1 0 0,-1 1 1 0 0,0 0 0 0 0,-1 0 0 0 0,1 1-1 0 0,0-1 1 0 0,0 1 0 0 0,-1 0-1 0 0,1 0 1 0 0,0 1 0 0 0,-1-1 0 0 0,1 1-1 0 0,-1 0 1 0 0,1 0 0 0 0,-1 0 0 0 0,1 1-1 0 0,-1-1 1 0 0,1 1 0 0 0,-1 0-1 0 0,-2 2 28 0 0,-59 29-88 0 0,35-6 88 0 0,10-3 54 0 0,-16 45 84 0 0,34-56-198 0 0,-1 5 159 0 0,1 0 1 0 0,0 0-1 0 0,1 0 1 0 0,1 1 0 0 0,0-1-1 0 0,2 0 1 0 0,0 1-1 0 0,1 0-99 0 0,2 10 44 0 0,-4-22 6 0 0,1 0-1 0 0,0 1 0 0 0,0-1 1 0 0,0 0-1 0 0,0 0 0 0 0,1-1 1 0 0,0 1-1 0 0,1 0 0 0 0,-1-1 1 0 0,1 1-1 0 0,0-1 0 0 0,0 1 1 0 0,1-1-1 0 0,-1-1 0 0 0,1 1-49 0 0,2 1 48 0 0,1-1 0 0 0,-1-1-1 0 0,1 1 1 0 0,0-1-1 0 0,0 0 1 0 0,0-1 0 0 0,0 0-1 0 0,1 0 1 0 0,-1 0-1 0 0,1-1 1 0 0,0 0 0 0 0,-1-1-1 0 0,1 1 1 0 0,0-2-1 0 0,0 1 1 0 0,0-1 0 0 0,0 0-1 0 0,0-1 1 0 0,0 0-1 0 0,5-1-47 0 0,144-42 320 0 0,-71 11-320 0 0,-59 18 0 0 0,-21 8 14 0 0,-5 5 50 0 0,-1 2 2 0 0,0 0-2 0 0,0 0-25 0 0,0 0-98 0 0,0 0-9 0 0,0 0-60 0 0,0 0-269 0 0,0 0-120 0 0,0 0-25 0 0,0 0-108 0 0,0 0-449 0 0,-1 1-195 0 0,-5 3-38 0 0</inkml:trace>
  <inkml:trace contextRef="#ctx0" brushRef="#br0" timeOffset="414.95">632 537 10056 0 0,'0'0'368'0'0,"0"0"-195"0"0,0 0 68 0 0,0 0 58 0 0,0-1 12 0 0,5-34-713 0 0,-5 34 206 0 0,0 1 264 0 0,0 0 60 0 0,0 0 64 0 0,0 0 298 0 0,0 0 135 0 0,0 0 23 0 0,0 0-12 0 0,0 0-79 0 0,0 0-39 0 0,-11 23 1010 0 0,6 98 151 0 0,20-39-1445 0 0,18 59-140 0 0,-32-128-228 0 0,-1-11-570 0 0,0-2-263 0 0,0 0-51 0 0</inkml:trace>
  <inkml:trace contextRef="#ctx0" brushRef="#br0" timeOffset="2542.916">913 102 7752 0 0,'0'0'277'0'0,"0"0"-157"0"0,0 0 13 0 0,0 0 25 0 0,0 0 2 0 0,0 0 21 0 0,0 0 90 0 0,0 0 38 0 0,0 0 10 0 0,0 0-21 0 0,0 0-90 0 0,0 0-42 0 0,9 0 175 0 0,-6 2-152 0 0,1 0-1 0 0,-1 0 1 0 0,0 0 0 0 0,0 0 0 0 0,0 0-1 0 0,0 0 1 0 0,-1 1 0 0 0,1 0 0 0 0,-1-1-1 0 0,1 1 1 0 0,-1 0 0 0 0,0 0 0 0 0,0 0-1 0 0,0 0 1 0 0,-1 1 0 0 0,1-1 0 0 0,-1 1-1 0 0,1 0-188 0 0,23 72 2383 0 0,-14-17-1313 0 0,11 46-256 0 0,-2-34-612 0 0,2 92 294 0 0,-10-70-405 0 0,-8-10 110 0 0,-4-82-139 0 0,0-1-9 0 0,0 0-110 0 0,0 0-71 0 0,-1-1-22 0 0,-3-1 33 0 0,1 0-1 0 0,0 0 1 0 0,0-1-1 0 0,-1 1 1 0 0,2-1-1 0 0,-1 0 1 0 0,0 0-1 0 0,0 0 0 0 0,1 0 1 0 0,0 0-1 0 0,0-1 1 0 0,0 1-1 0 0,0-1 1 0 0,0 1-1 0 0,-1-5 118 0 0,-12-19-1172 0 0,-27-47-1572 0 0,-17-3 1590 0 0,37 45 948 0 0,-42-54 91 0 0,65 86 149 0 0,-1 0 0 0 0,0 0-1 0 0,1 0 1 0 0,-1 0 0 0 0,0 0 0 0 0,1-1 0 0 0,-1 1-1 0 0,0 0 1 0 0,0 0 0 0 0,1 0 0 0 0,-1-1-1 0 0,0 1 1 0 0,1 0 0 0 0,-1-1 0 0 0,0 1 0 0 0,0 0-1 0 0,0 0 1 0 0,1-1 0 0 0,-1 1 0 0 0,0 0 0 0 0,0-1-1 0 0,0 1 1 0 0,0 0 0 0 0,0-1 0 0 0,0 1 0 0 0,1 0-1 0 0,-1-1 1 0 0,0 1 0 0 0,0 0 0 0 0,0-1-1 0 0,0 1 1 0 0,0-1 0 0 0,0 1 0 0 0,-1 0 0 0 0,1-1-1 0 0,0 1 1 0 0,0 0 0 0 0,0-1 0 0 0,0 1 0 0 0,0 0-1 0 0,0-1 1 0 0,-1 1 0 0 0,1 0 0 0 0,0-1 0 0 0,0 1-1 0 0,0 0 1 0 0,-1 0 0 0 0,1-1 0 0 0,0 1 0 0 0,0 0-1 0 0,-1 0 1 0 0,1-1 0 0 0,0 1 0 0 0,-1 0-1 0 0,1 0 1 0 0,0 0 0 0 0,-1 0 0 0 0,1-1 0 0 0,0 1-1 0 0,-1 0 1 0 0,1 0 0 0 0,0 0 0 0 0,-1 0 0 0 0,1 0-34 0 0,118 10 1512 0 0,-101-8-1445 0 0,0 0 0 0 0,0-1 0 0 0,0-1 0 0 0,1-1 1 0 0,-1 0-1 0 0,0-1 0 0 0,0-1 0 0 0,0 0 0 0 0,-1-2 1 0 0,3 0-68 0 0,-3-1-49 0 0,0 0 0 0 0,-1-1 0 0 0,1 0 0 0 0,-2-1 0 0 0,1-1 0 0 0,-1-1 0 0 0,0 0 0 0 0,4-4 49 0 0,0 0-330 0 0,-4 2 82 0 0,-1 0 1 0 0,-1-1-1 0 0,0 0 0 0 0,-1-1 0 0 0,-1-1 1 0 0,4-5 247 0 0,14-53-256 0 0,-25 65 257 0 0,-1-1 0 0 0,0 1 0 0 0,0-1 0 0 0,-1 0 1 0 0,0 0-1 0 0,-1 1 0 0 0,0-1 0 0 0,0 0 0 0 0,-1 0 1 0 0,0 0-2 0 0,1 6-2 0 0,-1-1 0 0 0,0 1 0 0 0,0-1 0 0 0,0 1 0 0 0,0 0 0 0 0,0-1 0 0 0,-1 1 1 0 0,1 0-1 0 0,-1 0 0 0 0,0 0 0 0 0,0 0 0 0 0,0 0 0 0 0,0 1 0 0 0,-1-1 0 0 0,1 1 1 0 0,-1-1-1 0 0,0 1 0 0 0,1 0 0 0 0,-1 0 0 0 0,0 0 0 0 0,0 0 0 0 0,0 1 0 0 0,-1-1 1 0 0,1 1-1 0 0,0-1 0 0 0,-1 1 0 0 0,1 1 0 0 0,0-1 0 0 0,-1 0 0 0 0,1 1 0 0 0,-1-1 1 0 0,0 1 1 0 0,-34-5-168 0 0,27 6 168 0 0,1 3 0 0 0,6-1 7 0 0,0-1 0 0 0,1 1 0 0 0,-1 0 0 0 0,1-1 1 0 0,0 2-1 0 0,-1-1 0 0 0,2 0 0 0 0,-1 1 1 0 0,0-1-1 0 0,1 1 0 0 0,-1 0 0 0 0,1 0 0 0 0,0 0 1 0 0,0 0-1 0 0,1 0 0 0 0,-1 0 0 0 0,1 1-7 0 0,9 39 228 0 0,31 93 566 0 0,-17-12-90 0 0,5 19 72 0 0,-11-19-494 0 0,-1-40 299 0 0,-14-83-462 0 0,16-3 218 0 0,-13-1-297 0 0,0 1 0 0 0,0-1 0 0 0,0 0 0 0 0,0-1 0 0 0,-1 1-1 0 0,1-1 1 0 0,-1 0 0 0 0,1 0 0 0 0,-1 0 0 0 0,0 0-1 0 0,0 0 1 0 0,0-1 0 0 0,1-2-40 0 0,12-12 108 0 0,132-158-978 0 0,-84 86 2338 0 0,-62 88-1189 0 0,-2 2-39 0 0,0 0-15 0 0,0 0-1 0 0,11 11-16 0 0,5 51-792 0 0,4 9 524 0 0,-7-15-48 0 0,19 36 580 0 0,-30-89-449 0 0,0 1 0 0 0,1-1 0 0 0,0 0 0 0 0,-1 0 0 0 0,1 0 0 0 0,0 0 0 0 0,1-1 0 0 0,-1 1 0 0 0,0-1 0 0 0,1 0 0 0 0,-1 0 0 0 0,1 0 0 0 0,0 0 0 0 0,0 0 0 0 0,0-1 0 0 0,0 0 0 0 0,0 0 0 0 0,0 0 0 0 0,0 0 0 0 0,0-1 0 0 0,0 1 0 0 0,0-1 0 0 0,0 0 0 0 0,0 0 0 0 0,0-1 0 0 0,1 1 0 0 0,-1-1 0 0 0,0 0-1 0 0,0 0 1 0 0,0 0 0 0 0,1-1-23 0 0,89-51-101 0 0,-91 51 78 0 0,5-4 5 0 0,-1-1 0 0 0,1 1 0 0 0,-1-1 0 0 0,0-1 0 0 0,-1 1 1 0 0,0-1-1 0 0,0 0 0 0 0,-1 0 0 0 0,0-1 0 0 0,0 0 0 0 0,1-5 18 0 0,11-31 191 0 0,-15 39-159 0 0,-1 0 0 0 0,0-1 0 0 0,-1 1 0 0 0,1-1 1 0 0,-1 1-1 0 0,0-1 0 0 0,-1 1 0 0 0,0-1 0 0 0,0 1 0 0 0,0-1 1 0 0,-1 1-1 0 0,0 0 0 0 0,0 0 0 0 0,0-1 0 0 0,-3-2-32 0 0,5 7-3 0 0,-1 0 0 0 0,0 1 0 0 0,0-1 0 0 0,0 0 0 0 0,0 0 0 0 0,-1 0 0 0 0,1 0 0 0 0,0 1 0 0 0,-1-1 0 0 0,1 1 0 0 0,-1-1 0 0 0,0 1-1 0 0,1-1 1 0 0,-1 1 0 0 0,0 0 0 0 0,0 0 0 0 0,0 0 0 0 0,0 0 0 0 0,0 0 0 0 0,0 1 0 0 0,0-1 0 0 0,0 0 0 0 0,0 1 0 0 0,0 0 0 0 0,0-1 0 0 0,0 1-1 0 0,-1 0 1 0 0,1 0 0 0 0,0 0 0 0 0,0 0 0 0 0,0 1 0 0 0,0-1 0 0 0,0 0 3 0 0,-5 4-23 0 0,0 0 0 0 0,0 1-1 0 0,1-1 1 0 0,0 1 0 0 0,0 1 0 0 0,0-1 0 0 0,0 1-1 0 0,1 0 1 0 0,0 0 0 0 0,1 1 0 0 0,-1-1-1 0 0,1 1 1 0 0,0 0 0 0 0,1 0 0 0 0,0 0 0 0 0,0 1-1 0 0,-2 7 24 0 0,2-9-8 0 0,1 0-1 0 0,0 0 1 0 0,1 0-1 0 0,-1 1 1 0 0,1-1-1 0 0,0 0 1 0 0,1 1-1 0 0,0-1 1 0 0,0 1-1 0 0,0-1 1 0 0,0 1-1 0 0,1-1 0 0 0,0 0 1 0 0,1 1-1 0 0,1 3 9 0 0,-1-2 5 0 0,1-1 0 0 0,1 0 0 0 0,-1 1 0 0 0,1-1 0 0 0,0 0 0 0 0,1-1 0 0 0,-1 1 0 0 0,1-1 0 0 0,1 0 0 0 0,-1 0 0 0 0,1-1 0 0 0,1 1-5 0 0,-5-4 9 0 0,2 1-14 0 0,-1 0 1 0 0,1-1 0 0 0,-1 1 0 0 0,1-1-1 0 0,0 0 1 0 0,0 0 0 0 0,0 0-1 0 0,0-1 1 0 0,0 1 0 0 0,0-1 0 0 0,1 0-1 0 0,-1 0 1 0 0,0-1 0 0 0,1 1 0 0 0,-1-1-1 0 0,2 0 5 0 0,6-2-5 0 0,0 0 0 0 0,1 0 0 0 0,-1-2 0 0 0,-1 0 0 0 0,1 0 0 0 0,0-1 0 0 0,-1 0 0 0 0,0-1 0 0 0,0 0 0 0 0,-1-1 0 0 0,0 0 0 0 0,0-1 5 0 0,35-20-4 0 0,15-20 4 0 0,15-10 370 0 0,-70 50-210 0 0,-3 7 6 0 0,3-5 62 0 0,-3 5-257 0 0,-1 1 0 0 0,0-1-1 0 0,1 1 1 0 0,-1-1-1 0 0,0 1 1 0 0,1 0 0 0 0,-1 0-1 0 0,1 0 1 0 0,-1-1-1 0 0,1 1 1 0 0,-1 1 0 0 0,0-1-1 0 0,1 0 1 0 0,-1 0-1 0 0,1 0 1 0 0,-1 1 0 0 0,0-1-1 0 0,1 1 1 0 0,-1-1 0 0 0,0 1-1 0 0,1 0 1 0 0,-1-1-1 0 0,0 1 1 0 0,0 0 0 0 0,0 0-1 0 0,1 0 1 0 0,-1 0-1 0 0,0 0 1 0 0,0 0 0 0 0,-1 0-1 0 0,1 0 1 0 0,0 0 29 0 0,11 8-344 0 0,46 48 32 0 0,-24-2 312 0 0,-27-43 156 0 0,0 0-1 0 0,-1 1 0 0 0,0 0 0 0 0,-1 0 1 0 0,0 0-1 0 0,-1 1 0 0 0,0 3-155 0 0,1-2 145 0 0,-2-10-73 0 0,-2-4 15 0 0,-1-1 58 0 0,0 0 15 0 0,0 0 0 0 0,0 0 22 0 0,0 0 90 0 0,0 0 42 0 0,-2-2 6 0 0,-40-68 1512 0 0,22-2-1613 0 0,17 61-213 0 0,1-1 1 0 0,0 0-1 0 0,1 0 1 0 0,0 1-1 0 0,1-1 0 0 0,1 0 1 0 0,0 0-1 0 0,0 0 1 0 0,1 1-1 0 0,1-1 1 0 0,-1 1-1 0 0,2-1 0 0 0,0 1 1 0 0,0 0-1 0 0,1 0 1 0 0,4-6-7 0 0,48-53-84 0 0,-7 55-98 0 0,30 6 118 0 0,63 8-562 0 0,45 12-1061 0 0,-145-7 624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30.448"/>
    </inkml:context>
    <inkml:brush xml:id="br0">
      <inkml:brushProperty name="width" value="0.05" units="cm"/>
      <inkml:brushProperty name="height" value="0.05" units="cm"/>
    </inkml:brush>
  </inkml:definitions>
  <inkml:trace contextRef="#ctx0" brushRef="#br0">1 182 11072 0 0,'0'0'324'0'0,"0"0"-3"0"0,0 0-188 0 0,0 0-39 0 0,0 0 2 0 0,0 0 0 0 0,0 0-6 0 0,0 0-20 0 0,0 0-6 0 0,0 0 0 0 0,0 0 2 0 0,0 0 12 0 0,0 0 2 0 0,1 6 122 0 0,9 19 876 0 0,0-1 82 0 0,12 51 337 0 0,-15 2-193 0 0,3 109-946 0 0,4 11-446 0 0,-7-111 255 0 0,4 6 546 0 0,-1-54-437 0 0,-9-33-280 0 0,-1-4-86 0 0,0-1-61 0 0,0 0-17 0 0,1-2-176 0 0,2-7-713 0 0,-2-5-308 0 0</inkml:trace>
  <inkml:trace contextRef="#ctx0" brushRef="#br0" timeOffset="915.779">6 102 11880 0 0,'0'0'436'0'0,"0"0"-275"0"0,0 0-80 0 0,0 0-7 0 0,0 0-2 0 0,1 0-24 0 0,3-4-102 0 0,-2 3-27 0 0,1-2 147 0 0,0 0-1 0 0,0 0 1 0 0,0 1 0 0 0,0 0-1 0 0,0-1 1 0 0,0 1 0 0 0,1 0-1 0 0,-1 1 1 0 0,1-1-1 0 0,-1 0 1 0 0,1 1 0 0 0,0 0-1 0 0,0 0 1 0 0,0 0 0 0 0,-1 0-1 0 0,1 1 1 0 0,0 0 0 0 0,0 0-1 0 0,1 0-65 0 0,20-3 672 0 0,51-13 944 0 0,-1 1-866 0 0,49-8-375 0 0,-107 21-371 0 0,-6 0 1 0 0,0 0-1 0 0,0 0 1 0 0,0 1 0 0 0,0 1 0 0 0,0 0-1 0 0,1 0 1 0 0,-1 1 0 0 0,0 1-1 0 0,0-1 1 0 0,0 2 0 0 0,-1 0-1 0 0,1 0 1 0 0,0 1 0 0 0,-1 0-1 0 0,8 4-4 0 0,-14-5 12 0 0,1 0 0 0 0,-1 0-1 0 0,0 0 1 0 0,1 1-1 0 0,-2-1 1 0 0,1 1-1 0 0,0 0 1 0 0,-1 0-1 0 0,1 0 1 0 0,-1 1-1 0 0,0-1 1 0 0,-1 1-1 0 0,1 0 1 0 0,-1 0 0 0 0,0-1-1 0 0,0 2 1 0 0,0-1-1 0 0,-1 0 1 0 0,0 0-1 0 0,0 0 1 0 0,0 1-1 0 0,-1-1 1 0 0,1 4-12 0 0,-3 0 28 0 0,0 0 0 0 0,0-1 0 0 0,-1 1 1 0 0,0-1-1 0 0,0 1 0 0 0,-1-1 0 0 0,0 0 0 0 0,0-1 1 0 0,-1 1-1 0 0,0-1 0 0 0,0 1 0 0 0,-1-2 0 0 0,-4 6-28 0 0,-50 51-324 0 0,21-27 584 0 0,-29 17 44 0 0,-24-3-293 0 0,77-45 53 0 0,14-5-11 0 0,-1 0 1 0 0,-5 0-32 0 0,5 0 12 0 0,2 0-98 0 0,2 0-20 0 0,78 20-162 0 0,-24 10 236 0 0,-34-14-25 0 0,46 38-844 0 0,-55-40 762 0 0,0 2 0 0 0,-1 0 0 0 0,0 0 0 0 0,-1 1 0 0 0,-1 1 0 0 0,-1-1 0 0 0,-1 2 0 0 0,0-1 0 0 0,-1 1 0 0 0,-1 0 0 0 0,1 6 117 0 0,-6 43 148 0 0,-16-5 101 0 0,8-47-219 0 0,5-11-9 0 0,1-1-1 0 0,-1 0 0 0 0,0 0 1 0 0,0 0-1 0 0,-1 0 0 0 0,1-1 0 0 0,-1 1 1 0 0,0 0-1 0 0,0-1 0 0 0,0 0 1 0 0,0 0-1 0 0,-1 0 0 0 0,1 0 0 0 0,-3 1-20 0 0,-77 48 696 0 0,70-47-517 0 0,-1 0-1 0 0,1-1 0 0 0,-1-1 0 0 0,0 0 0 0 0,0-1 0 0 0,-1-1 1 0 0,1 0-1 0 0,0-1 0 0 0,0 0 0 0 0,-1-1 0 0 0,1-1 0 0 0,0 0 0 0 0,-3-2-178 0 0,-122-35 1050 0 0,21-8-961 0 0,85 27-2312 0 0,38 15 93 0 0,0 1 405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04.297"/>
    </inkml:context>
    <inkml:brush xml:id="br0">
      <inkml:brushProperty name="width" value="0.05" units="cm"/>
      <inkml:brushProperty name="height" value="0.05" units="cm"/>
    </inkml:brush>
  </inkml:definitions>
  <inkml:trace contextRef="#ctx0" brushRef="#br0">171 308 11144 0 0,'0'0'236'0'0,"0"0"9"0"0,0 0-72 0 0,-12 0 1421 0 0,3 0-1070 0 0,-14 7-201 0 0,12-10-280 0 0,-8-24 96 0 0,7 31 166 0 0,-9 19 262 0 0,20-22-284 0 0,-22 3 1596 0 0,20-6-1817 0 0,1 1 0 0 0,0-1 0 0 0,-1 1 0 0 0,1-1 0 0 0,0 0 0 0 0,0 0 0 0 0,0 0 0 0 0,0 0 0 0 0,0 0 0 0 0,0-1 0 0 0,1 1 0 0 0,-1 0 0 0 0,1-1 0 0 0,-1 0 0 0 0,1 1 0 0 0,0-1 0 0 0,0 0 0 0 0,0 1 0 0 0,1-1 0 0 0,-1 0 0 0 0,1 0 0 0 0,-1 0 0 0 0,1 0-62 0 0,-4-12 236 0 0,4 5-156 0 0,4-1-62 0 0,0-1 0 0 0,1 1 0 0 0,0 1 0 0 0,1-1 0 0 0,0 1 0 0 0,1 0 0 0 0,0 0 0 0 0,2-2-18 0 0,1-2 10 0 0,-8 11-10 0 0,1 1 0 0 0,-1 0 0 0 0,0 0 0 0 0,1-1 0 0 0,-1 1 0 0 0,1 1 0 0 0,0-1 0 0 0,0 0 0 0 0,-1 1 0 0 0,1-1 0 0 0,0 1 0 0 0,0 0 0 0 0,1 0 0 0 0,-1 0 0 0 0,0 0 0 0 0,0 1 0 0 0,0-1 0 0 0,38-32 0 0 0,-24 14 0 0 0,-15 18 0 0 0,0 0 0 0 0,0 1 0 0 0,1-1 0 0 0,-1 0 0 0 0,0 1 0 0 0,0 0 0 0 0,0-1 0 0 0,1 1 0 0 0,-1 0 0 0 0,0 0 0 0 0,0 0 0 0 0,1 1 0 0 0,-1-1 0 0 0,0 0 0 0 0,0 1 0 0 0,1 0 0 0 0,-1-1 0 0 0,0 1-1 0 0,0 0 1 0 0,0 0 0 0 0,0 0 0 0 0,0 0 0 0 0,0 1 0 0 0,-1-1 0 0 0,1 0 0 0 0,0 1 0 0 0,0-1 0 0 0,0 2 0 0 0,13 6-15 0 0,81 54-190 0 0,-77-54 198 0 0,-10-5 7 0 0,0 0 0 0 0,0 1-1 0 0,-1 0 1 0 0,0 0 0 0 0,1 0-1 0 0,-2 1 1 0 0,1 1 0 0 0,-1-1-1 0 0,0 1 1 0 0,0 0 0 0 0,-1 1-1 0 0,5 5 1 0 0,-8-7 34 0 0,1 0-1 0 0,-1 0 1 0 0,-1 0-1 0 0,1 0 0 0 0,-1 0 1 0 0,0 0-1 0 0,0 1 1 0 0,-1-1-1 0 0,1 1 1 0 0,-2 0-1 0 0,1-1 0 0 0,-1 1 1 0 0,0 0-1 0 0,0-1 1 0 0,-1 1-1 0 0,0-1 0 0 0,-1 5-33 0 0,0-7 79 0 0,0 0 0 0 0,0 0 0 0 0,-1-1-1 0 0,1 1 1 0 0,-1-1 0 0 0,0 1 0 0 0,0-1-1 0 0,0 0 1 0 0,-1-1 0 0 0,1 1 0 0 0,-1 0-1 0 0,0-1 1 0 0,1 0 0 0 0,-1 0 0 0 0,0 0-1 0 0,-1 0-78 0 0,-81 40 1379 0 0,75-38-1285 0 0,1 1 0 0 0,-1-2 0 0 0,0 1 0 0 0,0-2 0 0 0,-1 1 0 0 0,1-2 0 0 0,0 1 0 0 0,-1-2 0 0 0,1 1 0 0 0,-2-2-94 0 0,-1 2 160 0 0,11-1-127 0 0,0 1 1 0 0,0-1-1 0 0,1 0 1 0 0,-1 0-1 0 0,0 0 1 0 0,0-1 0 0 0,0 1-1 0 0,0-1 1 0 0,0 1-1 0 0,1-1 1 0 0,-1 0-1 0 0,0 0 1 0 0,1 0-1 0 0,-1 0 1 0 0,0-1 0 0 0,1 1-1 0 0,0-1 1 0 0,-1 0-1 0 0,0 0-33 0 0,-1-2-100 0 0,0 1-1 0 0,0-1 1 0 0,1 0-1 0 0,0 0 1 0 0,0 0-1 0 0,0-1 0 0 0,0 1 1 0 0,0 0-1 0 0,1-1 1 0 0,0 0-1 0 0,0 0 1 0 0,0 0-1 0 0,1 0 1 0 0,0 0-1 0 0,0 0 1 0 0,0 0-1 0 0,0-3 101 0 0,28-38-2868 0 0,-16 37 2197 0 0</inkml:trace>
  <inkml:trace contextRef="#ctx0" brushRef="#br0" timeOffset="736.997">641 149 12000 0 0,'0'37'841'0'0,"0"-36"-746"0"0,0-1 1 0 0,0 0 0 0 0,0 0 12 0 0,0 0 52 0 0,0 0 28 0 0,0 0 4 0 0,0 0 9 0 0,0 0 39 0 0,1-1 16 0 0,1 0-164 0 0,0 0-1 0 0,-1 0 1 0 0,1 0 0 0 0,0 0 0 0 0,-1 0-1 0 0,1 0 1 0 0,0 1 0 0 0,0-1-1 0 0,-1 0 1 0 0,1 1 0 0 0,0 0 0 0 0,0-1-1 0 0,0 1 1 0 0,0 0 0 0 0,0 0 0 0 0,0 0-1 0 0,0 0 1 0 0,0 0 0 0 0,0 1 0 0 0,0-1-1 0 0,-1 1 1 0 0,1-1 0 0 0,0 1-1 0 0,0 0 1 0 0,0-1 0 0 0,-1 1 0 0 0,1 0-1 0 0,0 0 1 0 0,-1 0 0 0 0,1 0 0 0 0,-1 1-1 0 0,1-1 1 0 0,-1 0 0 0 0,0 1-1 0 0,1-1 1 0 0,-1 1 0 0 0,0-1 0 0 0,0 1-1 0 0,0-1 1 0 0,1 3-92 0 0,25 88 285 0 0,-16-44-91 0 0,-2 18-184 0 0,-2-4-10 0 0,-2-24 232 0 0,-4-19 632 0 0,-2-18-673 0 0,1-1-76 0 0,0 0 75 0 0,-2 1 26 0 0,-6 2 0 0 0,6-2 11 0 0,1-2 44 0 0,-44-27 607 0 0,40 24-869 0 0,1 1-1 0 0,0-1 0 0 0,1 0 0 0 0,-1 1 1 0 0,1-2-1 0 0,-1 1 0 0 0,1 0 0 0 0,1-1 1 0 0,-1 1-1 0 0,0-1 0 0 0,1 0 0 0 0,0 0 1 0 0,0 0-1 0 0,1 0 0 0 0,0 0 1 0 0,-1 0-1 0 0,2-1 0 0 0,-1-3-8 0 0,-5-15 75 0 0,4 11-71 0 0,0 1 0 0 0,2-1 0 0 0,-1 1 0 0 0,1-1 0 0 0,1 0 0 0 0,0 1 0 0 0,1-1 0 0 0,1 1 0 0 0,0-1 0 0 0,0 1 0 0 0,1 0 0 0 0,1 0 0 0 0,0 1 0 0 0,0-1 0 0 0,1 1 0 0 0,4-6-4 0 0,-1 6-18 0 0,1 0 1 0 0,-1 1-1 0 0,2 0 0 0 0,-1 1 0 0 0,1 0 0 0 0,1 0 0 0 0,0 1 0 0 0,0 1 1 0 0,0 0-1 0 0,1 0 0 0 0,0 1 0 0 0,0 1 0 0 0,10-3 18 0 0,17-9-5 0 0,-22 11-200 0 0,1 0 0 0 0,-1 2 0 0 0,1 0 0 0 0,0 0 0 0 0,0 2 0 0 0,0 0 205 0 0,21-2-797 0 0,-6-1-120 0 0,3 0-38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06.533"/>
    </inkml:context>
    <inkml:brush xml:id="br0">
      <inkml:brushProperty name="width" value="0.05" units="cm"/>
      <inkml:brushProperty name="height" value="0.05" units="cm"/>
    </inkml:brush>
  </inkml:definitions>
  <inkml:trace contextRef="#ctx0" brushRef="#br0">55 213 12152 0 0,'0'-17'705'0'0,"0"16"-566"0"0,0 1-66 0 0,0 0 12 0 0,0 0-37 0 0,0 0-96 0 0,0 0-44 0 0,0 0-10 0 0,0 0 56 0 0,0 0 248 0 0,0 0 107 0 0,0 0 19 0 0,0 1-12 0 0,20 73 828 0 0,1 99 277 0 0,-14-28-1290 0 0,-2 26 299 0 0,-21 54 746 0 0,5-116-596 0 0,7-86-372 0 0,3-20-142 0 0,1-3-152 0 0,0 0-20 0 0,0 0-146 0 0,0-2-647 0 0,-1-6-278 0 0,-3-2-56 0 0</inkml:trace>
  <inkml:trace contextRef="#ctx0" brushRef="#br0" timeOffset="765.334">6 208 13944 0 0,'0'0'406'0'0,"1"-1"-4"0"0,85-84-242 0 0,4 18-96 0 0,-85 62-44 0 0,-1 0 1 0 0,1 1-1 0 0,0-1 1 0 0,0 1 0 0 0,0 0-1 0 0,0 1 1 0 0,1-1 0 0 0,-1 1-1 0 0,1 0 1 0 0,0 1 0 0 0,0-1-1 0 0,0 1 1 0 0,0 0-1 0 0,1 1 1 0 0,-1-1 0 0 0,0 1-1 0 0,1 1 1 0 0,-1-1 0 0 0,1 1-1 0 0,-1 0 1 0 0,1 0 0 0 0,-1 1-1 0 0,2 0-20 0 0,1 0 86 0 0,0 1 0 0 0,0 0 0 0 0,-1 0 0 0 0,1 1 0 0 0,0 0 0 0 0,-1 0 0 0 0,0 1 0 0 0,0 0-1 0 0,0 1 1 0 0,0 0 0 0 0,-1 0 0 0 0,1 0 0 0 0,-1 1 0 0 0,-1 0 0 0 0,1 0 0 0 0,0 2-86 0 0,30 46 142 0 0,-36-45-129 0 0,1-1 0 0 0,-1 1-1 0 0,-1-1 1 0 0,0 1 0 0 0,0-1-1 0 0,-1 1 1 0 0,0-1 0 0 0,0 1-1 0 0,-1-1 1 0 0,0 0-1 0 0,0 0 1 0 0,-1 0 0 0 0,0 0-1 0 0,0 0 1 0 0,-1 0 0 0 0,0-1-1 0 0,-1 0 1 0 0,1 0-1 0 0,-2 1-12 0 0,-32 23 291 0 0,30-25-174 0 0,1 0 1 0 0,-1 0-1 0 0,0-1 0 0 0,-1 0 1 0 0,1-1-1 0 0,-1 1 0 0 0,0-2 1 0 0,0 1-1 0 0,0-1 0 0 0,-8 1-117 0 0,8-1 61 0 0,1 0 0 0 0,0 0 0 0 0,0 1 0 0 0,0 0 0 0 0,0 0 0 0 0,1 1-1 0 0,0 0 1 0 0,0 1 0 0 0,0-1 0 0 0,0 1 0 0 0,1 0 0 0 0,0 1 0 0 0,0 0-1 0 0,0 1-60 0 0,1-2 49 0 0,-1 0 1 0 0,0 0-1 0 0,0-1 0 0 0,0 0 0 0 0,-1 0 0 0 0,1 0 0 0 0,-1-1 0 0 0,0 0 0 0 0,0 0 0 0 0,-1-1-49 0 0,-2 2 17 0 0,5-1-35 0 0,4-3-84 0 0,1-1-50 0 0,0 0-9 0 0,0 0 6 0 0,11 14-97 0 0,-10-13 246 0 0,0 0-1 0 0,0 0 0 0 0,1-1 1 0 0,-1 1-1 0 0,0 0 0 0 0,1-1 1 0 0,-1 1-1 0 0,1 0 0 0 0,-1-1 1 0 0,1 0-1 0 0,-1 1 0 0 0,1-1 1 0 0,-1 0-1 0 0,1 0 0 0 0,0 0 1 0 0,-1 0-1 0 0,1 0 0 0 0,-1 0 1 0 0,1 0-1 0 0,-1-1 0 0 0,1 1 1 0 0,-1 0-1 0 0,1-1 0 0 0,-1 0 1 0 0,1 1-1 0 0,-1-1 0 0 0,0 0 1 0 0,1 1-1 0 0,-1-1 0 0 0,1-1 7 0 0,33-6-120 0 0,-6 17 52 0 0,-27-8 53 0 0,1 1 0 0 0,-1-1 0 0 0,0 0 0 0 0,1 0 0 0 0,0-1 0 0 0,-1 1 0 0 0,1 0 0 0 0,-1-1 0 0 0,1 1 0 0 0,0-1 0 0 0,-1 0 0 0 0,1 0 0 0 0,0 0 0 0 0,-1 0 1 0 0,1-1-1 0 0,0 1 0 0 0,-1-1 0 0 0,1 1 0 0 0,-1-1 0 0 0,1 0 0 0 0,1-1 15 0 0,0 0-30 0 0,-1 0-1 0 0,1 0 1 0 0,-1 0 0 0 0,1 0 0 0 0,0 1 0 0 0,-1 0 0 0 0,1 0 0 0 0,0 0-1 0 0,0 0 1 0 0,0 0 0 0 0,0 1 0 0 0,0 0 0 0 0,0-1 0 0 0,0 2-1 0 0,0-1 1 0 0,0 0 0 0 0,0 1 0 0 0,0 0 0 0 0,-1 0 0 0 0,1 0-1 0 0,1 0 31 0 0,60 56-698 0 0,38 66-330 0 0,-93-115 1007 0 0,-1 1 0 0 0,1 0 1 0 0,-1 0-1 0 0,-1 1 0 0 0,0 0 0 0 0,0 1 1 0 0,5 10 20 0 0,-4-6-11 0 0,-6-11 64 0 0,0 1 0 0 0,0-1 0 0 0,-1 0 0 0 0,1 1 1 0 0,-1 0-1 0 0,0-1 0 0 0,0 1 0 0 0,-1 0 0 0 0,1 0 1 0 0,-1 0-1 0 0,0 0 0 0 0,-1 0 0 0 0,1 1 0 0 0,-1-1 1 0 0,0 0-1 0 0,0 0 0 0 0,-1 0 0 0 0,1 0 0 0 0,-2 2-53 0 0,-19 36 615 0 0,-28 2-94 0 0,18-21-386 0 0,19-13-5 0 0,-1-1 0 0 0,-1 0 0 0 0,1 0 0 0 0,-2-2 0 0 0,1 0-1 0 0,-1 0 1 0 0,0-1 0 0 0,-1-1 0 0 0,0-1 0 0 0,-4 1-130 0 0,-82 4 1510 0 0,-83 4 202 0 0,178-16-1763 0 0,0 1 1 0 0,0-2-1 0 0,0 1 0 0 0,0-1 0 0 0,0 0 0 0 0,0 0 0 0 0,0-1 1 0 0,1 0-1 0 0,0 0 0 0 0,0 0 0 0 0,0-1 0 0 0,0 0 0 0 0,1 0 1 0 0,0-1-1 0 0,-4-5 51 0 0,3 2-2219 0 0,6 7 920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47.363"/>
    </inkml:context>
    <inkml:brush xml:id="br0">
      <inkml:brushProperty name="width" value="0.05" units="cm"/>
      <inkml:brushProperty name="height" value="0.05" units="cm"/>
    </inkml:brush>
  </inkml:definitions>
  <inkml:trace contextRef="#ctx0" brushRef="#br0">87 983 7688 0 0,'0'0'349'0'0,"0"0"-2"0"0,0 0-214 0 0,0 0-66 0 0,-4 4-53 0 0,4-4 5402 0 0,36-8-4942 0 0,39-3 110 0 0,72-1 232 0 0,-8 1-507 0 0,67-27-106 0 0,-99 0-237 0 0,-64 18-1239 0 0,-43 20 836 0 0</inkml:trace>
  <inkml:trace contextRef="#ctx0" brushRef="#br0" timeOffset="398.027">0 696 11376 0 0,'0'0'332'0'0,"2"-1"-4"0"0,40-31-196 0 0,54 7 78 0 0,46 35 2764 0 0,-80 0-2056 0 0,14 3-613 0 0,-5 2-305 0 0,5 10 0 0 0,-49-12 0 0 0,-10-11-441 0 0,-2 7-2480 0 0,-15-9 1340 0 0</inkml:trace>
  <inkml:trace contextRef="#ctx0" brushRef="#br0" timeOffset="1153.417">567 346 7776 0 0,'0'0'356'0'0,"0"-1"-8"0"0,0-17-212 0 0,-1 17-62 0 0,1 1 1 0 0,0-1-1 0 0,-1 1 1 0 0,1-1-1 0 0,0 0 1 0 0,0 1-1 0 0,-1-1 1 0 0,1 1-1 0 0,0-1 1 0 0,0 0-1 0 0,0 1 1 0 0,0-1-1 0 0,0 1 1 0 0,0-1-1 0 0,0 0 1 0 0,0 1-1 0 0,0-1 1 0 0,0 0-1 0 0,0 1 1 0 0,0-1-1 0 0,0 1 1 0 0,0-1-1 0 0,1 0 1 0 0,-1 1-1 0 0,0-1 1 0 0,0 1-1 0 0,1-1 1 0 0,-1 1-1 0 0,1-1 1 0 0,-1 1-1 0 0,0-1 1 0 0,1 1-1 0 0,-1-1 1 0 0,1 1-1 0 0,-1-1 1 0 0,1 1-1 0 0,-1 0 1 0 0,1-1-1 0 0,-1 1 1 0 0,1 0-1 0 0,-1-1 1 0 0,1 1-1 0 0,0 0 1 0 0,-1 0-1 0 0,1 0 1 0 0,-1-1-1 0 0,1 1 1 0 0,0 0 0 0 0,-1 0-1 0 0,1 0 1 0 0,0 0-1 0 0,-1 0 1 0 0,1 0-1 0 0,-1 0 1 0 0,1 1-1 0 0,0-1 1 0 0,-1 0-1 0 0,1 0 1 0 0,-1 0-1 0 0,1 0 1 0 0,0 1-1 0 0,-1-1 1 0 0,1 0-1 0 0,-1 1 1 0 0,1-1-1 0 0,-1 0 1 0 0,1 1-75 0 0,75 39 2622 0 0,6 1-2085 0 0,-12-21-385 0 0,-23-7-26 0 0,-22-7-94 0 0,-1 2 1 0 0,0 0-1 0 0,0 1 1 0 0,-1 1-1 0 0,0 1 0 0 0,6 6-32 0 0,52 44-16 0 0,-41-29 16 0 0,-33-27 0 0 0,0 0 0 0 0,1 1 0 0 0,-1 0 0 0 0,-1 0 0 0 0,1 0 0 0 0,-1 1 0 0 0,-1 0 0 0 0,1 0 0 0 0,-1 1 0 0 0,0-1 0 0 0,-1 2 0 0 0,17 30 0 0 0,-20-30 0 0 0,-11 15 0 0 0,-34 19 0 0 0,-52 19 54 0 0,-7 20 34 0 0,0-6 509 0 0,-11 16-58 0 0,30-36 566 0 0,2 11-296 0 0,56-52-833 0 0,25-14-90 0 0,1-1-2 0 0,0 0 1 0 0,0 0-38 0 0,0 0-21 0 0,0 0-2 0 0,0 0-37 0 0,0 0-158 0 0,0 0-69 0 0,2-1-9 0 0,18-4-1248 0 0,-9 1 348 0 0</inkml:trace>
  <inkml:trace contextRef="#ctx0" brushRef="#br0" timeOffset="3721.257">1531 527 5440 0 0,'0'0'250'0'0,"0"0"112"0"0,0 0 43 0 0,0 0 10 0 0,1-1-9 0 0,0-1 5 0 0,4-5-354 0 0,4 12 5114 0 0,-8-4-4938 0 0,-1-1 74 0 0,0 0 12 0 0,0 0-13 0 0,0 13 620 0 0,4 17-30 0 0,-9 4-896 0 0,-37 120 818 0 0,19-56 21 0 0,21-67-497 0 0,2-27-318 0 0,-1 1 1 0 0,0-1 0 0 0,1 1-1 0 0,0-1 1 0 0,0 1-1 0 0,1-1 1 0 0,-1 1 0 0 0,1-1-1 0 0,0 0 1 0 0,0 1 0 0 0,0-1-1 0 0,0 0 1 0 0,1 0-1 0 0,1 2-24 0 0,0-1 0 0 0,-3-4 0 0 0,0 0 0 0 0,1 0 0 0 0,-1 0 0 0 0,1 0 0 0 0,-1 0 0 0 0,1 0 0 0 0,0 0 0 0 0,-1 0 0 0 0,1 0 0 0 0,0 0 0 0 0,-1-1 0 0 0,1 1 0 0 0,0 0 0 0 0,0-1 0 0 0,0 1 0 0 0,0 0 0 0 0,0-1 0 0 0,0 1 0 0 0,0-1 0 0 0,0 0 0 0 0,0 1 0 0 0,0-1 0 0 0,0 0 0 0 0,0 1 0 0 0,0-1 0 0 0,0 0 0 0 0,0 0 0 0 0,1 0 0 0 0,5 0-10 0 0,0 0-1 0 0,0-1 0 0 0,-1 1 0 0 0,1-1 0 0 0,0-1 0 0 0,-1 0 0 0 0,1 0 1 0 0,-1 0-1 0 0,1 0 0 0 0,-1-1 0 0 0,0 0 0 0 0,0-1 0 0 0,0 1 0 0 0,4-5 11 0 0,82-68-876 0 0,-48 37 608 0 0,-1-23 856 0 0,-21 19 818 0 0,-11 14-1074 0 0,-3 11-346 0 0,-7 16-142 0 0,25-11-706 0 0,-14 26 744 0 0,10 50 182 0 0,10 32 75 0 0,-6-32-32 0 0,-24-59-78 0 0,1 1 0 0 0,-1 0-1 0 0,1-1 1 0 0,0 0 0 0 0,0 1 0 0 0,0-1 0 0 0,0 0 0 0 0,1-1 0 0 0,0 1-1 0 0,0-1 1 0 0,0 1 0 0 0,0-1 0 0 0,0 0 0 0 0,1-1 0 0 0,-1 1 0 0 0,1-1 0 0 0,-1 0-1 0 0,1 0 1 0 0,0 0 0 0 0,0-1 0 0 0,0 1 0 0 0,0-1 0 0 0,5 0-29 0 0,-3-1 41 0 0,1-1-1 0 0,-1 0 1 0 0,1 0 0 0 0,-1 0 0 0 0,1-1 0 0 0,-1 0-1 0 0,0-1 1 0 0,0 0 0 0 0,0 0 0 0 0,0 0 0 0 0,-1-1 0 0 0,1 0-1 0 0,-1 0 1 0 0,0-1 0 0 0,0 1 0 0 0,0-1 0 0 0,-1-1-1 0 0,2-1-40 0 0,8-8 27 0 0,-1 1 0 0 0,-1-2 1 0 0,0 1-1 0 0,-1-2 0 0 0,-1 0 0 0 0,-1 0 0 0 0,5-11-27 0 0,15-68 544 0 0,-28 83-428 0 0,-2-112 1413 0 0,-5 75-1325 0 0,4 47-176 0 0,1-7-2348 0 0,0 10 1777 0 0</inkml:trace>
  <inkml:trace contextRef="#ctx0" brushRef="#br0" timeOffset="4517.958">2463 797 10000 0 0,'0'0'361'0'0,"0"0"-185"0"0,0 0 84 0 0,0 0 57 0 0,0 0 17 0 0,0 0-44 0 0,2-1-191 0 0,79-52 586 0 0,-54 41 292 0 0,26-3 988 0 0,0 23-382 0 0,-9 12-363 0 0,-41-14-1233 0 0,0 0-1 0 0,-1 1 0 0 0,1-1 1 0 0,-1 1-1 0 0,-1-1 0 0 0,1 1 0 0 0,-1 0 1 0 0,0 0-1 0 0,-1 0 0 0 0,1-1 1 0 0,-1 1-1 0 0,-1 0 0 0 0,1 0 1 0 0,-1 0-1 0 0,-1 0 0 0 0,1-1 0 0 0,-1 1 1 0 0,0-1-1 0 0,-1 1 0 0 0,1-1 1 0 0,-1 0-1 0 0,-1 0 0 0 0,1 0 0 0 0,-1 0 1 0 0,-2 3 13 0 0,-28 30 194 0 0,-3-1 56 0 0,-13 14 244 0 0,9-19-158 0 0,-24 21 400 0 0,63-52-715 0 0,-1 1-1 0 0,1-1 1 0 0,1 1 0 0 0,-1-1-1 0 0,0 1 1 0 0,0 0-1 0 0,1-1 1 0 0,0 1-1 0 0,-1 0 1 0 0,1 0-1 0 0,0 0 1 0 0,1 0 0 0 0,-1 0-1 0 0,0 0 1 0 0,1 1-1 0 0,0-1 1 0 0,0 3-21 0 0,1-4 13 0 0,0 0-1 0 0,0 0 1 0 0,0 0 0 0 0,1 0 0 0 0,-1-1 0 0 0,1 1 0 0 0,-1 0 0 0 0,1-1 0 0 0,0 1-1 0 0,0-1 1 0 0,0 1 0 0 0,0-1 0 0 0,0 0 0 0 0,0 0 0 0 0,0 0 0 0 0,0 0-1 0 0,0 0 1 0 0,0 0 0 0 0,1-1 0 0 0,-1 1 0 0 0,0-1 0 0 0,0 0 0 0 0,1 1-1 0 0,-1-1 1 0 0,0 0 0 0 0,1 0 0 0 0,-1-1 0 0 0,0 1 0 0 0,1 0 0 0 0,-1-1 0 0 0,0 1-1 0 0,0-1 1 0 0,0 0 0 0 0,1 0 0 0 0,-1 0 0 0 0,0 0 0 0 0,0 0-13 0 0,48-9 161 0 0,57-23 96 0 0,-70 9-117 0 0,-36 23-117 0 0,0 0-1 0 0,0 1 0 0 0,1-1 1 0 0,-1 0-1 0 0,0 0 0 0 0,0 1 1 0 0,0-1-1 0 0,1 1 0 0 0,-1-1 1 0 0,0 1-1 0 0,1 0 0 0 0,-1-1 1 0 0,1 1-1 0 0,-1 0 0 0 0,0 0 1 0 0,1 0-1 0 0,-1 0 0 0 0,0 0 1 0 0,1 0-1 0 0,-1 0 0 0 0,1 1 1 0 0,-1-1-1 0 0,0 1 0 0 0,1-1 1 0 0,-1 0-1 0 0,0 1 0 0 0,0 0 1 0 0,1-1-1 0 0,-1 1 0 0 0,0 0 1 0 0,0 0-1 0 0,1 0-22 0 0,5 3 29 0 0,12-2-29 0 0,2 2 15 0 0,-20-4 60 0 0,-1 0-13 0 0,0 0-166 0 0,0 0-193 0 0,2 1-46 0 0,8 3-1 0 0</inkml:trace>
  <inkml:trace contextRef="#ctx0" brushRef="#br0" timeOffset="5681.874">4691 131 13432 0 0,'-11'-21'688'0'0,"-17"-34"-234"0"0,-7 16-802 0 0,1 23 1320 0 0,-58 40 1578 0 0,76-18-2356 0 0,-40 40 188 0 0,31-20-267 0 0,-76 70 208 0 0,60-50-34 0 0,3 1 0 0 0,2 2 0 0 0,2 2 0 0 0,2 1-1 0 0,2 2 1 0 0,-2 11-289 0 0,5 16 328 0 0,25-72-300 0 0,0 0-1 0 0,0 1 0 0 0,1-1 0 0 0,0 1 0 0 0,1-1 0 0 0,0 0 0 0 0,1 1 1 0 0,-1-1-1 0 0,2 1 0 0 0,-1-1 0 0 0,2 3-27 0 0,1-3 30 0 0,-1 0 0 0 0,1 0 0 0 0,1 0 0 0 0,0 0 0 0 0,0-1 0 0 0,1 0 0 0 0,0 0 0 0 0,0 0 1 0 0,1-1-1 0 0,0 0 0 0 0,0 0 0 0 0,1-1 0 0 0,-1 1 0 0 0,1-2 0 0 0,1 1 0 0 0,-1-1 0 0 0,1-1 0 0 0,0 1 0 0 0,0-2 0 0 0,1 1 0 0 0,-1-1 0 0 0,1-1 0 0 0,-1 1 0 0 0,5-1-30 0 0,142 13-26 0 0,39-19-72 0 0,-169 2 158 0 0,-19 2-17 0 0,-1 0-1 0 0,0-1 1 0 0,0 1-1 0 0,0-1 1 0 0,0-1 0 0 0,0 1-1 0 0,0-1 1 0 0,-1 0-1 0 0,1 0 1 0 0,0 0-1 0 0,3-3-42 0 0,-8 4 79 0 0,7 2-771 0 0,-15 2-693 0 0,6-2-57 0 0</inkml:trace>
  <inkml:trace contextRef="#ctx0" brushRef="#br0" timeOffset="6316.816">5047 916 15136 0 0,'0'0'554'0'0,"0"0"-315"0"0,0 0 21 0 0,0 0 48 0 0,0 0 10 0 0,0 0-72 0 0,0 0-300 0 0,0 0-72 0 0,6-1-387 0 0,68-22-837 0 0,18 14 3499 0 0,-31-1-1593 0 0,55-4-120 0 0,15 0-145 0 0,-128 13-466 0 0,-1 1 740 0 0,14 0-4776 0 0,-16 0 2406 0 0</inkml:trace>
  <inkml:trace contextRef="#ctx0" brushRef="#br0" timeOffset="6649.486">5041 629 13824 0 0,'-7'4'700'0'0,"-1"-8"-678"0"0,6 4 32 0 0,3-2-1 0 0,4-4-57 0 0,-3 2-55 0 0,15-10 245 0 0,-13 13-76 0 0,1 0 0 0 0,-1 0 1 0 0,1 0-1 0 0,-1 0 0 0 0,1 1 1 0 0,-1 0-1 0 0,1 0 1 0 0,0 0-1 0 0,-1 0 0 0 0,1 1 1 0 0,-1 0-1 0 0,1-1 1 0 0,-1 2-1 0 0,1-1 0 0 0,-1 1 1 0 0,0-1-1 0 0,1 1 0 0 0,-1 0 1 0 0,1 1-111 0 0,9 2 157 0 0,0 0 0 0 0,1-2 1 0 0,0 0-1 0 0,0 0 0 0 0,0-1 0 0 0,0-1 1 0 0,0-1-1 0 0,10 0-157 0 0,47 3 210 0 0,127-3 328 0 0,-185 0-528 0 0,-11-1-34 0 0,1 1 1 0 0,-1 0-1 0 0,1 0 0 0 0,0 0 1 0 0,-1 0-1 0 0,1 0 1 0 0,-1 1-1 0 0,0-1 1 0 0,1 1-1 0 0,-1 0 1 0 0,1 0-1 0 0,-1 0 1 0 0,0 1-1 0 0,0-1 0 0 0,2 1 24 0 0,-5-1-152 0 0,0-1-169 0 0,0 0-79 0 0,0 15-3421 0 0,0-7 2196 0 0</inkml:trace>
  <inkml:trace contextRef="#ctx0" brushRef="#br0" timeOffset="7415.13">5488 284 12304 0 0,'0'0'362'0'0,"0"0"-11"0"0,0 0-170 0 0,2 1 107 0 0,79 37 2352 0 0,42 28-615 0 0,-65-38-1617 0 0,34 6-156 0 0,59 33-264 0 0,-59-18 76 0 0,-44-4 263 0 0,-54-19-150 0 0,3-20-190 0 0,0 1 1 0 0,0-1-1 0 0,-1 0 0 0 0,0 0 0 0 0,0 0 0 0 0,0 0 0 0 0,0-1 0 0 0,-1 0 0 0 0,0 1 0 0 0,0-2 0 0 0,-1 1 0 0 0,1-1 0 0 0,-4 2 13 0 0,-50 45-16 0 0,-6 1 16 0 0,-58 69 0 0 0,69-73 15 0 0,-12 28 414 0 0,-29 35 934 0 0,67-65-1338 0 0,-4-2-25 0 0,5-5 22 0 0,-1-14-405 0 0,19-18-81 0 0,3-1-15 0 0</inkml:trace>
  <inkml:trace contextRef="#ctx0" brushRef="#br0" timeOffset="11432.168">6485 648 4224 0 0,'0'0'204'0'0,"0"0"117"0"0,0 0 51 0 0,0 0 11 0 0,0 0-53 0 0,0 0-234 0 0,0-1-144 0 0,0-6-48 0 0,0 5-22 0 0,0 2 11 0 0,0-1 10 0 0,0-6 37 0 0,-13-17-216 0 0,11 22-61 0 0,2 2 27 0 0,0 0 13 0 0,0 0 1 0 0</inkml:trace>
  <inkml:trace contextRef="#ctx0" brushRef="#br0" timeOffset="12367.817">6405 557 6768 0 0,'0'0'144'0'0,"0"-2"1"0"0,0-6-114 0 0,0 0 30 0 0,0 6 252 0 0,0 2 90 0 0,0 0 12 0 0,0 0 1 0 0,0 0 0 0 0,0 0 0 0 0,0 0 0 0 0,0 0-22 0 0,0 0-90 0 0,0 0-42 0 0,0 0-6 0 0,0 0-12 0 0,0 0-52 0 0,0 0-28 0 0,0 0-4 0 0,0 0 5 0 0,0 0 22 0 0,0 0 5 0 0,0 0 0 0 0,0 0 33 0 0,0 0 142 0 0,0 0 66 0 0,0 0 14 0 0,0 0-17 0 0,0 0-72 0 0,-11 45 995 0 0,16 54-505 0 0,-4 12-43 0 0,3-12-384 0 0,14-22 235 0 0,-16-73-616 0 0,0-1-1 0 0,1 0 1 0 0,-1 0-1 0 0,0 0 1 0 0,1 0-1 0 0,0-1 1 0 0,-1 1-1 0 0,1-1 1 0 0,0 1-1 0 0,1-1 1 0 0,-1 0-1 0 0,0 0 1 0 0,0-1-1 0 0,1 1 1 0 0,-1-1-1 0 0,1 1 1 0 0,0-1-1 0 0,-1 0 1 0 0,1 0-1 0 0,0-1 1 0 0,0 1-1 0 0,-1-1 1 0 0,1 0-1 0 0,0 0 1 0 0,0 0-1 0 0,0 0 0 0 0,-1-1 1 0 0,1 0-1 0 0,0 1 1 0 0,0-1-1 0 0,2-2-39 0 0,58-20 192 0 0,21-25-192 0 0,-73 38 14 0 0,1 0-1 0 0,-1-1 1 0 0,-1 0-1 0 0,0 0 1 0 0,-1-2 0 0 0,0 1-1 0 0,4-8-13 0 0,19-51 1345 0 0,-23-9-137 0 0,-4 47-944 0 0,8 0-293 0 0,-13 31-75 0 0,1-3-288 0 0,-1 5 392 0 0,0 0-1 0 0,0 0 1 0 0,0 0-1 0 0,0 0 1 0 0,0 0-1 0 0,0 0 1 0 0,0 1-1 0 0,0-1 1 0 0,0 0-1 0 0,0 1 1 0 0,0-1-1 0 0,0 1 1 0 0,0-1-1 0 0,0 1 1 0 0,-1-1-1 0 0,1 1 1 0 0,0-1 0 0 0,0 1-1 0 0,0 0 1 0 0,-1 0-1 0 0,1-1 1 0 0,0 1-1 0 0,-1 0 1 0 0,1 0-1 0 0,-1 0 1 0 0,1 0-1 0 0,-1 0 1 0 0,1-1-1 0 0,-1 1 1 0 0,0 1 0 0 0,2 1-9 0 0,93 149-259 0 0,15-33 268 0 0,-53-84 152 0 0,-41-39-88 0 0,-9-3-13 0 0,-1 0-1 0 0,0-1 1 0 0,0 1-1 0 0,-1-1 1 0 0,0 0-1 0 0,0 0 1 0 0,-1-1-1 0 0,0 1 1 0 0,0-1-1 0 0,-1 0 1 0 0,0 0-1 0 0,-1 0 1 0 0,0-1-1 0 0,-1 1 1 0 0,0 0-1 0 0,0-1 1 0 0,-1-6-51 0 0,5-49 509 0 0,-4-128-417 0 0,-5 140 112 0 0,3 45-218 0 0,1 7-56 0 0,0 1 2 0 0,0 0-22 0 0,0 0-112 0 0,0 0-43 0 0,0 0-10 0 0,0 0-34 0 0,0 0-142 0 0,0 0-66 0 0,0 0-14 0 0,0 0-90 0 0,0 0-375 0 0,0 0-164 0 0,0 0-39 0 0</inkml:trace>
  <inkml:trace contextRef="#ctx0" brushRef="#br0" timeOffset="13137.541">7344 815 15256 0 0,'0'0'448'0'0,"0"0"-7"0"0,0 0-272 0 0,0 0-93 0 0,0 0-11 0 0,0 0-1 0 0,0 0-29 0 0,0 0-124 0 0,11-4-1204 0 0,54-14 2691 0 0,-34 13-1408 0 0,-24 4 9 0 0,0 0 0 0 0,0 1 0 0 0,0 0 0 0 0,-1 1 0 0 0,1-1 0 0 0,0 1 0 0 0,0 1 0 0 0,-1-1 0 0 0,1 1 0 0 0,0 0 0 0 0,-1 1 0 0 0,0-1 0 0 0,0 1 0 0 0,1 1 0 0 0,0 0 1 0 0,-5-2 30 0 0,1 0 0 0 0,-1 0 1 0 0,0 1-1 0 0,0-1 0 0 0,-1 0 1 0 0,1 1-1 0 0,0-1 0 0 0,-1 1 0 0 0,0 0 1 0 0,1-1-1 0 0,-1 1 0 0 0,0 0 1 0 0,0 0-1 0 0,-1 0 0 0 0,1 0 1 0 0,0 0-1 0 0,-1 0 0 0 0,0 0 0 0 0,0 0 1 0 0,0 0-1 0 0,0 0 0 0 0,0 0 1 0 0,-1 0-1 0 0,1-1 0 0 0,-1 2-30 0 0,0 11 105 0 0,0-3 12 0 0,-2 0-1 0 0,0 0 1 0 0,0 0-1 0 0,-1 0 0 0 0,0 0 1 0 0,-1-1-1 0 0,-1 0 0 0 0,1 0 1 0 0,-2 0-1 0 0,0 0 1 0 0,0-1-1 0 0,-1-1 0 0 0,0 1 1 0 0,-3 1-117 0 0,3-2 184 0 0,4-5 404 0 0,12-7-546 0 0,-4 1-64 0 0,0 0-1 0 0,0 0 1 0 0,0 0 0 0 0,1 1-1 0 0,-1 0 1 0 0,0-1-1 0 0,1 2 1 0 0,-1-1-1 0 0,1 0 1 0 0,0 1-1 0 0,-1 0 1 0 0,1 0-1 0 0,-1 0 1 0 0,1 1-1 0 0,-1-1 1 0 0,1 1-1 0 0,-1 0 1 0 0,1 0-1 0 0,-1 1 1 0 0,0-1-1 0 0,1 1 23 0 0,43 55-260 0 0,-46-55 260 0 0,0 0 0 0 0,1 0 0 0 0,-1 1 0 0 0,0-1 0 0 0,0 1 0 0 0,-1 0 0 0 0,1 0 0 0 0,-1-1 0 0 0,1 1 0 0 0,-1 0 0 0 0,0 0 0 0 0,0 0 0 0 0,0 1 0 0 0,0-1 0 0 0,0 0 0 0 0,-1 0 0 0 0,0 0 0 0 0,0 1 0 0 0,1-1 0 0 0,-2 0 0 0 0,1 0 0 0 0,0 0 0 0 0,-1 1 0 0 0,1-1 0 0 0,-2 1 0 0 0,-31 55 160 0 0,26-52-7 0 0,0-1-1 0 0,-1 0 0 0 0,0 0 1 0 0,0 0-1 0 0,0-1 0 0 0,-1 0 1 0 0,0-1-1 0 0,-6 3-152 0 0,-29 12 831 0 0,-28 5 771 0 0,65-24-1584 0 0,5 0-89 0 0,2 0-84 0 0,0 0-33 0 0,-5-19-1876 0 0,5 10 192 0 0</inkml:trace>
  <inkml:trace contextRef="#ctx0" brushRef="#br0" timeOffset="14271.682">7887 542 12360 0 0,'0'0'266'0'0,"0"0"1"0"0,1-1-171 0 0,20-51-311 0 0,0 20-242 0 0,-20 31 521 0 0,-1 1 61 0 0,0 0 17 0 0,0 0 87 0 0,2-5 3411 0 0,12 20-2926 0 0,-9 13-690 0 0,-4-27 95 0 0,-1 5 305 0 0,33 97 1063 0 0,-8 27-1213 0 0,-20-67 30 0 0,2-21-24 0 0,2-4-8 0 0,4-19-33 0 0,3-15-43 0 0,-11-7-173 0 0,0 0 1 0 0,1 0-1 0 0,-2-1 0 0 0,1 1 0 0 0,0-1 1 0 0,-1-1-1 0 0,0 1 0 0 0,0-1 0 0 0,0 1 1 0 0,-1-1-1 0 0,1 0 0 0 0,1-5-23 0 0,7-7 52 0 0,40-69-339 0 0,-3-36 157 0 0,-16 33 661 0 0,-26 70-325 0 0,-4 11-142 0 0,-2 7-114 0 0,1 1 12 0 0,0 1 1 0 0,0 0-1 0 0,0 0 0 0 0,0-1 0 0 0,0 1 0 0 0,0 1 0 0 0,0-1 0 0 0,0 0 0 0 0,-1 0 0 0 0,1 1 0 0 0,0-1 1 0 0,-1 1-1 0 0,1-1 0 0 0,-1 1 0 0 0,1 0 0 0 0,-1 0 0 0 0,0-1 0 0 0,0 1 0 0 0,0 0 0 0 0,0 0 0 0 0,0 0 1 0 0,0 0-1 0 0,0 1 0 0 0,-1-1 0 0 0,1 0 0 0 0,-1 0 0 0 0,0 0 0 0 0,1 1 38 0 0,2 8-103 0 0,26 51 87 0 0,57 96-112 0 0,-82-150 169 0 0,0-1 0 0 0,1 0 0 0 0,0 0 0 0 0,0 0 0 0 0,1 0-1 0 0,0-1 1 0 0,0 0 0 0 0,0 0 0 0 0,1-1 0 0 0,0 1 0 0 0,0-1-41 0 0,21 9 260 0 0,-13-13-179 0 0,7-11 48 0 0,-18 6-97 0 0,0 0 0 0 0,0-1 0 0 0,0 1 0 0 0,-1-1-1 0 0,0 1 1 0 0,1-1 0 0 0,-2 0 0 0 0,1-1 0 0 0,-1 1 0 0 0,1 0-1 0 0,-1-1 1 0 0,0-3-32 0 0,2-1 170 0 0,50-172 994 0 0,-44 128-960 0 0,5-36-140 0 0,-14 80-4113 0 0,-1 10 2338 0 0</inkml:trace>
  <inkml:trace contextRef="#ctx0" brushRef="#br0" timeOffset="15117.373">8875 864 9520 0 0,'0'0'276'0'0,"0"0"2"0"0,1-2-179 0 0,5-13 4161 0 0,-11 22-1269 0 0,4-2-4014 0 0,-7 42 1920 0 0,3-8-430 0 0,4-24-362 0 0,-2-1 0 0 0,0 1 0 0 0,0-1 1 0 0,-2 0-1 0 0,1 0 0 0 0,-2 0 0 0 0,0-1 0 0 0,-1 0 1 0 0,0 1-106 0 0,-14 29 111 0 0,-32 91 381 0 0,47-120-272 0 0,1 1 0 0 0,0 0 0 0 0,1 1 0 0 0,0-1 0 0 0,1 1 0 0 0,1 0 0 0 0,0 10-220 0 0,3-25 12 0 0,-1 0-1 0 0,1-1 0 0 0,-1 1 1 0 0,1 0-1 0 0,-1 0 0 0 0,1-1 1 0 0,0 1-1 0 0,-1 0 0 0 0,1-1 1 0 0,0 1-1 0 0,0-1 0 0 0,0 1 1 0 0,-1-1-1 0 0,1 1 0 0 0,0-1 1 0 0,0 0-1 0 0,0 1 0 0 0,0-1 1 0 0,0 0-1 0 0,0 0 0 0 0,0 0 1 0 0,0 0-1 0 0,-1 1 0 0 0,1-1 1 0 0,0 0-1 0 0,0-1 0 0 0,0 1 1 0 0,0 0-1 0 0,0 0 0 0 0,1 0-11 0 0,-1 0 28 0 0,68-15 119 0 0,44-33 192 0 0,-43 29 39 0 0,-32 9-378 0 0,0 0-32 0 0,-37 10-136 0 0,8 5-1482 0 0,-3 0-2490 0 0,-6-5 1891 0 0</inkml:trace>
  <inkml:trace contextRef="#ctx0" brushRef="#br0" timeOffset="15431.648">8896 1242 12856 0 0,'0'0'470'0'0,"0"0"-280"0"0,0 0-24 0 0,0 0 24 0 0,0 0 2 0 0,0 0-48 0 0,-1 2-176 0 0,-9 20 85 0 0,-7 41 2325 0 0,7-10-878 0 0,2-28-1128 0 0,1 1 0 0 0,1 0 0 0 0,2 0 0 0 0,0 1-1 0 0,2-1 1 0 0,1 2-372 0 0,6 44 221 0 0,-5-17-398 0 0,0-37 18 0 0</inkml:trace>
  <inkml:trace contextRef="#ctx0" brushRef="#br0" timeOffset="20590.156">22 2455 16208 0 0,'0'0'743'0'0,"0"0"-17"0"0,2 1-465 0 0,3 0-259 0 0,0-1 0 0 0,0 1 0 0 0,0-1-1 0 0,0 0 1 0 0,0 0 0 0 0,0-1 0 0 0,0 1 0 0 0,1-1 0 0 0,-1 0-1 0 0,-1-1 1 0 0,1 1 0 0 0,0-1 0 0 0,0 0 0 0 0,0 0 0 0 0,-1-1-1 0 0,1 0-1 0 0,1 1 18 0 0,1 1 0 0 0,-1-1 0 0 0,0 1 0 0 0,0 0 0 0 0,0 0 0 0 0,1 1 0 0 0,-1 0 0 0 0,0 0 0 0 0,1 1 0 0 0,-1-1-1 0 0,0 1 1 0 0,0 1 0 0 0,0-1 0 0 0,6 3-18 0 0,73 4 701 0 0,7-32 75 0 0,58 5 0 0 0,-59 9-676 0 0,-90 10-190 0 0,-1 0-24 0 0,0 0-132 0 0,0 0-61 0 0,0 0-12 0 0,0 0-27 0 0,0 0-113 0 0,0 0-48 0 0,0 0-6 0 0,-2-1-40 0 0,-18-11-908 0 0,9 2 693 0 0</inkml:trace>
  <inkml:trace contextRef="#ctx0" brushRef="#br0" timeOffset="20990.25">12 2238 15976 0 0,'5'-8'121'0'0,"1"0"1"0"0,0 1 0 0 0,1 0 0 0 0,-1 0-1 0 0,1 0 1 0 0,0 1 0 0 0,1 0 0 0 0,0 1-1 0 0,7-5-121 0 0,43-4-301 0 0,33-5 1506 0 0,-4 19-232 0 0,-38 4-675 0 0,82-13 255 0 0,-115 5-523 0 0,0 1-1 0 0,1 1 0 0 0,0 0 1 0 0,0 1-1 0 0,-1 1 0 0 0,8 1-29 0 0,38-13-1 0 0,-28 1 18 0 0,4 10 266 0 0,-37 1-230 0 0,4 15-974 0 0,-5-15 586 0 0</inkml:trace>
  <inkml:trace contextRef="#ctx0" brushRef="#br0" timeOffset="21573.56">443 1765 12360 0 0,'0'-10'720'0'0,"0"10"-614"0"0,0 0-212 0 0,0 0-72 0 0,0 0-12 0 0,0 0 10 0 0,6 0-56 0 0,-2 0 361 0 0,0 0 0 0 0,1 1 0 0 0,-1-1 0 0 0,0 1-1 0 0,0 0 1 0 0,0 1 0 0 0,0-1 0 0 0,0 1 0 0 0,0-1 0 0 0,0 1 0 0 0,0 0 0 0 0,-1 0 0 0 0,1 1 0 0 0,-1-1 0 0 0,2 2-125 0 0,69 43 2919 0 0,30 20-1667 0 0,-40-37-1090 0 0,66 47-250 0 0,-117-72 68 0 0,-1 1 0 0 0,0 1 0 0 0,0 0 0 0 0,-1 1 0 0 0,0 0 0 0 0,0 1 0 0 0,-1 0 0 0 0,0 0 0 0 0,-1 1-1 0 0,0 1 1 0 0,0-1 0 0 0,-1 2 0 0 0,0-1 20 0 0,-8-9-116 0 0,0 13-117 0 0,-16 83 234 0 0,15-93 30 0 0,-1 0-1 0 0,0 0 0 0 0,0 0 1 0 0,0 0-1 0 0,-1 0 1 0 0,0-1-1 0 0,0 1 0 0 0,0-1 1 0 0,0 1-1 0 0,0-1 1 0 0,-1 0-1 0 0,0-1 1 0 0,0 1-1 0 0,-1 1-30 0 0,-21 21 67 0 0,-2 2 23 0 0,0-1 0 0 0,-2-1 0 0 0,-1-2 0 0 0,-1 0 0 0 0,-12 4-90 0 0,-6 6 138 0 0,-134 76 956 0 0,36-40-460 0 0,116-55-586 0 0,30-14-125 0 0,2-1-4 0 0,0 0 3 0 0,0 0-15 0 0,-1 32-644 0 0,3-30 265 0 0,2-2-22 0 0</inkml:trace>
  <inkml:trace contextRef="#ctx0" brushRef="#br0" timeOffset="22504.518">1166 2158 12248 0 0,'0'0'444'0'0,"0"0"-311"0"0,0 0-218 0 0,1-1-22 0 0,0 1 86 0 0,9-7-2178 0 0,-2 1-2264 0 0,-7 5 4518 0 0,-1 1 253 0 0,0 0 841 0 0,-2-10 6040 0 0,-7 31-5536 0 0,9-6-1621 0 0,5 2 239 0 0,6 50 177 0 0,-1 126 1048 0 0,-8-157-1267 0 0,-2-31-163 0 0,-1 0 0 0 0,1 0-1 0 0,0-1 1 0 0,0 1-1 0 0,1 0 1 0 0,0 0 0 0 0,0-1-1 0 0,0 1 1 0 0,0 0-1 0 0,0-1 1 0 0,1 1-1 0 0,0-1 1 0 0,0 0 0 0 0,0 0-1 0 0,1 1 1 0 0,-1-1-1 0 0,1 0-65 0 0,0-4 25 0 0,-1 1 0 0 0,0-1 0 0 0,0 1 0 0 0,0-1 0 0 0,1 0 0 0 0,-1 1 0 0 0,0-1 0 0 0,1-1 0 0 0,-1 1 0 0 0,0 0-1 0 0,0 0 1 0 0,1-1 0 0 0,-1 1 0 0 0,0-1 0 0 0,0 0 0 0 0,0 0 0 0 0,0 0 0 0 0,0 0 0 0 0,0 0 0 0 0,0 0 0 0 0,0 0 0 0 0,0-1-1 0 0,0 1 1 0 0,-1-1 0 0 0,1 1 0 0 0,0-1 0 0 0,0-1-25 0 0,14-8 31 0 0,3 1-170 0 0,1-1 0 0 0,-2-1 0 0 0,0-1 0 0 0,0 0-1 0 0,13-14 140 0 0,72-82-720 0 0,-45 27 1770 0 0,-42 55-158 0 0,-15 26-644 0 0,-1 1-22 0 0,0 0-2 0 0,0 0-21 0 0,0-9-162 0 0,31 46-1259 0 0,-19 2 1088 0 0,30 28 64 0 0,39 15 52 0 0,-15-7 14 0 0,-63-73 44 0 0,1 0 0 0 0,-1 0 0 0 0,0-1-1 0 0,1 1 1 0 0,-1-1 0 0 0,1 0 0 0 0,-1 0-1 0 0,1 0 1 0 0,0 0 0 0 0,-1-1 0 0 0,1 1-1 0 0,0-1 1 0 0,0 0 0 0 0,-1 0-1 0 0,1-1 1 0 0,0 1 0 0 0,-1-1 0 0 0,1 0-1 0 0,0 1 1 0 0,-1-2 0 0 0,1 1 0 0 0,-1 0-1 0 0,0-1 1 0 0,1 0 0 0 0,-1 1 0 0 0,0-1-1 0 0,0 0 1 0 0,0-1 0 0 0,0 1 0 0 0,0-1-1 0 0,0 1 1 0 0,-1-1 0 0 0,0 0-1 0 0,1 0 1 0 0,-1 0 0 0 0,1-2-44 0 0,63-130 257 0 0,-55 100-167 0 0,-2-1 0 0 0,-1-1-1 0 0,-1 1 1 0 0,-3-2-1 0 0,0-15-89 0 0,-5-22 182 0 0,-2 62-194 0 0,2 10-110 0 0,1 3-55 0 0,-21 6-2274 0 0,10 3 143 0 0</inkml:trace>
  <inkml:trace contextRef="#ctx0" brushRef="#br0" timeOffset="23271.478">2259 2455 13152 0 0,'0'0'284'0'0,"0"-2"1"0"0,0-30 2002 0 0,17 32-1769 0 0,42-5 35 0 0,-24 10 410 0 0,-11 9-662 0 0,-9 9 67 0 0,-13-6-170 0 0,-1-11-170 0 0,-1-1 1 0 0,1 1 0 0 0,-1 0-1 0 0,-1 0 1 0 0,1 0-1 0 0,-1 0 1 0 0,0 0-1 0 0,0 0 1 0 0,0-1 0 0 0,-1 1-1 0 0,0 0 1 0 0,0-1-1 0 0,-2 4-28 0 0,1 1 114 0 0,-46 62 659 0 0,0-11-645 0 0,-30 27 358 0 0,45-51-385 0 0,25-32-42 0 0,7-5 31 0 0,1 2 12 0 0,-1 1-94 0 0,2-3 7 0 0,-1 1 0 0 0,1-1 0 0 0,-1 1 0 0 0,1-1 1 0 0,-1 1-1 0 0,1-1 0 0 0,-1 1 0 0 0,1-1 0 0 0,0 1 0 0 0,-1 0 0 0 0,1-1 1 0 0,0 1-1 0 0,-1 0 0 0 0,1-1 0 0 0,0 1 0 0 0,0 0 0 0 0,0-1 1 0 0,0 1-1 0 0,0 0 0 0 0,0 0 0 0 0,0-1 0 0 0,0 1 0 0 0,0 0 0 0 0,0-1 1 0 0,0 1-1 0 0,0 0 0 0 0,0-1 0 0 0,0 1 0 0 0,1 0 0 0 0,-1-1 1 0 0,0 1-1 0 0,0 0 0 0 0,1-1 0 0 0,-1 1 0 0 0,1 0 0 0 0,-1-1 0 0 0,0 1 1 0 0,1-1-1 0 0,-1 1 0 0 0,1-1 0 0 0,0 1 0 0 0,-1-1 0 0 0,1 1 1 0 0,-1-1-1 0 0,1 0 0 0 0,0 1 0 0 0,-1-1 0 0 0,1 0 0 0 0,0 1-15 0 0,77-24 138 0 0,-23 21-53 0 0,-44 3-30 0 0,-1 0 0 0 0,1-1 0 0 0,0 0 0 0 0,-1 0 1 0 0,1-1-1 0 0,-1-1 0 0 0,1 0 0 0 0,-1 0 0 0 0,2-2-55 0 0,42-4 107 0 0,-47 9-110 0 0,2 3-61 0 0,-4-1-3 0 0,-4-3-37 0 0,-1 0-168 0 0,0 0-72 0 0,0 0-9 0 0,0 0-255 0 0,0 0-1049 0 0,0 0-453 0 0</inkml:trace>
  <inkml:trace contextRef="#ctx0" brushRef="#br0" timeOffset="24134.293">2751 2129 13824 0 0,'0'0'298'0'0,"0"0"-3"0"0,1-2-188 0 0,2-6-95 0 0,-2 0-66 0 0,-1 6-224 0 0,-17 43-1516 0 0,1 105 5800 0 0,16-145-3704 0 0,0-1-13 0 0,1 1-13 0 0,13 85 888 0 0,-9-24-234 0 0,-2-35-497 0 0,-4-21-405 0 0,1 1 1 0 0,1 0-1 0 0,-1-1 0 0 0,1 1 0 0 0,0-1 0 0 0,1 1 0 0 0,0-1 1 0 0,0 1-1 0 0,0-1 0 0 0,1 0 0 0 0,-1 0 0 0 0,1 0 0 0 0,1-1 1 0 0,-1 1-1 0 0,2 0-28 0 0,11-10 326 0 0,72-59 117 0 0,-13-18-524 0 0,-15-42 386 0 0,-46 88 150 0 0,10-30 751 0 0,-24 63-1004 0 0,0 2 38 0 0,0 0 14 0 0,0 0 2 0 0,0 0-81 0 0,1 1-342 0 0,36 51-1239 0 0,10 6 1052 0 0,7 38 482 0 0,-53-93-123 0 0,0-1-1 0 0,0 1 1 0 0,0 0 0 0 0,0-1-1 0 0,1 1 1 0 0,-1-1-1 0 0,1 1 1 0 0,0-1-1 0 0,0 0 1 0 0,0 1 0 0 0,0-1-1 0 0,0 0 1 0 0,0-1-1 0 0,1 1 1 0 0,-1 0-1 0 0,1-1 1 0 0,-1 1 0 0 0,1-1-1 0 0,-1 1 1 0 0,1-1-1 0 0,0 0 1 0 0,0-1-1 0 0,0 1 1 0 0,-1 0 0 0 0,1-1-1 0 0,0 1 1 0 0,0-1-1 0 0,2 0-4 0 0,0 1 5 0 0,0 0 0 0 0,-1 0-1 0 0,1 0 1 0 0,0 0 0 0 0,0 1-1 0 0,-1 0 1 0 0,1 0 0 0 0,-1 1 0 0 0,1-1-1 0 0,-1 1 1 0 0,0 0 0 0 0,0 0-1 0 0,0 0 1 0 0,-1 0 0 0 0,1 1-1 0 0,0 1-4 0 0,0-2 4 0 0,-1 1-1 0 0,1 0 0 0 0,0-1 1 0 0,0 0-1 0 0,0 0 0 0 0,0 0 1 0 0,1 0-1 0 0,-1-1 0 0 0,1 0 0 0 0,0 0 1 0 0,-1 0-1 0 0,1 0 0 0 0,0-1 1 0 0,0 0-1 0 0,0 0 0 0 0,2 0-3 0 0,9-1 0 0 0,-12 1 22 0 0,1 0 0 0 0,-1-1-1 0 0,1 0 1 0 0,-1 0 0 0 0,1 0-1 0 0,-1 0 1 0 0,1-1 0 0 0,-1 0-1 0 0,1 1 1 0 0,-1-2 0 0 0,0 1-1 0 0,1 0 1 0 0,-1-1 0 0 0,0 0-1 0 0,0 0 1 0 0,0 0 0 0 0,0-1-1 0 0,-1 1 1 0 0,1-1 0 0 0,-1 0-1 0 0,1 0 1 0 0,-1 0 0 0 0,0 0-1 0 0,1-2-21 0 0,40-43 1292 0 0,-29-5-1184 0 0,2-52-108 0 0,-7 0 0 0 0,-5 37 0 0 0,-2 38-189 0 0,1-27-311 0 0,-4 57 109 0 0</inkml:trace>
  <inkml:trace contextRef="#ctx0" brushRef="#br0" timeOffset="25920.881">3709 2473 11912 0 0,'0'0'349'0'0,"0"0"-2"0"0,0 0-205 0 0,0 0-27 0 0,0 0 12 0 0,-1 1 1 0 0,-2 2 14 0 0,2-2 62 0 0,1-1 27 0 0,0 0 8 0 0,0 0 35 0 0,0 0 145 0 0,0 0 58 0 0,0 0 17 0 0,0 0-26 0 0,0 0-118 0 0,0 0-50 0 0,0 0-11 0 0,0 0-17 0 0,136-15 683 0 0,-130 14-947 0 0,-1 0-1 0 0,1 0 1 0 0,0 0 0 0 0,-1 1-1 0 0,1 0 1 0 0,0 0-1 0 0,0 0 1 0 0,-1 1 0 0 0,1 0-1 0 0,-1 0 1 0 0,1 1-1 0 0,-1-1 1 0 0,1 1 0 0 0,-1 0-1 0 0,0 0 1 0 0,0 1-1 0 0,1 0-7 0 0,40 17 174 0 0,-35-19-76 0 0,8 8 408 0 0,-14 23 296 0 0,-9-22-754 0 0,-66 68 756 0 0,61-71-779 0 0,0-1-1 0 0,-1 0 0 0 0,1 0 1 0 0,-1-1-1 0 0,0 0 1 0 0,-1-1-1 0 0,1 0 0 0 0,-1-1 1 0 0,0 0-1 0 0,1-1 0 0 0,-3 0-24 0 0,6-1 0 0 0,-2 2 0 0 0,3 2 12 0 0,4-2-28 0 0,1-1 0 0 0,0 1 0 0 0,0-1 0 0 0,0 1-1 0 0,1-1 1 0 0,-1 1 0 0 0,1-1 0 0 0,-1 1 0 0 0,1 0-1 0 0,0-1 1 0 0,0 1 0 0 0,0 0 0 0 0,0-1 0 0 0,1 1-1 0 0,-1 0 1 0 0,1-1 0 0 0,0 1 0 0 0,-1-1 0 0 0,1 1 0 0 0,0-1-1 0 0,1 1 17 0 0,6-8-144 0 0,-4 1 123 0 0,-3 2 16 0 0,1 0 0 0 0,0 0-1 0 0,0 0 1 0 0,0 0 0 0 0,0 1-1 0 0,0-1 1 0 0,0 1 0 0 0,0 0-1 0 0,1-1 1 0 0,-1 1 0 0 0,0 0-1 0 0,1 0 1 0 0,-1 0-1 0 0,1 1 1 0 0,-1-1 0 0 0,1 1-1 0 0,-1-1 1 0 0,1 1 0 0 0,-1 0-1 0 0,2 0 6 0 0,67-6 0 0 0,-67 6-1 0 0,0-1 0 0 0,1 1 0 0 0,-1 0 0 0 0,0 1 0 0 0,1-1 0 0 0,-1 1 0 0 0,0 0 1 0 0,1 0-1 0 0,-1 0 0 0 0,0 0 0 0 0,0 1 0 0 0,0 0 0 0 0,0 0 0 0 0,0 0 0 0 0,-1 0 0 0 0,1 1 0 0 0,0-1 0 0 0,-1 1 0 0 0,0 0 0 0 0,0 0 0 0 0,0 0 0 0 0,0 0 0 0 0,0 1 0 0 0,0-1 0 0 0,0 2 1 0 0,16 14-40 0 0,3 21-312 0 0,-22-37 364 0 0,0 0-1 0 0,0 0 1 0 0,-1 0-1 0 0,1 0 1 0 0,-1-1-1 0 0,1 1 1 0 0,-1 0-1 0 0,0 0 1 0 0,0-1-1 0 0,-1 1 1 0 0,1 0 0 0 0,0-1-1 0 0,-1 1 1 0 0,0-1-1 0 0,1 0 1 0 0,-1 1-1 0 0,0-1 1 0 0,0 0-1 0 0,0 0 1 0 0,-3 1-12 0 0,-6 9 181 0 0,4-7-19 0 0,0 0-1 0 0,0 0 1 0 0,0-1-1 0 0,0 0 1 0 0,-1-1-1 0 0,0 1 1 0 0,1-1-1 0 0,-1-1 1 0 0,0 0 0 0 0,0 0-1 0 0,-1 0 1 0 0,1-1-1 0 0,0 0 1 0 0,-7-1-162 0 0,-9 4 206 0 0,-23 1-46 0 0,-2-5-1308 0 0,37-5 488 0 0</inkml:trace>
  <inkml:trace contextRef="#ctx0" brushRef="#br0" timeOffset="28737.411">5279 1936 7616 0 0,'0'-18'528'0'0,"0"-29"1901"0"0,0 27 2598 0 0,-11 19-4657 0 0,8 1-322 0 0,0-1-1 0 0,-1 0 0 0 0,1 1 1 0 0,0 0-1 0 0,0 0 1 0 0,0-1-1 0 0,0 2 1 0 0,0-1-1 0 0,0 0 0 0 0,0 1 1 0 0,0 0-1 0 0,0-1 1 0 0,0 1-1 0 0,0 0 0 0 0,0 0 1 0 0,-2 2-48 0 0,-76 58 1766 0 0,-10-22-750 0 0,30-5-376 0 0,57-32-629 0 0,-1 0-1 0 0,1 1 0 0 0,0-1 0 0 0,0 1 0 0 0,0 0 0 0 0,1 0 1 0 0,-1 1-1 0 0,1-1 0 0 0,-1 1 0 0 0,1-1 0 0 0,0 1 0 0 0,-1 3-10 0 0,-21 22 108 0 0,-19 48 289 0 0,35-54-317 0 0,-20 111 381 0 0,19-71-61 0 0,4-35-238 0 0,2 0-1 0 0,0 0 1 0 0,2 0-1 0 0,1 0 1 0 0,2 13-162 0 0,-1-21 120 0 0,1-10-32 0 0,1 0 0 0 0,0 1 1 0 0,1-1-1 0 0,0 0 0 0 0,0 0 0 0 0,1 0 0 0 0,1-1 0 0 0,0 1 0 0 0,1 1-88 0 0,-2-3 145 0 0,2 2-102 0 0,0-1 1 0 0,0-1 0 0 0,1 1 0 0 0,0-1 0 0 0,0 0 0 0 0,1-1-1 0 0,0 0 1 0 0,0 0 0 0 0,1-1 0 0 0,0 0 0 0 0,0 0 0 0 0,0-1-1 0 0,1 0 1 0 0,0-1 0 0 0,-1 0 0 0 0,9 2-44 0 0,-5-4 11 0 0,0 0 0 0 0,0-1 0 0 0,0 0 0 0 0,0-1 0 0 0,0-1 1 0 0,0 0-1 0 0,0-1 0 0 0,0 0 0 0 0,-1-1 0 0 0,1 0 0 0 0,7-3-11 0 0,44-9 79 0 0,-44 11-41 0 0,-1 0-1 0 0,0-1 0 0 0,0-1 1 0 0,0-1-1 0 0,-1 0 0 0 0,12-8-37 0 0,-29 14 6 0 0,1 0 0 0 0,-1 0 0 0 0,0 1-1 0 0,1-1 1 0 0,-1 1 0 0 0,1-1 0 0 0,-1 1-1 0 0,1-1 1 0 0,-1 1 0 0 0,1 0 0 0 0,-1 0 0 0 0,1 0-1 0 0,0 0 1 0 0,-1 0 0 0 0,1 0 0 0 0,-1 0-1 0 0,1 0 1 0 0,-1 1 0 0 0,1-1 0 0 0,-1 0 0 0 0,1 1-1 0 0,-1-1 1 0 0,1 1 0 0 0,0 0-6 0 0,-1 0 53 0 0,-1-1 11 0 0,0 0 0 0 0,0-1 0 0 0,5-3-10 0 0,0 0-30 0 0,-4 3 40 0 0,-1 1-35 0 0,0 0-149 0 0,0 0-25 0 0,0 0-42 0 0,11 16-1922 0 0,-6-14 403 0 0,5-5-422 0 0</inkml:trace>
  <inkml:trace contextRef="#ctx0" brushRef="#br0" timeOffset="29269.141">5844 2527 14864 0 0,'0'0'433'0'0,"0"1"0"0"0,-1 6-277 0 0,-2 1-181 0 0,2-6-199 0 0,1-2-89 0 0,0 0-27 0 0,0 0-35 0 0,0 0-129 0 0,0 0-59 0 0,0 0-11 0 0,-6-10-181 0 0,-2-1 747 0 0,0 0-508 0 0,4 15 5211 0 0,5-1-4631 0 0,1-1 0 0 0,0 1 0 0 0,0 0 0 0 0,0-1 1 0 0,0 0-1 0 0,0 0 0 0 0,0 1 0 0 0,1-1 0 0 0,-1 0 1 0 0,1-1-1 0 0,-1 1 0 0 0,1 0 0 0 0,0-1 1 0 0,-1 0-1 0 0,1 1 0 0 0,0-1 0 0 0,0 0 0 0 0,0-1 1 0 0,0 1-1 0 0,0 0 0 0 0,1-1 0 0 0,-1 0 1 0 0,0 1-1 0 0,0-1-64 0 0,84-9 226 0 0,-28 8-159 0 0,70-22-18 0 0,-101 16-33 0 0,13 4 36 0 0,-25 8-1932 0 0,-14-5 1133 0 0,-2 0-49 0 0</inkml:trace>
  <inkml:trace contextRef="#ctx0" brushRef="#br0" timeOffset="29633.983">5640 2383 10056 0 0,'0'0'368'0'0,"0"0"-183"0"0,5-5 496 0 0,42-25 191 0 0,4 2-454 0 0,-31 24 224 0 0,0 2 0 0 0,0 0 0 0 0,1 1 0 0 0,-1 1 0 0 0,0 1 0 0 0,0 1 0 0 0,8 2-642 0 0,-20-3 72 0 0,67-4 640 0 0,87 16-469 0 0,-22-26 18 0 0,-64 12-120 0 0,-51 6-58 0 0,-23-5-27 0 0,-2 0-19 0 0,0 0-151 0 0,0 0-20 0 0,0 0-28 0 0,0 0-146 0 0,0 0-63 0 0,0 0-12 0 0</inkml:trace>
  <inkml:trace contextRef="#ctx0" brushRef="#br0" timeOffset="30387.211">6157 2057 9168 0 0,'16'15'2948'0'0,"16"26"-203"0"0,2-40-900 0 0,-22 0-1733 0 0,-1 1 1 0 0,0 1-1 0 0,0 0 0 0 0,0 0 0 0 0,0 1 0 0 0,-1 0 1 0 0,1 1-1 0 0,-1 1 0 0 0,0-1 0 0 0,0 1 1 0 0,-1 1-1 0 0,2 2-112 0 0,13 12 96 0 0,30 16-128 0 0,-48-35 17 0 0,0 0 0 0 0,0 0 0 0 0,0 0 1 0 0,0 1-1 0 0,-1 0 0 0 0,1 0 0 0 0,-1 1 1 0 0,0 0-1 0 0,0 0 0 0 0,0 0 0 0 0,0 0 1 0 0,-1 1-1 0 0,1 0 15 0 0,80 71 354 0 0,-53-43 854 0 0,-31-32-952 0 0,3 24 0 0 0,-7-9-256 0 0,-1 0 0 0 0,-1 0 0 0 0,-1 0 0 0 0,0-1 0 0 0,-1 0 0 0 0,-9 14 0 0 0,-33 40 424 0 0,2-3 200 0 0,-20-3 176 0 0,46-42-554 0 0,15-15-163 0 0,0 0-1 0 0,0 0 1 0 0,-1-1 0 0 0,0 0 0 0 0,0 0 0 0 0,0 0 0 0 0,0-1 0 0 0,-1 0 0 0 0,-2 0-83 0 0,6-2 72 0 0,0 0 0 0 0,0-1 0 0 0,0 1-1 0 0,1 1 1 0 0,-1-1 0 0 0,1 0 0 0 0,-1 1-1 0 0,1 0 1 0 0,0 0 0 0 0,0 0 0 0 0,0 0-1 0 0,0 0 1 0 0,0 1 0 0 0,1-1 0 0 0,0 1 0 0 0,-1 0-1 0 0,1 2-71 0 0,-11-10-222 0 0,2 26 415 0 0,4-17-129 0 0,12 6-1151 0 0,4-11 799 0 0</inkml:trace>
  <inkml:trace contextRef="#ctx0" brushRef="#br0" timeOffset="31984.009">7042 2215 9416 0 0,'0'0'430'0'0,"0"0"-8"0"0,0 0-188 0 0,0 0 230 0 0,0 7 2928 0 0,0 59-437 0 0,-12-1-1477 0 0,8 40-296 0 0,5-102-1148 0 0,-1 1 0 0 0,1 0 0 0 0,0-1 1 0 0,0 1-1 0 0,1-1 0 0 0,-1 1 1 0 0,1-1-1 0 0,0 0 0 0 0,0 1 0 0 0,0-1 1 0 0,0 0-1 0 0,0 0 0 0 0,0 0 0 0 0,1-1 1 0 0,0 1-1 0 0,-1-1 0 0 0,1 1 0 0 0,0-1 1 0 0,0 0-1 0 0,1 0 0 0 0,-1 0 0 0 0,0 0 1 0 0,1-1-1 0 0,-1 0 0 0 0,1 1 0 0 0,0-1-34 0 0,50-25 672 0 0,-1-13-193 0 0,45-45-1414 0 0,-95 78 950 0 0,-1-1-1 0 0,1 1 1 0 0,-1-1 0 0 0,0 0-1 0 0,0 0 1 0 0,0 1-1 0 0,0-1 1 0 0,-1 0-1 0 0,0-1 1 0 0,0 1-1 0 0,-1 0 1 0 0,1-3-15 0 0,-1 7 231 0 0,0 1 51 0 0,0 0 8 0 0,0 0-16 0 0,0 0-82 0 0,0 0-37 0 0,0 0-10 0 0,0-3-25 0 0,5-27-440 0 0,17 17-72 0 0,1 36 440 0 0,63 120-441 0 0,-44-109 594 0 0,-9 7-190 0 0,21-20 224 0 0,-31-16-201 0 0,-19-3-26 0 0,0-1-1 0 0,0 0 1 0 0,0 0-1 0 0,0 0 1 0 0,0-1-1 0 0,0 1 0 0 0,1-1 1 0 0,-1 0-1 0 0,0 0 1 0 0,0-1-1 0 0,0 1 0 0 0,0-1 1 0 0,0 0-1 0 0,1 0-7 0 0,72-41-118 0 0,-31 7-24 0 0,-35 27 122 0 0,75-92-958 0 0,-78 86 1133 0 0,0 1 0 0 0,-1-2 1 0 0,-1 1-1 0 0,-1-1 0 0 0,0 1 1 0 0,-1-1-1 0 0,0-1 0 0 0,0-6-155 0 0,-1 13 128 0 0,-2 7 0 0 0,-1 2 0 0 0,0 0 0 0 0,0 0 18 0 0,-1-2 72 0 0,-3-90 508 0 0,4 90-936 0 0,0 2-106 0 0,0 0-32 0 0,0 0-10 0 0,0 0-30 0 0,0 0-18 0 0,0 0-2 0 0,0 0-21 0 0,5 5-647 0 0,2 0 509 0 0</inkml:trace>
  <inkml:trace contextRef="#ctx0" brushRef="#br0" timeOffset="34302.929">8233 2387 11072 0 0,'0'-17'645'0'0,"0"16"-517"0"0,0 1-61 0 0,0 0-3 0 0,0 0 0 0 0,1-2-11 0 0,3-45 446 0 0,-9 75 685 0 0,-7 29 534 0 0,-8-22-970 0 0,-8 27-207 0 0,-11 9 830 0 0,17-46-535 0 0,-4 14 489 0 0,17-1-1122 0 0,9-38-83 0 0,0 0-7 0 0,0 0 25 0 0,0 0 106 0 0,0 0 48 0 0,16 19 553 0 0,-13-16-822 0 0,-1-1 0 0 0,0 0 0 0 0,1 0 1 0 0,0 0-1 0 0,-1 0 0 0 0,1-1 0 0 0,0 1 0 0 0,0-1 0 0 0,0 0 0 0 0,0 1 0 0 0,0-1 1 0 0,0-1-1 0 0,0 1 0 0 0,0 0 0 0 0,1-1 0 0 0,-1 1 0 0 0,1-1-23 0 0,233 1 64 0 0,-230-1-64 0 0,-1 1 0 0 0,0-1 0 0 0,0-1 0 0 0,1 1 0 0 0,-1-1 0 0 0,0 0 0 0 0,0 0 0 0 0,0-1 0 0 0,0 0 0 0 0,0 0 0 0 0,0 0 0 0 0,2-2 0 0 0,-3 3 0 0 0,1 0 0 0 0,0 0 0 0 0,-1 0 0 0 0,1 1 0 0 0,-1 0 0 0 0,1 0 0 0 0,0 0 0 0 0,-1 1 0 0 0,1-1 0 0 0,-1 2 0 0 0,1-1 0 0 0,-1 0 0 0 0,1 1 0 0 0,-1 0 0 0 0,0 1 0 0 0,0-1 0 0 0,4 3 0 0 0,22 8 0 0 0,-20-12 64 0 0,7 17-14 0 0,-18-17-146 0 0,0-1-107 0 0,-6-8-187 0 0,5 6 317 0 0,-2-2 19 0 0,-13-18-822 0 0,-19 4-2664 0 0,26 18 1813 0 0,2 0-51 0 0</inkml:trace>
  <inkml:trace contextRef="#ctx0" brushRef="#br0" timeOffset="34604.322">8449 2612 9592 0 0,'-6'-26'430'0'0,"-15"-23"172"0"0,20 47-533 0 0,1 2 54 0 0,0 0 138 0 0,0 0 54 0 0,0 0 6 0 0,0 0 31 0 0,0 0 107 0 0,-2 1 42 0 0,0 1-233 0 0,1 0 0 0 0,-1 0 0 0 0,0 0 0 0 0,1 0 0 0 0,-1 0-1 0 0,1 0 1 0 0,0 1 0 0 0,0-1 0 0 0,0 1 0 0 0,0-1 0 0 0,0 1 0 0 0,0-1 0 0 0,1 1 0 0 0,-1-1 0 0 0,1 1 0 0 0,0-1 0 0 0,-1 1 0 0 0,1 0-1 0 0,1 0-267 0 0,1 4 207 0 0,0 1-1 0 0,0-1 0 0 0,-1 1 0 0 0,0-1 0 0 0,0 1 0 0 0,0-1 0 0 0,-1 1 0 0 0,0 0 0 0 0,-1-1 0 0 0,0 1 1 0 0,0-1-1 0 0,-2 8-206 0 0,-13 77 1002 0 0,-11 7-278 0 0,16-10-845 0 0,11-79-302 0 0,1-4-409 0 0,4-1-36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36.62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65 7264 0 0,'0'0'157'0'0,"0"0"23"0"0,0 0 11 0 0,0 0 1 0 0,0 0 0 0 0,0 0-22 0 0,0 0-84 0 0,0 0 27 0 0,0 0 204 0 0,0 0 78 0 0,0 0 12 0 0,0 0-6 0 0,0 0-28 0 0,0 0-11 0 0,0 0-2 0 0,0 0-31 0 0,0 0-129 0 0,0 0-59 0 0,0 0-11 0 0,0 0-8 0 0,0 0-23 0 0,0 0-16 0 0,0 0-3 0 0,0 0 5 0 0,0 0 23 0 0,0 0 11 0 0,0 0 1 0 0,0 0 16 0 0,0 0 66 0 0,0 0 29 0 0,0 0 8 0 0,0 0-11 0 0,0 0-50 0 0,0 0-18 0 0,0 0-6 0 0,0 0-10 0 0,0 0-34 0 0,0 0-12 0 0,0 0-2 0 0,0 0-4 0 0,0 0-18 0 0,0 0-8 0 0,0 0-2 0 0,0 0 18 0 0,0 0 78 0 0,0 0 31 0 0,0 0 8 0 0,0 0-22 0 0,8-6-2 0 0,33-7 480 0 0,35-1 576 0 0,-38 18-1206 0 0,20-4 2 0 0,-14-14 609 0 0,9 4 413 0 0,-49 9-1021 0 0,0 0-1 0 0,0 0 1 0 0,0 0-1 0 0,1 1 1 0 0,-1-1-1 0 0,0 1 0 0 0,0 0 1 0 0,0 0-1 0 0,0 1 1 0 0,0-1-1 0 0,1 1 1 0 0,-1 0-1 0 0,0 0 0 0 0,2 1-27 0 0,39 1 0 0 0,-18-6 0 0 0,20-2 80 0 0,-41 3-5 0 0,1 1 0 0 0,-1-1 0 0 0,1 1 1 0 0,-1 0-1 0 0,1 1 0 0 0,-1 0 0 0 0,1 0 0 0 0,-1 0 0 0 0,1 1 0 0 0,-1 0 0 0 0,3 1-75 0 0,29 1 374 0 0,71 1-566 0 0,-61-7 800 0 0,-45 2-456 0 0,6 1-25 0 0,7 4-102 0 0,0 1-25 0 0,-6-4 0 0 0,-3-2 0 0 0,2-3 0 0 0,-2 0 0 0 0,2 4 0 0 0,25 8 0 0 0,-24-7 0 0 0,0-1 0 0 0,-3 0 0 0 0,2 0 0 0 0,-2 0 0 0 0,3 0 0 0 0,-4 0 0 0 0,0 0 0 0 0,3-1 0 0 0,-2-3 0 0 0,2 1 0 0 0,-2 6 0 0 0,29 9-72 0 0,-33-11 166 0 0,5-1-76 0 0,14 4-426 0 0,-22-3 311 0 0,25-1 448 0 0,-24 0-475 0 0,1 0 29 0 0,18-5 31 0 0,-19 5 131 0 0,-1 0 49 0 0,6 1 117 0 0,4 3-212 0 0,-4 0-21 0 0,25 11-922 0 0,-30-15 988 0 0,14 6 76 0 0,14 3-385 0 0,3-3 252 0 0,-12 35 94 0 0,-19-41-172 0 0,10 10-121 0 0,-7-6 206 0 0,1 1 0 0 0,-1-1 0 0 0,0 1-1 0 0,0 0 1 0 0,0 0 0 0 0,0 0 0 0 0,-1 0-1 0 0,0 1 1 0 0,0-1 0 0 0,-1 1 0 0 0,2 3-16 0 0,6 14-222 0 0,-4-4 212 0 0,-6 24-108 0 0,15 63 54 0 0,14 33 64 0 0,-16 19 0 0 0,-17 158 0 0 0,-6-230 0 0 0,3-42 0 0 0,13 13 0 0 0,0-15 0 0 0,3-4 0 0 0,-2-8 0 0 0,-4-14 0 0 0,-5 21 0 0 0,1-18 11 0 0,6 8 53 0 0,22-21 171 0 0,-5-6-129 0 0,-19 0-109 0 0,-1 1 0 0 0,0-1-1 0 0,0 0 1 0 0,0 1-1 0 0,0 0 1 0 0,0-1 0 0 0,0 1-1 0 0,0 0 1 0 0,0 0-1 0 0,0 0 1 0 0,0 1 0 0 0,-1-1-1 0 0,1 0 1 0 0,0 0 0 0 0,-1 1-1 0 0,1 0 1 0 0,-1-1-1 0 0,1 1 1 0 0,-1 0 0 0 0,1 1 3 0 0,12 11 41 0 0,8-18-95 0 0,11-10 54 0 0,-30 14 1 0 0,-1-1-1 0 0,0 1 1 0 0,0 0-1 0 0,0-1 1 0 0,0 1-1 0 0,0-1 1 0 0,0 1-1 0 0,0-1 1 0 0,0 0-1 0 0,0 0 1 0 0,0 0-1 0 0,0 0 1 0 0,0 0-1 0 0,-1-1 1 0 0,1 1-1 0 0,0 0 1 0 0,-1-1-1 0 0,1 1 1 0 0,-1-1-1 0 0,0 0 1 0 0,1 1-1 0 0,-1-2 0 0 0,1 2-1 0 0,0-1 1 0 0,-1 1-1 0 0,1 0 1 0 0,0-1-1 0 0,0 1 1 0 0,0 0-1 0 0,0 0 1 0 0,0 1-1 0 0,0-1 0 0 0,0 0 1 0 0,0 1-1 0 0,0-1 1 0 0,0 1-1 0 0,0 0 1 0 0,1-1-1 0 0,-1 1 0 0 0,0 0 1 0 0,0 0-1 0 0,0 1 1 0 0,0-1-1 0 0,1 0 1 0 0,-1 1-1 0 0,0-1 1 0 0,0 1-1 0 0,0 0 0 0 0,0 0 1 0 0,0 0-1 0 0,0 0 1 0 0,0 0-1 0 0,0 0 1 0 0,1 1 0 0 0,29 9 17 0 0,42 4 90 0 0,100-9-161 0 0,-137 4 54 0 0,-35-9 0 0 0,0 0 0 0 0,1 0 0 0 0,-1 0 0 0 0,0 0 0 0 0,1 0 0 0 0,-1 0 0 0 0,0-1 0 0 0,1 1 0 0 0,-1-1 0 0 0,1 1 0 0 0,-1-1 0 0 0,1 0 0 0 0,-1 0 0 0 0,1 0 0 0 0,-1-1 0 0 0,1 1 0 0 0,-1-1 0 0 0,1 1 0 0 0,-1-1 0 0 0,1 0 0 0 0,1-1 0 0 0,3-1 1 0 0,-4 1 0 0 0,-1 0-1 0 0,0 1 1 0 0,1 0-1 0 0,-1 0 1 0 0,0-1-1 0 0,1 1 1 0 0,0 1-1 0 0,-1-1 0 0 0,1 0 1 0 0,-1 1-1 0 0,1-1 1 0 0,0 1-1 0 0,0 0 1 0 0,-1 0-1 0 0,1 0 1 0 0,0 0-1 0 0,-1 0 1 0 0,1 1-1 0 0,0-1 1 0 0,-1 1-1 0 0,1 0 0 0 0,1-1 3 0 0,0 1-1 0 0,0 0 1 0 0,0-1-1 0 0,0 0 1 0 0,0 0 0 0 0,-1 0-1 0 0,1 0 1 0 0,0-1-1 0 0,0 0 1 0 0,0 0 0 0 0,0 0-1 0 0,-1 0 1 0 0,1 0-1 0 0,0-1 1 0 0,-1 1 0 0 0,1-1-1 0 0,-1 0 1 0 0,0 0-1 0 0,1 0 1 0 0,-1-1 0 0 0,1 0-3 0 0,43-20-2 0 0,30 50-8 0 0,-35-26-44 0 0,-15 5 54 0 0,18-15 29 0 0,-11-2 6 0 0,-26 11-35 0 0,24-4 0 0 0,-11 13-80 0 0,-4 10 134 0 0,18 5-45 0 0,-24-19-21 0 0,-4-1-41 0 0,-2-4 50 0 0,-1-4 60 0 0,-2 3 13 0 0,0 2-70 0 0,-1-1 1 0 0,1 1-1 0 0,-1-1 1 0 0,0 1-1 0 0,1 0 1 0 0,-1-1-1 0 0,0 1 1 0 0,1 0 0 0 0,-1 0-1 0 0,0 0 1 0 0,0 0-1 0 0,0 0 1 0 0,0 0-1 0 0,0 0 1 0 0,0 0-1 0 0,0 0 1 0 0,0 1-1 0 0,0-1 1 0 0,-1 0 0 0 0,1 1-1 0 0,0-1 1 0 0,-1 0-1 0 0,1 1 1 0 0,-1-1-1 0 0,0 1 1 0 0,1-1-1 0 0,-1 1 0 0 0,1 2-14 0 0,24 6-124 0 0,8 58 58 0 0,-22-26 27 0 0,11 25 42 0 0,-11-43-42 0 0,-10 34 42 0 0,-8-24 11 0 0,4-29 0 0 0,2 1 0 0 0,-1-1 0 0 0,0 1 0 0 0,1 0 0 0 0,0 0 0 0 0,1 0 0 0 0,-1 0 0 0 0,1-1 0 0 0,0 1 0 0 0,1 0 0 0 0,-1 0 0 0 0,1 0 0 0 0,0 0 0 0 0,1 0 0 0 0,9 89-64 0 0,-1-9 0 0 0,2 71 64 0 0,-7-55 0 0 0,-9 57 0 0 0,-2-98 0 0 0,5 16 118 0 0,13-9-108 0 0,14-16 54 0 0,-20-35-53 0 0,-6-15 42 0 0,17-7 11 0 0,15 14-10 0 0,0-8-44 0 0,0 28-10 0 0,-31-28 0 0 0,-1-1 0 0 0,1 1 0 0 0,-1 0 0 0 0,1-1 0 0 0,0 1 0 0 0,-1-1 0 0 0,1 1 0 0 0,0-1 0 0 0,-1 1 0 0 0,1-1 0 0 0,0 1 0 0 0,0-1 0 0 0,-1 0 0 0 0,1 1 0 0 0,0-1 0 0 0,0 0 0 0 0,0 0 0 0 0,0 1 0 0 0,-1-1 0 0 0,1 0 0 0 0,0 0 0 0 0,0 0 0 0 0,0 0 0 0 0,0 0 0 0 0,0 0 0 0 0,-1 0 0 0 0,1-1 0 0 0,0 1 0 0 0,0 0 0 0 0,0 0 0 0 0,0-1 0 0 0,-1 1 0 0 0,1 0 0 0 0,0-1 0 0 0,0 1 0 0 0,-1-1 0 0 0,1 1 0 0 0,0-1 0 0 0,-1 1 0 0 0,1-1 0 0 0,0 0 0 0 0,-1 1 0 0 0,1-1 0 0 0,4-3 3 0 0,1 1-1 0 0,0 1 1 0 0,0-1 0 0 0,-1 1-1 0 0,1 0 1 0 0,1 0-1 0 0,-1 0 1 0 0,0 1-1 0 0,0 0 1 0 0,1 0 0 0 0,-1 1-1 0 0,0 0 1 0 0,1 0-1 0 0,-1 0 1 0 0,0 1-1 0 0,2 0-2 0 0,47-1 126 0 0,16-9 526 0 0,-12 13-559 0 0,22 1-422 0 0,-28 0 183 0 0,-44-3 170 0 0,0 0 1 0 0,0-1-1 0 0,0-1 0 0 0,0 1 1 0 0,1-1-1 0 0,-1-1 1 0 0,0 0-1 0 0,0 0 0 0 0,6-3-24 0 0,-11 3 14 0 0,0-1-1 0 0,-1 1 0 0 0,1 0 0 0 0,0 0 0 0 0,0 0 1 0 0,0 0-1 0 0,0 1 0 0 0,-1-1 0 0 0,1 1 0 0 0,0 0 1 0 0,0 1-1 0 0,0-1 0 0 0,0 0 0 0 0,0 1 0 0 0,0 0 1 0 0,0 0-1 0 0,-1 0 0 0 0,1 1 0 0 0,0-1 0 0 0,2 2-13 0 0,-4-1 0 0 0,1 1 0 0 0,1-1 0 0 0,-1 0 0 0 0,0 0 0 0 0,0-1 0 0 0,1 1 0 0 0,-1-1 0 0 0,1 1 0 0 0,-1-1 0 0 0,1 0 0 0 0,-1 0 0 0 0,1-1 0 0 0,0 1 0 0 0,0-1 0 0 0,-1 0 0 0 0,1 0 0 0 0,0 0 0 0 0,-1 0 0 0 0,1-1 0 0 0,0 1 0 0 0,0-1 0 0 0,-1 0 0 0 0,1 0 0 0 0,-1-1 0 0 0,1 1 0 0 0,-1-1 0 0 0,0 1 0 0 0,2-2 0 0 0,9-5 0 0 0,1 1 0 0 0,0 0 0 0 0,1 1 0 0 0,0 1 0 0 0,0 0 0 0 0,0 1 0 0 0,0 1 0 0 0,10-1 0 0 0,87-8 0 0 0,-86 13 0 0 0,-23 0 0 0 0,0 0 0 0 0,0-1 0 0 0,0 0 0 0 0,0 0 0 0 0,0 0 0 0 0,0 0 0 0 0,0-1 0 0 0,0 1 0 0 0,0-1 0 0 0,0 0 0 0 0,0 0 0 0 0,0-1 0 0 0,-1 1 0 0 0,1-1 0 0 0,2-1 0 0 0,-3 2-3 0 0,-1 0 0 0 0,1 0 0 0 0,-1 0-1 0 0,1 1 1 0 0,0-1 0 0 0,-1 1 0 0 0,1-1-1 0 0,0 1 1 0 0,0 0 0 0 0,-1 0-1 0 0,1 0 1 0 0,0 1 0 0 0,0-1 0 0 0,-1 1-1 0 0,1-1 1 0 0,0 1 0 0 0,-1 0 0 0 0,1 0-1 0 0,-1 0 1 0 0,3 1 3 0 0,19 6 68 0 0,24 24-135 0 0,-38-25 67 0 0,-3-8 0 0 0,11 4 16 0 0,-15-3 64 0 0,0-4 11 0 0,-6 31-11 0 0,2-23-37 0 0,6 18-86 0 0,-4-4 32 0 0,8 21 11 0 0,-4-6-72 0 0,2 10 72 0 0,-6 35 0 0 0,8 70 20 0 0,-2-72 28 0 0,-13 35-28 0 0,-11 17-161 0 0,7-55 184 0 0,-10 74-97 0 0,14-56 54 0 0,-4 26 84 0 0,9 99-88 0 0,0-199 0 0 0,1-12 10 0 0,-1 0-1 0 0,1 1 1 0 0,0-1 0 0 0,1 0 0 0 0,-1 1-1 0 0,1-1 1 0 0,0 0 0 0 0,0 0-1 0 0,1 1 1 0 0,-1-1 0 0 0,1 0-1 0 0,1 1-5 0 0,4 11 0 0 0,-4-12 11 0 0,-1-4 32 0 0,2-1-33 0 0,2 0-10 0 0,3 0 0 0 0,-2 0 0 0 0,19 0 0 0 0,2 5 0 0 0,-26-5 0 0 0,0 0 0 0 0,0 1 0 0 0,0-1 0 0 0,-1 1 0 0 0,1-1 0 0 0,0 1 0 0 0,0 0 0 0 0,-1 0 0 0 0,1-1 0 0 0,0 1 0 0 0,-1 0 0 0 0,1 1 0 0 0,-1-1 0 0 0,1 0 0 0 0,-1 0 0 0 0,0 1 0 0 0,1-1 0 0 0,-1 1 0 0 0,0-1 0 0 0,0 1 0 0 0,0-1 0 0 0,0 1 0 0 0,0 0 0 0 0,0 1 0 0 0,0-2 0 0 0,1 0 0 0 0,-1 0 0 0 0,0 0 1 0 0,1 0-1 0 0,0 0 0 0 0,-1 0 0 0 0,1 0 0 0 0,0 0 0 0 0,-1 0 0 0 0,1-1 0 0 0,0 1 0 0 0,0-1 0 0 0,-1 1 0 0 0,1-1 0 0 0,0 0 0 0 0,0 1 0 0 0,0-1 0 0 0,0 0 0 0 0,0-1 0 0 0,-1 1 0 0 0,1 0 1 0 0,0 0-1 0 0,0-1 0 0 0,0 1 0 0 0,0-1 0 0 0,-1 1 0 0 0,1-1 0 0 0,0 0 0 0 0,-1 0 0 0 0,1 0 0 0 0,0 0 0 0 0,13-4 10 0 0,94 11-23 0 0,-39-1 9 0 0,31 0 145 0 0,77 13-141 0 0,-43 6 54 0 0,-108-18-35 0 0,0-2 0 0 0,0-1 0 0 0,0-1 1 0 0,0-1-1 0 0,5-2-19 0 0,-15 1 32 0 0,144-4-22 0 0,-33 3-10 0 0,-67 6 0 0 0,80 10 0 0 0,-111-10 75 0 0,-14 2-11 0 0,-15-6-11 0 0,-1-1 11 0 0,0 0 0 0 0,0 0 0 0 0,0 0 0 0 0,0 1-10 0 0,-5 37-44 0 0,10 4-10 0 0,-5 79-72 0 0,7-73 19 0 0,-2 44 42 0 0,-1-16 11 0 0,-19 5 0 0 0,10 19 136 0 0,4 25-136 0 0,6-63 11 0 0,11 15 206 0 0,-4-5 379 0 0,-7-40-468 0 0,0 24-133 0 0,-5-35 274 0 0,1-16-269 0 0,4 0 0 0 0,0 0 0 0 0,1 0 0 0 0,3 0 0 0 0,14 33 0 0 0,-19-32 0 0 0,-4 1 0 0 0,-4 0 0 0 0,0 1 0 0 0,3-2 0 0 0,-4 19 0 0 0,4-17 0 0 0,-5 14-126 0 0,13-15-1409 0 0,-2-2 612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47.388"/>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167 8 1544 0 0,'0'0'33'0'0,"0"0"-129"0"0,0 0-57 0 0,0 0-8 0 0,0 0 70 0 0,0 0 319 0 0,0 0 144 0 0,0 0 32 0 0,0 0 48 0 0,0 0 184 0 0,0 0 79 0 0,0 0 18 0 0,0 0-42 0 0,0 0-190 0 0,0 0-80 0 0,0 0-18 0 0,0 0-27 0 0,0 0-100 0 0,0 0-42 0 0,0 0-8 0 0,0 0-2 0 0,0 0 0 0 0,0 0 0 0 0,0 0 0 0 0,0 0 9 0 0,0 0 39 0 0,0 0 15 0 0,-2-1 1 0 0,-28-5 368 0 0,-39 37-24 0 0,47-26-763 0 0,1 0 23 0 0,-2-19 3307 0 0,23 15-3111 0 0,0 7-35 0 0,0-2-42 0 0,1 3-11 0 0,4 0 0 0 0,1-3 96 0 0,1 0 1 0 0,1-1-1 0 0,-1 1 1 0 0,1-2-1 0 0,0 1 1 0 0,0-1 0 0 0,0 0-1 0 0,0-1 1 0 0,1 0-1 0 0,0 0 1 0 0,2-1-97 0 0,10 5 203 0 0,9 2-67 0 0,1-2-1 0 0,0 0 1 0 0,1-3 0 0 0,-1 0 0 0 0,1-2 0 0 0,24-2-136 0 0,26 10 391 0 0,-23-6-375 0 0,-21 1-16 0 0,59 5 156 0 0,1-15 128 0 0,14-14-46 0 0,-16 10-172 0 0,-10-6 198 0 0,-26 6-16 0 0,64-6-24 0 0,-78 6-149 0 0,-43 8-32 0 0,3-2-33 0 0,4 6-10 0 0,0-2 0 0 0,32-11 14 0 0,-39 9 52 0 0,5-2 12 0 0,19 7-25 0 0,-26-4-21 0 0,5 5-85 0 0,-2 4 10 0 0,9 32-21 0 0,18 28 53 0 0,-16-20 11 0 0,-8-11 0 0 0,-2 1 0 0 0,-1-1 0 0 0,-2 1 0 0 0,-2 0 0 0 0,-2 0 0 0 0,-1 0 0 0 0,-3 6 0 0 0,-1 112 0 0 0,8-102 0 0 0,6 121 0 0 0,-2-134 0 0 0,-1-5 0 0 0,-1-1 0 0 0,-2 1 0 0 0,-2 0 0 0 0,-1 4 0 0 0,-14 60 0 0 0,15 9 0 0 0,2-107 4 0 0,0-1 0 0 0,0 1 0 0 0,1 0-1 0 0,-1 0 1 0 0,1-1 0 0 0,0 1 0 0 0,0-1-1 0 0,0 0 1 0 0,0 1 0 0 0,0-1-1 0 0,0 0 1 0 0,0 0 0 0 0,1 0 0 0 0,-1-1-1 0 0,1 1 1 0 0,0 0 0 0 0,-1-1 0 0 0,1 0-1 0 0,0 0 1 0 0,1 1-4 0 0,6 2 48 0 0,-7-3-37 0 0,-1 0 0 0 0,1 0 0 0 0,0 0 0 0 0,-1-1 0 0 0,1 1 0 0 0,0-1 0 0 0,0 0 0 0 0,-1 1 0 0 0,1-1 0 0 0,0 0 0 0 0,0-1 0 0 0,0 1 0 0 0,-1 0 0 0 0,1-1 0 0 0,0 1-1 0 0,0-1 1 0 0,-1 0 0 0 0,1 0-11 0 0,4-1 0 0 0,-6 2 0 0 0,-1-1 0 0 0,1 1 0 0 0,0-1 0 0 0,-1 1 0 0 0,1-1 0 0 0,0 1 0 0 0,0 0 0 0 0,-1-1 0 0 0,1 1 0 0 0,0 0 0 0 0,0 0 0 0 0,0 0 0 0 0,-1-1 0 0 0,1 1 0 0 0,0 0 0 0 0,0 0 0 0 0,0 0 0 0 0,0 0 0 0 0,-1 1 0 0 0,1-1 0 0 0,0 0 0 0 0,0 0 0 0 0,0 0 0 0 0,-1 1 0 0 0,1-1 0 0 0,0 0 0 0 0,0 1 0 0 0,-1-1 0 0 0,1 1 0 0 0,0-1 0 0 0,-1 0 0 0 0,1 1 0 0 0,0 0 0 0 0,-1-1 0 0 0,1 1 0 0 0,-1-1 0 0 0,1 1 0 0 0,-1 0 0 0 0,1-1 0 0 0,-1 1 0 0 0,1 0 0 0 0,-1 0 0 0 0,2 3 0 0 0,10-4 0 0 0,8-4 60 0 0,35 13 192 0 0,-42-8-197 0 0,27-8 2 0 0,-38 6-57 0 0,0 0 0 0 0,0 0 0 0 0,0 0 0 0 0,0 0 0 0 0,0 0 0 0 0,0 1 0 0 0,0-1 0 0 0,1 1 0 0 0,-1-1 0 0 0,0 1 0 0 0,0 0 0 0 0,0 0 0 0 0,1 0 0 0 0,-1 0 0 0 0,0 1 0 0 0,0-1 0 0 0,0 0 0 0 0,1 1 0 0 0,-1 0 0 0 0,0-1 0 0 0,0 1 0 0 0,0 0 0 0 0,0 0 0 0 0,0 0 0 0 0,0 0 0 0 0,0 1 0 0 0,0-1 0 0 0,0 1 0 0 0,2-1 0 0 0,1 0 0 0 0,-1 0 0 0 0,1 0 0 0 0,0 0 0 0 0,0-1 0 0 0,-1 0 0 0 0,1 0 0 0 0,0 0 0 0 0,0 0 0 0 0,-1-1 0 0 0,1 0 0 0 0,-1 0 0 0 0,1 0 0 0 0,0-1 0 0 0,-1 1 0 0 0,0-1 0 0 0,1 0 0 0 0,-1 0 0 0 0,0-1 0 0 0,0 1 0 0 0,2-3 0 0 0,62-19 0 0 0,15 37 54 0 0,148-12 148 0 0,-110-15-202 0 0,-21-1 0 0 0,79-4 0 0 0,-160 16 11 0 0,0 0 0 0 0,0 1-1 0 0,1 2 1 0 0,-1 0 0 0 0,0 0-1 0 0,0 2-10 0 0,5-1 0 0 0,-1 0 0 0 0,1-2 0 0 0,-1-1 0 0 0,1-1 0 0 0,17-5 0 0 0,-34 7 0 0 0,63 10 62 0 0,-69-9 82 0 0,6 1 154 0 0,-3 2-362 0 0,-3-2 24 0 0,-1-1 106 0 0,0 0 58 0 0,0 0-3 0 0,0 0-8 0 0,0 0-33 0 0,0 0-141 0 0,0 0-90 0 0,0 0-29 0 0,0 0-4 0 0,0 0 54 0 0,0 0 223 0 0,-13 29 514 0 0,-3-1-873 0 0,12-14 216 0 0,-1-7 116 0 0,-22 73-52 0 0,21-16-364 0 0,-21 222-130 0 0,-1-128 480 0 0,-14 109-64 0 0,31-194 64 0 0,-21 66 0 0 0,21-72 0 0 0,-3 33-66 0 0,7-61 148 0 0,1 4 86 0 0,-4 6-486 0 0,9 40 730 0 0,1-88-280 0 0,0-1 10 0 0,0 0 2 0 0,1 10-109 0 0,21-7 90 0 0,15-17 99 0 0,32 8-88 0 0,-42 8-398 0 0,1 3 295 0 0,19-1-5 0 0,78 6-235 0 0,-48-5 207 0 0,-68-3 22 0 0,0-1-1 0 0,0-1 0 0 0,0 0 0 0 0,0 0 0 0 0,0 0 1 0 0,0-1-1 0 0,0-1 0 0 0,0 1 0 0 0,0-1 1 0 0,-1-1-1 0 0,1 0 0 0 0,6-3-21 0 0,-14 6 4 0 0,129-17 9 0 0,3 11-114 0 0,-106 2 89 0 0,-1 1 0 0 0,1 1-1 0 0,0 2 1 0 0,-1 0 0 0 0,19 4 12 0 0,48-12-54 0 0,-89 8 55 0 0,0-1-1 0 0,0 2 1 0 0,0-1 0 0 0,0 0-1 0 0,0 1 1 0 0,0 0-1 0 0,0 0 1 0 0,0 0-1 0 0,0 0 1 0 0,0 1-1 0 0,0 0 1 0 0,-1-1-1 0 0,1 1 1 0 0,0 1 0 0 0,-1-1-1 0 0,14 7 45 0 0,-12-7-45 0 0,-1-1 0 0 0,0 0 0 0 0,0 0 0 0 0,0-1 0 0 0,1 1 0 0 0,-1-1 0 0 0,0 0 0 0 0,1 0 0 0 0,-1 0 0 0 0,0-1 0 0 0,0 1 0 0 0,1-1 0 0 0,-1 0 0 0 0,0 0 0 0 0,0-1 0 0 0,0 1 0 0 0,0-1 0 0 0,0 0 0 0 0,0 0 0 0 0,-1 0 0 0 0,1 0 0 0 0,3-3 0 0 0,43-1 178 0 0,-42 6-167 0 0,-5-1 32 0 0,0-2-45 0 0,0 1-59 0 0,4-1-18 0 0,-5 2 2 0 0,14 21-16 0 0,-6 1-19 0 0,-10-20 133 0 0,0-1-38 0 0,0 0 75 0 0,0 0 10 0 0,0 0-41 0 0,0 0-148 0 0,0 0-33 0 0,0 0 2 0 0,0 0 10 0 0,3 1 139 0 0,0 0 1 0 0,0 0-1 0 0,0-1 0 0 0,-1 1 1 0 0,1 1-1 0 0,-1-1 0 0 0,1 0 1 0 0,-1 1-1 0 0,1-1 1 0 0,-1 1-1 0 0,0 0 0 0 0,1 0 1 0 0,-1 0-1 0 0,0 0 1 0 0,0 0-1 0 0,-1 0 0 0 0,1 1 1 0 0,0-1-1 0 0,-1 1 0 0 0,1-1 1 0 0,-1 1-1 0 0,0-1 1 0 0,0 1-1 0 0,0 0 0 0 0,0 2 3 0 0,17 74-136 0 0,-14-44-104 0 0,2 36-16 0 0,-12 21 192 0 0,2 13 64 0 0,-22 101 0 0 0,19-68-64 0 0,30-23 64 0 0,-19-96 10 0 0,-1 0-1 0 0,-1 0 0 0 0,0 1 0 0 0,-1-1 1 0 0,-1 0-1 0 0,-2 5-9 0 0,2 15 160 0 0,-28 52 214 0 0,14-49-246 0 0,2 3-54 0 0,3-15 26 0 0,2-12 416 0 0,6-9-516 0 0,8 5 280 0 0,3-14-280 0 0,-1 0-10 0 0,-6 0-33 0 0,0 0 20 0 0,-2 0 22 0 0,0 1-1 0 0,0-1 1 0 0,0 0 0 0 0,0 0-1 0 0,0 1 1 0 0,0-1-1 0 0,0 1 1 0 0,0-1-1 0 0,0 1 1 0 0,0-1-1 0 0,0 1 1 0 0,0-1-1 0 0,0 1 1 0 0,0 0-1 0 0,-1-1 1 0 0,1 1-1 0 0,0 0 1 0 0,-1 0 0 0 0,1 0-1 0 0,0 0 1 0 0,-1 0-1 0 0,1-1 1 0 0,-1 1-1 0 0,1 0 1 0 0,-1 0-1 0 0,0 0 1 0 0,1 0-1 0 0,-1 0 1 0 0,0 1-1 0 0,0-1 2 0 0,0 0 75 0 0,16-10 86 0 0,-15 8-86 0 0,-1 1-20 0 0,6 0-33 0 0,3 1 26 0 0,-3 2-36 0 0,17-2 52 0 0,-2 4-64 0 0,15 6 0 0 0,43-12 0 0 0,-33-4 0 0 0,66-5 152 0 0,29 6-240 0 0,32 3 88 0 0,9 26-170 0 0,-147-25 132 0 0,-4-1 35 0 0,1 1 0 0 0,0 2 0 0 0,-1 1 0 0 0,0 1-1 0 0,1 2 4 0 0,52 3 11 0 0,-40-4 96 0 0,-11 0-150 0 0,-25-4 43 0 0,-4-1 43 0 0,3 0-19 0 0,-5 0 40 0 0,-2 0 8 0 0,1 1 2 0 0,26 3-191 0 0,-18-4 106 0 0,-4 0 1 0 0,38 0-140 0 0,-16-9 70 0 0,-20 7 91 0 0,-3-1 53 0 0,-3 2 51 0 0,-1 1-2 0 0,0 0-8 0 0,0 0-34 0 0,0 0-142 0 0,0 0-66 0 0,0 0-14 0 0,0 0 11 0 0,0 0 51 0 0,0 0 22 0 0,0 0 25 0 0,1-1 74 0 0,3-3-22 0 0,28-6-162 0 0,6-4 56 0 0,-5 0 96 0 0,-12 9 0 0 0,-4 8 0 0 0,-7-2 0 0 0,-4-1 0 0 0,-1 1 0 0 0,0 3 0 0 0,1 1 0 0 0,10 9 0 0 0,-10-12 0 0 0,4 1 0 0 0,-3-2 0 0 0,24 18-248 0 0,-16 24 96 0 0,-13 33 80 0 0,2 160 72 0 0,-20 81 64 0 0,16 40 363 0 0,-5-260-270 0 0,5-29-33 0 0,-15-16 128 0 0,19-27-412 0 0,11 16-961 0 0,-14-36 834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0.471"/>
    </inkml:context>
    <inkml:brush xml:id="br0">
      <inkml:brushProperty name="width" value="0.1" units="cm"/>
      <inkml:brushProperty name="height" value="0.1" units="cm"/>
    </inkml:brush>
  </inkml:definitions>
  <inkml:trace contextRef="#ctx0" brushRef="#br0">1 1008 2848 0 0,'0'0'139'0'0,"0"0"43"0"0,0 0 18 0 0,0 0 7 0 0,0 0-2 0 0,0 0-10 0 0,0 0-3 0 0,0 0 0 0 0,0 0 47 0 0,0 0 194 0 0,0 0 81 0 0,0 0 20 0 0,0 0 16 0 0,0 0 62 0 0,0 0 27 0 0,0 0 8 0 0,0 0-35 0 0,0 0-152 0 0,0 0-68 0 0,0 0-10 0 0,0 0-12 0 0,0 0-36 0 0,0 0-12 0 0,0 0-2 0 0,0 0-22 0 0,0 0-90 0 0,0 0-44 0 0,8 0 286 0 0,-2-1-220 0 0,0-1 1 0 0,-1 0-1 0 0,1 0 1 0 0,0 0-1 0 0,0 0 1 0 0,-1-1-1 0 0,0 0 1 0 0,0-1-1 0 0,1 1 1 0 0,-2-1 0 0 0,2-1-231 0 0,11-16 596 0 0,1-7-367 0 0,35-64 89 0 0,-19 17-116 0 0,40-74 764 0 0,-4 24-694 0 0,-28 57-272 0 0,23-36 278 0 0,-27 47-268 0 0,10-7-10 0 0,18-8 11 0 0,-13 6 33 0 0,-36 42 5 0 0,-2 2 81 0 0,-14 20-61 0 0,-1 2-4 0 0,1-1-11 0 0,21-3 154 0 0,-13 5-186 0 0,-3 3 26 0 0,4 5 50 0 0,-9-8-34 0 0,14 3 98 0 0,8 7 358 0 0,-17-6-504 0 0,0 1-1 0 0,0 0 1 0 0,0 0-1 0 0,-1 0 0 0 0,0 0 1 0 0,0 1-1 0 0,-1 0 0 0 0,0 0 1 0 0,0 1-1 0 0,-1-1 1 0 0,1 1-1 0 0,-2-1 0 0 0,2 7-15 0 0,28 82 15 0 0,-11-29 125 0 0,7 38-140 0 0,26 144 276 0 0,-17-73-59 0 0,2-66-153 0 0,14-7 352 0 0,-16-56-416 0 0,-14-18 0 0 0,-8-10 928 0 0,-14-15-912 0 0,-1-3 60 0 0,0-1-1 0 0,0 0-10 0 0,0 0-1 0 0,0 0 0 0 0,-2-2-10 0 0,-52-45-1054 0 0,40 39 490 0 0</inkml:trace>
  <inkml:trace contextRef="#ctx0" brushRef="#br0" timeOffset="548.814">384 682 10304 0 0,'0'0'222'0'0,"0"0"-32"0"0,0 0-228 0 0,0 0 18 0 0,0 0 220 0 0,0 0 96 0 0,0 0 22 0 0,0 0 39 0 0,0 0 156 0 0,0 0 67 0 0,0 0 18 0 0,0 0-22 0 0,0 0-100 0 0,2 0-42 0 0,34-5 1070 0 0,40-9-53 0 0,107-14-182 0 0,-55 23-873 0 0,-35 0-289 0 0,-18 0-43 0 0,7 5 637 0 0,-46-10-704 0 0,-34 11-269 0 0,2 3 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4.575"/>
    </inkml:context>
    <inkml:brush xml:id="br0">
      <inkml:brushProperty name="width" value="0.1" units="cm"/>
      <inkml:brushProperty name="height" value="0.1" units="cm"/>
    </inkml:brush>
  </inkml:definitions>
  <inkml:trace contextRef="#ctx0" brushRef="#br0">1047 61 9824 0 0,'0'0'289'0'0,"0"0"-8"0"0,0 0-169 0 0,0 0-34 0 0,0 0 2 0 0,0 0 0 0 0,5-7 352 0 0,-6 4-287 0 0,0 0 1 0 0,0 1-1 0 0,0-1 1 0 0,0 0-1 0 0,0 0 1 0 0,-1 1-1 0 0,1-1 1 0 0,-1 1-1 0 0,0-1 1 0 0,0 1-1 0 0,0 0 0 0 0,0-1 1 0 0,0 1-1 0 0,0 0 1 0 0,-1 0-1 0 0,1 1 1 0 0,-1-1-1 0 0,1 0 1 0 0,-1 1-1 0 0,0 0 1 0 0,0 0-1 0 0,1-1 1 0 0,-1 1-1 0 0,0 1 1 0 0,0-1-1 0 0,0 0 1 0 0,0 1-1 0 0,0 0 1 0 0,0 0-1 0 0,0-1 1 0 0,0 2-1 0 0,0-1 1 0 0,0 0-1 0 0,-2 1-145 0 0,-144 28 1083 0 0,84-9-985 0 0,27-10-36 0 0,0 2-1 0 0,1 1 0 0 0,1 2 1 0 0,-19 11-62 0 0,16-4 139 0 0,1 0-1 0 0,1 3 1 0 0,2 1 0 0 0,-27 24-139 0 0,23-18 47 0 0,-95 78 224 0 0,131-107-261 0 0,-13 10 74 0 0,0 2 0 0 0,1-1 0 0 0,0 2 0 0 0,2 0 0 0 0,0 1 0 0 0,0 0-1 0 0,-7 16-83 0 0,7-9 54 0 0,9-17-49 0 0,0 1 1 0 0,0 0-1 0 0,0 0 1 0 0,1 0 0 0 0,1 0-1 0 0,-1 0 1 0 0,1 0 0 0 0,0 1-1 0 0,1-1 1 0 0,0 3-6 0 0,1 0 45 0 0,0 1 1 0 0,1-1 0 0 0,0 0-1 0 0,1 0 1 0 0,0 0 0 0 0,1 0-1 0 0,0 0 1 0 0,1-1 0 0 0,0 1-1 0 0,1-1 1 0 0,0 0 0 0 0,0 0-1 0 0,1-1 1 0 0,1 1-1 0 0,-1-1 1 0 0,1-1 0 0 0,1 1-1 0 0,0-1 1 0 0,0-1 0 0 0,0 1-1 0 0,3 0-45 0 0,14 9 132 0 0,1 0-1 0 0,1-2 1 0 0,0-1-1 0 0,1-1 1 0 0,0-1-1 0 0,1-2 1 0 0,1 0-1 0 0,23 3-131 0 0,207 48 468 0 0,-215-56-345 0 0,-1-3 0 0 0,1-1-1 0 0,0-2 1 0 0,0-3 0 0 0,20-4-123 0 0,-62 8 12 0 0,27-5 175 0 0,0 0 0 0 0,0-2-1 0 0,0-2 1 0 0,-1 0 0 0 0,3-3-187 0 0,-6-7 266 0 0,-25 18-281 0 0,0 0 1 0 0,0 0 0 0 0,-1 1 0 0 0,1-1 0 0 0,0 0 0 0 0,0 0 0 0 0,0 0 0 0 0,0 1-1 0 0,0-1 1 0 0,0 1 0 0 0,0-1 0 0 0,0 1 0 0 0,0-1 0 0 0,0 1 0 0 0,0-1 0 0 0,0 1-1 0 0,1 0 1 0 0,-1 0 0 0 0,0 0 0 0 0,0 0 0 0 0,0-1 0 0 0,0 1 0 0 0,1 1 0 0 0,-1-1-1 0 0,0 0 1 0 0,0 0 0 0 0,0 0 0 0 0,0 1 0 0 0,0-1 0 0 0,0 0 0 0 0,1 1 0 0 0,-1-1-1 0 0,0 1 1 0 0,0-1 0 0 0,0 1 0 0 0,0 0 0 0 0,-1 0 0 0 0,1-1 0 0 0,0 1 0 0 0,0 0-1 0 0,0 0 1 0 0,0 0 14 0 0,4 4-168 0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1.10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44 697 128 0,'-4'0'49'0,"4"4"-26"0,0-4-27 16,0 0 34-16,0 11-9 15,0-3-1-15,0-1-3 16,-4 0-9-16,0 1 6 0,0-1 3 16,0 1-1-16,-1-1 1 15,1-3-5-15,0-1-2 16,0 5-4-16,0-4-1 0,0-1-3 15,4-3 1-15,0 0 2 16,0 0 4-16,0-3 2 16,4-5 3-16,4-7-5 15,0-7-1-15,5-4-2 16,4-11-1-16,-1-11-3 16,5 0-2-16,0 0 1 15,0 4 1-15,-1-1-1 16,1 5 2-16,0-1 0 15,0 0 1-15,-4 1 0 16,-1 3 0-16,-3 3 0 16,3-3 0-16,-3 4-2 15,-1 3-2-15,1 5 1 0,-5 6 1 16,0 1-3-16,1 3-2 16,-5 4 4-16,-4 0 1 15,4 3-3-15,0 5-1 16,0 3 1-16,-4 0 0 15,0 0-2-15,0 0 2 16,4 3 1-16,1 1 0 16,-5-4 0-16,0 0 0 15,4 4 0-15,-4-4 0 16,0 0 0-16,4 3 0 16,0 5 0-16,0-5 0 15,0 1-3-15,5 7 2 16,-5 0 3-16,4 8-1 15,5-1-1 1,-1 4 1-16,1 4-1 16,3 4 2-16,1 3-1 15,4 4 2-15,0 8-4 16,-1 10 0-16,1 8 3 16,0-4 1-16,0 4-4 15,-5-4 1-15,-3-7 0 16,-1-4 2-16,1-7-3 15,-1-4-2-15,1-4 2 16,-1-4 0-16,1-6 1 16,-5-1 0-16,0-4-3 15,1-3 2-15,-5-4-1 16,0-3 0-16,-8-5 0 16,0-6-13-16,-5-1-2 15,1-3-30-15,-4-1-11 16,-1-3-52-1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2.228"/>
    </inkml:context>
    <inkml:brush xml:id="br0">
      <inkml:brushProperty name="width" value="0.1" units="cm"/>
      <inkml:brushProperty name="height" value="0.1" units="cm"/>
    </inkml:brush>
  </inkml:definitions>
  <inkml:trace contextRef="#ctx0" brushRef="#br0">108 228 10208 0 0,'2'-2'298'0'0,"17"-20"126"0"0,-19 21-368 0 0,0 1 22 0 0,0 0 2 0 0,0 0 0 0 0,0 0 12 0 0,0 0 49 0 0,0 0 19 0 0,0 0 7 0 0,0 0-6 0 0,0 0-26 0 0,0 0-9 0 0,0 0-4 0 0,0 0 3 0 0,0 0 23 0 0,0 0 11 0 0,0 0 1 0 0,-15 20 885 0 0,14-14-947 0 0,1-1 1 0 0,-1 0-1 0 0,1 0 0 0 0,0 0 1 0 0,0 0-1 0 0,1 0 0 0 0,0 0 1 0 0,0 0-1 0 0,0 0 0 0 0,0 0 1 0 0,1 0-1 0 0,0 0 1 0 0,0-1-1 0 0,1 3-98 0 0,5 17 283 0 0,30 96-50 0 0,-22-11-105 0 0,-11-14-21 0 0,2 20 84 0 0,-3 15 484 0 0,-3 5 325 0 0,3-110-722 0 0,-4-75-2170 0 0,-4 32 819 0 0</inkml:trace>
  <inkml:trace contextRef="#ctx0" brushRef="#br0" timeOffset="883.717">1 126 12736 0 0,'0'-19'541'0'0,"4"14"-434"0"0,-2 4-99 0 0,-1 0 1 0 0,0-1 0 0 0,1 1 0 0 0,-1 0 0 0 0,0 0 0 0 0,1 0 0 0 0,-1 0 0 0 0,1 0 0 0 0,0 0 0 0 0,-1 0 0 0 0,1 0-1 0 0,0 1 1 0 0,0-1 0 0 0,-1 1 0 0 0,1-1 0 0 0,0 1 0 0 0,0 0 0 0 0,0-1 0 0 0,0 1 0 0 0,-1 0 0 0 0,1 0-1 0 0,0 1 1 0 0,0-1 0 0 0,0 0 0 0 0,0 1 0 0 0,-1-1 0 0 0,1 1 0 0 0,1 0-9 0 0,1 0-13 0 0,0 0 1 0 0,0 0-1 0 0,0-1 1 0 0,0 1-1 0 0,0-1 1 0 0,0 0-1 0 0,0 0 1 0 0,0 0-1 0 0,0 0 1 0 0,0-1-1 0 0,0 1 0 0 0,-1-1 1 0 0,1 0-1 0 0,0-1 1 0 0,0 1-1 0 0,0-1 1 0 0,-1 1-1 0 0,1-1 13 0 0,18-7 287 0 0,71-14 1506 0 0,0 3-1 0 0,28 1-1792 0 0,-87 14 168 0 0,0 1 0 0 0,1 2 0 0 0,-1 2 0 0 0,28 2-168 0 0,-48 1 0 0 0,0 0 0 0 0,1 1 0 0 0,-2 0 0 0 0,1 1 0 0 0,-1 1 0 0 0,1 0 0 0 0,7 6 0 0 0,12 40 124 0 0,-33-48-114 0 0,0 1 1 0 0,0-1-1 0 0,-1 0 0 0 0,1 0 0 0 0,-1 0 0 0 0,0 0 0 0 0,0 0 0 0 0,0 0 0 0 0,-1 0 0 0 0,1 0 0 0 0,-1-1 0 0 0,0 1 0 0 0,0 0 0 0 0,0-1 0 0 0,0 0 0 0 0,-1 1 0 0 0,0-1 0 0 0,1 0 0 0 0,-2 0-10 0 0,-4 9 43 0 0,-82 88 247 0 0,3-13-290 0 0,5-7 64 0 0,-24 11 118 0 0,83-68-172 0 0,19-16 54 0 0,10-2 54 0 0,78 14-44 0 0,9 18-74 0 0,30 28-60 0 0,12 39 48 0 0,-128-99 12 0 0,1 0 0 0 0,-1 1 0 0 0,0 0 0 0 0,0 0 0 0 0,-1 0 0 0 0,0 1 0 0 0,0 0 0 0 0,-1 0 0 0 0,0 1 0 0 0,0-1 0 0 0,0 1 0 0 0,0 4 0 0 0,-3-9 6 0 0,-1 1-1 0 0,0 0 0 0 0,0-1 0 0 0,-1 1 1 0 0,1 0-1 0 0,-1 0 0 0 0,0 0 0 0 0,0 0 1 0 0,0-1-1 0 0,0 1 0 0 0,0 0 0 0 0,-1 0 1 0 0,0 0-1 0 0,0-1 0 0 0,0 1 0 0 0,0 0 1 0 0,-1-1-1 0 0,1 1 0 0 0,-1-1 0 0 0,0 1 1 0 0,0-1-1 0 0,0 0 0 0 0,-1 0 0 0 0,1 0 1 0 0,-1 0-1 0 0,1 0 0 0 0,-1-1 0 0 0,0 1 1 0 0,0-1-1 0 0,0 1 0 0 0,0-1 0 0 0,-2 0-5 0 0,-10 8 152 0 0,0 0 0 0 0,0-1 0 0 0,-1-1 0 0 0,-1 0 0 0 0,0-1 0 0 0,1-1 0 0 0,-2-1 0 0 0,-16 4-152 0 0,-36 0 488 0 0,0-3 0 0 0,-1-3 0 0 0,1-3 0 0 0,-64-9-488 0 0,-44-32 151 0 0,170 40-222 0 0,6 1-50 0 0,2 0-207 0 0,-1-2-89 0 0,-5-6-1935 0 0,6 8 738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01.26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111 306 10176 0 0,'-10'-6'217'0'0,"8"4"14"0"0,1 1-188 0 0,0-1 0 0 0,0 0 0 0 0,0 0 0 0 0,0 1 1 0 0,0-1-1 0 0,-1 1 0 0 0,1-1 0 0 0,0 1 0 0 0,-1 0 1 0 0,1-1-1 0 0,-1 1 0 0 0,0 0 0 0 0,1 0 0 0 0,-1 0 0 0 0,0 0 1 0 0,0 0-1 0 0,0 1 0 0 0,1-1 0 0 0,-1 0 0 0 0,0 1 1 0 0,0-1-44 0 0,-13-6-1 0 0,-8-20 3688 0 0,23 25-3604 0 0,-1 0 0 0 0,1 0 0 0 0,0-1 0 0 0,0 1 0 0 0,0 0 1 0 0,0 0-1 0 0,1 0 0 0 0,-1-1 0 0 0,0 1 0 0 0,1 0 0 0 0,0 0 0 0 0,-1 0 0 0 0,1 0 1 0 0,0 0-1 0 0,0 0 0 0 0,0 0 0 0 0,0 0 0 0 0,1 0 0 0 0,-1 0 0 0 0,0 1 0 0 0,2-2-83 0 0,5-11 457 0 0,-6 9-421 0 0,0 1 0 0 0,1 0-1 0 0,-1 0 1 0 0,1 1-1 0 0,0-1 1 0 0,0 0-1 0 0,0 1 1 0 0,1 0 0 0 0,-1 0-1 0 0,1 0 1 0 0,-1 0-1 0 0,1 0 1 0 0,0 1 0 0 0,0-1-1 0 0,0 1 1 0 0,1 0-1 0 0,-1 1 1 0 0,0-1-1 0 0,1 1 1 0 0,-1 0 0 0 0,1 0-1 0 0,4 0-35 0 0,120-23 128 0 0,-123 24-129 0 0,-1 0 1 0 0,1 0-1 0 0,0 1 0 0 0,0-1 1 0 0,0 1-1 0 0,0 1 0 0 0,0-1 0 0 0,-1 1 1 0 0,1 0-1 0 0,-1 0 0 0 0,1 1 1 0 0,-1 0-1 0 0,0 0 0 0 0,0 0 0 0 0,1 2 1 0 0,18 21-648 0 0,-20 44 1180 0 0,-46 34-904 0 0,10-58 488 0 0,-28 72 259 0 0,-36-12 500 0 0,81-97-737 0 0,13-8-228 0 0,2-1-10 0 0,0 0 54 0 0,0 0 186 0 0,0 0 79 0 0,0 0 18 0 0,0 0-50 0 0,0 0-224 0 0,0 0-99 0 0,0 0-22 0 0,0 0 9 0 0,0 0 45 0 0,0 0 21 0 0,11 0-122 0 0,14-1-518 0 0,-12-3 307 0 0</inkml:trace>
  <inkml:trace contextRef="#ctx0" brushRef="#br1" timeOffset="133344.381">125 240 6592 0 0,'0'0'192'0'0,"0"0"-46"0"0,0 0-316 0 0,0 0-146 0 0,0 0-32 0 0,0 0 8 0 0,0 0 51 0 0,-11 0-159 0 0,6 0 3147 0 0,-14 0 1335 0 0,17 0-3749 0 0,2 0-44 0 0,-2 0-17 0 0,1 1-142 0 0,0 0 1 0 0,0-1-1 0 0,0 1 0 0 0,0-1 0 0 0,0 0 0 0 0,0 1 1 0 0,0-1-1 0 0,0 0 0 0 0,0 1 0 0 0,0-1 0 0 0,0 0 1 0 0,0 0-1 0 0,0 0 0 0 0,0 0 0 0 0,0 0 0 0 0,0 0 1 0 0,0 0-1 0 0,0-1 0 0 0,0 1 0 0 0,0 0 0 0 0,0 0 1 0 0,0-1-1 0 0,0 1 0 0 0,0-1 0 0 0,0 1 0 0 0,0-1 1 0 0,0 1-1 0 0,0-1 0 0 0,1 0 0 0 0,-1 1 0 0 0,0-1 1 0 0,0 0-1 0 0,1 0 0 0 0,-1 1 0 0 0,0-1 0 0 0,1 0 1 0 0,-1 0-83 0 0,0-1 293 0 0,1 2-77 0 0,0 0-31 0 0,0 0-7 0 0,0 0-4 0 0,0 0-5 0 0,0 0-1 0 0,0 0 0 0 0,0 0 0 0 0,-19-23 720 0 0,0-9 312 0 0,8 12-416 0 0,11 9-684 0 0,0-2-81 0 0,2 5-18 0 0,8-5-1 0 0,18-7 0 0 0,47-13 0 0 0,21 9 0 0 0,-52 9 0 0 0,-13 3 74 0 0,-15 5 7 0 0,18 13 210 0 0,-23 2-221 0 0,0 1-49 0 0,16 30 34 0 0,-17-19-55 0 0,-6 14 0 0 0,-15 13-53 0 0,-4 3 96 0 0,-23 6-22 0 0,-20 2 48 0 0,-19 13 603 0 0,45-41-712 0 0,0 7 104 0 0,15-13-64 0 0,-10 20 0 0 0,23-37 12 0 0,3-5 48 0 0,1-2 16 0 0,0 0 16 0 0,0 0 4 0 0,0 0 0 0 0,0 0-5 0 0,0 0-22 0 0,0 1-15 0 0,0 7-44 0 0,0-4 1 0 0,0-3 42 0 0,0-1 13 0 0,0 0 4 0 0,0 0 2 0 0,0 0 0 0 0,0 0 0 0 0,0 0 0 0 0,0 0 0 0 0,0 0 0 0 0,0 1-12 0 0,1 4-36 0 0,3 3 24 0 0,-3 17 28 0 0,-1-16-65 0 0,5 25 10 0 0,-10-19-718 0 0,5-15 274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23.309"/>
    </inkml:context>
    <inkml:brush xml:id="br0">
      <inkml:brushProperty name="width" value="0.05" units="cm"/>
      <inkml:brushProperty name="height" value="0.05" units="cm"/>
      <inkml:brushProperty name="color" value="#E71224"/>
    </inkml:brush>
  </inkml:definitions>
  <inkml:trace contextRef="#ctx0" brushRef="#br0">6 140 3248 0 0,'0'0'140'0'0,"0"0"16"0"0,0 0 4 0 0,0 0 0 0 0,0 0 0 0 0,0 0 0 0 0,-1 2 0 0 0,-1 2-1266 0 0,0-4 11218 0 0,2-4-9010 0 0,0 2-965 0 0,0 2 16 0 0,10-26 793 0 0,-5 12-322 0 0,-5-17-39 0 0,16 3-107 0 0,-10 23-478 0 0,10-10-32 0 0,-15 14 62 0 0,1-1 1 0 0,-1 0-1 0 0,1 1 0 0 0,-1-1 1 0 0,1 1-1 0 0,-1 0 1 0 0,1 0-1 0 0,0-1 1 0 0,0 1-1 0 0,0 0 0 0 0,0 1 1 0 0,-1-1-1 0 0,1 0 1 0 0,0 0-1 0 0,1 1 1 0 0,-1-1-1 0 0,0 1 1 0 0,0 0-1 0 0,0 0 0 0 0,1 0-30 0 0,99-1 102 0 0,-22 6 92 0 0,-46-4-267 0 0,-26 3 58 0 0,25 11-37 0 0,-27-9 100 0 0,0 2-36 0 0,9 10-1 0 0,-14-16 32 0 0,-1 6-19 0 0,0 26 106 0 0,-12-11-130 0 0,-36 45 374 0 0,10-34-300 0 0,-9 17 4 0 0,-2-21 388 0 0,16 0-18 0 0,23-26-330 0 0,-22 40 84 0 0,32-29-202 0 0,0 17 54 0 0,-6 3-44 0 0,10-21-10 0 0,-4-6 11 0 0,-5 22 224 0 0,12-11-147 0 0,-3-10-22 0 0,1-5 17 0 0,-5-3 10 0 0,0-1 1 0 0,0 0-12 0 0,0 0 1 0 0,0 0 10 0 0,0 0-26 0 0,0 0-78 0 0,0 0 143 0 0,0 0 92 0 0,0 0 28 0 0,1-1-38 0 0,4-22-905 0 0,7-3-2021 0 0,-8 17 709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24.426"/>
    </inkml:context>
    <inkml:brush xml:id="br0">
      <inkml:brushProperty name="width" value="0.05" units="cm"/>
      <inkml:brushProperty name="height" value="0.05" units="cm"/>
      <inkml:brushProperty name="color" value="#E71224"/>
    </inkml:brush>
  </inkml:definitions>
  <inkml:trace contextRef="#ctx0" brushRef="#br0">70 82 8072 0 0,'0'0'170'0'0,"0"0"22"0"0,0 0-77 0 0,0 0-34 0 0,1-1-7 0 0,3-2 23 0 0,-4 2 106 0 0,0 1 42 0 0,0 0 10 0 0,0 0 34 0 0,0 0 142 0 0,0 0 66 0 0,0 0 14 0 0,0 0 1 0 0,0 0 0 0 0,0 0 0 0 0,0 0 0 0 0,0 0-31 0 0,0 0-128 0 0,-4-28 870 0 0,4 26-1302 0 0,-1 1 126 0 0,1-1 1 0 0,0 1-1 0 0,-1 0 0 0 0,1 0 0 0 0,0 0 1 0 0,0 0-1 0 0,0 0 0 0 0,0 0 0 0 0,0 0 1 0 0,0 0-1 0 0,0 0 0 0 0,1 0 0 0 0,-1 0 1 0 0,0 0-1 0 0,1 0 0 0 0,-1 0 0 0 0,0 0 1 0 0,1 0-1 0 0,-1 0 0 0 0,1 0 0 0 0,0 0 1 0 0,-1 0-1 0 0,1 1 0 0 0,0-1 0 0 0,-1 0 1 0 0,1 0-1 0 0,0 1 0 0 0,0-1 0 0 0,0 0 1 0 0,-1 1-1 0 0,1-1 0 0 0,0 1 0 0 0,0-1 1 0 0,0 1-1 0 0,0-1 0 0 0,0 1 0 0 0,0 0 1 0 0,0-1-1 0 0,0 1 0 0 0,0 0 0 0 0,0 0 0 0 0,0 0 1 0 0,1 0-1 0 0,-1 0 0 0 0,0 0 0 0 0,1 0-47 0 0,7-2 0 0 0,-3 4 0 0 0,9 3 11 0 0,-14-4 53 0 0,-1-1 56 0 0,0 0 21 0 0,1 2-47 0 0,10 58-708 0 0,-11-60 720 0 0,-7 6 356 0 0,-19 8-302 0 0,16-10-160 0 0,-22 17 248 0 0,27-20-133 0 0,-22-5 298 0 0,0-8-247 0 0,26 11-156 0 0,1 0-1 0 0,-1 0 1 0 0,0 0 0 0 0,1 0 0 0 0,-1 0 0 0 0,1 0-1 0 0,-1 0 1 0 0,1-1 0 0 0,-1 1 0 0 0,1 0 0 0 0,0 0-1 0 0,0 0 1 0 0,0-1 0 0 0,0 1 0 0 0,-1 0 0 0 0,2 0 0 0 0,-1-1-1 0 0,0 1 1 0 0,0 0 0 0 0,0 0 0 0 0,0 0 0 0 0,1-1-1 0 0,-1 1 1 0 0,1 0 0 0 0,-1 0 0 0 0,1 0 0 0 0,-1 0-1 0 0,1-1-9 0 0,1-3 0 0 0,0 1 0 0 0,0 0 0 0 0,0 0 0 0 0,0 0 0 0 0,0 0 0 0 0,1 0 0 0 0,0 0 0 0 0,0 0 0 0 0,0 1 0 0 0,0-1 0 0 0,0 1 0 0 0,1 0 0 0 0,-1 0 0 0 0,1 0 0 0 0,0 1 0 0 0,0-1 0 0 0,0 1 0 0 0,0 0 0 0 0,1 0 0 0 0,-1 0 0 0 0,39-7-16 0 0,-22 19-160 0 0,-15-4 176 0 0,-2 1-20 0 0,-9 34-201 0 0,-16-9 350 0 0,13-22 930 0 0,0-10-1014 0 0,-3-4-57 0 0,0-2-36 0 0,5-3 36 0 0,-3-15 100 0 0,13-8 72 0 0,17 22-496 0 0,-19 9 264 0 0,1 1 61 0 0,-3 0 16 0 0,1 0 0 0 0,-1 0 0 0 0,1 0 0 0 0,0 0 1 0 0,-1 0-1 0 0,1 0 0 0 0,-1 0 0 0 0,1 0 0 0 0,-1 0 1 0 0,1 0-1 0 0,-1 0 0 0 0,1 1 0 0 0,-1-1 1 0 0,1 0-1 0 0,-1 0 0 0 0,1 1 0 0 0,-1-1 0 0 0,1 0 1 0 0,-1 1-1 0 0,0-1 0 0 0,1 0 0 0 0,-1 1 0 0 0,1-1 1 0 0,-1 1-1 0 0,0-1 0 0 0,1 0 0 0 0,-1 1 0 0 0,0-1 1 0 0,0 1-1 0 0,1-1 0 0 0,-1 1 0 0 0,0-1 0 0 0,0 1 1 0 0,0-1-1 0 0,0 1 0 0 0,0 0 0 0 0,0-1 0 0 0,0 1 1 0 0,0-1-1 0 0,0 1 0 0 0,0-1 0 0 0,0 1 0 0 0,0-1 1 0 0,0 1-1 0 0,0-1 0 0 0,0 1 0 0 0,0-1 0 0 0,-1 1 1 0 0,1-1-1 0 0,0 1 0 0 0,0-1 0 0 0,-1 1 0 0 0,1 0-5 0 0,-21 41-1186 0 0,14-32 548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48.528"/>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33 166 8512 0 0,'0'0'248'0'0,"0"0"-6"0"0,-1-2-151 0 0,-4-4-59 0 0,4-1 206 0 0,2 4-344 0 0,-4 0-342 0 0,-20-14-20 0 0,22 16 543 0 0,1 1 3 0 0,0 0 29 0 0,0 0 12 0 0,0 0 1 0 0,0 0 1 0 0,0 0 6 0 0,0 0 1 0 0,0 0 0 0 0,0 0-6 0 0,0 0-22 0 0,0 0-10 0 0,0 0-2 0 0,0 0 8 0 0,0 0 34 0 0,0 0 20 0 0,0 0 2 0 0,0 0 13 0 0,0 0 58 0 0,0 0 29 0 0,0 0 4 0 0,0 0-10 0 0,0 0-38 0 0,0 0-14 0 0,0 0-2 0 0,0 0-20 0 0,17 0 66 0 0,53-8-80 0 0,-8 3-4 0 0,17 0 20 0 0,48-15 698 0 0,-117 19-838 0 0,-1-1 0 0 0,1 2 1 0 0,-1-1-1 0 0,1 1 0 0 0,0 1 1 0 0,-1-1-1 0 0,1 2 0 0 0,7 1-34 0 0,8 1 140 0 0,35 5 156 0 0,9-4-68 0 0,40 5 10 0 0,-29-5 50 0 0,54 8-496 0 0,2-9 518 0 0,-18-4 316 0 0,-5-4-480 0 0,108-1-60 0 0,-54 19-174 0 0,-59-19 141 0 0,60-12-42 0 0,118-13 197 0 0,-228 25-208 0 0,-22 3 62 0 0,0-1 1 0 0,-1-2 0 0 0,0-2 0 0 0,0-1-63 0 0,5-1 212 0 0,186-34 984 0 0,-195 38-1078 0 0,1 2-1 0 0,0 0 0 0 0,0 2 0 0 0,20 3-117 0 0,0-1-9 0 0,100 13 137 0 0,-23-9 200 0 0,-15-1-152 0 0,-50 1-101 0 0,77 1 66 0 0,36 9-213 0 0,-129-12 72 0 0,11 2 11 0 0,-11-10 306 0 0,-24-3-170 0 0,-23 7-143 0 0,1 0-1 0 0,-1 1 0 0 0,1-1 1 0 0,-1 1-1 0 0,1-1 1 0 0,-1 1-1 0 0,1-1 1 0 0,-1 1-1 0 0,1 0 1 0 0,-1 0-1 0 0,1 0 1 0 0,0 0-1 0 0,-1 0 0 0 0,1 0 1 0 0,-1 1-1 0 0,1-1 1 0 0,-1 0-1 0 0,1 1 1 0 0,-1-1-1 0 0,1 1 1 0 0,-1-1-1 0 0,1 1 1 0 0,-1 0-1 0 0,1 0 0 0 0,-1 0 1 0 0,0 0-1 0 0,1 0-3 0 0,26-4 64 0 0,-1 7-10 0 0,31-9-44 0 0,-37 10 38 0 0,-9 3-240 0 0,15 17-593 0 0,-17-16 426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53.275"/>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9 33 7552 0 0,'0'0'222'0'0,"0"0"-4"0"0,0 0-122 0 0,0 0-31 0 0,0 0 55 0 0,0 0 203 0 0,0 0 66 0 0,0 0 10 0 0,-5-10 1057 0 0,1 5-1410 0 0,4 5 14 0 0,1 0 0 0 0,-1 0 0 0 0,0 0 0 0 0,0 0 0 0 0,1 0 0 0 0,-1 0-1 0 0,0 0 1 0 0,1 0 0 0 0,-1 0 0 0 0,0 0 0 0 0,0 0 0 0 0,1 0 0 0 0,-1 0 0 0 0,0 0 0 0 0,1 0 0 0 0,-1-1 0 0 0,0 1 0 0 0,0 0 0 0 0,1 0-1 0 0,-1 0 1 0 0,0 0 0 0 0,0 0 0 0 0,1-1 0 0 0,-1 1 0 0 0,0 0 0 0 0,0 0 0 0 0,0-1 0 0 0,1 1 0 0 0,-1 0 0 0 0,0 0 0 0 0,0-1-1 0 0,0 1 1 0 0,0 0 0 0 0,0 0 0 0 0,1-1 0 0 0,-1 1 0 0 0,0 0 0 0 0,0 0 0 0 0,0-1 0 0 0,0 1 0 0 0,0 0 0 0 0,0-1 0 0 0,0 1 0 0 0,0 0-1 0 0,0-1 1 0 0,0 1 0 0 0,0 0 0 0 0,0 0 0 0 0,0-1 0 0 0,0 1 0 0 0,-1 0 0 0 0,1 0 0 0 0,0-1 0 0 0,0 1 0 0 0,0 0 0 0 0,0-1 0 0 0,0 1-1 0 0,-1 0 1 0 0,1 0 0 0 0,0 0 0 0 0,0-1 0 0 0,0 1 0 0 0,-1 0 0 0 0,1 0 0 0 0,0 0-60 0 0,48 0 203 0 0,15 4 349 0 0,7-13-408 0 0,16 28 112 0 0,-35-14-256 0 0,1-1 0 0 0,14 9 0 0 0,-25-13 0 0 0,-35-3-18 0 0,4 6 82 0 0,-81-2 67 0 0,30 4-120 0 0,-82 0 358 0 0,25 5-191 0 0,61-10-178 0 0,27 0 12 0 0,8 0 47 0 0,2 0 12 0 0,0 0 14 0 0,7-5-16 0 0,84-20 59 0 0,1 18-216 0 0,-43 6 88 0 0,7 4-361 0 0,-53-3 302 0 0,2-2 47 0 0,4 1 23 0 0,-40-4 26 0 0,-34 9-388 0 0,11 1 144 0 0,-43 20-1172 0 0,81-16 1037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59.566"/>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0 58 10568 0 0,'0'0'233'0'0,"0"0"39"0"0,0 0 17 0 0,0 0-27 0 0,0 0-158 0 0,0 0-40 0 0,1-3-27 0 0,14-23-1114 0 0,-14 19 1089 0 0,14-5 633 0 0,44 3 1290 0 0,13 18-1407 0 0,-9-4-246 0 0,-4 0-44 0 0,97 8 215 0 0,-15-8 326 0 0,-49 0-349 0 0,86 16-182 0 0,-97-8-222 0 0,171 16 257 0 0,-62-15 417 0 0,-45-4-254 0 0,120 4 26 0 0,3 6-326 0 0,-23-11 46 0 0,-16 5 484 0 0,-28-9 80 0 0,36 4-516 0 0,60-19 99 0 0,-45-18-152 0 0,-29 9-113 0 0,-99 10-58 0 0,-7 4 192 0 0,2-5-208 0 0,27 0 400 0 0,-72 2 216 0 0,-67 6-328 0 0,-7 2-325 0 0,0 0 1 0 0,0 0-1 0 0,0 0 0 0 0,-1 1 0 0 0,1-1 0 0 0,0 0 0 0 0,0 0 0 0 0,0 1 1 0 0,0-1-1 0 0,0 0 0 0 0,0 0 0 0 0,0 1 0 0 0,0-1 0 0 0,0 0 1 0 0,1 0-1 0 0,-1 1 0 0 0,0-1 0 0 0,0 0 0 0 0,0 0 0 0 0,0 0 0 0 0,0 1 1 0 0,0-1-1 0 0,0 0 0 0 0,0 0 0 0 0,1 0 0 0 0,-1 1 0 0 0,0-1 0 0 0,0 0 1 0 0,0 0-1 0 0,1 0 0 0 0,-1 0 0 0 0,0 0 0 0 0,0 1 0 0 0,0-1 0 0 0,1 0 1 0 0,-1 0-1 0 0,0 0 0 0 0,0 0 0 0 0,0 0 0 0 0,1 0 0 0 0,-1 0 0 0 0,0 0 1 0 0,0 0-1 0 0,1 0 0 0 0,-1 0 0 0 0,0 0 0 0 0,0 0 0 0 0,1 0 1 0 0,-1 0-1 0 0,0 0 0 0 0,0 0 0 0 0,0 0 0 0 0,1 0 0 0 0,-1 0 0 0 0,0 0 1 0 0,0 0-1 0 0,1 0 0 0 0,-1-1 0 0 0,0 1 0 0 0,0 0 0 0 0,0 0 0 0 0,1 0 1 0 0,-1 0-1 0 0,0-1 37 0 0,-3 11-4933 0 0,2 0-1551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24.793"/>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0 139 5904 0 0,'0'0'169'0'0,"0"-1"2"0"0,0-6-33 0 0,0-25 3272 0 0,0 30-3485 0 0,0 2 38 0 0,0 0 133 0 0,0 0 30 0 0,0 0-4 0 0,0 0-8 0 0,0 0-22 0 0,0 0-1 0 0,7-6 509 0 0,-3 4-507 0 0,0 0 0 0 0,0 1 0 0 0,0-1 0 0 0,0 1 0 0 0,1 0 0 0 0,-1 0 0 0 0,0 0 0 0 0,1 0 0 0 0,-1 1 0 0 0,1 0 0 0 0,-1 0 0 0 0,1 0 0 0 0,-1 0 0 0 0,1 1 0 0 0,3 1-93 0 0,38-6 377 0 0,-10 4-356 0 0,67-1 435 0 0,-16 6 530 0 0,-3-15-638 0 0,2 10-60 0 0,-69 1-288 0 0,-1-1 0 0 0,1-1 0 0 0,-1 0 0 0 0,1-1 0 0 0,-1-1 0 0 0,0 0 0 0 0,15-6 0 0 0,89-5 0 0 0,-8-1 176 0 0,-98 10-139 0 0,0 0 0 0 0,0 1 1 0 0,0 1-1 0 0,1 0 0 0 0,-1 1 1 0 0,1 1-1 0 0,0 0 0 0 0,0 1 1 0 0,1 1-38 0 0,113 8-239 0 0,-60 9 332 0 0,-29-22-11 0 0,62 9 566 0 0,-38 0-584 0 0,-36-9-64 0 0,-21 3 14 0 0,-5 1 61 0 0,-2 0 20 0 0,0 0 1 0 0,0 0-6 0 0,0 0-15 0 0,0 0 10 0 0,0 0-14 0 0,-1 1-13 0 0,-3 4-35 0 0,-1 18 30 0 0,5-14-53 0 0,-5 29 0 0 0,-1 6 0 0 0,-10 21 0 0 0,-18 60-66 0 0,25-82 68 0 0,9 106-2 0 0,17-25 0 0 0,4-3 0 0 0,-32 51 224 0 0,0-22-85 0 0,11 31 556 0 0,16-133-278 0 0,0-24-310 0 0,22 34 95 0 0,-28-17-191 0 0,-10-39 42 0 0,0-2 11 0 0,0 0 0 0 0,0 0 3 0 0,0 0 10 0 0,12-20 150 0 0,-2 14-187 0 0,5 11-3 0 0,-4-8 54 0 0,7-1 32 0 0,19-16-49 0 0,22 10-63 0 0,11 7-278 0 0,13 10 558 0 0,2-8-580 0 0,-70-2 373 0 0,68-1 86 0 0,56 4-170 0 0,-79 3 31 0 0,57-6 2 0 0,-36 2-33 0 0,6-12 0 0 0,-73 13 16 0 0,-10 0-36 0 0,0 1 1 0 0,1-1-1 0 0,-1 0 1 0 0,1 0-1 0 0,-1-1 1 0 0,0 1-1 0 0,1-1 0 0 0,-1 0 1 0 0,0 0-1 0 0,1 0 1 0 0,-1-1-1 0 0,0 0 1 0 0,1 0 19 0 0,-3 0-11 0 0,-1 1 9 0 0,-1 1 1 0 0,1-1-1 0 0,-1 0 1 0 0,1 0-1 0 0,0 1 1 0 0,0-1-1 0 0,-1 0 1 0 0,1 1 0 0 0,0-1-1 0 0,0 1 1 0 0,0-1-1 0 0,0 1 1 0 0,0-1-1 0 0,0 1 1 0 0,0 0-1 0 0,0-1 1 0 0,0 1-1 0 0,0 0 1 0 0,0 0 0 0 0,0 0-1 0 0,0 0 1 0 0,0 0-1 0 0,0 0 1 0 0,0 0-1 0 0,0 0 1 0 0,0 0-1 0 0,0 0 1 0 0,0 0-1 0 0,0 1 1 0 0,0-1 0 0 0,0 0-1 0 0,0 1 1 0 0,-1-1-1 0 0,1 1 1 0 0,0-1-1 0 0,0 1 1 0 0,0 0-1 0 0,0-1 1 0 0,-1 1-1 0 0,2 0 2 0 0,20 10 204 0 0,3 8-204 0 0,7 4 0 0 0,-20-16 1 0 0,-10-6-1 0 0,-1 0 1 0 0,1 0-1 0 0,-1 0 1 0 0,1-1-1 0 0,0 1 1 0 0,-1 0-1 0 0,1 0 0 0 0,0-1 1 0 0,0 1-1 0 0,0-1 1 0 0,-1 0-1 0 0,1 1 1 0 0,0-1-1 0 0,0 0 1 0 0,0 0-1 0 0,0 0 1 0 0,-1 0-1 0 0,1-1 1 0 0,0 1-1 0 0,0 0 1 0 0,0-1-1 0 0,1 0 0 0 0,14 5 53 0 0,-5 11-53 0 0,-8-11 11 0 0,4-12 45 0 0,12 19-59 0 0,-14-8 3 0 0,-4-2-12 0 0,0 0-1 0 0,0 0 1 0 0,0 0-1 0 0,0 0 1 0 0,0 0-1 0 0,0 0 0 0 0,0 0 1 0 0,0 1-1 0 0,0-1 1 0 0,0 1-1 0 0,-1-1 1 0 0,1 1-1 0 0,-1 0 0 0 0,1 0 1 0 0,-1-1-1 0 0,0 1 1 0 0,1 0-1 0 0,-1 0 1 0 0,0 0-1 0 0,0 0 0 0 0,-1 1 1 0 0,1-1-1 0 0,0 0 1 0 0,-1 0-1 0 0,1 1 1 0 0,-1-1-1 0 0,0 0 0 0 0,0 1 13 0 0,2 5 78 0 0,-1 31 88 0 0,5-10-106 0 0,1 137-232 0 0,-8-107 240 0 0,5 118-156 0 0,3-109 88 0 0,-18 70 0 0 0,-1-70 0 0 0,2-18 64 0 0,-11 38 0 0 0,18-79-64 0 0,0 0 0 0 0,0 1 0 0 0,1-1 0 0 0,1 1 0 0 0,-1 0 0 0 0,2-1 0 0 0,-1 1 0 0 0,1 0 0 0 0,1 0 0 0 0,0-1 0 0 0,1 9 0 0 0,25 28 54 0 0,-22-34-44 0 0,11 3 141 0 0,-6 7 293 0 0,1-9-637 0 0,-6 4 157 0 0,-4-16 126 0 0,-1-1 8 0 0,0 2-13 0 0,5-2-49 0 0,-4-2 52 0 0,-1 2-4 0 0,0 2-23 0 0,20 25 143 0 0,-14 1-12 0 0,-6-27-128 0 0,6 3 118 0 0,31-3-260 0 0,-8 13 14 0 0,6-13 75 0 0,-32 1-2 0 0,-1-1 0 0 0,1 0-1 0 0,0 1 1 0 0,-1-1 0 0 0,1 0 0 0 0,0-1 0 0 0,-1 1-1 0 0,1 0 1 0 0,0-1 0 0 0,0 1 0 0 0,0-1-1 0 0,0 0 1 0 0,0 0 0 0 0,0 0 0 0 0,0 0 0 0 0,-1-1-1 0 0,2 1-8 0 0,61-14 224 0 0,-11 7-208 0 0,37 7-82 0 0,-15-4 11 0 0,-74 3 68 0 0,1 0-1 0 0,0 1 1 0 0,-1 0 0 0 0,1-1-1 0 0,0 1 1 0 0,0 0-1 0 0,-1 1 1 0 0,1-1 0 0 0,0 0-1 0 0,0 1 1 0 0,-1-1 0 0 0,1 1-1 0 0,0 0 1 0 0,-1 0 0 0 0,1 0-1 0 0,-1 0 1 0 0,1 1-1 0 0,-1-1 1 0 0,0 1 0 0 0,1-1-1 0 0,0 2-12 0 0,-1-2 6 0 0,-1 0-1 0 0,1 0 1 0 0,0-1-1 0 0,-1 1 0 0 0,1 0 1 0 0,0-1-1 0 0,-1 0 1 0 0,1 1-1 0 0,0-1 0 0 0,0 0 1 0 0,-1 0-1 0 0,1 0 1 0 0,0 0-1 0 0,0 0 0 0 0,0 0 1 0 0,-1-1-1 0 0,1 1 1 0 0,0 0-1 0 0,-1-1 0 0 0,1 0 1 0 0,1 0-6 0 0,18-4-2 0 0,37-10-91 0 0,13 10-82 0 0,19-6 451 0 0,-69 2-278 0 0,-21 9-5 0 0,1-1 0 0 0,0 1 0 0 0,-1-1 1 0 0,1 1-1 0 0,0-1 0 0 0,0 1 0 0 0,-1-1 1 0 0,1 1-1 0 0,0 0 0 0 0,0-1 0 0 0,0 1 1 0 0,0 0-1 0 0,0 0 0 0 0,-1-1 1 0 0,1 1-1 0 0,0 0 0 0 0,0 0 0 0 0,0 0 1 0 0,0 0-1 0 0,0 0 0 0 0,0 0 0 0 0,0 1 1 0 0,-1-1-1 0 0,1 0 0 0 0,0 0 0 0 0,0 1 1 0 0,0-1-1 0 0,0 0 0 0 0,-1 1 0 0 0,1-1 1 0 0,0 1-1 0 0,0-1 0 0 0,-1 1 0 0 0,1-1 1 0 0,0 1 6 0 0,20 9-84 0 0,13 13 278 0 0,-26-22-194 0 0,21 14 0 0 0,-28-14 0 0 0,1 1 0 0 0,-1-1 0 0 0,1 1 0 0 0,-1-1 0 0 0,1 1 0 0 0,0-1 0 0 0,0 0 0 0 0,0 0 0 0 0,0 0 0 0 0,0 0 0 0 0,0 0 0 0 0,0 0 0 0 0,0-1 0 0 0,0 1 0 0 0,0-1 0 0 0,0 1 0 0 0,0-1 0 0 0,1 0 0 0 0,-1 0 0 0 0,1 0 0 0 0,26 5 0 0 0,-4 5-35 0 0,9-1 6 0 0,3-4-44 0 0,0-14 56 0 0,-36 10 22 0 0,0-1 0 0 0,0 0 0 0 0,0 0 0 0 0,1 1 0 0 0,-1-1 0 0 0,0 1 0 0 0,0-1 1 0 0,0 1-1 0 0,0-1 0 0 0,-1 1 0 0 0,1 0 0 0 0,0-1 0 0 0,0 1 0 0 0,0 0 0 0 0,0 0 0 0 0,-1 0 0 0 0,1 0 1 0 0,0-1-1 0 0,-1 1 0 0 0,1 0 0 0 0,-1 0 0 0 0,1 0 0 0 0,-1 0 0 0 0,1 0 0 0 0,-1 1 0 0 0,0-1 1 0 0,1 0-1 0 0,-1 0 0 0 0,0 0 0 0 0,0 1-5 0 0,1 0 1 0 0,5 8-1 0 0,5-9 0 0 0,9-7 0 0 0,-14 7 0 0 0,-1 3 0 0 0,2-1 0 0 0,23 4 64 0 0,-15-2-86 0 0,14 14 100 0 0,-24-14-78 0 0,25 34 0 0 0,-7-7 0 0 0,6 12 0 0 0,-7 5-12 0 0,11 42 10 0 0,-12-23-196 0 0,3 16 386 0 0,-7 18-478 0 0,-5-6 458 0 0,-7 5-206 0 0,-5-2 102 0 0,-15 1-172 0 0,13 21 144 0 0,9-63 32 0 0,-2-11-250 0 0,11 58 258 0 0,1 15 786 0 0,-13-96-851 0 0,-4-23 42 0 0,0-1 13 0 0,0 0 4 0 0,12 32-16 0 0,-12-31-144 0 0,0-1 0 0 0,0 0 34 0 0,0 0 109 0 0,0 0 47 0 0,0 0-16 0 0,0 0-11 0 0,1 1-13 0 0,68 3-112 0 0,-27-9 170 0 0,-4 0-71 0 0,-33 3-39 0 0,1 1-1 0 0,-1 0 1 0 0,1 0-1 0 0,-1 1 1 0 0,0 0 0 0 0,1 0-1 0 0,-1 0 1 0 0,1 0-1 0 0,-1 1 1 0 0,1 0 0 0 0,-1 0-1 0 0,5 2-7 0 0,49 3 0 0 0,-31-8 0 0 0,87-8 64 0 0,115 0 48 0 0,-122 9-298 0 0,26 17 172 0 0,-37 12 14 0 0,-48-27 0 0 0,-1 3 64 0 0,-16-9-64 0 0,-9 2 0 0 0,-2 7 0 0 0,-14-5 0 0 0,1-1 0 0 0,-1 4 0 0 0,-2-2 0 0 0,0-2 0 0 0,1 5 0 0 0,0 20 0 0 0,-1-13 0 0 0,6 14 0 0 0,-6-4 0 0 0,0 18-53 0 0,7 30 106 0 0,15 32-66 0 0,-6 15 0 0 0,1 73 26 0 0,-12-76-16 0 0,-5 34-130 0 0,6-50 258 0 0,5-30-125 0 0,5 15 0 0 0,-19-37 328 0 0,2-12-232 0 0,-4 31 896 0 0,1-54-992 0 0,3-2 0 0 0,-3 1 0 0 0,2-3-197 0 0,-2-5-836 0 0,-1 21-1907 0 0,0-17 1406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45.968"/>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44 4400 0 0,'0'0'99'0'0,"0"0"11"0"0,0 0 10 0 0,0 0 23 0 0,0-1 69 0 0,0-37 1120 0 0,0 38-1028 0 0,0 0 2 0 0,0 0 13 0 0,1 2 8 0 0,24-2 889 0 0,-7 13-888 0 0,24-4 980 0 0,16-23 654 0 0,-3 19-832 0 0,-13-15-890 0 0,-39 9-233 0 0,0-1 0 0 0,0 1 0 0 0,1 0 0 0 0,-1 0 0 0 0,0 0 0 0 0,0 0 0 0 0,1 0 0 0 0,-1 1 0 0 0,0-1 0 0 0,0 1 0 0 0,1 0 0 0 0,-1 0 0 0 0,0 0 0 0 0,1 1 0 0 0,-1-1 0 0 0,3 2-7 0 0,24 0 120 0 0,35 14-56 0 0,-7-6-64 0 0,-25-10 0 0 0,-32 0 0 0 0,0 0 0 0 0,0 0 0 0 0,1 0 0 0 0,-1 0 0 0 0,0 0 0 0 0,0 0 0 0 0,1 1 0 0 0,-1-1 0 0 0,0 1 0 0 0,0-1 0 0 0,0 1 0 0 0,0-1 0 0 0,1 1 0 0 0,-1-1 0 0 0,0 1 0 0 0,0 0 0 0 0,0 0 0 0 0,0 0 0 0 0,-1-1 0 0 0,1 1 0 0 0,0 0 0 0 0,0 0 0 0 0,0 0 0 0 0,-1 0 0 0 0,1 1 0 0 0,-1-1 0 0 0,1 0 0 0 0,0 0 0 0 0,-1 0 0 0 0,0 0 0 0 0,1 1 0 0 0,-1-1 0 0 0,1 2 0 0 0,1 0 4 0 0,6 4-12 0 0,5-18 76 0 0,-56-10-4 0 0,-19 15 23 0 0,38 7 2 0 0,-78 13-73 0 0,55-29 38 0 0,35 8-34 0 0,9 6-15 0 0,1 0 1 0 0,0 1-1 0 0,-1-1 0 0 0,1 1 0 0 0,-1 0 1 0 0,1 0-1 0 0,-1 0 0 0 0,1 0 0 0 0,0 0 1 0 0,-1 0-1 0 0,1 1 0 0 0,-1-1 0 0 0,1 1 1 0 0,0 0-1 0 0,-1-1 0 0 0,1 1 1 0 0,0 0-1 0 0,-2 1-5 0 0,-20 6 153 0 0,10-6-35 0 0,8 0-52 0 0,0-1-1 0 0,0 0 0 0 0,0-1 1 0 0,-1 1-1 0 0,1-1 1 0 0,0 0-1 0 0,0-1 0 0 0,0 0 1 0 0,-1 0-1 0 0,1 0 1 0 0,-3-1-66 0 0,-3-2 124 0 0,2 4-47 0 0,4 3-2 0 0,6-2 13 0 0,-12 7 105 0 0,23-16-182 0 0,71 13-11 0 0,-79-5 0 0 0,-1 0 0 0 0,1 0 0 0 0,-1 1 0 0 0,1 0 0 0 0,-1-1 0 0 0,1 1 0 0 0,-1 0 0 0 0,1 0 0 0 0,-1 0 0 0 0,0 1 0 0 0,0-1 0 0 0,1 1 0 0 0,-1-1 0 0 0,0 1 0 0 0,0-1 0 0 0,0 1 0 0 0,-1 0 0 0 0,2 2 0 0 0,6 4 0 0 0,-8-7 0 0 0,0-1 0 0 0,0 0 0 0 0,-1 0 0 0 0,1 1 0 0 0,0-1 0 0 0,0 0 0 0 0,0 0 0 0 0,0 0 0 0 0,0 0 0 0 0,0 0 0 0 0,-1 0 0 0 0,1 0 0 0 0,0 0 0 0 0,0 0 0 0 0,0 0 0 0 0,0 0 0 0 0,0-1 0 0 0,0 1 0 0 0,-1 0 0 0 0,1-1 0 0 0,0 1 0 0 0,0 0 0 0 0,0-1 0 0 0,-1 1 0 0 0,1-1 0 0 0,0 0 0 0 0,-1 1 0 0 0,1-1 0 0 0,0 1 0 0 0,-1-1 0 0 0,1 0 0 0 0,0 0 0 0 0,11-7 0 0 0,35 5 0 0 0,18-38 66 0 0,-62 40-65 0 0,-1 0 0 0 0,1 0 0 0 0,0 0-1 0 0,-1 1 1 0 0,1-1 0 0 0,0 1 0 0 0,0 0-1 0 0,-1 0 1 0 0,1 0 0 0 0,0 0 0 0 0,0 0 0 0 0,-1 1-1 0 0,1-1 1 0 0,0 1 0 0 0,-1 0 0 0 0,1-1-1 0 0,0 1 1 0 0,0 1-1 0 0,37 4 0 0 0,41-14 0 0 0,-18 22 0 0 0,-55-11 0 0 0,1-6 0 0 0,-4-4-16 0 0,-9-7-60 0 0,-8 37-344 0 0,4-17 374 0 0,-1-8 225 0 0,0 10-168 0 0,-1-3-26 0 0,-33 9-5 0 0,41-13 20 0 0,0 0 1 0 0,0-1-1 0 0,0 0 1 0 0,0 1-1 0 0,1-1 1 0 0,-1 0-1 0 0,0 0 1 0 0,0 0-1 0 0,0 0 1 0 0,0-1-1 0 0,0 1 1 0 0,0 0-1 0 0,0-1 1 0 0,0 1-1 0 0,0-1 1 0 0,1 0-1 0 0,-1 0 1 0 0,0 1-1 0 0,0-1 1 0 0,1 0-1 0 0,-2-1 0 0 0,-15-5 1 0 0,-63 11-1 0 0,10 10 0 0 0,-9-19-64 0 0,14 20 128 0 0,10-11-54 0 0,46-4 173 0 0,18-3 8 0 0,55 11-127 0 0,36-13 0 0 0,-13-12-64 0 0,-23 11 0 0 0,-29 5 0 0 0,-1-8 103 0 0,-6 19-198 0 0,-22-8 83 0 0,-1 4-47 0 0,-1-4 4 0 0,5-3 45 0 0,-1-1 10 0 0,2 4-16 0 0,-7-1-59 0 0,-2-1 6 0 0,0 0 5 0 0,0 0-6 0 0,0 0-20 0 0,-16 21-426 0 0,4-18-938 0 0,2 1-3568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56.618"/>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0 168 8952 0 0,'0'0'200'0'0,"0"0"33"0"0,0 0 15 0 0,2 0-36 0 0,0-1-213 0 0,41-7 571 0 0,22 5-416 0 0,-21 6 727 0 0,5-2 198 0 0,-2 8 34 0 0,-45-7-1049 0 0,0-1-1 0 0,0 0 1 0 0,0 0 0 0 0,0 0-1 0 0,0 0 1 0 0,0 0 0 0 0,1 0-1 0 0,-1 0 1 0 0,0-1 0 0 0,1 1-1 0 0,-1-1 1 0 0,0 0 0 0 0,0 0-1 0 0,1 1 1 0 0,-1-1 0 0 0,1-1-1 0 0,-1 1 1 0 0,0 0 0 0 0,0-1-1 0 0,3 0-63 0 0,14-3 164 0 0,1 1-1 0 0,-1 1 1 0 0,1 0-1 0 0,0 2 1 0 0,0 0 0 0 0,12 2-164 0 0,73 9 390 0 0,-46 4-204 0 0,70-36 319 0 0,-48 16-147 0 0,210-24 556 0 0,-205 22-772 0 0,1 12 9 0 0,63-42 194 0 0,-62 21-259 0 0,0 4-1 0 0,0 4 0 0 0,41 2-85 0 0,70-5 0 0 0,-43-6 0 0 0,-57 9 0 0 0,-2-15 0 0 0,97 70 424 0 0,-38-60 78 0 0,157-10-44 0 0,-273 20-401 0 0,65 4-23 0 0,-11 19 19 0 0,195-29-53 0 0,-79 42 0 0 0,87-13 11 0 0,-212-8 58 0 0,-77-9-48 0 0,0 0 0 0 0,0 0 0 0 0,0 0 0 0 0,1-1 0 0 0,-1-1 0 0 0,1 0 0 0 0,-1 0 0 0 0,1 0 0 0 0,-1-1 0 0 0,1 0 0 0 0,-1-1-1 0 0,1 0 1 0 0,0 0-21 0 0,101-29 504 0 0,88 66-8 0 0,-145-36-497 0 0,-45-1 8 0 0,1 1 0 0 0,0 0 0 0 0,-1 0 1 0 0,1 1-1 0 0,-1 0 0 0 0,1 0 1 0 0,-1 1-1 0 0,1 0 0 0 0,6 3-7 0 0,9 8 0 0 0,28 5 0 0 0,-3-29 0 0 0,-17 14 0 0 0,39-7 0 0 0,-23-7-158 0 0,-17 8 151 0 0,-13 13 132 0 0,-7-8-191 0 0,-11-2 64 0 0,0 1 0 0 0,-1-1 0 0 0,1 0 0 0 0,0 1 0 0 0,-1-1 1 0 0,1 1-1 0 0,0-1 0 0 0,0 0 0 0 0,0 1 0 0 0,-1-1 0 0 0,1 1 1 0 0,0-1-1 0 0,0 1 0 0 0,0-1 0 0 0,0 0 0 0 0,0 1 0 0 0,0-1 1 0 0,0 1-1 0 0,0-1 0 0 0,0 1 0 0 0,0-1 0 0 0,0 1 0 0 0,0-1 1 0 0,0 1-1 0 0,0-1 0 0 0,0 0 0 0 0,1 1 0 0 0,-1-1 0 0 0,0 1 0 0 0,0-1 1 0 0,0 0-1 0 0,1 1 0 0 0,-1-1 0 0 0,0 1 0 0 0,1-1 0 0 0,-1 0 1 0 0,0 1-1 0 0,1-1 0 0 0,-1 0 0 0 0,0 0 0 0 0,1 1 0 0 0,-1-1 1 0 0,0 0-1 0 0,1 0 0 0 0,-1 0 0 0 0,1 1 0 0 0,-1-1 0 0 0,1 0 1 0 0,-1 0-1 0 0,0 0 0 0 0,1 0 0 0 0,-1 0 0 0 0,1 0 0 0 0,-1 0 0 0 0,1 0 1 0 0,-1 0-1 0 0,1 0 0 0 0,-1 0 2 0 0,1-2-72 0 0,-1 2-36 0 0,0 0-11 0 0,0 0-1 0 0,33 14-2521 0 0,-29-14 1186 0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1.73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 0 124 0,'-17'7'49'0,"17"-3"-26"0,-4 0-20 0,4-4 10 15,0 0-4-15,0 3 0 16,0-3 3-16,0 8 3 16,4-4-8-16,4-1 5 0,1 5 1 15,-1-1 2-15,5-3 1 16,-1-1 0-16,5 1 0 16,3 0 0-16,1-4 0 15,4 0-4-15,4 0-2 16,0 0-2-16,5-4 2 0,3 0-1 15,9 4 0-15,4 0-3 16,0 0 1-16,-4 0-4 16,3 0 0-16,-3 0-1 15,-4 0-2-15,-5 0 1 16,-3 4 1-16,-9 0-3 16,-5 3 0-16,-3 1-12 15,-5-1-5-15,-7 4-19 16,-5 0-9-16,-5 0-61 15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57.695"/>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0 121 12528 0 0,'0'14'336'0'0,"0"-21"273"0"0,0 5-305 0 0,6-9 27 0 0,15-39 897 0 0,-13 40-741 0 0,12-1-446 0 0,-18 11-41 0 0,0 0 0 0 0,0-1 0 0 0,0 1 0 0 0,0-1 0 0 0,-1 0 0 0 0,1 1 0 0 0,0-1 0 0 0,0 0 0 0 0,0 0 0 0 0,0 0 0 0 0,-1 0 0 0 0,1-1 0 0 0,-1 1 0 0 0,1 0 0 0 0,-1-1 0 0 0,1 1 0 0 0,-1-1 0 0 0,0 1 0 0 0,1-1 0 0 0,-1 0 0 0 0,0 0 0 0 0,0 1 0 0 0,0-1 0 0 0,8-12 0 0 0,13 12 36 0 0,-5 5-8 0 0,16-7-28 0 0,26 38 77 0 0,23-4 519 0 0,-18-25 116 0 0,11 17 149 0 0,54 4-176 0 0,76-3-161 0 0,11-23-236 0 0,-192 3-195 0 0,-4-1-60 0 0,0 0-1 0 0,1-1 1 0 0,-1-1-1 0 0,1 0 1 0 0,-1-2-1 0 0,12-2-32 0 0,69-15 15 0 0,2 29 72 0 0,5-15 5 0 0,107 30 397 0 0,-3-15-625 0 0,-45 2 204 0 0,-12-2 5 0 0,-57-34-59 0 0,144 3 215 0 0,-43-8-141 0 0,82 49-35 0 0,-70-30-53 0 0,-29-5 250 0 0,-69 5 639 0 0,12-10-596 0 0,-105 4-293 0 0,-19 15 0 0 0,-1 0 0 0 0,0 0 0 0 0,1 0 0 0 0,0 0 0 0 0,-1 0 0 0 0,1 1 0 0 0,0-1 0 0 0,-1 0 0 0 0,1 0 0 0 0,0 1 0 0 0,0-1 0 0 0,-1 1 0 0 0,1-1 0 0 0,0 0 0 0 0,0 1 0 0 0,0-1 0 0 0,0 1 0 0 0,0 0 0 0 0,0-1 0 0 0,0 1 0 0 0,0 0 0 0 0,0 0 0 0 0,0-1 0 0 0,0 1 0 0 0,0 0 0 0 0,0 0 0 0 0,0 0 0 0 0,0 0 0 0 0,0 1 0 0 0,0-1 0 0 0,0 0 0 0 0,0 0 0 0 0,0 0 0 0 0,0 1 0 0 0,0-1 0 0 0,0 1 0 0 0,0-1 0 0 0,0 1 0 0 0,0-1 0 0 0,7 4 0 0 0,-1-4 0 0 0,2 3 1 0 0,-2 8-15 0 0,-12 18-127 0 0,2-7-554 0 0,0 0-5390 0 0,-2-8-596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2:16.048"/>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10 5408 0 0,'0'0'124'0'0,"0"0"17"0"0,0 0 10 0 0,0 0-9 0 0,0 0-36 0 0,0 0-12 0 0,0 0-4 0 0,0 0 10 0 0,0 0 52 0 0,0 0 28 0 0,0 0 4 0 0,0 0 10 0 0,0 0 45 0 0,0 0 17 0 0,0 0 7 0 0,0 0 30 0 0,0 0 123 0 0,0 0 52 0 0,0 0 11 0 0,2 0-47 0 0,93-4 1504 0 0,-35 7-1224 0 0,189-7 837 0 0,-219 5-1509 0 0,59-7 275 0 0,-21 6-115 0 0,-39 1 45 0 0,-25 2-224 0 0,-3-2 43 0 0,-1-1 51 0 0,0 0-2 0 0,0 0-41 0 0,0 0-130 0 0,-2 1-18 0 0,-120 26-114 0 0,69-17 180 0 0,-47 5 20 0 0,-49-15 764 0 0,9 4-36 0 0,141-4-679 0 0,52-13-136 0 0,58 17 77 0 0,20 5 117 0 0,-67-9-204 0 0,48-9 1 0 0,-78 4 96 0 0,-20 0 93 0 0,-23 1-89 0 0,-45 2-14 0 0,-25 12-171 0 0,8-4-235 0 0,16 13-1352 0 0,34-14-3370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2:22.750"/>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11 42 1952 0 0,'0'0'84'0'0,"0"0"65"0"0,0 0 331 0 0,-2-2 122 0 0,-6-19 6841 0 0,34 14-6159 0 0,65 2-1158 0 0,120 9 887 0 0,-65-8-50 0 0,15-1-963 0 0,-79 5 64 0 0,-72 1-64 0 0,-4 2 0 0 0,-2-2 10 0 0,-29 5 44 0 0,-37 3 98 0 0,36-4-129 0 0,-1-2 1 0 0,0 0 0 0 0,0-2 0 0 0,-1-1 0 0 0,-5-1-24 0 0,-17 0 9 0 0,-182-9-9 0 0,108 0 0 0 0,76 5 288 0 0,46 5-224 0 0,3-5 816 0 0,122 15-834 0 0,-56-5-143 0 0,48-4 344 0 0,-46-2-347 0 0,-56-3 164 0 0,-13 3-64 0 0,1 1 0 0 0,-1 0 0 0 0,0-1 0 0 0,0 1 0 0 0,0-1 0 0 0,-1 1 0 0 0,1-1 0 0 0,0 1 0 0 0,0-1 0 0 0,0 1 0 0 0,0-1 0 0 0,0 1 0 0 0,0 0 0 0 0,-1-1 0 0 0,1 1 0 0 0,0-1 0 0 0,0 1 0 0 0,-1 0 0 0 0,1-1 0 0 0,0 1 0 0 0,-1 0 0 0 0,1-1 0 0 0,0 1 0 0 0,-1 0 0 0 0,1-1 0 0 0,0 1 0 0 0,-1 0 0 0 0,1 0 0 0 0,-1 0 0 0 0,1-1 0 0 0,-1 1 0 0 0,1 0 0 0 0,0 0 0 0 0,-1 0 0 0 0,1 0 0 0 0,-1 0 0 0 0,1 0 0 0 0,-1 0 0 0 0,1 0 0 0 0,-1 0 0 0 0,1 0 0 0 0,-1 0 0 0 0,1 0 0 0 0,0 0 0 0 0,-1 0 0 0 0,1 0 0 0 0,-1 0 0 0 0,1 0 0 0 0,-1 1 0 0 0,1-1 0 0 0,0 0 0 0 0,-1 0 0 0 0,-11 1-130 0 0,0 0 1 0 0,0 1 0 0 0,0 1 0 0 0,0-1 0 0 0,0 2 0 0 0,1 0 0 0 0,-9 4 129 0 0,-6 2-352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2.558"/>
    </inkml:context>
    <inkml:brush xml:id="br0">
      <inkml:brushProperty name="width" value="0.05" units="cm"/>
      <inkml:brushProperty name="height" value="0.05" units="cm"/>
      <inkml:brushProperty name="color" value="#F6630D"/>
    </inkml:brush>
  </inkml:definitions>
  <inkml:trace contextRef="#ctx0" brushRef="#br0">495 1 5192 0 0,'-27'38'328'0'0,"-32"33"78"0"0,32-32-172 0 0,-69 76 592 0 0,10-9 285 0 0,49-54-520 0 0,-17 21 239 0 0,38-53-784 0 0,1 0 0 0 0,1 2 0 0 0,1-1 0 0 0,0 2 0 0 0,2 0 0 0 0,1 0 0 0 0,-2 6-46 0 0,8-15-2395 0 0,4 0-810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6.894"/>
    </inkml:context>
    <inkml:brush xml:id="br0">
      <inkml:brushProperty name="width" value="0.05" units="cm"/>
      <inkml:brushProperty name="height" value="0.05" units="cm"/>
      <inkml:brushProperty name="color" value="#F6630D"/>
    </inkml:brush>
  </inkml:definitions>
  <inkml:trace contextRef="#ctx0" brushRef="#br0">690 1 9584 0 0,'-12'10'721'0'0,"-36"46"-266"0"0,26-21-439 0 0,-32 53-172 0 0,1-26 208 0 0,-88 108 988 0 0,8-22 33 0 0,-1 20-994 0 0,85-105-821 0 0,26-35-2171 0 0,2-3-1040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3.475"/>
    </inkml:context>
    <inkml:brush xml:id="br0">
      <inkml:brushProperty name="width" value="0.05" units="cm"/>
      <inkml:brushProperty name="height" value="0.05" units="cm"/>
      <inkml:brushProperty name="color" value="#F6630D"/>
    </inkml:brush>
  </inkml:definitions>
  <inkml:trace contextRef="#ctx0" brushRef="#br0">1575 0 6984 0 0,'0'0'201'0'0,"0"0"7"0"0,-6 6-53 0 0,-15 15-143 0 0,-13 5-154 0 0,-3 8 68 0 0,4-16 7 0 0,-20 21 54 0 0,-66 62-174 0 0,16-15-188 0 0,-67 72-71 0 0,51-29 304 0 0,-2 15 9 0 0,-158 167 56 0 0,-7 14 510 0 0,168-200 95 0 0,59-39-2182 0 0,42-66-581 0 0</inkml:trace>
  <inkml:trace contextRef="#ctx0" brushRef="#br0" timeOffset="452.929">1472 1327 5400 0 0,'1'0'34'0'0,"1"-8"163"0"0,-5 11-84 0 0,-44 55 137 0 0,28-35-196 0 0,16-21-54 0 0,-1 1 0 0 0,1-1 0 0 0,-1 1 0 0 0,1-1 0 0 0,0 1 0 0 0,0 0 0 0 0,0 0 0 0 0,0 0 0 0 0,1 1 0 0 0,-1-1 0 0 0,1 1 0 0 0,0-1 0 0 0,0 1 0 0 0,0 2 0 0 0,-29 26 166 0 0,4 13-20 0 0,-70 66 83 0 0,-7 9 56 0 0,-67 77 337 0 0,35-53-542 0 0,34-35 142 0 0,5-18-66 0 0,33-39-357 0 0,37-27 112 0 0</inkml:trace>
  <inkml:trace contextRef="#ctx0" brushRef="#br0" timeOffset="1083.37">2804 1476 9184 0 0,'-5'28'704'0'0,"-62"45"-448"0"0,-12 6-270 0 0,77-76 7 0 0,-1 2-2 0 0,0-1 1 0 0,0 1-1 0 0,0 0 0 0 0,0-1 1 0 0,-1 0-1 0 0,1 0 0 0 0,-1 0 1 0 0,0 0-1 0 0,0-1 0 0 0,-1 1 1 0 0,1-1-1 0 0,-1 0 0 0 0,-4 2 9 0 0,-6 3-1 0 0,0 1-1 0 0,1 1 1 0 0,0 0 0 0 0,1 1-1 0 0,0 1 1 0 0,1 0-1 0 0,0 1 1 0 0,-6 8 1 0 0,-12 12 1 0 0,-132 152 116 0 0,5-2 31 0 0,113-125-84 0 0,-3-3-1 0 0,-2-2 1 0 0,-6 2-64 0 0,-247 232 266 0 0,184-178-33 0 0,-405 357 748 0 0,288-269-564 0 0,51-49 0 0 0,155-124-419 0 0,1 2 0 0 0,0 1 0 0 0,2 1 0 0 0,-20 28 2 0 0,36-44-30 0 0,-61 88-430 0 0,69-97 385 0 0,0 0 1 0 0,1 0-1 0 0,-1 0 1 0 0,0 0-1 0 0,1 0 1 0 0,0 0 0 0 0,0 0-1 0 0,0 1 1 0 0,0-1-1 0 0,0 1 1 0 0,0-1-1 0 0,1 0 1 0 0,0 1-1 0 0,0-1 1 0 0,0 1 0 0 0,0-1-1 0 0,0 1 1 0 0,1-1-1 0 0,0 1 1 0 0,-1-1-1 0 0,1 0 1 0 0,0 1-1 0 0,1-1 1 0 0,0 2 74 0 0,17 15-775 0 0,2-8-7 0 0</inkml:trace>
  <inkml:trace contextRef="#ctx0" brushRef="#br0" timeOffset="1751.601">2959 2813 9528 0 0,'0'0'216'0'0,"0"0"32"0"0,0 0 10 0 0,-1 0-34 0 0,-8 4-178 0 0,-21 24-46 0 0,22-13 0 0 0,-24 34 0 0 0,-104 133 154 0 0,61-76-47 0 0,-58 47-96 0 0,-50 28 63 0 0,-207 213-108 0 0,-381 300 162 0 0,401-369 505 0 0,111-60 1486 0 0,214-208-2623 0 0,45-57 498 0 0,-1 1-12 0 0,1-1 1 0 0,0 0-1 0 0,-1 1 0 0 0,1-1 1 0 0,0 1-1 0 0,0-1 0 0 0,-1 1 1 0 0,1-1-1 0 0,0 1 0 0 0,0-1 1 0 0,0 1-1 0 0,0-1 0 0 0,0 1 1 0 0,-1-1-1 0 0,1 1 0 0 0,0-1 1 0 0,0 1-1 0 0,0-1 0 0 0,0 1 0 0 0,1-1 1 0 0,-1 1-1 0 0,0-1 0 0 0,0 1 1 0 0,0-1-1 0 0,0 1 0 0 0,0-1 1 0 0,1 1-1 0 0,-1-1 0 0 0,0 1 1 0 0,0-1-1 0 0,1 0 0 0 0,-1 1 1 0 0,0-1-1 0 0,1 1 0 0 0,-1-1 1 0 0,0 0-1 0 0,1 1 0 0 0,-1-1 1 0 0,1 0-1 0 0,-1 1 0 0 0,1-1 1 0 0,-1 0-1 0 0,1 0 0 0 0,-1 0 0 0 0,0 1 1 0 0,1-1-1 0 0,-1 0 0 0 0,1 0 1 0 0,-1 0-1 0 0,1 0 0 0 0,0 0 1 0 0,-1 0-1 0 0,1 0 0 0 0,-1 0 1 0 0,1 0-1 0 0,-1 0 0 0 0,1 0 1 0 0,-1 0-1 0 0,1 0 0 0 0,-1 0 1 0 0,1-1 17 0 0,48-9-1588 0 0,-29 1 1012 0 0</inkml:trace>
  <inkml:trace contextRef="#ctx0" brushRef="#br0" timeOffset="2401.692">4179 3028 4232 0 0,'0'0'91'0'0,"0"0"11"0"0,0 0 12 0 0,0 2 28 0 0,-11 29 845 0 0,10-30-710 0 0,0 1 10 0 0,-19 29 2417 0 0,-114 103 120 0 0,-60 106-2480 0 0,17-42-675 0 0,-36 45 470 0 0,8-28-65 0 0,23-42 460 0 0,53-29-142 0 0,-60 81-102 0 0,38-42-236 0 0,3-25-379 0 0,96-107 242 0 0,-98 99-131 0 0,125-117 329 0 0,17-19-3812 0 0,8-14-195 0 0</inkml:trace>
  <inkml:trace contextRef="#ctx0" brushRef="#br0" timeOffset="3036.873">4841 4179 5640 0 0,'0'0'165'0'0,"-1"1"-10"0"0,-28 16-81 0 0,11-3 684 0 0,-4 11 194 0 0,6-6 121 0 0,7-9-193 0 0,-95 114 3257 0 0,33-15-4083 0 0,7-31-54 0 0,29-31 55 0 0,-2-2 1 0 0,-1-2-1 0 0,-19 14-55 0 0,-30 40 132 0 0,-58 67 74 0 0,71-97-126 0 0,-46 107-16 0 0,82-113-216 0 0,33-55 68 0 0,1 0 0 0 0,-1 0 0 0 0,1 1 0 0 0,1-1 1 0 0,-1 1-1 0 0,1 0 0 0 0,0 0 0 0 0,1 0 0 0 0,-1 0 1 0 0,2 0-1 0 0,-1 1 0 0 0,1-1 0 0 0,-1 8 84 0 0,2-14-94 0 0,0 1 0 0 0,0-1 0 0 0,0 0-1 0 0,0 1 1 0 0,0-1 0 0 0,0 0 0 0 0,0 1-1 0 0,0-1 1 0 0,0 1 0 0 0,1-1 0 0 0,-1 0-1 0 0,1 1 1 0 0,-1-1 0 0 0,1 0 0 0 0,-1 0-1 0 0,1 0 1 0 0,0 1 0 0 0,-1-1 0 0 0,1 0 0 0 0,0 0-1 0 0,0 0 1 0 0,0 0 0 0 0,0 0 0 0 0,0 0-1 0 0,0 0 1 0 0,0-1 0 0 0,0 1 0 0 0,1 0 94 0 0,8-1-672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3.28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F6630D"/>
    </inkml:brush>
  </inkml:definitions>
  <inkml:trace contextRef="#ctx0" brushRef="#br0">270 96 9392 0 0,'0'0'200'0'0,"0"0"-22"0"0,0 0-202 0 0,0 0-10 0 0,0 0 126 0 0,0 0 16 0 0,0 0 21 0 0,0 0 107 0 0,0 0 48 0 0,0 0 11 0 0,0 0 11 0 0,0 0 46 0 0,-1-1 22 0 0,-13-11 1756 0 0,12 11-2006 0 0,2 1-10 0 0,-2-1-6 0 0,-5-2-18 0 0,5 2-11 0 0,2 1-12 0 0,0 0-3 0 0,0 0 0 0 0,0 0 30 0 0,0 0 129 0 0,0 0 53 0 0,0 0 11 0 0,6-16 1 0 0,16-7-120 0 0,15 5-36 0 0,-4 14 120 0 0,-17 16-181 0 0,-14-10-71 0 0,-1 0-1 0 0,1 0 1 0 0,-1 0-1 0 0,1 1 1 0 0,-1-1-1 0 0,0 0 1 0 0,0 1-1 0 0,0-1 0 0 0,0 1 1 0 0,0-1-1 0 0,0 1 1 0 0,-1-1-1 0 0,1 1 1 0 0,-1 0-1 0 0,0-1 0 0 0,0 1 1 0 0,0 0-1 0 0,0-1 1 0 0,0 1-1 0 0,-1 0 1 0 0,1-1-1 0 0,-1 1 1 0 0,1-1-1 0 0,-1 1 0 0 0,0-1 1 0 0,-1 2 0 0 0,-14 62-259 0 0,1-22 57 0 0,9-21 130 0 0,-2-1-1 0 0,-1 0 0 0 0,0 0 1 0 0,-2 0-1 0 0,-11 15 73 0 0,-37 55 95 0 0,11-21 57 0 0,2-8 153 0 0,32-30 25 0 0,15-31-305 0 0,0-1 0 0 0,0 1-1 0 0,1-1 1 0 0,-1 0-1 0 0,0 1 1 0 0,1-1 0 0 0,-1 0-1 0 0,1 0 1 0 0,-1 0 0 0 0,1 0-1 0 0,0 0 1 0 0,-1 0-1 0 0,1 0 1 0 0,0-1 0 0 0,-1 1-1 0 0,1 0 1 0 0,0-1-1 0 0,0 0 1 0 0,0 1 0 0 0,0-1-1 0 0,-1 0 1 0 0,1 0-1 0 0,0 0 1 0 0,0 0 0 0 0,0 0-1 0 0,0 0 1 0 0,0-1-1 0 0,0 1-24 0 0,-2 0 7 0 0,15-2 114 0 0,1 0 0 0 0,-1 0 0 0 0,1-2 0 0 0,-1 0 0 0 0,0 0 0 0 0,-1-2 0 0 0,1 0-121 0 0,37-12 175 0 0,17-2-467 0 0,-31 6 249 0 0,-5 2 732 0 0,-25 11-689 0 0,-6 1-233 0 0,-2 0-82 0 0,0 0-5 0 0</inkml:trace>
  <inkml:trace contextRef="#ctx0" brushRef="#br1" timeOffset="-14557.173">1887 15 3456 0 0,'0'0'76'0'0,"0"0"16"0"0,0 0 4 0 0,2-2 53 0 0,21-10 4362 0 0,-22 11-4447 0 0,-1 1 22 0 0,0 0-16 0 0,0 0 7 0 0,0 0 50 0 0,0 0-5 0 0,0 0-8 0 0,0 0 16 0 0,0 0 81 0 0,0 0 40 0 0,0 0 5 0 0,0 0-22 0 0,-1 4-197 0 0,0-1 1 0 0,0 1-1 0 0,-1-1 0 0 0,1 0 0 0 0,-1 1 0 0 0,0-1 0 0 0,0 0 0 0 0,0 0 0 0 0,0 0 1 0 0,-1 0-1 0 0,1 0 0 0 0,-1-1 0 0 0,0 1 0 0 0,0-1 0 0 0,0 0 0 0 0,0 0 1 0 0,0 0-1 0 0,-1 1-37 0 0,-12 10 97 0 0,-43 48 95 0 0,-43 26-236 0 0,-1 13 25 0 0,-95 72 210 0 0,95-80-191 0 0,54-47 0 0 0,2 3 0 0 0,2 2 0 0 0,-5 10 0 0 0,26-30 0 0 0,-48 48 0 0 0,-9 27 0 0 0,6-14 0 0 0,48-57 0 0 0,22-30-23 0 0,4-3-85 0 0,1-1 0 0 0,7-1-111 0 0,26-13-555 0 0,-17 5 494 0 0</inkml:trace>
  <inkml:trace contextRef="#ctx0" brushRef="#br0" timeOffset="1192.713">26 1523 7688 0 0,'0'0'349'0'0,"0"0"-2"0"0,0 0-171 0 0,0 0 113 0 0,2 0 79 0 0,67-33 2588 0 0,0 3-1569 0 0,7-16-107 0 0,31-12 56 0 0,-104 58-1338 0 0,-1-1 0 0 0,1 1 1 0 0,0-1-1 0 0,-1 1 1 0 0,1 0-1 0 0,0 0 0 0 0,-1 0 1 0 0,1 1-1 0 0,0-1 1 0 0,-1 0-1 0 0,1 1 0 0 0,-1 0 1 0 0,1 0-1 0 0,0-1 1 0 0,-1 2-1 0 0,0-1 0 0 0,1 0 1 0 0,-1 0-1 0 0,0 1 1 0 0,1-1-1 0 0,-1 1 0 0 0,0 0 1 0 0,0 0-1 0 0,0-1 1 0 0,-1 1-1 0 0,1 1 0 0 0,0-1 1 0 0,-1 0-1 0 0,1 0 1 0 0,-1 0-1 0 0,0 1 0 0 0,0-1 1 0 0,0 1-1 0 0,0-1 1 0 0,0 1-1 0 0,0-1 0 0 0,-1 1 1 0 0,1 0-1 0 0,-1-1 1 0 0,0 3 1 0 0,0 1 10 0 0,0 1 1 0 0,0-1 0 0 0,-1 0-1 0 0,1 1 1 0 0,-2-1 0 0 0,1 1 0 0 0,-1-1-1 0 0,0 0 1 0 0,0 0 0 0 0,0 0-1 0 0,-1 0 1 0 0,0 0 0 0 0,0-1 0 0 0,-1 1-1 0 0,0-1 1 0 0,0 0 0 0 0,0 0 0 0 0,0 0-1 0 0,-1 0 1 0 0,-2 1-11 0 0,-17 24 345 0 0,-38 21 103 0 0,46-49-56 0 0,14-3-298 0 0,2 1-12 0 0,0 0-4 0 0,2-1-22 0 0,29-21 114 0 0,-5 8-98 0 0,2 9 2 0 0,8 37-169 0 0,-14 3-140 0 0,-11 22-522 0 0,-27-32 924 0 0,-53 65 1391 0 0,31-53-1243 0 0,37-36-315 0 0,0 0 1 0 0,0 0-1 0 0,-1 0 0 0 0,1 0 1 0 0,0 0-1 0 0,0 0 0 0 0,-1 0 1 0 0,1 0-1 0 0,0-1 0 0 0,-1 1 1 0 0,1 0-1 0 0,-1-1 0 0 0,1 1 1 0 0,-1-1-1 0 0,1 0 0 0 0,-1 1 1 0 0,0-1-1 0 0,1 0 1 0 0,-1 0-1 0 0,1 0 0 0 0,-1 0 1 0 0,0 0-1 0 0,1 0 0 0 0,-1-1 1 0 0,0 1-1 0 0,-8-1-28 0 0,-7 12-524 0 0,10-2-545 0 0,2-4 618 0 0</inkml:trace>
  <inkml:trace contextRef="#ctx0" brushRef="#br0" timeOffset="4028.192">480 4183 8072 0 0,'0'0'170'0'0,"0"0"17"0"0,0 0-96 0 0,0 0-26 0 0,-1-1-6 0 0,-2-3-507 0 0,-7 0 5117 0 0,8 4-4102 0 0,2 0-9 0 0,0 0-36 0 0,0 0-12 0 0,-13-6 1394 0 0,-1-1-1462 0 0,8 3-395 0 0,-1 0-1 0 0,0 1 0 0 0,0 0 0 0 0,0 0 1 0 0,-1 1-1 0 0,1 0 0 0 0,-1 0 1 0 0,1 0-1 0 0,-1 1 0 0 0,0 0-46 0 0,-42-11-461 0 0,2 2 538 0 0,24 5 322 0 0,16 5-318 0 0,7 0-1 0 0,-1 0-13 0 0,-17 14 74 0 0,3 4-229 0 0,15-4 88 0 0,0-8 0 0 0,-2-2 11 0 0,2 22-11 0 0,-9 65 13 0 0,-12-7-13 0 0,5-7 72 0 0,1-18-72 0 0,7-38 107 0 0,8-19-128 0 0,11 13 117 0 0,43 51-6 0 0,14-20-62 0 0,-9-10 16 0 0,13 31-44 0 0,-19-10 0 0 0,-50-53 16 0 0,0-1 0 0 0,0 1 0 0 0,-1-1 0 0 0,0 1 0 0 0,1 0 0 0 0,-1-1-1 0 0,-1 1 1 0 0,1 0 0 0 0,0 0 0 0 0,-1 0 0 0 0,0 0 0 0 0,0-1 0 0 0,0 1-1 0 0,-1 2-15 0 0,1 0 90 0 0,-1 2-31 0 0,-1 0-1 0 0,0-1 0 0 0,0 1 0 0 0,-1-1 0 0 0,0 0 1 0 0,0 0-1 0 0,-1 0 0 0 0,0 0 0 0 0,0-1 0 0 0,-1 1 0 0 0,0-1-58 0 0,0 1 91 0 0,-1 0 0 0 0,0 0 1 0 0,0 0-1 0 0,-1-1 0 0 0,1 1 0 0 0,-2-2 0 0 0,1 1 0 0 0,-1-1 0 0 0,1 0 0 0 0,-1-1 0 0 0,-1 0 0 0 0,1 0 0 0 0,-1-1 0 0 0,-2 1-91 0 0,-93 21 1069 0 0,90-25-909 0 0,-1 0-101 0 0,0 0 1 0 0,1 0-1 0 0,-1-2 1 0 0,1 0-1 0 0,-1 0 1 0 0,1-1-1 0 0,-6-3-59 0 0,-15-8-88 0 0,29 1-928 0 0,5 2 440 0 0</inkml:trace>
  <inkml:trace contextRef="#ctx0" brushRef="#br0" timeOffset="2245.305">286 2812 9872 0 0,'0'0'209'0'0,"0"0"6"0"0,0 0-93 0 0,7-5 1188 0 0,-7 6-1239 0 0,1-1 0 0 0,0 0 0 0 0,-1 0 1 0 0,1 1-1 0 0,-1-1 0 0 0,1 0 0 0 0,0 1 1 0 0,-1-1-1 0 0,1 0 0 0 0,-1 1 0 0 0,1-1 1 0 0,-1 1-1 0 0,1-1 0 0 0,-1 1 1 0 0,0-1-1 0 0,1 1 0 0 0,-1-1 0 0 0,0 1 1 0 0,1-1-1 0 0,-1 1 0 0 0,0 0 0 0 0,1-1 1 0 0,-1 1-1 0 0,0 0 0 0 0,0-1 0 0 0,0 1 1 0 0,0 0-1 0 0,0-1 0 0 0,0 1 0 0 0,0 0 1 0 0,0-1-1 0 0,0 1 0 0 0,0 0 0 0 0,0-1 1 0 0,0 1-1 0 0,0-1 0 0 0,-1 1 1 0 0,1 0-1 0 0,0-1 0 0 0,-1 1-71 0 0,1 8-378 0 0,-28 80 552 0 0,17-65-172 0 0,-64 106-16 0 0,45-54 540 0 0,27-65-412 0 0,4 31-115 0 0,10-5-36 0 0,-9-34 138 0 0,0 0 0 0 0,0 0 0 0 0,0 0 1 0 0,0 0-1 0 0,1-1 0 0 0,-1 1 0 0 0,1-1 1 0 0,0 0-1 0 0,-1 0 0 0 0,1 0 0 0 0,0 0 1 0 0,0 0-1 0 0,1-1 0 0 0,-1 1 0 0 0,0-1 1 0 0,0 0-1 0 0,1 0 0 0 0,-1 0 0 0 0,3 0-101 0 0,22 4 615 0 0,47 0 80 0 0,2-30-525 0 0,-56 15-106 0 0,-8 3-275 0 0,-23 11-1474 0 0,-18 0-581 0 0,26-4 1469 0 0</inkml:trace>
  <inkml:trace contextRef="#ctx0" brushRef="#br0" timeOffset="2576.627">410 3057 11912 0 0,'0'0'436'0'0,"0"0"-242"0"0,0 0 61 0 0,0 0 53 0 0,0 0 11 0 0,0 0-41 0 0,0 0-147 0 0,0 2 25 0 0,5 28 620 0 0,7 11 489 0 0,9 72-320 0 0,-23-76-698 0 0,0 1 0 0 0,-3 0-1 0 0,-1-1 1 0 0,-2 1-247 0 0,-7 54 485 0 0,19-31-277 0 0,-2-53-131 0 0,-3-7-96 0 0,1 0 0 0 0,0-1 0 0 0,0 1 0 0 0,0-1 0 0 0,0 1-1 0 0,0-1 1 0 0,0 1 0 0 0,0-1 0 0 0,0 1 0 0 0,0-1 0 0 0,0 1 0 0 0,1 0 0 0 0,-1-1 0 0 0,0 1 0 0 0,0-1 0 0 0,0 1 0 0 0,1-1 0 0 0,-1 1 0 0 0,0-1 0 0 0,1 0 0 0 0,-1 1 0 0 0,0-1 0 0 0,1 1 0 0 0,-1-1 0 0 0,1 0 0 0 0,-1 1 0 0 0,0-1 0 0 0,1 0 0 0 0,-1 1-1 0 0,1-1 1 0 0,-1 0 0 0 0,1 0 0 0 0,-1 1 0 0 0,1-1 0 0 0,-1 0 0 0 0,1 0 0 0 0,-1 0 0 0 0,1 0 0 0 0,0 0 0 0 0,-1 0 0 0 0,1 0 0 0 0,-1 0 0 0 0,1 0 0 0 0,-1 0 0 0 0,1 0 0 0 0,-1 0 0 0 0,1 0 19 0 0,11-4-406 0 0</inkml:trace>
  <inkml:trace contextRef="#ctx0" brushRef="#br1" timeOffset="-13670.735">3186 1327 6192 0 0,'0'0'133'0'0,"0"0"23"0"0,0 0 13 0 0,0 2-18 0 0,-1 5-131 0 0,-1-1 1 0 0,-1 0-1 0 0,1 0 0 0 0,-1 0 0 0 0,0 0 1 0 0,0 0-1 0 0,-1 0 0 0 0,0-1 1 0 0,0 0-1 0 0,0 0 0 0 0,-1 0 0 0 0,1 0 1 0 0,-1-1-21 0 0,-17 22 47 0 0,19-22-47 0 0,-5 8-2 0 0,-1 0-1 0 0,-1 0 1 0 0,0-1 0 0 0,0 0-1 0 0,-1-1 1 0 0,0 0 0 0 0,-5 2 2 0 0,-91 85-315 0 0,-157 104 391 0 0,90-47 211 0 0,-11 22 147 0 0,75-65-246 0 0,34-35 39 0 0,-63 82-227 0 0,-22 36-217 0 0,-104 163-598 0 0,54-78 382 0 0,-33 51 639 0 0,111-166 777 0 0,64-83-180 0 0,13-14-187 0 0,20-34-294 0 0,-14 24 362 0 0,13-18-510 0 0,37-38-236 0 0,0-1-16 0 0,11 10-3538 0 0,-1-10 784 0 0</inkml:trace>
  <inkml:trace contextRef="#ctx0" brushRef="#br1" timeOffset="-12873.431">3758 2468 4464 0 0,'-5'15'96'0'0,"5"-10"16"0"0,-7-1 8 0 0,7 0 8 0 0,0-4-128 0 0,0 0 0 0 0,0 0 0 0 0,0 0-1296 0 0,0 0-288 0 0</inkml:trace>
  <inkml:trace contextRef="#ctx0" brushRef="#br1" timeOffset="-12518.379">3510 2716 3552 0 0,'-82'72'224'0'0,"-20"24"24"0"0,4 5-168 0 0,-144 148-265 0 0,87-109-318 0 0,-76 57 150 0 0,-4 33 2522 0 0,-31 9-2169 0 0,-119 105 2565 0 0,79-90-2009 0 0,143-136 5 0 0,-67 57 339 0 0,122-90-701 0 0,-17 6-28 0 0,61-39-451 0 0,63-50 189 0 0,1-2-110 0 0,0 0-45 0 0,0 0-8 0 0,0 0-2 0 0,0 0-2 0 0,0 0-4 0 0,0 1-502 0 0,0 3-2000 0 0</inkml:trace>
  <inkml:trace contextRef="#ctx0" brushRef="#br1" timeOffset="-11455.497">4943 2649 6272 0 0,'0'0'141'0'0,"0"0"23"0"0,0 0 11 0 0,0 0-15 0 0,0 0-67 0 0,0 0-21 0 0,-6 1 29 0 0,-4 3-151 0 0,0 1 0 0 0,1 0 0 0 0,0 0 0 0 0,0 1-1 0 0,0 1 1 0 0,1-1 0 0 0,0 1 0 0 0,-7 8 50 0 0,-38 29-255 0 0,12-16 278 0 0,1 1 0 0 0,2 2-1 0 0,-15 16-22 0 0,-453 490-254 0 0,340-359 174 0 0,-57 70 249 0 0,-68 62 1126 0 0,-80 108 441 0 0,96-138-691 0 0,134-123 203 0 0,14-8-829 0 0,48-45-355 0 0,70-91-79 0 0,10-12-52 0 0,-1 0 1 0 0,0-1-1 0 0,1 1 0 0 0,-1-1 1 0 0,1 1-1 0 0,0-1 0 0 0,-1 1 1 0 0,1-1-1 0 0,-1 0 1 0 0,1 1-1 0 0,-1-1 0 0 0,1 0 1 0 0,0 1-1 0 0,-1-1 0 0 0,1 0 1 0 0,0 0-1 0 0,0 1 0 0 0,-1-1 1 0 0,1 0-1 0 0,0 0 0 0 0,-1 0 1 0 0,1 0-1 0 0,0 0 1 0 0,0 0-1 0 0,-1 0 0 0 0,1 0 1 0 0,0 0-1 0 0,-1-1 0 0 0,1 1 1 0 0,0 0-1 0 0,-1 0 0 0 0,1-1 1 0 0,0 1-1 0 0,-1 0 0 0 0,1-1 1 0 0,0 1-1 0 0,-1 0 1 0 0,1-1-1 0 0,-1 1 0 0 0,1-1 1 0 0,-1 1-1 0 0,1-1 0 0 0,-1 1 1 0 0,1-1-1 0 0,-1 0 0 0 0,0 1 1 0 0,1-1-1 0 0,-1 1 0 0 0,0-1 67 0 0,8-4-343 0 0,19-6-329 0 0</inkml:trace>
  <inkml:trace contextRef="#ctx0" brushRef="#br1" timeOffset="-10758.423">4792 4174 6992 0 0,'-42'42'694'0'0,"-35"46"-570"0"0,-7 7 74 0 0,-63 69 154 0 0,-225 204 2280 0 0,320-316-2464 0 0,-95 115-299 0 0,73-43-786 0 0,67-98 685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7.889"/>
    </inkml:context>
    <inkml:brush xml:id="br0">
      <inkml:brushProperty name="width" value="0.05" units="cm"/>
      <inkml:brushProperty name="height" value="0.05" units="cm"/>
      <inkml:brushProperty name="color" value="#F6630D"/>
    </inkml:brush>
  </inkml:definitions>
  <inkml:trace contextRef="#ctx0" brushRef="#br0">1515 0 6296 0 0,'0'0'184'0'0,"13"10"32"0"0,-11-9-173 0 0,0 0 0 0 0,0 0 1 0 0,-1 0-1 0 0,1 0 0 0 0,0 0 1 0 0,0 1-1 0 0,-1-1 0 0 0,1 0 1 0 0,0 1-1 0 0,-1-1 0 0 0,1 1 0 0 0,-1 0 1 0 0,0 0-1 0 0,0-1 0 0 0,0 1 1 0 0,0 0-1 0 0,0 0 0 0 0,0 0 1 0 0,0 0-1 0 0,0 0 0 0 0,-1 0 0 0 0,1 0 1 0 0,-1 1-44 0 0,0 30-239 0 0,-27 15 784 0 0,-3 0 0 0 0,-2-3 0 0 0,-18 20-545 0 0,-43 61 448 0 0,49-63-410 0 0,-3-1 0 0 0,-3-3 0 0 0,-2-2 0 0 0,-19 14-38 0 0,-85 86-362 0 0,-146 130 2158 0 0,86-63-1050 0 0,-69 35-628 0 0,266-238-359 0 0,-23 23 50 0 0,16-11-3067 0 0,9-9-318 0 0</inkml:trace>
  <inkml:trace contextRef="#ctx0" brushRef="#br0" timeOffset="488.457">1737 1367 5936 0 0,'0'0'169'0'0,"0"1"2"0"0,-17 59 142 0 0,-4-14-228 0 0,18-31-41 0 0,2-8 13 0 0,0 0 1 0 0,-1-1-1 0 0,0 1 1 0 0,0-1-1 0 0,0 0 1 0 0,-1 1-1 0 0,0-1 1 0 0,0 0-1 0 0,-1 0 1 0 0,0-1-1 0 0,0 1 1 0 0,0-1-58 0 0,-40 65 1041 0 0,-69 84 1166 0 0,38-44-1445 0 0,-6-3 0 0 0,-10 3-762 0 0,-172 220 476 0 0,97-111-268 0 0,-79 146-208 0 0,137-174-424 0 0,56-52-1590 0 0,46-109-1788 0 0</inkml:trace>
  <inkml:trace contextRef="#ctx0" brushRef="#br0" timeOffset="1008.675">2491 1760 7688 0 0,'0'0'166'0'0,"0"0"29"0"0,0 0 14 0 0,0 2-25 0 0,-27 52-346 0 0,-5-26 66 0 0,-38 119 240 0 0,-114 146 341 0 0,-53 88 462 0 0,129-203-947 0 0,-210 277 288 0 0,-102 101-412 0 0,297-387 266 0 0,15-26-35 0 0,82-107-104 0 0,-77 127-77 0 0,71-109-750 0 0,20-30-2510 0 0</inkml:trace>
  <inkml:trace contextRef="#ctx0" brushRef="#br0" timeOffset="1534.168">3252 2646 7920 0 0,'0'0'174'0'0,"0"0"29"0"0,11 10 236 0 0,-8-7-398 0 0,1 1 1 0 0,-1-1 0 0 0,0 1-1 0 0,0 0 1 0 0,0 0 0 0 0,-1 0-1 0 0,0 0 1 0 0,1 0 0 0 0,-2 1-1 0 0,1-1 1 0 0,0 1 0 0 0,-1-1-1 0 0,0 1 1 0 0,0 0 0 0 0,0 0-1 0 0,0-1 1 0 0,-1 1 0 0 0,0 0-1 0 0,0 0 1 0 0,0 0 0 0 0,-1-1-1 0 0,0 1 1 0 0,1 0 0 0 0,-2 0-42 0 0,-4 16 126 0 0,-1 0 0 0 0,-1 0 0 0 0,-2-1 0 0 0,0 0 0 0 0,0-1 0 0 0,-10 13-126 0 0,-60 77 204 0 0,-29 46 397 0 0,3-7-30 0 0,-24 20-479 0 0,-118 152 244 0 0,130-151-120 0 0,-8-5 0 0 0,-29 20-216 0 0,-279 348-310 0 0,341-416 380 0 0,33-31-326 0 0,54-57-1411 0 0,6-27-2178 0 0</inkml:trace>
  <inkml:trace contextRef="#ctx0" brushRef="#br0" timeOffset="1987.101">4083 3240 7224 0 0,'0'2'165'0'0,"-7"58"422"0"0,2-7-577 0 0,-7 32 54 0 0,-14 3 182 0 0,-18 13 686 0 0,1-14 202 0 0,-30 62 233 0 0,44-84-1308 0 0,-4-1 1 0 0,-30 45-60 0 0,-41 49 0 0 0,-23 14 0 0 0,-191 264 584 0 0,135-181-408 0 0,78-111-295 0 0,32-31-1348 0 0,50-61-1133 0 0,17-32 1258 0 0</inkml:trace>
  <inkml:trace contextRef="#ctx0" brushRef="#br0" timeOffset="2441.328">5080 4242 9008 0 0,'0'0'200'0'0,"0"0"33"0"0,0 0 15 0 0,0 9 7 0 0,0 49-37 0 0,-23-11 957 0 0,-51 46 197 0 0,-51 41-855 0 0,-58 65 131 0 0,-221 242-360 0 0,185-206-1138 0 0,180-192-982 0 0,34-34-298 0 0,12 3 1300 0 0,-5-9-2 0 0</inkml:trace>
  <inkml:trace contextRef="#ctx0" brushRef="#br0" timeOffset="2870.949">5867 4611 11376 0 0,'0'0'256'0'0,"0"0"34"0"0,0 0 21 0 0,0 0-35 0 0,-6 6-169 0 0,-43 60-195 0 0,-25 12 34 0 0,-9 30-20 0 0,-28 18 499 0 0,-57 74 622 0 0,121-137-770 0 0,-6 7 78 0 0,3 2 1 0 0,-26 53-356 0 0,32-34-364 0 0,34-61 204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21:14.68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brush xml:id="br2">
      <inkml:brushProperty name="width" value="0.05" units="cm"/>
      <inkml:brushProperty name="height" value="0.05" units="cm"/>
      <inkml:brushProperty name="color" value="#66CC00"/>
    </inkml:brush>
  </inkml:definitions>
  <inkml:trace contextRef="#ctx0" brushRef="#br0">6175 3552 10120 0 0,'0'0'298'0'0,"0"0"-4"0"0,0 0-122 0 0,0 0 204 0 0,0 0 110 0 0,0 0 24 0 0,0 0-25 0 0,0 0-110 0 0,-9 13 941 0 0,3 54 779 0 0,7-44-1504 0 0,-4 286 658 0 0,2-95-225 0 0,7-171-852 0 0,-6-43-178 0 0,1 1 1 0 0,-1 0 0 0 0,1 0-1 0 0,-1 0 1 0 0,1 0 0 0 0,0-1-1 0 0,-1 1 1 0 0,1 0-1 0 0,0-1 1 0 0,-1 1 0 0 0,1 0-1 0 0,0-1 1 0 0,0 1-1 0 0,0-1 1 0 0,0 1 0 0 0,-1-1-1 0 0,1 1 1 0 0,0-1 0 0 0,0 0-1 0 0,0 0 1 0 0,0 1-1 0 0,0-1 1 0 0,0 0 0 0 0,0 0-1 0 0,0 0 1 0 0,0 0-1 0 0,0 0 1 0 0,0 0 0 0 0,0 0-1 0 0,0 0 1 0 0,0 0-1 0 0,0-1 1 0 0,0 1 0 0 0,0 0-1 0 0,0-1 1 0 0,-1 1 0 0 0,1-1-1 0 0,0 1 1 0 0,0-1-1 0 0,1 0 6 0 0,6-4-100 0 0,1-1-1 0 0,-1-1 0 0 0,0 1 0 0 0,-1-1 1 0 0,1-1-1 0 0,-1 0 0 0 0,-1 0 0 0 0,1 0 1 0 0,2-6 100 0 0,-1 4-162 0 0,112-182-1187 0 0,-71 116 1634 0 0,9-20 1283 0 0,-41 69 552 0 0,-11 31-1928 0 0,19 55-408 0 0,3 29-250 0 0,60 116 932 0 0,-34-109 832 0 0,-53-94-1265 0 0,0 1 0 0 0,0-1 1 0 0,0 0-1 0 0,0 0 1 0 0,0 0-1 0 0,1 0 0 0 0,-1 0 1 0 0,0 0-1 0 0,1 0 0 0 0,-1-1 1 0 0,1 1-1 0 0,-1 0 1 0 0,0-1-1 0 0,1 1 0 0 0,0-1 1 0 0,-1 0-1 0 0,1 1 0 0 0,-1-1 1 0 0,1 0-1 0 0,-1 0 1 0 0,1 0-1 0 0,-1 0 0 0 0,1 0 1 0 0,0 0-1 0 0,-1-1 1 0 0,1 1-1 0 0,-1 0 0 0 0,2-1-33 0 0,1-3 0 0 0,0 0 0 0 0,0 0 0 0 0,-1 0 0 0 0,0 0 0 0 0,1-1 0 0 0,-1 1 0 0 0,-1-1 0 0 0,1 0 0 0 0,-1 0 0 0 0,0 0 0 0 0,0 0 0 0 0,1-4 0 0 0,-3 8 0 0 0,63-236 942 0 0,-33 70-808 0 0,-7 56 70 0 0,-10 53-1068 0 0,-13 57 426 0 0,0 1-501 0 0,0 0-224 0 0,0 0-41 0 0</inkml:trace>
  <inkml:trace contextRef="#ctx0" brushRef="#br0" timeOffset="860.064">7318 4111 13344 0 0,'0'0'390'0'0,"0"0"-2"0"0,0 0-176 0 0,0 0 170 0 0,0 0 104 0 0,-11-5 793 0 0,-18-11-217 0 0,26 15-1034 0 0,0 1 0 0 0,0-1 0 0 0,-1 1-1 0 0,1-1 1 0 0,0 1 0 0 0,0 0 0 0 0,0 0-1 0 0,-1 1 1 0 0,1-1 0 0 0,0 1 0 0 0,0-1-1 0 0,0 1 1 0 0,0 0 0 0 0,0 0 0 0 0,0 0-1 0 0,0 1-27 0 0,-51 7 780 0 0,40-6-693 0 0,0 1 0 0 0,1 0 0 0 0,-1 1 0 0 0,1 1 0 0 0,0 0 0 0 0,1 0-1 0 0,-8 6-86 0 0,18-8-45 0 0,-1 0 0 0 0,1 0 0 0 0,0 0 0 0 0,0 0 0 0 0,0 0 0 0 0,0 0 0 0 0,1 0 0 0 0,0 0 0 0 0,-1 1-1 0 0,2-1 1 0 0,-1 1 0 0 0,0-1 0 0 0,1 1 0 0 0,0-1 0 0 0,0 1 0 0 0,1-1 0 0 0,-1 1 0 0 0,1-1 0 0 0,0 3 45 0 0,0 13 35 0 0,-9 67 40 0 0,-2-9 1031 0 0,6-63-820 0 0,5-15-286 0 0,-1 0 0 0 0,0 1 0 0 0,0-1 1 0 0,0 1-1 0 0,0-1 0 0 0,1 0 0 0 0,-1 1 0 0 0,0-1 1 0 0,0 0-1 0 0,1 1 0 0 0,-1-1 0 0 0,0 0 0 0 0,1 1 1 0 0,-1-1-1 0 0,0 0 0 0 0,1 1 0 0 0,-1-1 0 0 0,0 0 1 0 0,1 0-1 0 0,-1 0 0 0 0,1 1 0 0 0,-1-1 1 0 0,0 0-1 0 0,1 0 0 0 0,-1 0 0 0 0,1 0 0 0 0,-1 0 1 0 0,1 0-1 0 0,-1 0 0 0 0,1 0 0 0 0,-1 0 0 0 0,0 0 1 0 0,1 0-1 0 0,-1 0 0 0 0,1 0 0 0 0,-1 0 0 0 0,1 0 1 0 0,-1 0-1 0 0,0-1 0 0 0,1 1 0 0 0,-1 0 1 0 0,1 0-1 0 0,-1 0 0 0 0,0-1 0 0 0,1 1 0 0 0,-1 0 1 0 0,0-1-1 0 0,1 1 0 0 0,-1 0 0 0 0,0-1 0 0 0,1 1 0 0 0,73-36-193 0 0,-66 33 147 0 0,-1 0-1 0 0,1 0 1 0 0,0 1-1 0 0,1-1 1 0 0,-1 2 0 0 0,0 0-1 0 0,0 0 1 0 0,1 0-1 0 0,-1 1 1 0 0,1 0 0 0 0,-1 0-1 0 0,0 1 1 0 0,1 1-1 0 0,-1-1 1 0 0,0 1-1 0 0,0 1 47 0 0,36 17 0 0 0,-28-9 49 0 0,-1 0 0 0 0,0 2 1 0 0,-1 0-1 0 0,0 0 0 0 0,-1 1 0 0 0,0 1 0 0 0,-2 0 0 0 0,1 1 0 0 0,0 3-49 0 0,-9-14 101 0 0,0 1 0 0 0,0-1 0 0 0,-1 1 0 0 0,1 0 0 0 0,-1 0 0 0 0,-1 0 0 0 0,1 0-1 0 0,-1 0 1 0 0,0 0 0 0 0,0 0 0 0 0,-1 2-101 0 0,0 27 1264 0 0,-1-30-1154 0 0,-1 0-1 0 0,1 0 1 0 0,-1-1-1 0 0,0 1 1 0 0,-1 0-1 0 0,1-1 1 0 0,-1 0-1 0 0,0 1 1 0 0,0-1-1 0 0,0 0 1 0 0,0-1-1 0 0,-1 1 1 0 0,1-1-1 0 0,-1 1 1 0 0,0-1-1 0 0,0 0 1 0 0,0 0-1 0 0,-1-1 1 0 0,1 1-1 0 0,-1-1 1 0 0,1 0-1 0 0,-1 0 1 0 0,0-1-1 0 0,0 1 1 0 0,-1-1-110 0 0,3 0 14 0 0,-3 0-2 0 0,1 1 1 0 0,0-1 0 0 0,0-1 0 0 0,-1 1 0 0 0,1-1 0 0 0,-1 1 0 0 0,1-2-1 0 0,0 1 1 0 0,-1-1 0 0 0,1 1 0 0 0,0-1 0 0 0,-1-1 0 0 0,1 1-1 0 0,0-1 1 0 0,-4-2-13 0 0,-28-18-42 0 0,-25-24-1644 0 0,18-25-4874 0 0,34 43 4417 0 0</inkml:trace>
  <inkml:trace contextRef="#ctx0" brushRef="#br0" timeOffset="1193.379">7251 4075 13104 0 0,'0'0'297'0'0,"0"0"39"0"0,1 0 19 0 0,13 4-337 0 0,0-1 0 0 0,0 0 0 0 0,0-1 0 0 0,0-1 1 0 0,0 0-1 0 0,0-1 0 0 0,1 0 0 0 0,-1-1 1 0 0,1-1-19 0 0,114-10 229 0 0,-31 13-14 0 0,-85 3-5443 0 0</inkml:trace>
  <inkml:trace contextRef="#ctx0" brushRef="#br0" timeOffset="24414.882">5539 604 6384 0 0,'0'0'298'0'0,"0"0"146"0"0,0 0 62 0 0,0 0 7 0 0,0 0-42 0 0,0 0-201 0 0,0 0-87 0 0,0 0-20 0 0,0 0-15 0 0,0 0-52 0 0,0 0-28 0 0,0 0-4 0 0,0 0 17 0 0,0 0 74 0 0,0 0 33 0 0,0 0 4 0 0,0 0 21 0 0,0 0 90 0 0,0 0 38 0 0,0 0 10 0 0,0 0-13 0 0,0 0-55 0 0,0 0-24 0 0,0 0-3 0 0,7-10 176 0 0,-3-6-246 0 0,-3 14-51 0 0,-1 2 33 0 0,0 0 7 0 0,0 0-14 0 0,0 0-62 0 0,0 0-31 0 0,0 0-4 0 0,0 0 0 0 0,0 0 0 0 0,0 0 1 0 0,0 0 6 0 0,0 0 1 0 0,0 0 0 0 0,0 0 4 0 0,0 0 16 0 0,0 0-2 0 0,0 0-20 0 0,7-4 1643 0 0,-6 4-1706 0 0,0 0 0 0 0,0 0 0 0 0,0 0 0 0 0,0 0 0 0 0,0 0 0 0 0,0 0 0 0 0,0 1 0 0 0,0-1 0 0 0,0 0 1 0 0,0 1-1 0 0,0-1 0 0 0,0 1 0 0 0,0-1 0 0 0,-1 1 0 0 0,1-1 0 0 0,0 1 0 0 0,0 0 0 0 0,0-1 0 0 0,-1 1 0 0 0,1 0 0 0 0,0 0 0 0 0,-1 0 1 0 0,1-1-1 0 0,-1 1 0 0 0,1 0 0 0 0,-1 0 0 0 0,1 0 0 0 0,-1 0 0 0 0,1 0 0 0 0,-1 0-7 0 0,0 0 10 0 0,33 99 958 0 0,-28-41-958 0 0,23 79 522 0 0,-1-75-383 0 0,-25-59-141 0 0,-1-1 0 0 0,1 0 0 0 0,1 1 0 0 0,-1-1 0 0 0,0 0 0 0 0,1 0 0 0 0,0-1-1 0 0,-1 1 1 0 0,1-1 0 0 0,0 1 0 0 0,0-1 0 0 0,1 0 0 0 0,-1 0 0 0 0,0 0 0 0 0,1 0 0 0 0,-1-1 0 0 0,1 1 0 0 0,0-1-1 0 0,-1 0 1 0 0,1 0 0 0 0,0 0 0 0 0,0-1 0 0 0,0 1 0 0 0,-1-1 0 0 0,1 0 0 0 0,0 0 0 0 0,0-1 0 0 0,0 1 0 0 0,0-1 0 0 0,-1 1-1 0 0,1-1-7 0 0,10-3 0 0 0,0-1 0 0 0,0 0 0 0 0,-1-1 0 0 0,0-1 0 0 0,0 0 0 0 0,-1 0 0 0 0,0-1 0 0 0,0-1 0 0 0,-1 0 0 0 0,0 0 0 0 0,-1-1 0 0 0,7-8 0 0 0,52-89 0 0 0,3-32-492 0 0,-57 112 491 0 0,-4 65 118 0 0,1-6-102 0 0,15 26 186 0 0,-1 14-125 0 0,-4-19-16 0 0,-13-35-60 0 0,0 0 0 0 0,2 0 0 0 0,-1-1 0 0 0,2-1 0 0 0,13 15 0 0 0,43 19 79 0 0,-66-50-37 0 0,1 1 1 0 0,-1-1-1 0 0,1 0 0 0 0,-1 0 1 0 0,1 0-1 0 0,-1 0 0 0 0,1 0 0 0 0,-1 0 1 0 0,1-1-1 0 0,-1 1 0 0 0,1-1 1 0 0,-1 1-1 0 0,0-1 0 0 0,1 0 0 0 0,-1 0 1 0 0,0 0-1 0 0,1-1 0 0 0,-1 1 1 0 0,0 0-1 0 0,0-1 0 0 0,1-1-42 0 0,-1 2 105 0 0,8-7-66 0 0,-1 0-1 0 0,0-1 0 0 0,0 0 0 0 0,-1 0 1 0 0,-1 0-1 0 0,1-1 0 0 0,-2-1 1 0 0,1 1-1 0 0,-1-1 0 0 0,-1 0 0 0 0,0-1 1 0 0,3-9-39 0 0,8-15 114 0 0,33-87-266 0 0,-23 56 350 0 0,-8 12 56 0 0,18-33 54 0 0,-20 59-250 0 0,-14 26-122 0 0,24-29 66 0 0,1-7-21 0 0,-13 31-28 0 0,-12 7-35 0 0,5-2-1480 0 0,2 11 190 0 0</inkml:trace>
  <inkml:trace contextRef="#ctx0" brushRef="#br0" timeOffset="25667.427">6883 931 8408 0 0,'0'0'177'0'0,"0"0"43"0"0,0 0 32 0 0,0 0 11 0 0,0 0 1 0 0,0 0-2 0 0,0 0-4 0 0,0 0-2 0 0,0 0 0 0 0,0 0 4 0 0,0 0 16 0 0,0 0 4 0 0,0 0 0 0 0,0 0 8 0 0,0 0 34 0 0,0 0 20 0 0,0 0 2 0 0,0 0-10 0 0,0 0-36 0 0,0 0-12 0 0,0 0-4 0 0,0 0-2 0 0,6-7 560 0 0,-1 3-704 0 0,0 1 0 0 0,0 0 0 0 0,0 0 0 0 0,0 0 0 0 0,0 0 0 0 0,0 1 0 0 0,1 0-1 0 0,-1 0 1 0 0,1 1 0 0 0,-1-1 0 0 0,1 1 0 0 0,0 0 0 0 0,0 1 0 0 0,0-1-136 0 0,89-9 576 0 0,-35 16-424 0 0,-56-4-173 0 0,-1 0 0 0 0,1 0 0 0 0,-1 0 0 0 0,0 0 0 0 0,0 0 0 0 0,0 1 0 0 0,0 0 0 0 0,0 0 0 0 0,-1 0 0 0 0,1 0 0 0 0,-1 0 0 0 0,1 0 0 0 0,-1 0 0 0 0,0 1-1 0 0,-1-1 1 0 0,1 1 0 0 0,-1-1 0 0 0,1 1 0 0 0,-1 0 0 0 0,0 0 0 0 0,0 0 0 0 0,-1-1 0 0 0,1 1 0 0 0,-1 0 0 0 0,0 3 21 0 0,-1 3 32 0 0,-1 0 0 0 0,0-1 0 0 0,-1 1-1 0 0,1-1 1 0 0,-2 0 0 0 0,0 0 0 0 0,0 0 0 0 0,0 0 0 0 0,-1-1 0 0 0,0 0 0 0 0,-1 1 0 0 0,0-2 0 0 0,0 1 0 0 0,-1-1 0 0 0,0 0-1 0 0,-5 4-31 0 0,-16 27 0 0 0,-19 20 0 0 0,-29 9 175 0 0,12-19 370 0 0,42-34 127 0 0,23-13-648 0 0,0 0 0 0 0,0 0-1 0 0,-1 0 1 0 0,1 0-1 0 0,0 0 1 0 0,0 0 0 0 0,0 0-1 0 0,0 0 1 0 0,0 0-1 0 0,0-1 1 0 0,0 1 0 0 0,0 0-1 0 0,1-1 1 0 0,-1 1-1 0 0,0-1 1 0 0,0 1 0 0 0,0-1-1 0 0,1 1 1 0 0,-1-1-1 0 0,0 0 1 0 0,1 0 0 0 0,-1 0-1 0 0,0 1 1 0 0,0-1-1 0 0,1 0 1 0 0,-1-1 0 0 0,0 1-1 0 0,1 0 1 0 0,-1 0-1 0 0,0-1 1 0 0,1 1 0 0 0,-1 0-1 0 0,0-1 1 0 0,0 0-1 0 0,0 1 1 0 0,0-1 0 0 0,1 1-1 0 0,-1-1 1 0 0,0 0-1 0 0,0 0 1 0 0,0 0-24 0 0,10-2-32 0 0,146-19 96 0 0,-151 20-64 0 0,0 1 0 0 0,0-1 0 0 0,0 1 0 0 0,0 1 0 0 0,0-1 0 0 0,0 1 0 0 0,0 0 0 0 0,0 1 0 0 0,0-1 0 0 0,0 1 0 0 0,0 0 0 0 0,0 1 0 0 0,2 0 0 0 0,-2-1 5 0 0,1 1-1 0 0,-1-1 0 0 0,0-1 0 0 0,1 1 1 0 0,-1-1-1 0 0,0-1 0 0 0,1 1 1 0 0,-1-1-1 0 0,0 0 0 0 0,1 0 0 0 0,-1-1 1 0 0,0 1-1 0 0,0-1 0 0 0,0-1 0 0 0,1 0-4 0 0,75-2 1944 0 0,-84 4-1880 0 0,-31-3-842 0 0,31 4 364 0 0</inkml:trace>
  <inkml:trace contextRef="#ctx0" brushRef="#br0" timeOffset="26799.285">7766 802 9448 0 0,'0'0'346'0'0,"0"0"-198"0"0,0 0 10 0 0,0 0 30 0 0,0 0 4 0 0,0 0-43 0 0,0 0-170 0 0,0 0-43 0 0,0 0-39 0 0,0 0-162 0 0,0 0-73 0 0,0 0-12 0 0,0 0 43 0 0,0 0 251 0 0,0 0 343 0 0,0 0 153 0 0,0 0 37 0 0,-1 1 14 0 0,-19 23 2800 0 0,-6 13-3122 0 0,2 39-169 0 0,2-19 210 0 0,-2 1 460 0 0,1 54 961 0 0,24-47-989 0 0,9-22-78 0 0,10-14-250 0 0,52-10 134 0 0,46-33-16 0 0,6 5 392 0 0,-5 9-304 0 0,-76-11-380 0 0,-11-7 424 0 0,-31 17-384 0 0,-1 1-16 0 0,0 0-4 0 0,14-8-624 0 0,-65 13-2292 0 0,43-2 1904 0 0</inkml:trace>
  <inkml:trace contextRef="#ctx0" brushRef="#br0" timeOffset="27227.325">7880 1042 15168 0 0,'0'0'330'0'0,"0"0"-8"0"0,0 0-194 0 0,0 0-36 0 0,0 0 4 0 0,0 0 0 0 0,0 0-6 0 0,0 0-20 0 0,5 13 111 0 0,-21 93 1317 0 0,11-38-450 0 0,37 95 96 0 0,22 31-1144 0 0,-29-117 150 0 0,-24-28-1049 0 0,-1-49 232 0 0</inkml:trace>
  <inkml:trace contextRef="#ctx0" brushRef="#br0" timeOffset="17063.731">2154 1190 7264 0 0,'0'0'157'0'0,"0"0"50"0"0,0 0 122 0 0,0 0 50 0 0,0 0 6 0 0,0 0-18 0 0,0 0-101 0 0,0 0-46 0 0,0 0-10 0 0,0 0 0 0 0,0 0 12 0 0,0 0 2 0 0,0 0 0 0 0,-4 0 131 0 0,3-1 2507 0 0,11-47-2609 0 0,7-4 141 0 0,85-206 211 0 0,-64 180-541 0 0,16-41 11 0 0,11-19-75 0 0,-16 32 0 0 0,-41 85 0 0 0,2 0 0 0 0,0 1 0 0 0,1 1 0 0 0,1-1 0 0 0,6-5 0 0 0,5-13 0 0 0,35-47 0 0 0,-25 41-304 0 0,-33 44 334 0 0,1-1 0 0 0,-1 1 1 0 0,1-1-1 0 0,0 1 1 0 0,-1-1-1 0 0,1 1 1 0 0,0-1-1 0 0,0 1 1 0 0,-1-1-1 0 0,1 1 1 0 0,0 0-1 0 0,0-1 1 0 0,0 1-1 0 0,-1 0 0 0 0,1 0 1 0 0,0 0-1 0 0,0 0 1 0 0,0 0-1 0 0,-1 0 1 0 0,1 0-1 0 0,0 0 1 0 0,0 0-1 0 0,0 0 1 0 0,0 0-1 0 0,-1 0 0 0 0,1 1 1 0 0,0-1-1 0 0,0 0 1 0 0,0 0-1 0 0,-1 1 1 0 0,1-1-1 0 0,0 1 1 0 0,0-1-1 0 0,-1 1 1 0 0,1-1-1 0 0,-1 1 1 0 0,1-1-1 0 0,0 1 0 0 0,-1 0 1 0 0,1-1-1 0 0,-1 1 1 0 0,1 0-1 0 0,-1 0-30 0 0,1 0 20 0 0,4 3-79 0 0,17 32 109 0 0,-6-4-50 0 0,-11-25-27 0 0,-1 0 0 0 0,0 1 1 0 0,0 0-1 0 0,-1-1 0 0 0,1 1 1 0 0,-2 0-1 0 0,1 1 0 0 0,-1-1 1 0 0,0 4 26 0 0,19 78-139 0 0,12 35 86 0 0,53 181 487 0 0,-37-148-252 0 0,41 82 185 0 0,-30-96 153 0 0,-23-58 248 0 0,-31-74-146 0 0,-7-23 295 0 0,-13-59-1705 0 0,14 68 517 0 0</inkml:trace>
  <inkml:trace contextRef="#ctx0" brushRef="#br0" timeOffset="17550.107">2327 777 10480 0 0,'0'0'306'0'0,"0"0"-4"0"0,0 0-205 0 0,17 0-425 0 0,52-14 1648 0 0,-21-2 1289 0 0,-10 9-1419 0 0,9 1-543 0 0,-41 5-631 0 0,1 0 1 0 0,-1 0-1 0 0,1 0 0 0 0,-1 1 1 0 0,1 0-1 0 0,0 0 0 0 0,-1 0 1 0 0,1 1-1 0 0,-1 0 0 0 0,6 2-16 0 0,14 4 50 0 0,52 25-47 0 0,-19 5 77 0 0,0-14 18 0 0,-19-13 362 0 0,-38-10-248 0 0,-2 0 20 0 0,0 0 6 0 0,7 0 185 0 0,-7 0-678 0 0</inkml:trace>
  <inkml:trace contextRef="#ctx0" brushRef="#br0" timeOffset="18350.874">3551 1146 12024 0 0,'0'0'260'0'0,"0"0"5"0"0,0 0-146 0 0,11-10 475 0 0,63-13-128 0 0,45-1 1262 0 0,21 9 167 0 0,92 20-1059 0 0,-109-10-722 0 0,41-31 234 0 0,-62-19 1240 0 0,-101 54-1605 0 0,-1 0 0 0 0,1 0 1 0 0,0 1-1 0 0,0-1 0 0 0,-1 0 1 0 0,1 0-1 0 0,0 0 0 0 0,-1 0 0 0 0,1 0 1 0 0,-1 0-1 0 0,1 0 0 0 0,-1-1 1 0 0,0 1-1 0 0,1 0 0 0 0,-1 0 1 0 0,0 0-1 0 0,0 0 0 0 0,0 0 1 0 0,0-1-1 0 0,0 1 0 0 0,0 0 0 0 0,0 0 1 0 0,0 0-1 0 0,0 0 0 0 0,-1-2 17 0 0,-24-15-2012 0 0,15 17 566 0 0,-1-3-59 0 0</inkml:trace>
  <inkml:trace contextRef="#ctx0" brushRef="#br0" timeOffset="18900.308">3470 767 10328 0 0,'0'0'300'0'0,"0"0"0"0"0,0 0-208 0 0,0 0-166 0 0,0 0-48 0 0,0 0-8 0 0,0 0-3 0 0,0 0 5 0 0,0 0 7 0 0,0 0 1 0 0,2 0 70 0 0,55-26 3173 0 0,62 0-324 0 0,-3 23-2464 0 0,-60 6-257 0 0,58 3-4 0 0,51 21-215 0 0,-71-8 131 0 0,46-18 1129 0 0,-42-21 41 0 0,-78 12-840 0 0,-16 4-282 0 0,-3 3 150 0 0,3-6-7 0 0,-46-16-3714 0 0,32 19 2188 0 0</inkml:trace>
  <inkml:trace contextRef="#ctx0" brushRef="#br0" timeOffset="19683.184">4252 294 7112 0 0,'0'0'324'0'0,"0"0"-4"0"0,0 0-191 0 0,-2 1-496 0 0,-1 7 5758 0 0,7-5-5189 0 0,-1 0 0 0 0,0 0-1 0 0,0 0 1 0 0,1 0 0 0 0,0-1 0 0 0,0 1 0 0 0,-1-1 0 0 0,1 0-1 0 0,0 0 1 0 0,1 0 0 0 0,-1 0 0 0 0,0-1 0 0 0,1 0 0 0 0,-1 0-1 0 0,0 0 1 0 0,5 0-202 0 0,22 7 421 0 0,7 3-205 0 0,47 44 104 0 0,78 58-120 0 0,-39-20 392 0 0,15 19-602 0 0,-115-84 31 0 0,-10-14 32 0 0,-9-8-42 0 0,-4 2 32 0 0,-2-4-26 0 0,0 0 0 0 0,0 0 0 0 0,-1 0 0 0 0,1 0 0 0 0,-1 0 0 0 0,0 0 0 0 0,0-1 0 0 0,-1 1 1 0 0,1-1-1 0 0,-1 1 0 0 0,1-1 0 0 0,-1 0 0 0 0,0 0 0 0 0,0 0 0 0 0,-1 0 0 0 0,1-1 0 0 0,0 1 0 0 0,-1-1 0 0 0,0 0 1 0 0,1 0-1 0 0,-1 0 0 0 0,0-1 0 0 0,0 1 0 0 0,0-1 0 0 0,0 0 0 0 0,-1 0-17 0 0,-10 6 1 0 0,-108 69 106 0 0,-18 11 485 0 0,17 3 362 0 0,-11-4-628 0 0,81-38-316 0 0,-26 25-10 0 0,64-56 64 0 0,15-16-26 0 0,1 9-861 0 0,0-10 504 0 0</inkml:trace>
  <inkml:trace contextRef="#ctx0" brushRef="#br0" timeOffset="66252.569">3589 141 9376 0 0,'0'0'273'0'0,"0"0"-5"0"0,0-2-172 0 0,0-4-64 0 0,24-25 669 0 0,-22 31-405 0 0,-2 0 71 0 0,0 0 8 0 0,0 0 19 0 0,0 0 80 0 0,0 0 35 0 0,0 0 10 0 0,0 0-6 0 0,7 13 926 0 0,-7 7-480 0 0,-7-1-244 0 0,-8 8 360 0 0,14-25-873 0 0,1-2-2 0 0,0 0 12 0 0,0 0 51 0 0,0 0 22 0 0,0 0 3 0 0,0 0-26 0 0,0 0-113 0 0,15-20 114 0 0,29-37-454 0 0,5 6 127 0 0,-23 31 64 0 0,-25 20 1 0 0,-1 0 0 0 0,1 0 0 0 0,-1 0 0 0 0,1 0 0 0 0,-1 0 0 0 0,1 0 0 0 0,-1 0 0 0 0,1 0 0 0 0,-1 0 0 0 0,1 0 0 0 0,-1 1 0 0 0,1-1 0 0 0,-1 0 0 0 0,1 0 0 0 0,-1 1 0 0 0,0-1 0 0 0,1 0 0 0 0,-1 1 0 0 0,1-1 0 0 0,-1 0 0 0 0,0 1 0 0 0,1-1 0 0 0,-1 1 0 0 0,0-1 0 0 0,0 1 0 0 0,1-1 0 0 0,-1 0 0 0 0,0 1 0 0 0,0-1 0 0 0,0 1 0 0 0,1-1 0 0 0,-1 1 0 0 0,0-1 0 0 0,0 1 0 0 0,0 0 0 0 0,0-1 0 0 0,0 1 0 0 0,0-1 0 0 0,0 1 0 0 0,0-1 0 0 0,0 1 0 0 0,0-1 0 0 0,0 1 0 0 0,-1-1 0 0 0,1 1 0 0 0,0-1 0 0 0,0 1 0 0 0,0-1 0 0 0,-1 1 0 0 0,1-1-1 0 0,0 1 3 0 0,-14 60-3 0 0,4-47 320 0 0,8-12-230 0 0,2-2 4 0 0,0 0 2 0 0,0 0 0 0 0,-5-28-352 0 0,5 27 127 0 0,0 1-72 0 0,0 0-30 0 0,0 0-8 0 0</inkml:trace>
  <inkml:trace contextRef="#ctx0" brushRef="#br1" timeOffset="199912.432">3734 136 9040 0 0,'0'0'266'0'0,"0"0"1"0"0,0 0-152 0 0,0 0-9 0 0,0 0 20 0 0,0 0 2 0 0,-6-5 96 0 0,-24-4 374 0 0,3 4 978 0 0,6 0 124 0 0,19 4-1193 0 0,2 1-24 0 0,-11-15 1790 0 0,11 11-2215 0 0,0 1 1 0 0,1-1-1 0 0,-1 1 0 0 0,1-1 1 0 0,0 1-1 0 0,-1 0 0 0 0,2-1 1 0 0,-1 1-1 0 0,0 0 1 0 0,1 0-1 0 0,-1 0 0 0 0,1 0 1 0 0,0 0-1 0 0,0 0 0 0 0,0 0 1 0 0,0 0-1 0 0,0 1 1 0 0,1-1-1 0 0,0 1 0 0 0,-1 0 1 0 0,1 0-1 0 0,0 0 0 0 0,0 0-58 0 0,43-23 444 0 0,-9 24-293 0 0,-18 22-570 0 0,-5 31 430 0 0,-62 15 1249 0 0,48-68-1231 0 0,1 0 0 0 0,-1 1 0 0 0,0-1 0 0 0,0 0 0 0 0,0 1 0 0 0,0-1 0 0 0,0 0 0 0 0,0 0 0 0 0,0 1 0 0 0,0-1 0 0 0,0 0 1 0 0,0 1-1 0 0,0-1 0 0 0,0 0 0 0 0,-1 0 0 0 0,1 1 0 0 0,0-1 0 0 0,0 0 0 0 0,-1 1 0 0 0,1-1 0 0 0,-1 0 0 0 0,1 1 0 0 0,0-1 0 0 0,-1 1 0 0 0,1-1 0 0 0,-1 1 0 0 0,1-1 0 0 0,-1 1 0 0 0,0-1 0 0 0,1 1 0 0 0,-1-1 0 0 0,1 1 0 0 0,-1 0 0 0 0,0-1 0 0 0,1 1 0 0 0,-1 0 0 0 0,0 0 1 0 0,1 0-1 0 0,-1-1 0 0 0,0 1 0 0 0,0 0 0 0 0,1 0 0 0 0,-1 0 0 0 0,0 0 0 0 0,0 0 0 0 0,1 0 0 0 0,-1 0 0 0 0,0 0 0 0 0,1 1 0 0 0,-1-1 0 0 0,0 0 0 0 0,0 0 0 0 0,1 1 0 0 0,-1-1 0 0 0,0 0 0 0 0,1 1 0 0 0,-1-1 0 0 0,1 0 0 0 0,-1 1 0 0 0,0-1 0 0 0,1 1 0 0 0,-1-1 0 0 0,1 1 0 0 0,-1-1 1 0 0,1 1-1 0 0,0 0 0 0 0,-1-1 0 0 0,1 1-29 0 0,26-73 298 0 0,-22 63-298 0 0,14-6 72 0 0,12 14-72 0 0,-14 2 0 0 0,6 4-80 0 0,-16 0 80 0 0,-4 3 0 0 0,0-1 0 0 0,-5 1 0 0 0,-26 21 480 0 0,-23 0 674 0 0,27-20-924 0 0,5-8-1192 0 0,11-1 516 0 0</inkml:trace>
  <inkml:trace contextRef="#ctx0" brushRef="#br2" timeOffset="12692.528">5251 1436 4000 0 0,'0'0'91'0'0,"0"0"11"0"0,0 0 9 0 0,5-9 286 0 0,3-12 532 0 0,-7 20-699 0 0,0 1-808 0 0,2-1 8003 0 0,-3 1-6587 0 0,0 1-767 0 0,0-1 1 0 0,4 12 72 0 0,-3 11-48 0 0,8 13 632 0 0,17 47 496 0 0,-13-39-1032 0 0,-4 0 351 0 0,27 24 127 0 0,10-8-476 0 0,24 18 246 0 0,-21-38-421 0 0,-4-21 777 0 0,-40-16-754 0 0,1-1 1 0 0,0 0-1 0 0,-1 0 0 0 0,1-1 0 0 0,0 0 0 0 0,0 0 1 0 0,0 0-1 0 0,0-1 0 0 0,0 1 0 0 0,0-1 1 0 0,0-1-1 0 0,0 1 0 0 0,0-1 0 0 0,0 0 0 0 0,4-2-42 0 0,54-20 292 0 0,25-13 72 0 0,27-20-92 0 0,-64 33-272 0 0,-11 11-152 0 0,88-67 88 0 0,-49 51 280 0 0,-34 24-152 0 0,-39 4-53 0 0,36 3 256 0 0,-39-3-252 0 0,0 1 0 0 0,-1 0 0 0 0,1 0-1 0 0,-1 0 1 0 0,1 1 0 0 0,-1-1 0 0 0,1 1 0 0 0,-1 0 0 0 0,0 0 0 0 0,0 0 0 0 0,0 0 0 0 0,0 0 0 0 0,0 1 0 0 0,0-1 0 0 0,-1 1 0 0 0,1 0 0 0 0,-1 0 0 0 0,0 0-1 0 0,0 0 1 0 0,2 3-15 0 0,24 57 128 0 0,-8-8-128 0 0,-1 24 0 0 0,-9-19 0 0 0,6 31 531 0 0,-23-51-148 0 0,6-39-471 0 0,1 10 185 0 0,0-12 4 0 0,0 1-1 0 0,0 0 1 0 0,0 0 0 0 0,0 1-1 0 0,0-1 1 0 0,1 0 0 0 0,-1 0-1 0 0,0 0-100 0 0,20-40 179 0 0,12-31-542 0 0,-13 32 291 0 0,3 6-1 0 0,5-2-6 0 0,-18 19 79 0 0,30-19-74 0 0,-7 18 20 0 0,44-15 54 0 0,-9 21 64 0 0,-13 4-64 0 0,-14 2 0 0 0,63-15 0 0 0,-6 8 75 0 0,37 20 106 0 0,27 16-53 0 0,-89-12-53 0 0,98 19-22 0 0,-28-6-53 0 0,-66-13 0 0 0,-5 3 0 0 0,76 9 208 0 0,-8-23-70 0 0,-101-5-159 0 0,-1 0 1 0 0,1-3 0 0 0,-1-1-1 0 0,24-9 21 0 0,23-29 39 0 0,-22-20 1014 0 0,-52 54-1024 0 0,-1 0 1 0 0,0-1-1 0 0,-1-1 0 0 0,0 1 0 0 0,-1-1 0 0 0,-1 0 0 0 0,1-2-29 0 0,5-35 75 0 0,-16-36 154 0 0,-14 28-26 0 0,-39-37-118 0 0,38 60-263 0 0,19 33 152 0 0,0 2-34 0 0,0 1-12 0 0,0 0 0 0 0,0 0 0 0 0,-2 1 7 0 0,0 0 0 0 0,0 0 0 0 0,0 1 0 0 0,0-1 0 0 0,1 1 0 0 0,-1-1 0 0 0,0 1 0 0 0,1-1 0 0 0,0 1 0 0 0,-1 0 0 0 0,1 0 0 0 0,0 0 0 0 0,0 0 0 0 0,0 0 0 0 0,0 0 0 0 0,0 0 0 0 0,0 0 0 0 0,1 0-1 0 0,-1 0 1 0 0,1 0 0 0 0,-1 1 0 0 0,1-1 0 0 0,0 2 65 0 0,-3 7-1201 0 0,-3 1-4176 0 0,-2 4-1692 0 0</inkml:trace>
  <inkml:trace contextRef="#ctx0" brushRef="#br0" timeOffset="-7424.117">37 3615 3792 0 0,'0'0'108'0'0,"0"0"64"0"0,-2-5 1622 0 0,-4-1-1416 0 0,4 5-40 0 0,2 1-8 0 0,-9 1 2132 0 0,-3 2-428 0 0,12-3-1712 0 0,0 0-184 0 0,0 0-58 0 0,0 0 6 0 0,-6 5-94 0 0,6 36-2 0 0,0-40-54 0 0,0 8 10 0 0,0 46 436 0 0,6-31-200 0 0,2 90 78 0 0,-3-9 658 0 0,-1 76 682 0 0,5-125-720 0 0,-5-48-757 0 0,-4-6-108 0 0,0-1 0 0 0,0 0 0 0 0,0 0 0 0 0,0 0 0 0 0,0 0 0 0 0,0 1 0 0 0,1-1 0 0 0,-1 0 0 0 0,1 0 0 0 0,-1 0 0 0 0,0 0 0 0 0,1 0 0 0 0,0 0 0 0 0,-1 0 0 0 0,1 0 0 0 0,0 0 0 0 0,-1 0 0 0 0,1 0 0 0 0,0-1 0 0 0,0 1 0 0 0,0 0 0 0 0,0 0 0 0 0,0-1 0 0 0,0 1 0 0 0,0-1 0 0 0,0 1 0 0 0,0-1 0 0 0,0 1 0 0 0,0-1 0 0 0,0 1 0 0 0,0-1 0 0 0,0 0 0 0 0,1 0 0 0 0,-1 0 0 0 0,0 1 0 0 0,0-1 0 0 0,0 0 0 0 0,0 0 0 0 0,0-1 0 0 0,1 1 0 0 0,-1 0 0 0 0,0 0 0 0 0,0-1 0 0 0,1 1-15 0 0,61-63 192 0 0,-54 54-231 0 0,-1 0 0 0 0,-1-1-1 0 0,0 0 1 0 0,0 0-1 0 0,-1 0 1 0 0,0-1-1 0 0,-1 0 1 0 0,0 0-1 0 0,-1-1 1 0 0,3-9 39 0 0,29-96-78 0 0,-27 74 142 0 0,13-16-64 0 0,-17 49-31 0 0,-5 9 14 0 0,0 0 0 0 0,1 0 0 0 0,-1 0 0 0 0,0 0 0 0 0,0 0 0 0 0,1 0 0 0 0,-1 0 0 0 0,1 1 0 0 0,-1-1 0 0 0,1 0 0 0 0,-1 0 0 0 0,1 0 0 0 0,0 1 0 0 0,-1-1 0 0 0,1 0 0 0 0,0 1 0 0 0,-1-1 0 0 0,1 1 0 0 0,0-1 0 0 0,0 0 0 0 0,0 1 0 0 0,-1 0 0 0 0,1-1 0 0 0,0 1 0 0 0,0 0 0 0 0,0-1 0 0 0,0 1 0 0 0,0 0 0 0 0,0 0 0 0 0,0 0 0 0 0,0 0 0 0 0,0 0 17 0 0,20-12-792 0 0,-18 12 700 0 0,3 1 16 0 0,14 53 804 0 0,-12 5-683 0 0,10 2 350 0 0,-15-46-393 0 0,1 1 1 0 0,1-1 0 0 0,0 0 0 0 0,1 0 0 0 0,1-1 0 0 0,8 13-3 0 0,16 26 317 0 0,0-13 140 0 0,-30-39-430 0 0,0 1 0 0 0,0-1 0 0 0,0 1 0 0 0,1-1-1 0 0,-1 1 1 0 0,0-1 0 0 0,1 0 0 0 0,-1 0 0 0 0,1 0-1 0 0,-1 0 1 0 0,1 0 0 0 0,0 0 0 0 0,-1 0-1 0 0,1 0 1 0 0,0 0 0 0 0,0-1 0 0 0,-1 1 0 0 0,1-1-1 0 0,0 0 1 0 0,0 1 0 0 0,0-1 0 0 0,0 0 0 0 0,0 0-1 0 0,0 0 1 0 0,0 0 0 0 0,-1 0 0 0 0,1-1-1 0 0,0 1 1 0 0,0 0 0 0 0,0-1 0 0 0,0 0 0 0 0,-1 1-1 0 0,1-1 1 0 0,0 0 0 0 0,-1 0 0 0 0,1 0 0 0 0,0 0-1 0 0,-1 0 1 0 0,1 0 0 0 0,-1 0 0 0 0,0-1 0 0 0,1 1-1 0 0,-1-1 1 0 0,0 1-27 0 0,6-9 89 0 0,-2 0-1 0 0,1 0 1 0 0,-2 0-1 0 0,1 0 1 0 0,-1-1-1 0 0,-1 1 1 0 0,0-1-1 0 0,0 0 1 0 0,-1-1 0 0 0,0-1-89 0 0,8-32 383 0 0,15-59 65 0 0,12-58-501 0 0,-23 103 353 0 0,-1 5 80 0 0,-13 52-311 0 0,4-6 11 0 0,-1 1-28 0 0,17-9-1321 0 0,-16 22 964 0 0,1 2-787 0 0,-1-1-2791 0 0,0 3 2253 0 0</inkml:trace>
  <inkml:trace contextRef="#ctx0" brushRef="#br0" timeOffset="-6823.313">853 4146 11376 0 0,'0'0'332'0'0,"-1"1"-4"0"0,-10 21 1398 0 0,10 11-1112 0 0,6 15-294 0 0,-2-15 849 0 0,-10 46-423 0 0,1-8-510 0 0,7-25-168 0 0,3-32-251 0 0,-3-11-4519 0 0,7-7-472 0 0</inkml:trace>
  <inkml:trace contextRef="#ctx0" brushRef="#br0" timeOffset="-5823.438">1367 3769 10680 0 0,'0'0'241'0'0,"0"0"38"0"0,0 0 11 0 0,0 0-28 0 0,-1 1-169 0 0,-2 5-122 0 0,3-5-177 0 0,0-1-62 0 0,-2-1-10 0 0,-6-6-101 0 0,8 7 303 0 0,0 0 11 0 0,0 0 55 0 0,0 0 232 0 0,0 0 104 0 0,0 0 24 0 0,0 2 2 0 0,-3 6 1 0 0,2-6 6 0 0,1-2 1 0 0,0 0 17 0 0,0 0 72 0 0,0 0 30 0 0,0 0 8 0 0,0 6 314 0 0,-3 28 136 0 0,2-33-853 0 0,5 8 49 0 0,5 97-121 0 0,-5-23 85 0 0,-4-57 161 0 0,1-1-1 0 0,1 1 1 0 0,2-1 0 0 0,0 1 0 0 0,4 8-258 0 0,17 53 637 0 0,-19-75-876 0 0,-6-10 258 0 0,0-1 1 0 0,1 1-1 0 0,-1 0 0 0 0,1 0 0 0 0,-1-1 1 0 0,1 1-1 0 0,0-1 0 0 0,0 1 0 0 0,0 0 1 0 0,0-1-1 0 0,0 1 0 0 0,0-1 0 0 0,0 0 1 0 0,0 1-1 0 0,0-1 0 0 0,1 0 1 0 0,-1 0-1 0 0,0 0 0 0 0,1 0 0 0 0,-1 0 1 0 0,1 0-1 0 0,0 0 0 0 0,-1 0 0 0 0,1-1 1 0 0,0 1-1 0 0,-1 0 0 0 0,1-1 0 0 0,0 0 1 0 0,0 1-1 0 0,-1-1 0 0 0,1 0 0 0 0,1 0-19 0 0,5-3 13 0 0,0-1 0 0 0,0 0 0 0 0,0 0 0 0 0,-1-1 0 0 0,0 0 0 0 0,0 0-1 0 0,0-1 1 0 0,0 0 0 0 0,-1 0 0 0 0,0 0 0 0 0,0-1 0 0 0,-1 0 0 0 0,1 0-1 0 0,-1-2-12 0 0,14-18-111 0 0,-2-2 0 0 0,-1 0 0 0 0,-1-1 0 0 0,-1 0-1 0 0,4-19 112 0 0,18-103 279 0 0,-24 125 274 0 0,-8 9-478 0 0,15 32-775 0 0,4-2-308 0 0,16 16-299 0 0,-22 0 1482 0 0,0 0-1 0 0,-2 1 1 0 0,-1 0-1 0 0,-2 1 1 0 0,6 21-175 0 0,-13-38 187 0 0,22 50 843 0 0,-3-32-596 0 0,-13-24-342 0 0,-10-5-85 0 0,0-1 1 0 0,0 0-1 0 0,1 1 1 0 0,-1-1-1 0 0,1 0 0 0 0,-1 0 1 0 0,1 0-1 0 0,-1 0 1 0 0,1 0-1 0 0,0 0 1 0 0,-1 0-1 0 0,1-1 0 0 0,0 1 1 0 0,0 0-1 0 0,-1-1 1 0 0,1 0-1 0 0,0 1 1 0 0,0-1-1 0 0,0 0 0 0 0,0 0 1 0 0,0 0-1 0 0,0 0 1 0 0,-1 0-1 0 0,1-1 1 0 0,0 1-1 0 0,0-1 0 0 0,0 1 1 0 0,0-1-1 0 0,-1 1 1 0 0,1-1-1 0 0,0 0 1 0 0,-1 0-1 0 0,1 0 0 0 0,0 0-7 0 0,39-42 464 0 0,-31 20-388 0 0,-1 0 0 0 0,-1 0 0 0 0,-1-1 0 0 0,-1 0 0 0 0,-2 0 0 0 0,2-14-76 0 0,1-5 280 0 0,-4-86 1284 0 0,-6 68-1449 0 0,-1-70-939 0 0,9 86-1284 0 0,-1 26-3430 0 0,1 11-422 0 0</inkml:trace>
  <inkml:trace contextRef="#ctx0" brushRef="#br0" timeOffset="-5019.2">2251 4083 10336 0 0,'0'0'233'0'0,"0"0"39"0"0,0 0 15 0 0,1-1-47 0 0,70-29 1264 0 0,-27 14-736 0 0,-42 15-715 0 0,0 0 0 0 0,0 0 0 0 0,0 0 0 0 0,1 0 1 0 0,-1 0-1 0 0,0 1 0 0 0,1-1 0 0 0,-1 1 0 0 0,0-1 1 0 0,1 1-1 0 0,-1 0 0 0 0,0 0 0 0 0,1 0 0 0 0,-1 0 1 0 0,0 1-1 0 0,1-1 0 0 0,-1 1 0 0 0,0-1 0 0 0,1 1 1 0 0,0 0-54 0 0,-1 1 51 0 0,0 0 0 0 0,-1 0 1 0 0,1 0-1 0 0,-1 1 1 0 0,1-1-1 0 0,-1 0 0 0 0,0 1 1 0 0,0-1-1 0 0,0 1 1 0 0,0 0-1 0 0,0-1 0 0 0,-1 1 1 0 0,1 0-1 0 0,-1-1 1 0 0,1 1-1 0 0,-1 0 1 0 0,0-1-1 0 0,0 1 0 0 0,0 0 1 0 0,-1 0-1 0 0,1-1 1 0 0,-1 1-1 0 0,1 0 0 0 0,-1-1 1 0 0,-1 2-52 0 0,-95 191 1184 0 0,48-76-1014 0 0,48-118-166 0 0,0 0-1 0 0,1 0 0 0 0,-1 0 0 0 0,0 0 1 0 0,1 0-1 0 0,-1 1 0 0 0,1-1 0 0 0,0 0 1 0 0,-1 0-1 0 0,1 1 0 0 0,0-1 0 0 0,0 0 1 0 0,0 1-1 0 0,0-1 0 0 0,0 0 0 0 0,0 0 0 0 0,0 1 1 0 0,0-1-1 0 0,1 0 0 0 0,-1 1 0 0 0,0-1 1 0 0,1 0-1 0 0,-1 0 0 0 0,1 1 0 0 0,-1-1 1 0 0,1 0-1 0 0,0 0 0 0 0,-1 0 0 0 0,1 0 1 0 0,0 0-1 0 0,0 0 0 0 0,0 0 0 0 0,0 0 0 0 0,0 0 1 0 0,0 0-1 0 0,0-1 0 0 0,0 1 0 0 0,0 0 1 0 0,0-1-1 0 0,0 1 0 0 0,1-1 0 0 0,-1 1 1 0 0,0-1-1 0 0,0 1 0 0 0,1-1 0 0 0,-1 0 0 0 0,0 0 1 0 0,0 0-1 0 0,1 0 0 0 0,-1 1 0 0 0,0-2 1 0 0,1 1-1 0 0,-1 0 0 0 0,1 0-3 0 0,80-28 349 0 0,-66 22-322 0 0,1 0-1 0 0,1 1 1 0 0,-1 0-1 0 0,1 2 1 0 0,-1 0-1 0 0,1 1 1 0 0,8 0-27 0 0,22 10 450 0 0,-17 5-76 0 0,-26-10-342 0 0,-4-2 74 0 0,1 3 362 0 0,0 0-3285 0 0,-2-4-3257 0 0</inkml:trace>
  <inkml:trace contextRef="#ctx0" brushRef="#br0" timeOffset="-3755.546">2921 3619 9728 0 0,'-1'-6'758'0'0,"6"19"-459"0"0,-1 64 1884 0 0,-8 1 73 0 0,1 216 551 0 0,7-178-1783 0 0,8-74-572 0 0,-12-41-442 0 0,0 0-1 0 0,1 0 1 0 0,-1 0-1 0 0,0 0 1 0 0,1 0 0 0 0,-1 0-1 0 0,1-1 1 0 0,0 1-1 0 0,-1 0 1 0 0,1 0-1 0 0,-1 0 1 0 0,1 0-1 0 0,0-1 1 0 0,0 1-1 0 0,-1 0 1 0 0,1-1-1 0 0,0 1 1 0 0,0-1 0 0 0,0 1-1 0 0,0-1 1 0 0,0 1-1 0 0,0-1 1 0 0,0 0-1 0 0,0 1 1 0 0,0-1-1 0 0,0 0 1 0 0,0 0-1 0 0,0 1 1 0 0,0-1 0 0 0,0 0-1 0 0,0 0 1 0 0,0 0-1 0 0,0-1 1 0 0,0 1-1 0 0,0 0 1 0 0,0 0-1 0 0,0 0 1 0 0,0-1-1 0 0,1 1-9 0 0,9-8 14 0 0,-1-1-1 0 0,0 0 0 0 0,0-1 1 0 0,0 1-1 0 0,-1-2 1 0 0,-1 1-1 0 0,0-1 0 0 0,0-1 1 0 0,-1 0-1 0 0,1-3-13 0 0,-1 4-2 0 0,118-215-890 0 0,-45 32 999 0 0,-54 116 1114 0 0,-25 76-981 0 0,-1 2-16 0 0,0 0-66 0 0,0 0-29 0 0,0 0-8 0 0,4 15-273 0 0,45 77-1721 0 0,-17-25 1205 0 0,-15-39 920 0 0,-1 0 1 0 0,-1 1-1 0 0,-2 1 0 0 0,-1 0 0 0 0,0 3-252 0 0,20 82 400 0 0,-21-87-317 0 0,-10-28-95 0 0,-1 1-1 0 0,1-1 1 0 0,-1 0-1 0 0,1 1 1 0 0,-1-1 0 0 0,1 0-1 0 0,-1 0 1 0 0,1 0-1 0 0,0 1 1 0 0,-1-1 0 0 0,1 0-1 0 0,0 0 1 0 0,-1 0-1 0 0,1 0 1 0 0,0 0 0 0 0,-1 0-1 0 0,1 0 1 0 0,-1 0-1 0 0,1 0 1 0 0,0 0-1 0 0,-1-1 1 0 0,1 1 0 0 0,0 0-1 0 0,-1 0 1 0 0,1 0-1 0 0,-1-1 1 0 0,1 1 0 0 0,-1 0-1 0 0,1-1 1 0 0,-1 1-1 0 0,1-1 1 0 0,-1 1 0 0 0,1 0-1 0 0,-1-1 1 0 0,1 1-1 0 0,-1-1 1 0 0,0 1 0 0 0,1-1-1 0 0,-1 0 1 0 0,0 1-1 0 0,1-1 1 0 0,-1 1 0 0 0,0-1-1 0 0,0 0 1 0 0,0 1-1 0 0,1-1 1 0 0,-1 1-1 0 0,0-1 1 0 0,0 0 0 0 0,0 1-1 0 0,0-1 1 0 0,0 0-1 0 0,0 1 1 0 0,0-1 0 0 0,0 0-1 0 0,-1 1 13 0 0,2-1 34 0 0,21-137 1368 0 0,-13 35-1400 0 0,4 29 140 0 0,18-50-319 0 0,-14 31 242 0 0,-12 2-233 0 0,5 32-576 0 0,-5 47 528 0 0</inkml:trace>
  <inkml:trace contextRef="#ctx0" brushRef="#br0" timeOffset="-2991.338">3759 4091 9312 0 0,'0'0'268'0'0,"0"0"4"0"0,1-9-164 0 0,21-29 796 0 0,1 33 176 0 0,-9-1-353 0 0,38-8 1730 0 0,-50 13-2427 0 0,-1 1 1 0 0,1 1-1 0 0,-1-1 1 0 0,0 0-1 0 0,1 0 1 0 0,-1 0-1 0 0,1 1 1 0 0,-1-1-1 0 0,0 1 1 0 0,1-1 0 0 0,-1 1-1 0 0,0-1 1 0 0,0 1-1 0 0,1 0 1 0 0,-1 0-1 0 0,0 0 1 0 0,0-1-1 0 0,0 1 1 0 0,0 0-1 0 0,0 0 1 0 0,0 1 0 0 0,0-1-1 0 0,0 0 1 0 0,-1 0-1 0 0,1 0 1 0 0,0 1-1 0 0,-1-1 1 0 0,1 0-1 0 0,-1 0 1 0 0,1 1-1 0 0,-1-1 1 0 0,0 1 0 0 0,1 0-31 0 0,12 77 486 0 0,-13-68-438 0 0,-2-1 0 0 0,0 0 0 0 0,0 0 1 0 0,0-1-1 0 0,-1 1 0 0 0,-1 0 0 0 0,0-1 0 0 0,0 0 0 0 0,-1 0 0 0 0,0 0 0 0 0,0 0 0 0 0,-1-1 0 0 0,0 0 0 0 0,-5 4-48 0 0,-15 16 448 0 0,25-27-365 0 0,1-1-124 0 0,0 0-58 0 0,0 0-12 0 0,1-5-1 0 0,1 1-1 0 0,-1 0 0 0 0,1 0 1 0 0,0-1-1 0 0,0 1 0 0 0,1 1 1 0 0,-1-1-1 0 0,1 0 0 0 0,0 1 1 0 0,0-1-1 0 0,0 1 0 0 0,0 0 1 0 0,1 0-1 0 0,-1 0 0 0 0,1 0 1 0 0,2-1 112 0 0,4-4-189 0 0,-7 5 226 0 0,0 1 1 0 0,0 0 0 0 0,0-1 0 0 0,1 1-1 0 0,-1 1 1 0 0,1-1 0 0 0,-1 0-1 0 0,1 1 1 0 0,-1 0 0 0 0,1 0 0 0 0,0 0-1 0 0,-1 0 1 0 0,1 0 0 0 0,0 1 0 0 0,0 0-1 0 0,0 0 1 0 0,0 0 0 0 0,-1 0 0 0 0,1 1-1 0 0,0-1 1 0 0,0 1 0 0 0,-1 0 0 0 0,1 0-1 0 0,0 0 1 0 0,-1 1 0 0 0,1-1 0 0 0,-1 1-1 0 0,1 0 1 0 0,-1 0 0 0 0,0 0 0 0 0,0 0-1 0 0,0 0 1 0 0,0 1 0 0 0,0 0 0 0 0,-1-1-1 0 0,1 1 1 0 0,-1 0 0 0 0,1 0 0 0 0,-1 1-1 0 0,0-1 1 0 0,-1 0 0 0 0,3 4-38 0 0,-1-1 63 0 0,-1 0 0 0 0,1 0 1 0 0,-1 0-1 0 0,-1 1 0 0 0,1-1 0 0 0,-1 0 1 0 0,0 1-1 0 0,0-1 0 0 0,-1 1 1 0 0,0 0-1 0 0,0-1 0 0 0,0 1 0 0 0,-1-1 1 0 0,0 1-1 0 0,0-1 0 0 0,-1 0 0 0 0,0 1 1 0 0,0-1-1 0 0,0 0 0 0 0,-1 0 1 0 0,0 0-1 0 0,-1 2-63 0 0,-3 7 484 0 0,0-1 0 0 0,-1 0 0 0 0,0-1 0 0 0,-1 0 1 0 0,-1 0-1 0 0,0 0 0 0 0,0-2 0 0 0,-7 6-484 0 0,0 2 37 0 0,-4-22-2729 0 0,19 3 1312 0 0</inkml:trace>
  <inkml:trace contextRef="#ctx0" brushRef="#br0" timeOffset="-1925.783">4439 3687 7968 0 0,'-5'-6'457'0'0,"1"-4"-410"0"0,-1 4-47 0 0,0 9 0 0 0,4-3-22 0 0,0 0 1 0 0,-1-1-1 0 0,1 0 1 0 0,0 1-1 0 0,-1-1 1 0 0,1 0-1 0 0,0 1 0 0 0,0-1 1 0 0,0 0-1 0 0,0 0 1 0 0,0 0-1 0 0,0 0 1 0 0,0 0-1 0 0,0 0 1 0 0,0-1-1 0 0,0 1 1 0 0,0 0-1 0 0,1 0 1 0 0,-1-1-1 0 0,0 1 1 0 0,1 0-1 0 0,-1-1 0 0 0,1 1 1 0 0,0 0-1 0 0,-1-1 1 0 0,1 1-1 0 0,0-1 1 0 0,0 0 21 0 0,-2-3 27 0 0,-2-2-86 0 0,3 5 146 0 0,1 2 19 0 0,0 0 48 0 0,0 0 232 0 0,1-7 3803 0 0,3 9-2644 0 0,-4-1-1459 0 0,0-1-12 0 0,5-7 51 0 0,-1 52 166 0 0,-4-44-179 0 0,0-1 13 0 0,0 0 55 0 0,-1 2 20 0 0,-6 83 1097 0 0,6 87-604 0 0,-3-11 37 0 0,2-143-643 0 0,1-1-1 0 0,1 1 1 0 0,1-1 0 0 0,0 0 0 0 0,1 1 0 0 0,1-1 0 0 0,1 0-1 0 0,1 3-86 0 0,-5-19 2 0 0,0 0-1 0 0,0 0 1 0 0,0-1-1 0 0,1 1 1 0 0,-1 0-1 0 0,0 0 1 0 0,1 0-1 0 0,-1 0 1 0 0,1-1-1 0 0,-1 1 1 0 0,1 0-1 0 0,-1 0 1 0 0,1-1-1 0 0,0 1 1 0 0,-1 0-1 0 0,1-1 1 0 0,0 1-1 0 0,0 0 1 0 0,-1-1-1 0 0,1 1 1 0 0,0-1-1 0 0,0 0 1 0 0,0 1-1 0 0,-1-1 1 0 0,1 0-1 0 0,0 1 1 0 0,0-1-1 0 0,0 0 1 0 0,0 0-1 0 0,0 0 1 0 0,0 0-1 0 0,0 0 1 0 0,0 0-1 0 0,0 0 1 0 0,0 0-1 0 0,-1 0 1 0 0,1 0-1 0 0,0 0 1 0 0,0-1-1 0 0,0 1 1 0 0,0 0-1 0 0,0-1 1 0 0,0 1-1 0 0,-1 0 1 0 0,1-1-1 0 0,0 1 1 0 0,0-1-1 0 0,0 0-1 0 0,37-32-82 0 0,-35 30 75 0 0,16-20-193 0 0,-1 0 0 0 0,-2-1 0 0 0,0-1-1 0 0,-1-1 1 0 0,7-20 200 0 0,18-28-342 0 0,36-97 494 0 0,-49 108 896 0 0,-21 47-520 0 0,-6 15-281 0 0,9-11 293 0 0,26 52-1793 0 0,5 29 919 0 0,0 29 558 0 0,-12 3 618 0 0,-3 3 259 0 0,-23-96-1044 0 0,-1 0 0 0 0,1 0 0 0 0,0-1 1 0 0,1 1-1 0 0,0 0 0 0 0,0-1 0 0 0,1 0 0 0 0,0 1 0 0 0,0-1 0 0 0,0-1 0 0 0,1 1 1 0 0,0-1-1 0 0,6 6-57 0 0,3-20 656 0 0,-8 0-579 0 0,0-1 0 0 0,0 0 0 0 0,-1 0 0 0 0,0-1 0 0 0,-1 1 0 0 0,0-1 0 0 0,-1 0 0 0 0,0 0 0 0 0,0 0 0 0 0,-1-1 0 0 0,0 1 1 0 0,-1-4-78 0 0,8-27 153 0 0,44-285-129 0 0,-45 232-56 0 0,-1 69-1238 0 0,-7 24 771 0 0,2-2 795 0 0,0 2-6477 0 0,1 11-480 0 0</inkml:trace>
  <inkml:trace contextRef="#ctx0" brushRef="#br0" timeOffset="-1224.001">5341 4119 9760 0 0,'0'0'222'0'0,"0"0"30"0"0,0 0 18 0 0,0 0-44 0 0,3-3-111 0 0,-2 2 236 0 0,-1 1 86 0 0,0 0 10 0 0,0 0-19 0 0,0 0-83 0 0,0 0-32 0 0,0 0-7 0 0,0 0-2 0 0,0 0 0 0 0,0 0 0 0 0,0 21 1009 0 0,-28 76 1165 0 0,15-61-2244 0 0,1 0 0 0 0,2 1 0 0 0,1 0 0 0 0,2 4-234 0 0,5 23 448 0 0,10-30-225 0 0,12-30 2 0 0,19-25-43 0 0,34-20-330 0 0,-11 5 48 0 0,57-28-20 0 0,-67 50 366 0 0,-27 13-8701 0 0,-25 1 3427 0 0</inkml:trace>
  <inkml:trace contextRef="#ctx0" brushRef="#br0" timeOffset="-974.465">5488 4226 13224 0 0,'0'0'389'0'0,"0"0"-6"0"0,0 0-181 0 0,0 0 137 0 0,0 0 86 0 0,0 0 21 0 0,0 0-50 0 0,0 0-218 0 0,4 8-24 0 0,0 76 213 0 0,-22 113 2121 0 0,6-78-1121 0 0,15-66-862 0 0,-3-49-556 0 0,0 0-1 0 0,1 0 0 0 0,-1 0 0 0 0,1 0 0 0 0,0 0 1 0 0,0 0-1 0 0,0 0 0 0 0,0 0 0 0 0,1 0 0 0 0,-1-1 0 0 0,1 1 1 0 0,0 0-1 0 0,1-1 0 0 0,0 2 52 0 0,10-1-3172 0 0,-8-4-3106 0 0</inkml:trace>
  <inkml:trace contextRef="#ctx0" brushRef="#br2" timeOffset="16096.171">1264 3400 5816 0 0,'0'0'132'0'0,"0"0"17"0"0,0 0 10 0 0,1 2-26 0 0,2 12-96 0 0,-1-19-48 0 0,1 1 299 0 0,-2-11 3411 0 0,-1-24-2381 0 0,1 38-1254 0 0,18-24 433 0 0,-18 24-298 0 0,-1 1 11 0 0,0 0 46 0 0,1-2 22 0 0,25-49 586 0 0,-11 28-800 0 0,109-69-11 0 0,-57 60 22 0 0,45-31 509 0 0,-54 27-486 0 0,39-2 220 0 0,-43 34 330 0 0,-52 5-638 0 0,-1 1 0 0 0,0-1 0 0 0,1 0 0 0 0,-1 0 0 0 0,1-1 0 0 0,-1 1 0 0 0,1 0 0 0 0,-1 0 0 0 0,1-1 0 0 0,0 1 0 0 0,-1-1 1 0 0,1 1-1 0 0,0-1 0 0 0,-1 0 0 0 0,1 1 0 0 0,0-1 0 0 0,0 0 0 0 0,-1 0 0 0 0,1-1 0 0 0,0 1 0 0 0,-1 0 0 0 0,1 0 0 0 0,0-1 1 0 0,0 1-1 0 0,-1-1 0 0 0,1 1 0 0 0,-1-1 0 0 0,1 0 0 0 0,-1 0 0 0 0,1 0 0 0 0,-1 0 0 0 0,1 0-10 0 0,57-12 173 0 0,-20 10-76 0 0,3-8-98 0 0,7-2 1 0 0,-25 2-1 0 0,-23 10 4 0 0,0 0-1 0 0,0 0 0 0 0,0 0 0 0 0,1 0 0 0 0,-1 0 1 0 0,0 1-1 0 0,1-1 0 0 0,-1 0 0 0 0,0 1 0 0 0,1-1 0 0 0,-1 1 1 0 0,1 0-1 0 0,-1-1 0 0 0,1 1 0 0 0,-1 0 0 0 0,1 0 0 0 0,-1 0 1 0 0,1 0-1 0 0,-1 0 0 0 0,1 0 0 0 0,-1 0 0 0 0,1 1 0 0 0,-1-1 1 0 0,1 1-1 0 0,-1-1-2 0 0,54 24 149 0 0,-1-13 32 0 0,8 4-21 0 0,-54-14-102 0 0,-1 1 0 0 0,0-1-1 0 0,0 1 1 0 0,0 1-1 0 0,-1-1 1 0 0,1 1 0 0 0,0 1-1 0 0,-1-1 1 0 0,0 1-1 0 0,2 1-57 0 0,20 12 294 0 0,29 4 8 0 0,-2-28-204 0 0,28 27 182 0 0,-55-2-246 0 0,-27-17-30 0 0,0 0-1 0 0,0 0 0 0 0,0 0 0 0 0,0 0 1 0 0,0 0-1 0 0,0 0 0 0 0,0 0 0 0 0,0 0 0 0 0,0 0 1 0 0,0 0-1 0 0,0-1 0 0 0,0 1 0 0 0,1-1 1 0 0,-1 1-1 0 0,0-1 0 0 0,0 1 0 0 0,1-1 0 0 0,-1 1 1 0 0,0-1-1 0 0,1 0 0 0 0,-1 0 0 0 0,1 0 1 0 0,-1 0-1 0 0,0 0 0 0 0,1 0 0 0 0,-1 0 1 0 0,0 0-1 0 0,1-1 0 0 0,-1 1 0 0 0,0-1 0 0 0,1 1-3 0 0,2-2 7 0 0,-1 1-1 0 0,1 0 0 0 0,-1 0 0 0 0,0 0 0 0 0,1 1 1 0 0,0-1-1 0 0,-1 1 0 0 0,1 0 0 0 0,-1 0 0 0 0,1 0 1 0 0,-1 0-1 0 0,1 1 0 0 0,-1-1 0 0 0,1 1 1 0 0,-1 0-1 0 0,1 0 0 0 0,-1 0 0 0 0,0 1 0 0 0,1-1 1 0 0,-1 1-1 0 0,0 0 0 0 0,0-1 0 0 0,0 1 0 0 0,0 1 1 0 0,-1-1-1 0 0,2 1-6 0 0,36 17 234 0 0,17-4 721 0 0,94-16-630 0 0,-147 0-325 0 0,0 1 0 0 0,0 0 0 0 0,0-1 0 0 0,0 0 0 0 0,0 0 0 0 0,-1 0 0 0 0,1-1 0 0 0,0 1 0 0 0,0-1 0 0 0,0 0 0 0 0,0 0 0 0 0,-1 0 0 0 0,1 0 0 0 0,0-1 0 0 0,-1 0 0 0 0,3-1 0 0 0,66-6 0 0 0,22-3 54 0 0,-86 11-53 0 0,1 0-1 0 0,-1-1 1 0 0,1 1 0 0 0,-1-2 0 0 0,0 1 0 0 0,0-1 0 0 0,0-1-1 0 0,0 1 1 0 0,4-4-1 0 0,35-13 57 0 0,-10 10-36 0 0,0-3 0 0 0,-2 0 1 0 0,0-3-1 0 0,23-13-21 0 0,54-37 277 0 0,-20 20-66 0 0,-81 31-196 0 0,-9 12-12 0 0,0 0 0 0 0,-1 0 0 0 0,1 0 1 0 0,0 1-1 0 0,0-1 0 0 0,1 1 0 0 0,-1 0 1 0 0,1-1-1 0 0,-1 1 0 0 0,1 0 0 0 0,-1 0 1 0 0,1 1-1 0 0,0-1 0 0 0,0 1 0 0 0,0-1 1 0 0,2 0-4 0 0,-2 1 25 0 0,0 0 0 0 0,0 0 1 0 0,-1-1-1 0 0,1 1 0 0 0,0-1 0 0 0,-1 0 1 0 0,1 0-1 0 0,-1 0 0 0 0,1 0 1 0 0,-1 0-1 0 0,0 0 0 0 0,0-1 0 0 0,0 1 1 0 0,0-1-1 0 0,0 1 0 0 0,-1-1 0 0 0,1 0 1 0 0,-1 0-1 0 0,0 1 0 0 0,0-1 1 0 0,0 0-1 0 0,0 0 0 0 0,0 0 0 0 0,0-1 1 0 0,-1 1-1 0 0,0 0 0 0 0,0-2-25 0 0,10-15 168 0 0,-7 13-178 0 0,-2 6-49 0 0,-1 1-32 0 0,0 0-5 0 0,0 0 27 0 0,0 0 110 0 0,0 0 45 0 0,0 0 8 0 0,0 0 0 0 0,0-10 68 0 0,0-10-30 0 0,0 19-166 0 0,-10 21 72 0 0,0-5-111 0 0,-2 26-110 0 0,3 38 130 0 0,16-29 40 0 0,14 8-93 0 0,37 39 5 0 0,-23-57 290 0 0,-2-3-339 0 0,6 6 345 0 0,-34-36-202 0 0,0 0 0 0 0,0-1 0 0 0,0 0 0 0 0,1 0 0 0 0,0 0 0 0 0,0-1 0 0 0,1 0 1 0 0,-1 0-1 0 0,1-1 0 0 0,0 0 0 0 0,0 0 0 0 0,0 0 0 0 0,1-1 0 0 0,0 0 7 0 0,106 24 406 0 0,-34-11-396 0 0,-38-9-10 0 0,16-14 0 0 0,44-18 80 0 0,-48 30-80 0 0,34-36 0 0 0,-63 22 0 0 0,-21 7 0 0 0,0 1 0 0 0,0-1 0 0 0,0 0 0 0 0,0 1 0 0 0,0 0 0 0 0,0 0 0 0 0,1 0 0 0 0,-1 0 0 0 0,0 1 0 0 0,0 0 0 0 0,1 0 0 0 0,-1 0 0 0 0,0 0 0 0 0,1 1 0 0 0,-1-1 0 0 0,0 1 0 0 0,0 0 0 0 0,4 2 0 0 0,-5-1 0 0 0,-2-1 0 0 0,0-1 0 0 0,0 1 0 0 0,0 0 0 0 0,0-1 0 0 0,0 1 0 0 0,0-1 0 0 0,0 1 0 0 0,0-1 0 0 0,0 0 0 0 0,0 1 0 0 0,0-1 0 0 0,0 0 0 0 0,0 1 0 0 0,0-1 0 0 0,0 0 0 0 0,0 0 0 0 0,0 0 0 0 0,1 0 0 0 0,-1 0 0 0 0,0-1 0 0 0,0 1 0 0 0,0 0 0 0 0,0 0 0 0 0,0-1 0 0 0,0 1 0 0 0,0 0 0 0 0,0-1 0 0 0,0 1 0 0 0,0-1 0 0 0,0 0 0 0 0,0 0 0 0 0,3-1 0 0 0,0 0 0 0 0,0 0 0 0 0,1 0 0 0 0,-1 1 0 0 0,0-1 0 0 0,1 1 0 0 0,-1 0 0 0 0,1 0 0 0 0,-1 1 0 0 0,1-1 0 0 0,-1 1 0 0 0,1 0 0 0 0,-1 0 0 0 0,1 1 0 0 0,4 0 0 0 0,23-5 0 0 0,-31 4 0 0 0,0 1 0 0 0,0 0 0 0 0,1 0 0 0 0,-1-1 0 0 0,0 1 0 0 0,0-1 0 0 0,0 1 0 0 0,0-1 0 0 0,1 0 0 0 0,-1 1 0 0 0,0-1 0 0 0,0 0 0 0 0,1 0 0 0 0,-1 0 0 0 0,0 0 0 0 0,1 0 0 0 0,-1 0 0 0 0,0 0 0 0 0,0 0 0 0 0,1 0 0 0 0,-1-1 0 0 0,0 1 0 0 0,0-1 0 0 0,1 1 0 0 0,-1-1 0 0 0,0 1 0 0 0,0-1 0 0 0,0 1 0 0 0,0-1 0 0 0,0 0 0 0 0,0 0 0 0 0,1 0 0 0 0,2-3-6 0 0,36-12 76 0 0,-22 3-70 0 0,-18 13 0 0 0,0 0 0 0 0,0 1 0 0 0,0-1 0 0 0,0 0 0 0 0,0 1 0 0 0,0-1 0 0 0,0 0 0 0 0,0 1 0 0 0,0-1 0 0 0,1 0 0 0 0,-1 0 0 0 0,0 1 0 0 0,0-1 0 0 0,0 0 0 0 0,0 1 0 0 0,0-1 0 0 0,0 0 0 0 0,1 0 0 0 0,-1 1 0 0 0,0-1 0 0 0,0 0 0 0 0,0 0 0 0 0,1 0 0 0 0,-1 1 0 0 0,0-1 0 0 0,0 0 0 0 0,1 0 0 0 0,-1 0 0 0 0,0 0 0 0 0,1 1 0 0 0,-1-1 0 0 0,0 0 0 0 0,0 0 0 0 0,1 0 0 0 0,-1 0 0 0 0,0 0 0 0 0,1 0 0 0 0,-1 0 0 0 0,0 0 0 0 0,1 0 0 0 0,-1 0 0 0 0,0 0 0 0 0,0 0 0 0 0,1 0 0 0 0,-1 0 0 0 0,0 0 0 0 0,1 0 0 0 0,-1 0 0 0 0,0-1 0 0 0,1 1 0 0 0,-1 0 0 0 0,0 0 0 0 0,0 0 0 0 0,1 0 0 0 0,-1 0 0 0 0,0-1 0 0 0,0 1 0 0 0,0 0 0 0 0,1 0 0 0 0,-1-1 0 0 0,0 1 0 0 0,0 0 0 0 0,0 0 0 0 0,1-1 0 0 0,-1 1 0 0 0,0 0 0 0 0,9 15 11 0 0,13-5 138 0 0,-9-6-149 0 0,-3-4 96 0 0,-4 0 0 0 0,49 2 155 0 0,-53-1-208 0 0,-1-2-43 0 0,-1 1 0 0 0,1 0 0 0 0,0 0 1 0 0,0 0-1 0 0,0 0 0 0 0,0 1 1 0 0,0-1-1 0 0,0 0 0 0 0,0 0 0 0 0,0 1 1 0 0,0-1-1 0 0,0 0 0 0 0,0 1 1 0 0,0-1-1 0 0,-1 1 0 0 0,1-1 0 0 0,0 1 1 0 0,0-1-1 0 0,-1 1 0 0 0,1 0 1 0 0,0-1-1 0 0,-1 1 0 0 0,1 0 0 0 0,0 0 1 0 0,-1-1-1 0 0,1 1 0 0 0,-1 0 1 0 0,1 0-1 0 0,-1 0 0 0 0,0 0 0 0 0,1 0 1 0 0,-1-1-1 0 0,0 1 0 0 0,0 1 0 0 0,2 2 1 0 0,-2-4-1 0 0,1 0 0 0 0,-1 1 0 0 0,1-1 0 0 0,-1 0 0 0 0,1 0 0 0 0,-1 0 0 0 0,1 0 0 0 0,-1 0 0 0 0,1 0 0 0 0,-1 0 0 0 0,0 0 0 0 0,1 0 0 0 0,-1 0 0 0 0,1 0 0 0 0,-1 0 0 0 0,1 0 0 0 0,-1 0 0 0 0,1 0 0 0 0,-1 0 0 0 0,1 0 0 0 0,-1-1 0 0 0,1 1 0 0 0,-1 0 0 0 0,1 0 0 0 0,-1-1 0 0 0,0 1 0 0 0,1 0 0 0 0,-1-1 0 0 0,0 1 0 0 0,1 0 0 0 0,-1-1 0 0 0,0 1 0 0 0,1 0 0 0 0,-1-1 0 0 0,0 1 0 0 0,0-1 0 0 0,1 1 0 0 0,-1-1 0 0 0,0 1 0 0 0,0 0 0 0 0,0-1 0 0 0,0 1 0 0 0,1-1 0 0 0,-1 1 0 0 0,0-1 0 0 0,0 1 0 0 0,0-1 0 0 0,0 1 0 0 0,0-1 0 0 0,4-6 0 0 0,47 36 176 0 0,-7-1-250 0 0,-28-18-6 0 0,-1 2 133 0 0,-13-11-106 0 0,1 1 53 0 0,0 0 0 0 0,0 0 1 0 0,0 0-1 0 0,-1 0 1 0 0,1 0-1 0 0,-1 1 0 0 0,1-1 1 0 0,-1 1-1 0 0,0-1 0 0 0,0 1 1 0 0,0 0-1 0 0,0 0 1 0 0,0 0-1 0 0,-1 0 0 0 0,1 1 0 0 0,-1-1 13 0 0,31 79 251 0 0,-4 32-520 0 0,-8-36 652 0 0,3 43 112 0 0,-19-76-508 0 0,-3-7-26 0 0,-1-36-122 0 0,0-2-87 0 0,0 0-21 0 0,0 0-100 0 0,0 0-392 0 0,0 0-168 0 0,0 0-1259 0 0,0 0-4884 0 0</inkml:trace>
  <inkml:trace contextRef="#ctx0" brushRef="#br2" timeOffset="18434.429">3875 2841 3664 0 0,'0'0'103'0'0,"-14"-3"-598"0"0,7 4 474 0 0,6-1 44 0 0,1 1 1 0 0,-1-1 0 0 0,1 0-1 0 0,-1 1 1 0 0,1-1 0 0 0,-1 0-1 0 0,1 0 1 0 0,-1 1 0 0 0,1-1-1 0 0,-1 0 1 0 0,1 0 0 0 0,-1 0-1 0 0,0 0 1 0 0,1 0 0 0 0,-1 0-1 0 0,1 0 1 0 0,-1 0 0 0 0,1 0 0 0 0,-1 0-1 0 0,0 0 1 0 0,1 0 0 0 0,-1 0-1 0 0,1 0 1 0 0,-1-1 0 0 0,1 1-1 0 0,-1 0 1 0 0,1 0 0 0 0,-1-1-1 0 0,1 1 1 0 0,-1 0 0 0 0,1-1-1 0 0,-1 1 1 0 0,1 0 0 0 0,0-1-1 0 0,-1 1 1 0 0,1-1 0 0 0,-1 1-1 0 0,1-1 1 0 0,0 1 0 0 0,0-1-1 0 0,-1 1 1 0 0,1-1 0 0 0,0 1 0 0 0,0-1-1 0 0,-1 1-23 0 0,1-2 208 0 0,-1 1 452 0 0,-8-1 1725 0 0,1-11-654 0 0,7 12-1071 0 0,1 1-79 0 0,0-3-18 0 0,-4-32 509 0 0,4 33-850 0 0,1 1-40 0 0,16-49-544 0 0,-4 22 32 0 0,41-35 340 0 0,-23 49 117 0 0,28-28-48 0 0,30 4-114 0 0,1 11 46 0 0,-6-9-11 0 0,37 2 0 0 0,-28 21 0 0 0,-4 9 148 0 0,59 20 877 0 0,-5 1 194 0 0,-50 2-1038 0 0,-26 1-117 0 0,81 5 144 0 0,16 5 784 0 0,-30-13-382 0 0,36 3-154 0 0,-80-14-312 0 0,-19-13 27 0 0,89 23-158 0 0,-12-4 553 0 0,-134-12-468 0 0,0-1 0 0 0,1-1 1 0 0,-1 0-1 0 0,0 0 0 0 0,0-1 1 0 0,0-1-1 0 0,-1-1 0 0 0,9-3-98 0 0,85-40 416 0 0,-23 8-352 0 0,-40 8-64 0 0,33-35 664 0 0,-37-9-464 0 0,-30-8 76 0 0,-11 54-264 0 0,-9-27-12 0 0,-6 23-152 0 0,-2 10 294 0 0,-1 0-58 0 0,-2 11-70 0 0,13 9-14 0 0,1-3 0 0 0,1 3-14 0 0,5 3-61 0 0,1 1 12 0 0,0 0 97 0 0,0 0-88 0 0,0 0-14 0 0,0 0-9 0 0,0 0-56 0 0,0 0-25 0 0,0 0-2 0 0,-6 16-528 0 0,25 8-1901 0 0,-7-19-2456 0 0,-11-5 4897 0 0,4 4-4661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33.901"/>
    </inkml:context>
    <inkml:brush xml:id="br0">
      <inkml:brushProperty name="width" value="0.05" units="cm"/>
      <inkml:brushProperty name="height" value="0.05" units="cm"/>
    </inkml:brush>
  </inkml:definitions>
  <inkml:trace contextRef="#ctx0" brushRef="#br0">8 0 14712 0 0,'0'0'332'0'0,"0"0"50"0"0,0 0 25 0 0,0 0-48 0 0,0 0-213 0 0,0 0-10 0 0,-8 16 1433 0 0,21 57 1107 0 0,35 81-1356 0 0,-39-100-1470 0 0,-6-41 57 0 0,-1 0-1 0 0,0 0 1 0 0,-1 1 0 0 0,0-1 0 0 0,-1 0 0 0 0,-1 1 0 0 0,0-1-1 0 0,-1 1 94 0 0,-1 13 314 0 0,1-7-4793 0 0,4-21 193 0 0,4-6-1190 0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9.70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99 1 52 0,'0'4'22'0,"5"-8"-12"0,-5 8 6 16,0-4 11-16,0 0-8 15,0 0-3-15,0 0-9 16,0 0-3-16,0 0-4 15,0 0-1-15,0 7 1 16,0-3 0-16,0 3-3 16,0 1 0-16,0-1 2 15,0 1 2-15,0 3 0 16,0 0-1-16,0 0 1 16,0 4-1-16,0 3 0 15,0 4 0-15,0 0 0 16,0 4 0-16,0 0-3 0,4 8 0 15,-4 6-1-15,4 5 0 16,-4-1-2-16,4 0-1 16,-4 1 4-16,4-1 1 15,0 0-3-15,1 5-1 16,-1-5 0-16,4 0 2 16,0-3 2-16,5 0 1 15,-1 3 1-15,5 8 0 16,0 7 0-16,-1-7 2 15,-3 3-3-15,3-3 0 16,-3 0 3-16,-5-4 1 0,-4 0 3 16,-4 0 1-16,0 0-1 15,0 4-1-15,0 7-6 16,0 4 1-16,0 0 4 16,0 3 5-16,0 1 8 15,4-4 7-15,1-4-11 16,-1 4-2-16,0-4-5 15,0 0 1-15,0 4-4 16,0 0-4-16,-4 0 0 0,0-4 1 16,-4-4 2-16,0 1 1 15,0-1 1-15,0 1 2 16,-5 7 1-16,5-8-1 16,0 8 1-16,0 7-2 15,0-3 0-15,0 3-1 16,-1-3 0-16,1-5 0 0,0-2 2 15,0-1 1-15,0 4 1 16,0-4-2-16,0 4 1 16,-5 3-4-16,1-3 0 15,0-4 3-15,-1 8 1 16,-3-4-3-16,-1 0-1 16,1 0 1-16,-1-1 0 15,1 1 0-15,4 4 0 16,-1-1-2-16,1-3 1 15,4 4-2-15,0-8-1 16,-1-7 1-16,1 0 1 16,0-8-1-16,0 8-1 0,0-1-2 15,0-2-1-15,-5 2 2 16,1 5 2-16,0 3 0 16,-1-4-1-16,1-3 3 15,0 4 2-15,-1 7-2 16,5-8-2-16,0-11 0 15,0 1 1-15,0-5-3 16,4-3 0-16,0 0 1 16,0-3 0-16,0-5 0 15,0 1 2-15,0 3-3 16,0 0 0-16,0 4 1 16,0-3 2-16,0-1-1 15,0-3 2-15,0-5-4 16,4 1 0-16,-4-4 1 15,4 4 0-15,0-7 2 0,0-1 1 16,0 1-4-16,-4-1 1 16,0 1 0-16,0-4 0 15,0 3 0-15,0-3 0 16,0 0 0-16,0-1 0 16,0 5 2-16,0-8 1 15,0 0 1-15,0-3 0 16,0-1-5-16,0 0 1 15,0 1 0-15,0 3 2 16,5 0-1-16,-5 4-1 16,0 0 1-16,0-4 1 0,0 0-3 15,0-4-2-15,0-7-1 16,0 0 3-16,4-7-13 16,0-15-4-16,0-4-87 15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38.040"/>
    </inkml:context>
    <inkml:brush xml:id="br0">
      <inkml:brushProperty name="width" value="0.05" units="cm"/>
      <inkml:brushProperty name="height" value="0.05" units="cm"/>
    </inkml:brush>
  </inkml:definitions>
  <inkml:trace contextRef="#ctx0" brushRef="#br0">5 201 10088 0 0,'0'0'298'0'0,"0"0"-4"0"0,14 0-182 0 0,102-31 3818 0 0,-73 23-3428 0 0,28-15 1161 0 0,-29-22-432 0 0,-42 13-964 0 0,-2 27-220 0 0,-1 1-1 0 0,0 0 1 0 0,0 0 0 0 0,0 0 0 0 0,0 0 0 0 0,-1 0-1 0 0,0 1 1 0 0,1 0 0 0 0,-1-1 0 0 0,0 1 0 0 0,-1 1 0 0 0,1-1-1 0 0,-1 1 1 0 0,1 0 0 0 0,-1 0 0 0 0,0 0 0 0 0,1 0-1 0 0,-1 1 1 0 0,0 0 0 0 0,0 0 0 0 0,0 0 0 0 0,0 1 0 0 0,0-1-1 0 0,0 1 1 0 0,0 0 0 0 0,0 1 0 0 0,0-1 0 0 0,0 1-1 0 0,0 0 1 0 0,0 1 0 0 0,0-1 0 0 0,0 1 0 0 0,0 0 0 0 0,1 0-1 0 0,-4 2-46 0 0,-12 6 0 0 0,-29 26 0 0 0,-4 41 0 0 0,45 4 0 0 0,55 127 2688 0 0,-45-204-2714 0 0,-1 0 0 0 0,1 0 0 0 0,0 0-1 0 0,0 0 1 0 0,1-1 0 0 0,-1 1-1 0 0,1-1 1 0 0,-1 0 0 0 0,1 0 0 0 0,0 0-1 0 0,0 0 1 0 0,1 0 0 0 0,-1 0 0 0 0,0-1-1 0 0,1 0 1 0 0,0 0 0 0 0,0 0 0 0 0,-1 0-1 0 0,1 0 1 0 0,0-1 0 0 0,0 0 0 0 0,0 1-1 0 0,1-2 1 0 0,-1 1 0 0 0,0 0 0 0 0,0-1-1 0 0,0 0 1 0 0,1 0 0 0 0,-1 0-1 0 0,0 0 1 0 0,0-1 0 0 0,1 0 0 0 0,1 0 26 0 0,15-3-1855 0 0,1 0-5383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36.726"/>
    </inkml:context>
    <inkml:brush xml:id="br0">
      <inkml:brushProperty name="width" value="0.05" units="cm"/>
      <inkml:brushProperty name="height" value="0.05" units="cm"/>
    </inkml:brush>
  </inkml:definitions>
  <inkml:trace contextRef="#ctx0" brushRef="#br0">179 264 9168 0 0,'0'0'266'0'0,"0"0"1"0"0,-5 4 697 0 0,-45 18 3295 0 0,49-22-3951 0 0,-17 4 480 0 0,-29 8 63 0 0,22-8 125 0 0,1-19-386 0 0,23 13-587 0 0,0-1-1 0 0,0 1 1 0 0,0 0 0 0 0,0 0 0 0 0,0-1-1 0 0,0 1 1 0 0,1 0 0 0 0,-1-1 0 0 0,1 1 0 0 0,0 0-1 0 0,0-1 1 0 0,0 1 0 0 0,0-1 0 0 0,0 1-1 0 0,0-1 1 0 0,0 1 0 0 0,1 0 0 0 0,-1-1 0 0 0,1 1-1 0 0,0 0 1 0 0,0-1 0 0 0,0 1 0 0 0,0 0-1 0 0,0-1-2 0 0,7-12-9 0 0,33-46 93 0 0,-31 52-38 0 0,0-1-19 0 0,1-1-1 0 0,0 2 0 0 0,1 0 1 0 0,0 0-1 0 0,0 1 0 0 0,1 0 1 0 0,0 1-1 0 0,0 1 0 0 0,1 0 0 0 0,12-3-26 0 0,-18 7-5 0 0,-3 0-6 0 0,-1 1 1 0 0,1 0 0 0 0,0 0-1 0 0,0 0 1 0 0,-1 1 0 0 0,1-1 0 0 0,0 1-1 0 0,0 0 1 0 0,0 1 0 0 0,0-1 0 0 0,-1 1-1 0 0,1 0 1 0 0,0 0 0 0 0,0 1-1 0 0,1 0 11 0 0,5 2-10 0 0,-8-2 27 0 0,1-1 0 0 0,0 1-1 0 0,0 0 1 0 0,-1-1 0 0 0,1 2-1 0 0,-1-1 1 0 0,1 0 0 0 0,-1 1-1 0 0,0-1 1 0 0,0 1 0 0 0,0 0-1 0 0,0 0 1 0 0,-1 0 0 0 0,1 1-1 0 0,0 0-16 0 0,0 4 47 0 0,0 0-1 0 0,-1 0 1 0 0,0 0-1 0 0,0 1 1 0 0,0-1-1 0 0,-1 0 1 0 0,-1 1-1 0 0,1 0 1 0 0,-1-1-1 0 0,-1 1 1 0 0,0-1-1 0 0,0 1 1 0 0,-1-1-1 0 0,1 0 1 0 0,-2 0-1 0 0,1 1 1 0 0,-1-1-1 0 0,-1-1 1 0 0,1 1-1 0 0,-1 0 1 0 0,-1-1-1 0 0,1 0 1 0 0,-1 0-1 0 0,-1 0 1 0 0,1-1-1 0 0,-1 1 1 0 0,0-1-1 0 0,0-1 1 0 0,-1 1-1 0 0,-5 3-46 0 0,2-2 79 0 0,1-1 0 0 0,-1 0-1 0 0,0 0 1 0 0,-1-1 0 0 0,1 0 0 0 0,-1 0 0 0 0,0-2 0 0 0,0 1-1 0 0,-5 0-78 0 0,-56 3-24 0 0,70-8-108 0 0,1 1 0 0 0,-1-1 0 0 0,1 0-1 0 0,-1 1 1 0 0,1-1 0 0 0,-1 0 0 0 0,1 0-1 0 0,0 0 1 0 0,-1 0 0 0 0,1 0 0 0 0,0 0-1 0 0,0-1 1 0 0,0 1 0 0 0,0 0 0 0 0,0-1-1 0 0,0 1 1 0 0,0 0 0 0 0,0-1 0 0 0,0 1-1 0 0,1-1 1 0 0,-1 0 0 0 0,1 1 0 0 0,-1-1 0 0 0,1 1-1 0 0,-1-1 1 0 0,1 0 0 0 0,0 0 132 0 0,1-17-3589 0 0,3 7-1659 0 0</inkml:trace>
  <inkml:trace contextRef="#ctx0" brushRef="#br0" timeOffset="645.993">457 24 13448 0 0,'0'0'298'0'0,"0"0"46"0"0,0 0 24 0 0,0 0-37 0 0,14 10 504 0 0,8 38-437 0 0,13 258 3387 0 0,-32-295-3561 0 0,11-3 0 0 0,-8-11-309 0 0,-1 1-1 0 0,0-1 0 0 0,0-1 1 0 0,0 1-1 0 0,0-1 1 0 0,0 0-1 0 0,-1 0 0 0 0,1 0 1 0 0,-1-1-1 0 0,0 1 0 0 0,-1-1 1 0 0,1 0-1 0 0,1-4 86 0 0,3-1-133 0 0,105-177-2294 0 0,-43 72 1998 0 0,-40 80 4969 0 0,-26 36-4429 0 0,1 0 1 0 0,0 1-1 0 0,-1 0 1 0 0,1 0-1 0 0,-1 0 1 0 0,0 0-1 0 0,0 1 1 0 0,0 0-1 0 0,0 0 1 0 0,0 0-1 0 0,0 0 1 0 0,-1 0-1 0 0,0 1 1 0 0,1 0-1 0 0,-1-1 1 0 0,-1 1-1 0 0,1 1 1 0 0,0-1-1 0 0,-1 0 0 0 0,0 0 1 0 0,1 4-112 0 0,19 81 248 0 0,-13 7 397 0 0,13 29-813 0 0,-14-116-2419 0 0,1-8-3879 0 0,-5-4 120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34.575"/>
    </inkml:context>
    <inkml:brush xml:id="br0">
      <inkml:brushProperty name="width" value="0.05" units="cm"/>
      <inkml:brushProperty name="height" value="0.05" units="cm"/>
    </inkml:brush>
  </inkml:definitions>
  <inkml:trace contextRef="#ctx0" brushRef="#br0">47 426 16152 0 0,'0'0'365'0'0,"0"0"56"0"0,0 0 24 0 0,0 0-55 0 0,-13 3 55 0 0,-11 12-1816 0 0,23-14 1343 0 0,1-1 156 0 0,0 0 86 0 0,0 0 18 0 0,0 0 14 0 0,0 0 37 0 0,-1 1 18 0 0,0 3-231 0 0,-1 0 0 0 0,1 0 0 0 0,0 1-1 0 0,0-1 1 0 0,1 0 0 0 0,-1 1-1 0 0,1-1 1 0 0,0 1 0 0 0,0-1-1 0 0,0 1 1 0 0,1-1 0 0 0,0 0-1 0 0,0 1 1 0 0,0-1 0 0 0,0 0 0 0 0,0 0-1 0 0,1 0 1 0 0,0 0 0 0 0,2 4-70 0 0,8 30-65 0 0,13 39-299 0 0,2-15 183 0 0,-11-25 57 0 0,-15-36 203 0 0,-1-1 37 0 0,0 0 10 0 0,0 0-3 0 0,0 0-23 0 0,0 0-11 0 0,0 0-1 0 0,0 0 10 0 0,-13-89 1188 0 0,0 35-740 0 0,13-20-56 0 0,13 29-955 0 0,22-2 158 0 0,60-12 195 0 0,-87 56 120 0 0,2-2-89 0 0,0 0 0 0 0,0 1 0 0 0,1 0 0 0 0,0 0 0 0 0,0 1 0 0 0,0 1 0 0 0,0 0 0 0 0,4 0 81 0 0,30 26-1769 0 0,-37-6-2687 0 0,-8-13 2890 0 0</inkml:trace>
  <inkml:trace contextRef="#ctx0" brushRef="#br0" timeOffset="550.763">635 302 17503 0 0,'0'0'399'0'0,"0"0"60"0"0,0 0 21 0 0,0 0-59 0 0,-8 0-214 0 0,-45 8 947 0 0,52-8-1166 0 0,-5 1 6 0 0,0 0 0 0 0,0 0 1 0 0,1 0-1 0 0,-1 1 0 0 0,1 0 0 0 0,-1 0 1 0 0,1 0-1 0 0,0 1 0 0 0,0 0 1 0 0,0 0-1 0 0,0 0 0 0 0,1 1 1 0 0,-4 2 5 0 0,2 1 148 0 0,4-5-147 0 0,0-1-1 0 0,0 1 1 0 0,0-1 0 0 0,1 1-1 0 0,-1-1 1 0 0,0 1 0 0 0,1 0 0 0 0,0 0-1 0 0,-1 0 1 0 0,1 0 0 0 0,0 0 0 0 0,0 0-1 0 0,0 0 1 0 0,0 1 0 0 0,0-1-1 0 0,1 0 1 0 0,-1 0 0 0 0,1 1 0 0 0,-1-1-1 0 0,1 0 1 0 0,0 1 0 0 0,0-1 0 0 0,0 0-1 0 0,0 1 1 0 0,1-1 0 0 0,-1 0-1 0 0,0 1 1 0 0,1-1 0 0 0,0 0 0 0 0,-1 0-1 0 0,2 2 0 0 0,37 29-1108 0 0,35 10-92 0 0,-18 8-168 0 0,-54-49 1359 0 0,1 1-1 0 0,-2 0 0 0 0,1 0 0 0 0,0 0 0 0 0,0 0 0 0 0,-1 0 0 0 0,1 0 0 0 0,-1 0 0 0 0,0 0 0 0 0,0 0 0 0 0,-1 1 0 0 0,1-1 0 0 0,0 0 0 0 0,-1 1 0 0 0,0-1 0 0 0,0 1 0 0 0,0-1 0 0 0,0 0 0 0 0,-1 1 0 0 0,1-1 0 0 0,-1 3 10 0 0,0-4 93 0 0,0 1-1 0 0,0 0 0 0 0,0-1 1 0 0,0 1-1 0 0,0-1 0 0 0,-1 0 1 0 0,1 1-1 0 0,-1-1 0 0 0,1 0 1 0 0,-1 0-1 0 0,0 0 0 0 0,0 0 1 0 0,0 0-1 0 0,0 0 0 0 0,0 0 1 0 0,0-1-1 0 0,-1 1 0 0 0,1-1 1 0 0,0 0-1 0 0,-1 1 0 0 0,1-1 1 0 0,-1 0-1 0 0,1-1 0 0 0,-1 1 1 0 0,0 0-1 0 0,1-1 0 0 0,-4 1-92 0 0,-33 0 1164 0 0,-13-14-932 0 0,35 9-261 0 0,16 4-122 0 0,-7-4-253 0 0,5 3-17 0 0,-7-5-149 0 0,4 0-3728 0 0,3-1-1172 0 0</inkml:trace>
  <inkml:trace contextRef="#ctx0" brushRef="#br0" timeOffset="987.93">852 1 14960 0 0,'0'0'438'0'0,"0"0"-8"0"0,-4 18 935 0 0,0 72-599 0 0,12 34-574 0 0,24 88 1056 0 0,-15-42-472 0 0,13 15-924 0 0,-39-234-4906 0 0,2 32 4145 0 0,1-1-3 0 0</inkml:trace>
  <inkml:trace contextRef="#ctx0" brushRef="#br0" timeOffset="1321.165">701 317 13560 0 0,'0'0'306'0'0,"0"0"46"0"0,0 0 23 0 0,0 0-44 0 0,0 0-86 0 0,0 0 459 0 0,0 0 226 0 0,0 0 44 0 0,14-7-213 0 0,119-36-1420 0 0,-59 24 1151 0 0,-1 0 403 0 0,89 7 521 0 0,-132 19-2236 0 0,-21-6-2128 0 0,-9-1-3190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33.045"/>
    </inkml:context>
    <inkml:brush xml:id="br0">
      <inkml:brushProperty name="width" value="0.05" units="cm"/>
      <inkml:brushProperty name="height" value="0.05" units="cm"/>
    </inkml:brush>
  </inkml:definitions>
  <inkml:trace contextRef="#ctx0" brushRef="#br0">161 1 10016 0 0,'0'0'230'0'0,"0"0"30"0"0,0 0 18 0 0,0 0 56 0 0,0 0 230 0 0,0 0 99 0 0,0 0 17 0 0,0 0-59 0 0,0 0-271 0 0,0 0-118 0 0,0 0-28 0 0,0 0-22 0 0,0 0-74 0 0,0 0-38 0 0,0 0-6 0 0,-1 1-11 0 0,-20 25 213 0 0,18-17-64 0 0,0-2 46 0 0,1 0 0 0 0,1 0-1 0 0,0 1 1 0 0,0-1 0 0 0,0 0 0 0 0,1 1 0 0 0,0-1 0 0 0,0 0 0 0 0,1 1-1 0 0,0-1 1 0 0,0 0 0 0 0,2 5-248 0 0,1 12 176 0 0,21 137 86 0 0,-3-5-132 0 0,-10 38-36 0 0,-7 10 1054 0 0,-10-120-230 0 0,-11-9 74 0 0,2-45-808 0 0,-9-10-704 0 0,19-22 218 0 0,0 0 0 0 0,1 0-1 0 0,-1 0 1 0 0,1 0 0 0 0,-1-1-1 0 0,1 0 1 0 0,0 1 0 0 0,0-1-1 0 0,0 0 1 0 0,0 0 0 0 0,0-1-1 0 0,1 1 1 0 0,0-1 0 0 0,-1 1-1 0 0,1-1 1 0 0,1 0 0 0 0,-1 0-1 0 0,0 0 1 0 0,1 0 0 0 0,0 0 0 0 0,0 0-1 0 0,0 0 1 0 0,0 0 0 0 0,1-4 302 0 0,-4-7-1600 0 0</inkml:trace>
  <inkml:trace contextRef="#ctx0" brushRef="#br0" timeOffset="413.764">1 712 10912 0 0,'0'0'248'0'0,"0"0"34"0"0,0 0 20 0 0,0 0-38 0 0,0 0-112 0 0,0 0 162 0 0,0 0 94 0 0,0 0 22 0 0,0 0-45 0 0,0 0-196 0 0,0 0-86 0 0,0 0-20 0 0,-1 0-17 0 0,4-17 571 0 0,-2 16-671 0 0,10-9 398 0 0,0 0 1 0 0,1 0-1 0 0,0 2 0 0 0,0-1 1 0 0,1 2-1 0 0,-1 0 1 0 0,2 0-1 0 0,1 0-364 0 0,22-12 682 0 0,38-22-323 0 0,-2-4-1 0 0,18-18-358 0 0,-31 27 152 0 0,-58 36-77 0 0,-2 0-6 0 0,0 0 17 0 0,0 0 87 0 0,-13 47-1296 0 0,8-31-4374 0 0,4-14 3675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55.180"/>
    </inkml:context>
    <inkml:brush xml:id="br0">
      <inkml:brushProperty name="width" value="0.05" units="cm"/>
      <inkml:brushProperty name="height" value="0.05" units="cm"/>
    </inkml:brush>
  </inkml:definitions>
  <inkml:trace contextRef="#ctx0" brushRef="#br0">1 9 14368 0 0,'0'0'330'0'0,"0"0"45"0"0,0 0 17 0 0,0 0-47 0 0,0 0-190 0 0,0 0 36 0 0,0 0 38 0 0,0 0 9 0 0,0 0-27 0 0,0 0-80 0 0,0 0 130 0 0,0 0 83 0 0,14-5 1205 0 0,115 2-405 0 0,-48 7-1673 0 0,-72-1 457 0 0,-8-2-8215 0 0,-1-1 8262 0 0,0 0-2021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55.571"/>
    </inkml:context>
    <inkml:brush xml:id="br0">
      <inkml:brushProperty name="width" value="0.05" units="cm"/>
      <inkml:brushProperty name="height" value="0.05" units="cm"/>
    </inkml:brush>
  </inkml:definitions>
  <inkml:trace contextRef="#ctx0" brushRef="#br0">0 47 16208 0 0,'0'0'365'0'0,"0"0"56"0"0,0 0 26 0 0,0 0-53 0 0,4-8-238 0 0,0 5-209 0 0,0-1-1 0 0,0 1 0 0 0,0 0 1 0 0,0 0-1 0 0,0 1 0 0 0,0-1 0 0 0,1 1 1 0 0,-1 0-1 0 0,1 0 0 0 0,0 1 1 0 0,-1-1-1 0 0,1 1 0 0 0,0 0 0 0 0,4 0 54 0 0,44-5 126 0 0,59 17 332 0 0,-55-3-391 0 0,11 20-1115 0 0,-59-24-434 0 0,-7-4 938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57.026"/>
    </inkml:context>
    <inkml:brush xml:id="br0">
      <inkml:brushProperty name="width" value="0.05" units="cm"/>
      <inkml:brushProperty name="height" value="0.05" units="cm"/>
    </inkml:brush>
  </inkml:definitions>
  <inkml:trace contextRef="#ctx0" brushRef="#br0">9 182 14280 0 0,'0'0'322'0'0,"0"0"45"0"0,0 0 21 0 0,0 0-33 0 0,0 0-197 0 0,0 0 40 0 0,0 0 39 0 0,0 0 9 0 0,0 0-14 0 0,0 0-68 0 0,0 0-32 0 0,0 0-4 0 0,0 0 14 0 0,0 0 55 0 0,0 0 24 0 0,8 15 787 0 0,15 50 1136 0 0,-9-6-2040 0 0,5 52-104 0 0,18 79 72 0 0,10 37-72 0 0,-7-109-512 0 0,-23-68-416 0 0,-17-50 824 0 0,0 14-1687 0 0,-1-20-5277 0 0,-2-6 2456 0 0</inkml:trace>
  <inkml:trace contextRef="#ctx0" brushRef="#br0" timeOffset="755.04">0 386 9528 0 0,'0'0'216'0'0,"0"0"32"0"0,0 0 10 0 0,0 0 125 0 0,6-17 4336 0 0,1-18-2969 0 0,2 25-1783 0 0,10-32-620 0 0,32-31-779 0 0,-26 46 2277 0 0,41-30-738 0 0,-35 40-107 0 0,16 1 82 0 0,-3 5 126 0 0,0 10 101 0 0,-29 4-303 0 0,-1 1 0 0 0,1 0 0 0 0,-1 1-1 0 0,0 0 1 0 0,0 1 0 0 0,0 1-1 0 0,-1 0 1 0 0,0 1 0 0 0,-1 1-1 0 0,0 0 1 0 0,7 6-6 0 0,-15-11 26 0 0,0-1-1 0 0,0 1 1 0 0,-1 0-1 0 0,1 0 1 0 0,-1 1-1 0 0,0-1 1 0 0,-1 1-1 0 0,1-1 1 0 0,-1 1-1 0 0,0 0 1 0 0,0 0-1 0 0,0 0 1 0 0,0 0-1 0 0,-1 0 1 0 0,0 0-1 0 0,0 1 0 0 0,-1 1-25 0 0,1-1 3 0 0,-1 0-1 0 0,0 1 0 0 0,-1-1 1 0 0,1 0-1 0 0,-1 1 0 0 0,0-1 0 0 0,-1 0 1 0 0,0 0-1 0 0,0 0 0 0 0,0 0 0 0 0,-1 0 1 0 0,1 0-1 0 0,-4 3-2 0 0,-5 3 247 0 0,0 0 1 0 0,-1 0-1 0 0,0-2 1 0 0,-1 1 0 0 0,0-2-1 0 0,-1 1 1 0 0,0-2-1 0 0,-14 7-247 0 0,-10 6 670 0 0,23-13-432 0 0,-2 0 0 0 0,1-2 0 0 0,-1 1-1 0 0,0-2 1 0 0,0-1 0 0 0,0 0-1 0 0,-2-1-237 0 0,-48-6 135 0 0,65 3-463 0 0,2 0-12 0 0,0 0-24 0 0,0 0-11 0 0,-4-2 28 0 0,-1 0-2984 0 0,5 2-2662 0 0</inkml:trace>
  <inkml:trace contextRef="#ctx0" brushRef="#br0" timeOffset="1886.11">1001 0 11312 0 0,'0'0'256'0'0,"0"0"34"0"0,0 0 21 0 0,0 0-35 0 0,0 0-99 0 0,0 0 255 0 0,0 0 131 0 0,0 0 21 0 0,0 0-25 0 0,0 0-134 0 0,0 0-60 0 0,0 0-11 0 0,0 0-36 0 0,0 0-141 0 0,0 0-66 0 0,0 0-14 0 0,0 0-3 0 0,0 0-13 0 0,-18 8 594 0 0,-29 49-85 0 0,22-17-398 0 0,-34 64-148 0 0,-52 104 544 0 0,84-146 28 0 0,3 1 0 0 0,-12 52-616 0 0,31-93 88 0 0,1 0-1 0 0,1 0 0 0 0,1 0 1 0 0,0 1-1 0 0,2-1 0 0 0,1 0 1 0 0,1 1-1 0 0,3 16-87 0 0,0-20 52 0 0,1 1-1 0 0,0-1 1 0 0,2 0 0 0 0,0-1 0 0 0,1 0-1 0 0,1 0 1 0 0,1-1 0 0 0,0 0 0 0 0,1 0-1 0 0,4 2-51 0 0,1 0 103 0 0,1 0 0 0 0,1 0 0 0 0,1-2 0 0 0,0-1 0 0 0,1 0-1 0 0,1-1 1 0 0,7 3-103 0 0,35 16 0 0 0,4-21 256 0 0,-4-21-122 0 0,-56 9-124 0 0,9 13-1352 0 0,-16-13 883 0 0,-1-1-1286 0 0,0 0-5100 0 0</inkml:trace>
  <inkml:trace contextRef="#ctx0" brushRef="#br0" timeOffset="9558.374">1098 754 9184 0 0,'0'0'208'0'0,"0"0"33"0"0,0 0 14 0 0,-1 1-42 0 0,-20 29 4567 0 0,21-30-4699 0 0,0 0 0 0 0,0-1 0 0 0,0 1 0 0 0,0 0 0 0 0,0 0 0 0 0,0-1 0 0 0,0 1 0 0 0,0 0 0 0 0,0-1 0 0 0,0 1 0 0 0,0 0 0 0 0,0-1 0 0 0,0 1 1 0 0,-1 0-1 0 0,1 0 0 0 0,0-1 0 0 0,0 1 0 0 0,0 0 0 0 0,0-1 0 0 0,0 1 0 0 0,-1 0 0 0 0,1 0 0 0 0,0 0 0 0 0,0-1 0 0 0,-1 1 0 0 0,1 0 0 0 0,0 0 0 0 0,0 0 0 0 0,-1-1 0 0 0,1 1 0 0 0,0 0 0 0 0,0 0 0 0 0,-1 0 0 0 0,1 0 1 0 0,0 0-1 0 0,-1 0 0 0 0,1 0 0 0 0,0 0 0 0 0,-1 0 0 0 0,1 0 0 0 0,0 0 0 0 0,0 0 0 0 0,-1 0 0 0 0,1 0 0 0 0,0 0 0 0 0,-1 0 0 0 0,1 0-81 0 0,38-112 21 0 0,36-46-21 0 0,10-21 331 0 0,-46 106 626 0 0,10-3-865 0 0,-48 75-17 0 0,1 0-10 0 0,1-5-1 0 0,10-7 310 0 0,9 28-497 0 0,9 52-532 0 0,-4-5 1315 0 0,-5-1-430 0 0,37 94-156 0 0,-33-78-134 0 0,2 13 48 0 0,-3 10 252 0 0,-17-27-154 0 0,-8-62 93 0 0,1-11-197 0 0,-1 0-1 0 0,1 0 0 0 0,0 0 0 0 0,0 0 1 0 0,0 0-1 0 0,-1 0 0 0 0,1 0 0 0 0,0 0 1 0 0,0 0-1 0 0,-1 0 0 0 0,1 0 0 0 0,0 0 1 0 0,0 0-1 0 0,0 0 0 0 0,-1 0 0 0 0,1 0 1 0 0,0 0-1 0 0,0 0 0 0 0,-1 0 0 0 0,1 0 1 0 0,0 0-1 0 0,0 0 0 0 0,0 0 0 0 0,-1 0 1 0 0,1 0-1 0 0,0 1 0 0 0,0-1 0 0 0,0 0 1 0 0,-1 0-1 0 0,1 0 0 0 0,0 0 0 0 0,0 0 1 0 0,0 1-1 0 0,0-1 0 0 0,0 0 0 0 0,-1 0 1 0 0,1 0-1 0 0,0 1 0 0 0,0-1 0 0 0,0 0 1 0 0,0 0-1 0 0,0 0 0 0 0,0 1 0 0 0,0-1 19 0 0,-17-42-3861 0 0,12 23-2269 0 0</inkml:trace>
  <inkml:trace contextRef="#ctx0" brushRef="#br0" timeOffset="9935.293">1141 592 13040 0 0,'0'0'297'0'0,"0"0"39"0"0,0 0 19 0 0,0 0-34 0 0,0 0-226 0 0,0 0-170 0 0,0 0-56 0 0,0 0-11 0 0,0 0 34 0 0,9-9 330 0 0,-3 6 45 0 0,0-1 0 0 0,1 2-1 0 0,-1-1 1 0 0,1 0 0 0 0,-1 1 0 0 0,1 1-1 0 0,0-1 1 0 0,0 1 0 0 0,0 0 0 0 0,0 0-1 0 0,0 1 1 0 0,0 0 0 0 0,0 0-1 0 0,0 1 1 0 0,2 0-267 0 0,50-2-44 0 0,84-23-28 0 0,-82 17-245 0 0,-39 6-1391 0 0,-22 2 632 0 0,0-1-2646 0 0,0 0-1142 0 0</inkml:trace>
  <inkml:trace contextRef="#ctx0" brushRef="#br0" timeOffset="10745.092">1793 506 13104 0 0,'0'0'297'0'0,"0"0"39"0"0,0 0 19 0 0,0 0-34 0 0,0 0-225 0 0,0 0-153 0 0,0 0-11 0 0,0 0 29 0 0,0 0 107 0 0,6-5 332 0 0,106-16 1973 0 0,-56 17-1608 0 0,15-1-479 0 0,28 5-349 0 0,-60 8 966 0 0,-38-7-859 0 0,-1-1-99 0 0,0 0-45 0 0,0 0-11 0 0,0 0-9 0 0,0 0-34 0 0,0 0-20 0 0,0 0-2 0 0,3 6-427 0 0,-3-4-2151 0 0,0-2-2712 0 0</inkml:trace>
  <inkml:trace contextRef="#ctx0" brushRef="#br0" timeOffset="11358.491">2090 332 11968 0 0,'0'0'349'0'0,"0"0"-1"0"0,4-5 563 0 0,-4 4-875 0 0,0 0 0 0 0,1-1 0 0 0,-1 1 0 0 0,1 0 0 0 0,-1 0 0 0 0,1 0 0 0 0,-1 0 0 0 0,1 0 0 0 0,0 0 0 0 0,-1 0 0 0 0,1 0 0 0 0,0 0 0 0 0,0 0 0 0 0,0 0 0 0 0,0 1 0 0 0,0-1 0 0 0,0 0 0 0 0,0 1 0 0 0,0-1 0 0 0,0 1 0 0 0,0-1 0 0 0,0 1 1 0 0,1-1-1 0 0,-1 1 0 0 0,0 0 0 0 0,0-1 0 0 0,0 1 0 0 0,1 0 0 0 0,-1 0 0 0 0,0 0 0 0 0,0 0 0 0 0,2 0-36 0 0,35 7 2862 0 0,24 13-1736 0 0,40 18-1225 0 0,-48-18 208 0 0,-42-16-98 0 0,6 19 42 0 0,-15-12-53 0 0,-22 14 0 0 0,-38 36 80 0 0,30-41 611 0 0,-65 46 762 0 0,77-58-1324 0 0,-38 32 366 0 0,51-38-295 0 0,-5 1-93 0 0,5-2-30 0 0,0 2-87 0 0,1-2-137 0 0,-7 3-1464 0 0,37-16-2767 0 0,-20 8-1523 0 0</inkml:trace>
  <inkml:trace contextRef="#ctx0" brushRef="#br0" timeOffset="11834.992">2615 66 15632 0 0,'0'0'356'0'0,"0"0"49"0"0,0 0 21 0 0,0 0-42 0 0,1 1-250 0 0,3 2-120 0 0,8 69 666 0 0,-15-36 506 0 0,-1 40 715 0 0,3 80-958 0 0,6-75-1317 0 0,4-19 142 0 0,4 12-8 0 0,-5 0 705 0 0,-8-42-4175 0 0,0-15-1715 0 0,0-17 16 0 0</inkml:trace>
  <inkml:trace contextRef="#ctx0" brushRef="#br0" timeOffset="12707.46">2534 174 11072 0 0,'0'0'324'0'0,"0"0"-3"0"0,0-1-204 0 0,39-56-1191 0 0,-37 53 757 0 0,0 1 1 0 0,1-1 0 0 0,0 0-1 0 0,0 1 1 0 0,0 0-1 0 0,0-1 1 0 0,0 1 0 0 0,0 0-1 0 0,1 1 1 0 0,0-1-1 0 0,-1 1 1 0 0,1-1 0 0 0,0 1-1 0 0,0 0 1 0 0,0 1 0 0 0,1-1-1 0 0,3 0 317 0 0,52-5 8269 0 0,54 29-5384 0 0,-79-10-2994 0 0,-23-4 28 0 0,-9-6 71 0 0,0-1 0 0 0,0 1 0 0 0,0 0 0 0 0,-1 0 0 0 0,1 0 0 0 0,-1 0 0 0 0,1 0 0 0 0,-1 1 0 0 0,0-1 0 0 0,0 1 0 0 0,0-1 0 0 0,0 1 0 0 0,0 0 0 0 0,0 0 0 0 0,-1 0 0 0 0,1 0 0 0 0,-1 0 0 0 0,0 0 0 0 0,0 0 0 0 0,0 0 1 0 0,0 2 9 0 0,-18 61 1121 0 0,12-58-977 0 0,1-1 0 0 0,-1-1 0 0 0,0 1 0 0 0,0-1 0 0 0,-1 0 1 0 0,0 0-1 0 0,0-1 0 0 0,0 1 0 0 0,-1-1 0 0 0,0-1-144 0 0,-54 39 1291 0 0,44-40-2752 0 0,30-18 283 0 0,-9 13 1132 0 0,1 0 0 0 0,-1-1 0 0 0,1 2 0 0 0,-1-1-1 0 0,1 0 1 0 0,0 1 0 0 0,-1 0 0 0 0,1 0 0 0 0,0 0 0 0 0,0 1 0 0 0,0 0-1 0 0,0 0 1 0 0,0 0 0 0 0,0 0 0 0 0,-1 1 0 0 0,1 0 0 0 0,0 0-1 0 0,0 0 1 0 0,-1 0 0 0 0,1 1 0 0 0,-1 0 0 0 0,1 0 0 0 0,-1 0 0 0 0,1 1-1 0 0,-1-1 1 0 0,0 1 0 0 0,0 0 0 0 0,-1 0 0 0 0,1 0 0 0 0,-1 1 0 0 0,2 1 46 0 0,38 65 333 0 0,-40-61-295 0 0,0 1 1 0 0,-1 0-1 0 0,0-1 0 0 0,-1 1 1 0 0,0 0-1 0 0,0 0 1 0 0,-1 0-1 0 0,0 0 0 0 0,-1 0 1 0 0,-1 4-39 0 0,-21 51 426 0 0,17-56-265 0 0,0 0 0 0 0,-1-1-1 0 0,0 1 1 0 0,0-2-1 0 0,0 1 1 0 0,-1-1 0 0 0,0 0-1 0 0,0 0 1 0 0,-1-1-1 0 0,0-1 1 0 0,-10 6-161 0 0,-71 17 1736 0 0,37-21-1247 0 0,28-6-506 0 0,4-8-1726 0 0,20 6 1119 0 0,1-9-2761 0 0,0-7 1417 0 0,4 0-14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3:14.118"/>
    </inkml:context>
    <inkml:brush xml:id="br0">
      <inkml:brushProperty name="width" value="0.05" units="cm"/>
      <inkml:brushProperty name="height" value="0.05" units="cm"/>
    </inkml:brush>
  </inkml:definitions>
  <inkml:trace contextRef="#ctx0" brushRef="#br0">44 456 6656 0 0,'0'0'197'0'0,"0"0"60"0"0,0 0 169 0 0,0 0 71 0 0,0 0 14 0 0,0 0-102 0 0,0 0-413 0 0,0 0-113 0 0,0 0-3 0 0,0 0 0 0 0,0 0 40 0 0,0 0 156 0 0,0 0 22 0 0,0 0 52 0 0,0 0 248 0 0,0 0 108 0 0,0 0 26 0 0,0 0 29 0 0,0 0 107 0 0,-6-4 1435 0 0,4 3-1910 0 0,-1 1 31 0 0,-8 1 3872 0 0,42-39-4006 0 0,13-39-90 0 0,-31 45 0 0 0,1 1-164 0 0,1-30 152 0 0,-18 38 164 0 0,-11 10-88 0 0,12 10-43 0 0,-17-11 44 0 0,5 11-63 0 0,13 3-14 0 0,0-1 0 0 0,-1 1 0 0 0,1 0 0 0 0,-1-1 0 0 0,1 1 0 0 0,0 0 0 0 0,-1 0 0 0 0,1 0-1 0 0,-1 0 1 0 0,1 0 0 0 0,-1 0 0 0 0,1 0 0 0 0,-1 0 0 0 0,1 0 0 0 0,0 1 0 0 0,-1-1-1 0 0,1 1 1 0 0,0-1 0 0 0,-1 1 0 0 0,1-1 0 0 0,0 1 0 0 0,-1 0 0 0 0,1 0 0 0 0,0 0 0 0 0,0 0-1 0 0,0 0 1 0 0,0 0 12 0 0,-18 12-137 0 0,16-11 140 0 0,1 1-1 0 0,0-1 0 0 0,0 1 0 0 0,0-1 0 0 0,0 1 0 0 0,1 0 0 0 0,-1 0 0 0 0,1 0 1 0 0,0 0-1 0 0,0 0 0 0 0,0 0 0 0 0,0 0 0 0 0,0 0 0 0 0,1 0 0 0 0,-1 1 1 0 0,1-1-3 0 0,-2 6-11 0 0,-3 13 75 0 0,18 17-64 0 0,4 0 0 0 0,1 0 478 0 0,-9-16-278 0 0,20 26 858 0 0,-23-41-938 0 0,-6-7-104 0 0,1 0 1 0 0,-1 0 0 0 0,0 0 0 0 0,1 0-1 0 0,-1 0 1 0 0,1-1 0 0 0,-1 1-1 0 0,1 0 1 0 0,-1 0 0 0 0,1 0 0 0 0,0-1-1 0 0,0 1 1 0 0,-1 0 0 0 0,1 0 0 0 0,0-1-1 0 0,0 1 1 0 0,0-1 0 0 0,-1 1-1 0 0,1-1 1 0 0,0 1 0 0 0,0-1 0 0 0,0 0-1 0 0,0 1 1 0 0,0-1 0 0 0,0 0 0 0 0,0 0-1 0 0,0 0 1 0 0,0 1 0 0 0,0-1-1 0 0,0 0 1 0 0,0 0 0 0 0,0-1 0 0 0,0 1-1 0 0,0 0 1 0 0,0 0 0 0 0,0 0 0 0 0,0-1-1 0 0,0 1 1 0 0,0 0 0 0 0,0-1-1 0 0,0 1 1 0 0,0-1 0 0 0,0 1 0 0 0,-1-1-1 0 0,2 0-16 0 0,53-52 227 0 0,-10-5-742 0 0,11 0-725 0 0,-47 43-114 0 0,-7 13-211 0 0,4-5-4291 0 0</inkml:trace>
  <inkml:trace contextRef="#ctx0" brushRef="#br0" timeOffset="1093.805">397 174 7168 0 0,'0'0'208'0'0,"-2"1"-10"0"0,-4 1-76 0 0,-13 21 2922 0 0,15 1-1216 0 0,4 5-228 0 0,0-28-1158 0 0,0-1-88 0 0,5 16 1078 0 0,-3-15-1410 0 0,1 0 0 0 0,-1 0 0 0 0,0 0 1 0 0,1 0-1 0 0,-1 0 0 0 0,1-1 0 0 0,-1 1 1 0 0,0-1-1 0 0,1 0 0 0 0,-1 0 1 0 0,1 0-1 0 0,-1 0 0 0 0,1 0 0 0 0,-1 0 1 0 0,1-1-1 0 0,-1 1 0 0 0,1-1 1 0 0,-1 0-1 0 0,1 0 0 0 0,-1 0 0 0 0,1 0-22 0 0,11-15 239 0 0,-9 12-220 0 0,0-1 1 0 0,-1 0-1 0 0,1 0 0 0 0,-1-1 1 0 0,-1 1-1 0 0,1-1 0 0 0,-1 0 1 0 0,0 0-1 0 0,0 0 0 0 0,0 0 1 0 0,-1-1-1 0 0,0 1 0 0 0,-1-1 1 0 0,1-3-20 0 0,3-27 370 0 0,-10 1 302 0 0,3 29-532 0 0,0 0-1 0 0,-1 1 0 0 0,0 0 1 0 0,0-1-1 0 0,-1 1 0 0 0,0 1 1 0 0,0-1-1 0 0,0 0 0 0 0,-1 1 1 0 0,-2-2-140 0 0,-8-12 166 0 0,14 18-102 0 0,-25-3 406 0 0,9 8-540 0 0,10 0-10 0 0,5-2 0 0 0,-2 14-66 0 0,21 24-28 0 0,-8-13 174 0 0,22 47 0 0 0,-9 37 64 0 0,-1-30 0 0 0,1-11-80 0 0,8 38-261 0 0,-13-11-38 0 0,-17-88 313 0 0,-9 44 144 0 0,-13-18 86 0 0,-34-5 32 0 0,9-14-336 0 0,-26-24 767 0 0,45-23-288 0 0,27 27-400 0 0,0 1 0 0 0,0-1-1 0 0,1 0 1 0 0,-1 0 0 0 0,1 0 0 0 0,-1 0 0 0 0,1 0 0 0 0,1 1 0 0 0,-1-1 0 0 0,0 0 0 0 0,1 0 0 0 0,0 0 0 0 0,0 1-1 0 0,0-1 1 0 0,0 0 0 0 0,1 1 0 0 0,-1-1 0 0 0,1 1 0 0 0,0-1 0 0 0,0 1 0 0 0,2-2-3 0 0,4-12 5 0 0,53-99-173 0 0,-14 35 92 0 0,54-62-164 0 0,7-12-4 0 0,-55 85 28 0 0,-10 15-3778 0 0,-39 45 2637 0 0</inkml:trace>
  <inkml:trace contextRef="#ctx0" brushRef="#br0" timeOffset="1495.14">931 282 18399 0 0,'0'0'422'0'0,"0"0"56"0"0,0 0 30 0 0,0 0-65 0 0,0 0-214 0 0,0 0 201 0 0,0 0 119 0 0,0 0 24 0 0,0 0-61 0 0,0 0-269 0 0,0 0-120 0 0,0 0-25 0 0,0 0 20 0 0,0 0 90 0 0,0 0 42 0 0,0 0 6 0 0,0 0-26 0 0,0 0-112 0 0,0 0-43 0 0,0 0-10 0 0,0 0-86 0 0,0 0-358 0 0,8 0-725 0 0,-6 0 528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4:53.245"/>
    </inkml:context>
    <inkml:brush xml:id="br0">
      <inkml:brushProperty name="width" value="0.05" units="cm"/>
      <inkml:brushProperty name="height" value="0.05" units="cm"/>
    </inkml:brush>
  </inkml:definitions>
  <inkml:trace contextRef="#ctx0" brushRef="#br0">338 22 11600 0 0,'0'0'264'0'0,"0"0"34"0"0,0 0 21 0 0,0 0-36 0 0,0 0-201 0 0,0 0-140 0 0,0 0-10 0 0,-7-14 550 0 0,5 6-309 0 0,-5 10 2769 0 0,-23 25-2470 0 0,29-27-407 0 0,1 0 8 0 0,-18 21 1074 0 0,-14 12-406 0 0,3 26-662 0 0,-50 123 1450 0 0,37-70-934 0 0,-5 15-456 0 0,36-98-114 0 0,2 1 0 0 0,2 0 0 0 0,0 1 0 0 0,0 16-25 0 0,5-33 90 0 0,1 1 1 0 0,1 0-1 0 0,0 0 1 0 0,1-1-1 0 0,1 1 1 0 0,0 0-1 0 0,1-1 1 0 0,1 0-1 0 0,0 2-90 0 0,48 96 208 0 0,9-20-133 0 0,31 39 264 0 0,-57-83-179 0 0,7 1 98 0 0,-10-14-47 0 0,-28-32-184 0 0,-4-2 39 0 0,2 5 900 0 0,0-1-1878 0 0,-2-4-3043 0 0,0-1-3263 0 0</inkml:trace>
  <inkml:trace contextRef="#ctx0" brushRef="#br0" timeOffset="926.939">399 485 13104 0 0,'0'0'297'0'0,"0"0"39"0"0,0 0 19 0 0,0 0-34 0 0,0 0-194 0 0,0 0-35 0 0,0 0 4 0 0,0 0 0 0 0,0 0-6 0 0,0 0-20 0 0,0 0 15 0 0,0 0 88 0 0,0 0 34 0 0,0 0 8 0 0,0 0 11 0 0,0 0 45 0 0,0 0 17 0 0,0 0 6 0 0,0 0-12 0 0,0 0-62 0 0,4-7 158 0 0,-1 4-357 0 0,0 0-1 0 0,0 0 1 0 0,0 1-1 0 0,0-1 1 0 0,0 1-1 0 0,1 0 1 0 0,-1 0-1 0 0,1 0 0 0 0,-1 1 1 0 0,1-1-1 0 0,0 1 1 0 0,-1 0-1 0 0,1 0 1 0 0,0 0-1 0 0,4 0-20 0 0,4-3 16 0 0,75 0-779 0 0,-84 5 780 0 0,0 1 0 0 0,0 0-1 0 0,0 0 1 0 0,-1 0 0 0 0,1 0-1 0 0,0 0 1 0 0,-1 0 0 0 0,0 1-1 0 0,1-1 1 0 0,-1 1 0 0 0,0 0-1 0 0,0 0 1 0 0,0 0 0 0 0,-1 0-1 0 0,1 0 1 0 0,-1 0-1 0 0,0 0 1 0 0,1 0 0 0 0,-2 0-1 0 0,1 1 1 0 0,0-1 0 0 0,0 1-1 0 0,-1-1 1 0 0,0 0 0 0 0,0 1-1 0 0,0-1 1 0 0,0 1 0 0 0,0-1-1 0 0,-1 0 1 0 0,0 1 0 0 0,1-1-1 0 0,-1 0 1 0 0,0 1 0 0 0,-1-1-1 0 0,1 0 1 0 0,0 0-1 0 0,-2 1-16 0 0,-65 85 765 0 0,40-59-426 0 0,-28 17 661 0 0,16-8-938 0 0,23-23-52 0 0,13-12-10 0 0,0 0 0 0 0,1 2 11 0 0,2-5 48 0 0,1-1 31 0 0,0 0 6 0 0,35 12 288 0 0,117-29-320 0 0,-109 15-152 0 0,-41 2 74 0 0,0 0 0 0 0,0 0 0 0 0,1 0 0 0 0,-1 0 1 0 0,0 1-1 0 0,0-1 0 0 0,1 1 0 0 0,-1-1 0 0 0,0 1 0 0 0,0 0 0 0 0,0 0 0 0 0,0 0 0 0 0,0 0 0 0 0,0 1 0 0 0,0-1 0 0 0,0 0 0 0 0,0 1 0 0 0,-1-1 0 0 0,2 3 14 0 0,-1-3-23 0 0,46 53-2411 0 0,-40-46 725 0 0,-4 0-4195 0 0</inkml:trace>
  <inkml:trace contextRef="#ctx0" brushRef="#br0" timeOffset="1296.896">839 819 12728 0 0,'0'0'289'0'0,"0"0"40"0"0,0 0 21 0 0,0 0-45 0 0,-3 11 639 0 0,-20 56 734 0 0,-4 9-566 0 0,5 1-797 0 0,22-56 132 0 0,1-7-4170 0 0,-1-14 2549 0 0</inkml:trace>
  <inkml:trace contextRef="#ctx0" brushRef="#br0" timeOffset="2102.912">1017 525 12496 0 0,'0'0'281'0'0,"0"0"40"0"0,4-13 433 0 0,14-28 146 0 0,29 21 284 0 0,6 21-1184 0 0,-50-2 0 0 0,0 1 0 0 0,0 0 0 0 0,-1 1 0 0 0,1-1 0 0 0,0 0 0 0 0,0 1 0 0 0,0-1 0 0 0,-1 1 0 0 0,1 0 0 0 0,0 0 0 0 0,-1 0 0 0 0,1 0 0 0 0,-1 1 0 0 0,1-1 0 0 0,-1 1 0 0 0,1 0 0 0 0,-1-1 0 0 0,0 1 0 0 0,1 1 0 0 0,-1-1-13 0 0,-1 0 1 0 0,1 0-1 0 0,0 0 1 0 0,-1 0 0 0 0,1 0-1 0 0,-1 1 1 0 0,0-1 0 0 0,0 0-1 0 0,0 1 1 0 0,0-1 0 0 0,0 1-1 0 0,-1-1 1 0 0,1 1 0 0 0,-1 0-1 0 0,1-1 1 0 0,-1 1 0 0 0,0 0-1 0 0,0-1 1 0 0,0 1 0 0 0,0 0-1 0 0,-1-1 1 0 0,1 1 0 0 0,-1-1-1 0 0,0 1 1 0 0,1-1-1 0 0,-1 1 1 0 0,0-1 0 0 0,-1 1-1 0 0,1-1 13 0 0,-6 25 639 0 0,-18 27 72 0 0,20-45-625 0 0,1 1 0 0 0,-1-1-1 0 0,-1-1 1 0 0,1 1-1 0 0,-1-1 1 0 0,-1 0 0 0 0,0 0-1 0 0,0 0 1 0 0,0-1-1 0 0,-8 5-85 0 0,-58 54 840 0 0,22-7 655 0 0,40-36-1350 0 0,11-22-134 0 0,1 0 0 0 0,-1 0-1 0 0,0 0 1 0 0,1 0 0 0 0,-1 0-1 0 0,1 0 1 0 0,0 0-1 0 0,-1 0 1 0 0,1 0 0 0 0,0 0-1 0 0,0 0 1 0 0,-1 0 0 0 0,1-1-1 0 0,0 1 1 0 0,0 0 0 0 0,0-1-1 0 0,0 1 1 0 0,0 0-1 0 0,0-1 1 0 0,0 1 0 0 0,0-1-1 0 0,0 0 1 0 0,0 1 0 0 0,0-1-1 0 0,1 0 1 0 0,-1 1 0 0 0,0-1-1 0 0,0 0 1 0 0,0 0-1 0 0,0 0 1 0 0,0 0 0 0 0,1 0-1 0 0,-1 0 1 0 0,0-1 0 0 0,0 1-1 0 0,0 0 1 0 0,0 0-1 0 0,0-1 1 0 0,0 1 0 0 0,1-1-1 0 0,-1 0-10 0 0,216-45-108 0 0,-187 42 123 0 0,-8 7 490 0 0,-21-3-601 0 0,-1 0-74 0 0,0 0 4 0 0,1 5-399 0 0,1 2-2935 0 0,-5-4 2158 0 0</inkml:trace>
  <inkml:trace contextRef="#ctx0" brushRef="#br0" timeOffset="2566.623">1440 811 16671 0 0,'0'0'382'0'0,"0"0"54"0"0,0 0 20 0 0,0 0-55 0 0,0 0-230 0 0,0 0-6 0 0,0 0 26 0 0,9 12-161 0 0,-8-9-119 0 0,0 0-1 0 0,-1-1 0 0 0,1 1 0 0 0,0 0 1 0 0,-1-1-1 0 0,1 1 0 0 0,-1 0 0 0 0,0-1 1 0 0,0 1-1 0 0,0 0 0 0 0,-1 0 0 0 0,1-1 1 0 0,0 1-1 0 0,-1 0 0 0 0,0-1 0 0 0,0 1 1 0 0,0 0-1 0 0,0-1 0 0 0,0 1 0 0 0,0-1 0 0 0,0 0 1 0 0,-1 1-1 0 0,1-1 0 0 0,-1 0 0 0 0,0 0 90 0 0,-4 11 159 0 0,-29 49 942 0 0,-13 35 587 0 0,3 12-798 0 0,41-55-556 0 0,5-54-517 0 0,0 0-1 0 0,1 1 0 0 0,-1-1 0 0 0,0 0 0 0 0,1 0 0 0 0,-1 0 1 0 0,0 0-1 0 0,1 0 0 0 0,-1 0 0 0 0,1 0 0 0 0,-1 0 0 0 0,0-1 1 0 0,1 1-1 0 0,-1 0 0 0 0,0-1 0 0 0,0 1 0 0 0,1-1 0 0 0,-1 0 1 0 0,0 1-1 0 0,0-1 0 0 0,0 0 0 0 0,1 0 0 0 0,-1 0 0 0 0,0 1 1 0 0,0-1-1 0 0,-1 0 0 0 0,1 0 0 0 0,0-1 0 0 0,0 1 1 0 0,0 0-1 0 0,-1 0 0 0 0,1-1 184 0 0,9-16-1853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3:10.499"/>
    </inkml:context>
    <inkml:brush xml:id="br0">
      <inkml:brushProperty name="width" value="0.05" units="cm"/>
      <inkml:brushProperty name="height" value="0.05" units="cm"/>
    </inkml:brush>
  </inkml:definitions>
  <inkml:trace contextRef="#ctx0" brushRef="#br0">204 257 14256 0 0,'0'0'322'0'0,"0"0"45"0"0,0 0 20 0 0,0 0-38 0 0,0 0-186 0 0,0 0 62 0 0,0 0 51 0 0,0 0 10 0 0,0 0 14 0 0,0 0 52 0 0,0 0 28 0 0,-9 0 1156 0 0,-82 30-96 0 0,86-27-1432 0 0,-1 1-1 0 0,1-1 0 0 0,0 1 0 0 0,0 1 0 0 0,0-1 0 0 0,0 1 0 0 0,1-1 1 0 0,0 1-1 0 0,0 1 0 0 0,0-1 0 0 0,1 0 0 0 0,-1 1 0 0 0,1 0 1 0 0,1 0-1 0 0,-1 0 0 0 0,1 0 0 0 0,0 0 0 0 0,1 0 0 0 0,-1 4-7 0 0,-18 53 224 0 0,19-61-224 0 0,-2 16 255 0 0,1 0 0 0 0,0 0-1 0 0,1 0 1 0 0,1 1 0 0 0,0-1-1 0 0,4 17-254 0 0,-3-28 18 0 0,0 0 0 0 0,0 0 0 0 0,1 0-1 0 0,0 0 1 0 0,1 0 0 0 0,-1-1 0 0 0,1 1 0 0 0,0-1-1 0 0,1 0 1 0 0,0 0 0 0 0,0 0 0 0 0,0 0-1 0 0,1-1 1 0 0,-1 1 0 0 0,5 2-18 0 0,30 16 141 0 0,35 5-201 0 0,9-17-5 0 0,-18-27 328 0 0,-48 8-225 0 0,-5 3-34 0 0,71-39 220 0 0,-70 37 548 0 0,-12 5-696 0 0,-1 1-1 0 0,0 0-10 0 0,0 0-1 0 0,0 0 0 0 0,0 0-25 0 0,0 0-132 0 0,0 0-155 0 0,0 0-59 0 0,1 10-932 0 0,-2 6-5823 0 0,1-12 365 0 0</inkml:trace>
  <inkml:trace contextRef="#ctx0" brushRef="#br0" timeOffset="9622.096">483 1 5840 0 0,'0'0'132'0'0,"0"0"17"0"0,0 0 11 0 0,0 0 8 0 0,0 0 7 0 0,0 0 1 0 0,0 0 0 0 0,0 0-47 0 0,0 0-196 0 0,0 0-86 0 0,0 0-20 0 0,0 0 63 0 0,0 0 280 0 0,0 0 118 0 0,0 0 28 0 0,0 0 41 0 0,0 0 159 0 0,-1 1-337 0 0,-2 7 7243 0 0,19 15-6942 0 0,51 68 317 0 0,-3 2-797 0 0,58 127-72 0 0,-27-45 183 0 0,-94-175-107 0 0,14 35 133 0 0,-1 0 0 0 0,-1 0 0 0 0,-3 1 0 0 0,0 1 0 0 0,-3-1-1 0 0,1 17-136 0 0,1 74 1452 0 0,-18-34 190 0 0,6-48-897 0 0,-2 0 1 0 0,-3-1 0 0 0,-9 35-746 0 0,-23 2 1387 0 0,15-54-1118 0 0,-15 1-517 0 0,6 13-187 0 0,33-40 333 0 0,1-1-62 0 0,0 0-27 0 0,-4 11-2479 0 0,4-11 1423 0 0,0 0-107 0 0</inkml:trace>
  <inkml:trace contextRef="#ctx0" brushRef="#br0" timeOffset="94213.567">1514 1239 8176 0 0,'0'0'182'0'0,"0"0"29"0"0,-1 1 13 0 0,-2 1-32 0 0,-14 5 1559 0 0,16-6-1213 0 0,1-1-256 0 0,0 0-112 0 0,0 0-18 0 0,-9 2 2334 0 0,9-7-2413 0 0,0 4 12 0 0,0 1-11 0 0,5-18 10 0 0,8-26 290 0 0,13-33 1923 0 0,10-31-1455 0 0,-6 20-156 0 0,-9 29-234 0 0,1-19-245 0 0,-8 25-84 0 0,2-14 255 0 0,-6 9 792 0 0,-10 58-1110 0 0,3-3-39 0 0,-2 2 51 0 0,-1 1 83 0 0,0 0 7 0 0,0 0-2 0 0,0 0-40 0 0,0 0-157 0 0,0 0-8 0 0,0 0 89 0 0,1 1 14 0 0,6 10-35 0 0,11 31 30 0 0,-18-38-48 0 0,0 0 0 0 0,1 0 0 0 0,0 0 0 0 0,-1 0-1 0 0,1 0 1 0 0,1-1 0 0 0,-1 1 0 0 0,0 0 0 0 0,1-1 0 0 0,0 1 0 0 0,0-1-1 0 0,0 0 1 0 0,0 1 0 0 0,1-1 0 0 0,-1 0 0 0 0,2 1-5 0 0,30 20 221 0 0,14-8 88 0 0,-25-6-245 0 0,-17-11-55 0 0,0-1-1 0 0,0 0 1 0 0,-1 0-1 0 0,1-1 1 0 0,0 0-1 0 0,-1 0 1 0 0,0 0-1 0 0,1 0 1 0 0,-1-1-1 0 0,0 0 1 0 0,-1 0-1 0 0,1-1 1 0 0,-1 1-1 0 0,0-1 1 0 0,2-3-9 0 0,-4 6 0 0 0,29-36 0 0 0,2-19 0 0 0,-10 12 158 0 0,-23 43-68 0 0,0 2 116 0 0,0 0 46 0 0,0 0 10 0 0,0 0-56 0 0,0 0-248 0 0,0 0-107 0 0,0 0-19 0 0,0 0 9 0 0,0 0 59 0 0,0 0 7 0 0,4 32 148 0 0,-8 24 187 0 0,0 3-52 0 0,-5 68 132 0 0,12-42-322 0 0,10-43-17 0 0,-12-41-78 0 0,-1-1-50 0 0,0 0-14 0 0,0 0-97 0 0,0 0-402 0 0,0 0-176 0 0,0 0-846 0 0,-1-1-3414 0 0,-6-2-1463 0 0</inkml:trace>
  <inkml:trace contextRef="#ctx0" brushRef="#br0" timeOffset="111896.545">1175 840 8720 0 0,'0'0'197'0'0,"0"0"24"0"0,0 0 19 0 0,0 0-53 0 0,-4 1-378 0 0,-7 2 690 0 0,-4-2-468 0 0,10 1 1 0 0,-16 6 1808 0 0,20-7-1452 0 0,1-1 17 0 0,0 0 10 0 0,0 0 1 0 0,0 0-36 0 0,0 0-151 0 0,0 0-62 0 0,0 0-9 0 0,0 0-11 0 0,0 0-30 0 0,0 0-11 0 0,0 0-2 0 0,0 0 20 0 0,0 0 85 0 0,0 0 42 0 0,0 0 5 0 0,0 0-22 0 0,0 0-90 0 0,0 0-42 0 0,0 0-6 0 0,0 0 0 0 0,0 0 0 0 0,0 0-1 0 0,0 0 1 0 0,0 0-5 0 0,0 0-22 0 0,0 0 1 0 0,6-4 20 0 0,23-12-90 0 0,24-30 123 0 0,11-20 2 0 0,-21 24-250 0 0,5-15 440 0 0,-47 56-411 0 0,-1 1-30 0 0,0 0-2 0 0,0 0-12 0 0,0 0-52 0 0,-30-16-2039 0 0,-4 13 1203 0 0,13-2 313 0 0,12 5 716 0 0,7 0 69 0 0,-13-8 3590 0 0,14 9-3609 0 0,0 0 1 0 0,0-1-1 0 0,0 1 1 0 0,0 0-1 0 0,0-1 1 0 0,0 1-1 0 0,0 0 1 0 0,0 0-1 0 0,0 0 1 0 0,0 0-1 0 0,0 0 1 0 0,1 0-1 0 0,-1 0 1 0 0,0 0-1 0 0,1 0 1 0 0,-1 1-1 0 0,1-1 1 0 0,-1 0-1 0 0,1 0 1 0 0,-1 0 0 0 0,1 1-1 0 0,0-1 1 0 0,0 0-1 0 0,0 0 1 0 0,-1 1-1 0 0,1-1 1 0 0,1 0-1 0 0,-1 1 1 0 0,0-1-1 0 0,0 0 1 0 0,0 0-1 0 0,1 1 1 0 0,-1-1-1 0 0,0 0-51 0 0,1 5 112 0 0,12 74-40 0 0,-22 41 398 0 0,-4-40-334 0 0,12-40-115 0 0,1-40 10 0 0,0-1-85 0 0,0 0-39 0 0,0 0-10 0 0,0 0 1 0 0,0 0 4 0 0,0 0 2 0 0,0 0 0 0 0,5-8 0 0 0,-4-68-1097 0 0,-15 24 836 0 0,-13-20-394 0 0,-2 36 677 0 0,8 20 320 0 0,19 16-164 0 0,-2-2-2 0 0,-14 2 149 0 0,2 6 869 0 0,41 6 633 0 0,62-4-822 0 0,-55 4-997 0 0,14 26 216 0 0,-24-25-64 0 0,15 7-249 0 0,-13-3-654 0 0,-2 3-1307 0 0,-18-16-4051 0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1.374"/>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112 21 92 0,'-4'0'35'0,"4"-15"-18"0,4 8-20 0,-4 7 6 0,0 0-1 16,0 0 14-1,-4 0 7-15,0 7 2 16,0 1 2-16,0-1-9 15,-1 1 0-15,1-1-11 16,4-3-4-16,0 3 0 0,0-3-2 16,0-1-1-16,0 5 3 15,-4-1 0-15,0 1 3 16,0-1 1-16,0 0-1 16,0 1 1-16,-1 3 2 15,-3 0 2-15,4 4-5 16,-4 0-4-16,3 7-1 15,1 0-1-15,0 4 0 16,0 7 0-16,0 11 0 0,0 8 0 16,4-4 0-16,0 12 2 15,4-1-3-15,0 0-2 16,-4 4 2-16,0-8 2 16,0 4 0-16,-4 8-1 15,0 3-4-15,-1 0 0 16,1 4 0-16,4-3 2 15,-4-1 1-15,0 4 1 16,4-4 0-16,0 12 0 16,4 3-3-16,0-4 2 15,5 0 1-15,-1 1 0 16,0 3 0-16,1-4 0 0,-1 0-3 16,0 8 2-16,1-7 1 15,-1-1 2-15,0-3-1 16,0-8-1-16,1-4-2 15,-5 5 1-15,0-1 1 16,0 8 2-16,-4 7-3 16,0 3 0-16,0-3 3 15,0 0 3-15,0 4 2 16,0 7 1-16,0 4-4 16,4-7-1-16,1-1-1 15,-5-7-2-15,0-3 1 16,0-5 1-16,0 1 1 15,0 0 1-15,0-1 0 16,-5-3 2-16,1 0 1 0,0-4 1 16,0-3-2-16,-4 0-1 15,-1 3 1-15,1 0 1 16,0 8-1-16,4 3 1 16,-1-3-4-16,1 3 0 15,4 0-1-15,0-7-2 16,0 0 3-16,4-7 0 15,1-1 1-15,-5-6 0 16,4-9 0-16,-4-2 0 16,0-5 2-16,0-7 1 15,0-4-3-15,0-3-1 16,0-4 1-16,0 0 0 16,0-1-2-16,0-2 1 0,0 2-2 15,0 1 2-15,-4-7-2 16,-1 7 2-16,1-8-2 15,0 1-1-15,0-4 1 16,4-1 1-16,0 1-1 16,0 0-1-16,0-4-2 15,0 0 1-15,0 0 1 16,0 0 2-16,0-3-1 16,0-1-1-16,0-7-4 15,-4-4-2-15,0-7-24 16,4-7-10-16,0-8-28 15,4-11-10-15,0-7-18 16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4:56.261"/>
    </inkml:context>
    <inkml:brush xml:id="br0">
      <inkml:brushProperty name="width" value="0.05" units="cm"/>
      <inkml:brushProperty name="height" value="0.05" units="cm"/>
    </inkml:brush>
  </inkml:definitions>
  <inkml:trace contextRef="#ctx0" brushRef="#br0">87 298 15288 0 0,'0'0'348'0'0,"0"0"49"0"0,0 0 20 0 0,0 0-45 0 0,4 12-227 0 0,14 42-617 0 0,-13-23 805 0 0,-2 0 0 0 0,-2 1 0 0 0,0 0 0 0 0,-2-1-1 0 0,-6 32-332 0 0,4-21 112 0 0,-9 72 475 0 0,16-27-652 0 0,4-44-566 0 0,-8-34-1290 0 0,0-5-3176 0 0,0-4 289 0 0</inkml:trace>
  <inkml:trace contextRef="#ctx0" brushRef="#br0" timeOffset="746.47">4 356 16559 0 0,'0'0'374'0'0,"0"0"54"0"0,0 0 22 0 0,10-11 114 0 0,11-6-1147 0 0,1 1 0 0 0,0 1 0 0 0,1 0 0 0 0,1 2 0 0 0,20-8 583 0 0,56 1 2419 0 0,-93 20-2323 0 0,1-1 0 0 0,-1 1 0 0 0,0 0-1 0 0,0 1 1 0 0,0 0 0 0 0,0 0 0 0 0,0 0-1 0 0,0 1 1 0 0,0 0 0 0 0,-1 0-1 0 0,1 1 1 0 0,0-1 0 0 0,-1 2 0 0 0,0-1-1 0 0,4 4-95 0 0,-8-5-3 0 0,-1 1 1 0 0,0 0-1 0 0,0 1 0 0 0,0-1 0 0 0,0 0 0 0 0,0 0 0 0 0,-1 0 0 0 0,1 0 0 0 0,-1 1 0 0 0,0-1 0 0 0,0 0 0 0 0,0 0 0 0 0,-1 1 1 0 0,1-1-1 0 0,-1 0 0 0 0,1 0 0 0 0,-1 0 0 0 0,0 1 0 0 0,0-1 0 0 0,-1 0 0 0 0,0 0 3 0 0,0 5 89 0 0,-1-1 0 0 0,0 0 0 0 0,-1 0 0 0 0,0-1 0 0 0,0 1 0 0 0,-1-1 0 0 0,1 0 0 0 0,-1 0 0 0 0,0 0 0 0 0,-1-1 0 0 0,-1 2-89 0 0,-46 44 788 0 0,28-30-482 0 0,24-21-244 0 0,1 0-113 0 0,0 0-52 0 0,0 0-21 0 0,0 0-4 0 0,0 0 0 0 0,0 0-8 0 0,0 0-34 0 0,0 0-20 0 0,0 0-2 0 0,0 0-5 0 0,22-7-702 0 0,27 4 787 0 0,33 21-165 0 0,-13 34 357 0 0,-63-44-106 0 0,1 0 0 0 0,-1 1 1 0 0,-1 0-1 0 0,0 0 0 0 0,0 1 0 0 0,-1-1 0 0 0,0 1 0 0 0,0 0 0 0 0,-1 0 1 0 0,-1 0-1 0 0,0 1 0 0 0,0-1 0 0 0,0 4 26 0 0,-19 52 327 0 0,12-55-188 0 0,-1 0 0 0 0,0-1 0 0 0,-1 0 0 0 0,1-1 0 0 0,-2 1 0 0 0,0-1 0 0 0,0 0 1 0 0,0-1-1 0 0,-1 0 0 0 0,0-1 0 0 0,-1 1 0 0 0,0-2 0 0 0,0 1-139 0 0,-2 2 142 0 0,-115 46 3421 0 0,104-47-3308 0 0,-1 0 0 0 0,-1-1 0 0 0,1-2 0 0 0,-1 0 0 0 0,-20 0-255 0 0,41-4 10 0 0,-80-6-1011 0 0,75 2-451 0 0,7 2-5015 0 0,2 1-700 0 0</inkml:trace>
  <inkml:trace contextRef="#ctx0" brushRef="#br0" timeOffset="7757.476">427 82 5840 0 0,'0'0'132'0'0,"0"0"17"0"0,3-8 150 0 0,20-42 657 0 0,-19 35-404 0 0,-4 14-144 0 0,0-5 338 0 0,1 5 7555 0 0,12 24-7901 0 0,8 11-245 0 0,5 21-116 0 0,-1 2-102 0 0,46 83 116 0 0,-52-103-53 0 0,-2 1 0 0 0,-1 1 0 0 0,10 40 0 0 0,-15-46 30 0 0,-2 0-1 0 0,-2 1 0 0 0,0-1 1 0 0,-2 2-1 0 0,-2-1 0 0 0,-1 0 1 0 0,-2 1-1 0 0,-1-1 0 0 0,-2 1 1 0 0,-6 27-30 0 0,1-28 180 0 0,3-11 124 0 0,-1 1 1 0 0,-1-1 0 0 0,-1 0 0 0 0,-1 0 0 0 0,-5 9-305 0 0,-1-1 235 0 0,-27 35 1170 0 0,22-48-535 0 0,19-17-811 0 0,1-1 6 0 0,0 0-1 0 0,-2 1-654 0 0,4-3-6541 0 0,6-5 701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5:04.669"/>
    </inkml:context>
    <inkml:brush xml:id="br0">
      <inkml:brushProperty name="width" value="0.05" units="cm"/>
      <inkml:brushProperty name="height" value="0.05" units="cm"/>
    </inkml:brush>
  </inkml:definitions>
  <inkml:trace contextRef="#ctx0" brushRef="#br0">14 689 11968 0 0,'0'0'349'0'0,"0"0"-1"0"0,0 0-135 0 0,0 0 245 0 0,0 0 135 0 0,0 0 23 0 0,0 0-85 0 0,0 0-394 0 0,0 0-194 0 0,0 0-11 0 0,0 0 4 0 0,0 0 0 0 0,0 0 0 0 0,0 0 25 0 0,0 0 98 0 0,0 0 9 0 0,0 19 1089 0 0,1-14-1079 0 0,0-1 1 0 0,0 1-1 0 0,0-1 0 0 0,1 1 1 0 0,0-1-1 0 0,0 0 0 0 0,0 1 1 0 0,0-1-1 0 0,1 0 0 0 0,-1 0 1 0 0,1-1-1 0 0,0 1 0 0 0,2 2-78 0 0,57 56 160 0 0,-11-11-178 0 0,9 18-176 0 0,-51-59 216 0 0,0 0-1 0 0,-1 1 0 0 0,0 0 0 0 0,-1 1 0 0 0,-1 0 0 0 0,0 0 0 0 0,3 8-21 0 0,-12 13 52 0 0,2-32-112 0 0,1-1-12 0 0,0 0-29 0 0,-15 4-1193 0 0,-15-4-3905 0 0,27 0 3258 0 0</inkml:trace>
  <inkml:trace contextRef="#ctx0" brushRef="#br0" timeOffset="368.484">6 1029 12784 0 0,'0'0'289'0'0,"0"0"40"0"0,0 0 22 0 0,0 0-40 0 0,0-9-299 0 0,0 3-102 0 0,0 0 1 0 0,0 0 0 0 0,1 0 0 0 0,0 0-1 0 0,0 0 1 0 0,1 1 0 0 0,-1-1 0 0 0,1 0-1 0 0,0 0 1 0 0,1 1 0 0 0,0 0 0 0 0,-1-1-1 0 0,2 1 1 0 0,-1 0 0 0 0,1-1 89 0 0,41-45 1951 0 0,36-35-565 0 0,-76 80-1364 0 0,-5 5-16 0 0,9-9 142 0 0,-1 0-1 0 0,-1-1 1 0 0,0 0 0 0 0,0-1-1 0 0,-1 1 1 0 0,-1-1-1 0 0,2-7-147 0 0,-3 3 994 0 0,-2 4-1410 0 0,1 4-4893 0 0,-3 8-39 0 0</inkml:trace>
  <inkml:trace contextRef="#ctx0" brushRef="#br0" timeOffset="1496.579">201 649 9880 0 0,'0'0'290'0'0,"0"0"-3"0"0,0 0-116 0 0,0 0 205 0 0,0 0 110 0 0,0 0 24 0 0,0 0-72 0 0,0 0-327 0 0,0 0-207 0 0,0 0-12 0 0,0 0 11 0 0,1 17 1941 0 0,2 13-40 0 0,-27 39-1804 0 0,14-46-28 0 0,10-22-123 0 0,0-1-73 0 0,0 0-21 0 0,0 0-5 0 0,0 0-4 0 0,0 0-2 0 0,-26-3-1947 0 0,-27-22 3156 0 0,7 12 717 0 0,43 8-1328 0 0,-2 0 466 0 0,-5 13 2536 0 0,9-7-3291 0 0,1-1 17 0 0,0 0 27 0 0,0 0 34 0 0,0 0 11 0 0,0 0 2 0 0,0 0-13 0 0,0 0-51 0 0,0 0-5 0 0,0 0-5 0 0,0 0 10 0 0,-16 15 84 0 0,12-9-177 0 0,2-4-40 0 0,-1 1 50 0 0,2-3 60 0 0,1 0 29 0 0,23 8 83 0 0,27-7-41 0 0,57-17 65 0 0,-65 16-325 0 0,40 7 250 0 0,-77-6-118 0 0,1 0 1 0 0,-1-1 0 0 0,0 2 0 0 0,1-1-1 0 0,-1 1 1 0 0,0 0 0 0 0,0 0 0 0 0,0 0 0 0 0,0 1-1 0 0,0 0 1 0 0,0 0 0 0 0,-1 0 0 0 0,0 0-1 0 0,1 1 0 0 0,-2-1 16 0 0,-2-2 59 0 0,-1-1-6 0 0,0 0-5 0 0,0 0 11 0 0,0 0 46 0 0,0 0 27 0 0,0 0 4 0 0,0 0-13 0 0,0 0-55 0 0,0 0-13 0 0,0 0-18 0 0,0 0-140 0 0,0 0-19 0 0,0 0-20 0 0,0 0-115 0 0,0 0-51 0 0,0 0-11 0 0,7 5-1177 0 0,-5-4-3353 0 0,-2-1 3387 0 0</inkml:trace>
  <inkml:trace contextRef="#ctx0" brushRef="#br0" timeOffset="3338.501">481 1310 7464 0 0,'-22'35'1152'0'0,"22"-34"-800"0"0,-1 0 1310 0 0,1 1 6895 0 0,5-6-9194 0 0,18-62 825 0 0,29-116 1473 0 0,-22 95-1645 0 0,1-6-16 0 0,2 7 0 0 0,-15 23 1351 0 0,-14 49-1071 0 0,-3 7-255 0 0,-1-1-25 0 0,3 1-16 0 0,7-17-522 0 0,-10 23 447 0 0,0 1 24 0 0,0 0 3 0 0,16-14-413 0 0,-15 14 556 0 0,-1 0 9 0 0,0 0 8 0 0,0 0 1 0 0,0 0-21 0 0,0 0-36 0 0,0 0-99 0 0,0 0-9 0 0,1 0 15 0 0,28 42 42 0 0,-15 42 259 0 0,3-15 486 0 0,-3-53-476 0 0,-7-12-247 0 0,-6-3 42 0 0,15-10 11 0 0,6-24 54 0 0,22-49 711 0 0,-14 36-1688 0 0,-20 31 859 0 0,6 3 119 0 0,-16 11-215 0 0,0 1 20 0 0,0 0-15 0 0,0 0-5 0 0,0 0 0 0 0,6 1 0 0 0,0 1 86 0 0,5 22-225 0 0,7 27 23 0 0,-10-4 379 0 0,17 60 550 0 0,-16-85-589 0 0,-7-20-85 0 0,4 1-17 0 0,-4-2 53 0 0,1 10 148 0 0,-2-11-338 0 0,-1 0-10 0 0,0 0-30 0 0,0 0-156 0 0,0 0-69 0 0,0 0-1392 0 0,0 0-5535 0 0</inkml:trace>
  <inkml:trace contextRef="#ctx0" brushRef="#br0" timeOffset="11247.045">1559 206 6736 0 0,'0'0'149'0'0,"0"0"23"0"0,0 0 12 0 0,0 0 23 0 0,0 0 69 0 0,0 0 32 0 0,0 0 4 0 0,0 0 1 0 0,0 0 6 0 0,0 0 1 0 0,0 0 0 0 0,0 0 12 0 0,0 0 52 0 0,0 0 28 0 0,-4-12 2980 0 0,3 12-3202 0 0,1 0-4 0 0,0 0-2 0 0,-30-8 1264 0 0,-23 47-461 0 0,15 5-159 0 0,3 1-846 0 0,-17 39-144 0 0,-66 136 566 0 0,76-106 36 0 0,31-82-310 0 0,2 0 0 0 0,1 1-1 0 0,2 0 1 0 0,1 0-1 0 0,0 23-129 0 0,5-38 102 0 0,0 1-1 0 0,1 0 0 0 0,0 0 0 0 0,2-1 0 0 0,0 1 1 0 0,2-1-1 0 0,0 0 0 0 0,0 0 0 0 0,6 9-101 0 0,42 78 417 0 0,-16-54 23 0 0,-5-13 528 0 0,11 5-928 0 0,-13-2 127 0 0,-12-25 392 0 0,-18-15-646 0 0,0-1-34 0 0,0 0-174 0 0,0 0-80 0 0,0 0-10 0 0,0 0-154 0 0,0-2-623 0 0,0-4-272 0 0</inkml:trace>
  <inkml:trace contextRef="#ctx0" brushRef="#br0" timeOffset="12178.391">1350 757 9880 0 0,'0'0'290'0'0,"-4"-14"108"0"0,-9-47 358 0 0,13 60-344 0 0,0 1 72 0 0,0 0 285 0 0,0-6 684 0 0,1 3 2390 0 0,24-21-3723 0 0,-3 10-238 0 0,57-17-138 0 0,2 23 590 0 0,-32 32-4 0 0,-41-1-344 0 0,-13-1-188 0 0,-3-5 222 0 0,-44 36 428 0 0,-3-11 836 0 0,54-41-1220 0 0,1-1 0 0 0,0 0-25 0 0,0 0-128 0 0,0 0-138 0 0,0 0-49 0 0,42-13-1659 0 0,-31 7 1554 0 0,-8 6 377 0 0,1 0-1 0 0,-1 0 1 0 0,0 0 0 0 0,0 1-1 0 0,1 0 1 0 0,-1-1 0 0 0,0 1 0 0 0,0 0-1 0 0,0 1 1 0 0,0-1 0 0 0,0 0-1 0 0,0 1 1 0 0,0 0 0 0 0,0-1-1 0 0,-1 1 1 0 0,1 1 0 0 0,-1-1-1 0 0,1 0 1 0 0,-1 0 0 0 0,0 1-1 0 0,0-1 1 0 0,0 1 0 0 0,0 0-1 0 0,0 0 1 0 0,0 2 4 0 0,8 7-55 0 0,-8-10 64 0 0,-2 0-1 0 0,1 0 1 0 0,0 1-1 0 0,0-1 1 0 0,-1 0-1 0 0,1 0 0 0 0,-1 1 1 0 0,0-1-1 0 0,1 0 1 0 0,-1 1-1 0 0,0-1 1 0 0,-1 0-1 0 0,1 1 0 0 0,0-1 1 0 0,-1 0-1 0 0,1 1 1 0 0,-1-1-1 0 0,1 0 0 0 0,-1 0 1 0 0,0 0-1 0 0,0 1 1 0 0,0-1-1 0 0,-1 0 1 0 0,1 0-1 0 0,0-1 0 0 0,-1 1 1 0 0,1 0-1 0 0,-1 0 1 0 0,0-1-1 0 0,1 1 1 0 0,-1-1-1 0 0,0 1 0 0 0,0-1 1 0 0,0 0-1 0 0,0 1 1 0 0,0-1-1 0 0,0 0 1 0 0,-2 0-10 0 0,-61 42 1373 0 0,-13 7 176 0 0,65-46-1393 0 0,12-4-134 0 0,1 0-111 0 0,0 0-10 0 0,0 0-15 0 0,0 0-105 0 0,0 0-48 0 0,0 0-11 0 0,0 0-7 0 0,0 0-28 0 0,0 0-7 0 0,0 0-6 0 0,0 0-197 0 0,0 0-821 0 0,1-19-2131 0 0,3 3 1686 0 0</inkml:trace>
  <inkml:trace contextRef="#ctx0" brushRef="#br0" timeOffset="12872.634">1764 921 14600 0 0,'0'0'330'0'0,"0"0"45"0"0,0 0 20 0 0,0 0-38 0 0,0 0-218 0 0,0 0-71 0 0,0 0-28 0 0,0 0-102 0 0,0 0-46 0 0,0 0-10 0 0,0 0 71 0 0,0 0 299 0 0,0 0 94 0 0,0 0 8 0 0,0 0 12 0 0,0 0 36 0 0,0 0 12 0 0,0 0 2 0 0,0 0-26 0 0,0 0-112 0 0,0 0-43 0 0,0 0-10 0 0,-1 1-26 0 0,-2 5-103 0 0,-2-1-41 0 0,-12 40-437 0 0,12-6 222 0 0,-11 34 410 0 0,11-53 68 0 0,4-6-328 0 0,1-13-20 0 0,0-1 54 0 0,0 0-110 0 0,0 0-61 0 0,0 0-12 0 0,0 0-46 0 0,0 0-191 0 0,0 0-85 0 0,0 0-21 0 0,0 0-52 0 0,0 0-214 0 0,0 0-96 0 0,0 0-21 0 0,0 0-3 0 0</inkml:trace>
  <inkml:trace contextRef="#ctx0" brushRef="#br0" timeOffset="13652.007">2004 631 14336 0 0,'0'0'421'0'0,"0"0"-12"0"0,0 0-226 0 0,0 0 22 0 0,0 0 34 0 0,0 0 8 0 0,0 0-89 0 0,0 0-372 0 0,0 0-160 0 0,0 0-36 0 0,0 0-10 0 0,0 0-18 0 0,0 0-8 0 0,0 0-2 0 0,0 0 116 0 0,0 0 486 0 0,0 0 212 0 0,0 0 39 0 0,0 0 26 0 0,0 0 70 0 0,0 0 38 0 0,0 0 5 0 0,0 0-31 0 0,0 0-128 0 0,0 0-53 0 0,0 0-11 0 0,0 0-43 0 0,0 0-204 0 0,0 0-175 0 0,0 0-56 0 0,0 0-17 0 0,0 0 16 0 0,0 0 64 0 0,0 0 5 0 0,0 0 6 0 0,0 0 3 0 0,0 0 27 0 0,0 0 112 0 0,0 0 49 0 0,0 0 10 0 0,0 0 6 0 0,0 0 18 0 0,0 0 8 0 0,0 0 2 0 0,-5 7 0 0 0,-17 40-152 0 0,-3 29 0 0 0,3-24-224 0 0,0 6 819 0 0,21-57-572 0 0,0 0 0 0 0,0 0 0 0 0,1 0 0 0 0,-1 0 0 0 0,1 0 0 0 0,-1 0 0 0 0,0 0 0 0 0,1 0 0 0 0,0 0 0 0 0,-1 0 0 0 0,1 1 1 0 0,0-1-1 0 0,0 0 0 0 0,-1 0 0 0 0,1 0 0 0 0,0 1 0 0 0,0-1 0 0 0,1 0 0 0 0,-1 0 0 0 0,0 0 0 0 0,0 1 0 0 0,0-1 0 0 0,1 0 0 0 0,-1 0 0 0 0,1 0 0 0 0,-1 0 0 0 0,1 0 0 0 0,-1 1 0 0 0,1-1 0 0 0,-1 0 0 0 0,1 0 0 0 0,0-1 0 0 0,0 1 0 0 0,0 0 0 0 0,-1 0 0 0 0,1 0 0 0 0,0 0 0 0 0,0-1 0 0 0,0 1 0 0 0,0 0 1 0 0,0-1-1 0 0,0 1 0 0 0,1-1 0 0 0,-1 1 0 0 0,0-1 0 0 0,0 0 0 0 0,0 1 0 0 0,0-1 0 0 0,1 0 0 0 0,-1 0 0 0 0,0 0 0 0 0,0 0-23 0 0,66-8-617 0 0,-19-4 225 0 0,51 1 704 0 0,-37 7 136 0 0,-33-1-1078 0 0,-28 5 351 0 0,-1 0-45 0 0,0 0-11 0 0,0 0 17 0 0,0 0 71 0 0,0 0 30 0 0,0 0 7 0 0,0 0-8 0 0,0 0-46 0 0,0 0-21 0 0,0 0-3 0 0,0 0-55 0 0,0 0-230 0 0,-12 0-807 0 0,2-3 676 0 0</inkml:trace>
  <inkml:trace contextRef="#ctx0" brushRef="#br0" timeOffset="14033.571">2085 761 16639 0 0,'0'0'382'0'0,"0"0"54"0"0,0 0 20 0 0,0 0-55 0 0,0 0-277 0 0,0 0-201 0 0,0 0-62 0 0,0 0-12 0 0,0 0-23 0 0,0 0-96 0 0,0 0-39 0 0,0 0-10 0 0,5 8-1 0 0,-4-1 567 0 0,0-1 0 0 0,0 1 0 0 0,-1-1 0 0 0,1 1 0 0 0,-1 0 0 0 0,-1-1 0 0 0,0 1 0 0 0,0 0 0 0 0,0-1 0 0 0,0 1 0 0 0,-1-1 0 0 0,-3 6-247 0 0,-5 33 891 0 0,-2 43-266 0 0,12-10-635 0 0,1-71-33 0 0,2-2 19 0 0,1 18-200 0 0,0 10-129 0 0,-4-31 281 0 0,0-2-36 0 0,0 0-175 0 0,0 0-64 0 0,0 0-5 0 0,0 0-42 0 0,0 0-180 0 0,0 0-76 0 0,1-2-20 0 0,4-4-1 0 0</inkml:trace>
  <inkml:trace contextRef="#ctx0" brushRef="#br0" timeOffset="14636.845">2456 881 14368 0 0,'0'0'330'0'0,"0"0"45"0"0,0 0 17 0 0,0 0-47 0 0,0 1-225 0 0,0 5-90 0 0,0-5 50 0 0,0-1 16 0 0,0 0 0 0 0,0 1-16 0 0,3 4-36 0 0,-2-3 99 0 0,-1-2 45 0 0,-13 19 2460 0 0,8 0-1917 0 0,5-17-662 0 0,-4 16 59 0 0,-31 91-312 0 0,18-59 184 0 0,9-25-70 0 0,8-23-296 0 0,0-2-120 0 0,0 0-1190 0 0,0 0-4669 0 0</inkml:trace>
  <inkml:trace contextRef="#ctx0" brushRef="#br0" timeOffset="15519.17">2869 525 10912 0 0,'0'0'248'0'0,"0"0"34"0"0,0 0 20 0 0,0 0-38 0 0,4-15 2094 0 0,-10-19 1351 0 0,4 33-3609 0 0,1 1-4 0 0,-3-4-16 0 0,-4 0-64 0 0,-27-4-16 0 0,-26 28-128 0 0,44-11 32 0 0,10-5 108 0 0,0-1-1 0 0,0 1 0 0 0,0 0 1 0 0,1 0-1 0 0,0 1 0 0 0,0 0 1 0 0,0 0-1 0 0,0 1 0 0 0,1-1 1 0 0,0 1-1 0 0,0 0 0 0 0,0 2-11 0 0,-47 62 222 0 0,25-16-52 0 0,24-48-66 0 0,1 1-1 0 0,-1 0 0 0 0,1 0 0 0 0,1 0 0 0 0,-1 0 0 0 0,1 1 0 0 0,1-1 0 0 0,-1 0 0 0 0,1 0 1 0 0,0 1-1 0 0,1-1 0 0 0,0 0 0 0 0,0 0 0 0 0,1 0 0 0 0,-1 1 0 0 0,1-2 0 0 0,1 1 0 0 0,1 4-103 0 0,1-6 21 0 0,-1 0 0 0 0,1-1 1 0 0,0 1-1 0 0,1-1 0 0 0,-1 0 0 0 0,1 0 0 0 0,-1-1 0 0 0,1 1 0 0 0,1-1 0 0 0,-1 0 0 0 0,0-1 0 0 0,0 0 0 0 0,1 0 0 0 0,0 0 0 0 0,-1-1 0 0 0,1 0 0 0 0,0 0 0 0 0,-1-1 0 0 0,4 0-21 0 0,117 7 0 0 0,-24-2 40 0 0,-41-9 759 0 0,-36 3-510 0 0,-12 1-929 0 0,-11 0-3690 0 0,-3 0-1907 0 0</inkml:trace>
  <inkml:trace contextRef="#ctx0" brushRef="#br0" timeOffset="16436.607">2799 8 16208 0 0,'0'0'365'0'0,"0"0"56"0"0,0 0 26 0 0,0 0-53 0 0,0 0-294 0 0,0 0-294 0 0,0 0-102 0 0,0 0-22 0 0,0 0 28 0 0,0 0 122 0 0,0 0 52 0 0,0 0 10 0 0,0 0 81 0 0,0 0 330 0 0,5-8 1085 0 0,63 28 784 0 0,-37-2-2060 0 0,25 26 442 0 0,6 22 370 0 0,-10 19-830 0 0,-25-20 63 0 0,16 86 42 0 0,4 58-201 0 0,-34-55 75 0 0,-14-108 217 0 0,-1 1-1 0 0,-3-1 1 0 0,-2 0 0 0 0,-4 10-292 0 0,2-15 293 0 0,-1-1 1 0 0,-3-1 0 0 0,-12 28-294 0 0,-5 0 517 0 0,-4 2 601 0 0,3-7-1076 0 0,19-27-214 0 0,8-12-784 0 0,3-3-166 0 0,-3 13-4693 0 0,3-31 4121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5:42.253"/>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45 96 10912 0 0,'0'0'248'0'0,"0"0"34"0"0,0 0 20 0 0,-1 0-38 0 0,-14-15-54 0 0,14 15-92 0 0,1 0 2 0 0,-1-1-20 0 0,-5-1-70 0 0,4 1 13 0 0,-3-3-32 0 0,-2-2-11 0 0,2 2 38 0 0,4 0 2035 0 0,15 7-1864 0 0,29-7-209 0 0,22-8 10 0 0,153 1-20 0 0,-87 26 10 0 0,-22 1 0 0 0,104-8 74 0 0,-1-7 284 0 0,-24-13 426 0 0,64 3-560 0 0,105-10 183 0 0,-162 26-391 0 0,134 16 316 0 0,-161-7-296 0 0,210 12 715 0 0,-107-21-118 0 0,-141-3-233 0 0,158-1-192 0 0,-193-6-208 0 0,80 6 144 0 0,28-2 488 0 0,-24-25-632 0 0,-114 13 0 0 0,23 0 220 0 0,-3-9-24 0 0,-48 8 300 0 0,14 1 72 0 0,23-6-776 0 0,25 7 208 0 0,-50 6 1168 0 0,-48 4-1108 0 0,2-3-48 0 0,1 2-24 0 0,-2 1-36 0 0,4 0 20 0 0,-4 0-46 0 0,-2 0-2 0 0,0 0-42 0 0,18 9-978 0 0,-10-2 36 0 0,0 0-284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6:08.103"/>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1 42 16416 0 0,'0'0'373'0'0,"0"0"55"0"0,0 0 20 0 0,0 0-54 0 0,0 0-232 0 0,0 0-40 0 0,0 0 8 0 0,0 0 4 0 0,0 0-32 0 0,0 0-148 0 0,0 0-67 0 0,0 0-14 0 0,0 0-3 0 0,0 0-13 0 0,0 0-8 0 0,0 0-1 0 0,14-3 80 0 0,67 10 702 0 0,-32 1-596 0 0,142 7 148 0 0,52-34 60 0 0,-65 1 150 0 0,92-7 376 0 0,-161 19-464 0 0,1 5 0 0 0,97 12-304 0 0,138 13 0 0 0,-6 2 0 0 0,-95-9 0 0 0,65 5 816 0 0,-276-21-903 0 0,-25-1 15 0 0,-1 0 1 0 0,0 0-1 0 0,0 0 1 0 0,0 1-1 0 0,0 0 1 0 0,1 0-1 0 0,-1 1 1 0 0,-1 0-1 0 0,1 0 1 0 0,5 3 71 0 0,15 12-2672 0 0,-23-11-1776 0 0,1-1-1381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6:09.145"/>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4 78 16208 0 0,'0'0'365'0'0,"0"0"56"0"0,0 0 26 0 0,0 0-53 0 0,-3-17 1066 0 0,7 15-1459 0 0,0-1 0 0 0,0 0 1 0 0,0 1-1 0 0,0 0 0 0 0,1 0 0 0 0,-1 0 0 0 0,1 1 0 0 0,-1 0 0 0 0,1-1 0 0 0,-1 2 0 0 0,1-1 0 0 0,0 0 0 0 0,0 1 0 0 0,-1 0 0 0 0,1 0 0 0 0,0 0 0 0 0,0 1 0 0 0,-1 0 0 0 0,1 0 0 0 0,0 0 0 0 0,3 1-1 0 0,23 2-156 0 0,142 25 737 0 0,127 5-292 0 0,-169-33-277 0 0,-69-2 75 0 0,0-2-1 0 0,0-3 1 0 0,10-5-87 0 0,13 0-8 0 0,151-24 126 0 0,108-6 143 0 0,-193 40 338 0 0,-79 9-185 0 0,-1-4 0 0 0,61-4-414 0 0,-66 0-14 0 0,11-16-2470 0 0,-77 16 2351 0 0,-1 0-1 0 0,1 0 0 0 0,-1 0 0 0 0,1 0 0 0 0,0 1 0 0 0,0-1 0 0 0,-1 0 0 0 0,1 0 0 0 0,0 0 1 0 0,-1 0-1 0 0,1 1 0 0 0,0-1 0 0 0,-1 0 0 0 0,1 0 0 0 0,0 1 0 0 0,0-1 0 0 0,0 0 1 0 0,-1 0-1 0 0,1 1 0 0 0,0-1 0 0 0,0 0 0 0 0,0 1 0 0 0,-1-1 0 0 0,1 0 0 0 0,0 0 1 0 0,0 1-1 0 0,0-1 0 0 0,0 0 0 0 0,0 1 0 0 0,0-1 0 0 0,0 1 0 0 0,0-1 0 0 0,0 0 1 0 0,0 1-1 0 0,0-1 0 0 0,0 0 0 0 0,0 1 0 0 0,0-1 0 0 0,0 0 0 0 0,0 1 0 0 0,0-1 0 0 0,1 0 1 0 0,-1 1-1 0 0,0-1 0 0 0,0 0 0 0 0,0 0 0 0 0,0 1 0 0 0,1-1 0 0 0,-1 0 0 0 0,0 1 1 0 0,0-1-1 0 0,1 0 0 0 0,-1 0 0 0 0,0 0 0 0 0,0 1 0 0 0,1-1 0 0 0,-1 0 0 0 0,0 0 1 0 0,1 0-1 0 0,-1 0 0 0 0,0 1 0 0 0,1-1 0 0 0,-1 0 0 0 0,0 0 0 0 0,1 0 0 0 0,-1 0 1 0 0,0 0-1 0 0,1 0 134 0 0,-11 8-3788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28:28.667"/>
    </inkml:context>
    <inkml:brush xml:id="br0">
      <inkml:brushProperty name="width" value="0.05" units="cm"/>
      <inkml:brushProperty name="height" value="0.05" units="cm"/>
    </inkml:brush>
  </inkml:definitions>
  <inkml:trace contextRef="#ctx0" brushRef="#br0">17 9 18975 0 0,'-8'-3'2063'0'0,"4"1"-1992"0"0,3 1 203 0 0,1 1 88 0 0,0 0 12 0 0,0 0-43 0 0,0 0-184 0 0,-4-3-1474 0 0,15 25-3465 0 0,-5-19 3354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28:29.090"/>
    </inkml:context>
    <inkml:brush xml:id="br0">
      <inkml:brushProperty name="width" value="0.05" units="cm"/>
      <inkml:brushProperty name="height" value="0.05" units="cm"/>
    </inkml:brush>
  </inkml:definitions>
  <inkml:trace contextRef="#ctx0" brushRef="#br0">36 688 15136 0 0,'0'0'441'0'0,"0"0"-1"0"0,-10-11 126 0 0,8 8-541 0 0,0-1-1 0 0,0 1 1 0 0,1 0-1 0 0,-1-1 1 0 0,1 1-1 0 0,0 0 0 0 0,0-1 1 0 0,0 0-1 0 0,0 1 1 0 0,0-1-1 0 0,1 1 1 0 0,0-1-1 0 0,0 0 0 0 0,0 1 1 0 0,0-1-1 0 0,0 0 1 0 0,1 1-1 0 0,0-1 0 0 0,0-3-24 0 0,6-11-393 0 0,1 0-1 0 0,0 0 1 0 0,1 1-1 0 0,1 0 1 0 0,0 0-1 0 0,3-1 394 0 0,-5 7 50 0 0,0-1 0 0 0,1 1-1 0 0,0 1 1 0 0,0-1 0 0 0,1 2 0 0 0,1-1-1 0 0,0 2 1 0 0,0-1 0 0 0,0 1 0 0 0,10-4-50 0 0,-16 11 25 0 0,0 0 0 0 0,0 0 1 0 0,0 1-1 0 0,-1-1 0 0 0,1 1 1 0 0,0 0-1 0 0,0 0 1 0 0,0 1-1 0 0,0 0 0 0 0,0 0 1 0 0,0 0-1 0 0,-1 0 0 0 0,1 1 1 0 0,0 0-1 0 0,-1 0 0 0 0,1 0 1 0 0,-1 0-1 0 0,0 1 1 0 0,0-1-1 0 0,0 1 0 0 0,0 0 1 0 0,0 1-1 0 0,-1-1 0 0 0,1 1 1 0 0,-1-1-1 0 0,0 1 1 0 0,0 0-1 0 0,0 0 0 0 0,-1 0 1 0 0,1 1-1 0 0,-1-1 0 0 0,0 1 1 0 0,0-1-1 0 0,-1 1 1 0 0,2 4-26 0 0,-1-2 131 0 0,0 0 0 0 0,-1 0 0 0 0,1 1 0 0 0,-1-1 0 0 0,-1 0 0 0 0,0 1 0 0 0,0-1 0 0 0,0 0 0 0 0,-1 1 1 0 0,0-1-1 0 0,0 0 0 0 0,-1 1 0 0 0,0-1 0 0 0,0 0 0 0 0,-1 0 0 0 0,0-1 0 0 0,0 1 0 0 0,0 0-131 0 0,-3 2 326 0 0,0 0-1 0 0,-1-1 0 0 0,1 0 1 0 0,-2 0-1 0 0,1-1 0 0 0,-1 1 1 0 0,0-2-1 0 0,0 1 0 0 0,-8 3-325 0 0,10-8 57 0 0,1-1-1 0 0,-1 1 1 0 0,0-1-1 0 0,0-1 1 0 0,0 1-1 0 0,0-1 0 0 0,0 0 1 0 0,0-1-1 0 0,0 0 1 0 0,0 1-1 0 0,0-2 1 0 0,-3 0-57 0 0,-1-2-111 0 0,0 0-1 0 0,1-1 1 0 0,-1 0 0 0 0,1 0 0 0 0,0-1 0 0 0,1 0 0 0 0,0-1-1 0 0,0 0 1 0 0,0 0 0 0 0,1-1 0 0 0,-5-6 111 0 0,-8-6-316 0 0,-14-32-927 0 0,33 50 794 0 0,1-1 139 0 0,1 0-1 0 0,0 0 1 0 0,0 1 0 0 0,0-1-1 0 0,0 0 1 0 0,0 0 0 0 0,0 0-1 0 0,1 1 1 0 0,-1-1 0 0 0,1 0 0 0 0,0 1-1 0 0,0 0 1 0 0,0-1 0 0 0,0 1-1 0 0,0 0 1 0 0,2-2 310 0 0,5-4-5073 0 0</inkml:trace>
  <inkml:trace contextRef="#ctx0" brushRef="#br0" timeOffset="532.539">515 13 18055 0 0,'0'0'407'0'0,"0"0"60"0"0,-5-6 618 0 0,2 1-1052 0 0,3 4 47 0 0,0 1 16 0 0,0 0 0 0 0,0 0-53 0 0,0 0-224 0 0,0 0-98 0 0,0 0-17 0 0,0 0-20 0 0,-18 23-1235 0 0,-8 62 2689 0 0,18-8 360 0 0,24 13-1127 0 0,46 125-318 0 0,-51-140-48 0 0,-4 0-1 0 0,-2 0 1 0 0,-4 0-1 0 0,-3 1 1 0 0,-4-1-1 0 0,-6 24-4 0 0,-1 172 1944 0 0,17-229-3059 0 0,4-62 347 0 0,-4-5-368 0 0,-4 7-3885 0 0,-3 0-1317 0 0</inkml:trace>
  <inkml:trace contextRef="#ctx0" brushRef="#br0" timeOffset="852.492">393 732 19559 0 0,'0'0'572'0'0,"0"0"-9"0"0,0 0-338 0 0,0 0-89 0 0,9-1 136 0 0,52-22-1212 0 0,69-23-304 0 0,-56 30 2719 0 0,-24 17-1174 0 0,1 3 1 0 0,-1 1-1 0 0,33 9-301 0 0,-65-10-1937 0 0,1 0-5184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28:26.832"/>
    </inkml:context>
    <inkml:brush xml:id="br0">
      <inkml:brushProperty name="width" value="0.05" units="cm"/>
      <inkml:brushProperty name="height" value="0.05" units="cm"/>
    </inkml:brush>
  </inkml:definitions>
  <inkml:trace contextRef="#ctx0" brushRef="#br0">30 163 8608 0 0,'0'0'197'0'0,"0"0"24"0"0,0 0 17 0 0,0 0 12 0 0,0 0 46 0 0,0 0 22 0 0,0 0 2 0 0,0 0-10 0 0,0 0-38 0 0,0 0-14 0 0,0 0-2 0 0,0 0-26 0 0,0 0-106 0 0,0 0-48 0 0,0 0-10 0 0,0 0 2 0 0,0 0 16 0 0,3 8 92 0 0,20 111 698 0 0,-10-39 324 0 0,-9-27-444 0 0,5 11-356 0 0,-1-14-324 0 0,-7-37 1762 0 0,-27-11-771 0 0,23-2-1008 0 0,1-1-1 0 0,-1 0 1 0 0,1 0-1 0 0,0 0 1 0 0,-1 0-1 0 0,1 0 0 0 0,0-1 1 0 0,0 1-1 0 0,0 0 1 0 0,0-1-1 0 0,0 0 0 0 0,0 1 1 0 0,0-1-1 0 0,1 0 1 0 0,-1 0-1 0 0,1 0 1 0 0,-1 0-1 0 0,1 0 0 0 0,0-1 1 0 0,0 1-1 0 0,-1-1-56 0 0,-16-25 271 0 0,13 0-636 0 0,8 16 396 0 0,1 1 0 0 0,-1 0 0 0 0,2 0 0 0 0,0 0 0 0 0,0 0 0 0 0,1 1 0 0 0,0 0 0 0 0,0 0-1 0 0,1 0 1 0 0,8-7-31 0 0,59-60 72 0 0,0 14-72 0 0,17 6-265 0 0,-90 56 245 0 0,0 0 0 0 0,0 0 0 0 0,0 0 0 0 0,0 1 0 0 0,1-1 0 0 0,-1 0 0 0 0,0 1 0 0 0,0-1 0 0 0,1 1 0 0 0,-1-1 0 0 0,0 1 0 0 0,0 0 1 0 0,1 0-1 0 0,-1 0 0 0 0,0-1 0 0 0,1 1 0 0 0,-1 0 0 0 0,1 1 0 0 0,-1-1 0 0 0,0 0 0 0 0,1 0 0 0 0,-1 0 0 0 0,0 1 0 0 0,0-1 0 0 0,1 1 0 0 0,-1-1 0 0 0,0 1 0 0 0,0-1 0 0 0,0 1 0 0 0,1 0 0 0 0,-1 0 0 0 0,0 0 0 0 0,0-1 0 0 0,0 1 0 0 0,0 0 0 0 0,-1 0 0 0 0,1 0 0 0 0,0 0 0 0 0,0 1 0 0 0,0-1 20 0 0,13 27-704 0 0,-6-1-1057 0 0,-3-9-3247 0 0,-1-9 42 0 0</inkml:trace>
  <inkml:trace contextRef="#ctx0" brushRef="#br0" timeOffset="535.991">413 546 13104 0 0,'0'0'297'0'0,"0"0"39"0"0,0 0 19 0 0,0 0-34 0 0,-1-1-210 0 0,-12-10-89 0 0,12 7-71 0 0,-1-1 0 0 0,1 1 1 0 0,0-1-1 0 0,1 1 0 0 0,-1-1 0 0 0,1 0 0 0 0,0 1 0 0 0,0-1 0 0 0,0 0 0 0 0,0 1 0 0 0,1-1 1 0 0,0 0-1 0 0,0 1 0 0 0,0-1 0 0 0,1 1 0 0 0,-1 0 0 0 0,1-1 0 0 0,0 1 0 0 0,1 0 0 0 0,-1 0 1 0 0,3-3 48 0 0,29-39-448 0 0,23-17 1500 0 0,-52 59-943 0 0,1 1 0 0 0,0 0 0 0 0,-1 0 1 0 0,1 1-1 0 0,0-1 0 0 0,1 1 0 0 0,-1 0 1 0 0,0 1-1 0 0,0 0 0 0 0,1 0 0 0 0,-1 0 1 0 0,1 1-1 0 0,-1-1 0 0 0,1 2 0 0 0,-1-1 1 0 0,1 1-1 0 0,-1 0 0 0 0,0 0 0 0 0,2 1-108 0 0,-3 0-60 0 0,-1 1 1 0 0,1 0 0 0 0,-1 0-1 0 0,0 0 1 0 0,1 0 0 0 0,-2 1-1 0 0,1-1 1 0 0,0 1 0 0 0,-1 0-1 0 0,1 0 1 0 0,-1 1 0 0 0,0-1-1 0 0,-1 1 1 0 0,1-1 0 0 0,-1 1-1 0 0,0 0 1 0 0,0 0 0 0 0,0 0 0 0 0,0 0 58 0 0,0 6 22 0 0,1-1 1 0 0,-1 1-1 0 0,0 0 1 0 0,-1-1-1 0 0,-1 1 1 0 0,0 0-1 0 0,0 0 1 0 0,-1 0-1 0 0,0 0-22 0 0,-2 0 338 0 0,-1 0 1 0 0,1-1-1 0 0,-2 1 0 0 0,0-1 1 0 0,0 0-1 0 0,-1-1 0 0 0,0 1 0 0 0,-3 3-338 0 0,7-10 125 0 0,0-1-60 0 0,-1 1 0 0 0,1 0 0 0 0,-1 0 1 0 0,0-1-1 0 0,0 1 0 0 0,0-1 0 0 0,0 0 0 0 0,0 0 1 0 0,0 0-1 0 0,-1 0 0 0 0,1-1 0 0 0,-1 1 0 0 0,1-1 0 0 0,-1 0 1 0 0,0 0-1 0 0,1 0 0 0 0,-1-1 0 0 0,0 1 0 0 0,0-1 1 0 0,1 0-1 0 0,-1 0 0 0 0,0 0 0 0 0,0 0 0 0 0,0-1 1 0 0,1 1-1 0 0,-1-1 0 0 0,0 0 0 0 0,1-1 0 0 0,-3 0-65 0 0,-28-13-185 0 0,-21-35-969 0 0,35 6-5477 0 0,15 33 1434 0 0</inkml:trace>
  <inkml:trace contextRef="#ctx0" brushRef="#br0" timeOffset="1301.36">844 1 13104 0 0,'0'0'297'0'0,"0"0"39"0"0,0 0 19 0 0,0 0-34 0 0,0 0-194 0 0,0 0-35 0 0,0 0 4 0 0,0 0 0 0 0,-4 6-108 0 0,2 4 206 0 0,0-1 0 0 0,1 0 0 0 0,0 1 1 0 0,0-1-1 0 0,1 0 0 0 0,0 1 0 0 0,1-1 1 0 0,0 1-1 0 0,1-1 0 0 0,0 1-194 0 0,3 46 813 0 0,3 63-141 0 0,1-29-608 0 0,-5 44-10 0 0,5-61-44 0 0,9-42-10 0 0,3-37-80 0 0,18-38-136 0 0,27-75 144 0 0,-65 116 132 0 0,0 1-1 0 0,1-1 0 0 0,-1 1 0 0 0,1-1 0 0 0,-1 1 0 0 0,1 0 0 0 0,0 0 0 0 0,0 0 0 0 0,0 0 0 0 0,0 0 0 0 0,0 1 0 0 0,1-1 0 0 0,-1 0 0 0 0,1 1 0 0 0,-1 0 0 0 0,1-1 0 0 0,-1 1-59 0 0,13 0 709 0 0,-13 1-700 0 0,0-1 0 0 0,0 1 0 0 0,0 0 0 0 0,0-1 1 0 0,0 1-1 0 0,0 0 0 0 0,0 0 0 0 0,-1 1 0 0 0,1-1 0 0 0,0 0 0 0 0,0 1 0 0 0,0-1 1 0 0,0 1-1 0 0,0 0 0 0 0,-1-1 0 0 0,1 1 0 0 0,0 0 0 0 0,-1 0 0 0 0,1 0 0 0 0,0 0 1 0 0,-1 0-1 0 0,1 1-9 0 0,41 28-722 0 0,-7 32 490 0 0,-35-57 223 0 0,0 0 61 0 0,0 0 0 0 0,0 0 1 0 0,0 0-1 0 0,0 0 0 0 0,-1 0 0 0 0,0 1 0 0 0,0-1 1 0 0,0 0-1 0 0,-1 0 0 0 0,0 0 0 0 0,0 0 0 0 0,0 0 1 0 0,0 0-1 0 0,-1 1-52 0 0,-47 54 1710 0 0,42-56-1578 0 0,0 0-1 0 0,-1-1 0 0 0,1 0 1 0 0,-1-1-1 0 0,0 0 0 0 0,0 0 1 0 0,0 0-1 0 0,0-1 0 0 0,0-1 1 0 0,0 1-1 0 0,0-1 0 0 0,-3-1-131 0 0,0 1 110 0 0,0-1-1 0 0,0 0 0 0 0,0 0 1 0 0,1-1-1 0 0,-1-1 0 0 0,0 0 1 0 0,1-1-1 0 0,-8-3-109 0 0,-3-8-680 0 0,20 14 436 0 0,1 1-20 0 0,10-31-5145 0 0,-3 24 3668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28:25.297"/>
    </inkml:context>
    <inkml:brush xml:id="br0">
      <inkml:brushProperty name="width" value="0.05" units="cm"/>
      <inkml:brushProperty name="height" value="0.05" units="cm"/>
    </inkml:brush>
  </inkml:definitions>
  <inkml:trace contextRef="#ctx0" brushRef="#br0">71 109 8288 0 0,'0'0'190'0'0,"0"0"28"0"0,0 0 7 0 0,0 0 47 0 0,0 0 173 0 0,0 17 1701 0 0,-4 34-1466 0 0,0-37-188 0 0,0 23 458 0 0,2 38-56 0 0,-5 75 642 0 0,-2-30-793 0 0,5 11-79 0 0,-1-9 64 0 0,9-7-266 0 0,-3-70-484 0 0,-1-43-144 0 0,0-2-61 0 0,0 0-12 0 0,-8 8-7858 0 0,-7-5 6347 0 0</inkml:trace>
  <inkml:trace contextRef="#ctx0" brushRef="#br0" timeOffset="810.42">14 284 14336 0 0,'0'0'330'0'0,"0"0"45"0"0,0 0 17 0 0,0 0-47 0 0,-3-8-211 0 0,1 4-184 0 0,0 0 1 0 0,1 0-1 0 0,-1 0 1 0 0,1-1-1 0 0,0 1 1 0 0,1 0 0 0 0,-1-1-1 0 0,1 1 1 0 0,0-1-1 0 0,0 1 1 0 0,0 0 0 0 0,0-1-1 0 0,1 1 1 0 0,0-1-1 0 0,0 1 1 0 0,0 0 0 0 0,0 0 49 0 0,11-31-823 0 0,33-42 222 0 0,-31 64 300 0 0,-7 5 531 0 0,-1 1 0 0 0,2 1 1 0 0,-1-1-1 0 0,1 1 1 0 0,0 1-1 0 0,0-1 0 0 0,1 1 1 0 0,0 1-1 0 0,0 0 0 0 0,0 0 1 0 0,1 0-231 0 0,0 2 144 0 0,-8 1-125 0 0,1 0-1 0 0,-1 0 1 0 0,1 0-1 0 0,-1 1 1 0 0,1-1 0 0 0,-1 1-1 0 0,1-1 1 0 0,-1 1-1 0 0,1 0 1 0 0,-1 0 0 0 0,1 0-1 0 0,-1 0 1 0 0,1 1-1 0 0,-1-1 1 0 0,1 1 0 0 0,-1 0-1 0 0,1-1 1 0 0,-1 1-1 0 0,0 0 1 0 0,1 0 0 0 0,-1 1-1 0 0,1 0-18 0 0,35 29-48 0 0,-20 15-330 0 0,-5 41 362 0 0,-39 29 152 0 0,-17-41 277 0 0,39-67-371 0 0,-1-1 1 0 0,0 0-1 0 0,0 0 1 0 0,-1-1 0 0 0,0 1-1 0 0,0-1 1 0 0,0 0-1 0 0,-1-1 1 0 0,0 1-1 0 0,0-2 1 0 0,-5 4-43 0 0,-52 18 782 0 0,8-28-119 0 0,47-2-502 0 0,-13-16-170 0 0,21 19-30 0 0,0-1-1 0 0,1 0 1 0 0,-1 0-1 0 0,0 0 1 0 0,1 0 0 0 0,-1 1-1 0 0,1-1 1 0 0,-1 0-1 0 0,1 0 1 0 0,0 0 0 0 0,0 0-1 0 0,0 0 1 0 0,0 0-1 0 0,0 0 1 0 0,0 0 0 0 0,0 0-1 0 0,1 0 1 0 0,-1 0-1 0 0,1 0 1 0 0,0 0 0 0 0,-1 1-1 0 0,1-1 1 0 0,0 0-1 0 0,0 0 1 0 0,0 1 0 0 0,0-1-1 0 0,0 0 1 0 0,1 1 39 0 0,12-20-3927 0 0,-11 18 2289 0 0,5-9-3508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4T17:28:37.045"/>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1,'547'4,"-432"5,-1 4,45 14,-100-16,1-3,0-2,1-3,-1-3,32-5,-81 4,45-5,0 2,0 3,0 2,16 4,355 52,-229-32,-4-17,-79 8,2-5,25-5,427 8,58-12,-548 4,-1 4,32 9,21 4,-10-6,-34 9,-74-26,-2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21.5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617 168 13,'0'0'13,"0"0"-4,0 0-2,0 0 0,0 0-2,0 0-1,0 0 1,0 0-1,-3 11 2,3-11-1,-4 14 0,2-4 0,-1 3-1,2 4-1,-1 4 0,2 4 0,0 6 0,1 8 1,-1 7 0,0 11 0,-2 9 0,-1 12 1,-1 8 0,2 14 0,-2 0-1,1 4 0,0-1-1,2-3 0,-1-9-1,1-8-1,-1-12 0,0-16-1,-1-10 0,0-12-1,1-10 0,-2-10-2,4-13-4,0 0-5,-3-14-9,5-6-7,2-11 0,2-5 0</inkml:trace>
  <inkml:trace contextRef="#ctx0" brushRef="#br0" timeOffset="761">1195 351 18,'0'0'9,"0"0"-1,0 0 0,0 0 0,0 0 0,3 10-2,-3-10-2,0 22 1,1-5-1,4 5 0,-1 4 2,3 7-1,-1 3-1,3 4 0,-3 8 1,5 10 0,-6 8 0,-1 11 1,-4 8-1,0 7 0,-4 0 0,-1 6 0,-2-5-1,-1-2 0,-2-8-1,-2-9-1,-1-11 1,0-8-1,1-9-1,2-8 1,-2-11-1,4-7-1,2-9-1,6-11-1,0 0-5,0 0-8,-2-23-15,6-4-1,-1-6 1,1-6 0</inkml:trace>
  <inkml:trace contextRef="#ctx0" brushRef="#br0" timeOffset="1763">0 20 9,'0'0'8,"0"0"-2,0 0-1,0 0-1,0 0-1,0 0-1,0 0-1,0 0-1,0 0 1,0 0-1,0 0 1,0 0 0,0 0-1,0 0 1,12 3-1,-12-3 1,13 4-1,-13-4 1,18 4 0,-7-3 0,-1 0 0,2 0 0,-2-1 0,1-1-1,1 1 1,-1 0 0,0-2-1,-1 2 0,-10 0 1,13-2-1,-13 2 1,9-1 0,-9 1 0,0 0 0,0 0-1,0 0 1,0 0-2,0 0 0,0 0 0,0 0-2,0 0 1,-7-9-1,7 9 0,0 0-2,-12-8 0,12 8-2,-10-6 0,10 6 0,0 0 1</inkml:trace>
  <inkml:trace contextRef="#ctx0" brushRef="#br0" timeOffset="2284">100 0 0,'0'0'3,"0"0"0,0 0 0,11 4 1,-11-4 0,16 7 0,-2-2 0,1-1 0,7 4-2,2 0 0,7 5-1,5 1 1,4 0 0,11 0 1,9-1 0,14-2 1,13-4 1,14-6-1,14-3 1,12-4-2,17 0 0,3 0-1,6 1-1,-1 3-1,-7 2 0,-5 9-1,-8 0-1,-14 7-3,-14-3-8,-11 8-6,-18-9 1</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3.13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36 0 76 0,'-4'3'30'0,"4"1"-16"0,-4 0-10 0,4-4 12 16,0 11-5-1,0 0-3-15,0-4-2 16,-4-3 7-16,-1 3 3 0,1-3 1 15,0 0 2-15,4-1-4 16,-4 1-1-16,4-4-11 16,0 11-1-16,0-3 0 15,0-1 1-15,0 4 1 16,0 0 2-16,0 4-1 16,0 0 0-16,0 3-1 15,0 4 2-15,-4 1-1 16,4 6 2-16,-4 1-2 15,4 3 0-15,0 12-1 16,0 6 0-16,0 5 0 16,0 10 0-16,0 1-2 15,4-1 1-15,0 12-4 16,0-4 0-16,0 11 1 0,0-4 2 16,1 5-3-16,-5-5 0 15,4-3 1-15,0 7 2 16,0 7 1-16,0 4 1 15,0 4 0-15,5 0 0 16,-1-4-2-16,0 4-2 16,5 7 1-16,-1 0-1 15,-3-3 2-15,-1 0 1 16,0-1-1-16,1 1-2 16,-1 10 5-16,-4-3 1 15,0 0 2-15,0-7 0 16,1-1-2-16,-1-7 1 0,0 12-4 15,0-1 0-15,0-7-3 16,0 0-3-16,-4-1 2 16,0-2 2-16,0 10 2 15,0 11 1-15,0-3 0 16,4-8 2-16,5-3-3 16,-1-5-2-16,0 9 0 15,1-8 1-15,-1-12-3 16,0-3 0-16,-3-7 1 15,-5-8 0-15,0-3-3 16,-5-4 2-16,1-4 1 16,-4 0 2-16,0 0-1 15,-1 0 2-15,1 1 0 16,0-5 1-16,-1-7-2 0,1-4-2 16,0 1 1-16,4-8 1 15,-1-4-3-15,1-3 0 16,0-1 1-16,0-3 0 15,0 0-3-15,0-4 2 16,4-3 5-16,0 3 2 16,0-7-5-16,0 3 0 15,0 1-1-15,4 3 2 16,0 0-3-16,0 8 0 16,0 3-1-16,0 4 0 15,1 0 4-15,-5-4 1 16,0-11-8-16,4-3-2 15,-4-23-49-15,0-18-20 0,0-15-30 16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1.836"/>
    </inkml:context>
    <inkml:brush xml:id="br0">
      <inkml:brushProperty name="width" value="0.05" units="cm"/>
      <inkml:brushProperty name="height" value="0.05" units="cm"/>
    </inkml:brush>
  </inkml:definitions>
  <inkml:trace contextRef="#ctx0" brushRef="#br0">173 21 4224 0 0,'0'0'91'0'0,"-2"-1"61"0"0,2 1 56 0 0,-21-10 1198 0 0,12 1 6457 0 0,8 10-7710 0 0,-31 31-122 0 0,-22 84 457 0 0,46-100-318 0 0,0 1 1 0 0,2-1 0 0 0,0 1 0 0 0,1 1 0 0 0,0-1 0 0 0,2 1-1 0 0,0-1 1 0 0,0 13-171 0 0,-4 4 251 0 0,13 32 101 0 0,-4-49-233 0 0,-2-14-78 0 0,0 1 0 0 0,1-1 0 0 0,-1 0 0 0 0,1 0 0 0 0,-1 0 0 0 0,1 0 1 0 0,0 0-1 0 0,0 0 0 0 0,0-1 0 0 0,0 1 0 0 0,1 0 0 0 0,-1 0 0 0 0,1-1 0 0 0,0 1 0 0 0,0-1 0 0 0,1 2-41 0 0,-2-3 137 0 0,8-1 328 0 0,-8 0-523 0 0,-1 0-20 0 0,0 0-56 0 0,0 0-58 0 0,0 0-22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8.711"/>
    </inkml:context>
    <inkml:brush xml:id="br0">
      <inkml:brushProperty name="width" value="0.05" units="cm"/>
      <inkml:brushProperty name="height" value="0.05" units="cm"/>
    </inkml:brush>
  </inkml:definitions>
  <inkml:trace contextRef="#ctx0" brushRef="#br0">136 83 3856 0 0,'0'0'175'0'0,"1"-2"-25"0"0,4-27 1189 0 0,-73-16 2050 0 0,52 38 1170 0 0,14 8-4330 0 0,0 0 10 0 0,-2 3-196 0 0,-1-1 1 0 0,1 1-1 0 0,0 1 0 0 0,0-1 1 0 0,0 0-1 0 0,1 1 1 0 0,0 0-1 0 0,-1 0 1 0 0,2 0-1 0 0,-1 0 1 0 0,0 0-1 0 0,1 0 1 0 0,0 1-1 0 0,1-1 1 0 0,-1 1-1 0 0,1 0 0 0 0,0 0 1 0 0,0-1-1 0 0,1 1 1 0 0,-1 0-1 0 0,2 0 1 0 0,-1-1-1 0 0,0 1 1 0 0,1 0-1 0 0,0 0 1 0 0,0-1-1 0 0,1 1 1 0 0,0 0-1 0 0,0-1 1 0 0,1 2-44 0 0,13 75 630 0 0,-1-11-604 0 0,-9-11-26 0 0,4 10 292 0 0,-9-51-280 0 0,4 4-12 0 0,-5-14-996 0 0,0-9 424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9.562"/>
    </inkml:context>
    <inkml:brush xml:id="br0">
      <inkml:brushProperty name="width" value="0.05" units="cm"/>
      <inkml:brushProperty name="height" value="0.05" units="cm"/>
    </inkml:brush>
  </inkml:definitions>
  <inkml:trace contextRef="#ctx0" brushRef="#br0">6 148 9760 0 0,'0'0'446'0'0,"0"0"-10"0"0,0 0-269 0 0,1-1-91 0 0,63-43 1207 0 0,65-26 683 0 0,-55 38-1828 0 0,-56 31-138 0 0,-9 6 10 0 0,-7-1-2 0 0,-1 0-1 0 0,0 0 1 0 0,0 0-1 0 0,0 0 1 0 0,0 0-1 0 0,-1 0 1 0 0,1 0-1 0 0,-1 0 1 0 0,0 0-1 0 0,-1 1 1 0 0,1-1-1 0 0,-1 0 1 0 0,1 0-1 0 0,-1 0 1 0 0,0 0-1 0 0,-1 1-7 0 0,-12 35 30 0 0,-2-2 1 0 0,-1 0-1 0 0,-20 32-30 0 0,23-44 3 0 0,-45 61 50 0 0,-33 56 1476 0 0,74-115-1346 0 0,14-23-155 0 0,0 0 0 0 0,0 1 1 0 0,1-1-1 0 0,0 1 0 0 0,0 0 0 0 0,0 0 0 0 0,1 0 1 0 0,0 0-1 0 0,0 1 0 0 0,0-1 0 0 0,1 0 0 0 0,0 1 0 0 0,0 2-28 0 0,1 10 71 0 0,10-8 60 0 0,-6-11-81 0 0,0 1 0 0 0,-1 0 1 0 0,1-1-1 0 0,0 0 0 0 0,0 0 1 0 0,0 0-1 0 0,0 0 0 0 0,0-1 1 0 0,-1 1-1 0 0,1-1 0 0 0,0 0 0 0 0,0 0 1 0 0,-1-1-1 0 0,1 1 0 0 0,-1-1 1 0 0,1 0-1 0 0,-1 1 0 0 0,2-2-50 0 0,8-3 137 0 0,160-57 423 0 0,-142 50-617 0 0,-20 7-19 0 0,-1 1 0 0 0,1 0 0 0 0,0 1 0 0 0,1 0 0 0 0,-1 1 0 0 0,1 0 0 0 0,-1 1 0 0 0,1 0 0 0 0,0 1 0 0 0,0 0 0 0 0,0 1 0 0 0,11 1 76 0 0,-7 0-447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0.273"/>
    </inkml:context>
    <inkml:brush xml:id="br0">
      <inkml:brushProperty name="width" value="0.05" units="cm"/>
      <inkml:brushProperty name="height" value="0.05" units="cm"/>
    </inkml:brush>
  </inkml:definitions>
  <inkml:trace contextRef="#ctx0" brushRef="#br0">1 226 7752 0 0,'0'0'277'0'0,"0"0"-234"0"0,0 0-311 0 0,0 0-116 0 0,0 0-28 0 0,0-11-323 0 0,1 6 786 0 0,1 0 0 0 0,0 0 0 0 0,0 0 1 0 0,0 0-1 0 0,1 1 0 0 0,0-1 0 0 0,0 1 0 0 0,0 0 0 0 0,0 0 0 0 0,1 0 0 0 0,-1 0 0 0 0,1 0 0 0 0,0 1 0 0 0,0 0 1 0 0,1 0-1 0 0,-1 0 0 0 0,1 0 0 0 0,-1 1 0 0 0,1-1 0 0 0,0 1 0 0 0,4-1-51 0 0,3-3 206 0 0,189-91 3026 0 0,-193 92-3040 0 0,1 1 0 0 0,-1 0 0 0 0,1 1 0 0 0,0 0 0 0 0,1 0 0 0 0,-1 1 0 0 0,0 0 0 0 0,1 1 0 0 0,-1 0 0 0 0,1 0 0 0 0,-1 1 0 0 0,1 0 0 0 0,-1 1 0 0 0,1 0 0 0 0,-1 1 0 0 0,1 0 0 0 0,3 1-192 0 0,-12-2 11 0 0,0 0 0 0 0,1 0 1 0 0,-1 0-1 0 0,1 0 1 0 0,-1 0-1 0 0,0 1 0 0 0,0-1 1 0 0,0 0-1 0 0,0 1 0 0 0,0-1 1 0 0,0 1-1 0 0,0-1 1 0 0,0 1-1 0 0,0-1 0 0 0,-1 1 1 0 0,1-1-1 0 0,-1 1 1 0 0,1 0-1 0 0,-1 0 0 0 0,0-1 1 0 0,1 1-1 0 0,-1 0 0 0 0,0-1 1 0 0,0 1-1 0 0,0 0 1 0 0,-1 0-1 0 0,1-1 0 0 0,0 1 1 0 0,-1 0-1 0 0,1-1 1 0 0,-1 1-1 0 0,1 0 0 0 0,-1-1 1 0 0,0 1-1 0 0,0 1-11 0 0,-34 53 90 0 0,-13-9-16 0 0,-61 29 250 0 0,98-67-137 0 0,24-14-142 0 0,76-31-507 0 0,-86 36 462 0 0,0 0 0 0 0,-1 0 0 0 0,1 0 0 0 0,-1 1 0 0 0,1-1 0 0 0,0 0 0 0 0,-1 1 0 0 0,1 0 0 0 0,-1 0 0 0 0,1 0 0 0 0,-1 0 0 0 0,1 0 0 0 0,-1 0 0 0 0,0 1 0 0 0,0-1 0 0 0,0 1 0 0 0,0-1 0 0 0,0 1 0 0 0,1 1 0 0 0,52 77 329 0 0,-40 6-358 0 0,-14-81 40 0 0,-1-1-1 0 0,0 1 1 0 0,0 0 0 0 0,0-1 0 0 0,0 1 0 0 0,-1-1 0 0 0,1 1 0 0 0,-1-1 0 0 0,0 1 0 0 0,-1-1 0 0 0,1 0 0 0 0,-1 0 0 0 0,0 1 0 0 0,0-1 0 0 0,0 0 0 0 0,-1-1 0 0 0,1 1 0 0 0,-2 1-11 0 0,-59 71 2086 0 0,4-15-1426 0 0,58-60-892 0 0,1-1-94 0 0,0 0-24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1.972"/>
    </inkml:context>
    <inkml:brush xml:id="br0">
      <inkml:brushProperty name="width" value="0.05" units="cm"/>
      <inkml:brushProperty name="height" value="0.05" units="cm"/>
    </inkml:brush>
  </inkml:definitions>
  <inkml:trace contextRef="#ctx0" brushRef="#br0">475 0 9568 0 0,'0'0'202'0'0,"-7"5"44"0"0,-109 52-98 0 0,11-38 1925 0 0,9-12 886 0 0,41 2-2851 0 0,34 4-108 0 0,-4 7-23 0 0,13 22-290 0 0,-5 22 619 0 0,-4 21-232 0 0,21-84-52 0 0,0 1 1 0 0,0-1-1 0 0,1 0 1 0 0,-1 1-1 0 0,0-1 1 0 0,1 0-1 0 0,-1 1 1 0 0,1-1-1 0 0,-1 0 1 0 0,1 1-1 0 0,0-1 1 0 0,-1 0-1 0 0,1 0 1 0 0,0 0-1 0 0,0 0 1 0 0,0 0-1 0 0,0 0 1 0 0,0 0-1 0 0,0 0 1 0 0,0 0-1 0 0,0 0 1 0 0,0 0-1 0 0,0 0 1 0 0,0-1-1 0 0,1 1 1 0 0,-1-1-1 0 0,0 1 1 0 0,1-1-1 0 0,-1 1 1 0 0,0-1-1 0 0,1 0 1 0 0,-1 1-1 0 0,0-1 1 0 0,1 0-1 0 0,-1 0 1 0 0,1 0-1 0 0,0 0-22 0 0,54-8 20 0 0,100-19-20 0 0,-81 31 0 0 0,23 24 262 0 0,-92-27-209 0 0,-1 1-1 0 0,1 1 1 0 0,-1-1-1 0 0,0 1 1 0 0,0-1 0 0 0,0 2-1 0 0,0-1 1 0 0,0 0-1 0 0,-1 1 1 0 0,0 0-1 0 0,1 0 1 0 0,-1 0 0 0 0,-1 1-1 0 0,4 4-52 0 0,4 52 300 0 0,-27 18 177 0 0,-13-47-332 0 0,16-22-42 0 0,-37 18 625 0 0,3-9-88 0 0,-142 48 344 0 0,107-32-1385 0 0,46-16-1248 0 0,25-14-5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2.760"/>
    </inkml:context>
    <inkml:brush xml:id="br0">
      <inkml:brushProperty name="width" value="0.05" units="cm"/>
      <inkml:brushProperty name="height" value="0.05" units="cm"/>
    </inkml:brush>
  </inkml:definitions>
  <inkml:trace contextRef="#ctx0" brushRef="#br0">0 24 8808 0 0,'12'-17'605'0'0,"-8"12"-568"0"0,-3 4 102 0 0,-1 1 48 0 0,0 0 5 0 0,12 10 1328 0 0,-2 61-211 0 0,5 2 1318 0 0,-10 8-1552 0 0,1 0-703 0 0,-12 10-134 0 0,-10 52-132 0 0,-4-68-63 0 0,19-73-163 0 0,1-2-77 0 0,0 0-25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3.390"/>
    </inkml:context>
    <inkml:brush xml:id="br0">
      <inkml:brushProperty name="width" value="0.05" units="cm"/>
      <inkml:brushProperty name="height" value="0.05" units="cm"/>
    </inkml:brush>
  </inkml:definitions>
  <inkml:trace contextRef="#ctx0" brushRef="#br0">78 211 8600 0 0,'-53'-24'342'0'0,"51"23"-308"0"0,1 0 0 0 0,-1-1 0 0 0,0 1-1 0 0,1 0 1 0 0,-1-1 0 0 0,1 1-1 0 0,-1 0 1 0 0,1-1 0 0 0,0 0-1 0 0,-1 1 1 0 0,1-1 0 0 0,0 0 0 0 0,0 0-1 0 0,0 1 1 0 0,1-1 0 0 0,-1 0-1 0 0,0 0 1 0 0,1 0 0 0 0,-1 0 0 0 0,1 0-1 0 0,0 0 1 0 0,-1 0 0 0 0,1 0-1 0 0,0 0 1 0 0,0 0 0 0 0,1-1 0 0 0,-1 1-1 0 0,0 0 1 0 0,1 0 0 0 0,-1 0-1 0 0,1 0 1 0 0,-1 1 0 0 0,1-1 0 0 0,0 0-1 0 0,0 0 1 0 0,0 0-34 0 0,48-57 1444 0 0,-42 53-1393 0 0,1 0 1 0 0,1 0 0 0 0,-1 1-1 0 0,1 0 1 0 0,0 1-1 0 0,0 0 1 0 0,0 0 0 0 0,1 1-1 0 0,0 0 1 0 0,-1 1 0 0 0,7-1-52 0 0,20-2 147 0 0,-28 3-71 0 0,0 1 1 0 0,1 0 0 0 0,-1 0-1 0 0,0 1 1 0 0,0 0-1 0 0,1 0 1 0 0,-1 1 0 0 0,0 0-1 0 0,0 0 1 0 0,4 2-77 0 0,-8 0 33 0 0,-1-1 1 0 0,1 1-1 0 0,0 0 0 0 0,-1 1 1 0 0,0-1-1 0 0,1 1 0 0 0,-1 0 1 0 0,-1-1-1 0 0,1 1 0 0 0,-1 0 1 0 0,1 1-1 0 0,-1-1 0 0 0,0 0 1 0 0,-1 1-1 0 0,1-1 0 0 0,-1 1 1 0 0,0-1-1 0 0,0 1 0 0 0,0 0 1 0 0,-1-1-1 0 0,1 1 0 0 0,-1 0 1 0 0,0 0-1 0 0,-1-1 0 0 0,1 1 1 0 0,-1 2-34 0 0,-21 79 214 0 0,16-70-168 0 0,-2 0 1 0 0,0-1-1 0 0,0 0 0 0 0,-2 0 0 0 0,1-1 1 0 0,-6 5-47 0 0,-103 122 1542 0 0,97-106-1100 0 0,20-32-379 0 0,1 5-47 0 0,0-7-14 0 0,0 0-1 0 0,-1-1 0 0 0,1 1 1 0 0,0 0-1 0 0,0-1 0 0 0,0 1 0 0 0,0 0 1 0 0,0-1-1 0 0,1 1 0 0 0,-1 0 1 0 0,0-1-1 0 0,0 1 0 0 0,0 0 0 0 0,1-1 1 0 0,-1 1-1 0 0,0-1 0 0 0,0 1 1 0 0,1 0-1 0 0,-1-1 0 0 0,1 1 0 0 0,-1-1 1 0 0,0 1-1 0 0,1-1 0 0 0,-1 1 1 0 0,1-1-1 0 0,-1 0 0 0 0,1 1 0 0 0,-1-1 1 0 0,1 1-1 0 0,0-1 0 0 0,-1 0 0 0 0,1 0 1 0 0,-1 1-1 0 0,1-1 0 0 0,0 0 1 0 0,-1 0-1 0 0,1 0 0 0 0,0 0-1 0 0,1 1 12 0 0,42 2 288 0 0,-22-6 11 0 0,11-2-140 0 0,10 0-222 0 0,44 1 507 0 0,14 12-866 0 0,-69-12 68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4.133"/>
    </inkml:context>
    <inkml:brush xml:id="br0">
      <inkml:brushProperty name="width" value="0.05" units="cm"/>
      <inkml:brushProperty name="height" value="0.05" units="cm"/>
    </inkml:brush>
  </inkml:definitions>
  <inkml:trace contextRef="#ctx0" brushRef="#br0">0 149 10056 0 0,'0'-2'216'0'0,"5"-34"18"0"0,8 25-614 0 0,18-7-50 0 0,88-31 626 0 0,-104 43 168 0 0,0 0 0 0 0,0 1 0 0 0,1 0 0 0 0,0 1 0 0 0,-1 1 0 0 0,1 1 0 0 0,6 0-364 0 0,-17 2 85 0 0,1 1 0 0 0,0-1 0 0 0,0 1 0 0 0,-1 1 0 0 0,1-1 0 0 0,-1 1 0 0 0,1 0 0 0 0,-1 0 0 0 0,1 0 0 0 0,-1 1 0 0 0,0 0 0 0 0,0 0 0 0 0,0 0 0 0 0,-1 0 0 0 0,1 1 0 0 0,-1 0 0 0 0,0 0 0 0 0,0 0 0 0 0,0 1 0 0 0,2 3-85 0 0,-4-4 10 0 0,-1 1 1 0 0,0-1 0 0 0,-1 1 0 0 0,1-1 0 0 0,-1 1-1 0 0,0-1 1 0 0,0 1 0 0 0,0 0 0 0 0,0-1 0 0 0,-1 1-1 0 0,0-1 1 0 0,0 1 0 0 0,0-1 0 0 0,0 0 0 0 0,-1 1-1 0 0,0-1 1 0 0,0 0 0 0 0,0 0 0 0 0,0 0 0 0 0,-1 0-1 0 0,1-1 1 0 0,-1 1 0 0 0,0-1 0 0 0,0 1 0 0 0,0-1-1 0 0,-1 0 1 0 0,1 0 0 0 0,-1 0 0 0 0,0-1 0 0 0,-3 2-11 0 0,-123 78 1280 0 0,125-81-1933 0 0,12-9 178 0 0,20-14-333 0 0,-5 10 680 0 0,1 1 1 0 0,0 1-1 0 0,1 1 1 0 0,0 1 0 0 0,1 0-1 0 0,0 3 1 0 0,0 0-1 0 0,0 1 1 0 0,1 1 127 0 0,-19 2 173 0 0,-1 1 0 0 0,1-1 0 0 0,-1 1 0 0 0,1 1 0 0 0,0-1 0 0 0,-1 1 0 0 0,0 0 0 0 0,1 0 0 0 0,-1 1 0 0 0,0 0 0 0 0,1 0 0 0 0,-1 1 0 0 0,0-1 0 0 0,-1 1 0 0 0,1 1 0 0 0,0-1 0 0 0,-1 1 1 0 0,2 1-174 0 0,-5-1 36 0 0,0-1 0 0 0,0 1 1 0 0,0 0-1 0 0,0 0 1 0 0,-1 0-1 0 0,1 0 1 0 0,-1 1-1 0 0,0-1 1 0 0,-1 0-1 0 0,1 0 0 0 0,-1 1 1 0 0,1-1-1 0 0,-1 0 1 0 0,0 1-1 0 0,-1-1 1 0 0,1 0-1 0 0,-1 1 1 0 0,0-1-1 0 0,0 0 0 0 0,0 0 1 0 0,-1 1-37 0 0,-20 51 160 0 0,-16-2 38 0 0,-53 23 662 0 0,47-43-436 0 0,-2 3-360 0 0,1 6-498 0 0,40-33 180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6.079"/>
    </inkml:context>
    <inkml:brush xml:id="br0">
      <inkml:brushProperty name="width" value="0.05" units="cm"/>
      <inkml:brushProperty name="height" value="0.05" units="cm"/>
    </inkml:brush>
  </inkml:definitions>
  <inkml:trace contextRef="#ctx0" brushRef="#br0">539 25 9200 0 0,'0'0'200'0'0,"0"0"-19"0"0,-7-6-316 0 0,-77-12 1921 0 0,-35 27 1094 0 0,-4 20-3064 0 0,38 4 904 0 0,84-33-648 0 0,-1 1-2 0 0,-17 16 188 0 0,2 14 438 0 0,10-7-544 0 0,-8 24-152 0 0,0-5 116 0 0,-7-5 193 0 0,4 19 787 0 0,20-56-1083 0 0,-1 1 0 0 0,1-1 0 0 0,-1 0 0 0 0,1 0-1 0 0,-1 0 1 0 0,1 0 0 0 0,0 0 0 0 0,-1 0 0 0 0,1-1 0 0 0,0 1 0 0 0,0-1 0 0 0,0 1 0 0 0,0-1 0 0 0,-1 1 0 0 0,1-1 0 0 0,0 0 0 0 0,0 0-1 0 0,0 0 1 0 0,0 0 0 0 0,0 0 0 0 0,0 0 0 0 0,0-1 0 0 0,-1 1 0 0 0,1-1 0 0 0,2 0-13 0 0,-3 1-15 0 0,108-34-847 0 0,89-27-817 0 0,-191 59 1732 0 0,0 1 0 0 0,0 0 1 0 0,0 0-1 0 0,0 0 0 0 0,0 1 1 0 0,0 0-1 0 0,1 0 0 0 0,-1 1 1 0 0,0 0-1 0 0,0 0 0 0 0,0 1 1 0 0,0-1-1 0 0,0 2 0 0 0,0-1 1 0 0,-1 1-1 0 0,1 0 0 0 0,-1 0 1 0 0,0 1-1 0 0,0 0 0 0 0,0 0 0 0 0,0 0 1 0 0,1 3-54 0 0,-3-2 48 0 0,-1 1 1 0 0,0 0-1 0 0,0 0 0 0 0,-1 0 1 0 0,0 0-1 0 0,0 0 0 0 0,0 1 1 0 0,-1-1-1 0 0,0 0 0 0 0,0 1 1 0 0,-1-1-1 0 0,0 4-48 0 0,4 18 112 0 0,1 25-178 0 0,0 3 154 0 0,-5-48 28 0 0,1 1-1 0 0,-1 0 1 0 0,-1 0-1 0 0,1-1 1 0 0,-2 1-1 0 0,1 0 0 0 0,-1-1 1 0 0,0 1-1 0 0,-1-1 1 0 0,0 0-1 0 0,0 1 1 0 0,-1-1-1 0 0,0-1 0 0 0,-4 6-115 0 0,-30 30 890 0 0,27-32-790 0 0,0-1-1 0 0,-1 0 1 0 0,0-1 0 0 0,-1 0 0 0 0,0-1 0 0 0,0 0-1 0 0,-1-1 1 0 0,0 0 0 0 0,0-2 0 0 0,0 1 0 0 0,-1-2-1 0 0,0 0 1 0 0,0-1 0 0 0,0 0 0 0 0,-7 0-100 0 0,-45 12 277 0 0,-51-4 401 0 0,55-21-2001 0 0,59 9 436 0 0,-5-3-37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6.990"/>
    </inkml:context>
    <inkml:brush xml:id="br0">
      <inkml:brushProperty name="width" value="0.05" units="cm"/>
      <inkml:brushProperty name="height" value="0.05" units="cm"/>
    </inkml:brush>
  </inkml:definitions>
  <inkml:trace contextRef="#ctx0" brushRef="#br0">0 62 6048 0 0,'0'0'132'0'0,"1"-2"-10"0"0,21-39 280 0 0,-9 26 6490 0 0,-7 11-7019 0 0,8 4 1912 0 0,-9 4-1687 0 0,-1 1 0 0 0,0-1 0 0 0,0 1 0 0 0,0-1 0 0 0,0 1 0 0 0,-1 1 0 0 0,1-1 0 0 0,-1 0 0 0 0,-1 1 0 0 0,1-1 0 0 0,-1 1 0 0 0,0 0-1 0 0,1 4-97 0 0,62 230 512 0 0,-50-154-189 0 0,-13-23 290 0 0,-35 17-2964 0 0,27-69 1612 0 0,-4-1-18 0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5.02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0-2 112 0,'0'0'44'0,"4"0"-24"0,-4 0-15 0,0 0 13 16,0 0-8-16,0 0-3 15,0 0 0-15,0 0 2 16,0 0-4-16,0 0 1 0,0 0 4 15,0 0-4-15,4 4-1 16,-4-4 2-16,0 11 5 16,0 4-3-16,0 0 1 15,0 3-2-15,0-3-2 16,0 0 1-16,0 3-4 16,0 4-2-16,-4 1 0 15,4 2-1-15,0 5-3 16,0 3 2-16,0 4 3 15,0 11 1-15,4 8-1 16,0 7-2-16,5 3 1 16,-5 1-1-16,0-1 0 15,0 5 0-15,0-1-3 16,1 8 2-16,-1 3 1 16,0 4 0-16,0 0-5 15,4-4 1-15,1 5 2 16,-1 2 3-16,0 5 0 0,1 3-1 15,7 4 1-15,-3-4 1 16,-5-4-3-16,5 1-2 16,-5 10 4-16,0-3 1 15,0 0 0-15,1-4 1 16,-1 8-4-16,-4-12 0 16,0 12 10-16,1-1 3 15,-1 1-3-15,0-4-1 16,0-8 0-16,-4 4 0 15,0 4-2-15,0 0-1 16,0-4 1-16,0-3 1 16,-4-1-1-16,0-7-1 0,0 0 3 15,-1 4 3-15,1 3-6 16,0-3-1-16,4 0-2 16,0-4-2-16,0-11-2 15,4 4 1-15,-4-5 1 16,0 5 0-16,0-4 2 15,4 0 1-15,-4-7-1 16,0-5 1-16,0 5 0 16,0-8 1-16,-4-3 0 15,0-5 0-15,0 1-2 16,0 0-2-16,4 3 3 16,-4 1 0-16,4 3-1 15,0 4-2-15,0-4 1 16,0-3-1-16,0-5 0 0,0 1 0 15,0-4 2-15,-5-11 1 16,5-3 1-16,-4-9 0 16,0-2-5-16,0-9 1 15,0 5-5-15,4-8-1 16,4 0 3 0,-4 8-1-16,4 3 2 15,0-4-3-15,-4 4 1 16,4 4-5-16,1 4 1 15,-1-1 4-15,-4-3 2 16,0-3-14-16,-4-9-6 16,-1-17-93-16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7.759"/>
    </inkml:context>
    <inkml:brush xml:id="br0">
      <inkml:brushProperty name="width" value="0.05" units="cm"/>
      <inkml:brushProperty name="height" value="0.05" units="cm"/>
    </inkml:brush>
  </inkml:definitions>
  <inkml:trace contextRef="#ctx0" brushRef="#br0">93 120 10304 0 0,'-37'19'2782'0'0,"48"-38"-1464"0"0,-8 14-1183 0 0,0 1 0 0 0,1 0 1 0 0,-1 0-1 0 0,1 0 0 0 0,0 1 1 0 0,0-1-1 0 0,0 1 0 0 0,1 0 1 0 0,-1 0-1 0 0,1 1 0 0 0,0-1 1 0 0,0 1-1 0 0,4-2-135 0 0,21-10 141 0 0,81-35 10 0 0,-105 47-141 0 0,-1 1 0 0 0,1-1 0 0 0,-1 1 0 0 0,1 0 0 0 0,0 0 0 0 0,-1 1-1 0 0,1-1 1 0 0,0 1 0 0 0,-1 1 0 0 0,1-1 0 0 0,0 1 0 0 0,0 0-1 0 0,2 1-9 0 0,2 27 0 0 0,-13-22 0 0 0,1 0 0 0 0,-2 0 0 0 0,1-1 0 0 0,-1 1 0 0 0,0-1 0 0 0,0 0 0 0 0,0 0 0 0 0,-1 0 0 0 0,0-1 0 0 0,-4 4 0 0 0,-7 10 0 0 0,-98 114 3 0 0,-3 11 1106 0 0,57-62-471 0 0,59-81-633 0 0,0 0 0 0 0,0 0 1 0 0,1 0-1 0 0,-1 1 1 0 0,0-1-1 0 0,1 0 0 0 0,-1 1 1 0 0,1-1-1 0 0,0 0 0 0 0,-1 1 1 0 0,1-1-1 0 0,0 1 0 0 0,0-1 1 0 0,0 1-1 0 0,0-1 0 0 0,0 0 1 0 0,0 1-1 0 0,0-1 0 0 0,1 1 1 0 0,-1-1-1 0 0,0 0 1 0 0,1 1-1 0 0,-1-1 0 0 0,1 1 1 0 0,-1-1-1 0 0,1 0 0 0 0,0 0 1 0 0,0 1-1 0 0,-1-1 0 0 0,1 0 1 0 0,0 0-1 0 0,0 0 0 0 0,0 0 1 0 0,0 0-1 0 0,0 0 0 0 0,1 0 1 0 0,-1-1-1 0 0,0 1 1 0 0,0 0-1 0 0,0 0 0 0 0,1-1 1 0 0,-1 1-1 0 0,1-1-5 0 0,63 10 296 0 0,171-47 52 0 0,-63 18-1166 0 0,-157 18 452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8.541"/>
    </inkml:context>
    <inkml:brush xml:id="br0">
      <inkml:brushProperty name="width" value="0.05" units="cm"/>
      <inkml:brushProperty name="height" value="0.05" units="cm"/>
    </inkml:brush>
  </inkml:definitions>
  <inkml:trace contextRef="#ctx0" brushRef="#br0">87 66 10608 0 0,'0'0'388'0'0,"0"0"-202"0"0,0 0 105 0 0,0 0 77 0 0,0 0 15 0 0,0 0-46 0 0,0 0-189 0 0,1-2-60 0 0,10-13-28 0 0,-10 12-1 0 0,1 0 0 0 0,0 1 0 0 0,-1-1 0 0 0,1 1 0 0 0,0-1 0 0 0,0 1-1 0 0,0 0 1 0 0,1 0 0 0 0,-1 0 0 0 0,0 0 0 0 0,1 0 0 0 0,0 0 0 0 0,-1 1 0 0 0,1-1 0 0 0,0 1 0 0 0,0-1-59 0 0,3 0 148 0 0,-1 0 1 0 0,1 0-1 0 0,0 0 0 0 0,0 1 1 0 0,0-1-1 0 0,0 1 1 0 0,0 1-1 0 0,0-1 1 0 0,0 1-1 0 0,0 0 1 0 0,0 1-1 0 0,0-1 1 0 0,0 1-1 0 0,0 0 1 0 0,0 1-1 0 0,0 0 1 0 0,-1-1-1 0 0,1 2 1 0 0,-1-1-1 0 0,1 1 1 0 0,-1 0-1 0 0,2 0-148 0 0,31 33 173 0 0,-29-13-162 0 0,-10-15 18 0 0,0-1 0 0 0,0 0-1 0 0,-1 0 1 0 0,0 1 0 0 0,0-1-1 0 0,-1 0 1 0 0,1-1 0 0 0,-2 1-1 0 0,1 0 1 0 0,-1-1 0 0 0,0 0-1 0 0,0 0 1 0 0,-1 0 0 0 0,0 0 0 0 0,0-1-1 0 0,0 1 1 0 0,-1-1 0 0 0,1-1-1 0 0,-1 1 1 0 0,0-1 0 0 0,-1 0-1 0 0,1 0 1 0 0,-1-1 0 0 0,0 0-1 0 0,-3 1-28 0 0,-21 10 0 0 0,32-18-261 0 0,17-3 55 0 0,0 2-1 0 0,1 0 1 0 0,-1 1-1 0 0,1 1 1 0 0,0 1-1 0 0,0 0 1 0 0,0 2-1 0 0,4 0 207 0 0,-20-1 42 0 0,0 1 0 0 0,1-1 0 0 0,-1 1 1 0 0,0 0-1 0 0,1-1 0 0 0,-1 2 0 0 0,0-1 0 0 0,1 0 0 0 0,-1 1 0 0 0,0-1 0 0 0,0 1 0 0 0,1 0 0 0 0,-1 0 0 0 0,0 1 0 0 0,0-1 0 0 0,0 0 1 0 0,0 1-1 0 0,0 0 0 0 0,-1 0 0 0 0,1 0 0 0 0,0 0 0 0 0,-1 0 0 0 0,1 0 0 0 0,-1 1 0 0 0,0-1 0 0 0,0 1 0 0 0,0 0 0 0 0,0-1 1 0 0,0 1-1 0 0,-1 0 0 0 0,1 0 0 0 0,0 3-42 0 0,-1 4 56 0 0,-1 0 0 0 0,-1-1 0 0 0,1 1 0 0 0,-1 0 0 0 0,-1 0 0 0 0,0-1 0 0 0,0 1 0 0 0,-1-1 0 0 0,-3 7-56 0 0,0 4 38 0 0,-48 110-630 0 0,37-92 788 0 0,-26 0 912 0 0,-42 15-534 0 0,-104 34-1112 0 0,176-82 134 0 0,-2-2-4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9.193"/>
    </inkml:context>
    <inkml:brush xml:id="br0">
      <inkml:brushProperty name="width" value="0.05" units="cm"/>
      <inkml:brushProperty name="height" value="0.05" units="cm"/>
    </inkml:brush>
  </inkml:definitions>
  <inkml:trace contextRef="#ctx0" brushRef="#br0">93 2 11880 0 0,'0'0'349'0'0,"2"-1"-2"0"0,-2 1-347 0 0,1 0 1 0 0,-1 0-1 0 0,1-1 1 0 0,-1 1-1 0 0,1 0 1 0 0,0 0-1 0 0,-1 0 1 0 0,1 0-1 0 0,-1 0 1 0 0,1 0-1 0 0,-1 0 1 0 0,1 0-1 0 0,-1 0 1 0 0,1 0-1 0 0,-1 1 1 0 0,1-1-1 0 0,-1 0 1 0 0,1 0-1 0 0,-1 0 1 0 0,1 1-1 0 0,-1-1 1 0 0,1 0-1 0 0,-1 0 1 0 0,1 1-1 0 0,-1-1 1 0 0,0 0-1 0 0,1 1 1 0 0,-1-1-1 0 0,1 1 1 0 0,-1-1-1 0 0,0 0 1 0 0,0 1-1 0 0,1-1 1 0 0,-1 1-1 0 0,0-1 1 0 0,0 1-1 0 0,1-1 1 0 0,-1 1-1 0 0,0-1 1 0 0,0 1-1 0 0,0-1 1 0 0,0 1-1 0 0,0-1 1 0 0,0 1-1 0 0,0 0 1 0 0,0-1-1 0 0,0 1 1 0 0,0-1-1 0 0,0 1 1 0 0,0-1-1 0 0,0 1 1 0 0,0-1-1 0 0,0 1 1 0 0,-1-1-1 0 0,1 1 1 0 0,0-1-1 0 0,0 1 1 0 0,-1-1-1 0 0,1 1 1 0 0,0-1-1 0 0,-1 2 31 0 0,-23 59 982 0 0,11-35-279 0 0,-47 140 1989 0 0,56-149-2580 0 0,1-1-1 0 0,1 0 1 0 0,0 1-1 0 0,2 0 1 0 0,0-1-1 0 0,0 1 1 0 0,2-1-1 0 0,2 16-142 0 0,-4-28 5 0 0,0 1-1 0 0,0-1 1 0 0,1 0-1 0 0,0 1 1 0 0,-1-1-1 0 0,1 0 0 0 0,0 0 1 0 0,1 0-1 0 0,-1 0 1 0 0,1 0-1 0 0,0 0 0 0 0,0 0 1 0 0,0-1-1 0 0,0 1 1 0 0,1 0-1 0 0,0-1 0 0 0,-1 0 1 0 0,1 0-1 0 0,0 0 1 0 0,1 0-1 0 0,-1 0 1 0 0,0-1-1 0 0,1 1 0 0 0,0-1 1 0 0,-1 0-1 0 0,1 0 1 0 0,0 0-1 0 0,0 0 0 0 0,1-1-4 0 0,120 11 1112 0 0,64-42-600 0 0,-116 30-1441 0 0,-66-1-2043 0 0,-7 1 1554 0 0</inkml:trace>
  <inkml:trace contextRef="#ctx0" brushRef="#br0" timeOffset="246.394">320 358 11632 0 0,'0'19'608'0'0,"-7"10"106"0"0,-14 57 868 0 0,4-23-238 0 0,-20 69 510 0 0,35-121-1818 0 0,0-1 0 0 0,1 1 0 0 0,0 0 1 0 0,1-1-1 0 0,0 1 0 0 0,0 0 0 0 0,1 0 0 0 0,1-1 0 0 0,0 1 0 0 0,0-1 0 0 0,1 1 0 0 0,0-1 0 0 0,1 0 0 0 0,3 6-36 0 0,25 18-804 0 0,-16-26 336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4.927"/>
    </inkml:context>
    <inkml:brush xml:id="br0">
      <inkml:brushProperty name="width" value="0.05" units="cm"/>
      <inkml:brushProperty name="height" value="0.05" units="cm"/>
    </inkml:brush>
  </inkml:definitions>
  <inkml:trace contextRef="#ctx0" brushRef="#br0">118 5 11720 0 0,'0'0'252'0'0,"0"0"6"0"0,6-1-152 0 0,-6 1-107 0 0,3-1-1 0 0,-1 1-1 0 0,0-1 0 0 0,1 1 0 0 0,-1-1 1 0 0,1 1-1 0 0,-1 0 0 0 0,0 0 0 0 0,1 0 0 0 0,-1 0 1 0 0,1 1-1 0 0,-1-1 0 0 0,0 0 0 0 0,1 1 1 0 0,-1 0-1 0 0,0 0 0 0 0,1 0 0 0 0,-1 0 0 0 0,0 0 1 0 0,0 0-1 0 0,0 0 0 0 0,0 1 0 0 0,0-1 1 0 0,0 1 2 0 0,8 4-54 0 0,0 22 277 0 0,-10-24-122 0 0,0-1 1 0 0,-1 1-1 0 0,1-1 0 0 0,-1 1 1 0 0,1 0-1 0 0,-1-1 1 0 0,0 1-1 0 0,0-1 0 0 0,-1 0 1 0 0,1 1-1 0 0,-1-1 0 0 0,1 0 1 0 0,-1 0-1 0 0,0 0 0 0 0,0 0 1 0 0,-1 0-1 0 0,1 0 1 0 0,0-1-1 0 0,-1 1-101 0 0,-12 18 610 0 0,-31 48 558 0 0,-16 35-996 0 0,25-4-161 0 0,26-22 292 0 0,31-33 533 0 0,-2-39-8 0 0,18 13 52 0 0,12-4-52 0 0,18-30-536 0 0,35-17-292 0 0,-32-16-1040 0 0,-67 47 856 0 0,-2 1-45 0 0,0 0-191 0 0,0 0-85 0 0,0 0-21 0 0,0 0-68 0 0,0 0-279 0 0,0 0-119 0 0,0 0-28 0 0</inkml:trace>
  <inkml:trace contextRef="#ctx0" brushRef="#br0" timeOffset="315.613">237 374 13152 0 0,'0'0'284'0'0,"-1"-2"1"0"0,-2-3-172 0 0,2 4-35 0 0,1 1 2 0 0,0 0 0 0 0,0 13 160 0 0,10 88 272 0 0,-10 86 1285 0 0,22-82-495 0 0,-6-62-1736 0 0,-12-35-489 0 0,-2-7-2077 0 0,-2-1 1882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0.904"/>
    </inkml:context>
    <inkml:brush xml:id="br0">
      <inkml:brushProperty name="width" value="0.05" units="cm"/>
      <inkml:brushProperty name="height" value="0.05" units="cm"/>
    </inkml:brush>
  </inkml:definitions>
  <inkml:trace contextRef="#ctx0" brushRef="#br0">81 0 8408 0 0,'0'1'72'0'0,"0"-1"1"0"0,-1 0-1 0 0,1 0 1 0 0,0 1-1 0 0,0-1 1 0 0,0 0-1 0 0,0 0 1 0 0,0 0 0 0 0,-1 1-1 0 0,1-1 1 0 0,0 0-1 0 0,0 0 1 0 0,0 0-1 0 0,-1 0 1 0 0,1 1-1 0 0,0-1 1 0 0,0 0-1 0 0,0 0 1 0 0,-1 0-1 0 0,1 0 1 0 0,0 0-1 0 0,0 0 1 0 0,-1 0 0 0 0,1 0-1 0 0,0 0 1 0 0,0 0-1 0 0,-1 0 1 0 0,1 0-1 0 0,0 0 1 0 0,-1 0-1 0 0,1 0 1 0 0,0 0-1 0 0,0 0 1 0 0,-1 0-1 0 0,1 0 1 0 0,0 0-1 0 0,0 0 1 0 0,0 0-1 0 0,-1 0 1 0 0,1 0 0 0 0,0-1-73 0 0,2 16 320 0 0,-7 38 650 0 0,-10 5-154 0 0,-8 38-67 0 0,3-29-78 0 0,9-15 294 0 0,17-6-657 0 0,15-29 774 0 0,103-50-378 0 0,-33 14-920 0 0,27 5 244 0 0,-70 23 127 0 0,-47-9-407 0 0,5 5-2022 0 0,-6-5 1602 0 0</inkml:trace>
  <inkml:trace contextRef="#ctx0" brushRef="#br0" timeOffset="289.707">161 244 11520 0 0,'0'0'248'0'0,"0"0"-6"0"0,0 15-130 0 0,16 23 134 0 0,11 19 1098 0 0,-10-3 81 0 0,-12 32-498 0 0,-10 4-370 0 0,-2-27-397 0 0,-1-22-348 0 0,7-39-72 0 0,1 2-25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50.422"/>
    </inkml:context>
    <inkml:brush xml:id="br0">
      <inkml:brushProperty name="width" value="0.05" units="cm"/>
      <inkml:brushProperty name="height" value="0.05" units="cm"/>
    </inkml:brush>
  </inkml:definitions>
  <inkml:trace contextRef="#ctx0" brushRef="#br0">463 16 8352 0 0,'15'-9'932'0'0,"-17"5"1964"0"0,-37 2-2232 0 0,39 2-596 0 0,-17 0 239 0 0,7 0-199 0 0,-1-1-1 0 0,0 2 1 0 0,1-1 0 0 0,-1 2-1 0 0,1-1 1 0 0,-1 1-1 0 0,1 1 1 0 0,0 0 0 0 0,-4 2-108 0 0,-94 37 333 0 0,81-23-396 0 0,20-15 68 0 0,0 1 0 0 0,0 0 0 0 0,0 0 0 0 0,1 1-1 0 0,-1 0 1 0 0,1 0 0 0 0,1 0 0 0 0,-1 1 0 0 0,1 0 0 0 0,0 0 0 0 0,-2 5-5 0 0,-35 41 0 0 0,-17 47 10 0 0,67-66 420 0 0,-6-32-364 0 0,1 1 0 0 0,0-1 0 0 0,0 0 0 0 0,0 0 0 0 0,0 0 1 0 0,0 0-1 0 0,0-1 0 0 0,1 1 0 0 0,-1-1 0 0 0,0 0 0 0 0,1 0 0 0 0,-1 0 1 0 0,1-1-1 0 0,-1 1 0 0 0,1-1 0 0 0,0 1 0 0 0,-1-1 0 0 0,1-1 1 0 0,-1 1-1 0 0,1 0 0 0 0,-1-1 0 0 0,1 1 0 0 0,2-2-66 0 0,11 1 142 0 0,16 3 16 0 0,0 1 0 0 0,0 1 0 0 0,0 2 0 0 0,12 4-158 0 0,84 33 720 0 0,-58 9-720 0 0,15 40-100 0 0,-11-26 211 0 0,-72-64-98 0 0,-1 0-1 0 0,1 1 1 0 0,-1-1 0 0 0,0 1-1 0 0,0 0 1 0 0,0 0-1 0 0,0-1 1 0 0,-1 1-1 0 0,1 0 1 0 0,-1 1 0 0 0,0-1-1 0 0,1 0 1 0 0,-2 0-1 0 0,1 0 1 0 0,0 1 0 0 0,-1-1-1 0 0,1 0 1 0 0,-1 1-1 0 0,0-1 1 0 0,0 0 0 0 0,0 1-1 0 0,0-1 1 0 0,-1 1-1 0 0,0-1 1 0 0,1 0 0 0 0,-1 0-1 0 0,0 1 1 0 0,-1-1-1 0 0,1 0-12 0 0,-4 3 65 0 0,-1 0 0 0 0,1 0 0 0 0,-1 0 0 0 0,0-1 0 0 0,-1 0 0 0 0,1 0 0 0 0,-1-1 0 0 0,0 0 0 0 0,0 0 0 0 0,0 0 0 0 0,-1-1-1 0 0,1 0 1 0 0,-1-1 0 0 0,-7 2-65 0 0,15-4 1 0 0,-47 18 311 0 0,-67 15 98 0 0,32-32-394 0 0,29-10-418 0 0,37 4 156 0 0</inkml:trace>
  <inkml:trace contextRef="#ctx0" brushRef="#br0" timeOffset="735.054">145 106 7976 0 0,'0'0'364'0'0,"0"0"-8"0"0,6 4-212 0 0,46-3 1228 0 0,25-20 1964 0 0,-2 15-1132 0 0,-48 9-2204 0 0,42 3 53 0 0,45 17-237 0 0,-98-16-119 0 0,0 1-7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08.346"/>
    </inkml:context>
    <inkml:brush xml:id="br0">
      <inkml:brushProperty name="width" value="0.05" units="cm"/>
      <inkml:brushProperty name="height" value="0.05" units="cm"/>
    </inkml:brush>
  </inkml:definitions>
  <inkml:trace contextRef="#ctx0" brushRef="#br0">72 1078 5800 0 0,'0'0'125'0'0,"0"0"52"0"0,0 0 135 0 0,0 0 59 0 0,0 0 12 0 0,-1 2-37 0 0,-14 25 168 0 0,-10-4-454 0 0,12-3 1676 0 0,3-6-1080 0 0,2-5 1112 0 0,10-16 1284 0 0,3-9-3016 0 0,39-137 1635 0 0,14-36-891 0 0,-46 158-712 0 0,27-60 148 0 0,4-11-18 0 0,42-61 39 0 0,45-72 224 0 0,-98 175 93 0 0,31-12-404 0 0,-50 47-150 0 0,-4 17 76 0 0,-8 7 12 0 0,-1 1-13 0 0,1-1-10 0 0,4-7-23 0 0,-1 3-97 0 0,4 0-110 0 0,6 10 152 0 0,-13 0 12 0 0,14 23 1 0 0,-9-14 0 0 0,16 21 0 0 0,1 27 0 0 0,-13-20 0 0 0,49 134 0 0 0,-22-36 11 0 0,17 76 202 0 0,-16-68-543 0 0,-6-23 338 0 0,-9-44 282 0 0,-14-23-226 0 0,-9-39-64 0 0,-4-11 11 0 0,3-7 42 0 0,1-1 11 0 0,0 0 0 0 0,-16-13-53 0 0,-23-22-4188 0 0,30 21 2616 0 0</inkml:trace>
  <inkml:trace contextRef="#ctx0" brushRef="#br0" timeOffset="379.358">180 763 16687 0 0,'0'0'363'0'0,"0"0"-12"0"0,1-2-223 0 0,3-3-181 0 0,0 1 0 0 0,1-1 0 0 0,-1 1 0 0 0,1-1 0 0 0,0 1 0 0 0,0 1 0 0 0,0-1 0 0 0,1 1 0 0 0,-1 0 0 0 0,1 0 0 0 0,3-1 53 0 0,62-29-554 0 0,-63 31 449 0 0,-1-1 76 0 0,1 1-1 0 0,-1 0 1 0 0,1 0 0 0 0,0 1 0 0 0,0 0-1 0 0,0 0 1 0 0,0 1 0 0 0,0 0 0 0 0,6 0 29 0 0,122 14 1287 0 0,-41-5-535 0 0,7-17-432 0 0,-82 7-286 0 0,-1-1-1 0 0,0-1 0 0 0,0-1 1 0 0,-1-1-1 0 0,1 0 0 0 0,-1-2 1 0 0,12-5-34 0 0,-4-8-331 0 0,-25 20 196 0 0,-1 0-79 0 0,0 0-332 0 0,0 0-146 0 0,0 0-31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13.333"/>
    </inkml:context>
    <inkml:brush xml:id="br0">
      <inkml:brushProperty name="width" value="0.05" units="cm"/>
      <inkml:brushProperty name="height" value="0.05" units="cm"/>
    </inkml:brush>
  </inkml:definitions>
  <inkml:trace contextRef="#ctx0" brushRef="#br0">578 85 8464 0 0,'0'0'388'0'0,"0"0"-11"0"0,0 0-212 0 0,0 0-14 0 0,0 0 17 0 0,0 0 7 0 0,0 0 3 0 0,0 0 12 0 0,2-11 620 0 0,7-14 1380 0 0,-8 24-1708 0 0,-1 1-88 0 0,-2-31 3615 0 0,-40 14-3384 0 0,-33 30-434 0 0,-38 37-63 0 0,10 35 466 0 0,44-14-544 0 0,11-8 132 0 0,-12 24 18 0 0,33-29 16 0 0,-22 108 344 0 0,46-152-476 0 0,0-1-1 0 0,1 1 1 0 0,0 0-1 0 0,1 0 0 0 0,0 0 1 0 0,1 0-1 0 0,1 5-83 0 0,1-3 99 0 0,-2-8-37 0 0,0 1 0 0 0,1 0 0 0 0,0-1 0 0 0,0 1 0 0 0,0 0 1 0 0,1-1-1 0 0,1 1 0 0 0,-1-1 0 0 0,2 0 0 0 0,-1 0 0 0 0,1 0 0 0 0,0 0 1 0 0,0-1-1 0 0,1 1 0 0 0,0-1 0 0 0,1 0 0 0 0,-1-1 0 0 0,1 1 0 0 0,1-1 1 0 0,3 3-63 0 0,66 34 197 0 0,84 14 184 0 0,-29-38-130 0 0,134-14 202 0 0,-137-20-361 0 0,-30-9 230 0 0,-71 11-80 0 0,-12 31-975 0 0,-15-2-1388 0 0,-5-7 855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09.460"/>
    </inkml:context>
    <inkml:brush xml:id="br0">
      <inkml:brushProperty name="width" value="0.05" units="cm"/>
      <inkml:brushProperty name="height" value="0.05" units="cm"/>
    </inkml:brush>
  </inkml:definitions>
  <inkml:trace contextRef="#ctx0" brushRef="#br0">0 747 10912 0 0,'0'0'497'0'0,"0"0"-8"0"0,0 0-273 0 0,0 0 2 0 0,0 0 35 0 0,0 0 10 0 0,0 0-2 0 0,0 0-12 0 0,0 0-7 0 0,0 0-2 0 0,0 0-2 0 0,0 0-4 0 0,0 0-2 0 0,0 0 0 0 0,0 0 22 0 0,0 0 96 0 0,0 0 39 0 0,7-5 396 0 0,-1 3-647 0 0,0 1 1 0 0,0 0-1 0 0,-1 0 0 0 0,1 1 1 0 0,0-1-1 0 0,0 1 0 0 0,0 0 0 0 0,0 1 1 0 0,-1 0-1 0 0,1-1 0 0 0,0 2 1 0 0,0-1-1 0 0,-1 1 0 0 0,6 2-138 0 0,102 8 887 0 0,21-7-945 0 0,71-9 906 0 0,96-8-558 0 0,-247 15-164 0 0,10-21 160 0 0,-63 17-213 0 0,-1 1 22 0 0,0 0-6 0 0,0 0-8 0 0,0 0 14 0 0,0 0 62 0 0,0 0 31 0 0,0 0 4 0 0,-21 5 14 0 0,-16 5-1334 0 0,22-5-795 0 0,4-5-910 0 0,9 0 1216 0 0</inkml:trace>
  <inkml:trace contextRef="#ctx0" brushRef="#br0" timeOffset="637.126">852 522 8568 0 0,'0'0'249'0'0,"0"0"-1"0"0,0 0-133 0 0,0 0 13 0 0,0 0 28 0 0,0 0 4 0 0,0 0 26 0 0,0 0 113 0 0,0 0 48 0 0,0 0 6 0 0,0 0 66 0 0,0 0 253 0 0,0 0 109 0 0,0 0 19 0 0,0 0-43 0 0,0 0-206 0 0,2 0-95 0 0,87 27 2164 0 0,-23-2-2054 0 0,47-1-374 0 0,6 13-192 0 0,-77-17 0 0 0,45 17 200 0 0,-42-11-205 0 0,-36-13 74 0 0,-4-6-69 0 0,-4 2 11 0 0,-39 29 513 0 0,32-35-467 0 0,-32 18 119 0 0,-28 12-272 0 0,-126 47-80 0 0,20-8 267 0 0,36-9 730 0 0,117-54-810 0 0,17-8 44 0 0,12 4 2 0 0,29 9-389 0 0,-7-14-292 0 0,-22 0 321 0 0</inkml:trace>
  <inkml:trace contextRef="#ctx0" brushRef="#br0" timeOffset="1883.555">1861 156 14256 0 0,'0'0'653'0'0,"0"0"-16"0"0,0 0-391 0 0,0 0-136 0 0,-7 7 164 0 0,-7 69-100 0 0,14-47 395 0 0,-1 7-44 0 0,2 1 1 0 0,1-1-1 0 0,2 0 1 0 0,5 19-526 0 0,12 103 802 0 0,-20 47-44 0 0,-7-113-617 0 0,1 13-24 0 0,5-103-367 0 0,-1 10 770 0 0,-2-3-4252 0 0,7-16 2371 0 0</inkml:trace>
  <inkml:trace contextRef="#ctx0" brushRef="#br0" timeOffset="2761.88">1716 185 15496 0 0,'-7'-14'1079'0'0,"8"9"-1137"0"0,1 0-1 0 0,0 1 1 0 0,0-1-1 0 0,0 1 1 0 0,0-1-1 0 0,0 1 1 0 0,1 0-1 0 0,0 0 1 0 0,0 0-1 0 0,0 0 1 0 0,0 1-1 0 0,3-3 59 0 0,-2 2-147 0 0,4-3 74 0 0,0 0 0 0 0,1 1 0 0 0,-1 0-1 0 0,1 1 1 0 0,0 0 0 0 0,1 0 0 0 0,-1 1 0 0 0,1 0-1 0 0,5-1 75 0 0,-1 0 91 0 0,66-23 990 0 0,-15 17-57 0 0,97-1-391 0 0,-108 16-562 0 0,42 15-62 0 0,-93-18-65 0 0,0 1 0 0 0,0-1 0 0 0,0 1 0 0 0,0 0 0 0 0,0 0 0 0 0,-1 0 0 0 0,1 0 0 0 0,-1 0 0 0 0,1 1 0 0 0,-1-1 0 0 0,0 1 0 0 0,0 0 0 0 0,0-1 0 0 0,-1 1 0 0 0,1 0 0 0 0,0 0-1 0 0,0 3 56 0 0,-8 25 164 0 0,-25 37 264 0 0,-31 11 242 0 0,32-48-508 0 0,25-25-127 0 0,-1 0-1 0 0,1 0 0 0 0,-1 0 0 0 0,-1-1 0 0 0,1 0 0 0 0,-1 0 0 0 0,0 0 1 0 0,0-1-1 0 0,0 0 0 0 0,-6 2-34 0 0,-39 18 24 0 0,37-17 56 0 0,-40 1 73 0 0,48-7-168 0 0,6-1 14 0 0,1 0 0 0 0,0 0-1 0 0,-1 1 1 0 0,1-1 0 0 0,0 0-1 0 0,-1 0 1 0 0,1 1 0 0 0,0-1-1 0 0,0 0 1 0 0,-1 1 0 0 0,1-1-1 0 0,0 0 1 0 0,0 1 0 0 0,0-1-1 0 0,-1 0 1 0 0,1 1 0 0 0,0-1-1 0 0,0 0 1 0 0,0 1 0 0 0,0-1-1 0 0,0 0 1 0 0,0 1 0 0 0,0-1-1 0 0,0 1 1 0 0,0-1 0 0 0,0 0-1 0 0,0 1 1 0 0,0-1 0 0 0,0 0-1 0 0,0 1 1 0 0,0-1 0 0 0,0 0-1 0 0,0 1 1 0 0,0-1 0 0 0,1 1-1 0 0,-1-1 1 0 0,0 0 0 0 0,0 1-1 0 0,0-1 1 0 0,1 0 0 0 0,-1 0-1 0 0,0 1 1 0 0,0-1 0 0 0,1 0-1 0 0,-1 0 1 0 0,0 1 0 0 0,1-1-1 0 0,-1 0 1 0 0,0 0 0 0 0,1 0-1 0 0,-1 1 1 0 0,0-1 0 0 0,1 0-1 0 0,-1 0 2 0 0,0 0-2 0 0,32 20-52 0 0,81 29-10 0 0,-49-17-119 0 0,-33-17-35 0 0,-1 0-1 0 0,-1 3 1 0 0,0 0-1 0 0,3 5 219 0 0,-20-13-108 0 0,-2 2-1 0 0,1 0 1 0 0,-2 0 0 0 0,0 0-1 0 0,0 1 1 0 0,-1 1 0 0 0,-1 0-1 0 0,5 10 109 0 0,-7-13-40 0 0,1 0 0 0 0,-2 0-1 0 0,1 0 1 0 0,-2 1-1 0 0,0 0 1 0 0,0 0-1 0 0,-1 0 1 0 0,0 0-1 0 0,-1 0 1 0 0,-1 0 0 0 0,0 0-1 0 0,0 1 1 0 0,-1-1-1 0 0,-1 0 1 0 0,-2 9 40 0 0,-19 40 392 0 0,-55 20 1052 0 0,-5-42 100 0 0,-35-9 301 0 0,102-29-1798 0 0,1 0 1 0 0,-1-1-1 0 0,0-1 1 0 0,0 0-1 0 0,0-1 1 0 0,0-1-1 0 0,1 0 1 0 0,-1-1-1 0 0,1-1 0 0 0,0-1 1 0 0,1 0-1 0 0,-11-5-47 0 0,-76-22 184 0 0,30 4-1176 0 0,50 29-1849 0 0,21 0 2234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21.178"/>
    </inkml:context>
    <inkml:brush xml:id="br0">
      <inkml:brushProperty name="width" value="0.05" units="cm"/>
      <inkml:brushProperty name="height" value="0.05" units="cm"/>
    </inkml:brush>
  </inkml:definitions>
  <inkml:trace contextRef="#ctx0" brushRef="#br0">1 643 2976 0 0,'0'0'65'0'0,"0"0"37"0"0,0 0 130 0 0,0 0 58 0 0,0 0 13 0 0,0 0 38 0 0,0 0 158 0 0,0 0 69 0 0,0 0 9 0 0,0 0 15 0 0,0 0 41 0 0,0 0 21 0 0,0 0 2 0 0,0 0-46 0 0,0 0-188 0 0,0 0-81 0 0,0 0-18 0 0,0 0-38 0 0,0 0-146 0 0,0 0-67 0 0,0 0 42 0 0,0 0 206 0 0,0 0 63 0 0,0 0 8 0 0,0 0-22 0 0,0 0-96 0 0,0 0-45 0 0,12-9 1926 0 0,28 18-283 0 0,-16 0-1247 0 0,40-12 192 0 0,-25-8-816 0 0,52-37 0 0 0,-67 29 16 0 0,-20 17-10 0 0,0-1 0 0 0,0 0 0 0 0,0 0 0 0 0,0 0 0 0 0,-1 0 0 0 0,1-1 0 0 0,-1 0 0 0 0,0 1 0 0 0,0-1 0 0 0,0 0 0 0 0,-1-1 0 0 0,1 1 0 0 0,-1 0 0 0 0,0-1 0 0 0,0 1 0 0 0,1-5-6 0 0,1-20-250 0 0,-10-1 196 0 0,-13 7 18 0 0,9 18-232 0 0,7 2 241 0 0,-1 0 0 0 0,0 1 0 0 0,1-1-1 0 0,-1 1 1 0 0,0 0 0 0 0,-1 0 0 0 0,1 1-1 0 0,0-1 1 0 0,0 1 0 0 0,-1 0-1 0 0,1 0 1 0 0,0 1 0 0 0,-1-1 0 0 0,1 1-1 0 0,-1 0 1 0 0,1 0 0 0 0,-1 0 0 0 0,1 1-1 0 0,-1-1 1 0 0,1 1 0 0 0,-1 0-1 0 0,-2 2 28 0 0,-59 29-88 0 0,35-6 88 0 0,10-3 54 0 0,-16 45 84 0 0,34-56-198 0 0,-1 5 159 0 0,1 0 1 0 0,0 0-1 0 0,1 0 1 0 0,1 1 0 0 0,0-1-1 0 0,2 0 1 0 0,0 1-1 0 0,1 0-99 0 0,2 10 44 0 0,-4-22 6 0 0,1 0-1 0 0,0 1 0 0 0,0-1 1 0 0,0 0-1 0 0,0 0 0 0 0,1-1 1 0 0,0 1-1 0 0,1 0 0 0 0,-1-1 1 0 0,1 1-1 0 0,0-1 0 0 0,0 1 1 0 0,1-1-1 0 0,-1-1 0 0 0,1 1-49 0 0,2 1 48 0 0,1-1 0 0 0,-1-1-1 0 0,1 1 1 0 0,0-1-1 0 0,0 0 1 0 0,0-1 0 0 0,0 0-1 0 0,1 0 1 0 0,-1 0-1 0 0,1-1 1 0 0,0 0 0 0 0,-1-1-1 0 0,1 1 1 0 0,0-2-1 0 0,0 1 1 0 0,0-1 0 0 0,0 0-1 0 0,0-1 1 0 0,0 0-1 0 0,5-1-47 0 0,144-42 320 0 0,-71 11-320 0 0,-59 18 0 0 0,-21 8 14 0 0,-5 5 50 0 0,-1 2 2 0 0,0 0-2 0 0,0 0-25 0 0,0 0-98 0 0,0 0-9 0 0,0 0-60 0 0,0 0-269 0 0,0 0-120 0 0,0 0-25 0 0,0 0-108 0 0,0 0-449 0 0,-1 1-195 0 0,-5 3-38 0 0</inkml:trace>
  <inkml:trace contextRef="#ctx0" brushRef="#br0" timeOffset="414.95">632 537 10056 0 0,'0'0'368'0'0,"0"0"-195"0"0,0 0 68 0 0,0 0 58 0 0,0-1 12 0 0,5-34-713 0 0,-5 34 206 0 0,0 1 264 0 0,0 0 60 0 0,0 0 64 0 0,0 0 298 0 0,0 0 135 0 0,0 0 23 0 0,0 0-12 0 0,0 0-79 0 0,0 0-39 0 0,-11 23 1010 0 0,6 98 151 0 0,20-39-1445 0 0,18 59-140 0 0,-32-128-228 0 0,-1-11-570 0 0,0-2-263 0 0,0 0-51 0 0</inkml:trace>
  <inkml:trace contextRef="#ctx0" brushRef="#br0" timeOffset="2542.916">913 102 7752 0 0,'0'0'277'0'0,"0"0"-157"0"0,0 0 13 0 0,0 0 25 0 0,0 0 2 0 0,0 0 21 0 0,0 0 90 0 0,0 0 38 0 0,0 0 10 0 0,0 0-21 0 0,0 0-90 0 0,0 0-42 0 0,9 0 175 0 0,-6 2-152 0 0,1 0-1 0 0,-1 0 1 0 0,0 0 0 0 0,0 0 0 0 0,0 0-1 0 0,0 0 1 0 0,-1 1 0 0 0,1 0 0 0 0,-1-1-1 0 0,1 1 1 0 0,-1 0 0 0 0,0 0 0 0 0,0 0-1 0 0,0 0 1 0 0,-1 1 0 0 0,1-1 0 0 0,-1 1-1 0 0,1 0-188 0 0,23 72 2383 0 0,-14-17-1313 0 0,11 46-256 0 0,-2-34-612 0 0,2 92 294 0 0,-10-70-405 0 0,-8-10 110 0 0,-4-82-139 0 0,0-1-9 0 0,0 0-110 0 0,0 0-71 0 0,-1-1-22 0 0,-3-1 33 0 0,1 0-1 0 0,0 0 1 0 0,0-1-1 0 0,-1 1 1 0 0,2-1-1 0 0,-1 0 1 0 0,0 0-1 0 0,0 0 0 0 0,1 0 1 0 0,0 0-1 0 0,0-1 1 0 0,0 1-1 0 0,0-1 1 0 0,0 1-1 0 0,-1-5 118 0 0,-12-19-1172 0 0,-27-47-1572 0 0,-17-3 1590 0 0,37 45 948 0 0,-42-54 91 0 0,65 86 149 0 0,-1 0 0 0 0,0 0-1 0 0,1 0 1 0 0,-1 0 0 0 0,0 0 0 0 0,1-1 0 0 0,-1 1-1 0 0,0 0 1 0 0,0 0 0 0 0,1 0 0 0 0,-1-1-1 0 0,0 1 1 0 0,1 0 0 0 0,-1-1 0 0 0,0 1 0 0 0,0 0-1 0 0,0 0 1 0 0,1-1 0 0 0,-1 1 0 0 0,0 0 0 0 0,0-1-1 0 0,0 1 1 0 0,0 0 0 0 0,0-1 0 0 0,0 1 0 0 0,1 0-1 0 0,-1-1 1 0 0,0 1 0 0 0,0 0 0 0 0,0-1-1 0 0,0 1 1 0 0,0-1 0 0 0,0 1 0 0 0,-1 0 0 0 0,1-1-1 0 0,0 1 1 0 0,0 0 0 0 0,0-1 0 0 0,0 1 0 0 0,0 0-1 0 0,0-1 1 0 0,-1 1 0 0 0,1 0 0 0 0,0-1 0 0 0,0 1-1 0 0,0 0 1 0 0,-1 0 0 0 0,1-1 0 0 0,0 1 0 0 0,0 0-1 0 0,-1 0 1 0 0,1-1 0 0 0,0 1 0 0 0,-1 0-1 0 0,1 0 1 0 0,0 0 0 0 0,-1 0 0 0 0,1-1 0 0 0,0 1-1 0 0,-1 0 1 0 0,1 0 0 0 0,0 0 0 0 0,-1 0 0 0 0,1 0-34 0 0,118 10 1512 0 0,-101-8-1445 0 0,0 0 0 0 0,0-1 0 0 0,0-1 0 0 0,1-1 1 0 0,-1 0-1 0 0,0-1 0 0 0,0-1 0 0 0,0 0 0 0 0,-1-2 1 0 0,3 0-68 0 0,-3-1-49 0 0,0 0 0 0 0,-1-1 0 0 0,1 0 0 0 0,-2-1 0 0 0,1-1 0 0 0,-1-1 0 0 0,0 0 0 0 0,4-4 49 0 0,0 0-330 0 0,-4 2 82 0 0,-1 0 1 0 0,-1-1-1 0 0,0 0 0 0 0,-1-1 0 0 0,-1-1 1 0 0,4-5 247 0 0,14-53-256 0 0,-25 65 257 0 0,-1-1 0 0 0,0 1 0 0 0,0-1 0 0 0,-1 0 1 0 0,0 0-1 0 0,-1 1 0 0 0,0-1 0 0 0,0 0 0 0 0,-1 0 1 0 0,0 0-2 0 0,1 6-2 0 0,-1-1 0 0 0,0 1 0 0 0,0-1 0 0 0,0 1 0 0 0,0 0 0 0 0,0-1 0 0 0,-1 1 1 0 0,1 0-1 0 0,-1 0 0 0 0,0 0 0 0 0,0 0 0 0 0,0 0 0 0 0,0 1 0 0 0,-1-1 0 0 0,1 1 1 0 0,-1-1-1 0 0,0 1 0 0 0,1 0 0 0 0,-1 0 0 0 0,0 0 0 0 0,0 0 0 0 0,0 1 0 0 0,-1-1 1 0 0,1 1-1 0 0,0-1 0 0 0,-1 1 0 0 0,1 1 0 0 0,0-1 0 0 0,-1 0 0 0 0,1 1 0 0 0,-1-1 1 0 0,0 1 1 0 0,-34-5-168 0 0,27 6 168 0 0,1 3 0 0 0,6-1 7 0 0,0-1 0 0 0,1 1 0 0 0,-1 0 0 0 0,1-1 1 0 0,0 2-1 0 0,-1-1 0 0 0,2 0 0 0 0,-1 1 1 0 0,0-1-1 0 0,1 1 0 0 0,-1 0 0 0 0,1 0 0 0 0,0 0 1 0 0,0 0-1 0 0,1 0 0 0 0,-1 0 0 0 0,1 1-7 0 0,9 39 228 0 0,31 93 566 0 0,-17-12-90 0 0,5 19 72 0 0,-11-19-494 0 0,-1-40 299 0 0,-14-83-462 0 0,16-3 218 0 0,-13-1-297 0 0,0 1 0 0 0,0-1 0 0 0,0 0 0 0 0,0-1 0 0 0,-1 1-1 0 0,1-1 1 0 0,-1 0 0 0 0,1 0 0 0 0,-1 0 0 0 0,0 0-1 0 0,0 0 1 0 0,0-1 0 0 0,1-2-40 0 0,12-12 108 0 0,132-158-978 0 0,-84 86 2338 0 0,-62 88-1189 0 0,-2 2-39 0 0,0 0-15 0 0,0 0-1 0 0,11 11-16 0 0,5 51-792 0 0,4 9 524 0 0,-7-15-48 0 0,19 36 580 0 0,-30-89-449 0 0,0 1 0 0 0,1-1 0 0 0,0 0 0 0 0,-1 0 0 0 0,1 0 0 0 0,0 0 0 0 0,1-1 0 0 0,-1 1 0 0 0,0-1 0 0 0,1 0 0 0 0,-1 0 0 0 0,1 0 0 0 0,0 0 0 0 0,0 0 0 0 0,0-1 0 0 0,0 0 0 0 0,0 0 0 0 0,0 0 0 0 0,0 0 0 0 0,0-1 0 0 0,0 1 0 0 0,0-1 0 0 0,0 0 0 0 0,0 0 0 0 0,0-1 0 0 0,1 1 0 0 0,-1-1 0 0 0,0 0-1 0 0,0 0 1 0 0,0 0 0 0 0,1-1-23 0 0,89-51-101 0 0,-91 51 78 0 0,5-4 5 0 0,-1-1 0 0 0,1 1 0 0 0,-1-1 0 0 0,0-1 0 0 0,-1 1 1 0 0,0-1-1 0 0,0 0 0 0 0,-1 0 0 0 0,0-1 0 0 0,0 0 0 0 0,1-5 18 0 0,11-31 191 0 0,-15 39-159 0 0,-1 0 0 0 0,0-1 0 0 0,-1 1 0 0 0,1-1 1 0 0,-1 1-1 0 0,0-1 0 0 0,-1 1 0 0 0,0-1 0 0 0,0 1 0 0 0,0-1 1 0 0,-1 1-1 0 0,0 0 0 0 0,0 0 0 0 0,0-1 0 0 0,-3-2-32 0 0,5 7-3 0 0,-1 0 0 0 0,0 1 0 0 0,0-1 0 0 0,0 0 0 0 0,0 0 0 0 0,-1 0 0 0 0,1 0 0 0 0,0 1 0 0 0,-1-1 0 0 0,1 1 0 0 0,-1-1 0 0 0,0 1-1 0 0,1-1 1 0 0,-1 1 0 0 0,0 0 0 0 0,0 0 0 0 0,0 0 0 0 0,0 0 0 0 0,0 0 0 0 0,0 1 0 0 0,0-1 0 0 0,0 0 0 0 0,0 1 0 0 0,0 0 0 0 0,0-1 0 0 0,0 1-1 0 0,-1 0 1 0 0,1 0 0 0 0,0 0 0 0 0,0 0 0 0 0,0 1 0 0 0,0-1 0 0 0,0 0 3 0 0,-5 4-23 0 0,0 0 0 0 0,0 1-1 0 0,1-1 1 0 0,0 1 0 0 0,0 1 0 0 0,0-1 0 0 0,0 1-1 0 0,1 0 1 0 0,0 0 0 0 0,1 1 0 0 0,-1-1-1 0 0,1 1 1 0 0,0 0 0 0 0,1 0 0 0 0,0 0 0 0 0,0 1-1 0 0,-2 7 24 0 0,2-9-8 0 0,1 0-1 0 0,0 0 1 0 0,1 0-1 0 0,-1 1 1 0 0,1-1-1 0 0,0 0 1 0 0,1 1-1 0 0,0-1 1 0 0,0 1-1 0 0,0-1 1 0 0,0 1-1 0 0,1-1 0 0 0,0 0 1 0 0,1 1-1 0 0,1 3 9 0 0,-1-2 5 0 0,1-1 0 0 0,1 0 0 0 0,-1 1 0 0 0,1-1 0 0 0,0 0 0 0 0,1-1 0 0 0,-1 1 0 0 0,1-1 0 0 0,1 0 0 0 0,-1 0 0 0 0,1-1 0 0 0,1 1-5 0 0,-5-4 9 0 0,2 1-14 0 0,-1 0 1 0 0,1-1 0 0 0,-1 1 0 0 0,1-1-1 0 0,0 0 1 0 0,0 0 0 0 0,0 0-1 0 0,0-1 1 0 0,0 1 0 0 0,0-1 0 0 0,1 0-1 0 0,-1 0 1 0 0,0-1 0 0 0,1 1 0 0 0,-1-1-1 0 0,2 0 5 0 0,6-2-5 0 0,0 0 0 0 0,1 0 0 0 0,-1-2 0 0 0,-1 0 0 0 0,1 0 0 0 0,0-1 0 0 0,-1 0 0 0 0,0-1 0 0 0,0 0 0 0 0,-1-1 0 0 0,0 0 0 0 0,0-1 5 0 0,35-20-4 0 0,15-20 4 0 0,15-10 370 0 0,-70 50-210 0 0,-3 7 6 0 0,3-5 62 0 0,-3 5-257 0 0,-1 1 0 0 0,0-1-1 0 0,1 1 1 0 0,-1-1-1 0 0,0 1 1 0 0,1 0 0 0 0,-1 0-1 0 0,1 0 1 0 0,-1-1-1 0 0,1 1 1 0 0,-1 1 0 0 0,0-1-1 0 0,1 0 1 0 0,-1 0-1 0 0,1 0 1 0 0,-1 1 0 0 0,0-1-1 0 0,1 1 1 0 0,-1-1 0 0 0,0 1-1 0 0,1 0 1 0 0,-1-1-1 0 0,0 1 1 0 0,0 0 0 0 0,0 0-1 0 0,1 0 1 0 0,-1 0-1 0 0,0 0 1 0 0,0 0 0 0 0,-1 0-1 0 0,1 0 1 0 0,0 0 29 0 0,11 8-344 0 0,46 48 32 0 0,-24-2 312 0 0,-27-43 156 0 0,0 0-1 0 0,-1 1 0 0 0,0 0 0 0 0,-1 0 1 0 0,0 0-1 0 0,-1 1 0 0 0,0 3-155 0 0,1-2 145 0 0,-2-10-73 0 0,-2-4 15 0 0,-1-1 58 0 0,0 0 15 0 0,0 0 0 0 0,0 0 22 0 0,0 0 90 0 0,0 0 42 0 0,-2-2 6 0 0,-40-68 1512 0 0,22-2-1613 0 0,17 61-213 0 0,1-1 1 0 0,0 0-1 0 0,1 0 1 0 0,0 1-1 0 0,1-1 0 0 0,1 0 1 0 0,0 0-1 0 0,0 0 1 0 0,1 1-1 0 0,1-1 1 0 0,-1 1-1 0 0,2-1 0 0 0,0 1 1 0 0,0 0-1 0 0,1 0 1 0 0,4-6-7 0 0,48-53-84 0 0,-7 55-98 0 0,30 6 118 0 0,63 8-562 0 0,45 12-1061 0 0,-145-7 624 0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7.62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 1 196 0,'0'-3'74'0,"0"3"-40"0,-4 0-27 16,4 0 20-16,0 0-10 15,0 0 1-15,0 0-7 16,0 0 1-16,0 0-7 16,0 0 4-16,0 0 1 0,0 0-1 0,0 0 0 15,0 0-5-15,0 0-1 16,0 0-3-16,8 3-3 16,-4 1-5-16,5 0 0 15,-1-4-18-15,0 0-8 16,5-4-37-1,-1 0-55-15,1 1 30 16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30.448"/>
    </inkml:context>
    <inkml:brush xml:id="br0">
      <inkml:brushProperty name="width" value="0.05" units="cm"/>
      <inkml:brushProperty name="height" value="0.05" units="cm"/>
    </inkml:brush>
  </inkml:definitions>
  <inkml:trace contextRef="#ctx0" brushRef="#br0">1 182 11072 0 0,'0'0'324'0'0,"0"0"-3"0"0,0 0-188 0 0,0 0-39 0 0,0 0 2 0 0,0 0 0 0 0,0 0-6 0 0,0 0-20 0 0,0 0-6 0 0,0 0 0 0 0,0 0 2 0 0,0 0 12 0 0,0 0 2 0 0,1 6 122 0 0,9 19 876 0 0,0-1 82 0 0,12 51 337 0 0,-15 2-193 0 0,3 109-946 0 0,4 11-446 0 0,-7-111 255 0 0,4 6 546 0 0,-1-54-437 0 0,-9-33-280 0 0,-1-4-86 0 0,0-1-61 0 0,0 0-17 0 0,1-2-176 0 0,2-7-713 0 0,-2-5-308 0 0</inkml:trace>
  <inkml:trace contextRef="#ctx0" brushRef="#br0" timeOffset="915.779">6 102 11880 0 0,'0'0'436'0'0,"0"0"-275"0"0,0 0-80 0 0,0 0-7 0 0,0 0-2 0 0,1 0-24 0 0,3-4-102 0 0,-2 3-27 0 0,1-2 147 0 0,0 0-1 0 0,0 0 1 0 0,0 1 0 0 0,0 0-1 0 0,0-1 1 0 0,0 1 0 0 0,1 0-1 0 0,-1 1 1 0 0,1-1-1 0 0,-1 0 1 0 0,1 1 0 0 0,0 0-1 0 0,0 0 1 0 0,0 0 0 0 0,-1 0-1 0 0,1 1 1 0 0,0 0 0 0 0,0 0-1 0 0,1 0-65 0 0,20-3 672 0 0,51-13 944 0 0,-1 1-866 0 0,49-8-375 0 0,-107 21-371 0 0,-6 0 1 0 0,0 0-1 0 0,0 0 1 0 0,0 1 0 0 0,0 1 0 0 0,0 0-1 0 0,1 0 1 0 0,-1 1 0 0 0,0 1-1 0 0,0-1 1 0 0,0 2 0 0 0,-1 0-1 0 0,1 0 1 0 0,0 1 0 0 0,-1 0-1 0 0,8 4-4 0 0,-14-5 12 0 0,1 0 0 0 0,-1 0-1 0 0,0 0 1 0 0,1 1-1 0 0,-2-1 1 0 0,1 1-1 0 0,0 0 1 0 0,-1 0-1 0 0,1 0 1 0 0,-1 1-1 0 0,0-1 1 0 0,-1 1-1 0 0,1 0 1 0 0,-1 0 0 0 0,0-1-1 0 0,0 2 1 0 0,0-1-1 0 0,-1 0 1 0 0,0 0-1 0 0,0 0 1 0 0,0 1-1 0 0,-1-1 1 0 0,1 4-12 0 0,-3 0 28 0 0,0 0 0 0 0,0-1 0 0 0,-1 1 1 0 0,0-1-1 0 0,0 1 0 0 0,-1-1 0 0 0,0 0 0 0 0,0-1 1 0 0,-1 1-1 0 0,0-1 0 0 0,0 1 0 0 0,-1-2 0 0 0,-4 6-28 0 0,-50 51-324 0 0,21-27 584 0 0,-29 17 44 0 0,-24-3-293 0 0,77-45 53 0 0,14-5-11 0 0,-1 0 1 0 0,-5 0-32 0 0,5 0 12 0 0,2 0-98 0 0,2 0-20 0 0,78 20-162 0 0,-24 10 236 0 0,-34-14-25 0 0,46 38-844 0 0,-55-40 762 0 0,0 2 0 0 0,-1 0 0 0 0,0 0 0 0 0,-1 1 0 0 0,-1 1 0 0 0,-1-1 0 0 0,-1 2 0 0 0,0-1 0 0 0,-1 1 0 0 0,-1 0 0 0 0,1 6 117 0 0,-6 43 148 0 0,-16-5 101 0 0,8-47-219 0 0,5-11-9 0 0,1-1-1 0 0,-1 0 0 0 0,0 0 1 0 0,0 0-1 0 0,-1 0 0 0 0,1-1 0 0 0,-1 1 1 0 0,0 0-1 0 0,0-1 0 0 0,0 0 1 0 0,0 0-1 0 0,-1 0 0 0 0,1 0 0 0 0,-3 1-20 0 0,-77 48 696 0 0,70-47-517 0 0,-1 0-1 0 0,1-1 0 0 0,-1-1 0 0 0,0 0 0 0 0,0-1 0 0 0,-1-1 1 0 0,1 0-1 0 0,0-1 0 0 0,0 0 0 0 0,-1-1 0 0 0,1-1 0 0 0,0 0 0 0 0,-3-2-178 0 0,-122-35 1050 0 0,21-8-961 0 0,85 27-2312 0 0,38 15 93 0 0,0 1 405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04.297"/>
    </inkml:context>
    <inkml:brush xml:id="br0">
      <inkml:brushProperty name="width" value="0.05" units="cm"/>
      <inkml:brushProperty name="height" value="0.05" units="cm"/>
    </inkml:brush>
  </inkml:definitions>
  <inkml:trace contextRef="#ctx0" brushRef="#br0">171 308 11144 0 0,'0'0'236'0'0,"0"0"9"0"0,0 0-72 0 0,-12 0 1421 0 0,3 0-1070 0 0,-14 7-201 0 0,12-10-280 0 0,-8-24 96 0 0,7 31 166 0 0,-9 19 262 0 0,20-22-284 0 0,-22 3 1596 0 0,20-6-1817 0 0,1 1 0 0 0,0-1 0 0 0,-1 1 0 0 0,1-1 0 0 0,0 0 0 0 0,0 0 0 0 0,0 0 0 0 0,0 0 0 0 0,0 0 0 0 0,0-1 0 0 0,1 1 0 0 0,-1 0 0 0 0,1-1 0 0 0,-1 0 0 0 0,1 1 0 0 0,0-1 0 0 0,0 0 0 0 0,0 1 0 0 0,1-1 0 0 0,-1 0 0 0 0,1 0 0 0 0,-1 0 0 0 0,1 0-62 0 0,-4-12 236 0 0,4 5-156 0 0,4-1-62 0 0,0-1 0 0 0,1 1 0 0 0,0 1 0 0 0,1-1 0 0 0,0 1 0 0 0,1 0 0 0 0,0 0 0 0 0,2-2-18 0 0,1-2 10 0 0,-8 11-10 0 0,1 1 0 0 0,-1 0 0 0 0,0 0 0 0 0,1-1 0 0 0,-1 1 0 0 0,1 1 0 0 0,0-1 0 0 0,0 0 0 0 0,-1 1 0 0 0,1-1 0 0 0,0 1 0 0 0,0 0 0 0 0,1 0 0 0 0,-1 0 0 0 0,0 0 0 0 0,0 1 0 0 0,0-1 0 0 0,38-32 0 0 0,-24 14 0 0 0,-15 18 0 0 0,0 0 0 0 0,0 1 0 0 0,1-1 0 0 0,-1 0 0 0 0,0 1 0 0 0,0 0 0 0 0,0-1 0 0 0,1 1 0 0 0,-1 0 0 0 0,0 0 0 0 0,0 0 0 0 0,1 1 0 0 0,-1-1 0 0 0,0 0 0 0 0,0 1 0 0 0,1 0 0 0 0,-1-1 0 0 0,0 1-1 0 0,0 0 1 0 0,0 0 0 0 0,0 0 0 0 0,0 0 0 0 0,0 1 0 0 0,-1-1 0 0 0,1 0 0 0 0,0 1 0 0 0,0-1 0 0 0,0 2 0 0 0,13 6-15 0 0,81 54-190 0 0,-77-54 198 0 0,-10-5 7 0 0,0 0 0 0 0,0 1-1 0 0,-1 0 1 0 0,0 0 0 0 0,1 0-1 0 0,-2 1 1 0 0,1 1 0 0 0,-1-1-1 0 0,0 1 1 0 0,0 0 0 0 0,-1 1-1 0 0,5 5 1 0 0,-8-7 34 0 0,1 0-1 0 0,-1 0 1 0 0,-1 0-1 0 0,1 0 0 0 0,-1 0 1 0 0,0 0-1 0 0,0 1 1 0 0,-1-1-1 0 0,1 1 1 0 0,-2 0-1 0 0,1-1 0 0 0,-1 1 1 0 0,0 0-1 0 0,0-1 1 0 0,-1 1-1 0 0,0-1 0 0 0,-1 5-33 0 0,0-7 79 0 0,0 0 0 0 0,0 0 0 0 0,-1-1-1 0 0,1 1 1 0 0,-1-1 0 0 0,0 1 0 0 0,0-1-1 0 0,0 0 1 0 0,-1-1 0 0 0,1 1 0 0 0,-1 0-1 0 0,0-1 1 0 0,1 0 0 0 0,-1 0 0 0 0,0 0-1 0 0,-1 0-78 0 0,-81 40 1379 0 0,75-38-1285 0 0,1 1 0 0 0,-1-2 0 0 0,0 1 0 0 0,0-2 0 0 0,-1 1 0 0 0,1-2 0 0 0,0 1 0 0 0,-1-2 0 0 0,1 1 0 0 0,-2-2-94 0 0,-1 2 160 0 0,11-1-127 0 0,0 1 1 0 0,0-1-1 0 0,1 0 1 0 0,-1 0-1 0 0,0 0 1 0 0,0-1 0 0 0,0 1-1 0 0,0-1 1 0 0,0 1-1 0 0,1-1 1 0 0,-1 0-1 0 0,0 0 1 0 0,1 0-1 0 0,-1 0 1 0 0,0-1 0 0 0,1 1-1 0 0,0-1 1 0 0,-1 0-1 0 0,0 0-33 0 0,-1-2-100 0 0,0 1-1 0 0,0-1 1 0 0,1 0-1 0 0,0 0 1 0 0,0 0-1 0 0,0-1 0 0 0,0 1 1 0 0,0 0-1 0 0,1-1 1 0 0,0 0-1 0 0,0 0 1 0 0,0 0-1 0 0,1 0 1 0 0,0 0-1 0 0,0 0 1 0 0,0 0-1 0 0,0-3 101 0 0,28-38-2868 0 0,-16 37 2197 0 0</inkml:trace>
  <inkml:trace contextRef="#ctx0" brushRef="#br0" timeOffset="736.997">641 149 12000 0 0,'0'37'841'0'0,"0"-36"-746"0"0,0-1 1 0 0,0 0 0 0 0,0 0 12 0 0,0 0 52 0 0,0 0 28 0 0,0 0 4 0 0,0 0 9 0 0,0 0 39 0 0,1-1 16 0 0,1 0-164 0 0,0 0-1 0 0,-1 0 1 0 0,1 0 0 0 0,0 0 0 0 0,-1 0-1 0 0,1 0 1 0 0,0 1 0 0 0,0-1-1 0 0,-1 0 1 0 0,1 1 0 0 0,0 0 0 0 0,0-1-1 0 0,0 1 1 0 0,0 0 0 0 0,0 0 0 0 0,0 0-1 0 0,0 0 1 0 0,0 0 0 0 0,0 1 0 0 0,0-1-1 0 0,-1 1 1 0 0,1-1 0 0 0,0 1-1 0 0,0 0 1 0 0,0-1 0 0 0,-1 1 0 0 0,1 0-1 0 0,0 0 1 0 0,-1 0 0 0 0,1 0 0 0 0,-1 1-1 0 0,1-1 1 0 0,-1 0 0 0 0,0 1-1 0 0,1-1 1 0 0,-1 1 0 0 0,0-1 0 0 0,0 1-1 0 0,0-1 1 0 0,1 3-92 0 0,25 88 285 0 0,-16-44-91 0 0,-2 18-184 0 0,-2-4-10 0 0,-2-24 232 0 0,-4-19 632 0 0,-2-18-673 0 0,1-1-76 0 0,0 0 75 0 0,-2 1 26 0 0,-6 2 0 0 0,6-2 11 0 0,1-2 44 0 0,-44-27 607 0 0,40 24-869 0 0,1 1-1 0 0,0-1 0 0 0,1 0 0 0 0,-1 1 1 0 0,1-2-1 0 0,-1 1 0 0 0,1 0 0 0 0,1-1 1 0 0,-1 1-1 0 0,0-1 0 0 0,1 0 0 0 0,0 0 1 0 0,0 0-1 0 0,1 0 0 0 0,0 0 1 0 0,-1 0-1 0 0,2-1 0 0 0,-1-3-8 0 0,-5-15 75 0 0,4 11-71 0 0,0 1 0 0 0,2-1 0 0 0,-1 1 0 0 0,1-1 0 0 0,1 0 0 0 0,0 1 0 0 0,1-1 0 0 0,1 1 0 0 0,0-1 0 0 0,0 1 0 0 0,1 0 0 0 0,1 0 0 0 0,0 1 0 0 0,0-1 0 0 0,1 1 0 0 0,4-6-4 0 0,-1 6-18 0 0,1 0 1 0 0,-1 1-1 0 0,2 0 0 0 0,-1 1 0 0 0,1 0 0 0 0,1 0 0 0 0,0 1 0 0 0,0 1 1 0 0,0 0-1 0 0,1 0 0 0 0,0 1 0 0 0,0 1 0 0 0,10-3 18 0 0,17-9-5 0 0,-22 11-200 0 0,1 0 0 0 0,-1 2 0 0 0,1 0 0 0 0,0 0 0 0 0,0 2 0 0 0,0 0 205 0 0,21-2-797 0 0,-6-1-120 0 0,3 0-38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06.533"/>
    </inkml:context>
    <inkml:brush xml:id="br0">
      <inkml:brushProperty name="width" value="0.05" units="cm"/>
      <inkml:brushProperty name="height" value="0.05" units="cm"/>
    </inkml:brush>
  </inkml:definitions>
  <inkml:trace contextRef="#ctx0" brushRef="#br0">55 213 12152 0 0,'0'-17'705'0'0,"0"16"-566"0"0,0 1-66 0 0,0 0 12 0 0,0 0-37 0 0,0 0-96 0 0,0 0-44 0 0,0 0-10 0 0,0 0 56 0 0,0 0 248 0 0,0 0 107 0 0,0 0 19 0 0,0 1-12 0 0,20 73 828 0 0,1 99 277 0 0,-14-28-1290 0 0,-2 26 299 0 0,-21 54 746 0 0,5-116-596 0 0,7-86-372 0 0,3-20-142 0 0,1-3-152 0 0,0 0-20 0 0,0 0-146 0 0,0-2-647 0 0,-1-6-278 0 0,-3-2-56 0 0</inkml:trace>
  <inkml:trace contextRef="#ctx0" brushRef="#br0" timeOffset="765.334">6 208 13944 0 0,'0'0'406'0'0,"1"-1"-4"0"0,85-84-242 0 0,4 18-96 0 0,-85 62-44 0 0,-1 0 1 0 0,1 1-1 0 0,0-1 1 0 0,0 1 0 0 0,0 0-1 0 0,0 1 1 0 0,1-1 0 0 0,-1 1-1 0 0,1 0 1 0 0,0 1 0 0 0,0-1-1 0 0,0 1 1 0 0,0 0-1 0 0,1 1 1 0 0,-1-1 0 0 0,0 1-1 0 0,1 1 1 0 0,-1-1 0 0 0,1 1-1 0 0,-1 0 1 0 0,1 0 0 0 0,-1 1-1 0 0,2 0-20 0 0,1 0 86 0 0,0 1 0 0 0,0 0 0 0 0,-1 0 0 0 0,1 1 0 0 0,0 0 0 0 0,-1 0 0 0 0,0 1 0 0 0,0 0-1 0 0,0 1 1 0 0,0 0 0 0 0,-1 0 0 0 0,1 0 0 0 0,-1 1 0 0 0,-1 0 0 0 0,1 0 0 0 0,0 2-86 0 0,30 46 142 0 0,-36-45-129 0 0,1-1 0 0 0,-1 1-1 0 0,-1-1 1 0 0,0 1 0 0 0,0-1-1 0 0,-1 1 1 0 0,0-1 0 0 0,0 1-1 0 0,-1-1 1 0 0,0 0-1 0 0,0 0 1 0 0,-1 0 0 0 0,0 0-1 0 0,0 0 1 0 0,-1 0 0 0 0,0-1-1 0 0,-1 0 1 0 0,1 0-1 0 0,-2 1-12 0 0,-32 23 291 0 0,30-25-174 0 0,1 0 1 0 0,-1 0-1 0 0,0-1 0 0 0,-1 0 1 0 0,1-1-1 0 0,-1 1 0 0 0,0-2 1 0 0,0 1-1 0 0,0-1 0 0 0,-8 1-117 0 0,8-1 61 0 0,1 0 0 0 0,0 0 0 0 0,0 1 0 0 0,0 0 0 0 0,0 0 0 0 0,1 1-1 0 0,0 0 1 0 0,0 1 0 0 0,0-1 0 0 0,0 1 0 0 0,1 0 0 0 0,0 1 0 0 0,0 0-1 0 0,0 1-60 0 0,1-2 49 0 0,-1 0 1 0 0,0 0-1 0 0,0-1 0 0 0,0 0 0 0 0,-1 0 0 0 0,1 0 0 0 0,-1-1 0 0 0,0 0 0 0 0,0 0 0 0 0,-1-1-49 0 0,-2 2 17 0 0,5-1-35 0 0,4-3-84 0 0,1-1-50 0 0,0 0-9 0 0,0 0 6 0 0,11 14-97 0 0,-10-13 246 0 0,0 0-1 0 0,0 0 0 0 0,1-1 1 0 0,-1 1-1 0 0,0 0 0 0 0,1-1 1 0 0,-1 1-1 0 0,1 0 0 0 0,-1-1 1 0 0,1 0-1 0 0,-1 1 0 0 0,1-1 1 0 0,-1 0-1 0 0,1 0 0 0 0,0 0 1 0 0,-1 0-1 0 0,1 0 0 0 0,-1 0 1 0 0,1 0-1 0 0,-1-1 0 0 0,1 1 1 0 0,-1 0-1 0 0,1-1 0 0 0,-1 0 1 0 0,1 1-1 0 0,-1-1 0 0 0,0 0 1 0 0,1 1-1 0 0,-1-1 0 0 0,1-1 7 0 0,33-6-120 0 0,-6 17 52 0 0,-27-8 53 0 0,1 1 0 0 0,-1-1 0 0 0,0 0 0 0 0,1 0 0 0 0,0-1 0 0 0,-1 1 0 0 0,1 0 0 0 0,-1-1 0 0 0,1 1 0 0 0,0-1 0 0 0,-1 0 0 0 0,1 0 0 0 0,0 0 0 0 0,-1 0 1 0 0,1-1-1 0 0,0 1 0 0 0,-1-1 0 0 0,1 1 0 0 0,-1-1 0 0 0,1 0 0 0 0,1-1 15 0 0,0 0-30 0 0,-1 0-1 0 0,1 0 1 0 0,-1 0 0 0 0,1 0 0 0 0,0 1 0 0 0,-1 0 0 0 0,1 0 0 0 0,0 0-1 0 0,0 0 1 0 0,0 0 0 0 0,0 1 0 0 0,0 0 0 0 0,0-1 0 0 0,0 2-1 0 0,0-1 1 0 0,0 0 0 0 0,0 1 0 0 0,0 0 0 0 0,-1 0 0 0 0,1 0-1 0 0,1 0 31 0 0,60 56-698 0 0,38 66-330 0 0,-93-115 1007 0 0,-1 1 0 0 0,1 0 1 0 0,-1 0-1 0 0,-1 1 0 0 0,0 0 0 0 0,0 1 1 0 0,5 10 20 0 0,-4-6-11 0 0,-6-11 64 0 0,0 1 0 0 0,0-1 0 0 0,-1 0 0 0 0,1 1 1 0 0,-1 0-1 0 0,0-1 0 0 0,0 1 0 0 0,-1 0 0 0 0,1 0 1 0 0,-1 0-1 0 0,0 0 0 0 0,-1 0 0 0 0,1 1 0 0 0,-1-1 1 0 0,0 0-1 0 0,0 0 0 0 0,-1 0 0 0 0,1 0 0 0 0,-2 2-53 0 0,-19 36 615 0 0,-28 2-94 0 0,18-21-386 0 0,19-13-5 0 0,-1-1 0 0 0,-1 0 0 0 0,1 0 0 0 0,-2-2 0 0 0,1 0-1 0 0,-1 0 1 0 0,0-1 0 0 0,-1-1 0 0 0,0-1 0 0 0,-4 1-130 0 0,-82 4 1510 0 0,-83 4 202 0 0,178-16-1763 0 0,0 1 1 0 0,0-2-1 0 0,0 1 0 0 0,0-1 0 0 0,0 0 0 0 0,0 0 0 0 0,0-1 1 0 0,1 0-1 0 0,0 0 0 0 0,0 0 0 0 0,0-1 0 0 0,0 0 0 0 0,1 0 1 0 0,0-1-1 0 0,-4-5 51 0 0,3 2-2219 0 0,6 7 920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47.363"/>
    </inkml:context>
    <inkml:brush xml:id="br0">
      <inkml:brushProperty name="width" value="0.05" units="cm"/>
      <inkml:brushProperty name="height" value="0.05" units="cm"/>
    </inkml:brush>
  </inkml:definitions>
  <inkml:trace contextRef="#ctx0" brushRef="#br0">87 983 7688 0 0,'0'0'349'0'0,"0"0"-2"0"0,0 0-214 0 0,0 0-66 0 0,-4 4-53 0 0,4-4 5402 0 0,36-8-4942 0 0,39-3 110 0 0,72-1 232 0 0,-8 1-507 0 0,67-27-106 0 0,-99 0-237 0 0,-64 18-1239 0 0,-43 20 836 0 0</inkml:trace>
  <inkml:trace contextRef="#ctx0" brushRef="#br0" timeOffset="398.027">0 696 11376 0 0,'0'0'332'0'0,"2"-1"-4"0"0,40-31-196 0 0,54 7 78 0 0,46 35 2764 0 0,-80 0-2056 0 0,14 3-613 0 0,-5 2-305 0 0,5 10 0 0 0,-49-12 0 0 0,-10-11-441 0 0,-2 7-2480 0 0,-15-9 1340 0 0</inkml:trace>
  <inkml:trace contextRef="#ctx0" brushRef="#br0" timeOffset="1153.417">567 346 7776 0 0,'0'0'356'0'0,"0"-1"-8"0"0,0-17-212 0 0,-1 17-62 0 0,1 1 1 0 0,0-1-1 0 0,-1 1 1 0 0,1-1-1 0 0,0 0 1 0 0,0 1-1 0 0,-1-1 1 0 0,1 1-1 0 0,0-1 1 0 0,0 0-1 0 0,0 1 1 0 0,0-1-1 0 0,0 1 1 0 0,0-1-1 0 0,0 0 1 0 0,0 1-1 0 0,0-1 1 0 0,0 0-1 0 0,0 1 1 0 0,0-1-1 0 0,0 1 1 0 0,0-1-1 0 0,1 0 1 0 0,-1 1-1 0 0,0-1 1 0 0,0 1-1 0 0,1-1 1 0 0,-1 1-1 0 0,1-1 1 0 0,-1 1-1 0 0,0-1 1 0 0,1 1-1 0 0,-1-1 1 0 0,1 1-1 0 0,-1-1 1 0 0,1 1-1 0 0,-1 0 1 0 0,1-1-1 0 0,-1 1 1 0 0,1 0-1 0 0,-1-1 1 0 0,1 1-1 0 0,0 0 1 0 0,-1 0-1 0 0,1 0 1 0 0,-1-1-1 0 0,1 1 1 0 0,0 0 0 0 0,-1 0-1 0 0,1 0 1 0 0,0 0-1 0 0,-1 0 1 0 0,1 0-1 0 0,-1 0 1 0 0,1 1-1 0 0,0-1 1 0 0,-1 0-1 0 0,1 0 1 0 0,-1 0-1 0 0,1 0 1 0 0,0 1-1 0 0,-1-1 1 0 0,1 0-1 0 0,-1 1 1 0 0,1-1-1 0 0,-1 0 1 0 0,1 1-75 0 0,75 39 2622 0 0,6 1-2085 0 0,-12-21-385 0 0,-23-7-26 0 0,-22-7-94 0 0,-1 2 1 0 0,0 0-1 0 0,0 1 1 0 0,-1 1-1 0 0,0 1 0 0 0,6 6-32 0 0,52 44-16 0 0,-41-29 16 0 0,-33-27 0 0 0,0 0 0 0 0,1 1 0 0 0,-1 0 0 0 0,-1 0 0 0 0,1 0 0 0 0,-1 1 0 0 0,-1 0 0 0 0,1 0 0 0 0,-1 1 0 0 0,0-1 0 0 0,-1 2 0 0 0,17 30 0 0 0,-20-30 0 0 0,-11 15 0 0 0,-34 19 0 0 0,-52 19 54 0 0,-7 20 34 0 0,0-6 509 0 0,-11 16-58 0 0,30-36 566 0 0,2 11-296 0 0,56-52-833 0 0,25-14-90 0 0,1-1-2 0 0,0 0 1 0 0,0 0-38 0 0,0 0-21 0 0,0 0-2 0 0,0 0-37 0 0,0 0-158 0 0,0 0-69 0 0,2-1-9 0 0,18-4-1248 0 0,-9 1 348 0 0</inkml:trace>
  <inkml:trace contextRef="#ctx0" brushRef="#br0" timeOffset="3721.257">1531 527 5440 0 0,'0'0'250'0'0,"0"0"112"0"0,0 0 43 0 0,0 0 10 0 0,1-1-9 0 0,0-1 5 0 0,4-5-354 0 0,4 12 5114 0 0,-8-4-4938 0 0,-1-1 74 0 0,0 0 12 0 0,0 0-13 0 0,0 13 620 0 0,4 17-30 0 0,-9 4-896 0 0,-37 120 818 0 0,19-56 21 0 0,21-67-497 0 0,2-27-318 0 0,-1 1 1 0 0,0-1 0 0 0,1 1-1 0 0,0-1 1 0 0,0 1-1 0 0,1-1 1 0 0,-1 1 0 0 0,1-1-1 0 0,0 0 1 0 0,0 1 0 0 0,0-1-1 0 0,0 0 1 0 0,1 0-1 0 0,1 2-24 0 0,0-1 0 0 0,-3-4 0 0 0,0 0 0 0 0,1 0 0 0 0,-1 0 0 0 0,1 0 0 0 0,-1 0 0 0 0,1 0 0 0 0,0 0 0 0 0,-1 0 0 0 0,1 0 0 0 0,0 0 0 0 0,-1-1 0 0 0,1 1 0 0 0,0 0 0 0 0,0-1 0 0 0,0 1 0 0 0,0 0 0 0 0,0-1 0 0 0,0 1 0 0 0,0-1 0 0 0,0 0 0 0 0,0 1 0 0 0,0-1 0 0 0,0 0 0 0 0,0 1 0 0 0,0-1 0 0 0,0 0 0 0 0,0 0 0 0 0,1 0 0 0 0,5 0-10 0 0,0 0-1 0 0,0-1 0 0 0,-1 1 0 0 0,1-1 0 0 0,0-1 0 0 0,-1 0 0 0 0,1 0 1 0 0,-1 0-1 0 0,1 0 0 0 0,-1-1 0 0 0,0 0 0 0 0,0-1 0 0 0,0 1 0 0 0,4-5 11 0 0,82-68-876 0 0,-48 37 608 0 0,-1-23 856 0 0,-21 19 818 0 0,-11 14-1074 0 0,-3 11-346 0 0,-7 16-142 0 0,25-11-706 0 0,-14 26 744 0 0,10 50 182 0 0,10 32 75 0 0,-6-32-32 0 0,-24-59-78 0 0,1 1 0 0 0,-1 0-1 0 0,1-1 1 0 0,0 0 0 0 0,0 1 0 0 0,0-1 0 0 0,0 0 0 0 0,1-1 0 0 0,0 1-1 0 0,0-1 1 0 0,0 1 0 0 0,0-1 0 0 0,0 0 0 0 0,1-1 0 0 0,-1 1 0 0 0,1-1 0 0 0,-1 0-1 0 0,1 0 1 0 0,0 0 0 0 0,0-1 0 0 0,0 1 0 0 0,0-1 0 0 0,5 0-29 0 0,-3-1 41 0 0,1-1-1 0 0,-1 0 1 0 0,1 0 0 0 0,-1 0 0 0 0,1-1 0 0 0,-1 0-1 0 0,0-1 1 0 0,0 0 0 0 0,0 0 0 0 0,0 0 0 0 0,-1-1 0 0 0,1 0-1 0 0,-1 0 1 0 0,0-1 0 0 0,0 1 0 0 0,0-1 0 0 0,-1-1-1 0 0,2-1-40 0 0,8-8 27 0 0,-1 1 0 0 0,-1-2 1 0 0,0 1-1 0 0,-1-2 0 0 0,-1 0 0 0 0,-1 0 0 0 0,5-11-27 0 0,15-68 544 0 0,-28 83-428 0 0,-2-112 1413 0 0,-5 75-1325 0 0,4 47-176 0 0,1-7-2348 0 0,0 10 1777 0 0</inkml:trace>
  <inkml:trace contextRef="#ctx0" brushRef="#br0" timeOffset="4517.958">2463 797 10000 0 0,'0'0'361'0'0,"0"0"-185"0"0,0 0 84 0 0,0 0 57 0 0,0 0 17 0 0,0 0-44 0 0,2-1-191 0 0,79-52 586 0 0,-54 41 292 0 0,26-3 988 0 0,0 23-382 0 0,-9 12-363 0 0,-41-14-1233 0 0,0 0-1 0 0,-1 1 0 0 0,1-1 1 0 0,-1 1-1 0 0,-1-1 0 0 0,1 1 0 0 0,-1 0 1 0 0,0 0-1 0 0,-1 0 0 0 0,1-1 1 0 0,-1 1-1 0 0,-1 0 0 0 0,1 0 1 0 0,-1 0-1 0 0,-1 0 0 0 0,1-1 0 0 0,-1 1 1 0 0,0-1-1 0 0,-1 1 0 0 0,1-1 1 0 0,-1 0-1 0 0,-1 0 0 0 0,1 0 0 0 0,-1 0 1 0 0,-2 3 13 0 0,-28 30 194 0 0,-3-1 56 0 0,-13 14 244 0 0,9-19-158 0 0,-24 21 400 0 0,63-52-715 0 0,-1 1-1 0 0,1-1 1 0 0,1 1 0 0 0,-1-1-1 0 0,0 1 1 0 0,0 0-1 0 0,1-1 1 0 0,0 1-1 0 0,-1 0 1 0 0,1 0-1 0 0,0 0 1 0 0,1 0 0 0 0,-1 0-1 0 0,0 0 1 0 0,1 1-1 0 0,0-1 1 0 0,0 3-21 0 0,1-4 13 0 0,0 0-1 0 0,0 0 1 0 0,0 0 0 0 0,1 0 0 0 0,-1-1 0 0 0,1 1 0 0 0,-1 0 0 0 0,1-1 0 0 0,0 1-1 0 0,0-1 1 0 0,0 1 0 0 0,0-1 0 0 0,0 0 0 0 0,0 0 0 0 0,0 0 0 0 0,0 0-1 0 0,0 0 1 0 0,0 0 0 0 0,1-1 0 0 0,-1 1 0 0 0,0-1 0 0 0,0 0 0 0 0,1 1-1 0 0,-1-1 1 0 0,0 0 0 0 0,1 0 0 0 0,-1-1 0 0 0,0 1 0 0 0,1 0 0 0 0,-1-1 0 0 0,0 1-1 0 0,0-1 1 0 0,0 0 0 0 0,1 0 0 0 0,-1 0 0 0 0,0 0 0 0 0,0 0-13 0 0,48-9 161 0 0,57-23 96 0 0,-70 9-117 0 0,-36 23-117 0 0,0 0-1 0 0,0 1 0 0 0,1-1 1 0 0,-1 0-1 0 0,0 0 0 0 0,0 1 1 0 0,0-1-1 0 0,1 1 0 0 0,-1-1 1 0 0,0 1-1 0 0,1 0 0 0 0,-1-1 1 0 0,1 1-1 0 0,-1 0 0 0 0,0 0 1 0 0,1 0-1 0 0,-1 0 0 0 0,0 0 1 0 0,1 0-1 0 0,-1 0 0 0 0,1 1 1 0 0,-1-1-1 0 0,0 1 0 0 0,1-1 1 0 0,-1 0-1 0 0,0 1 0 0 0,0 0 1 0 0,1-1-1 0 0,-1 1 0 0 0,0 0 1 0 0,0 0-1 0 0,1 0-22 0 0,5 3 29 0 0,12-2-29 0 0,2 2 15 0 0,-20-4 60 0 0,-1 0-13 0 0,0 0-166 0 0,0 0-193 0 0,2 1-46 0 0,8 3-1 0 0</inkml:trace>
  <inkml:trace contextRef="#ctx0" brushRef="#br0" timeOffset="5681.874">4691 131 13432 0 0,'-11'-21'688'0'0,"-17"-34"-234"0"0,-7 16-802 0 0,1 23 1320 0 0,-58 40 1578 0 0,76-18-2356 0 0,-40 40 188 0 0,31-20-267 0 0,-76 70 208 0 0,60-50-34 0 0,3 1 0 0 0,2 2 0 0 0,2 2 0 0 0,2 1-1 0 0,2 2 1 0 0,-2 11-289 0 0,5 16 328 0 0,25-72-300 0 0,0 0-1 0 0,0 1 0 0 0,1-1 0 0 0,0 1 0 0 0,1-1 0 0 0,0 0 0 0 0,1 1 1 0 0,-1-1-1 0 0,2 1 0 0 0,-1-1 0 0 0,2 3-27 0 0,1-3 30 0 0,-1 0 0 0 0,1 0 0 0 0,1 0 0 0 0,0 0 0 0 0,0-1 0 0 0,1 0 0 0 0,0 0 0 0 0,0 0 1 0 0,1-1-1 0 0,0 0 0 0 0,0 0 0 0 0,1-1 0 0 0,-1 1 0 0 0,1-2 0 0 0,1 1 0 0 0,-1-1 0 0 0,1-1 0 0 0,0 1 0 0 0,0-2 0 0 0,1 1 0 0 0,-1-1 0 0 0,1-1 0 0 0,-1 1 0 0 0,5-1-30 0 0,142 13-26 0 0,39-19-72 0 0,-169 2 158 0 0,-19 2-17 0 0,-1 0-1 0 0,0-1 1 0 0,0 1-1 0 0,0-1 1 0 0,0-1 0 0 0,0 1-1 0 0,0-1 1 0 0,-1 0-1 0 0,1 0 1 0 0,0 0-1 0 0,3-3-42 0 0,-8 4 79 0 0,7 2-771 0 0,-15 2-693 0 0,6-2-57 0 0</inkml:trace>
  <inkml:trace contextRef="#ctx0" brushRef="#br0" timeOffset="6316.816">5047 916 15136 0 0,'0'0'554'0'0,"0"0"-315"0"0,0 0 21 0 0,0 0 48 0 0,0 0 10 0 0,0 0-72 0 0,0 0-300 0 0,0 0-72 0 0,6-1-387 0 0,68-22-837 0 0,18 14 3499 0 0,-31-1-1593 0 0,55-4-120 0 0,15 0-145 0 0,-128 13-466 0 0,-1 1 740 0 0,14 0-4776 0 0,-16 0 2406 0 0</inkml:trace>
  <inkml:trace contextRef="#ctx0" brushRef="#br0" timeOffset="6649.486">5041 629 13824 0 0,'-7'4'700'0'0,"-1"-8"-678"0"0,6 4 32 0 0,3-2-1 0 0,4-4-57 0 0,-3 2-55 0 0,15-10 245 0 0,-13 13-76 0 0,1 0 0 0 0,-1 0 1 0 0,1 0-1 0 0,-1 0 0 0 0,1 1 1 0 0,-1 0-1 0 0,1 0 1 0 0,0 0-1 0 0,-1 0 0 0 0,1 1 1 0 0,-1 0-1 0 0,1-1 1 0 0,-1 2-1 0 0,1-1 0 0 0,-1 1 1 0 0,0-1-1 0 0,1 1 0 0 0,-1 0 1 0 0,1 1-111 0 0,9 2 157 0 0,0 0 0 0 0,1-2 1 0 0,0 0-1 0 0,0 0 0 0 0,0-1 0 0 0,0-1 1 0 0,0-1-1 0 0,10 0-157 0 0,47 3 210 0 0,127-3 328 0 0,-185 0-528 0 0,-11-1-34 0 0,1 1 1 0 0,-1 0-1 0 0,1 0 0 0 0,0 0 1 0 0,-1 0-1 0 0,1 0 1 0 0,-1 1-1 0 0,0-1 1 0 0,1 1-1 0 0,-1 0 1 0 0,1 0-1 0 0,-1 0 1 0 0,0 1-1 0 0,0-1 0 0 0,2 1 24 0 0,-5-1-152 0 0,0-1-169 0 0,0 0-79 0 0,0 15-3421 0 0,0-7 2196 0 0</inkml:trace>
  <inkml:trace contextRef="#ctx0" brushRef="#br0" timeOffset="7415.13">5488 284 12304 0 0,'0'0'362'0'0,"0"0"-11"0"0,0 0-170 0 0,2 1 107 0 0,79 37 2352 0 0,42 28-615 0 0,-65-38-1617 0 0,34 6-156 0 0,59 33-264 0 0,-59-18 76 0 0,-44-4 263 0 0,-54-19-150 0 0,3-20-190 0 0,0 1 1 0 0,0-1-1 0 0,-1 0 0 0 0,0 0 0 0 0,0 0 0 0 0,0 0 0 0 0,0-1 0 0 0,-1 0 0 0 0,0 1 0 0 0,0-2 0 0 0,-1 1 0 0 0,1-1 0 0 0,-4 2 13 0 0,-50 45-16 0 0,-6 1 16 0 0,-58 69 0 0 0,69-73 15 0 0,-12 28 414 0 0,-29 35 934 0 0,67-65-1338 0 0,-4-2-25 0 0,5-5 22 0 0,-1-14-405 0 0,19-18-81 0 0,3-1-15 0 0</inkml:trace>
  <inkml:trace contextRef="#ctx0" brushRef="#br0" timeOffset="11432.168">6485 648 4224 0 0,'0'0'204'0'0,"0"0"117"0"0,0 0 51 0 0,0 0 11 0 0,0 0-53 0 0,0 0-234 0 0,0-1-144 0 0,0-6-48 0 0,0 5-22 0 0,0 2 11 0 0,0-1 10 0 0,0-6 37 0 0,-13-17-216 0 0,11 22-61 0 0,2 2 27 0 0,0 0 13 0 0,0 0 1 0 0</inkml:trace>
  <inkml:trace contextRef="#ctx0" brushRef="#br0" timeOffset="12367.817">6405 557 6768 0 0,'0'0'144'0'0,"0"-2"1"0"0,0-6-114 0 0,0 0 30 0 0,0 6 252 0 0,0 2 90 0 0,0 0 12 0 0,0 0 1 0 0,0 0 0 0 0,0 0 0 0 0,0 0 0 0 0,0 0-22 0 0,0 0-90 0 0,0 0-42 0 0,0 0-6 0 0,0 0-12 0 0,0 0-52 0 0,0 0-28 0 0,0 0-4 0 0,0 0 5 0 0,0 0 22 0 0,0 0 5 0 0,0 0 0 0 0,0 0 33 0 0,0 0 142 0 0,0 0 66 0 0,0 0 14 0 0,0 0-17 0 0,0 0-72 0 0,-11 45 995 0 0,16 54-505 0 0,-4 12-43 0 0,3-12-384 0 0,14-22 235 0 0,-16-73-616 0 0,0-1-1 0 0,1 0 1 0 0,-1 0-1 0 0,0 0 1 0 0,1 0-1 0 0,0-1 1 0 0,-1 1-1 0 0,1-1 1 0 0,0 1-1 0 0,1-1 1 0 0,-1 0-1 0 0,0 0 1 0 0,0-1-1 0 0,1 1 1 0 0,-1-1-1 0 0,1 1 1 0 0,0-1-1 0 0,-1 0 1 0 0,1 0-1 0 0,0-1 1 0 0,0 1-1 0 0,-1-1 1 0 0,1 0-1 0 0,0 0 1 0 0,0 0-1 0 0,0 0 0 0 0,-1-1 1 0 0,1 0-1 0 0,0 1 1 0 0,0-1-1 0 0,2-2-39 0 0,58-20 192 0 0,21-25-192 0 0,-73 38 14 0 0,1 0-1 0 0,-1-1 1 0 0,-1 0-1 0 0,0 0 1 0 0,-1-2 0 0 0,0 1-1 0 0,4-8-13 0 0,19-51 1345 0 0,-23-9-137 0 0,-4 47-944 0 0,8 0-293 0 0,-13 31-75 0 0,1-3-288 0 0,-1 5 392 0 0,0 0-1 0 0,0 0 1 0 0,0 0-1 0 0,0 0 1 0 0,0 0-1 0 0,0 0 1 0 0,0 1-1 0 0,0-1 1 0 0,0 0-1 0 0,0 1 1 0 0,0-1-1 0 0,0 1 1 0 0,0-1-1 0 0,0 1 1 0 0,-1-1-1 0 0,1 1 1 0 0,0-1 0 0 0,0 1-1 0 0,0 0 1 0 0,-1 0-1 0 0,1-1 1 0 0,0 1-1 0 0,-1 0 1 0 0,1 0-1 0 0,-1 0 1 0 0,1 0-1 0 0,-1 0 1 0 0,1-1-1 0 0,-1 1 1 0 0,0 1 0 0 0,2 1-9 0 0,93 149-259 0 0,15-33 268 0 0,-53-84 152 0 0,-41-39-88 0 0,-9-3-13 0 0,-1 0-1 0 0,0-1 1 0 0,0 1-1 0 0,-1-1 1 0 0,0 0-1 0 0,0 0 1 0 0,-1-1-1 0 0,0 1 1 0 0,0-1-1 0 0,-1 0 1 0 0,0 0-1 0 0,-1 0 1 0 0,0-1-1 0 0,-1 1 1 0 0,0 0-1 0 0,0-1 1 0 0,-1-6-51 0 0,5-49 509 0 0,-4-128-417 0 0,-5 140 112 0 0,3 45-218 0 0,1 7-56 0 0,0 1 2 0 0,0 0-22 0 0,0 0-112 0 0,0 0-43 0 0,0 0-10 0 0,0 0-34 0 0,0 0-142 0 0,0 0-66 0 0,0 0-14 0 0,0 0-90 0 0,0 0-375 0 0,0 0-164 0 0,0 0-39 0 0</inkml:trace>
  <inkml:trace contextRef="#ctx0" brushRef="#br0" timeOffset="13137.541">7344 815 15256 0 0,'0'0'448'0'0,"0"0"-7"0"0,0 0-272 0 0,0 0-93 0 0,0 0-11 0 0,0 0-1 0 0,0 0-29 0 0,0 0-124 0 0,11-4-1204 0 0,54-14 2691 0 0,-34 13-1408 0 0,-24 4 9 0 0,0 0 0 0 0,0 1 0 0 0,0 0 0 0 0,-1 1 0 0 0,1-1 0 0 0,0 1 0 0 0,0 1 0 0 0,-1-1 0 0 0,1 1 0 0 0,0 0 0 0 0,-1 1 0 0 0,0-1 0 0 0,0 1 0 0 0,1 1 0 0 0,0 0 1 0 0,-5-2 30 0 0,1 0 0 0 0,-1 0 1 0 0,0 1-1 0 0,0-1 0 0 0,-1 0 1 0 0,1 1-1 0 0,0-1 0 0 0,-1 1 0 0 0,0 0 1 0 0,1-1-1 0 0,-1 1 0 0 0,0 0 1 0 0,0 0-1 0 0,-1 0 0 0 0,1 0 1 0 0,0 0-1 0 0,-1 0 0 0 0,0 0 0 0 0,0 0 1 0 0,0 0-1 0 0,0 0 0 0 0,0 0 1 0 0,-1 0-1 0 0,1-1 0 0 0,-1 2-30 0 0,0 11 105 0 0,0-3 12 0 0,-2 0-1 0 0,0 0 1 0 0,0 0-1 0 0,-1 0 0 0 0,0 0 1 0 0,-1-1-1 0 0,-1 0 0 0 0,1 0 1 0 0,-2 0-1 0 0,0 0 1 0 0,0-1-1 0 0,-1-1 0 0 0,0 1 1 0 0,-3 1-117 0 0,3-2 184 0 0,4-5 404 0 0,12-7-546 0 0,-4 1-64 0 0,0 0-1 0 0,0 0 1 0 0,0 0 0 0 0,1 1-1 0 0,-1 0 1 0 0,0-1-1 0 0,1 2 1 0 0,-1-1-1 0 0,1 0 1 0 0,0 1-1 0 0,-1 0 1 0 0,1 0-1 0 0,-1 0 1 0 0,1 1-1 0 0,-1-1 1 0 0,1 1-1 0 0,-1 0 1 0 0,1 0-1 0 0,-1 1 1 0 0,0-1-1 0 0,1 1 23 0 0,43 55-260 0 0,-46-55 260 0 0,0 0 0 0 0,1 0 0 0 0,-1 1 0 0 0,0-1 0 0 0,0 1 0 0 0,-1 0 0 0 0,1 0 0 0 0,-1-1 0 0 0,1 1 0 0 0,-1 0 0 0 0,0 0 0 0 0,0 0 0 0 0,0 1 0 0 0,0-1 0 0 0,0 0 0 0 0,-1 0 0 0 0,0 0 0 0 0,0 1 0 0 0,1-1 0 0 0,-2 0 0 0 0,1 0 0 0 0,0 0 0 0 0,-1 1 0 0 0,1-1 0 0 0,-2 1 0 0 0,-31 55 160 0 0,26-52-7 0 0,0-1-1 0 0,-1 0 0 0 0,0 0 1 0 0,0 0-1 0 0,0-1 0 0 0,-1 0 1 0 0,0-1-1 0 0,-6 3-152 0 0,-29 12 831 0 0,-28 5 771 0 0,65-24-1584 0 0,5 0-89 0 0,2 0-84 0 0,0 0-33 0 0,-5-19-1876 0 0,5 10 192 0 0</inkml:trace>
  <inkml:trace contextRef="#ctx0" brushRef="#br0" timeOffset="14271.682">7887 542 12360 0 0,'0'0'266'0'0,"0"0"1"0"0,1-1-171 0 0,20-51-311 0 0,0 20-242 0 0,-20 31 521 0 0,-1 1 61 0 0,0 0 17 0 0,0 0 87 0 0,2-5 3411 0 0,12 20-2926 0 0,-9 13-690 0 0,-4-27 95 0 0,-1 5 305 0 0,33 97 1063 0 0,-8 27-1213 0 0,-20-67 30 0 0,2-21-24 0 0,2-4-8 0 0,4-19-33 0 0,3-15-43 0 0,-11-7-173 0 0,0 0 1 0 0,1 0-1 0 0,-2-1 0 0 0,1 1 0 0 0,0-1 1 0 0,-1-1-1 0 0,0 1 0 0 0,0-1 0 0 0,0 1 1 0 0,-1-1-1 0 0,1 0 0 0 0,1-5-23 0 0,7-7 52 0 0,40-69-339 0 0,-3-36 157 0 0,-16 33 661 0 0,-26 70-325 0 0,-4 11-142 0 0,-2 7-114 0 0,1 1 12 0 0,0 1 1 0 0,0 0-1 0 0,0 0 0 0 0,0-1 0 0 0,0 1 0 0 0,0 1 0 0 0,0-1 0 0 0,0 0 0 0 0,-1 0 0 0 0,1 1 0 0 0,0-1 1 0 0,-1 1-1 0 0,1-1 0 0 0,-1 1 0 0 0,1 0 0 0 0,-1 0 0 0 0,0-1 0 0 0,0 1 0 0 0,0 0 0 0 0,0 0 0 0 0,0 0 1 0 0,0 0-1 0 0,0 1 0 0 0,-1-1 0 0 0,1 0 0 0 0,-1 0 0 0 0,0 0 0 0 0,1 1 38 0 0,2 8-103 0 0,26 51 87 0 0,57 96-112 0 0,-82-150 169 0 0,0-1 0 0 0,1 0 0 0 0,0 0 0 0 0,0 0 0 0 0,1 0-1 0 0,0-1 1 0 0,0 0 0 0 0,0 0 0 0 0,1-1 0 0 0,0 1 0 0 0,0-1-41 0 0,21 9 260 0 0,-13-13-179 0 0,7-11 48 0 0,-18 6-97 0 0,0 0 0 0 0,0-1 0 0 0,0 1 0 0 0,-1-1-1 0 0,0 1 1 0 0,1-1 0 0 0,-2 0 0 0 0,1-1 0 0 0,-1 1 0 0 0,1 0-1 0 0,-1-1 1 0 0,0-3-32 0 0,2-1 170 0 0,50-172 994 0 0,-44 128-960 0 0,5-36-140 0 0,-14 80-4113 0 0,-1 10 2338 0 0</inkml:trace>
  <inkml:trace contextRef="#ctx0" brushRef="#br0" timeOffset="15117.373">8875 864 9520 0 0,'0'0'276'0'0,"0"0"2"0"0,1-2-179 0 0,5-13 4161 0 0,-11 22-1269 0 0,4-2-4014 0 0,-7 42 1920 0 0,3-8-430 0 0,4-24-362 0 0,-2-1 0 0 0,0 1 0 0 0,0-1 1 0 0,-2 0-1 0 0,1 0 0 0 0,-2 0 0 0 0,0-1 0 0 0,-1 0 1 0 0,0 1-106 0 0,-14 29 111 0 0,-32 91 381 0 0,47-120-272 0 0,1 1 0 0 0,0 0 0 0 0,1 1 0 0 0,0-1 0 0 0,1 1 0 0 0,1 0 0 0 0,0 10-220 0 0,3-25 12 0 0,-1 0-1 0 0,1-1 0 0 0,-1 1 1 0 0,1 0-1 0 0,-1 0 0 0 0,1-1 1 0 0,0 1-1 0 0,-1 0 0 0 0,1-1 1 0 0,0 1-1 0 0,0-1 0 0 0,0 1 1 0 0,-1-1-1 0 0,1 1 0 0 0,0-1 1 0 0,0 0-1 0 0,0 1 0 0 0,0-1 1 0 0,0 0-1 0 0,0 0 0 0 0,0 0 1 0 0,0 0-1 0 0,-1 1 0 0 0,1-1 1 0 0,0 0-1 0 0,0-1 0 0 0,0 1 1 0 0,0 0-1 0 0,0 0 0 0 0,1 0-11 0 0,-1 0 28 0 0,68-15 119 0 0,44-33 192 0 0,-43 29 39 0 0,-32 9-378 0 0,0 0-32 0 0,-37 10-136 0 0,8 5-1482 0 0,-3 0-2490 0 0,-6-5 1891 0 0</inkml:trace>
  <inkml:trace contextRef="#ctx0" brushRef="#br0" timeOffset="15431.648">8896 1242 12856 0 0,'0'0'470'0'0,"0"0"-280"0"0,0 0-24 0 0,0 0 24 0 0,0 0 2 0 0,0 0-48 0 0,-1 2-176 0 0,-9 20 85 0 0,-7 41 2325 0 0,7-10-878 0 0,2-28-1128 0 0,1 1 0 0 0,1 0 0 0 0,2 0 0 0 0,0 1-1 0 0,2-1 1 0 0,1 2-372 0 0,6 44 221 0 0,-5-17-398 0 0,0-37 18 0 0</inkml:trace>
  <inkml:trace contextRef="#ctx0" brushRef="#br0" timeOffset="20590.156">22 2455 16208 0 0,'0'0'743'0'0,"0"0"-17"0"0,2 1-465 0 0,3 0-259 0 0,0-1 0 0 0,0 1 0 0 0,0-1-1 0 0,0 0 1 0 0,0 0 0 0 0,0-1 0 0 0,0 1 0 0 0,1-1 0 0 0,-1 0-1 0 0,-1-1 1 0 0,1 1 0 0 0,0-1 0 0 0,0 0 0 0 0,0 0 0 0 0,-1-1-1 0 0,1 0-1 0 0,1 1 18 0 0,1 1 0 0 0,-1-1 0 0 0,0 1 0 0 0,0 0 0 0 0,0 0 0 0 0,1 1 0 0 0,-1 0 0 0 0,0 0 0 0 0,1 1 0 0 0,-1-1-1 0 0,0 1 1 0 0,0 1 0 0 0,0-1 0 0 0,6 3-18 0 0,73 4 701 0 0,7-32 75 0 0,58 5 0 0 0,-59 9-676 0 0,-90 10-190 0 0,-1 0-24 0 0,0 0-132 0 0,0 0-61 0 0,0 0-12 0 0,0 0-27 0 0,0 0-113 0 0,0 0-48 0 0,0 0-6 0 0,-2-1-40 0 0,-18-11-908 0 0,9 2 693 0 0</inkml:trace>
  <inkml:trace contextRef="#ctx0" brushRef="#br0" timeOffset="20990.25">12 2238 15976 0 0,'5'-8'121'0'0,"1"0"1"0"0,0 1 0 0 0,1 0 0 0 0,-1 0-1 0 0,1 0 1 0 0,0 1 0 0 0,1 0 0 0 0,0 1-1 0 0,7-5-121 0 0,43-4-301 0 0,33-5 1506 0 0,-4 19-232 0 0,-38 4-675 0 0,82-13 255 0 0,-115 5-523 0 0,0 1-1 0 0,1 1 0 0 0,0 0 1 0 0,0 1-1 0 0,-1 1 0 0 0,8 1-29 0 0,38-13-1 0 0,-28 1 18 0 0,4 10 266 0 0,-37 1-230 0 0,4 15-974 0 0,-5-15 586 0 0</inkml:trace>
  <inkml:trace contextRef="#ctx0" brushRef="#br0" timeOffset="21573.56">443 1765 12360 0 0,'0'-10'720'0'0,"0"10"-614"0"0,0 0-212 0 0,0 0-72 0 0,0 0-12 0 0,0 0 10 0 0,6 0-56 0 0,-2 0 361 0 0,0 0 0 0 0,1 1 0 0 0,-1-1 0 0 0,0 1-1 0 0,0 0 1 0 0,0 1 0 0 0,0-1 0 0 0,0 1 0 0 0,0-1 0 0 0,0 1 0 0 0,0 0 0 0 0,-1 0 0 0 0,1 1 0 0 0,-1-1 0 0 0,2 2-125 0 0,69 43 2919 0 0,30 20-1667 0 0,-40-37-1090 0 0,66 47-250 0 0,-117-72 68 0 0,-1 1 0 0 0,0 1 0 0 0,0 0 0 0 0,-1 1 0 0 0,0 0 0 0 0,0 1 0 0 0,-1 0 0 0 0,0 0 0 0 0,-1 1-1 0 0,0 1 1 0 0,0-1 0 0 0,-1 2 0 0 0,0-1 20 0 0,-8-9-116 0 0,0 13-117 0 0,-16 83 234 0 0,15-93 30 0 0,-1 0-1 0 0,0 0 0 0 0,0 0 1 0 0,0 0-1 0 0,-1 0 1 0 0,0-1-1 0 0,0 1 0 0 0,0-1 1 0 0,0 1-1 0 0,0-1 1 0 0,-1 0-1 0 0,0-1 1 0 0,0 1-1 0 0,-1 1-30 0 0,-21 21 67 0 0,-2 2 23 0 0,0-1 0 0 0,-2-1 0 0 0,-1-2 0 0 0,-1 0 0 0 0,-12 4-90 0 0,-6 6 138 0 0,-134 76 956 0 0,36-40-460 0 0,116-55-586 0 0,30-14-125 0 0,2-1-4 0 0,0 0 3 0 0,0 0-15 0 0,-1 32-644 0 0,3-30 265 0 0,2-2-22 0 0</inkml:trace>
  <inkml:trace contextRef="#ctx0" brushRef="#br0" timeOffset="22504.518">1166 2158 12248 0 0,'0'0'444'0'0,"0"0"-311"0"0,0 0-218 0 0,1-1-22 0 0,0 1 86 0 0,9-7-2178 0 0,-2 1-2264 0 0,-7 5 4518 0 0,-1 1 253 0 0,0 0 841 0 0,-2-10 6040 0 0,-7 31-5536 0 0,9-6-1621 0 0,5 2 239 0 0,6 50 177 0 0,-1 126 1048 0 0,-8-157-1267 0 0,-2-31-163 0 0,-1 0 0 0 0,1 0-1 0 0,0-1 1 0 0,0 1-1 0 0,1 0 1 0 0,0 0 0 0 0,0-1-1 0 0,0 1 1 0 0,0 0-1 0 0,0-1 1 0 0,1 1-1 0 0,0-1 1 0 0,0 0 0 0 0,0 0-1 0 0,1 1 1 0 0,-1-1-1 0 0,1 0-65 0 0,0-4 25 0 0,-1 1 0 0 0,0-1 0 0 0,0 1 0 0 0,0-1 0 0 0,1 0 0 0 0,-1 1 0 0 0,0-1 0 0 0,1-1 0 0 0,-1 1 0 0 0,0 0-1 0 0,0 0 1 0 0,1-1 0 0 0,-1 1 0 0 0,0-1 0 0 0,0 0 0 0 0,0 0 0 0 0,0 0 0 0 0,0 0 0 0 0,0 0 0 0 0,0 0 0 0 0,0 0 0 0 0,0-1-1 0 0,0 1 1 0 0,-1-1 0 0 0,1 1 0 0 0,0-1 0 0 0,0-1-25 0 0,14-8 31 0 0,3 1-170 0 0,1-1 0 0 0,-2-1 0 0 0,0-1 0 0 0,0 0-1 0 0,13-14 140 0 0,72-82-720 0 0,-45 27 1770 0 0,-42 55-158 0 0,-15 26-644 0 0,-1 1-22 0 0,0 0-2 0 0,0 0-21 0 0,0-9-162 0 0,31 46-1259 0 0,-19 2 1088 0 0,30 28 64 0 0,39 15 52 0 0,-15-7 14 0 0,-63-73 44 0 0,1 0 0 0 0,-1 0 0 0 0,0-1-1 0 0,1 1 1 0 0,-1-1 0 0 0,1 0 0 0 0,-1 0-1 0 0,1 0 1 0 0,0 0 0 0 0,-1-1 0 0 0,1 1-1 0 0,0-1 1 0 0,0 0 0 0 0,-1 0-1 0 0,1-1 1 0 0,0 1 0 0 0,-1-1 0 0 0,1 0-1 0 0,0 1 1 0 0,-1-2 0 0 0,1 1 0 0 0,-1 0-1 0 0,0-1 1 0 0,1 0 0 0 0,-1 1 0 0 0,0-1-1 0 0,0 0 1 0 0,0-1 0 0 0,0 1 0 0 0,0-1-1 0 0,0 1 1 0 0,-1-1 0 0 0,0 0-1 0 0,1 0 1 0 0,-1 0 0 0 0,1-2-44 0 0,63-130 257 0 0,-55 100-167 0 0,-2-1 0 0 0,-1-1-1 0 0,-1 1 1 0 0,-3-2-1 0 0,0-15-89 0 0,-5-22 182 0 0,-2 62-194 0 0,2 10-110 0 0,1 3-55 0 0,-21 6-2274 0 0,10 3 143 0 0</inkml:trace>
  <inkml:trace contextRef="#ctx0" brushRef="#br0" timeOffset="23271.478">2259 2455 13152 0 0,'0'0'284'0'0,"0"-2"1"0"0,0-30 2002 0 0,17 32-1769 0 0,42-5 35 0 0,-24 10 410 0 0,-11 9-662 0 0,-9 9 67 0 0,-13-6-170 0 0,-1-11-170 0 0,-1-1 1 0 0,1 1 0 0 0,-1 0-1 0 0,-1 0 1 0 0,1 0-1 0 0,-1 0 1 0 0,0 0-1 0 0,0 0 1 0 0,0-1 0 0 0,-1 1-1 0 0,0 0 1 0 0,0-1-1 0 0,-2 4-28 0 0,1 1 114 0 0,-46 62 659 0 0,0-11-645 0 0,-30 27 358 0 0,45-51-385 0 0,25-32-42 0 0,7-5 31 0 0,1 2 12 0 0,-1 1-94 0 0,2-3 7 0 0,-1 1 0 0 0,1-1 0 0 0,-1 1 0 0 0,1-1 1 0 0,-1 1-1 0 0,1-1 0 0 0,-1 1 0 0 0,1-1 0 0 0,0 1 0 0 0,-1 0 0 0 0,1-1 1 0 0,0 1-1 0 0,-1 0 0 0 0,1-1 0 0 0,0 1 0 0 0,0 0 0 0 0,0-1 1 0 0,0 1-1 0 0,0 0 0 0 0,0 0 0 0 0,0-1 0 0 0,0 1 0 0 0,0 0 0 0 0,0-1 1 0 0,0 1-1 0 0,0 0 0 0 0,0-1 0 0 0,0 1 0 0 0,1 0 0 0 0,-1-1 1 0 0,0 1-1 0 0,0 0 0 0 0,1-1 0 0 0,-1 1 0 0 0,1 0 0 0 0,-1-1 0 0 0,0 1 1 0 0,1-1-1 0 0,-1 1 0 0 0,1-1 0 0 0,0 1 0 0 0,-1-1 0 0 0,1 1 1 0 0,-1-1-1 0 0,1 0 0 0 0,0 1 0 0 0,-1-1 0 0 0,1 0 0 0 0,0 1-15 0 0,77-24 138 0 0,-23 21-53 0 0,-44 3-30 0 0,-1 0 0 0 0,1-1 0 0 0,0 0 0 0 0,-1 0 1 0 0,1-1-1 0 0,-1-1 0 0 0,1 0 0 0 0,-1 0 0 0 0,2-2-55 0 0,42-4 107 0 0,-47 9-110 0 0,2 3-61 0 0,-4-1-3 0 0,-4-3-37 0 0,-1 0-168 0 0,0 0-72 0 0,0 0-9 0 0,0 0-255 0 0,0 0-1049 0 0,0 0-453 0 0</inkml:trace>
  <inkml:trace contextRef="#ctx0" brushRef="#br0" timeOffset="24134.293">2751 2129 13824 0 0,'0'0'298'0'0,"0"0"-3"0"0,1-2-188 0 0,2-6-95 0 0,-2 0-66 0 0,-1 6-224 0 0,-17 43-1516 0 0,1 105 5800 0 0,16-145-3704 0 0,0-1-13 0 0,1 1-13 0 0,13 85 888 0 0,-9-24-234 0 0,-2-35-497 0 0,-4-21-405 0 0,1 1 1 0 0,1 0-1 0 0,-1-1 0 0 0,1 1 0 0 0,0-1 0 0 0,1 1 0 0 0,0-1 1 0 0,0 1-1 0 0,0-1 0 0 0,1 0 0 0 0,-1 0 0 0 0,1 0 0 0 0,1-1 1 0 0,-1 1-1 0 0,2 0-28 0 0,11-10 326 0 0,72-59 117 0 0,-13-18-524 0 0,-15-42 386 0 0,-46 88 150 0 0,10-30 751 0 0,-24 63-1004 0 0,0 2 38 0 0,0 0 14 0 0,0 0 2 0 0,0 0-81 0 0,1 1-342 0 0,36 51-1239 0 0,10 6 1052 0 0,7 38 482 0 0,-53-93-123 0 0,0-1-1 0 0,0 1 1 0 0,0 0 0 0 0,0-1-1 0 0,1 1 1 0 0,-1-1-1 0 0,1 1 1 0 0,0-1-1 0 0,0 0 1 0 0,0 1 0 0 0,0-1-1 0 0,0 0 1 0 0,0-1-1 0 0,1 1 1 0 0,-1 0-1 0 0,1-1 1 0 0,-1 1 0 0 0,1-1-1 0 0,-1 1 1 0 0,1-1-1 0 0,0 0 1 0 0,0-1-1 0 0,0 1 1 0 0,-1 0 0 0 0,1-1-1 0 0,0 1 1 0 0,0-1-1 0 0,2 0-4 0 0,0 1 5 0 0,0 0 0 0 0,-1 0-1 0 0,1 0 1 0 0,0 0 0 0 0,0 1-1 0 0,-1 0 1 0 0,1 0 0 0 0,-1 1 0 0 0,1-1-1 0 0,-1 1 1 0 0,0 0 0 0 0,0 0-1 0 0,0 0 1 0 0,-1 0 0 0 0,1 1-1 0 0,0 1-4 0 0,0-2 4 0 0,-1 1-1 0 0,1 0 0 0 0,0-1 1 0 0,0 0-1 0 0,0 0 0 0 0,0 0 1 0 0,1 0-1 0 0,-1-1 0 0 0,1 0 0 0 0,0 0 1 0 0,-1 0-1 0 0,1 0 0 0 0,0-1 1 0 0,0 0-1 0 0,0 0 0 0 0,2 0-3 0 0,9-1 0 0 0,-12 1 22 0 0,1 0 0 0 0,-1-1-1 0 0,1 0 1 0 0,-1 0 0 0 0,1 0-1 0 0,-1 0 1 0 0,1-1 0 0 0,-1 0-1 0 0,1 1 1 0 0,-1-2 0 0 0,0 1-1 0 0,1 0 1 0 0,-1-1 0 0 0,0 0-1 0 0,0 0 1 0 0,0 0 0 0 0,0-1-1 0 0,-1 1 1 0 0,1-1 0 0 0,-1 0-1 0 0,1 0 1 0 0,-1 0 0 0 0,0 0-1 0 0,1-2-21 0 0,40-43 1292 0 0,-29-5-1184 0 0,2-52-108 0 0,-7 0 0 0 0,-5 37 0 0 0,-2 38-189 0 0,1-27-311 0 0,-4 57 109 0 0</inkml:trace>
  <inkml:trace contextRef="#ctx0" brushRef="#br0" timeOffset="25920.881">3709 2473 11912 0 0,'0'0'349'0'0,"0"0"-2"0"0,0 0-205 0 0,0 0-27 0 0,0 0 12 0 0,-1 1 1 0 0,-2 2 14 0 0,2-2 62 0 0,1-1 27 0 0,0 0 8 0 0,0 0 35 0 0,0 0 145 0 0,0 0 58 0 0,0 0 17 0 0,0 0-26 0 0,0 0-118 0 0,0 0-50 0 0,0 0-11 0 0,0 0-17 0 0,136-15 683 0 0,-130 14-947 0 0,-1 0-1 0 0,1 0 1 0 0,0 0 0 0 0,-1 1-1 0 0,1 0 1 0 0,0 0-1 0 0,0 0 1 0 0,-1 1 0 0 0,1 0-1 0 0,-1 0 1 0 0,1 1-1 0 0,-1-1 1 0 0,1 1 0 0 0,-1 0-1 0 0,0 0 1 0 0,0 1-1 0 0,1 0-7 0 0,40 17 174 0 0,-35-19-76 0 0,8 8 408 0 0,-14 23 296 0 0,-9-22-754 0 0,-66 68 756 0 0,61-71-779 0 0,0-1-1 0 0,-1 0 0 0 0,1 0 1 0 0,-1-1-1 0 0,0 0 1 0 0,-1-1-1 0 0,1 0 0 0 0,-1-1 1 0 0,0 0-1 0 0,1-1 0 0 0,-3 0-24 0 0,6-1 0 0 0,-2 2 0 0 0,3 2 12 0 0,4-2-28 0 0,1-1 0 0 0,0 1 0 0 0,0-1 0 0 0,0 1-1 0 0,1-1 1 0 0,-1 1 0 0 0,1-1 0 0 0,-1 1 0 0 0,1 0-1 0 0,0-1 1 0 0,0 1 0 0 0,0 0 0 0 0,0-1 0 0 0,1 1-1 0 0,-1 0 1 0 0,1-1 0 0 0,0 1 0 0 0,-1-1 0 0 0,1 1 0 0 0,0-1-1 0 0,1 1 17 0 0,6-8-144 0 0,-4 1 123 0 0,-3 2 16 0 0,1 0 0 0 0,0 0-1 0 0,0 0 1 0 0,0 0 0 0 0,0 1-1 0 0,0-1 1 0 0,0 1 0 0 0,0 0-1 0 0,1-1 1 0 0,-1 1 0 0 0,0 0-1 0 0,1 0 1 0 0,-1 0-1 0 0,1 1 1 0 0,-1-1 0 0 0,1 1-1 0 0,-1-1 1 0 0,1 1 0 0 0,-1 0-1 0 0,2 0 6 0 0,67-6 0 0 0,-67 6-1 0 0,0-1 0 0 0,1 1 0 0 0,-1 0 0 0 0,0 1 0 0 0,1-1 0 0 0,-1 1 0 0 0,0 0 1 0 0,1 0-1 0 0,-1 0 0 0 0,0 0 0 0 0,0 1 0 0 0,0 0 0 0 0,0 0 0 0 0,0 0 0 0 0,-1 0 0 0 0,1 1 0 0 0,0-1 0 0 0,-1 1 0 0 0,0 0 0 0 0,0 0 0 0 0,0 0 0 0 0,0 0 0 0 0,0 1 0 0 0,0-1 0 0 0,0 2 1 0 0,16 14-40 0 0,3 21-312 0 0,-22-37 364 0 0,0 0-1 0 0,0 0 1 0 0,-1 0-1 0 0,1 0 1 0 0,-1-1-1 0 0,1 1 1 0 0,-1 0-1 0 0,0 0 1 0 0,0-1-1 0 0,-1 1 1 0 0,1 0 0 0 0,0-1-1 0 0,-1 1 1 0 0,0-1-1 0 0,1 0 1 0 0,-1 1-1 0 0,0-1 1 0 0,0 0-1 0 0,0 0 1 0 0,-3 1-12 0 0,-6 9 181 0 0,4-7-19 0 0,0 0-1 0 0,0 0 1 0 0,0-1-1 0 0,0 0 1 0 0,-1-1-1 0 0,0 1 1 0 0,1-1-1 0 0,-1-1 1 0 0,0 0 0 0 0,0 0-1 0 0,-1 0 1 0 0,1-1-1 0 0,0 0 1 0 0,-7-1-162 0 0,-9 4 206 0 0,-23 1-46 0 0,-2-5-1308 0 0,37-5 488 0 0</inkml:trace>
  <inkml:trace contextRef="#ctx0" brushRef="#br0" timeOffset="28737.411">5279 1936 7616 0 0,'0'-18'528'0'0,"0"-29"1901"0"0,0 27 2598 0 0,-11 19-4657 0 0,8 1-322 0 0,0-1-1 0 0,-1 0 0 0 0,1 1 1 0 0,0 0-1 0 0,0 0 1 0 0,0-1-1 0 0,0 2 1 0 0,0-1-1 0 0,0 0 0 0 0,0 1 1 0 0,0 0-1 0 0,0-1 1 0 0,0 1-1 0 0,0 0 0 0 0,0 0 1 0 0,-2 2-48 0 0,-76 58 1766 0 0,-10-22-750 0 0,30-5-376 0 0,57-32-629 0 0,-1 0-1 0 0,1 1 0 0 0,0-1 0 0 0,0 1 0 0 0,0 0 0 0 0,1 0 1 0 0,-1 1-1 0 0,1-1 0 0 0,-1 1 0 0 0,1-1 0 0 0,0 1 0 0 0,-1 3-10 0 0,-21 22 108 0 0,-19 48 289 0 0,35-54-317 0 0,-20 111 381 0 0,19-71-61 0 0,4-35-238 0 0,2 0-1 0 0,0 0 1 0 0,2 0-1 0 0,1 0 1 0 0,2 13-162 0 0,-1-21 120 0 0,1-10-32 0 0,1 0 0 0 0,0 1 1 0 0,1-1-1 0 0,0 0 0 0 0,0 0 0 0 0,1 0 0 0 0,1-1 0 0 0,0 1 0 0 0,1 1-88 0 0,-2-3 145 0 0,2 2-102 0 0,0-1 1 0 0,0-1 0 0 0,1 1 0 0 0,0-1 0 0 0,0 0 0 0 0,1-1-1 0 0,0 0 1 0 0,0 0 0 0 0,1-1 0 0 0,0 0 0 0 0,0 0 0 0 0,0-1-1 0 0,1 0 1 0 0,0-1 0 0 0,-1 0 0 0 0,9 2-44 0 0,-5-4 11 0 0,0 0 0 0 0,0-1 0 0 0,0 0 0 0 0,0-1 0 0 0,0-1 1 0 0,0 0-1 0 0,0-1 0 0 0,0 0 0 0 0,-1-1 0 0 0,1 0 0 0 0,7-3-11 0 0,44-9 79 0 0,-44 11-41 0 0,-1 0-1 0 0,0-1 0 0 0,0-1 1 0 0,0-1-1 0 0,-1 0 0 0 0,12-8-37 0 0,-29 14 6 0 0,1 0 0 0 0,-1 0 0 0 0,0 1-1 0 0,1-1 1 0 0,-1 1 0 0 0,1-1 0 0 0,-1 1-1 0 0,1-1 1 0 0,-1 1 0 0 0,1 0 0 0 0,-1 0 0 0 0,1 0-1 0 0,0 0 1 0 0,-1 0 0 0 0,1 0 0 0 0,-1 0-1 0 0,1 0 1 0 0,-1 1 0 0 0,1-1 0 0 0,-1 0 0 0 0,1 1-1 0 0,-1-1 1 0 0,1 1 0 0 0,0 0-6 0 0,-1 0 53 0 0,-1-1 11 0 0,0 0 0 0 0,0-1 0 0 0,5-3-10 0 0,0 0-30 0 0,-4 3 40 0 0,-1 1-35 0 0,0 0-149 0 0,0 0-25 0 0,0 0-42 0 0,11 16-1922 0 0,-6-14 403 0 0,5-5-422 0 0</inkml:trace>
  <inkml:trace contextRef="#ctx0" brushRef="#br0" timeOffset="29269.141">5844 2527 14864 0 0,'0'0'433'0'0,"0"1"0"0"0,-1 6-277 0 0,-2 1-181 0 0,2-6-199 0 0,1-2-89 0 0,0 0-27 0 0,0 0-35 0 0,0 0-129 0 0,0 0-59 0 0,0 0-11 0 0,-6-10-181 0 0,-2-1 747 0 0,0 0-508 0 0,4 15 5211 0 0,5-1-4631 0 0,1-1 0 0 0,0 1 0 0 0,0 0 0 0 0,0-1 1 0 0,0 0-1 0 0,0 0 0 0 0,0 1 0 0 0,1-1 0 0 0,-1 0 1 0 0,1-1-1 0 0,-1 1 0 0 0,1 0 0 0 0,0-1 1 0 0,-1 0-1 0 0,1 1 0 0 0,0-1 0 0 0,0 0 0 0 0,0-1 1 0 0,0 1-1 0 0,0 0 0 0 0,1-1 0 0 0,-1 0 1 0 0,0 1-1 0 0,0-1-64 0 0,84-9 226 0 0,-28 8-159 0 0,70-22-18 0 0,-101 16-33 0 0,13 4 36 0 0,-25 8-1932 0 0,-14-5 1133 0 0,-2 0-49 0 0</inkml:trace>
  <inkml:trace contextRef="#ctx0" brushRef="#br0" timeOffset="29633.983">5640 2383 10056 0 0,'0'0'368'0'0,"0"0"-183"0"0,5-5 496 0 0,42-25 191 0 0,4 2-454 0 0,-31 24 224 0 0,0 2 0 0 0,0 0 0 0 0,1 1 0 0 0,-1 1 0 0 0,0 1 0 0 0,0 1 0 0 0,8 2-642 0 0,-20-3 72 0 0,67-4 640 0 0,87 16-469 0 0,-22-26 18 0 0,-64 12-120 0 0,-51 6-58 0 0,-23-5-27 0 0,-2 0-19 0 0,0 0-151 0 0,0 0-20 0 0,0 0-28 0 0,0 0-146 0 0,0 0-63 0 0,0 0-12 0 0</inkml:trace>
  <inkml:trace contextRef="#ctx0" brushRef="#br0" timeOffset="30387.211">6157 2057 9168 0 0,'16'15'2948'0'0,"16"26"-203"0"0,2-40-900 0 0,-22 0-1733 0 0,-1 1 1 0 0,0 1-1 0 0,0 0 0 0 0,0 0 0 0 0,0 1 0 0 0,-1 0 1 0 0,1 1-1 0 0,-1 1 0 0 0,0-1 0 0 0,0 1 1 0 0,-1 1-1 0 0,2 2-112 0 0,13 12 96 0 0,30 16-128 0 0,-48-35 17 0 0,0 0 0 0 0,0 0 0 0 0,0 0 1 0 0,0 1-1 0 0,-1 0 0 0 0,1 0 0 0 0,-1 1 1 0 0,0 0-1 0 0,0 0 0 0 0,0 0 0 0 0,0 0 1 0 0,-1 1-1 0 0,1 0 15 0 0,80 71 354 0 0,-53-43 854 0 0,-31-32-952 0 0,3 24 0 0 0,-7-9-256 0 0,-1 0 0 0 0,-1 0 0 0 0,-1 0 0 0 0,0-1 0 0 0,-1 0 0 0 0,-9 14 0 0 0,-33 40 424 0 0,2-3 200 0 0,-20-3 176 0 0,46-42-554 0 0,15-15-163 0 0,0 0-1 0 0,0 0 1 0 0,-1-1 0 0 0,0 0 0 0 0,0 0 0 0 0,0 0 0 0 0,0-1 0 0 0,-1 0 0 0 0,-2 0-83 0 0,6-2 72 0 0,0 0 0 0 0,0-1 0 0 0,0 1-1 0 0,1 1 1 0 0,-1-1 0 0 0,1 0 0 0 0,-1 1-1 0 0,1 0 1 0 0,0 0 0 0 0,0 0 0 0 0,0 0-1 0 0,0 0 1 0 0,0 1 0 0 0,1-1 0 0 0,0 1 0 0 0,-1 0-1 0 0,1 2-71 0 0,-11-10-222 0 0,2 26 415 0 0,4-17-129 0 0,12 6-1151 0 0,4-11 799 0 0</inkml:trace>
  <inkml:trace contextRef="#ctx0" brushRef="#br0" timeOffset="31984.009">7042 2215 9416 0 0,'0'0'430'0'0,"0"0"-8"0"0,0 0-188 0 0,0 0 230 0 0,0 7 2928 0 0,0 59-437 0 0,-12-1-1477 0 0,8 40-296 0 0,5-102-1148 0 0,-1 1 0 0 0,1 0 0 0 0,0-1 1 0 0,0 1-1 0 0,1-1 0 0 0,-1 1 1 0 0,1-1-1 0 0,0 0 0 0 0,0 1 0 0 0,0-1 1 0 0,0 0-1 0 0,0 0 0 0 0,0 0 0 0 0,1-1 1 0 0,0 1-1 0 0,-1-1 0 0 0,1 1 0 0 0,0-1 1 0 0,0 0-1 0 0,1 0 0 0 0,-1 0 0 0 0,0 0 1 0 0,1-1-1 0 0,-1 0 0 0 0,1 1 0 0 0,0-1-34 0 0,50-25 672 0 0,-1-13-193 0 0,45-45-1414 0 0,-95 78 950 0 0,-1-1-1 0 0,1 1 1 0 0,-1-1 0 0 0,0 0-1 0 0,0 0 1 0 0,0 1-1 0 0,0-1 1 0 0,-1 0-1 0 0,0-1 1 0 0,0 1-1 0 0,-1 0 1 0 0,1-3-15 0 0,-1 7 231 0 0,0 1 51 0 0,0 0 8 0 0,0 0-16 0 0,0 0-82 0 0,0 0-37 0 0,0 0-10 0 0,0-3-25 0 0,5-27-440 0 0,17 17-72 0 0,1 36 440 0 0,63 120-441 0 0,-44-109 594 0 0,-9 7-190 0 0,21-20 224 0 0,-31-16-201 0 0,-19-3-26 0 0,0-1-1 0 0,0 0 1 0 0,0 0-1 0 0,0 0 1 0 0,0-1-1 0 0,0 1 0 0 0,1-1 1 0 0,-1 0-1 0 0,0 0 1 0 0,0-1-1 0 0,0 1 0 0 0,0-1 1 0 0,0 0-1 0 0,1 0-7 0 0,72-41-118 0 0,-31 7-24 0 0,-35 27 122 0 0,75-92-958 0 0,-78 86 1133 0 0,0 1 0 0 0,-1-2 1 0 0,-1 1-1 0 0,-1-1 0 0 0,0 1 1 0 0,-1-1-1 0 0,0-1 0 0 0,0-6-155 0 0,-1 13 128 0 0,-2 7 0 0 0,-1 2 0 0 0,0 0 0 0 0,0 0 18 0 0,-1-2 72 0 0,-3-90 508 0 0,4 90-936 0 0,0 2-106 0 0,0 0-32 0 0,0 0-10 0 0,0 0-30 0 0,0 0-18 0 0,0 0-2 0 0,0 0-21 0 0,5 5-647 0 0,2 0 509 0 0</inkml:trace>
  <inkml:trace contextRef="#ctx0" brushRef="#br0" timeOffset="34302.929">8233 2387 11072 0 0,'0'-17'645'0'0,"0"16"-517"0"0,0 1-61 0 0,0 0-3 0 0,0 0 0 0 0,1-2-11 0 0,3-45 446 0 0,-9 75 685 0 0,-7 29 534 0 0,-8-22-970 0 0,-8 27-207 0 0,-11 9 830 0 0,17-46-535 0 0,-4 14 489 0 0,17-1-1122 0 0,9-38-83 0 0,0 0-7 0 0,0 0 25 0 0,0 0 106 0 0,0 0 48 0 0,16 19 553 0 0,-13-16-822 0 0,-1-1 0 0 0,0 0 0 0 0,1 0 1 0 0,0 0-1 0 0,-1 0 0 0 0,1-1 0 0 0,0 1 0 0 0,0-1 0 0 0,0 0 0 0 0,0 1 0 0 0,0-1 1 0 0,0-1-1 0 0,0 1 0 0 0,0 0 0 0 0,1-1 0 0 0,-1 1 0 0 0,1-1-23 0 0,233 1 64 0 0,-230-1-64 0 0,-1 1 0 0 0,0-1 0 0 0,0-1 0 0 0,1 1 0 0 0,-1-1 0 0 0,0 0 0 0 0,0 0 0 0 0,0-1 0 0 0,0 0 0 0 0,0 0 0 0 0,0 0 0 0 0,2-2 0 0 0,-3 3 0 0 0,1 0 0 0 0,0 0 0 0 0,-1 0 0 0 0,1 1 0 0 0,-1 0 0 0 0,1 0 0 0 0,0 0 0 0 0,-1 1 0 0 0,1-1 0 0 0,-1 2 0 0 0,1-1 0 0 0,-1 0 0 0 0,1 1 0 0 0,-1 0 0 0 0,0 1 0 0 0,0-1 0 0 0,4 3 0 0 0,22 8 0 0 0,-20-12 64 0 0,7 17-14 0 0,-18-17-146 0 0,0-1-107 0 0,-6-8-187 0 0,5 6 317 0 0,-2-2 19 0 0,-13-18-822 0 0,-19 4-2664 0 0,26 18 1813 0 0,2 0-51 0 0</inkml:trace>
  <inkml:trace contextRef="#ctx0" brushRef="#br0" timeOffset="34604.322">8449 2612 9592 0 0,'-6'-26'430'0'0,"-15"-23"172"0"0,20 47-533 0 0,1 2 54 0 0,0 0 138 0 0,0 0 54 0 0,0 0 6 0 0,0 0 31 0 0,0 0 107 0 0,-2 1 42 0 0,0 1-233 0 0,1 0 0 0 0,-1 0 0 0 0,0 0 0 0 0,1 0 0 0 0,-1 0-1 0 0,1 0 1 0 0,0 1 0 0 0,0-1 0 0 0,0 1 0 0 0,0-1 0 0 0,0 1 0 0 0,0-1 0 0 0,1 1 0 0 0,-1-1 0 0 0,1 1 0 0 0,0-1 0 0 0,-1 1 0 0 0,1 0-1 0 0,1 0-267 0 0,1 4 207 0 0,0 1-1 0 0,0-1 0 0 0,-1 1 0 0 0,0-1 0 0 0,0 1 0 0 0,0-1 0 0 0,-1 1 0 0 0,0 0 0 0 0,-1-1 0 0 0,0 1 1 0 0,0-1-1 0 0,-2 8-206 0 0,-13 77 1002 0 0,-11 7-278 0 0,16-10-845 0 0,11-79-302 0 0,1-4-409 0 0,4-1-36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36.62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65 7264 0 0,'0'0'157'0'0,"0"0"23"0"0,0 0 11 0 0,0 0 1 0 0,0 0 0 0 0,0 0-22 0 0,0 0-84 0 0,0 0 27 0 0,0 0 204 0 0,0 0 78 0 0,0 0 12 0 0,0 0-6 0 0,0 0-28 0 0,0 0-11 0 0,0 0-2 0 0,0 0-31 0 0,0 0-129 0 0,0 0-59 0 0,0 0-11 0 0,0 0-8 0 0,0 0-23 0 0,0 0-16 0 0,0 0-3 0 0,0 0 5 0 0,0 0 23 0 0,0 0 11 0 0,0 0 1 0 0,0 0 16 0 0,0 0 66 0 0,0 0 29 0 0,0 0 8 0 0,0 0-11 0 0,0 0-50 0 0,0 0-18 0 0,0 0-6 0 0,0 0-10 0 0,0 0-34 0 0,0 0-12 0 0,0 0-2 0 0,0 0-4 0 0,0 0-18 0 0,0 0-8 0 0,0 0-2 0 0,0 0 18 0 0,0 0 78 0 0,0 0 31 0 0,0 0 8 0 0,0 0-22 0 0,8-6-2 0 0,33-7 480 0 0,35-1 576 0 0,-38 18-1206 0 0,20-4 2 0 0,-14-14 609 0 0,9 4 413 0 0,-49 9-1021 0 0,0 0-1 0 0,0 0 1 0 0,0 0-1 0 0,1 1 1 0 0,-1-1-1 0 0,0 1 0 0 0,0 0 1 0 0,0 0-1 0 0,0 1 1 0 0,0-1-1 0 0,1 1 1 0 0,-1 0-1 0 0,0 0 0 0 0,2 1-27 0 0,39 1 0 0 0,-18-6 0 0 0,20-2 80 0 0,-41 3-5 0 0,1 1 0 0 0,-1-1 0 0 0,1 1 1 0 0,-1 0-1 0 0,1 1 0 0 0,-1 0 0 0 0,1 0 0 0 0,-1 0 0 0 0,1 1 0 0 0,-1 0 0 0 0,3 1-75 0 0,29 1 374 0 0,71 1-566 0 0,-61-7 800 0 0,-45 2-456 0 0,6 1-25 0 0,7 4-102 0 0,0 1-25 0 0,-6-4 0 0 0,-3-2 0 0 0,2-3 0 0 0,-2 0 0 0 0,2 4 0 0 0,25 8 0 0 0,-24-7 0 0 0,0-1 0 0 0,-3 0 0 0 0,2 0 0 0 0,-2 0 0 0 0,3 0 0 0 0,-4 0 0 0 0,0 0 0 0 0,3-1 0 0 0,-2-3 0 0 0,2 1 0 0 0,-2 6 0 0 0,29 9-72 0 0,-33-11 166 0 0,5-1-76 0 0,14 4-426 0 0,-22-3 311 0 0,25-1 448 0 0,-24 0-475 0 0,1 0 29 0 0,18-5 31 0 0,-19 5 131 0 0,-1 0 49 0 0,6 1 117 0 0,4 3-212 0 0,-4 0-21 0 0,25 11-922 0 0,-30-15 988 0 0,14 6 76 0 0,14 3-385 0 0,3-3 252 0 0,-12 35 94 0 0,-19-41-172 0 0,10 10-121 0 0,-7-6 206 0 0,1 1 0 0 0,-1-1 0 0 0,0 1-1 0 0,0 0 1 0 0,0 0 0 0 0,0 0 0 0 0,-1 0-1 0 0,0 1 1 0 0,0-1 0 0 0,-1 1 0 0 0,2 3-16 0 0,6 14-222 0 0,-4-4 212 0 0,-6 24-108 0 0,15 63 54 0 0,14 33 64 0 0,-16 19 0 0 0,-17 158 0 0 0,-6-230 0 0 0,3-42 0 0 0,13 13 0 0 0,0-15 0 0 0,3-4 0 0 0,-2-8 0 0 0,-4-14 0 0 0,-5 21 0 0 0,1-18 11 0 0,6 8 53 0 0,22-21 171 0 0,-5-6-129 0 0,-19 0-109 0 0,-1 1 0 0 0,0-1-1 0 0,0 0 1 0 0,0 1-1 0 0,0 0 1 0 0,0-1 0 0 0,0 1-1 0 0,0 0 1 0 0,0 0-1 0 0,0 0 1 0 0,0 1 0 0 0,-1-1-1 0 0,1 0 1 0 0,0 0 0 0 0,-1 1-1 0 0,1 0 1 0 0,-1-1-1 0 0,1 1 1 0 0,-1 0 0 0 0,1 1 3 0 0,12 11 41 0 0,8-18-95 0 0,11-10 54 0 0,-30 14 1 0 0,-1-1-1 0 0,0 1 1 0 0,0 0-1 0 0,0-1 1 0 0,0 1-1 0 0,0-1 1 0 0,0 1-1 0 0,0-1 1 0 0,0 0-1 0 0,0 0 1 0 0,0 0-1 0 0,0 0 1 0 0,0 0-1 0 0,-1-1 1 0 0,1 1-1 0 0,0 0 1 0 0,-1-1-1 0 0,1 1 1 0 0,-1-1-1 0 0,0 0 1 0 0,1 1-1 0 0,-1-2 0 0 0,1 2-1 0 0,0-1 1 0 0,-1 1-1 0 0,1 0 1 0 0,0-1-1 0 0,0 1 1 0 0,0 0-1 0 0,0 0 1 0 0,0 1-1 0 0,0-1 0 0 0,0 0 1 0 0,0 1-1 0 0,0-1 1 0 0,0 1-1 0 0,0 0 1 0 0,1-1-1 0 0,-1 1 0 0 0,0 0 1 0 0,0 0-1 0 0,0 1 1 0 0,0-1-1 0 0,1 0 1 0 0,-1 1-1 0 0,0-1 1 0 0,0 1-1 0 0,0 0 0 0 0,0 0 1 0 0,0 0-1 0 0,0 0 1 0 0,0 0-1 0 0,0 0 1 0 0,1 1 0 0 0,29 9 17 0 0,42 4 90 0 0,100-9-161 0 0,-137 4 54 0 0,-35-9 0 0 0,0 0 0 0 0,1 0 0 0 0,-1 0 0 0 0,0 0 0 0 0,1 0 0 0 0,-1 0 0 0 0,0-1 0 0 0,1 1 0 0 0,-1-1 0 0 0,1 1 0 0 0,-1-1 0 0 0,1 0 0 0 0,-1 0 0 0 0,1 0 0 0 0,-1-1 0 0 0,1 1 0 0 0,-1-1 0 0 0,1 1 0 0 0,-1-1 0 0 0,1 0 0 0 0,1-1 0 0 0,3-1 1 0 0,-4 1 0 0 0,-1 0-1 0 0,0 1 1 0 0,1 0-1 0 0,-1 0 1 0 0,0-1-1 0 0,1 1 1 0 0,0 1-1 0 0,-1-1 0 0 0,1 0 1 0 0,-1 1-1 0 0,1-1 1 0 0,0 1-1 0 0,0 0 1 0 0,-1 0-1 0 0,1 0 1 0 0,0 0-1 0 0,-1 0 1 0 0,1 1-1 0 0,0-1 1 0 0,-1 1-1 0 0,1 0 0 0 0,1-1 3 0 0,0 1-1 0 0,0 0 1 0 0,0-1-1 0 0,0 0 1 0 0,0 0 0 0 0,-1 0-1 0 0,1 0 1 0 0,0-1-1 0 0,0 0 1 0 0,0 0 0 0 0,0 0-1 0 0,-1 0 1 0 0,1 0-1 0 0,0-1 1 0 0,-1 1 0 0 0,1-1-1 0 0,-1 0 1 0 0,0 0-1 0 0,1 0 1 0 0,-1-1 0 0 0,1 0-3 0 0,43-20-2 0 0,30 50-8 0 0,-35-26-44 0 0,-15 5 54 0 0,18-15 29 0 0,-11-2 6 0 0,-26 11-35 0 0,24-4 0 0 0,-11 13-80 0 0,-4 10 134 0 0,18 5-45 0 0,-24-19-21 0 0,-4-1-41 0 0,-2-4 50 0 0,-1-4 60 0 0,-2 3 13 0 0,0 2-70 0 0,-1-1 1 0 0,1 1-1 0 0,-1-1 1 0 0,0 1-1 0 0,1 0 1 0 0,-1-1-1 0 0,0 1 1 0 0,1 0 0 0 0,-1 0-1 0 0,0 0 1 0 0,0 0-1 0 0,0 0 1 0 0,0 0-1 0 0,0 0 1 0 0,0 0-1 0 0,0 0 1 0 0,0 1-1 0 0,0-1 1 0 0,-1 0 0 0 0,1 1-1 0 0,0-1 1 0 0,-1 0-1 0 0,1 1 1 0 0,-1-1-1 0 0,0 1 1 0 0,1-1-1 0 0,-1 1 0 0 0,1 2-14 0 0,24 6-124 0 0,8 58 58 0 0,-22-26 27 0 0,11 25 42 0 0,-11-43-42 0 0,-10 34 42 0 0,-8-24 11 0 0,4-29 0 0 0,2 1 0 0 0,-1-1 0 0 0,0 1 0 0 0,1 0 0 0 0,0 0 0 0 0,1 0 0 0 0,-1 0 0 0 0,1-1 0 0 0,0 1 0 0 0,1 0 0 0 0,-1 0 0 0 0,1 0 0 0 0,0 0 0 0 0,1 0 0 0 0,9 89-64 0 0,-1-9 0 0 0,2 71 64 0 0,-7-55 0 0 0,-9 57 0 0 0,-2-98 0 0 0,5 16 118 0 0,13-9-108 0 0,14-16 54 0 0,-20-35-53 0 0,-6-15 42 0 0,17-7 11 0 0,15 14-10 0 0,0-8-44 0 0,0 28-10 0 0,-31-28 0 0 0,-1-1 0 0 0,1 1 0 0 0,-1 0 0 0 0,1-1 0 0 0,0 1 0 0 0,-1-1 0 0 0,1 1 0 0 0,0-1 0 0 0,-1 1 0 0 0,1-1 0 0 0,0 1 0 0 0,0-1 0 0 0,-1 0 0 0 0,1 1 0 0 0,0-1 0 0 0,0 0 0 0 0,0 0 0 0 0,0 1 0 0 0,-1-1 0 0 0,1 0 0 0 0,0 0 0 0 0,0 0 0 0 0,0 0 0 0 0,0 0 0 0 0,0 0 0 0 0,-1 0 0 0 0,1-1 0 0 0,0 1 0 0 0,0 0 0 0 0,0 0 0 0 0,0-1 0 0 0,-1 1 0 0 0,1 0 0 0 0,0-1 0 0 0,0 1 0 0 0,-1-1 0 0 0,1 1 0 0 0,0-1 0 0 0,-1 1 0 0 0,1-1 0 0 0,0 0 0 0 0,-1 1 0 0 0,1-1 0 0 0,4-3 3 0 0,1 1-1 0 0,0 1 1 0 0,0-1 0 0 0,-1 1-1 0 0,1 0 1 0 0,1 0-1 0 0,-1 0 1 0 0,0 1-1 0 0,0 0 1 0 0,1 0 0 0 0,-1 1-1 0 0,0 0 1 0 0,1 0-1 0 0,-1 0 1 0 0,0 1-1 0 0,2 0-2 0 0,47-1 126 0 0,16-9 526 0 0,-12 13-559 0 0,22 1-422 0 0,-28 0 183 0 0,-44-3 170 0 0,0 0 1 0 0,0-1-1 0 0,0-1 0 0 0,0 1 1 0 0,1-1-1 0 0,-1-1 1 0 0,0 0-1 0 0,0 0 0 0 0,6-3-24 0 0,-11 3 14 0 0,0-1-1 0 0,-1 1 0 0 0,1 0 0 0 0,0 0 0 0 0,0 0 1 0 0,0 0-1 0 0,0 1 0 0 0,-1-1 0 0 0,1 1 0 0 0,0 0 1 0 0,0 1-1 0 0,0-1 0 0 0,0 0 0 0 0,0 1 0 0 0,0 0 1 0 0,0 0-1 0 0,-1 0 0 0 0,1 1 0 0 0,0-1 0 0 0,2 2-13 0 0,-4-1 0 0 0,1 1 0 0 0,1-1 0 0 0,-1 0 0 0 0,0 0 0 0 0,0-1 0 0 0,1 1 0 0 0,-1-1 0 0 0,1 1 0 0 0,-1-1 0 0 0,1 0 0 0 0,-1 0 0 0 0,1-1 0 0 0,0 1 0 0 0,0-1 0 0 0,-1 0 0 0 0,1 0 0 0 0,0 0 0 0 0,-1 0 0 0 0,1-1 0 0 0,0 1 0 0 0,0-1 0 0 0,-1 0 0 0 0,1 0 0 0 0,-1-1 0 0 0,1 1 0 0 0,-1-1 0 0 0,0 1 0 0 0,2-2 0 0 0,9-5 0 0 0,1 1 0 0 0,0 0 0 0 0,1 1 0 0 0,0 1 0 0 0,0 0 0 0 0,0 1 0 0 0,0 1 0 0 0,10-1 0 0 0,87-8 0 0 0,-86 13 0 0 0,-23 0 0 0 0,0 0 0 0 0,0-1 0 0 0,0 0 0 0 0,0 0 0 0 0,0 0 0 0 0,0 0 0 0 0,0-1 0 0 0,0 1 0 0 0,0-1 0 0 0,0 0 0 0 0,0 0 0 0 0,0-1 0 0 0,-1 1 0 0 0,1-1 0 0 0,2-1 0 0 0,-3 2-3 0 0,-1 0 0 0 0,1 0 0 0 0,-1 0-1 0 0,1 1 1 0 0,0-1 0 0 0,-1 1 0 0 0,1-1-1 0 0,0 1 1 0 0,0 0 0 0 0,-1 0-1 0 0,1 0 1 0 0,0 1 0 0 0,0-1 0 0 0,-1 1-1 0 0,1-1 1 0 0,0 1 0 0 0,-1 0 0 0 0,1 0-1 0 0,-1 0 1 0 0,3 1 3 0 0,19 6 68 0 0,24 24-135 0 0,-38-25 67 0 0,-3-8 0 0 0,11 4 16 0 0,-15-3 64 0 0,0-4 11 0 0,-6 31-11 0 0,2-23-37 0 0,6 18-86 0 0,-4-4 32 0 0,8 21 11 0 0,-4-6-72 0 0,2 10 72 0 0,-6 35 0 0 0,8 70 20 0 0,-2-72 28 0 0,-13 35-28 0 0,-11 17-161 0 0,7-55 184 0 0,-10 74-97 0 0,14-56 54 0 0,-4 26 84 0 0,9 99-88 0 0,0-199 0 0 0,1-12 10 0 0,-1 0-1 0 0,1 1 1 0 0,0-1 0 0 0,1 0 0 0 0,-1 1-1 0 0,1-1 1 0 0,0 0 0 0 0,0 0-1 0 0,1 1 1 0 0,-1-1 0 0 0,1 0-1 0 0,1 1-5 0 0,4 11 0 0 0,-4-12 11 0 0,-1-4 32 0 0,2-1-33 0 0,2 0-10 0 0,3 0 0 0 0,-2 0 0 0 0,19 0 0 0 0,2 5 0 0 0,-26-5 0 0 0,0 0 0 0 0,0 1 0 0 0,0-1 0 0 0,-1 1 0 0 0,1-1 0 0 0,0 1 0 0 0,0 0 0 0 0,-1 0 0 0 0,1-1 0 0 0,0 1 0 0 0,-1 0 0 0 0,1 1 0 0 0,-1-1 0 0 0,1 0 0 0 0,-1 0 0 0 0,0 1 0 0 0,1-1 0 0 0,-1 1 0 0 0,0-1 0 0 0,0 1 0 0 0,0-1 0 0 0,0 1 0 0 0,0 0 0 0 0,0 1 0 0 0,0-2 0 0 0,1 0 0 0 0,-1 0 0 0 0,0 0 1 0 0,1 0-1 0 0,0 0 0 0 0,-1 0 0 0 0,1 0 0 0 0,0 0 0 0 0,-1 0 0 0 0,1-1 0 0 0,0 1 0 0 0,0-1 0 0 0,-1 1 0 0 0,1-1 0 0 0,0 0 0 0 0,0 1 0 0 0,0-1 0 0 0,0 0 0 0 0,0-1 0 0 0,-1 1 0 0 0,1 0 1 0 0,0 0-1 0 0,0-1 0 0 0,0 1 0 0 0,0-1 0 0 0,-1 1 0 0 0,1-1 0 0 0,0 0 0 0 0,-1 0 0 0 0,1 0 0 0 0,0 0 0 0 0,13-4 10 0 0,94 11-23 0 0,-39-1 9 0 0,31 0 145 0 0,77 13-141 0 0,-43 6 54 0 0,-108-18-35 0 0,0-2 0 0 0,0-1 0 0 0,0-1 1 0 0,0-1-1 0 0,5-2-19 0 0,-15 1 32 0 0,144-4-22 0 0,-33 3-10 0 0,-67 6 0 0 0,80 10 0 0 0,-111-10 75 0 0,-14 2-11 0 0,-15-6-11 0 0,-1-1 11 0 0,0 0 0 0 0,0 0 0 0 0,0 0 0 0 0,0 1-10 0 0,-5 37-44 0 0,10 4-10 0 0,-5 79-72 0 0,7-73 19 0 0,-2 44 42 0 0,-1-16 11 0 0,-19 5 0 0 0,10 19 136 0 0,4 25-136 0 0,6-63 11 0 0,11 15 206 0 0,-4-5 379 0 0,-7-40-468 0 0,0 24-133 0 0,-5-35 274 0 0,1-16-269 0 0,4 0 0 0 0,0 0 0 0 0,1 0 0 0 0,3 0 0 0 0,14 33 0 0 0,-19-32 0 0 0,-4 1 0 0 0,-4 0 0 0 0,0 1 0 0 0,3-2 0 0 0,-4 19 0 0 0,4-17 0 0 0,-5 14-126 0 0,13-15-1409 0 0,-2-2 612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47.388"/>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167 8 1544 0 0,'0'0'33'0'0,"0"0"-129"0"0,0 0-57 0 0,0 0-8 0 0,0 0 70 0 0,0 0 319 0 0,0 0 144 0 0,0 0 32 0 0,0 0 48 0 0,0 0 184 0 0,0 0 79 0 0,0 0 18 0 0,0 0-42 0 0,0 0-190 0 0,0 0-80 0 0,0 0-18 0 0,0 0-27 0 0,0 0-100 0 0,0 0-42 0 0,0 0-8 0 0,0 0-2 0 0,0 0 0 0 0,0 0 0 0 0,0 0 0 0 0,0 0 9 0 0,0 0 39 0 0,0 0 15 0 0,-2-1 1 0 0,-28-5 368 0 0,-39 37-24 0 0,47-26-763 0 0,1 0 23 0 0,-2-19 3307 0 0,23 15-3111 0 0,0 7-35 0 0,0-2-42 0 0,1 3-11 0 0,4 0 0 0 0,1-3 96 0 0,1 0 1 0 0,1-1-1 0 0,-1 1 1 0 0,1-2-1 0 0,0 1 1 0 0,0-1 0 0 0,0 0-1 0 0,0-1 1 0 0,1 0-1 0 0,0 0 1 0 0,2-1-97 0 0,10 5 203 0 0,9 2-67 0 0,1-2-1 0 0,0 0 1 0 0,1-3 0 0 0,-1 0 0 0 0,1-2 0 0 0,24-2-136 0 0,26 10 391 0 0,-23-6-375 0 0,-21 1-16 0 0,59 5 156 0 0,1-15 128 0 0,14-14-46 0 0,-16 10-172 0 0,-10-6 198 0 0,-26 6-16 0 0,64-6-24 0 0,-78 6-149 0 0,-43 8-32 0 0,3-2-33 0 0,4 6-10 0 0,0-2 0 0 0,32-11 14 0 0,-39 9 52 0 0,5-2 12 0 0,19 7-25 0 0,-26-4-21 0 0,5 5-85 0 0,-2 4 10 0 0,9 32-21 0 0,18 28 53 0 0,-16-20 11 0 0,-8-11 0 0 0,-2 1 0 0 0,-1-1 0 0 0,-2 1 0 0 0,-2 0 0 0 0,-2 0 0 0 0,-1 0 0 0 0,-3 6 0 0 0,-1 112 0 0 0,8-102 0 0 0,6 121 0 0 0,-2-134 0 0 0,-1-5 0 0 0,-1-1 0 0 0,-2 1 0 0 0,-2 0 0 0 0,-1 4 0 0 0,-14 60 0 0 0,15 9 0 0 0,2-107 4 0 0,0-1 0 0 0,0 1 0 0 0,1 0-1 0 0,-1 0 1 0 0,1-1 0 0 0,0 1 0 0 0,0-1-1 0 0,0 0 1 0 0,0 1 0 0 0,0-1-1 0 0,0 0 1 0 0,0 0 0 0 0,1 0 0 0 0,-1-1-1 0 0,1 1 1 0 0,0 0 0 0 0,-1-1 0 0 0,1 0-1 0 0,0 0 1 0 0,1 1-4 0 0,6 2 48 0 0,-7-3-37 0 0,-1 0 0 0 0,1 0 0 0 0,0 0 0 0 0,-1-1 0 0 0,1 1 0 0 0,0-1 0 0 0,0 0 0 0 0,-1 1 0 0 0,1-1 0 0 0,0 0 0 0 0,0-1 0 0 0,0 1 0 0 0,-1 0 0 0 0,1-1 0 0 0,0 1-1 0 0,0-1 1 0 0,-1 0 0 0 0,1 0-11 0 0,4-1 0 0 0,-6 2 0 0 0,-1-1 0 0 0,1 1 0 0 0,0-1 0 0 0,-1 1 0 0 0,1-1 0 0 0,0 1 0 0 0,0 0 0 0 0,-1-1 0 0 0,1 1 0 0 0,0 0 0 0 0,0 0 0 0 0,0 0 0 0 0,-1-1 0 0 0,1 1 0 0 0,0 0 0 0 0,0 0 0 0 0,0 0 0 0 0,0 0 0 0 0,-1 1 0 0 0,1-1 0 0 0,0 0 0 0 0,0 0 0 0 0,0 0 0 0 0,-1 1 0 0 0,1-1 0 0 0,0 0 0 0 0,0 1 0 0 0,-1-1 0 0 0,1 1 0 0 0,0-1 0 0 0,-1 0 0 0 0,1 1 0 0 0,0 0 0 0 0,-1-1 0 0 0,1 1 0 0 0,-1-1 0 0 0,1 1 0 0 0,-1 0 0 0 0,1-1 0 0 0,-1 1 0 0 0,1 0 0 0 0,-1 0 0 0 0,2 3 0 0 0,10-4 0 0 0,8-4 60 0 0,35 13 192 0 0,-42-8-197 0 0,27-8 2 0 0,-38 6-57 0 0,0 0 0 0 0,0 0 0 0 0,0 0 0 0 0,0 0 0 0 0,0 0 0 0 0,0 1 0 0 0,0-1 0 0 0,1 1 0 0 0,-1-1 0 0 0,0 1 0 0 0,0 0 0 0 0,0 0 0 0 0,1 0 0 0 0,-1 0 0 0 0,0 1 0 0 0,0-1 0 0 0,0 0 0 0 0,1 1 0 0 0,-1 0 0 0 0,0-1 0 0 0,0 1 0 0 0,0 0 0 0 0,0 0 0 0 0,0 0 0 0 0,0 0 0 0 0,0 1 0 0 0,0-1 0 0 0,0 1 0 0 0,2-1 0 0 0,1 0 0 0 0,-1 0 0 0 0,1 0 0 0 0,0 0 0 0 0,0-1 0 0 0,-1 0 0 0 0,1 0 0 0 0,0 0 0 0 0,0 0 0 0 0,-1-1 0 0 0,1 0 0 0 0,-1 0 0 0 0,1 0 0 0 0,0-1 0 0 0,-1 1 0 0 0,0-1 0 0 0,1 0 0 0 0,-1 0 0 0 0,0-1 0 0 0,0 1 0 0 0,2-3 0 0 0,62-19 0 0 0,15 37 54 0 0,148-12 148 0 0,-110-15-202 0 0,-21-1 0 0 0,79-4 0 0 0,-160 16 11 0 0,0 0 0 0 0,0 1-1 0 0,1 2 1 0 0,-1 0 0 0 0,0 0-1 0 0,0 2-10 0 0,5-1 0 0 0,-1 0 0 0 0,1-2 0 0 0,-1-1 0 0 0,1-1 0 0 0,17-5 0 0 0,-34 7 0 0 0,63 10 62 0 0,-69-9 82 0 0,6 1 154 0 0,-3 2-362 0 0,-3-2 24 0 0,-1-1 106 0 0,0 0 58 0 0,0 0-3 0 0,0 0-8 0 0,0 0-33 0 0,0 0-141 0 0,0 0-90 0 0,0 0-29 0 0,0 0-4 0 0,0 0 54 0 0,0 0 223 0 0,-13 29 514 0 0,-3-1-873 0 0,12-14 216 0 0,-1-7 116 0 0,-22 73-52 0 0,21-16-364 0 0,-21 222-130 0 0,-1-128 480 0 0,-14 109-64 0 0,31-194 64 0 0,-21 66 0 0 0,21-72 0 0 0,-3 33-66 0 0,7-61 148 0 0,1 4 86 0 0,-4 6-486 0 0,9 40 730 0 0,1-88-280 0 0,0-1 10 0 0,0 0 2 0 0,1 10-109 0 0,21-7 90 0 0,15-17 99 0 0,32 8-88 0 0,-42 8-398 0 0,1 3 295 0 0,19-1-5 0 0,78 6-235 0 0,-48-5 207 0 0,-68-3 22 0 0,0-1-1 0 0,0-1 0 0 0,0 0 0 0 0,0 0 0 0 0,0 0 1 0 0,0-1-1 0 0,0-1 0 0 0,0 1 0 0 0,0-1 1 0 0,-1-1-1 0 0,1 0 0 0 0,6-3-21 0 0,-14 6 4 0 0,129-17 9 0 0,3 11-114 0 0,-106 2 89 0 0,-1 1 0 0 0,1 1-1 0 0,0 2 1 0 0,-1 0 0 0 0,19 4 12 0 0,48-12-54 0 0,-89 8 55 0 0,0-1-1 0 0,0 2 1 0 0,0-1 0 0 0,0 0-1 0 0,0 1 1 0 0,0 0-1 0 0,0 0 1 0 0,0 0-1 0 0,0 0 1 0 0,0 1-1 0 0,0 0 1 0 0,-1-1-1 0 0,1 1 1 0 0,0 1 0 0 0,-1-1-1 0 0,14 7 45 0 0,-12-7-45 0 0,-1-1 0 0 0,0 0 0 0 0,0 0 0 0 0,0-1 0 0 0,1 1 0 0 0,-1-1 0 0 0,0 0 0 0 0,1 0 0 0 0,-1 0 0 0 0,0-1 0 0 0,0 1 0 0 0,1-1 0 0 0,-1 0 0 0 0,0 0 0 0 0,0-1 0 0 0,0 1 0 0 0,0-1 0 0 0,0 0 0 0 0,0 0 0 0 0,-1 0 0 0 0,1 0 0 0 0,3-3 0 0 0,43-1 178 0 0,-42 6-167 0 0,-5-1 32 0 0,0-2-45 0 0,0 1-59 0 0,4-1-18 0 0,-5 2 2 0 0,14 21-16 0 0,-6 1-19 0 0,-10-20 133 0 0,0-1-38 0 0,0 0 75 0 0,0 0 10 0 0,0 0-41 0 0,0 0-148 0 0,0 0-33 0 0,0 0 2 0 0,0 0 10 0 0,3 1 139 0 0,0 0 1 0 0,0 0-1 0 0,0-1 0 0 0,-1 1 1 0 0,1 1-1 0 0,-1-1 0 0 0,1 0 1 0 0,-1 1-1 0 0,1-1 1 0 0,-1 1-1 0 0,0 0 0 0 0,1 0 1 0 0,-1 0-1 0 0,0 0 1 0 0,0 0-1 0 0,-1 0 0 0 0,1 1 1 0 0,0-1-1 0 0,-1 1 0 0 0,1-1 1 0 0,-1 1-1 0 0,0-1 1 0 0,0 1-1 0 0,0 0 0 0 0,0 2 3 0 0,17 74-136 0 0,-14-44-104 0 0,2 36-16 0 0,-12 21 192 0 0,2 13 64 0 0,-22 101 0 0 0,19-68-64 0 0,30-23 64 0 0,-19-96 10 0 0,-1 0-1 0 0,-1 0 0 0 0,0 1 0 0 0,-1-1 1 0 0,-1 0-1 0 0,-2 5-9 0 0,2 15 160 0 0,-28 52 214 0 0,14-49-246 0 0,2 3-54 0 0,3-15 26 0 0,2-12 416 0 0,6-9-516 0 0,8 5 280 0 0,3-14-280 0 0,-1 0-10 0 0,-6 0-33 0 0,0 0 20 0 0,-2 0 22 0 0,0 1-1 0 0,0-1 1 0 0,0 0 0 0 0,0 0-1 0 0,0 1 1 0 0,0-1-1 0 0,0 1 1 0 0,0-1-1 0 0,0 1 1 0 0,0-1-1 0 0,0 1 1 0 0,0-1-1 0 0,0 1 1 0 0,0 0-1 0 0,-1-1 1 0 0,1 1-1 0 0,0 0 1 0 0,-1 0 0 0 0,1 0-1 0 0,0 0 1 0 0,-1 0-1 0 0,1-1 1 0 0,-1 1-1 0 0,1 0 1 0 0,-1 0-1 0 0,0 0 1 0 0,1 0-1 0 0,-1 0 1 0 0,0 1-1 0 0,0-1 2 0 0,0 0 75 0 0,16-10 86 0 0,-15 8-86 0 0,-1 1-20 0 0,6 0-33 0 0,3 1 26 0 0,-3 2-36 0 0,17-2 52 0 0,-2 4-64 0 0,15 6 0 0 0,43-12 0 0 0,-33-4 0 0 0,66-5 152 0 0,29 6-240 0 0,32 3 88 0 0,9 26-170 0 0,-147-25 132 0 0,-4-1 35 0 0,1 1 0 0 0,0 2 0 0 0,-1 1 0 0 0,0 1-1 0 0,1 2 4 0 0,52 3 11 0 0,-40-4 96 0 0,-11 0-150 0 0,-25-4 43 0 0,-4-1 43 0 0,3 0-19 0 0,-5 0 40 0 0,-2 0 8 0 0,1 1 2 0 0,26 3-191 0 0,-18-4 106 0 0,-4 0 1 0 0,38 0-140 0 0,-16-9 70 0 0,-20 7 91 0 0,-3-1 53 0 0,-3 2 51 0 0,-1 1-2 0 0,0 0-8 0 0,0 0-34 0 0,0 0-142 0 0,0 0-66 0 0,0 0-14 0 0,0 0 11 0 0,0 0 51 0 0,0 0 22 0 0,0 0 25 0 0,1-1 74 0 0,3-3-22 0 0,28-6-162 0 0,6-4 56 0 0,-5 0 96 0 0,-12 9 0 0 0,-4 8 0 0 0,-7-2 0 0 0,-4-1 0 0 0,-1 1 0 0 0,0 3 0 0 0,1 1 0 0 0,10 9 0 0 0,-10-12 0 0 0,4 1 0 0 0,-3-2 0 0 0,24 18-248 0 0,-16 24 96 0 0,-13 33 80 0 0,2 160 72 0 0,-20 81 64 0 0,16 40 363 0 0,-5-260-270 0 0,5-29-33 0 0,-15-16 128 0 0,19-27-412 0 0,11 16-961 0 0,-14-36 834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0.471"/>
    </inkml:context>
    <inkml:brush xml:id="br0">
      <inkml:brushProperty name="width" value="0.1" units="cm"/>
      <inkml:brushProperty name="height" value="0.1" units="cm"/>
    </inkml:brush>
  </inkml:definitions>
  <inkml:trace contextRef="#ctx0" brushRef="#br0">1 1008 2848 0 0,'0'0'139'0'0,"0"0"43"0"0,0 0 18 0 0,0 0 7 0 0,0 0-2 0 0,0 0-10 0 0,0 0-3 0 0,0 0 0 0 0,0 0 47 0 0,0 0 194 0 0,0 0 81 0 0,0 0 20 0 0,0 0 16 0 0,0 0 62 0 0,0 0 27 0 0,0 0 8 0 0,0 0-35 0 0,0 0-152 0 0,0 0-68 0 0,0 0-10 0 0,0 0-12 0 0,0 0-36 0 0,0 0-12 0 0,0 0-2 0 0,0 0-22 0 0,0 0-90 0 0,0 0-44 0 0,8 0 286 0 0,-2-1-220 0 0,0-1 1 0 0,-1 0-1 0 0,1 0 1 0 0,0 0-1 0 0,0 0 1 0 0,-1-1-1 0 0,0 0 1 0 0,0-1-1 0 0,1 1 1 0 0,-2-1 0 0 0,2-1-231 0 0,11-16 596 0 0,1-7-367 0 0,35-64 89 0 0,-19 17-116 0 0,40-74 764 0 0,-4 24-694 0 0,-28 57-272 0 0,23-36 278 0 0,-27 47-268 0 0,10-7-10 0 0,18-8 11 0 0,-13 6 33 0 0,-36 42 5 0 0,-2 2 81 0 0,-14 20-61 0 0,-1 2-4 0 0,1-1-11 0 0,21-3 154 0 0,-13 5-186 0 0,-3 3 26 0 0,4 5 50 0 0,-9-8-34 0 0,14 3 98 0 0,8 7 358 0 0,-17-6-504 0 0,0 1-1 0 0,0 0 1 0 0,0 0-1 0 0,-1 0 0 0 0,0 0 1 0 0,0 1-1 0 0,-1 0 0 0 0,0 0 1 0 0,0 1-1 0 0,-1-1 1 0 0,1 1-1 0 0,-2-1 0 0 0,2 7-15 0 0,28 82 15 0 0,-11-29 125 0 0,7 38-140 0 0,26 144 276 0 0,-17-73-59 0 0,2-66-153 0 0,14-7 352 0 0,-16-56-416 0 0,-14-18 0 0 0,-8-10 928 0 0,-14-15-912 0 0,-1-3 60 0 0,0-1-1 0 0,0 0-10 0 0,0 0-1 0 0,0 0 0 0 0,-2-2-10 0 0,-52-45-1054 0 0,40 39 490 0 0</inkml:trace>
  <inkml:trace contextRef="#ctx0" brushRef="#br0" timeOffset="548.814">384 682 10304 0 0,'0'0'222'0'0,"0"0"-32"0"0,0 0-228 0 0,0 0 18 0 0,0 0 220 0 0,0 0 96 0 0,0 0 22 0 0,0 0 39 0 0,0 0 156 0 0,0 0 67 0 0,0 0 18 0 0,0 0-22 0 0,0 0-100 0 0,2 0-42 0 0,34-5 1070 0 0,40-9-53 0 0,107-14-182 0 0,-55 23-873 0 0,-35 0-289 0 0,-18 0-43 0 0,7 5 637 0 0,-46-10-704 0 0,-34 11-269 0 0,2 3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4.575"/>
    </inkml:context>
    <inkml:brush xml:id="br0">
      <inkml:brushProperty name="width" value="0.1" units="cm"/>
      <inkml:brushProperty name="height" value="0.1" units="cm"/>
    </inkml:brush>
  </inkml:definitions>
  <inkml:trace contextRef="#ctx0" brushRef="#br0">1047 61 9824 0 0,'0'0'289'0'0,"0"0"-8"0"0,0 0-169 0 0,0 0-34 0 0,0 0 2 0 0,0 0 0 0 0,5-7 352 0 0,-6 4-287 0 0,0 0 1 0 0,0 1-1 0 0,0-1 1 0 0,0 0-1 0 0,0 0 1 0 0,-1 1-1 0 0,1-1 1 0 0,-1 1-1 0 0,0-1 1 0 0,0 1-1 0 0,0 0 0 0 0,0-1 1 0 0,0 1-1 0 0,0 0 1 0 0,-1 0-1 0 0,1 1 1 0 0,-1-1-1 0 0,1 0 1 0 0,-1 1-1 0 0,0 0 1 0 0,0 0-1 0 0,1-1 1 0 0,-1 1-1 0 0,0 1 1 0 0,0-1-1 0 0,0 0 1 0 0,0 1-1 0 0,0 0 1 0 0,0 0-1 0 0,0-1 1 0 0,0 2-1 0 0,0-1 1 0 0,0 0-1 0 0,-2 1-145 0 0,-144 28 1083 0 0,84-9-985 0 0,27-10-36 0 0,0 2-1 0 0,1 1 0 0 0,1 2 1 0 0,-19 11-62 0 0,16-4 139 0 0,1 0-1 0 0,1 3 1 0 0,2 1 0 0 0,-27 24-139 0 0,23-18 47 0 0,-95 78 224 0 0,131-107-261 0 0,-13 10 74 0 0,0 2 0 0 0,1-1 0 0 0,0 2 0 0 0,2 0 0 0 0,0 1 0 0 0,0 0-1 0 0,-7 16-83 0 0,7-9 54 0 0,9-17-49 0 0,0 1 1 0 0,0 0-1 0 0,0 0 1 0 0,1 0 0 0 0,1 0-1 0 0,-1 0 1 0 0,1 0 0 0 0,0 1-1 0 0,1-1 1 0 0,0 3-6 0 0,1 0 45 0 0,0 1 1 0 0,1-1 0 0 0,0 0-1 0 0,1 0 1 0 0,0 0 0 0 0,1 0-1 0 0,0 0 1 0 0,1-1 0 0 0,0 1-1 0 0,1-1 1 0 0,0 0 0 0 0,0 0-1 0 0,1-1 1 0 0,1 1-1 0 0,-1-1 1 0 0,1-1 0 0 0,1 1-1 0 0,0-1 1 0 0,0-1 0 0 0,0 1-1 0 0,3 0-45 0 0,14 9 132 0 0,1 0-1 0 0,1-2 1 0 0,0-1-1 0 0,1-1 1 0 0,0-1-1 0 0,1-2 1 0 0,1 0-1 0 0,23 3-131 0 0,207 48 468 0 0,-215-56-345 0 0,-1-3 0 0 0,1-1-1 0 0,0-2 1 0 0,0-3 0 0 0,20-4-123 0 0,-62 8 12 0 0,27-5 175 0 0,0 0 0 0 0,0-2-1 0 0,0-2 1 0 0,-1 0 0 0 0,3-3-187 0 0,-6-7 266 0 0,-25 18-281 0 0,0 0 1 0 0,0 0 0 0 0,-1 1 0 0 0,1-1 0 0 0,0 0 0 0 0,0 0 0 0 0,0 0 0 0 0,0 1-1 0 0,0-1 1 0 0,0 1 0 0 0,0-1 0 0 0,0 1 0 0 0,0-1 0 0 0,0 1 0 0 0,0-1 0 0 0,0 1-1 0 0,1 0 1 0 0,-1 0 0 0 0,0 0 0 0 0,0 0 0 0 0,0-1 0 0 0,0 1 0 0 0,1 1 0 0 0,-1-1-1 0 0,0 0 1 0 0,0 0 0 0 0,0 0 0 0 0,0 1 0 0 0,0-1 0 0 0,0 0 0 0 0,1 1 0 0 0,-1-1-1 0 0,0 1 1 0 0,0-1 0 0 0,0 1 0 0 0,0 0 0 0 0,-1 0 0 0 0,1-1 0 0 0,0 1 0 0 0,0 0-1 0 0,0 0 1 0 0,0 0 14 0 0,4 4-168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2.228"/>
    </inkml:context>
    <inkml:brush xml:id="br0">
      <inkml:brushProperty name="width" value="0.1" units="cm"/>
      <inkml:brushProperty name="height" value="0.1" units="cm"/>
    </inkml:brush>
  </inkml:definitions>
  <inkml:trace contextRef="#ctx0" brushRef="#br0">108 228 10208 0 0,'2'-2'298'0'0,"17"-20"126"0"0,-19 21-368 0 0,0 1 22 0 0,0 0 2 0 0,0 0 0 0 0,0 0 12 0 0,0 0 49 0 0,0 0 19 0 0,0 0 7 0 0,0 0-6 0 0,0 0-26 0 0,0 0-9 0 0,0 0-4 0 0,0 0 3 0 0,0 0 23 0 0,0 0 11 0 0,0 0 1 0 0,-15 20 885 0 0,14-14-947 0 0,1-1 1 0 0,-1 0-1 0 0,1 0 0 0 0,0 0 1 0 0,0 0-1 0 0,1 0 0 0 0,0 0 1 0 0,0 0-1 0 0,0 0 0 0 0,0 0 1 0 0,1 0-1 0 0,0 0 1 0 0,0-1-1 0 0,1 3-98 0 0,5 17 283 0 0,30 96-50 0 0,-22-11-105 0 0,-11-14-21 0 0,2 20 84 0 0,-3 15 484 0 0,-3 5 325 0 0,3-110-722 0 0,-4-75-2170 0 0,-4 32 819 0 0</inkml:trace>
  <inkml:trace contextRef="#ctx0" brushRef="#br0" timeOffset="883.717">1 126 12736 0 0,'0'-19'541'0'0,"4"14"-434"0"0,-2 4-99 0 0,-1 0 1 0 0,0-1 0 0 0,1 1 0 0 0,-1 0 0 0 0,0 0 0 0 0,1 0 0 0 0,-1 0 0 0 0,1 0 0 0 0,0 0 0 0 0,-1 0 0 0 0,1 0-1 0 0,0 1 1 0 0,0-1 0 0 0,-1 1 0 0 0,1-1 0 0 0,0 1 0 0 0,0 0 0 0 0,0-1 0 0 0,0 1 0 0 0,-1 0 0 0 0,1 0-1 0 0,0 1 1 0 0,0-1 0 0 0,0 0 0 0 0,0 1 0 0 0,-1-1 0 0 0,1 1 0 0 0,1 0-9 0 0,1 0-13 0 0,0 0 1 0 0,0 0-1 0 0,0-1 1 0 0,0 1-1 0 0,0-1 1 0 0,0 0-1 0 0,0 0 1 0 0,0 0-1 0 0,0 0 1 0 0,0-1-1 0 0,0 1 0 0 0,-1-1 1 0 0,1 0-1 0 0,0-1 1 0 0,0 1-1 0 0,0-1 1 0 0,-1 1-1 0 0,1-1 13 0 0,18-7 287 0 0,71-14 1506 0 0,0 3-1 0 0,28 1-1792 0 0,-87 14 168 0 0,0 1 0 0 0,1 2 0 0 0,-1 2 0 0 0,28 2-168 0 0,-48 1 0 0 0,0 0 0 0 0,1 1 0 0 0,-2 0 0 0 0,1 1 0 0 0,-1 1 0 0 0,1 0 0 0 0,7 6 0 0 0,12 40 124 0 0,-33-48-114 0 0,0 1 1 0 0,0-1-1 0 0,-1 0 0 0 0,1 0 0 0 0,-1 0 0 0 0,0 0 0 0 0,0 0 0 0 0,0 0 0 0 0,-1 0 0 0 0,1 0 0 0 0,-1-1 0 0 0,0 1 0 0 0,0 0 0 0 0,0-1 0 0 0,0 0 0 0 0,-1 1 0 0 0,0-1 0 0 0,1 0 0 0 0,-2 0-10 0 0,-4 9 43 0 0,-82 88 247 0 0,3-13-290 0 0,5-7 64 0 0,-24 11 118 0 0,83-68-172 0 0,19-16 54 0 0,10-2 54 0 0,78 14-44 0 0,9 18-74 0 0,30 28-60 0 0,12 39 48 0 0,-128-99 12 0 0,1 0 0 0 0,-1 1 0 0 0,0 0 0 0 0,0 0 0 0 0,-1 0 0 0 0,0 1 0 0 0,0 0 0 0 0,-1 0 0 0 0,0 1 0 0 0,0-1 0 0 0,0 1 0 0 0,0 4 0 0 0,-3-9 6 0 0,-1 1-1 0 0,0 0 0 0 0,0-1 0 0 0,-1 1 1 0 0,1 0-1 0 0,-1 0 0 0 0,0 0 0 0 0,0 0 1 0 0,0-1-1 0 0,0 1 0 0 0,0 0 0 0 0,-1 0 1 0 0,0 0-1 0 0,0-1 0 0 0,0 1 0 0 0,0 0 1 0 0,-1-1-1 0 0,1 1 0 0 0,-1-1 0 0 0,0 1 1 0 0,0-1-1 0 0,0 0 0 0 0,-1 0 0 0 0,1 0 1 0 0,-1 0-1 0 0,1 0 0 0 0,-1-1 0 0 0,0 1 1 0 0,0-1-1 0 0,0 1 0 0 0,0-1 0 0 0,-2 0-5 0 0,-10 8 152 0 0,0 0 0 0 0,0-1 0 0 0,-1-1 0 0 0,-1 0 0 0 0,0-1 0 0 0,1-1 0 0 0,-2-1 0 0 0,-16 4-152 0 0,-36 0 488 0 0,0-3 0 0 0,-1-3 0 0 0,1-3 0 0 0,-64-9-488 0 0,-44-32 151 0 0,170 40-222 0 0,6 1-50 0 0,2 0-207 0 0,-1-2-89 0 0,-5-6-1935 0 0,6 8 738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01.26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111 306 10176 0 0,'-10'-6'217'0'0,"8"4"14"0"0,1 1-188 0 0,0-1 0 0 0,0 0 0 0 0,0 0 0 0 0,0 1 1 0 0,0-1-1 0 0,-1 1 0 0 0,1-1 0 0 0,0 1 0 0 0,-1 0 1 0 0,1-1-1 0 0,-1 1 0 0 0,0 0 0 0 0,1 0 0 0 0,-1 0 0 0 0,0 0 1 0 0,0 0-1 0 0,0 1 0 0 0,1-1 0 0 0,-1 0 0 0 0,0 1 1 0 0,0-1-44 0 0,-13-6-1 0 0,-8-20 3688 0 0,23 25-3604 0 0,-1 0 0 0 0,1 0 0 0 0,0-1 0 0 0,0 1 0 0 0,0 0 1 0 0,0 0-1 0 0,1 0 0 0 0,-1-1 0 0 0,0 1 0 0 0,1 0 0 0 0,0 0 0 0 0,-1 0 0 0 0,1 0 1 0 0,0 0-1 0 0,0 0 0 0 0,0 0 0 0 0,0 0 0 0 0,1 0 0 0 0,-1 0 0 0 0,0 1 0 0 0,2-2-83 0 0,5-11 457 0 0,-6 9-421 0 0,0 1 0 0 0,1 0-1 0 0,-1 0 1 0 0,1 1-1 0 0,0-1 1 0 0,0 0-1 0 0,0 1 1 0 0,1 0 0 0 0,-1 0-1 0 0,1 0 1 0 0,-1 0-1 0 0,1 0 1 0 0,0 1 0 0 0,0-1-1 0 0,0 1 1 0 0,1 0-1 0 0,-1 1 1 0 0,0-1-1 0 0,1 1 1 0 0,-1 0 0 0 0,1 0-1 0 0,4 0-35 0 0,120-23 128 0 0,-123 24-129 0 0,-1 0 1 0 0,1 0-1 0 0,0 1 0 0 0,0-1 1 0 0,0 1-1 0 0,0 1 0 0 0,0-1 0 0 0,-1 1 1 0 0,1 0-1 0 0,-1 0 0 0 0,1 1 1 0 0,-1 0-1 0 0,0 0 0 0 0,0 0 0 0 0,1 2 1 0 0,18 21-648 0 0,-20 44 1180 0 0,-46 34-904 0 0,10-58 488 0 0,-28 72 259 0 0,-36-12 500 0 0,81-97-737 0 0,13-8-228 0 0,2-1-10 0 0,0 0 54 0 0,0 0 186 0 0,0 0 79 0 0,0 0 18 0 0,0 0-50 0 0,0 0-224 0 0,0 0-99 0 0,0 0-22 0 0,0 0 9 0 0,0 0 45 0 0,0 0 21 0 0,11 0-122 0 0,14-1-518 0 0,-12-3 307 0 0</inkml:trace>
  <inkml:trace contextRef="#ctx0" brushRef="#br1" timeOffset="133344.38">125 240 6592 0 0,'0'0'192'0'0,"0"0"-46"0"0,0 0-316 0 0,0 0-146 0 0,0 0-32 0 0,0 0 8 0 0,0 0 51 0 0,-11 0-159 0 0,6 0 3147 0 0,-14 0 1335 0 0,17 0-3749 0 0,2 0-44 0 0,-2 0-17 0 0,1 1-142 0 0,0 0 1 0 0,0-1-1 0 0,0 1 0 0 0,0-1 0 0 0,0 0 0 0 0,0 1 1 0 0,0-1-1 0 0,0 0 0 0 0,0 1 0 0 0,0-1 0 0 0,0 0 1 0 0,0 0-1 0 0,0 0 0 0 0,0 0 0 0 0,0 0 0 0 0,0 0 1 0 0,0 0-1 0 0,0-1 0 0 0,0 1 0 0 0,0 0 0 0 0,0 0 1 0 0,0-1-1 0 0,0 1 0 0 0,0-1 0 0 0,0 1 0 0 0,0-1 1 0 0,0 1-1 0 0,0-1 0 0 0,1 0 0 0 0,-1 1 0 0 0,0-1 1 0 0,0 0-1 0 0,1 0 0 0 0,-1 1 0 0 0,0-1 0 0 0,1 0 1 0 0,-1 0-83 0 0,0-1 293 0 0,1 2-77 0 0,0 0-31 0 0,0 0-7 0 0,0 0-4 0 0,0 0-5 0 0,0 0-1 0 0,0 0 0 0 0,0 0 0 0 0,-19-23 720 0 0,0-9 312 0 0,8 12-416 0 0,11 9-684 0 0,0-2-81 0 0,2 5-18 0 0,8-5-1 0 0,18-7 0 0 0,47-13 0 0 0,21 9 0 0 0,-52 9 0 0 0,-13 3 74 0 0,-15 5 7 0 0,18 13 210 0 0,-23 2-221 0 0,0 1-49 0 0,16 30 34 0 0,-17-19-55 0 0,-6 14 0 0 0,-15 13-53 0 0,-4 3 96 0 0,-23 6-22 0 0,-20 2 48 0 0,-19 13 603 0 0,45-41-712 0 0,0 7 104 0 0,15-13-64 0 0,-10 20 0 0 0,23-37 12 0 0,3-5 48 0 0,1-2 16 0 0,0 0 16 0 0,0 0 4 0 0,0 0 0 0 0,0 0-5 0 0,0 0-22 0 0,0 1-15 0 0,0 7-44 0 0,0-4 1 0 0,0-3 42 0 0,0-1 13 0 0,0 0 4 0 0,0 0 2 0 0,0 0 0 0 0,0 0 0 0 0,0 0 0 0 0,0 0 0 0 0,0 0 0 0 0,0 1-12 0 0,1 4-36 0 0,3 3 24 0 0,-3 17 28 0 0,-1-16-65 0 0,5 25 10 0 0,-10-19-718 0 0,5-15 274 0 0</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7.86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0-2 132 0,'0'7'49'0,"5"-7"-26"0,-1 0-18 16,-4 0 13-16,0 0-4 15,4 0 2-15,0 0 0 16,-4 0-1-16,0 0-7 16,0 0 1-16,0 0 2 0,0 0-11 15,0 0-2-15,0 0-19 16,8 0-7-16,1-3-51 15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23.309"/>
    </inkml:context>
    <inkml:brush xml:id="br0">
      <inkml:brushProperty name="width" value="0.05" units="cm"/>
      <inkml:brushProperty name="height" value="0.05" units="cm"/>
      <inkml:brushProperty name="color" value="#E71224"/>
    </inkml:brush>
  </inkml:definitions>
  <inkml:trace contextRef="#ctx0" brushRef="#br0">6 140 3248 0 0,'0'0'140'0'0,"0"0"16"0"0,0 0 4 0 0,0 0 0 0 0,0 0 0 0 0,0 0 0 0 0,-1 2 0 0 0,-1 2-1266 0 0,0-4 11218 0 0,2-4-9010 0 0,0 2-965 0 0,0 2 16 0 0,10-26 793 0 0,-5 12-322 0 0,-5-17-39 0 0,16 3-107 0 0,-10 23-478 0 0,10-10-32 0 0,-15 14 62 0 0,1-1 1 0 0,-1 0-1 0 0,1 1 0 0 0,-1-1 1 0 0,1 1-1 0 0,-1 0 1 0 0,1 0-1 0 0,0-1 1 0 0,0 1-1 0 0,0 0 0 0 0,0 1 1 0 0,-1-1-1 0 0,1 0 1 0 0,0 0-1 0 0,1 1 1 0 0,-1-1-1 0 0,0 1 1 0 0,0 0-1 0 0,0 0 0 0 0,1 0-30 0 0,99-1 102 0 0,-22 6 92 0 0,-46-4-267 0 0,-26 3 58 0 0,25 11-37 0 0,-27-9 100 0 0,0 2-36 0 0,9 10-1 0 0,-14-16 32 0 0,-1 6-19 0 0,0 26 106 0 0,-12-11-130 0 0,-36 45 374 0 0,10-34-300 0 0,-9 17 4 0 0,-2-21 388 0 0,16 0-18 0 0,23-26-330 0 0,-22 40 84 0 0,32-29-202 0 0,0 17 54 0 0,-6 3-44 0 0,10-21-10 0 0,-4-6 11 0 0,-5 22 224 0 0,12-11-147 0 0,-3-10-22 0 0,1-5 17 0 0,-5-3 10 0 0,0-1 1 0 0,0 0-12 0 0,0 0 1 0 0,0 0 10 0 0,0 0-26 0 0,0 0-78 0 0,0 0 143 0 0,0 0 92 0 0,0 0 28 0 0,1-1-38 0 0,4-22-905 0 0,7-3-2021 0 0,-8 17 709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24.426"/>
    </inkml:context>
    <inkml:brush xml:id="br0">
      <inkml:brushProperty name="width" value="0.05" units="cm"/>
      <inkml:brushProperty name="height" value="0.05" units="cm"/>
      <inkml:brushProperty name="color" value="#E71224"/>
    </inkml:brush>
  </inkml:definitions>
  <inkml:trace contextRef="#ctx0" brushRef="#br0">70 82 8072 0 0,'0'0'170'0'0,"0"0"22"0"0,0 0-77 0 0,0 0-34 0 0,1-1-7 0 0,3-2 23 0 0,-4 2 106 0 0,0 1 42 0 0,0 0 10 0 0,0 0 34 0 0,0 0 142 0 0,0 0 66 0 0,0 0 14 0 0,0 0 1 0 0,0 0 0 0 0,0 0 0 0 0,0 0 0 0 0,0 0-31 0 0,0 0-128 0 0,-4-28 870 0 0,4 26-1302 0 0,-1 1 126 0 0,1-1 1 0 0,0 1-1 0 0,-1 0 0 0 0,1 0 0 0 0,0 0 1 0 0,0 0-1 0 0,0 0 0 0 0,0 0 0 0 0,0 0 1 0 0,0 0-1 0 0,0 0 0 0 0,1 0 0 0 0,-1 0 1 0 0,0 0-1 0 0,1 0 0 0 0,-1 0 0 0 0,0 0 1 0 0,1 0-1 0 0,-1 0 0 0 0,1 0 0 0 0,0 0 1 0 0,-1 0-1 0 0,1 1 0 0 0,0-1 0 0 0,-1 0 1 0 0,1 0-1 0 0,0 1 0 0 0,0-1 0 0 0,0 0 1 0 0,-1 1-1 0 0,1-1 0 0 0,0 1 0 0 0,0-1 1 0 0,0 1-1 0 0,0-1 0 0 0,0 1 0 0 0,0 0 1 0 0,0-1-1 0 0,0 1 0 0 0,0 0 0 0 0,0 0 0 0 0,0 0 1 0 0,1 0-1 0 0,-1 0 0 0 0,0 0 0 0 0,1 0-47 0 0,7-2 0 0 0,-3 4 0 0 0,9 3 11 0 0,-14-4 53 0 0,-1-1 56 0 0,0 0 21 0 0,1 2-47 0 0,10 58-708 0 0,-11-60 720 0 0,-7 6 356 0 0,-19 8-302 0 0,16-10-160 0 0,-22 17 248 0 0,27-20-133 0 0,-22-5 298 0 0,0-8-247 0 0,26 11-156 0 0,1 0-1 0 0,-1 0 1 0 0,0 0 0 0 0,1 0 0 0 0,-1 0 0 0 0,1 0-1 0 0,-1 0 1 0 0,1-1 0 0 0,-1 1 0 0 0,1 0 0 0 0,0 0-1 0 0,0 0 1 0 0,0-1 0 0 0,0 1 0 0 0,-1 0 0 0 0,2 0 0 0 0,-1-1-1 0 0,0 1 1 0 0,0 0 0 0 0,0 0 0 0 0,0 0 0 0 0,1-1-1 0 0,-1 1 1 0 0,1 0 0 0 0,-1 0 0 0 0,1 0 0 0 0,-1 0-1 0 0,1-1-9 0 0,1-3 0 0 0,0 1 0 0 0,0 0 0 0 0,0 0 0 0 0,0 0 0 0 0,0 0 0 0 0,1 0 0 0 0,0 0 0 0 0,0 0 0 0 0,0 1 0 0 0,0-1 0 0 0,0 1 0 0 0,1 0 0 0 0,-1 0 0 0 0,1 0 0 0 0,0 1 0 0 0,0-1 0 0 0,0 1 0 0 0,0 0 0 0 0,1 0 0 0 0,-1 0 0 0 0,39-7-16 0 0,-22 19-160 0 0,-15-4 176 0 0,-2 1-20 0 0,-9 34-201 0 0,-16-9 350 0 0,13-22 930 0 0,0-10-1014 0 0,-3-4-57 0 0,0-2-36 0 0,5-3 36 0 0,-3-15 100 0 0,13-8 72 0 0,17 22-496 0 0,-19 9 264 0 0,1 1 61 0 0,-3 0 16 0 0,1 0 0 0 0,-1 0 0 0 0,1 0 0 0 0,0 0 1 0 0,-1 0-1 0 0,1 0 0 0 0,-1 0 0 0 0,1 0 0 0 0,-1 0 1 0 0,1 0-1 0 0,-1 0 0 0 0,1 1 0 0 0,-1-1 1 0 0,1 0-1 0 0,-1 0 0 0 0,1 1 0 0 0,-1-1 0 0 0,1 0 1 0 0,-1 1-1 0 0,0-1 0 0 0,1 0 0 0 0,-1 1 0 0 0,1-1 1 0 0,-1 1-1 0 0,0-1 0 0 0,1 0 0 0 0,-1 1 0 0 0,0-1 1 0 0,0 1-1 0 0,1-1 0 0 0,-1 1 0 0 0,0-1 0 0 0,0 1 1 0 0,0-1-1 0 0,0 1 0 0 0,0 0 0 0 0,0-1 0 0 0,0 1 1 0 0,0-1-1 0 0,0 1 0 0 0,0-1 0 0 0,0 1 0 0 0,0-1 1 0 0,0 1-1 0 0,0-1 0 0 0,0 1 0 0 0,0-1 0 0 0,-1 1 1 0 0,1-1-1 0 0,0 1 0 0 0,0-1 0 0 0,-1 1 0 0 0,1 0-5 0 0,-21 41-1186 0 0,14-32 548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48.528"/>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33 166 8512 0 0,'0'0'248'0'0,"0"0"-6"0"0,-1-2-151 0 0,-4-4-59 0 0,4-1 206 0 0,2 4-344 0 0,-4 0-342 0 0,-20-14-20 0 0,22 16 543 0 0,1 1 3 0 0,0 0 29 0 0,0 0 12 0 0,0 0 1 0 0,0 0 1 0 0,0 0 6 0 0,0 0 1 0 0,0 0 0 0 0,0 0-6 0 0,0 0-22 0 0,0 0-10 0 0,0 0-2 0 0,0 0 8 0 0,0 0 34 0 0,0 0 20 0 0,0 0 2 0 0,0 0 13 0 0,0 0 58 0 0,0 0 29 0 0,0 0 4 0 0,0 0-10 0 0,0 0-38 0 0,0 0-14 0 0,0 0-2 0 0,0 0-20 0 0,17 0 66 0 0,53-8-80 0 0,-8 3-4 0 0,17 0 20 0 0,48-15 698 0 0,-117 19-838 0 0,-1-1 0 0 0,1 2 1 0 0,-1-1-1 0 0,1 1 0 0 0,0 1 1 0 0,-1-1-1 0 0,1 2 0 0 0,7 1-34 0 0,8 1 140 0 0,35 5 156 0 0,9-4-68 0 0,40 5 10 0 0,-29-5 50 0 0,54 8-496 0 0,2-9 518 0 0,-18-4 316 0 0,-5-4-480 0 0,108-1-60 0 0,-54 19-174 0 0,-59-19 141 0 0,60-12-42 0 0,118-13 197 0 0,-228 25-208 0 0,-22 3 62 0 0,0-1 1 0 0,-1-2 0 0 0,0-2 0 0 0,0-1-63 0 0,5-1 212 0 0,186-34 984 0 0,-195 38-1078 0 0,1 2-1 0 0,0 0 0 0 0,0 2 0 0 0,20 3-117 0 0,0-1-9 0 0,100 13 137 0 0,-23-9 200 0 0,-15-1-152 0 0,-50 1-101 0 0,77 1 66 0 0,36 9-213 0 0,-129-12 72 0 0,11 2 11 0 0,-11-10 306 0 0,-24-3-170 0 0,-23 7-143 0 0,1 0-1 0 0,-1 1 0 0 0,1-1 1 0 0,-1 1-1 0 0,1-1 1 0 0,-1 1-1 0 0,1-1 1 0 0,-1 1-1 0 0,1 0 1 0 0,-1 0-1 0 0,1 0 1 0 0,0 0-1 0 0,-1 0 0 0 0,1 0 1 0 0,-1 1-1 0 0,1-1 1 0 0,-1 0-1 0 0,1 1 1 0 0,-1-1-1 0 0,1 1 1 0 0,-1-1-1 0 0,1 1 1 0 0,-1 0-1 0 0,1 0 0 0 0,-1 0 1 0 0,0 0-1 0 0,1 0-3 0 0,26-4 64 0 0,-1 7-10 0 0,31-9-44 0 0,-37 10 38 0 0,-9 3-240 0 0,15 17-593 0 0,-17-16 426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53.275"/>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9 33 7552 0 0,'0'0'222'0'0,"0"0"-4"0"0,0 0-122 0 0,0 0-31 0 0,0 0 55 0 0,0 0 203 0 0,0 0 66 0 0,0 0 10 0 0,-5-10 1057 0 0,1 5-1410 0 0,4 5 14 0 0,1 0 0 0 0,-1 0 0 0 0,0 0 0 0 0,0 0 0 0 0,1 0 0 0 0,-1 0-1 0 0,0 0 1 0 0,1 0 0 0 0,-1 0 0 0 0,0 0 0 0 0,0 0 0 0 0,1 0 0 0 0,-1 0 0 0 0,0 0 0 0 0,1 0 0 0 0,-1-1 0 0 0,0 1 0 0 0,0 0 0 0 0,1 0-1 0 0,-1 0 1 0 0,0 0 0 0 0,0 0 0 0 0,1-1 0 0 0,-1 1 0 0 0,0 0 0 0 0,0 0 0 0 0,0-1 0 0 0,1 1 0 0 0,-1 0 0 0 0,0 0 0 0 0,0-1-1 0 0,0 1 1 0 0,0 0 0 0 0,0 0 0 0 0,1-1 0 0 0,-1 1 0 0 0,0 0 0 0 0,0 0 0 0 0,0-1 0 0 0,0 1 0 0 0,0 0 0 0 0,0-1 0 0 0,0 1 0 0 0,0 0-1 0 0,0-1 1 0 0,0 1 0 0 0,0 0 0 0 0,0 0 0 0 0,0-1 0 0 0,0 1 0 0 0,-1 0 0 0 0,1 0 0 0 0,0-1 0 0 0,0 1 0 0 0,0 0 0 0 0,0-1 0 0 0,0 1-1 0 0,-1 0 1 0 0,1 0 0 0 0,0 0 0 0 0,0-1 0 0 0,0 1 0 0 0,-1 0 0 0 0,1 0 0 0 0,0 0-60 0 0,48 0 203 0 0,15 4 349 0 0,7-13-408 0 0,16 28 112 0 0,-35-14-256 0 0,1-1 0 0 0,14 9 0 0 0,-25-13 0 0 0,-35-3-18 0 0,4 6 82 0 0,-81-2 67 0 0,30 4-120 0 0,-82 0 358 0 0,25 5-191 0 0,61-10-178 0 0,27 0 12 0 0,8 0 47 0 0,2 0 12 0 0,0 0 14 0 0,7-5-16 0 0,84-20 59 0 0,1 18-216 0 0,-43 6 88 0 0,7 4-361 0 0,-53-3 302 0 0,2-2 47 0 0,4 1 23 0 0,-40-4 26 0 0,-34 9-388 0 0,11 1 144 0 0,-43 20-1172 0 0,81-16 1037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59.566"/>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0 58 10568 0 0,'0'0'233'0'0,"0"0"39"0"0,0 0 17 0 0,0 0-27 0 0,0 0-158 0 0,0 0-40 0 0,1-3-27 0 0,14-23-1114 0 0,-14 19 1089 0 0,14-5 633 0 0,44 3 1290 0 0,13 18-1407 0 0,-9-4-246 0 0,-4 0-44 0 0,97 8 215 0 0,-15-8 326 0 0,-49 0-349 0 0,86 16-182 0 0,-97-8-222 0 0,171 16 257 0 0,-62-15 417 0 0,-45-4-254 0 0,120 4 26 0 0,3 6-326 0 0,-23-11 46 0 0,-16 5 484 0 0,-28-9 80 0 0,36 4-516 0 0,60-19 99 0 0,-45-18-152 0 0,-29 9-113 0 0,-99 10-58 0 0,-7 4 192 0 0,2-5-208 0 0,27 0 400 0 0,-72 2 216 0 0,-67 6-328 0 0,-7 2-325 0 0,0 0 1 0 0,0 0-1 0 0,0 0 0 0 0,-1 1 0 0 0,1-1 0 0 0,0 0 0 0 0,0 0 0 0 0,0 1 1 0 0,0-1-1 0 0,0 0 0 0 0,0 0 0 0 0,0 1 0 0 0,0-1 0 0 0,0 0 1 0 0,1 0-1 0 0,-1 1 0 0 0,0-1 0 0 0,0 0 0 0 0,0 0 0 0 0,0 0 0 0 0,0 1 1 0 0,0-1-1 0 0,0 0 0 0 0,0 0 0 0 0,1 0 0 0 0,-1 1 0 0 0,0-1 0 0 0,0 0 1 0 0,0 0-1 0 0,1 0 0 0 0,-1 0 0 0 0,0 0 0 0 0,0 1 0 0 0,0-1 0 0 0,1 0 1 0 0,-1 0-1 0 0,0 0 0 0 0,0 0 0 0 0,0 0 0 0 0,1 0 0 0 0,-1 0 0 0 0,0 0 1 0 0,0 0-1 0 0,1 0 0 0 0,-1 0 0 0 0,0 0 0 0 0,0 0 0 0 0,1 0 1 0 0,-1 0-1 0 0,0 0 0 0 0,0 0 0 0 0,0 0 0 0 0,1 0 0 0 0,-1 0 0 0 0,0 0 1 0 0,0 0-1 0 0,1 0 0 0 0,-1-1 0 0 0,0 1 0 0 0,0 0 0 0 0,0 0 0 0 0,1 0 1 0 0,-1 0-1 0 0,0-1 37 0 0,-3 11-4933 0 0,2 0-1551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24.793"/>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0 139 5904 0 0,'0'0'169'0'0,"0"-1"2"0"0,0-6-33 0 0,0-25 3272 0 0,0 30-3485 0 0,0 2 38 0 0,0 0 133 0 0,0 0 30 0 0,0 0-4 0 0,0 0-8 0 0,0 0-22 0 0,0 0-1 0 0,7-6 509 0 0,-3 4-507 0 0,0 0 0 0 0,0 1 0 0 0,0-1 0 0 0,0 1 0 0 0,1 0 0 0 0,-1 0 0 0 0,0 0 0 0 0,1 0 0 0 0,-1 1 0 0 0,1 0 0 0 0,-1 0 0 0 0,1 0 0 0 0,-1 0 0 0 0,1 1 0 0 0,3 1-93 0 0,38-6 377 0 0,-10 4-356 0 0,67-1 435 0 0,-16 6 530 0 0,-3-15-638 0 0,2 10-60 0 0,-69 1-288 0 0,-1-1 0 0 0,1-1 0 0 0,-1 0 0 0 0,1-1 0 0 0,-1-1 0 0 0,0 0 0 0 0,15-6 0 0 0,89-5 0 0 0,-8-1 176 0 0,-98 10-139 0 0,0 0 0 0 0,0 1 1 0 0,0 1-1 0 0,1 0 0 0 0,-1 1 1 0 0,1 1-1 0 0,0 0 0 0 0,0 1 1 0 0,1 1-38 0 0,113 8-239 0 0,-60 9 332 0 0,-29-22-11 0 0,62 9 566 0 0,-38 0-584 0 0,-36-9-64 0 0,-21 3 14 0 0,-5 1 61 0 0,-2 0 20 0 0,0 0 1 0 0,0 0-6 0 0,0 0-15 0 0,0 0 10 0 0,0 0-14 0 0,-1 1-13 0 0,-3 4-35 0 0,-1 18 30 0 0,5-14-53 0 0,-5 29 0 0 0,-1 6 0 0 0,-10 21 0 0 0,-18 60-66 0 0,25-82 68 0 0,9 106-2 0 0,17-25 0 0 0,4-3 0 0 0,-32 51 224 0 0,0-22-85 0 0,11 31 556 0 0,16-133-278 0 0,0-24-310 0 0,22 34 95 0 0,-28-17-191 0 0,-10-39 42 0 0,0-2 11 0 0,0 0 0 0 0,0 0 3 0 0,0 0 10 0 0,12-20 150 0 0,-2 14-187 0 0,5 11-3 0 0,-4-8 54 0 0,7-1 32 0 0,19-16-49 0 0,22 10-63 0 0,11 7-278 0 0,13 10 558 0 0,2-8-580 0 0,-70-2 373 0 0,68-1 86 0 0,56 4-170 0 0,-79 3 31 0 0,57-6 2 0 0,-36 2-33 0 0,6-12 0 0 0,-73 13 16 0 0,-10 0-36 0 0,0 1 1 0 0,1-1-1 0 0,-1 0 1 0 0,1 0-1 0 0,-1-1 1 0 0,0 1-1 0 0,1-1 0 0 0,-1 0 1 0 0,0 0-1 0 0,1 0 1 0 0,-1-1-1 0 0,0 0 1 0 0,1 0 19 0 0,-3 0-11 0 0,-1 1 9 0 0,-1 1 1 0 0,1-1-1 0 0,-1 0 1 0 0,1 0-1 0 0,0 1 1 0 0,0-1-1 0 0,-1 0 1 0 0,1 1 0 0 0,0-1-1 0 0,0 1 1 0 0,0-1-1 0 0,0 1 1 0 0,0-1-1 0 0,0 1 1 0 0,0 0-1 0 0,0-1 1 0 0,0 1-1 0 0,0 0 1 0 0,0 0 0 0 0,0 0-1 0 0,0 0 1 0 0,0 0-1 0 0,0 0 1 0 0,0 0-1 0 0,0 0 1 0 0,0 0-1 0 0,0 0 1 0 0,0 0-1 0 0,0 1 1 0 0,0-1 0 0 0,0 0-1 0 0,0 1 1 0 0,-1-1-1 0 0,1 1 1 0 0,0-1-1 0 0,0 1 1 0 0,0 0-1 0 0,0-1 1 0 0,-1 1-1 0 0,2 0 2 0 0,20 10 204 0 0,3 8-204 0 0,7 4 0 0 0,-20-16 1 0 0,-10-6-1 0 0,-1 0 1 0 0,1 0-1 0 0,-1 0 1 0 0,1-1-1 0 0,0 1 1 0 0,-1 0-1 0 0,1 0 0 0 0,0-1 1 0 0,0 1-1 0 0,0-1 1 0 0,-1 0-1 0 0,1 1 1 0 0,0-1-1 0 0,0 0 1 0 0,0 0-1 0 0,0 0 1 0 0,-1 0-1 0 0,1-1 1 0 0,0 1-1 0 0,0 0 1 0 0,0-1-1 0 0,1 0 0 0 0,14 5 53 0 0,-5 11-53 0 0,-8-11 11 0 0,4-12 45 0 0,12 19-59 0 0,-14-8 3 0 0,-4-2-12 0 0,0 0-1 0 0,0 0 1 0 0,0 0-1 0 0,0 0 1 0 0,0 0-1 0 0,0 0 0 0 0,0 0 1 0 0,0 1-1 0 0,0-1 1 0 0,0 1-1 0 0,-1-1 1 0 0,1 1-1 0 0,-1 0 0 0 0,1 0 1 0 0,-1-1-1 0 0,0 1 1 0 0,1 0-1 0 0,-1 0 1 0 0,0 0-1 0 0,0 0 0 0 0,-1 1 1 0 0,1-1-1 0 0,0 0 1 0 0,-1 0-1 0 0,1 1 1 0 0,-1-1-1 0 0,0 0 0 0 0,0 1 13 0 0,2 5 78 0 0,-1 31 88 0 0,5-10-106 0 0,1 137-232 0 0,-8-107 240 0 0,5 118-156 0 0,3-109 88 0 0,-18 70 0 0 0,-1-70 0 0 0,2-18 64 0 0,-11 38 0 0 0,18-79-64 0 0,0 0 0 0 0,0 1 0 0 0,1-1 0 0 0,1 1 0 0 0,-1 0 0 0 0,2-1 0 0 0,-1 1 0 0 0,1 0 0 0 0,1 0 0 0 0,0-1 0 0 0,1 9 0 0 0,25 28 54 0 0,-22-34-44 0 0,11 3 141 0 0,-6 7 293 0 0,1-9-637 0 0,-6 4 157 0 0,-4-16 126 0 0,-1-1 8 0 0,0 2-13 0 0,5-2-49 0 0,-4-2 52 0 0,-1 2-4 0 0,0 2-23 0 0,20 25 143 0 0,-14 1-12 0 0,-6-27-128 0 0,6 3 118 0 0,31-3-260 0 0,-8 13 14 0 0,6-13 75 0 0,-32 1-2 0 0,-1-1 0 0 0,1 0-1 0 0,0 1 1 0 0,-1-1 0 0 0,1 0 0 0 0,0-1 0 0 0,-1 1-1 0 0,1 0 1 0 0,0-1 0 0 0,0 1 0 0 0,0-1-1 0 0,0 0 1 0 0,0 0 0 0 0,0 0 0 0 0,0 0 0 0 0,-1-1-1 0 0,2 1-8 0 0,61-14 224 0 0,-11 7-208 0 0,37 7-82 0 0,-15-4 11 0 0,-74 3 68 0 0,1 0-1 0 0,0 1 1 0 0,-1 0 0 0 0,1-1-1 0 0,0 1 1 0 0,0 0-1 0 0,-1 1 1 0 0,1-1 0 0 0,0 0-1 0 0,0 1 1 0 0,-1-1 0 0 0,1 1-1 0 0,0 0 1 0 0,-1 0 0 0 0,1 0-1 0 0,-1 0 1 0 0,1 1-1 0 0,-1-1 1 0 0,0 1 0 0 0,1-1-1 0 0,0 2-12 0 0,-1-2 6 0 0,-1 0-1 0 0,1 0 1 0 0,0-1-1 0 0,-1 1 0 0 0,1 0 1 0 0,0-1-1 0 0,-1 0 1 0 0,1 1-1 0 0,0-1 0 0 0,0 0 1 0 0,-1 0-1 0 0,1 0 1 0 0,0 0-1 0 0,0 0 0 0 0,0 0 1 0 0,-1-1-1 0 0,1 1 1 0 0,0 0-1 0 0,-1-1 0 0 0,1 0 1 0 0,1 0-6 0 0,18-4-2 0 0,37-10-91 0 0,13 10-82 0 0,19-6 451 0 0,-69 2-278 0 0,-21 9-5 0 0,1-1 0 0 0,0 1 0 0 0,-1-1 1 0 0,1 1-1 0 0,0-1 0 0 0,0 1 0 0 0,-1-1 1 0 0,1 1-1 0 0,0 0 0 0 0,0-1 0 0 0,0 1 1 0 0,0 0-1 0 0,0 0 0 0 0,-1-1 1 0 0,1 1-1 0 0,0 0 0 0 0,0 0 0 0 0,0 0 1 0 0,0 0-1 0 0,0 0 0 0 0,0 0 0 0 0,0 1 1 0 0,-1-1-1 0 0,1 0 0 0 0,0 0 0 0 0,0 1 1 0 0,0-1-1 0 0,0 0 0 0 0,-1 1 0 0 0,1-1 1 0 0,0 1-1 0 0,0-1 0 0 0,-1 1 0 0 0,1-1 1 0 0,0 1 6 0 0,20 9-84 0 0,13 13 278 0 0,-26-22-194 0 0,21 14 0 0 0,-28-14 0 0 0,1 1 0 0 0,-1-1 0 0 0,1 1 0 0 0,-1-1 0 0 0,1 1 0 0 0,0-1 0 0 0,0 0 0 0 0,0 0 0 0 0,0 0 0 0 0,0 0 0 0 0,0 0 0 0 0,0 0 0 0 0,0-1 0 0 0,0 1 0 0 0,0-1 0 0 0,0 1 0 0 0,0-1 0 0 0,1 0 0 0 0,-1 0 0 0 0,1 0 0 0 0,26 5 0 0 0,-4 5-35 0 0,9-1 6 0 0,3-4-44 0 0,0-14 56 0 0,-36 10 22 0 0,0-1 0 0 0,0 0 0 0 0,0 0 0 0 0,1 1 0 0 0,-1-1 0 0 0,0 1 0 0 0,0-1 1 0 0,0 1-1 0 0,0-1 0 0 0,-1 1 0 0 0,1 0 0 0 0,0-1 0 0 0,0 1 0 0 0,0 0 0 0 0,0 0 0 0 0,-1 0 0 0 0,1 0 1 0 0,0-1-1 0 0,-1 1 0 0 0,1 0 0 0 0,-1 0 0 0 0,1 0 0 0 0,-1 0 0 0 0,1 0 0 0 0,-1 1 0 0 0,0-1 1 0 0,1 0-1 0 0,-1 0 0 0 0,0 0 0 0 0,0 1-5 0 0,1 0 1 0 0,5 8-1 0 0,5-9 0 0 0,9-7 0 0 0,-14 7 0 0 0,-1 3 0 0 0,2-1 0 0 0,23 4 64 0 0,-15-2-86 0 0,14 14 100 0 0,-24-14-78 0 0,25 34 0 0 0,-7-7 0 0 0,6 12 0 0 0,-7 5-12 0 0,11 42 10 0 0,-12-23-196 0 0,3 16 386 0 0,-7 18-478 0 0,-5-6 458 0 0,-7 5-206 0 0,-5-2 102 0 0,-15 1-172 0 0,13 21 144 0 0,9-63 32 0 0,-2-11-250 0 0,11 58 258 0 0,1 15 786 0 0,-13-96-851 0 0,-4-23 42 0 0,0-1 13 0 0,0 0 4 0 0,12 32-16 0 0,-12-31-144 0 0,0-1 0 0 0,0 0 34 0 0,0 0 109 0 0,0 0 47 0 0,0 0-16 0 0,0 0-11 0 0,1 1-13 0 0,68 3-112 0 0,-27-9 170 0 0,-4 0-71 0 0,-33 3-39 0 0,1 1-1 0 0,-1 0 1 0 0,1 0-1 0 0,-1 1 1 0 0,0 0 0 0 0,1 0-1 0 0,-1 0 1 0 0,1 0-1 0 0,-1 1 1 0 0,1 0 0 0 0,-1 0-1 0 0,5 2-7 0 0,49 3 0 0 0,-31-8 0 0 0,87-8 64 0 0,115 0 48 0 0,-122 9-298 0 0,26 17 172 0 0,-37 12 14 0 0,-48-27 0 0 0,-1 3 64 0 0,-16-9-64 0 0,-9 2 0 0 0,-2 7 0 0 0,-14-5 0 0 0,1-1 0 0 0,-1 4 0 0 0,-2-2 0 0 0,0-2 0 0 0,1 5 0 0 0,0 20 0 0 0,-1-13 0 0 0,6 14 0 0 0,-6-4 0 0 0,0 18-53 0 0,7 30 106 0 0,15 32-66 0 0,-6 15 0 0 0,1 73 26 0 0,-12-76-16 0 0,-5 34-130 0 0,6-50 258 0 0,5-30-125 0 0,5 15 0 0 0,-19-37 328 0 0,2-12-232 0 0,-4 31 896 0 0,1-54-992 0 0,3-2 0 0 0,-3 1 0 0 0,2-3-197 0 0,-2-5-836 0 0,-1 21-1907 0 0,0-17 1406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45.968"/>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44 4400 0 0,'0'0'99'0'0,"0"0"11"0"0,0 0 10 0 0,0 0 23 0 0,0-1 69 0 0,0-37 1120 0 0,0 38-1028 0 0,0 0 2 0 0,0 0 13 0 0,1 2 8 0 0,24-2 889 0 0,-7 13-888 0 0,24-4 980 0 0,16-23 654 0 0,-3 19-832 0 0,-13-15-890 0 0,-39 9-233 0 0,0-1 0 0 0,0 1 0 0 0,1 0 0 0 0,-1 0 0 0 0,0 0 0 0 0,0 0 0 0 0,1 0 0 0 0,-1 1 0 0 0,0-1 0 0 0,0 1 0 0 0,1 0 0 0 0,-1 0 0 0 0,0 0 0 0 0,1 1 0 0 0,-1-1 0 0 0,3 2-7 0 0,24 0 120 0 0,35 14-56 0 0,-7-6-64 0 0,-25-10 0 0 0,-32 0 0 0 0,0 0 0 0 0,0 0 0 0 0,1 0 0 0 0,-1 0 0 0 0,0 0 0 0 0,0 0 0 0 0,1 1 0 0 0,-1-1 0 0 0,0 1 0 0 0,0-1 0 0 0,0 1 0 0 0,0-1 0 0 0,1 1 0 0 0,-1-1 0 0 0,0 1 0 0 0,0 0 0 0 0,0 0 0 0 0,0 0 0 0 0,-1-1 0 0 0,1 1 0 0 0,0 0 0 0 0,0 0 0 0 0,0 0 0 0 0,-1 0 0 0 0,1 1 0 0 0,-1-1 0 0 0,1 0 0 0 0,0 0 0 0 0,-1 0 0 0 0,0 0 0 0 0,1 1 0 0 0,-1-1 0 0 0,1 2 0 0 0,1 0 4 0 0,6 4-12 0 0,5-18 76 0 0,-56-10-4 0 0,-19 15 23 0 0,38 7 2 0 0,-78 13-73 0 0,55-29 38 0 0,35 8-34 0 0,9 6-15 0 0,1 0 1 0 0,0 1-1 0 0,-1-1 0 0 0,1 1 0 0 0,-1 0 1 0 0,1 0-1 0 0,-1 0 0 0 0,1 0 0 0 0,0 0 1 0 0,-1 0-1 0 0,1 1 0 0 0,-1-1 0 0 0,1 1 1 0 0,0 0-1 0 0,-1-1 0 0 0,1 1 1 0 0,0 0-1 0 0,-2 1-5 0 0,-20 6 153 0 0,10-6-35 0 0,8 0-52 0 0,0-1-1 0 0,0 0 0 0 0,0-1 1 0 0,-1 1-1 0 0,1-1 1 0 0,0 0-1 0 0,0-1 0 0 0,0 0 1 0 0,-1 0-1 0 0,1 0 1 0 0,-3-1-66 0 0,-3-2 124 0 0,2 4-47 0 0,4 3-2 0 0,6-2 13 0 0,-12 7 105 0 0,23-16-182 0 0,71 13-11 0 0,-79-5 0 0 0,-1 0 0 0 0,1 0 0 0 0,-1 1 0 0 0,1 0 0 0 0,-1-1 0 0 0,1 1 0 0 0,-1 0 0 0 0,1 0 0 0 0,-1 0 0 0 0,0 1 0 0 0,0-1 0 0 0,1 1 0 0 0,-1-1 0 0 0,0 1 0 0 0,0-1 0 0 0,0 1 0 0 0,-1 0 0 0 0,2 2 0 0 0,6 4 0 0 0,-8-7 0 0 0,0-1 0 0 0,0 0 0 0 0,-1 0 0 0 0,1 1 0 0 0,0-1 0 0 0,0 0 0 0 0,0 0 0 0 0,0 0 0 0 0,0 0 0 0 0,0 0 0 0 0,-1 0 0 0 0,1 0 0 0 0,0 0 0 0 0,0 0 0 0 0,0 0 0 0 0,0 0 0 0 0,0-1 0 0 0,0 1 0 0 0,-1 0 0 0 0,1-1 0 0 0,0 1 0 0 0,0 0 0 0 0,0-1 0 0 0,-1 1 0 0 0,1-1 0 0 0,0 0 0 0 0,-1 1 0 0 0,1-1 0 0 0,0 1 0 0 0,-1-1 0 0 0,1 0 0 0 0,0 0 0 0 0,11-7 0 0 0,35 5 0 0 0,18-38 66 0 0,-62 40-65 0 0,-1 0 0 0 0,1 0 0 0 0,0 0-1 0 0,-1 1 1 0 0,1-1 0 0 0,0 1 0 0 0,0 0-1 0 0,-1 0 1 0 0,1 0 0 0 0,0 0 0 0 0,0 0 0 0 0,-1 1-1 0 0,1-1 1 0 0,0 1 0 0 0,-1 0 0 0 0,1-1-1 0 0,0 1 1 0 0,0 1-1 0 0,37 4 0 0 0,41-14 0 0 0,-18 22 0 0 0,-55-11 0 0 0,1-6 0 0 0,-4-4-16 0 0,-9-7-60 0 0,-8 37-344 0 0,4-17 374 0 0,-1-8 225 0 0,0 10-168 0 0,-1-3-26 0 0,-33 9-5 0 0,41-13 20 0 0,0 0 1 0 0,0-1-1 0 0,0 0 1 0 0,0 1-1 0 0,1-1 1 0 0,-1 0-1 0 0,0 0 1 0 0,0 0-1 0 0,0 0 1 0 0,0-1-1 0 0,0 1 1 0 0,0 0-1 0 0,0-1 1 0 0,0 1-1 0 0,0-1 1 0 0,1 0-1 0 0,-1 0 1 0 0,0 1-1 0 0,0-1 1 0 0,1 0-1 0 0,-2-1 0 0 0,-15-5 1 0 0,-63 11-1 0 0,10 10 0 0 0,-9-19-64 0 0,14 20 128 0 0,10-11-54 0 0,46-4 173 0 0,18-3 8 0 0,55 11-127 0 0,36-13 0 0 0,-13-12-64 0 0,-23 11 0 0 0,-29 5 0 0 0,-1-8 103 0 0,-6 19-198 0 0,-22-8 83 0 0,-1 4-47 0 0,-1-4 4 0 0,5-3 45 0 0,-1-1 10 0 0,2 4-16 0 0,-7-1-59 0 0,-2-1 6 0 0,0 0 5 0 0,0 0-6 0 0,0 0-20 0 0,-16 21-426 0 0,4-18-938 0 0,2 1-3568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56.618"/>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0 168 8952 0 0,'0'0'200'0'0,"0"0"33"0"0,0 0 15 0 0,2 0-36 0 0,0-1-213 0 0,41-7 571 0 0,22 5-416 0 0,-21 6 727 0 0,5-2 198 0 0,-2 8 34 0 0,-45-7-1049 0 0,0-1-1 0 0,0 0 1 0 0,0 0 0 0 0,0 0-1 0 0,0 0 1 0 0,0 0 0 0 0,1 0-1 0 0,-1 0 1 0 0,0-1 0 0 0,1 1-1 0 0,-1-1 1 0 0,0 0 0 0 0,0 0-1 0 0,1 1 1 0 0,-1-1 0 0 0,1-1-1 0 0,-1 1 1 0 0,0 0 0 0 0,0-1-1 0 0,3 0-63 0 0,14-3 164 0 0,1 1-1 0 0,-1 1 1 0 0,1 0-1 0 0,0 2 1 0 0,0 0 0 0 0,12 2-164 0 0,73 9 390 0 0,-46 4-204 0 0,70-36 319 0 0,-48 16-147 0 0,210-24 556 0 0,-205 22-772 0 0,1 12 9 0 0,63-42 194 0 0,-62 21-259 0 0,0 4-1 0 0,0 4 0 0 0,41 2-85 0 0,70-5 0 0 0,-43-6 0 0 0,-57 9 0 0 0,-2-15 0 0 0,97 70 424 0 0,-38-60 78 0 0,157-10-44 0 0,-273 20-401 0 0,65 4-23 0 0,-11 19 19 0 0,195-29-53 0 0,-79 42 0 0 0,87-13 11 0 0,-212-8 58 0 0,-77-9-48 0 0,0 0 0 0 0,0 0 0 0 0,0 0 0 0 0,1-1 0 0 0,-1-1 0 0 0,1 0 0 0 0,-1 0 0 0 0,1 0 0 0 0,-1-1 0 0 0,1 0 0 0 0,-1-1-1 0 0,1 0 1 0 0,0 0-21 0 0,101-29 504 0 0,88 66-8 0 0,-145-36-497 0 0,-45-1 8 0 0,1 1 0 0 0,0 0 0 0 0,-1 0 1 0 0,1 1-1 0 0,-1 0 0 0 0,1 0 1 0 0,-1 1-1 0 0,1 0 0 0 0,6 3-7 0 0,9 8 0 0 0,28 5 0 0 0,-3-29 0 0 0,-17 14 0 0 0,39-7 0 0 0,-23-7-158 0 0,-17 8 151 0 0,-13 13 132 0 0,-7-8-191 0 0,-11-2 64 0 0,0 1 0 0 0,-1-1 0 0 0,1 0 0 0 0,0 1 0 0 0,-1-1 1 0 0,1 1-1 0 0,0-1 0 0 0,0 0 0 0 0,0 1 0 0 0,-1-1 0 0 0,1 1 1 0 0,0-1-1 0 0,0 1 0 0 0,0-1 0 0 0,0 0 0 0 0,0 1 0 0 0,0-1 1 0 0,0 1-1 0 0,0-1 0 0 0,0 1 0 0 0,0-1 0 0 0,0 1 0 0 0,0-1 1 0 0,0 1-1 0 0,0-1 0 0 0,0 0 0 0 0,1 1 0 0 0,-1-1 0 0 0,0 1 0 0 0,0-1 1 0 0,0 0-1 0 0,1 1 0 0 0,-1-1 0 0 0,0 1 0 0 0,1-1 0 0 0,-1 0 1 0 0,0 1-1 0 0,1-1 0 0 0,-1 0 0 0 0,0 0 0 0 0,1 1 0 0 0,-1-1 1 0 0,0 0-1 0 0,1 0 0 0 0,-1 0 0 0 0,1 1 0 0 0,-1-1 0 0 0,1 0 1 0 0,-1 0-1 0 0,0 0 0 0 0,1 0 0 0 0,-1 0 0 0 0,1 0 0 0 0,-1 0 0 0 0,1 0 1 0 0,-1 0-1 0 0,1 0 0 0 0,-1 0 2 0 0,1-2-72 0 0,-1 2-36 0 0,0 0-11 0 0,0 0-1 0 0,33 14-2521 0 0,-29-14 1186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57.695"/>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0 121 12528 0 0,'0'14'336'0'0,"0"-21"273"0"0,0 5-305 0 0,6-9 27 0 0,15-39 897 0 0,-13 40-741 0 0,12-1-446 0 0,-18 11-41 0 0,0 0 0 0 0,0-1 0 0 0,0 1 0 0 0,0-1 0 0 0,-1 0 0 0 0,1 1 0 0 0,0-1 0 0 0,0 0 0 0 0,0 0 0 0 0,0 0 0 0 0,-1 0 0 0 0,1-1 0 0 0,-1 1 0 0 0,1 0 0 0 0,-1-1 0 0 0,1 1 0 0 0,-1-1 0 0 0,0 1 0 0 0,1-1 0 0 0,-1 0 0 0 0,0 0 0 0 0,0 1 0 0 0,0-1 0 0 0,8-12 0 0 0,13 12 36 0 0,-5 5-8 0 0,16-7-28 0 0,26 38 77 0 0,23-4 519 0 0,-18-25 116 0 0,11 17 149 0 0,54 4-176 0 0,76-3-161 0 0,11-23-236 0 0,-192 3-195 0 0,-4-1-60 0 0,0 0-1 0 0,1-1 1 0 0,-1-1-1 0 0,1 0 1 0 0,-1-2-1 0 0,12-2-32 0 0,69-15 15 0 0,2 29 72 0 0,5-15 5 0 0,107 30 397 0 0,-3-15-625 0 0,-45 2 204 0 0,-12-2 5 0 0,-57-34-59 0 0,144 3 215 0 0,-43-8-141 0 0,82 49-35 0 0,-70-30-53 0 0,-29-5 250 0 0,-69 5 639 0 0,12-10-596 0 0,-105 4-293 0 0,-19 15 0 0 0,-1 0 0 0 0,0 0 0 0 0,1 0 0 0 0,0 0 0 0 0,-1 0 0 0 0,1 1 0 0 0,0-1 0 0 0,-1 0 0 0 0,1 0 0 0 0,0 1 0 0 0,0-1 0 0 0,-1 1 0 0 0,1-1 0 0 0,0 0 0 0 0,0 1 0 0 0,0-1 0 0 0,0 1 0 0 0,0 0 0 0 0,0-1 0 0 0,0 1 0 0 0,0 0 0 0 0,0 0 0 0 0,0-1 0 0 0,0 1 0 0 0,0 0 0 0 0,0 0 0 0 0,0 0 0 0 0,0 0 0 0 0,0 1 0 0 0,0-1 0 0 0,0 0 0 0 0,0 0 0 0 0,0 0 0 0 0,0 1 0 0 0,0-1 0 0 0,0 1 0 0 0,0-1 0 0 0,0 1 0 0 0,0-1 0 0 0,7 4 0 0 0,-1-4 0 0 0,2 3 1 0 0,-2 8-15 0 0,-12 18-127 0 0,2-7-554 0 0,0 0-5390 0 0,-2-8-596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2:16.048"/>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10 5408 0 0,'0'0'124'0'0,"0"0"17"0"0,0 0 10 0 0,0 0-9 0 0,0 0-36 0 0,0 0-12 0 0,0 0-4 0 0,0 0 10 0 0,0 0 52 0 0,0 0 28 0 0,0 0 4 0 0,0 0 10 0 0,0 0 45 0 0,0 0 17 0 0,0 0 7 0 0,0 0 30 0 0,0 0 123 0 0,0 0 52 0 0,0 0 11 0 0,2 0-47 0 0,93-4 1504 0 0,-35 7-1224 0 0,189-7 837 0 0,-219 5-1509 0 0,59-7 275 0 0,-21 6-115 0 0,-39 1 45 0 0,-25 2-224 0 0,-3-2 43 0 0,-1-1 51 0 0,0 0-2 0 0,0 0-41 0 0,0 0-130 0 0,-2 1-18 0 0,-120 26-114 0 0,69-17 180 0 0,-47 5 20 0 0,-49-15 764 0 0,9 4-36 0 0,141-4-679 0 0,52-13-136 0 0,58 17 77 0 0,20 5 117 0 0,-67-9-204 0 0,48-9 1 0 0,-78 4 96 0 0,-20 0 93 0 0,-23 1-89 0 0,-45 2-14 0 0,-25 12-171 0 0,8-4-235 0 0,16 13-1352 0 0,34-14-3370 0 0</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04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68 0,'0'4'27'0,"0"-1"-14"0,4-3-18 0,-4 0 4 15,0 0-27-15,0 0-11 16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2:22.750"/>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11 42 1952 0 0,'0'0'84'0'0,"0"0"65"0"0,0 0 331 0 0,-2-2 122 0 0,-6-19 6841 0 0,34 14-6159 0 0,65 2-1158 0 0,120 9 887 0 0,-65-8-50 0 0,15-1-963 0 0,-79 5 64 0 0,-72 1-64 0 0,-4 2 0 0 0,-2-2 10 0 0,-29 5 44 0 0,-37 3 98 0 0,36-4-129 0 0,-1-2 1 0 0,0 0 0 0 0,0-2 0 0 0,-1-1 0 0 0,-5-1-24 0 0,-17 0 9 0 0,-182-9-9 0 0,108 0 0 0 0,76 5 288 0 0,46 5-224 0 0,3-5 816 0 0,122 15-834 0 0,-56-5-143 0 0,48-4 344 0 0,-46-2-347 0 0,-56-3 164 0 0,-13 3-64 0 0,1 1 0 0 0,-1 0 0 0 0,0-1 0 0 0,0 1 0 0 0,0-1 0 0 0,-1 1 0 0 0,1-1 0 0 0,0 1 0 0 0,0-1 0 0 0,0 1 0 0 0,0-1 0 0 0,0 1 0 0 0,0 0 0 0 0,-1-1 0 0 0,1 1 0 0 0,0-1 0 0 0,0 1 0 0 0,-1 0 0 0 0,1-1 0 0 0,0 1 0 0 0,-1 0 0 0 0,1-1 0 0 0,0 1 0 0 0,-1 0 0 0 0,1-1 0 0 0,0 1 0 0 0,-1 0 0 0 0,1 0 0 0 0,-1 0 0 0 0,1-1 0 0 0,-1 1 0 0 0,1 0 0 0 0,0 0 0 0 0,-1 0 0 0 0,1 0 0 0 0,-1 0 0 0 0,1 0 0 0 0,-1 0 0 0 0,1 0 0 0 0,-1 0 0 0 0,1 0 0 0 0,-1 0 0 0 0,1 0 0 0 0,0 0 0 0 0,-1 0 0 0 0,1 0 0 0 0,-1 0 0 0 0,1 0 0 0 0,-1 1 0 0 0,1-1 0 0 0,0 0 0 0 0,-1 0 0 0 0,-11 1-130 0 0,0 0 1 0 0,0 1 0 0 0,0 1 0 0 0,0-1 0 0 0,0 2 0 0 0,1 0 0 0 0,-9 4 129 0 0,-6 2-352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2.558"/>
    </inkml:context>
    <inkml:brush xml:id="br0">
      <inkml:brushProperty name="width" value="0.05" units="cm"/>
      <inkml:brushProperty name="height" value="0.05" units="cm"/>
      <inkml:brushProperty name="color" value="#F6630D"/>
    </inkml:brush>
  </inkml:definitions>
  <inkml:trace contextRef="#ctx0" brushRef="#br0">495 1 5192 0 0,'-27'38'328'0'0,"-32"33"78"0"0,32-32-172 0 0,-69 76 592 0 0,10-9 285 0 0,49-54-520 0 0,-17 21 239 0 0,38-53-784 0 0,1 0 0 0 0,1 2 0 0 0,1-1 0 0 0,0 2 0 0 0,2 0 0 0 0,1 0 0 0 0,-2 6-46 0 0,8-15-2395 0 0,4 0-810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6.894"/>
    </inkml:context>
    <inkml:brush xml:id="br0">
      <inkml:brushProperty name="width" value="0.05" units="cm"/>
      <inkml:brushProperty name="height" value="0.05" units="cm"/>
      <inkml:brushProperty name="color" value="#F6630D"/>
    </inkml:brush>
  </inkml:definitions>
  <inkml:trace contextRef="#ctx0" brushRef="#br0">690 1 9584 0 0,'-12'10'721'0'0,"-36"46"-266"0"0,26-21-439 0 0,-32 53-172 0 0,1-26 208 0 0,-88 108 988 0 0,8-22 33 0 0,-1 20-994 0 0,85-105-821 0 0,26-35-2171 0 0,2-3-1040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3.475"/>
    </inkml:context>
    <inkml:brush xml:id="br0">
      <inkml:brushProperty name="width" value="0.05" units="cm"/>
      <inkml:brushProperty name="height" value="0.05" units="cm"/>
      <inkml:brushProperty name="color" value="#F6630D"/>
    </inkml:brush>
  </inkml:definitions>
  <inkml:trace contextRef="#ctx0" brushRef="#br0">1575 0 6984 0 0,'0'0'201'0'0,"0"0"7"0"0,-6 6-53 0 0,-15 15-143 0 0,-13 5-154 0 0,-3 8 68 0 0,4-16 7 0 0,-20 21 54 0 0,-66 62-174 0 0,16-15-188 0 0,-67 72-71 0 0,51-29 304 0 0,-2 15 9 0 0,-158 167 56 0 0,-7 14 510 0 0,168-200 95 0 0,59-39-2182 0 0,42-66-581 0 0</inkml:trace>
  <inkml:trace contextRef="#ctx0" brushRef="#br0" timeOffset="452.929">1472 1327 5400 0 0,'1'0'34'0'0,"1"-8"163"0"0,-5 11-84 0 0,-44 55 137 0 0,28-35-196 0 0,16-21-54 0 0,-1 1 0 0 0,1-1 0 0 0,-1 1 0 0 0,1-1 0 0 0,0 1 0 0 0,0 0 0 0 0,0 0 0 0 0,0 0 0 0 0,1 1 0 0 0,-1-1 0 0 0,1 1 0 0 0,0-1 0 0 0,0 1 0 0 0,0 2 0 0 0,-29 26 166 0 0,4 13-20 0 0,-70 66 83 0 0,-7 9 56 0 0,-67 77 337 0 0,35-53-542 0 0,34-35 142 0 0,5-18-66 0 0,33-39-357 0 0,37-27 112 0 0</inkml:trace>
  <inkml:trace contextRef="#ctx0" brushRef="#br0" timeOffset="1083.37">2804 1476 9184 0 0,'-5'28'704'0'0,"-62"45"-448"0"0,-12 6-270 0 0,77-76 7 0 0,-1 2-2 0 0,0-1 1 0 0,0 1-1 0 0,0 0 0 0 0,0-1 1 0 0,-1 0-1 0 0,1 0 0 0 0,-1 0 1 0 0,0 0-1 0 0,0-1 0 0 0,-1 1 1 0 0,1-1-1 0 0,-1 0 0 0 0,-4 2 9 0 0,-6 3-1 0 0,0 1-1 0 0,1 1 1 0 0,0 0 0 0 0,1 1-1 0 0,0 1 1 0 0,1 0-1 0 0,0 1 1 0 0,-6 8 1 0 0,-12 12 1 0 0,-132 152 116 0 0,5-2 31 0 0,113-125-84 0 0,-3-3-1 0 0,-2-2 1 0 0,-6 2-64 0 0,-247 232 266 0 0,184-178-33 0 0,-405 357 748 0 0,288-269-564 0 0,51-49 0 0 0,155-124-419 0 0,1 2 0 0 0,0 1 0 0 0,2 1 0 0 0,-20 28 2 0 0,36-44-30 0 0,-61 88-430 0 0,69-97 385 0 0,0 0 1 0 0,1 0-1 0 0,-1 0 1 0 0,0 0-1 0 0,1 0 1 0 0,0 0 0 0 0,0 0-1 0 0,0 1 1 0 0,0-1-1 0 0,0 1 1 0 0,0-1-1 0 0,1 0 1 0 0,0 1-1 0 0,0-1 1 0 0,0 1 0 0 0,0-1-1 0 0,0 1 1 0 0,1-1-1 0 0,0 1 1 0 0,-1-1-1 0 0,1 0 1 0 0,0 1-1 0 0,1-1 1 0 0,0 2 74 0 0,17 15-775 0 0,2-8-7 0 0</inkml:trace>
  <inkml:trace contextRef="#ctx0" brushRef="#br0" timeOffset="1751.601">2959 2813 9528 0 0,'0'0'216'0'0,"0"0"32"0"0,0 0 10 0 0,-1 0-34 0 0,-8 4-178 0 0,-21 24-46 0 0,22-13 0 0 0,-24 34 0 0 0,-104 133 154 0 0,61-76-47 0 0,-58 47-96 0 0,-50 28 63 0 0,-207 213-108 0 0,-381 300 162 0 0,401-369 505 0 0,111-60 1486 0 0,214-208-2623 0 0,45-57 498 0 0,-1 1-12 0 0,1-1 1 0 0,0 0-1 0 0,-1 1 0 0 0,1-1 1 0 0,0 1-1 0 0,0-1 0 0 0,-1 1 1 0 0,1-1-1 0 0,0 1 0 0 0,0-1 1 0 0,0 1-1 0 0,0-1 0 0 0,0 1 1 0 0,-1-1-1 0 0,1 1 0 0 0,0-1 1 0 0,0 1-1 0 0,0-1 0 0 0,0 1 0 0 0,1-1 1 0 0,-1 1-1 0 0,0-1 0 0 0,0 1 1 0 0,0-1-1 0 0,0 1 0 0 0,0-1 1 0 0,1 1-1 0 0,-1-1 0 0 0,0 1 1 0 0,0-1-1 0 0,1 0 0 0 0,-1 1 1 0 0,0-1-1 0 0,1 1 0 0 0,-1-1 1 0 0,0 0-1 0 0,1 1 0 0 0,-1-1 1 0 0,1 0-1 0 0,-1 1 0 0 0,1-1 1 0 0,-1 0-1 0 0,1 0 0 0 0,-1 0 0 0 0,0 1 1 0 0,1-1-1 0 0,-1 0 0 0 0,1 0 1 0 0,-1 0-1 0 0,1 0 0 0 0,0 0 1 0 0,-1 0-1 0 0,1 0 0 0 0,-1 0 1 0 0,1 0-1 0 0,-1 0 0 0 0,1 0 1 0 0,-1 0-1 0 0,1 0 0 0 0,-1 0 1 0 0,1-1 17 0 0,48-9-1588 0 0,-29 1 1012 0 0</inkml:trace>
  <inkml:trace contextRef="#ctx0" brushRef="#br0" timeOffset="2401.692">4179 3028 4232 0 0,'0'0'91'0'0,"0"0"11"0"0,0 0 12 0 0,0 2 28 0 0,-11 29 845 0 0,10-30-710 0 0,0 1 10 0 0,-19 29 2417 0 0,-114 103 120 0 0,-60 106-2480 0 0,17-42-675 0 0,-36 45 470 0 0,8-28-65 0 0,23-42 460 0 0,53-29-142 0 0,-60 81-102 0 0,38-42-236 0 0,3-25-379 0 0,96-107 242 0 0,-98 99-131 0 0,125-117 329 0 0,17-19-3812 0 0,8-14-195 0 0</inkml:trace>
  <inkml:trace contextRef="#ctx0" brushRef="#br0" timeOffset="3036.873">4841 4179 5640 0 0,'0'0'165'0'0,"-1"1"-10"0"0,-28 16-81 0 0,11-3 684 0 0,-4 11 194 0 0,6-6 121 0 0,7-9-193 0 0,-95 114 3257 0 0,33-15-4083 0 0,7-31-54 0 0,29-31 55 0 0,-2-2 1 0 0,-1-2-1 0 0,-19 14-55 0 0,-30 40 132 0 0,-58 67 74 0 0,71-97-126 0 0,-46 107-16 0 0,82-113-216 0 0,33-55 68 0 0,1 0 0 0 0,-1 0 0 0 0,1 1 0 0 0,1-1 1 0 0,-1 1-1 0 0,1 0 0 0 0,0 0 0 0 0,1 0 0 0 0,-1 0 1 0 0,2 0-1 0 0,-1 1 0 0 0,1-1 0 0 0,-1 8 84 0 0,2-14-94 0 0,0 1 0 0 0,0-1 0 0 0,0 0-1 0 0,0 1 1 0 0,0-1 0 0 0,0 0 0 0 0,0 1-1 0 0,0-1 1 0 0,0 1 0 0 0,1-1 0 0 0,-1 0-1 0 0,1 1 1 0 0,-1-1 0 0 0,1 0 0 0 0,-1 0-1 0 0,1 0 1 0 0,0 1 0 0 0,-1-1 0 0 0,1 0 0 0 0,0 0-1 0 0,0 0 1 0 0,0 0 0 0 0,0 0 0 0 0,0 0-1 0 0,0 0 1 0 0,0-1 0 0 0,0 1 0 0 0,1 0 94 0 0,8-1-672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3.28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F6630D"/>
    </inkml:brush>
  </inkml:definitions>
  <inkml:trace contextRef="#ctx0" brushRef="#br0">270 96 9392 0 0,'0'0'200'0'0,"0"0"-22"0"0,0 0-202 0 0,0 0-10 0 0,0 0 126 0 0,0 0 16 0 0,0 0 21 0 0,0 0 107 0 0,0 0 48 0 0,0 0 11 0 0,0 0 11 0 0,0 0 46 0 0,-1-1 22 0 0,-13-11 1756 0 0,12 11-2006 0 0,2 1-10 0 0,-2-1-6 0 0,-5-2-18 0 0,5 2-11 0 0,2 1-12 0 0,0 0-3 0 0,0 0 0 0 0,0 0 30 0 0,0 0 129 0 0,0 0 53 0 0,0 0 11 0 0,6-16 1 0 0,16-7-120 0 0,15 5-36 0 0,-4 14 120 0 0,-17 16-181 0 0,-14-10-71 0 0,-1 0-1 0 0,1 0 1 0 0,-1 0-1 0 0,1 1 1 0 0,-1-1-1 0 0,0 0 1 0 0,0 1-1 0 0,0-1 0 0 0,0 1 1 0 0,0-1-1 0 0,0 1 1 0 0,-1-1-1 0 0,1 1 1 0 0,-1 0-1 0 0,0-1 0 0 0,0 1 1 0 0,0 0-1 0 0,0-1 1 0 0,0 1-1 0 0,-1 0 1 0 0,1-1-1 0 0,-1 1 1 0 0,1-1-1 0 0,-1 1 0 0 0,0-1 1 0 0,-1 2 0 0 0,-14 62-259 0 0,1-22 57 0 0,9-21 130 0 0,-2-1-1 0 0,-1 0 0 0 0,0 0 1 0 0,-2 0-1 0 0,-11 15 73 0 0,-37 55 95 0 0,11-21 57 0 0,2-8 153 0 0,32-30 25 0 0,15-31-305 0 0,0-1 0 0 0,0 1-1 0 0,1-1 1 0 0,-1 0-1 0 0,0 1 1 0 0,1-1 0 0 0,-1 0-1 0 0,1 0 1 0 0,-1 0 0 0 0,1 0-1 0 0,0 0 1 0 0,-1 0-1 0 0,1 0 1 0 0,0-1 0 0 0,-1 1-1 0 0,1 0 1 0 0,0-1-1 0 0,0 0 1 0 0,0 1 0 0 0,0-1-1 0 0,-1 0 1 0 0,1 0-1 0 0,0 0 1 0 0,0 0 0 0 0,0 0-1 0 0,0 0 1 0 0,0-1-1 0 0,0 1-24 0 0,-2 0 7 0 0,15-2 114 0 0,1 0 0 0 0,-1 0 0 0 0,1-2 0 0 0,-1 0 0 0 0,0 0 0 0 0,-1-2 0 0 0,1 0-121 0 0,37-12 175 0 0,17-2-467 0 0,-31 6 249 0 0,-5 2 732 0 0,-25 11-689 0 0,-6 1-233 0 0,-2 0-82 0 0,0 0-5 0 0</inkml:trace>
  <inkml:trace contextRef="#ctx0" brushRef="#br1" timeOffset="-14557.173">1887 15 3456 0 0,'0'0'76'0'0,"0"0"16"0"0,0 0 4 0 0,2-2 53 0 0,21-10 4362 0 0,-22 11-4447 0 0,-1 1 22 0 0,0 0-16 0 0,0 0 7 0 0,0 0 50 0 0,0 0-5 0 0,0 0-8 0 0,0 0 16 0 0,0 0 81 0 0,0 0 40 0 0,0 0 5 0 0,0 0-22 0 0,-1 4-197 0 0,0-1 1 0 0,0 1-1 0 0,-1-1 0 0 0,1 0 0 0 0,-1 1 0 0 0,0-1 0 0 0,0 0 0 0 0,0 0 0 0 0,0 0 1 0 0,-1 0-1 0 0,1 0 0 0 0,-1-1 0 0 0,0 1 0 0 0,0-1 0 0 0,0 0 0 0 0,0 0 1 0 0,0 0-1 0 0,-1 1-37 0 0,-12 10 97 0 0,-43 48 95 0 0,-43 26-236 0 0,-1 13 25 0 0,-95 72 210 0 0,95-80-191 0 0,54-47 0 0 0,2 3 0 0 0,2 2 0 0 0,-5 10 0 0 0,26-30 0 0 0,-48 48 0 0 0,-9 27 0 0 0,6-14 0 0 0,48-57 0 0 0,22-30-23 0 0,4-3-85 0 0,1-1 0 0 0,7-1-111 0 0,26-13-555 0 0,-17 5 494 0 0</inkml:trace>
  <inkml:trace contextRef="#ctx0" brushRef="#br0" timeOffset="1192.713">26 1523 7688 0 0,'0'0'349'0'0,"0"0"-2"0"0,0 0-171 0 0,0 0 113 0 0,2 0 79 0 0,67-33 2588 0 0,0 3-1569 0 0,7-16-107 0 0,31-12 56 0 0,-104 58-1338 0 0,-1-1 0 0 0,1 1 1 0 0,0-1-1 0 0,-1 1 1 0 0,1 0-1 0 0,0 0 0 0 0,-1 0 1 0 0,1 1-1 0 0,0-1 1 0 0,-1 0-1 0 0,1 1 0 0 0,-1 0 1 0 0,1 0-1 0 0,0-1 1 0 0,-1 2-1 0 0,0-1 0 0 0,1 0 1 0 0,-1 0-1 0 0,0 1 1 0 0,1-1-1 0 0,-1 1 0 0 0,0 0 1 0 0,0 0-1 0 0,0-1 1 0 0,-1 1-1 0 0,1 1 0 0 0,0-1 1 0 0,-1 0-1 0 0,1 0 1 0 0,-1 0-1 0 0,0 1 0 0 0,0-1 1 0 0,0 1-1 0 0,0-1 1 0 0,0 1-1 0 0,0-1 0 0 0,-1 1 1 0 0,1 0-1 0 0,-1-1 1 0 0,0 3 1 0 0,0 1 10 0 0,0 1 1 0 0,0-1 0 0 0,-1 0-1 0 0,1 1 1 0 0,-2-1 0 0 0,1 1 0 0 0,-1-1-1 0 0,0 0 1 0 0,0 0 0 0 0,0 0-1 0 0,-1 0 1 0 0,0 0 0 0 0,0-1 0 0 0,-1 1-1 0 0,0-1 1 0 0,0 0 0 0 0,0 0 0 0 0,0 0-1 0 0,-1 0 1 0 0,-2 1-11 0 0,-17 24 345 0 0,-38 21 103 0 0,46-49-56 0 0,14-3-298 0 0,2 1-12 0 0,0 0-4 0 0,2-1-22 0 0,29-21 114 0 0,-5 8-98 0 0,2 9 2 0 0,8 37-169 0 0,-14 3-140 0 0,-11 22-522 0 0,-27-32 924 0 0,-53 65 1391 0 0,31-53-1243 0 0,37-36-315 0 0,0 0 1 0 0,0 0-1 0 0,-1 0 0 0 0,1 0 1 0 0,0 0-1 0 0,0 0 0 0 0,-1 0 1 0 0,1 0-1 0 0,0-1 0 0 0,-1 1 1 0 0,1 0-1 0 0,-1-1 0 0 0,1 1 1 0 0,-1-1-1 0 0,1 0 0 0 0,-1 1 1 0 0,0-1-1 0 0,1 0 1 0 0,-1 0-1 0 0,1 0 0 0 0,-1 0 1 0 0,0 0-1 0 0,1 0 0 0 0,-1-1 1 0 0,0 1-1 0 0,-8-1-28 0 0,-7 12-524 0 0,10-2-545 0 0,2-4 618 0 0</inkml:trace>
  <inkml:trace contextRef="#ctx0" brushRef="#br0" timeOffset="4028.192">480 4183 8072 0 0,'0'0'170'0'0,"0"0"17"0"0,0 0-96 0 0,0 0-26 0 0,-1-1-6 0 0,-2-3-507 0 0,-7 0 5117 0 0,8 4-4102 0 0,2 0-9 0 0,0 0-36 0 0,0 0-12 0 0,-13-6 1394 0 0,-1-1-1462 0 0,8 3-395 0 0,-1 0-1 0 0,0 1 0 0 0,0 0 0 0 0,0 0 1 0 0,-1 1-1 0 0,1 0 0 0 0,-1 0 1 0 0,1 0-1 0 0,-1 1 0 0 0,0 0-46 0 0,-42-11-461 0 0,2 2 538 0 0,24 5 322 0 0,16 5-318 0 0,7 0-1 0 0,-1 0-13 0 0,-17 14 74 0 0,3 4-229 0 0,15-4 88 0 0,0-8 0 0 0,-2-2 11 0 0,2 22-11 0 0,-9 65 13 0 0,-12-7-13 0 0,5-7 72 0 0,1-18-72 0 0,7-38 107 0 0,8-19-128 0 0,11 13 117 0 0,43 51-6 0 0,14-20-62 0 0,-9-10 16 0 0,13 31-44 0 0,-19-10 0 0 0,-50-53 16 0 0,0-1 0 0 0,0 1 0 0 0,-1-1 0 0 0,0 1 0 0 0,1 0 0 0 0,-1-1-1 0 0,-1 1 1 0 0,1 0 0 0 0,0 0 0 0 0,-1 0 0 0 0,0 0 0 0 0,0-1 0 0 0,0 1-1 0 0,-1 2-15 0 0,1 0 90 0 0,-1 2-31 0 0,-1 0-1 0 0,0-1 0 0 0,0 1 0 0 0,-1-1 0 0 0,0 0 1 0 0,0 0-1 0 0,-1 0 0 0 0,0 0 0 0 0,0-1 0 0 0,-1 1 0 0 0,0-1-58 0 0,0 1 91 0 0,-1 0 0 0 0,0 0 1 0 0,0 0-1 0 0,-1-1 0 0 0,1 1 0 0 0,-2-2 0 0 0,1 1 0 0 0,-1-1 0 0 0,1 0 0 0 0,-1-1 0 0 0,-1 0 0 0 0,1 0 0 0 0,-1-1 0 0 0,-2 1-91 0 0,-93 21 1069 0 0,90-25-909 0 0,-1 0-101 0 0,0 0 1 0 0,1 0-1 0 0,-1-2 1 0 0,1 0-1 0 0,-1 0 1 0 0,1-1-1 0 0,-6-3-59 0 0,-15-8-88 0 0,29 1-928 0 0,5 2 440 0 0</inkml:trace>
  <inkml:trace contextRef="#ctx0" brushRef="#br0" timeOffset="2245.305">286 2812 9872 0 0,'0'0'209'0'0,"0"0"6"0"0,0 0-93 0 0,7-5 1188 0 0,-7 6-1239 0 0,1-1 0 0 0,0 0 0 0 0,-1 0 1 0 0,1 1-1 0 0,-1-1 0 0 0,1 0 0 0 0,0 1 1 0 0,-1-1-1 0 0,1 0 0 0 0,-1 1 0 0 0,1-1 1 0 0,-1 1-1 0 0,1-1 0 0 0,-1 1 1 0 0,0-1-1 0 0,1 1 0 0 0,-1-1 0 0 0,0 1 1 0 0,1-1-1 0 0,-1 1 0 0 0,0 0 0 0 0,1-1 1 0 0,-1 1-1 0 0,0 0 0 0 0,0-1 0 0 0,0 1 1 0 0,0 0-1 0 0,0-1 0 0 0,0 1 0 0 0,0 0 1 0 0,0-1-1 0 0,0 1 0 0 0,0 0 0 0 0,0-1 1 0 0,0 1-1 0 0,0-1 0 0 0,-1 1 1 0 0,1 0-1 0 0,0-1 0 0 0,-1 1-71 0 0,1 8-378 0 0,-28 80 552 0 0,17-65-172 0 0,-64 106-16 0 0,45-54 540 0 0,27-65-412 0 0,4 31-115 0 0,10-5-36 0 0,-9-34 138 0 0,0 0 0 0 0,0 0 0 0 0,0 0 1 0 0,0 0-1 0 0,1-1 0 0 0,-1 1 0 0 0,1-1 1 0 0,0 0-1 0 0,-1 0 0 0 0,1 0 0 0 0,0 0 1 0 0,0 0-1 0 0,1-1 0 0 0,-1 1 0 0 0,0-1 1 0 0,0 0-1 0 0,1 0 0 0 0,-1 0 0 0 0,3 0-101 0 0,22 4 615 0 0,47 0 80 0 0,2-30-525 0 0,-56 15-106 0 0,-8 3-275 0 0,-23 11-1474 0 0,-18 0-581 0 0,26-4 1469 0 0</inkml:trace>
  <inkml:trace contextRef="#ctx0" brushRef="#br0" timeOffset="2576.627">410 3057 11912 0 0,'0'0'436'0'0,"0"0"-242"0"0,0 0 61 0 0,0 0 53 0 0,0 0 11 0 0,0 0-41 0 0,0 0-147 0 0,0 2 25 0 0,5 28 620 0 0,7 11 489 0 0,9 72-320 0 0,-23-76-698 0 0,0 1 0 0 0,-3 0-1 0 0,-1-1 1 0 0,-2 1-247 0 0,-7 54 485 0 0,19-31-277 0 0,-2-53-131 0 0,-3-7-96 0 0,1 0 0 0 0,0-1 0 0 0,0 1 0 0 0,0-1 0 0 0,0 1-1 0 0,0-1 1 0 0,0 1 0 0 0,0-1 0 0 0,0 1 0 0 0,0-1 0 0 0,0 1 0 0 0,1 0 0 0 0,-1-1 0 0 0,0 1 0 0 0,0-1 0 0 0,0 1 0 0 0,1-1 0 0 0,-1 1 0 0 0,0-1 0 0 0,1 0 0 0 0,-1 1 0 0 0,0-1 0 0 0,1 1 0 0 0,-1-1 0 0 0,1 0 0 0 0,-1 1 0 0 0,0-1 0 0 0,1 0 0 0 0,-1 1-1 0 0,1-1 1 0 0,-1 0 0 0 0,1 0 0 0 0,-1 1 0 0 0,1-1 0 0 0,-1 0 0 0 0,1 0 0 0 0,-1 0 0 0 0,1 0 0 0 0,0 0 0 0 0,-1 0 0 0 0,1 0 0 0 0,-1 0 0 0 0,1 0 0 0 0,-1 0 0 0 0,1 0 0 0 0,-1 0 0 0 0,1 0 19 0 0,11-4-406 0 0</inkml:trace>
  <inkml:trace contextRef="#ctx0" brushRef="#br1" timeOffset="-13670.735">3186 1327 6192 0 0,'0'0'133'0'0,"0"0"23"0"0,0 0 13 0 0,0 2-18 0 0,-1 5-131 0 0,-1-1 1 0 0,-1 0-1 0 0,1 0 0 0 0,-1 0 0 0 0,0 0 1 0 0,0 0-1 0 0,-1 0 0 0 0,0-1 1 0 0,0 0-1 0 0,0 0 0 0 0,-1 0 0 0 0,1 0 1 0 0,-1-1-21 0 0,-17 22 47 0 0,19-22-47 0 0,-5 8-2 0 0,-1 0-1 0 0,-1 0 1 0 0,0-1 0 0 0,0 0-1 0 0,-1-1 1 0 0,0 0 0 0 0,-5 2 2 0 0,-91 85-315 0 0,-157 104 391 0 0,90-47 211 0 0,-11 22 147 0 0,75-65-246 0 0,34-35 39 0 0,-63 82-227 0 0,-22 36-217 0 0,-104 163-598 0 0,54-78 382 0 0,-33 51 639 0 0,111-166 777 0 0,64-83-180 0 0,13-14-187 0 0,20-34-294 0 0,-14 24 362 0 0,13-18-510 0 0,37-38-236 0 0,0-1-16 0 0,11 10-3538 0 0,-1-10 784 0 0</inkml:trace>
  <inkml:trace contextRef="#ctx0" brushRef="#br1" timeOffset="-12873.431">3758 2468 4464 0 0,'-5'15'96'0'0,"5"-10"16"0"0,-7-1 8 0 0,7 0 8 0 0,0-4-128 0 0,0 0 0 0 0,0 0 0 0 0,0 0-1296 0 0,0 0-288 0 0</inkml:trace>
  <inkml:trace contextRef="#ctx0" brushRef="#br1" timeOffset="-12518.379">3510 2716 3552 0 0,'-82'72'224'0'0,"-20"24"24"0"0,4 5-168 0 0,-144 148-265 0 0,87-109-318 0 0,-76 57 150 0 0,-4 33 2522 0 0,-31 9-2169 0 0,-119 105 2565 0 0,79-90-2009 0 0,143-136 5 0 0,-67 57 339 0 0,122-90-701 0 0,-17 6-28 0 0,61-39-451 0 0,63-50 189 0 0,1-2-110 0 0,0 0-45 0 0,0 0-8 0 0,0 0-2 0 0,0 0-2 0 0,0 0-4 0 0,0 1-502 0 0,0 3-2000 0 0</inkml:trace>
  <inkml:trace contextRef="#ctx0" brushRef="#br1" timeOffset="-11455.497">4943 2649 6272 0 0,'0'0'141'0'0,"0"0"23"0"0,0 0 11 0 0,0 0-15 0 0,0 0-67 0 0,0 0-21 0 0,-6 1 29 0 0,-4 3-151 0 0,0 1 0 0 0,1 0 0 0 0,0 0 0 0 0,0 1-1 0 0,0 1 1 0 0,1-1 0 0 0,0 1 0 0 0,-7 8 50 0 0,-38 29-255 0 0,12-16 278 0 0,1 1 0 0 0,2 2-1 0 0,-15 16-22 0 0,-453 490-254 0 0,340-359 174 0 0,-57 70 249 0 0,-68 62 1126 0 0,-80 108 441 0 0,96-138-691 0 0,134-123 203 0 0,14-8-829 0 0,48-45-355 0 0,70-91-79 0 0,10-12-52 0 0,-1 0 1 0 0,0-1-1 0 0,1 1 0 0 0,-1-1 1 0 0,1 1-1 0 0,0-1 0 0 0,-1 1 1 0 0,1-1-1 0 0,-1 0 1 0 0,1 1-1 0 0,-1-1 0 0 0,1 0 1 0 0,0 1-1 0 0,-1-1 0 0 0,1 0 1 0 0,0 0-1 0 0,0 1 0 0 0,-1-1 1 0 0,1 0-1 0 0,0 0 0 0 0,-1 0 1 0 0,1 0-1 0 0,0 0 1 0 0,0 0-1 0 0,-1 0 0 0 0,1 0 1 0 0,0 0-1 0 0,-1-1 0 0 0,1 1 1 0 0,0 0-1 0 0,-1 0 0 0 0,1-1 1 0 0,0 1-1 0 0,-1 0 0 0 0,1-1 1 0 0,0 1-1 0 0,-1 0 1 0 0,1-1-1 0 0,-1 1 0 0 0,1-1 1 0 0,-1 1-1 0 0,1-1 0 0 0,-1 1 1 0 0,1-1-1 0 0,-1 0 0 0 0,0 1 1 0 0,1-1-1 0 0,-1 1 0 0 0,0-1 67 0 0,8-4-343 0 0,19-6-329 0 0</inkml:trace>
  <inkml:trace contextRef="#ctx0" brushRef="#br1" timeOffset="-10758.423">4792 4174 6992 0 0,'-42'42'694'0'0,"-35"46"-570"0"0,-7 7 74 0 0,-63 69 154 0 0,-225 204 2280 0 0,320-316-2464 0 0,-95 115-299 0 0,73-43-786 0 0,67-98 685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7.889"/>
    </inkml:context>
    <inkml:brush xml:id="br0">
      <inkml:brushProperty name="width" value="0.05" units="cm"/>
      <inkml:brushProperty name="height" value="0.05" units="cm"/>
      <inkml:brushProperty name="color" value="#F6630D"/>
    </inkml:brush>
  </inkml:definitions>
  <inkml:trace contextRef="#ctx0" brushRef="#br0">1515 0 6296 0 0,'0'0'184'0'0,"13"10"32"0"0,-11-9-173 0 0,0 0 0 0 0,0 0 1 0 0,-1 0-1 0 0,1 0 0 0 0,0 0 1 0 0,0 1-1 0 0,-1-1 0 0 0,1 0 1 0 0,0 1-1 0 0,-1-1 0 0 0,1 1 0 0 0,-1 0 1 0 0,0 0-1 0 0,0-1 0 0 0,0 1 1 0 0,0 0-1 0 0,0 0 0 0 0,0 0 1 0 0,0 0-1 0 0,0 0 0 0 0,-1 0 0 0 0,1 0 1 0 0,-1 1-44 0 0,0 30-239 0 0,-27 15 784 0 0,-3 0 0 0 0,-2-3 0 0 0,-18 20-545 0 0,-43 61 448 0 0,49-63-410 0 0,-3-1 0 0 0,-3-3 0 0 0,-2-2 0 0 0,-19 14-38 0 0,-85 86-362 0 0,-146 130 2158 0 0,86-63-1050 0 0,-69 35-628 0 0,266-238-359 0 0,-23 23 50 0 0,16-11-3067 0 0,9-9-318 0 0</inkml:trace>
  <inkml:trace contextRef="#ctx0" brushRef="#br0" timeOffset="488.457">1737 1367 5936 0 0,'0'0'169'0'0,"0"1"2"0"0,-17 59 142 0 0,-4-14-228 0 0,18-31-41 0 0,2-8 13 0 0,0 0 1 0 0,-1-1-1 0 0,0 1 1 0 0,0-1-1 0 0,0 0 1 0 0,-1 1-1 0 0,0-1 1 0 0,0 0-1 0 0,-1 0 1 0 0,0-1-1 0 0,0 1 1 0 0,0-1-58 0 0,-40 65 1041 0 0,-69 84 1166 0 0,38-44-1445 0 0,-6-3 0 0 0,-10 3-762 0 0,-172 220 476 0 0,97-111-268 0 0,-79 146-208 0 0,137-174-424 0 0,56-52-1590 0 0,46-109-1788 0 0</inkml:trace>
  <inkml:trace contextRef="#ctx0" brushRef="#br0" timeOffset="1008.675">2491 1760 7688 0 0,'0'0'166'0'0,"0"0"29"0"0,0 0 14 0 0,0 2-25 0 0,-27 52-346 0 0,-5-26 66 0 0,-38 119 240 0 0,-114 146 341 0 0,-53 88 462 0 0,129-203-947 0 0,-210 277 288 0 0,-102 101-412 0 0,297-387 266 0 0,15-26-35 0 0,82-107-104 0 0,-77 127-77 0 0,71-109-750 0 0,20-30-2510 0 0</inkml:trace>
  <inkml:trace contextRef="#ctx0" brushRef="#br0" timeOffset="1534.168">3252 2646 7920 0 0,'0'0'174'0'0,"0"0"29"0"0,11 10 236 0 0,-8-7-398 0 0,1 1 1 0 0,-1-1 0 0 0,0 1-1 0 0,0 0 1 0 0,0 0 0 0 0,-1 0-1 0 0,0 0 1 0 0,1 0 0 0 0,-2 1-1 0 0,1-1 1 0 0,0 1 0 0 0,-1-1-1 0 0,0 1 1 0 0,0 0 0 0 0,0 0-1 0 0,0-1 1 0 0,-1 1 0 0 0,0 0-1 0 0,0 0 1 0 0,0 0 0 0 0,-1-1-1 0 0,0 1 1 0 0,1 0 0 0 0,-2 0-42 0 0,-4 16 126 0 0,-1 0 0 0 0,-1 0 0 0 0,-2-1 0 0 0,0 0 0 0 0,0-1 0 0 0,-10 13-126 0 0,-60 77 204 0 0,-29 46 397 0 0,3-7-30 0 0,-24 20-479 0 0,-118 152 244 0 0,130-151-120 0 0,-8-5 0 0 0,-29 20-216 0 0,-279 348-310 0 0,341-416 380 0 0,33-31-326 0 0,54-57-1411 0 0,6-27-2178 0 0</inkml:trace>
  <inkml:trace contextRef="#ctx0" brushRef="#br0" timeOffset="1987.101">4083 3240 7224 0 0,'0'2'165'0'0,"-7"58"422"0"0,2-7-577 0 0,-7 32 54 0 0,-14 3 182 0 0,-18 13 686 0 0,1-14 202 0 0,-30 62 233 0 0,44-84-1308 0 0,-4-1 1 0 0,-30 45-60 0 0,-41 49 0 0 0,-23 14 0 0 0,-191 264 584 0 0,135-181-408 0 0,78-111-295 0 0,32-31-1348 0 0,50-61-1133 0 0,17-32 1258 0 0</inkml:trace>
  <inkml:trace contextRef="#ctx0" brushRef="#br0" timeOffset="2441.328">5080 4242 9008 0 0,'0'0'200'0'0,"0"0"33"0"0,0 0 15 0 0,0 9 7 0 0,0 49-37 0 0,-23-11 957 0 0,-51 46 197 0 0,-51 41-855 0 0,-58 65 131 0 0,-221 242-360 0 0,185-206-1138 0 0,180-192-982 0 0,34-34-298 0 0,12 3 1300 0 0,-5-9-2 0 0</inkml:trace>
  <inkml:trace contextRef="#ctx0" brushRef="#br0" timeOffset="2870.949">5867 4611 11376 0 0,'0'0'256'0'0,"0"0"34"0"0,0 0 21 0 0,0 0-35 0 0,-6 6-169 0 0,-43 60-195 0 0,-25 12 34 0 0,-9 30-20 0 0,-28 18 499 0 0,-57 74 622 0 0,121-137-770 0 0,-6 7 78 0 0,3 2 1 0 0,-26 53-356 0 0,32-34-364 0 0,34-61 204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21:14.68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brush xml:id="br2">
      <inkml:brushProperty name="width" value="0.05" units="cm"/>
      <inkml:brushProperty name="height" value="0.05" units="cm"/>
      <inkml:brushProperty name="color" value="#66CC00"/>
    </inkml:brush>
  </inkml:definitions>
  <inkml:trace contextRef="#ctx0" brushRef="#br0">6175 3552 10120 0 0,'0'0'298'0'0,"0"0"-4"0"0,0 0-122 0 0,0 0 204 0 0,0 0 110 0 0,0 0 24 0 0,0 0-25 0 0,0 0-110 0 0,-9 13 941 0 0,3 54 779 0 0,7-44-1504 0 0,-4 286 658 0 0,2-95-225 0 0,7-171-852 0 0,-6-43-178 0 0,1 1 1 0 0,-1 0 0 0 0,1 0-1 0 0,-1 0 1 0 0,1 0 0 0 0,0-1-1 0 0,-1 1 1 0 0,1 0-1 0 0,0-1 1 0 0,-1 1 0 0 0,1 0-1 0 0,0-1 1 0 0,0 1-1 0 0,0-1 1 0 0,0 1 0 0 0,-1-1-1 0 0,1 1 1 0 0,0-1 0 0 0,0 0-1 0 0,0 0 1 0 0,0 1-1 0 0,0-1 1 0 0,0 0 0 0 0,0 0-1 0 0,0 0 1 0 0,0 0-1 0 0,0 0 1 0 0,0 0 0 0 0,0 0-1 0 0,0 0 1 0 0,0 0-1 0 0,0-1 1 0 0,0 1 0 0 0,0 0-1 0 0,0-1 1 0 0,-1 1 0 0 0,1-1-1 0 0,0 1 1 0 0,0-1-1 0 0,1 0 6 0 0,6-4-100 0 0,1-1-1 0 0,-1-1 0 0 0,0 1 0 0 0,-1-1 1 0 0,1-1-1 0 0,-1 0 0 0 0,-1 0 0 0 0,1 0 1 0 0,2-6 100 0 0,-1 4-162 0 0,112-182-1187 0 0,-71 116 1634 0 0,9-20 1283 0 0,-41 69 552 0 0,-11 31-1928 0 0,19 55-408 0 0,3 29-250 0 0,60 116 932 0 0,-34-109 832 0 0,-53-94-1265 0 0,0 1 0 0 0,0-1 1 0 0,0 0-1 0 0,0 0 1 0 0,0 0-1 0 0,1 0 0 0 0,-1 0 1 0 0,0 0-1 0 0,1 0 0 0 0,-1-1 1 0 0,1 1-1 0 0,-1 0 1 0 0,0-1-1 0 0,1 1 0 0 0,0-1 1 0 0,-1 0-1 0 0,1 1 0 0 0,-1-1 1 0 0,1 0-1 0 0,-1 0 1 0 0,1 0-1 0 0,-1 0 0 0 0,1 0 1 0 0,0 0-1 0 0,-1-1 1 0 0,1 1-1 0 0,-1 0 0 0 0,2-1-33 0 0,1-3 0 0 0,0 0 0 0 0,0 0 0 0 0,-1 0 0 0 0,0 0 0 0 0,1-1 0 0 0,-1 1 0 0 0,-1-1 0 0 0,1 0 0 0 0,-1 0 0 0 0,0 0 0 0 0,0 0 0 0 0,1-4 0 0 0,-3 8 0 0 0,63-236 942 0 0,-33 70-808 0 0,-7 56 70 0 0,-10 53-1068 0 0,-13 57 426 0 0,0 1-501 0 0,0 0-224 0 0,0 0-41 0 0</inkml:trace>
  <inkml:trace contextRef="#ctx0" brushRef="#br0" timeOffset="860.064">7318 4111 13344 0 0,'0'0'390'0'0,"0"0"-2"0"0,0 0-176 0 0,0 0 170 0 0,0 0 104 0 0,-11-5 793 0 0,-18-11-217 0 0,26 15-1034 0 0,0 1 0 0 0,0-1 0 0 0,-1 1-1 0 0,1-1 1 0 0,0 1 0 0 0,0 0 0 0 0,0 0-1 0 0,-1 1 1 0 0,1-1 0 0 0,0 1 0 0 0,0-1-1 0 0,0 1 1 0 0,0 0 0 0 0,0 0 0 0 0,0 0-1 0 0,0 1-27 0 0,-51 7 780 0 0,40-6-693 0 0,0 1 0 0 0,1 0 0 0 0,-1 1 0 0 0,1 1 0 0 0,0 0 0 0 0,1 0-1 0 0,-8 6-86 0 0,18-8-45 0 0,-1 0 0 0 0,1 0 0 0 0,0 0 0 0 0,0 0 0 0 0,0 0 0 0 0,0 0 0 0 0,1 0 0 0 0,0 0 0 0 0,-1 1-1 0 0,2-1 1 0 0,-1 1 0 0 0,0-1 0 0 0,1 1 0 0 0,0-1 0 0 0,0 1 0 0 0,1-1 0 0 0,-1 1 0 0 0,1-1 0 0 0,0 3 45 0 0,0 13 35 0 0,-9 67 40 0 0,-2-9 1031 0 0,6-63-820 0 0,5-15-286 0 0,-1 0 0 0 0,0 1 0 0 0,0-1 1 0 0,0 1-1 0 0,0-1 0 0 0,1 0 0 0 0,-1 1 0 0 0,0-1 1 0 0,0 0-1 0 0,1 1 0 0 0,-1-1 0 0 0,0 0 0 0 0,1 1 1 0 0,-1-1-1 0 0,0 0 0 0 0,1 1 0 0 0,-1-1 0 0 0,0 0 1 0 0,1 0-1 0 0,-1 0 0 0 0,1 1 0 0 0,-1-1 1 0 0,0 0-1 0 0,1 0 0 0 0,-1 0 0 0 0,1 0 0 0 0,-1 0 1 0 0,1 0-1 0 0,-1 0 0 0 0,1 0 0 0 0,-1 0 0 0 0,0 0 1 0 0,1 0-1 0 0,-1 0 0 0 0,1 0 0 0 0,-1 0 0 0 0,1 0 1 0 0,-1 0-1 0 0,0-1 0 0 0,1 1 0 0 0,-1 0 1 0 0,1 0-1 0 0,-1 0 0 0 0,0-1 0 0 0,1 1 0 0 0,-1 0 1 0 0,0-1-1 0 0,1 1 0 0 0,-1 0 0 0 0,0-1 0 0 0,1 1 0 0 0,73-36-193 0 0,-66 33 147 0 0,-1 0-1 0 0,1 0 1 0 0,0 1-1 0 0,1-1 1 0 0,-1 2 0 0 0,0 0-1 0 0,0 0 1 0 0,1 0-1 0 0,-1 1 1 0 0,1 0 0 0 0,-1 0-1 0 0,0 1 1 0 0,1 1-1 0 0,-1-1 1 0 0,0 1-1 0 0,0 1 47 0 0,36 17 0 0 0,-28-9 49 0 0,-1 0 0 0 0,0 2 1 0 0,-1 0-1 0 0,0 0 0 0 0,-1 1 0 0 0,0 1 0 0 0,-2 0 0 0 0,1 1 0 0 0,0 3-49 0 0,-9-14 101 0 0,0 1 0 0 0,0-1 0 0 0,-1 1 0 0 0,1 0 0 0 0,-1 0 0 0 0,-1 0 0 0 0,1 0-1 0 0,-1 0 1 0 0,0 0 0 0 0,0 0 0 0 0,-1 2-101 0 0,0 27 1264 0 0,-1-30-1154 0 0,-1 0-1 0 0,1 0 1 0 0,-1-1-1 0 0,0 1 1 0 0,-1 0-1 0 0,1-1 1 0 0,-1 0-1 0 0,0 1 1 0 0,0-1-1 0 0,0 0 1 0 0,0-1-1 0 0,-1 1 1 0 0,1-1-1 0 0,-1 1 1 0 0,0-1-1 0 0,0 0 1 0 0,0 0-1 0 0,-1-1 1 0 0,1 1-1 0 0,-1-1 1 0 0,1 0-1 0 0,-1 0 1 0 0,0-1-1 0 0,0 1 1 0 0,-1-1-110 0 0,3 0 14 0 0,-3 0-2 0 0,1 1 1 0 0,0-1 0 0 0,0-1 0 0 0,-1 1 0 0 0,1-1 0 0 0,-1 1 0 0 0,1-2-1 0 0,0 1 1 0 0,-1-1 0 0 0,1 1 0 0 0,0-1 0 0 0,-1-1 0 0 0,1 1-1 0 0,0-1 1 0 0,-4-2-13 0 0,-28-18-42 0 0,-25-24-1644 0 0,18-25-4874 0 0,34 43 4417 0 0</inkml:trace>
  <inkml:trace contextRef="#ctx0" brushRef="#br0" timeOffset="1193.379">7251 4075 13104 0 0,'0'0'297'0'0,"0"0"39"0"0,1 0 19 0 0,13 4-337 0 0,0-1 0 0 0,0 0 0 0 0,0-1 0 0 0,0-1 1 0 0,0 0-1 0 0,0-1 0 0 0,1 0 0 0 0,-1-1 1 0 0,1-1-19 0 0,114-10 229 0 0,-31 13-14 0 0,-85 3-5443 0 0</inkml:trace>
  <inkml:trace contextRef="#ctx0" brushRef="#br0" timeOffset="24414.882">5539 604 6384 0 0,'0'0'298'0'0,"0"0"146"0"0,0 0 62 0 0,0 0 7 0 0,0 0-42 0 0,0 0-201 0 0,0 0-87 0 0,0 0-20 0 0,0 0-15 0 0,0 0-52 0 0,0 0-28 0 0,0 0-4 0 0,0 0 17 0 0,0 0 74 0 0,0 0 33 0 0,0 0 4 0 0,0 0 21 0 0,0 0 90 0 0,0 0 38 0 0,0 0 10 0 0,0 0-13 0 0,0 0-55 0 0,0 0-24 0 0,0 0-3 0 0,7-10 176 0 0,-3-6-246 0 0,-3 14-51 0 0,-1 2 33 0 0,0 0 7 0 0,0 0-14 0 0,0 0-62 0 0,0 0-31 0 0,0 0-4 0 0,0 0 0 0 0,0 0 0 0 0,0 0 1 0 0,0 0 6 0 0,0 0 1 0 0,0 0 0 0 0,0 0 4 0 0,0 0 16 0 0,0 0-2 0 0,0 0-20 0 0,7-4 1643 0 0,-6 4-1706 0 0,0 0 0 0 0,0 0 0 0 0,0 0 0 0 0,0 0 0 0 0,0 0 0 0 0,0 0 0 0 0,0 1 0 0 0,0-1 0 0 0,0 0 1 0 0,0 1-1 0 0,0-1 0 0 0,0 1 0 0 0,0-1 0 0 0,-1 1 0 0 0,1-1 0 0 0,0 1 0 0 0,0 0 0 0 0,0-1 0 0 0,-1 1 0 0 0,1 0 0 0 0,0 0 0 0 0,-1 0 1 0 0,1-1-1 0 0,-1 1 0 0 0,1 0 0 0 0,-1 0 0 0 0,1 0 0 0 0,-1 0 0 0 0,1 0 0 0 0,-1 0-7 0 0,0 0 10 0 0,33 99 958 0 0,-28-41-958 0 0,23 79 522 0 0,-1-75-383 0 0,-25-59-141 0 0,-1-1 0 0 0,1 0 0 0 0,1 1 0 0 0,-1-1 0 0 0,0 0 0 0 0,1 0 0 0 0,0-1-1 0 0,-1 1 1 0 0,1-1 0 0 0,0 1 0 0 0,0-1 0 0 0,1 0 0 0 0,-1 0 0 0 0,0 0 0 0 0,1 0 0 0 0,-1-1 0 0 0,1 1 0 0 0,0-1-1 0 0,-1 0 1 0 0,1 0 0 0 0,0 0 0 0 0,0-1 0 0 0,0 1 0 0 0,-1-1 0 0 0,1 0 0 0 0,0 0 0 0 0,0-1 0 0 0,0 1 0 0 0,0-1 0 0 0,-1 1-1 0 0,1-1-7 0 0,10-3 0 0 0,0-1 0 0 0,0 0 0 0 0,-1-1 0 0 0,0-1 0 0 0,0 0 0 0 0,-1 0 0 0 0,0-1 0 0 0,0-1 0 0 0,-1 0 0 0 0,0 0 0 0 0,-1-1 0 0 0,7-8 0 0 0,52-89 0 0 0,3-32-492 0 0,-57 112 491 0 0,-4 65 118 0 0,1-6-102 0 0,15 26 186 0 0,-1 14-125 0 0,-4-19-16 0 0,-13-35-60 0 0,0 0 0 0 0,2 0 0 0 0,-1-1 0 0 0,2-1 0 0 0,13 15 0 0 0,43 19 79 0 0,-66-50-37 0 0,1 1 1 0 0,-1-1-1 0 0,1 0 0 0 0,-1 0 1 0 0,1 0-1 0 0,-1 0 0 0 0,1 0 0 0 0,-1 0 1 0 0,1-1-1 0 0,-1 1 0 0 0,1-1 1 0 0,-1 1-1 0 0,0-1 0 0 0,1 0 0 0 0,-1 0 1 0 0,0 0-1 0 0,1-1 0 0 0,-1 1 1 0 0,0 0-1 0 0,0-1 0 0 0,1-1-42 0 0,-1 2 105 0 0,8-7-66 0 0,-1 0-1 0 0,0-1 0 0 0,0 0 0 0 0,-1 0 1 0 0,-1 0-1 0 0,1-1 0 0 0,-2-1 1 0 0,1 1-1 0 0,-1-1 0 0 0,-1 0 0 0 0,0-1 1 0 0,3-9-39 0 0,8-15 114 0 0,33-87-266 0 0,-23 56 350 0 0,-8 12 56 0 0,18-33 54 0 0,-20 59-250 0 0,-14 26-122 0 0,24-29 66 0 0,1-7-21 0 0,-13 31-28 0 0,-12 7-35 0 0,5-2-1480 0 0,2 11 190 0 0</inkml:trace>
  <inkml:trace contextRef="#ctx0" brushRef="#br0" timeOffset="25667.427">6883 931 8408 0 0,'0'0'177'0'0,"0"0"43"0"0,0 0 32 0 0,0 0 11 0 0,0 0 1 0 0,0 0-2 0 0,0 0-4 0 0,0 0-2 0 0,0 0 0 0 0,0 0 4 0 0,0 0 16 0 0,0 0 4 0 0,0 0 0 0 0,0 0 8 0 0,0 0 34 0 0,0 0 20 0 0,0 0 2 0 0,0 0-10 0 0,0 0-36 0 0,0 0-12 0 0,0 0-4 0 0,0 0-2 0 0,6-7 560 0 0,-1 3-704 0 0,0 1 0 0 0,0 0 0 0 0,0 0 0 0 0,0 0 0 0 0,0 0 0 0 0,0 1 0 0 0,1 0-1 0 0,-1 0 1 0 0,1 1 0 0 0,-1-1 0 0 0,1 1 0 0 0,0 0 0 0 0,0 1 0 0 0,0-1-136 0 0,89-9 576 0 0,-35 16-424 0 0,-56-4-173 0 0,-1 0 0 0 0,1 0 0 0 0,-1 0 0 0 0,0 0 0 0 0,0 0 0 0 0,0 1 0 0 0,0 0 0 0 0,0 0 0 0 0,-1 0 0 0 0,1 0 0 0 0,-1 0 0 0 0,1 0 0 0 0,-1 0 0 0 0,0 1-1 0 0,-1-1 1 0 0,1 1 0 0 0,-1-1 0 0 0,1 1 0 0 0,-1 0 0 0 0,0 0 0 0 0,0 0 0 0 0,-1-1 0 0 0,1 1 0 0 0,-1 0 0 0 0,0 3 21 0 0,-1 3 32 0 0,-1 0 0 0 0,0-1 0 0 0,-1 1-1 0 0,1-1 1 0 0,-2 0 0 0 0,0 0 0 0 0,0 0 0 0 0,0 0 0 0 0,-1-1 0 0 0,0 0 0 0 0,-1 1 0 0 0,0-2 0 0 0,0 1 0 0 0,-1-1 0 0 0,0 0-1 0 0,-5 4-31 0 0,-16 27 0 0 0,-19 20 0 0 0,-29 9 175 0 0,12-19 370 0 0,42-34 127 0 0,23-13-648 0 0,0 0 0 0 0,0 0-1 0 0,-1 0 1 0 0,1 0-1 0 0,0 0 1 0 0,0 0 0 0 0,0 0-1 0 0,0 0 1 0 0,0 0-1 0 0,0-1 1 0 0,0 1 0 0 0,0 0-1 0 0,1-1 1 0 0,-1 1-1 0 0,0-1 1 0 0,0 1 0 0 0,0-1-1 0 0,1 1 1 0 0,-1-1-1 0 0,0 0 1 0 0,1 0 0 0 0,-1 0-1 0 0,0 1 1 0 0,0-1-1 0 0,1 0 1 0 0,-1-1 0 0 0,0 1-1 0 0,1 0 1 0 0,-1 0-1 0 0,0-1 1 0 0,1 1 0 0 0,-1 0-1 0 0,0-1 1 0 0,0 0-1 0 0,0 1 1 0 0,0-1 0 0 0,1 1-1 0 0,-1-1 1 0 0,0 0-1 0 0,0 0 1 0 0,0 0-24 0 0,10-2-32 0 0,146-19 96 0 0,-151 20-64 0 0,0 1 0 0 0,0-1 0 0 0,0 1 0 0 0,0 1 0 0 0,0-1 0 0 0,0 1 0 0 0,0 0 0 0 0,0 1 0 0 0,0-1 0 0 0,0 1 0 0 0,0 0 0 0 0,0 1 0 0 0,2 0 0 0 0,-2-1 5 0 0,1 1-1 0 0,-1-1 0 0 0,0-1 0 0 0,1 1 1 0 0,-1-1-1 0 0,0-1 0 0 0,1 1 1 0 0,-1-1-1 0 0,0 0 0 0 0,1 0 0 0 0,-1-1 1 0 0,0 1-1 0 0,0-1 0 0 0,0-1 0 0 0,1 0-4 0 0,75-2 1944 0 0,-84 4-1880 0 0,-31-3-842 0 0,31 4 364 0 0</inkml:trace>
  <inkml:trace contextRef="#ctx0" brushRef="#br0" timeOffset="26799.285">7766 802 9448 0 0,'0'0'346'0'0,"0"0"-198"0"0,0 0 10 0 0,0 0 30 0 0,0 0 4 0 0,0 0-43 0 0,0 0-170 0 0,0 0-43 0 0,0 0-39 0 0,0 0-162 0 0,0 0-73 0 0,0 0-12 0 0,0 0 43 0 0,0 0 251 0 0,0 0 343 0 0,0 0 153 0 0,0 0 37 0 0,-1 1 14 0 0,-19 23 2800 0 0,-6 13-3122 0 0,2 39-169 0 0,2-19 210 0 0,-2 1 460 0 0,1 54 961 0 0,24-47-989 0 0,9-22-78 0 0,10-14-250 0 0,52-10 134 0 0,46-33-16 0 0,6 5 392 0 0,-5 9-304 0 0,-76-11-380 0 0,-11-7 424 0 0,-31 17-384 0 0,-1 1-16 0 0,0 0-4 0 0,14-8-624 0 0,-65 13-2292 0 0,43-2 1904 0 0</inkml:trace>
  <inkml:trace contextRef="#ctx0" brushRef="#br0" timeOffset="27227.325">7880 1042 15168 0 0,'0'0'330'0'0,"0"0"-8"0"0,0 0-194 0 0,0 0-36 0 0,0 0 4 0 0,0 0 0 0 0,0 0-6 0 0,0 0-20 0 0,5 13 111 0 0,-21 93 1317 0 0,11-38-450 0 0,37 95 96 0 0,22 31-1144 0 0,-29-117 150 0 0,-24-28-1049 0 0,-1-49 232 0 0</inkml:trace>
  <inkml:trace contextRef="#ctx0" brushRef="#br0" timeOffset="17063.731">2154 1190 7264 0 0,'0'0'157'0'0,"0"0"50"0"0,0 0 122 0 0,0 0 50 0 0,0 0 6 0 0,0 0-18 0 0,0 0-101 0 0,0 0-46 0 0,0 0-10 0 0,0 0 0 0 0,0 0 12 0 0,0 0 2 0 0,0 0 0 0 0,-4 0 131 0 0,3-1 2507 0 0,11-47-2609 0 0,7-4 141 0 0,85-206 211 0 0,-64 180-541 0 0,16-41 11 0 0,11-19-75 0 0,-16 32 0 0 0,-41 85 0 0 0,2 0 0 0 0,0 1 0 0 0,1 1 0 0 0,1-1 0 0 0,6-5 0 0 0,5-13 0 0 0,35-47 0 0 0,-25 41-304 0 0,-33 44 334 0 0,1-1 0 0 0,-1 1 1 0 0,1-1-1 0 0,0 1 1 0 0,-1-1-1 0 0,1 1 1 0 0,0-1-1 0 0,0 1 1 0 0,-1-1-1 0 0,1 1 1 0 0,0 0-1 0 0,0-1 1 0 0,0 1-1 0 0,-1 0 0 0 0,1 0 1 0 0,0 0-1 0 0,0 0 1 0 0,0 0-1 0 0,-1 0 1 0 0,1 0-1 0 0,0 0 1 0 0,0 0-1 0 0,0 0 1 0 0,0 0-1 0 0,-1 0 0 0 0,1 1 1 0 0,0-1-1 0 0,0 0 1 0 0,0 0-1 0 0,-1 1 1 0 0,1-1-1 0 0,0 1 1 0 0,0-1-1 0 0,-1 1 1 0 0,1-1-1 0 0,-1 1 1 0 0,1-1-1 0 0,0 1 0 0 0,-1 0 1 0 0,1-1-1 0 0,-1 1 1 0 0,1 0-1 0 0,-1 0-30 0 0,1 0 20 0 0,4 3-79 0 0,17 32 109 0 0,-6-4-50 0 0,-11-25-27 0 0,-1 0 0 0 0,0 1 1 0 0,0 0-1 0 0,-1-1 0 0 0,1 1 1 0 0,-2 0-1 0 0,1 1 0 0 0,-1-1 1 0 0,0 4 26 0 0,19 78-139 0 0,12 35 86 0 0,53 181 487 0 0,-37-148-252 0 0,41 82 185 0 0,-30-96 153 0 0,-23-58 248 0 0,-31-74-146 0 0,-7-23 295 0 0,-13-59-1705 0 0,14 68 517 0 0</inkml:trace>
  <inkml:trace contextRef="#ctx0" brushRef="#br0" timeOffset="17550.107">2327 777 10480 0 0,'0'0'306'0'0,"0"0"-4"0"0,0 0-205 0 0,17 0-425 0 0,52-14 1648 0 0,-21-2 1289 0 0,-10 9-1419 0 0,9 1-543 0 0,-41 5-631 0 0,1 0 1 0 0,-1 0-1 0 0,1 0 0 0 0,-1 1 1 0 0,1 0-1 0 0,0 0 0 0 0,-1 0 1 0 0,1 1-1 0 0,-1 0 0 0 0,6 2-16 0 0,14 4 50 0 0,52 25-47 0 0,-19 5 77 0 0,0-14 18 0 0,-19-13 362 0 0,-38-10-248 0 0,-2 0 20 0 0,0 0 6 0 0,7 0 185 0 0,-7 0-678 0 0</inkml:trace>
  <inkml:trace contextRef="#ctx0" brushRef="#br0" timeOffset="18350.874">3551 1146 12024 0 0,'0'0'260'0'0,"0"0"5"0"0,0 0-146 0 0,11-10 475 0 0,63-13-128 0 0,45-1 1262 0 0,21 9 167 0 0,92 20-1059 0 0,-109-10-722 0 0,41-31 234 0 0,-62-19 1240 0 0,-101 54-1605 0 0,-1 0 0 0 0,1 0 1 0 0,0 1-1 0 0,0-1 0 0 0,-1 0 1 0 0,1 0-1 0 0,0 0 0 0 0,-1 0 0 0 0,1 0 1 0 0,-1 0-1 0 0,1 0 0 0 0,-1-1 1 0 0,0 1-1 0 0,1 0 0 0 0,-1 0 1 0 0,0 0-1 0 0,0 0 0 0 0,0 0 1 0 0,0-1-1 0 0,0 1 0 0 0,0 0 0 0 0,0 0 1 0 0,0 0-1 0 0,0 0 0 0 0,-1-2 17 0 0,-24-15-2012 0 0,15 17 566 0 0,-1-3-59 0 0</inkml:trace>
  <inkml:trace contextRef="#ctx0" brushRef="#br0" timeOffset="18900.308">3470 767 10328 0 0,'0'0'300'0'0,"0"0"0"0"0,0 0-208 0 0,0 0-166 0 0,0 0-48 0 0,0 0-8 0 0,0 0-3 0 0,0 0 5 0 0,0 0 7 0 0,0 0 1 0 0,2 0 70 0 0,55-26 3173 0 0,62 0-324 0 0,-3 23-2464 0 0,-60 6-257 0 0,58 3-4 0 0,51 21-215 0 0,-71-8 131 0 0,46-18 1129 0 0,-42-21 41 0 0,-78 12-840 0 0,-16 4-282 0 0,-3 3 150 0 0,3-6-7 0 0,-46-16-3714 0 0,32 19 2188 0 0</inkml:trace>
  <inkml:trace contextRef="#ctx0" brushRef="#br0" timeOffset="19683.184">4252 294 7112 0 0,'0'0'324'0'0,"0"0"-4"0"0,0 0-191 0 0,-2 1-496 0 0,-1 7 5758 0 0,7-5-5189 0 0,-1 0 0 0 0,0 0-1 0 0,0 0 1 0 0,1 0 0 0 0,0-1 0 0 0,0 1 0 0 0,-1-1 0 0 0,1 0-1 0 0,0 0 1 0 0,1 0 0 0 0,-1 0 0 0 0,0-1 0 0 0,1 0 0 0 0,-1 0-1 0 0,0 0 1 0 0,5 0-202 0 0,22 7 421 0 0,7 3-205 0 0,47 44 104 0 0,78 58-120 0 0,-39-20 392 0 0,15 19-602 0 0,-115-84 31 0 0,-10-14 32 0 0,-9-8-42 0 0,-4 2 32 0 0,-2-4-26 0 0,0 0 0 0 0,0 0 0 0 0,-1 0 0 0 0,1 0 0 0 0,-1 0 0 0 0,0 0 0 0 0,0-1 0 0 0,-1 1 1 0 0,1-1-1 0 0,-1 1 0 0 0,1-1 0 0 0,-1 0 0 0 0,0 0 0 0 0,0 0 0 0 0,-1 0 0 0 0,1-1 0 0 0,0 1 0 0 0,-1-1 0 0 0,0 0 1 0 0,1 0-1 0 0,-1 0 0 0 0,0-1 0 0 0,0 1 0 0 0,0-1 0 0 0,0 0 0 0 0,-1 0-17 0 0,-10 6 1 0 0,-108 69 106 0 0,-18 11 485 0 0,17 3 362 0 0,-11-4-628 0 0,81-38-316 0 0,-26 25-10 0 0,64-56 64 0 0,15-16-26 0 0,1 9-861 0 0,0-10 504 0 0</inkml:trace>
  <inkml:trace contextRef="#ctx0" brushRef="#br0" timeOffset="66252.569">3589 141 9376 0 0,'0'0'273'0'0,"0"0"-5"0"0,0-2-172 0 0,0-4-64 0 0,24-25 669 0 0,-22 31-405 0 0,-2 0 71 0 0,0 0 8 0 0,0 0 19 0 0,0 0 80 0 0,0 0 35 0 0,0 0 10 0 0,0 0-6 0 0,7 13 926 0 0,-7 7-480 0 0,-7-1-244 0 0,-8 8 360 0 0,14-25-873 0 0,1-2-2 0 0,0 0 12 0 0,0 0 51 0 0,0 0 22 0 0,0 0 3 0 0,0 0-26 0 0,0 0-113 0 0,15-20 114 0 0,29-37-454 0 0,5 6 127 0 0,-23 31 64 0 0,-25 20 1 0 0,-1 0 0 0 0,1 0 0 0 0,-1 0 0 0 0,1 0 0 0 0,-1 0 0 0 0,1 0 0 0 0,-1 0 0 0 0,1 0 0 0 0,-1 0 0 0 0,1 0 0 0 0,-1 1 0 0 0,1-1 0 0 0,-1 0 0 0 0,1 0 0 0 0,-1 1 0 0 0,0-1 0 0 0,1 0 0 0 0,-1 1 0 0 0,1-1 0 0 0,-1 0 0 0 0,0 1 0 0 0,1-1 0 0 0,-1 1 0 0 0,0-1 0 0 0,0 1 0 0 0,1-1 0 0 0,-1 0 0 0 0,0 1 0 0 0,0-1 0 0 0,0 1 0 0 0,1-1 0 0 0,-1 1 0 0 0,0-1 0 0 0,0 1 0 0 0,0 0 0 0 0,0-1 0 0 0,0 1 0 0 0,0-1 0 0 0,0 1 0 0 0,0-1 0 0 0,0 1 0 0 0,0-1 0 0 0,0 1 0 0 0,-1-1 0 0 0,1 1 0 0 0,0-1 0 0 0,0 1 0 0 0,0-1 0 0 0,-1 1 0 0 0,1-1-1 0 0,0 1 3 0 0,-14 60-3 0 0,4-47 320 0 0,8-12-230 0 0,2-2 4 0 0,0 0 2 0 0,0 0 0 0 0,-5-28-352 0 0,5 27 127 0 0,0 1-72 0 0,0 0-30 0 0,0 0-8 0 0</inkml:trace>
  <inkml:trace contextRef="#ctx0" brushRef="#br1" timeOffset="199912.432">3734 136 9040 0 0,'0'0'266'0'0,"0"0"1"0"0,0 0-152 0 0,0 0-9 0 0,0 0 20 0 0,0 0 2 0 0,-6-5 96 0 0,-24-4 374 0 0,3 4 978 0 0,6 0 124 0 0,19 4-1193 0 0,2 1-24 0 0,-11-15 1790 0 0,11 11-2215 0 0,0 1 1 0 0,1-1-1 0 0,-1 1 0 0 0,1-1 1 0 0,0 1-1 0 0,-1 0 0 0 0,2-1 1 0 0,-1 1-1 0 0,0 0 1 0 0,1 0-1 0 0,-1 0 0 0 0,1 0 1 0 0,0 0-1 0 0,0 0 0 0 0,0 0 1 0 0,0 0-1 0 0,0 1 1 0 0,1-1-1 0 0,0 1 0 0 0,-1 0 1 0 0,1 0-1 0 0,0 0 0 0 0,0 0-58 0 0,43-23 444 0 0,-9 24-293 0 0,-18 22-570 0 0,-5 31 430 0 0,-62 15 1249 0 0,48-68-1231 0 0,1 0 0 0 0,-1 1 0 0 0,0-1 0 0 0,0 0 0 0 0,0 1 0 0 0,0-1 0 0 0,0 0 0 0 0,0 0 0 0 0,0 1 0 0 0,0-1 0 0 0,0 0 1 0 0,0 1-1 0 0,0-1 0 0 0,0 0 0 0 0,-1 0 0 0 0,1 1 0 0 0,0-1 0 0 0,0 0 0 0 0,-1 1 0 0 0,1-1 0 0 0,-1 0 0 0 0,1 1 0 0 0,0-1 0 0 0,-1 1 0 0 0,1-1 0 0 0,-1 1 0 0 0,1-1 0 0 0,-1 1 0 0 0,0-1 0 0 0,1 1 0 0 0,-1-1 0 0 0,1 1 0 0 0,-1 0 0 0 0,0-1 0 0 0,1 1 0 0 0,-1 0 0 0 0,0 0 1 0 0,1 0-1 0 0,-1-1 0 0 0,0 1 0 0 0,0 0 0 0 0,1 0 0 0 0,-1 0 0 0 0,0 0 0 0 0,0 0 0 0 0,1 0 0 0 0,-1 0 0 0 0,0 0 0 0 0,1 1 0 0 0,-1-1 0 0 0,0 0 0 0 0,0 0 0 0 0,1 1 0 0 0,-1-1 0 0 0,0 0 0 0 0,1 1 0 0 0,-1-1 0 0 0,1 0 0 0 0,-1 1 0 0 0,0-1 0 0 0,1 1 0 0 0,-1-1 0 0 0,1 1 0 0 0,-1-1 1 0 0,1 1-1 0 0,0 0 0 0 0,-1-1 0 0 0,1 1-29 0 0,26-73 298 0 0,-22 63-298 0 0,14-6 72 0 0,12 14-72 0 0,-14 2 0 0 0,6 4-80 0 0,-16 0 80 0 0,-4 3 0 0 0,0-1 0 0 0,-5 1 0 0 0,-26 21 480 0 0,-23 0 674 0 0,27-20-924 0 0,5-8-1192 0 0,11-1 516 0 0</inkml:trace>
  <inkml:trace contextRef="#ctx0" brushRef="#br2" timeOffset="12692.528">5251 1436 4000 0 0,'0'0'91'0'0,"0"0"11"0"0,0 0 9 0 0,5-9 286 0 0,3-12 532 0 0,-7 20-699 0 0,0 1-808 0 0,2-1 8003 0 0,-3 1-6587 0 0,0 1-767 0 0,0-1 1 0 0,4 12 72 0 0,-3 11-48 0 0,8 13 632 0 0,17 47 496 0 0,-13-39-1032 0 0,-4 0 351 0 0,27 24 127 0 0,10-8-476 0 0,24 18 246 0 0,-21-38-421 0 0,-4-21 777 0 0,-40-16-754 0 0,1-1 1 0 0,0 0-1 0 0,-1 0 0 0 0,1-1 0 0 0,0 0 0 0 0,0 0 1 0 0,0 0-1 0 0,0-1 0 0 0,0 1 0 0 0,0-1 1 0 0,0-1-1 0 0,0 1 0 0 0,0-1 0 0 0,0 0 0 0 0,4-2-42 0 0,54-20 292 0 0,25-13 72 0 0,27-20-92 0 0,-64 33-272 0 0,-11 11-152 0 0,88-67 88 0 0,-49 51 280 0 0,-34 24-152 0 0,-39 4-53 0 0,36 3 256 0 0,-39-3-252 0 0,0 1 0 0 0,-1 0 0 0 0,1 0-1 0 0,-1 0 1 0 0,1 1 0 0 0,-1-1 0 0 0,1 1 0 0 0,-1 0 0 0 0,0 0 0 0 0,0 0 0 0 0,0 0 0 0 0,0 0 0 0 0,0 1 0 0 0,0-1 0 0 0,-1 1 0 0 0,1 0 0 0 0,-1 0 0 0 0,0 0-1 0 0,0 0 1 0 0,2 3-15 0 0,24 57 128 0 0,-8-8-128 0 0,-1 24 0 0 0,-9-19 0 0 0,6 31 531 0 0,-23-51-148 0 0,6-39-471 0 0,1 10 185 0 0,0-12 4 0 0,0 1-1 0 0,0 0 1 0 0,0 0 0 0 0,0 1-1 0 0,0-1 1 0 0,1 0 0 0 0,-1 0-1 0 0,0 0-100 0 0,20-40 179 0 0,12-31-542 0 0,-13 32 291 0 0,3 6-1 0 0,5-2-6 0 0,-18 19 79 0 0,30-19-74 0 0,-7 18 20 0 0,44-15 54 0 0,-9 21 64 0 0,-13 4-64 0 0,-14 2 0 0 0,63-15 0 0 0,-6 8 75 0 0,37 20 106 0 0,27 16-53 0 0,-89-12-53 0 0,98 19-22 0 0,-28-6-53 0 0,-66-13 0 0 0,-5 3 0 0 0,76 9 208 0 0,-8-23-70 0 0,-101-5-159 0 0,-1 0 1 0 0,1-3 0 0 0,-1-1-1 0 0,24-9 21 0 0,23-29 39 0 0,-22-20 1014 0 0,-52 54-1024 0 0,-1 0 1 0 0,0-1-1 0 0,-1-1 0 0 0,0 1 0 0 0,-1-1 0 0 0,-1 0 0 0 0,1-2-29 0 0,5-35 75 0 0,-16-36 154 0 0,-14 28-26 0 0,-39-37-118 0 0,38 60-263 0 0,19 33 152 0 0,0 2-34 0 0,0 1-12 0 0,0 0 0 0 0,0 0 0 0 0,-2 1 7 0 0,0 0 0 0 0,0 0 0 0 0,0 1 0 0 0,0-1 0 0 0,1 1 0 0 0,-1-1 0 0 0,0 1 0 0 0,1-1 0 0 0,0 1 0 0 0,-1 0 0 0 0,1 0 0 0 0,0 0 0 0 0,0 0 0 0 0,0 0 0 0 0,0 0 0 0 0,0 0 0 0 0,0 0 0 0 0,1 0-1 0 0,-1 0 1 0 0,1 0 0 0 0,-1 1 0 0 0,1-1 0 0 0,0 2 65 0 0,-3 7-1201 0 0,-3 1-4176 0 0,-2 4-1692 0 0</inkml:trace>
  <inkml:trace contextRef="#ctx0" brushRef="#br0" timeOffset="-7424.117">37 3615 3792 0 0,'0'0'108'0'0,"0"0"64"0"0,-2-5 1622 0 0,-4-1-1416 0 0,4 5-40 0 0,2 1-8 0 0,-9 1 2132 0 0,-3 2-428 0 0,12-3-1712 0 0,0 0-184 0 0,0 0-58 0 0,0 0 6 0 0,-6 5-94 0 0,6 36-2 0 0,0-40-54 0 0,0 8 10 0 0,0 46 436 0 0,6-31-200 0 0,2 90 78 0 0,-3-9 658 0 0,-1 76 682 0 0,5-125-720 0 0,-5-48-757 0 0,-4-6-108 0 0,0-1 0 0 0,0 0 0 0 0,0 0 0 0 0,0 0 0 0 0,0 0 0 0 0,0 1 0 0 0,1-1 0 0 0,-1 0 0 0 0,1 0 0 0 0,-1 0 0 0 0,0 0 0 0 0,1 0 0 0 0,0 0 0 0 0,-1 0 0 0 0,1 0 0 0 0,0 0 0 0 0,-1 0 0 0 0,1 0 0 0 0,0-1 0 0 0,0 1 0 0 0,0 0 0 0 0,0 0 0 0 0,0-1 0 0 0,0 1 0 0 0,0-1 0 0 0,0 1 0 0 0,0-1 0 0 0,0 1 0 0 0,0-1 0 0 0,0 1 0 0 0,0-1 0 0 0,0 0 0 0 0,1 0 0 0 0,-1 0 0 0 0,0 1 0 0 0,0-1 0 0 0,0 0 0 0 0,0 0 0 0 0,0-1 0 0 0,1 1 0 0 0,-1 0 0 0 0,0 0 0 0 0,0-1 0 0 0,1 1-15 0 0,61-63 192 0 0,-54 54-231 0 0,-1 0 0 0 0,-1-1-1 0 0,0 0 1 0 0,0 0-1 0 0,-1 0 1 0 0,0-1-1 0 0,-1 0 1 0 0,0 0-1 0 0,-1-1 1 0 0,3-9 39 0 0,29-96-78 0 0,-27 74 142 0 0,13-16-64 0 0,-17 49-31 0 0,-5 9 14 0 0,0 0 0 0 0,1 0 0 0 0,-1 0 0 0 0,0 0 0 0 0,0 0 0 0 0,1 0 0 0 0,-1 0 0 0 0,1 1 0 0 0,-1-1 0 0 0,1 0 0 0 0,-1 0 0 0 0,1 0 0 0 0,0 1 0 0 0,-1-1 0 0 0,1 0 0 0 0,0 1 0 0 0,-1-1 0 0 0,1 1 0 0 0,0-1 0 0 0,0 0 0 0 0,0 1 0 0 0,-1 0 0 0 0,1-1 0 0 0,0 1 0 0 0,0 0 0 0 0,0-1 0 0 0,0 1 0 0 0,0 0 0 0 0,0 0 0 0 0,0 0 0 0 0,0 0 0 0 0,0 0 17 0 0,20-12-792 0 0,-18 12 700 0 0,3 1 16 0 0,14 53 804 0 0,-12 5-683 0 0,10 2 350 0 0,-15-46-393 0 0,1 1 1 0 0,1-1 0 0 0,0 0 0 0 0,1 0 0 0 0,1-1 0 0 0,8 13-3 0 0,16 26 317 0 0,0-13 140 0 0,-30-39-430 0 0,0 1 0 0 0,0-1 0 0 0,0 1 0 0 0,1-1-1 0 0,-1 1 1 0 0,0-1 0 0 0,1 0 0 0 0,-1 0 0 0 0,1 0-1 0 0,-1 0 1 0 0,1 0 0 0 0,0 0 0 0 0,-1 0-1 0 0,1 0 1 0 0,0 0 0 0 0,0-1 0 0 0,-1 1 0 0 0,1-1-1 0 0,0 0 1 0 0,0 1 0 0 0,0-1 0 0 0,0 0 0 0 0,0 0-1 0 0,0 0 1 0 0,0 0 0 0 0,-1 0 0 0 0,1-1-1 0 0,0 1 1 0 0,0 0 0 0 0,0-1 0 0 0,0 0 0 0 0,-1 1-1 0 0,1-1 1 0 0,0 0 0 0 0,-1 0 0 0 0,1 0 0 0 0,0 0-1 0 0,-1 0 1 0 0,1 0 0 0 0,-1 0 0 0 0,0-1 0 0 0,1 1-1 0 0,-1-1 1 0 0,0 1-27 0 0,6-9 89 0 0,-2 0-1 0 0,1 0 1 0 0,-2 0-1 0 0,1 0 1 0 0,-1-1-1 0 0,-1 1 1 0 0,0-1-1 0 0,0 0 1 0 0,-1-1 0 0 0,0-1-89 0 0,8-32 383 0 0,15-59 65 0 0,12-58-501 0 0,-23 103 353 0 0,-1 5 80 0 0,-13 52-311 0 0,4-6 11 0 0,-1 1-28 0 0,17-9-1321 0 0,-16 22 964 0 0,1 2-787 0 0,-1-1-2791 0 0,0 3 2253 0 0</inkml:trace>
  <inkml:trace contextRef="#ctx0" brushRef="#br0" timeOffset="-6823.313">853 4146 11376 0 0,'0'0'332'0'0,"-1"1"-4"0"0,-10 21 1398 0 0,10 11-1112 0 0,6 15-294 0 0,-2-15 849 0 0,-10 46-423 0 0,1-8-510 0 0,7-25-168 0 0,3-32-251 0 0,-3-11-4519 0 0,7-7-472 0 0</inkml:trace>
  <inkml:trace contextRef="#ctx0" brushRef="#br0" timeOffset="-5823.438">1367 3769 10680 0 0,'0'0'241'0'0,"0"0"38"0"0,0 0 11 0 0,0 0-28 0 0,-1 1-169 0 0,-2 5-122 0 0,3-5-177 0 0,0-1-62 0 0,-2-1-10 0 0,-6-6-101 0 0,8 7 303 0 0,0 0 11 0 0,0 0 55 0 0,0 0 232 0 0,0 0 104 0 0,0 0 24 0 0,0 2 2 0 0,-3 6 1 0 0,2-6 6 0 0,1-2 1 0 0,0 0 17 0 0,0 0 72 0 0,0 0 30 0 0,0 0 8 0 0,0 6 314 0 0,-3 28 136 0 0,2-33-853 0 0,5 8 49 0 0,5 97-121 0 0,-5-23 85 0 0,-4-57 161 0 0,1-1-1 0 0,1 1 1 0 0,2-1 0 0 0,0 1 0 0 0,4 8-258 0 0,17 53 637 0 0,-19-75-876 0 0,-6-10 258 0 0,0-1 1 0 0,1 1-1 0 0,-1 0 0 0 0,1 0 0 0 0,-1-1 1 0 0,1 1-1 0 0,0-1 0 0 0,0 1 0 0 0,0 0 1 0 0,0-1-1 0 0,0 1 0 0 0,0-1 0 0 0,0 0 1 0 0,0 1-1 0 0,0-1 0 0 0,1 0 1 0 0,-1 0-1 0 0,0 0 0 0 0,1 0 0 0 0,-1 0 1 0 0,1 0-1 0 0,0 0 0 0 0,-1 0 0 0 0,1-1 1 0 0,0 1-1 0 0,-1 0 0 0 0,1-1 0 0 0,0 0 1 0 0,0 1-1 0 0,-1-1 0 0 0,1 0 0 0 0,1 0-19 0 0,5-3 13 0 0,0-1 0 0 0,0 0 0 0 0,0 0 0 0 0,-1-1 0 0 0,0 0 0 0 0,0 0-1 0 0,0-1 1 0 0,0 0 0 0 0,-1 0 0 0 0,0 0 0 0 0,0-1 0 0 0,-1 0 0 0 0,1 0-1 0 0,-1-2-12 0 0,14-18-111 0 0,-2-2 0 0 0,-1 0 0 0 0,-1-1 0 0 0,-1 0-1 0 0,4-19 112 0 0,18-103 279 0 0,-24 125 274 0 0,-8 9-478 0 0,15 32-775 0 0,4-2-308 0 0,16 16-299 0 0,-22 0 1482 0 0,0 0-1 0 0,-2 1 1 0 0,-1 0-1 0 0,-2 1 1 0 0,6 21-175 0 0,-13-38 187 0 0,22 50 843 0 0,-3-32-596 0 0,-13-24-342 0 0,-10-5-85 0 0,0-1 1 0 0,0 0-1 0 0,1 1 1 0 0,-1-1-1 0 0,1 0 0 0 0,-1 0 1 0 0,1 0-1 0 0,-1 0 1 0 0,1 0-1 0 0,0 0 1 0 0,-1 0-1 0 0,1-1 0 0 0,0 1 1 0 0,0 0-1 0 0,-1-1 1 0 0,1 0-1 0 0,0 1 1 0 0,0-1-1 0 0,0 0 0 0 0,0 0 1 0 0,0 0-1 0 0,0 0 1 0 0,-1 0-1 0 0,1-1 1 0 0,0 1-1 0 0,0-1 0 0 0,0 1 1 0 0,0-1-1 0 0,-1 1 1 0 0,1-1-1 0 0,0 0 1 0 0,-1 0-1 0 0,1 0 0 0 0,0 0-7 0 0,39-42 464 0 0,-31 20-388 0 0,-1 0 0 0 0,-1 0 0 0 0,-1-1 0 0 0,-1 0 0 0 0,-2 0 0 0 0,2-14-76 0 0,1-5 280 0 0,-4-86 1284 0 0,-6 68-1449 0 0,-1-70-939 0 0,9 86-1284 0 0,-1 26-3430 0 0,1 11-422 0 0</inkml:trace>
  <inkml:trace contextRef="#ctx0" brushRef="#br0" timeOffset="-5019.2">2251 4083 10336 0 0,'0'0'233'0'0,"0"0"39"0"0,0 0 15 0 0,1-1-47 0 0,70-29 1264 0 0,-27 14-736 0 0,-42 15-715 0 0,0 0 0 0 0,0 0 0 0 0,0 0 0 0 0,1 0 1 0 0,-1 0-1 0 0,0 1 0 0 0,1-1 0 0 0,-1 1 0 0 0,0-1 1 0 0,1 1-1 0 0,-1 0 0 0 0,0 0 0 0 0,1 0 0 0 0,-1 0 1 0 0,0 1-1 0 0,1-1 0 0 0,-1 1 0 0 0,0-1 0 0 0,1 1 1 0 0,0 0-54 0 0,-1 1 51 0 0,0 0 0 0 0,-1 0 1 0 0,1 0-1 0 0,-1 1 1 0 0,1-1-1 0 0,-1 0 0 0 0,0 1 1 0 0,0-1-1 0 0,0 1 1 0 0,0 0-1 0 0,0-1 0 0 0,-1 1 1 0 0,1 0-1 0 0,-1-1 1 0 0,1 1-1 0 0,-1 0 1 0 0,0-1-1 0 0,0 1 0 0 0,0 0 1 0 0,-1 0-1 0 0,1-1 1 0 0,-1 1-1 0 0,1 0 0 0 0,-1-1 1 0 0,-1 2-52 0 0,-95 191 1184 0 0,48-76-1014 0 0,48-118-166 0 0,0 0-1 0 0,1 0 0 0 0,-1 0 0 0 0,0 0 1 0 0,1 0-1 0 0,-1 1 0 0 0,1-1 0 0 0,0 0 1 0 0,-1 0-1 0 0,1 1 0 0 0,0-1 0 0 0,0 0 1 0 0,0 1-1 0 0,0-1 0 0 0,0 0 0 0 0,0 0 0 0 0,0 1 1 0 0,0-1-1 0 0,1 0 0 0 0,-1 1 0 0 0,0-1 1 0 0,1 0-1 0 0,-1 0 0 0 0,1 1 0 0 0,-1-1 1 0 0,1 0-1 0 0,0 0 0 0 0,-1 0 0 0 0,1 0 1 0 0,0 0-1 0 0,0 0 0 0 0,0 0 0 0 0,0 0 0 0 0,0 0 1 0 0,0 0-1 0 0,0-1 0 0 0,0 1 0 0 0,0 0 1 0 0,0-1-1 0 0,0 1 0 0 0,1-1 0 0 0,-1 1 1 0 0,0-1-1 0 0,0 1 0 0 0,1-1 0 0 0,-1 0 0 0 0,0 0 1 0 0,0 0-1 0 0,1 0 0 0 0,-1 1 0 0 0,0-2 1 0 0,1 1-1 0 0,-1 0 0 0 0,1 0-3 0 0,80-28 349 0 0,-66 22-322 0 0,1 0-1 0 0,1 1 1 0 0,-1 0-1 0 0,1 2 1 0 0,-1 0-1 0 0,1 1 1 0 0,8 0-27 0 0,22 10 450 0 0,-17 5-76 0 0,-26-10-342 0 0,-4-2 74 0 0,1 3 362 0 0,0 0-3285 0 0,-2-4-3257 0 0</inkml:trace>
  <inkml:trace contextRef="#ctx0" brushRef="#br0" timeOffset="-3755.546">2921 3619 9728 0 0,'-1'-6'758'0'0,"6"19"-459"0"0,-1 64 1884 0 0,-8 1 73 0 0,1 216 551 0 0,7-178-1783 0 0,8-74-572 0 0,-12-41-442 0 0,0 0-1 0 0,1 0 1 0 0,-1 0-1 0 0,0 0 1 0 0,1 0 0 0 0,-1 0-1 0 0,1-1 1 0 0,0 1-1 0 0,-1 0 1 0 0,1 0-1 0 0,-1 0 1 0 0,1 0-1 0 0,0-1 1 0 0,0 1-1 0 0,-1 0 1 0 0,1-1-1 0 0,0 1 1 0 0,0-1 0 0 0,0 1-1 0 0,0-1 1 0 0,0 1-1 0 0,0-1 1 0 0,0 0-1 0 0,0 1 1 0 0,0-1-1 0 0,0 0 1 0 0,0 0-1 0 0,0 1 1 0 0,0-1 0 0 0,0 0-1 0 0,0 0 1 0 0,0 0-1 0 0,0-1 1 0 0,0 1-1 0 0,0 0 1 0 0,0 0-1 0 0,0 0 1 0 0,0-1-1 0 0,1 1-9 0 0,9-8 14 0 0,-1-1-1 0 0,0 0 0 0 0,0-1 1 0 0,0 1-1 0 0,-1-2 1 0 0,-1 1-1 0 0,0-1 0 0 0,0-1 1 0 0,-1 0-1 0 0,1-3-13 0 0,-1 4-2 0 0,118-215-890 0 0,-45 32 999 0 0,-54 116 1114 0 0,-25 76-981 0 0,-1 2-16 0 0,0 0-66 0 0,0 0-29 0 0,0 0-8 0 0,4 15-273 0 0,45 77-1721 0 0,-17-25 1205 0 0,-15-39 920 0 0,-1 0 1 0 0,-1 1-1 0 0,-2 1 0 0 0,-1 0 0 0 0,0 3-252 0 0,20 82 400 0 0,-21-87-317 0 0,-10-28-95 0 0,-1 1-1 0 0,1-1 1 0 0,-1 0-1 0 0,1 1 1 0 0,-1-1 0 0 0,1 0-1 0 0,-1 0 1 0 0,1 0-1 0 0,0 1 1 0 0,-1-1 0 0 0,1 0-1 0 0,0 0 1 0 0,-1 0-1 0 0,1 0 1 0 0,0 0 0 0 0,-1 0-1 0 0,1 0 1 0 0,-1 0-1 0 0,1 0 1 0 0,0 0-1 0 0,-1-1 1 0 0,1 1 0 0 0,0 0-1 0 0,-1 0 1 0 0,1 0-1 0 0,-1-1 1 0 0,1 1 0 0 0,-1 0-1 0 0,1-1 1 0 0,-1 1-1 0 0,1-1 1 0 0,-1 1 0 0 0,1 0-1 0 0,-1-1 1 0 0,1 1-1 0 0,-1-1 1 0 0,0 1 0 0 0,1-1-1 0 0,-1 0 1 0 0,0 1-1 0 0,1-1 1 0 0,-1 1 0 0 0,0-1-1 0 0,0 0 1 0 0,0 1-1 0 0,1-1 1 0 0,-1 1-1 0 0,0-1 1 0 0,0 0 0 0 0,0 1-1 0 0,0-1 1 0 0,0 0-1 0 0,0 1 1 0 0,0-1 0 0 0,0 0-1 0 0,-1 1 13 0 0,2-1 34 0 0,21-137 1368 0 0,-13 35-1400 0 0,4 29 140 0 0,18-50-319 0 0,-14 31 242 0 0,-12 2-233 0 0,5 32-576 0 0,-5 47 528 0 0</inkml:trace>
  <inkml:trace contextRef="#ctx0" brushRef="#br0" timeOffset="-2991.338">3759 4091 9312 0 0,'0'0'268'0'0,"0"0"4"0"0,1-9-164 0 0,21-29 796 0 0,1 33 176 0 0,-9-1-353 0 0,38-8 1730 0 0,-50 13-2427 0 0,-1 1 1 0 0,1 1-1 0 0,-1-1 1 0 0,0 0-1 0 0,1 0 1 0 0,-1 0-1 0 0,1 1 1 0 0,-1-1-1 0 0,0 1 1 0 0,1-1 0 0 0,-1 1-1 0 0,0-1 1 0 0,0 1-1 0 0,1 0 1 0 0,-1 0-1 0 0,0 0 1 0 0,0-1-1 0 0,0 1 1 0 0,0 0-1 0 0,0 0 1 0 0,0 1 0 0 0,0-1-1 0 0,0 0 1 0 0,-1 0-1 0 0,1 0 1 0 0,0 1-1 0 0,-1-1 1 0 0,1 0-1 0 0,-1 0 1 0 0,1 1-1 0 0,-1-1 1 0 0,0 1 0 0 0,1 0-31 0 0,12 77 486 0 0,-13-68-438 0 0,-2-1 0 0 0,0 0 0 0 0,0 0 1 0 0,0-1-1 0 0,-1 1 0 0 0,-1 0 0 0 0,0-1 0 0 0,0 0 0 0 0,-1 0 0 0 0,0 0 0 0 0,0 0 0 0 0,-1-1 0 0 0,0 0 0 0 0,-5 4-48 0 0,-15 16 448 0 0,25-27-365 0 0,1-1-124 0 0,0 0-58 0 0,0 0-12 0 0,1-5-1 0 0,1 1-1 0 0,-1 0 0 0 0,1 0 1 0 0,0-1-1 0 0,0 1 0 0 0,1 1 1 0 0,-1-1-1 0 0,1 0 0 0 0,0 1 1 0 0,0-1-1 0 0,0 1 0 0 0,0 0 1 0 0,1 0-1 0 0,-1 0 0 0 0,1 0 1 0 0,2-1 112 0 0,4-4-189 0 0,-7 5 226 0 0,0 1 1 0 0,0 0 0 0 0,0-1 0 0 0,1 1-1 0 0,-1 1 1 0 0,1-1 0 0 0,-1 0-1 0 0,1 1 1 0 0,-1 0 0 0 0,1 0 0 0 0,0 0-1 0 0,-1 0 1 0 0,1 0 0 0 0,0 1 0 0 0,0 0-1 0 0,0 0 1 0 0,0 0 0 0 0,-1 0 0 0 0,1 1-1 0 0,0-1 1 0 0,0 1 0 0 0,-1 0 0 0 0,1 0-1 0 0,0 0 1 0 0,-1 1 0 0 0,1-1 0 0 0,-1 1-1 0 0,1 0 1 0 0,-1 0 0 0 0,0 0 0 0 0,0 0-1 0 0,0 0 1 0 0,0 1 0 0 0,0 0 0 0 0,-1-1-1 0 0,1 1 1 0 0,-1 0 0 0 0,1 0 0 0 0,-1 1-1 0 0,0-1 1 0 0,-1 0 0 0 0,3 4-38 0 0,-1-1 63 0 0,-1 0 0 0 0,1 0 1 0 0,-1 0-1 0 0,-1 1 0 0 0,1-1 0 0 0,-1 0 1 0 0,0 1-1 0 0,0-1 0 0 0,-1 1 1 0 0,0 0-1 0 0,0-1 0 0 0,0 1 0 0 0,-1-1 1 0 0,0 1-1 0 0,0-1 0 0 0,-1 0 0 0 0,0 1 1 0 0,0-1-1 0 0,0 0 0 0 0,-1 0 1 0 0,0 0-1 0 0,-1 2-63 0 0,-3 7 484 0 0,0-1 0 0 0,-1 0 0 0 0,0-1 0 0 0,-1 0 1 0 0,-1 0-1 0 0,0 0 0 0 0,0-2 0 0 0,-7 6-484 0 0,0 2 37 0 0,-4-22-2729 0 0,19 3 1312 0 0</inkml:trace>
  <inkml:trace contextRef="#ctx0" brushRef="#br0" timeOffset="-1925.783">4439 3687 7968 0 0,'-5'-6'457'0'0,"1"-4"-410"0"0,-1 4-47 0 0,0 9 0 0 0,4-3-22 0 0,0 0 1 0 0,-1-1-1 0 0,1 0 1 0 0,0 1-1 0 0,-1-1 1 0 0,1 0-1 0 0,0 1 0 0 0,0-1 1 0 0,0 0-1 0 0,0 0 1 0 0,0 0-1 0 0,0 0 1 0 0,0 0-1 0 0,0 0 1 0 0,0-1-1 0 0,0 1 1 0 0,0 0-1 0 0,1 0 1 0 0,-1-1-1 0 0,0 1 1 0 0,1 0-1 0 0,-1-1 0 0 0,1 1 1 0 0,0 0-1 0 0,-1-1 1 0 0,1 1-1 0 0,0-1 1 0 0,0 0 21 0 0,-2-3 27 0 0,-2-2-86 0 0,3 5 146 0 0,1 2 19 0 0,0 0 48 0 0,0 0 232 0 0,1-7 3803 0 0,3 9-2644 0 0,-4-1-1459 0 0,0-1-12 0 0,5-7 51 0 0,-1 52 166 0 0,-4-44-179 0 0,0-1 13 0 0,0 0 55 0 0,-1 2 20 0 0,-6 83 1097 0 0,6 87-604 0 0,-3-11 37 0 0,2-143-643 0 0,1-1-1 0 0,1 1 1 0 0,1-1 0 0 0,0 0 0 0 0,1 1 0 0 0,1-1 0 0 0,1 0-1 0 0,1 3-86 0 0,-5-19 2 0 0,0 0-1 0 0,0 0 1 0 0,0-1-1 0 0,1 1 1 0 0,-1 0-1 0 0,0 0 1 0 0,1 0-1 0 0,-1 0 1 0 0,1-1-1 0 0,-1 1 1 0 0,1 0-1 0 0,-1 0 1 0 0,1-1-1 0 0,0 1 1 0 0,-1 0-1 0 0,1-1 1 0 0,0 1-1 0 0,0 0 1 0 0,-1-1-1 0 0,1 1 1 0 0,0-1-1 0 0,0 0 1 0 0,0 1-1 0 0,-1-1 1 0 0,1 0-1 0 0,0 1 1 0 0,0-1-1 0 0,0 0 1 0 0,0 0-1 0 0,0 0 1 0 0,0 0-1 0 0,0 0 1 0 0,0 0-1 0 0,0 0 1 0 0,0 0-1 0 0,-1 0 1 0 0,1 0-1 0 0,0 0 1 0 0,0-1-1 0 0,0 1 1 0 0,0 0-1 0 0,0-1 1 0 0,0 1-1 0 0,-1 0 1 0 0,1-1-1 0 0,0 1 1 0 0,0-1-1 0 0,0 0-1 0 0,37-32-82 0 0,-35 30 75 0 0,16-20-193 0 0,-1 0 0 0 0,-2-1 0 0 0,0-1-1 0 0,-1-1 1 0 0,7-20 200 0 0,18-28-342 0 0,36-97 494 0 0,-49 108 896 0 0,-21 47-520 0 0,-6 15-281 0 0,9-11 293 0 0,26 52-1793 0 0,5 29 919 0 0,0 29 558 0 0,-12 3 618 0 0,-3 3 259 0 0,-23-96-1044 0 0,-1 0 0 0 0,1 0 0 0 0,0-1 1 0 0,1 1-1 0 0,0 0 0 0 0,0-1 0 0 0,1 0 0 0 0,0 1 0 0 0,0-1 0 0 0,0-1 0 0 0,1 1 1 0 0,0-1-1 0 0,6 6-57 0 0,3-20 656 0 0,-8 0-579 0 0,0-1 0 0 0,0 0 0 0 0,-1 0 0 0 0,0-1 0 0 0,-1 1 0 0 0,0-1 0 0 0,-1 0 0 0 0,0 0 0 0 0,0 0 0 0 0,-1-1 0 0 0,0 1 1 0 0,-1-4-78 0 0,8-27 153 0 0,44-285-129 0 0,-45 232-56 0 0,-1 69-1238 0 0,-7 24 771 0 0,2-2 795 0 0,0 2-6477 0 0,1 11-480 0 0</inkml:trace>
  <inkml:trace contextRef="#ctx0" brushRef="#br0" timeOffset="-1224.001">5341 4119 9760 0 0,'0'0'222'0'0,"0"0"30"0"0,0 0 18 0 0,0 0-44 0 0,3-3-111 0 0,-2 2 236 0 0,-1 1 86 0 0,0 0 10 0 0,0 0-19 0 0,0 0-83 0 0,0 0-32 0 0,0 0-7 0 0,0 0-2 0 0,0 0 0 0 0,0 0 0 0 0,0 21 1009 0 0,-28 76 1165 0 0,15-61-2244 0 0,1 0 0 0 0,2 1 0 0 0,1 0 0 0 0,2 4-234 0 0,5 23 448 0 0,10-30-225 0 0,12-30 2 0 0,19-25-43 0 0,34-20-330 0 0,-11 5 48 0 0,57-28-20 0 0,-67 50 366 0 0,-27 13-8701 0 0,-25 1 3427 0 0</inkml:trace>
  <inkml:trace contextRef="#ctx0" brushRef="#br0" timeOffset="-974.465">5488 4226 13224 0 0,'0'0'389'0'0,"0"0"-6"0"0,0 0-181 0 0,0 0 137 0 0,0 0 86 0 0,0 0 21 0 0,0 0-50 0 0,0 0-218 0 0,4 8-24 0 0,0 76 213 0 0,-22 113 2121 0 0,6-78-1121 0 0,15-66-862 0 0,-3-49-556 0 0,0 0-1 0 0,1 0 0 0 0,-1 0 0 0 0,1 0 0 0 0,0 0 1 0 0,0 0-1 0 0,0 0 0 0 0,0 0 0 0 0,1 0 0 0 0,-1-1 0 0 0,1 1 1 0 0,0 0-1 0 0,1-1 0 0 0,0 2 52 0 0,10-1-3172 0 0,-8-4-3106 0 0</inkml:trace>
  <inkml:trace contextRef="#ctx0" brushRef="#br2" timeOffset="16096.171">1264 3400 5816 0 0,'0'0'132'0'0,"0"0"17"0"0,0 0 10 0 0,1 2-26 0 0,2 12-96 0 0,-1-19-48 0 0,1 1 299 0 0,-2-11 3411 0 0,-1-24-2381 0 0,1 38-1254 0 0,18-24 433 0 0,-18 24-298 0 0,-1 1 11 0 0,0 0 46 0 0,1-2 22 0 0,25-49 586 0 0,-11 28-800 0 0,109-69-11 0 0,-57 60 22 0 0,45-31 509 0 0,-54 27-486 0 0,39-2 220 0 0,-43 34 330 0 0,-52 5-638 0 0,-1 1 0 0 0,0-1 0 0 0,1 0 0 0 0,-1 0 0 0 0,1-1 0 0 0,-1 1 0 0 0,1 0 0 0 0,-1 0 0 0 0,1-1 0 0 0,0 1 0 0 0,-1-1 1 0 0,1 1-1 0 0,0-1 0 0 0,-1 0 0 0 0,1 1 0 0 0,0-1 0 0 0,0 0 0 0 0,-1 0 0 0 0,1-1 0 0 0,0 1 0 0 0,-1 0 0 0 0,1 0 0 0 0,0-1 1 0 0,0 1-1 0 0,-1-1 0 0 0,1 1 0 0 0,-1-1 0 0 0,1 0 0 0 0,-1 0 0 0 0,1 0 0 0 0,-1 0 0 0 0,1 0-10 0 0,57-12 173 0 0,-20 10-76 0 0,3-8-98 0 0,7-2 1 0 0,-25 2-1 0 0,-23 10 4 0 0,0 0-1 0 0,0 0 0 0 0,0 0 0 0 0,1 0 0 0 0,-1 0 1 0 0,0 1-1 0 0,1-1 0 0 0,-1 0 0 0 0,0 1 0 0 0,1-1 0 0 0,-1 1 1 0 0,1 0-1 0 0,-1-1 0 0 0,1 1 0 0 0,-1 0 0 0 0,1 0 0 0 0,-1 0 1 0 0,1 0-1 0 0,-1 0 0 0 0,1 0 0 0 0,-1 0 0 0 0,1 1 0 0 0,-1-1 1 0 0,1 1-1 0 0,-1-1-2 0 0,54 24 149 0 0,-1-13 32 0 0,8 4-21 0 0,-54-14-102 0 0,-1 1 0 0 0,0-1-1 0 0,0 1 1 0 0,0 1-1 0 0,-1-1 1 0 0,1 1 0 0 0,0 1-1 0 0,-1-1 1 0 0,0 1-1 0 0,2 1-57 0 0,20 12 294 0 0,29 4 8 0 0,-2-28-204 0 0,28 27 182 0 0,-55-2-246 0 0,-27-17-30 0 0,0 0-1 0 0,0 0 0 0 0,0 0 0 0 0,0 0 1 0 0,0 0-1 0 0,0 0 0 0 0,0 0 0 0 0,0 0 0 0 0,0 0 1 0 0,0 0-1 0 0,0-1 0 0 0,0 1 0 0 0,1-1 1 0 0,-1 1-1 0 0,0-1 0 0 0,0 1 0 0 0,1-1 0 0 0,-1 1 1 0 0,0-1-1 0 0,1 0 0 0 0,-1 0 0 0 0,1 0 1 0 0,-1 0-1 0 0,0 0 0 0 0,1 0 0 0 0,-1 0 1 0 0,0 0-1 0 0,1-1 0 0 0,-1 1 0 0 0,0-1 0 0 0,1 1-3 0 0,2-2 7 0 0,-1 1-1 0 0,1 0 0 0 0,-1 0 0 0 0,0 0 0 0 0,1 1 1 0 0,0-1-1 0 0,-1 1 0 0 0,1 0 0 0 0,-1 0 0 0 0,1 0 1 0 0,-1 0-1 0 0,1 1 0 0 0,-1-1 0 0 0,1 1 1 0 0,-1 0-1 0 0,1 0 0 0 0,-1 0 0 0 0,0 1 0 0 0,1-1 1 0 0,-1 1-1 0 0,0 0 0 0 0,0-1 0 0 0,0 1 0 0 0,0 1 1 0 0,-1-1-1 0 0,2 1-6 0 0,36 17 234 0 0,17-4 721 0 0,94-16-630 0 0,-147 0-325 0 0,0 1 0 0 0,0 0 0 0 0,0-1 0 0 0,0 0 0 0 0,0 0 0 0 0,-1 0 0 0 0,1-1 0 0 0,0 1 0 0 0,0-1 0 0 0,0 0 0 0 0,0 0 0 0 0,-1 0 0 0 0,1 0 0 0 0,0-1 0 0 0,-1 0 0 0 0,3-1 0 0 0,66-6 0 0 0,22-3 54 0 0,-86 11-53 0 0,1 0-1 0 0,-1-1 1 0 0,1 1 0 0 0,-1-2 0 0 0,0 1 0 0 0,0-1 0 0 0,0-1-1 0 0,0 1 1 0 0,4-4-1 0 0,35-13 57 0 0,-10 10-36 0 0,0-3 0 0 0,-2 0 1 0 0,0-3-1 0 0,23-13-21 0 0,54-37 277 0 0,-20 20-66 0 0,-81 31-196 0 0,-9 12-12 0 0,0 0 0 0 0,-1 0 0 0 0,1 0 1 0 0,0 1-1 0 0,0-1 0 0 0,1 1 0 0 0,-1 0 1 0 0,1-1-1 0 0,-1 1 0 0 0,1 0 0 0 0,-1 0 1 0 0,1 1-1 0 0,0-1 0 0 0,0 1 0 0 0,0-1 1 0 0,2 0-4 0 0,-2 1 25 0 0,0 0 0 0 0,0 0 1 0 0,-1-1-1 0 0,1 1 0 0 0,0-1 0 0 0,-1 0 1 0 0,1 0-1 0 0,-1 0 0 0 0,1 0 1 0 0,-1 0-1 0 0,0 0 0 0 0,0-1 0 0 0,0 1 1 0 0,0-1-1 0 0,0 1 0 0 0,-1-1 0 0 0,1 0 1 0 0,-1 0-1 0 0,0 1 0 0 0,0-1 1 0 0,0 0-1 0 0,0 0 0 0 0,0 0 0 0 0,0-1 1 0 0,-1 1-1 0 0,0 0 0 0 0,0-2-25 0 0,10-15 168 0 0,-7 13-178 0 0,-2 6-49 0 0,-1 1-32 0 0,0 0-5 0 0,0 0 27 0 0,0 0 110 0 0,0 0 45 0 0,0 0 8 0 0,0 0 0 0 0,0-10 68 0 0,0-10-30 0 0,0 19-166 0 0,-10 21 72 0 0,0-5-111 0 0,-2 26-110 0 0,3 38 130 0 0,16-29 40 0 0,14 8-93 0 0,37 39 5 0 0,-23-57 290 0 0,-2-3-339 0 0,6 6 345 0 0,-34-36-202 0 0,0 0 0 0 0,0-1 0 0 0,0 0 0 0 0,1 0 0 0 0,0 0 0 0 0,0-1 0 0 0,1 0 1 0 0,-1 0-1 0 0,1-1 0 0 0,0 0 0 0 0,0 0 0 0 0,0 0 0 0 0,1-1 0 0 0,0 0 7 0 0,106 24 406 0 0,-34-11-396 0 0,-38-9-10 0 0,16-14 0 0 0,44-18 80 0 0,-48 30-80 0 0,34-36 0 0 0,-63 22 0 0 0,-21 7 0 0 0,0 1 0 0 0,0-1 0 0 0,0 0 0 0 0,0 1 0 0 0,0 0 0 0 0,0 0 0 0 0,1 0 0 0 0,-1 0 0 0 0,0 1 0 0 0,0 0 0 0 0,1 0 0 0 0,-1 0 0 0 0,0 0 0 0 0,1 1 0 0 0,-1-1 0 0 0,0 1 0 0 0,0 0 0 0 0,4 2 0 0 0,-5-1 0 0 0,-2-1 0 0 0,0-1 0 0 0,0 1 0 0 0,0 0 0 0 0,0-1 0 0 0,0 1 0 0 0,0-1 0 0 0,0 1 0 0 0,0-1 0 0 0,0 0 0 0 0,0 1 0 0 0,0-1 0 0 0,0 0 0 0 0,0 1 0 0 0,0-1 0 0 0,0 0 0 0 0,0 0 0 0 0,0 0 0 0 0,1 0 0 0 0,-1 0 0 0 0,0-1 0 0 0,0 1 0 0 0,0 0 0 0 0,0 0 0 0 0,0-1 0 0 0,0 1 0 0 0,0 0 0 0 0,0-1 0 0 0,0 1 0 0 0,0-1 0 0 0,0 0 0 0 0,0 0 0 0 0,3-1 0 0 0,0 0 0 0 0,0 0 0 0 0,1 0 0 0 0,-1 1 0 0 0,0-1 0 0 0,1 1 0 0 0,-1 0 0 0 0,1 0 0 0 0,-1 1 0 0 0,1-1 0 0 0,-1 1 0 0 0,1 0 0 0 0,-1 0 0 0 0,1 1 0 0 0,4 0 0 0 0,23-5 0 0 0,-31 4 0 0 0,0 1 0 0 0,0 0 0 0 0,1 0 0 0 0,-1-1 0 0 0,0 1 0 0 0,0-1 0 0 0,0 1 0 0 0,0-1 0 0 0,1 0 0 0 0,-1 1 0 0 0,0-1 0 0 0,0 0 0 0 0,1 0 0 0 0,-1 0 0 0 0,0 0 0 0 0,1 0 0 0 0,-1 0 0 0 0,0 0 0 0 0,0 0 0 0 0,1 0 0 0 0,-1-1 0 0 0,0 1 0 0 0,0-1 0 0 0,1 1 0 0 0,-1-1 0 0 0,0 1 0 0 0,0-1 0 0 0,0 1 0 0 0,0-1 0 0 0,0 0 0 0 0,0 0 0 0 0,1 0 0 0 0,2-3-6 0 0,36-12 76 0 0,-22 3-70 0 0,-18 13 0 0 0,0 0 0 0 0,0 1 0 0 0,0-1 0 0 0,0 0 0 0 0,0 1 0 0 0,0-1 0 0 0,0 0 0 0 0,0 1 0 0 0,0-1 0 0 0,1 0 0 0 0,-1 0 0 0 0,0 1 0 0 0,0-1 0 0 0,0 0 0 0 0,0 1 0 0 0,0-1 0 0 0,0 0 0 0 0,1 0 0 0 0,-1 1 0 0 0,0-1 0 0 0,0 0 0 0 0,0 0 0 0 0,1 0 0 0 0,-1 1 0 0 0,0-1 0 0 0,0 0 0 0 0,1 0 0 0 0,-1 0 0 0 0,0 0 0 0 0,1 1 0 0 0,-1-1 0 0 0,0 0 0 0 0,0 0 0 0 0,1 0 0 0 0,-1 0 0 0 0,0 0 0 0 0,1 0 0 0 0,-1 0 0 0 0,0 0 0 0 0,1 0 0 0 0,-1 0 0 0 0,0 0 0 0 0,0 0 0 0 0,1 0 0 0 0,-1 0 0 0 0,0 0 0 0 0,1 0 0 0 0,-1 0 0 0 0,0-1 0 0 0,1 1 0 0 0,-1 0 0 0 0,0 0 0 0 0,0 0 0 0 0,1 0 0 0 0,-1 0 0 0 0,0-1 0 0 0,0 1 0 0 0,0 0 0 0 0,1 0 0 0 0,-1-1 0 0 0,0 1 0 0 0,0 0 0 0 0,0 0 0 0 0,1-1 0 0 0,-1 1 0 0 0,0 0 0 0 0,9 15 11 0 0,13-5 138 0 0,-9-6-149 0 0,-3-4 96 0 0,-4 0 0 0 0,49 2 155 0 0,-53-1-208 0 0,-1-2-43 0 0,-1 1 0 0 0,1 0 0 0 0,0 0 1 0 0,0 0-1 0 0,0 0 0 0 0,0 1 1 0 0,0-1-1 0 0,0 0 0 0 0,0 0 0 0 0,0 1 1 0 0,0-1-1 0 0,0 0 0 0 0,0 1 1 0 0,0-1-1 0 0,-1 1 0 0 0,1-1 0 0 0,0 1 1 0 0,0-1-1 0 0,-1 1 0 0 0,1 0 1 0 0,0-1-1 0 0,-1 1 0 0 0,1 0 0 0 0,0 0 1 0 0,-1-1-1 0 0,1 1 0 0 0,-1 0 1 0 0,1 0-1 0 0,-1 0 0 0 0,0 0 0 0 0,1 0 1 0 0,-1-1-1 0 0,0 1 0 0 0,0 1 0 0 0,2 2 1 0 0,-2-4-1 0 0,1 0 0 0 0,-1 1 0 0 0,1-1 0 0 0,-1 0 0 0 0,1 0 0 0 0,-1 0 0 0 0,1 0 0 0 0,-1 0 0 0 0,1 0 0 0 0,-1 0 0 0 0,0 0 0 0 0,1 0 0 0 0,-1 0 0 0 0,1 0 0 0 0,-1 0 0 0 0,1 0 0 0 0,-1 0 0 0 0,1 0 0 0 0,-1 0 0 0 0,1 0 0 0 0,-1-1 0 0 0,1 1 0 0 0,-1 0 0 0 0,1 0 0 0 0,-1-1 0 0 0,0 1 0 0 0,1 0 0 0 0,-1-1 0 0 0,0 1 0 0 0,1 0 0 0 0,-1-1 0 0 0,0 1 0 0 0,1 0 0 0 0,-1-1 0 0 0,0 1 0 0 0,0-1 0 0 0,1 1 0 0 0,-1-1 0 0 0,0 1 0 0 0,0 0 0 0 0,0-1 0 0 0,0 1 0 0 0,1-1 0 0 0,-1 1 0 0 0,0-1 0 0 0,0 1 0 0 0,0-1 0 0 0,0 1 0 0 0,0-1 0 0 0,4-6 0 0 0,47 36 176 0 0,-7-1-250 0 0,-28-18-6 0 0,-1 2 133 0 0,-13-11-106 0 0,1 1 53 0 0,0 0 0 0 0,0 0 1 0 0,0 0-1 0 0,-1 0 1 0 0,1 0-1 0 0,-1 1 0 0 0,1-1 1 0 0,-1 1-1 0 0,0-1 0 0 0,0 1 1 0 0,0 0-1 0 0,0 0 1 0 0,0 0-1 0 0,-1 0 0 0 0,1 1 0 0 0,-1-1 13 0 0,31 79 251 0 0,-4 32-520 0 0,-8-36 652 0 0,3 43 112 0 0,-19-76-508 0 0,-3-7-26 0 0,-1-36-122 0 0,0-2-87 0 0,0 0-21 0 0,0 0-100 0 0,0 0-392 0 0,0 0-168 0 0,0 0-1259 0 0,0 0-4884 0 0</inkml:trace>
  <inkml:trace contextRef="#ctx0" brushRef="#br2" timeOffset="18434.429">3875 2841 3664 0 0,'0'0'103'0'0,"-14"-3"-598"0"0,7 4 474 0 0,6-1 44 0 0,1 1 1 0 0,-1-1 0 0 0,1 0-1 0 0,-1 1 1 0 0,1-1 0 0 0,-1 0-1 0 0,1 0 1 0 0,-1 1 0 0 0,1-1-1 0 0,-1 0 1 0 0,1 0 0 0 0,-1 0-1 0 0,0 0 1 0 0,1 0 0 0 0,-1 0-1 0 0,1 0 1 0 0,-1 0 0 0 0,1 0 0 0 0,-1 0-1 0 0,0 0 1 0 0,1 0 0 0 0,-1 0-1 0 0,1 0 1 0 0,-1-1 0 0 0,1 1-1 0 0,-1 0 1 0 0,1 0 0 0 0,-1-1-1 0 0,1 1 1 0 0,-1 0 0 0 0,1-1-1 0 0,-1 1 1 0 0,1 0 0 0 0,0-1-1 0 0,-1 1 1 0 0,1-1 0 0 0,-1 1-1 0 0,1-1 1 0 0,0 1 0 0 0,0-1-1 0 0,-1 1 1 0 0,1-1 0 0 0,0 1 0 0 0,0-1-1 0 0,-1 1-23 0 0,1-2 208 0 0,-1 1 452 0 0,-8-1 1725 0 0,1-11-654 0 0,7 12-1071 0 0,1 1-79 0 0,0-3-18 0 0,-4-32 509 0 0,4 33-850 0 0,1 1-40 0 0,16-49-544 0 0,-4 22 32 0 0,41-35 340 0 0,-23 49 117 0 0,28-28-48 0 0,30 4-114 0 0,1 11 46 0 0,-6-9-11 0 0,37 2 0 0 0,-28 21 0 0 0,-4 9 148 0 0,59 20 877 0 0,-5 1 194 0 0,-50 2-1038 0 0,-26 1-117 0 0,81 5 144 0 0,16 5 784 0 0,-30-13-382 0 0,36 3-154 0 0,-80-14-312 0 0,-19-13 27 0 0,89 23-158 0 0,-12-4 553 0 0,-134-12-468 0 0,0-1 0 0 0,1-1 1 0 0,-1 0-1 0 0,0 0 0 0 0,0-1 1 0 0,0-1-1 0 0,-1-1 0 0 0,9-3-98 0 0,85-40 416 0 0,-23 8-352 0 0,-40 8-64 0 0,33-35 664 0 0,-37-9-464 0 0,-30-8 76 0 0,-11 54-264 0 0,-9-27-12 0 0,-6 23-152 0 0,-2 10 294 0 0,-1 0-58 0 0,-2 11-70 0 0,13 9-14 0 0,1-3 0 0 0,1 3-14 0 0,5 3-61 0 0,1 1 12 0 0,0 0 97 0 0,0 0-88 0 0,0 0-14 0 0,0 0-9 0 0,0 0-56 0 0,0 0-25 0 0,0 0-2 0 0,-6 16-528 0 0,25 8-1901 0 0,-7-19-2456 0 0,-11-5 4897 0 0,4 4-4661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38.040"/>
    </inkml:context>
    <inkml:brush xml:id="br0">
      <inkml:brushProperty name="width" value="0.05" units="cm"/>
      <inkml:brushProperty name="height" value="0.05" units="cm"/>
    </inkml:brush>
  </inkml:definitions>
  <inkml:trace contextRef="#ctx0" brushRef="#br0">5 201 10088 0 0,'0'0'298'0'0,"0"0"-4"0"0,14 0-182 0 0,102-31 3818 0 0,-73 23-3428 0 0,28-15 1161 0 0,-29-22-432 0 0,-42 13-964 0 0,-2 27-220 0 0,-1 1-1 0 0,0 0 1 0 0,0 0 0 0 0,0 0 0 0 0,0 0 0 0 0,-1 0-1 0 0,0 1 1 0 0,1 0 0 0 0,-1-1 0 0 0,0 1 0 0 0,-1 1 0 0 0,1-1-1 0 0,-1 1 1 0 0,1 0 0 0 0,-1 0 0 0 0,0 0 0 0 0,1 0-1 0 0,-1 1 1 0 0,0 0 0 0 0,0 0 0 0 0,0 0 0 0 0,0 1 0 0 0,0-1-1 0 0,0 1 1 0 0,0 0 0 0 0,0 1 0 0 0,0-1 0 0 0,0 1-1 0 0,0 0 1 0 0,0 1 0 0 0,0-1 0 0 0,0 1 0 0 0,0 0 0 0 0,1 0-1 0 0,-4 2-46 0 0,-12 6 0 0 0,-29 26 0 0 0,-4 41 0 0 0,45 4 0 0 0,55 127 2688 0 0,-45-204-2714 0 0,-1 0 0 0 0,1 0 0 0 0,0 0-1 0 0,0 0 1 0 0,1-1 0 0 0,-1 1-1 0 0,1-1 1 0 0,-1 0 0 0 0,1 0 0 0 0,0 0-1 0 0,0 0 1 0 0,1 0 0 0 0,-1 0 0 0 0,0-1-1 0 0,1 0 1 0 0,0 0 0 0 0,0 0 0 0 0,-1 0-1 0 0,1 0 1 0 0,0-1 0 0 0,0 0 0 0 0,0 1-1 0 0,1-2 1 0 0,-1 1 0 0 0,0 0 0 0 0,0-1-1 0 0,0 0 1 0 0,1 0 0 0 0,-1 0-1 0 0,0 0 1 0 0,0-1 0 0 0,1 0 0 0 0,1 0 26 0 0,15-3-1855 0 0,1 0-5383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36.726"/>
    </inkml:context>
    <inkml:brush xml:id="br0">
      <inkml:brushProperty name="width" value="0.05" units="cm"/>
      <inkml:brushProperty name="height" value="0.05" units="cm"/>
    </inkml:brush>
  </inkml:definitions>
  <inkml:trace contextRef="#ctx0" brushRef="#br0">179 264 9168 0 0,'0'0'266'0'0,"0"0"1"0"0,-5 4 697 0 0,-45 18 3295 0 0,49-22-3951 0 0,-17 4 480 0 0,-29 8 63 0 0,22-8 125 0 0,1-19-386 0 0,23 13-587 0 0,0-1-1 0 0,0 1 1 0 0,0 0 0 0 0,0 0 0 0 0,0-1-1 0 0,0 1 1 0 0,1 0 0 0 0,-1-1 0 0 0,1 1 0 0 0,0 0-1 0 0,0-1 1 0 0,0 1 0 0 0,0-1 0 0 0,0 1-1 0 0,0-1 1 0 0,0 1 0 0 0,1 0 0 0 0,-1-1 0 0 0,1 1-1 0 0,0 0 1 0 0,0-1 0 0 0,0 1 0 0 0,0 0-1 0 0,0-1-2 0 0,7-12-9 0 0,33-46 93 0 0,-31 52-38 0 0,0-1-19 0 0,1-1-1 0 0,0 2 0 0 0,1 0 1 0 0,0 0-1 0 0,0 1 0 0 0,1 0 1 0 0,0 1-1 0 0,0 1 0 0 0,1 0 0 0 0,12-3-26 0 0,-18 7-5 0 0,-3 0-6 0 0,-1 1 1 0 0,1 0 0 0 0,0 0-1 0 0,0 0 1 0 0,-1 1 0 0 0,1-1 0 0 0,0 1-1 0 0,0 0 1 0 0,0 1 0 0 0,0-1 0 0 0,-1 1-1 0 0,1 0 1 0 0,0 0 0 0 0,0 1-1 0 0,1 0 11 0 0,5 2-10 0 0,-8-2 27 0 0,1-1 0 0 0,0 1-1 0 0,0 0 1 0 0,-1-1 0 0 0,1 2-1 0 0,-1-1 1 0 0,1 0 0 0 0,-1 1-1 0 0,0-1 1 0 0,0 1 0 0 0,0 0-1 0 0,0 0 1 0 0,-1 0 0 0 0,1 1-1 0 0,0 0-16 0 0,0 4 47 0 0,0 0-1 0 0,-1 0 1 0 0,0 0-1 0 0,0 1 1 0 0,0-1-1 0 0,-1 0 1 0 0,-1 1-1 0 0,1 0 1 0 0,-1-1-1 0 0,-1 1 1 0 0,0-1-1 0 0,0 1 1 0 0,-1-1-1 0 0,1 0 1 0 0,-2 0-1 0 0,1 1 1 0 0,-1-1-1 0 0,-1-1 1 0 0,1 1-1 0 0,-1 0 1 0 0,-1-1-1 0 0,1 0 1 0 0,-1 0-1 0 0,-1 0 1 0 0,1-1-1 0 0,-1 1 1 0 0,0-1-1 0 0,0-1 1 0 0,-1 1-1 0 0,-5 3-46 0 0,2-2 79 0 0,1-1 0 0 0,-1 0-1 0 0,0 0 1 0 0,-1-1 0 0 0,1 0 0 0 0,-1 0 0 0 0,0-2 0 0 0,0 1-1 0 0,-5 0-78 0 0,-56 3-24 0 0,70-8-108 0 0,1 1 0 0 0,-1-1 0 0 0,1 0-1 0 0,-1 1 1 0 0,1-1 0 0 0,-1 0 0 0 0,1 0-1 0 0,0 0 1 0 0,-1 0 0 0 0,1 0 0 0 0,0 0-1 0 0,0-1 1 0 0,0 1 0 0 0,0 0 0 0 0,0-1-1 0 0,0 1 1 0 0,0 0 0 0 0,0-1 0 0 0,0 1-1 0 0,1-1 1 0 0,-1 0 0 0 0,1 1 0 0 0,-1-1 0 0 0,1 1-1 0 0,-1-1 1 0 0,1 0 0 0 0,0 0 132 0 0,1-17-3589 0 0,3 7-1659 0 0</inkml:trace>
  <inkml:trace contextRef="#ctx0" brushRef="#br0" timeOffset="645.993">457 24 13448 0 0,'0'0'298'0'0,"0"0"46"0"0,0 0 24 0 0,0 0-37 0 0,14 10 504 0 0,8 38-437 0 0,13 258 3387 0 0,-32-295-3561 0 0,11-3 0 0 0,-8-11-309 0 0,-1 1-1 0 0,0-1 0 0 0,0-1 1 0 0,0 1-1 0 0,0-1 1 0 0,0 0-1 0 0,-1 0 0 0 0,1 0 1 0 0,-1-1-1 0 0,0 1 0 0 0,-1-1 1 0 0,1 0-1 0 0,1-4 86 0 0,3-1-133 0 0,105-177-2294 0 0,-43 72 1998 0 0,-40 80 4969 0 0,-26 36-4429 0 0,1 0 1 0 0,0 1-1 0 0,-1 0 1 0 0,1 0-1 0 0,-1 0 1 0 0,0 0-1 0 0,0 1 1 0 0,0 0-1 0 0,0 0 1 0 0,0 0-1 0 0,0 0 1 0 0,-1 0-1 0 0,0 1 1 0 0,1 0-1 0 0,-1-1 1 0 0,-1 1-1 0 0,1 1 1 0 0,0-1-1 0 0,-1 0 0 0 0,0 0 1 0 0,1 4-112 0 0,19 81 248 0 0,-13 7 397 0 0,13 29-813 0 0,-14-116-2419 0 0,1-8-3879 0 0,-5-4 120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55.180"/>
    </inkml:context>
    <inkml:brush xml:id="br0">
      <inkml:brushProperty name="width" value="0.05" units="cm"/>
      <inkml:brushProperty name="height" value="0.05" units="cm"/>
    </inkml:brush>
  </inkml:definitions>
  <inkml:trace contextRef="#ctx0" brushRef="#br0">1 9 14368 0 0,'0'0'330'0'0,"0"0"45"0"0,0 0 17 0 0,0 0-47 0 0,0 0-190 0 0,0 0 36 0 0,0 0 38 0 0,0 0 9 0 0,0 0-27 0 0,0 0-80 0 0,0 0 130 0 0,0 0 83 0 0,14-5 1205 0 0,115 2-405 0 0,-48 7-1673 0 0,-72-1 457 0 0,-8-2-8215 0 0,-1-1 8262 0 0,0 0-2021 0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23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0 168 0,'13'3'66'0,"-5"1"-36"0,0-4-15 16,-8 0 20-16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55.571"/>
    </inkml:context>
    <inkml:brush xml:id="br0">
      <inkml:brushProperty name="width" value="0.05" units="cm"/>
      <inkml:brushProperty name="height" value="0.05" units="cm"/>
    </inkml:brush>
  </inkml:definitions>
  <inkml:trace contextRef="#ctx0" brushRef="#br0">0 47 16208 0 0,'0'0'365'0'0,"0"0"56"0"0,0 0 26 0 0,0 0-53 0 0,4-8-238 0 0,0 5-209 0 0,0-1-1 0 0,0 1 0 0 0,0 0 1 0 0,0 0-1 0 0,0 1 0 0 0,0-1 0 0 0,1 1 1 0 0,-1 0-1 0 0,1 0 0 0 0,0 1 1 0 0,-1-1-1 0 0,1 1 0 0 0,0 0 0 0 0,4 0 54 0 0,44-5 126 0 0,59 17 332 0 0,-55-3-391 0 0,11 20-1115 0 0,-59-24-434 0 0,-7-4 938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2:57.026"/>
    </inkml:context>
    <inkml:brush xml:id="br0">
      <inkml:brushProperty name="width" value="0.05" units="cm"/>
      <inkml:brushProperty name="height" value="0.05" units="cm"/>
    </inkml:brush>
  </inkml:definitions>
  <inkml:trace contextRef="#ctx0" brushRef="#br0">9 182 14280 0 0,'0'0'322'0'0,"0"0"45"0"0,0 0 21 0 0,0 0-33 0 0,0 0-197 0 0,0 0 40 0 0,0 0 39 0 0,0 0 9 0 0,0 0-14 0 0,0 0-68 0 0,0 0-32 0 0,0 0-4 0 0,0 0 14 0 0,0 0 55 0 0,0 0 24 0 0,8 15 787 0 0,15 50 1136 0 0,-9-6-2040 0 0,5 52-104 0 0,18 79 72 0 0,10 37-72 0 0,-7-109-512 0 0,-23-68-416 0 0,-17-50 824 0 0,0 14-1687 0 0,-1-20-5277 0 0,-2-6 2456 0 0</inkml:trace>
  <inkml:trace contextRef="#ctx0" brushRef="#br0" timeOffset="755.04">0 386 9528 0 0,'0'0'216'0'0,"0"0"32"0"0,0 0 10 0 0,0 0 125 0 0,6-17 4336 0 0,1-18-2969 0 0,2 25-1783 0 0,10-32-620 0 0,32-31-779 0 0,-26 46 2277 0 0,41-30-738 0 0,-35 40-107 0 0,16 1 82 0 0,-3 5 126 0 0,0 10 101 0 0,-29 4-303 0 0,-1 1 0 0 0,1 0 0 0 0,-1 1-1 0 0,0 0 1 0 0,0 1 0 0 0,0 1-1 0 0,-1 0 1 0 0,0 1 0 0 0,-1 1-1 0 0,0 0 1 0 0,7 6-6 0 0,-15-11 26 0 0,0-1-1 0 0,0 1 1 0 0,-1 0-1 0 0,1 0 1 0 0,-1 1-1 0 0,0-1 1 0 0,-1 1-1 0 0,1-1 1 0 0,-1 1-1 0 0,0 0 1 0 0,0 0-1 0 0,0 0 1 0 0,0 0-1 0 0,-1 0 1 0 0,0 0-1 0 0,0 1 0 0 0,-1 1-25 0 0,1-1 3 0 0,-1 0-1 0 0,0 1 0 0 0,-1-1 1 0 0,1 0-1 0 0,-1 1 0 0 0,0-1 0 0 0,-1 0 1 0 0,0 0-1 0 0,0 0 0 0 0,0 0 0 0 0,-1 0 1 0 0,1 0-1 0 0,-4 3-2 0 0,-5 3 247 0 0,0 0 1 0 0,-1 0-1 0 0,0-2 1 0 0,-1 1 0 0 0,0-2-1 0 0,-1 1 1 0 0,0-2-1 0 0,-14 7-247 0 0,-10 6 670 0 0,23-13-432 0 0,-2 0 0 0 0,1-2 0 0 0,-1 1-1 0 0,0-2 1 0 0,0-1 0 0 0,0 0-1 0 0,-2-1-237 0 0,-48-6 135 0 0,65 3-463 0 0,2 0-12 0 0,0 0-24 0 0,0 0-11 0 0,-4-2 28 0 0,-1 0-2984 0 0,5 2-2662 0 0</inkml:trace>
  <inkml:trace contextRef="#ctx0" brushRef="#br0" timeOffset="1886.11">1001 0 11312 0 0,'0'0'256'0'0,"0"0"34"0"0,0 0 21 0 0,0 0-35 0 0,0 0-99 0 0,0 0 255 0 0,0 0 131 0 0,0 0 21 0 0,0 0-25 0 0,0 0-134 0 0,0 0-60 0 0,0 0-11 0 0,0 0-36 0 0,0 0-141 0 0,0 0-66 0 0,0 0-14 0 0,0 0-3 0 0,0 0-13 0 0,-18 8 594 0 0,-29 49-85 0 0,22-17-398 0 0,-34 64-148 0 0,-52 104 544 0 0,84-146 28 0 0,3 1 0 0 0,-12 52-616 0 0,31-93 88 0 0,1 0-1 0 0,1 0 0 0 0,1 0 1 0 0,0 1-1 0 0,2-1 0 0 0,1 0 1 0 0,1 1-1 0 0,3 16-87 0 0,0-20 52 0 0,1 1-1 0 0,0-1 1 0 0,2 0 0 0 0,0-1 0 0 0,1 0-1 0 0,1 0 1 0 0,1-1 0 0 0,0 0 0 0 0,1 0-1 0 0,4 2-51 0 0,1 0 103 0 0,1 0 0 0 0,1 0 0 0 0,1-2 0 0 0,0-1 0 0 0,1 0-1 0 0,1-1 1 0 0,7 3-103 0 0,35 16 0 0 0,4-21 256 0 0,-4-21-122 0 0,-56 9-124 0 0,9 13-1352 0 0,-16-13 883 0 0,-1-1-1286 0 0,0 0-5100 0 0</inkml:trace>
  <inkml:trace contextRef="#ctx0" brushRef="#br0" timeOffset="9558.374">1098 754 9184 0 0,'0'0'208'0'0,"0"0"33"0"0,0 0 14 0 0,-1 1-42 0 0,-20 29 4567 0 0,21-30-4699 0 0,0 0 0 0 0,0-1 0 0 0,0 1 0 0 0,0 0 0 0 0,0 0 0 0 0,0-1 0 0 0,0 1 0 0 0,0 0 0 0 0,0-1 0 0 0,0 1 0 0 0,0 0 0 0 0,0-1 0 0 0,0 1 1 0 0,-1 0-1 0 0,1 0 0 0 0,0-1 0 0 0,0 1 0 0 0,0 0 0 0 0,0-1 0 0 0,0 1 0 0 0,-1 0 0 0 0,1 0 0 0 0,0 0 0 0 0,0-1 0 0 0,-1 1 0 0 0,1 0 0 0 0,0 0 0 0 0,0 0 0 0 0,-1-1 0 0 0,1 1 0 0 0,0 0 0 0 0,0 0 0 0 0,-1 0 0 0 0,1 0 1 0 0,0 0-1 0 0,-1 0 0 0 0,1 0 0 0 0,0 0 0 0 0,-1 0 0 0 0,1 0 0 0 0,0 0 0 0 0,0 0 0 0 0,-1 0 0 0 0,1 0 0 0 0,0 0 0 0 0,-1 0 0 0 0,1 0-81 0 0,38-112 21 0 0,36-46-21 0 0,10-21 331 0 0,-46 106 626 0 0,10-3-865 0 0,-48 75-17 0 0,1 0-10 0 0,1-5-1 0 0,10-7 310 0 0,9 28-497 0 0,9 52-532 0 0,-4-5 1315 0 0,-5-1-430 0 0,37 94-156 0 0,-33-78-134 0 0,2 13 48 0 0,-3 10 252 0 0,-17-27-154 0 0,-8-62 93 0 0,1-11-197 0 0,-1 0-1 0 0,1 0 0 0 0,0 0 0 0 0,0 0 1 0 0,0 0-1 0 0,-1 0 0 0 0,1 0 0 0 0,0 0 1 0 0,0 0-1 0 0,-1 0 0 0 0,1 0 0 0 0,0 0 1 0 0,0 0-1 0 0,0 0 0 0 0,-1 0 0 0 0,1 0 1 0 0,0 0-1 0 0,0 0 0 0 0,-1 0 0 0 0,1 0 1 0 0,0 0-1 0 0,0 0 0 0 0,0 0 0 0 0,-1 0 1 0 0,1 0-1 0 0,0 1 0 0 0,0-1 0 0 0,0 0 1 0 0,-1 0-1 0 0,1 0 0 0 0,0 0 0 0 0,0 0 1 0 0,0 1-1 0 0,0-1 0 0 0,0 0 0 0 0,-1 0 1 0 0,1 0-1 0 0,0 1 0 0 0,0-1 0 0 0,0 0 1 0 0,0 0-1 0 0,0 0 0 0 0,0 1 0 0 0,0-1 19 0 0,-17-42-3861 0 0,12 23-2269 0 0</inkml:trace>
  <inkml:trace contextRef="#ctx0" brushRef="#br0" timeOffset="9935.293">1141 592 13040 0 0,'0'0'297'0'0,"0"0"39"0"0,0 0 19 0 0,0 0-34 0 0,0 0-226 0 0,0 0-170 0 0,0 0-56 0 0,0 0-11 0 0,0 0 34 0 0,9-9 330 0 0,-3 6 45 0 0,0-1 0 0 0,1 2-1 0 0,-1-1 1 0 0,1 0 0 0 0,-1 1 0 0 0,1 1-1 0 0,0-1 1 0 0,0 1 0 0 0,0 0 0 0 0,0 0-1 0 0,0 1 1 0 0,0 0 0 0 0,0 0-1 0 0,0 1 1 0 0,2 0-267 0 0,50-2-44 0 0,84-23-28 0 0,-82 17-245 0 0,-39 6-1391 0 0,-22 2 632 0 0,0-1-2646 0 0,0 0-1142 0 0</inkml:trace>
  <inkml:trace contextRef="#ctx0" brushRef="#br0" timeOffset="10745.092">1793 506 13104 0 0,'0'0'297'0'0,"0"0"39"0"0,0 0 19 0 0,0 0-34 0 0,0 0-225 0 0,0 0-153 0 0,0 0-11 0 0,0 0 29 0 0,0 0 107 0 0,6-5 332 0 0,106-16 1973 0 0,-56 17-1608 0 0,15-1-479 0 0,28 5-349 0 0,-60 8 966 0 0,-38-7-859 0 0,-1-1-99 0 0,0 0-45 0 0,0 0-11 0 0,0 0-9 0 0,0 0-34 0 0,0 0-20 0 0,0 0-2 0 0,3 6-427 0 0,-3-4-2151 0 0,0-2-2712 0 0</inkml:trace>
  <inkml:trace contextRef="#ctx0" brushRef="#br0" timeOffset="11358.491">2090 332 11968 0 0,'0'0'349'0'0,"0"0"-1"0"0,4-5 563 0 0,-4 4-875 0 0,0 0 0 0 0,1-1 0 0 0,-1 1 0 0 0,1 0 0 0 0,-1 0 0 0 0,1 0 0 0 0,-1 0 0 0 0,1 0 0 0 0,0 0 0 0 0,-1 0 0 0 0,1 0 0 0 0,0 0 0 0 0,0 0 0 0 0,0 0 0 0 0,0 1 0 0 0,0-1 0 0 0,0 0 0 0 0,0 1 0 0 0,0-1 0 0 0,0 1 0 0 0,0-1 0 0 0,0 1 1 0 0,1-1-1 0 0,-1 1 0 0 0,0 0 0 0 0,0-1 0 0 0,0 1 0 0 0,1 0 0 0 0,-1 0 0 0 0,0 0 0 0 0,0 0 0 0 0,2 0-36 0 0,35 7 2862 0 0,24 13-1736 0 0,40 18-1225 0 0,-48-18 208 0 0,-42-16-98 0 0,6 19 42 0 0,-15-12-53 0 0,-22 14 0 0 0,-38 36 80 0 0,30-41 611 0 0,-65 46 762 0 0,77-58-1324 0 0,-38 32 366 0 0,51-38-295 0 0,-5 1-93 0 0,5-2-30 0 0,0 2-87 0 0,1-2-137 0 0,-7 3-1464 0 0,37-16-2767 0 0,-20 8-1523 0 0</inkml:trace>
  <inkml:trace contextRef="#ctx0" brushRef="#br0" timeOffset="11834.992">2615 66 15632 0 0,'0'0'356'0'0,"0"0"49"0"0,0 0 21 0 0,0 0-42 0 0,1 1-250 0 0,3 2-120 0 0,8 69 666 0 0,-15-36 506 0 0,-1 40 715 0 0,3 80-958 0 0,6-75-1317 0 0,4-19 142 0 0,4 12-8 0 0,-5 0 705 0 0,-8-42-4175 0 0,0-15-1715 0 0,0-17 16 0 0</inkml:trace>
  <inkml:trace contextRef="#ctx0" brushRef="#br0" timeOffset="12707.46">2534 174 11072 0 0,'0'0'324'0'0,"0"0"-3"0"0,0-1-204 0 0,39-56-1191 0 0,-37 53 757 0 0,0 1 1 0 0,1-1 0 0 0,0 0-1 0 0,0 1 1 0 0,0 0-1 0 0,0-1 1 0 0,0 1 0 0 0,0 0-1 0 0,1 1 1 0 0,0-1-1 0 0,-1 1 1 0 0,1-1 0 0 0,0 1-1 0 0,0 0 1 0 0,0 1 0 0 0,1-1-1 0 0,3 0 317 0 0,52-5 8269 0 0,54 29-5384 0 0,-79-10-2994 0 0,-23-4 28 0 0,-9-6 71 0 0,0-1 0 0 0,0 1 0 0 0,0 0 0 0 0,-1 0 0 0 0,1 0 0 0 0,-1 0 0 0 0,1 0 0 0 0,-1 1 0 0 0,0-1 0 0 0,0 1 0 0 0,0-1 0 0 0,0 1 0 0 0,0 0 0 0 0,0 0 0 0 0,-1 0 0 0 0,1 0 0 0 0,-1 0 0 0 0,0 0 0 0 0,0 0 0 0 0,0 0 1 0 0,0 2 9 0 0,-18 61 1121 0 0,12-58-977 0 0,1-1 0 0 0,-1-1 0 0 0,0 1 0 0 0,0-1 0 0 0,-1 0 1 0 0,0 0-1 0 0,0-1 0 0 0,0 1 0 0 0,-1-1 0 0 0,0-1-144 0 0,-54 39 1291 0 0,44-40-2752 0 0,30-18 283 0 0,-9 13 1132 0 0,1 0 0 0 0,-1-1 0 0 0,1 2 0 0 0,-1-1-1 0 0,1 0 1 0 0,0 1 0 0 0,-1 0 0 0 0,1 0 0 0 0,0 0 0 0 0,0 1 0 0 0,0 0-1 0 0,0 0 1 0 0,0 0 0 0 0,0 0 0 0 0,-1 1 0 0 0,1 0 0 0 0,0 0-1 0 0,0 0 1 0 0,-1 0 0 0 0,1 1 0 0 0,-1 0 0 0 0,1 0 0 0 0,-1 0 0 0 0,1 1-1 0 0,-1-1 1 0 0,0 1 0 0 0,0 0 0 0 0,-1 0 0 0 0,1 0 0 0 0,-1 1 0 0 0,2 1 46 0 0,38 65 333 0 0,-40-61-295 0 0,0 1 1 0 0,-1 0-1 0 0,0-1 0 0 0,-1 1 1 0 0,0 0-1 0 0,0 0 1 0 0,-1 0-1 0 0,0 0 0 0 0,-1 0 1 0 0,-1 4-39 0 0,-21 51 426 0 0,17-56-265 0 0,0 0 0 0 0,-1-1-1 0 0,0 1 1 0 0,0-2-1 0 0,0 1 1 0 0,-1-1 0 0 0,0 0-1 0 0,0 0 1 0 0,-1-1-1 0 0,0-1 1 0 0,-10 6-161 0 0,-71 17 1736 0 0,37-21-1247 0 0,28-6-506 0 0,4-8-1726 0 0,20 6 1119 0 0,1-9-2761 0 0,0-7 1417 0 0,4 0-14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3:14.118"/>
    </inkml:context>
    <inkml:brush xml:id="br0">
      <inkml:brushProperty name="width" value="0.05" units="cm"/>
      <inkml:brushProperty name="height" value="0.05" units="cm"/>
    </inkml:brush>
  </inkml:definitions>
  <inkml:trace contextRef="#ctx0" brushRef="#br0">44 456 6656 0 0,'0'0'197'0'0,"0"0"60"0"0,0 0 169 0 0,0 0 71 0 0,0 0 14 0 0,0 0-102 0 0,0 0-413 0 0,0 0-113 0 0,0 0-3 0 0,0 0 0 0 0,0 0 40 0 0,0 0 156 0 0,0 0 22 0 0,0 0 52 0 0,0 0 248 0 0,0 0 108 0 0,0 0 26 0 0,0 0 29 0 0,0 0 107 0 0,-6-4 1435 0 0,4 3-1910 0 0,-1 1 31 0 0,-8 1 3872 0 0,42-39-4006 0 0,13-39-90 0 0,-31 45 0 0 0,1 1-164 0 0,1-30 152 0 0,-18 38 164 0 0,-11 10-88 0 0,12 10-43 0 0,-17-11 44 0 0,5 11-63 0 0,13 3-14 0 0,0-1 0 0 0,-1 1 0 0 0,1 0 0 0 0,-1-1 0 0 0,1 1 0 0 0,0 0 0 0 0,-1 0 0 0 0,1 0-1 0 0,-1 0 1 0 0,1 0 0 0 0,-1 0 0 0 0,1 0 0 0 0,-1 0 0 0 0,1 0 0 0 0,0 1 0 0 0,-1-1-1 0 0,1 1 1 0 0,0-1 0 0 0,-1 1 0 0 0,1-1 0 0 0,0 1 0 0 0,-1 0 0 0 0,1 0 0 0 0,0 0 0 0 0,0 0-1 0 0,0 0 1 0 0,0 0 12 0 0,-18 12-137 0 0,16-11 140 0 0,1 1-1 0 0,0-1 0 0 0,0 1 0 0 0,0-1 0 0 0,0 1 0 0 0,1 0 0 0 0,-1 0 0 0 0,1 0 1 0 0,0 0-1 0 0,0 0 0 0 0,0 0 0 0 0,0 0 0 0 0,0 0 0 0 0,1 0 0 0 0,-1 1 1 0 0,1-1-3 0 0,-2 6-11 0 0,-3 13 75 0 0,18 17-64 0 0,4 0 0 0 0,1 0 478 0 0,-9-16-278 0 0,20 26 858 0 0,-23-41-938 0 0,-6-7-104 0 0,1 0 1 0 0,-1 0 0 0 0,0 0 0 0 0,1 0-1 0 0,-1 0 1 0 0,1-1 0 0 0,-1 1-1 0 0,1 0 1 0 0,-1 0 0 0 0,1 0 0 0 0,0-1-1 0 0,0 1 1 0 0,-1 0 0 0 0,1 0 0 0 0,0-1-1 0 0,0 1 1 0 0,0-1 0 0 0,-1 1-1 0 0,1-1 1 0 0,0 1 0 0 0,0-1 0 0 0,0 0-1 0 0,0 1 1 0 0,0-1 0 0 0,0 0 0 0 0,0 0-1 0 0,0 0 1 0 0,0 1 0 0 0,0-1-1 0 0,0 0 1 0 0,0 0 0 0 0,0-1 0 0 0,0 1-1 0 0,0 0 1 0 0,0 0 0 0 0,0 0 0 0 0,0-1-1 0 0,0 1 1 0 0,0 0 0 0 0,0-1-1 0 0,0 1 1 0 0,0-1 0 0 0,0 1 0 0 0,-1-1-1 0 0,2 0-16 0 0,53-52 227 0 0,-10-5-742 0 0,11 0-725 0 0,-47 43-114 0 0,-7 13-211 0 0,4-5-4291 0 0</inkml:trace>
  <inkml:trace contextRef="#ctx0" brushRef="#br0" timeOffset="1093.805">397 174 7168 0 0,'0'0'208'0'0,"-2"1"-10"0"0,-4 1-76 0 0,-13 21 2922 0 0,15 1-1216 0 0,4 5-228 0 0,0-28-1158 0 0,0-1-88 0 0,5 16 1078 0 0,-3-15-1410 0 0,1 0 0 0 0,-1 0 0 0 0,0 0 1 0 0,1 0-1 0 0,-1 0 0 0 0,1-1 0 0 0,-1 1 1 0 0,0-1-1 0 0,1 0 0 0 0,-1 0 1 0 0,1 0-1 0 0,-1 0 0 0 0,1 0 0 0 0,-1 0 1 0 0,1-1-1 0 0,-1 1 0 0 0,1-1 1 0 0,-1 0-1 0 0,1 0 0 0 0,-1 0 0 0 0,1 0-22 0 0,11-15 239 0 0,-9 12-220 0 0,0-1 1 0 0,-1 0-1 0 0,1 0 0 0 0,-1-1 1 0 0,-1 1-1 0 0,1-1 0 0 0,-1 0 1 0 0,0 0-1 0 0,0 0 0 0 0,0 0 1 0 0,-1-1-1 0 0,0 1 0 0 0,-1-1 1 0 0,1-3-20 0 0,3-27 370 0 0,-10 1 302 0 0,3 29-532 0 0,0 0-1 0 0,-1 1 0 0 0,0 0 1 0 0,0-1-1 0 0,-1 1 0 0 0,0 1 1 0 0,0-1-1 0 0,0 0 0 0 0,-1 1 1 0 0,-2-2-140 0 0,-8-12 166 0 0,14 18-102 0 0,-25-3 406 0 0,9 8-540 0 0,10 0-10 0 0,5-2 0 0 0,-2 14-66 0 0,21 24-28 0 0,-8-13 174 0 0,22 47 0 0 0,-9 37 64 0 0,-1-30 0 0 0,1-11-80 0 0,8 38-261 0 0,-13-11-38 0 0,-17-88 313 0 0,-9 44 144 0 0,-13-18 86 0 0,-34-5 32 0 0,9-14-336 0 0,-26-24 767 0 0,45-23-288 0 0,27 27-400 0 0,0 1 0 0 0,0-1-1 0 0,1 0 1 0 0,-1 0 0 0 0,1 0 0 0 0,-1 0 0 0 0,1 0 0 0 0,1 1 0 0 0,-1-1 0 0 0,0 0 0 0 0,1 0 0 0 0,0 0 0 0 0,0 1-1 0 0,0-1 1 0 0,0 0 0 0 0,1 1 0 0 0,-1-1 0 0 0,1 1 0 0 0,0-1 0 0 0,0 1 0 0 0,2-2-3 0 0,4-12 5 0 0,53-99-173 0 0,-14 35 92 0 0,54-62-164 0 0,7-12-4 0 0,-55 85 28 0 0,-10 15-3778 0 0,-39 45 2637 0 0</inkml:trace>
  <inkml:trace contextRef="#ctx0" brushRef="#br0" timeOffset="1495.139">931 282 18399 0 0,'0'0'422'0'0,"0"0"56"0"0,0 0 30 0 0,0 0-65 0 0,0 0-214 0 0,0 0 201 0 0,0 0 119 0 0,0 0 24 0 0,0 0-61 0 0,0 0-269 0 0,0 0-120 0 0,0 0-25 0 0,0 0 20 0 0,0 0 90 0 0,0 0 42 0 0,0 0 6 0 0,0 0-26 0 0,0 0-112 0 0,0 0-43 0 0,0 0-10 0 0,0 0-86 0 0,0 0-358 0 0,8 0-725 0 0,-6 0 528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4:53.245"/>
    </inkml:context>
    <inkml:brush xml:id="br0">
      <inkml:brushProperty name="width" value="0.05" units="cm"/>
      <inkml:brushProperty name="height" value="0.05" units="cm"/>
    </inkml:brush>
  </inkml:definitions>
  <inkml:trace contextRef="#ctx0" brushRef="#br0">338 22 11600 0 0,'0'0'264'0'0,"0"0"34"0"0,0 0 21 0 0,0 0-36 0 0,0 0-201 0 0,0 0-140 0 0,0 0-10 0 0,-7-14 550 0 0,5 6-309 0 0,-5 10 2769 0 0,-23 25-2470 0 0,29-27-407 0 0,1 0 8 0 0,-18 21 1074 0 0,-14 12-406 0 0,3 26-662 0 0,-50 123 1450 0 0,37-70-934 0 0,-5 15-456 0 0,36-98-114 0 0,2 1 0 0 0,2 0 0 0 0,0 1 0 0 0,0 16-25 0 0,5-33 90 0 0,1 1 1 0 0,1 0-1 0 0,0 0 1 0 0,1-1-1 0 0,1 1 1 0 0,0 0-1 0 0,1-1 1 0 0,1 0-1 0 0,0 2-90 0 0,48 96 208 0 0,9-20-133 0 0,31 39 264 0 0,-57-83-179 0 0,7 1 98 0 0,-10-14-47 0 0,-28-32-184 0 0,-4-2 39 0 0,2 5 900 0 0,0-1-1878 0 0,-2-4-3043 0 0,0-1-3263 0 0</inkml:trace>
  <inkml:trace contextRef="#ctx0" brushRef="#br0" timeOffset="1296.896">839 819 12728 0 0,'0'0'289'0'0,"0"0"40"0"0,0 0 21 0 0,0 0-45 0 0,-3 11 639 0 0,-20 56 734 0 0,-4 9-566 0 0,5 1-797 0 0,22-56 132 0 0,1-7-4170 0 0,-1-14 2549 0 0</inkml:trace>
  <inkml:trace contextRef="#ctx0" brushRef="#br0" timeOffset="2566.623">1440 811 16671 0 0,'0'0'382'0'0,"0"0"54"0"0,0 0 20 0 0,0 0-55 0 0,0 0-230 0 0,0 0-6 0 0,0 0 26 0 0,9 12-161 0 0,-8-9-119 0 0,0 0-1 0 0,-1-1 0 0 0,1 1 0 0 0,0 0 1 0 0,-1-1-1 0 0,1 1 0 0 0,-1 0 0 0 0,0-1 1 0 0,0 1-1 0 0,0 0 0 0 0,-1 0 0 0 0,1-1 1 0 0,0 1-1 0 0,-1 0 0 0 0,0-1 0 0 0,0 1 1 0 0,0 0-1 0 0,0-1 0 0 0,0 1 0 0 0,0-1 0 0 0,0 0 1 0 0,-1 1-1 0 0,1-1 0 0 0,-1 0 0 0 0,0 0 90 0 0,-4 11 159 0 0,-29 49 942 0 0,-13 35 587 0 0,3 12-798 0 0,41-55-556 0 0,5-54-517 0 0,0 0-1 0 0,1 1 0 0 0,-1-1 0 0 0,0 0 0 0 0,1 0 0 0 0,-1 0 1 0 0,0 0-1 0 0,1 0 0 0 0,-1 0 0 0 0,1 0 0 0 0,-1 0 0 0 0,0-1 1 0 0,1 1-1 0 0,-1 0 0 0 0,0-1 0 0 0,0 1 0 0 0,1-1 0 0 0,-1 0 1 0 0,0 1-1 0 0,0-1 0 0 0,0 0 0 0 0,1 0 0 0 0,-1 0 0 0 0,0 1 1 0 0,0-1-1 0 0,-1 0 0 0 0,1 0 0 0 0,0-1 0 0 0,0 1 1 0 0,0 0-1 0 0,-1 0 0 0 0,1-1 184 0 0,9-16-1853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3:10.499"/>
    </inkml:context>
    <inkml:brush xml:id="br0">
      <inkml:brushProperty name="width" value="0.05" units="cm"/>
      <inkml:brushProperty name="height" value="0.05" units="cm"/>
    </inkml:brush>
  </inkml:definitions>
  <inkml:trace contextRef="#ctx0" brushRef="#br0">204 257 14256 0 0,'0'0'322'0'0,"0"0"45"0"0,0 0 20 0 0,0 0-38 0 0,0 0-186 0 0,0 0 62 0 0,0 0 51 0 0,0 0 10 0 0,0 0 14 0 0,0 0 52 0 0,0 0 28 0 0,-9 0 1156 0 0,-82 30-96 0 0,86-27-1432 0 0,-1 1-1 0 0,1-1 0 0 0,0 1 0 0 0,0 1 0 0 0,0-1 0 0 0,0 1 0 0 0,1-1 1 0 0,0 1-1 0 0,0 1 0 0 0,0-1 0 0 0,1 0 0 0 0,-1 1 0 0 0,1 0 1 0 0,1 0-1 0 0,-1 0 0 0 0,1 0 0 0 0,0 0 0 0 0,1 0 0 0 0,-1 4-7 0 0,-18 53 224 0 0,19-61-224 0 0,-2 16 255 0 0,1 0 0 0 0,0 0-1 0 0,1 0 1 0 0,1 1 0 0 0,0-1-1 0 0,4 17-254 0 0,-3-28 18 0 0,0 0 0 0 0,0 0 0 0 0,1 0-1 0 0,0 0 1 0 0,1 0 0 0 0,-1-1 0 0 0,1 1 0 0 0,0-1-1 0 0,1 0 1 0 0,0 0 0 0 0,0 0 0 0 0,0 0-1 0 0,1-1 1 0 0,-1 1 0 0 0,5 2-18 0 0,30 16 141 0 0,35 5-201 0 0,9-17-5 0 0,-18-27 328 0 0,-48 8-225 0 0,-5 3-34 0 0,71-39 220 0 0,-70 37 548 0 0,-12 5-696 0 0,-1 1-1 0 0,0 0-10 0 0,0 0-1 0 0,0 0 0 0 0,0 0-25 0 0,0 0-132 0 0,0 0-155 0 0,0 0-59 0 0,1 10-932 0 0,-2 6-5823 0 0,1-12 365 0 0</inkml:trace>
  <inkml:trace contextRef="#ctx0" brushRef="#br0" timeOffset="9622.096">483 1 5840 0 0,'0'0'132'0'0,"0"0"17"0"0,0 0 11 0 0,0 0 8 0 0,0 0 7 0 0,0 0 1 0 0,0 0 0 0 0,0 0-47 0 0,0 0-196 0 0,0 0-86 0 0,0 0-20 0 0,0 0 63 0 0,0 0 280 0 0,0 0 118 0 0,0 0 28 0 0,0 0 41 0 0,0 0 159 0 0,-1 1-337 0 0,-2 7 7243 0 0,19 15-6942 0 0,51 68 317 0 0,-3 2-797 0 0,58 127-72 0 0,-27-45 183 0 0,-94-175-107 0 0,14 35 133 0 0,-1 0 0 0 0,-1 0 0 0 0,-3 1 0 0 0,0 1 0 0 0,-3-1-1 0 0,1 17-136 0 0,1 74 1452 0 0,-18-34 190 0 0,6-48-897 0 0,-2 0 1 0 0,-3-1 0 0 0,-9 35-746 0 0,-23 2 1387 0 0,15-54-1118 0 0,-15 1-517 0 0,6 13-187 0 0,33-40 333 0 0,1-1-62 0 0,0 0-27 0 0,-4 11-2479 0 0,4-11 1423 0 0,0 0-107 0 0</inkml:trace>
  <inkml:trace contextRef="#ctx0" brushRef="#br0" timeOffset="94213.567">1514 1239 8176 0 0,'0'0'182'0'0,"0"0"29"0"0,-1 1 13 0 0,-2 1-32 0 0,-14 5 1559 0 0,16-6-1213 0 0,1-1-256 0 0,0 0-112 0 0,0 0-18 0 0,-9 2 2334 0 0,9-7-2413 0 0,0 4 12 0 0,0 1-11 0 0,5-18 10 0 0,8-26 290 0 0,13-33 1923 0 0,10-31-1455 0 0,-6 20-156 0 0,-9 29-234 0 0,1-19-245 0 0,-8 25-84 0 0,2-14 255 0 0,-6 9 792 0 0,-10 58-1110 0 0,3-3-39 0 0,-2 2 51 0 0,-1 1 83 0 0,0 0 7 0 0,0 0-2 0 0,0 0-40 0 0,0 0-157 0 0,0 0-8 0 0,0 0 89 0 0,1 1 14 0 0,6 10-35 0 0,11 31 30 0 0,-18-38-48 0 0,0 0 0 0 0,1 0 0 0 0,0 0 0 0 0,-1 0-1 0 0,1 0 1 0 0,1-1 0 0 0,-1 1 0 0 0,0 0 0 0 0,1-1 0 0 0,0 1 0 0 0,0-1-1 0 0,0 0 1 0 0,0 1 0 0 0,1-1 0 0 0,-1 0 0 0 0,2 1-5 0 0,30 20 221 0 0,14-8 88 0 0,-25-6-245 0 0,-17-11-55 0 0,0-1-1 0 0,0 0 1 0 0,-1 0-1 0 0,1-1 1 0 0,0 0-1 0 0,-1 0 1 0 0,0 0-1 0 0,1 0 1 0 0,-1-1-1 0 0,0 0 1 0 0,-1 0-1 0 0,1-1 1 0 0,-1 1-1 0 0,0-1 1 0 0,2-3-9 0 0,-4 6 0 0 0,29-36 0 0 0,2-19 0 0 0,-10 12 158 0 0,-23 43-68 0 0,0 2 116 0 0,0 0 46 0 0,0 0 10 0 0,0 0-56 0 0,0 0-248 0 0,0 0-107 0 0,0 0-19 0 0,0 0 9 0 0,0 0 59 0 0,0 0 7 0 0,4 32 148 0 0,-8 24 187 0 0,0 3-52 0 0,-5 68 132 0 0,12-42-322 0 0,10-43-17 0 0,-12-41-78 0 0,-1-1-50 0 0,0 0-14 0 0,0 0-97 0 0,0 0-402 0 0,0 0-176 0 0,0 0-846 0 0,-1-1-3414 0 0,-6-2-1463 0 0</inkml:trace>
  <inkml:trace contextRef="#ctx0" brushRef="#br0" timeOffset="111896.545">1175 840 8720 0 0,'0'0'197'0'0,"0"0"24"0"0,0 0 19 0 0,0 0-53 0 0,-4 1-378 0 0,-7 2 690 0 0,-4-2-468 0 0,10 1 1 0 0,-16 6 1808 0 0,20-7-1452 0 0,1-1 17 0 0,0 0 10 0 0,0 0 1 0 0,0 0-36 0 0,0 0-151 0 0,0 0-62 0 0,0 0-9 0 0,0 0-11 0 0,0 0-30 0 0,0 0-11 0 0,0 0-2 0 0,0 0 20 0 0,0 0 85 0 0,0 0 42 0 0,0 0 5 0 0,0 0-22 0 0,0 0-90 0 0,0 0-42 0 0,0 0-6 0 0,0 0 0 0 0,0 0 0 0 0,0 0-1 0 0,0 0 1 0 0,0 0-5 0 0,0 0-22 0 0,0 0 1 0 0,6-4 20 0 0,23-12-90 0 0,24-30 123 0 0,11-20 2 0 0,-21 24-250 0 0,5-15 440 0 0,-47 56-411 0 0,-1 1-30 0 0,0 0-2 0 0,0 0-12 0 0,0 0-52 0 0,-30-16-2039 0 0,-4 13 1203 0 0,13-2 313 0 0,12 5 716 0 0,7 0 69 0 0,-13-8 3590 0 0,14 9-3609 0 0,0 0 1 0 0,0-1-1 0 0,0 1 1 0 0,0 0-1 0 0,0-1 1 0 0,0 1-1 0 0,0 0 1 0 0,0 0-1 0 0,0 0 1 0 0,0 0-1 0 0,0 0 1 0 0,1 0-1 0 0,-1 0 1 0 0,0 0-1 0 0,1 0 1 0 0,-1 1-1 0 0,1-1 1 0 0,-1 0-1 0 0,1 0 1 0 0,-1 0 0 0 0,1 1-1 0 0,0-1 1 0 0,0 0-1 0 0,0 0 1 0 0,-1 1-1 0 0,1-1 1 0 0,1 0-1 0 0,-1 1 1 0 0,0-1-1 0 0,0 0 1 0 0,0 0-1 0 0,1 1 1 0 0,-1-1-1 0 0,0 0-51 0 0,1 5 112 0 0,12 74-40 0 0,-22 41 398 0 0,-4-40-334 0 0,12-40-115 0 0,1-40 10 0 0,0-1-85 0 0,0 0-39 0 0,0 0-10 0 0,0 0 1 0 0,0 0 4 0 0,0 0 2 0 0,0 0 0 0 0,5-8 0 0 0,-4-68-1097 0 0,-15 24 836 0 0,-13-20-394 0 0,-2 36 677 0 0,8 20 320 0 0,19 16-164 0 0,-2-2-2 0 0,-14 2 149 0 0,2 6 869 0 0,41 6 633 0 0,62-4-822 0 0,-55 4-997 0 0,14 26 216 0 0,-24-25-64 0 0,15 7-249 0 0,-13-3-654 0 0,-2 3-1307 0 0,-18-16-4051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4:56.261"/>
    </inkml:context>
    <inkml:brush xml:id="br0">
      <inkml:brushProperty name="width" value="0.05" units="cm"/>
      <inkml:brushProperty name="height" value="0.05" units="cm"/>
    </inkml:brush>
  </inkml:definitions>
  <inkml:trace contextRef="#ctx0" brushRef="#br0">87 298 15288 0 0,'0'0'348'0'0,"0"0"49"0"0,0 0 20 0 0,0 0-45 0 0,4 12-227 0 0,14 42-617 0 0,-13-23 805 0 0,-2 0 0 0 0,-2 1 0 0 0,0 0 0 0 0,-2-1-1 0 0,-6 32-332 0 0,4-21 112 0 0,-9 72 475 0 0,16-27-652 0 0,4-44-566 0 0,-8-34-1290 0 0,0-5-3176 0 0,0-4 289 0 0</inkml:trace>
  <inkml:trace contextRef="#ctx0" brushRef="#br0" timeOffset="746.47">4 356 16559 0 0,'0'0'374'0'0,"0"0"54"0"0,0 0 22 0 0,10-11 114 0 0,11-6-1147 0 0,1 1 0 0 0,0 1 0 0 0,1 0 0 0 0,1 2 0 0 0,20-8 583 0 0,56 1 2419 0 0,-93 20-2323 0 0,1-1 0 0 0,-1 1 0 0 0,0 0-1 0 0,0 1 1 0 0,0 0 0 0 0,0 0 0 0 0,0 0-1 0 0,0 1 1 0 0,0 0 0 0 0,-1 0-1 0 0,1 1 1 0 0,0-1 0 0 0,-1 2 0 0 0,0-1-1 0 0,4 4-95 0 0,-8-5-3 0 0,-1 1 1 0 0,0 0-1 0 0,0 1 0 0 0,0-1 0 0 0,0 0 0 0 0,0 0 0 0 0,-1 0 0 0 0,1 0 0 0 0,-1 1 0 0 0,0-1 0 0 0,0 0 0 0 0,0 0 0 0 0,-1 1 1 0 0,1-1-1 0 0,-1 0 0 0 0,1 0 0 0 0,-1 0 0 0 0,0 1 0 0 0,0-1 0 0 0,-1 0 0 0 0,0 0 3 0 0,0 5 89 0 0,-1-1 0 0 0,0 0 0 0 0,-1 0 0 0 0,0-1 0 0 0,0 1 0 0 0,-1-1 0 0 0,1 0 0 0 0,-1 0 0 0 0,0 0 0 0 0,-1-1 0 0 0,-1 2-89 0 0,-46 44 788 0 0,28-30-482 0 0,24-21-244 0 0,1 0-113 0 0,0 0-52 0 0,0 0-21 0 0,0 0-4 0 0,0 0 0 0 0,0 0-8 0 0,0 0-34 0 0,0 0-20 0 0,0 0-2 0 0,0 0-5 0 0,22-7-702 0 0,27 4 787 0 0,33 21-165 0 0,-13 34 357 0 0,-63-44-106 0 0,1 0 0 0 0,-1 1 1 0 0,-1 0-1 0 0,0 0 0 0 0,0 1 0 0 0,-1-1 0 0 0,0 1 0 0 0,0 0 0 0 0,-1 0 1 0 0,-1 0-1 0 0,0 1 0 0 0,0-1 0 0 0,0 4 26 0 0,-19 52 327 0 0,12-55-188 0 0,-1 0 0 0 0,0-1 0 0 0,-1 0 0 0 0,1-1 0 0 0,-2 1 0 0 0,0-1 0 0 0,0 0 1 0 0,0-1-1 0 0,-1 0 0 0 0,0-1 0 0 0,-1 1 0 0 0,0-2 0 0 0,0 1-139 0 0,-2 2 142 0 0,-115 46 3421 0 0,104-47-3308 0 0,-1 0 0 0 0,-1-1 0 0 0,1-2 0 0 0,-1 0 0 0 0,-20 0-255 0 0,41-4 10 0 0,-80-6-1011 0 0,75 2-451 0 0,7 2-5015 0 0,2 1-700 0 0</inkml:trace>
  <inkml:trace contextRef="#ctx0" brushRef="#br0" timeOffset="7757.476">427 82 5840 0 0,'0'0'132'0'0,"0"0"17"0"0,3-8 150 0 0,20-42 657 0 0,-19 35-404 0 0,-4 14-144 0 0,0-5 338 0 0,1 5 7555 0 0,12 24-7901 0 0,8 11-245 0 0,5 21-116 0 0,-1 2-102 0 0,46 83 116 0 0,-52-103-53 0 0,-2 1 0 0 0,-1 1 0 0 0,10 40 0 0 0,-15-46 30 0 0,-2 0-1 0 0,-2 1 0 0 0,0-1 1 0 0,-2 2-1 0 0,-2-1 0 0 0,-1 0 1 0 0,-2 1-1 0 0,-1-1 0 0 0,-2 1 1 0 0,-6 27-30 0 0,1-28 180 0 0,3-11 124 0 0,-1 1 1 0 0,-1-1 0 0 0,-1 0 0 0 0,-1 0 0 0 0,-5 9-305 0 0,-1-1 235 0 0,-27 35 1170 0 0,22-48-535 0 0,19-17-811 0 0,1-1 6 0 0,0 0-1 0 0,-2 1-654 0 0,4-3-6541 0 0,6-5 701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15:04.669"/>
    </inkml:context>
    <inkml:brush xml:id="br0">
      <inkml:brushProperty name="width" value="0.05" units="cm"/>
      <inkml:brushProperty name="height" value="0.05" units="cm"/>
    </inkml:brush>
  </inkml:definitions>
  <inkml:trace contextRef="#ctx0" brushRef="#br0">14 689 11968 0 0,'0'0'349'0'0,"0"0"-1"0"0,0 0-135 0 0,0 0 245 0 0,0 0 135 0 0,0 0 23 0 0,0 0-85 0 0,0 0-394 0 0,0 0-194 0 0,0 0-11 0 0,0 0 4 0 0,0 0 0 0 0,0 0 0 0 0,0 0 25 0 0,0 0 98 0 0,0 0 9 0 0,0 19 1089 0 0,1-14-1079 0 0,0-1 1 0 0,0 1-1 0 0,0-1 0 0 0,1 1 1 0 0,0-1-1 0 0,0 0 0 0 0,0 1 1 0 0,0-1-1 0 0,1 0 0 0 0,-1 0 1 0 0,1-1-1 0 0,0 1 0 0 0,2 2-78 0 0,57 56 160 0 0,-11-11-178 0 0,9 18-176 0 0,-51-59 216 0 0,0 0-1 0 0,-1 1 0 0 0,0 0 0 0 0,-1 1 0 0 0,-1 0 0 0 0,0 0 0 0 0,3 8-21 0 0,-12 13 52 0 0,2-32-112 0 0,1-1-12 0 0,0 0-29 0 0,-15 4-1193 0 0,-15-4-3905 0 0,27 0 3258 0 0</inkml:trace>
  <inkml:trace contextRef="#ctx0" brushRef="#br0" timeOffset="368.484">6 1029 12784 0 0,'0'0'289'0'0,"0"0"40"0"0,0 0 22 0 0,0 0-40 0 0,0-9-299 0 0,0 3-102 0 0,0 0 1 0 0,0 0 0 0 0,1 0 0 0 0,0 0-1 0 0,0 0 1 0 0,1 1 0 0 0,-1-1 0 0 0,1 0-1 0 0,0 0 1 0 0,1 1 0 0 0,0 0 0 0 0,-1-1-1 0 0,2 1 1 0 0,-1 0 0 0 0,1-1 89 0 0,41-45 1951 0 0,36-35-565 0 0,-76 80-1364 0 0,-5 5-16 0 0,9-9 142 0 0,-1 0-1 0 0,-1-1 1 0 0,0 0 0 0 0,0-1-1 0 0,-1 1 1 0 0,-1-1-1 0 0,2-7-147 0 0,-3 3 994 0 0,-2 4-1410 0 0,1 4-4893 0 0,-3 8-39 0 0</inkml:trace>
  <inkml:trace contextRef="#ctx0" brushRef="#br0" timeOffset="1496.579">201 649 9880 0 0,'0'0'290'0'0,"0"0"-3"0"0,0 0-116 0 0,0 0 205 0 0,0 0 110 0 0,0 0 24 0 0,0 0-72 0 0,0 0-327 0 0,0 0-207 0 0,0 0-12 0 0,0 0 11 0 0,1 17 1941 0 0,2 13-40 0 0,-27 39-1804 0 0,14-46-28 0 0,10-22-123 0 0,0-1-73 0 0,0 0-21 0 0,0 0-5 0 0,0 0-4 0 0,0 0-2 0 0,-26-3-1947 0 0,-27-22 3156 0 0,7 12 717 0 0,43 8-1328 0 0,-2 0 466 0 0,-5 13 2536 0 0,9-7-3291 0 0,1-1 17 0 0,0 0 27 0 0,0 0 34 0 0,0 0 11 0 0,0 0 2 0 0,0 0-13 0 0,0 0-51 0 0,0 0-5 0 0,0 0-5 0 0,0 0 10 0 0,-16 15 84 0 0,12-9-177 0 0,2-4-40 0 0,-1 1 50 0 0,2-3 60 0 0,1 0 29 0 0,23 8 83 0 0,27-7-41 0 0,57-17 65 0 0,-65 16-325 0 0,40 7 250 0 0,-77-6-118 0 0,1 0 1 0 0,-1-1 0 0 0,0 2 0 0 0,1-1-1 0 0,-1 1 1 0 0,0 0 0 0 0,0 0 0 0 0,0 0 0 0 0,0 1-1 0 0,0 0 1 0 0,0 0 0 0 0,-1 0 0 0 0,0 0-1 0 0,1 1 0 0 0,-2-1 16 0 0,-2-2 59 0 0,-1-1-6 0 0,0 0-5 0 0,0 0 11 0 0,0 0 46 0 0,0 0 27 0 0,0 0 4 0 0,0 0-13 0 0,0 0-55 0 0,0 0-13 0 0,0 0-18 0 0,0 0-140 0 0,0 0-19 0 0,0 0-20 0 0,0 0-115 0 0,0 0-51 0 0,0 0-11 0 0,7 5-1177 0 0,-5-4-3353 0 0,-2-1 3387 0 0</inkml:trace>
  <inkml:trace contextRef="#ctx0" brushRef="#br0" timeOffset="3338.501">481 1310 7464 0 0,'-22'35'1152'0'0,"22"-34"-800"0"0,-1 0 1310 0 0,1 1 6895 0 0,5-6-9194 0 0,18-62 825 0 0,29-116 1473 0 0,-22 95-1645 0 0,1-6-16 0 0,2 7 0 0 0,-15 23 1351 0 0,-14 49-1071 0 0,-3 7-255 0 0,-1-1-25 0 0,3 1-16 0 0,7-17-522 0 0,-10 23 447 0 0,0 1 24 0 0,0 0 3 0 0,16-14-413 0 0,-15 14 556 0 0,-1 0 9 0 0,0 0 8 0 0,0 0 1 0 0,0 0-21 0 0,0 0-36 0 0,0 0-99 0 0,0 0-9 0 0,1 0 15 0 0,28 42 42 0 0,-15 42 259 0 0,3-15 486 0 0,-3-53-476 0 0,-7-12-247 0 0,-6-3 42 0 0,15-10 11 0 0,6-24 54 0 0,22-49 711 0 0,-14 36-1688 0 0,-20 31 859 0 0,6 3 119 0 0,-16 11-215 0 0,0 1 20 0 0,0 0-15 0 0,0 0-5 0 0,0 0 0 0 0,6 1 0 0 0,0 1 86 0 0,5 22-225 0 0,7 27 23 0 0,-10-4 379 0 0,17 60 550 0 0,-16-85-589 0 0,-7-20-85 0 0,4 1-17 0 0,-4-2 53 0 0,1 10 148 0 0,-2-11-338 0 0,-1 0-10 0 0,0 0-30 0 0,0 0-156 0 0,0 0-69 0 0,0 0-1392 0 0,0 0-5535 0 0</inkml:trace>
  <inkml:trace contextRef="#ctx0" brushRef="#br0" timeOffset="11247.045">1559 206 6736 0 0,'0'0'149'0'0,"0"0"23"0"0,0 0 12 0 0,0 0 23 0 0,0 0 69 0 0,0 0 32 0 0,0 0 4 0 0,0 0 1 0 0,0 0 6 0 0,0 0 1 0 0,0 0 0 0 0,0 0 12 0 0,0 0 52 0 0,0 0 28 0 0,-4-12 2980 0 0,3 12-3202 0 0,1 0-4 0 0,0 0-2 0 0,-30-8 1264 0 0,-23 47-461 0 0,15 5-159 0 0,3 1-846 0 0,-17 39-144 0 0,-66 136 566 0 0,76-106 36 0 0,31-82-310 0 0,2 0 0 0 0,1 1-1 0 0,2 0 1 0 0,1 0-1 0 0,0 23-129 0 0,5-38 102 0 0,0 1-1 0 0,1 0 0 0 0,0 0 0 0 0,2-1 0 0 0,0 1 1 0 0,2-1-1 0 0,0 0 0 0 0,0 0 0 0 0,6 9-101 0 0,42 78 417 0 0,-16-54 23 0 0,-5-13 528 0 0,11 5-928 0 0,-13-2 127 0 0,-12-25 392 0 0,-18-15-646 0 0,0-1-34 0 0,0 0-174 0 0,0 0-80 0 0,0 0-10 0 0,0 0-154 0 0,0-2-623 0 0,0-4-272 0 0</inkml:trace>
  <inkml:trace contextRef="#ctx0" brushRef="#br0" timeOffset="12872.634">1764 921 14600 0 0,'0'0'330'0'0,"0"0"45"0"0,0 0 20 0 0,0 0-38 0 0,0 0-218 0 0,0 0-71 0 0,0 0-28 0 0,0 0-102 0 0,0 0-46 0 0,0 0-10 0 0,0 0 71 0 0,0 0 299 0 0,0 0 94 0 0,0 0 8 0 0,0 0 12 0 0,0 0 36 0 0,0 0 12 0 0,0 0 2 0 0,0 0-26 0 0,0 0-112 0 0,0 0-43 0 0,0 0-10 0 0,-1 1-26 0 0,-2 5-103 0 0,-2-1-41 0 0,-12 40-437 0 0,12-6 222 0 0,-11 34 410 0 0,11-53 68 0 0,4-6-328 0 0,1-13-20 0 0,0-1 54 0 0,0 0-110 0 0,0 0-61 0 0,0 0-12 0 0,0 0-46 0 0,0 0-191 0 0,0 0-85 0 0,0 0-21 0 0,0 0-52 0 0,0 0-214 0 0,0 0-96 0 0,0 0-21 0 0,0 0-3 0 0</inkml:trace>
  <inkml:trace contextRef="#ctx0" brushRef="#br0" timeOffset="14636.845">2456 881 14368 0 0,'0'0'330'0'0,"0"0"45"0"0,0 0 17 0 0,0 0-47 0 0,0 1-225 0 0,0 5-90 0 0,0-5 50 0 0,0-1 16 0 0,0 0 0 0 0,0 1-16 0 0,3 4-36 0 0,-2-3 99 0 0,-1-2 45 0 0,-13 19 2460 0 0,8 0-1917 0 0,5-17-662 0 0,-4 16 59 0 0,-31 91-312 0 0,18-59 184 0 0,9-25-70 0 0,8-23-296 0 0,0-2-120 0 0,0 0-1190 0 0,0 0-4669 0 0</inkml:trace>
  <inkml:trace contextRef="#ctx0" brushRef="#br0" timeOffset="15519.17">2869 525 10912 0 0,'0'0'248'0'0,"0"0"34"0"0,0 0 20 0 0,0 0-38 0 0,4-15 2094 0 0,-10-19 1351 0 0,4 33-3609 0 0,1 1-4 0 0,-3-4-16 0 0,-4 0-64 0 0,-27-4-16 0 0,-26 28-128 0 0,44-11 32 0 0,10-5 108 0 0,0-1-1 0 0,0 1 0 0 0,0 0 1 0 0,1 0-1 0 0,0 1 0 0 0,0 0 1 0 0,0 0-1 0 0,0 1 0 0 0,1-1 1 0 0,0 1-1 0 0,0 0 0 0 0,0 2-11 0 0,-47 62 222 0 0,25-16-52 0 0,24-48-66 0 0,1 1-1 0 0,-1 0 0 0 0,1 0 0 0 0,1 0 0 0 0,-1 0 0 0 0,1 1 0 0 0,1-1 0 0 0,-1 0 0 0 0,1 0 1 0 0,0 1-1 0 0,1-1 0 0 0,0 0 0 0 0,0 0 0 0 0,1 0 0 0 0,-1 1 0 0 0,1-2 0 0 0,1 1 0 0 0,1 4-103 0 0,1-6 21 0 0,-1 0 0 0 0,1-1 1 0 0,0 1-1 0 0,1-1 0 0 0,-1 0 0 0 0,1 0 0 0 0,-1-1 0 0 0,1 1 0 0 0,1-1 0 0 0,-1 0 0 0 0,0-1 0 0 0,0 0 0 0 0,1 0 0 0 0,0 0 0 0 0,-1-1 0 0 0,1 0 0 0 0,0 0 0 0 0,-1-1 0 0 0,4 0-21 0 0,117 7 0 0 0,-24-2 40 0 0,-41-9 759 0 0,-36 3-510 0 0,-12 1-929 0 0,-11 0-3690 0 0,-3 0-1907 0 0</inkml:trace>
  <inkml:trace contextRef="#ctx0" brushRef="#br0" timeOffset="16436.607">2799 8 16208 0 0,'0'0'365'0'0,"0"0"56"0"0,0 0 26 0 0,0 0-53 0 0,0 0-294 0 0,0 0-294 0 0,0 0-102 0 0,0 0-22 0 0,0 0 28 0 0,0 0 122 0 0,0 0 52 0 0,0 0 10 0 0,0 0 81 0 0,0 0 330 0 0,5-8 1085 0 0,63 28 784 0 0,-37-2-2060 0 0,25 26 442 0 0,6 22 370 0 0,-10 19-830 0 0,-25-20 63 0 0,16 86 42 0 0,4 58-201 0 0,-34-55 75 0 0,-14-108 217 0 0,-1 1-1 0 0,-3-1 1 0 0,-2 0 0 0 0,-4 10-292 0 0,2-15 293 0 0,-1-1 1 0 0,-3-1 0 0 0,-12 28-294 0 0,-5 0 517 0 0,-4 2 601 0 0,3-7-1076 0 0,19-27-214 0 0,8-12-784 0 0,3-3-166 0 0,-3 13-4693 0 0,3-31 4121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28:28.667"/>
    </inkml:context>
    <inkml:brush xml:id="br0">
      <inkml:brushProperty name="width" value="0.05" units="cm"/>
      <inkml:brushProperty name="height" value="0.05" units="cm"/>
    </inkml:brush>
  </inkml:definitions>
  <inkml:trace contextRef="#ctx0" brushRef="#br0">17 9 18975 0 0,'-8'-3'2063'0'0,"4"1"-1992"0"0,3 1 203 0 0,1 1 88 0 0,0 0 12 0 0,0 0-43 0 0,0 0-184 0 0,-4-3-1474 0 0,15 25-3465 0 0,-5-19 3354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28:29.090"/>
    </inkml:context>
    <inkml:brush xml:id="br0">
      <inkml:brushProperty name="width" value="0.05" units="cm"/>
      <inkml:brushProperty name="height" value="0.05" units="cm"/>
    </inkml:brush>
  </inkml:definitions>
  <inkml:trace contextRef="#ctx0" brushRef="#br0">36 688 15136 0 0,'0'0'441'0'0,"0"0"-1"0"0,-10-11 126 0 0,8 8-541 0 0,0-1-1 0 0,0 1 1 0 0,1 0-1 0 0,-1-1 1 0 0,1 1-1 0 0,0 0 0 0 0,0-1 1 0 0,0 0-1 0 0,0 1 1 0 0,0-1-1 0 0,1 1 1 0 0,0-1-1 0 0,0 0 0 0 0,0 1 1 0 0,0-1-1 0 0,0 0 1 0 0,1 1-1 0 0,0-1 0 0 0,0-3-24 0 0,6-11-393 0 0,1 0-1 0 0,0 0 1 0 0,1 1-1 0 0,1 0 1 0 0,0 0-1 0 0,3-1 394 0 0,-5 7 50 0 0,0-1 0 0 0,1 1-1 0 0,0 1 1 0 0,0-1 0 0 0,1 2 0 0 0,1-1-1 0 0,0 2 1 0 0,0-1 0 0 0,0 1 0 0 0,10-4-50 0 0,-16 11 25 0 0,0 0 0 0 0,0 0 1 0 0,0 1-1 0 0,-1-1 0 0 0,1 1 1 0 0,0 0-1 0 0,0 0 1 0 0,0 1-1 0 0,0 0 0 0 0,0 0 1 0 0,0 0-1 0 0,-1 0 0 0 0,1 1 1 0 0,0 0-1 0 0,-1 0 0 0 0,1 0 1 0 0,-1 0-1 0 0,0 1 1 0 0,0-1-1 0 0,0 1 0 0 0,0 0 1 0 0,0 1-1 0 0,-1-1 0 0 0,1 1 1 0 0,-1-1-1 0 0,0 1 1 0 0,0 0-1 0 0,0 0 0 0 0,-1 0 1 0 0,1 1-1 0 0,-1-1 0 0 0,0 1 1 0 0,0-1-1 0 0,-1 1 1 0 0,2 4-26 0 0,-1-2 131 0 0,0 0 0 0 0,-1 0 0 0 0,1 1 0 0 0,-1-1 0 0 0,-1 0 0 0 0,0 1 0 0 0,0-1 0 0 0,0 0 0 0 0,-1 1 1 0 0,0-1-1 0 0,0 0 0 0 0,-1 1 0 0 0,0-1 0 0 0,0 0 0 0 0,-1 0 0 0 0,0-1 0 0 0,0 1 0 0 0,0 0-131 0 0,-3 2 326 0 0,0 0-1 0 0,-1-1 0 0 0,1 0 1 0 0,-2 0-1 0 0,1-1 0 0 0,-1 1 1 0 0,0-2-1 0 0,0 1 0 0 0,-8 3-325 0 0,10-8 57 0 0,1-1-1 0 0,-1 1 1 0 0,0-1-1 0 0,0-1 1 0 0,0 1-1 0 0,0-1 0 0 0,0 0 1 0 0,0-1-1 0 0,0 0 1 0 0,0 1-1 0 0,0-2 1 0 0,-3 0-57 0 0,-1-2-111 0 0,0 0-1 0 0,1-1 1 0 0,-1 0 0 0 0,1 0 0 0 0,0-1 0 0 0,1 0 0 0 0,0-1-1 0 0,0 0 1 0 0,0 0 0 0 0,1-1 0 0 0,-5-6 111 0 0,-8-6-316 0 0,-14-32-927 0 0,33 50 794 0 0,1-1 139 0 0,1 0-1 0 0,0 0 1 0 0,0 1 0 0 0,0-1-1 0 0,0 0 1 0 0,0 0 0 0 0,0 0-1 0 0,1 1 1 0 0,-1-1 0 0 0,1 0 0 0 0,0 1-1 0 0,0 0 1 0 0,0-1 0 0 0,0 1-1 0 0,0 0 1 0 0,2-2 310 0 0,5-4-5073 0 0</inkml:trace>
  <inkml:trace contextRef="#ctx0" brushRef="#br0" timeOffset="532.539">515 13 18055 0 0,'0'0'407'0'0,"0"0"60"0"0,-5-6 618 0 0,2 1-1052 0 0,3 4 47 0 0,0 1 16 0 0,0 0 0 0 0,0 0-53 0 0,0 0-224 0 0,0 0-98 0 0,0 0-17 0 0,0 0-20 0 0,-18 23-1235 0 0,-8 62 2689 0 0,18-8 360 0 0,24 13-1127 0 0,46 125-318 0 0,-51-140-48 0 0,-4 0-1 0 0,-2 0 1 0 0,-4 0-1 0 0,-3 1 1 0 0,-4-1-1 0 0,-6 24-4 0 0,-1 172 1944 0 0,17-229-3059 0 0,4-62 347 0 0,-4-5-368 0 0,-4 7-3885 0 0,-3 0-1317 0 0</inkml:trace>
  <inkml:trace contextRef="#ctx0" brushRef="#br0" timeOffset="852.492">393 732 19559 0 0,'0'0'572'0'0,"0"0"-9"0"0,0 0-338 0 0,0 0-89 0 0,9-1 136 0 0,52-22-1212 0 0,69-23-304 0 0,-56 30 2719 0 0,-24 17-1174 0 0,1 3 1 0 0,-1 1-1 0 0,33 9-301 0 0,-65-10-1937 0 0,1 0-5184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28:26.832"/>
    </inkml:context>
    <inkml:brush xml:id="br0">
      <inkml:brushProperty name="width" value="0.05" units="cm"/>
      <inkml:brushProperty name="height" value="0.05" units="cm"/>
    </inkml:brush>
  </inkml:definitions>
  <inkml:trace contextRef="#ctx0" brushRef="#br0">30 163 8608 0 0,'0'0'197'0'0,"0"0"24"0"0,0 0 17 0 0,0 0 12 0 0,0 0 46 0 0,0 0 22 0 0,0 0 2 0 0,0 0-10 0 0,0 0-38 0 0,0 0-14 0 0,0 0-2 0 0,0 0-26 0 0,0 0-106 0 0,0 0-48 0 0,0 0-10 0 0,0 0 2 0 0,0 0 16 0 0,3 8 92 0 0,20 111 698 0 0,-10-39 324 0 0,-9-27-444 0 0,5 11-356 0 0,-1-14-324 0 0,-7-37 1762 0 0,-27-11-771 0 0,23-2-1008 0 0,1-1-1 0 0,-1 0 1 0 0,1 0-1 0 0,0 0 1 0 0,-1 0-1 0 0,1 0 0 0 0,0-1 1 0 0,0 1-1 0 0,0 0 1 0 0,0-1-1 0 0,0 0 0 0 0,0 1 1 0 0,0-1-1 0 0,1 0 1 0 0,-1 0-1 0 0,1 0 1 0 0,-1 0-1 0 0,1 0 0 0 0,0-1 1 0 0,0 1-1 0 0,-1-1-56 0 0,-16-25 271 0 0,13 0-636 0 0,8 16 396 0 0,1 1 0 0 0,-1 0 0 0 0,2 0 0 0 0,0 0 0 0 0,0 0 0 0 0,1 1 0 0 0,0 0 0 0 0,0 0-1 0 0,1 0 1 0 0,8-7-31 0 0,59-60 72 0 0,0 14-72 0 0,17 6-265 0 0,-90 56 245 0 0,0 0 0 0 0,0 0 0 0 0,0 0 0 0 0,0 1 0 0 0,1-1 0 0 0,-1 0 0 0 0,0 1 0 0 0,0-1 0 0 0,1 1 0 0 0,-1-1 0 0 0,0 1 0 0 0,0 0 1 0 0,1 0-1 0 0,-1 0 0 0 0,0-1 0 0 0,1 1 0 0 0,-1 0 0 0 0,1 1 0 0 0,-1-1 0 0 0,0 0 0 0 0,1 0 0 0 0,-1 0 0 0 0,0 1 0 0 0,0-1 0 0 0,1 1 0 0 0,-1-1 0 0 0,0 1 0 0 0,0-1 0 0 0,0 1 0 0 0,1 0 0 0 0,-1 0 0 0 0,0 0 0 0 0,0-1 0 0 0,0 1 0 0 0,0 0 0 0 0,-1 0 0 0 0,1 0 0 0 0,0 0 0 0 0,0 1 0 0 0,0-1 20 0 0,13 27-704 0 0,-6-1-1057 0 0,-3-9-3247 0 0,-1-9 42 0 0</inkml:trace>
  <inkml:trace contextRef="#ctx0" brushRef="#br0" timeOffset="535.991">413 546 13104 0 0,'0'0'297'0'0,"0"0"39"0"0,0 0 19 0 0,0 0-34 0 0,-1-1-210 0 0,-12-10-89 0 0,12 7-71 0 0,-1-1 0 0 0,1 1 1 0 0,0-1-1 0 0,1 1 0 0 0,-1-1 0 0 0,1 0 0 0 0,0 1 0 0 0,0-1 0 0 0,0 0 0 0 0,0 1 0 0 0,1-1 1 0 0,0 0-1 0 0,0 1 0 0 0,0-1 0 0 0,1 1 0 0 0,-1 0 0 0 0,1-1 0 0 0,0 1 0 0 0,1 0 0 0 0,-1 0 1 0 0,3-3 48 0 0,29-39-448 0 0,23-17 1500 0 0,-52 59-943 0 0,1 1 0 0 0,0 0 0 0 0,-1 0 1 0 0,1 1-1 0 0,0-1 0 0 0,1 1 0 0 0,-1 0 1 0 0,0 1-1 0 0,0 0 0 0 0,1 0 0 0 0,-1 0 1 0 0,1 1-1 0 0,-1-1 0 0 0,1 2 0 0 0,-1-1 1 0 0,1 1-1 0 0,-1 0 0 0 0,0 0 0 0 0,2 1-108 0 0,-3 0-60 0 0,-1 1 1 0 0,1 0 0 0 0,-1 0-1 0 0,0 0 1 0 0,1 0 0 0 0,-2 1-1 0 0,1-1 1 0 0,0 1 0 0 0,-1 0-1 0 0,1 0 1 0 0,-1 1 0 0 0,0-1-1 0 0,-1 1 1 0 0,1-1 0 0 0,-1 1-1 0 0,0 0 1 0 0,0 0 0 0 0,0 0 0 0 0,0 0 58 0 0,0 6 22 0 0,1-1 1 0 0,-1 1-1 0 0,0 0 1 0 0,-1-1-1 0 0,-1 1 1 0 0,0 0-1 0 0,0 0 1 0 0,-1 0-1 0 0,0 0-22 0 0,-2 0 338 0 0,-1 0 1 0 0,1-1-1 0 0,-2 1 0 0 0,0-1 1 0 0,0 0-1 0 0,-1-1 0 0 0,0 1 0 0 0,-3 3-338 0 0,7-10 125 0 0,0-1-60 0 0,-1 1 0 0 0,1 0 0 0 0,-1 0 1 0 0,0-1-1 0 0,0 1 0 0 0,0-1 0 0 0,0 0 0 0 0,0 0 1 0 0,0 0-1 0 0,-1 0 0 0 0,1-1 0 0 0,-1 1 0 0 0,1-1 0 0 0,-1 0 1 0 0,0 0-1 0 0,1 0 0 0 0,-1-1 0 0 0,0 1 0 0 0,0-1 1 0 0,1 0-1 0 0,-1 0 0 0 0,0 0 0 0 0,0 0 0 0 0,0-1 1 0 0,1 1-1 0 0,-1-1 0 0 0,0 0 0 0 0,1-1 0 0 0,-3 0-65 0 0,-28-13-185 0 0,-21-35-969 0 0,35 6-5477 0 0,15 33 1434 0 0</inkml:trace>
  <inkml:trace contextRef="#ctx0" brushRef="#br0" timeOffset="1301.36">844 1 13104 0 0,'0'0'297'0'0,"0"0"39"0"0,0 0 19 0 0,0 0-34 0 0,0 0-194 0 0,0 0-35 0 0,0 0 4 0 0,0 0 0 0 0,-4 6-108 0 0,2 4 206 0 0,0-1 0 0 0,1 0 0 0 0,0 1 1 0 0,0-1-1 0 0,1 0 0 0 0,0 1 0 0 0,1-1 1 0 0,0 1-1 0 0,1-1 0 0 0,0 1-194 0 0,3 46 813 0 0,3 63-141 0 0,1-29-608 0 0,-5 44-10 0 0,5-61-44 0 0,9-42-10 0 0,3-37-80 0 0,18-38-136 0 0,27-75 144 0 0,-65 116 132 0 0,0 1-1 0 0,1-1 0 0 0,-1 1 0 0 0,1-1 0 0 0,-1 1 0 0 0,1 0 0 0 0,0 0 0 0 0,0 0 0 0 0,0 0 0 0 0,0 0 0 0 0,0 1 0 0 0,1-1 0 0 0,-1 0 0 0 0,1 1 0 0 0,-1 0 0 0 0,1-1 0 0 0,-1 1-59 0 0,13 0 709 0 0,-13 1-700 0 0,0-1 0 0 0,0 1 0 0 0,0 0 0 0 0,0-1 1 0 0,0 1-1 0 0,0 0 0 0 0,0 0 0 0 0,-1 1 0 0 0,1-1 0 0 0,0 0 0 0 0,0 1 0 0 0,0-1 1 0 0,0 1-1 0 0,0 0 0 0 0,-1-1 0 0 0,1 1 0 0 0,0 0 0 0 0,-1 0 0 0 0,1 0 0 0 0,0 0 1 0 0,-1 0-1 0 0,1 1-9 0 0,41 28-722 0 0,-7 32 490 0 0,-35-57 223 0 0,0 0 61 0 0,0 0 0 0 0,0 0 1 0 0,0 0-1 0 0,0 0 0 0 0,-1 0 0 0 0,0 1 0 0 0,0-1 1 0 0,0 0-1 0 0,-1 0 0 0 0,0 0 0 0 0,0 0 0 0 0,0 0 1 0 0,0 0-1 0 0,-1 1-52 0 0,-47 54 1710 0 0,42-56-1578 0 0,0 0-1 0 0,-1-1 0 0 0,1 0 1 0 0,-1-1-1 0 0,0 0 0 0 0,0 0 1 0 0,0 0-1 0 0,0-1 0 0 0,0-1 1 0 0,0 1-1 0 0,0-1 0 0 0,-3-1-131 0 0,0 1 110 0 0,0-1-1 0 0,0 0 0 0 0,0 0 1 0 0,1-1-1 0 0,-1-1 0 0 0,0 0 1 0 0,1-1-1 0 0,-8-3-109 0 0,-3-8-680 0 0,20 14 436 0 0,1 1-20 0 0,10-31-5145 0 0,-3 24 3668 0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32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8 0 354 0,'9'0'23'0,"-5"3"-14"16,-4 1-7-16,-4 0-46 0,-5 3-18 16,1-3-33-1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7:28:25.297"/>
    </inkml:context>
    <inkml:brush xml:id="br0">
      <inkml:brushProperty name="width" value="0.05" units="cm"/>
      <inkml:brushProperty name="height" value="0.05" units="cm"/>
    </inkml:brush>
  </inkml:definitions>
  <inkml:trace contextRef="#ctx0" brushRef="#br0">71 109 8288 0 0,'0'0'190'0'0,"0"0"28"0"0,0 0 7 0 0,0 0 47 0 0,0 0 173 0 0,0 17 1701 0 0,-4 34-1466 0 0,0-37-188 0 0,0 23 458 0 0,2 38-56 0 0,-5 75 642 0 0,-2-30-793 0 0,5 11-79 0 0,-1-9 64 0 0,9-7-266 0 0,-3-70-484 0 0,-1-43-144 0 0,0-2-61 0 0,0 0-12 0 0,-8 8-7858 0 0,-7-5 6347 0 0</inkml:trace>
  <inkml:trace contextRef="#ctx0" brushRef="#br0" timeOffset="810.42">14 284 14336 0 0,'0'0'330'0'0,"0"0"45"0"0,0 0 17 0 0,0 0-47 0 0,-3-8-211 0 0,1 4-184 0 0,0 0 1 0 0,1 0-1 0 0,-1 0 1 0 0,1-1-1 0 0,0 1 1 0 0,1 0 0 0 0,-1-1-1 0 0,1 1 1 0 0,0-1-1 0 0,0 1 1 0 0,0 0 0 0 0,0-1-1 0 0,1 1 1 0 0,0-1-1 0 0,0 1 1 0 0,0 0 0 0 0,0 0 49 0 0,11-31-823 0 0,33-42 222 0 0,-31 64 300 0 0,-7 5 531 0 0,-1 1 0 0 0,2 1 1 0 0,-1-1-1 0 0,1 1 1 0 0,0 1-1 0 0,0-1 0 0 0,1 1 1 0 0,0 1-1 0 0,0 0 0 0 0,0 0 1 0 0,1 0-231 0 0,0 2 144 0 0,-8 1-125 0 0,1 0-1 0 0,-1 0 1 0 0,1 0-1 0 0,-1 1 1 0 0,1-1 0 0 0,-1 1-1 0 0,1-1 1 0 0,-1 1-1 0 0,1 0 1 0 0,-1 0 0 0 0,1 0-1 0 0,-1 0 1 0 0,1 1-1 0 0,-1-1 1 0 0,1 1 0 0 0,-1 0-1 0 0,1-1 1 0 0,-1 1-1 0 0,0 0 1 0 0,1 0 0 0 0,-1 1-1 0 0,1 0-18 0 0,35 29-48 0 0,-20 15-330 0 0,-5 41 362 0 0,-39 29 152 0 0,-17-41 277 0 0,39-67-371 0 0,-1-1 1 0 0,0 0-1 0 0,0 0 1 0 0,-1-1 0 0 0,0 1-1 0 0,0-1 1 0 0,0 0-1 0 0,-1-1 1 0 0,0 1-1 0 0,0-2 1 0 0,-5 4-43 0 0,-52 18 782 0 0,8-28-119 0 0,47-2-502 0 0,-13-16-170 0 0,21 19-30 0 0,0-1-1 0 0,1 0 1 0 0,-1 0-1 0 0,0 0 1 0 0,1 0 0 0 0,-1 1-1 0 0,1-1 1 0 0,-1 0-1 0 0,1 0 1 0 0,0 0 0 0 0,0 0-1 0 0,0 0 1 0 0,0 0-1 0 0,0 0 1 0 0,0 0 0 0 0,0 0-1 0 0,1 0 1 0 0,-1 0-1 0 0,1 0 1 0 0,0 0 0 0 0,-1 1-1 0 0,1-1 1 0 0,0 0-1 0 0,0 0 1 0 0,0 1 0 0 0,0-1-1 0 0,0 0 1 0 0,1 1 39 0 0,12-20-3927 0 0,-11 18 2289 0 0,5-9-3508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1:27.222"/>
    </inkml:context>
    <inkml:brush xml:id="br0">
      <inkml:brushProperty name="width" value="0.05" units="cm"/>
      <inkml:brushProperty name="height" value="0.05" units="cm"/>
    </inkml:brush>
  </inkml:definitions>
  <inkml:trace contextRef="#ctx0" brushRef="#br0">67 35 4232 0 0,'0'0'191'0'0,"0"0"37"0"0,0 0 52 0 0,1-1 21 0 0,3-6-116 0 0,1 0 513 0 0,-1-2 3328 0 0,-4 9-4021 0 0,0 0-1 0 0,0 0 1 0 0,0 0 0 0 0,1-1-1 0 0,-1 1 1 0 0,0 0 0 0 0,0 0-1 0 0,0 0 1 0 0,0 0 0 0 0,1-1-1 0 0,-1 1 1 0 0,0 0 0 0 0,0 0-1 0 0,1 0 1 0 0,-1 0 0 0 0,0 0-1 0 0,0 0 1 0 0,0 0-1 0 0,1 0 1 0 0,-1 0 0 0 0,0 0-1 0 0,0 0 1 0 0,1 0 0 0 0,-1 0-1 0 0,0 0 1 0 0,0 0 0 0 0,1 0-1 0 0,-1 0 1 0 0,0 0 0 0 0,0 0-1 0 0,1 0 1 0 0,-1 0 0 0 0,0 0-1 0 0,0 0 1 0 0,0 0 0 0 0,1 0-1 0 0,-1 0 1 0 0,0 1 0 0 0,0-1-1 0 0,0 0 1 0 0,1 0 0 0 0,-1 0-1 0 0,0 0 1 0 0,0 1 0 0 0,0-1-1 0 0,0 0 1 0 0,0 0 0 0 0,1 0-1 0 0,-1 1 1 0 0,0-1-1 0 0,0 0 1 0 0,0 0 0 0 0,0 1-1 0 0,0-1 1 0 0,0 0 0 0 0,0 0-1 0 0,0 0 1 0 0,0 1 0 0 0,0-1-1 0 0,0 0 1 0 0,0 0 0 0 0,0 1-1 0 0,0-1 1 0 0,0 0 0 0 0,0 0-1 0 0,0 1 1 0 0,0-1 0 0 0,0 0-5 0 0,3 6 166 0 0,-2-6 35 0 0,-1 0 207 0 0,0 0 88 0 0,0 0 16 0 0,0 0-7 0 0,14 3 3460 0 0,-4-27-3762 0 0,-10 23-103 0 0,0 1-11 0 0,0 0 14 0 0,0 0 61 0 0,9 13 225 0 0,7 5 958 0 0,6-10-1262 0 0,4-2-149 0 0,-12 0 240 0 0,-1-9-93 0 0,-7-1-136 0 0,7 4 130 0 0,-12 0 59 0 0,-1 0 21 0 0,0 0 3 0 0,0 0 3 0 0,0 0 12 0 0,0 0 7 0 0,0 0 2 0 0,0 0-6 0 0,0 0-29 0 0,0 0-12 0 0,0 0-1 0 0,0 0 8 0 0,0 0 34 0 0,0 0 12 0 0,0 0 2 0 0,-11 1 216 0 0,-21 13-333 0 0,-15 5 181 0 0,13-11-85 0 0,-2 38-161 0 0,32-41-10 0 0,-14-8 0 0 0,3 6 0 0 0,-22 45 75 0 0,36-41-16 0 0,1 50 191 0 0,9-31-250 0 0,-3 9-88 0 0,17 10 507 0 0,16-2 74 0 0,22 5-1262 0 0,8 4 658 0 0,-64-50 111 0 0,-1 0 0 0 0,1 1 0 0 0,-1 0 0 0 0,1 0 0 0 0,-1 0 0 0 0,0 1 0 0 0,0 0 0 0 0,-1-1 0 0 0,1 1 0 0 0,-1 0 0 0 0,0 1 0 0 0,2 1 0 0 0,13 20 36 0 0,-26 4 904 0 0,-12 8-940 0 0,5-32 0 0 0,-46 10 0 0 0,-46 24 296 0 0,58-32-566 0 0,31-3-43 0 0,14-11-894 0 0,27-49-2856 0 0,-14 42 2612 0 0</inkml:trace>
  <inkml:trace contextRef="#ctx0" brushRef="#br0" timeOffset="911.348">523 172 12992 0 0,'0'0'381'0'0,"-1"8"127"0"0,-8 1 1705 0 0,-14 33-2167 0 0,23-41 50 0 0,0-1 2 0 0,0 0-11 0 0,0 0-13 0 0,0 0-2 0 0,-1 1-53 0 0,1-1-1 0 0,-1 0 0 0 0,1 1 0 0 0,0-1 1 0 0,-1 0-1 0 0,1 1 0 0 0,0-1 0 0 0,-1 1 1 0 0,1-1-1 0 0,0 1 0 0 0,0-1 0 0 0,-1 1 1 0 0,1-1-1 0 0,0 1 0 0 0,0-1 0 0 0,0 1 0 0 0,0-1 1 0 0,0 1-1 0 0,0-1 0 0 0,0 1 0 0 0,0-1 1 0 0,0 1-1 0 0,0 0 0 0 0,0-1 0 0 0,0 1 1 0 0,0-1-1 0 0,0 1 0 0 0,0-1 0 0 0,1 1 0 0 0,-1-1 1 0 0,0 1-1 0 0,0-1 0 0 0,0 1 0 0 0,1-1 1 0 0,-1 0-1 0 0,0 1 0 0 0,1-1 0 0 0,-1 1 1 0 0,1-1-1 0 0,-1 0 0 0 0,0 1 0 0 0,1-1 0 0 0,0 1-18 0 0,26 3 534 0 0,22-4 386 0 0,-15-15-550 0 0,24-8 240 0 0,-55 19-579 0 0,0 0-1 0 0,0-1 1 0 0,-1 1 0 0 0,0-1 0 0 0,0 1 0 0 0,0-1 0 0 0,0 0-1 0 0,-1 0 1 0 0,0 0 0 0 0,0 0 0 0 0,0 0 0 0 0,-1 0 0 0 0,0 0 0 0 0,1 0-1 0 0,-2-3-30 0 0,1 5 80 0 0,0 3 0 0 0,0 0 3 0 0,0 0 10 0 0,-42-13 393 0 0,3 9-654 0 0,35 4 141 0 0,0 0 1 0 0,0 0-1 0 0,0 1 1 0 0,1-1-1 0 0,-1 1 0 0 0,0 0 1 0 0,1 0-1 0 0,-1 0 1 0 0,1 1-1 0 0,-1-1 1 0 0,1 1-1 0 0,-1 0 1 0 0,1 0-1 0 0,0 0 1 0 0,0 0-1 0 0,0 0 0 0 0,0 1 1 0 0,0 0-1 0 0,1-1 1 0 0,-1 1-1 0 0,1 0 1 0 0,-2 2 26 0 0,-45 58 65 0 0,26-27 423 0 0,18-23-335 0 0,1 1 0 0 0,0 0 0 0 0,1 0 0 0 0,1 0 0 0 0,0 0 0 0 0,1 0 0 0 0,0 1-1 0 0,1-1 1 0 0,1 0 0 0 0,1 8-153 0 0,-1-15 10 0 0,1 0 0 0 0,-1-1 0 0 0,1 1 0 0 0,0-1 0 0 0,1 1 0 0 0,0-1 0 0 0,0 0 0 0 0,0 0 0 0 0,0 0 0 0 0,1 0 0 0 0,0-1 0 0 0,0 1 0 0 0,1-1 0 0 0,-1 0 0 0 0,1-1 0 0 0,3 3-10 0 0,58 23-130 0 0,-57-26 118 0 0,0-1 0 0 0,1 1 0 0 0,-1-2 0 0 0,0 0 0 0 0,1 0 0 0 0,0-1 0 0 0,-1 0 0 0 0,1 0 1 0 0,0-1-1 0 0,0 0 0 0 0,1-1 12 0 0,9 0 43 0 0,13-4-33 0 0,-31 5-10 0 0,-1-1 0 0 0,1 0 0 0 0,0 0 0 0 0,-1 0 0 0 0,1 0 0 0 0,0 0 0 0 0,-1-1 0 0 0,1 1 0 0 0,-1 0 0 0 0,0-1 0 0 0,0 1 0 0 0,1-1 0 0 0,-1 1 0 0 0,0-1 0 0 0,0 0 0 0 0,0 1 0 0 0,0-1 0 0 0,-1 0 0 0 0,1 0 0 0 0,0 0 0 0 0,-1 0 0 0 0,7-11-41 0 0,-7 11-175 0 0,0 2-81 0 0,0 0-21 0 0,10-9-2954 0 0,-5 1 1656 0 0</inkml:trace>
  <inkml:trace contextRef="#ctx0" brushRef="#br0" timeOffset="1654.867">1106 159 11520 0 0,'0'0'416'0'0,"0"0"-202"0"0,0 0 166 0 0,0 0 100 0 0,0 0 22 0 0,0 0-40 0 0,0 0-171 0 0,0 0-71 0 0,0 0-17 0 0,0 0-21 0 0,0 0-74 0 0,0 0-38 0 0,0 0-6 0 0,-1 0 30 0 0,-30-12 3135 0 0,11 16-2358 0 0,-24 18 566 0 0,0 7-349 0 0,-3 2-586 0 0,4 15-492 0 0,3 1-10 0 0,25-21 0 0 0,15-22 0 0 0,1 3 0 0 0,0 1 0 0 0,0-1 0 0 0,1 0 0 0 0,0 0 0 0 0,0 0 0 0 0,0 0 0 0 0,1-1 0 0 0,0 1 0 0 0,1 0 0 0 0,-1-1 0 0 0,1 0 0 0 0,0 0 0 0 0,1 0 0 0 0,0-1 0 0 0,0 1 0 0 0,0-1 0 0 0,0 0 0 0 0,1-1 0 0 0,-1 1 0 0 0,1-1 0 0 0,1 0 0 0 0,-1 0 0 0 0,0-1 0 0 0,1 0 0 0 0,1 0 0 0 0,69 18 0 0 0,28-16-957 0 0,-101-5 832 0 0,-1-1 0 0 0,1-1 0 0 0,-1 1 0 0 0,1 0 0 0 0,-1-1 0 0 0,1 0-1 0 0,-1 0 1 0 0,0 0 0 0 0,0 0 0 0 0,0 0 0 0 0,0-1 0 0 0,0 1 0 0 0,0-1 0 0 0,-1 0 0 0 0,1 0 0 0 0,-1 0 0 0 0,0 0 0 0 0,0 0 0 0 0,0 0-1 0 0,0-1 1 0 0,0 0 125 0 0,8-14-640 0 0</inkml:trace>
  <inkml:trace contextRef="#ctx0" brushRef="#br0" timeOffset="1965.037">1366 394 11272 0 0,'-1'-1'105'0'0,"0"1"0"0"0,0-1 1 0 0,0 1-1 0 0,0-1 0 0 0,0 1 1 0 0,0-1-1 0 0,0 1 0 0 0,0 0 1 0 0,0-1-1 0 0,0 1 0 0 0,0 0 1 0 0,0 0-1 0 0,0 0 0 0 0,0 0 1 0 0,0 0-1 0 0,0 0 0 0 0,0 0 1 0 0,0 0-1 0 0,0 0 0 0 0,0 0 1 0 0,0 1-1 0 0,0-1 0 0 0,0 0 1 0 0,0 1-1 0 0,0-1 0 0 0,0 1 1 0 0,0-1-1 0 0,0 1 0 0 0,0-1 1 0 0,0 1-1 0 0,1 0 0 0 0,-2 0-105 0 0,-18 6 1812 0 0,-24-8-339 0 0,36 1-1419 0 0,-31-20 52 0 0,38 19-80 0 0,0 1 0 0 0,0-1 0 0 0,0 0 0 0 0,-1 0 0 0 0,1 0 0 0 0,0 0 0 0 0,0 0 0 0 0,0 0 0 0 0,1 0 0 0 0,-1-1 0 0 0,0 1 0 0 0,0 0 0 0 0,0 0 0 0 0,1-1 0 0 0,-1 1 0 0 0,1 0 0 0 0,-1-1-1 0 0,1 1 1 0 0,0-1 0 0 0,-1 1 0 0 0,1-1 0 0 0,0 1 0 0 0,0 0 0 0 0,0-1 0 0 0,0 1 0 0 0,0-1 0 0 0,0 1 0 0 0,1-1 0 0 0,-1 1 0 0 0,0-1 0 0 0,1 1 0 0 0,-1 0 0 0 0,1-1 0 0 0,-1 1 0 0 0,1 0 0 0 0,0-1-26 0 0,29-48 51 0 0,-29 48-29 0 0,1-2-7 0 0,1 0 0 0 0,0 1 0 0 0,0-1 0 0 0,0 1 0 0 0,0-1 0 0 0,1 1 0 0 0,-1 0 0 0 0,1 0 0 0 0,0 1 0 0 0,0-1 0 0 0,0 1 0 0 0,0 0 0 0 0,1 0-1 0 0,-1 0 1 0 0,5-1-15 0 0,49-26 102 0 0,0 37 708 0 0,-57-7-786 0 0,1 0 0 0 0,-1 0 0 0 0,0 0 0 0 0,0 0 0 0 0,1 0 0 0 0,-1 0-1 0 0,0 0 1 0 0,0 1 0 0 0,0-1 0 0 0,0 0 0 0 0,0 1 0 0 0,-1-1 0 0 0,1 1-1 0 0,0-1 1 0 0,-1 1 0 0 0,1-1 0 0 0,-1 1 0 0 0,1 0 0 0 0,-1-1 0 0 0,0 1-1 0 0,0-1 1 0 0,0 1 0 0 0,1 0 0 0 0,-2-1 0 0 0,1 2-24 0 0,1 2 42 0 0,-15 70 159 0 0,10-63-209 0 0,-4 16 219 0 0,6-21-92 0 0,1 1 0 0 0,-1-1 0 0 0,0 0 0 0 0,-1 0 0 0 0,0 0 0 0 0,0 0-1 0 0,0-1 1 0 0,-1 1 0 0 0,0-1 0 0 0,0 0 0 0 0,-6 5-119 0 0,-47 53 757 0 0,33-64-1 0 0,22 1-799 0 0,0-1-1 0 0,0 0 0 0 0,0 0 0 0 0,0 0 1 0 0,0 0-1 0 0,0-1 0 0 0,1 1 0 0 0,-1 0 1 0 0,0-1-1 0 0,0 1 0 0 0,0-1 0 0 0,0 0 1 0 0,1 1-1 0 0,-1-1 0 0 0,0 0 0 0 0,1 0 1 0 0,-1 0-1 0 0,1 0 0 0 0,-1-1 0 0 0,1 1 1 0 0,-1 0-1 0 0,1-1 0 0 0,0 1 0 0 0,0-1 1 0 0,0 1-1 0 0,0-1 0 0 0,0 1 0 0 0,0-1 1 0 0,0 0-1 0 0,0 0 0 0 0,0 1 0 0 0,0-3 44 0 0,-11-27-2094 0 0,11 13-674 0 0,1 6 1191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1:29.933"/>
    </inkml:context>
    <inkml:brush xml:id="br0">
      <inkml:brushProperty name="width" value="0.05" units="cm"/>
      <inkml:brushProperty name="height" value="0.05" units="cm"/>
    </inkml:brush>
  </inkml:definitions>
  <inkml:trace contextRef="#ctx0" brushRef="#br0">7 17 15288 0 0,'0'0'448'0'0,"0"0"-7"0"0,-1 1-284 0 0,-2 4-90 0 0,2-3 186 0 0,1-2 78 0 0,0 0 11 0 0,0 0-43 0 0,-1-10-189 0 0,1-4-98 0 0,5 16 58 0 0,-4-1 49 0 0,-1-1 17 0 0,0 0 6 0 0,0 0 21 0 0,0 0 80 0 0,9 50 1015 0 0,-9 212 1254 0 0,5-244-2320 0 0,49-49-56 0 0,-49 27-68 0 0,0 0-1 0 0,0-1 1 0 0,0 0-1 0 0,-1 0 1 0 0,0 0-1 0 0,0 0 0 0 0,0 0 1 0 0,-1-1-1 0 0,0 0 1 0 0,0 0-1 0 0,0 0 1 0 0,1-5-68 0 0,-1 4 107 0 0,0 1 0 0 0,0 0 0 0 0,0 1 1 0 0,1-1-1 0 0,0 1 0 0 0,0-1 1 0 0,1 1-1 0 0,0 0 0 0 0,-1 1 0 0 0,2-1 1 0 0,-1 1-108 0 0,57-30 194 0 0,-50 21-194 0 0,-11 12 0 0 0,-1-1 0 0 0,1 1 0 0 0,0 0 0 0 0,-1 0 0 0 0,1 0 0 0 0,0 0 0 0 0,-1 0 0 0 0,1 0 0 0 0,0 0 0 0 0,0 0 0 0 0,0 0 0 0 0,0 0 0 0 0,0 0 0 0 0,0 1 0 0 0,0-1 0 0 0,0 0 0 0 0,0 1 0 0 0,1-1 0 0 0,-1 1 0 0 0,0-1 0 0 0,0 1 0 0 0,0-1 0 0 0,1 1 0 0 0,-1 0 0 0 0,0 0 0 0 0,1 0 0 0 0,-1-1 0 0 0,0 1 0 0 0,0 0 0 0 0,1 1 0 0 0,-1-1 0 0 0,0 0 0 0 0,1 0 0 0 0,-1 1 0 0 0,0-1 0 0 0,0 0 0 0 0,1 1 0 0 0,-1-1 0 0 0,0 1 0 0 0,0 0 0 0 0,0-1 0 0 0,0 1 0 0 0,0 0 0 0 0,0 0 0 0 0,1 0 0 0 0,13 21 0 0 0,8 20 0 0 0,-17 15 0 0 0,-6-55 0 0 0,0 20-42 0 0,8 55-1453 0 0,23-68-2776 0 0,-17-9 2431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1:30.376"/>
    </inkml:context>
    <inkml:brush xml:id="br0">
      <inkml:brushProperty name="width" value="0.05" units="cm"/>
      <inkml:brushProperty name="height" value="0.05" units="cm"/>
    </inkml:brush>
  </inkml:definitions>
  <inkml:trace contextRef="#ctx0" brushRef="#br0">84 672 16567 0 0,'-39'33'3072'0'0,"38"-32"-2364"0"0,-19-3-334 0 0,-2-29-792 0 0,21 23 288 0 0,36-74 212 0 0,-31 75-41 0 0,0 1-1 0 0,0 0 0 0 0,0 1 1 0 0,1-1-1 0 0,-1 1 0 0 0,1 0 0 0 0,1 0 1 0 0,-1 1-1 0 0,1-1 0 0 0,0 1 1 0 0,0 0-1 0 0,0 1 0 0 0,0-1 1 0 0,1 1-1 0 0,-1 1 0 0 0,1-1 0 0 0,0 1 1 0 0,5-1-41 0 0,-4 0 41 0 0,-6 2-34 0 0,-1 1 0 0 0,0-1 0 0 0,1 1 0 0 0,-1-1 0 0 0,1 1 1 0 0,-1-1-1 0 0,1 1 0 0 0,0 0 0 0 0,-1 0 0 0 0,1 0 0 0 0,-1-1 0 0 0,1 2 1 0 0,-1-1-1 0 0,1 0 0 0 0,-1 0 0 0 0,1 0 0 0 0,-1 1 0 0 0,1-1 0 0 0,-1 1 0 0 0,1-1 1 0 0,-1 1-1 0 0,1 0 0 0 0,-1-1 0 0 0,0 1 0 0 0,1 0 0 0 0,0 1-7 0 0,5 3 26 0 0,-1 0-1 0 0,0 0 1 0 0,0 0 0 0 0,0 1-1 0 0,-1 0 1 0 0,1 0-1 0 0,-1 0 1 0 0,-1 1-1 0 0,1 0 1 0 0,-1 0-1 0 0,-1 0 1 0 0,1 0-1 0 0,0 3-25 0 0,4 16 377 0 0,-5-17-335 0 0,1 1-1 0 0,-1 1 1 0 0,-1-1-1 0 0,0 0 0 0 0,-1 1 1 0 0,0-1-1 0 0,0 1 0 0 0,-1-1 1 0 0,0 1-1 0 0,-1 1-41 0 0,0-7 118 0 0,0 0 1 0 0,0 1-1 0 0,0-1 0 0 0,-1 0 1 0 0,0 0-1 0 0,0 0 0 0 0,0 0 0 0 0,0 0 1 0 0,-1-1-1 0 0,0 1 0 0 0,0-1 1 0 0,0 0-1 0 0,-1 0 0 0 0,1 0 1 0 0,-1 0-1 0 0,0 0 0 0 0,0-1 1 0 0,0 0-1 0 0,-4 3-118 0 0,4-4 6 0 0,1 1 1 0 0,0-1 0 0 0,0 0-1 0 0,-1-1 1 0 0,1 1-1 0 0,-1-1 1 0 0,1 1-1 0 0,-1-1 1 0 0,0 0-1 0 0,1 0 1 0 0,-1-1-1 0 0,0 1 1 0 0,0-1-1 0 0,0 0 1 0 0,0 0 0 0 0,1 0-1 0 0,-1 0 1 0 0,0-1-1 0 0,0 0 1 0 0,0 1-1 0 0,1-1 1 0 0,-1-1-1 0 0,1 1 1 0 0,-1 0-1 0 0,1-1 1 0 0,-1 0-1 0 0,1 0 1 0 0,0 0-1 0 0,-1 0 1 0 0,1 0 0 0 0,-2-3-7 0 0,-24-34-518 0 0,26 30 318 0 0,0 1-1 0 0,0-1 0 0 0,1 0 0 0 0,0 0 1 0 0,0 0-1 0 0,1 0 0 0 0,0 0 0 0 0,1-1 1 0 0,0 1-1 0 0,1 0 0 0 0,0-2 201 0 0,10-37-2868 0 0,-7 31 1568 0 0</inkml:trace>
  <inkml:trace contextRef="#ctx0" brushRef="#br0" timeOffset="555.606">425 0 13160 0 0,'0'0'478'0'0,"-1"1"108"0"0,-1 1-617 0 0,0 0 4821 0 0,0 1-4687 0 0,0 0 0 0 0,1 0 0 0 0,-1 0 0 0 0,1 0 0 0 0,0 1 1 0 0,0-1-1 0 0,0 0 0 0 0,1 0 0 0 0,-1 1 0 0 0,1-1 0 0 0,0 0 0 0 0,-1 1 0 0 0,2-1 0 0 0,-1 1 0 0 0,0-1 0 0 0,1 0 0 0 0,0 2-103 0 0,-1 11 656 0 0,0-15-336 0 0,10 33 935 0 0,0 47-982 0 0,-4-45-134 0 0,-2 0-1 0 0,-2 1 0 0 0,-2 0 0 0 0,-1 15-138 0 0,0 12 314 0 0,-9 149 99 0 0,9-17 19 0 0,1-132-666 0 0,7-53-517 0 0,-7-10 675 0 0,0-1-1 0 0,0 1 1 0 0,1-1 0 0 0,-1 0-1 0 0,0 1 1 0 0,0-1 0 0 0,1 0 0 0 0,-1 1-1 0 0,0-1 1 0 0,0 0 0 0 0,1 1-1 0 0,-1-1 1 0 0,0 0 0 0 0,1 0-1 0 0,-1 0 1 0 0,0 1 0 0 0,1-1 0 0 0,-1 0-1 0 0,1 0 1 0 0,-1 0 0 0 0,0 0-1 0 0,1 1 1 0 0,-1-1 0 0 0,1 0 0 0 0,-1 0-1 0 0,1 0 1 0 0,-1 0 0 0 0,0 0-1 0 0,1 0 1 0 0,-1 0 0 0 0,1 0-1 0 0,-1 0 1 0 0,0 0 0 0 0,1-1 0 0 0,-1 1-1 0 0,1 0 1 0 0,-1 0 0 0 0,0 0-1 0 0,1 0 1 0 0,-1-1 0 0 0,1 1-1 0 0,-1 0 1 0 0,0 0 0 0 0,1-1 0 0 0,-1 1-1 0 0,0 0 1 0 0,0-1 0 0 0,1 1-1 0 0,-1 0 77 0 0,5-8-2172 0 0</inkml:trace>
</inkml:ink>
</file>

<file path=ppt/ink/ink2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3-24T23:36:19.094"/>
    </inkml:context>
    <inkml:brush xml:id="br0">
      <inkml:brushProperty name="width" value="0.05292" units="cm"/>
      <inkml:brushProperty name="height" value="0.05292" units="cm"/>
      <inkml:brushProperty name="color" value="#FF0000"/>
    </inkml:brush>
  </inkml:definitions>
  <inkml:trace contextRef="#ctx0" brushRef="#br0">13958 18232 687 0,'0'0'29'0,"0"0"-29"15,0 0 65-15,0 0 7 0,0 0 2 16,0 0 0-16,0 0-18 15,0 0-3-15,0 0-1 0,0 0 0 16,0 0 16-16,0 0 4 0,0 0 0 0,8-4 0 16,-8 4 3-16,0 0 1 0,4-3 0 0,-4 3 0 0,0 0-7 0,4 0-1 15,-4 0 0-15,0 0 0 0,8 0-7 16,-4 0-1-16,4 0-1 0,-4 0 0 0,4 0-14 0,-4 0-2 0,5 0-1 16,-5 3 0-16,8-3-2 0,-12 0-1 0,8 4 0 0,0-4 0 15,0 0-6-15,4 0-1 0,0 0 0 0,1 0 0 16,-1 0-9-16,0 0-3 0,0 0 0 0,4 0 0 15,1-4-10-15,-1 4-2 0,4 0-8 16,-4 0 12-16,9 0 17 16,-5 0 3-16,4 0 1 0,0 0 0 0,1 0-33 15,-5 0 0-15,8-3 0 16,-7 3 0-16,3-4 13 16,0 4-4-16,1 0-1 0,3 0 0 15,0-3 10-15,1-1 2 0,3 4 0 16,1-4 0-16,-1 4 12 0,0-3 4 0,1 6 0 0,3-3 0 0,-3-3-23 15,3 3-4-15,1 0-1 0,3-4 0 0,-11 1 4 16,7 3 0-16,1-4 0 0,-1 0 0 0,1 4-12 16,-1-3 12-16,0-1-12 0,5 1 12 0,-4 3 0 0,3 0 0 0,-3-4 0 15,3 4 0-15,-3 0 11 0,-1 0 2 0,0 0 1 0,-3 0 0 16,11 0-26-16,-11-4-9 0,7 1 0 0,1 3 0 0,-5-4 9 0,5 4 0 0,4 0 0 16,-9 0 8-16,5 4-8 0,-1-4 8 0,-3 0-8 0,3 3 8 0,-3-3 0 15,3 0 1-15,1 4 0 16,-1-4 0-16,-3 0 2 0,3 4 0 15,-3-4 0 1,3 0 0-16,-3 3-11 0,-1-3 10 16,1 0-10-16,-1 4 10 0,1-4-10 0,-5 3 10 0,5-3-10 0,-5 0 10 0,0 0-10 0,1 0 0 15,-1 0-12-15,5 0 12 0,-5 4 0 16,1-4 0-16,3 4 0 0,-4-4 12 0,1 3-12 16,-1-3 0-16,1 0 0 0,-1 0-11 0,1 0 11 15,-1 0 0-15,0-3 8 0,9-1-8 0,-13 4 0 16,5 0 0-16,-1-4 0 0,1 4-8 15,-1 0 8 1,0 4 0-16,5-4 8 0,-9 4-8 16,5-4 0-16,-5 3 0 0,5-3 0 0,-9 4 0 0,4-4 0 15,1 3 0-15,-5-3 0 0,4 4 8 0,-3-4-8 0,3 0 12 0,-4-4-4 16,1 4 0-16,-1-3-8 0,-4 3 12 16,0 0-4-16,1 0 0 0,-1 0 9 0,-4-4 3 0,0 4 0 15,1 0 0-15,-5 0-20 0,0 0-14 16,0 0 2-16,0 0 1 0,-4 0 11 0,1 0 16 0,-1 0-4 0,0 4-1 15,0-4-11-15,-4 0 0 0,0 3 0 0,-4-3 0 0,0 0 0 16,4 0 0-16,-4 0 0 0,0 0 0 0,0 0 0 16,8 0 0-16,-8 0 0 0,0 0 0 15,0 0-8-15,0 0 8 0,0 0 0 0,0 0 0 0,0 0 0 16,0 0 0-16,4 0 8 0,-4 0-8 0,0 0-20 0,0 0-10 16,0 0-2-16,0 0 0 0,0 0-51 0,0 0-10 0,0 0-3 0</inkml:trace>
  <inkml:trace contextRef="#ctx0" brushRef="#br0" timeOffset="6468.006">19721 17335 1591 0,'0'0'70'0,"0"0"15"0,0 0-68 0,0 0-17 0,0 0 0 0,0 0 0 16,0 0 0-16,0 0 10 0,0 0-10 0,0 0 8 15,0 0 4 1,0 0 1-16,0 0 0 0,0 0 0 0,0 0 44 0,0 0 9 0,0 0 2 0,0 0 0 16,0 0 1-16,0 0 1 0,0 0 0 0,0 0 0 15,0 0-24-15,0 0-5 0,0 0-1 0,0 0 0 16,9-8-14-16,-5 5-3 0,8-4-1 0,-12 3 0 15,8 0 8-15,-4 1 2 0,4-1 0 0,-4 1 0 16,4-1-32-16,0 0 0 0,0 1 0 0,5-1 0 16,-13 4 0-16,8-3 0 0,0 3 0 0,-4 0 0 15,4 0 12-15,-4 0-3 0,4 0-1 0,-4 0 0 16,4 3-8-16,-8-3 8 0,4 0-8 0,-4 0 8 16,4 4 4-16,-4-4 0 0,0 3 0 0,4 1 0 15,-4 0-12-15,0 3 0 0,4 0 0 0,-4-3 0 0,-4 3 0 16,4 0 13-16,-4-3-3 0,4 7-1 15,-4-4-9-15,0 0 0 0,4 4 0 0,-8-4 0 0,4 4 28 16,-4 0 3-16,0-1 1 16,0 1 0-16,4 0-32 0,-4 0 0 0,4 3 0 0,-5-3 0 15,5-4 16-15,-4 4-4 0,4-4 0 0,0 4 0 16,0 0-1-16,-4-4-1 0,4 4 0 0,-4 0 0 0,4-4 0 0,0 4 0 0,-4-4 0 16,4 0 0-16,0 0 18 15,4 1 3-15,-5-1 1 0,5 0 0 0,0-7-20 16,0 0-4-16,0 0-8 15,0 0 12-15,0 4 4 0,0-4 1 0,0 0 0 0,0 0 0 16,0 0-9-16,0 0-8 0,0 0 12 0,0 0-12 0,5 7 8 0,-1-4-8 0,8 1 0 0,-12 0 0 16,8-4 28-16,-4 0 1 15,4 0 1-15,-4 0 0 0,4 0-30 0,0-4-13 0,4 4 1 0,-3 0 0 16,3 0 20-16,-4-4 4 0,0 4 0 16,4 0 1-16,0 0-13 0,-4 0 0 0,0 0 0 0,5 0 0 15,-5 0 0-15,0 0 0 16,0 0 0-16,0 0 0 0,0 0 0 15,-4 0 0-15,4 0 0 0,0 0 0 16,1 0 0-16,-5 0 8 0,8 4-8 0,-4-4 0 0,-8 0-23 16,8-4-7-16,-4 4-2 0,-4 0 0 0,8 0-129 15,-4-3-27-15,4 3-4 0</inkml:trace>
  <inkml:trace contextRef="#ctx0" brushRef="#br0" timeOffset="7598.298">20528 17277 1652 0,'0'0'34'0,"0"0"9"0,0 0-35 16,0 0-8-16,0 0 0 0,0 0 0 16,0 0 21-16,0 0 3 0,0 0 0 0,0 0 0 15,0 0-13-15,0 0-3 0,0 0 0 0,-8 0 0 16,8 0 39-16,0 0 7 0,-8 0 2 0,8 0 0 0,0 0 8 0,0 0 3 0,-8 0 0 16,8 0 0-1,-4-4-18-15,4 4-3 0,0 0-1 0,-4 0 0 0,4 0-28 0,0 0-5 0,0 0-2 0,0 0 0 16,0 0-10-16,0 0 0 15,0 0 0-15,0 0 8 0,0 0-8 0,0 0 0 0,0 0 0 0,0 0 0 16,0 0 9-16,0 0-9 0,0 0 10 0,0 0-10 16,0 0 17-16,0 0-2 0,4 0-1 0,4 0 0 15,0-3-3-15,0 3-1 0,0 0 0 0,0-4 0 16,0 4-10-16,0-3 0 0,1 3 9 0,-1 0-9 16,4 0 12-16,-8 0-1 0,4 0-1 0,4 0 0 15,-12 3-2-15,0-3-8 0,4 0 12 0,-4 0-4 16,0 0 2-1,4 7 0-15,-4-7 0 0,4 4 0 0,-4-4-10 0,4 11 10 0,-4-8-10 16,0 5 10-16,0-1-10 16,0 0 0-16,-4 4 0 15,4-4 0-15,-4 0 10 0,0 1-10 0,4-1 12 0,-4 0-12 16,4 4 18-16,-8-4-3 0,4 4-1 16,0-4 0-16,0 0 12 0,-4 0 2 0,4-3 1 15,-4 0 0-15,8-4-19 0,-4 3-10 16,4-3 10-16,0 0-10 0,0 0 16 0,0 0-4 0,0 0 0 0,0 0 0 0,0 0-3 15,-5 7-1-15,5-7 0 0,0 0 0 0,0 0-8 0,0 0 0 0,0 0 0 0,0 0 0 16,0 0 28-16,5 4 3 0,-5-4 1 0,4 0 0 0,0 4-32 16,4-1 0-16,-4 1 0 0,4-1 0 0,-4 1 0 15,0 0 0-15,4-1 0 0,-8 1 0 0,4-1 0 0,0 1 0 16,0 0 0-16,0 3 0 0,-4-4 0 16,4 5 0-16,-4-1 0 0,0 0 0 0,0 0 0 0,0 0 0 15,0 1 0-15,0-1 0 0,0 0 0 0,4 0 0 0,-4 1 0 16,0-1 0-16,4-4 0 0,-4 5 0 15,0-1 0-15,0 0 0 0,0 0 0 0,0-7 0 0,0 7 0 0,-4-3 0 16,4 3 10 0,0 0-1-16,0 1 0 0,-4-5 0 0,4 1 1 15,-4 3 0-15,0 0 0 0,4-7 0 16,0 4-10 0,-4 3 8-16,0-3-8 0,4-4 8 0,-4 7 2 0,-4-4 0 15,4 1 0-15,-4 3 0 0,0-3 14 16,0 3 2-16,4-3 1 0,-5 3 0 0,5-7-2 15,4 0 0-15,-8 3 0 0,-4-3 0 16,12 0-25-16,-8 0 0 0,0 4 0 0,0-4 0 0,0 0-13 16,4 0-5-16,0-4-1 0,-9 1 0 0,1-1-132 0,4 1-26 15,-4-1-6-15</inkml:trace>
  <inkml:trace contextRef="#ctx0" brushRef="#br0" timeOffset="10367.8">23507 17281 457 0,'0'0'20'0,"0"0"4"0,0 0-24 0,0 0 0 0,0 0 0 0,0 0 0 31,0 0-23-31,0 0-9 0,0 0-3 0,0 0 0 16,0 0 5-16,0-8 1 0,0 8 0 0,0 0 0 0,0 0 81 0,0 0 16 0,0 0 3 0,0 0 1 15,0 0 51 1,0-7 10-16,0 7 3 0,0 0 0 0,0 0-55 0,0 0-10 16,0 0-3-16,0 0 0 0,0 0-19 0,0 0-4 0,0 0-1 0,0 0 0 15,0 0-22-15,0 0-5 0,0 0-1 16,0 0 0-16,0 0-16 0,0 0 10 0,0 0-10 0,0-7 8 15,0 7 20-15,0 0 3 0,0 0 1 0,0 0 0 16,0 0 3-16,0 0 1 0,0 0 0 0,0 0 0 16,0 0 0-16,0 0 0 0,0 0 0 0,0 0 0 15,0 0-8-15,0 0 0 0,0 0-1 0,0 0 0 16,0 0 8-16,0 0 1 0,0 0 1 0,0 0 0 16,0 0-28-16,0 0-9 0,0 0 0 0,0 0 0 15,0 0 16-15,0 0-4 0,0 0-1 0,0 0 0 16,0 0 1-16,0 0 0 0,0 0 0 0,0 0 0 15,0 0 15-15,0 0 3 0,-8 7 1 0,8-3 0 0,-4 3-19 16,-4-3-3-16,4 3-1 0,0-4 0 16,0 5-8-16,0-5 8 0,4 4-8 0,-4 1 8 15,0-1-8-15,-1-4 0 0,5 5 0 0,-4-1 0 16,0 0 12-16,4 0 0 0,-4 1 0 0,0-1 0 16,0 0-4-16,0 0-8 15,4 0 12-15,0 1-4 0,-8-1-8 0,4 0 10 0,0 0-10 0,0 0 10 0,0 1 1 16,0 2 0-16,0-2 0 0,0-1 0 15,0 0 2-15,0 0 1 0,0 0 0 0,-1 1 0 0,-3-1 6 0,8 0 2 16,-8 0 0-16,8 0 0 16,-4 1-8-16,0-5-2 15,4 1 0-15,-4 3 0 0,4-7-12 0,0 4 0 0,0 3 0 0,0-7 0 0,0 0 20 0,0 4-3 16,0-4 0-16,0 7 0 0,0-7-1 0,0 0-1 0,0 0 0 0,0 0 0 16,4 3-15-16,-4-3 0 0,4 4 0 0,-4-4-10 15,4 4 10-15,4-1 14 16,0-3-3-16,-8 0-1 0,5 0-10 0,3 0 12 15,0 0-12-15,-4 0 12 0,4 0-12 0,0 0 0 0,4 0 0 0,-12 0 0 16,8 0 0-16,0 0 0 0,0 0 0 0,1 0 8 16,-5 0-8-1,4 0 0-15,-8 0 0 0,4 0 0 0,8 0 0 0,-12 0 0 0,4 0 0 0,0 0 0 16,4 4 0-16,-4-4 0 16,4 0 0-16,-8 0 0 0,4 0 0 0,-4 0 0 15,8 0 0-15,-8 0 0 0,0 0-12 16,0 0 1-16,5 0 1 0,-5 0 0 0,0 0 10 0,8 0 0 0,-8 0-9 15,0 0 9-15,0 0 0 0,0 0 0 0,0 0 0 0,0 0 0 16,0 0-46-16,4 0-8 0,-4 0-2 0,0 0 0 16,0 0-35-1,0 0-7-15,0 0-2 0,0 0 0 0,0 0-128 16,0 0-25-16,0 0-6 0</inkml:trace>
  <inkml:trace contextRef="#ctx0" brushRef="#br0" timeOffset="10916.074">23519 17428 1196 0,'0'0'24'0,"0"0"8"0,0 0-32 0,0 0 0 0,0 0 0 0,0 0 0 16,0 0 70-16,0 0 8 0,0 0 2 0,0 0 0 15,0 0-5-15,0 0-1 0,0 0 0 0,0 0 0 16,0 0 5-16,0 0 1 0,0 0 0 0,0 0 0 16,0 0-19-16,0 0-3 0,0 0-1 0,0 0 0 15,0 4-22-15,-4 3-5 0,4 0-1 0,0 4 0 16,0-4-29-16,0 1 0 0,0-1 0 0,0 0 0 15,0 0 0-15,0 0 0 0,0 4 0 0,0-4 0 16,-4 4 0-16,4-4 0 0,0 1 0 0,-4-1 0 16,4 0 10-16,0 0 9 0,0 4 1 0,0-4 1 15,-4 4 9-15,4-4 2 0,0 1 0 0,0-1 0 16,-4 0-8-16,4 4 0 0,0-4-1 0,0 4 0 0,0 0-1 16,-4-4 0-16,4 4 0 0,0-1 0 0,0-2 10 15,0-1 1-15,0 4 1 0,0-4 0 16,-8 0-18-16,8 0-3 0,-4 0-1 0,4 1 0 0,0-8-12 15,0 0 9-15,0 0-9 0,0 3 8 0,0-3 0 0,0 8 0 0,0-1 0 16,0-7 0-16,0 0-8 0,0 0 0 0,0 0 0 0,0 0 0 16,0 0 0-16,0 0 0 0,0 0 0 0,0 0 0 15,0 0 12-15,0 0 0 0,0 0 0 0,0 0 0 16,0 0-12-16,0 0-17 0,0 0 4 0,0 0 1 16,0 0-10-16,0 0-2 0,0 0 0 0,0 0 0 15,4-7-168-15,4 3-33 16</inkml:trace>
  <inkml:trace contextRef="#ctx0" brushRef="#br0" timeOffset="11911.546">24030 17281 2005 0,'0'0'88'0,"0"0"20"0,0 0-87 0,0 0-21 0,0 0 0 0,0 0 0 15,0 0 0-15,0 0-12 0,0 0 2 0,0 0 0 16,0 0-10-16,4-8-1 0,-4 8-1 0,0 0 0 16,0 0 56-16,0 0 11 0,0 0 3 0,0 0 0 15,0 0 20-15,0 0 5 0,0 0 1 16,0 0 0-16,0 0-38 0,0 0-7 0,0 0-1 0,0 0-1 16,0 0-10-16,0 0-1 0,0 0-1 15,0 0 0-15,0 0-15 0,0 0 0 0,4 0 8 0,-4 0-8 16,0 0 0-16,0 0 0 0,0 0 0 0,4 4 0 15,-4-4 9-15,0 0-1 0,0 0 0 0,0 0 0 16,4 4-8-16,-4-4 8 0,4 7-8 0,-4-7 8 16,0 0 0-16,0 0 0 0,0 0 0 0,0 0 0 15,0 0-8-15,0 7 8 0,0 0-8 0,0-7 8 16,-4 4-8-16,4-4 0 0,0 0 0 0,0 7 0 16,0 0 0-16,0-3 0 0,-4 3 0 0,4 0 0 15,-4 1 0-15,4-5 0 0,-4 4 0 0,4 1 0 0,-4 2 8 0,0-2 0 0,4-1 0 16,-4 4 0-1,0-1-8-15,4 1 0 0,-4-4 0 16,4 4 0-16,-4 0 28 0,4 3 3 16,0-3 1-16,0 0 0 0,0-4-32 15,-8 4 0-15,8 0 0 0,0-4 0 16,0 0 16 0,0 0-4-16,0 1 0 15,0-1 0-15,0-3-3 0,0-4-1 0,0 0 0 0,0 0 0 0,0 7-8 0,0-7 8 16,0 7-8-16,0-7 8 0,0 4-8 0,0-4 0 15,0 0 0-15,0 0 0 0,8 7 8 0,-8-7 0 0,0 3 0 0,0-3 0 0,4 4-8 0,0-4 0 16,-4 0 0-16,4 4 0 0,4-4 0 0,-8 0 0 0,4 3 0 16,4-3 0-16,0 0 28 0,0-3 3 15,5 3 1-15,-9-4 0 0,8 4-32 16,-4-4 0-16,4 1 0 0,-4 3 0 16,8-4 0-16,-12 1 0 0,4 3 0 15,1-4 0-15,3 0 0 0,-4 1 0 0,4-1 0 0,-8 1 0 0,0-1 0 0,4 4 0 0,-8 0 0 0,0 0 0 0,8 0 0 16,-4 0 0-16,4 4 0 0,-8-4 0 0,5 0-10 0,-5 0-8 15,8 0-2-15,-8 0 0 0,4 3 2 0,-4-3 0 0,8 0 0 16,-8 0 0-16,0 0 1 0,0 0 0 0,0 0 0 0,0 0 0 16,4 4 17-16,-4-4-12 0,0 0 12 0,0 0-10 15,0 0-26-15,0 0-4 0,0 0-2 0,0 0 0 16,0 0-40 0,0 0-8-16,0 0-2 0,0 0 0 0,0 0-155 15,0 0-31-15</inkml:trace>
  <inkml:trace contextRef="#ctx0" brushRef="#br0" timeOffset="12274.937">24123 17389 2184 0,'0'0'45'0,"0"0"11"16,0 0-44-16,0 0-12 0,0 0 0 0,0 0 0 0,0 0 20 0,0 0 1 0,0 0 1 0,0 0 0 15,0 0-31-15,0 0-7 0,0 0 0 0,0 0-1 16,0 0 31-16,0 0 6 0,0 0 2 0,0 0 0 16,0 7 28-16,0 0 6 0,0 0 0 0,0 1 1 15,0-1 6-15,0 0 1 0,0 0 0 0,0 4 0 16,-8 0-26-16,8 0-5 0,-4-1-1 0,0 1 0 16,4 0-32-16,-4 0 0 0,0 0 0 0,4-1 0 15,0 1 20-15,0 4-2 0,0-4-1 16,0-1 0-16,0 1 5 15,0 0 1-15,0 0 0 0,4 0 0 16,-4-4 1-16,0 4 0 0,4-1 0 0,-4 1 0 0,0 0-10 0,4-4-2 16,-4 0 0-16,0 1 0 0,4-1-3 15,-4 0-1-15,8 0 0 0,-8 0 0 0,8 1-8 16,-8-1 0-16,0 0 0 0,0 0 8 0,0-7-8 0,0 4 8 16,0-4-8-16,0 0 8 0,4 4-8 0,-4-4-9 0,4 7 9 15,-4-7-13-15,0 0-31 0,0 0-5 0,4 3-2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1.836"/>
    </inkml:context>
    <inkml:brush xml:id="br0">
      <inkml:brushProperty name="width" value="0.05" units="cm"/>
      <inkml:brushProperty name="height" value="0.05" units="cm"/>
    </inkml:brush>
  </inkml:definitions>
  <inkml:trace contextRef="#ctx0" brushRef="#br0">173 21 4224 0 0,'0'0'91'0'0,"-2"-1"61"0"0,2 1 56 0 0,-21-10 1198 0 0,12 1 6457 0 0,8 10-7710 0 0,-31 31-122 0 0,-22 84 457 0 0,46-100-318 0 0,0 1 1 0 0,2-1 0 0 0,0 1 0 0 0,1 1 0 0 0,0-1 0 0 0,2 1-1 0 0,0-1 1 0 0,0 13-171 0 0,-4 4 251 0 0,13 32 101 0 0,-4-49-233 0 0,-2-14-78 0 0,0 1 0 0 0,1-1 0 0 0,-1 0 0 0 0,1 0 0 0 0,-1 0 0 0 0,1 0 1 0 0,0 0-1 0 0,0 0 0 0 0,0-1 0 0 0,0 1 0 0 0,1 0 0 0 0,-1 0 0 0 0,1-1 0 0 0,0 1 0 0 0,0-1 0 0 0,1 2-41 0 0,-2-3 137 0 0,8-1 328 0 0,-8 0-523 0 0,-1 0-20 0 0,0 0-56 0 0,0 0-58 0 0,0 0-22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8.711"/>
    </inkml:context>
    <inkml:brush xml:id="br0">
      <inkml:brushProperty name="width" value="0.05" units="cm"/>
      <inkml:brushProperty name="height" value="0.05" units="cm"/>
    </inkml:brush>
  </inkml:definitions>
  <inkml:trace contextRef="#ctx0" brushRef="#br0">136 83 3856 0 0,'0'0'175'0'0,"1"-2"-25"0"0,4-27 1189 0 0,-73-16 2050 0 0,52 38 1170 0 0,14 8-4330 0 0,0 0 10 0 0,-2 3-196 0 0,-1-1 1 0 0,1 1-1 0 0,0 1 0 0 0,0-1 1 0 0,0 0-1 0 0,1 1 1 0 0,0 0-1 0 0,-1 0 1 0 0,2 0-1 0 0,-1 0 1 0 0,0 0-1 0 0,1 0 1 0 0,0 1-1 0 0,1-1 1 0 0,-1 1-1 0 0,1 0 0 0 0,0 0 1 0 0,0-1-1 0 0,1 1 1 0 0,-1 0-1 0 0,2 0 1 0 0,-1-1-1 0 0,0 1 1 0 0,1 0-1 0 0,0 0 1 0 0,0-1-1 0 0,1 1 1 0 0,0 0-1 0 0,0-1 1 0 0,1 2-44 0 0,13 75 630 0 0,-1-11-604 0 0,-9-11-26 0 0,4 10 292 0 0,-9-51-280 0 0,4 4-12 0 0,-5-14-996 0 0,0-9 424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9.562"/>
    </inkml:context>
    <inkml:brush xml:id="br0">
      <inkml:brushProperty name="width" value="0.05" units="cm"/>
      <inkml:brushProperty name="height" value="0.05" units="cm"/>
    </inkml:brush>
  </inkml:definitions>
  <inkml:trace contextRef="#ctx0" brushRef="#br0">6 148 9760 0 0,'0'0'446'0'0,"0"0"-10"0"0,0 0-269 0 0,1-1-91 0 0,63-43 1207 0 0,65-26 683 0 0,-55 38-1828 0 0,-56 31-138 0 0,-9 6 10 0 0,-7-1-2 0 0,-1 0-1 0 0,0 0 1 0 0,0 0-1 0 0,0 0 1 0 0,0 0-1 0 0,-1 0 1 0 0,1 0-1 0 0,-1 0 1 0 0,0 0-1 0 0,-1 1 1 0 0,1-1-1 0 0,-1 0 1 0 0,1 0-1 0 0,-1 0 1 0 0,0 0-1 0 0,-1 1-7 0 0,-12 35 30 0 0,-2-2 1 0 0,-1 0-1 0 0,-20 32-30 0 0,23-44 3 0 0,-45 61 50 0 0,-33 56 1476 0 0,74-115-1346 0 0,14-23-155 0 0,0 0 0 0 0,0 1 1 0 0,1-1-1 0 0,0 1 0 0 0,0 0 0 0 0,0 0 0 0 0,1 0 1 0 0,0 0-1 0 0,0 1 0 0 0,0-1 0 0 0,1 0 0 0 0,0 1 0 0 0,0 2-28 0 0,1 10 71 0 0,10-8 60 0 0,-6-11-81 0 0,0 1 0 0 0,-1 0 1 0 0,1-1-1 0 0,0 0 0 0 0,0 0 1 0 0,0 0-1 0 0,0 0 0 0 0,0-1 1 0 0,-1 1-1 0 0,1-1 0 0 0,0 0 0 0 0,0 0 1 0 0,-1-1-1 0 0,1 1 0 0 0,-1-1 1 0 0,1 0-1 0 0,-1 1 0 0 0,2-2-50 0 0,8-3 137 0 0,160-57 423 0 0,-142 50-617 0 0,-20 7-19 0 0,-1 1 0 0 0,1 0 0 0 0,0 1 0 0 0,1 0 0 0 0,-1 1 0 0 0,1 0 0 0 0,-1 1 0 0 0,1 0 0 0 0,0 1 0 0 0,0 0 0 0 0,0 1 0 0 0,11 1 76 0 0,-7 0-447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0.273"/>
    </inkml:context>
    <inkml:brush xml:id="br0">
      <inkml:brushProperty name="width" value="0.05" units="cm"/>
      <inkml:brushProperty name="height" value="0.05" units="cm"/>
    </inkml:brush>
  </inkml:definitions>
  <inkml:trace contextRef="#ctx0" brushRef="#br0">1 226 7752 0 0,'0'0'277'0'0,"0"0"-234"0"0,0 0-311 0 0,0 0-116 0 0,0 0-28 0 0,0-11-323 0 0,1 6 786 0 0,1 0 0 0 0,0 0 0 0 0,0 0 1 0 0,0 0-1 0 0,1 1 0 0 0,0-1 0 0 0,0 1 0 0 0,0 0 0 0 0,0 0 0 0 0,1 0 0 0 0,-1 0 0 0 0,1 0 0 0 0,0 1 0 0 0,0 0 1 0 0,1 0-1 0 0,-1 0 0 0 0,1 0 0 0 0,-1 1 0 0 0,1-1 0 0 0,0 1 0 0 0,4-1-51 0 0,3-3 206 0 0,189-91 3026 0 0,-193 92-3040 0 0,1 1 0 0 0,-1 0 0 0 0,1 1 0 0 0,0 0 0 0 0,1 0 0 0 0,-1 1 0 0 0,0 0 0 0 0,1 1 0 0 0,-1 0 0 0 0,1 0 0 0 0,-1 1 0 0 0,1 0 0 0 0,-1 1 0 0 0,1 0 0 0 0,-1 1 0 0 0,1 0 0 0 0,3 1-192 0 0,-12-2 11 0 0,0 0 0 0 0,1 0 1 0 0,-1 0-1 0 0,1 0 1 0 0,-1 0-1 0 0,0 1 0 0 0,0-1 1 0 0,0 0-1 0 0,0 1 0 0 0,0-1 1 0 0,0 1-1 0 0,0-1 1 0 0,0 1-1 0 0,0-1 0 0 0,-1 1 1 0 0,1-1-1 0 0,-1 1 1 0 0,1 0-1 0 0,-1 0 0 0 0,0-1 1 0 0,1 1-1 0 0,-1 0 0 0 0,0-1 1 0 0,0 1-1 0 0,0 0 1 0 0,-1 0-1 0 0,1-1 0 0 0,0 1 1 0 0,-1 0-1 0 0,1-1 1 0 0,-1 1-1 0 0,1 0 0 0 0,-1-1 1 0 0,0 1-1 0 0,0 1-11 0 0,-34 53 90 0 0,-13-9-16 0 0,-61 29 250 0 0,98-67-137 0 0,24-14-142 0 0,76-31-507 0 0,-86 36 462 0 0,0 0 0 0 0,-1 0 0 0 0,1 0 0 0 0,-1 1 0 0 0,1-1 0 0 0,0 0 0 0 0,-1 1 0 0 0,1 0 0 0 0,-1 0 0 0 0,1 0 0 0 0,-1 0 0 0 0,1 0 0 0 0,-1 0 0 0 0,0 1 0 0 0,0-1 0 0 0,0 1 0 0 0,0-1 0 0 0,0 1 0 0 0,1 1 0 0 0,52 77 329 0 0,-40 6-358 0 0,-14-81 40 0 0,-1-1-1 0 0,0 1 1 0 0,0 0 0 0 0,0-1 0 0 0,0 1 0 0 0,-1-1 0 0 0,1 1 0 0 0,-1-1 0 0 0,0 1 0 0 0,-1-1 0 0 0,1 0 0 0 0,-1 0 0 0 0,0 1 0 0 0,0-1 0 0 0,0 0 0 0 0,-1-1 0 0 0,1 1 0 0 0,-2 1-11 0 0,-59 71 2086 0 0,4-15-1426 0 0,58-60-892 0 0,1-1-94 0 0,0 0-24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1.972"/>
    </inkml:context>
    <inkml:brush xml:id="br0">
      <inkml:brushProperty name="width" value="0.05" units="cm"/>
      <inkml:brushProperty name="height" value="0.05" units="cm"/>
    </inkml:brush>
  </inkml:definitions>
  <inkml:trace contextRef="#ctx0" brushRef="#br0">475 0 9568 0 0,'0'0'202'0'0,"-7"5"44"0"0,-109 52-98 0 0,11-38 1925 0 0,9-12 886 0 0,41 2-2851 0 0,34 4-108 0 0,-4 7-23 0 0,13 22-290 0 0,-5 22 619 0 0,-4 21-232 0 0,21-84-52 0 0,0 1 1 0 0,0-1-1 0 0,1 0 1 0 0,-1 1-1 0 0,0-1 1 0 0,1 0-1 0 0,-1 1 1 0 0,1-1-1 0 0,-1 0 1 0 0,1 1-1 0 0,0-1 1 0 0,-1 0-1 0 0,1 0 1 0 0,0 0-1 0 0,0 0 1 0 0,0 0-1 0 0,0 0 1 0 0,0 0-1 0 0,0 0 1 0 0,0 0-1 0 0,0 0 1 0 0,0 0-1 0 0,0 0 1 0 0,0-1-1 0 0,1 1 1 0 0,-1-1-1 0 0,0 1 1 0 0,1-1-1 0 0,-1 1 1 0 0,0-1-1 0 0,1 0 1 0 0,-1 1-1 0 0,0-1 1 0 0,1 0-1 0 0,-1 0 1 0 0,1 0-1 0 0,0 0-22 0 0,54-8 20 0 0,100-19-20 0 0,-81 31 0 0 0,23 24 262 0 0,-92-27-209 0 0,-1 1-1 0 0,1 1 1 0 0,-1-1-1 0 0,0 1 1 0 0,0-1 0 0 0,0 2-1 0 0,0-1 1 0 0,0 0-1 0 0,-1 1 1 0 0,0 0-1 0 0,1 0 1 0 0,-1 0 0 0 0,-1 1-1 0 0,4 4-52 0 0,4 52 300 0 0,-27 18 177 0 0,-13-47-332 0 0,16-22-42 0 0,-37 18 625 0 0,3-9-88 0 0,-142 48 344 0 0,107-32-1385 0 0,46-16-1248 0 0,25-14-5 0 0</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2.30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28 490 76 0,'-4'0'30'0,"4"0"-16"0,-4 0-14 15,4 0 7-15,0 0 0 16,0 0 3-16,0 0 8 15,0 4 6-15,-4 0-2 16,0-4 1-16,0 0-3 16,-1 3-3-16,5-3-9 15,0 0-3-15,-4 0 1 0,4 0-3 16,0 0 0-16,0 0-3 16,0 0-1-16,0 0 5 15,0 0 2-15,0 0 0 0,0 0 1 16,0 0 0-1,0 0 1-15,9 0-9 0,-1 0-1 16,4 0 0-16,1 0 1 16,-1 0 3-16,5 0 3 15,0-3-7-15,-1 3-3 16,5 0 0-16,0 0 3 16,0 0 1-16,-1-4 1 15,1 0 0-15,0 1 2 16,4-5-1-16,-4 4 2 15,0 1-4-15,-1-1 0 16,5 0 1-16,-4 1 0 16,0-1 2-16,4 4 3 15,0-4-2-15,4 1 0 0,4-1 3 16,1 0 1-16,3 0-1 16,5 1-1-16,-5-1-1 15,1-3 2-15,-1 3-1 16,0-3 2-16,1-1-4 15,-1 4 0-15,1-3-1 16,-1 3 1-16,1 1-2 16,-1-1-1-16,1 4 1 15,3 0-1-15,5 0 0 16,0 0 0-16,4 0 0 16,0 4 0-16,-1-1 2 15,-3-3 1-15,4 0-1 16,-4 0-2-16,4 0 3 0,0-3 0 15,0 3-4-15,0 0-1 16,12 0 5-16,-4 0 3 16,0 0-6-16,1 0-1 15,-1 3 0-15,-4 1 2 16,-4-4 0-16,4 0 2 16,-8 0-2-16,4-4 2 15,0 1 0-15,4-1 3 16,4 0-1-16,0 1 0 15,0-1-6-15,-3 0 1 16,-1 4 0-16,0 0 0 16,-4 0 0-16,0 0 2 0,0-3-3 15,4-1-2-15,-4 0 4 16,-1 0 1-16,10 1 0 16,-1-5 1-16,0 1-2 15,5 0 2-15,-5-1-4 16,0 1 0-16,-4-1 1 15,4 1 0-15,5 0 0 16,-1-1 2-16,9 1-1 16,0 3-1-16,-1 0-2 15,1 1 1-15,-4-1 1 16,-1 0 0-16,13 1 2 16,-12-1 1-16,-1-4-1 15,5 5 1-15,4-5-4 16,-4 5 0-16,-5-1 1 0,1 0 0 15,-5 4 0-15,-3 0 0 16,-5-3-3-16,8 3 2 16,0 0-1-16,5-4 0 15,4 4 0-15,4-4-2 16,-9 0 0-16,-3 1 0 16,-1-1 3-16,-4 0 0 15,-4 1 1-15,9-1 2 16,-5 0 1-16,9-3 1 15,12 0-2-15,-5-1-2 16,6 4 1-16,-6-3-1 16,1 7 2-16,-4-7 3 15,0-1-2-15,8 1 0 0,0-1 3 16,0 5 3-16,-4-1 2 16,-5 0 3-16,-3 1-5 15,-5-1-1-15,5 0-4 16,-5 1-3-16,1-5 0 15,8 4-1-15,-1 1 0 16,-3-5 0-16,-9 5 2 16,-4-1 1-16,-8 0 1 15,0 4 0-15,-5 0 0 16,-7 0 0-16,-5 0-5 16,0 0 1-16,-4 0 0 15,4 0 0-15,-4 0 0 16,4-3 2-16,0 3-3 15,-4 0 0-15,0-4 1 16,0 0 0-16,-4 0-3 0,0 1 2 16,-9-1 5-16,1 0 2 15,-5 4 2-15,-8 0 2 16,8 0-7-16,-8 0-4 16,9 0-7-16,3-3-2 15,9-1 0-15,4 0 1 16,0 1 6-16,0-1 1 15,-4 0 2-15,-5 0 0 16,1 1 0-16,-5-1 2 16,-3 0-10-16,-18 4-50 15,-7 0-14 1,-13 4-54-16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2.760"/>
    </inkml:context>
    <inkml:brush xml:id="br0">
      <inkml:brushProperty name="width" value="0.05" units="cm"/>
      <inkml:brushProperty name="height" value="0.05" units="cm"/>
    </inkml:brush>
  </inkml:definitions>
  <inkml:trace contextRef="#ctx0" brushRef="#br0">0 24 8808 0 0,'12'-17'605'0'0,"-8"12"-568"0"0,-3 4 102 0 0,-1 1 48 0 0,0 0 5 0 0,12 10 1328 0 0,-2 61-211 0 0,5 2 1318 0 0,-10 8-1552 0 0,1 0-703 0 0,-12 10-134 0 0,-10 52-132 0 0,-4-68-63 0 0,19-73-163 0 0,1-2-77 0 0,0 0-25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3.390"/>
    </inkml:context>
    <inkml:brush xml:id="br0">
      <inkml:brushProperty name="width" value="0.05" units="cm"/>
      <inkml:brushProperty name="height" value="0.05" units="cm"/>
    </inkml:brush>
  </inkml:definitions>
  <inkml:trace contextRef="#ctx0" brushRef="#br0">78 211 8600 0 0,'-53'-24'342'0'0,"51"23"-308"0"0,1 0 0 0 0,-1-1 0 0 0,0 1-1 0 0,1 0 1 0 0,-1-1 0 0 0,1 1-1 0 0,-1 0 1 0 0,1-1 0 0 0,0 0-1 0 0,-1 1 1 0 0,1-1 0 0 0,0 0 0 0 0,0 0-1 0 0,0 1 1 0 0,1-1 0 0 0,-1 0-1 0 0,0 0 1 0 0,1 0 0 0 0,-1 0 0 0 0,1 0-1 0 0,0 0 1 0 0,-1 0 0 0 0,1 0-1 0 0,0 0 1 0 0,0 0 0 0 0,1-1 0 0 0,-1 1-1 0 0,0 0 1 0 0,1 0 0 0 0,-1 0-1 0 0,1 0 1 0 0,-1 1 0 0 0,1-1 0 0 0,0 0-1 0 0,0 0 1 0 0,0 0-34 0 0,48-57 1444 0 0,-42 53-1393 0 0,1 0 1 0 0,1 0 0 0 0,-1 1-1 0 0,1 0 1 0 0,0 1-1 0 0,0 0 1 0 0,0 0 0 0 0,1 1-1 0 0,0 0 1 0 0,-1 1 0 0 0,7-1-52 0 0,20-2 147 0 0,-28 3-71 0 0,0 1 1 0 0,1 0 0 0 0,-1 0-1 0 0,0 1 1 0 0,0 0-1 0 0,1 0 1 0 0,-1 1 0 0 0,0 0-1 0 0,0 0 1 0 0,4 2-77 0 0,-8 0 33 0 0,-1-1 1 0 0,1 1-1 0 0,0 0 0 0 0,-1 1 1 0 0,0-1-1 0 0,1 1 0 0 0,-1 0 1 0 0,-1-1-1 0 0,1 1 0 0 0,-1 0 1 0 0,1 1-1 0 0,-1-1 0 0 0,0 0 1 0 0,-1 1-1 0 0,1-1 0 0 0,-1 1 1 0 0,0-1-1 0 0,0 1 0 0 0,0 0 1 0 0,-1-1-1 0 0,1 1 0 0 0,-1 0 1 0 0,0 0-1 0 0,-1-1 0 0 0,1 1 1 0 0,-1 2-34 0 0,-21 79 214 0 0,16-70-168 0 0,-2 0 1 0 0,0-1-1 0 0,0 0 0 0 0,-2 0 0 0 0,1-1 1 0 0,-6 5-47 0 0,-103 122 1542 0 0,97-106-1100 0 0,20-32-379 0 0,1 5-47 0 0,0-7-14 0 0,0 0-1 0 0,-1-1 0 0 0,1 1 1 0 0,0 0-1 0 0,0-1 0 0 0,0 1 0 0 0,0 0 1 0 0,0-1-1 0 0,1 1 0 0 0,-1 0 1 0 0,0-1-1 0 0,0 1 0 0 0,0 0 0 0 0,1-1 1 0 0,-1 1-1 0 0,0-1 0 0 0,0 1 1 0 0,1 0-1 0 0,-1-1 0 0 0,1 1 0 0 0,-1-1 1 0 0,0 1-1 0 0,1-1 0 0 0,-1 1 1 0 0,1-1-1 0 0,-1 0 0 0 0,1 1 0 0 0,-1-1 1 0 0,1 1-1 0 0,0-1 0 0 0,-1 0 0 0 0,1 0 1 0 0,-1 1-1 0 0,1-1 0 0 0,0 0 1 0 0,-1 0-1 0 0,1 0 0 0 0,0 0-1 0 0,1 1 12 0 0,42 2 288 0 0,-22-6 11 0 0,11-2-140 0 0,10 0-222 0 0,44 1 507 0 0,14 12-866 0 0,-69-12 68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4.133"/>
    </inkml:context>
    <inkml:brush xml:id="br0">
      <inkml:brushProperty name="width" value="0.05" units="cm"/>
      <inkml:brushProperty name="height" value="0.05" units="cm"/>
    </inkml:brush>
  </inkml:definitions>
  <inkml:trace contextRef="#ctx0" brushRef="#br0">0 149 10056 0 0,'0'-2'216'0'0,"5"-34"18"0"0,8 25-614 0 0,18-7-50 0 0,88-31 626 0 0,-104 43 168 0 0,0 0 0 0 0,0 1 0 0 0,1 0 0 0 0,0 1 0 0 0,-1 1 0 0 0,1 1 0 0 0,6 0-364 0 0,-17 2 85 0 0,1 1 0 0 0,0-1 0 0 0,0 1 0 0 0,-1 1 0 0 0,1-1 0 0 0,-1 1 0 0 0,1 0 0 0 0,-1 0 0 0 0,1 0 0 0 0,-1 1 0 0 0,0 0 0 0 0,0 0 0 0 0,0 0 0 0 0,-1 0 0 0 0,1 1 0 0 0,-1 0 0 0 0,0 0 0 0 0,0 0 0 0 0,0 1 0 0 0,2 3-85 0 0,-4-4 10 0 0,-1 1 1 0 0,0-1 0 0 0,-1 1 0 0 0,1-1 0 0 0,-1 1-1 0 0,0-1 1 0 0,0 1 0 0 0,0 0 0 0 0,0-1 0 0 0,-1 1-1 0 0,0-1 1 0 0,0 1 0 0 0,0-1 0 0 0,0 0 0 0 0,-1 1-1 0 0,0-1 1 0 0,0 0 0 0 0,0 0 0 0 0,0 0 0 0 0,-1 0-1 0 0,1-1 1 0 0,-1 1 0 0 0,0-1 0 0 0,0 1 0 0 0,0-1-1 0 0,-1 0 1 0 0,1 0 0 0 0,-1 0 0 0 0,0-1 0 0 0,-3 2-11 0 0,-123 78 1280 0 0,125-81-1933 0 0,12-9 178 0 0,20-14-333 0 0,-5 10 680 0 0,1 1 1 0 0,0 1-1 0 0,1 1 1 0 0,0 1 0 0 0,1 0-1 0 0,0 3 1 0 0,0 0-1 0 0,0 1 1 0 0,1 1 127 0 0,-19 2 173 0 0,-1 1 0 0 0,1-1 0 0 0,-1 1 0 0 0,1 1 0 0 0,0-1 0 0 0,-1 1 0 0 0,0 0 0 0 0,1 0 0 0 0,-1 1 0 0 0,0 0 0 0 0,1 0 0 0 0,-1 1 0 0 0,0-1 0 0 0,-1 1 0 0 0,1 1 0 0 0,0-1 0 0 0,-1 1 1 0 0,2 1-174 0 0,-5-1 36 0 0,0-1 0 0 0,0 1 1 0 0,0 0-1 0 0,0 0 1 0 0,-1 0-1 0 0,1 0 1 0 0,-1 1-1 0 0,0-1 1 0 0,-1 0-1 0 0,1 0 0 0 0,-1 1 1 0 0,1-1-1 0 0,-1 0 1 0 0,0 1-1 0 0,-1-1 1 0 0,1 0-1 0 0,-1 1 1 0 0,0-1-1 0 0,0 0 0 0 0,0 0 1 0 0,-1 1-37 0 0,-20 51 160 0 0,-16-2 38 0 0,-53 23 662 0 0,47-43-436 0 0,-2 3-360 0 0,1 6-498 0 0,40-33 180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6.079"/>
    </inkml:context>
    <inkml:brush xml:id="br0">
      <inkml:brushProperty name="width" value="0.05" units="cm"/>
      <inkml:brushProperty name="height" value="0.05" units="cm"/>
    </inkml:brush>
  </inkml:definitions>
  <inkml:trace contextRef="#ctx0" brushRef="#br0">539 25 9200 0 0,'0'0'200'0'0,"0"0"-19"0"0,-7-6-316 0 0,-77-12 1921 0 0,-35 27 1094 0 0,-4 20-3064 0 0,38 4 904 0 0,84-33-648 0 0,-1 1-2 0 0,-17 16 188 0 0,2 14 438 0 0,10-7-544 0 0,-8 24-152 0 0,0-5 116 0 0,-7-5 193 0 0,4 19 787 0 0,20-56-1083 0 0,-1 1 0 0 0,1-1 0 0 0,-1 0 0 0 0,1 0-1 0 0,-1 0 1 0 0,1 0 0 0 0,0 0 0 0 0,-1 0 0 0 0,1-1 0 0 0,0 1 0 0 0,0-1 0 0 0,0 1 0 0 0,0-1 0 0 0,-1 1 0 0 0,1-1 0 0 0,0 0 0 0 0,0 0-1 0 0,0 0 1 0 0,0 0 0 0 0,0 0 0 0 0,0 0 0 0 0,0-1 0 0 0,-1 1 0 0 0,1-1 0 0 0,2 0-13 0 0,-3 1-15 0 0,108-34-847 0 0,89-27-817 0 0,-191 59 1732 0 0,0 1 0 0 0,0 0 1 0 0,0 0-1 0 0,0 0 0 0 0,0 1 1 0 0,0 0-1 0 0,1 0 0 0 0,-1 1 1 0 0,0 0-1 0 0,0 0 0 0 0,0 1 1 0 0,0-1-1 0 0,0 2 0 0 0,0-1 1 0 0,-1 1-1 0 0,1 0 0 0 0,-1 0 1 0 0,0 1-1 0 0,0 0 0 0 0,0 0 0 0 0,0 0 1 0 0,1 3-54 0 0,-3-2 48 0 0,-1 1 1 0 0,0 0-1 0 0,0 0 0 0 0,-1 0 1 0 0,0 0-1 0 0,0 0 0 0 0,0 1 1 0 0,-1-1-1 0 0,0 0 0 0 0,0 1 1 0 0,-1-1-1 0 0,0 4-48 0 0,4 18 112 0 0,1 25-178 0 0,0 3 154 0 0,-5-48 28 0 0,1 1-1 0 0,-1 0 1 0 0,-1 0-1 0 0,1-1 1 0 0,-2 1-1 0 0,1 0 0 0 0,-1-1 1 0 0,0 1-1 0 0,-1-1 1 0 0,0 0-1 0 0,0 1 1 0 0,-1-1-1 0 0,0-1 0 0 0,-4 6-115 0 0,-30 30 890 0 0,27-32-790 0 0,0-1-1 0 0,-1 0 1 0 0,0-1 0 0 0,-1 0 0 0 0,0-1 0 0 0,0 0-1 0 0,-1-1 1 0 0,0 0 0 0 0,0-2 0 0 0,0 1 0 0 0,-1-2-1 0 0,0 0 1 0 0,0-1 0 0 0,0 0 0 0 0,-7 0-100 0 0,-45 12 277 0 0,-51-4 401 0 0,55-21-2001 0 0,59 9 436 0 0,-5-3-37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6.990"/>
    </inkml:context>
    <inkml:brush xml:id="br0">
      <inkml:brushProperty name="width" value="0.05" units="cm"/>
      <inkml:brushProperty name="height" value="0.05" units="cm"/>
    </inkml:brush>
  </inkml:definitions>
  <inkml:trace contextRef="#ctx0" brushRef="#br0">0 62 6048 0 0,'0'0'132'0'0,"1"-2"-10"0"0,21-39 280 0 0,-9 26 6490 0 0,-7 11-7019 0 0,8 4 1912 0 0,-9 4-1687 0 0,-1 1 0 0 0,0-1 0 0 0,0 1 0 0 0,0-1 0 0 0,0 1 0 0 0,-1 1 0 0 0,1-1 0 0 0,-1 0 0 0 0,-1 1 0 0 0,1-1 0 0 0,-1 1 0 0 0,0 0-1 0 0,1 4-97 0 0,62 230 512 0 0,-50-154-189 0 0,-13-23 290 0 0,-35 17-2964 0 0,27-69 1612 0 0,-4-1-18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7.759"/>
    </inkml:context>
    <inkml:brush xml:id="br0">
      <inkml:brushProperty name="width" value="0.05" units="cm"/>
      <inkml:brushProperty name="height" value="0.05" units="cm"/>
    </inkml:brush>
  </inkml:definitions>
  <inkml:trace contextRef="#ctx0" brushRef="#br0">93 120 10304 0 0,'-37'19'2782'0'0,"48"-38"-1464"0"0,-8 14-1183 0 0,0 1 0 0 0,1 0 1 0 0,-1 0-1 0 0,1 0 0 0 0,0 1 1 0 0,0-1-1 0 0,0 1 0 0 0,1 0 1 0 0,-1 0-1 0 0,1 1 0 0 0,0-1 1 0 0,0 1-1 0 0,4-2-135 0 0,21-10 141 0 0,81-35 10 0 0,-105 47-141 0 0,-1 1 0 0 0,1-1 0 0 0,-1 1 0 0 0,1 0 0 0 0,0 0 0 0 0,-1 1-1 0 0,1-1 1 0 0,0 1 0 0 0,-1 1 0 0 0,1-1 0 0 0,0 1 0 0 0,0 0-1 0 0,2 1-9 0 0,2 27 0 0 0,-13-22 0 0 0,1 0 0 0 0,-2 0 0 0 0,1-1 0 0 0,-1 1 0 0 0,0-1 0 0 0,0 0 0 0 0,0 0 0 0 0,-1 0 0 0 0,0-1 0 0 0,-4 4 0 0 0,-7 10 0 0 0,-98 114 3 0 0,-3 11 1106 0 0,57-62-471 0 0,59-81-633 0 0,0 0 0 0 0,0 0 1 0 0,1 0-1 0 0,-1 1 1 0 0,0-1-1 0 0,1 0 0 0 0,-1 1 1 0 0,1-1-1 0 0,0 0 0 0 0,-1 1 1 0 0,1-1-1 0 0,0 1 0 0 0,0-1 1 0 0,0 1-1 0 0,0-1 0 0 0,0 0 1 0 0,0 1-1 0 0,0-1 0 0 0,1 1 1 0 0,-1-1-1 0 0,0 0 1 0 0,1 1-1 0 0,-1-1 0 0 0,1 1 1 0 0,-1-1-1 0 0,1 0 0 0 0,0 0 1 0 0,0 1-1 0 0,-1-1 0 0 0,1 0 1 0 0,0 0-1 0 0,0 0 0 0 0,0 0 1 0 0,0 0-1 0 0,0 0 0 0 0,1 0 1 0 0,-1-1-1 0 0,0 1 1 0 0,0 0-1 0 0,0 0 0 0 0,1-1 1 0 0,-1 1-1 0 0,1-1-5 0 0,63 10 296 0 0,171-47 52 0 0,-63 18-1166 0 0,-157 18 452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8.541"/>
    </inkml:context>
    <inkml:brush xml:id="br0">
      <inkml:brushProperty name="width" value="0.05" units="cm"/>
      <inkml:brushProperty name="height" value="0.05" units="cm"/>
    </inkml:brush>
  </inkml:definitions>
  <inkml:trace contextRef="#ctx0" brushRef="#br0">87 66 10608 0 0,'0'0'388'0'0,"0"0"-202"0"0,0 0 105 0 0,0 0 77 0 0,0 0 15 0 0,0 0-46 0 0,0 0-189 0 0,1-2-60 0 0,10-13-28 0 0,-10 12-1 0 0,1 0 0 0 0,0 1 0 0 0,-1-1 0 0 0,1 1 0 0 0,0-1 0 0 0,0 1-1 0 0,0 0 1 0 0,1 0 0 0 0,-1 0 0 0 0,0 0 0 0 0,1 0 0 0 0,0 0 0 0 0,-1 1 0 0 0,1-1 0 0 0,0 1 0 0 0,0-1-59 0 0,3 0 148 0 0,-1 0 1 0 0,1 0-1 0 0,0 0 0 0 0,0 1 1 0 0,0-1-1 0 0,0 1 1 0 0,0 1-1 0 0,0-1 1 0 0,0 1-1 0 0,0 0 1 0 0,0 1-1 0 0,0-1 1 0 0,0 1-1 0 0,0 0 1 0 0,0 1-1 0 0,0 0 1 0 0,-1-1-1 0 0,1 2 1 0 0,-1-1-1 0 0,1 1 1 0 0,-1 0-1 0 0,2 0-148 0 0,31 33 173 0 0,-29-13-162 0 0,-10-15 18 0 0,0-1 0 0 0,0 0-1 0 0,-1 0 1 0 0,0 1 0 0 0,0-1-1 0 0,-1 0 1 0 0,1-1 0 0 0,-2 1-1 0 0,1 0 1 0 0,-1-1 0 0 0,0 0-1 0 0,0 0 1 0 0,-1 0 0 0 0,0 0 0 0 0,0-1-1 0 0,0 1 1 0 0,-1-1 0 0 0,1-1-1 0 0,-1 1 1 0 0,0-1 0 0 0,-1 0-1 0 0,1 0 1 0 0,-1-1 0 0 0,0 0-1 0 0,-3 1-28 0 0,-21 10 0 0 0,32-18-261 0 0,17-3 55 0 0,0 2-1 0 0,1 0 1 0 0,-1 1-1 0 0,1 1 1 0 0,0 1-1 0 0,0 0 1 0 0,0 2-1 0 0,4 0 207 0 0,-20-1 42 0 0,0 1 0 0 0,1-1 0 0 0,-1 1 1 0 0,0 0-1 0 0,1-1 0 0 0,-1 2 0 0 0,0-1 0 0 0,1 0 0 0 0,-1 1 0 0 0,0-1 0 0 0,0 1 0 0 0,1 0 0 0 0,-1 0 0 0 0,0 1 0 0 0,0-1 0 0 0,0 0 1 0 0,0 1-1 0 0,0 0 0 0 0,-1 0 0 0 0,1 0 0 0 0,0 0 0 0 0,-1 0 0 0 0,1 0 0 0 0,-1 1 0 0 0,0-1 0 0 0,0 1 0 0 0,0 0 0 0 0,0-1 1 0 0,0 1-1 0 0,-1 0 0 0 0,1 0 0 0 0,0 3-42 0 0,-1 4 56 0 0,-1 0 0 0 0,-1-1 0 0 0,1 1 0 0 0,-1 0 0 0 0,-1 0 0 0 0,0-1 0 0 0,0 1 0 0 0,-1-1 0 0 0,-3 7-56 0 0,0 4 38 0 0,-48 110-630 0 0,37-92 788 0 0,-26 0 912 0 0,-42 15-534 0 0,-104 34-1112 0 0,176-82 134 0 0,-2-2-4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9.193"/>
    </inkml:context>
    <inkml:brush xml:id="br0">
      <inkml:brushProperty name="width" value="0.05" units="cm"/>
      <inkml:brushProperty name="height" value="0.05" units="cm"/>
    </inkml:brush>
  </inkml:definitions>
  <inkml:trace contextRef="#ctx0" brushRef="#br0">93 2 11880 0 0,'0'0'349'0'0,"2"-1"-2"0"0,-2 1-347 0 0,1 0 1 0 0,-1 0-1 0 0,1-1 1 0 0,-1 1-1 0 0,1 0 1 0 0,0 0-1 0 0,-1 0 1 0 0,1 0-1 0 0,-1 0 1 0 0,1 0-1 0 0,-1 0 1 0 0,1 0-1 0 0,-1 0 1 0 0,1 0-1 0 0,-1 1 1 0 0,1-1-1 0 0,-1 0 1 0 0,1 0-1 0 0,-1 0 1 0 0,1 1-1 0 0,-1-1 1 0 0,1 0-1 0 0,-1 0 1 0 0,1 1-1 0 0,-1-1 1 0 0,0 0-1 0 0,1 1 1 0 0,-1-1-1 0 0,1 1 1 0 0,-1-1-1 0 0,0 0 1 0 0,0 1-1 0 0,1-1 1 0 0,-1 1-1 0 0,0-1 1 0 0,0 1-1 0 0,1-1 1 0 0,-1 1-1 0 0,0-1 1 0 0,0 1-1 0 0,0-1 1 0 0,0 1-1 0 0,0-1 1 0 0,0 1-1 0 0,0 0 1 0 0,0-1-1 0 0,0 1 1 0 0,0-1-1 0 0,0 1 1 0 0,0-1-1 0 0,0 1 1 0 0,0-1-1 0 0,0 1 1 0 0,-1-1-1 0 0,1 1 1 0 0,0-1-1 0 0,0 1 1 0 0,-1-1-1 0 0,1 1 1 0 0,0-1-1 0 0,-1 2 31 0 0,-23 59 982 0 0,11-35-279 0 0,-47 140 1989 0 0,56-149-2580 0 0,1-1-1 0 0,1 0 1 0 0,0 1-1 0 0,2 0 1 0 0,0-1-1 0 0,0 1 1 0 0,2-1-1 0 0,2 16-142 0 0,-4-28 5 0 0,0 1-1 0 0,0-1 1 0 0,1 0-1 0 0,0 1 1 0 0,-1-1-1 0 0,1 0 0 0 0,0 0 1 0 0,1 0-1 0 0,-1 0 1 0 0,1 0-1 0 0,0 0 0 0 0,0 0 1 0 0,0-1-1 0 0,0 1 1 0 0,1 0-1 0 0,0-1 0 0 0,-1 0 1 0 0,1 0-1 0 0,0 0 1 0 0,1 0-1 0 0,-1 0 1 0 0,0-1-1 0 0,1 1 0 0 0,0-1 1 0 0,-1 0-1 0 0,1 0 1 0 0,0 0-1 0 0,0 0 0 0 0,1-1-4 0 0,120 11 1112 0 0,64-42-600 0 0,-116 30-1441 0 0,-66-1-2043 0 0,-7 1 1554 0 0</inkml:trace>
  <inkml:trace contextRef="#ctx0" brushRef="#br0" timeOffset="246.394">320 358 11632 0 0,'0'19'608'0'0,"-7"10"106"0"0,-14 57 868 0 0,4-23-238 0 0,-20 69 510 0 0,35-121-1818 0 0,0-1 0 0 0,1 1 0 0 0,0 0 1 0 0,1-1-1 0 0,0 1 0 0 0,0 0 0 0 0,1 0 0 0 0,1-1 0 0 0,0 1 0 0 0,0-1 0 0 0,1 1 0 0 0,0-1 0 0 0,1 0 0 0 0,3 6-36 0 0,25 18-804 0 0,-16-26 336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4.927"/>
    </inkml:context>
    <inkml:brush xml:id="br0">
      <inkml:brushProperty name="width" value="0.05" units="cm"/>
      <inkml:brushProperty name="height" value="0.05" units="cm"/>
    </inkml:brush>
  </inkml:definitions>
  <inkml:trace contextRef="#ctx0" brushRef="#br0">118 5 11720 0 0,'0'0'252'0'0,"0"0"6"0"0,6-1-152 0 0,-6 1-107 0 0,3-1-1 0 0,-1 1-1 0 0,0-1 0 0 0,1 1 0 0 0,-1-1 1 0 0,1 1-1 0 0,-1 0 0 0 0,0 0 0 0 0,1 0 0 0 0,-1 0 1 0 0,1 1-1 0 0,-1-1 0 0 0,0 0 0 0 0,1 1 1 0 0,-1 0-1 0 0,0 0 0 0 0,1 0 0 0 0,-1 0 0 0 0,0 0 1 0 0,0 0-1 0 0,0 0 0 0 0,0 1 0 0 0,0-1 1 0 0,0 1 2 0 0,8 4-54 0 0,0 22 277 0 0,-10-24-122 0 0,0-1 1 0 0,-1 1-1 0 0,1-1 0 0 0,-1 1 1 0 0,1 0-1 0 0,-1-1 1 0 0,0 1-1 0 0,0-1 0 0 0,-1 0 1 0 0,1 1-1 0 0,-1-1 0 0 0,1 0 1 0 0,-1 0-1 0 0,0 0 0 0 0,0 0 1 0 0,-1 0-1 0 0,1 0 1 0 0,0-1-1 0 0,-1 1-101 0 0,-12 18 610 0 0,-31 48 558 0 0,-16 35-996 0 0,25-4-161 0 0,26-22 292 0 0,31-33 533 0 0,-2-39-8 0 0,18 13 52 0 0,12-4-52 0 0,18-30-536 0 0,35-17-292 0 0,-32-16-1040 0 0,-67 47 856 0 0,-2 1-45 0 0,0 0-191 0 0,0 0-85 0 0,0 0-21 0 0,0 0-68 0 0,0 0-279 0 0,0 0-119 0 0,0 0-28 0 0</inkml:trace>
  <inkml:trace contextRef="#ctx0" brushRef="#br0" timeOffset="315.613">237 374 13152 0 0,'0'0'284'0'0,"-1"-2"1"0"0,-2-3-172 0 0,2 4-35 0 0,1 1 2 0 0,0 0 0 0 0,0 13 160 0 0,10 88 272 0 0,-10 86 1285 0 0,22-82-495 0 0,-6-62-1736 0 0,-12-35-489 0 0,-2-7-2077 0 0,-2-1 1882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0.904"/>
    </inkml:context>
    <inkml:brush xml:id="br0">
      <inkml:brushProperty name="width" value="0.05" units="cm"/>
      <inkml:brushProperty name="height" value="0.05" units="cm"/>
    </inkml:brush>
  </inkml:definitions>
  <inkml:trace contextRef="#ctx0" brushRef="#br0">81 0 8408 0 0,'0'1'72'0'0,"0"-1"1"0"0,-1 0-1 0 0,1 0 1 0 0,0 1-1 0 0,0-1 1 0 0,0 0-1 0 0,0 0 1 0 0,0 0 0 0 0,-1 1-1 0 0,1-1 1 0 0,0 0-1 0 0,0 0 1 0 0,0 0-1 0 0,-1 0 1 0 0,1 1-1 0 0,0-1 1 0 0,0 0-1 0 0,0 0 1 0 0,-1 0-1 0 0,1 0 1 0 0,0 0-1 0 0,0 0 1 0 0,-1 0 0 0 0,1 0-1 0 0,0 0 1 0 0,0 0-1 0 0,-1 0 1 0 0,1 0-1 0 0,0 0 1 0 0,-1 0-1 0 0,1 0 1 0 0,0 0-1 0 0,0 0 1 0 0,-1 0-1 0 0,1 0 1 0 0,0 0-1 0 0,0 0 1 0 0,0 0-1 0 0,-1 0 1 0 0,1 0 0 0 0,0-1-73 0 0,2 16 320 0 0,-7 38 650 0 0,-10 5-154 0 0,-8 38-67 0 0,3-29-78 0 0,9-15 294 0 0,17-6-657 0 0,15-29 774 0 0,103-50-378 0 0,-33 14-920 0 0,27 5 244 0 0,-70 23 127 0 0,-47-9-407 0 0,5 5-2022 0 0,-6-5 1602 0 0</inkml:trace>
  <inkml:trace contextRef="#ctx0" brushRef="#br0" timeOffset="289.707">161 244 11520 0 0,'0'0'248'0'0,"0"0"-6"0"0,0 15-130 0 0,16 23 134 0 0,11 19 1098 0 0,-10-3 81 0 0,-12 32-498 0 0,-10 4-370 0 0,-2-27-397 0 0,-1-22-348 0 0,7-39-72 0 0,1 2-25 0 0</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4.54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0 412 128 0,'0'0'49'0,"4"0"-26"0,-4 3-23 0,4 1 10 0,-4-4-6 15,4 4-3-15,0 0-3 16,0-1-1-16,1 5 2 16,-5-5 0-16,4 5 3 0,-4-1 8 15,0 1 5-15,4-5-1 16,-4-3 0-16,0 0-6 16,8 4-3-16,1 0 0 15,-1-4-1-15,4 0-5 16,1 0 1-16,-1-4 2 15,1 0 1-15,3 1-4 16,1-1 1-16,0 0 0 16,-1 4 0-16,5 0 0 15,0-4 0-15,4 1 0 0,4-1 2 16,4 0-3-16,5 1 0 16,3-1 1-16,9 0 2 15,-4 1-3-15,0-1 0 16,4 0 1-16,0 0 2 15,4 1 1-15,0-5 3 16,0 1-1-16,8 0 0 16,9-1-1-16,0 1 0 15,0-4 0-15,-1 3 2 16,5 1 1-16,0-1 1 16,0-3-2-16,8 0 1 0,13 4 0 15,-5-4 1-15,-3 3-4 16,-1 5-1-16,-4-5-1 15,0 1-2-15,9 3 1 16,4 1-1-16,-1-1 2 16,-3 0 3-16,-1 0 0 15,-3 1 2-15,-1-1-6 16,13 0-1-16,-4 1 6 16,-1 3 4-16,-3-4-1 15,-5 0 2-15,1 1-6 16,-5-1-3-16,8 4-4 15,1-4 1-15,-1 4 3 16,-3 0 3-16,-5 0-4 16,9 0-1-16,-5 0 0 0,4 4 2 15,5-4 1 1,0 0 3-16,0 0-1 0,-5 0 2 16,1-4-4-16,-1 0 0 15,9 1-1-15,0-1 1 16,0 0-2-16,-9 1 2 15,-3 3-2-15,3-4 2 16,5 4-4-16,8 0 0 16,-9 0 1-16,-3 0 0 15,-5 0 2-15,-3 0 1 16,-5 0 1-16,0 0 2 16,4 0-1-16,4-4 2 15,-4 1-2-15,-4-1 2 0,-4 0-6 16,13-3-1-16,-5-1 0 15,-8 1 0-15,-4 0-3 16,3-1 2-16,1 1 5 16,-8-1 2-16,-5 1 0 15,-8 0-1-15,-4-1-1 16,-4 1 2-16,-8-1-3 16,3 1-2-16,-8 0 2 15,-8 3 0-15,0-3-4 16,-4 3-1-16,0-4 1 15,4 5 0-15,0-1-2 16,0 0 2-16,0 1-1 16,4-1 0-16,0 0 0 15,0-3 0-15,-4 3 2 0,-4 0 0 16,-4 1 0 0,-5-1 2-16,1 4-3 0,-1 0-2 15,0 0-5-15,5 0-2 16,4-4-2-16,0 1 2 15,0-1-1-15,-1 4 2 16,-3 0-4-16,0-4 1 16,-5 1-18-16,-12 3-8 15,-4 3-79 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50.422"/>
    </inkml:context>
    <inkml:brush xml:id="br0">
      <inkml:brushProperty name="width" value="0.05" units="cm"/>
      <inkml:brushProperty name="height" value="0.05" units="cm"/>
    </inkml:brush>
  </inkml:definitions>
  <inkml:trace contextRef="#ctx0" brushRef="#br0">463 16 8352 0 0,'15'-9'932'0'0,"-17"5"1964"0"0,-37 2-2232 0 0,39 2-596 0 0,-17 0 239 0 0,7 0-199 0 0,-1-1-1 0 0,0 2 1 0 0,1-1 0 0 0,-1 2-1 0 0,1-1 1 0 0,-1 1-1 0 0,1 1 1 0 0,0 0 0 0 0,-4 2-108 0 0,-94 37 333 0 0,81-23-396 0 0,20-15 68 0 0,0 1 0 0 0,0 0 0 0 0,0 0 0 0 0,1 1-1 0 0,-1 0 1 0 0,1 0 0 0 0,1 0 0 0 0,-1 1 0 0 0,1 0 0 0 0,0 0 0 0 0,-2 5-5 0 0,-35 41 0 0 0,-17 47 10 0 0,67-66 420 0 0,-6-32-364 0 0,1 1 0 0 0,0-1 0 0 0,0 0 0 0 0,0 0 0 0 0,0 0 1 0 0,0 0-1 0 0,0-1 0 0 0,1 1 0 0 0,-1-1 0 0 0,0 0 0 0 0,1 0 0 0 0,-1 0 1 0 0,1-1-1 0 0,-1 1 0 0 0,1-1 0 0 0,0 1 0 0 0,-1-1 0 0 0,1-1 1 0 0,-1 1-1 0 0,1 0 0 0 0,-1-1 0 0 0,1 1 0 0 0,2-2-66 0 0,11 1 142 0 0,16 3 16 0 0,0 1 0 0 0,0 1 0 0 0,0 2 0 0 0,12 4-158 0 0,84 33 720 0 0,-58 9-720 0 0,15 40-100 0 0,-11-26 211 0 0,-72-64-98 0 0,-1 0-1 0 0,1 1 1 0 0,-1-1 0 0 0,0 1-1 0 0,0 0 1 0 0,0 0-1 0 0,0-1 1 0 0,-1 1-1 0 0,1 0 1 0 0,-1 1 0 0 0,0-1-1 0 0,1 0 1 0 0,-2 0-1 0 0,1 0 1 0 0,0 1 0 0 0,-1-1-1 0 0,1 0 1 0 0,-1 1-1 0 0,0-1 1 0 0,0 0 0 0 0,0 1-1 0 0,0-1 1 0 0,-1 1-1 0 0,0-1 1 0 0,1 0 0 0 0,-1 0-1 0 0,0 1 1 0 0,-1-1-1 0 0,1 0-12 0 0,-4 3 65 0 0,-1 0 0 0 0,1 0 0 0 0,-1 0 0 0 0,0-1 0 0 0,-1 0 0 0 0,1 0 0 0 0,-1-1 0 0 0,0 0 0 0 0,0 0 0 0 0,0 0 0 0 0,-1-1-1 0 0,1 0 1 0 0,-1-1 0 0 0,-7 2-65 0 0,15-4 1 0 0,-47 18 311 0 0,-67 15 98 0 0,32-32-394 0 0,29-10-418 0 0,37 4 156 0 0</inkml:trace>
  <inkml:trace contextRef="#ctx0" brushRef="#br0" timeOffset="735.054">145 106 7976 0 0,'0'0'364'0'0,"0"0"-8"0"0,6 4-212 0 0,46-3 1228 0 0,25-20 1964 0 0,-2 15-1132 0 0,-48 9-2204 0 0,42 3 53 0 0,45 17-237 0 0,-98-16-119 0 0,0 1-7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36.62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65 7264 0 0,'0'0'157'0'0,"0"0"23"0"0,0 0 11 0 0,0 0 1 0 0,0 0 0 0 0,0 0-22 0 0,0 0-84 0 0,0 0 27 0 0,0 0 204 0 0,0 0 78 0 0,0 0 12 0 0,0 0-6 0 0,0 0-28 0 0,0 0-11 0 0,0 0-2 0 0,0 0-31 0 0,0 0-129 0 0,0 0-59 0 0,0 0-11 0 0,0 0-8 0 0,0 0-23 0 0,0 0-16 0 0,0 0-3 0 0,0 0 5 0 0,0 0 23 0 0,0 0 11 0 0,0 0 1 0 0,0 0 16 0 0,0 0 66 0 0,0 0 29 0 0,0 0 8 0 0,0 0-11 0 0,0 0-50 0 0,0 0-18 0 0,0 0-6 0 0,0 0-10 0 0,0 0-34 0 0,0 0-12 0 0,0 0-2 0 0,0 0-4 0 0,0 0-18 0 0,0 0-8 0 0,0 0-2 0 0,0 0 18 0 0,0 0 78 0 0,0 0 31 0 0,0 0 8 0 0,0 0-22 0 0,8-6-2 0 0,33-7 480 0 0,35-1 576 0 0,-38 18-1206 0 0,20-4 2 0 0,-14-14 609 0 0,9 4 413 0 0,-49 9-1021 0 0,0 0-1 0 0,0 0 1 0 0,0 0-1 0 0,1 1 1 0 0,-1-1-1 0 0,0 1 0 0 0,0 0 1 0 0,0 0-1 0 0,0 1 1 0 0,0-1-1 0 0,1 1 1 0 0,-1 0-1 0 0,0 0 0 0 0,2 1-27 0 0,39 1 0 0 0,-18-6 0 0 0,20-2 80 0 0,-41 3-5 0 0,1 1 0 0 0,-1-1 0 0 0,1 1 1 0 0,-1 0-1 0 0,1 1 0 0 0,-1 0 0 0 0,1 0 0 0 0,-1 0 0 0 0,1 1 0 0 0,-1 0 0 0 0,3 1-75 0 0,29 1 374 0 0,71 1-566 0 0,-61-7 800 0 0,-45 2-456 0 0,6 1-25 0 0,7 4-102 0 0,0 1-25 0 0,-6-4 0 0 0,-3-2 0 0 0,2-3 0 0 0,-2 0 0 0 0,2 4 0 0 0,25 8 0 0 0,-24-7 0 0 0,0-1 0 0 0,-3 0 0 0 0,2 0 0 0 0,-2 0 0 0 0,3 0 0 0 0,-4 0 0 0 0,0 0 0 0 0,3-1 0 0 0,-2-3 0 0 0,2 1 0 0 0,-2 6 0 0 0,29 9-72 0 0,-33-11 166 0 0,5-1-76 0 0,14 4-426 0 0,-22-3 311 0 0,25-1 448 0 0,-24 0-475 0 0,1 0 29 0 0,18-5 31 0 0,-19 5 131 0 0,-1 0 49 0 0,6 1 117 0 0,4 3-212 0 0,-4 0-21 0 0,25 11-922 0 0,-30-15 988 0 0,14 6 76 0 0,14 3-385 0 0,3-3 252 0 0,-12 35 94 0 0,-19-41-172 0 0,10 10-121 0 0,-7-6 206 0 0,1 1 0 0 0,-1-1 0 0 0,0 1-1 0 0,0 0 1 0 0,0 0 0 0 0,0 0 0 0 0,-1 0-1 0 0,0 1 1 0 0,0-1 0 0 0,-1 1 0 0 0,2 3-16 0 0,6 14-222 0 0,-4-4 212 0 0,-6 24-108 0 0,15 63 54 0 0,14 33 64 0 0,-16 19 0 0 0,-17 158 0 0 0,-6-230 0 0 0,3-42 0 0 0,13 13 0 0 0,0-15 0 0 0,3-4 0 0 0,-2-8 0 0 0,-4-14 0 0 0,-5 21 0 0 0,1-18 11 0 0,6 8 53 0 0,22-21 171 0 0,-5-6-129 0 0,-19 0-109 0 0,-1 1 0 0 0,0-1-1 0 0,0 0 1 0 0,0 1-1 0 0,0 0 1 0 0,0-1 0 0 0,0 1-1 0 0,0 0 1 0 0,0 0-1 0 0,0 0 1 0 0,0 1 0 0 0,-1-1-1 0 0,1 0 1 0 0,0 0 0 0 0,-1 1-1 0 0,1 0 1 0 0,-1-1-1 0 0,1 1 1 0 0,-1 0 0 0 0,1 1 3 0 0,12 11 41 0 0,8-18-95 0 0,11-10 54 0 0,-30 14 1 0 0,-1-1-1 0 0,0 1 1 0 0,0 0-1 0 0,0-1 1 0 0,0 1-1 0 0,0-1 1 0 0,0 1-1 0 0,0-1 1 0 0,0 0-1 0 0,0 0 1 0 0,0 0-1 0 0,0 0 1 0 0,0 0-1 0 0,-1-1 1 0 0,1 1-1 0 0,0 0 1 0 0,-1-1-1 0 0,1 1 1 0 0,-1-1-1 0 0,0 0 1 0 0,1 1-1 0 0,-1-2 0 0 0,1 2-1 0 0,0-1 1 0 0,-1 1-1 0 0,1 0 1 0 0,0-1-1 0 0,0 1 1 0 0,0 0-1 0 0,0 0 1 0 0,0 1-1 0 0,0-1 0 0 0,0 0 1 0 0,0 1-1 0 0,0-1 1 0 0,0 1-1 0 0,0 0 1 0 0,1-1-1 0 0,-1 1 0 0 0,0 0 1 0 0,0 0-1 0 0,0 1 1 0 0,0-1-1 0 0,1 0 1 0 0,-1 1-1 0 0,0-1 1 0 0,0 1-1 0 0,0 0 0 0 0,0 0 1 0 0,0 0-1 0 0,0 0 1 0 0,0 0-1 0 0,0 0 1 0 0,1 1 0 0 0,29 9 17 0 0,42 4 90 0 0,100-9-161 0 0,-137 4 54 0 0,-35-9 0 0 0,0 0 0 0 0,1 0 0 0 0,-1 0 0 0 0,0 0 0 0 0,1 0 0 0 0,-1 0 0 0 0,0-1 0 0 0,1 1 0 0 0,-1-1 0 0 0,1 1 0 0 0,-1-1 0 0 0,1 0 0 0 0,-1 0 0 0 0,1 0 0 0 0,-1-1 0 0 0,1 1 0 0 0,-1-1 0 0 0,1 1 0 0 0,-1-1 0 0 0,1 0 0 0 0,1-1 0 0 0,3-1 1 0 0,-4 1 0 0 0,-1 0-1 0 0,0 1 1 0 0,1 0-1 0 0,-1 0 1 0 0,0-1-1 0 0,1 1 1 0 0,0 1-1 0 0,-1-1 0 0 0,1 0 1 0 0,-1 1-1 0 0,1-1 1 0 0,0 1-1 0 0,0 0 1 0 0,-1 0-1 0 0,1 0 1 0 0,0 0-1 0 0,-1 0 1 0 0,1 1-1 0 0,0-1 1 0 0,-1 1-1 0 0,1 0 0 0 0,1-1 3 0 0,0 1-1 0 0,0 0 1 0 0,0-1-1 0 0,0 0 1 0 0,0 0 0 0 0,-1 0-1 0 0,1 0 1 0 0,0-1-1 0 0,0 0 1 0 0,0 0 0 0 0,0 0-1 0 0,-1 0 1 0 0,1 0-1 0 0,0-1 1 0 0,-1 1 0 0 0,1-1-1 0 0,-1 0 1 0 0,0 0-1 0 0,1 0 1 0 0,-1-1 0 0 0,1 0-3 0 0,43-20-2 0 0,30 50-8 0 0,-35-26-44 0 0,-15 5 54 0 0,18-15 29 0 0,-11-2 6 0 0,-26 11-35 0 0,24-4 0 0 0,-11 13-80 0 0,-4 10 134 0 0,18 5-45 0 0,-24-19-21 0 0,-4-1-41 0 0,-2-4 50 0 0,-1-4 60 0 0,-2 3 13 0 0,0 2-70 0 0,-1-1 1 0 0,1 1-1 0 0,-1-1 1 0 0,0 1-1 0 0,1 0 1 0 0,-1-1-1 0 0,0 1 1 0 0,1 0 0 0 0,-1 0-1 0 0,0 0 1 0 0,0 0-1 0 0,0 0 1 0 0,0 0-1 0 0,0 0 1 0 0,0 0-1 0 0,0 0 1 0 0,0 1-1 0 0,0-1 1 0 0,-1 0 0 0 0,1 1-1 0 0,0-1 1 0 0,-1 0-1 0 0,1 1 1 0 0,-1-1-1 0 0,0 1 1 0 0,1-1-1 0 0,-1 1 0 0 0,1 2-14 0 0,24 6-124 0 0,8 58 58 0 0,-22-26 27 0 0,11 25 42 0 0,-11-43-42 0 0,-10 34 42 0 0,-8-24 11 0 0,4-29 0 0 0,2 1 0 0 0,-1-1 0 0 0,0 1 0 0 0,1 0 0 0 0,0 0 0 0 0,1 0 0 0 0,-1 0 0 0 0,1-1 0 0 0,0 1 0 0 0,1 0 0 0 0,-1 0 0 0 0,1 0 0 0 0,0 0 0 0 0,1 0 0 0 0,9 89-64 0 0,-1-9 0 0 0,2 71 64 0 0,-7-55 0 0 0,-9 57 0 0 0,-2-98 0 0 0,5 16 118 0 0,13-9-108 0 0,14-16 54 0 0,-20-35-53 0 0,-6-15 42 0 0,17-7 11 0 0,15 14-10 0 0,0-8-44 0 0,0 28-10 0 0,-31-28 0 0 0,-1-1 0 0 0,1 1 0 0 0,-1 0 0 0 0,1-1 0 0 0,0 1 0 0 0,-1-1 0 0 0,1 1 0 0 0,0-1 0 0 0,-1 1 0 0 0,1-1 0 0 0,0 1 0 0 0,0-1 0 0 0,-1 0 0 0 0,1 1 0 0 0,0-1 0 0 0,0 0 0 0 0,0 0 0 0 0,0 1 0 0 0,-1-1 0 0 0,1 0 0 0 0,0 0 0 0 0,0 0 0 0 0,0 0 0 0 0,0 0 0 0 0,0 0 0 0 0,-1 0 0 0 0,1-1 0 0 0,0 1 0 0 0,0 0 0 0 0,0 0 0 0 0,0-1 0 0 0,-1 1 0 0 0,1 0 0 0 0,0-1 0 0 0,0 1 0 0 0,-1-1 0 0 0,1 1 0 0 0,0-1 0 0 0,-1 1 0 0 0,1-1 0 0 0,0 0 0 0 0,-1 1 0 0 0,1-1 0 0 0,4-3 3 0 0,1 1-1 0 0,0 1 1 0 0,0-1 0 0 0,-1 1-1 0 0,1 0 1 0 0,1 0-1 0 0,-1 0 1 0 0,0 1-1 0 0,0 0 1 0 0,1 0 0 0 0,-1 1-1 0 0,0 0 1 0 0,1 0-1 0 0,-1 0 1 0 0,0 1-1 0 0,2 0-2 0 0,47-1 126 0 0,16-9 526 0 0,-12 13-559 0 0,22 1-422 0 0,-28 0 183 0 0,-44-3 170 0 0,0 0 1 0 0,0-1-1 0 0,0-1 0 0 0,0 1 1 0 0,1-1-1 0 0,-1-1 1 0 0,0 0-1 0 0,0 0 0 0 0,6-3-24 0 0,-11 3 14 0 0,0-1-1 0 0,-1 1 0 0 0,1 0 0 0 0,0 0 0 0 0,0 0 1 0 0,0 0-1 0 0,0 1 0 0 0,-1-1 0 0 0,1 1 0 0 0,0 0 1 0 0,0 1-1 0 0,0-1 0 0 0,0 0 0 0 0,0 1 0 0 0,0 0 1 0 0,0 0-1 0 0,-1 0 0 0 0,1 1 0 0 0,0-1 0 0 0,2 2-13 0 0,-4-1 0 0 0,1 1 0 0 0,1-1 0 0 0,-1 0 0 0 0,0 0 0 0 0,0-1 0 0 0,1 1 0 0 0,-1-1 0 0 0,1 1 0 0 0,-1-1 0 0 0,1 0 0 0 0,-1 0 0 0 0,1-1 0 0 0,0 1 0 0 0,0-1 0 0 0,-1 0 0 0 0,1 0 0 0 0,0 0 0 0 0,-1 0 0 0 0,1-1 0 0 0,0 1 0 0 0,0-1 0 0 0,-1 0 0 0 0,1 0 0 0 0,-1-1 0 0 0,1 1 0 0 0,-1-1 0 0 0,0 1 0 0 0,2-2 0 0 0,9-5 0 0 0,1 1 0 0 0,0 0 0 0 0,1 1 0 0 0,0 1 0 0 0,0 0 0 0 0,0 1 0 0 0,0 1 0 0 0,10-1 0 0 0,87-8 0 0 0,-86 13 0 0 0,-23 0 0 0 0,0 0 0 0 0,0-1 0 0 0,0 0 0 0 0,0 0 0 0 0,0 0 0 0 0,0 0 0 0 0,0-1 0 0 0,0 1 0 0 0,0-1 0 0 0,0 0 0 0 0,0 0 0 0 0,0-1 0 0 0,-1 1 0 0 0,1-1 0 0 0,2-1 0 0 0,-3 2-3 0 0,-1 0 0 0 0,1 0 0 0 0,-1 0-1 0 0,1 1 1 0 0,0-1 0 0 0,-1 1 0 0 0,1-1-1 0 0,0 1 1 0 0,0 0 0 0 0,-1 0-1 0 0,1 0 1 0 0,0 1 0 0 0,0-1 0 0 0,-1 1-1 0 0,1-1 1 0 0,0 1 0 0 0,-1 0 0 0 0,1 0-1 0 0,-1 0 1 0 0,3 1 3 0 0,19 6 68 0 0,24 24-135 0 0,-38-25 67 0 0,-3-8 0 0 0,11 4 16 0 0,-15-3 64 0 0,0-4 11 0 0,-6 31-11 0 0,2-23-37 0 0,6 18-86 0 0,-4-4 32 0 0,8 21 11 0 0,-4-6-72 0 0,2 10 72 0 0,-6 35 0 0 0,8 70 20 0 0,-2-72 28 0 0,-13 35-28 0 0,-11 17-161 0 0,7-55 184 0 0,-10 74-97 0 0,14-56 54 0 0,-4 26 84 0 0,9 99-88 0 0,0-199 0 0 0,1-12 10 0 0,-1 0-1 0 0,1 1 1 0 0,0-1 0 0 0,1 0 0 0 0,-1 1-1 0 0,1-1 1 0 0,0 0 0 0 0,0 0-1 0 0,1 1 1 0 0,-1-1 0 0 0,1 0-1 0 0,1 1-5 0 0,4 11 0 0 0,-4-12 11 0 0,-1-4 32 0 0,2-1-33 0 0,2 0-10 0 0,3 0 0 0 0,-2 0 0 0 0,19 0 0 0 0,2 5 0 0 0,-26-5 0 0 0,0 0 0 0 0,0 1 0 0 0,0-1 0 0 0,-1 1 0 0 0,1-1 0 0 0,0 1 0 0 0,0 0 0 0 0,-1 0 0 0 0,1-1 0 0 0,0 1 0 0 0,-1 0 0 0 0,1 1 0 0 0,-1-1 0 0 0,1 0 0 0 0,-1 0 0 0 0,0 1 0 0 0,1-1 0 0 0,-1 1 0 0 0,0-1 0 0 0,0 1 0 0 0,0-1 0 0 0,0 1 0 0 0,0 0 0 0 0,0 1 0 0 0,0-2 0 0 0,1 0 0 0 0,-1 0 0 0 0,0 0 1 0 0,1 0-1 0 0,0 0 0 0 0,-1 0 0 0 0,1 0 0 0 0,0 0 0 0 0,-1 0 0 0 0,1-1 0 0 0,0 1 0 0 0,0-1 0 0 0,-1 1 0 0 0,1-1 0 0 0,0 0 0 0 0,0 1 0 0 0,0-1 0 0 0,0 0 0 0 0,0-1 0 0 0,-1 1 0 0 0,1 0 1 0 0,0 0-1 0 0,0-1 0 0 0,0 1 0 0 0,0-1 0 0 0,-1 1 0 0 0,1-1 0 0 0,0 0 0 0 0,-1 0 0 0 0,1 0 0 0 0,0 0 0 0 0,13-4 10 0 0,94 11-23 0 0,-39-1 9 0 0,31 0 145 0 0,77 13-141 0 0,-43 6 54 0 0,-108-18-35 0 0,0-2 0 0 0,0-1 0 0 0,0-1 1 0 0,0-1-1 0 0,5-2-19 0 0,-15 1 32 0 0,144-4-22 0 0,-33 3-10 0 0,-67 6 0 0 0,80 10 0 0 0,-111-10 75 0 0,-14 2-11 0 0,-15-6-11 0 0,-1-1 11 0 0,0 0 0 0 0,0 0 0 0 0,0 0 0 0 0,0 1-10 0 0,-5 37-44 0 0,10 4-10 0 0,-5 79-72 0 0,7-73 19 0 0,-2 44 42 0 0,-1-16 11 0 0,-19 5 0 0 0,10 19 136 0 0,4 25-136 0 0,6-63 11 0 0,11 15 206 0 0,-4-5 379 0 0,-7-40-468 0 0,0 24-133 0 0,-5-35 274 0 0,1-16-269 0 0,4 0 0 0 0,0 0 0 0 0,1 0 0 0 0,3 0 0 0 0,14 33 0 0 0,-19-32 0 0 0,-4 1 0 0 0,-4 0 0 0 0,0 1 0 0 0,3-2 0 0 0,-4 19 0 0 0,4-17 0 0 0,-5 14-126 0 0,13-15-1409 0 0,-2-2 612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47.388"/>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167 8 1544 0 0,'0'0'33'0'0,"0"0"-129"0"0,0 0-57 0 0,0 0-8 0 0,0 0 70 0 0,0 0 319 0 0,0 0 144 0 0,0 0 32 0 0,0 0 48 0 0,0 0 184 0 0,0 0 79 0 0,0 0 18 0 0,0 0-42 0 0,0 0-190 0 0,0 0-80 0 0,0 0-18 0 0,0 0-27 0 0,0 0-100 0 0,0 0-42 0 0,0 0-8 0 0,0 0-2 0 0,0 0 0 0 0,0 0 0 0 0,0 0 0 0 0,0 0 9 0 0,0 0 39 0 0,0 0 15 0 0,-2-1 1 0 0,-28-5 368 0 0,-39 37-24 0 0,47-26-763 0 0,1 0 23 0 0,-2-19 3307 0 0,23 15-3111 0 0,0 7-35 0 0,0-2-42 0 0,1 3-11 0 0,4 0 0 0 0,1-3 96 0 0,1 0 1 0 0,1-1-1 0 0,-1 1 1 0 0,1-2-1 0 0,0 1 1 0 0,0-1 0 0 0,0 0-1 0 0,0-1 1 0 0,1 0-1 0 0,0 0 1 0 0,2-1-97 0 0,10 5 203 0 0,9 2-67 0 0,1-2-1 0 0,0 0 1 0 0,1-3 0 0 0,-1 0 0 0 0,1-2 0 0 0,24-2-136 0 0,26 10 391 0 0,-23-6-375 0 0,-21 1-16 0 0,59 5 156 0 0,1-15 128 0 0,14-14-46 0 0,-16 10-172 0 0,-10-6 198 0 0,-26 6-16 0 0,64-6-24 0 0,-78 6-149 0 0,-43 8-32 0 0,3-2-33 0 0,4 6-10 0 0,0-2 0 0 0,32-11 14 0 0,-39 9 52 0 0,5-2 12 0 0,19 7-25 0 0,-26-4-21 0 0,5 5-85 0 0,-2 4 10 0 0,9 32-21 0 0,18 28 53 0 0,-16-20 11 0 0,-8-11 0 0 0,-2 1 0 0 0,-1-1 0 0 0,-2 1 0 0 0,-2 0 0 0 0,-2 0 0 0 0,-1 0 0 0 0,-3 6 0 0 0,-1 112 0 0 0,8-102 0 0 0,6 121 0 0 0,-2-134 0 0 0,-1-5 0 0 0,-1-1 0 0 0,-2 1 0 0 0,-2 0 0 0 0,-1 4 0 0 0,-14 60 0 0 0,15 9 0 0 0,2-107 4 0 0,0-1 0 0 0,0 1 0 0 0,1 0-1 0 0,-1 0 1 0 0,1-1 0 0 0,0 1 0 0 0,0-1-1 0 0,0 0 1 0 0,0 1 0 0 0,0-1-1 0 0,0 0 1 0 0,0 0 0 0 0,1 0 0 0 0,-1-1-1 0 0,1 1 1 0 0,0 0 0 0 0,-1-1 0 0 0,1 0-1 0 0,0 0 1 0 0,1 1-4 0 0,6 2 48 0 0,-7-3-37 0 0,-1 0 0 0 0,1 0 0 0 0,0 0 0 0 0,-1-1 0 0 0,1 1 0 0 0,0-1 0 0 0,0 0 0 0 0,-1 1 0 0 0,1-1 0 0 0,0 0 0 0 0,0-1 0 0 0,0 1 0 0 0,-1 0 0 0 0,1-1 0 0 0,0 1-1 0 0,0-1 1 0 0,-1 0 0 0 0,1 0-11 0 0,4-1 0 0 0,-6 2 0 0 0,-1-1 0 0 0,1 1 0 0 0,0-1 0 0 0,-1 1 0 0 0,1-1 0 0 0,0 1 0 0 0,0 0 0 0 0,-1-1 0 0 0,1 1 0 0 0,0 0 0 0 0,0 0 0 0 0,0 0 0 0 0,-1-1 0 0 0,1 1 0 0 0,0 0 0 0 0,0 0 0 0 0,0 0 0 0 0,0 0 0 0 0,-1 1 0 0 0,1-1 0 0 0,0 0 0 0 0,0 0 0 0 0,0 0 0 0 0,-1 1 0 0 0,1-1 0 0 0,0 0 0 0 0,0 1 0 0 0,-1-1 0 0 0,1 1 0 0 0,0-1 0 0 0,-1 0 0 0 0,1 1 0 0 0,0 0 0 0 0,-1-1 0 0 0,1 1 0 0 0,-1-1 0 0 0,1 1 0 0 0,-1 0 0 0 0,1-1 0 0 0,-1 1 0 0 0,1 0 0 0 0,-1 0 0 0 0,2 3 0 0 0,10-4 0 0 0,8-4 60 0 0,35 13 192 0 0,-42-8-197 0 0,27-8 2 0 0,-38 6-57 0 0,0 0 0 0 0,0 0 0 0 0,0 0 0 0 0,0 0 0 0 0,0 0 0 0 0,0 1 0 0 0,0-1 0 0 0,1 1 0 0 0,-1-1 0 0 0,0 1 0 0 0,0 0 0 0 0,0 0 0 0 0,1 0 0 0 0,-1 0 0 0 0,0 1 0 0 0,0-1 0 0 0,0 0 0 0 0,1 1 0 0 0,-1 0 0 0 0,0-1 0 0 0,0 1 0 0 0,0 0 0 0 0,0 0 0 0 0,0 0 0 0 0,0 0 0 0 0,0 1 0 0 0,0-1 0 0 0,0 1 0 0 0,2-1 0 0 0,1 0 0 0 0,-1 0 0 0 0,1 0 0 0 0,0 0 0 0 0,0-1 0 0 0,-1 0 0 0 0,1 0 0 0 0,0 0 0 0 0,0 0 0 0 0,-1-1 0 0 0,1 0 0 0 0,-1 0 0 0 0,1 0 0 0 0,0-1 0 0 0,-1 1 0 0 0,0-1 0 0 0,1 0 0 0 0,-1 0 0 0 0,0-1 0 0 0,0 1 0 0 0,2-3 0 0 0,62-19 0 0 0,15 37 54 0 0,148-12 148 0 0,-110-15-202 0 0,-21-1 0 0 0,79-4 0 0 0,-160 16 11 0 0,0 0 0 0 0,0 1-1 0 0,1 2 1 0 0,-1 0 0 0 0,0 0-1 0 0,0 2-10 0 0,5-1 0 0 0,-1 0 0 0 0,1-2 0 0 0,-1-1 0 0 0,1-1 0 0 0,17-5 0 0 0,-34 7 0 0 0,63 10 62 0 0,-69-9 82 0 0,6 1 154 0 0,-3 2-362 0 0,-3-2 24 0 0,-1-1 106 0 0,0 0 58 0 0,0 0-3 0 0,0 0-8 0 0,0 0-33 0 0,0 0-141 0 0,0 0-90 0 0,0 0-29 0 0,0 0-4 0 0,0 0 54 0 0,0 0 223 0 0,-13 29 514 0 0,-3-1-873 0 0,12-14 216 0 0,-1-7 116 0 0,-22 73-52 0 0,21-16-364 0 0,-21 222-130 0 0,-1-128 480 0 0,-14 109-64 0 0,31-194 64 0 0,-21 66 0 0 0,21-72 0 0 0,-3 33-66 0 0,7-61 148 0 0,1 4 86 0 0,-4 6-486 0 0,9 40 730 0 0,1-88-280 0 0,0-1 10 0 0,0 0 2 0 0,1 10-109 0 0,21-7 90 0 0,15-17 99 0 0,32 8-88 0 0,-42 8-398 0 0,1 3 295 0 0,19-1-5 0 0,78 6-235 0 0,-48-5 207 0 0,-68-3 22 0 0,0-1-1 0 0,0-1 0 0 0,0 0 0 0 0,0 0 0 0 0,0 0 1 0 0,0-1-1 0 0,0-1 0 0 0,0 1 0 0 0,0-1 1 0 0,-1-1-1 0 0,1 0 0 0 0,6-3-21 0 0,-14 6 4 0 0,129-17 9 0 0,3 11-114 0 0,-106 2 89 0 0,-1 1 0 0 0,1 1-1 0 0,0 2 1 0 0,-1 0 0 0 0,19 4 12 0 0,48-12-54 0 0,-89 8 55 0 0,0-1-1 0 0,0 2 1 0 0,0-1 0 0 0,0 0-1 0 0,0 1 1 0 0,0 0-1 0 0,0 0 1 0 0,0 0-1 0 0,0 0 1 0 0,0 1-1 0 0,0 0 1 0 0,-1-1-1 0 0,1 1 1 0 0,0 1 0 0 0,-1-1-1 0 0,14 7 45 0 0,-12-7-45 0 0,-1-1 0 0 0,0 0 0 0 0,0 0 0 0 0,0-1 0 0 0,1 1 0 0 0,-1-1 0 0 0,0 0 0 0 0,1 0 0 0 0,-1 0 0 0 0,0-1 0 0 0,0 1 0 0 0,1-1 0 0 0,-1 0 0 0 0,0 0 0 0 0,0-1 0 0 0,0 1 0 0 0,0-1 0 0 0,0 0 0 0 0,0 0 0 0 0,-1 0 0 0 0,1 0 0 0 0,3-3 0 0 0,43-1 178 0 0,-42 6-167 0 0,-5-1 32 0 0,0-2-45 0 0,0 1-59 0 0,4-1-18 0 0,-5 2 2 0 0,14 21-16 0 0,-6 1-19 0 0,-10-20 133 0 0,0-1-38 0 0,0 0 75 0 0,0 0 10 0 0,0 0-41 0 0,0 0-148 0 0,0 0-33 0 0,0 0 2 0 0,0 0 10 0 0,3 1 139 0 0,0 0 1 0 0,0 0-1 0 0,0-1 0 0 0,-1 1 1 0 0,1 1-1 0 0,-1-1 0 0 0,1 0 1 0 0,-1 1-1 0 0,1-1 1 0 0,-1 1-1 0 0,0 0 0 0 0,1 0 1 0 0,-1 0-1 0 0,0 0 1 0 0,0 0-1 0 0,-1 0 0 0 0,1 1 1 0 0,0-1-1 0 0,-1 1 0 0 0,1-1 1 0 0,-1 1-1 0 0,0-1 1 0 0,0 1-1 0 0,0 0 0 0 0,0 2 3 0 0,17 74-136 0 0,-14-44-104 0 0,2 36-16 0 0,-12 21 192 0 0,2 13 64 0 0,-22 101 0 0 0,19-68-64 0 0,30-23 64 0 0,-19-96 10 0 0,-1 0-1 0 0,-1 0 0 0 0,0 1 0 0 0,-1-1 1 0 0,-1 0-1 0 0,-2 5-9 0 0,2 15 160 0 0,-28 52 214 0 0,14-49-246 0 0,2 3-54 0 0,3-15 26 0 0,2-12 416 0 0,6-9-516 0 0,8 5 280 0 0,3-14-280 0 0,-1 0-10 0 0,-6 0-33 0 0,0 0 20 0 0,-2 0 22 0 0,0 1-1 0 0,0-1 1 0 0,0 0 0 0 0,0 0-1 0 0,0 1 1 0 0,0-1-1 0 0,0 1 1 0 0,0-1-1 0 0,0 1 1 0 0,0-1-1 0 0,0 1 1 0 0,0-1-1 0 0,0 1 1 0 0,0 0-1 0 0,-1-1 1 0 0,1 1-1 0 0,0 0 1 0 0,-1 0 0 0 0,1 0-1 0 0,0 0 1 0 0,-1 0-1 0 0,1-1 1 0 0,-1 1-1 0 0,1 0 1 0 0,-1 0-1 0 0,0 0 1 0 0,1 0-1 0 0,-1 0 1 0 0,0 1-1 0 0,0-1 2 0 0,0 0 75 0 0,16-10 86 0 0,-15 8-86 0 0,-1 1-20 0 0,6 0-33 0 0,3 1 26 0 0,-3 2-36 0 0,17-2 52 0 0,-2 4-64 0 0,15 6 0 0 0,43-12 0 0 0,-33-4 0 0 0,66-5 152 0 0,29 6-240 0 0,32 3 88 0 0,9 26-170 0 0,-147-25 132 0 0,-4-1 35 0 0,1 1 0 0 0,0 2 0 0 0,-1 1 0 0 0,0 1-1 0 0,1 2 4 0 0,52 3 11 0 0,-40-4 96 0 0,-11 0-150 0 0,-25-4 43 0 0,-4-1 43 0 0,3 0-19 0 0,-5 0 40 0 0,-2 0 8 0 0,1 1 2 0 0,26 3-191 0 0,-18-4 106 0 0,-4 0 1 0 0,38 0-140 0 0,-16-9 70 0 0,-20 7 91 0 0,-3-1 53 0 0,-3 2 51 0 0,-1 1-2 0 0,0 0-8 0 0,0 0-34 0 0,0 0-142 0 0,0 0-66 0 0,0 0-14 0 0,0 0 11 0 0,0 0 51 0 0,0 0 22 0 0,0 0 25 0 0,1-1 74 0 0,3-3-22 0 0,28-6-162 0 0,6-4 56 0 0,-5 0 96 0 0,-12 9 0 0 0,-4 8 0 0 0,-7-2 0 0 0,-4-1 0 0 0,-1 1 0 0 0,0 3 0 0 0,1 1 0 0 0,10 9 0 0 0,-10-12 0 0 0,4 1 0 0 0,-3-2 0 0 0,24 18-248 0 0,-16 24 96 0 0,-13 33 80 0 0,2 160 72 0 0,-20 81 64 0 0,16 40 363 0 0,-5-260-270 0 0,5-29-33 0 0,-15-16 128 0 0,19-27-412 0 0,11 16-961 0 0,-14-36 834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0.471"/>
    </inkml:context>
    <inkml:brush xml:id="br0">
      <inkml:brushProperty name="width" value="0.1" units="cm"/>
      <inkml:brushProperty name="height" value="0.1" units="cm"/>
    </inkml:brush>
  </inkml:definitions>
  <inkml:trace contextRef="#ctx0" brushRef="#br0">1 1008 2848 0 0,'0'0'139'0'0,"0"0"43"0"0,0 0 18 0 0,0 0 7 0 0,0 0-2 0 0,0 0-10 0 0,0 0-3 0 0,0 0 0 0 0,0 0 47 0 0,0 0 194 0 0,0 0 81 0 0,0 0 20 0 0,0 0 16 0 0,0 0 62 0 0,0 0 27 0 0,0 0 8 0 0,0 0-35 0 0,0 0-152 0 0,0 0-68 0 0,0 0-10 0 0,0 0-12 0 0,0 0-36 0 0,0 0-12 0 0,0 0-2 0 0,0 0-22 0 0,0 0-90 0 0,0 0-44 0 0,8 0 286 0 0,-2-1-220 0 0,0-1 1 0 0,-1 0-1 0 0,1 0 1 0 0,0 0-1 0 0,0 0 1 0 0,-1-1-1 0 0,0 0 1 0 0,0-1-1 0 0,1 1 1 0 0,-2-1 0 0 0,2-1-231 0 0,11-16 596 0 0,1-7-367 0 0,35-64 89 0 0,-19 17-116 0 0,40-74 764 0 0,-4 24-694 0 0,-28 57-272 0 0,23-36 278 0 0,-27 47-268 0 0,10-7-10 0 0,18-8 11 0 0,-13 6 33 0 0,-36 42 5 0 0,-2 2 81 0 0,-14 20-61 0 0,-1 2-4 0 0,1-1-11 0 0,21-3 154 0 0,-13 5-186 0 0,-3 3 26 0 0,4 5 50 0 0,-9-8-34 0 0,14 3 98 0 0,8 7 358 0 0,-17-6-504 0 0,0 1-1 0 0,0 0 1 0 0,0 0-1 0 0,-1 0 0 0 0,0 0 1 0 0,0 1-1 0 0,-1 0 0 0 0,0 0 1 0 0,0 1-1 0 0,-1-1 1 0 0,1 1-1 0 0,-2-1 0 0 0,2 7-15 0 0,28 82 15 0 0,-11-29 125 0 0,7 38-140 0 0,26 144 276 0 0,-17-73-59 0 0,2-66-153 0 0,14-7 352 0 0,-16-56-416 0 0,-14-18 0 0 0,-8-10 928 0 0,-14-15-912 0 0,-1-3 60 0 0,0-1-1 0 0,0 0-10 0 0,0 0-1 0 0,0 0 0 0 0,-2-2-10 0 0,-52-45-1054 0 0,40 39 490 0 0</inkml:trace>
  <inkml:trace contextRef="#ctx0" brushRef="#br0" timeOffset="548.814">384 682 10304 0 0,'0'0'222'0'0,"0"0"-32"0"0,0 0-228 0 0,0 0 18 0 0,0 0 220 0 0,0 0 96 0 0,0 0 22 0 0,0 0 39 0 0,0 0 156 0 0,0 0 67 0 0,0 0 18 0 0,0 0-22 0 0,0 0-100 0 0,2 0-42 0 0,34-5 1070 0 0,40-9-53 0 0,107-14-182 0 0,-55 23-873 0 0,-35 0-289 0 0,-18 0-43 0 0,7 5 637 0 0,-46-10-704 0 0,-34 11-269 0 0,2 3 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4.575"/>
    </inkml:context>
    <inkml:brush xml:id="br0">
      <inkml:brushProperty name="width" value="0.1" units="cm"/>
      <inkml:brushProperty name="height" value="0.1" units="cm"/>
    </inkml:brush>
  </inkml:definitions>
  <inkml:trace contextRef="#ctx0" brushRef="#br0">1047 61 9824 0 0,'0'0'289'0'0,"0"0"-8"0"0,0 0-169 0 0,0 0-34 0 0,0 0 2 0 0,0 0 0 0 0,5-7 352 0 0,-6 4-287 0 0,0 0 1 0 0,0 1-1 0 0,0-1 1 0 0,0 0-1 0 0,0 0 1 0 0,-1 1-1 0 0,1-1 1 0 0,-1 1-1 0 0,0-1 1 0 0,0 1-1 0 0,0 0 0 0 0,0-1 1 0 0,0 1-1 0 0,0 0 1 0 0,-1 0-1 0 0,1 1 1 0 0,-1-1-1 0 0,1 0 1 0 0,-1 1-1 0 0,0 0 1 0 0,0 0-1 0 0,1-1 1 0 0,-1 1-1 0 0,0 1 1 0 0,0-1-1 0 0,0 0 1 0 0,0 1-1 0 0,0 0 1 0 0,0 0-1 0 0,0-1 1 0 0,0 2-1 0 0,0-1 1 0 0,0 0-1 0 0,-2 1-145 0 0,-144 28 1083 0 0,84-9-985 0 0,27-10-36 0 0,0 2-1 0 0,1 1 0 0 0,1 2 1 0 0,-19 11-62 0 0,16-4 139 0 0,1 0-1 0 0,1 3 1 0 0,2 1 0 0 0,-27 24-139 0 0,23-18 47 0 0,-95 78 224 0 0,131-107-261 0 0,-13 10 74 0 0,0 2 0 0 0,1-1 0 0 0,0 2 0 0 0,2 0 0 0 0,0 1 0 0 0,0 0-1 0 0,-7 16-83 0 0,7-9 54 0 0,9-17-49 0 0,0 1 1 0 0,0 0-1 0 0,0 0 1 0 0,1 0 0 0 0,1 0-1 0 0,-1 0 1 0 0,1 0 0 0 0,0 1-1 0 0,1-1 1 0 0,0 3-6 0 0,1 0 45 0 0,0 1 1 0 0,1-1 0 0 0,0 0-1 0 0,1 0 1 0 0,0 0 0 0 0,1 0-1 0 0,0 0 1 0 0,1-1 0 0 0,0 1-1 0 0,1-1 1 0 0,0 0 0 0 0,0 0-1 0 0,1-1 1 0 0,1 1-1 0 0,-1-1 1 0 0,1-1 0 0 0,1 1-1 0 0,0-1 1 0 0,0-1 0 0 0,0 1-1 0 0,3 0-45 0 0,14 9 132 0 0,1 0-1 0 0,1-2 1 0 0,0-1-1 0 0,1-1 1 0 0,0-1-1 0 0,1-2 1 0 0,1 0-1 0 0,23 3-131 0 0,207 48 468 0 0,-215-56-345 0 0,-1-3 0 0 0,1-1-1 0 0,0-2 1 0 0,0-3 0 0 0,20-4-123 0 0,-62 8 12 0 0,27-5 175 0 0,0 0 0 0 0,0-2-1 0 0,0-2 1 0 0,-1 0 0 0 0,3-3-187 0 0,-6-7 266 0 0,-25 18-281 0 0,0 0 1 0 0,0 0 0 0 0,-1 1 0 0 0,1-1 0 0 0,0 0 0 0 0,0 0 0 0 0,0 0 0 0 0,0 1-1 0 0,0-1 1 0 0,0 1 0 0 0,0-1 0 0 0,0 1 0 0 0,0-1 0 0 0,0 1 0 0 0,0-1 0 0 0,0 1-1 0 0,1 0 1 0 0,-1 0 0 0 0,0 0 0 0 0,0 0 0 0 0,0-1 0 0 0,0 1 0 0 0,1 1 0 0 0,-1-1-1 0 0,0 0 1 0 0,0 0 0 0 0,0 0 0 0 0,0 1 0 0 0,0-1 0 0 0,0 0 0 0 0,1 1 0 0 0,-1-1-1 0 0,0 1 1 0 0,0-1 0 0 0,0 1 0 0 0,0 0 0 0 0,-1 0 0 0 0,1-1 0 0 0,0 1 0 0 0,0 0-1 0 0,0 0 1 0 0,0 0 14 0 0,4 4-168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2.228"/>
    </inkml:context>
    <inkml:brush xml:id="br0">
      <inkml:brushProperty name="width" value="0.1" units="cm"/>
      <inkml:brushProperty name="height" value="0.1" units="cm"/>
    </inkml:brush>
  </inkml:definitions>
  <inkml:trace contextRef="#ctx0" brushRef="#br0">108 228 10208 0 0,'2'-2'298'0'0,"17"-20"126"0"0,-19 21-368 0 0,0 1 22 0 0,0 0 2 0 0,0 0 0 0 0,0 0 12 0 0,0 0 49 0 0,0 0 19 0 0,0 0 7 0 0,0 0-6 0 0,0 0-26 0 0,0 0-9 0 0,0 0-4 0 0,0 0 3 0 0,0 0 23 0 0,0 0 11 0 0,0 0 1 0 0,-15 20 885 0 0,14-14-947 0 0,1-1 1 0 0,-1 0-1 0 0,1 0 0 0 0,0 0 1 0 0,0 0-1 0 0,1 0 0 0 0,0 0 1 0 0,0 0-1 0 0,0 0 0 0 0,0 0 1 0 0,1 0-1 0 0,0 0 1 0 0,0-1-1 0 0,1 3-98 0 0,5 17 283 0 0,30 96-50 0 0,-22-11-105 0 0,-11-14-21 0 0,2 20 84 0 0,-3 15 484 0 0,-3 5 325 0 0,3-110-722 0 0,-4-75-2170 0 0,-4 32 819 0 0</inkml:trace>
  <inkml:trace contextRef="#ctx0" brushRef="#br0" timeOffset="883.717">1 126 12736 0 0,'0'-19'541'0'0,"4"14"-434"0"0,-2 4-99 0 0,-1 0 1 0 0,0-1 0 0 0,1 1 0 0 0,-1 0 0 0 0,0 0 0 0 0,1 0 0 0 0,-1 0 0 0 0,1 0 0 0 0,0 0 0 0 0,-1 0 0 0 0,1 0-1 0 0,0 1 1 0 0,0-1 0 0 0,-1 1 0 0 0,1-1 0 0 0,0 1 0 0 0,0 0 0 0 0,0-1 0 0 0,0 1 0 0 0,-1 0 0 0 0,1 0-1 0 0,0 1 1 0 0,0-1 0 0 0,0 0 0 0 0,0 1 0 0 0,-1-1 0 0 0,1 1 0 0 0,1 0-9 0 0,1 0-13 0 0,0 0 1 0 0,0 0-1 0 0,0-1 1 0 0,0 1-1 0 0,0-1 1 0 0,0 0-1 0 0,0 0 1 0 0,0 0-1 0 0,0 0 1 0 0,0-1-1 0 0,0 1 0 0 0,-1-1 1 0 0,1 0-1 0 0,0-1 1 0 0,0 1-1 0 0,0-1 1 0 0,-1 1-1 0 0,1-1 13 0 0,18-7 287 0 0,71-14 1506 0 0,0 3-1 0 0,28 1-1792 0 0,-87 14 168 0 0,0 1 0 0 0,1 2 0 0 0,-1 2 0 0 0,28 2-168 0 0,-48 1 0 0 0,0 0 0 0 0,1 1 0 0 0,-2 0 0 0 0,1 1 0 0 0,-1 1 0 0 0,1 0 0 0 0,7 6 0 0 0,12 40 124 0 0,-33-48-114 0 0,0 1 1 0 0,0-1-1 0 0,-1 0 0 0 0,1 0 0 0 0,-1 0 0 0 0,0 0 0 0 0,0 0 0 0 0,0 0 0 0 0,-1 0 0 0 0,1 0 0 0 0,-1-1 0 0 0,0 1 0 0 0,0 0 0 0 0,0-1 0 0 0,0 0 0 0 0,-1 1 0 0 0,0-1 0 0 0,1 0 0 0 0,-2 0-10 0 0,-4 9 43 0 0,-82 88 247 0 0,3-13-290 0 0,5-7 64 0 0,-24 11 118 0 0,83-68-172 0 0,19-16 54 0 0,10-2 54 0 0,78 14-44 0 0,9 18-74 0 0,30 28-60 0 0,12 39 48 0 0,-128-99 12 0 0,1 0 0 0 0,-1 1 0 0 0,0 0 0 0 0,0 0 0 0 0,-1 0 0 0 0,0 1 0 0 0,0 0 0 0 0,-1 0 0 0 0,0 1 0 0 0,0-1 0 0 0,0 1 0 0 0,0 4 0 0 0,-3-9 6 0 0,-1 1-1 0 0,0 0 0 0 0,0-1 0 0 0,-1 1 1 0 0,1 0-1 0 0,-1 0 0 0 0,0 0 0 0 0,0 0 1 0 0,0-1-1 0 0,0 1 0 0 0,0 0 0 0 0,-1 0 1 0 0,0 0-1 0 0,0-1 0 0 0,0 1 0 0 0,0 0 1 0 0,-1-1-1 0 0,1 1 0 0 0,-1-1 0 0 0,0 1 1 0 0,0-1-1 0 0,0 0 0 0 0,-1 0 0 0 0,1 0 1 0 0,-1 0-1 0 0,1 0 0 0 0,-1-1 0 0 0,0 1 1 0 0,0-1-1 0 0,0 1 0 0 0,0-1 0 0 0,-2 0-5 0 0,-10 8 152 0 0,0 0 0 0 0,0-1 0 0 0,-1-1 0 0 0,-1 0 0 0 0,0-1 0 0 0,1-1 0 0 0,-2-1 0 0 0,-16 4-152 0 0,-36 0 488 0 0,0-3 0 0 0,-1-3 0 0 0,1-3 0 0 0,-64-9-488 0 0,-44-32 151 0 0,170 40-222 0 0,6 1-50 0 0,2 0-207 0 0,-1-2-89 0 0,-5-6-1935 0 0,6 8 738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23.309"/>
    </inkml:context>
    <inkml:brush xml:id="br0">
      <inkml:brushProperty name="width" value="0.05" units="cm"/>
      <inkml:brushProperty name="height" value="0.05" units="cm"/>
      <inkml:brushProperty name="color" value="#E71224"/>
    </inkml:brush>
  </inkml:definitions>
  <inkml:trace contextRef="#ctx0" brushRef="#br0">6 140 3248 0 0,'0'0'140'0'0,"0"0"16"0"0,0 0 4 0 0,0 0 0 0 0,0 0 0 0 0,0 0 0 0 0,-1 2 0 0 0,-1 2-1266 0 0,0-4 11218 0 0,2-4-9010 0 0,0 2-965 0 0,0 2 16 0 0,10-26 793 0 0,-5 12-322 0 0,-5-17-39 0 0,16 3-107 0 0,-10 23-478 0 0,10-10-32 0 0,-15 14 62 0 0,1-1 1 0 0,-1 0-1 0 0,1 1 0 0 0,-1-1 1 0 0,1 1-1 0 0,-1 0 1 0 0,1 0-1 0 0,0-1 1 0 0,0 1-1 0 0,0 0 0 0 0,0 1 1 0 0,-1-1-1 0 0,1 0 1 0 0,0 0-1 0 0,1 1 1 0 0,-1-1-1 0 0,0 1 1 0 0,0 0-1 0 0,0 0 0 0 0,1 0-30 0 0,99-1 102 0 0,-22 6 92 0 0,-46-4-267 0 0,-26 3 58 0 0,25 11-37 0 0,-27-9 100 0 0,0 2-36 0 0,9 10-1 0 0,-14-16 32 0 0,-1 6-19 0 0,0 26 106 0 0,-12-11-130 0 0,-36 45 374 0 0,10-34-300 0 0,-9 17 4 0 0,-2-21 388 0 0,16 0-18 0 0,23-26-330 0 0,-22 40 84 0 0,32-29-202 0 0,0 17 54 0 0,-6 3-44 0 0,10-21-10 0 0,-4-6 11 0 0,-5 22 224 0 0,12-11-147 0 0,-3-10-22 0 0,1-5 17 0 0,-5-3 10 0 0,0-1 1 0 0,0 0-12 0 0,0 0 1 0 0,0 0 10 0 0,0 0-26 0 0,0 0-78 0 0,0 0 143 0 0,0 0 92 0 0,0 0 28 0 0,1-1-38 0 0,4-22-905 0 0,7-3-2021 0 0,-8 17 709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24.426"/>
    </inkml:context>
    <inkml:brush xml:id="br0">
      <inkml:brushProperty name="width" value="0.05" units="cm"/>
      <inkml:brushProperty name="height" value="0.05" units="cm"/>
      <inkml:brushProperty name="color" value="#E71224"/>
    </inkml:brush>
  </inkml:definitions>
  <inkml:trace contextRef="#ctx0" brushRef="#br0">70 82 8072 0 0,'0'0'170'0'0,"0"0"22"0"0,0 0-77 0 0,0 0-34 0 0,1-1-7 0 0,3-2 23 0 0,-4 2 106 0 0,0 1 42 0 0,0 0 10 0 0,0 0 34 0 0,0 0 142 0 0,0 0 66 0 0,0 0 14 0 0,0 0 1 0 0,0 0 0 0 0,0 0 0 0 0,0 0 0 0 0,0 0-31 0 0,0 0-128 0 0,-4-28 870 0 0,4 26-1302 0 0,-1 1 126 0 0,1-1 1 0 0,0 1-1 0 0,-1 0 0 0 0,1 0 0 0 0,0 0 1 0 0,0 0-1 0 0,0 0 0 0 0,0 0 0 0 0,0 0 1 0 0,0 0-1 0 0,0 0 0 0 0,1 0 0 0 0,-1 0 1 0 0,0 0-1 0 0,1 0 0 0 0,-1 0 0 0 0,0 0 1 0 0,1 0-1 0 0,-1 0 0 0 0,1 0 0 0 0,0 0 1 0 0,-1 0-1 0 0,1 1 0 0 0,0-1 0 0 0,-1 0 1 0 0,1 0-1 0 0,0 1 0 0 0,0-1 0 0 0,0 0 1 0 0,-1 1-1 0 0,1-1 0 0 0,0 1 0 0 0,0-1 1 0 0,0 1-1 0 0,0-1 0 0 0,0 1 0 0 0,0 0 1 0 0,0-1-1 0 0,0 1 0 0 0,0 0 0 0 0,0 0 0 0 0,0 0 1 0 0,1 0-1 0 0,-1 0 0 0 0,0 0 0 0 0,1 0-47 0 0,7-2 0 0 0,-3 4 0 0 0,9 3 11 0 0,-14-4 53 0 0,-1-1 56 0 0,0 0 21 0 0,1 2-47 0 0,10 58-708 0 0,-11-60 720 0 0,-7 6 356 0 0,-19 8-302 0 0,16-10-160 0 0,-22 17 248 0 0,27-20-133 0 0,-22-5 298 0 0,0-8-247 0 0,26 11-156 0 0,1 0-1 0 0,-1 0 1 0 0,0 0 0 0 0,1 0 0 0 0,-1 0 0 0 0,1 0-1 0 0,-1 0 1 0 0,1-1 0 0 0,-1 1 0 0 0,1 0 0 0 0,0 0-1 0 0,0 0 1 0 0,0-1 0 0 0,0 1 0 0 0,-1 0 0 0 0,2 0 0 0 0,-1-1-1 0 0,0 1 1 0 0,0 0 0 0 0,0 0 0 0 0,0 0 0 0 0,1-1-1 0 0,-1 1 1 0 0,1 0 0 0 0,-1 0 0 0 0,1 0 0 0 0,-1 0-1 0 0,1-1-9 0 0,1-3 0 0 0,0 1 0 0 0,0 0 0 0 0,0 0 0 0 0,0 0 0 0 0,0 0 0 0 0,1 0 0 0 0,0 0 0 0 0,0 0 0 0 0,0 1 0 0 0,0-1 0 0 0,0 1 0 0 0,1 0 0 0 0,-1 0 0 0 0,1 0 0 0 0,0 1 0 0 0,0-1 0 0 0,0 1 0 0 0,0 0 0 0 0,1 0 0 0 0,-1 0 0 0 0,39-7-16 0 0,-22 19-160 0 0,-15-4 176 0 0,-2 1-20 0 0,-9 34-201 0 0,-16-9 350 0 0,13-22 930 0 0,0-10-1014 0 0,-3-4-57 0 0,0-2-36 0 0,5-3 36 0 0,-3-15 100 0 0,13-8 72 0 0,17 22-496 0 0,-19 9 264 0 0,1 1 61 0 0,-3 0 16 0 0,1 0 0 0 0,-1 0 0 0 0,1 0 0 0 0,0 0 1 0 0,-1 0-1 0 0,1 0 0 0 0,-1 0 0 0 0,1 0 0 0 0,-1 0 1 0 0,1 0-1 0 0,-1 0 0 0 0,1 1 0 0 0,-1-1 1 0 0,1 0-1 0 0,-1 0 0 0 0,1 1 0 0 0,-1-1 0 0 0,1 0 1 0 0,-1 1-1 0 0,0-1 0 0 0,1 0 0 0 0,-1 1 0 0 0,1-1 1 0 0,-1 1-1 0 0,0-1 0 0 0,1 0 0 0 0,-1 1 0 0 0,0-1 1 0 0,0 1-1 0 0,1-1 0 0 0,-1 1 0 0 0,0-1 0 0 0,0 1 1 0 0,0-1-1 0 0,0 1 0 0 0,0 0 0 0 0,0-1 0 0 0,0 1 1 0 0,0-1-1 0 0,0 1 0 0 0,0-1 0 0 0,0 1 0 0 0,0-1 1 0 0,0 1-1 0 0,0-1 0 0 0,0 1 0 0 0,0-1 0 0 0,-1 1 1 0 0,1-1-1 0 0,0 1 0 0 0,0-1 0 0 0,-1 1 0 0 0,1 0-5 0 0,-21 41-1186 0 0,14-32 548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53.275"/>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9 33 7552 0 0,'0'0'222'0'0,"0"0"-4"0"0,0 0-122 0 0,0 0-31 0 0,0 0 55 0 0,0 0 203 0 0,0 0 66 0 0,0 0 10 0 0,-5-10 1057 0 0,1 5-1410 0 0,4 5 14 0 0,1 0 0 0 0,-1 0 0 0 0,0 0 0 0 0,0 0 0 0 0,1 0 0 0 0,-1 0-1 0 0,0 0 1 0 0,1 0 0 0 0,-1 0 0 0 0,0 0 0 0 0,0 0 0 0 0,1 0 0 0 0,-1 0 0 0 0,0 0 0 0 0,1 0 0 0 0,-1-1 0 0 0,0 1 0 0 0,0 0 0 0 0,1 0-1 0 0,-1 0 1 0 0,0 0 0 0 0,0 0 0 0 0,1-1 0 0 0,-1 1 0 0 0,0 0 0 0 0,0 0 0 0 0,0-1 0 0 0,1 1 0 0 0,-1 0 0 0 0,0 0 0 0 0,0-1-1 0 0,0 1 1 0 0,0 0 0 0 0,0 0 0 0 0,1-1 0 0 0,-1 1 0 0 0,0 0 0 0 0,0 0 0 0 0,0-1 0 0 0,0 1 0 0 0,0 0 0 0 0,0-1 0 0 0,0 1 0 0 0,0 0-1 0 0,0-1 1 0 0,0 1 0 0 0,0 0 0 0 0,0 0 0 0 0,0-1 0 0 0,0 1 0 0 0,-1 0 0 0 0,1 0 0 0 0,0-1 0 0 0,0 1 0 0 0,0 0 0 0 0,0-1 0 0 0,0 1-1 0 0,-1 0 1 0 0,1 0 0 0 0,0 0 0 0 0,0-1 0 0 0,0 1 0 0 0,-1 0 0 0 0,1 0 0 0 0,0 0-60 0 0,48 0 203 0 0,15 4 349 0 0,7-13-408 0 0,16 28 112 0 0,-35-14-256 0 0,1-1 0 0 0,14 9 0 0 0,-25-13 0 0 0,-35-3-18 0 0,4 6 82 0 0,-81-2 67 0 0,30 4-120 0 0,-82 0 358 0 0,25 5-191 0 0,61-10-178 0 0,27 0 12 0 0,8 0 47 0 0,2 0 12 0 0,0 0 14 0 0,7-5-16 0 0,84-20 59 0 0,1 18-216 0 0,-43 6 88 0 0,7 4-361 0 0,-53-3 302 0 0,2-2 47 0 0,4 1 23 0 0,-40-4 26 0 0,-34 9-388 0 0,11 1 144 0 0,-43 20-1172 0 0,81-16 1037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24.793"/>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0 139 5904 0 0,'0'0'169'0'0,"0"-1"2"0"0,0-6-33 0 0,0-25 3272 0 0,0 30-3485 0 0,0 2 38 0 0,0 0 133 0 0,0 0 30 0 0,0 0-4 0 0,0 0-8 0 0,0 0-22 0 0,0 0-1 0 0,7-6 509 0 0,-3 4-507 0 0,0 0 0 0 0,0 1 0 0 0,0-1 0 0 0,0 1 0 0 0,1 0 0 0 0,-1 0 0 0 0,0 0 0 0 0,1 0 0 0 0,-1 1 0 0 0,1 0 0 0 0,-1 0 0 0 0,1 0 0 0 0,-1 0 0 0 0,1 1 0 0 0,3 1-93 0 0,38-6 377 0 0,-10 4-356 0 0,67-1 435 0 0,-16 6 530 0 0,-3-15-638 0 0,2 10-60 0 0,-69 1-288 0 0,-1-1 0 0 0,1-1 0 0 0,-1 0 0 0 0,1-1 0 0 0,-1-1 0 0 0,0 0 0 0 0,15-6 0 0 0,89-5 0 0 0,-8-1 176 0 0,-98 10-139 0 0,0 0 0 0 0,0 1 1 0 0,0 1-1 0 0,1 0 0 0 0,-1 1 1 0 0,1 1-1 0 0,0 0 0 0 0,0 1 1 0 0,1 1-38 0 0,113 8-239 0 0,-60 9 332 0 0,-29-22-11 0 0,62 9 566 0 0,-38 0-584 0 0,-36-9-64 0 0,-21 3 14 0 0,-5 1 61 0 0,-2 0 20 0 0,0 0 1 0 0,0 0-6 0 0,0 0-15 0 0,0 0 10 0 0,0 0-14 0 0,-1 1-13 0 0,-3 4-35 0 0,-1 18 30 0 0,5-14-53 0 0,-5 29 0 0 0,-1 6 0 0 0,-10 21 0 0 0,-18 60-66 0 0,25-82 68 0 0,9 106-2 0 0,17-25 0 0 0,4-3 0 0 0,-32 51 224 0 0,0-22-85 0 0,11 31 556 0 0,16-133-278 0 0,0-24-310 0 0,22 34 95 0 0,-28-17-191 0 0,-10-39 42 0 0,0-2 11 0 0,0 0 0 0 0,0 0 3 0 0,0 0 10 0 0,12-20 150 0 0,-2 14-187 0 0,5 11-3 0 0,-4-8 54 0 0,7-1 32 0 0,19-16-49 0 0,22 10-63 0 0,11 7-278 0 0,13 10 558 0 0,2-8-580 0 0,-70-2 373 0 0,68-1 86 0 0,56 4-170 0 0,-79 3 31 0 0,57-6 2 0 0,-36 2-33 0 0,6-12 0 0 0,-73 13 16 0 0,-10 0-36 0 0,0 1 1 0 0,1-1-1 0 0,-1 0 1 0 0,1 0-1 0 0,-1-1 1 0 0,0 1-1 0 0,1-1 0 0 0,-1 0 1 0 0,0 0-1 0 0,1 0 1 0 0,-1-1-1 0 0,0 0 1 0 0,1 0 19 0 0,-3 0-11 0 0,-1 1 9 0 0,-1 1 1 0 0,1-1-1 0 0,-1 0 1 0 0,1 0-1 0 0,0 1 1 0 0,0-1-1 0 0,-1 0 1 0 0,1 1 0 0 0,0-1-1 0 0,0 1 1 0 0,0-1-1 0 0,0 1 1 0 0,0-1-1 0 0,0 1 1 0 0,0 0-1 0 0,0-1 1 0 0,0 1-1 0 0,0 0 1 0 0,0 0 0 0 0,0 0-1 0 0,0 0 1 0 0,0 0-1 0 0,0 0 1 0 0,0 0-1 0 0,0 0 1 0 0,0 0-1 0 0,0 0 1 0 0,0 0-1 0 0,0 1 1 0 0,0-1 0 0 0,0 0-1 0 0,0 1 1 0 0,-1-1-1 0 0,1 1 1 0 0,0-1-1 0 0,0 1 1 0 0,0 0-1 0 0,0-1 1 0 0,-1 1-1 0 0,2 0 2 0 0,20 10 204 0 0,3 8-204 0 0,7 4 0 0 0,-20-16 1 0 0,-10-6-1 0 0,-1 0 1 0 0,1 0-1 0 0,-1 0 1 0 0,1-1-1 0 0,0 1 1 0 0,-1 0-1 0 0,1 0 0 0 0,0-1 1 0 0,0 1-1 0 0,0-1 1 0 0,-1 0-1 0 0,1 1 1 0 0,0-1-1 0 0,0 0 1 0 0,0 0-1 0 0,0 0 1 0 0,-1 0-1 0 0,1-1 1 0 0,0 1-1 0 0,0 0 1 0 0,0-1-1 0 0,1 0 0 0 0,14 5 53 0 0,-5 11-53 0 0,-8-11 11 0 0,4-12 45 0 0,12 19-59 0 0,-14-8 3 0 0,-4-2-12 0 0,0 0-1 0 0,0 0 1 0 0,0 0-1 0 0,0 0 1 0 0,0 0-1 0 0,0 0 0 0 0,0 0 1 0 0,0 1-1 0 0,0-1 1 0 0,0 1-1 0 0,-1-1 1 0 0,1 1-1 0 0,-1 0 0 0 0,1 0 1 0 0,-1-1-1 0 0,0 1 1 0 0,1 0-1 0 0,-1 0 1 0 0,0 0-1 0 0,0 0 0 0 0,-1 1 1 0 0,1-1-1 0 0,0 0 1 0 0,-1 0-1 0 0,1 1 1 0 0,-1-1-1 0 0,0 0 0 0 0,0 1 13 0 0,2 5 78 0 0,-1 31 88 0 0,5-10-106 0 0,1 137-232 0 0,-8-107 240 0 0,5 118-156 0 0,3-109 88 0 0,-18 70 0 0 0,-1-70 0 0 0,2-18 64 0 0,-11 38 0 0 0,18-79-64 0 0,0 0 0 0 0,0 1 0 0 0,1-1 0 0 0,1 1 0 0 0,-1 0 0 0 0,2-1 0 0 0,-1 1 0 0 0,1 0 0 0 0,1 0 0 0 0,0-1 0 0 0,1 9 0 0 0,25 28 54 0 0,-22-34-44 0 0,11 3 141 0 0,-6 7 293 0 0,1-9-637 0 0,-6 4 157 0 0,-4-16 126 0 0,-1-1 8 0 0,0 2-13 0 0,5-2-49 0 0,-4-2 52 0 0,-1 2-4 0 0,0 2-23 0 0,20 25 143 0 0,-14 1-12 0 0,-6-27-128 0 0,6 3 118 0 0,31-3-260 0 0,-8 13 14 0 0,6-13 75 0 0,-32 1-2 0 0,-1-1 0 0 0,1 0-1 0 0,0 1 1 0 0,-1-1 0 0 0,1 0 0 0 0,0-1 0 0 0,-1 1-1 0 0,1 0 1 0 0,0-1 0 0 0,0 1 0 0 0,0-1-1 0 0,0 0 1 0 0,0 0 0 0 0,0 0 0 0 0,0 0 0 0 0,-1-1-1 0 0,2 1-8 0 0,61-14 224 0 0,-11 7-208 0 0,37 7-82 0 0,-15-4 11 0 0,-74 3 68 0 0,1 0-1 0 0,0 1 1 0 0,-1 0 0 0 0,1-1-1 0 0,0 1 1 0 0,0 0-1 0 0,-1 1 1 0 0,1-1 0 0 0,0 0-1 0 0,0 1 1 0 0,-1-1 0 0 0,1 1-1 0 0,0 0 1 0 0,-1 0 0 0 0,1 0-1 0 0,-1 0 1 0 0,1 1-1 0 0,-1-1 1 0 0,0 1 0 0 0,1-1-1 0 0,0 2-12 0 0,-1-2 6 0 0,-1 0-1 0 0,1 0 1 0 0,0-1-1 0 0,-1 1 0 0 0,1 0 1 0 0,0-1-1 0 0,-1 0 1 0 0,1 1-1 0 0,0-1 0 0 0,0 0 1 0 0,-1 0-1 0 0,1 0 1 0 0,0 0-1 0 0,0 0 0 0 0,0 0 1 0 0,-1-1-1 0 0,1 1 1 0 0,0 0-1 0 0,-1-1 0 0 0,1 0 1 0 0,1 0-6 0 0,18-4-2 0 0,37-10-91 0 0,13 10-82 0 0,19-6 451 0 0,-69 2-278 0 0,-21 9-5 0 0,1-1 0 0 0,0 1 0 0 0,-1-1 1 0 0,1 1-1 0 0,0-1 0 0 0,0 1 0 0 0,-1-1 1 0 0,1 1-1 0 0,0 0 0 0 0,0-1 0 0 0,0 1 1 0 0,0 0-1 0 0,0 0 0 0 0,-1-1 1 0 0,1 1-1 0 0,0 0 0 0 0,0 0 0 0 0,0 0 1 0 0,0 0-1 0 0,0 0 0 0 0,0 0 0 0 0,0 1 1 0 0,-1-1-1 0 0,1 0 0 0 0,0 0 0 0 0,0 1 1 0 0,0-1-1 0 0,0 0 0 0 0,-1 1 0 0 0,1-1 1 0 0,0 1-1 0 0,0-1 0 0 0,-1 1 0 0 0,1-1 1 0 0,0 1 6 0 0,20 9-84 0 0,13 13 278 0 0,-26-22-194 0 0,21 14 0 0 0,-28-14 0 0 0,1 1 0 0 0,-1-1 0 0 0,1 1 0 0 0,-1-1 0 0 0,1 1 0 0 0,0-1 0 0 0,0 0 0 0 0,0 0 0 0 0,0 0 0 0 0,0 0 0 0 0,0 0 0 0 0,0 0 0 0 0,0-1 0 0 0,0 1 0 0 0,0-1 0 0 0,0 1 0 0 0,0-1 0 0 0,1 0 0 0 0,-1 0 0 0 0,1 0 0 0 0,26 5 0 0 0,-4 5-35 0 0,9-1 6 0 0,3-4-44 0 0,0-14 56 0 0,-36 10 22 0 0,0-1 0 0 0,0 0 0 0 0,0 0 0 0 0,1 1 0 0 0,-1-1 0 0 0,0 1 0 0 0,0-1 1 0 0,0 1-1 0 0,0-1 0 0 0,-1 1 0 0 0,1 0 0 0 0,0-1 0 0 0,0 1 0 0 0,0 0 0 0 0,0 0 0 0 0,-1 0 0 0 0,1 0 1 0 0,0-1-1 0 0,-1 1 0 0 0,1 0 0 0 0,-1 0 0 0 0,1 0 0 0 0,-1 0 0 0 0,1 0 0 0 0,-1 1 0 0 0,0-1 1 0 0,1 0-1 0 0,-1 0 0 0 0,0 0 0 0 0,0 1-5 0 0,1 0 1 0 0,5 8-1 0 0,5-9 0 0 0,9-7 0 0 0,-14 7 0 0 0,-1 3 0 0 0,2-1 0 0 0,23 4 64 0 0,-15-2-86 0 0,14 14 100 0 0,-24-14-78 0 0,25 34 0 0 0,-7-7 0 0 0,6 12 0 0 0,-7 5-12 0 0,11 42 10 0 0,-12-23-196 0 0,3 16 386 0 0,-7 18-478 0 0,-5-6 458 0 0,-7 5-206 0 0,-5-2 102 0 0,-15 1-172 0 0,13 21 144 0 0,9-63 32 0 0,-2-11-250 0 0,11 58 258 0 0,1 15 786 0 0,-13-96-851 0 0,-4-23 42 0 0,0-1 13 0 0,0 0 4 0 0,12 32-16 0 0,-12-31-144 0 0,0-1 0 0 0,0 0 34 0 0,0 0 109 0 0,0 0 47 0 0,0 0-16 0 0,0 0-11 0 0,1 1-13 0 0,68 3-112 0 0,-27-9 170 0 0,-4 0-71 0 0,-33 3-39 0 0,1 1-1 0 0,-1 0 1 0 0,1 0-1 0 0,-1 1 1 0 0,0 0 0 0 0,1 0-1 0 0,-1 0 1 0 0,1 0-1 0 0,-1 1 1 0 0,1 0 0 0 0,-1 0-1 0 0,5 2-7 0 0,49 3 0 0 0,-31-8 0 0 0,87-8 64 0 0,115 0 48 0 0,-122 9-298 0 0,26 17 172 0 0,-37 12 14 0 0,-48-27 0 0 0,-1 3 64 0 0,-16-9-64 0 0,-9 2 0 0 0,-2 7 0 0 0,-14-5 0 0 0,1-1 0 0 0,-1 4 0 0 0,-2-2 0 0 0,0-2 0 0 0,1 5 0 0 0,0 20 0 0 0,-1-13 0 0 0,6 14 0 0 0,-6-4 0 0 0,0 18-53 0 0,7 30 106 0 0,15 32-66 0 0,-6 15 0 0 0,1 73 26 0 0,-12-76-16 0 0,-5 34-130 0 0,6-50 258 0 0,5-30-125 0 0,5 15 0 0 0,-19-37 328 0 0,2-12-232 0 0,-4 31 896 0 0,1-54-992 0 0,3-2 0 0 0,-3 1 0 0 0,2-3-197 0 0,-2-5-836 0 0,-1 21-1907 0 0,0-17 1406 0 0</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5.637"/>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9 0 104 0,'-5'0'41'0,"1"3"-22"0,4-3-14 0,0 0 13 15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45.968"/>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44 4400 0 0,'0'0'99'0'0,"0"0"11"0"0,0 0 10 0 0,0 0 23 0 0,0-1 69 0 0,0-37 1120 0 0,0 38-1028 0 0,0 0 2 0 0,0 0 13 0 0,1 2 8 0 0,24-2 889 0 0,-7 13-888 0 0,24-4 980 0 0,16-23 654 0 0,-3 19-832 0 0,-13-15-890 0 0,-39 9-233 0 0,0-1 0 0 0,0 1 0 0 0,1 0 0 0 0,-1 0 0 0 0,0 0 0 0 0,0 0 0 0 0,1 0 0 0 0,-1 1 0 0 0,0-1 0 0 0,0 1 0 0 0,1 0 0 0 0,-1 0 0 0 0,0 0 0 0 0,1 1 0 0 0,-1-1 0 0 0,3 2-7 0 0,24 0 120 0 0,35 14-56 0 0,-7-6-64 0 0,-25-10 0 0 0,-32 0 0 0 0,0 0 0 0 0,0 0 0 0 0,1 0 0 0 0,-1 0 0 0 0,0 0 0 0 0,0 0 0 0 0,1 1 0 0 0,-1-1 0 0 0,0 1 0 0 0,0-1 0 0 0,0 1 0 0 0,0-1 0 0 0,1 1 0 0 0,-1-1 0 0 0,0 1 0 0 0,0 0 0 0 0,0 0 0 0 0,0 0 0 0 0,-1-1 0 0 0,1 1 0 0 0,0 0 0 0 0,0 0 0 0 0,0 0 0 0 0,-1 0 0 0 0,1 1 0 0 0,-1-1 0 0 0,1 0 0 0 0,0 0 0 0 0,-1 0 0 0 0,0 0 0 0 0,1 1 0 0 0,-1-1 0 0 0,1 2 0 0 0,1 0 4 0 0,6 4-12 0 0,5-18 76 0 0,-56-10-4 0 0,-19 15 23 0 0,38 7 2 0 0,-78 13-73 0 0,55-29 38 0 0,35 8-34 0 0,9 6-15 0 0,1 0 1 0 0,0 1-1 0 0,-1-1 0 0 0,1 1 0 0 0,-1 0 1 0 0,1 0-1 0 0,-1 0 0 0 0,1 0 0 0 0,0 0 1 0 0,-1 0-1 0 0,1 1 0 0 0,-1-1 0 0 0,1 1 1 0 0,0 0-1 0 0,-1-1 0 0 0,1 1 1 0 0,0 0-1 0 0,-2 1-5 0 0,-20 6 153 0 0,10-6-35 0 0,8 0-52 0 0,0-1-1 0 0,0 0 0 0 0,0-1 1 0 0,-1 1-1 0 0,1-1 1 0 0,0 0-1 0 0,0-1 0 0 0,0 0 1 0 0,-1 0-1 0 0,1 0 1 0 0,-3-1-66 0 0,-3-2 124 0 0,2 4-47 0 0,4 3-2 0 0,6-2 13 0 0,-12 7 105 0 0,23-16-182 0 0,71 13-11 0 0,-79-5 0 0 0,-1 0 0 0 0,1 0 0 0 0,-1 1 0 0 0,1 0 0 0 0,-1-1 0 0 0,1 1 0 0 0,-1 0 0 0 0,1 0 0 0 0,-1 0 0 0 0,0 1 0 0 0,0-1 0 0 0,1 1 0 0 0,-1-1 0 0 0,0 1 0 0 0,0-1 0 0 0,0 1 0 0 0,-1 0 0 0 0,2 2 0 0 0,6 4 0 0 0,-8-7 0 0 0,0-1 0 0 0,0 0 0 0 0,-1 0 0 0 0,1 1 0 0 0,0-1 0 0 0,0 0 0 0 0,0 0 0 0 0,0 0 0 0 0,0 0 0 0 0,0 0 0 0 0,-1 0 0 0 0,1 0 0 0 0,0 0 0 0 0,0 0 0 0 0,0 0 0 0 0,0 0 0 0 0,0-1 0 0 0,0 1 0 0 0,-1 0 0 0 0,1-1 0 0 0,0 1 0 0 0,0 0 0 0 0,0-1 0 0 0,-1 1 0 0 0,1-1 0 0 0,0 0 0 0 0,-1 1 0 0 0,1-1 0 0 0,0 1 0 0 0,-1-1 0 0 0,1 0 0 0 0,0 0 0 0 0,11-7 0 0 0,35 5 0 0 0,18-38 66 0 0,-62 40-65 0 0,-1 0 0 0 0,1 0 0 0 0,0 0-1 0 0,-1 1 1 0 0,1-1 0 0 0,0 1 0 0 0,0 0-1 0 0,-1 0 1 0 0,1 0 0 0 0,0 0 0 0 0,0 0 0 0 0,-1 1-1 0 0,1-1 1 0 0,0 1 0 0 0,-1 0 0 0 0,1-1-1 0 0,0 1 1 0 0,0 1-1 0 0,37 4 0 0 0,41-14 0 0 0,-18 22 0 0 0,-55-11 0 0 0,1-6 0 0 0,-4-4-16 0 0,-9-7-60 0 0,-8 37-344 0 0,4-17 374 0 0,-1-8 225 0 0,0 10-168 0 0,-1-3-26 0 0,-33 9-5 0 0,41-13 20 0 0,0 0 1 0 0,0-1-1 0 0,0 0 1 0 0,0 1-1 0 0,1-1 1 0 0,-1 0-1 0 0,0 0 1 0 0,0 0-1 0 0,0 0 1 0 0,0-1-1 0 0,0 1 1 0 0,0 0-1 0 0,0-1 1 0 0,0 1-1 0 0,0-1 1 0 0,1 0-1 0 0,-1 0 1 0 0,0 1-1 0 0,0-1 1 0 0,1 0-1 0 0,-2-1 0 0 0,-15-5 1 0 0,-63 11-1 0 0,10 10 0 0 0,-9-19-64 0 0,14 20 128 0 0,10-11-54 0 0,46-4 173 0 0,18-3 8 0 0,55 11-127 0 0,36-13 0 0 0,-13-12-64 0 0,-23 11 0 0 0,-29 5 0 0 0,-1-8 103 0 0,-6 19-198 0 0,-22-8 83 0 0,-1 4-47 0 0,-1-4 4 0 0,5-3 45 0 0,-1-1 10 0 0,2 4-16 0 0,-7-1-59 0 0,-2-1 6 0 0,0 0 5 0 0,0 0-6 0 0,0 0-20 0 0,-16 21-426 0 0,4-18-938 0 0,2 1-3568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2:16.048"/>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10 5408 0 0,'0'0'124'0'0,"0"0"17"0"0,0 0 10 0 0,0 0-9 0 0,0 0-36 0 0,0 0-12 0 0,0 0-4 0 0,0 0 10 0 0,0 0 52 0 0,0 0 28 0 0,0 0 4 0 0,0 0 10 0 0,0 0 45 0 0,0 0 17 0 0,0 0 7 0 0,0 0 30 0 0,0 0 123 0 0,0 0 52 0 0,0 0 11 0 0,2 0-47 0 0,93-4 1504 0 0,-35 7-1224 0 0,189-7 837 0 0,-219 5-1509 0 0,59-7 275 0 0,-21 6-115 0 0,-39 1 45 0 0,-25 2-224 0 0,-3-2 43 0 0,-1-1 51 0 0,0 0-2 0 0,0 0-41 0 0,0 0-130 0 0,-2 1-18 0 0,-120 26-114 0 0,69-17 180 0 0,-47 5 20 0 0,-49-15 764 0 0,9 4-36 0 0,141-4-679 0 0,52-13-136 0 0,58 17 77 0 0,20 5 117 0 0,-67-9-204 0 0,48-9 1 0 0,-78 4 96 0 0,-20 0 93 0 0,-23 1-89 0 0,-45 2-14 0 0,-25 12-171 0 0,8-4-235 0 0,16 13-1352 0 0,34-14-3370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2:22.750"/>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11 42 1952 0 0,'0'0'84'0'0,"0"0"65"0"0,0 0 331 0 0,-2-2 122 0 0,-6-19 6841 0 0,34 14-6159 0 0,65 2-1158 0 0,120 9 887 0 0,-65-8-50 0 0,15-1-963 0 0,-79 5 64 0 0,-72 1-64 0 0,-4 2 0 0 0,-2-2 10 0 0,-29 5 44 0 0,-37 3 98 0 0,36-4-129 0 0,-1-2 1 0 0,0 0 0 0 0,0-2 0 0 0,-1-1 0 0 0,-5-1-24 0 0,-17 0 9 0 0,-182-9-9 0 0,108 0 0 0 0,76 5 288 0 0,46 5-224 0 0,3-5 816 0 0,122 15-834 0 0,-56-5-143 0 0,48-4 344 0 0,-46-2-347 0 0,-56-3 164 0 0,-13 3-64 0 0,1 1 0 0 0,-1 0 0 0 0,0-1 0 0 0,0 1 0 0 0,0-1 0 0 0,-1 1 0 0 0,1-1 0 0 0,0 1 0 0 0,0-1 0 0 0,0 1 0 0 0,0-1 0 0 0,0 1 0 0 0,0 0 0 0 0,-1-1 0 0 0,1 1 0 0 0,0-1 0 0 0,0 1 0 0 0,-1 0 0 0 0,1-1 0 0 0,0 1 0 0 0,-1 0 0 0 0,1-1 0 0 0,0 1 0 0 0,-1 0 0 0 0,1-1 0 0 0,0 1 0 0 0,-1 0 0 0 0,1 0 0 0 0,-1 0 0 0 0,1-1 0 0 0,-1 1 0 0 0,1 0 0 0 0,0 0 0 0 0,-1 0 0 0 0,1 0 0 0 0,-1 0 0 0 0,1 0 0 0 0,-1 0 0 0 0,1 0 0 0 0,-1 0 0 0 0,1 0 0 0 0,-1 0 0 0 0,1 0 0 0 0,0 0 0 0 0,-1 0 0 0 0,1 0 0 0 0,-1 0 0 0 0,1 0 0 0 0,-1 1 0 0 0,1-1 0 0 0,0 0 0 0 0,-1 0 0 0 0,-11 1-130 0 0,0 0 1 0 0,0 1 0 0 0,0 1 0 0 0,0-1 0 0 0,0 2 0 0 0,1 0 0 0 0,-9 4 129 0 0,-6 2-352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2.558"/>
    </inkml:context>
    <inkml:brush xml:id="br0">
      <inkml:brushProperty name="width" value="0.05" units="cm"/>
      <inkml:brushProperty name="height" value="0.05" units="cm"/>
      <inkml:brushProperty name="color" value="#F6630D"/>
    </inkml:brush>
  </inkml:definitions>
  <inkml:trace contextRef="#ctx0" brushRef="#br0">495 1 5192 0 0,'-27'38'328'0'0,"-32"33"78"0"0,32-32-172 0 0,-69 76 592 0 0,10-9 285 0 0,49-54-520 0 0,-17 21 239 0 0,38-53-784 0 0,1 0 0 0 0,1 2 0 0 0,1-1 0 0 0,0 2 0 0 0,2 0 0 0 0,1 0 0 0 0,-2 6-46 0 0,8-15-2395 0 0,4 0-810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6.894"/>
    </inkml:context>
    <inkml:brush xml:id="br0">
      <inkml:brushProperty name="width" value="0.05" units="cm"/>
      <inkml:brushProperty name="height" value="0.05" units="cm"/>
      <inkml:brushProperty name="color" value="#F6630D"/>
    </inkml:brush>
  </inkml:definitions>
  <inkml:trace contextRef="#ctx0" brushRef="#br0">690 1 9584 0 0,'-12'10'721'0'0,"-36"46"-266"0"0,26-21-439 0 0,-32 53-172 0 0,1-26 208 0 0,-88 108 988 0 0,8-22 33 0 0,-1 20-994 0 0,85-105-821 0 0,26-35-2171 0 0,2-3-1040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3.475"/>
    </inkml:context>
    <inkml:brush xml:id="br0">
      <inkml:brushProperty name="width" value="0.05" units="cm"/>
      <inkml:brushProperty name="height" value="0.05" units="cm"/>
      <inkml:brushProperty name="color" value="#F6630D"/>
    </inkml:brush>
  </inkml:definitions>
  <inkml:trace contextRef="#ctx0" brushRef="#br0">1575 0 6984 0 0,'0'0'201'0'0,"0"0"7"0"0,-6 6-53 0 0,-15 15-143 0 0,-13 5-154 0 0,-3 8 68 0 0,4-16 7 0 0,-20 21 54 0 0,-66 62-174 0 0,16-15-188 0 0,-67 72-71 0 0,51-29 304 0 0,-2 15 9 0 0,-158 167 56 0 0,-7 14 510 0 0,168-200 95 0 0,59-39-2182 0 0,42-66-581 0 0</inkml:trace>
  <inkml:trace contextRef="#ctx0" brushRef="#br0" timeOffset="452.929">1472 1327 5400 0 0,'1'0'34'0'0,"1"-8"163"0"0,-5 11-84 0 0,-44 55 137 0 0,28-35-196 0 0,16-21-54 0 0,-1 1 0 0 0,1-1 0 0 0,-1 1 0 0 0,1-1 0 0 0,0 1 0 0 0,0 0 0 0 0,0 0 0 0 0,0 0 0 0 0,1 1 0 0 0,-1-1 0 0 0,1 1 0 0 0,0-1 0 0 0,0 1 0 0 0,0 2 0 0 0,-29 26 166 0 0,4 13-20 0 0,-70 66 83 0 0,-7 9 56 0 0,-67 77 337 0 0,35-53-542 0 0,34-35 142 0 0,5-18-66 0 0,33-39-357 0 0,37-27 112 0 0</inkml:trace>
  <inkml:trace contextRef="#ctx0" brushRef="#br0" timeOffset="1083.37">2804 1476 9184 0 0,'-5'28'704'0'0,"-62"45"-448"0"0,-12 6-270 0 0,77-76 7 0 0,-1 2-2 0 0,0-1 1 0 0,0 1-1 0 0,0 0 0 0 0,0-1 1 0 0,-1 0-1 0 0,1 0 0 0 0,-1 0 1 0 0,0 0-1 0 0,0-1 0 0 0,-1 1 1 0 0,1-1-1 0 0,-1 0 0 0 0,-4 2 9 0 0,-6 3-1 0 0,0 1-1 0 0,1 1 1 0 0,0 0 0 0 0,1 1-1 0 0,0 1 1 0 0,1 0-1 0 0,0 1 1 0 0,-6 8 1 0 0,-12 12 1 0 0,-132 152 116 0 0,5-2 31 0 0,113-125-84 0 0,-3-3-1 0 0,-2-2 1 0 0,-6 2-64 0 0,-247 232 266 0 0,184-178-33 0 0,-405 357 748 0 0,288-269-564 0 0,51-49 0 0 0,155-124-419 0 0,1 2 0 0 0,0 1 0 0 0,2 1 0 0 0,-20 28 2 0 0,36-44-30 0 0,-61 88-430 0 0,69-97 385 0 0,0 0 1 0 0,1 0-1 0 0,-1 0 1 0 0,0 0-1 0 0,1 0 1 0 0,0 0 0 0 0,0 0-1 0 0,0 1 1 0 0,0-1-1 0 0,0 1 1 0 0,0-1-1 0 0,1 0 1 0 0,0 1-1 0 0,0-1 1 0 0,0 1 0 0 0,0-1-1 0 0,0 1 1 0 0,1-1-1 0 0,0 1 1 0 0,-1-1-1 0 0,1 0 1 0 0,0 1-1 0 0,1-1 1 0 0,0 2 74 0 0,17 15-775 0 0,2-8-7 0 0</inkml:trace>
  <inkml:trace contextRef="#ctx0" brushRef="#br0" timeOffset="1751.601">2959 2813 9528 0 0,'0'0'216'0'0,"0"0"32"0"0,0 0 10 0 0,-1 0-34 0 0,-8 4-178 0 0,-21 24-46 0 0,22-13 0 0 0,-24 34 0 0 0,-104 133 154 0 0,61-76-47 0 0,-58 47-96 0 0,-50 28 63 0 0,-207 213-108 0 0,-381 300 162 0 0,401-369 505 0 0,111-60 1486 0 0,214-208-2623 0 0,45-57 498 0 0,-1 1-12 0 0,1-1 1 0 0,0 0-1 0 0,-1 1 0 0 0,1-1 1 0 0,0 1-1 0 0,0-1 0 0 0,-1 1 1 0 0,1-1-1 0 0,0 1 0 0 0,0-1 1 0 0,0 1-1 0 0,0-1 0 0 0,0 1 1 0 0,-1-1-1 0 0,1 1 0 0 0,0-1 1 0 0,0 1-1 0 0,0-1 0 0 0,0 1 0 0 0,1-1 1 0 0,-1 1-1 0 0,0-1 0 0 0,0 1 1 0 0,0-1-1 0 0,0 1 0 0 0,0-1 1 0 0,1 1-1 0 0,-1-1 0 0 0,0 1 1 0 0,0-1-1 0 0,1 0 0 0 0,-1 1 1 0 0,0-1-1 0 0,1 1 0 0 0,-1-1 1 0 0,0 0-1 0 0,1 1 0 0 0,-1-1 1 0 0,1 0-1 0 0,-1 1 0 0 0,1-1 1 0 0,-1 0-1 0 0,1 0 0 0 0,-1 0 0 0 0,0 1 1 0 0,1-1-1 0 0,-1 0 0 0 0,1 0 1 0 0,-1 0-1 0 0,1 0 0 0 0,0 0 1 0 0,-1 0-1 0 0,1 0 0 0 0,-1 0 1 0 0,1 0-1 0 0,-1 0 0 0 0,1 0 1 0 0,-1 0-1 0 0,1 0 0 0 0,-1 0 1 0 0,1-1 17 0 0,48-9-1588 0 0,-29 1 1012 0 0</inkml:trace>
  <inkml:trace contextRef="#ctx0" brushRef="#br0" timeOffset="2401.692">4179 3028 4232 0 0,'0'0'91'0'0,"0"0"11"0"0,0 0 12 0 0,0 2 28 0 0,-11 29 845 0 0,10-30-710 0 0,0 1 10 0 0,-19 29 2417 0 0,-114 103 120 0 0,-60 106-2480 0 0,17-42-675 0 0,-36 45 470 0 0,8-28-65 0 0,23-42 460 0 0,53-29-142 0 0,-60 81-102 0 0,38-42-236 0 0,3-25-379 0 0,96-107 242 0 0,-98 99-131 0 0,125-117 329 0 0,17-19-3812 0 0,8-14-195 0 0</inkml:trace>
  <inkml:trace contextRef="#ctx0" brushRef="#br0" timeOffset="3036.873">4841 4179 5640 0 0,'0'0'165'0'0,"-1"1"-10"0"0,-28 16-81 0 0,11-3 684 0 0,-4 11 194 0 0,6-6 121 0 0,7-9-193 0 0,-95 114 3257 0 0,33-15-4083 0 0,7-31-54 0 0,29-31 55 0 0,-2-2 1 0 0,-1-2-1 0 0,-19 14-55 0 0,-30 40 132 0 0,-58 67 74 0 0,71-97-126 0 0,-46 107-16 0 0,82-113-216 0 0,33-55 68 0 0,1 0 0 0 0,-1 0 0 0 0,1 1 0 0 0,1-1 1 0 0,-1 1-1 0 0,1 0 0 0 0,0 0 0 0 0,1 0 0 0 0,-1 0 1 0 0,2 0-1 0 0,-1 1 0 0 0,1-1 0 0 0,-1 8 84 0 0,2-14-94 0 0,0 1 0 0 0,0-1 0 0 0,0 0-1 0 0,0 1 1 0 0,0-1 0 0 0,0 0 0 0 0,0 1-1 0 0,0-1 1 0 0,0 1 0 0 0,1-1 0 0 0,-1 0-1 0 0,1 1 1 0 0,-1-1 0 0 0,1 0 0 0 0,-1 0-1 0 0,1 0 1 0 0,0 1 0 0 0,-1-1 0 0 0,1 0 0 0 0,0 0-1 0 0,0 0 1 0 0,0 0 0 0 0,0 0 0 0 0,0 0-1 0 0,0 0 1 0 0,0-1 0 0 0,0 1 0 0 0,1 0 94 0 0,8-1-672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3.28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F6630D"/>
    </inkml:brush>
  </inkml:definitions>
  <inkml:trace contextRef="#ctx0" brushRef="#br0">270 96 9392 0 0,'0'0'200'0'0,"0"0"-22"0"0,0 0-202 0 0,0 0-10 0 0,0 0 126 0 0,0 0 16 0 0,0 0 21 0 0,0 0 107 0 0,0 0 48 0 0,0 0 11 0 0,0 0 11 0 0,0 0 46 0 0,-1-1 22 0 0,-13-11 1756 0 0,12 11-2006 0 0,2 1-10 0 0,-2-1-6 0 0,-5-2-18 0 0,5 2-11 0 0,2 1-12 0 0,0 0-3 0 0,0 0 0 0 0,0 0 30 0 0,0 0 129 0 0,0 0 53 0 0,0 0 11 0 0,6-16 1 0 0,16-7-120 0 0,15 5-36 0 0,-4 14 120 0 0,-17 16-181 0 0,-14-10-71 0 0,-1 0-1 0 0,1 0 1 0 0,-1 0-1 0 0,1 1 1 0 0,-1-1-1 0 0,0 0 1 0 0,0 1-1 0 0,0-1 0 0 0,0 1 1 0 0,0-1-1 0 0,0 1 1 0 0,-1-1-1 0 0,1 1 1 0 0,-1 0-1 0 0,0-1 0 0 0,0 1 1 0 0,0 0-1 0 0,0-1 1 0 0,0 1-1 0 0,-1 0 1 0 0,1-1-1 0 0,-1 1 1 0 0,1-1-1 0 0,-1 1 0 0 0,0-1 1 0 0,-1 2 0 0 0,-14 62-259 0 0,1-22 57 0 0,9-21 130 0 0,-2-1-1 0 0,-1 0 0 0 0,0 0 1 0 0,-2 0-1 0 0,-11 15 73 0 0,-37 55 95 0 0,11-21 57 0 0,2-8 153 0 0,32-30 25 0 0,15-31-305 0 0,0-1 0 0 0,0 1-1 0 0,1-1 1 0 0,-1 0-1 0 0,0 1 1 0 0,1-1 0 0 0,-1 0-1 0 0,1 0 1 0 0,-1 0 0 0 0,1 0-1 0 0,0 0 1 0 0,-1 0-1 0 0,1 0 1 0 0,0-1 0 0 0,-1 1-1 0 0,1 0 1 0 0,0-1-1 0 0,0 0 1 0 0,0 1 0 0 0,0-1-1 0 0,-1 0 1 0 0,1 0-1 0 0,0 0 1 0 0,0 0 0 0 0,0 0-1 0 0,0 0 1 0 0,0-1-1 0 0,0 1-24 0 0,-2 0 7 0 0,15-2 114 0 0,1 0 0 0 0,-1 0 0 0 0,1-2 0 0 0,-1 0 0 0 0,0 0 0 0 0,-1-2 0 0 0,1 0-121 0 0,37-12 175 0 0,17-2-467 0 0,-31 6 249 0 0,-5 2 732 0 0,-25 11-689 0 0,-6 1-233 0 0,-2 0-82 0 0,0 0-5 0 0</inkml:trace>
  <inkml:trace contextRef="#ctx0" brushRef="#br1" timeOffset="-14557.173">1887 15 3456 0 0,'0'0'76'0'0,"0"0"16"0"0,0 0 4 0 0,2-2 53 0 0,21-10 4362 0 0,-22 11-4447 0 0,-1 1 22 0 0,0 0-16 0 0,0 0 7 0 0,0 0 50 0 0,0 0-5 0 0,0 0-8 0 0,0 0 16 0 0,0 0 81 0 0,0 0 40 0 0,0 0 5 0 0,0 0-22 0 0,-1 4-197 0 0,0-1 1 0 0,0 1-1 0 0,-1-1 0 0 0,1 0 0 0 0,-1 1 0 0 0,0-1 0 0 0,0 0 0 0 0,0 0 0 0 0,0 0 1 0 0,-1 0-1 0 0,1 0 0 0 0,-1-1 0 0 0,0 1 0 0 0,0-1 0 0 0,0 0 0 0 0,0 0 1 0 0,0 0-1 0 0,-1 1-37 0 0,-12 10 97 0 0,-43 48 95 0 0,-43 26-236 0 0,-1 13 25 0 0,-95 72 210 0 0,95-80-191 0 0,54-47 0 0 0,2 3 0 0 0,2 2 0 0 0,-5 10 0 0 0,26-30 0 0 0,-48 48 0 0 0,-9 27 0 0 0,6-14 0 0 0,48-57 0 0 0,22-30-23 0 0,4-3-85 0 0,1-1 0 0 0,7-1-111 0 0,26-13-555 0 0,-17 5 494 0 0</inkml:trace>
  <inkml:trace contextRef="#ctx0" brushRef="#br0" timeOffset="1192.713">26 1523 7688 0 0,'0'0'349'0'0,"0"0"-2"0"0,0 0-171 0 0,0 0 113 0 0,2 0 79 0 0,67-33 2588 0 0,0 3-1569 0 0,7-16-107 0 0,31-12 56 0 0,-104 58-1338 0 0,-1-1 0 0 0,1 1 1 0 0,0-1-1 0 0,-1 1 1 0 0,1 0-1 0 0,0 0 0 0 0,-1 0 1 0 0,1 1-1 0 0,0-1 1 0 0,-1 0-1 0 0,1 1 0 0 0,-1 0 1 0 0,1 0-1 0 0,0-1 1 0 0,-1 2-1 0 0,0-1 0 0 0,1 0 1 0 0,-1 0-1 0 0,0 1 1 0 0,1-1-1 0 0,-1 1 0 0 0,0 0 1 0 0,0 0-1 0 0,0-1 1 0 0,-1 1-1 0 0,1 1 0 0 0,0-1 1 0 0,-1 0-1 0 0,1 0 1 0 0,-1 0-1 0 0,0 1 0 0 0,0-1 1 0 0,0 1-1 0 0,0-1 1 0 0,0 1-1 0 0,0-1 0 0 0,-1 1 1 0 0,1 0-1 0 0,-1-1 1 0 0,0 3 1 0 0,0 1 10 0 0,0 1 1 0 0,0-1 0 0 0,-1 0-1 0 0,1 1 1 0 0,-2-1 0 0 0,1 1 0 0 0,-1-1-1 0 0,0 0 1 0 0,0 0 0 0 0,0 0-1 0 0,-1 0 1 0 0,0 0 0 0 0,0-1 0 0 0,-1 1-1 0 0,0-1 1 0 0,0 0 0 0 0,0 0 0 0 0,0 0-1 0 0,-1 0 1 0 0,-2 1-11 0 0,-17 24 345 0 0,-38 21 103 0 0,46-49-56 0 0,14-3-298 0 0,2 1-12 0 0,0 0-4 0 0,2-1-22 0 0,29-21 114 0 0,-5 8-98 0 0,2 9 2 0 0,8 37-169 0 0,-14 3-140 0 0,-11 22-522 0 0,-27-32 924 0 0,-53 65 1391 0 0,31-53-1243 0 0,37-36-315 0 0,0 0 1 0 0,0 0-1 0 0,-1 0 0 0 0,1 0 1 0 0,0 0-1 0 0,0 0 0 0 0,-1 0 1 0 0,1 0-1 0 0,0-1 0 0 0,-1 1 1 0 0,1 0-1 0 0,-1-1 0 0 0,1 1 1 0 0,-1-1-1 0 0,1 0 0 0 0,-1 1 1 0 0,0-1-1 0 0,1 0 1 0 0,-1 0-1 0 0,1 0 0 0 0,-1 0 1 0 0,0 0-1 0 0,1 0 0 0 0,-1-1 1 0 0,0 1-1 0 0,-8-1-28 0 0,-7 12-524 0 0,10-2-545 0 0,2-4 618 0 0</inkml:trace>
  <inkml:trace contextRef="#ctx0" brushRef="#br0" timeOffset="4028.192">480 4183 8072 0 0,'0'0'170'0'0,"0"0"17"0"0,0 0-96 0 0,0 0-26 0 0,-1-1-6 0 0,-2-3-507 0 0,-7 0 5117 0 0,8 4-4102 0 0,2 0-9 0 0,0 0-36 0 0,0 0-12 0 0,-13-6 1394 0 0,-1-1-1462 0 0,8 3-395 0 0,-1 0-1 0 0,0 1 0 0 0,0 0 0 0 0,0 0 1 0 0,-1 1-1 0 0,1 0 0 0 0,-1 0 1 0 0,1 0-1 0 0,-1 1 0 0 0,0 0-46 0 0,-42-11-461 0 0,2 2 538 0 0,24 5 322 0 0,16 5-318 0 0,7 0-1 0 0,-1 0-13 0 0,-17 14 74 0 0,3 4-229 0 0,15-4 88 0 0,0-8 0 0 0,-2-2 11 0 0,2 22-11 0 0,-9 65 13 0 0,-12-7-13 0 0,5-7 72 0 0,1-18-72 0 0,7-38 107 0 0,8-19-128 0 0,11 13 117 0 0,43 51-6 0 0,14-20-62 0 0,-9-10 16 0 0,13 31-44 0 0,-19-10 0 0 0,-50-53 16 0 0,0-1 0 0 0,0 1 0 0 0,-1-1 0 0 0,0 1 0 0 0,1 0 0 0 0,-1-1-1 0 0,-1 1 1 0 0,1 0 0 0 0,0 0 0 0 0,-1 0 0 0 0,0 0 0 0 0,0-1 0 0 0,0 1-1 0 0,-1 2-15 0 0,1 0 90 0 0,-1 2-31 0 0,-1 0-1 0 0,0-1 0 0 0,0 1 0 0 0,-1-1 0 0 0,0 0 1 0 0,0 0-1 0 0,-1 0 0 0 0,0 0 0 0 0,0-1 0 0 0,-1 1 0 0 0,0-1-58 0 0,0 1 91 0 0,-1 0 0 0 0,0 0 1 0 0,0 0-1 0 0,-1-1 0 0 0,1 1 0 0 0,-2-2 0 0 0,1 1 0 0 0,-1-1 0 0 0,1 0 0 0 0,-1-1 0 0 0,-1 0 0 0 0,1 0 0 0 0,-1-1 0 0 0,-2 1-91 0 0,-93 21 1069 0 0,90-25-909 0 0,-1 0-101 0 0,0 0 1 0 0,1 0-1 0 0,-1-2 1 0 0,1 0-1 0 0,-1 0 1 0 0,1-1-1 0 0,-6-3-59 0 0,-15-8-88 0 0,29 1-928 0 0,5 2 440 0 0</inkml:trace>
  <inkml:trace contextRef="#ctx0" brushRef="#br0" timeOffset="2245.305">286 2812 9872 0 0,'0'0'209'0'0,"0"0"6"0"0,0 0-93 0 0,7-5 1188 0 0,-7 6-1239 0 0,1-1 0 0 0,0 0 0 0 0,-1 0 1 0 0,1 1-1 0 0,-1-1 0 0 0,1 0 0 0 0,0 1 1 0 0,-1-1-1 0 0,1 0 0 0 0,-1 1 0 0 0,1-1 1 0 0,-1 1-1 0 0,1-1 0 0 0,-1 1 1 0 0,0-1-1 0 0,1 1 0 0 0,-1-1 0 0 0,0 1 1 0 0,1-1-1 0 0,-1 1 0 0 0,0 0 0 0 0,1-1 1 0 0,-1 1-1 0 0,0 0 0 0 0,0-1 0 0 0,0 1 1 0 0,0 0-1 0 0,0-1 0 0 0,0 1 0 0 0,0 0 1 0 0,0-1-1 0 0,0 1 0 0 0,0 0 0 0 0,0-1 1 0 0,0 1-1 0 0,0-1 0 0 0,-1 1 1 0 0,1 0-1 0 0,0-1 0 0 0,-1 1-71 0 0,1 8-378 0 0,-28 80 552 0 0,17-65-172 0 0,-64 106-16 0 0,45-54 540 0 0,27-65-412 0 0,4 31-115 0 0,10-5-36 0 0,-9-34 138 0 0,0 0 0 0 0,0 0 0 0 0,0 0 1 0 0,0 0-1 0 0,1-1 0 0 0,-1 1 0 0 0,1-1 1 0 0,0 0-1 0 0,-1 0 0 0 0,1 0 0 0 0,0 0 1 0 0,0 0-1 0 0,1-1 0 0 0,-1 1 0 0 0,0-1 1 0 0,0 0-1 0 0,1 0 0 0 0,-1 0 0 0 0,3 0-101 0 0,22 4 615 0 0,47 0 80 0 0,2-30-525 0 0,-56 15-106 0 0,-8 3-275 0 0,-23 11-1474 0 0,-18 0-581 0 0,26-4 1469 0 0</inkml:trace>
  <inkml:trace contextRef="#ctx0" brushRef="#br0" timeOffset="2576.627">410 3057 11912 0 0,'0'0'436'0'0,"0"0"-242"0"0,0 0 61 0 0,0 0 53 0 0,0 0 11 0 0,0 0-41 0 0,0 0-147 0 0,0 2 25 0 0,5 28 620 0 0,7 11 489 0 0,9 72-320 0 0,-23-76-698 0 0,0 1 0 0 0,-3 0-1 0 0,-1-1 1 0 0,-2 1-247 0 0,-7 54 485 0 0,19-31-277 0 0,-2-53-131 0 0,-3-7-96 0 0,1 0 0 0 0,0-1 0 0 0,0 1 0 0 0,0-1 0 0 0,0 1-1 0 0,0-1 1 0 0,0 1 0 0 0,0-1 0 0 0,0 1 0 0 0,0-1 0 0 0,0 1 0 0 0,1 0 0 0 0,-1-1 0 0 0,0 1 0 0 0,0-1 0 0 0,0 1 0 0 0,1-1 0 0 0,-1 1 0 0 0,0-1 0 0 0,1 0 0 0 0,-1 1 0 0 0,0-1 0 0 0,1 1 0 0 0,-1-1 0 0 0,1 0 0 0 0,-1 1 0 0 0,0-1 0 0 0,1 0 0 0 0,-1 1-1 0 0,1-1 1 0 0,-1 0 0 0 0,1 0 0 0 0,-1 1 0 0 0,1-1 0 0 0,-1 0 0 0 0,1 0 0 0 0,-1 0 0 0 0,1 0 0 0 0,0 0 0 0 0,-1 0 0 0 0,1 0 0 0 0,-1 0 0 0 0,1 0 0 0 0,-1 0 0 0 0,1 0 0 0 0,-1 0 0 0 0,1 0 19 0 0,11-4-406 0 0</inkml:trace>
  <inkml:trace contextRef="#ctx0" brushRef="#br1" timeOffset="-13670.735">3186 1327 6192 0 0,'0'0'133'0'0,"0"0"23"0"0,0 0 13 0 0,0 2-18 0 0,-1 5-131 0 0,-1-1 1 0 0,-1 0-1 0 0,1 0 0 0 0,-1 0 0 0 0,0 0 1 0 0,0 0-1 0 0,-1 0 0 0 0,0-1 1 0 0,0 0-1 0 0,0 0 0 0 0,-1 0 0 0 0,1 0 1 0 0,-1-1-21 0 0,-17 22 47 0 0,19-22-47 0 0,-5 8-2 0 0,-1 0-1 0 0,-1 0 1 0 0,0-1 0 0 0,0 0-1 0 0,-1-1 1 0 0,0 0 0 0 0,-5 2 2 0 0,-91 85-315 0 0,-157 104 391 0 0,90-47 211 0 0,-11 22 147 0 0,75-65-246 0 0,34-35 39 0 0,-63 82-227 0 0,-22 36-217 0 0,-104 163-598 0 0,54-78 382 0 0,-33 51 639 0 0,111-166 777 0 0,64-83-180 0 0,13-14-187 0 0,20-34-294 0 0,-14 24 362 0 0,13-18-510 0 0,37-38-236 0 0,0-1-16 0 0,11 10-3538 0 0,-1-10 784 0 0</inkml:trace>
  <inkml:trace contextRef="#ctx0" brushRef="#br1" timeOffset="-12873.431">3758 2468 4464 0 0,'-5'15'96'0'0,"5"-10"16"0"0,-7-1 8 0 0,7 0 8 0 0,0-4-128 0 0,0 0 0 0 0,0 0 0 0 0,0 0-1296 0 0,0 0-288 0 0</inkml:trace>
  <inkml:trace contextRef="#ctx0" brushRef="#br1" timeOffset="-12518.379">3510 2716 3552 0 0,'-82'72'224'0'0,"-20"24"24"0"0,4 5-168 0 0,-144 148-265 0 0,87-109-318 0 0,-76 57 150 0 0,-4 33 2522 0 0,-31 9-2169 0 0,-119 105 2565 0 0,79-90-2009 0 0,143-136 5 0 0,-67 57 339 0 0,122-90-701 0 0,-17 6-28 0 0,61-39-451 0 0,63-50 189 0 0,1-2-110 0 0,0 0-45 0 0,0 0-8 0 0,0 0-2 0 0,0 0-2 0 0,0 0-4 0 0,0 1-502 0 0,0 3-2000 0 0</inkml:trace>
  <inkml:trace contextRef="#ctx0" brushRef="#br1" timeOffset="-11455.497">4943 2649 6272 0 0,'0'0'141'0'0,"0"0"23"0"0,0 0 11 0 0,0 0-15 0 0,0 0-67 0 0,0 0-21 0 0,-6 1 29 0 0,-4 3-151 0 0,0 1 0 0 0,1 0 0 0 0,0 0 0 0 0,0 1-1 0 0,0 1 1 0 0,1-1 0 0 0,0 1 0 0 0,-7 8 50 0 0,-38 29-255 0 0,12-16 278 0 0,1 1 0 0 0,2 2-1 0 0,-15 16-22 0 0,-453 490-254 0 0,340-359 174 0 0,-57 70 249 0 0,-68 62 1126 0 0,-80 108 441 0 0,96-138-691 0 0,134-123 203 0 0,14-8-829 0 0,48-45-355 0 0,70-91-79 0 0,10-12-52 0 0,-1 0 1 0 0,0-1-1 0 0,1 1 0 0 0,-1-1 1 0 0,1 1-1 0 0,0-1 0 0 0,-1 1 1 0 0,1-1-1 0 0,-1 0 1 0 0,1 1-1 0 0,-1-1 0 0 0,1 0 1 0 0,0 1-1 0 0,-1-1 0 0 0,1 0 1 0 0,0 0-1 0 0,0 1 0 0 0,-1-1 1 0 0,1 0-1 0 0,0 0 0 0 0,-1 0 1 0 0,1 0-1 0 0,0 0 1 0 0,0 0-1 0 0,-1 0 0 0 0,1 0 1 0 0,0 0-1 0 0,-1-1 0 0 0,1 1 1 0 0,0 0-1 0 0,-1 0 0 0 0,1-1 1 0 0,0 1-1 0 0,-1 0 0 0 0,1-1 1 0 0,0 1-1 0 0,-1 0 1 0 0,1-1-1 0 0,-1 1 0 0 0,1-1 1 0 0,-1 1-1 0 0,1-1 0 0 0,-1 1 1 0 0,1-1-1 0 0,-1 0 0 0 0,0 1 1 0 0,1-1-1 0 0,-1 1 0 0 0,0-1 67 0 0,8-4-343 0 0,19-6-329 0 0</inkml:trace>
  <inkml:trace contextRef="#ctx0" brushRef="#br1" timeOffset="-10758.423">4792 4174 6992 0 0,'-42'42'694'0'0,"-35"46"-570"0"0,-7 7 74 0 0,-63 69 154 0 0,-225 204 2280 0 0,320-316-2464 0 0,-95 115-299 0 0,73-43-786 0 0,67-98 685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7.889"/>
    </inkml:context>
    <inkml:brush xml:id="br0">
      <inkml:brushProperty name="width" value="0.05" units="cm"/>
      <inkml:brushProperty name="height" value="0.05" units="cm"/>
      <inkml:brushProperty name="color" value="#F6630D"/>
    </inkml:brush>
  </inkml:definitions>
  <inkml:trace contextRef="#ctx0" brushRef="#br0">1515 0 6296 0 0,'0'0'184'0'0,"13"10"32"0"0,-11-9-173 0 0,0 0 0 0 0,0 0 1 0 0,-1 0-1 0 0,1 0 0 0 0,0 0 1 0 0,0 1-1 0 0,-1-1 0 0 0,1 0 1 0 0,0 1-1 0 0,-1-1 0 0 0,1 1 0 0 0,-1 0 1 0 0,0 0-1 0 0,0-1 0 0 0,0 1 1 0 0,0 0-1 0 0,0 0 0 0 0,0 0 1 0 0,0 0-1 0 0,0 0 0 0 0,-1 0 0 0 0,1 0 1 0 0,-1 1-44 0 0,0 30-239 0 0,-27 15 784 0 0,-3 0 0 0 0,-2-3 0 0 0,-18 20-545 0 0,-43 61 448 0 0,49-63-410 0 0,-3-1 0 0 0,-3-3 0 0 0,-2-2 0 0 0,-19 14-38 0 0,-85 86-362 0 0,-146 130 2158 0 0,86-63-1050 0 0,-69 35-628 0 0,266-238-359 0 0,-23 23 50 0 0,16-11-3067 0 0,9-9-318 0 0</inkml:trace>
  <inkml:trace contextRef="#ctx0" brushRef="#br0" timeOffset="488.457">1737 1367 5936 0 0,'0'0'169'0'0,"0"1"2"0"0,-17 59 142 0 0,-4-14-228 0 0,18-31-41 0 0,2-8 13 0 0,0 0 1 0 0,-1-1-1 0 0,0 1 1 0 0,0-1-1 0 0,0 0 1 0 0,-1 1-1 0 0,0-1 1 0 0,0 0-1 0 0,-1 0 1 0 0,0-1-1 0 0,0 1 1 0 0,0-1-58 0 0,-40 65 1041 0 0,-69 84 1166 0 0,38-44-1445 0 0,-6-3 0 0 0,-10 3-762 0 0,-172 220 476 0 0,97-111-268 0 0,-79 146-208 0 0,137-174-424 0 0,56-52-1590 0 0,46-109-1788 0 0</inkml:trace>
  <inkml:trace contextRef="#ctx0" brushRef="#br0" timeOffset="1008.675">2491 1760 7688 0 0,'0'0'166'0'0,"0"0"29"0"0,0 0 14 0 0,0 2-25 0 0,-27 52-346 0 0,-5-26 66 0 0,-38 119 240 0 0,-114 146 341 0 0,-53 88 462 0 0,129-203-947 0 0,-210 277 288 0 0,-102 101-412 0 0,297-387 266 0 0,15-26-35 0 0,82-107-104 0 0,-77 127-77 0 0,71-109-750 0 0,20-30-2510 0 0</inkml:trace>
  <inkml:trace contextRef="#ctx0" brushRef="#br0" timeOffset="1534.168">3252 2646 7920 0 0,'0'0'174'0'0,"0"0"29"0"0,11 10 236 0 0,-8-7-398 0 0,1 1 1 0 0,-1-1 0 0 0,0 1-1 0 0,0 0 1 0 0,0 0 0 0 0,-1 0-1 0 0,0 0 1 0 0,1 0 0 0 0,-2 1-1 0 0,1-1 1 0 0,0 1 0 0 0,-1-1-1 0 0,0 1 1 0 0,0 0 0 0 0,0 0-1 0 0,0-1 1 0 0,-1 1 0 0 0,0 0-1 0 0,0 0 1 0 0,0 0 0 0 0,-1-1-1 0 0,0 1 1 0 0,1 0 0 0 0,-2 0-42 0 0,-4 16 126 0 0,-1 0 0 0 0,-1 0 0 0 0,-2-1 0 0 0,0 0 0 0 0,0-1 0 0 0,-10 13-126 0 0,-60 77 204 0 0,-29 46 397 0 0,3-7-30 0 0,-24 20-479 0 0,-118 152 244 0 0,130-151-120 0 0,-8-5 0 0 0,-29 20-216 0 0,-279 348-310 0 0,341-416 380 0 0,33-31-326 0 0,54-57-1411 0 0,6-27-2178 0 0</inkml:trace>
  <inkml:trace contextRef="#ctx0" brushRef="#br0" timeOffset="1987.101">4083 3240 7224 0 0,'0'2'165'0'0,"-7"58"422"0"0,2-7-577 0 0,-7 32 54 0 0,-14 3 182 0 0,-18 13 686 0 0,1-14 202 0 0,-30 62 233 0 0,44-84-1308 0 0,-4-1 1 0 0,-30 45-60 0 0,-41 49 0 0 0,-23 14 0 0 0,-191 264 584 0 0,135-181-408 0 0,78-111-295 0 0,32-31-1348 0 0,50-61-1133 0 0,17-32 1258 0 0</inkml:trace>
  <inkml:trace contextRef="#ctx0" brushRef="#br0" timeOffset="2441.328">5080 4242 9008 0 0,'0'0'200'0'0,"0"0"33"0"0,0 0 15 0 0,0 9 7 0 0,0 49-37 0 0,-23-11 957 0 0,-51 46 197 0 0,-51 41-855 0 0,-58 65 131 0 0,-221 242-360 0 0,185-206-1138 0 0,180-192-982 0 0,34-34-298 0 0,12 3 1300 0 0,-5-9-2 0 0</inkml:trace>
  <inkml:trace contextRef="#ctx0" brushRef="#br0" timeOffset="2870.949">5867 4611 11376 0 0,'0'0'256'0'0,"0"0"34"0"0,0 0 21 0 0,0 0-35 0 0,-6 6-169 0 0,-43 60-195 0 0,-25 12 34 0 0,-9 30-20 0 0,-28 18 499 0 0,-57 74 622 0 0,121-137-770 0 0,-6 7 78 0 0,3 2 1 0 0,-26 53-356 0 0,32-34-364 0 0,34-61 204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21.20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310 1 8496 0 0,'0'0'190'0'0,"0"0"28"0"0,0 0 10 0 0,9 8-211 0 0,20 14-713 0 0,-9-21 1027 0 0,-16 0-293 0 0,-1 0 0 0 0,1 0 1 0 0,0-1-1 0 0,0 1 0 0 0,-1-1 1 0 0,1 0-1 0 0,0 0 1 0 0,0 0-1 0 0,0 0 0 0 0,-1-1 1 0 0,1 1-1 0 0,0-1 0 0 0,0 0 1 0 0,-1 0-1 0 0,1 0 0 0 0,0-1-38 0 0,-1 1-16 0 0,-2 0 42 0 0,-1 1 0 0 0,1 0 0 0 0,0-1 0 0 0,-1 1 0 0 0,1-1 0 0 0,-1 1 0 0 0,1 0 0 0 0,-1 0 0 0 0,1-1 0 0 0,0 1 0 0 0,-1 0 0 0 0,1 0 0 0 0,0 0 0 0 0,-1-1 0 0 0,1 1 0 0 0,0 0 0 0 0,-1 0 0 0 0,1 0 0 0 0,0 0 0 0 0,-1 0 0 0 0,1 1-1 0 0,0-1 1 0 0,-1 0 0 0 0,1 0 0 0 0,-1 0 0 0 0,1 0 0 0 0,0 1 0 0 0,-1-1 0 0 0,1 0 0 0 0,-1 1 0 0 0,1-1 0 0 0,0 0 0 0 0,-1 1 0 0 0,1-1 0 0 0,-1 1 0 0 0,0-1 0 0 0,1 1 0 0 0,-1-1 0 0 0,1 1 0 0 0,-1-1 0 0 0,0 1 0 0 0,1-1 0 0 0,-1 1 0 0 0,0 0 0 0 0,1-1 0 0 0,-1 1 0 0 0,0-1 0 0 0,0 1 0 0 0,0 0 0 0 0,0-1 0 0 0,1 1 0 0 0,-1 0 0 0 0,0-1 0 0 0,0 1-26 0 0,-31 35-18 0 0,-60 5 237 0 0,-21-10 652 0 0,-93 31-623 0 0,187-56-511 0 0,23-8-70 0 0,62-17-175 0 0,101-19 378 0 0,-55 34 460 0 0,-61 7-344 0 0,37 5-191 0 0,-85-7 152 0 0,4 2-1 0 0,1 0 58 0 0,2 17 55 0 0,-11-18-24 0 0,-1 0-1 0 0,1 0 1 0 0,0 0 0 0 0,-1 0 0 0 0,1 0-1 0 0,-1 0 1 0 0,0-1 0 0 0,1 1 0 0 0,-1 0-1 0 0,0-1 1 0 0,0 1 0 0 0,0 0 0 0 0,0-1-1 0 0,-1 1 1 0 0,1-1 0 0 0,0 1 0 0 0,-1-1-1 0 0,1 0 1 0 0,-1 0 0 0 0,1 0 0 0 0,-1 1-1 0 0,0-2 1 0 0,1 1 0 0 0,-1 0 0 0 0,0 0-1 0 0,0 0-34 0 0,-8 6 60 0 0,-7 4 30 0 0,-1-1 0 0 0,0-1 1 0 0,0 0-1 0 0,-1-2 0 0 0,0 0 1 0 0,-1-1-1 0 0,0-1 0 0 0,-3 0-90 0 0,-30 10 122 0 0,-34 12 78 0 0,-5-3-103 0 0,87-22-239 0 0,-1-1 0 0 0,1 1 0 0 0,-1-1 0 0 0,0 0 0 0 0,0 0 0 0 0,0-1 0 0 0,0 0 0 0 0,0 0 0 0 0,1 0-1 0 0,-1-1 1 0 0,0 1 0 0 0,0-2 0 0 0,-1 1 142 0 0,3-1-103 0 0,4 0-3228 0 0,0 2-5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22.29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69 17 13272 0 0,'0'0'298'0'0,"0"0"46"0"0,0 0 23 0 0,0 0-43 0 0,-1-2-213 0 0,-2-3-89 0 0,2 4 1 0 0,1 1-119 0 0,0 0-57 0 0,0 0-9 0 0,0 0-40 0 0,0 0-152 0 0,0 0-59 0 0,0 0-16 0 0,-1-2 69 0 0,-5-3 304 0 0,5 4 137 0 0,1 1 22 0 0,0 0 1 0 0,0 0-6 0 0,1 3-50 0 0,1-1 0 0 0,-1 1 0 0 0,1 0 0 0 0,-1-1 0 0 0,1 1 0 0 0,0-1-1 0 0,0 0 1 0 0,0 0 0 0 0,1 0 0 0 0,-1 0 0 0 0,0 0 0 0 0,1 0 0 0 0,-1 0-1 0 0,1-1 1 0 0,0 1 0 0 0,-1-1 0 0 0,1 0 0 0 0,0 0 0 0 0,0 0 0 0 0,0 0 0 0 0,2 0-48 0 0,78 43 144 0 0,-28-6-6 0 0,-54-37-36 0 0,-2 18 2113 0 0,-33-1-1727 0 0,-18-5-488 0 0,-35 2-88 0 0,85-14 94 0 0,1-1 0 0 0,-1 0 0 0 0,0 0 0 0 0,1 0 0 0 0,-1 0-1 0 0,0 0 1 0 0,0 0 0 0 0,1-1 0 0 0,-1 1 0 0 0,0-1 0 0 0,1 1-1 0 0,-1-1 1 0 0,0 1 0 0 0,1-1 0 0 0,-1 0 0 0 0,1 0 0 0 0,-1 0-1 0 0,1 0 1 0 0,0 0 0 0 0,-1 0 0 0 0,1 0 0 0 0,0 0 0 0 0,0-1-1 0 0,0 1-5 0 0,0 0-97 0 0,1 1-10 0 0,0 0-1 0 0,13-4-272 0 0,76-10-41 0 0,21 2 451 0 0,21 30-30 0 0,-22 31-288 0 0,-107-48 285 0 0,0-1 1 0 0,0 0-1 0 0,-1 1 1 0 0,1-1-1 0 0,0 1 1 0 0,0 0 0 0 0,0 0-1 0 0,-1 0 1 0 0,1 0-1 0 0,0 0 1 0 0,-1 0-1 0 0,1 0 1 0 0,-1 0 0 0 0,1 0-1 0 0,-1 1 1 0 0,0-1-1 0 0,1 1 1 0 0,-1-1-1 0 0,0 1 1 0 0,0-1 0 0 0,0 1-1 0 0,0 0 3 0 0,0-1 12 0 0,-1 0 0 0 0,1 0 0 0 0,-1-1 0 0 0,0 1 0 0 0,1 0-1 0 0,-1 0 1 0 0,0 0 0 0 0,1 0 0 0 0,-1 0 0 0 0,0 0 0 0 0,0-1 0 0 0,0 1-1 0 0,0 0 1 0 0,0 0 0 0 0,0 0 0 0 0,0 0 0 0 0,0 0 0 0 0,0 0 0 0 0,0 0 0 0 0,0 0-1 0 0,-1 0 1 0 0,1 0 0 0 0,0-1 0 0 0,-1 1 0 0 0,1 0 0 0 0,-1 0 0 0 0,1 0 0 0 0,-1-1-1 0 0,1 1 1 0 0,-1 0 0 0 0,1 0 0 0 0,-1-1 0 0 0,0 1 0 0 0,0 0-12 0 0,0 0 42 0 0,-41 30 357 0 0,-11-4-319 0 0,-42 7-80 0 0,-10-4 0 0 0,-46-10 64 0 0,81-8 0 0 0,71-12-75 0 0,-1 0 0 0 0,1 0 0 0 0,-1 0-1 0 0,0 0 1 0 0,1 0 0 0 0,-1 0 0 0 0,1-1-1 0 0,-1 1 1 0 0,1 0 0 0 0,-1 0 0 0 0,1 0-1 0 0,-1 0 1 0 0,1-1 0 0 0,-1 1 0 0 0,0 0-1 0 0,1 0 1 0 0,-1-1 0 0 0,1 1 0 0 0,-1 0-1 0 0,0-1 1 0 0,1 1 0 0 0,-1 0 0 0 0,0-1-1 0 0,0 1 1 0 0,1-1 0 0 0,-1 1 0 0 0,0 0-1 0 0,0-1 1 0 0,1 1 0 0 0,-1-1 0 0 0,0 1-1 0 0,0-1 1 0 0,0 1 0 0 0,0-1 0 0 0,0 1-1 0 0,0-1 1 0 0,0 1 0 0 0,0-1 0 0 0,0 1-1 0 0,0-1 1 0 0,0 1 0 0 0,0 0 0 0 0,0-1-1 0 0,0 1 1 0 0,0-1 0 0 0,0 1-1 0 0,-1-1 1 0 0,1 1 0 0 0,0-1 0 0 0,0 1-1 0 0,-1 0 1 0 0,1-1 0 0 0,0 1 0 0 0,0-1-1 0 0,-1 1 1 0 0,1 0 0 0 0,0-1 0 0 0,-1 1-1 0 0,1 0 1 0 0,-1-1 0 0 0,1 1 0 0 0,0 0-1 0 0,-1 0 1 0 0,1 0 0 0 0,-1-1 0 0 0,1 1 11 0 0,42-16-17 0 0,-13 7-260 0 0,-20 5 230 0 0,1 0-1 0 0,0 1 0 0 0,0 0 1 0 0,0 1-1 0 0,0 0 0 0 0,0 0 1 0 0,1 1-1 0 0,-1 0 0 0 0,0 1 1 0 0,1 1-1 0 0,-1-1 1 0 0,6 2 47 0 0,11 5-9 0 0,45 22-384 0 0,-67-22-427 0 0,-1 1-262 0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36.3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268 580 6,'0'0'9,"-2"16"-1,2-3-1,2 7-1,2 9-1,3 9 1,0 13 1,3 13 0,-1 14 0,-2 11-1,-2 8-1,0 2-2,-3-4-4,1-7-4,0-12-10,6-14-6,-3-25 1</inkml:trace>
  <inkml:trace contextRef="#ctx0" brushRef="#br0" timeOffset="300">22 739 10,'-12'-10'20,"3"-7"0,10-1-1,6-3-10,13-2-4,10-4 0,11-2-2,12 0 0,10-1 1,10 2 0,8 2-1,9 5 0,3 5 0,3 7-2,-2 8 0,-6 7 0,-10 6-1,-8 6 0,-12 3 0,-14 5 0,-14 2 1,-13 1-1,-15-2 1,-12 1 2,-11-3-1,-13 0 2,-11-4-1,-10 0 1,-11-1-1,-5-1 0,-8-3 1,1 0-2,-1-4 0,7-2-3,5-2-4,5-6-9,9-2-12,13-5-3,8-7 1,14-2 0</inkml:trace>
  <inkml:trace contextRef="#ctx0" brushRef="#br0" timeOffset="1061">1687 0 4,'1'11'3,"-1"-11"-1,-10 15 3,1-5 0,-2 1 2,-5 3 1,-2 6-1,-3 4 1,-3 6-1,-2 9 0,-5 12-1,1 13 1,-7 14-2,2 13 3,-5 9-2,-1 12 1,1 10-1,5 5 0,2 0-1,7-2 0,6-8-1,11-3-1,7-6-1,11-10 0,9-12-1,7-10 0,8-12 1,9-8-1,8-11 0,8-10 0,2-11 0,-1-9 0,-2-5 0,-6-4 0,-9-3 0,-7-2 0,-11-1 0,-9 1 0,-15-1 1,9 1 0,-9-1-1,0 0 1,0 0 0,0 0-2,0 0-1,-9-1-7,9 1-20,0 0-1,-16-27-2,10-3 1</inkml:trace>
  <inkml:trace contextRef="#ctx0" brushRef="#br0" timeOffset="3495">1847 1110 12,'-4'15'11,"0"-3"-1,-1 2-1,6 1-4,9-1 1,4-1-2,9-7-2,7-5 0,8-8-1,5-6 0,5-8-1,-3-4 1,-4-5 0,-8-1 0,-8-3 1,-11 5 0,-10 0 0,-11 6 1,-8 0-1,-6 5-1,-6 6 0,-2 3-2,-4 8 1,-5 6 0,-4 7 0,5 6 1,-1 10 0,2 4 1,0 5 1,1 3 0,6 2 0,8-2 0,6-2-1,7-1 0,9-7 1,11-5-1,13-10-1,14-6-1,11-10-1,8-8 0,9-6 0,1-9 0,0-5 0,-4-3 0,-10 1 1,-10 0 1,-10 1 1,-8 4 0,-11 2-1,-2 5 0,-7 4 0,-3 3 0,-3 12 1,3-14-1,-3 14 0,0 0 0,0 0 0,-6 17 0,4 0 0,1 6 0,1 5-1,3 5 1,3 3-1,6 3 1,4 0-1,6-1-1,6-4 0,2-3-1,3-6-2,-3-7-2,-2-3 0,-6-5-6,-6-6-9,-7-1-2,-9-3 2</inkml:trace>
  <inkml:trace contextRef="#ctx0" brushRef="#br0" timeOffset="4135">2282 1376 28,'-22'-1'18,"22"1"0,1-12-2,22-3-6,16-3-4,16-6-3,9-5-2,8-4 0,7-2-1,-5 5-1,-7 1-3,-11 8-1,-12 3-4,-15 3-9,-9 9-3,-20 6 0,11-5 0</inkml:trace>
  <inkml:trace contextRef="#ctx0" brushRef="#br0" timeOffset="4356">2910 1090 8,'1'17'19,"-8"-1"-1,3 10 2,-4 4-8,-3 6-9,5 8 2,-5 7 1,5 7-1,-3 1 0,6 4 1,0-4-2,4-2 0,1-8-1,2-7-1,0-13 0,3-6 1,-3-13 1,-4-10-1,7-11 0,-7-9-1,-3-12 1,-4-9-1,-2-10-1,0-10-1,0-5 0,1-2 0,1 3-1,2 3 1,7 6-1,5 7 0,8 9 1,7 7-1,6 8 0,4 6 0,3 7 0,4 4 0,0 7 0,0 7 0,-3 6 0,-7 5 1,-11 4-1,-3 5 2,-8 3 0,-6 0 1,-9 0 0,-5-1 1,-9-3 0,-3-2 1,-2-7 0,-5-3-1,-3-6-1,2-4 0,2-4-3,3-6-4,10-1-7,2-6-14,9-1-2,11-5-2,5-2 0</inkml:trace>
  <inkml:trace contextRef="#ctx0" brushRef="#br0" timeOffset="4917">3298 985 7,'12'12'20,"-12"-12"-1,1 11 0,-1-11-10,0 0-8,-3 15 0,3-15 2,6 15 0,4-5 1,3 0 0,3-1 0,4 4 0,3-2 1,3 5-1,0-2-1,-2 5 1,-2 1-2,-2 1 0,-6 3 0,-2 1-1,-8 1 0,-3-1 0,-7-1 0,-4-2 1,-5-5 1,-2 0 0,-4-8 0,0-2 0,-4-7 0,2-4 1,1-6-1,5-5-2,2-2 0,4-5-1,6-1 0,4-2-2,10 0-1,4-2 0,8 2 0,6-1-1,6 2 1,3-1 0,3 3 2,-1 2 0,-2 5 1,-2 2 1,-7 6 1,-4 6-1,-4 4 1,-6 8 0,-3 3-1,0 4 1,-2 2-1,4 0 0,7-2-1,7-4 1,7-5 0,7-8-1,5-6 1,3-1 0,-1-4 0,-5-1 0,-7 2 0,-8 3 0,-8 4 1,-8 5-1,-11-3 1,3 20-2,-3-6 0,4 3-1,7 2-3,3-3-7,9 1-16,8-5-2,7-7 0,5-6 1</inkml:trace>
  <inkml:trace contextRef="#ctx0" brushRef="#br0" timeOffset="5598">4651 1044 43,'0'0'25,"0"0"0,0 0-6,-15 1-15,-2 4 0,-5 5 1,-7-1 0,-2 4-2,-2-1 0,2 2-1,4-3 0,5 1-1,7-2-1,10 1 1,10 2-1,8-3 0,9 3-1,5 0 1,1 3 0,1-1 0,-2 1 0,-4-2 0,-8 1 0,-7 1 0,-9-1 1,-8-2 0,-4-2 0,-2 0 1,-2-3-1,2 0 0,1-5 0,14-3-2,-10-9 0,16-2 0,7-3-2,4-5 0,10-2 0,4-5 0,8 1 0,2-1 1,0 4 0,-1 2 2,-3 5 0,-3 5 1,-7 7 1,-3 10 0,-7 7-1,-2 7 2,-3 7-2,0 5 1,-2 0-1,2 1-1,0-3-2,0-8-5,1-10-19,1-10-2,0-14 1,-1-13 0</inkml:trace>
  <inkml:trace contextRef="#ctx0" brushRef="#br0" timeOffset="6118">5045 859 35,'0'0'20,"-8"11"-4,9 0-12,3 4-24,-2-2-4,5 4 1</inkml:trace>
  <inkml:trace contextRef="#ctx0" brushRef="#br0" timeOffset="6279">5134 1183 38,'-3'11'23,"3"-1"1,0-10-1,0 0-20,6-10-7,6 6 0,0-3 3,4 2 1,1-1 1,3 4 0,3 4 0,-4 3 1,3 8 1,-4-1 0,-2 6 0,-6-3 1,0 6 0,-6-4 1,-2 0 0,-6-3 0,0-1 0,-7-6 0,0 1 0,-6-6-2,1-1 0,-4-5-2,0-4-1,0 0-3,-1-7-4,10 3-8,0-5-14,8-1-1,7-4 0,5 0 1</inkml:trace>
  <inkml:trace contextRef="#ctx0" brushRef="#br0" timeOffset="6609">5412 1055 28,'11'2'22,"-1"6"0,-10-8 0,7 14-15,-5-3-6,0 2 1,1 1 1,-4 0 0,2 0 1,-2-4 0,5 3 1,-4-13 1,13 11-1,-2-10-1,6-2 0,-2-4 0,6 2 0,-2-4 0,1 2-2,-3-1 0,-4 5-1,-3 3 0,-10-2 1,11 15-2,-9-2 1,0 2-1,3 1 0,5 1 1,6-1-1,10-5-1,7-3 0,9-3 0,6-5 1,4-2-1,-1-2 1,-1-2 0,-7 0 0,-9 0 0,-8 2 1,-8 4 0,-7 4 0,-11-4-1,9 21 0,-5-2-2,-1 1-5,6 6-21,2-2-1,3-5-2,3-6 1</inkml:trace>
  <inkml:trace contextRef="#ctx0" brushRef="#br0" timeOffset="7290">6815 620 18,'-11'12'19,"11"1"0,-5-1 0,4 9-15,0 9-5,0 9 1,-2 15 2,-2 12 3,-2 16 0,-5 9 0,1 12 1,-4 2 0,5 6 0,-1-3-2,5-4 1,1-12-2,6-12 0,2-15-2,1-14-2,0-14-3,-6-15-7,2-22-7,-20-2-3,-1-19 2,-7-12 0</inkml:trace>
  <inkml:trace contextRef="#ctx0" brushRef="#br0" timeOffset="7520">6425 1583 51,'-30'-34'21,"10"13"1,2 4-3,13 5-4,4-2-6,13 5-2,10-3-3,11 6-1,8-8-1,10 2-1,7 1 1,3 2-1,0 2 0,-4 2-2,-9 3-1,-10-3-4,-4 6-10,-13-1-13,-8-1-1,-13 1 1,0 0 0</inkml:trace>
  <inkml:trace contextRef="#ctx0" brushRef="#br0" timeOffset="7891">7132 1466 3,'-20'-4'20,"0"-3"4,1-4 1,5 1-12,-2-9-2,6 3-1,-2-7 1,7 1-3,4-2-2,7 0-4,5 0-1,4 2 0,5 4-1,4 6 0,2 5 0,1 6 1,0 5-1,-2 5 0,-4 6 0,-5 4 0,-5 3 0,-7 2 2,-6-1-1,-3 0 2,-8-4 1,0 1 0,-5-7 0,4 1 0,-3-8 1,5-1-2,-4-5-1,4-3 0,3-2-5,-1-6-3,8 1-13,-1-6-11,4-1-2,2-5 1,9-1 1</inkml:trace>
  <inkml:trace contextRef="#ctx0" brushRef="#br0" timeOffset="8271">7439 1075 35,'0'0'22,"17"23"1,-16-5-1,-1 7-21,0 6-3,-1 3 2,-2 4 1,1-1 0,0 1 1,1-7 0,3-1 2,0-9 1,3-2 2,-3-9 1,3 0 1,-5-10-1,0 0 0,0 0-2,-1-10 0,-5-6-1,1-4-3,-2-5-1,3-6-1,4-2 0,4-4-1,7 4 0,6 3 0,9 5-1,7 1-3,11 9-1,1-1-5,10 8-11,-1-1-8,1 1-2,-3-1 2</inkml:trace>
  <inkml:trace contextRef="#ctx0" brushRef="#br0" timeOffset="8732">8094 1147 9,'2'-13'19,"-3"-6"2,3 0-12,5 5 0,-4-2 2,4 7 1,-7 9-2,12-6-1,-12 6-4,13 17-2,-9 2-2,1 7 0,0 3-1,-1 5 2,0-1 0,0 0 0,-2-4 1,2-3 0,-1-7 1,3-3 0,-6-16 0,22 12 0,-7-16-1,7-3 0,0-7-1,2-2 0,1-4 0,1-2 0,-5 1-1,-4 3 1,-4 2 0,-4 5-1,-9 11 0,10-14-1,-10 14 0,0 0-1,0 0 0,7 13 0,-3 1 0,-1 3 1,1 2-1,1 2 1,0 3 0,1-1-2,3 1-2,-4-8-8,5 0-16,3-8-1,2-4-1,2-6 0</inkml:trace>
  <inkml:trace contextRef="#ctx0" brushRef="#br0" timeOffset="9223">8641 1335 28,'-15'0'23,"6"-4"0,1-9 1,4-7-18,7-1-3,4-5-1,6 0 1,4 0-1,5 4 1,3 5-1,0 6 0,0 9 0,-1 10-1,-3 5 1,-3 7-1,-4 2-1,-2 4 0,-4 2 0,-1 0 0,-3-2 1,-2-2 1,-5-6 1,1-3 1,-10-5 1,-1 0-1,-8-8 1,-1-2-1,-6-5-1,-2-4-2,0 0-5,-2-9-12,8 0-13,7-4-2,13-1 2,9-2-1</inkml:trace>
  <inkml:trace contextRef="#ctx0" brushRef="#br0" timeOffset="9643">9132 1316 27,'-28'5'23,"4"-3"-1,-2-7 3,6-5-18,6-1-3,8-4-1,8-1 0,6 0-1,12-1 1,4 2-1,5 2 0,4 5-1,1 3 0,0 6 0,-3 4-1,-3 3 0,-9 5 0,-6 4 0,-6 4 1,-10 2 1,-5 3 0,-7-2 0,-1 1 2,-8-4 1,0-2-1,-3-7 0,3-2 0,-3-9-2,3-5-1,0-4-3,-2-9-10,6-4-16,2-5-1,7-7-2,2-6 1</inkml:trace>
  <inkml:trace contextRef="#ctx0" brushRef="#br0" timeOffset="10184">9455 615 6,'14'-4'18,"-14"4"-1,0 0 0,0 0-14,0 0-2,4 11 0,-4-11 3,-4 21 1,-2-5 2,0 13 2,-4 5 0,2 15 0,-6 9 0,4 12-1,-1 4-2,7 5-1,0 1-1,7-5-3,1-3-4,6-14-5,4-7-12,0-11-7,3-20 1,3-9-1</inkml:trace>
  <inkml:trace contextRef="#ctx0" brushRef="#br0" timeOffset="10465">9550 1278 2,'-6'16'17,"1"-4"-1,6 1-6,5 1-3,6-4-1,9-2-2,4-5 1,5-5-1,3-4 1,5-4 0,-4-8 2,1-2 0,-9-5-1,-3 0 0,-7-3 1,-2 3-2,-9 0 0,-4 5-1,-6 3-1,-4 5-2,-3 5-1,-7 8 0,-4 3 0,-4 8 0,-4 3 1,-4 7 1,-2 2 0,4 6 2,-1-1-1,8 4 0,3-2 1,8 0-1,9-5-1,12-2 0,7 1-2,8-5-1,16-1-1,2-11-6,11 1-15,5-9-5,2-7-2,3-6 0</inkml:trace>
  <inkml:trace contextRef="#ctx0" brushRef="#br0" timeOffset="11156">10103 112 29,'-12'-3'18,"12"3"-1,0 0-1,-11 1-3,11-1-3,0 0-4,0 0-1,0 0-3,0 0 0,8 16-1,-4-4-1,4 5 0,5 5 0,2 10 0,9 10 0,8 18 1,7 11-1,9 14 2,7 12-1,3 17 0,6 12 0,-9 8 0,-3 1 1,-22-4-1,-5 0 1,-22-7-1,-10-4 0,-17-14 1,-13-11 0,-6-12 1,-9-3 0,-1-11 1,-6-7-1,3-10 1,-5-6-2,2-8 1,0-5-3,4-4-2,-4-10-5,10-3-14,2-7-9,1-9-1,7-7 1</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6.70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1 269 201 0,'-4'0'7'16,"0"0"-2"-16,0 0 1 15,-1 0-3-15,5 4 5 0,0-4 4 16,0 0 0-16,0 0 1 15,0 0-3-15,-4 0-1 0,4 0-1 16,0 0 2-16,0 0-5 16,9 0-3-1,-1 0-1-15,0 0-1 16,1 0 2-16,-1 0-1 16,0 3 2-16,1-3-2 15,-1 4-1-15,0 0 3 16,5 0 0-16,-1-1 1 15,5 1 0-15,-1 0 0 16,1-1 0-16,4 1-2 16,4 0 1-16,4-1-2 15,4 1-1-15,5 0 1 16,7 0-1-16,5-1 0 16,4 1 0-16,-4 0 2 15,4-1 1-15,5 1-1 0,-5-4-2 16,4 0 1-16,4 0-1 15,13 0 0-15,9 0 0 16,-5 0 0-16,4 0 2 16,-4 0 1-16,4 0 1 15,4 0 0-15,13 0 0 16,4 0-2-16,-4 0 1 16,-4 0 0-16,-1 0 1 15,5 0-2-15,9 0 1 16,-1 0-2-16,0 0-1 15,0 0 1-15,0-4 1 16,9-3-3-16,7 0 0 0,-7-1 1 16,-9 1 2-16,0-4 1 15,0 0 1-15,9 3-2 16,-1-3 1-16,-3 0 0 16,-5 4 3-16,0-1-1 15,-4 1 0-15,8-1 1 16,1 1 1-16,-5 0 1 15,-8-1 2-15,0-3 1 16,-5 4 3-16,9-1-1 16,0 5 0-16,0-1-3 15,0 0-1-15,-12 1-5 16,-1-5-1-16,1 4 3 16,8 1 3-16,-5-1-4 15,1 0-1-15,-8 1-2 16,-5-5 1-16,0 1-2 0,0-1-1 15,5 1 1-15,7 0 1 16,-12 3-3-16,-4 0 0 16,-8 1 1-16,-4-1 2 15,-9 0-1-15,-4 0-1 16,-4 1 1-16,0-1 1 16,0 0-1-16,0 4 2 15,0 0-2-15,12-3-1 16,-4-1 1-16,-4 0-1 15,-4 4-3-15,0-3 2 16,-4-1 1-16,0-3 2 0,-5 3-1 16,-7-4-1-16,-1 5 1 15,-8-1-1-15,4 0 2 16,-4 4 3-16,4-3-4 16,0 3-1-16,5-4-5 15,3 0 1-15,5 1-5 16,-1-1 1-16,1 4-1 15,-5 0 1-15,-3 0 5 16,-9 0 1-16,-5 4 6 16,-3-1 2-16,-5 5-7 15,1-5-1-15,-9 5-9 16,-4-5-1-16,-8 5-35 16,-5-8-16-16,-16 4-67 15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23.56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104 0 11072 0 0,'0'0'324'0'0,"0"0"-3"0"0,0 0-193 0 0,0 0-61 0 0,0 0-3 0 0,0 0 0 0 0,0 0-51 0 0,0 0-213 0 0,0 0-96 0 0,0 0-21 0 0,0 0 87 0 0,0 0 380 0 0,0 0 159 0 0,0 0 38 0 0,0 0-22 0 0,0 0-110 0 0,0 0-45 0 0,0 0-8 0 0,8 0-2 0 0,-2 1-160 0 0,0 0 0 0 0,0 0 0 0 0,-1 0 0 0 0,1 1 0 0 0,-1 0 0 0 0,1 0 0 0 0,-1 0 0 0 0,0 1 0 0 0,0 0 0 0 0,0 0 0 0 0,0 0 0 0 0,-1 0 0 0 0,1 1 0 0 0,-1 0 0 0 0,0 0 0 0 0,1 1 0 0 0,18 13 60 0 0,3 6-48 0 0,35 18 206 0 0,-55-34 502 0 0,-6-8-673 0 0,-1 0 1 0 0,1-1-1 0 0,0 1 1 0 0,-1 0 0 0 0,1 0-1 0 0,0 0 1 0 0,0 0-1 0 0,-1 0 1 0 0,1 0 0 0 0,0 0-1 0 0,-1 0 1 0 0,1 0-1 0 0,0-1 1 0 0,-1 1-1 0 0,1 1 1 0 0,-1-1 0 0 0,1 0-1 0 0,0 0 1 0 0,-1 0-1 0 0,1 0 1 0 0,0 0 0 0 0,0 0-1 0 0,-1 0 1 0 0,1 0-1 0 0,0 0 1 0 0,-1 1 0 0 0,1-1-1 0 0,0 0 1 0 0,-1 0-1 0 0,1 0 1 0 0,0 1 0 0 0,0-1-1 0 0,-1 0 1 0 0,1 0-1 0 0,0 1 1 0 0,0-1 0 0 0,0 0-1 0 0,-1 0 1 0 0,1 1-1 0 0,0-1 1 0 0,0 0 0 0 0,0 1-1 0 0,0-1 1 0 0,0 0-1 0 0,0 1 1 0 0,0-1 0 0 0,0 0-1 0 0,0 1 1 0 0,0-1-1 0 0,0 0 1 0 0,0 1 0 0 0,0-1-1 0 0,0 0 1 0 0,0 1-1 0 0,0-1 1 0 0,0 0 0 0 0,0 1-1 0 0,0-1 1 0 0,0 0-1 0 0,0 1 1 0 0,0-1 0 0 0,1 0-1 0 0,-1 1 1 0 0,0-1-1 0 0,0 0-47 0 0,-39 11 314 0 0,28-7-438 0 0,-1-1 0 0 0,0 0 1 0 0,0-1-1 0 0,1 0 1 0 0,-2-1-1 0 0,1 0 1 0 0,-10-1 123 0 0,-86-18-224 0 0,72 18 224 0 0,21-3-704 0 0,62 5-704 0 0,157-26 1068 0 0,-188 23 297 0 0,2-1-24 0 0,-1 0 0 0 0,0 2 0 0 0,1 0 0 0 0,-1 0 1 0 0,0 2-1 0 0,11 2 67 0 0,-21-2 4 0 0,-1-2 20 0 0,-1 1 1 0 0,1-1 0 0 0,0 1-1 0 0,-1 1 1 0 0,1-1 0 0 0,-1 1-1 0 0,0 0 1 0 0,1 0 0 0 0,-1 1-1 0 0,0-1 1 0 0,0 1 0 0 0,-1 0-1 0 0,1 1 1 0 0,0-1 0 0 0,-1 1-1 0 0,0 0 1 0 0,0 0 0 0 0,0 0-1 0 0,-1 0 1 0 0,1 1 0 0 0,-1-1-1 0 0,3 6-24 0 0,-5-6 9 0 0,1 1 1 0 0,-1-1-1 0 0,0 1 0 0 0,0-1 0 0 0,-1 1 1 0 0,0-1-1 0 0,1 1 0 0 0,-1 0 0 0 0,-1-1 1 0 0,1 1-1 0 0,-1-1 0 0 0,0 1 0 0 0,0-1 1 0 0,0 1-1 0 0,0-1 0 0 0,-1 1 0 0 0,0-1 1 0 0,0 0-1 0 0,0 0 0 0 0,0 0 0 0 0,-1 0 1 0 0,1 0-1 0 0,-1-1 0 0 0,0 1 0 0 0,0-1 1 0 0,-1 1-1 0 0,1-1 0 0 0,-1 0 0 0 0,1-1 1 0 0,-4 3-10 0 0,-56 39-11 0 0,44-29 122 0 0,0-2-1 0 0,0 0 1 0 0,-1-2 0 0 0,-1 0-1 0 0,-14 6-110 0 0,-69 21 162 0 0,-9-14 30 0 0,87-17-2159 0 0,35-11 734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24.81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43 13192 0 0,'0'-12'664'0'0,"3"-17"-690"0"0,5 36-303 0 0,-7-6 297 0 0,-1 1 0 0 0,1-1-1 0 0,0 0 1 0 0,0 0 0 0 0,-1 0 0 0 0,1 0 0 0 0,0 0 0 0 0,0 0 0 0 0,0-1-1 0 0,0 1 1 0 0,0 0 0 0 0,1 0 0 0 0,-1-1 0 0 0,0 1 0 0 0,0-1 0 0 0,0 1-1 0 0,1-1 1 0 0,-1 1 0 0 0,0-1 0 0 0,0 0 0 0 0,1 1 0 0 0,-1-1 0 0 0,0 0-1 0 0,1 0 1 0 0,-1 0 0 0 0,0 0 0 0 0,1 0 0 0 0,-1-1 0 0 0,0 1 0 0 0,0 0-1 0 0,1 0 1 0 0,-1-1 0 0 0,0 1 0 0 0,0-1 0 0 0,1 1 0 0 0,-1-1 0 0 0,0 0 32 0 0,12-3-1 0 0,0 0 1 0 0,0 0 0 0 0,0 2 0 0 0,0-1 0 0 0,0 2-1 0 0,0 0 1 0 0,0 0 0 0 0,13 2 0 0 0,-24-1 10 0 0,89 3 320 0 0,-80-5-259 0 0,0 1 0 0 0,0 0 0 0 0,0 0 0 0 0,0 2 0 0 0,0-1 0 0 0,0 1 0 0 0,-1 1 1 0 0,1 0-1 0 0,0 0 0 0 0,-1 1 0 0 0,6 3-71 0 0,-13-6 43 0 0,0 1 1 0 0,0 0-1 0 0,0 0 1 0 0,0 0-1 0 0,0 0 1 0 0,-1 0-1 0 0,1 1 1 0 0,0-1-1 0 0,-1 1 0 0 0,1 0 1 0 0,-1 0-1 0 0,1 0 1 0 0,-1 0-1 0 0,0 0 1 0 0,0 0-1 0 0,0 1 1 0 0,0-1-1 0 0,0 1 1 0 0,-1-1-1 0 0,1 1 1 0 0,0 2-44 0 0,-17 52 1215 0 0,13-53-1194 0 0,-1 1 1 0 0,0-2 0 0 0,0 1 0 0 0,-1 0 0 0 0,1-1 0 0 0,-1 1 0 0 0,1-1 0 0 0,-1 0 0 0 0,0-1 0 0 0,-1 1 0 0 0,1 0 0 0 0,0-1 0 0 0,-1 0 0 0 0,1 0 0 0 0,-1-1 0 0 0,1 1 0 0 0,-1-1-1 0 0,0 0 1 0 0,0 0 0 0 0,0 0 0 0 0,0-1 0 0 0,0 0 0 0 0,-1 0-22 0 0,-23 6 141 0 0,-131 32 836 0 0,98-30-816 0 0,40-4-173 0 0,10 6-280 0 0,28-8-61 0 0,41 9 72 0 0,-8-16 268 0 0,0 2-1 0 0,0 2 1 0 0,0 3 0 0 0,8 2 13 0 0,-52-4 6 0 0,-1 1 0 0 0,1 0 1 0 0,0 0-1 0 0,0 0 0 0 0,-1 1 1 0 0,1-1-1 0 0,-1 1 0 0 0,1 0 1 0 0,-1 0-1 0 0,0 1 0 0 0,0-1 1 0 0,0 1-1 0 0,0 0 1 0 0,0 0-1 0 0,-1 0 0 0 0,1 1 1 0 0,-1-1-1 0 0,0 1 0 0 0,0 0 1 0 0,0 0-1 0 0,-1 0 0 0 0,1 0-6 0 0,-3 3 32 0 0,-1 0 0 0 0,0 0 0 0 0,0 0 0 0 0,0-1-1 0 0,-1 1 1 0 0,0 0 0 0 0,-1-1 0 0 0,1 0 0 0 0,-1 1-1 0 0,0-1 1 0 0,-1 0 0 0 0,1 0 0 0 0,-1-1 0 0 0,-1 1-1 0 0,1-1 1 0 0,-1 0 0 0 0,1 0 0 0 0,-1 0-1 0 0,-2 0-31 0 0,-202 160 848 0 0,185-150-1418 0 0,23-14 219 0 0,1-1-138 0 0,0 0-550 0 0,0 0-237 0 0,0 0-46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25.91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65 22 11632 0 0,'-33'-3'662'0'0,"3"6"1209"0"0,29-3-1804 0 0,9-4 93 0 0,6 0-103 0 0,1 0 0 0 0,-1 1 0 0 0,1 0 0 0 0,-1 1 0 0 0,1 1 0 0 0,0 1 0 0 0,0 0 1 0 0,0 0-1 0 0,0 2 0 0 0,-1 0 0 0 0,1 0 0 0 0,0 2 0 0 0,11 3-57 0 0,56 21 746 0 0,-19 11-490 0 0,-20-9-192 0 0,-22-8 10 0 0,-29 11 899 0 0,0-23-848 0 0,1-1 0 0 0,-1 0 0 0 0,0 0 0 0 0,-1 0 0 0 0,0-1 0 0 0,-1 0 0 0 0,-7 4-125 0 0,-20 18 85 0 0,-6 12-2 0 0,0 20-30 0 0,43-59-53 0 0,1 0 0 0 0,0-1 0 0 0,-1 1 0 0 0,1 0 0 0 0,0 0 0 0 0,0-1 0 0 0,0 1 0 0 0,1-1 0 0 0,-1 1 0 0 0,1-1 0 0 0,-1 1 0 0 0,1-1 0 0 0,0 0 0 0 0,0 0 0 0 0,0 0 0 0 0,0 0 0 0 0,0 0 0 0 0,1 0 0 0 0,-1-1 0 0 0,0 1 0 0 0,1-1 0 0 0,-1 1 0 0 0,1-1 0 0 0,0 0 0 0 0,-1 0 0 0 0,1 0 0 0 0,0 0 0 0 0,0-1 0 0 0,-1 1 0 0 0,1-1 0 0 0,0 0 0 0 0,1 0 0 0 0,105 24 427 0 0,-27 10-395 0 0,-39-22-436 0 0,-17 7 253 0 0,-20 7 185 0 0,-7-13 92 0 0,-30 33 306 0 0,-56 47-34 0 0,36-35-3737 0 0,45-50 1609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41.895"/>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37 7472 0 0,'0'0'277'0'0,"13"-3"23"0"0,51-25-1028 0 0,-60 27 875 0 0,0 0 1 0 0,0 0-1 0 0,0 0 0 0 0,0 0 0 0 0,1 1 0 0 0,-1-1 1 0 0,0 1-1 0 0,0 0 0 0 0,0 0 0 0 0,0 1 0 0 0,1-1 1 0 0,-1 1-1 0 0,0 0 0 0 0,0 0 0 0 0,0 0 0 0 0,0 1 1 0 0,-1-1-1 0 0,1 1 0 0 0,0 0 0 0 0,-1 0 0 0 0,1 0 1 0 0,0 1-148 0 0,43 15 1088 0 0,-15-1-30 0 0,28-2-807 0 0,5-11 586 0 0,-44-2 361 0 0,-28 0-62 0 0,-53 6-1196 0 0,24 0-14 0 0,0 2 280 0 0,29-9-206 0 0,3 2-16 0 0,3-3-62 0 0,1 0-3 0 0,5 4 8 0 0,55 8 73 0 0,-21-8 0 0 0,-13 1 0 0 0,0-2 0 0 0,0 0 0 0 0,0-2 0 0 0,25-1 0 0 0,-24 0 0 0 0,36-4 0 0 0,-12 3-192 0 0,-51 2 193 0 0,0 0 0 0 0,0 0 0 0 0,-1 0 1 0 0,1 0-1 0 0,0 0 0 0 0,0 0 0 0 0,-1 0 1 0 0,1 0-1 0 0,0 0 0 0 0,-1 0 0 0 0,1 0 1 0 0,-1-1-1 0 0,1 1 0 0 0,-1 0 1 0 0,1 0-1 0 0,-1-1 0 0 0,0 1 0 0 0,1 0 1 0 0,-1 0-1 0 0,0-1 0 0 0,0 1 0 0 0,0-1 1 0 0,1 1-1 0 0,-1-1 0 0 0,0 1 0 0 0,0-1 1 0 0,0 1-1 0 0,0-1 0 0 0,0 0 1 0 0,0 0-1 0 0,-1 1-1 0 0,-4 3-70 0 0,-133 61-1101 0 0,116-56 885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43.08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9 35 6408 0 0,'0'-1'30'0'0,"-1"1"1"0"0,0-1-1 0 0,1 1 1 0 0,-1-1-1 0 0,1 1 1 0 0,-1-1-1 0 0,1 0 1 0 0,-1 1-1 0 0,1-1 1 0 0,-1 0-1 0 0,1 1 1 0 0,-1-1-1 0 0,1 0 0 0 0,0 1 1 0 0,0-1-1 0 0,-1 0 1 0 0,1 0-1 0 0,0 1 1 0 0,0-1-1 0 0,0 0 1 0 0,0 0-1 0 0,0 0 1 0 0,0 1-1 0 0,0-1 1 0 0,0 0-1 0 0,0 0 1 0 0,0 0-1 0 0,0 1 1 0 0,0-1-1 0 0,1 0 1 0 0,-1 0-1 0 0,0 1 0 0 0,1-1 1 0 0,-1 0-1 0 0,0 0 1 0 0,1 1-1 0 0,-1-1 1 0 0,1 0-1 0 0,-1 1 1 0 0,1-1-1 0 0,-1 1 1 0 0,1-1-1 0 0,0 1 1 0 0,-1-1-1 0 0,1 1 1 0 0,-1-1-1 0 0,1 1 1 0 0,0 0-1 0 0,0-1 1 0 0,-1 1-1 0 0,1 0 1 0 0,0-1-1 0 0,0 1 0 0 0,-1 0 1 0 0,1 0-1 0 0,0 0 1 0 0,0 0-1 0 0,0 0 1 0 0,-1 0-1 0 0,1 0 1 0 0,0 0-1 0 0,0 0 1 0 0,0 0-31 0 0,91 7 2152 0 0,63 12-952 0 0,-11 1-208 0 0,-74-9-544 0 0,51 8 104 0 0,-90-11-380 0 0,-31-8-31 0 0,0 0 34 0 0,0 0 1 0 0,0 0 21 0 0,0 0 90 0 0,0 0 38 0 0,-21 12 483 0 0,-2 0-780 0 0,0-2 0 0 0,-1-1 1 0 0,0-1-1 0 0,0 0 0 0 0,-1-2 0 0 0,-24 3-28 0 0,-72 29 54 0 0,-15-10-54 0 0,86-13 10 0 0,61-11-10 0 0,108 0-10 0 0,37-4 10 0 0,-96 8 0 0 0,-47-1 0 0 0,-8-3 0 0 0,-2 0 0 0 0,-10 19-386 0 0,-20 11-1110 0 0,18-26 922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44.15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134 98 11328 0 0,'-52'-41'665'0'0,"23"34"-638"0"0,10-3-159 0 0,-10-18 795 0 0,25 17-318 0 0,3 10-95 0 0,1 1-22 0 0,0 0-10 0 0,0 0-2 0 0,0 0-26 0 0,30 4-270 0 0,174-5 666 0 0,-112 9-586 0 0,-43 0 0 0 0,-42-7 0 0 0,-1 0 10 0 0,-5-1 8 0 0,0 0 1 0 0,0 0-1 0 0,0 0 0 0 0,0 1 0 0 0,0-1 0 0 0,0 0 0 0 0,-1 1 1 0 0,1-1-1 0 0,0 1 0 0 0,0-1 0 0 0,0 1 0 0 0,0-1 0 0 0,-1 1 1 0 0,1 0-1 0 0,0-1 0 0 0,0 1 0 0 0,-1 0 0 0 0,1 0 0 0 0,-1 0 1 0 0,1-1-1 0 0,0 1 0 0 0,-1 0 0 0 0,0 0 0 0 0,1 0 0 0 0,-1 0 1 0 0,0 0-1 0 0,1 0 0 0 0,-1 0 0 0 0,0 0 0 0 0,0 0 0 0 0,0 0 1 0 0,0 0-19 0 0,0 0 93 0 0,-8 10 422 0 0,-79 36-470 0 0,-32-5 398 0 0,30-16-443 0 0,17-5 298 0 0,59-10-37 0 0,19 8-123 0 0,-3-17-149 0 0,1 1-1 0 0,-1-1 1 0 0,1 0 0 0 0,-1 1 0 0 0,1-2-1 0 0,0 1 1 0 0,0 0 0 0 0,0-1 0 0 0,0 0-1 0 0,0 0 1 0 0,0 0 0 0 0,0 0-1 0 0,0-1 1 0 0,0 1 0 0 0,1-1 0 0 0,-1 0-1 0 0,1-1 12 0 0,11 3-10 0 0,80 5 21 0 0,-76-11 25 0 0,-8 1-34 0 0,0 0 0 0 0,0 1 0 0 0,0 0 1 0 0,1 1-1 0 0,-1 1 0 0 0,1 0 0 0 0,-1 1 0 0 0,4 0-2 0 0,-15 0 23 0 0,0 0-1 0 0,0 1 0 0 0,0-1 1 0 0,-1 0-1 0 0,1 0 0 0 0,0 1 0 0 0,-1-1 1 0 0,1 0-1 0 0,-1 1 0 0 0,1-1 0 0 0,-1 1 1 0 0,0-1-1 0 0,1 0 0 0 0,-1 1 1 0 0,0-1-1 0 0,0 1 0 0 0,0-1 0 0 0,0 1 1 0 0,0-1-1 0 0,0 1 0 0 0,-1-1 0 0 0,1 1 1 0 0,0-1-1 0 0,-1 0 0 0 0,1 1 0 0 0,-1-1 1 0 0,0 0-1 0 0,1 1 0 0 0,-1-1 1 0 0,0 0-1 0 0,0 0 0 0 0,0 0 0 0 0,0 1 1 0 0,0-1-1 0 0,0 0 0 0 0,0 0 0 0 0,0 0-22 0 0,-90 43-261 0 0,51-14-1851 0 0,36-25 1094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45.665"/>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44 66 13152 0 0,'-42'-8'690'0'0,"41"17"-636"0"0,1-9-53 0 0,0 1 5 0 0,0 0 0 0 0,0 0 0 0 0,0 0 0 0 0,0 0 0 0 0,0 0 1 0 0,0 0-1 0 0,0 0 0 0 0,1 0 0 0 0,-1 0 0 0 0,0 0 0 0 0,1 0 1 0 0,-1 0-1 0 0,0 0 0 0 0,1-1 0 0 0,0 1 0 0 0,-1 0 0 0 0,1 0 0 0 0,-1 0 1 0 0,1-1-1 0 0,0 1 0 0 0,-1 0 0 0 0,1-1 0 0 0,0 1 0 0 0,0 0 1 0 0,0-1-1 0 0,0 1 0 0 0,-1-1 0 0 0,1 1 0 0 0,0-1 0 0 0,0 0 1 0 0,1 1-7 0 0,41-23 608 0 0,158-9 946 0 0,-160 19-1542 0 0,-28 8 8 0 0,0 0 0 0 0,1 1 0 0 0,-1 0 0 0 0,1 1 0 0 0,0 0 0 0 0,0 1 0 0 0,13 1-20 0 0,65-8 54 0 0,-28 20 84 0 0,-59 8 187 0 0,-16 21 339 0 0,-26-29-280 0 0,-176 84-129 0 0,137-56 20 0 0,-8 6 107 0 0,5-3-180 0 0,79-43-202 0 0,0 1 0 0 0,-1-1 1 0 0,1 0-1 0 0,0 1 0 0 0,-1-1 0 0 0,1 1 1 0 0,0-1-1 0 0,0 0 0 0 0,-1 1 0 0 0,1-1 1 0 0,0 1-1 0 0,0-1 0 0 0,0 1 0 0 0,0-1 1 0 0,0 1-1 0 0,0-1 0 0 0,-1 1 0 0 0,1-1 1 0 0,0 1-1 0 0,0-1 0 0 0,1 1 0 0 0,-1-1 1 0 0,0 1-1 0 0,0-1 0 0 0,0 1 0 0 0,0-1 1 0 0,0 1-1 0 0,0-1 0 0 0,1 0 0 0 0,-1 1 1 0 0,0-1-1 0 0,0 1 0 0 0,1-1 1 0 0,-1 1-1 0 0,0-1 0 0 0,1 0 0 0 0,-1 1 1 0 0,0-1-1 0 0,1 0 0 0 0,-1 1 0 0 0,1-1 1 0 0,-1 0-1 0 0,0 0 0 0 0,1 1 0 0 0,-1-1 1 0 0,1 0-1 0 0,-1 0 0 0 0,1 0 0 0 0,-1 0 1 0 0,1 1-1 0 0,-1-1 0 0 0,1 0 0 0 0,-1 0 1 0 0,1 0-1 0 0,-1 0 0 0 0,1 0 0 0 0,-1 0 0 0 0,13 1 0 0 0,0 0-1 0 0,0-1 0 0 0,-1 0 1 0 0,1-1-1 0 0,0-1 1 0 0,0 0-1 0 0,-1 0 0 0 0,0-1 1 0 0,11-4 0 0 0,32-7-181 0 0,-40 11 142 0 0,0 0 0 0 0,0 1 0 0 0,0 1 0 0 0,0 0 0 0 0,0 1 0 0 0,0 0 0 0 0,0 1 0 0 0,0 1 0 0 0,0 0-1 0 0,0 2 1 0 0,7 1 39 0 0,-20-4 3 0 0,-1-1-1 0 0,1 1 1 0 0,0 0-1 0 0,0-1 1 0 0,0 1 0 0 0,0 0-1 0 0,-1 0 1 0 0,1 0-1 0 0,0 0 1 0 0,-1 0-1 0 0,1 1 1 0 0,-1-1-1 0 0,1 0 1 0 0,-1 1-1 0 0,0-1 1 0 0,1 1-1 0 0,-1 0 1 0 0,0-1-1 0 0,0 1 1 0 0,0 0-1 0 0,0-1 1 0 0,-1 1-1 0 0,1 0 1 0 0,0 0-1 0 0,-1 0 1 0 0,1 0-1 0 0,-1 0 1 0 0,0 0-1 0 0,0 0 1 0 0,1 0-1 0 0,-1 0 1 0 0,-1 0-1 0 0,1 0 1 0 0,0 0-1 0 0,-1 1-2 0 0,-12 46-1702 0 0,9-41 741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46.76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13 182 8720 0 0,'-6'-5'969'0'0,"0"-10"-605"0"0,6 7-417 0 0,1 2 225 0 0,1 1 0 0 0,-1 0 1 0 0,1 1-1 0 0,0-1 1 0 0,1 0-1 0 0,-1 1 0 0 0,1-1 1 0 0,0 1-1 0 0,0 0 1 0 0,1-1-1 0 0,-1 2 0 0 0,1-1 1 0 0,0 0-1 0 0,0 1 1 0 0,0 0-1 0 0,0-1 0 0 0,0 2 1 0 0,1-1-1 0 0,0 0 1 0 0,2 0-173 0 0,22-9 173 0 0,1 0 0 0 0,0 3 1 0 0,0 0-1 0 0,28-3-173 0 0,-27 6 59 0 0,-16 3-11 0 0,1 1 0 0 0,0 0 0 0 0,0 0 0 0 0,-1 2 0 0 0,1 0 0 0 0,0 1 0 0 0,0 0-48 0 0,22 7 330 0 0,-37-7-276 0 0,0 0-1 0 0,1 1-32 0 0,-11 9 86 0 0,-3-2-83 0 0,-1-1 0 0 0,0 0 0 0 0,0-1 0 0 0,-1 0 0 0 0,0-1 0 0 0,0-1 0 0 0,-10 3-24 0 0,-71 28 651 0 0,-1 5-577 0 0,52-9-20 0 0,37-28-38 0 0,11 7 268 0 0,-1-10-276 0 0,-1 1 0 0 0,1-1 0 0 0,0 0 1 0 0,0 0-1 0 0,0 0 0 0 0,0 0 1 0 0,0 0-1 0 0,1 0 0 0 0,-1-1 1 0 0,0 0-1 0 0,0 0 0 0 0,0 0 1 0 0,1 0-1 0 0,-1 0 0 0 0,0 0 1 0 0,0-1-1 0 0,3 0-8 0 0,-3 0-1 0 0,231-31-783 0 0,-152 35 848 0 0,-81-2-64 0 0,0 0 0 0 0,0-1 1 0 0,0 1-1 0 0,0 0 1 0 0,0-1-1 0 0,0 1 1 0 0,-1 0-1 0 0,1 0 1 0 0,0 0-1 0 0,0 0 1 0 0,-1 0-1 0 0,1 0 1 0 0,-1 0-1 0 0,1 0 0 0 0,-1 0 1 0 0,1 0-1 0 0,-1 0 1 0 0,0 0-1 0 0,1 0 1 0 0,-1 0-1 0 0,0 0 1 0 0,0 0-1 0 0,0 1 1 0 0,0-1-1 0 0,0 0 0 0 0,0 0 1 0 0,0 0-1 0 0,0 0 1 0 0,-1 1-1 0 0,-2 5 12 0 0,-1 0-1 0 0,0-1 1 0 0,0 1 0 0 0,0-1 0 0 0,-1 0-1 0 0,0 0 1 0 0,0 0 0 0 0,-1-1 0 0 0,0 0-1 0 0,0 0 1 0 0,-5 3-12 0 0,-21 20-190 0 0,-155 145-2020 0 0,170-154 1628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48.09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73 10120 0 0,'0'0'298'0'0,"13"-8"108"0"0,74-14-310 0 0,31 6 149 0 0,57-4-457 0 0,-129 16 595 0 0,1 2-1 0 0,0 2 1 0 0,33 4-383 0 0,-68-3-2 0 0,-1 1 1 0 0,1 1-1 0 0,-1 0 1 0 0,0 0-1 0 0,0 1 1 0 0,0 0-1 0 0,0 1 1 0 0,-1 1-1 0 0,0-1 1 0 0,0 2-1 0 0,0-1 1 0 0,-1 1-1 0 0,0 1 1 0 0,5 5 1 0 0,-12-11-6 0 0,1 0 0 0 0,-1 0 1 0 0,0 0-1 0 0,-1 0 0 0 0,1 1 0 0 0,0-1 1 0 0,-1 1-1 0 0,1-1 0 0 0,-1 1 1 0 0,0-1-1 0 0,0 1 0 0 0,0 0 1 0 0,0 0-1 0 0,0 0 0 0 0,-1-1 0 0 0,1 1 1 0 0,-1 0-1 0 0,0 0 0 0 0,0 0 1 0 0,0 0-1 0 0,0 0 0 0 0,0 0 1 0 0,-1 0-1 0 0,1 0 0 0 0,-1 0 0 0 0,0-1 1 0 0,0 1-1 0 0,0 0 0 0 0,-1 2 6 0 0,-33 41 1056 0 0,23-31-916 0 0,-2-1 0 0 0,0-1-1 0 0,0 0 1 0 0,-1 0 0 0 0,0-2-1 0 0,-1 0 1 0 0,-1-1 0 0 0,-9 5-140 0 0,-144 88 0 0 0,111-68 21 0 0,26-17 10 0 0,1 1 0 0 0,0 2 1 0 0,2 1-1 0 0,-6 7-31 0 0,35-28 0 0 0,0 0 0 0 0,1 0 0 0 0,-1-1 0 0 0,0 1-1 0 0,0 0 1 0 0,1 0 0 0 0,-1 0 0 0 0,0 0 0 0 0,1 0 0 0 0,-1 0-1 0 0,1 0 1 0 0,-1 0 0 0 0,1 0 0 0 0,0 1 0 0 0,-1-1 0 0 0,1 0-1 0 0,0 0 1 0 0,0 0 0 0 0,0 0 0 0 0,0 1 0 0 0,0-1 0 0 0,0 0-1 0 0,0 0 1 0 0,0 0 0 0 0,0 0 0 0 0,0 0 0 0 0,1 1 0 0 0,-1-1-1 0 0,1 0 1 0 0,-1 0 0 0 0,1 0 0 0 0,-1 0 0 0 0,1 0 0 0 0,-1 0-1 0 0,1 0 1 0 0,0 0 0 0 0,0 0 0 0 0,-1 0 0 0 0,1-1 0 0 0,0 1 0 0 0,0 0-1 0 0,0 0 1 0 0,0-1 0 0 0,0 1 0 0 0,0-1 0 0 0,0 1 0 0 0,0-1-1 0 0,0 1 1 0 0,0-1 0 0 0,0 1 0 0 0,0-1 0 0 0,1 0 0 0 0,-1 0-1 0 0,0 0 1 0 0,0 0 0 0 0,0 0 0 0 0,0 0 0 0 0,1 0 0 0 0,-1 0-1 0 0,0 0 1 0 0,0 0 0 0 0,0 0 0 0 0,0-1 0 0 0,0 1 0 0 0,1-1 0 0 0,106 1 0 0 0,71-27-1272 0 0,-119 20 998 0 0,14 7 220 0 0,-66 0 128 0 0,-6 0 1 0 0,-2 0 37 0 0,-1 2 96 0 0,-21 30 537 0 0,-66 34-1495 0 0,33-34 158 0 0,37-24 368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49.24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64 10136 0 0,'0'0'464'0'0,"0"0"-10"0"0,0-1-294 0 0,5-9-142 0 0,-1 6-67 0 0,0 1 0 0 0,0-1 0 0 0,0 1 1 0 0,0 0-1 0 0,1 0 0 0 0,-1 1 1 0 0,1-1-1 0 0,0 1 0 0 0,0 0 0 0 0,0 1 1 0 0,0-1-1 0 0,0 1 0 0 0,0 0 0 0 0,2-1 49 0 0,7-2-40 0 0,7 0 380 0 0,0 1 0 0 0,-1 0 0 0 0,1 1 0 0 0,0 1 1 0 0,19 2-341 0 0,-9 0-21 0 0,91 7 32 0 0,-107-9-26 0 0,0 2 0 0 0,0 0-1 0 0,0 1 1 0 0,0 1 0 0 0,0 0 0 0 0,0 1 0 0 0,6 3 15 0 0,-35 19 42 0 0,-38-2 270 0 0,21-13-200 0 0,0 2 1 0 0,0 0 0 0 0,1 3-1 0 0,-25 16-112 0 0,-23-2 958 0 0,77-30-953 0 0,1 1 1 0 0,0-1 0 0 0,-1 0 0 0 0,1 1 0 0 0,-1-1 0 0 0,1 0 0 0 0,0 0 0 0 0,-1 1 0 0 0,1-1-1 0 0,0 1 1 0 0,0-1 0 0 0,-1 0 0 0 0,1 1 0 0 0,0-1 0 0 0,0 1 0 0 0,0-1 0 0 0,-1 0 0 0 0,1 1-1 0 0,0-1 1 0 0,0 1 0 0 0,0-1 0 0 0,0 1 0 0 0,0-1 0 0 0,0 1 0 0 0,0-1 0 0 0,0 1 0 0 0,0-1-1 0 0,0 0 1 0 0,0 1 0 0 0,0-1 0 0 0,0 1 0 0 0,0-1 0 0 0,1 1 0 0 0,-1-1 0 0 0,0 1-1 0 0,0-1 1 0 0,0 0 0 0 0,1 1 0 0 0,-1-1 0 0 0,0 1 0 0 0,0-1 0 0 0,1 0 0 0 0,-1 1 0 0 0,0-1-1 0 0,1 0 1 0 0,-1 0 0 0 0,1 1 0 0 0,-1-1 0 0 0,0 0 0 0 0,1 0 0 0 0,-1 1 0 0 0,1-1 0 0 0,-1 0-6 0 0,91 4 1240 0 0,125-16-1816 0 0,-214 13 577 0 0,0-1 1 0 0,-1 1 0 0 0,1 0 0 0 0,-1 0 0 0 0,1 0 0 0 0,0 0 0 0 0,-1 0 0 0 0,0 0 0 0 0,1 0 0 0 0,-1 1 0 0 0,0-1 0 0 0,0 0 0 0 0,1 1 0 0 0,-1-1 0 0 0,0 1 0 0 0,-1-1 0 0 0,1 1-1 0 0,0 0 1 0 0,0-1 0 0 0,-1 1 0 0 0,1 0 0 0 0,-1 0 0 0 0,1-1 0 0 0,-1 1 0 0 0,0 0 0 0 0,1 0 0 0 0,-1 0 0 0 0,0-1 0 0 0,0 1 0 0 0,-1 0 0 0 0,1 0 0 0 0,0 0 0 0 0,-1 0-2 0 0,-21 26-54 0 0,-17 10 234 0 0,-2-2 0 0 0,-1-2-1 0 0,-2-2 1 0 0,-12 6-180 0 0,-136 70 1382 0 0,132-56-1543 0 0,60-50 58 0 0,0-2-1 0 0,0 0-11 0 0,32 15-652 0 0,15-15 58 0 0,-17-3 325 0 0</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8.60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-10 148 72 0,'-4'0'27'0,"4"0"-14"0,0-4-20 0,0 0 5 0,0 1 9 16,0-1 7-16,0 4 15 15,0-4 7-15,0 4-4 16,0 0-2-16,0 0-10 15,0 0-5-15,0 0-8 16,0 0-1-16,0 0 1 0,0 0-3 16,0 0-3-16,0 0-5 15,0 0 0-15,0 0 2 16,4 4 3-16,0 0 0 16,1-1 2-16,3 1-2 15,0 0-1-15,5-1-2 16,-1 1 1-16,1 0 1 15,-1-4 0-15,5 0 4 0,-1 4 5 16,5-4-5-16,0 0 0 16,0-4-2-16,8 4 1 15,0 0-2-15,4 0 2 16,9-4-2-16,8 0-1 16,4 4 1-16,8-3-1 15,-3 3-3-15,-1 0 2 16,0-4 1-16,4 0 0 15,1 1 0-15,8 3 2 16,8-4-1-16,4 4 2 16,0 0 2-16,0-4 2 15,5 4 1-15,-1-3 0 0,5 3-4 16,7-4-1-16,5 4-1 16,-8 0-2-16,-4 0 3 15,-1 0 0-15,5 0-1 16,8 4 1-16,4-1-2 15,-4 1-1-15,-8 0 5 16,-1-1 1-16,1-3-2 16,12 0-3-16,-4 0 0 15,0 4 1-15,-4-4-1 16,0 0-1-16,0 0 1 16,12 0 1-16,0 0 1 15,1-4 1-15,-5 1 0 16,4-5 2-16,1 5-3 15,3-5 0-15,1 8-1 16,-9-4 1-16,-8 1-2 0,-1-1-1 16,10 4 3-16,3 0 0 15,-4 4-1-15,4-4-2 16,-12 0 1-16,4 0-1 16,4 0 0-16,9-4 0 15,-5 4 2-15,-4-4 1 16,-8 1-1-16,0-5 1 15,-4 1 0-15,4-1 1 16,4 1 0-16,-9 0 0 16,-7-1-2-16,-5 1 1 15,-4-1-2-15,-4 1 2 16,4 3 2-16,0 1 2 0,0-1 1 16,-4 0 2-16,-4 1-1 15,-9-1 0-15,-4 0-3 16,-4 4 1-16,0 0-4 15,-4 0-2-15,0-3-3 16,9-1-1-16,-10 4 2 16,-3 0 0-16,-4-4 1 15,-9 4 0-15,-4 0 0 16,-8 0 2-16,-4 0-8 16,-5 4-3-16,-3 0-15 15,-9-4-7-15,0 0-57 16,0 7-23-16,4-11 7 15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50.30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90 8480 0 0,'91'-22'410'0'0,"1"16"-130"0"0,13-27-778 0 0,16 5 2046 0 0,-43 27 272 0 0,-70 3-1697 0 0,-8-2 375 0 0,-12 3-313 0 0,-175 55 967 0 0,34-1 26 0 0,68-29-466 0 0,67-16-696 0 0,18-11-16 0 0,-1-1 0 0 0,1 0 0 0 0,0 0 0 0 0,0 1 0 0 0,-1-1 0 0 0,1 0 0 0 0,0 0 0 0 0,0 1 0 0 0,-1-1 0 0 0,1 0 0 0 0,0 1 0 0 0,0-1 0 0 0,0 0 0 0 0,0 1 0 0 0,0-1 0 0 0,-1 0 0 0 0,1 1 0 0 0,0-1 0 0 0,0 1 0 0 0,0-1 0 0 0,0 0 0 0 0,0 1 0 0 0,0-1 0 0 0,0 0 0 0 0,0 1 0 0 0,0-1 0 0 0,1 1 0 0 0,-1-1 0 0 0,0 0 0 0 0,0 1 0 0 0,0-1 0 0 0,0 0 0 0 0,0 1 0 0 0,1-1 0 0 0,-1 0 0 0 0,0 1 0 0 0,0-1 0 0 0,0 0 0 0 0,1 0 0 0 0,-1 1 0 0 0,0-1 0 0 0,1 0 0 0 0,-1 0 0 0 0,0 1 0 0 0,0-1 0 0 0,1 0 0 0 0,-1 0 0 0 0,0 0 0 0 0,1 0 0 0 0,-1 1 0 0 0,1-1 0 0 0,-1 0 0 0 0,0 0 0 0 0,1 0 0 0 0,82 0 0 0 0,90-7 390 0 0,-155 6-329 0 0,0 2 0 0 0,0 0-1 0 0,0 0 1 0 0,-1 2-1 0 0,1 0 1 0 0,5 3-61 0 0,91 33-1332 0 0,-114-39 1318 0 0,0 1 0 0 0,1-1 0 0 0,-1 1 0 0 0,0-1 0 0 0,1 1-1 0 0,-1-1 1 0 0,0 1 0 0 0,1-1 0 0 0,-1 1 0 0 0,0 0 0 0 0,0-1 0 0 0,0 1 0 0 0,0-1-1 0 0,0 1 1 0 0,0 0 0 0 0,0-1 0 0 0,0 1 0 0 0,0 0 0 0 0,0-1 0 0 0,0 1 0 0 0,0-1-1 0 0,0 1 1 0 0,0 0 0 0 0,0-1 0 0 0,-1 1 0 0 0,1-1 0 0 0,0 1 0 0 0,0 0 0 0 0,-1-1-1 0 0,1 1 1 0 0,0-1 0 0 0,-1 1 0 0 0,1-1 0 0 0,-1 1 0 0 0,1-1 0 0 0,-1 0 0 0 0,1 1-1 0 0,-1-1 1 0 0,1 0 0 0 0,-1 1 0 0 0,1-1 0 0 0,-1 1 14 0 0,-254 106 3138 0 0,150-55-2402 0 0,26-7-656 0 0,31 2-322 0 0,47-46 215 0 0,0 0 0 0 0,0 0 0 0 0,-1 0 1 0 0,1 0-1 0 0,0 0 0 0 0,0 0 0 0 0,0 0 0 0 0,0 1 0 0 0,1-1 1 0 0,-1 0-1 0 0,0 0 0 0 0,0 1 0 0 0,1-1 0 0 0,-1 1 1 0 0,1-1-1 0 0,-1 1 0 0 0,1-1 0 0 0,0 0 0 0 0,-1 1 1 0 0,1-1-1 0 0,0 1 0 0 0,0-1 0 0 0,0 1 0 0 0,0 0 0 0 0,0-1 1 0 0,1 1-1 0 0,-1-1 0 0 0,0 0 0 0 0,1 1 0 0 0,-1-1 1 0 0,1 1-1 0 0,-1-1 0 0 0,1 1 0 0 0,0-1 0 0 0,0 0 0 0 0,-1 0 1 0 0,1 1-1 0 0,0-1 0 0 0,0 0 0 0 0,0 0 0 0 0,0 0 1 0 0,0 0-1 0 0,1 0 0 0 0,-1 0 0 0 0,0 0 27 0 0,8 6-447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51.03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187 0 12840 0 0,'0'0'374'0'0,"0"0"0"0"0,0 0-228 0 0,0 0-64 0 0,-14 16-261 0 0,-39-13-1021 0 0,28-6 1564 0 0,-57-5 1559 0 0,81 9-1854 0 0,11 13-134 0 0,41-2 318 0 0,97 15-9 0 0,-17 15-297 0 0,-128-42 73 0 0,-1 1 1 0 0,0-1 0 0 0,1 1-1 0 0,-1 0 1 0 0,0-1 0 0 0,0 1-1 0 0,0 0 1 0 0,1 1 0 0 0,-1-1-1 0 0,0 0 1 0 0,-1 0 0 0 0,1 1-1 0 0,0 0 1 0 0,0-1 0 0 0,-1 1-1 0 0,1 0 1 0 0,0-1 0 0 0,-1 1 0 0 0,0 0-1 0 0,1 0 1 0 0,-1 0 0 0 0,0 1-1 0 0,0-1 1 0 0,0 0 0 0 0,-1 0-1 0 0,1 0 1 0 0,0 1 0 0 0,-1-1-1 0 0,0 0 1 0 0,1 1 0 0 0,-1-1-1 0 0,0 1 1 0 0,0-1 0 0 0,0 0 0 0 0,-1 2-21 0 0,-1 0 10 0 0,-1 1 0 0 0,1-1 0 0 0,-1 0 0 0 0,-1 0 0 0 0,1 0 0 0 0,0 0 0 0 0,-1 0 0 0 0,0-1 1 0 0,0 1-1 0 0,0-1 0 0 0,0 0 0 0 0,-1 0 0 0 0,1-1 0 0 0,-5 2-10 0 0,-2 3-5 0 0,-236 132 1842 0 0,164-101-1339 0 0,87-26-434 0 0,136 1 536 0 0,55-21-600 0 0,-187 8-10 0 0,-1 0 0 0 0,1 0-1 0 0,0 1 1 0 0,-1 0-1 0 0,1 1 1 0 0,-1-1-1 0 0,0 2 1 0 0,0-1-1 0 0,1 1 1 0 0,-1 0 0 0 0,-1 0-1 0 0,2 1 11 0 0,35 16-3121 0 0,-34-17 1728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57.065"/>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39 10568 0 0,'0'0'481'0'0,"0"0"-6"0"0,0 0-294 0 0,0 0-104 0 0,4 3-11 0 0,-1-3-101 0 0,-2 0-148 0 0,30-3-1031 0 0,-14-9 1032 0 0,34-14 1694 0 0,-7 34-178 0 0,27-2-392 0 0,29 2-719 0 0,64 8 4 0 0,27-1-163 0 0,-80 8 1640 0 0,-151-40-1638 0 0,-59 15-420 0 0,-16 10 343 0 0,71-3-137 0 0,34-5 96 0 0,0 0 1 0 0,1 1-1 0 0,-1 1 0 0 0,0-1 0 0 0,1 2 1 0 0,-1-1-1 0 0,1 1 0 0 0,0 1 1 0 0,-4 2 51 0 0,-64 44-112 0 0,76-50 109 0 0,-1 1 1 0 0,1 0 0 0 0,0 0 0 0 0,0 0-1 0 0,0 0 1 0 0,0 0 0 0 0,0 0 0 0 0,0 0 0 0 0,0 0-1 0 0,0 0 1 0 0,0 0 0 0 0,0 1 0 0 0,1-1-1 0 0,-1 0 1 0 0,1 1 0 0 0,-1-1 0 0 0,1 0 0 0 0,-1 1-1 0 0,1-1 1 0 0,0 0 0 0 0,-1 1 0 0 0,1-1-1 0 0,0 1 1 0 0,0-1 0 0 0,0 1 0 0 0,0-1 0 0 0,0 1-1 0 0,1-1 1 0 0,-1 0 0 0 0,0 1 0 0 0,1-1-1 0 0,-1 1 1 0 0,1-1 0 0 0,-1 0 0 0 0,1 1 0 0 0,0-1 2 0 0,26 10-3 0 0,0 0 1 0 0,2-2 0 0 0,-1-1 0 0 0,17 2 2 0 0,103 34 101 0 0,-93-6 167 0 0,-52-35-251 0 0,-1 0 0 0 0,1-1 1 0 0,-1 1-1 0 0,0 0 0 0 0,0 0 1 0 0,0 1-1 0 0,0-1 0 0 0,-1 0 1 0 0,1 0-1 0 0,-1 1 0 0 0,0-1 1 0 0,0 1-1 0 0,0-1 0 0 0,-1 1 1 0 0,1 0-1 0 0,-1-1 0 0 0,0 1 1 0 0,0 0-1 0 0,0-1 0 0 0,0 1 1 0 0,-1-1-1 0 0,1 1 0 0 0,-1 0 1 0 0,0 1-18 0 0,-7 9 9 0 0,-1-1 0 0 0,0 0 1 0 0,0 0-1 0 0,-1-1 0 0 0,-1 0 1 0 0,0-1-1 0 0,0 0 0 0 0,-1-1 1 0 0,-1 0-1 0 0,0-1 1 0 0,0 0-1 0 0,-9 3-9 0 0,15-7 32 0 0,-148 96 519 0 0,101-63-551 0 0,48-34-20 0 0,4-3-77 0 0,2-1-9 0 0,0 0 6 0 0,0 0 17 0 0,0 0 10 0 0,0 0 1 0 0,2-1-34 0 0,20-7-446 0 0,-6 1 234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58.31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72 11880 0 0,'0'0'257'0'0,"0"0"-2"0"0,0 0-215 0 0,0 0-310 0 0,0 0-119 0 0,0 0-24 0 0,0 0 35 0 0,0 0 164 0 0,10-5-190 0 0,9-23 24 0 0,-18 27 542 0 0,-1 1 281 0 0,13-16 2648 0 0,-7 14-3027 0 0,-1-1 0 0 0,0 0 1 0 0,1 1-1 0 0,-1 0 1 0 0,1 1-1 0 0,0-1 1 0 0,0 1-1 0 0,0 0 1 0 0,-1 0-1 0 0,1 1 0 0 0,0 0 1 0 0,5 0-65 0 0,103-3 1337 0 0,63 21-927 0 0,-107-7-43 0 0,-80 1-233 0 0,-136 47-340 0 0,80-29 217 0 0,-56 55-22 0 0,110-78-6 0 0,11-6 5 0 0,1 0-1 0 0,0-1 0 0 0,-1 1 1 0 0,1 0-1 0 0,0 0 0 0 0,-1-1 1 0 0,1 1-1 0 0,0 0 0 0 0,0 0 1 0 0,0 0-1 0 0,0-1 0 0 0,0 1 1 0 0,0 0-1 0 0,0 0 0 0 0,0 0 1 0 0,0 0-1 0 0,0-1 0 0 0,0 1 1 0 0,0 0-1 0 0,1 0 0 0 0,-1-1 1 0 0,0 1-1 0 0,1 0 0 0 0,-1 0 1 0 0,0-1-1 0 0,1 1 0 0 0,-1 0 1 0 0,1-1-1 0 0,-1 1 0 0 0,1 0 1 0 0,-1-1-1 0 0,1 1 0 0 0,0-1 1 0 0,-1 1-1 0 0,1-1 0 0 0,0 1 1 0 0,-1-1-1 0 0,1 1 13 0 0,10 4 65 0 0,0 0 0 0 0,0-1 0 0 0,0 0 0 0 0,1-1 0 0 0,-1 0 0 0 0,1 0 0 0 0,0-1 0 0 0,0-1 0 0 0,0 0 0 0 0,9-1-65 0 0,-14 0-3 0 0,1 1-1 0 0,-1-1 0 0 0,1 1 0 0 0,-1 1 1 0 0,1 0-1 0 0,-1 0 0 0 0,0 0 0 0 0,0 1 0 0 0,0 0 1 0 0,0 0-1 0 0,0 1 0 0 0,-1 0 0 0 0,1 0 0 0 0,-1 0 1 0 0,0 1-1 0 0,0 0 0 0 0,-1 0 0 0 0,0 1 1 0 0,1 1 2 0 0,37 77 329 0 0,-48-30-965 0 0,-1-44 683 0 0,0 1 1 0 0,-1-1-1 0 0,-1 0 0 0 0,0-1 0 0 0,0 1 1 0 0,0-1-1 0 0,-1-1 0 0 0,-1 0 0 0 0,0 0 1 0 0,0-1-1 0 0,0 0 0 0 0,-5 1-46 0 0,-25 20 282 0 0,30-20-259 0 0,1 1 0 0 0,0-1-1 0 0,0 1 1 0 0,1 1 0 0 0,0 0-1 0 0,1 0 1 0 0,-6 10-23 0 0,12-18-31 0 0,1-1 0 0 0,0 0 0 0 0,0 1 0 0 0,0-1 0 0 0,0 1 0 0 0,0-1 0 0 0,1 1 0 0 0,-1-1 0 0 0,0 1 0 0 0,1-1 0 0 0,-1 1 0 0 0,1-1 0 0 0,-1 0 0 0 0,1 1 0 0 0,-1-1-1 0 0,1 0 1 0 0,0 1 0 0 0,0-1 0 0 0,0 0 0 0 0,0 0 0 0 0,0 0 0 0 0,0 0 0 0 0,0 0 0 0 0,0 0 0 0 0,0 0 0 0 0,0 0 0 0 0,1 0 0 0 0,-1-1 0 0 0,0 1 0 0 0,1 0 0 0 0,-1-1 0 0 0,0 1 0 0 0,1-1 0 0 0,-1 1 0 0 0,1-1 0 0 0,-1 0 0 0 0,1 0 0 0 0,-1 0-1 0 0,1 0 1 0 0,-1 0 0 0 0,1 0 0 0 0,-1 0 0 0 0,1 0 0 0 0,-1 0 0 0 0,0-1 0 0 0,1 1 31 0 0,16-3-921 0 0,3-1-280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0:58.81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57 20 10912 0 0,'0'0'224'0'0,"-9"-4"56"0"0,5 0-280 0 0,-6 0 0 0 0,10 4 0 0 0,-9-4 0 0 0,1 0-536 0 0,-1 4-160 0 0,1 0-32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0.045"/>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18 4 11792 0 0,'-16'-3'633'0'0,"15"2"-504"0"0,1 1 38 0 0,0 0 8 0 0,0 0-53 0 0,0 0-215 0 0,0 0-64 0 0,0 0-3 0 0,1 2 138 0 0,1 0 0 0 0,0-1 1 0 0,0 1-1 0 0,0 0 0 0 0,0-1 1 0 0,0 0-1 0 0,1 1 1 0 0,-1-1-1 0 0,0 0 0 0 0,0 0 1 0 0,1-1-1 0 0,-1 1 0 0 0,1 0 1 0 0,-1-1-1 0 0,1 1 1 0 0,-1-1-1 0 0,1 0 0 0 0,0 0 22 0 0,188-3 566 0 0,19-9 514 0 0,-182 12-978 0 0,0 1 0 0 0,0 1 0 0 0,0 2 0 0 0,20 5-102 0 0,17 7 438 0 0,-26-1-212 0 0,-34-14-206 0 0,-4-1 74 0 0,-1 0-2 0 0,0 0-10 0 0,0 0 8 0 0,0 0 46 0 0,-18 14 342 0 0,-147 45-478 0 0,25 2 89 0 0,36-17 278 0 0,78-35-354 0 0,1 2 1 0 0,1 1 0 0 0,-1 1 0 0 0,2 1 0 0 0,-14 10-14 0 0,-7 8-129 0 0,44-32 91 0 0,4 5 80 0 0,0-2-39 0 0,1 1 0 0 0,0-1 1 0 0,0 0-1 0 0,1-1 0 0 0,-1 1 1 0 0,1-1-1 0 0,-1 0 0 0 0,1 0 1 0 0,0-1-1 0 0,-1 0 1 0 0,1 0-1 0 0,0 0 0 0 0,0-1 1 0 0,0 0-1 0 0,0 0 0 0 0,0 0 1 0 0,0-1-1 0 0,0 0 1 0 0,1 0-4 0 0,240-17-392 0 0,-244 18 402 0 0,1 0 1 0 0,-1 1 0 0 0,1-1-1 0 0,-1 1 1 0 0,1 0 0 0 0,-1 0 0 0 0,0 0-1 0 0,0 0 1 0 0,1 1 0 0 0,-1-1 0 0 0,0 1-1 0 0,0 0 1 0 0,0 0 0 0 0,-1 0 0 0 0,1 0-1 0 0,0 1 1 0 0,1 1-11 0 0,8 16 84 0 0,-11 34-677 0 0,-15-19-291 0 0,-60 34 1535 0 0,-38 25 213 0 0,71-39-4214 0 0,38-48 2300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0.616"/>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31 94 11520 0 0,'0'0'416'0'0,"-5"13"-611"0"0,5-12 178 0 0,-1-1 1 0 0,1 1-1 0 0,-1 0 0 0 0,1-1 0 0 0,0 1 1 0 0,-1 0-1 0 0,1-1 0 0 0,0 1 1 0 0,0 0-1 0 0,0 0 0 0 0,0-1 0 0 0,-1 1 1 0 0,1 0-1 0 0,0 0 0 0 0,0-1 1 0 0,0 1-1 0 0,0 0 0 0 0,1 0 1 0 0,-1-1-1 0 0,0 1 0 0 0,0 0 0 0 0,0 0 1 0 0,1-1-1 0 0,-1 1 0 0 0,0 0 1 0 0,1-1-1 0 0,-1 1 0 0 0,0-1 0 0 0,1 1 1 0 0,-1 0-1 0 0,1-1 0 0 0,-1 1 1 0 0,1-1-1 0 0,-1 1 0 0 0,1-1 1 0 0,-1 1-1 0 0,1-1 0 0 0,0 1 0 0 0,-1-1 1 0 0,1 0-1 0 0,0 1 0 0 0,-1-1 1 0 0,1 0-1 0 0,0 0 0 0 0,0 1 0 0 0,-1-1 1 0 0,1 0-1 0 0,0 0 0 0 0,0 0 17 0 0,40-3 959 0 0,15-11-584 0 0,-11 0 299 0 0,185-46 932 0 0,-74 32-1606 0 0,-49 13-102 0 0,-106 15 34 0 0,-1 0-17 0 0,-17 8 140 0 0,-116 51 166 0 0,44-25-125 0 0,-38 27-36 0 0,10-6-133 0 0,14-4 167 0 0,23-7 457 0 0,79-43-540 0 0,0 1-1 0 0,0-1 1 0 0,0 0 0 0 0,1 0 0 0 0,-1 0-1 0 0,1 1 1 0 0,-1-1 0 0 0,1 0 0 0 0,-1 1-1 0 0,1-1 1 0 0,-1 0 0 0 0,1 1 0 0 0,0-1-1 0 0,0 0 1 0 0,0 1 0 0 0,0-1 0 0 0,0 1-1 0 0,0-1 1 0 0,0 0 0 0 0,1 1 0 0 0,-1-1 0 0 0,0 0-1 0 0,1 1 1 0 0,-1-1 0 0 0,1 0 0 0 0,-1 1-1 0 0,1-1 1 0 0,0 0 0 0 0,-1 0 0 0 0,1 0-1 0 0,0 0 1 0 0,0 0 0 0 0,0 0 0 0 0,0 0-1 0 0,0 0 1 0 0,0 0 0 0 0,0 0 0 0 0,0 0-1 0 0,0 0 1 0 0,1-1 0 0 0,-1 1 0 0 0,0-1-1 0 0,0 1 1 0 0,1-1 0 0 0,-1 1 0 0 0,0-1-1 0 0,1 1 1 0 0,-1-1 0 0 0,0 0 0 0 0,1 0-1 0 0,-1 0 1 0 0,1 0 0 0 0,-1 0 0 0 0,0 0-1 0 0,1 0 1 0 0,-1-1 0 0 0,0 1 0 0 0,1 0 0 0 0,0-1-11 0 0,155-13-600 0 0,-137 13 523 0 0,-17 0 88 0 0,-1 0 0 0 0,0 1 0 0 0,1-1 0 0 0,-1 1 0 0 0,0 0 0 0 0,1 0 0 0 0,-1 0-1 0 0,1 0 1 0 0,-1 0 0 0 0,0 0 0 0 0,1 1 0 0 0,-1-1 0 0 0,0 1 0 0 0,1 0 0 0 0,-1-1-1 0 0,0 1 1 0 0,0 0 0 0 0,0 0 0 0 0,0 1 0 0 0,0-1 0 0 0,0 0 0 0 0,0 1 0 0 0,0-1-1 0 0,0 1 1 0 0,0 0 0 0 0,-1-1 0 0 0,1 1 0 0 0,-1 0 0 0 0,1 0 0 0 0,-1 0 0 0 0,0 0 0 0 0,0 1-11 0 0,1 2-13 0 0,-1 1 1 0 0,-1 0-1 0 0,1 0 1 0 0,-1-1-1 0 0,0 1 1 0 0,0 0-1 0 0,-1 0 1 0 0,0 0-1 0 0,0-1 1 0 0,0 1-1 0 0,0 0 1 0 0,-1-1-1 0 0,0 1 1 0 0,-1-1-1 0 0,-1 4 13 0 0,-6 19-400 0 0,-8 31 108 0 0,14-47 292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2.45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305 38 8928 0 0,'0'0'406'0'0,"-2"0"-4"0"0,-5 0-258 0 0,-27-2-304 0 0,29 1 160 0 0,-19-6 457 0 0,22 7-218 0 0,-10-7 366 0 0,11 6-520 0 0,1 1-1 0 0,0 0 55 0 0,0 0 21 0 0,0 0 7 0 0,0 0 7 0 0,0 0 29 0 0,0 0 12 0 0,5-5 202 0 0,0 3-364 0 0,1 0 0 0 0,-1 0 0 0 0,1 0 0 0 0,0 0-1 0 0,0 1 1 0 0,-1 0 0 0 0,1 0 0 0 0,0 1 0 0 0,0 0 0 0 0,0 0 0 0 0,0 0 0 0 0,0 1 0 0 0,0 0-53 0 0,12-1 135 0 0,452-4 677 0 0,-470 4-656 0 0,0 0 4 0 0,0 0-7 0 0,0 0-28 0 0,-1 1-11 0 0,-130 26 798 0 0,-180 7-774 0 0,110-22 97 0 0,63-23-224 0 0,130 10-25 0 0,7 1-52 0 0,1 0-14 0 0,5-7-67 0 0,1 3 146 0 0,1 1 0 0 0,0 0 0 0 0,0 0 1 0 0,0 1-1 0 0,1 0 0 0 0,-1 0 0 0 0,0 1 0 0 0,1 0 0 0 0,-1 0 1 0 0,1 1-1 0 0,-1 0 0 0 0,1 0 0 0 0,0 1 0 0 0,-1 0 0 0 0,0 0 1 0 0,6 2 0 0 0,-10-2-29 0 0,0-1 0 0 0,0 1 0 0 0,-1 0 0 0 0,1 0 1 0 0,0 0-1 0 0,0 0 0 0 0,-1 1 0 0 0,1-1 0 0 0,-1 1 1 0 0,1 0-1 0 0,-1 0 0 0 0,0-1 0 0 0,0 1 0 0 0,0 1 1 0 0,0-1-1 0 0,0 0 0 0 0,0 0 0 0 0,-1 1 1 0 0,1-1-1 0 0,-1 1 0 0 0,1 0 0 0 0,0 2 29 0 0,-7 29-150 0 0,-34 59-138 0 0,6-38 97 0 0,20-26-501 0 0,12-16 287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3.73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17 13520 0 0,'0'0'398'0'0,"8"-4"140"0"0,45-8-1222 0 0,117 39-2192 0 0,-58-9 3972 0 0,-81 2-199 0 0,-31-19-670 0 0,0-1 42 0 0,1 1-247 0 0,-1 0 0 0 0,1 0 1 0 0,-1 0-1 0 0,1 0 0 0 0,-1 1 0 0 0,0-1 1 0 0,1 0-1 0 0,-1 0 0 0 0,0 0 0 0 0,0 1 1 0 0,0-1-1 0 0,0 0 0 0 0,0 0 0 0 0,0 1 0 0 0,-1-1 1 0 0,1 0-1 0 0,0 0 0 0 0,-1 0 0 0 0,1 1 1 0 0,0-1-1 0 0,-1 0 0 0 0,1 0 0 0 0,-1 0 1 0 0,0 0-1 0 0,1 0 0 0 0,-1 0 0 0 0,0 0 1 0 0,-1 1-23 0 0,-123 41 301 0 0,-10-1 331 0 0,92-22 261 0 0,42-20-995 0 0,1 0-122 0 0,0 0-28 0 0,13 10-356 0 0,52-9 272 0 0,136-12 1273 0 0,-131 16-60 0 0,-68-5-861 0 0,1 0 0 0 0,0 0 1 0 0,0 1-1 0 0,-1 0 0 0 0,1-1 0 0 0,-1 1 0 0 0,1 0 0 0 0,-1 0 0 0 0,1 0 0 0 0,-1 1 1 0 0,0-1-1 0 0,1 1 0 0 0,-1-1 0 0 0,0 1 0 0 0,0 0 0 0 0,0 0 0 0 0,0 0 0 0 0,0 0 1 0 0,-1 0-1 0 0,1 0 0 0 0,0 2-16 0 0,0 33-1305 0 0,-11-4-877 0 0,0-18 2542 0 0,0-1 0 0 0,-1 1 0 0 0,-1-2 0 0 0,0 0-1 0 0,-1 0 1 0 0,0-1 0 0 0,-1 0 0 0 0,-11 6-360 0 0,8-4 47 0 0,-17 13 43 0 0,23-20-97 0 0,0 1 0 0 0,1 0-1 0 0,0 0 1 0 0,0 1 0 0 0,1 0-1 0 0,0 0 1 0 0,0 1 0 0 0,0 2 7 0 0,4 5-720 0 0,4-11 304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4.316"/>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135 32 14224 0 0,'0'0'653'0'0,"0"0"-16"0"0,0 0-395 0 0,0 0-153 0 0,0 0-76 0 0,14 0-887 0 0,90-11-1901 0 0,8-6 4046 0 0,-42 13 705 0 0,-70 4-1752 0 0,0 0-63 0 0,0 2-258 0 0,-4 2 36 0 0,1-1 1 0 0,-1 1-1 0 0,0-1 1 0 0,0 1-1 0 0,0-1 1 0 0,0 0-1 0 0,-1-1 1 0 0,1 1-1 0 0,-1-1 1 0 0,0 0-1 0 0,0 0 1 0 0,0 0-1 0 0,0-1 1 0 0,0 1-1 0 0,0-1 1 0 0,0-1-1 0 0,0 1 1 0 0,0-1-1 0 0,-1 0 1 0 0,1 0-1 0 0,-2 0 61 0 0,-28 4-177 0 0,-95 22 266 0 0,25 1 494 0 0,46-4-327 0 0,58-23-302 0 0,22 12 712 0 0,-15-8-663 0 0,1-1 0 0 0,0 0 0 0 0,0 0 0 0 0,0-1 0 0 0,0 0 0 0 0,0 0 0 0 0,0 0 0 0 0,0-1 0 0 0,1 0 0 0 0,-1-1 0 0 0,1 0 0 0 0,3 0-3 0 0,158-19 0 0 0,-163 19-69 0 0,-3-1 134 0 0,-1 1 0 0 0,1-1-1 0 0,-1 1 1 0 0,1-1 0 0 0,-1 1 0 0 0,1 0 0 0 0,-1 0 0 0 0,1 0 0 0 0,0 0-1 0 0,-1 1 1 0 0,1-1 0 0 0,-1 1 0 0 0,1-1 0 0 0,-1 1 0 0 0,1 0-1 0 0,-1 0 1 0 0,0 0 0 0 0,1 0 0 0 0,-1 0 0 0 0,0 1 0 0 0,0-1 0 0 0,0 1-1 0 0,0-1 1 0 0,0 1 0 0 0,0 0 0 0 0,0 0 0 0 0,-1 0 0 0 0,1 0 0 0 0,-1 0-1 0 0,1 0 1 0 0,-1 0 0 0 0,1 1-65 0 0,-28 30-1247 0 0,-75 40 656 0 0,82-64 663 0 0,13-7-45 0 0,1 1 0 0 0,-1-1 0 0 0,0 1 0 0 0,1 0 0 0 0,0 1 0 0 0,-1-1 0 0 0,1 1 0 0 0,1 0 0 0 0,-1 1 0 0 0,0-1 0 0 0,1 1 0 0 0,0 0 0 0 0,0 0 0 0 0,1 0 0 0 0,-1 0-1 0 0,1 1-26 0 0,-10 29-12 0 0,13-27-53 0 0,12 18-795 0 0,-3-14 446 0 0</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0.65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0-1 104 0,'5'0'38'0,"-1"4"-20"0,0-4-15 0,-4 0 12 0,8 0-7 16,1 0 0-16,-1 0 0 16,4 0 2-16,1 0-1 15,-1 0 2-15,1 0 3 16,-1 0 3-16,5 3-9 16,0 1 2-16,-1 3 3 0,1 1-1 15,4-1 3-15,-1 1-4 16,1-1-1-16,0 0 0 15,0 1 1-15,0-1 1 16,-1 1 2-16,1-5-1 16,0 1 2-16,-4 0-6 15,-5-1-3-15,1-3-3 16,-5 0-3-16,-4 4 1 16,4-4 1-16,-8 0-6 0,0 0 1 15,0 0-4-15,0 8 0 16,0-8-7-16,0 3-4 15,0 5-6-15,0-5 0 16,0-3-22-16,0 4-8 16,-4 0-25-1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5.848"/>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5 97 14304 0 0,'-4'-1'186'0'0,"21"1"-1070"0"0,19-18 246 0 0,-27 18 731 0 0,0 1 0 0 0,-1-1 0 0 0,1 0 1 0 0,0-1-1 0 0,0 0 0 0 0,0 0 0 0 0,-1-1 0 0 0,1 0 1 0 0,3-2-94 0 0,28-6 353 0 0,54-11-186 0 0,67-9 50 0 0,-123 25-86 0 0,32 3 404 0 0,-12 21 1017 0 0,-41 3-1994 0 0,-17-20 282 0 0,0-2-22 0 0,0 0-88 0 0,0 0-40 0 0,0 0-8 0 0,-1 12 386 0 0,-71 19 694 0 0,27-16-676 0 0,-128 78 118 0 0,81-24-204 0 0,91-68-1 0 0,0 0 1 0 0,-1 0-1 0 0,1 0 1 0 0,0 0 0 0 0,0 0-1 0 0,0 1 1 0 0,0-1 0 0 0,0 0-1 0 0,0 1 1 0 0,1-1 0 0 0,-1 1-1 0 0,0-1 1 0 0,1 1 0 0 0,-1-1-1 0 0,1 1 1 0 0,-1 0 0 0 0,1-1-1 0 0,0 1 1 0 0,0-1 0 0 0,-1 1-1 0 0,1 0 1 0 0,1-1 0 0 0,-1 1-1 0 0,0 0 1 0 0,0-1 0 0 0,0 1-1 0 0,1-1 1 0 0,-1 1 0 0 0,1 0-1 0 0,-1-1 1 0 0,1 1 0 0 0,0-1-1 0 0,0 1 1 0 0,0-1 0 0 0,-1 0-1 0 0,1 1 1 0 0,1-1 0 0 0,-1 0-1 0 0,0 0 1 0 0,0 0 0 0 0,0 0-1 0 0,1 1 1 0 0,-1-1 0 0 0,106 14-201 0 0,24-11 269 0 0,-54 4 935 0 0,-75 4-251 0 0,-26 21-598 0 0,12-23-148 0 0,-6 6-6 0 0,-1 0 0 0 0,0-2 0 0 0,-1 0 0 0 0,-1-1 0 0 0,0-1 0 0 0,-1-1 0 0 0,-2 0 0 0 0,-5 6 10 0 0,0 1 0 0 0,1 1-1 0 0,1 2 1 0 0,-22 21-10 0 0,41-35 15 0 0,-14 23 123 0 0,40-19-914 0 0,30-22-633 0 0,-22 1 835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6.52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52 58 12864 0 0,'0'0'374'0'0,"0"0"1"0"0,0 0-184 0 0,-7-4 1147 0 0,-3-5-611 0 0,10 8-815 0 0,0 1-96 0 0,0 0-21 0 0,0 0 18 0 0,0 0 83 0 0,-2-1 27 0 0,-4-2 77 0 0,5 3 80 0 0,1 0 16 0 0,0 0-38 0 0,1-9-332 0 0,107-17 296 0 0,-86 23 199 0 0,0 2 0 0 0,0 0 0 0 0,0 2 0 0 0,0 0 0 0 0,0 2 0 0 0,2 0-221 0 0,41 10 931 0 0,-63-13-951 0 0,0 0-1 0 0,-1 1 0 0 0,1-1 0 0 0,-1 1 0 0 0,1 0 0 0 0,0-1 0 0 0,-1 1 0 0 0,1 0 0 0 0,-1 0 0 0 0,0 0 0 0 0,1 0 0 0 0,-1 0 0 0 0,0 0 1 0 0,1 0-1 0 0,-1 1 0 0 0,0-1 0 0 0,0 0 0 0 0,0 1 0 0 0,0-1 0 0 0,0 1 0 0 0,-1-1 0 0 0,1 1 0 0 0,0-1 0 0 0,-1 1 0 0 0,1 0 1 0 0,-1-1-1 0 0,1 1 0 0 0,-1 0 0 0 0,0-1 0 0 0,0 1 0 0 0,0 0 0 0 0,0-1 0 0 0,0 1 0 0 0,0 0 0 0 0,0 0 0 0 0,0-1 0 0 0,-1 1 0 0 0,1 0 1 0 0,-1-1-1 0 0,1 1 0 0 0,-1-1 0 0 0,0 1 0 0 0,0 0 0 0 0,1-1 0 0 0,-1 0 0 0 0,0 1 0 0 0,0-1 0 0 0,0 0 0 0 0,-1 1 0 0 0,1-1 1 0 0,0 0-1 0 0,0 0 0 0 0,-1 0 0 0 0,1 0 0 0 0,-2 1 21 0 0,-163 91 502 0 0,118-70 137 0 0,22-12-490 0 0,1 1 0 0 0,0 2 0 0 0,1 0 0 0 0,1 2 0 0 0,-1 1-149 0 0,16-9 0 0 0,8 4 0 0 0,8-7 0 0 0,0 0 0 0 0,0-1 0 0 0,0 0 0 0 0,0-1 0 0 0,1 0 0 0 0,-1 0 0 0 0,1 0 0 0 0,0-2 0 0 0,0 1 0 0 0,0-1 0 0 0,0 0 0 0 0,0-1 0 0 0,0 0 0 0 0,0 0 0 0 0,0-1 0 0 0,5-1 0 0 0,21 1 0 0 0,2 1 41 0 0,-9-1 112 0 0,0 1 0 0 0,0 1 1 0 0,0 1-1 0 0,0 2 0 0 0,-1 1 0 0 0,25 7-153 0 0,-50-12 34 0 0,-1 1 0 0 0,1 0 0 0 0,0 0 0 0 0,0-1-1 0 0,0 1 1 0 0,0 0 0 0 0,-1 1 0 0 0,1-1-1 0 0,0 0 1 0 0,-1 0 0 0 0,1 1 0 0 0,-1-1 0 0 0,1 1-1 0 0,-1-1 1 0 0,0 1 0 0 0,0 0 0 0 0,0 0-1 0 0,0-1 1 0 0,0 1 0 0 0,0 0 0 0 0,0 0 0 0 0,-1 0-1 0 0,1 0 1 0 0,0 0 0 0 0,-1 0 0 0 0,0 0-1 0 0,1 0 1 0 0,-1 0 0 0 0,0 0 0 0 0,0 0-1 0 0,0 0 1 0 0,-1 0 0 0 0,1 0 0 0 0,0 0 0 0 0,-1 0-1 0 0,1 0 1 0 0,-1 0 0 0 0,0 0 0 0 0,0 1-34 0 0,-29 42-268 0 0,-61 53-3 0 0,13 2-356 0 0,57-57 883 0 0,24-31-89 0 0,1-9-161 0 0,0 0 0 0 0,0 0 1 0 0,0-1-1 0 0,1 1 0 0 0,-1-1 0 0 0,1 0 0 0 0,-1-1 0 0 0,1 1 0 0 0,0-1 1 0 0,-1 0-1 0 0,1 0 0 0 0,0 0 0 0 0,0-1 0 0 0,0 1 0 0 0,0-1 1 0 0,0 0-1 0 0,0-1 0 0 0,0 1 0 0 0,-1-1 0 0 0,1 0 0 0 0,0 0 0 0 0,0-1 1 0 0,-1 1-1 0 0,1-1 0 0 0,-1 0 0 0 0,3-2-6 0 0,10-4-425 0 0,0 0-21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7.66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63 195 14192 0 0,'-13'-85'198'0'0,"21"80"-1980"0"0,3-10 1809 0 0,-9 12 56 0 0,0 1 1 0 0,0-1-1 0 0,0 0 0 0 0,0 1 1 0 0,0 0-1 0 0,1-1 0 0 0,-1 1 1 0 0,1 0-1 0 0,-1 0 0 0 0,1 0 1 0 0,0 1-1 0 0,0-1 0 0 0,0 0 1 0 0,0 1-1 0 0,0 0 0 0 0,0 0 1 0 0,0 0-84 0 0,75-14 580 0 0,53-20-506 0 0,8 34 513 0 0,-87-2 871 0 0,-61 11-1590 0 0,1 0 83 0 0,1-1 11 0 0,1 0 1 0 0,-2 0 0 0 0,1 0-1 0 0,-1-1 1 0 0,0 0 0 0 0,0-1 0 0 0,-1 0-1 0 0,0 0 1 0 0,0-1 0 0 0,0 0-1 0 0,0 0 1 0 0,0-1 0 0 0,-1 0 0 0 0,-5 0 37 0 0,-40 7 187 0 0,1 2 1 0 0,0 2-1 0 0,0 3 1 0 0,-3 4-188 0 0,48-19 27 0 0,1 1-1 0 0,0 1 1 0 0,0-1-1 0 0,0 1 1 0 0,0 1-1 0 0,0-1 1 0 0,1 1-1 0 0,0 1 1 0 0,0-1-1 0 0,-2 3-26 0 0,8-7-6 0 0,1 0-1 0 0,-1-1 1 0 0,1 1-1 0 0,-1 0 1 0 0,1 0-1 0 0,0-1 0 0 0,-1 1 1 0 0,1 0-1 0 0,0 0 1 0 0,-1-1-1 0 0,1 1 0 0 0,0 0 1 0 0,0 0-1 0 0,0 0 1 0 0,0 0-1 0 0,0-1 0 0 0,0 1 1 0 0,0 0-1 0 0,0 0 1 0 0,0 0-1 0 0,0 0 0 0 0,0-1 1 0 0,0 1-1 0 0,1 0 1 0 0,-1 0-1 0 0,0 0 1 0 0,0-1-1 0 0,1 1 0 0 0,-1 0 1 0 0,1 0-1 0 0,-1-1 1 0 0,1 1-1 0 0,-1 0 0 0 0,1-1 1 0 0,-1 1-1 0 0,1-1 1 0 0,0 1-1 0 0,-1-1 0 0 0,1 1 1 0 0,0-1-1 0 0,-1 1 1 0 0,1-1-1 0 0,0 1 0 0 0,0-1 1 0 0,0 0-1 0 0,0 1 7 0 0,44 13 97 0 0,-34-12-61 0 0,151 24 350 0 0,-143-22-278 0 0,1 0-1 0 0,-1 1 0 0 0,0 1 0 0 0,0 1 1 0 0,-1 1-1 0 0,1 0 0 0 0,-2 2 0 0 0,7 3-107 0 0,-8-4 106 0 0,-14-8-99 0 0,0 0-1 0 0,-1 0 1 0 0,1 0-1 0 0,0 0 0 0 0,-1 1 1 0 0,1-1-1 0 0,-1 0 1 0 0,1 1-1 0 0,-1-1 0 0 0,0 1 1 0 0,0-1-1 0 0,0 1 1 0 0,0 0-1 0 0,0 0 0 0 0,0-1 1 0 0,0 1-1 0 0,0 0 1 0 0,0 0-1 0 0,-1 0 1 0 0,1 0-1 0 0,-1 0 0 0 0,0 0 1 0 0,0 0-1 0 0,1 0 1 0 0,-1 0-1 0 0,0 0 0 0 0,-1 0 1 0 0,1 0-1 0 0,0 0 1 0 0,0 0-1 0 0,-1 0 0 0 0,1 0 1 0 0,-1 0-1 0 0,0-1 1 0 0,0 1-1 0 0,0 0 0 0 0,1 0 1 0 0,-2 0-7 0 0,-47 66-16 0 0,-146 90 1078 0 0,142-89-428 0 0,53-67-633 0 0,0-1-1 0 0,-1 1 1 0 0,1-1-1 0 0,0 1 1 0 0,0-1 0 0 0,0 1-1 0 0,0-1 1 0 0,0 1-1 0 0,0-1 1 0 0,0 1-1 0 0,0-1 1 0 0,1 1-1 0 0,-1-1 1 0 0,0 1-1 0 0,1-1 1 0 0,-1 1-1 0 0,1-1 1 0 0,0 1-1 0 0,0-1 1 0 0,-1 0-1 0 0,1 0 1 0 0,0 1-1 0 0,0-1 1 0 0,0 0 0 0 0,0 0-1 0 0,0 0 1 0 0,1 0-1 0 0,-1 0 1 0 0,0 0-1 0 0,0 0 1 0 0,1-1-1 0 0,0 2 0 0 0,50 20-389 0 0,112 2-353 0 0,18-12 1208 0 0,-94 4 238 0 0,-80-13-776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8.818"/>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 64 15400 0 0,'-13'-42'810'0'0,"13"32"-756"0"0,0 8-37 0 0,0 2-196 0 0,0 0-86 0 0,0 0-20 0 0,0 0-7 0 0,2 0-18 0 0,8-3 115 0 0,1 1 0 0 0,-1 0 0 0 0,1 1 0 0 0,0 0 0 0 0,0 1 0 0 0,0 0 0 0 0,0 1 0 0 0,-1 0 0 0 0,11 2 195 0 0,13 1-70 0 0,199-8 1327 0 0,-185 1-295 0 0,45 6 504 0 0,-20 44-1339 0 0,-72-46-138 0 0,1 1 0 0 0,-1-1-1 0 0,1 1 1 0 0,-1-1 0 0 0,0 1 0 0 0,1-1 0 0 0,-1 1 0 0 0,0 0 0 0 0,0 0-1 0 0,0-1 1 0 0,-1 1 0 0 0,1 0 0 0 0,0 0 0 0 0,-1 0 0 0 0,1 0 0 0 0,-1 0 0 0 0,1 0-1 0 0,-1 0 1 0 0,0 0 0 0 0,0 0 0 0 0,0 0 0 0 0,0 0 0 0 0,0 0 0 0 0,-1 0 0 0 0,1 0-1 0 0,-1 0 1 0 0,1 0 0 0 0,-1 0 0 0 0,0 0 0 0 0,1 0 0 0 0,-1 0 0 0 0,0-1-1 0 0,0 1 1 0 0,-1 0 0 0 0,1-1 0 0 0,0 1 0 0 0,0 0 0 0 0,-1-1 0 0 0,1 0 0 0 0,-1 1 10 0 0,-98 80 741 0 0,79-69-569 0 0,12-8-91 0 0,-1 0 1 0 0,1 1-1 0 0,0 0 1 0 0,0 1-1 0 0,1 0 1 0 0,0 0-1 0 0,0 1 1 0 0,1 0-1 0 0,0 0 1 0 0,0 1-1 0 0,1-1 0 0 0,-3 6-80 0 0,9-10-3 0 0,0 0-1 0 0,0-1 0 0 0,1 1 0 0 0,-1-1 0 0 0,1 1 0 0 0,0 0 0 0 0,0-1 0 0 0,0 1 1 0 0,0-1-1 0 0,0 0 0 0 0,1 1 0 0 0,0-1 0 0 0,0 0 0 0 0,0 0 0 0 0,0 0 0 0 0,0 0 0 0 0,0 0 1 0 0,1-1-1 0 0,-1 1 0 0 0,1-1 0 0 0,0 1 0 0 0,0-1 0 0 0,0 0 0 0 0,0 0 0 0 0,0 0 1 0 0,0-1-1 0 0,1 1 0 0 0,-1-1 0 0 0,0 0 0 0 0,1 1 0 0 0,-1-2 0 0 0,1 1 0 0 0,0 0 0 0 0,3 0 4 0 0,118 19 4 0 0,128 7 255 0 0,-246-27-176 0 0,0 0 0 0 0,0 1 0 0 0,0-1 0 0 0,0 2 0 0 0,-1-1 0 0 0,1 1 0 0 0,0 0 0 0 0,-1 0 0 0 0,1 1 0 0 0,-1-1 0 0 0,0 2 0 0 0,0-1 0 0 0,0 1 0 0 0,0 0 0 0 0,-1 0-1 0 0,1 0 1 0 0,-1 1 0 0 0,3 2-83 0 0,-3 2-31 0 0,-3-7-29 0 0,0-1-1 0 0,-1 1 1 0 0,1 0-1 0 0,-1 0 0 0 0,1 0 1 0 0,-1 0-1 0 0,0 1 0 0 0,0-1 1 0 0,0 0-1 0 0,0 0 1 0 0,0 1-1 0 0,-1-1 0 0 0,1 0 1 0 0,-1 1-1 0 0,0-1 0 0 0,1 1 1 0 0,-1-1-1 0 0,0 1 1 0 0,0-1-1 0 0,-1 1 0 0 0,1-1 1 0 0,0 0-1 0 0,-1 1 61 0 0,-6 12-126 0 0,-25 31 37 0 0,-71-3 344 0 0,-11 30 58 0 0,101-63-290 0 0,0-1 0 0 0,-1 0 0 0 0,0-1 0 0 0,0-1 0 0 0,-1 0 0 0 0,0-1-1 0 0,-4 1-22 0 0,13-4 10 0 0,-1 0 0 0 0,1 0 0 0 0,-1 1 0 0 0,1 0 0 0 0,1 0 0 0 0,-1 0 0 0 0,0 1-1 0 0,1 0 1 0 0,0 0 0 0 0,0 0 0 0 0,0 1 0 0 0,1-1 0 0 0,0 1 0 0 0,0 0 0 0 0,1 1 0 0 0,-1-1-1 0 0,0 4-9 0 0,-10 24-1124 0 0,37-5-1063 0 0,-14-22 1579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09.70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77 17 15168 0 0,'-1'-10'764'0'0,"-1"5"-784"0"0,1 4-148 0 0,1 1-67 0 0,0 0-18 0 0,0 0 27 0 0,0 0 125 0 0,0 0 21 0 0,0 0-55 0 0,0 0-3 0 0,0 0 2 0 0,0 0 6 0 0,0 0 30 0 0,0 0 18 0 0,17 4-60 0 0,44 8 404 0 0,178 17 730 0 0,-217-27-518 0 0,39 12 627 0 0,-55-11-1010 0 0,-5-2-89 0 0,-1-1 0 0 0,1 1 0 0 0,0-1-1 0 0,0 0 1 0 0,0 1 0 0 0,0-1 0 0 0,0 1 0 0 0,0 0 0 0 0,-1-1-1 0 0,1 1 1 0 0,0 0 0 0 0,0-1 0 0 0,-1 1 0 0 0,1 0 0 0 0,-1 0-1 0 0,1 0 1 0 0,-1 0 0 0 0,1-1 0 0 0,-1 1 0 0 0,1 0 0 0 0,-1 0-1 0 0,0 0 1 0 0,1 0 0 0 0,-1 0 0 0 0,0 0 0 0 0,0 0 0 0 0,0 0-1 0 0,0 0 1 0 0,0 0 0 0 0,0 0 0 0 0,0 0 0 0 0,0 0 0 0 0,0 0-1 0 0,0 0 1 0 0,-1 0 0 0 0,1 0 0 0 0,0 0 0 0 0,-1 0-1 0 0,1 0 1 0 0,-1 0 0 0 0,1 0 0 0 0,-1 0 0 0 0,1 0-2 0 0,-1 2-15 0 0,-1 0 0 0 0,1 0 0 0 0,-1 0 1 0 0,0 0-1 0 0,0 0 0 0 0,0 0 0 0 0,0-1 0 0 0,0 1 0 0 0,0 0 1 0 0,-1-1-1 0 0,1 0 0 0 0,-1 1 0 0 0,0-1 0 0 0,0 0 0 0 0,1-1 1 0 0,-1 1-1 0 0,-1 0 15 0 0,-43 25 240 0 0,-1-3 1 0 0,-1-2 0 0 0,-1-1-1 0 0,-7-1-240 0 0,21-6 184 0 0,2 1 0 0 0,0 2 0 0 0,-30 21-184 0 0,37-18 0 0 0,24-13 0 0 0,4-4-7 0 0,1-1 0 0 0,-1 0 0 0 0,1 0-1 0 0,-1 1 1 0 0,1-1 0 0 0,0 0 0 0 0,0-1 0 0 0,0 1-1 0 0,0 0 1 0 0,1-1 0 0 0,-1 1 0 0 0,0-1-1 0 0,1 1 1 0 0,-1-1 0 0 0,1 0 0 0 0,-1 0-1 0 0,1 0 1 0 0,0-1 0 0 0,-1 1 0 0 0,1 0-1 0 0,2-1 8 0 0,138 1 0 0 0,-99-2 9 0 0,-32 0 49 0 0,0 0-1 0 0,-1 1 1 0 0,1 0-1 0 0,0 1 1 0 0,0 0-1 0 0,0 1 1 0 0,0 1-1 0 0,-1 0 1 0 0,1 0-1 0 0,5 3-57 0 0,-15-4 0 0 0,1-1 0 0 0,-1 0 0 0 0,0 1 0 0 0,0-1 0 0 0,0 1 0 0 0,-1 0 0 0 0,1 0 0 0 0,0 0 0 0 0,-1 0 0 0 0,1 0 0 0 0,-1 0 0 0 0,1 0 0 0 0,-1 0 0 0 0,0 0 0 0 0,0 1 0 0 0,0-1 0 0 0,-1 1 0 0 0,1-1 0 0 0,0 0 0 0 0,-1 1 0 0 0,1-1 0 0 0,-1 1 0 0 0,-1 43-1768 0 0,-2-39 1886 0 0,-1 0-1 0 0,0-1 0 0 0,-1 0 0 0 0,0 1 1 0 0,1-2-1 0 0,-2 1 0 0 0,1 0 0 0 0,-1-1 0 0 0,0 0 1 0 0,0-1-1 0 0,0 1 0 0 0,-1-1 0 0 0,0 0-117 0 0,-14 11 268 0 0,-31 20 468 0 0,4 7-169 0 0,47-41-558 0 0,-1 0-33 0 0,0 1 0 0 0,1-1 1 0 0,-1 1-1 0 0,0-1 0 0 0,1 1 0 0 0,-1 0 0 0 0,1 0 1 0 0,0 0-1 0 0,-1-1 0 0 0,1 2 0 0 0,0-1 0 0 0,0 0 1 0 0,0 0-1 0 0,0 0 0 0 0,1 0 0 0 0,-1 1 0 0 0,1-1 1 0 0,-1 0-1 0 0,1 0 0 0 0,0 1 0 0 0,0-1 0 0 0,0 0 0 0 0,0 1 1 0 0,0-1-1 0 0,0 0 0 0 0,1 1 0 0 0,-1-1 0 0 0,1 0 1 0 0,-1 0-1 0 0,1 1 0 0 0,0-1 0 0 0,0 0 0 0 0,0 0 1 0 0,0 0-1 0 0,1 0 0 0 0,-1 0 0 0 0,0 0 0 0 0,1 0 1 0 0,-1-1-1 0 0,1 1 0 0 0,0-1 0 0 0,0 1 0 0 0,-1-1 0 0 0,2 1 24 0 0,2-1-54 0 0,0 0 0 0 0,0 0 0 0 0,0 0-1 0 0,0-1 1 0 0,0 0 0 0 0,0 0-1 0 0,1 0 1 0 0,-1-1 0 0 0,0 1-1 0 0,0-1 1 0 0,0 0 0 0 0,0-1 0 0 0,0 0 54 0 0,4 0-31 0 0,20-5-65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1:10.79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50 1 12240 0 0,'0'0'266'0'0,"0"0"1"0"0,-7 0-1108 0 0,6 0 779 0 0,-1 0 1 0 0,1 0-1 0 0,-1 0 1 0 0,1 0-1 0 0,0 0 1 0 0,-1 0-1 0 0,1 0 1 0 0,0 0-1 0 0,-1 1 1 0 0,1-1-1 0 0,0 1 1 0 0,-1-1-1 0 0,1 1 1 0 0,0-1 0 0 0,0 1-1 0 0,-1 0 1 0 0,1-1-1 0 0,0 1 1 0 0,0 0-1 0 0,0 0 1 0 0,0 0-1 0 0,0 0 1 0 0,0 0-1 0 0,0 0 1 0 0,1 0-1 0 0,-1 0 1 0 0,0 1-1 0 0,0-1 1 0 0,1 0-1 0 0,-1 0 1 0 0,1 1-1 0 0,-1-1 1 0 0,1 0-1 0 0,0 1 1 0 0,-1-1 0 0 0,1 0-1 0 0,0 1 62 0 0,-5 20 89 0 0,7-17 45 0 0,0-1 0 0 0,0 0 0 0 0,1 0 0 0 0,0 0 0 0 0,0 0 0 0 0,0 0 0 0 0,0 0 0 0 0,1-1 0 0 0,-1 0 0 0 0,1 1 0 0 0,0-1 0 0 0,0-1 0 0 0,0 1 0 0 0,0 0-1 0 0,0-1 1 0 0,1 0 0 0 0,-1 0 0 0 0,1-1 0 0 0,-1 1 0 0 0,1-1 0 0 0,0 0 0 0 0,0 0 0 0 0,-1 0 0 0 0,1-1 0 0 0,4 1-134 0 0,-1 0 47 0 0,159 22 849 0 0,-147-22-708 0 0,-1 1-1 0 0,0 1 1 0 0,1 1 0 0 0,-1 0-1 0 0,-1 2 1 0 0,1 0 0 0 0,4 3-188 0 0,-22-9 13 0 0,-1 0 1 0 0,1 1 0 0 0,0-1 0 0 0,-1 1-1 0 0,1-1 1 0 0,-1 1 0 0 0,1-1 0 0 0,0 1-1 0 0,-1 0 1 0 0,0-1 0 0 0,1 1 0 0 0,-1-1-1 0 0,1 1 1 0 0,-1 0 0 0 0,0 0 0 0 0,1-1-1 0 0,-1 1 1 0 0,0 0 0 0 0,0-1 0 0 0,1 1-1 0 0,-1 0 1 0 0,0 0 0 0 0,0 0 0 0 0,0-1-1 0 0,0 1 1 0 0,0 0 0 0 0,0 0 0 0 0,0-1-1 0 0,0 1 1 0 0,-1 0 0 0 0,1 0 0 0 0,0 0-1 0 0,0-1 1 0 0,-1 1 0 0 0,1 0 0 0 0,0-1-1 0 0,-1 1 1 0 0,1 0 0 0 0,-1-1 0 0 0,1 1-1 0 0,-1 0 1 0 0,1-1 0 0 0,-1 1 0 0 0,1-1-14 0 0,-25 26-120 0 0,-93 23 339 0 0,0-6 543 0 0,36-5-85 0 0,43-6-197 0 0,39-31-480 0 0,0 0 0 0 0,0 1 0 0 0,0-1 0 0 0,0 0 0 0 0,0 1 0 0 0,1-1 0 0 0,-1 0 0 0 0,0 1 0 0 0,1-1 0 0 0,-1 0 0 0 0,1 0 0 0 0,0 0 0 0 0,-1 1 0 0 0,1-1 0 0 0,0 0 0 0 0,0 0 0 0 0,-1 0 0 0 0,1 0 0 0 0,0 0 0 0 0,0 0 0 0 0,0 0 0 0 0,0-1 0 0 0,1 1 0 0 0,-1 0 0 0 0,0 0 0 0 0,0-1 0 0 0,0 1 0 0 0,1-1 0 0 0,-1 1 0 0 0,0-1 0 0 0,0 0 0 0 0,1 1 0 0 0,-1-1 0 0 0,0 0 0 0 0,1 0 0 0 0,-1 0 0 0 0,0 0 0 0 0,1 0 0 0 0,-1 0 0 0 0,0 0 0 0 0,1 0 0 0 0,-1-1 0 0 0,1 1 0 0 0,10 3 0 0 0,8 1 1 0 0,0 0-1 0 0,1-1 0 0 0,-1-1 0 0 0,1-1 1 0 0,-1-1-1 0 0,1 0 0 0 0,-1-2 0 0 0,16-3 0 0 0,13 0 10 0 0,90-2 610 0 0,-92 11-113 0 0,-46-4-525 0 0,0 0 0 0 0,0-1 0 0 0,0 1 1 0 0,-1 0-1 0 0,1 0 0 0 0,0 0 0 0 0,0 0 0 0 0,0 0 0 0 0,0 0 0 0 0,0 0 0 0 0,-1 0 0 0 0,1 0 0 0 0,0 0 1 0 0,0 0-1 0 0,0 0 0 0 0,0 1 0 0 0,-1-1 0 0 0,1 0 0 0 0,0 1 0 0 0,0-1 0 0 0,-1 0 0 0 0,1 1 0 0 0,0-1 1 0 0,-1 1-1 0 0,1-1 0 0 0,0 1 0 0 0,-1 0 0 0 0,1-1 0 0 0,-1 1 0 0 0,1 0 0 0 0,-1-1 0 0 0,1 1 1 0 0,-1 0-1 0 0,1 0 0 0 0,-1-1 0 0 0,0 1 0 0 0,1 0 0 0 0,-1 0 0 0 0,0 0 0 0 0,0-1 0 0 0,0 1 0 0 0,1 0 1 0 0,-1 0-1 0 0,0 0 0 0 0,0 0 0 0 0,0-1 0 0 0,0 1 0 0 0,-1 0 0 0 0,1 0 0 0 0,0 0 0 0 0,0 0 0 0 0,0 0 18 0 0,-4 9 47 0 0,0-1 0 0 0,0 1 0 0 0,0 0-1 0 0,-1-1 1 0 0,-1 0 0 0 0,0 0 0 0 0,0-1-1 0 0,-2 2-46 0 0,-5 9 74 0 0,-79 128-1478 0 0,83-127-215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4:32.631"/>
    </inkml:context>
    <inkml:brush xml:id="br0">
      <inkml:brushProperty name="width" value="0.05" units="cm"/>
      <inkml:brushProperty name="height" value="0.05" units="cm"/>
      <inkml:brushProperty name="color" value="#00A0D7"/>
    </inkml:brush>
    <inkml:brush xml:id="br1">
      <inkml:brushProperty name="width" value="0.05" units="cm"/>
      <inkml:brushProperty name="height" value="0.05" units="cm"/>
      <inkml:brushProperty name="color" value="#F6630D"/>
    </inkml:brush>
    <inkml:brush xml:id="br2">
      <inkml:brushProperty name="width" value="0.05" units="cm"/>
      <inkml:brushProperty name="height" value="0.05" units="cm"/>
      <inkml:brushProperty name="color" value="#33CCFF"/>
    </inkml:brush>
  </inkml:definitions>
  <inkml:trace contextRef="#ctx0" brushRef="#br0">53 1142 3912 0 0,'0'0'176'0'0,"0"0"32"0"0,0 0 8 0 0,0 0 0 0 0,0 0 0 0 0,0 0-4 0 0,-1 7 168 0 0,-7-5 1740 0 0,8-4-1863 0 0,0 2-206 0 0,0 0-257 0 0,0 0-91 0 0,0 0-20 0 0,0 0 78 0 0,-4-5 2029 0 0,4 7 2096 0 0,0 0-3931 0 0,13 19 1157 0 0,7 8-296 0 0,-6-16-552 0 0,15 18 497 0 0,-8 4-362 0 0,-19-30-399 0 0,2 18 0 0 0,2-1 93 0 0,7 3 399 0 0,0-7-318 0 0,26 18-110 0 0,-9 13-53 0 0,30 18 82 0 0,-33-38-93 0 0,3 11-10 0 0,23 10 20 0 0,29-23 118 0 0,-43-4-74 0 0,-17-3-44 0 0,-1 5-10 0 0,28 12 199 0 0,8-3 530 0 0,-36-22-675 0 0,28 34-44 0 0,10 4 1 0 0,-18-15 234 0 0,-11-8-245 0 0,31 46-88 0 0,-31-35 172 0 0,18 11 195 0 0,-10-12-210 0 0,16 25-69 0 0,2 12 54 0 0,-26-43 20 0 0,10 12-74 0 0,8 15 128 0 0,0 8-216 0 0,7-4 152 0 0,-11-24 0 0 0,8 11-64 0 0,-26-17 0 0 0,31 31 0 0 0,-18-10 0 0 0,27 13 64 0 0,-45-39 0 0 0,-3 0 370 0 0,17 7 191 0 0,-1 2-428 0 0,9 10 75 0 0,-3 5-218 0 0,-18-17 308 0 0,25 20 344 0 0,-44-51-667 0 0,52 64 336 0 0,-52-60-376 0 0,1 1 0 0 0,-1-1-1 0 0,1 0 1 0 0,1 0 0 0 0,-1-1-1 0 0,1 1 1 0 0,0-1 0 0 0,1 0-1 0 0,0-1 1 0 0,1 2 1 0 0,23 39 74 0 0,-29-42-63 0 0,1 0-1 0 0,0 0 0 0 0,0 0 1 0 0,0-1-1 0 0,0 1 0 0 0,0 0 1 0 0,1-1-1 0 0,0 0 0 0 0,-1 0 1 0 0,1 1-1 0 0,1-2 0 0 0,-1 1 1 0 0,0 0-1 0 0,1-1 0 0 0,2 2-10 0 0,26 34-90 0 0,-22-18 111 0 0,17 23 32 0 0,-2 7-53 0 0,-18-33 0 0 0,5 12 0 0 0,6-12 0 0 0,24 44 64 0 0,-21-26-64 0 0,20 12 0 0 0,-2 14-16 0 0,35 40-192 0 0,-49-93 208 0 0,23 31-288 0 0,-1 2 536 0 0,-23-32-248 0 0,27 40 0 0 0,-25-40 0 0 0,-2 9 0 0 0,-24-17 0 0 0,1 0 0 0 0,0 1 0 0 0,1-1 0 0 0,-1 0 0 0 0,0 0 0 0 0,0 0 0 0 0,0 0 0 0 0,1 0 0 0 0,-1 0 0 0 0,0 0 0 0 0,1 0 0 0 0,-1-1 0 0 0,1 1 0 0 0,-1 0 0 0 0,1-1 0 0 0,-1 1 0 0 0,1-1 0 0 0,-1 0 0 0 0,1 1 0 0 0,0-1 0 0 0,-1 0 0 0 0,1 0 0 0 0,-1 0 0 0 0,1 0 0 0 0,0 0 0 0 0,0-1 0 0 0,0 1 0 0 0,-1 0 0 0 0,0-1 0 0 0,0 1 0 0 0,1 0 0 0 0,-1 0 0 0 0,0 0 0 0 0,1 0 0 0 0,-1 0 0 0 0,0 0 0 0 0,0 1 0 0 0,1-1 0 0 0,-1 0 0 0 0,0 1 0 0 0,0-1 0 0 0,1 0 0 0 0,-1 1 0 0 0,0 0 0 0 0,0-1 0 0 0,0 1 0 0 0,0 0 0 0 0,0 0 0 0 0,0-1 0 0 0,0 1 0 0 0,0 0 0 0 0,0 0 0 0 0,0 0 0 0 0,0 0 0 0 0,0 0 0 0 0,-1 0 0 0 0,1 0 0 0 0,-1 1 0 0 0,1 0 0 0 0,7 7 0 0 0,77 49 0 0 0,-67-31 0 0 0,6-12 0 0 0,-4-7 0 0 0,37 34 331 0 0,-56-41-326 0 0,-1-1 0 0 0,0 1 0 0 0,1-1-1 0 0,-1 0 1 0 0,0 1 0 0 0,1-1 0 0 0,-1 0 0 0 0,1 1 0 0 0,-1-1 0 0 0,1 0-1 0 0,-1 1 1 0 0,1-1 0 0 0,-1 0 0 0 0,1 0 0 0 0,-1 0 0 0 0,1 0 0 0 0,-1 1-1 0 0,1-1 1 0 0,-1 0 0 0 0,1 0 0 0 0,0 0 0 0 0,-1 0 0 0 0,1 0 0 0 0,-1 0-1 0 0,1 0 1 0 0,-1-1 0 0 0,1 1 0 0 0,-1 0 0 0 0,1 0 0 0 0,-1 0-1 0 0,1 0 1 0 0,-1-1 0 0 0,1 1 0 0 0,-1 0 0 0 0,1-1 0 0 0,-1 1 0 0 0,1 0-1 0 0,-1-1 1 0 0,0 1 0 0 0,1 0 0 0 0,-1-1 0 0 0,1 1-5 0 0,20-3 116 0 0,14 60 1 0 0,30 2-117 0 0,-43-31 41 0 0,43 40 142 0 0,-34-36-183 0 0,-8-7 0 0 0,63 54 1016 0 0,-17-14-1016 0 0,10 18 0 0 0,-26-19 286 0 0,-20-5-273 0 0,16 17-16 0 0,29 1 323 0 0,4 5 112 0 0,-46-51-416 0 0,12 22-16 0 0,5 6 0 0 0,30 14 0 0 0,-23-23 0 0 0,-26-18 288 0 0,1 6-592 0 0,-20-22 304 0 0,-3 3 236 0 0,18 20 528 0 0,-5-5-764 0 0,-11-18 0 0 0,-10-11 0 0 0,14 25 286 0 0,-10-18-276 0 0,1 11-10 0 0,-5-15 12 0 0,-4-8 47 0 0,5 7 85 0 0,-5-4-72 0 0,1-2-17 0 0,2 3-45 0 0,1 0-10 0 0,0 3 0 0 0,14 17 0 0 0,8-1 128 0 0,-4 1-128 0 0,8 10 0 0 0,5 1-72 0 0,-13-12 72 0 0,0-4 0 0 0,0 2-66 0 0,-18-18 63 0 0,4 26-292 0 0,-8-28 227 0 0,0 3-1865 0 0,0-4 970 0 0</inkml:trace>
  <inkml:trace contextRef="#ctx0" brushRef="#br0" timeOffset="4797.721">922 1010 7792 0 0,'0'0'230'0'0,"0"0"-32"0"0,-1 0-259 0 0,-3 0-146 0 0,-10 7-17 0 0,12-6 240 0 0,2-1 337 0 0,0 0 154 0 0,0 0 33 0 0,0 0 8 0 0,-8 9 4505 0 0,86 55-3590 0 0,-74-60-1423 0 0,0-1 0 0 0,0 1 0 0 0,0 0 0 0 0,0 0 0 0 0,-1 0 0 0 0,0 0-1 0 0,1 0 1 0 0,-2 1 0 0 0,1 0 0 0 0,0-1 0 0 0,-1 1 0 0 0,0 0 0 0 0,0 2-40 0 0,29 47 416 0 0,12-7-16 0 0,-5-9-274 0 0,-7-11-116 0 0,-16-7 142 0 0,0 0-24 0 0,25 42 448 0 0,-5-23 424 0 0,22 6-836 0 0,-1 24 168 0 0,0-6-332 0 0,-39-43-96 0 0,18 18 160 0 0,30 40 19 0 0,36 30 554 0 0,16-16-715 0 0,-70-52 223 0 0,50 55-17 0 0,-27-28 125 0 0,-32-26-253 0 0,11 21-8 0 0,3 1 427 0 0,-22-16 10 0 0,27 3-93 0 0,-37-36-336 0 0,-2 9 0 0 0,39 20 302 0 0,-32-16-192 0 0,7-6 52 0 0,4 9-256 0 0,-3 1 94 0 0,34 34 1272 0 0,-38-30-1272 0 0,-8-10 0 0 0,54 50 0 0 0,-36-30 0 0 0,-9-8 0 0 0,-24-25 0 0 0,-2-8 0 0 0,72 50 296 0 0,0 12-296 0 0,-33-28 128 0 0,13 0-128 0 0,1 10 0 0 0,-31-22 128 0 0,35 28 0 0 0,-18-4 64 0 0,-39-47-192 0 0,0 0-1 0 0,-1 1 0 0 0,0-1 1 0 0,1 1-1 0 0,-1 0 0 0 0,-1-1 0 0 0,1 1 1 0 0,0 0-1 0 0,-1 1 0 0 0,0-1 1 0 0,0 0-1 0 0,1 4 1 0 0,12 20-16 0 0,28 39 16 0 0,22-1 216 0 0,-22-4-216 0 0,-10-28 0 0 0,4 16 0 0 0,33 35 38 0 0,-4-38 908 0 0,-1 11-946 0 0,-48-28 0 0 0,4 1 0 0 0,23 24 0 0 0,4 10 296 0 0,-27-41-296 0 0,37 29 0 0 0,-18-2 0 0 0,-6-8 0 0 0,8 11 147 0 0,2 11-70 0 0,-4-36-77 0 0,-11 1 0 0 0,-11-11 11 0 0,29 49 53 0 0,-28-58-11 0 0,34 56-42 0 0,-36-41 106 0 0,4-4-117 0 0,-17-14 0 0 0,17 17 0 0 0,-15-21 0 0 0,-2 1 14 0 0,1 0 55 0 0,-1 0 19 0 0,1 0-29 0 0,-1 3-49 0 0,22 19 237 0 0,-14-9-398 0 0,-10-13 151 0 0,1 3 0 0 0,19 30-72 0 0,-18-32 72 0 0,0-1 20 0 0,6 18 50 0 0,-6-16-88 0 0,0-2 18 0 0,26 27 0 0 0,-25-27 0 0 0,2 14 191 0 0,-6-17-142 0 0,5 15-297 0 0,-3-12 248 0 0,-2 1 0 0 0,2 0 0 0 0,-3 0 0 0 0,0 1-10 0 0,0-4-44 0 0,0-2-66 0 0,0 0-234 0 0,0 0-102 0 0,-18-5-2064 0 0,6-2 818 0 0</inkml:trace>
  <inkml:trace contextRef="#ctx0" brushRef="#br0" timeOffset="7395.835">2020 1111 11024 0 0,'0'0'234'0'0,"0"0"6"0"0,14 5 555 0 0,-11 4-664 0 0,-3-8-61 0 0,0-1 29 0 0,0 0 12 0 0,0 0 1 0 0,0 0 24 0 0,0 0 100 0 0,10 5 1705 0 0,32 29 1107 0 0,-41-34-2902 0 0,7 5 208 0 0,-5-3-333 0 0,10 13 43 0 0,-12-14-9 0 0,-1-1 14 0 0,0 0-4 0 0,0 0-1 0 0,0 0 22 0 0,9 8 1002 0 0,-5-5-1066 0 0,1 1 26 0 0,0 1-36 0 0,1 2-12 0 0,21 27 824 0 0,-4 6-718 0 0,3-7 956 0 0,-12-15-768 0 0,15 15-201 0 0,-11 0-40 0 0,3-3 1 0 0,27 31 696 0 0,-26-33-250 0 0,-5 3-522 0 0,6-4-280 0 0,28 19 738 0 0,-8-8-436 0 0,15 28-8 0 0,16 8 8 0 0,7 3 280 0 0,-27-26-280 0 0,35 14 0 0 0,-22 2 11 0 0,85 72 352 0 0,-91-74-353 0 0,9 28-10 0 0,-22-31 0 0 0,39 19 128 0 0,-43-38-128 0 0,33 52 0 0 0,-32-50 64 0 0,2 12 128 0 0,22 12-192 0 0,-43-37 0 0 0,-1 1 0 0 0,2 3 0 0 0,-5-13 0 0 0,17 23 0 0 0,-21-30 474 0 0,12 19 36 0 0,-8-19-510 0 0,35 58 0 0 0,-35-48 0 0 0,12 9 232 0 0,-13-19-168 0 0,7 14-64 0 0,20 18 288 0 0,-45-47-284 0 0,1 1 1 0 0,0 1-1 0 0,-1-1 0 0 0,0 0 1 0 0,0 1-1 0 0,1 0 0 0 0,-1 0 0 0 0,-1 0 1 0 0,1 0-1 0 0,0 0 0 0 0,-1 0 0 0 0,0 1 1 0 0,0-1-1 0 0,0 1 0 0 0,2 3-4 0 0,35 36 0 0 0,4 13 75 0 0,-11-19-22 0 0,-7-4-53 0 0,-21-29 12 0 0,8 1 264 0 0,7 11-276 0 0,3 2 0 0 0,-14-7 0 0 0,9 5 919 0 0,-16-15-1059 0 0,-1-1-83 0 0,0 0-29 0 0,0 0 28 0 0,0 0 126 0 0,0 0 18 0 0,0 0-15 0 0,0 0-8 0 0,0 0-53 0 0,0 0-218 0 0,0 0-98 0 0,0 0-22 0 0,0 0-154 0 0,0 0-637 0 0,-2 0-276 0 0,-9 0-57 0 0</inkml:trace>
  <inkml:trace contextRef="#ctx0" brushRef="#br0" timeOffset="8494.865">3076 1088 12176 0 0,'0'0'357'0'0,"0"0"-2"0"0,7 4 107 0 0,13 11 792 0 0,-10-10 805 0 0,19 33 1388 0 0,-16-7-2998 0 0,14 23 246 0 0,-9-11-430 0 0,19 26 334 0 0,19 16-54 0 0,-11-23-363 0 0,63 120-172 0 0,-11-52 281 0 0,-37-56 952 0 0,-21-24-1233 0 0,26 36 108 0 0,-38-48-108 0 0,47 56-10 0 0,-10-21 256 0 0,-7 3-138 0 0,-26-36-108 0 0,-1-4 204 0 0,97 83-204 0 0,-36-31-10 0 0,-38-30 0 0 0,-10-14 0 0 0,21 13 159 0 0,-41-41-246 0 0,11 19 87 0 0,-7-9 0 0 0,-14-18 0 0 0,13 20 936 0 0,-23-22-964 0 0,-2-5-126 0 0,-1-1-89 0 0,0 0-21 0 0,0 0 7 0 0,0 0 53 0 0,0 0 20 0 0,0 0 6 0 0,0 0-179 0 0,0 0-762 0 0,0 0-333 0 0,0 0-68 0 0</inkml:trace>
  <inkml:trace contextRef="#ctx0" brushRef="#br0" timeOffset="11092.328">4117 1297 7136 0 0,'0'0'208'0'0,"0"0"84"0"0,0 0 226 0 0,0 0 98 0 0,0 0 22 0 0,0 0-29 0 0,0 0-128 0 0,0 0-53 0 0,0 0-10 0 0,0 0-45 0 0,0 0-178 0 0,0 0-78 0 0,0 0-18 0 0,0 0-7 0 0,0 0-18 0 0,0 0-8 0 0,0 0-2 0 0,0 0 9 0 0,0 0 39 0 0,0 0 15 0 0,0 0 1 0 0,0 0 10 0 0,0 0 45 0 0,0 0 17 0 0,0 0 7 0 0,0 0-6 0 0,0 0-28 0 0,0 0-11 0 0,0 0-2 0 0,0 0-2 0 0,0 0-6 0 0,0 0-6 0 0,0 0-2 0 0,0 0 9 0 0,14 0 1075 0 0,-11 8-527 0 0,-11 14 144 0 0,7-22-685 0 0,1 0 0 0 0,0 0 0 0 0,0 0 0 0 0,0 0-6 0 0,0 0-29 0 0,0 0-12 0 0,0 0-1 0 0,0 0-4 0 0,0 0-17 0 0,0 0-10 0 0,0 0-1 0 0,0 0-36 0 0,0 0-138 0 0,0 0-14 0 0,0 0 57 0 0,0 0 198 0 0,0 0 86 0 0,0 0 20 0 0,1 0-39 0 0,2-3-158 0 0,-2 2 9 0 0,-1 1 8 0 0,0 0-1 0 0,0 0-1 0 0,14-3 109 0 0,-11 7-191 0 0,18 36-127 0 0,-21-39 84 0 0,-4 14-202 0 0,-8 1 606 0 0,11-15-265 0 0,1-1-13 0 0,0 0 5 0 0,0 0 1 0 0,0 0-6 0 0,0 0 13 0 0,0 0-10 0 0,0 0 15 0 0,0 0 6 0 0,0 0 0 0 0,0 0-2 0 0,0 0-12 0 0,4-5-2 0 0,27-14-152 0 0,-26 19 83 0 0,2-2 32 0 0,-2 4-43 0 0,-4-2-60 0 0,6 12-335 0 0,-6-8 316 0 0,-1-3 13 0 0,0 6 52 0 0,0 0 29 0 0,0-7 18 0 0,0 1 0 0 0,0-1 0 0 0,0 1 0 0 0,0 0 0 0 0,0-1 1 0 0,-1 1-1 0 0,1-1 0 0 0,0 1 0 0 0,0-1 0 0 0,0 1 0 0 0,-1 0 0 0 0,1-1 0 0 0,0 1 0 0 0,0-1 0 0 0,-1 1 0 0 0,1-1 1 0 0,-1 1-1 0 0,1-1 0 0 0,0 0 0 0 0,-1 1 0 0 0,1-1 0 0 0,-1 1 0 0 0,1-1 0 0 0,-1 0 0 0 0,1 0 0 0 0,-1 1 0 0 0,1-1 1 0 0,-1 0-1 0 0,1 0 0 0 0,-1 1 0 0 0,1-1 0 0 0,-1 0 0 0 0,0 0 0 0 0,1 0 0 0 0,-1 0 0 0 0,1 0 0 0 0,-1 0 0 0 0,0 0 1 0 0,1 0-1 0 0,-1 0 0 0 0,1 0 0 0 0,-1 0 0 0 0,1 0 0 0 0,-1-1 0 0 0,0 1 0 0 0,1 0 0 0 0,-1 0 0 0 0,1-1 0 0 0,-1 1 1 0 0,1 0-1 0 0,-1 0 0 0 0,1-1 0 0 0,-1 1 0 0 0,1-1 0 0 0,-1 1-33 0 0,-2-1 88 0 0,-4 0-19 0 0,3-5 1 0 0,4 5 15 0 0,-1 0-26 0 0,-3-5-38 0 0,3 4 22 0 0,1-5-33 0 0,1-1-10 0 0,12-11-97 0 0,2 16-46 0 0,-13 3 70 0 0,-2 1-3 0 0,1 12-57 0 0,-50 31 33 0 0,7-34 1094 0 0,41-10-830 0 0,-10-1 586 0 0,6-4-740 0 0,4-3-10 0 0,17-26-14 0 0,-15 32-56 0 0,-1 2 2 0 0,0 0-22 0 0,0 0-112 0 0,0 0-43 0 0,0 0-10 0 0,0 0 26 0 0,0 0 110 0 0,0 0 45 0 0,0 2 8 0 0,9 15 17 0 0,-9-16 118 0 0,0-1-1 0 0,0 0 23 0 0,0 0 110 0 0,0 0 45 0 0,0 0 8 0 0,-1 1-40 0 0,-2 1-156 0 0,2-1 18 0 0,-15 0 112 0 0,15-2-262 0 0,1 0 15 0 0,3-5 48 0 0,-2 2 27 0 0,-1 3 59 0 0,0 1-31 0 0,0 0-103 0 0,0 0-9 0 0,0 1 15 0 0,0 3 42 0 0,0 3 11 0 0,4 11-216 0 0,-3-16 120 0 0,-1-2-100 0 0,0 0-41 0 0,0 0-10 0 0,0 0-162 0 0,0-2-678 0 0,4-4-289 0 0</inkml:trace>
  <inkml:trace contextRef="#ctx0" brushRef="#br0" timeOffset="34230.685">801 584 8352 0 0,'0'0'177'0'0,"0"0"46"0"0,0 0 43 0 0,0 0 20 0 0,0 0 2 0 0,0 0-78 0 0,0 0-323 0 0,0 0-140 0 0,0 0-31 0 0,0 0-35 0 0,0 0-129 0 0,0 0-57 0 0,23 0-1542 0 0,-17-2 1919 0 0,-5 2 7 0 0</inkml:trace>
  <inkml:trace contextRef="#ctx0" brushRef="#br1" timeOffset="86819.395">2202 3299 3552 0 0,'0'0'180'0'0,"0"0"119"0"0,0 0 55 0 0,0 0 13 0 0,0 0-23 0 0,0 0-101 0 0,0 0-48 0 0,0 0-9 0 0,0 0 20 0 0,0 0 96 0 0,0 0 39 0 0,0 0 10 0 0,0 0 11 0 0,0 0 45 0 0,0 0 17 0 0,0 0 7 0 0,0 0-7 0 0,0 0-32 0 0,-4 7 1712 0 0,-9-35 2270 0 0,12 27-4286 0 0,1 1-4 0 0,0 0 11 0 0,0 0 8 0 0,0 0 1 0 0,0 0-4 0 0,0 0-18 0 0,0 0-9 0 0,0 0-1 0 0,0 0 4 0 0,0 0 16 0 0,-8 9 135 0 0,8-10-148 0 0,0 1 39 0 0,0 0 2 0 0,0 0 2 0 0,0 0 4 0 0,0 0 2 0 0,0 0 0 0 0,0 0-6 0 0,0 0-29 0 0,0 0-12 0 0,0 0-1 0 0,0 0 2 0 0,0 0 4 0 0,0 0 2 0 0,0 0 0 0 0,0 0 0 0 0,0 0 0 0 0,0 0 0 0 0,0 0 0 0 0,0 0-4 0 0,0 0-16 0 0,0 0-4 0 0,0 0 0 0 0,0 0 16 0 0,0 0 66 0 0,0 0 22 0 0,0 0 6 0 0,0 0-8 0 0,2 0-143 0 0,-1 0 0 0 0,0 1 0 0 0,0-1 0 0 0,0 0 0 0 0,1 0 0 0 0,-1 0 0 0 0,0 0-1 0 0,0 0 1 0 0,0 0 0 0 0,0-1 0 0 0,1 1 0 0 0,-1 0 0 0 0,0 0 0 0 0,0-1 0 0 0,0 1 0 0 0,0-1 0 0 0,0 1 0 0 0,0-1 0 0 0,0 0 0 0 0,0 1 0 0 0,0-1 0 0 0,0 0 0 0 0,0 1 0 0 0,0-1 0 0 0,0 0 0 0 0,-1 0 0 0 0,1 0 0 0 0,0 0 0 0 0,-1 0 0 0 0,1 0 0 0 0,0 0 0 0 0,-1 0 0 0 0,1 0 0 0 0,-1 0 0 0 0,0 0 0 0 0,1-1 0 0 0,-1 1 0 0 0,0-1-23 0 0,14-18 433 0 0,33-20 503 0 0,18-25-472 0 0,48-31 976 0 0,-4-13-1136 0 0,-26 21-176 0 0,-36 34-128 0 0,10 4 128 0 0,-26 22 14 0 0,38-41 4 0 0,-12 7-76 0 0,21-1 212 0 0,-10 9 65 0 0,12-8 162 0 0,-16 8-509 0 0,-58 47 0 0 0,23-15-425 0 0,-28 21 536 0 0,-1 1 10 0 0,0 0-8 0 0,0 0-45 0 0,0 0-184 0 0,0 0-78 0 0,0 0-20 0 0,0 0 14 0 0,0 0 68 0 0,0 0 32 0 0,0 0 4 0 0,0 0-26 0 0,13-19-1036 0 0,-9 2-674 0 0,6-10-2045 0 0,-7 16 2154 0 0</inkml:trace>
  <inkml:trace contextRef="#ctx0" brushRef="#br1" timeOffset="90979.041">3216 1954 5368 0 0,'-5'-4'230'0'0,"-54"-27"2845"0"0,33 27 92 0 0,25 4-2526 0 0,-6 4 3084 0 0,7-4-3664 0 0,0 0 0 0 0,-1 0 0 0 0,1 0 0 0 0,-1 1 0 0 0,1-1 0 0 0,-1 0-1 0 0,1 0 1 0 0,0 1 0 0 0,-1-1 0 0 0,1 0 0 0 0,0 1 0 0 0,-1-1 0 0 0,1 0 0 0 0,0 1 0 0 0,-1-1 0 0 0,1 1-1 0 0,0-1 1 0 0,0 0 0 0 0,0 1 0 0 0,-1-1 0 0 0,1 1 0 0 0,0-1 0 0 0,0 1 0 0 0,0-1 0 0 0,0 1-1 0 0,0-1 1 0 0,0 1 0 0 0,0-1 0 0 0,0 0 0 0 0,0 1 0 0 0,0-1 0 0 0,0 1 0 0 0,0-1 0 0 0,0 1 0 0 0,0-1-1 0 0,0 1 1 0 0,0-1 0 0 0,1 1 0 0 0,-1-1 0 0 0,0 0 0 0 0,0 1 0 0 0,1-1 0 0 0,-1 1 0 0 0,0-1 0 0 0,0 0-1 0 0,1 1 1 0 0,-1-1 0 0 0,0 0 0 0 0,1 1-61 0 0,0 0 220 0 0,12 6 704 0 0,35-14-51 0 0,3-2-345 0 0,-6-3-256 0 0,64-6 50 0 0,-45 14-52 0 0,-47 4 50 0 0,0 4-128 0 0,-11-4-192 0 0,-1 1 0 0 0,2 2 38 0 0,-6-3 152 0 0,13 22 733 0 0,-7 2-794 0 0,-2 7-129 0 0,-10 24 320 0 0,-3-5 64 0 0,-6 8-320 0 0,6-16-64 0 0,-13 66 984 0 0,15-80-984 0 0,3-21 0 0 0,3-4 19 0 0,0-3 72 0 0,0 0 6 0 0,0 1 416 0 0,9-24-705 0 0,21-51-36 0 0,0-22 216 0 0,-26 86 12 0 0,-1 0 0 0 0,-1-1 0 0 0,0 1 0 0 0,-1-1 0 0 0,0 0 0 0 0,0 0 0 0 0,-1 1 0 0 0,0-3 0 0 0,-1-14 0 0 0,-8-22-113 0 0,9 47 44 0 0,-3-5 51 0 0,2-1 18 0 0,1 0 0 0 0,-3 2-37 0 0,2 5-155 0 0,1 1-59 0 0,-8-5-218 0 0,3 2 467 0 0,0 0 0 0 0,0 0 0 0 0,-1 0 0 0 0,1 1 0 0 0,-1 0 1 0 0,0 0-1 0 0,1 0 0 0 0,-1 1 0 0 0,0 0 0 0 0,0 0 0 0 0,0 0 0 0 0,0 1 0 0 0,0 0 0 0 0,0 0 0 0 0,0 0 1 0 0,0 1-1 0 0,0 0 0 0 0,0 0 0 0 0,-1 1 2 0 0,-39 2 273 0 0,-45 8-257 0 0,-1 0 592 0 0,23 7-608 0 0,4-5 0 0 0,57-13 14 0 0,7-1 51 0 0,1 0 8 0 0,0 0-1 0 0,0 0-28 0 0,0 0-106 0 0,52-18-8 0 0,60 9-962 0 0,-32-2 1032 0 0,2-5-64 0 0,-78 16 54 0 0,-4 0-46 0 0,0 0-22 0 0,0 0-2 0 0,13 3-74 0 0,-12-2 127 0 0,-1-1 94 0 0,0 0 14 0 0,9 14 24 0 0,-9-12-41 0 0,-1-1-10 0 0,-3 4-33 0 0,3-3 22 0 0,-2 2-33 0 0,-11 15-82 0 0,10-4 143 0 0,-14 13-147 0 0,-37 36 1073 0 0,-46 71-1190 0 0,49-69 672 0 0,8-18-469 0 0,1-9-10 0 0,8-6 0 0 0,-42 22 240 0 0,50-34-256 0 0,0 1 0 0 0,2 2 0 0 0,1 0 0 0 0,-14 19 16 0 0,-13 39 96 0 0,10-27-96 0 0,13-21 171 0 0,5 1-107 0 0,2-9 100 0 0,-15 28 80 0 0,-3 6-269 0 0,10-22 247 0 0,2-7-222 0 0,-17 16 579 0 0,5-8-526 0 0,13-6-381 0 0,26-33 441 0 0,0 0 14 0 0,-8 5 1 0 0,-24 42-440 0 0,16-28 224 0 0,1-4 88 0 0,-35 46 352 0 0,49-60-428 0 0,1-1 0 0 0,-18 11 203 0 0,14-6-71 0 0,1-2-108 0 0,-7-21-34 0 0,3 22 153 0 0,0 23-14 0 0,-5-43-1011 0 0,24 4 599 0 0,72-119-495 0 0,-1 42 84 0 0,24-35 770 0 0,-54 58 0 0 0,0 3 0 0 0,11-18 0 0 0,20-19 0 0 0,3 30-80 0 0,52-19 80 0 0,-61 38 0 0 0,1-10 87 0 0,-36 24 802 0 0,1 4-889 0 0,13-32 0 0 0,-20 34 240 0 0,-14 4-224 0 0,-6 15-16 0 0,14-30 216 0 0,-26 38-138 0 0,-1 0-12 0 0,9-10 73 0 0,-12 12-83 0 0,5-1 21 0 0,5-5 3 0 0,-4 4-80 0 0,-6-2 11 0 0,1 4 32 0 0,4-2-33 0 0,-2 1-10 0 0,8-5-105 0 0,-11 8 28 0 0,0-1 22 0 0,3-2 44 0 0,0-1 1 0 0,-3 4-49 0 0,-1 0-26 0 0,0 0 15 0 0,0 0 6 0 0,0 0 0 0 0,0 0 0 0 0,8 9-649 0 0,-19 1-3694 0 0,10-10 2855 0 0</inkml:trace>
  <inkml:trace contextRef="#ctx0" brushRef="#br2" timeOffset="167716.248">0 264 7224 0 0,'0'0'209'0'0,"1"0"-5"0"0,12-17 1203 0 0,-5 7 341 0 0,-7 10-1300 0 0,16-13 2248 0 0,8-2 1571 0 0,7-4-3591 0 0,50-69 460 0 0,-21 18-840 0 0,-57 53 259 0 0,-4 11-496 0 0,0-1-38 0 0,0 6 48 0 0,0 1 77 0 0,0 0 22 0 0,0 0 6 0 0,0 0-8 0 0,0 0-46 0 0,0 0-22 0 0,0 0-2 0 0,0 0-16 0 0,1 4-64 0 0,1 0-16 0 0,3 12 0 0 0,-8-1 0 0 0,-9 61 0 0 0,6-28-193 0 0,-38 114-386 0 0,14-88 1405 0 0,14-45-738 0 0,15-28-143 0 0,1-1-17 0 0,-1 0 7 0 0,-3-4 63 0 0,-3 1 28 0 0,6 2-122 0 0,-25-18-1062 0 0,21 18 1092 0 0,-4 1 63 0 0,1-2 46 0 0,-1 2-33 0 0,-3 3 35 0 0,18-4-22 0 0,18-1 49 0 0,59-14 4 0 0,11 8 148 0 0,-76 12 687 0 0,-10 3-302 0 0,-8-6-699 0 0,9 3-1262 0 0,-8-4 914 0 0</inkml:trace>
  <inkml:trace contextRef="#ctx0" brushRef="#br2" timeOffset="168603.313">1175 94 11600 0 0,'0'0'530'0'0,"0"0"-7"0"0,0 0-296 0 0,0 0-14 0 0,0 0 38 0 0,0 0 5 0 0,0 0-56 0 0,0 0-235 0 0,0 0-101 0 0,0 0-21 0 0,0 0 45 0 0,0 0 200 0 0,0 0 82 0 0,0 0 20 0 0,0 0 39 0 0,0 0 159 0 0,0 0 76 0 0,0 0 15 0 0,0 0 1 0 0,0 0 0 0 0,0 0-1 0 0,0 0 1 0 0,0 0-24 0 0,0 0-100 0 0,0 0-41 0 0,14-8 416 0 0,-9 4-681 0 0,-1 0-1 0 0,1 1 1 0 0,0-1 0 0 0,0 1 0 0 0,0 0-1 0 0,0 1 1 0 0,1-1 0 0 0,-1 1 0 0 0,1 0 0 0 0,-1 1-1 0 0,1-1 1 0 0,0 1 0 0 0,-1 0 0 0 0,1 0-1 0 0,0 1 1 0 0,0 0 0 0 0,0 0 0 0 0,5 1-50 0 0,54-5 382 0 0,-63 4-374 0 0,0 1 0 0 0,0-1 0 0 0,0 1 0 0 0,0 0-1 0 0,0 0 1 0 0,0 0 0 0 0,0 0 0 0 0,0 0-1 0 0,-1 0 1 0 0,1 1 0 0 0,-1-1 0 0 0,1 0 0 0 0,-1 1-1 0 0,1-1 1 0 0,-1 1 0 0 0,0 0 0 0 0,1-1 0 0 0,-1 1-1 0 0,0 0 1 0 0,0 0 0 0 0,0 0 0 0 0,-1-1-1 0 0,1 1 1 0 0,0 0 0 0 0,-1 1-8 0 0,2 1-91 0 0,-1-1 80 0 0,-1 0 0 0 0,0 0 1 0 0,0 0-1 0 0,0 0 0 0 0,0 0 0 0 0,0 0 0 0 0,-1 1 0 0 0,1-1 0 0 0,-1 0 0 0 0,0-1 0 0 0,0 1 0 0 0,0 0 0 0 0,0 0 0 0 0,-1 0 0 0 0,1 0 0 0 0,-1-1 0 0 0,1 1 0 0 0,-2 0 11 0 0,-4 12 5 0 0,1-4 8 0 0,0-1 0 0 0,-1 0 0 0 0,0-1 0 0 0,0 0 0 0 0,-1 0-1 0 0,0 0 1 0 0,-1-1 0 0 0,1-1 0 0 0,-2 1 0 0 0,-8 5-13 0 0,-15 13 123 0 0,-6 10-31 0 0,26-22-92 0 0,8-10 0 0 0,-1-1 12 0 0,4 0 36 0 0,2-2-32 0 0,0 1 0 0 0,0 0 0 0 0,1 0-1 0 0,-1 0 1 0 0,0 0 0 0 0,1 0-1 0 0,-1 0 1 0 0,1-1 0 0 0,-1 1 0 0 0,1 0-1 0 0,0 0 1 0 0,0-1 0 0 0,0 1-1 0 0,0 0 1 0 0,0-1 0 0 0,0 1 0 0 0,0-1-1 0 0,0 1 1 0 0,1-1 0 0 0,-1 0 0 0 0,0 1-1 0 0,1-1 1 0 0,0 0 0 0 0,-1 0-1 0 0,1 0 1 0 0,-1 0 0 0 0,1 0 0 0 0,0-1-1 0 0,0 1 1 0 0,0 0 0 0 0,-1-1-1 0 0,2 1-15 0 0,5 2 3 0 0,53 11 173 0 0,12-14-2136 0 0,-56-4 322 0 0</inkml:trace>
  <inkml:trace contextRef="#ctx0" brushRef="#br2" timeOffset="170685.59">2167 244 10304 0 0,'0'0'222'0'0,"-4"-4"-15"0"0,-8-28 1240 0 0,11-1 2661 0 0,2 28-3996 0 0,1 1 1 0 0,-1 0 0 0 0,1 0-1 0 0,0 1 1 0 0,0-1 0 0 0,1 0 0 0 0,-1 1-1 0 0,1-1 1 0 0,0 1 0 0 0,-1-1-1 0 0,1 1 1 0 0,1 0 0 0 0,-1 1 0 0 0,0-1-1 0 0,1 0 1 0 0,0 1 0 0 0,-1 0 0 0 0,1 0-1 0 0,0 0 1 0 0,0 0 0 0 0,0 1-1 0 0,0-1 1 0 0,0 1 0 0 0,1 0 0 0 0,-1 0-1 0 0,0 1 1 0 0,0-1 0 0 0,1 1-1 0 0,-1 0 1 0 0,1 0 0 0 0,-1 1 0 0 0,0-1-1 0 0,4 2-112 0 0,49 18 248 0 0,-56-20-253 0 0,0 1 0 0 0,0 0 0 0 0,0 0 0 0 0,0 0 0 0 0,0 0 0 0 0,0 0 0 0 0,-1 0 0 0 0,1 0 0 0 0,0 0 0 0 0,0 1 0 0 0,-1-1 1 0 0,1 0-1 0 0,-1 0 0 0 0,1 1 0 0 0,-1-1 0 0 0,0 0 0 0 0,0 0 0 0 0,1 1 0 0 0,-1-1 0 0 0,0 1 0 0 0,0-1 0 0 0,0 0 0 0 0,0 1 0 0 0,0-1 0 0 0,-1 0 0 0 0,1 1 0 0 0,0-1 0 0 0,-1 0 0 0 0,1 0 0 0 0,0 1 0 0 0,-1-1 0 0 0,0 0 0 0 0,1 0 0 0 0,-1 0 0 0 0,0 0 0 0 0,0 1 0 0 0,1-1 0 0 0,-1 0 0 0 0,0 0 0 0 0,-1 0 5 0 0,-1 5 7 0 0,-36 44 225 0 0,-25-12-184 0 0,63-37-129 0 0,1-1-15 0 0,38 19-233 0 0,-33-17 330 0 0,0 0 1 0 0,0 0-1 0 0,-1 1 1 0 0,1-1 0 0 0,-1 1-1 0 0,1 0 1 0 0,-1 1-1 0 0,0-1 1 0 0,-1 1 0 0 0,1 0-1 0 0,-1 0 1 0 0,1 0-1 0 0,-1 0 1 0 0,0 1-1 0 0,-1-1 1 0 0,1 1 0 0 0,-1 0-1 0 0,0-1 1 0 0,0 1-1 0 0,0 0 1 0 0,-1 0-1 0 0,1 1 1 0 0,-1-1 0 0 0,-1 0-1 0 0,1 0 1 0 0,-1 1-1 0 0,0 1-1 0 0,-16 70 64 0 0,6-30-49 0 0,8-44 67 0 0,0 1-1 0 0,0-1 1 0 0,0 0 0 0 0,0 0-1 0 0,-1 0 1 0 0,1 0-1 0 0,-1 0 1 0 0,0 0 0 0 0,0-1-1 0 0,0 1 1 0 0,0-1-1 0 0,0 0 1 0 0,0 0 0 0 0,-4 2-82 0 0,-21 10-196 0 0,21-16-672 0 0,7 2 438 0 0</inkml:trace>
  <inkml:trace contextRef="#ctx0" brushRef="#br2" timeOffset="171216.768">3229 28 10056 0 0,'0'0'368'0'0,"0"0"-175"0"0,0 0 151 0 0,0 0 88 0 0,0 0 16 0 0,0 0-35 0 0,0 0-171 0 0,0 0-77 0 0,0 0-18 0 0,0 0 9 0 0,0 0 49 0 0,0 0 19 0 0,0 0 7 0 0,0 2-53 0 0,-4 89 2907 0 0,-6-10-2429 0 0,1-47-584 0 0,-25 60 46 0 0,21-52 380 0 0,9-1 934 0 0,4-40-1210 0 0,6 4 366 0 0,36 14 186 0 0,1-16-40 0 0,24-14-708 0 0,-61 11-47 0 0,0 0 0 0 0,0-1-1 0 0,0 0 1 0 0,0 0 0 0 0,0-1-1 0 0,-1 1 1 0 0,1-1 0 0 0,0 0-1 0 0,-1-1 1 0 0,1 0 0 0 0,-1 0-1 0 0,2-1 22 0 0,-6 3-193 0 0,6-1 106 0 0,-1-1-4770 0 0,-6-2 2915 0 0</inkml:trace>
  <inkml:trace contextRef="#ctx0" brushRef="#br2" timeOffset="171698.379">3307 244 13008 0 0,'5'18'3261'0'0,"-4"42"-1699"0"0,-6 2-306 0 0,0 62 160 0 0,18-20-1120 0 0,-9-59-1282 0 0,-4-44 556 0 0</inkml:trace>
  <inkml:trace contextRef="#ctx0" brushRef="#br2" timeOffset="172442.427">4308 105 15168 0 0,'0'0'330'0'0,"0"0"-8"0"0,0 0-186 0 0,0 0-2 0 0,0 0 24 0 0,0 0 2 0 0,-5-1-1 0 0,-82 2 811 0 0,45 10 432 0 0,29-4-251 0 0,-5 6-812 0 0,-52 66 231 0 0,47-57-468 0 0,8 1 844 0 0,18-8-946 0 0,23 5 0 0 0,31-5 0 0 0,-54-15-26 0 0,-1 0 0 0 0,1 1 0 0 0,0 0-1 0 0,-1 0 1 0 0,1 0 0 0 0,0 0 0 0 0,-1 0 0 0 0,1 0-1 0 0,-1 0 1 0 0,0 1 0 0 0,1 0 0 0 0,-1-1-1 0 0,0 1 1 0 0,0 0 0 0 0,0 0 0 0 0,0 0 0 0 0,0 0-1 0 0,-1 0 1 0 0,1 0 0 0 0,0 1 0 0 0,-1-1-1 0 0,0 1 1 0 0,0-1 0 0 0,1 3 26 0 0,29 80-307 0 0,-27-42 803 0 0,-31-8 744 0 0,27-34-1146 0 0,-17 2 68 0 0,-14 0-175 0 0,-8-26-2394 0 0,35 16 1675 0 0</inkml:trace>
  <inkml:trace contextRef="#ctx0" brushRef="#br2" timeOffset="172793.565">4147 24 11880 0 0,'58'19'1896'0'0,"41"-8"-1103"0"0,26-7 2749 0 0,-85-8-2369 0 0,-37 3-1094 0 0,0 0 0 0 0,-1 1 1 0 0,1-1-1 0 0,0 1 0 0 0,0-1 0 0 0,0 1 0 0 0,0 0 1 0 0,-1 0-1 0 0,1 0 0 0 0,0 1 0 0 0,0-1 0 0 0,0 1 1 0 0,0-1-1 0 0,-1 1 0 0 0,1 0 0 0 0,0 0 0 0 0,-1 0 0 0 0,1 0 1 0 0,0 1-80 0 0,15 14 253 0 0,-14-8-1130 0 0,-9-5 431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7:32.804"/>
    </inkml:context>
    <inkml:brush xml:id="br0">
      <inkml:brushProperty name="width" value="0.05" units="cm"/>
      <inkml:brushProperty name="height" value="0.05" units="cm"/>
      <inkml:brushProperty name="color" value="#33CCFF"/>
    </inkml:brush>
  </inkml:definitions>
  <inkml:trace contextRef="#ctx0" brushRef="#br0">3002 222 7880 0 0,'0'0'232'0'0,"0"0"48"0"0,0 0 74 0 0,0 0 29 0 0,0 0 8 0 0,0 0-43 0 0,0 0-184 0 0,0 0-79 0 0,0 0-18 0 0,0 0 29 0 0,0 0 134 0 0,0 0 61 0 0,0 0 12 0 0,0 0 29 0 0,0 0 117 0 0,0 0 51 0 0,0 0 11 0 0,0 0-17 0 0,0 0-72 0 0,0 0-34 0 0,0 0-4 0 0,0 0-35 0 0,0 0-146 0 0,0 0-67 0 0,-5-6 272 0 0,-14-14 89 0 0,17 20-322 0 0,2 0 0 0 0,0 0 1 0 0,0 0 12 0 0,0 0 50 0 0,-11 0 516 0 0,-64 6 45 0 0,18-10-532 0 0,18-6 56 0 0,8-2 236 0 0,1-4-178 0 0,28 15-377 0 0,1-1 0 0 0,0 1-1 0 0,0 0 1 0 0,0 0 0 0 0,-1 0 0 0 0,1 0 0 0 0,-1 0-1 0 0,1 0 1 0 0,-1 0 0 0 0,1 0 0 0 0,-1 0 0 0 0,0 1-1 0 0,1-1 1 0 0,-1 1 0 0 0,0-1 0 0 0,1 1-1 0 0,-1 0 1 0 0,0 0 0 0 0,0 0 0 0 0,1 0 0 0 0,-1 0-1 0 0,0 0-3 0 0,-24 6 44 0 0,20-4-19 0 0,-1 0 0 0 0,1-1 1 0 0,-1 0-1 0 0,1 0 0 0 0,-1 0 0 0 0,0-1 0 0 0,0 0 0 0 0,1 0 0 0 0,-1 0 0 0 0,0-1 0 0 0,-2-1-25 0 0,-165-28 380 0 0,77 17-528 0 0,36-10-108 0 0,39 23 139 0 0,11 1 143 0 0,1-1-1 0 0,-1 0 1 0 0,1 0 0 0 0,0-1-1 0 0,-1-1 1 0 0,1 0 0 0 0,0 0-1 0 0,-5-3-25 0 0,8 2 6 0 0,0 1-1 0 0,1 0 0 0 0,-1 0 1 0 0,0 0-1 0 0,0 1 0 0 0,0 0 1 0 0,0 0-1 0 0,0 1 0 0 0,0 0 1 0 0,0 0-1 0 0,0 1 0 0 0,-2 0-5 0 0,7-1 0 0 0,-9 2-9 0 0,0-1 0 0 0,0 0 0 0 0,1 0 0 0 0,-1-1 0 0 0,0-1 0 0 0,0 0 0 0 0,1 0 0 0 0,-11-4 9 0 0,-92-27 0 0 0,17 10 0 0 0,89 20 0 0 0,0 0 0 0 0,0 0 0 0 0,0 1 0 0 0,-1 0 0 0 0,1 0 0 0 0,0 0 0 0 0,-1 1 0 0 0,1 0 0 0 0,-1 1 0 0 0,1 0 0 0 0,0 0 0 0 0,-1 0 0 0 0,2 0 0 0 0,-137 4 0 0 0,20 5 265 0 0,103-10-231 0 0,-84 29 19 0 0,42-15 83 0 0,-37-9 152 0 0,-10 34 336 0 0,35-10-64 0 0,3-16-224 0 0,20 6-578 0 0,11-15 188 0 0,-8 19 54 0 0,40-20 11 0 0,-29-1 18 0 0,14 7-5 0 0,10-4-24 0 0,-44 11 128 0 0,40-4-128 0 0,-19 2 0 0 0,17-10 11 0 0,-13 8 181 0 0,1 0-139 0 0,6-4-53 0 0,2-8 64 0 0,-25 37 75 0 0,40-36-86 0 0,-57 15-101 0 0,28 3 136 0 0,12-7-72 0 0,10-7-16 0 0,-4 13 0 0 0,2 6 0 0 0,4-5 11 0 0,-18 31 554 0 0,23-36-358 0 0,7-13-126 0 0,-8-1 66 0 0,-8 16-80 0 0,0 19-57 0 0,8 23 54 0 0,5-20 128 0 0,-2-6-192 0 0,-3 40 11 0 0,7-65 42 0 0,5 41 267 0 0,15 33-320 0 0,20-7 958 0 0,-27-52-1200 0 0,15 10 94 0 0,11 8 133 0 0,-34-36 42 0 0,0 0 0 0 0,0 1 1 0 0,1-1-1 0 0,-1 0 0 0 0,1-1 1 0 0,0 1-1 0 0,0-1 0 0 0,0 1 0 0 0,0-1 1 0 0,0 0-1 0 0,1-1 0 0 0,4 3-27 0 0,78 46-77 0 0,69 15 266 0 0,-86-44-185 0 0,2-3 0 0 0,65 9-4 0 0,115 17 206 0 0,153 0-166 0 0,-271-33 88 0 0,66 6-118 0 0,-16 9-10 0 0,215 7 207 0 0,-203-25-875 0 0,104 2 1322 0 0,-275-11-577 0 0,186 4-67 0 0,23-7-10 0 0,-116-1 0 0 0,347-24 128 0 0,-117-22-128 0 0,-245 36 0 0 0,-68 11 0 0 0,0-2 0 0 0,-1-1 0 0 0,0-2 0 0 0,17-6 0 0 0,109-32 54 0 0,-33 11 116 0 0,-57 12-170 0 0,-25 3 0 0 0,-20 9 0 0 0,0 0 0 0 0,-1-1 0 0 0,0-2 0 0 0,-1 0 0 0 0,15-13 0 0 0,56-65 0 0 0,-35 42 0 0 0,18-32-248 0 0,-7 1-72 0 0,-34 3 203 0 0,-35 55 167 0 0,0 17-49 0 0,-1 1 0 0 0,0-1 0 0 0,0 0 0 0 0,0 1 0 0 0,-1-1 0 0 0,1 1 0 0 0,-1-1 0 0 0,-1 1 1 0 0,1-1-1 0 0,-1 1 0 0 0,0 0 0 0 0,0-1 0 0 0,-2-2-1 0 0,-58-82 53 0 0,40 69-53 0 0,-30-25 0 0 0,-53-11 54 0 0,36 15-182 0 0,62 38 123 0 0,0 1 0 0 0,0 0 0 0 0,0 0 0 0 0,0 0 0 0 0,0 1 0 0 0,-1 0 1 0 0,1 1-1 0 0,-1-1 0 0 0,0 2 0 0 0,1-1 0 0 0,-8 1 5 0 0,-78-8 0 0 0,-210-46 0 0 0,145 35 0 0 0,-12-5 0 0 0,140 18 0 0 0,-18-1-17 0 0,-43-14-30 0 0,87 19 47 0 0,-6-4-12 0 0,0 0-1 0 0,-1 1 0 0 0,1 0 0 0 0,-1 1 0 0 0,0 1 0 0 0,0-1 1 0 0,-1 2-1 0 0,1 0 0 0 0,0 0 0 0 0,-12 0 13 0 0,-160 6-64 0 0,31-8-409 0 0,-74-18-38 0 0,16 6 511 0 0,-6 4-33 0 0,7-10-2682 0 0,170 24 1639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1T18:38:06.384"/>
    </inkml:context>
    <inkml:brush xml:id="br0">
      <inkml:brushProperty name="width" value="0.05" units="cm"/>
      <inkml:brushProperty name="height" value="0.05" units="cm"/>
      <inkml:brushProperty name="color" value="#F6630D"/>
    </inkml:brush>
  </inkml:definitions>
  <inkml:trace contextRef="#ctx0" brushRef="#br0">51 492 4072 0 0,'0'0'168'0'0,"-6"4"336"0"0,-13 4-1123 0 0,17-8 465 0 0,-3 4 242 0 0,2-3-1289 0 0,-2 1 1982 0 0,5-2-557 0 0,-1 0 0 0 0,1 0 0 0 0,0 0 0 0 0,-1 0 0 0 0,1 0 0 0 0,-1 0 0 0 0,1 1 0 0 0,0-1 0 0 0,-1 0 0 0 0,1 0 0 0 0,-1 0 0 0 0,1 0 0 0 0,0 0 0 0 0,-1 0 0 0 0,1 1 0 0 0,0-1 0 0 0,-1 0 0 0 0,1 0 0 0 0,0 1 0 0 0,-1-1 0 0 0,1 0 0 0 0,0 0 0 0 0,0 1 0 0 0,-1-1 0 0 0,1 0 0 0 0,0 1 0 0 0,0-1 0 0 0,0 0 0 0 0,-1 1 0 0 0,1-1 0 0 0,0 0 0 0 0,0 1 0 0 0,0-1 0 0 0,0 0 0 0 0,0 1 0 0 0,0-1 0 0 0,0 1 0 0 0,0-1 0 0 0,0 0 0 0 0,0 1 0 0 0,0-1 0 0 0,0 1 0 0 0,0-1 0 0 0,0 0 0 0 0,0 1 0 0 0,0-1 0 0 0,0 1 0 0 0,0-1 0 0 0,1 0 1 0 0,-1 1-1 0 0,0-1 0 0 0,0 0-224 0 0,1 1 160 0 0,-1-1 5 0 0,0 0 22 0 0,47-10 1814 0 0,-7-13-953 0 0,-7-2-515 0 0,3 3-44 0 0,16-25 62 0 0,57-51-283 0 0,25-21 41 0 0,-67 62-191 0 0,-4 14-44 0 0,-48 35-74 0 0,1-7 11 0 0,-15 14 42 0 0,-1 1 14 0 0,0 0 10 0 0,0 0-25 0 0,0 0-108 0 0,0 0-12 0 0,-14 12 4 0 0,-33 34-140 0 0,-49 28-392 0 0,-16 23 596 0 0,16 4-64 0 0,30-40 64 0 0,61-56 0 0 0,-2-2 12 0 0,6-2 52 0 0,1-1 24 0 0,0 0-12 0 0,0 0-5 0 0,0 0 0 0 0,0 0 14 0 0,0 0-41 0 0,0 0-81 0 0,38-32 75 0 0,7-14-102 0 0,29-20 118 0 0,78-66-172 0 0,-152 132 118 0 0,25-16 94 0 0,-2-1 0 0 0,0-1 0 0 0,-1-1 0 0 0,12-14-94 0 0,12 1-88 0 0,-34 20 72 0 0,-6 1-576 0 0,-19 22 347 0 0,-78 62-840 0 0,-48 22 431 0 0,39-33 254 0 0,13 0-448 0 0,31-9 280 0 0,8-4 269 0 0,47-48 240 0 0,1-1 15 0 0,0 0 92 0 0,0 0 44 0 0,0 0 10 0 0,0 0 2 0 0,15 0 295 0 0,-13 0-398 0 0,1 0 0 0 0,-1-1 0 0 0,1 1 0 0 0,-1-1 0 0 0,1 1 0 0 0,-1-1 0 0 0,0 0 0 0 0,1 0 0 0 0,-1 0-1 0 0,0 0 1 0 0,0 0 0 0 0,0-1 0 0 0,0 1 0 0 0,0-1 0 0 0,0 1 0 0 0,0-1 0 0 0,0 0 0 0 0,0-1-1 0 0,11-7 0 0 0,35-37 0 0 0,136-95 1480 0 0,-90 76-638 0 0,-20 7 508 0 0,-53 37-955 0 0,-20 21-352 0 0,0-3-22 0 0,3-3 22 0 0,21-20-33 0 0,-20 21 1 0 0,-5 4 42 0 0,0 2 33 0 0,0 0 83 0 0,0 0 15 0 0,0 0-7 0 0,0 0-41 0 0,0 0-169 0 0,0 0-79 0 0,0 0-15 0 0,0 0 34 0 0,0 0 145 0 0,0 0 63 0 0,0 0 11 0 0,0 0-19 0 0,0-3-103 0 0,-18-2-536 0 0,-74 14 344 0 0,-2 1 295 0 0,-3-9 499 0 0,159-5-606 0 0,56-4 0 0 0,-66 4-376 0 0,-2 0 232 0 0,33 0 144 0 0,-27 4 11 0 0,-54 0 42 0 0,-2 0 11 0 0,0 0 4 0 0,0 0 23 0 0,0 0 25 0 0,0 0-16 0 0,0 0-11 0 0,0 0-5 0 0,0 0-14 0 0,0 0 0 0 0,0 0 2 0 0,0 0 0 0 0,0 0 6 0 0,0 0 22 0 0,0 0 10 0 0,0 0 2 0 0,0 0-1 0 0,0 0-6 0 0,0 0-1 0 0,0 0 0 0 0,0 0-6 0 0,0 0-49 0 0,0 0-92 0 0,0 0-23 0 0,0 0-9 0 0,0 0 8 0 0,0 0 3 0 0,0 0-10 0 0,0 0-38 0 0,0 0 10 0 0,0 0 6 0 0,0 0-1 0 0,0 0-6 0 0,0 0-1 0 0,0 0 4 0 0,0 0 18 0 0,0 0 8 0 0,0 0 2 0 0,-12 4-262 0 0,10-4 243 0 0,2 0 31 0 0,-3 0 61 0 0,3 0 59 0 0,0 0 12 0 0,0 0 0 0 0,0 0 2 0 0,0 0 4 0 0,-1 1-11 0 0,-2 2-43 0 0,3-3 35 0 0,0 0 26 0 0,0 0-16 0 0,-22 12 1245 0 0,21-12-1212 0 0,1 0 2 0 0,0 0-2 0 0,0 0-13 0 0,0 0-10 0 0,0 0-13 0 0,0 0 4 0 0,0 0 20 0 0,0 0 1 0 0,0 0-16 0 0,0 0 10 0 0,0 0-10 0 0,0 0 15 0 0,0 0 1 0 0,0 0-16 0 0,0 0 10 0 0,0 0-13 0 0,0 0 5 0 0,0 0 9 0 0,0 0 18 0 0,0 0-7 0 0,0 0-8 0 0,0 0-1 0 0,0 0 0 0 0,0 0 0 0 0,0 0 0 0 0,0 0-4 0 0,0 0-10 0 0,0 0 11 0 0,0 0-16 0 0,0 0-5 0 0,0 1 2 0 0,-3 1 4 0 0,1 0 6 0 0,-2 4 15 0 0,-4 33 225 0 0,8 85-103 0 0,1-70-149 0 0,-2-46-64 0 0,-3 25 207 0 0,12-92-300 0 0,5-9 235 0 0,0-20-78 0 0,-13 64-64 0 0,5-18-109 0 0,-1 36 45 0 0,-3 4 8 0 0,-1-1 35 0 0,0 2-37 0 0,0 1-24 0 0,0 0 3 0 0,0 0 12 0 0,0 0 3 0 0,0 0 0 0 0,0 0 0 0 0,-5 12-128 0 0,1 34 182 0 0,-7 32-236 0 0,-4-13-46 0 0,10-27 184 0 0,1-18-556 0 0,4-19 588 0 0,0-1 2 0 0,0 0 8 0 0,1 5 2 0 0,1 2 64 0 0,-1-1 11 0 0,-1-4 46 0 0,0-2 29 0 0,0 0 8 0 0,0 0-28 0 0,0 0-77 0 0,0 0 164 0 0,0 0 82 0 0,0 0 18 0 0,18-59 3 0 0,-2 28-256 0 0,-3-23 0 0 0,1-4 0 0 0,-10 31 0 0 0,1 12 0 0 0,-2-1 0 0 0,-2 8 0 0 0,-1 2-26 0 0,-9 59-1161 0 0,5 20-1886 0 0,4-61 1711 0 0</inkml:trace>
</inkml:ink>
</file>

<file path=ppt/ink/ink3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6.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1040-1 3,'0'0'4,"0"0"2,-10 2-1,10-2-1,0 0 1,0 0-1,0 0-1,0 0-1,0 0-1,-6 12-1,6-12 0,0 0 0,-2 9 0,2-9 0,0 0 1,0 0 1,-5 9 0,5-9 2,0 0 1,-10 5-1,10-5 0,0 0 0,0 0 0,-9 2-1,9-2-2,0 0 0,0 0-1,0 0 1,0 0 0,0 0 1,0 0-1,-9 2 1,9-2-1,0 0 0,-11 3 0,11-3-1,0 0 1,-9 3 2,9-3-1,0 0 2,0 0-1,0 0 0,0 0 0,0 0-1,0 0 0,0 0-1,0 0 0,0 0-1,0 0 0,0 0 0,0 0 1,0 0-2,0 0 1,0 0 0,0 0-1,0 0-1,0 0 1,0 0 0,-8 11 1,8-11 0,-11 14 0,0-2 0,-6 6 1,-6 5 0,-6 8 0,-7 7 1,-9 8 0,-4 6 2,-7 8-1,-2 6 0,-4-1 0,2 4 0,-1-1 0,1-1-1,3-1-1,3-3-1,3-4 0,3-4 1,7-4-1,4-6 0,7-8 1,6-7-1,5-10 2,7-3 0,12-17 1,-12 15 0,12-15-1,0 0 1,0 0-1,0 0 0,0 0-2,0 0-3,0 0-8,10-7-12,5-5 0,3-15-2,9-11 1</inkml:trace>
  <inkml:trace contextRef="#ctx0" brushRef="#br0" timeOffset="2824">21 720 26,'3'-9'12,"-3"9"-1,0-13 0,0 13-8,0 0-4,0 0 0,0 0 0,10 5-1,-10-5 2,9 12 0,-9-12 0,11 14 0,-6-4 1,-1-1 0,-2 1 1,-2 3 1,-2 3 1,-1 5 1,-3 4 1,1 4 1,-4 2-1,3 4 0,-2 0-1,5 2-1,-3-4 0,6-1-1,3-5-1,2-2 0,2-4-1,4-2 1,3-5-2,4-1 1,5-6 0,5-5-1,6-4 0,5-7 0,6-6 1,2-4 0,0-6 1,1-2 1,-9-2 2,2 4 0,-13-1 0,-5 9-1,-9 1 0,-1 7-1,-4 8-3,0 3-5,6 11-7,-6 0-12,5 4 0,-1-7-1,2-2 1</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2.19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33 0 228 0,'0'0'85'0,"0"0"-46"0,0 0-35 15,0 0 21-15,0 0 1 16,0 0 5-16,0 0-4 0,-4 3 1 15,0 5-16-15,0-1-2 0,-1 0 0 16,1 1-8-16,0 3-3 16,4 0-16-16,-4 0-6 15,4 4-19-15,0 0-6 16,0-4-50 0,0 7-43-16,-4-3 49 15</inkml:trace>
</inkml:ink>
</file>

<file path=ppt/ink/ink3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7.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1,'-9'-5'3,"9"5"-2,0 0 1,0 0 0,0 0-1,0 0 1,-3 10-2,3-10 1,7 16 0,0-7 3,2 3 2,3-2 3,4 7 0,4-4 3,7 5-1,4 3 1,8 7 0,6 4-3,8 7-2,5 7-1,9 6-2,1 4-2,3 2 1,2 3-1,0-1-1,-3-2 0,-3-3-1,-6-5 1,-4-3-1,-6-7 1,-2-3 0,-8-7 0,-2-3 0,-6-4 0,-2-3 0,-5-2 0,-2-2 0,-4-3 0,-3 0 0,-5-3 0,0-2 1,-12-8 0,12 12-1,-12-12 1,0 0 1,0 0-1,0 0-1,0 0 0,0 0 0,0 0 0,0 0-1,0 0 0,0 0-1,0 0-1,0 0-5,0 0-13,0 0-2,0 0-3,-5-12 2</inkml:trace>
  <inkml:trace contextRef="#ctx0" brushRef="#br0" timeOffset="691">1356 985 23,'0'0'9,"3"-18"0,2 7 1,1 2-8,-6 9-1,8-12 1,-8 12 0,0 0 2,4-10 0,-4 10 1,-6-13-2,2 2-1,-1-7-1,0-3 3,-5-7 3,4 2 1,-4-6 1,3 2 1,-3 1 0,5 6 0,-3 3-3,4 6-2,4 14-4,-6-13-1,6 13-2,1 13 0,2-2 0,4 6-1,1 4 0,2 4 0,4 3 1,-1-1-1,5 4 0,-2-3-1,1 3 0,-3-6 0,0 1 1,-3-6 0,-2-2 2,-1-4 0,-4-4 1,-4-10 2,-2 15 0,2-15-1,-19 15 1,2-4 1,-6 1-2,-4 6 0,-4 0 0,-3 0 0,-4 1 0,2-1 1,-1-5 0,4 2 0,2-7 1,5 0-1,2-3 1,8-1-1,0-3-2,2-2-6,4 0-15,-4-7 0,1-8-2,-3-11 1</inkml:trace>
</inkml:ink>
</file>

<file path=ppt/ink/ink3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1:52.4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80,'-17'10'24,"8"1"-2,9-11 0,-3 9-14,3-9-12,9 9-4,0 4-7,1-3-8,4 2-1,2-3 2,4-4-1</inkml:trace>
</inkml:ink>
</file>

<file path=ppt/ink/ink3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16.7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68 12,'-3'-21'19,"3"21"1,-4-14-7,4 14-8,0-15 0,0 15-1,7-11 0,-7 11 0,19-4-1,-5 3 0,7 3-1,0-2-1,4 5 0,-1 5 0,1 3-1,-4 0 1,-1 4-1,-6 0 0,-4 1 0,-4 1 0,-5-1 0,-3-5 1,-3 2 1,-8-2 0,-2 1 1,-5-4 1,2 1-1,-2-2 1,3 0-2,0-1 1,6 2-2,8 0-1,8 1 1,7 4-2,4 0 1,4 4-1,1 1 1,0 1 0,-1 2 0,-7 0 0,-4 2 0,-6-1 0,-6 1 0,-6-2 0,0 1 0,-3 0 0,-2-2 1,2-3-1,-1 0 1,0-4 0,2-1 0,-4-2 0,-1-1 1,-4-3-1,-3-3-6,-1-1-19,-1 2-3,-2-8 0,1-1-1</inkml:trace>
</inkml:ink>
</file>

<file path=ppt/ink/ink3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21.5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 14,'0'0'10,"0"0"-1,0 0-1,0 0-2,0 0-2,0 0-2,0 0 0,0 0-1,0 0-1,0 0 0,0 0 0,0 0 1,0 0-1,0 0 1,0 0-2,0 0-4,0 0-9,2-13-3,-2 13 0</inkml:trace>
  <inkml:trace contextRef="#ctx0" brushRef="#br0" timeOffset="360">309 34 13,'0'0'13,"0"0"-9,0 0-4,8 11 1,-8-11 0,0 0 0,0 0 1,0 0-2,12 5-1,-12-5-3,13-1-8,1 3-2</inkml:trace>
</inkml:ink>
</file>

<file path=ppt/ink/ink3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22.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0 452 36,'0'0'14,"0"0"-1,11-9-1,-11 9-2,10-10-4,-10 10-6,14-12-9,-14 12-12,14-10-1,-14 10 0</inkml:trace>
  <inkml:trace contextRef="#ctx0" brushRef="#br0" timeOffset="581">358-3 5,'0'0'10,"0"0"-1,9-8-1,-9 8-1,0 0 0,0 0-3,0 0 0,0 0-1,0 0 0,0 0 0,0 0-1,0 0 1,0 0-2,4 15 1,-3-5 0,0 2-1,-1 5 1,1 6-1,-1 3 0,0 7 0,-1 4 1,-1 3-1,-3 6-1,1 0 1,-2 0-1,2 1 2,-3-5-2,2 0 0,-1-7 1,1-4-1,4-8 1,-2-4-1,2-5 2,0-4 2,1-10 0,-1 11 2,1-11 0,0 0-1,3-17 1,6 3-1,0-8-1,6-6-1,2-4-2,4-7-1,2-2 0,2-1 0,4 0 0,-3 3 0,3 4 0,0 3-1,1 5 1,-1 5-1,0 4 1,-1 3-1,1 6 1,-1 1 0,-2 3-1,-4 3 1,-1 1 0,-2 2-1,-4 2 0,-1 1 1,-6 6-1,-4 3 0,-4 5 1,-3 4-1,-4 6 1,-4 2 0,-1 7 0,-3 2 0,1 1 0,-1 0 0,2 0 0,-1-3 1,3-2-1,2-2 0,2-3 1,1 0 0,1-4-1,2-3 1,-1-3-1,3-1 0,-2-4 1,2-1-1,1-14 0,-2 15 0,2-15 0,0 0 0,0 0-4,0 0-7,0 0-14,0-11-2,4-4 1,5 1-1</inkml:trace>
</inkml:ink>
</file>

<file path=ppt/ink/ink3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4.311"/>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69 90 100 0,'-4'3'38'0,"0"4"-20"0,-4 0-21 16,4-4 6-16,0 4-6 15,0 0 2-15,0-3 1 16,0-1 2-16,1 1-3 16,3-1 0-16,0-3 1 15,0 4 2-15,0-4-1 16,3 3 2-16,1 4 2 15,-4 0 2-15,4 0 5 16,-4 0 5-16,0 7-5 16,0-4-2-16,0 4-3 15,-4 0 0-15,0 6-4 16,1-2 0-16,-1 2 3 0,0 1-1 16,0-4 2-16,0 1-2 0,0-1 0 15,0 0-1-15,4 1 0 16,0-1-2-16,0 0-2 15,0 1 5-15,0-1 4 16,0 0-7-16,0 4-1 16,0 0 3-16,-4-1 2 15,4 1-2-15,0-4-3 16,0 1-3-16,0-4 1 16,0-1 1-16,0-2 0 15,4-1 0-15,0-3 2 0,0 0 1 16,0 0 1-16,-4-7-2 15,0 0-2-15,4 3 1 16,4 1 1-16,-1-4-6 16,1 0 1-16,0 0-4 15,0 0 0-15,0 0-1 16,-1-4 2-16,1 1-1 16,4-4 0-16,-1 0 1 15,5-3 2-15,0-1 2 16,-1 1 3-16,1 3 0 15,-1 0-1-15,1 0 1 16,3 4-1-16,1-1 0 16,-5 1 0-16,5-1-3 15,3 1 2-15,0-1 1 0,5-2 0 16,-1 2 0-16,4 1 0 16,4-1 0-16,4 1 0 15,4-1 0-15,0 4 2 16,0-3-3-16,-1 3 0 15,1 0 1-15,0 0 0 16,0-4 0-16,0 1 2 16,-1-1-1-16,1 1 2 15,8-1-2-15,3 1-1 16,1 3 1-16,3 0-1 16,-3 0-3-16,-1 3 2 15,-3 4 1-15,-1 0 2 16,1 0 5-16,-1 0 4 0,1 0-2 15,4 0 0-15,7 0-3 16,-4 0-1-16,1 3-3 16,-5 1-2-16,1-1 1 15,-5 0-1-15,1 1 2 16,3-1 1-16,1-3 1 16,-1 0 0-16,8 0 2 15,1-4 3-15,-1 1-2 16,0 3-2-16,-3-4 0 15,-5 1-1-15,1-4-2 16,-1 3-2-16,5-3 1 16,-5 4-1-16,4-1-3 15,5 0 0-15,-1 1 2 16,0 3 0-16,-3-4-2 0,-5-3 2 16,1 4 3-16,-1-4 3 15,16 0-4-15,-8 0-1 16,1 3 0-16,7-3 0 15,0 0-3-15,0 4 2 16,-8-4-6-16,0 0-3 16,-3 0 1-16,-1 0 3 15,4 0 1-15,1 0 3 16,7 0 1-16,0 0 1 16,0 3 0-16,-4-3 2 15,-4 0-1-15,-3 0 2 16,-5 0-2-16,8-3-1 15,1 3 3-15,7-4 2 0,4 1-2 16,0-1 0-16,-4 1-1 16,-8-4-2-16,0 0 1 15,0 0-1-15,5 4 0 16,3-1 2-16,4 4-1 16,0 0-1-16,0 4 3 15,-12-4 0-15,0 0 5 16,-4 7 5-16,5-4-5 15,-5-3-2-15,8 0-3 16,4 0-3-16,0 0-4 16,0 0 0-16,-7 0 2 15,-5-3 3-15,0 3-2 16,1 0 0-16,3-4 1 16,4 4 2-16,8 0-1 0,4 0-1 15,-4-3 1-15,-4-1 1 16,-8 1 1-16,1 3 3 15,3 0 1-15,-4 0 1 16,0 3 0-16,8 1 2 16,4-1-5-16,-4 4-3 15,-3 0-1-15,-5-4-1 16,0 4 6-16,-4 0 4 16,9 7-3-16,-1-4-2 15,8 1 2-15,0-4 2 16,-4 3-4-16,0 0-1 15,-4 1-2-15,-4-1-2 0,8-3 1 16,-4 4 1-16,4-1-3 16,4 0 0-16,-4-3-1 15,-3 0 0-15,-13-3 2 16,8 3 0-16,-7-1-3 16,-5-2 2-16,9-4-1 15,-1 0 0-15,1-4 2 16,7 4 0-16,-12 0-3 15,5-3 2-15,-13 0 1 16,5 3 0-16,-12-4 0 16,-8 4 0-16,4 0 0 15,-4 0 0-15,-4 0-5 16,1-3-1-16,-5-1 0 16,0 1 4-16,-3 3 3 15,-1-4 2-15,-3 1 1 0,-1-1 0 16,1 4 0-16,-4-3 0 15,-1-1-5-15,1 1-1 16,0-4 3-16,-1 4 3 16,1-8-1-16,-4 4-2 15,0 0 0 1,-1 0-4-16,-3-3 2 16,0 0-6-16,0-1 0 15,4-3-2-15,-4 1 1 16,7-5-4-16,-3-2 0 15,0-5 8-15,4-2 7 0,-5-1 8 16,-3 0 3-16,0 1 1 16,-4 2 1-16,0-2-6 15,0-4-2-15,0-1-4 16,-4-6-3-16,4 0-3 16,0-7-1-16,0 0-5 15,0 0 0-15,0-3 4 16,0 3 2-16,-4 3-1 15,-3 8 2-15,-5 3-10 16,-4 7-3-16,-7 6-50 16,-4 11-21-16,-12 7-20 15</inkml:trace>
</inkml:ink>
</file>

<file path=ppt/ink/ink3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7.164"/>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51 24 112 0,'8'4'44'0,"-8"-1"-24"0,0-3-13 15,0 0 13-15,-4 0-15 16,4 0-2-16,0 0 0 0,0 0 0 16,0 0-1-16,0 0 3 0,0 4 4 15,-4-1-1-15,4 1 1 16,0-1-3-16,-4 4 1 16,4 0-4-16,-3 0-2 15,-1 3 4-15,4 1 1 16,-4-1 0-16,0 0-1 15,4 4-6-15,-4 0 1 16,0 3 2-16,0 1 3 16,0-1 0-16,0 4 0 15,1 0-3-15,-1-4 1 16,0 4-4-16,4-4 0 0,0 4 1 16,0-4 0-16,0-3 0 15,0 0 0-15,0-4-3 16,0 4 2-16,0-4 1 15,0 1 0-15,4 2-3 16,3-2 0-16,1-1-3 16,0-3 1-16,4 0-4 15,-1 0 1-15,1-4-1 16,4-3 1-16,3-3-4 16,4-7 0-16,5-4-1 15,-1-4 3-15,0-6 8 16,0 3 6-16,1 1 13 15,-9 2 7-15,1 1 1 16,-5 0 2-16,-3-1-4 16,-1 1 0-16,-3 3-10 0,0 1-3 15,-4 2-6-15,0 1-1 16,0-1-1-16,-4 4-2 16,0 1-2-16,4 2-1 15,-1 4-3-15,-3 0-1 16,0 0 1-16,0 0 2 15,4 4 2-15,0-1 3 16,0 0 0-16,0 1 2 16,4 3-4-16,-4-4 0 15,0 1 3-15,-1 3 1 16,5 0-1-16,-4 0 1 0,0 3 0 16,4 0 1-16,0 1-2 15,-1 2-2-15,1 1-2 16,4 4 1-16,0-1 1 15,3 0 0-15,1 1-7 16,3-1-3-16,4 0 1 16,5 0 3-16,-1-3 1 15,0-3 3-15,4-4 3 16,0-1 4-16,1-2 2 16,-1-4 3-16,0-4-3 15,-8 1 1-15,4-4 1 16,-7-3 2-16,-4-1 8 15,-5-9 16 1,-3-5-8-16,-4-2-7 0,-8-8-5 16,0-3-7-16,-8 0 0 15,9 3-5-15,-9 4-2 16,0 4 0-16,0 2 1 16,1 1-3-16,3 3 0 15,0 4-1-15,0 0 0 16,5 3-3-16,-1 0-1 15,4 11-8-15,4-1-2 16,-1 4-15-16,5 4-8 16,0 3-41-1,0 3-60-15,-4 4 32 16</inkml:trace>
</inkml:ink>
</file>

<file path=ppt/ink/ink3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8.23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0 176 132 0,'0'0'49'0,"0"0"-26"0,4 0-18 0,-4 0 11 15,0 0 4-15,0 0 2 16,0 0-3-16,0 0 1 15,0 0-11-15,0 0 1 0,0 4 1 16,0-4-4-16,0 0-2 16,0 0 0-16,4 3-1 15,-4-3 0-15,0 4 2 16,0-4-1-16,0 0 0 16,4-4 3-16,0 1 3 15,4-4-6-15,-1-4-1 0,1-2 0 16,0-5 2-16,0 1-1 15,4 0 2-15,3-1-2 16,-3 1 0-16,-1 7-1 16,-3-8 0-16,0 8 2 15,-4 0 3-15,0 6 0 16,4-3 0-16,-8 4-10 16,0 3-4-16,0 0-2 15,0 0-1-15,0 7 2 16,0 0 4-16,0 0-1 15,3 6 1-15,-3 1 2 16,4 4 0-16,0 2 2 16,0 1 3-16,0 3-4 15,4 1-3-15,0-1-2 0,-1-3 3 16,1-4-13-16,0-3-4 16,0-4-10-16,0-3-5 15,-1-7-31 1,1-14-55-16,4-7 23 15</inkml:trace>
</inkml:ink>
</file>

<file path=ppt/ink/ink3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8.48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0 252 0,'0'0'96'0,"0"0"-52"0,0 0-49 16,0 0 17-16,0 0 6 15,8 4 6-15,0-1 1 16,-5 4 0-16,1 0-14 16,0 0-9-16,0 0-4 0,0 0-24 15,0 3-10-15,0 1-25 16,4-4-12-16,7-7-30 15</inkml:trace>
</inkml:ink>
</file>

<file path=ppt/ink/ink3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9.161"/>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77 1 148 0,'0'-3'55'0,"-4"6"-30"0,8-9-14 16,-4 6 18-16,0 0-13 15,0 0-1-15,8 6-3 0,0 8 0 16,-4-3-6 0,-4-1-2-16,4 4 2 0,-4 0-1 0,4 0 0 15,-1 3-3-15,1 7 1 16,0 7-4-16,4 4-2 15,0 6-5-15,-8-3 0 16,11 4 2-16,-7-1 1 16,0-3-2-16,0-3 2 15,-4 0 3-15,0-4 3 16,-4-7 4-16,0 4 2 16,-3-8 3-16,-1-2 4 15,0-1 1-15,-4-7 3 16,-3-3-8-16,-1-3-3 0,1-4-9 15,-1-4-1-15,4-3-19 16,1-3-6-16,-1-4-31 16,4-3-55-1,0-11 19-15</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2.48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28 15 208 0,'-4'0'79'0,"8"0"-42"0,-4-7-43 15,0 7 12-15,0-4-2 16,0 0 2-16,-4 4 0 16,-1 0-1-16,1 0-3 15,0 4-15-15,0 0-4 0,0 3-42 16,0 4-52-16,4-4 28 15</inkml:trace>
</inkml:ink>
</file>

<file path=ppt/ink/ink3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9.59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44 168 0,'0'0'63'0,"4"-3"-34"0,12-1-30 0,-9 4 15 15,5 0 7-15,0-3 7 16,3 3 5-16,1 0 3 0,7-3-20 15,1-4-5-15,7 0-3 0,4 0-4 16,0 3-1-16,-4 1 1 16,0-1 2-16,0 4-1 15,0 4 2-15,-3-1-6 16,-9 1-3-16,4-1-10 16,-7 4-5-16,-8 4-31 15,-8-5-14-15,-4 5-40 16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32.040"/>
    </inkml:context>
    <inkml:brush xml:id="br0">
      <inkml:brushProperty name="width" value="0.05" units="cm"/>
      <inkml:brushProperty name="height" value="0.05" units="cm"/>
    </inkml:brush>
  </inkml:definitions>
  <inkml:trace contextRef="#ctx0" brushRef="#br0">0 0 15856 0 0,'0'0'448'0'0,"0"0"95"0"0,0 0-431 0 0,0 0-112 0 0,0 0 0 0 0,0 0 0 0 0,0 0 0 0 0,0 0-80 0 0,0 0 16 0 0,0 0 0 0 0,0 0-991 0 0,0 0-193 0 0,0 0-32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46.542"/>
    </inkml:context>
    <inkml:brush xml:id="br0">
      <inkml:brushProperty name="width" value="0.05" units="cm"/>
      <inkml:brushProperty name="height" value="0.05" units="cm"/>
    </inkml:brush>
  </inkml:definitions>
  <inkml:trace contextRef="#ctx0" brushRef="#br0">1 209 11648 0 0,'0'0'340'0'0,"0"0"-6"0"0,0 0-158 0 0,5 0 504 0 0,24 0 1030 0 0,50-7 808 0 0,-18-2-631 0 0,112 5 218 0 0,-83-10-1917 0 0,-86 13-184 0 0,0 0-1 0 0,0 1 1 0 0,0-1-1 0 0,0 0 1 0 0,0 1-1 0 0,1 0 1 0 0,-1 0-1 0 0,0 0 1 0 0,0 1 0 0 0,0-1-1 0 0,0 1 1 0 0,0 0-1 0 0,0 0 1 0 0,0 1-1 0 0,3 1-3 0 0,37 2-72 0 0,-41-3 98 0 0,-1 0-4490 0 0,-2-2 2871 0 0</inkml:trace>
  <inkml:trace contextRef="#ctx0" brushRef="#br0" timeOffset="540.582">396 1 15680 0 0,'1'1'76'0'0,"1"0"0"0"0,-1 0 0 0 0,1 1 0 0 0,-1-1 0 0 0,1 0 0 0 0,0 0 0 0 0,-1 0 0 0 0,1 0 0 0 0,0-1 0 0 0,0 1 0 0 0,0 0 0 0 0,0-1 1 0 0,0 1-1 0 0,0-1 0 0 0,0 0 0 0 0,-1 0 0 0 0,1 0 0 0 0,0 0 0 0 0,0 0 0 0 0,0 0 0 0 0,0 0 0 0 0,0-1 0 0 0,0 1 0 0 0,1-1-76 0 0,3 1 169 0 0,21 0-151 0 0,-6-1 298 0 0,1 1 1 0 0,-1 1-1 0 0,0 1 1 0 0,1 1-1 0 0,18 5-316 0 0,23 27 1188 0 0,9-9-979 0 0,-68-25-211 0 0,0 0 0 0 0,-1 1 1 0 0,1-1-1 0 0,0 1 0 0 0,-1 0 0 0 0,1 0 0 0 0,-1 0 0 0 0,0 0 0 0 0,0 1 0 0 0,0 0 0 0 0,0-1 0 0 0,0 1 0 0 0,0 0 0 0 0,-1 0 0 0 0,0 1 0 0 0,2 1 2 0 0,27 27-38 0 0,2-4 102 0 0,-32-26-5 0 0,-1-2 27 0 0,0 0-10 0 0,0 0-4 0 0,0 0 26 0 0,0 0 106 0 0,0 0 48 0 0,-34 13 274 0 0,-120 54-526 0 0,1-45 0 0 0,148-20 21 0 0,0 0-1 0 0,0 1 1 0 0,1-1-1 0 0,-1 1 1 0 0,0 1-1 0 0,1-1 0 0 0,0 0 1 0 0,0 1-1 0 0,0 0 1 0 0,0 0-1 0 0,0 0 1 0 0,-1 3-21 0 0,-15 15 69 0 0,-3-7 48 0 0,22-15-165 0 0,-3 5 116 0 0,3-2-2424 0 0,1-3 1844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45.228"/>
    </inkml:context>
    <inkml:brush xml:id="br0">
      <inkml:brushProperty name="width" value="0.05" units="cm"/>
      <inkml:brushProperty name="height" value="0.05" units="cm"/>
    </inkml:brush>
  </inkml:definitions>
  <inkml:trace contextRef="#ctx0" brushRef="#br0">15 642 3640 0 0,'0'0'101'0'0,"0"0"19"0"0,0 0-6 0 0,0 0-9 0 0,0 0-1 0 0,0 0 40 0 0,0 0 167 0 0,0 0 69 0 0,0 0 17 0 0,0 0 24 0 0,0 0 90 0 0,0 0 38 0 0,0 0 10 0 0,0 0-18 0 0,0 0-80 0 0,0 0-39 0 0,0 0-6 0 0,0 0-22 0 0,0 0-88 0 0,0 0-40 0 0,0 0-8 0 0,0 0 7 0 0,0 0 39 0 0,0 0 15 0 0,0 0 1 0 0,0 0-22 0 0,0 0-90 0 0,0 0-42 0 0,0 0-6 0 0,0 0 16 0 0,0 0 65 0 0,0 0 23 0 0,0 0 7 0 0,0 0-13 0 0,0 0-54 0 0,0 0-20 0 0,0 0-6 0 0,0 0-9 0 0,0 0-28 0 0,1-9 117 0 0,27-51 1068 0 0,25-46-285 0 0,24-28-817 0 0,-69 120-173 0 0,-1 0-1 0 0,-1-1 0 0 0,-1 0 0 0 0,0 0 1 0 0,-1 0-1 0 0,0 0 0 0 0,0-6-50 0 0,7-29 118 0 0,-10 46-112 0 0,0 0-1 0 0,1 0 1 0 0,-1 0 0 0 0,1 1-1 0 0,0-1 1 0 0,0 0 0 0 0,0 1 0 0 0,1-1-1 0 0,-1 1 1 0 0,1 0 0 0 0,0-1 0 0 0,0 1-1 0 0,0 1 1 0 0,0-1 0 0 0,1 0 0 0 0,-1 1-1 0 0,0 0 1 0 0,1 0 0 0 0,0 0-1 0 0,1-1-5 0 0,2-1 88 0 0,-1 0 0 0 0,-1 0-1 0 0,1-1 1 0 0,-1 0 0 0 0,0 0-1 0 0,0 0 1 0 0,0 0 0 0 0,-1-1-1 0 0,1 0 1 0 0,-1 0 0 0 0,-1 0-1 0 0,1-1-87 0 0,23-16 1419 0 0,-25 21-1282 0 0,-2 2-9 0 0,16 0 184 0 0,3 10-24 0 0,-16-6-236 0 0,1 1 0 0 0,-1 0 0 0 0,0 0-1 0 0,0 1 1 0 0,0-1 0 0 0,-1 1 0 0 0,1-1 0 0 0,-1 1-1 0 0,-1 0 1 0 0,1 0 0 0 0,-1 0 0 0 0,0 5-52 0 0,15 11 26 0 0,7 32-26 0 0,2-15 84 0 0,-2 25 400 0 0,1 111-260 0 0,-18-123 59 0 0,14 29 674 0 0,-7-1-957 0 0,-12-71-26 0 0,-1-7-120 0 0,0-2-78 0 0,0 0-28 0 0,-15-18-540 0 0,-18-12-2382 0 0,23 22 1732 0 0</inkml:trace>
  <inkml:trace contextRef="#ctx0" brushRef="#br0" timeOffset="513.461">1 403 12000 0 0,'0'0'258'0'0,"0"0"2"0"0,7-2 199 0 0,10-13 1180 0 0,8 13 858 0 0,-24 1-2367 0 0,0 1-1 0 0,1-1 1 0 0,-1 0 0 0 0,1 0-1 0 0,-1 1 1 0 0,0-1 0 0 0,1 0-1 0 0,-1 1 1 0 0,1 0 0 0 0,-1-1 0 0 0,1 1-1 0 0,-1 0 1 0 0,1 0 0 0 0,0 0-1 0 0,-1 0 1 0 0,1 0 0 0 0,-1 0 0 0 0,1 0-1 0 0,-1 0 1 0 0,1 1 0 0 0,-1-1-1 0 0,1 1 1 0 0,-1-1 0 0 0,1 1-1 0 0,-1-1 1 0 0,0 1 0 0 0,1 0 0 0 0,-1 0-1 0 0,1 0-129 0 0,21 8 1000 0 0,-12-8-753 0 0,0 0-1 0 0,-1-1 1 0 0,1 0-1 0 0,0 0 1 0 0,-1-2-1 0 0,1 1 1 0 0,0-1-1 0 0,3-2-246 0 0,-8 3 89 0 0,105-25-19 0 0,-21 14 234 0 0,-16 0-52 0 0,-18 2 218 0 0,-28 6 386 0 0,-15-17-368 0 0,-5 21-424 0 0,2 24-53 0 0,-10-23 42 0 0,0-1 11 0 0,0 0 2 0 0,0 0 6 0 0,-1 2-7 0 0,-7 9-174 0 0,7-11-26 0 0,0 1-8 0 0,-26 12-1845 0 0,21-6 976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49.874"/>
    </inkml:context>
    <inkml:brush xml:id="br0">
      <inkml:brushProperty name="width" value="0.05" units="cm"/>
      <inkml:brushProperty name="height" value="0.05" units="cm"/>
    </inkml:brush>
  </inkml:definitions>
  <inkml:trace contextRef="#ctx0" brushRef="#br0">485 66 15168 0 0,'0'-1'31'0'0,"1"0"0"0"0,-1 0 0 0 0,0 0 0 0 0,1 0 0 0 0,-1 0 1 0 0,0 0-1 0 0,0 0 0 0 0,1 0 0 0 0,-1-1 0 0 0,0 1 0 0 0,0 0 1 0 0,0 0-1 0 0,0 0 0 0 0,-1 0 0 0 0,1 0 0 0 0,0 0 0 0 0,0-1 1 0 0,-1 1-1 0 0,1 0 0 0 0,-1 0 0 0 0,1 0 0 0 0,-1 0 0 0 0,1 0 1 0 0,-1 0-1 0 0,1 0 0 0 0,-1 1 0 0 0,0-1 0 0 0,0 0 0 0 0,0 0-30 0 0,-16-23 111 0 0,-3 22-304 0 0,14 0 426 0 0,0 0 0 0 0,1 1 0 0 0,-1 0 0 0 0,0 0 0 0 0,0 0 0 0 0,0 1 0 0 0,-1 0 0 0 0,1 0 0 0 0,0 0 0 0 0,0 1 1 0 0,0 0-1 0 0,0 0 0 0 0,1 1 0 0 0,-1 0 0 0 0,0 0 0 0 0,0 0 0 0 0,1 0 0 0 0,-1 1 0 0 0,-3 2-234 0 0,-59 10 1920 0 0,-28 86-1552 0 0,72-73-263 0 0,0 0 0 0 0,2 2-1 0 0,2 1 1 0 0,-13 24-105 0 0,29-49 91 0 0,0 1-1 0 0,0 0 1 0 0,0 1 0 0 0,1-1-1 0 0,0 0 1 0 0,0 1 0 0 0,1 0-1 0 0,0 0 1 0 0,1 0 0 0 0,-1 0-1 0 0,1 0 1 0 0,1 0 0 0 0,0 0-1 0 0,0 0 1 0 0,0 0 0 0 0,2 7-91 0 0,1-3 63 0 0,-3-9-47 0 0,0 0 0 0 0,0 1 0 0 0,0-1 0 0 0,1 0 0 0 0,-1 0 1 0 0,1 0-1 0 0,0 0 0 0 0,0 0 0 0 0,0 0 0 0 0,1 0 0 0 0,-1 0 1 0 0,1 0-1 0 0,-1 0 0 0 0,1 0 0 0 0,0-1 0 0 0,0 1 0 0 0,0-1 1 0 0,0 1-1 0 0,1-1 0 0 0,-1 0 0 0 0,1 0 0 0 0,0 0-16 0 0,31 4 282 0 0,-1-2 0 0 0,1-2 0 0 0,0 0 0 0 0,23-4-282 0 0,29-17 0 0 0,19 1 0 0 0,-80 15 1 0 0,13-11-31 0 0,-37 13-126 0 0,-1 1-69 0 0,0 0-21 0 0,-2 0-136 0 0,-20 5-1769 0 0,8-1 900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51.274"/>
    </inkml:context>
    <inkml:brush xml:id="br0">
      <inkml:brushProperty name="width" value="0.05" units="cm"/>
      <inkml:brushProperty name="height" value="0.05" units="cm"/>
    </inkml:brush>
  </inkml:definitions>
  <inkml:trace contextRef="#ctx0" brushRef="#br0">33 637 13584 0 0,'-19'21'936'0'0,"8"-3"-560"0"0,11-17-184 0 0,-3 4 3818 0 0,6-10-2597 0 0,36-65-837 0 0,9-31 358 0 0,59-126-588 0 0,-69 159-12 0 0,24-27-126 0 0,-13 35-38 0 0,14 14-170 0 0,-62 44 24 0 0,1 1 0 0 0,0 0 0 0 0,-1 0 0 0 0,1 1 0 0 0,0-1 0 0 0,0 0 0 0 0,0 1 0 0 0,0-1 0 0 0,-1 1 0 0 0,1-1 0 0 0,0 1 0 0 0,0 0 0 0 0,0 0 0 0 0,0 0 0 0 0,0 0 0 0 0,0 0 0 0 0,0 0 0 0 0,0 0 0 0 0,0 1 0 0 0,0-1 0 0 0,0 1 0 0 0,0 0 0 0 0,0-1 0 0 0,-1 1 0 0 0,1 0 0 0 0,0 0 0 0 0,-1 0 0 0 0,1 0 0 0 0,0 0 0 0 0,-1 1 0 0 0,1-1 0 0 0,-1 0 0 0 0,0 1 0 0 0,1 0-24 0 0,26 23 160 0 0,-4 22 102 0 0,-14-8-140 0 0,19 106 702 0 0,4-13-1240 0 0,11 40 203 0 0,-25-120 330 0 0,-19-52-167 0 0,0 0-1 0 0,0 0 0 0 0,-1 0 1 0 0,1 0-1 0 0,0 0 0 0 0,0 0 1 0 0,-1 0-1 0 0,1 1 0 0 0,0-1 1 0 0,0 0-1 0 0,0 0 0 0 0,-1 0 1 0 0,1 0-1 0 0,0 0 1 0 0,0 0-1 0 0,0 1 0 0 0,-1-1 1 0 0,1 0-1 0 0,0 0 0 0 0,0 0 1 0 0,0 1-1 0 0,0-1 0 0 0,0 0 1 0 0,-1 0-1 0 0,1 0 0 0 0,0 1 1 0 0,0-1-1 0 0,0 0 0 0 0,0 0 1 0 0,0 1-1 0 0,0-1 1 0 0,0 0-1 0 0,0 0 0 0 0,0 1 1 0 0,0-1-1 0 0,0 0 0 0 0,0 0 1 0 0,0 1-1 0 0,0-1 0 0 0,0 0 1 0 0,0 1 50 0 0,0-1 94 0 0,-62-44-5254 0 0,34 19 1783 0 0,-64-39-5851 0 0,30 30 7731 0 0,11 14 1145 0 0,-71-19 3151 0 0,54 38 2863 0 0,67 1-4638 0 0,1 0-70 0 0,0 0-288 0 0,0 0-122 0 0,0 0-28 0 0,0 0-32 0 0,0 0-119 0 0,0 0-56 0 0,0 0-12 0 0,0 0-7 0 0,0 0-28 0 0,0 0-7 0 0,0 0-6 0 0,0 0 7 0 0,24-9 968 0 0,36 2 370 0 0,156 24 204 0 0,-54 0-1454 0 0,-23-5-3142 0 0,-123-8 1540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53.482"/>
    </inkml:context>
    <inkml:brush xml:id="br0">
      <inkml:brushProperty name="width" value="0.05" units="cm"/>
      <inkml:brushProperty name="height" value="0.05" units="cm"/>
    </inkml:brush>
  </inkml:definitions>
  <inkml:trace contextRef="#ctx0" brushRef="#br0">23 514 6408 0 0,'-3'0'667'0'0,"0"0"3687"0"0,-13 3-2855 0 0,15-2-757 0 0,1-1-104 0 0,0 0-44 0 0,0 0-8 0 0,0 0-33 0 0,0 0-129 0 0,0 0-59 0 0,0 0-12 0 0,0 0-22 0 0,0 0-90 0 0,0 0-38 0 0,0 0-10 0 0,0 0-2 0 0,0-2-7 0 0,28-64 809 0 0,54-110-97 0 0,-48 109-896 0 0,25-33 752 0 0,-32 58-613 0 0,8-4 332 0 0,-21 35-209 0 0,-9 5-274 0 0,-5 4-49 0 0,0 2-18 0 0,0 0 34 0 0,6 6 324 0 0,23 32 391 0 0,-11-17-574 0 0,22 43-96 0 0,31 125 199 0 0,-29-69-366 0 0,-23-57 107 0 0,1 23 312 0 0,-20-70-273 0 0,-14-16-422 0 0,-29-41-1056 0 0,33 28 1022 0 0,-97-124-7449 0 0,96 120 6767 0 0,0 1-1 0 0,-1 1 1 0 0,-1 0 0 0 0,-1 0-1 0 0,0 2 1 0 0,-14-12 1159 0 0,-47-28-2633 0 0,-16 34 6230 0 0,74 22-546 0 0,15-2-2081 0 0,2-1-18 0 0,0 0-6 0 0,-8 15 1998 0 0,39-2-1145 0 0,-20-11-1295 0 0,153 5 2139 0 0,-107-2-2275 0 0,21 8-347 0 0,33-3-2235 0 0,-93-7 988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51.736"/>
    </inkml:context>
    <inkml:brush xml:id="br0">
      <inkml:brushProperty name="width" value="0.05" units="cm"/>
      <inkml:brushProperty name="height" value="0.05" units="cm"/>
    </inkml:brush>
  </inkml:definitions>
  <inkml:trace contextRef="#ctx0" brushRef="#br0">0 252 16184 0 0,'0'0'737'0'0,"0"0"-13"0"0,0-10-399 0 0,0 9-336 0 0,0 0 0 0 0,0-1 0 0 0,0 1-1 0 0,0 0 1 0 0,1 0 0 0 0,-1 0 0 0 0,0-1-1 0 0,0 1 1 0 0,1 0 0 0 0,-1 0 0 0 0,1 0 0 0 0,-1-1-1 0 0,1 1 1 0 0,-1 0 0 0 0,1 0 0 0 0,0 0 0 0 0,0 0-1 0 0,-1 0 1 0 0,1 0 0 0 0,0 0 0 0 0,0 1 0 0 0,0-1-1 0 0,0 0 1 0 0,0 0 0 0 0,0 1 0 0 0,0-1 0 0 0,0 0-1 0 0,0 1 1 0 0,0-1 0 0 0,1 1 0 0 0,-1 0 0 0 0,0-1-1 0 0,0 1 1 0 0,0 0 0 0 0,1 0 0 0 0,-1 0-1 0 0,0-1 1 0 0,1 1 11 0 0,54 9 1539 0 0,-39-5-1295 0 0,69 4 908 0 0,58-17-488 0 0,-62 8-674 0 0,-64 2-1822 0 0,-18-1 1258 0 0</inkml:trace>
  <inkml:trace contextRef="#ctx0" brushRef="#br0" timeOffset="509.642">256 0 18207 0 0,'54'14'1154'0'0,"-31"-12"-1236"0"0,137 7-1278 0 0,-149-6 1611 0 0,1 0 0 0 0,-1 1 0 0 0,1 0 0 0 0,-1 1 0 0 0,0 0 0 0 0,0 1 0 0 0,-1 0 0 0 0,1 2-251 0 0,58 38 1056 0 0,-17 6-952 0 0,-30-13-104 0 0,-20-6-64 0 0,-17-1 232 0 0,-10-13 186 0 0,-51 29 380 0 0,-69 21-195 0 0,64-35-147 0 0,0 7-509 0 0,64-36-177 0 0,4 8-1690 0 0,13-13 1440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48.569"/>
    </inkml:context>
    <inkml:brush xml:id="br0">
      <inkml:brushProperty name="width" value="0.05" units="cm"/>
      <inkml:brushProperty name="height" value="0.05" units="cm"/>
    </inkml:brush>
  </inkml:definitions>
  <inkml:trace contextRef="#ctx0" brushRef="#br0">82 115 16152 0 0,'4'25'1738'0'0,"6"32"-1709"0"0,-10 96 2490 0 0,-13-50-2096 0 0,3 16-413 0 0,-1-23 54 0 0,10-89-52 0 0,-1 0 0 0 0,0 0-1 0 0,0 0 1 0 0,-1-1 0 0 0,0 1-1 0 0,0-1 1 0 0,0 1-1 0 0,-1-1 1 0 0,0 0 0 0 0,0 0-1 0 0,-3 3-11 0 0,7-9-43 0 0,0 1 0 0 0,0-1-1 0 0,-1 0 1 0 0,1 1 0 0 0,0-1-1 0 0,0 1 1 0 0,0-1-1 0 0,0 0 1 0 0,0 1 0 0 0,-1-1-1 0 0,1 0 1 0 0,0 1 0 0 0,0-1-1 0 0,-1 0 1 0 0,1 0-1 0 0,0 1 1 0 0,0-1 0 0 0,-1 0-1 0 0,1 1 1 0 0,0-1 0 0 0,-1 0-1 0 0,1 0 1 0 0,0 0-1 0 0,-1 1 1 0 0,1-1 0 0 0,-1 0-1 0 0,1 0 1 0 0,0 0 0 0 0,-1 0-1 0 0,1 0 1 0 0,0 0-1 0 0,-1 0 1 0 0,1 0 0 0 0,-1 0-1 0 0,1 0 1 0 0,0 0 0 0 0,-1 0-1 0 0,1 0 1 0 0,-1 0-1 0 0,1 0 1 0 0,0 0 0 0 0,-1 0-1 0 0,1-1 1 0 0,0 1 0 0 0,-1 0-1 0 0,1 0 1 0 0,-1 0 0 0 0,1-1-1 0 0,0 1 1 0 0,0 0-1 0 0,-1 0 1 0 0,1-1 0 0 0,0 1-1 0 0,-1 0 1 0 0,1-1 0 0 0,0 1-1 0 0,0 0 1 0 0,0-1-1 0 0,-1 1 1 0 0,1 0 0 0 0,0-1-1 0 0,0 1 1 0 0,0 0 0 0 0,0-1-1 0 0,0 1 1 0 0,0-1-1 0 0,0 1 1 0 0,0-1 43 0 0,-6-11-1235 0 0</inkml:trace>
  <inkml:trace contextRef="#ctx0" brushRef="#br0" timeOffset="784.373">23 89 16136 0 0,'0'0'349'0'0,"0"0"-3"0"0,0 0-186 0 0,0 0 44 0 0,0 0 42 0 0,0 0 8 0 0,1-1-40 0 0,39-37-172 0 0,-39 37-33 0 0,1-1-1 0 0,0 0 0 0 0,-1 1 1 0 0,1-1-1 0 0,0 1 0 0 0,0-1 1 0 0,0 1-1 0 0,0 0 0 0 0,0 0 1 0 0,1 0-1 0 0,-1 0 0 0 0,0 0 1 0 0,0 1-1 0 0,1-1 0 0 0,-1 0 1 0 0,0 1-1 0 0,1 0 0 0 0,-1 0 1 0 0,1 0-1 0 0,1 0-8 0 0,30 2 359 0 0,-11-17 62 0 0,-22 13-382 0 0,1 1 0 0 0,0-1-1 0 0,-1 1 1 0 0,1-1 0 0 0,0 1-1 0 0,0 0 1 0 0,0 0 0 0 0,0 0-1 0 0,0 0 1 0 0,0 0 0 0 0,0 0-1 0 0,1 0 1 0 0,-1 1 0 0 0,0-1-1 0 0,0 1 1 0 0,1 0-1 0 0,-1 0 1 0 0,0 0 0 0 0,0 0-1 0 0,3 0-38 0 0,110 41 819 0 0,-112-41-807 0 0,0 1 0 0 0,0-1-1 0 0,-1 1 1 0 0,1 0 0 0 0,0 0 0 0 0,-1 0 0 0 0,1 1-1 0 0,-1-1 1 0 0,1 0 0 0 0,-1 1 0 0 0,0 0 0 0 0,0 0-1 0 0,1-1 1 0 0,-1 1 0 0 0,0 0 0 0 0,-1 1 0 0 0,1-1-1 0 0,0 0 1 0 0,-1 0 0 0 0,1 1 0 0 0,-1-1 0 0 0,1 1-1 0 0,-1 0 1 0 0,0-1 0 0 0,0 1 0 0 0,-1 0-12 0 0,9 27 160 0 0,-13-15-151 0 0,3-9 59 0 0,0 0 1 0 0,-1 0 0 0 0,1 0 0 0 0,-2-1 0 0 0,1 1-1 0 0,-1 0 1 0 0,1-1 0 0 0,-1 1 0 0 0,-1-1 0 0 0,1 0 0 0 0,-1 0-1 0 0,-1 1-68 0 0,-82 101 832 0 0,54-62-760 0 0,22-48-190 0 0,3-17-123 0 0,8 20 242 0 0,-1-19-145 0 0,16 23 14 0 0,3 1 130 0 0,17 14 0 0 0,2 29 0 0 0,-2-23-760 0 0,-32-22 741 0 0,-1 0-1 0 0,1 1 1 0 0,0-1-1 0 0,-1 1 0 0 0,0-1 1 0 0,0 1-1 0 0,0 0 1 0 0,0 0-1 0 0,0 0 0 0 0,-1 1 1 0 0,0-1-1 0 0,0 0 1 0 0,0 0-1 0 0,0 1 1 0 0,-1 3 19 0 0,1-6-16 0 0,14 47-104 0 0,-14-44 180 0 0,-1-1-1 0 0,1 0 1 0 0,-1 0 0 0 0,0 1 0 0 0,0-1-1 0 0,-1 0 1 0 0,1 0 0 0 0,-1 1 0 0 0,0-1-1 0 0,0 0 1 0 0,0 0 0 0 0,-1 0 0 0 0,0 0-1 0 0,1 0 1 0 0,-1-1 0 0 0,-1 1-1 0 0,1 0 1 0 0,0-1 0 0 0,-1 1 0 0 0,-2 2-60 0 0,-68 24 727 0 0,49-24-428 0 0,-91 7 987 0 0,52-22-1276 0 0,26 1-10 0 0,-1-5-1384 0 0,36 13 875 0 0,2 0-392 0 0,0 0-174 0 0,0 0-40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54.769"/>
    </inkml:context>
    <inkml:brush xml:id="br0">
      <inkml:brushProperty name="width" value="0.05" units="cm"/>
      <inkml:brushProperty name="height" value="0.05" units="cm"/>
    </inkml:brush>
  </inkml:definitions>
  <inkml:trace contextRef="#ctx0" brushRef="#br0">83 160 13824 0 0,'0'0'298'0'0,"0"0"-3"0"0,0 0-140 0 0,0 0 105 0 0,0 0 69 0 0,0 0 14 0 0,0 0-22 0 0,0 0-94 0 0,0 0-41 0 0,0 0-8 0 0,0 0 19 0 0,0 0 89 0 0,0 0 40 0 0,0 0 8 0 0,0 0-3 0 0,1 0-23 0 0,2 3-184 0 0,0 0 0 0 0,0 0-1 0 0,-1 0 1 0 0,1 1 0 0 0,-1-1-1 0 0,0 1 1 0 0,0-1 0 0 0,0 1 0 0 0,0 0-1 0 0,-1 0 1 0 0,1 0 0 0 0,-1 0-1 0 0,0 0 1 0 0,0 0 0 0 0,-1 0 0 0 0,1 0-1 0 0,-1 0 1 0 0,0 0 0 0 0,0 0-1 0 0,0 1 1 0 0,-1-1 0 0 0,1 0 0 0 0,-1 0-1 0 0,-1 3-123 0 0,-7 156 536 0 0,14-69-210 0 0,-1 0-492 0 0,1-47-1907 0 0,1-57-360 0 0,-2-2 380 0 0</inkml:trace>
  <inkml:trace contextRef="#ctx0" brushRef="#br0" timeOffset="789.258">101 56 16352 0 0,'0'0'355'0'0,"0"0"-7"0"0,-6-4-1057 0 0,-6 11 699 0 0,8-18 687 0 0,7-22 505 0 0,-2 32-907 0 0,12 1 409 0 0,109-13 249 0 0,-102 13-816 0 0,1 2 0 0 0,-1 0 0 0 0,0 1 0 0 0,0 1-1 0 0,18 7-116 0 0,-7-7 1 0 0,-28-4 2 0 0,0 0 1 0 0,0 1-1 0 0,1-1 1 0 0,-1 0-1 0 0,0 1 1 0 0,0 0-1 0 0,0-1 1 0 0,0 1-1 0 0,1 1 1 0 0,-1-1-1 0 0,0 0 1 0 0,-1 1-1 0 0,1-1 1 0 0,0 1-1 0 0,0 0 1 0 0,-1 0-1 0 0,3 2-3 0 0,-2 0 38 0 0,1 0 0 0 0,-1-1 0 0 0,0 1 0 0 0,0 1 0 0 0,0-1 0 0 0,0 0-1 0 0,-1 1 1 0 0,0-1 0 0 0,0 1 0 0 0,0 0 0 0 0,0-1 0 0 0,-1 1 0 0 0,0 0-1 0 0,0 0 1 0 0,0 0 0 0 0,-1 0 0 0 0,0 0 0 0 0,0 0 0 0 0,0 1-1 0 0,0-1 1 0 0,-1 0 0 0 0,0 0 0 0 0,0 0 0 0 0,0 0 0 0 0,0-1 0 0 0,-1 1-1 0 0,0 0 1 0 0,-1 1-38 0 0,-1 1 147 0 0,-40 50 312 0 0,-5-18-139 0 0,20-28-246 0 0,26-10-89 0 0,17 0 6 0 0,63 37-236 0 0,-10 10 181 0 0,-23 16-547 0 0,-30-5 837 0 0,-24-11-417 0 0,-4-14 331 0 0,-26 16 328 0 0,-32-6 753 0 0,60-40-1067 0 0,-1-1 0 0 0,0 0 0 0 0,-1-1-1 0 0,1 0 1 0 0,0-1 0 0 0,0-1 0 0 0,-1 0-1 0 0,1-1 1 0 0,-3 0-154 0 0,-99-12 639 0 0,-1-18-2319 0 0,83 22-413 0 0,23 5 637 0 0,0 0-58 0 0</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2.75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7 4 0,'13'-7'0'0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01.902"/>
    </inkml:context>
    <inkml:brush xml:id="br0">
      <inkml:brushProperty name="width" value="0.05" units="cm"/>
      <inkml:brushProperty name="height" value="0.05" units="cm"/>
    </inkml:brush>
  </inkml:definitions>
  <inkml:trace contextRef="#ctx0" brushRef="#br0">5 114 14864 0 0,'0'0'433'0'0,"0"0"0"0"0,0 15-246 0 0,9 33 201 0 0,-8-47-277 0 0,-1-1 0 0 0,0 0 31 0 0,0 0 123 0 0,0 0 58 0 0,0 0 11 0 0,9 18 916 0 0,10 55 859 0 0,-15-59-1906 0 0,-1 1 0 0 0,-1 0-1 0 0,0 0 1 0 0,-1 0 0 0 0,-1 0 0 0 0,0 1 0 0 0,-1-1-1 0 0,0 0 1 0 0,-3 7-203 0 0,-17 65 359 0 0,9-19 602 0 0,11-61-998 0 0,1-6-164 0 0,0-1-99 0 0,0 0-27 0 0,0 0-42 0 0,0 0-146 0 0,-8-13-648 0 0,2-16-1593 0 0,6 12 385 0 0</inkml:trace>
  <inkml:trace contextRef="#ctx0" brushRef="#br0" timeOffset="652.808">24 45 14072 0 0,'0'0'513'0'0,"0"0"-252"0"0,0 0 186 0 0,0 0 117 0 0,0 0 20 0 0,0 0-50 0 0,0 0-232 0 0,4-5 83 0 0,0 2-342 0 0,0 0 1 0 0,0 0-1 0 0,0 0 1 0 0,0 1-1 0 0,0-1 0 0 0,1 1 1 0 0,-1 0-1 0 0,1 0 0 0 0,-1 1 1 0 0,1-1-1 0 0,0 1 0 0 0,0 0 1 0 0,-1 0-1 0 0,1 1 0 0 0,4-1-43 0 0,27-6 559 0 0,-31 6-497 0 0,-1 0 0 0 0,1 1 0 0 0,0 0 0 0 0,0-1 0 0 0,-1 1-1 0 0,1 1 1 0 0,0-1 0 0 0,-1 1 0 0 0,1 0 0 0 0,0 0 0 0 0,-1 0-1 0 0,1 1 1 0 0,-1-1 0 0 0,1 1 0 0 0,-1 0 0 0 0,0 0 0 0 0,0 1-1 0 0,0-1 1 0 0,0 1 0 0 0,0 0 0 0 0,-1 0 0 0 0,1 1-62 0 0,40 23 495 0 0,-17-6-148 0 0,-26-20-308 0 0,-1 1-1 0 0,1-1 0 0 0,0 0 0 0 0,0 1 1 0 0,-1-1-1 0 0,1 1 0 0 0,-1-1 1 0 0,1 1-1 0 0,-1-1 0 0 0,0 1 0 0 0,1-1 1 0 0,-1 1-1 0 0,0 0 0 0 0,0-1 0 0 0,0 1 1 0 0,0-1-1 0 0,-1 1 0 0 0,1-1 0 0 0,0 1 1 0 0,-1 0-1 0 0,1-1 0 0 0,-1 1 1 0 0,1-1-1 0 0,-1 0 0 0 0,0 1 0 0 0,1-1 1 0 0,-1 1-1 0 0,0-1 0 0 0,0 0 0 0 0,0 0 1 0 0,-1 1-39 0 0,-69 70 1498 0 0,68-69-1451 0 0,0-1-1 0 0,0 0 1 0 0,0 0-1 0 0,0 0 1 0 0,0-1-1 0 0,0 1 1 0 0,-1-1 0 0 0,1 0-1 0 0,0 1 1 0 0,-1-1-1 0 0,1-1 1 0 0,-1 1-1 0 0,1 0 1 0 0,-1-1-1 0 0,-1 0-46 0 0,-32 9 54 0 0,28-5-66 0 0,8-3-53 0 0,1-1-27 0 0,-9 12-811 0 0,62-53 391 0 0,-42 37 505 0 0,0 1 0 0 0,0 1-1 0 0,1-1 1 0 0,-1 2 0 0 0,1 0 0 0 0,-1 0-1 0 0,1 1 1 0 0,-1 0 0 0 0,1 1 0 0 0,-1 0-1 0 0,11 3 8 0 0,-15-3-13 0 0,0 0 0 0 0,0 0 1 0 0,0 0-1 0 0,0 1 0 0 0,0 0 0 0 0,0 1 0 0 0,-1-1 0 0 0,1 1 0 0 0,-1 1 0 0 0,0-1 0 0 0,0 1 0 0 0,0 0 0 0 0,0 0 0 0 0,-1 1 0 0 0,0-1 1 0 0,0 1-1 0 0,0 0 0 0 0,0 1 0 0 0,-1-1 0 0 0,0 1 0 0 0,0 0 0 0 0,0 0 0 0 0,-1 1 0 0 0,0-1 0 0 0,0 0 0 0 0,0 2 13 0 0,2 11 0 0 0,-24 48 222 0 0,16-59-142 0 0,0-1 1 0 0,0-1 0 0 0,-1 1 0 0 0,0 0 0 0 0,0-1 0 0 0,-1 0-1 0 0,0 0 1 0 0,0 0 0 0 0,0-1 0 0 0,-1 0 0 0 0,0 0-1 0 0,0 0 1 0 0,0 0 0 0 0,0-1 0 0 0,-1 0 0 0 0,0-1-1 0 0,1 1 1 0 0,-4 0-81 0 0,-21 13 122 0 0,-35 10 512 0 0,-58-3 598 0 0,66-16-1330 0 0,-3-20-2152 0 0,50 12 1486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00.324"/>
    </inkml:context>
    <inkml:brush xml:id="br0">
      <inkml:brushProperty name="width" value="0.05" units="cm"/>
      <inkml:brushProperty name="height" value="0.05" units="cm"/>
    </inkml:brush>
  </inkml:definitions>
  <inkml:trace contextRef="#ctx0" brushRef="#br0">170 110 11024 0 0,'0'0'505'0'0,"0"0"-9"0"0,0 0-252 0 0,0 0 112 0 0,0 0 85 0 0,0 0 21 0 0,0 0-28 0 0,0 0-123 0 0,0 0-58 0 0,0 0-11 0 0,0 0 8 0 0,0 0 46 0 0,0 0 22 0 0,0 0 2 0 0,0 0 12 0 0,0 0 51 0 0,0 0 29 0 0,0 0 4 0 0,0 8 120 0 0,10 29-223 0 0,13 94 704 0 0,-22-41-323 0 0,-6-5-6 0 0,-11-13 576 0 0,12-64-1044 0 0,3-6-265 0 0,1-2-100 0 0,0 0-241 0 0,0 0-107 0 0,0 0-18 0 0</inkml:trace>
  <inkml:trace contextRef="#ctx0" brushRef="#br0" timeOffset="791.633">122 32 18127 0 0,'0'0'531'0'0,"0"0"-8"0"0,1 0-334 0 0,88-28-670 0 0,-36 25 1302 0 0,-29 5-384 0 0,-13-2-301 0 0,-2 0-62 0 0,1-1 1 0 0,-1 2 0 0 0,1 0 0 0 0,0 0-1 0 0,-1 0 1 0 0,1 1 0 0 0,-1 1 0 0 0,0-1-1 0 0,2 2-74 0 0,31 19 106 0 0,-14-8 30 0 0,-26-15-140 0 0,0 1 1 0 0,0 0-1 0 0,0-1 0 0 0,-1 1 0 0 0,1 0 1 0 0,0 0-1 0 0,0 0 0 0 0,-1 0 1 0 0,1 0-1 0 0,0 0 0 0 0,-1 1 1 0 0,0-1-1 0 0,1 0 0 0 0,-1 1 0 0 0,0-1 1 0 0,1 1-1 0 0,-1 0 0 0 0,0-1 1 0 0,0 1-1 0 0,0 0 0 0 0,-1 0 1 0 0,1-1-1 0 0,0 1 0 0 0,-1 0 0 0 0,1 0 1 0 0,-1 0-1 0 0,1 0 0 0 0,-1 0 1 0 0,0 0-1 0 0,0 1 4 0 0,0 4 76 0 0,-1-1 1 0 0,0 1-1 0 0,0-1 0 0 0,-1 1 1 0 0,0-1-1 0 0,0 0 0 0 0,0 0 1 0 0,-1 0-1 0 0,0 0 0 0 0,0 0 0 0 0,-1 0 1 0 0,1-1-1 0 0,-1 0 0 0 0,0 0 1 0 0,-1 0-1 0 0,1 0 0 0 0,-6 4-76 0 0,-23 20 472 0 0,-19 5-328 0 0,39-37 64 0 0,-18-5 672 0 0,30 7-970 0 0,3-1 58 0 0,1 0 1 0 0,-1 0 0 0 0,0 0-1 0 0,0 1 1 0 0,1-1 0 0 0,-1 1 0 0 0,1-1-1 0 0,0 1 1 0 0,-1 0 0 0 0,1 0 0 0 0,0 0-1 0 0,-1 0 1 0 0,1 1 0 0 0,0-1-1 0 0,0 1 1 0 0,0 0 0 0 0,0 0 0 0 0,0 0-1 0 0,-1 0 1 0 0,1 0 0 0 0,0 0 0 0 0,0 1-1 0 0,0 0 1 0 0,0-1 31 0 0,46 13-239 0 0,-41-12 191 0 0,-1 0 0 0 0,1 1 0 0 0,0 0 0 0 0,-1 1 0 0 0,0-1 0 0 0,0 2 0 0 0,0-1 0 0 0,0 1 0 0 0,0 0 0 0 0,0 0 0 0 0,0 1 48 0 0,30 24-741 0 0,-28-24 693 0 0,-1 1 0 0 0,0 0-1 0 0,0 1 1 0 0,-1-1 0 0 0,1 1 0 0 0,-2 1-1 0 0,1-1 1 0 0,-1 1 0 0 0,0 1 0 0 0,0-1 0 0 0,-1 1-1 0 0,4 9 49 0 0,-6-10-28 0 0,-2-5 20 0 0,1-1 1 0 0,-1 1-1 0 0,1 0 1 0 0,-1 0-1 0 0,0 1 1 0 0,0-1-1 0 0,0 0 1 0 0,-1 0-1 0 0,1 0 1 0 0,-1 1-1 0 0,1-1 1 0 0,-1 0-1 0 0,0 1 0 0 0,-1-1 1 0 0,1 0-1 0 0,0 0 1 0 0,-1 1-1 0 0,0-1 1 0 0,0 0-1 0 0,0 0 1 0 0,0 0-1 0 0,0 0 1 0 0,-1 0-1 0 0,1 0 1 0 0,-1 0-1 0 0,0 1 8 0 0,-22 19 714 0 0,-17 1 107 0 0,-16-11-460 0 0,40-9-134 0 0,0-1-1 0 0,0-1 0 0 0,0 0 0 0 0,0-1 1 0 0,0-1-1 0 0,-1-1 0 0 0,-11-2-226 0 0,-48-25 296 0 0,72 27-287 0 0,-1-1 0 0 0,1 1 1 0 0,0 0-1 0 0,-1 0 0 0 0,1 1 0 0 0,-1-1 0 0 0,1 1 0 0 0,-1 0 0 0 0,1 1 0 0 0,-1-1 0 0 0,1 1 0 0 0,0 1 1 0 0,-1-1-1 0 0,1 0 0 0 0,0 1 0 0 0,0 0 0 0 0,0 1 0 0 0,0-1 0 0 0,0 1 0 0 0,-2 1-9 0 0,-38 14 10 0 0,36-15-204 0 0,1-1-1 0 0,-1 0 1 0 0,1-1 0 0 0,-1 0-1 0 0,1 0 1 0 0,-1-1 0 0 0,0 0-1 0 0,1-1 1 0 0,-1 1-1 0 0,0-2 1 0 0,1 1 0 0 0,-1-1-1 0 0,1-1 1 0 0,-6-1 194 0 0,11 1-1019 0 0,-5-4-33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4:57.213"/>
    </inkml:context>
    <inkml:brush xml:id="br0">
      <inkml:brushProperty name="width" value="0.05" units="cm"/>
      <inkml:brushProperty name="height" value="0.05" units="cm"/>
    </inkml:brush>
  </inkml:definitions>
  <inkml:trace contextRef="#ctx0" brushRef="#br0">163 484 9928 0 0,'0'0'210'0'0,"-1"10"1632"0"0,-6 8 1325 0 0,2-7 1228 0 0,4-25-3091 0 0,24-37-445 0 0,45-103 283 0 0,-10 46-1142 0 0,-25 50 0 0 0,31-45-10 0 0,-36 68-122 0 0,-13 41 66 0 0,9 22 120 0 0,-15-11 22 0 0,45 47 234 0 0,-46-54-310 0 0,0 0 0 0 0,-1 0 0 0 0,0 1 0 0 0,-1-1 0 0 0,0 1 0 0 0,0 1 0 0 0,-2-1 0 0 0,1 1 0 0 0,-1 0 0 0 0,-1 0 0 0 0,0 0 0 0 0,1 11 0 0 0,12 40 974 0 0,32 37-932 0 0,-24-55-42 0 0,9 24 92 0 0,-28-49 48 0 0,-5-18-70 0 0,0-2 20 0 0,0 0 6 0 0,0 0 0 0 0,0 0-5 0 0,0 0-22 0 0,0 16 123 0 0,0-16-212 0 0,-1 0 0 0 0,1 0 0 0 0,0 0 0 0 0,-1-1 0 0 0,1 1 0 0 0,0 0 0 0 0,-1 0-1 0 0,1 0 1 0 0,0 0 0 0 0,-1 0 0 0 0,1 0 0 0 0,-1 0 0 0 0,1 0 0 0 0,0-1 0 0 0,-1 2 0 0 0,1-1 0 0 0,0 0 0 0 0,-1 0-1 0 0,1 0 1 0 0,0 0 0 0 0,-1 0 0 0 0,1 0 0 0 0,0 0 0 0 0,-1 0 0 0 0,1 0 0 0 0,0 1 0 0 0,-1-1 0 0 0,1 0-1 0 0,0 0 1 0 0,-1 0 0 0 0,1 1 0 0 0,0-1 0 0 0,-1 0 0 0 0,1 0 0 0 0,0 1 0 0 0,0-1 0 0 0,0 0 0 0 0,-1 1 0 0 0,1-1-1 0 0,0 0 1 0 0,0 1 0 0 0,0-1 0 0 0,0 0 0 0 0,0 1 0 0 0,-1-1 0 0 0,1 0 0 0 0,0 1 0 0 0,0-1 0 0 0,0 0-1 0 0,0 1 1 0 0,0-1 0 0 0,0 1 0 0 0,0-1 0 0 0,0 0 0 0 0,0 1 0 0 0,0-1 0 0 0,1 0 0 0 0,-1 1 20 0 0,-6-6-68 0 0,-34-24-3005 0 0,26 24 1155 0 0</inkml:trace>
  <inkml:trace contextRef="#ctx0" brushRef="#br0" timeOffset="449.537">163 330 13584 0 0,'0'0'398'0'0,"0"0"-3"0"0,0 1-252 0 0,0 5-150 0 0,0-5-101 0 0,0-1 0 0 0,0 0-7 0 0,0 0-71 0 0,0 0-34 0 0,0 0-4 0 0,0 0 60 0 0,0 0 252 0 0,5-10 608 0 0,4-24 997 0 0,-8 32-1081 0 0,-1 2-11 0 0,1 2-467 0 0,0 0-1 0 0,0 0 0 0 0,1 0 1 0 0,-1 0-1 0 0,0 0 1 0 0,1 0-1 0 0,0 0 1 0 0,-1 0-1 0 0,1 0 1 0 0,0-1-1 0 0,0 1 0 0 0,0-1 1 0 0,0 1-1 0 0,0-1 1 0 0,0 0-1 0 0,0 0 1 0 0,1 0-1 0 0,-1 0 1 0 0,0 0-1 0 0,1-1 0 0 0,-1 1 1 0 0,0-1-1 0 0,1 1 1 0 0,-1-1-1 0 0,1 0 1 0 0,-1 0-1 0 0,2 0-133 0 0,12 3 214 0 0,66-3 213 0 0,24-16 250 0 0,-6 33-411 0 0,-32-17-252 0 0,-48 12 50 0 0,-5-11-356 0 0,-11-1-3085 0 0,-4 0 2166 0 0</inkml:trace>
  <inkml:trace contextRef="#ctx0" brushRef="#br0" timeOffset="1037.964">144 356 9328 0 0,'0'0'340'0'0,"0"0"-142"0"0,0 0 228 0 0,0 0 118 0 0,0 0 28 0 0,0 0-70 0 0,0-2-315 0 0,0-17-63 0 0,0 14 34 0 0,0 13-9 0 0,-4 22 479 0 0,3-29-303 0 0,0 7 320 0 0,-21 47 253 0 0,-18-11 1653 0 0,7-4-1868 0 0,18-25-566 0 0,0 8-201 0 0,2 1-2995 0 0,13-24 1667 0 0</inkml:trace>
  <inkml:trace contextRef="#ctx0" brushRef="#br0" timeOffset="1906.369">852 347 13216 0 0,'0'0'284'0'0,"0"0"1"0"0,-4 5-174 0 0,3 2-41 0 0,1-6 296 0 0,0-1 120 0 0,0 0 24 0 0,0 0-54 0 0,0 0-235 0 0,0 0-101 0 0,0 0-21 0 0,6-8 308 0 0,45 3 1393 0 0,52 14-192 0 0,26-5-1608 0 0,-52 8 0 0 0,-75-12-26 0 0,-1 0-1 0 0,1 1 0 0 0,0-1 0 0 0,0 0 0 0 0,-1 1 0 0 0,1-1 0 0 0,0 1 1 0 0,-1 0-1 0 0,1 0 0 0 0,0-1 0 0 0,-1 1 0 0 0,1 0 0 0 0,-1 0 1 0 0,0 1-1 0 0,1-1 0 0 0,-1 0 0 0 0,0 0 0 0 0,0 1 0 0 0,1-1 0 0 0,-1 0 1 0 0,0 1-1 0 0,0-1 0 0 0,-1 1 0 0 0,1 0 0 0 0,0 0 27 0 0,11 14-613 0 0,3-36-3469 0 0,-15 20 2105 0 0</inkml:trace>
  <inkml:trace contextRef="#ctx0" brushRef="#br0" timeOffset="2399.132">1150 137 17959 0 0,'0'0'390'0'0,"0"0"-8"0"0,9 5-226 0 0,-3-2-392 0 0,1 1-1 0 0,-1-1 0 0 0,1 0 1 0 0,0 0-1 0 0,0-1 0 0 0,0 0 1 0 0,1 0-1 0 0,-1-1 0 0 0,0 1 1 0 0,1-2-1 0 0,-1 1 1 0 0,1-1 236 0 0,36 10-14 0 0,-41-9 74 0 0,1 1 0 0 0,0-1 0 0 0,-1 0 0 0 0,1 0 0 0 0,0 0 1 0 0,0 0-1 0 0,0-1 0 0 0,0 1 0 0 0,0-1 0 0 0,0 0 0 0 0,0-1 0 0 0,0 1 0 0 0,0 0 0 0 0,0-1 0 0 0,0 0-60 0 0,-3 0 45 0 0,1 0 0 0 0,0 0 0 0 0,-1 0 0 0 0,1 0 0 0 0,0 1 0 0 0,-1-1 0 0 0,1 0-1 0 0,0 1 1 0 0,0 0 0 0 0,0-1 0 0 0,0 1 0 0 0,-1 0 0 0 0,1 0 0 0 0,0 0-1 0 0,0 0 1 0 0,0 0 0 0 0,0 0 0 0 0,0 1 0 0 0,-1-1 0 0 0,1 1 0 0 0,0-1-1 0 0,0 1 1 0 0,0 0 0 0 0,-1 0 0 0 0,1-1 0 0 0,-1 1 0 0 0,1 0 0 0 0,0 1-1 0 0,-1-1 1 0 0,0 0 0 0 0,1 0 0 0 0,-1 1 0 0 0,0-1 0 0 0,1 1-45 0 0,50 57 226 0 0,-4-7-350 0 0,-32-10-160 0 0,-13-34 282 0 0,-24 9 593 0 0,19-16-540 0 0,-67 34 1197 0 0,17-13-1040 0 0,0-10 208 0 0,44-12-336 0 0,1 1-1 0 0,0 1 1 0 0,0 0-1 0 0,0 0 1 0 0,0 0-1 0 0,0 1 1 0 0,1 0-1 0 0,-1 0 1 0 0,1 1-1 0 0,-1-1 1 0 0,1 1-1 0 0,1 1 1 0 0,-1-1-1 0 0,0 1 1 0 0,1 0-1 0 0,-2 3-79 0 0,-7 0 294 0 0,9-4-4272 0 0,5-4 2910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05.906"/>
    </inkml:context>
    <inkml:brush xml:id="br0">
      <inkml:brushProperty name="width" value="0.05" units="cm"/>
      <inkml:brushProperty name="height" value="0.05" units="cm"/>
    </inkml:brush>
  </inkml:definitions>
  <inkml:trace contextRef="#ctx0" brushRef="#br0">338 0 12752 0 0,'0'0'586'0'0,"0"0"-15"0"0,0 0-324 0 0,0 0-9 0 0,0 0 33 0 0,0 0 8 0 0,0 0 18 0 0,0 0 72 0 0,0 0 30 0 0,0 0 8 0 0,0 0 23 0 0,0 0 95 0 0,0 0 41 0 0,0 0 8 0 0,0 0-8 0 0,0 0-46 0 0,0 0-22 0 0,0 0-2 0 0,0 0-24 0 0,0 0-100 0 0,0 0-41 0 0,-6 5 282 0 0,-65 33 111 0 0,-15 16-724 0 0,52-27 96 0 0,-62 67 824 0 0,72-54-936 0 0,21-35 29 0 0,0 1 0 0 0,0 0-1 0 0,1-1 1 0 0,-1 1 0 0 0,2 1 0 0 0,-1-1-1 0 0,1 0 1 0 0,0 0 0 0 0,0 1-1 0 0,0-1 1 0 0,1 0 0 0 0,0 1 0 0 0,0-1-1 0 0,1 0 1 0 0,0 1 0 0 0,0-1-1 0 0,0 0 1 0 0,1 0 0 0 0,0 0 0 0 0,0 0-1 0 0,1 0 1 0 0,0 0 0 0 0,0 0 0 0 0,0-1-1 0 0,0 0 1 0 0,1 1-13 0 0,27 36 53 0 0,6-21 38 0 0,73 23 224 0 0,-8-27-177 0 0,-90-15-49 0 0,0 0 0 0 0,0-1 1 0 0,0-1-1 0 0,0 0 0 0 0,0 0 0 0 0,0-1 0 0 0,0-1 0 0 0,0 0 0 0 0,0-1 0 0 0,0 0 0 0 0,0 0 1 0 0,7-5-90 0 0,-14 8 56 0 0,-4 0 9 0 0,-1 0 8 0 0,0 0-1 0 0,0 0-28 0 0,0 0-106 0 0,0 0-50 0 0,0 0-166 0 0,0 0-42 0 0,0 0 0 0 0,0 0-106 0 0,0 0-449 0 0,0 0-196 0 0,0 0-37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07.172"/>
    </inkml:context>
    <inkml:brush xml:id="br0">
      <inkml:brushProperty name="width" value="0.05" units="cm"/>
      <inkml:brushProperty name="height" value="0.05" units="cm"/>
    </inkml:brush>
  </inkml:definitions>
  <inkml:trace contextRef="#ctx0" brushRef="#br0">82 141 12248 0 0,'0'0'444'0'0,"0"0"-163"0"0,0 0 391 0 0,0 0 199 0 0,0 0 38 0 0,0 0-86 0 0,0 0-404 0 0,0 0-177 0 0,0 0-33 0 0,0 0-13 0 0,0 0-24 0 0,0 0-11 0 0,0 0-1 0 0,-9 13 134 0 0,-5 64 1444 0 0,9 48-376 0 0,-4-6-316 0 0,8 26-214 0 0,6-116-849 0 0,-5-27-76 0 0,0-2-46 0 0,0 0-12 0 0,9-23-841 0 0,0-87-1680 0 0,-7 63 368 0 0,-2 0-1 0 0,-2 0 0 0 0,-7-39 2305 0 0,-20-34 1937 0 0,15 56 600 0 0,14 31-929 0 0,16 6-1256 0 0,-9 22-205 0 0,0-1-1 0 0,1 1 0 0 0,0 1 0 0 0,0 0 0 0 0,0 0 1 0 0,1 0-1 0 0,-1 1 0 0 0,1 0 0 0 0,0 1 0 0 0,0 0 1 0 0,0 0-1 0 0,0 1 0 0 0,0 0 0 0 0,0 1 0 0 0,0-1 1 0 0,0 2-1 0 0,0 0 0 0 0,5 0-146 0 0,6 0 388 0 0,-13-2-180 0 0,0 2 0 0 0,0-1-1 0 0,0 1 1 0 0,0 0-1 0 0,0 1 1 0 0,0-1 0 0 0,0 2-1 0 0,0-1 1 0 0,-1 0-1 0 0,1 1 1 0 0,-1 1 0 0 0,0-1-1 0 0,0 1 1 0 0,0 0-208 0 0,38 38 593 0 0,-43-40-576 0 0,0-1 1 0 0,0 1-1 0 0,0-1 0 0 0,-1 1 0 0 0,1 0 0 0 0,0-1 0 0 0,-1 1 0 0 0,1 0 1 0 0,-1-1-1 0 0,0 1 0 0 0,1 0 0 0 0,-1 0 0 0 0,0-1 0 0 0,0 1 1 0 0,0 0-1 0 0,0 0 0 0 0,0-1 0 0 0,-1 1 0 0 0,1 0 0 0 0,0 0 0 0 0,-1-1 1 0 0,0 1-18 0 0,-28 49 741 0 0,-19-12-1052 0 0,15-26 819 0 0,8-4-472 0 0,-9 8-120 0 0,25-13 27 0 0,3-3 46 0 0,-3 2 11 0 0,1-2-10 0 0,4-1-33 0 0,-1 0 14 0 0,3 0-70 0 0,2 0-41 0 0,0 0-11 0 0,20-4-329 0 0,86 12-316 0 0,9 26-33 0 0,-106-30 772 0 0,-1 1 0 0 0,1 0 0 0 0,-1 1 0 0 0,0 0 0 0 0,-1 0 0 0 0,0 1 1 0 0,1 0-1 0 0,-2 0 0 0 0,1 0 0 0 0,-1 1 0 0 0,-1 0 0 0 0,1 1 0 0 0,-1-1 0 0 0,-1 1 0 0 0,1 0 0 0 0,2 9 57 0 0,-5-14-9 0 0,-1 0 0 0 0,0 1 0 0 0,0-1 0 0 0,0 0 0 0 0,0 1 0 0 0,-1-1 0 0 0,0 1 0 0 0,0-1 0 0 0,0 0 0 0 0,0 1 0 0 0,-1-1 0 0 0,1 1 0 0 0,-1 1 9 0 0,-2 2 79 0 0,0 1 1 0 0,-1-1-1 0 0,0 1 0 0 0,0-1 0 0 0,0 0 1 0 0,-1 0-1 0 0,-1-1 0 0 0,1 1 1 0 0,-1-1-1 0 0,0 0 0 0 0,-1-1 0 0 0,1 0 1 0 0,-1 0-1 0 0,-1 0 0 0 0,-5 3-79 0 0,-94 43 1120 0 0,93-48-921 0 0,-1 0-1 0 0,0-2 0 0 0,0 0 1 0 0,0 0-1 0 0,0-2 0 0 0,0 0 1 0 0,0 0-1 0 0,-10-3-198 0 0,-85-11-59 0 0,63 4-973 0 0,39 5-673 0 0,0 1 938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07.639"/>
    </inkml:context>
    <inkml:brush xml:id="br0">
      <inkml:brushProperty name="width" value="0.05" units="cm"/>
      <inkml:brushProperty name="height" value="0.05" units="cm"/>
    </inkml:brush>
  </inkml:definitions>
  <inkml:trace contextRef="#ctx0" brushRef="#br0">0 0 23487 0 0,'0'0'508'0'0,"0"0"-1"0"0,0 0-274 0 0,0 0 54 0 0,16 5 1196 0 0,16 7-554 0 0,3 1-3988 0 0,-17-14 317 0 0,-8-3 772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07.931"/>
    </inkml:context>
    <inkml:brush xml:id="br0">
      <inkml:brushProperty name="width" value="0.05" units="cm"/>
      <inkml:brushProperty name="height" value="0.05" units="cm"/>
    </inkml:brush>
  </inkml:definitions>
  <inkml:trace contextRef="#ctx0" brushRef="#br0">0 48 22903 0 0,'0'0'672'0'0,"0"0"-9"0"0,5-5-419 0 0,25-34-2255 0 0,-23 36 2082 0 0,1 14 2088 0 0,4-22-2002 0 0,4 14-2453 0 0,-12-3 1189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08.291"/>
    </inkml:context>
    <inkml:brush xml:id="br0">
      <inkml:brushProperty name="width" value="0.05" units="cm"/>
      <inkml:brushProperty name="height" value="0.05" units="cm"/>
    </inkml:brush>
  </inkml:definitions>
  <inkml:trace contextRef="#ctx0" brushRef="#br0">1 1 22943 0 0,'0'0'498'0'0,"0"0"-9"0"0,11 9-62 0 0,15 1 1103 0 0,-24-9-1343 0 0,9 0-798 0 0,7 7-1977 0 0,-18-8 1512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04.553"/>
    </inkml:context>
    <inkml:brush xml:id="br0">
      <inkml:brushProperty name="width" value="0.05" units="cm"/>
      <inkml:brushProperty name="height" value="0.05" units="cm"/>
    </inkml:brush>
  </inkml:definitions>
  <inkml:trace contextRef="#ctx0" brushRef="#br0">1 239 15168 0 0,'0'0'554'0'0,"0"-1"-362"0"0,0-6-170 0 0,0 1-10 0 0,1 4 133 0 0,0 0 1 0 0,1 0-1 0 0,-1 0 1 0 0,1 0-1 0 0,-1 1 1 0 0,1-1-1 0 0,0 1 1 0 0,0 0-1 0 0,0-1 1 0 0,0 1-1 0 0,0 0 1 0 0,0 0-1 0 0,0 0 1 0 0,0 0-1 0 0,0 0 1 0 0,0 1-1 0 0,1-1 1 0 0,-1 1-1 0 0,0-1 1 0 0,1 1-1 0 0,-1 0 1 0 0,0 0-1 0 0,0 0 1 0 0,1 0 0 0 0,-1 0-1 0 0,0 1 1 0 0,2-1-146 0 0,-3 0 2 0 0,114 22 1286 0 0,-62-17-1288 0 0,23 2 0 0 0,-19-3-1641 0 0,-55-4 1210 0 0,-2 0-142 0 0,0 0-595 0 0,0 0-264 0 0,0 0-50 0 0</inkml:trace>
  <inkml:trace contextRef="#ctx0" brushRef="#br0" timeOffset="517.665">285 0 17471 0 0,'-1'1'5'0'0,"1"-1"0"0"0,0 1 0 0 0,0 0 0 0 0,-1-1 0 0 0,1 1 0 0 0,0 0 0 0 0,0-1 0 0 0,0 1 0 0 0,0 0 0 0 0,0-1 0 0 0,0 1-1 0 0,0 0 1 0 0,0-1 0 0 0,0 1 0 0 0,0 0 0 0 0,0-1 0 0 0,0 1 0 0 0,0 0 0 0 0,0-1 0 0 0,1 1 0 0 0,-1-1 0 0 0,0 1-1 0 0,1 0 1 0 0,-1-1 0 0 0,0 1 0 0 0,1-1 0 0 0,-1 1 0 0 0,0-1 0 0 0,1 1 0 0 0,-1-1 0 0 0,1 1 0 0 0,-1-1 0 0 0,1 1-1 0 0,0-1 1 0 0,-1 0 0 0 0,1 1 0 0 0,-1-1 0 0 0,1 0 0 0 0,0 1 0 0 0,-1-1 0 0 0,1 0 0 0 0,-1 0 0 0 0,1 0 0 0 0,0 0 0 0 0,-1 1-1 0 0,1-1 1 0 0,0 0 0 0 0,-1 0 0 0 0,1 0 0 0 0,0 0 0 0 0,-1-1 0 0 0,1 1 0 0 0,0 0 0 0 0,-1 0 0 0 0,1 0 0 0 0,0 0-1 0 0,0-1-4 0 0,112 30 1876 0 0,-54-7-186 0 0,37 7-2082 0 0,-90-26 393 0 0,1-1 0 0 0,-1 1 0 0 0,1 0 0 0 0,-1 0 0 0 0,0 1 0 0 0,-1 0-1 0 0,1 0 1 0 0,-1 0 0 0 0,1 1 0 0 0,-1 0 0 0 0,3 4-1 0 0,0 10 0 0 0,-8-16 8 0 0,0 1 0 0 0,0-1-1 0 0,0 0 1 0 0,-1 0 0 0 0,0 1 0 0 0,0-1-1 0 0,0 0 1 0 0,0 0 0 0 0,0 0-1 0 0,0 0 1 0 0,-1 0 0 0 0,0 0 0 0 0,1 0-1 0 0,-1-1 1 0 0,0 1 0 0 0,0-1-1 0 0,-1 1 1 0 0,1-1 0 0 0,0 0-1 0 0,-1 0 1 0 0,1 0 0 0 0,-1 0 0 0 0,0 0-1 0 0,0 0 1 0 0,0-1 0 0 0,0 1-1 0 0,0-1 1 0 0,0 0-8 0 0,-13 10 208 0 0,-128 95 1128 0 0,112-86-702 0 0,-3-2 132 0 0,7 3-2254 0 0,28-20 1366 0 0,0-1-114 0 0,0 0-55 0 0,0 0-12 0 0,-5 6-2065 0 0,10 0 1792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03.898"/>
    </inkml:context>
    <inkml:brush xml:id="br0">
      <inkml:brushProperty name="width" value="0.05" units="cm"/>
      <inkml:brushProperty name="height" value="0.05" units="cm"/>
    </inkml:brush>
  </inkml:definitions>
  <inkml:trace contextRef="#ctx0" brushRef="#br0">1 577 9168 0 0,'0'0'266'0'0,"0"0"1"0"0,0 0-148 0 0,0 0 9 0 0,0 0 28 0 0,0 0 4 0 0,0 0 37 0 0,0 0 159 0 0,0 0 76 0 0,0 0 15 0 0,0 0 13 0 0,0 0 52 0 0,0 0 28 0 0,0 0 4 0 0,0 0 5 0 0,0 0 24 0 0,0 0 17 0 0,0 0 2 0 0,0 0-21 0 0,0 0-83 0 0,0 0-37 0 0,0 0-10 0 0,0 0-23 0 0,0-8 187 0 0,8-43 443 0 0,-1 29-799 0 0,28-71 431 0 0,7 23-88 0 0,31-62 156 0 0,2 21-248 0 0,-39 77-500 0 0,25-10 492 0 0,-31 33 264 0 0,-21 11-740 0 0,3 3 132 0 0,-9-2-123 0 0,0-1-1 0 0,0 1 1 0 0,0 0-1 0 0,0 0 1 0 0,0 0 0 0 0,0 0-1 0 0,0 0 1 0 0,0 1-1 0 0,-1-1 1 0 0,1 1-1 0 0,0 0 1 0 0,-1 0 0 0 0,0 0-1 0 0,1 0 1 0 0,-1 0-1 0 0,0 0 1 0 0,0 1-1 0 0,0-1 1 0 0,0 1 0 0 0,-1-1-1 0 0,2 2-24 0 0,27 52 0 0 0,-16-17 0 0 0,28 128 64 0 0,-22-34 128 0 0,-11-78-138 0 0,11 35-185 0 0,-12-61 174 0 0,-7-13-97 0 0,-1-15-10 0 0,0-1-13 0 0,0 0-56 0 0,0 0-25 0 0,0 0-2 0 0,0 0-48 0 0,0 0-202 0 0,0 0-94 0 0,-1-1-22 0 0,-32-57-5682 0 0,24 40 4297 0 0,0 2-153 0 0</inkml:trace>
  <inkml:trace contextRef="#ctx0" brushRef="#br0" timeOffset="251.116">233 252 13400 0 0,'-49'4'688'0'0,"33"-3"772"0"0,14-1-655 0 0,2 0-57 0 0,0 0-278 0 0,-1 0-118 0 0,0 1-330 0 0,1-1 0 0 0,0 0 0 0 0,0 1-1 0 0,0-1 1 0 0,-1 0 0 0 0,1 1 0 0 0,0-1-1 0 0,0 0 1 0 0,0 1 0 0 0,0-1 0 0 0,0 0-1 0 0,0 1 1 0 0,0-1 0 0 0,0 1 0 0 0,0-1-1 0 0,0 0 1 0 0,0 1 0 0 0,0-1 0 0 0,0 0-1 0 0,0 1 1 0 0,0-1 0 0 0,0 0 0 0 0,0 1-1 0 0,1-1 1 0 0,-1 0 0 0 0,0 1 0 0 0,0-1-1 0 0,0 0 1 0 0,1 1 0 0 0,-1-1 0 0 0,0 0-1 0 0,0 1 1 0 0,1-1 0 0 0,-1 0 0 0 0,0 0 0 0 0,0 1-1 0 0,1-1 1 0 0,-1 0 0 0 0,0 0 0 0 0,1 0-1 0 0,-1 0 1 0 0,0 1 0 0 0,1-1 0 0 0,-1 0-1 0 0,0 0 1 0 0,1 0 0 0 0,-1 0 0 0 0,1 0-1 0 0,-1 0 1 0 0,0 0 0 0 0,1 0 0 0 0,-1 0-1 0 0,0 0 1 0 0,1 0 0 0 0,-1 0 0 0 0,1 0-1 0 0,-1 0 1 0 0,0 0 0 0 0,1-1 0 0 0,-1 1-1 0 0,0 0 1 0 0,1 0 0 0 0,-1 0 0 0 0,0-1-1 0 0,0 1 1 0 0,1 0 0 0 0,-1 0-22 0 0,38 5 398 0 0,173-2 2021 0 0,-152 1-2826 0 0,0 2-1 0 0,-1 2 1 0 0,50 15 407 0 0,-32-7-3503 0 0,-56-12 1902 0 0</inkml:trace>
</inkml:ink>
</file>

<file path=ppt/ink/ink36.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3:33.79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4T22:05:15.185"/>
    </inkml:context>
    <inkml:brush xml:id="br0">
      <inkml:brushProperty name="width" value="0.05" units="cm"/>
      <inkml:brushProperty name="height" value="0.05" units="cm"/>
    </inkml:brush>
  </inkml:definitions>
  <inkml:trace contextRef="#ctx0" brushRef="#br0">1 142 4368 0 0,'0'0'93'0'0,"0"0"71"0"0,0 0 212 0 0,0 0 88 0 0,0 0 16 0 0,0 0-52 0 0,0 0-245 0 0,0 0-102 0 0,0 0 20 0 0,0 0 53 0 0,0 0 26 0 0,0 0 4 0 0,0 0 22 0 0,0 0 97 0 0,0 0 45 0 0,0 0 11 0 0,0 0-6 0 0,0 0-26 0 0,0 0-9 0 0,0 0-4 0 0,0 0 8 0 0,0 0 45 0 0,0 0 17 0 0,0 0 7 0 0,0 0 5 0 0,0 0 17 0 0,0 0 10 0 0,0 0 1 0 0,0 0-27 0 0,0 0-112 0 0,0 0-49 0 0,0 0-10 0 0,0 0-20 0 0,0 0-72 0 0,0 0-36 0 0,0 0-8 0 0,0 0-1 0 0,0 0 6 0 0,0 0 1 0 0,0 0 0 0 0,0 0 6 0 0,0-7 82 0 0,0 7 2680 0 0,6 20-2703 0 0,9 40 26 0 0,14 35 36 0 0,8 11 1031 0 0,-13-63-515 0 0,-22-42-737 0 0,0 0 1 0 0,0 0-1 0 0,0-1 1 0 0,0 1-1 0 0,0 0 0 0 0,0-1 1 0 0,0 1-1 0 0,0-1 0 0 0,1 0 1 0 0,-1 0-1 0 0,0 1 1 0 0,0-2-1 0 0,0 1 0 0 0,1 0 1 0 0,-1 0-1 0 0,0-1 1 0 0,0 1-1 0 0,0-1 0 0 0,0 1 1 0 0,0-1-1 0 0,0 0 0 0 0,0 0 1 0 0,0 0-1 0 0,0 0 1 0 0,0 0-1 0 0,0-1 0 0 0,0 1 1 0 0,-1-1-1 0 0,1 1 0 0 0,-1-1 1 0 0,1 1-1 0 0,-1-1 1 0 0,2-2-3 0 0,1 0 6 0 0,40-48-6 0 0,12-38-60 0 0,-39 62 50 0 0,-7 12 10 0 0,-1 0 0 0 0,2 1-1 0 0,0 0 1 0 0,1 1 0 0 0,0 0-1 0 0,3-1 1 0 0,34-35 0 0 0,-43 44 0 0 0,-5 4 0 0 0,1 1 0 0 0,-1-1 0 0 0,1 0 0 0 0,-1 1 0 0 0,1-1 0 0 0,0 1 0 0 0,0-1 0 0 0,-1 1 0 0 0,1 0 0 0 0,0 0 0 0 0,0 0 0 0 0,0 0 0 0 0,0 0 0 0 0,0 0 0 0 0,0 1 0 0 0,1-1 0 0 0,-1 1 0 0 0,0-1 0 0 0,0 1 0 0 0,0 0 0 0 0,1 0 0 0 0,-1 0 0 0 0,0 0 0 0 0,0 0 0 0 0,0 0 0 0 0,1 1 0 0 0,-1-1 0 0 0,0 1 0 0 0,1 1 13 0 0,-1 0 0 0 0,1 0-1 0 0,-1 0 1 0 0,0 0 0 0 0,0 1-1 0 0,0-1 1 0 0,0 1-1 0 0,0-1 1 0 0,0 1 0 0 0,-1 0-1 0 0,1 0 1 0 0,-1-1 0 0 0,0 1-1 0 0,0 0 1 0 0,0 0-1 0 0,0 1 1 0 0,0-1 0 0 0,-1 0-1 0 0,1 3-12 0 0,5 49 352 0 0,2 5 128 0 0,13 68 327 0 0,-11-91-619 0 0,-9-30-138 0 0,0-1 1 0 0,0 1-1 0 0,1 0 0 0 0,0 0 0 0 0,1 0 1 0 0,0-1-1 0 0,0 1 0 0 0,0-1 0 0 0,0 0 1 0 0,1 0-1 0 0,0 0 0 0 0,1-1 0 0 0,2 4-50 0 0,42 17 720 0 0,-33-26-649 0 0,16-22 652 0 0,-27 16-694 0 0,0-1 1 0 0,0 0-1 0 0,-1 0 0 0 0,-1 0 1 0 0,1 0-1 0 0,-1-1 1 0 0,0 1-1 0 0,0-1 1 0 0,-1 0-1 0 0,0-4-29 0 0,6-15 170 0 0,3-45 544 0 0,32-133-670 0 0,1 97-44 0 0,-39 91 0 0 0,-1 13-34 0 0,-3 3-142 0 0,-1 1-47 0 0,0 0-8 0 0,6 0-337 0 0,17 17-1604 0 0,-19-12 1160 0 0</inkml:trace>
  <inkml:trace contextRef="#ctx0" brushRef="#br0" timeOffset="8571.221">964 613 576 0 0,'-22'17'1661'0'0,"21"-16"-934"0"0,1-1 29 0 0,0 0 35 0 0,0 0 129 0 0,0 0 58 0 0,0 0 13 0 0,0 0-93 0 0,0 0-391 0 0,0 0-171 0 0,0 0-31 0 0,0 0 2 0 0,0 0 36 0 0,0 0 10 0 0,0 0 6 0 0,-12 8 958 0 0,-19 12 2092 0 0,30-19-3103 0 0,1-1-24 0 0,0 0-88 0 0,0 0-40 0 0,0 0-9 0 0,0 0-6 0 0,0 0-23 0 0,0 0-11 0 0,0 0-1 0 0,0 0 12 0 0,0 0 51 0 0,2 9 998 0 0,1-11-1068 0 0,1 0 0 0 0,-1 1-1 0 0,0-1 1 0 0,1-1-1 0 0,-1 1 1 0 0,0 0-1 0 0,0-1 1 0 0,-1 1 0 0 0,1-1-1 0 0,0 0 1 0 0,-1 0-1 0 0,0 0 1 0 0,0 0-1 0 0,0-1 1 0 0,0 1 0 0 0,0 0-1 0 0,0-2-96 0 0,5-6-3 0 0,62-104 114 0 0,-7 20-405 0 0,-49 80 306 0 0,-11 14 47 0 0,11 5 130 0 0,7 25 106 0 0,-1-15-146 0 0,5 23-58 0 0,25 72 610 0 0,-11-37 131 0 0,-13-68-1508 0 0,-12-33-4173 0 0,-13 19 3031 0 0</inkml:trace>
  <inkml:trace contextRef="#ctx0" brushRef="#br0" timeOffset="8816.541">1205 52 18111 0 0,'0'0'666'0'0,"0"0"-372"0"0,0 0 68 0 0,0 0 76 0 0,0 0 12 0 0,-1 1-52 0 0,-2 5-230 0 0,2-4-100 0 0,-3 3-56 0 0,-1 1-26 0 0,19 13-110 0 0,11-14-220 0 0,-15-10-1907 0 0,-1 1 912 0 0</inkml:trace>
  <inkml:trace contextRef="#ctx0" brushRef="#br0" timeOffset="9510.849">1701 425 12552 0 0,'0'0'457'0'0,"0"0"-205"0"0,0 0 253 0 0,0 0 139 0 0,0 0 27 0 0,0 0-70 0 0,1 10-91 0 0,3-5-378 0 0,1 1 0 0 0,-1-1 0 0 0,0 1 0 0 0,0 1 0 0 0,-1-1 1 0 0,0 0-1 0 0,0 1 0 0 0,0 0 0 0 0,-1 0 0 0 0,0-1 0 0 0,-1 1 1 0 0,1 0-1 0 0,-1 1 0 0 0,-1-1 0 0 0,1 0 0 0 0,-1 6-132 0 0,6 32 645 0 0,8 48-37 0 0,-4-23-544 0 0,-10 20 67 0 0,-16 7 466 0 0,15-91-541 0 0,0 0-1 0 0,-1-1 1 0 0,0 1-1 0 0,0 0 0 0 0,-1-1 1 0 0,0 0-1 0 0,0 1 0 0 0,0-1 1 0 0,0 0-1 0 0,-1-1 1 0 0,0 1-1 0 0,0-1 0 0 0,-4 5-55 0 0,-10 0 16 0 0,12-5-16 0 0,-3-4-29 0 0,5-2-53 0 0,1 0-1 0 0,0-1 1 0 0,-1 1 0 0 0,1 0 0 0 0,0-1-1 0 0,0 0 1 0 0,0 0 0 0 0,1 0 0 0 0,-1 0-1 0 0,1 0 1 0 0,-1-1 0 0 0,1 1 0 0 0,0-1-1 0 0,0 1 1 0 0,1-1 0 0 0,-2-2 82 0 0,0-1-387 0 0,-24-57-3374 0 0,21 43 2391 0 0</inkml:trace>
  <inkml:trace contextRef="#ctx0" brushRef="#br0" timeOffset="9883.577">1451 383 13952 0 0,'0'0'506'0'0,"0"0"-248"0"0,0 0 175 0 0,0 0 116 0 0,0 0 25 0 0,0 0-63 0 0,0 0-268 0 0,0 0-120 0 0,0 0-25 0 0,3 0-18 0 0,114 3 1232 0 0,-21-15 439 0 0,134-56 746 0 0,-161 49-2033 0 0,-22 11-16 0 0,-46 8-288 0 0,0 1-26 0 0,2 2-96 0 0,-1-2 21 0 0,-2 0-59 0 0,1 0 1 0 0,0-1 0 0 0,-1 1-1 0 0,1 0 1 0 0,0 0-1 0 0,-1 0 1 0 0,1-1-1 0 0,-1 1 1 0 0,1 0-1 0 0,-1 0 1 0 0,0 0-1 0 0,1 0 1 0 0,-1 0-1 0 0,0 0 1 0 0,0 0-1 0 0,0 0 1 0 0,1 0-1 0 0,-1 0 1 0 0,0 0 0 0 0,0 0-1 0 0,-1 0 1 0 0,1 0-1 0 0,0 0 1 0 0,0 0-1 0 0,0 0 1 0 0,0 0-1 0 0,-1 0 1 0 0,1-1-1 0 0,-1 1 1 0 0,1 0-1 0 0,-1 0 1 0 0,1 0-1 0 0,-1 0 1 0 0,1 0 0 0 0,-1 0-2 0 0,-1 4-206 0 0,0 3-847 0 0,-2 1-326 0 0</inkml:trace>
</inkml:ink>
</file>

<file path=ppt/ink/ink3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28:55.447"/>
    </inkml:context>
    <inkml:brush xml:id="br0">
      <inkml:brushProperty name="width" value="0.05292" units="cm"/>
      <inkml:brushProperty name="height" value="0.05292" units="cm"/>
      <inkml:brushProperty name="color" value="#00B0F0"/>
    </inkml:brush>
  </inkml:definitions>
  <inkml:trace contextRef="#ctx0" brushRef="#br0">17281 3416 903,'7'11'3225,"-7"-11"0,12 0-129,-12 0-2838,22-17-258,-6 3 516,6-12 129,4-2-129,4-10 258,6-3 129,3-5-129,8 4 387,-9-6-129,7 10-129,-13-2 0,2 12-258,-11 2-129,-2 11 0,-9 2-258,-12 13 0,11-8-258,-11 8 129,0 0 0,0 0 129,0 0-129,0 0 258,7 8-129,-7-8-129,6 21 129,-1-2 258,-2 5-258,1 4-258,1 3 258,-3 6-258,-2 2 129,0 9 0,-8 8-129,-3 4-258,-6 1 258,3 4 258,-2-3-258,5-5 129,-1-7-129,3-8 129,6-13 0,3-7 129,0-12-258,0-10 0,0 0-258,0-8-516,0 8-2967,6-27-774,-6 10-387,-6-9-387</inkml:trace>
  <inkml:trace contextRef="#ctx0" brushRef="#br0" timeOffset="1548.088">18988 3088 645,'8'-16'2580,"-8"16"516,6-13-258,-6 13-645,0 0-258,5-14-645,-5 14-129,0 5-387,1 7-258,-1 0-129,0 5 129,-4 1 0,4 8-387,-1-2 258,1 8-129,0-4 129,2 8 129,1-4 0,6 6 0,-2-4-129,5-1 129,-2-6-258,9-8 0,1-10-129,7-9 0,5-11 0,6-9 0,5-12 129,4-8-129,1-10 129,2 5 129,-3-2-129,0 8 387,-8 1-387,0 9 258,-8 6-387,-4 10 258,-4 9-387,3 4 0,-5 7 0,-1 8-258,-2 3 258,-2 4-387,-3-1 516,0 6-387,-4-1 387,-3 2-387,-2 0 387,-3 4 0,-1 5 0,0-2 129,-4 5-258,3-1 129,-1-2-129,1-3 0,1-5 0,1-7-129,8-7-258,-9-15-1419,27-2-2451,-10-18-516,2-9-516,-5-13-387</inkml:trace>
  <inkml:trace contextRef="#ctx0" brushRef="#br0" timeOffset="3245.185">21572 2740 3354,'10'-1'3612,"-10"1"-645,-10-6-1935,10 6 258,-16-8-129,16 8 129,-30-6 0,14 6-258,-12 0-129,2 7 0,-11-1-387,-2 5-129,-8 1-129,0 6 0,-5-5-129,0 7 129,-2-8-129,8 3 129,0-6-129,11 4 0,7-6-129,6-1 129,12 1-258,10-7 258,2 15 0,17-5-258,7 4 258,7 3-129,5 1 387,6 6 0,1-1-258,-2 2 258,-1 9-258,-7-1-129,1 4 129,-7 0-129,-3 3 0,-1 1-387,-2 1 387,0 3-258,-3-4 129,-2-3 258,-1-2-129,-6-3 387,-5-2-129,-5-1 129,-8-3 129,-11-1-129,-19-9 258,-4 5-129,-17-8-129,0-1-129,-10-4-129,1-5 129,2 1-258,5-5 0,7 0-129,6-5-387,16 6-1161,-1-1-2709,14-5-387,0-5-516,2-9-387</inkml:trace>
</inkml:ink>
</file>

<file path=ppt/ink/ink3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8:17.087"/>
    </inkml:context>
    <inkml:brush xml:id="br0">
      <inkml:brushProperty name="width" value="0.05292" units="cm"/>
      <inkml:brushProperty name="height" value="0.05292" units="cm"/>
      <inkml:brushProperty name="color" value="#00B0F0"/>
    </inkml:brush>
  </inkml:definitions>
  <inkml:trace contextRef="#ctx0" brushRef="#br0">18297 3659 774,'-21'-4'2580,"21"4"-1677,-12 0-387,12 0 0,0 0-129,0 0 387,0 0 129,0 0-258,0 12 0,0-12 129,6 15 0,-6-15 129,0 21-258,-4-11 0,-3 9 258,-11-4 0,6 4-258,-10-2 258,6 7-516,-7 0 129,3 4-387,1 0 129,0 2-258,4 3-129,0 1-129,6 6-2064,3-1-1677,-10-14-258,10 1 0</inkml:trace>
  <inkml:trace contextRef="#ctx0" brushRef="#br0" timeOffset="932.053">20277 3662 4386,'0'-21'3354,"0"21"-387,0 0-645,0-13-3870,0 13-129,0 0 129,0 0 516,0 0 258,0 0 645,0 0 645,0 0 645,0 0 129,0 0 258,0 0-387,0 0-129,1 10-129,-1-10-129,2 15 129,-2-15-387,2 17 129,-2-17-258,0 20 129,0-20-129,0 22 258,-2-11-258,-1 4 129,-7-1 0,3 8-129,-11 0 129,4 11-129,-8-3 129,0 6-387,-2 0 129,0 3-387,0 1-129,0-8-903,11-3-2967,-4-2-516,7-16-129,10-11-258</inkml:trace>
  <inkml:trace contextRef="#ctx0" brushRef="#br0" timeOffset="5401.308">19082 3171 1935,'-7'-12'2709,"7"12"-387,0 0-1935,-12-11-1032,12 11-387,-10-6 129,10 6 258,-16-7 129,16 7 516,-18-8 516,18 8 387,-18-5 516,18 5 129,-13-6-387,13 6 129,0 0 0,0 0-129,-13-14 0,13 14 129,0 0-774,0 0 258,0 0-645,0 0 0,0-12-258,0 12 129,0 0 0,0 0 0,0 0 129,0 0 0,0 0 0,0 0 0,0 0 0,0 0 0,-4 8-129,4-8-387,0 19 387,0-5-258,0-1 258,4 9 129,1 0-129,2 3 129,0 3-129,6 4 0,-5 4 0,7 0 129,-3 3-129,1-4-129,-1 2 258,-2-2 0,-2-5-129,1-3 258,-2-4-258,-1-2 258,-2-7-129,0-2 0,-4-12 129,8 16-129,-8-16 258,0 0-129,0 0 0,0 0 0,0 0-129,9-20 129,-9 2-129,2-7 0,-2-7-129,0-2 0,0 0 0,0-3 0,-4-1 129,0 3-129,0-1 129,-1 6-129,0 2 129,1 2-129,0 2 129,-1 3-129,0 4 0,1 1 0,1 1 0,-2 2 0,0 3 0,5 10 387,-10-15-387,10 15 387,-13-14-387,13 14 516,0 0-387,-11-7 129,11 7-258,0 0 0,0 0 0,0 0-129,0 0 0,0 0 129,0 0 0,0 0-258,-3 9 258,3-9-516,0 25 516,1-4-387,1 6 258,2 2-129,-1 5 129,1 4-129,-1 3 258,1 3 0,0-3-129,0 0 258,0-2-258,-2-3 129,1 0 0,1-6 0,-2-8-129,1 0 258,0-8-129,0-3-129,-3-11 258,6 12-129,-6-12 0,0 0 129,0 0 0,0 0 0,0 0-129,0 0 258,2-6-258,-2-7 0,-2-1 129,-3-5-129,1-7 129,-2-4-129,-1-1 0,0 0 0,-1-4 129,0 3-129,1 2 0,0 3 0,0 7-129,0-1 0,1 7 129,0-3 0,2 5 0,4 12 0,-10-17 0,10 17 0,-8-13-129,8 13 129,0 0-129,0 0 0,-12 0 0,12 0 0,0 20 129,0-1-129,1 3 0,3 2 129,0 2 0,1 0 129,1 2-258,-1-1 258,-1-1-258,-2-4 129,1-1 0,-2-4 0,-1 0 0,2-2 0,-2-15 129,5 17 129,-5-17 0,0 0 0,0 0 0,0 0 0,0 0 129,8-7-129,-6-6-129,1 1-129,-3-2 0,6-2 0,-4 0 0,2-1 0,-1-2 129,1 5-129,-1-2 0,1 0 129,3 2-129,-1-2 0,0 0 129,2 1-129,1-2 0,-1 0 0,2 1 0,1 1 0,1-2 0,0 0 0,1 1 0,1 1 0,1 0 0,-2 1-129,6 2 129,-3-3 0,3 4 0,1-1 387,-1 1-258,1-1 258,-1 1-387,0 2 387,0 0-387,0 2 258,0 1-129,0 5-129,-2-2 0,1 1-129,1 2 129,-2 0 0,1 0 0,-4 0 0,0 2 0,-1-2 0,-13 0-129,18 8 258,-18-8-129,15 7 0,-15-7 0,12 7 0,-12-7 0,10 20-387,-5-8 387,-2 3-258,2 3 129,0 2-129,2 2 129,-2 2-129,1-2 129,1-3 258,0 2-258,2 0 129,-2-1 0,-1-2 0,1 1 0,0-1 0,0 6 0,-1-2 0,-1 0 0,1-1 0,1 0 0,-3-2 0,2 2 0,-3-4 0,-3-4 0,4 2 129,-4-5-129,0-10 0,0 17 129,0-17-258,0 16 258,0-16-129,0 12 0,0-12 0,0 0 0,0 15 129,0-15-129,0 0 129,0 0 0,0 0 0,0 0 0,0 0 0,0 0 0,0 0 0,0 0-129,1-8 129,-1-4-129,0-4 129,0-3-129,0-3 0,0-5 0,-1-4 0,-3 1 129,1-2-129,-1 2 0,-1 0 0,1 0 0,-1 2 129,0 3-129,1 0 0,-1 1 0,-2-1 0,-1 4 0,0 6 0,-2-4 0,0 2 516,-2 5-516,2-3 387,-2 6-516,1 1 516,0 0-387,11 8 258,-19-12-258,19 12-129,-18-5 129,18 5 0,-11-4 0,11 4 0,-14 0-129,3 3 129,-2 6 0,-3 1-387,-1 1 387,-6 2-387,1-1 387,-1 3-516,-1-3 516,1 1-387,-1 0 258,1-2 129,1 0 0,2 4 0,-1-1 0,2 1 0,0-1-129,1 0 258,4-1-129,0-3 0,4 2 0,0-1 0,10-11-129,-15 22 129,10-12 0,5-10-129,-7 15 129,7-15 0,-4 21 0,4-21-129,-4 14 129,4-14 0,0 0 0,-4 14 129,4-14-129,0 0 0,0 0 129,0 0-129,0 0 129,0 0-129,2-9 129,1-2-129,3-4 129,1 1-129,1-5 0,5-3 0,-1 4 129,3-2-258,1 0 129,1 0 0,1 1 0,0-1 0,4 4 0,-2 2 0,2 2-129,1-1 258,1 3-129,-2 0 0,2 2 0,-2 0 258,-1 3-258,-2 1 516,-2 4-516,1 0 0,-4 4-129,-1 1 129,0 7-258,-3-2 0,0 5 258,0 1-387,0 1 387,-1 0 0,3 2-129,-1 1 129,4 1 0,-2-2 0,1 0 0,0-1-129,-2 3 129,-2 0 0,-2 1 0,-2 1 0,-4 3 0,0-1 0,-2 8 0,0-6 0,-3 3 0,0-3 0,-2-3 0,1-1 0,1-5 0,-2-4 0,4-2 129,1-12-129,-2 16 0,2-16 0,0 0 129,0 0-129,0 0-129,0 0 129,0 0-129,0 0-129,14 0-645,-11-16-2709,17 0-774,3-14-516,5-13-258</inkml:trace>
  <inkml:trace contextRef="#ctx0" brushRef="#br0" timeOffset="8951.512">21597 2801 4644,'13'-12'3999,"-13"12"-387,5-20-516,-5 20-3870,5-17-387,-5 17 516,5-10 0,-5 10 387,0 0 129,9-12 258,-9 12 387,0 0 387,0 0 0,0 0-516,0 0 129,-2-14-387,2 14 129,-13-7 0,13 7 129,-22-7 0,10 2 0,-5-10 0,2 10 0,-3-4-258,1 1 129,-2-3-129,0 7-129,-1-5 258,3 3-129,-3 5-129,3-2 0,-1 1 129,0 2 0,-1 0 0,1 0 0,-3 0 0,3 4 0,-3-1 0,1 3-129,0-2 129,-1 1-129,1 0 129,-1 4 0,0-4 0,2 3 0,-4-1 0,2 4 0,0-1 0,1-2 0,-1-1-129,1 3 129,0 2 0,3-6 0,-1 2 0,2-1-129,0 1 129,3 2 0,2 1-129,-2-1 0,13-10 129,-17 22-129,9-12 0,0 2 0,1 1 129,1-1-129,6-12 258,-12 17-258,12-17 0,-10 19 0,10-19 0,-7 16 0,7-16 0,0 0 129,-5 13-129,5-13 129,0 12-129,0-12 129,0 0 0,13 16 0,-13-16-129,17 20 0,-6-9 258,3 1-258,-2 1 129,1 1 258,3 0-258,1-2 258,0 1-258,2 2 516,-1-1-645,0-2 129,2 3-129,3-1-387,-5-1 645,2 3-645,-1-1 516,1-3-387,-1 0 258,-1 3 0,1-3 0,-1 0 0,1 2 0,-3-1 0,2 1 0,-2-1 0,1 1 0,0 2-129,2-1 129,1 2 0,0 2 0,0 0 0,0 3-129,-3 2 129,2 3 0,-1 0 0,-5 2-129,-3-2 129,0 2 0,-3-2 0,-1-2 0,-4-1 0,-2-5 0,0 0 0,0 0 129,-5-5-129,-3 1 129,-4 1-129,-1-2 0,-4 0 0,-2-5 129,-5 2-129,0-5 129,-3 1 0,-1-2-129,-2-4 258,-1-1-129,-2 0-129,-2 0 0,-3-1 129,-1-4-129,0 2 0,-1-4 0,2 0 0,-2 0 0,4-4 0,2 0 0,4 0 0,1 3 129,2-4-129,0 2 0,6 3 0,0 1 0,2 0 0,3 0 0,0 2 0,2-1 0,4-2 0,10 7 129,-20-7-258,20 7 129,-12-5 0,12 5 0,0 0 0,0 0-129,0 0 129,0 0-129,0 0 129,0 0-129,0 0 129,13 5 0,-13-5 0,21 14 0,-6-9 0,4 4 0,1-1 129,5 2-258,1-3 129,4 4 129,3-1-129,3-2 0,5-1 0,4-1-129,2-2 129,0-3 0,1 1 129,-3-2-129,1-3 0,-7-5 129,-2-2-129,-6-1 0,-1-2 129,-6-1-129,-2 0 0,-4-5 129,-4 2-129,-2-2 0,-4 1 129,-4-2-129,-4 0 0,0-5 129,-7-1-129,-4 1 0,-2-2 0,-3 1 0,-3-1 0,-3 1 0,-4-1 129,-2 4-129,-1 2 0,1 2 0,-2-2 0,-1 1 0,1-1 0,-2-2 0,2 1 258,-1 1-129,4 0 258,0 1-387,4 0 258,0 6-129,2-3 129,4 5-258,1 0-387,5 0 129,-3-2-129,0 1 258,3 1-129,2-2 129,-1 3-387,10 11 387,-14-21 129,7 11 0,7 10 0,-9-22 0,6 10 0,0-2 129,-2 0-129,2-1 0,-1-5 0,1 6 0,-1-1 0,3 3 0,-2 1 0,3-2-129,0-2 129,5-5 0,3 7-129,5-4 129,-1-3 0,7 0-258,0 1 258,2 5 258,1 0-516,4 4 516,-2-2-516,3 7 258,0 1 0,-1 4 0,1-3 0,3 3-129,-2 0 258,1 6-258,0 0 129,3 3 0,0-4-129,4 0 129,1-1 0,-1 2 0,3-6-129,-4 0 258,0 0-129,-3 0-129,-5 0 129,-6 0 0,-6 0 0,-3 0 0,-12 0 0,11 0-129,-11 0 0,0 0 129,0 0 0,0 0 0,0 0 0,0 0 129,0 0-129,0 0 0,0 0 129,0 0 0,0 0-258,0 0 0,0 0 129,0 0-129,0 0 129,0 0-129,-7-7 129,7 7 0,0 0 0,-8-17 129,8 17-129,0 0 0,-7-10 0,7 10 129,0 0-129,0 0 0,0 0 0,0 0 0,0 0-129,-9-11 129,9 11-129,0 0 129,0 0-129,0 0 0,-1 6 0,-1 6 0,1 2 129,-1 8-129,-2 3 129,0 1-129,-2 11 258,0-3-258,-1-2 258,0-3-129,0-4 0,2-5 0,2-6 0,3-14 129,0 0 0,0 0 0,0 0-129,0-9 129,1-8 0,2-5 0,1-4 0,-1-5-129,1-5 0,-3 3 0,-1 2 0,0 1 129,0 2-129,0 1 129,-1 7-129,-1 4 0,2 4 0,0 12 0,0-17 0,0 17 0,0-12 0,0 12-129,0 0 0,0 0 0,0 0 0,0 7 0,0-7 129,-2 26-129,0-11 129,0 8 0,-1 5 0,0-1 0,-1-1 0,1-2-129,0 1 129,1-1 0,1-3 0,0-5 0,1-4 0,0-12 129,0 17-129,0-17 129,0 0-129,0 0 129,8 0 0,-2-11 0,-3-6-129,2-2 129,-1 0-129,1-5 129,-2 4-129,-1-1 0,0 4 0,0 1-129,-2 16 129,4-17 0,-4 17-129,0 0 0,0 0 0,11-2 0,-11 2 129,6 20-258,-6-2-516,6 17-2709,-6-2-1161,-8 3-129,-4-3-516</inkml:trace>
  <inkml:trace contextRef="#ctx0" brushRef="#br0" timeOffset="9840.562">20631 3684 7482,'-7'-35'4386,"-1"15"-387,8 20-645,-13-27-4515,13 27-645,-5-10 0,5 10 387,0 0 258,0 0 516,0 0 645,0 0 516,0 0 774,0 0 258,0 0 0,0 0-516,0 0-387,3 5-258,2 7-129,-2 0-258,0 9 129,-1-1 0,1 5 129,-3-3 0,0 4 0,0-5 0,-5 6 0,-1-3 0,1-1-129,0-3 0,2 0-129,1-5 129,2-1 0,0-14 0,0 13 129,0-13-129,0 0 129,9-19 129,-2 6 0,-2-7-129,4-1-129,-3-4 0,-2 3 129,2-2-258,-3 5 129,1 4 0,-2 0 0,-1 4-129,-1 11 0,0 0 129,0 0-129,0 0 0,-8 5 0,2 10-129,-2 3-129,1 9-258,-11-9-2709,5 5-1161,-3-6-774,-5-10 129,0-4 130</inkml:trace>
  <inkml:trace contextRef="#ctx0" brushRef="#br0" timeOffset="12520.716">17363 3451 3225,'13'-2'4128,"-13"-11"-387,0 13-129,0 0-2451,12-19-903,-12 19-258,11-14-129,-11 14 0,9-11 0,-9 11 0,12-11 0,-12 11 258,13-10-129,-13 10 0,12-8 0,-12 8 0,14-8 0,-14 8 129,14-11 0,-3 5 0,-11 6 129,22-15 0,-9 4 0,2 2-129,0-5 129,4 0 0,0-5-129,2 5 258,2-8-258,2 0 258,3-5-129,3-2 0,1 0-129,1 0 129,-1-5-129,0 4 129,-6 1-129,2 3 129,-8 5-258,-2-2 129,-6 7 0,-2 4 0,-10 12-129,10-17 0,-10 17 0,0 0 0,0 0 129,0 0-129,0 0 0,12-2 0,-12 2 129,0 0-129,0 0 0,0 0 0,0 0 0,0 0 0,0 0 129,0 0-129,0 0 0,0 0 129,-7-3-129,7 3 0,0 0 0,0 0 0,0 0-129,0 0 129,0 0 0,0 0 0,0 0 0,0 0 0,0 0 0,0 0 0,0 0 0,0 0 0,0 0 0,0 0 0,-13 0-129,13 0 258,0 0-129,0 0 0,0 0 0,0 0 0,0 0 0,-9 0 0,9 0 129,0 0-129,0 0 0,0 0-129,-12 7 129,12-7 0,0 0 0,0 0 0,0 0 0,0 0 0,0 0 0,0 0 0,0 0 0,-13 10 129,13-10-129,0 0 0,0 0 0,-12 4 129,12-4 0,0 0-129,0 0 129,-11 1 0,11-1-129,0 0 129,0 0-129,0 0 0,0 0 0,0 0 0,0 0 0,0 0 0,0 0 0,0 0 0,0 0 0,0 0 0,0 0 0,0 0-129,0 0 129,0 0 0,0 0 0,0 0 0,0 0 0,-11 16-129,11-16 129,-5 20 0,3-5 258,-4 0-258,2 6 0,-4 0 645,1 4-516,-2 4 258,-3 0-258,-1 5-129,-3 2-129,2 1 129,-2 2 0,-1 1-516,-2 2 516,2 1-645,0 5 645,1 2 0,2-3 0,3-1 0,1-3-129,3 1 258,1-7-129,2-4 0,1-6 0,-1-7 0,1 0 258,0-6-258,0-3 0,3-11 129,-5 16 0,5-16 0,0 0 0,-2 12 0,2-12 129,0 0-129,0 0 129,0 0-129,0 0-129,0 0 0,0 0 0,0-6 0,0 6 0,0 0-129,0 0 129,0 0 0,0 0 0,0 0 129,0 0-258,0 0 129,0 0 0,0-11-129,0 11 129,0 0 0,0 0 0,0 0 0,0 0 0,0 0 0,-9 0 0,9 0 129,0 0-258,-16 4 129,16-4 0,-15 4 129,15-4-258,-13 7 129,13-7 0,-11 3 0,11-3 129,0 0 0,0 0-258,0 0 129,-11 0 0,11 0 129,0 0-129,10 0 0,2 0-129,4 0 0,3 0 129,3 0 0,4 0 0,-1-1 0,-2 1 0,-1 0 0,-1 0 129,-6 0-129,-2 0 0,-13 0 0,13 1 0,-13-1 0,0 0 129,0 0-129,0 0 0,0 0 0,0 0 0,-17 0 129,0 0-129,-2 0 0,-5 0 0,-1 0 0,-5 0 0,0 0 0,0 0 0,-1 0 0,1 0 0,3 0 0,4 0 0,4 0 0,3 1 0,5 1 0,11-2 0,0 0 129,0 0-129,0 0-129,14 4 258,3-4-258,-2 0 0,5 3 129,0-3 0,0 1-129,0 1-129,-7-1-129,7 11-1935,-10-9-2064,-10-3-129,12-3-774,-12-16 129</inkml:trace>
</inkml:ink>
</file>

<file path=ppt/ink/ink3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30:50.996"/>
    </inkml:context>
    <inkml:brush xml:id="br0">
      <inkml:brushProperty name="width" value="0.05292" units="cm"/>
      <inkml:brushProperty name="height" value="0.05292" units="cm"/>
      <inkml:brushProperty name="color" value="#00B0F0"/>
    </inkml:brush>
  </inkml:definitions>
  <inkml:trace contextRef="#ctx0" brushRef="#br0">5559 7190 2193,'-11'12'3096,"-1"-12"0,12 0-2967,-15 12-258,15-12 0,-7 15 258,7-15 0,-7 19 258,7-19-258,-6 19 129,6-19 0,-4 23 129,1-7-258,0 3 0,-2 1 0,1 2 0,-3 2 129,2 5-129,-4-5 0,1 6 129,0-8 0,2 3 258,-5-1-129,4 1 0,1-6 0,4-1-129,1-2-129,1-2 258,0-1-387,0-1 129,0-12-129,3 16 0,-3-16 0,9 13-129,-9-13 129,5 12 0,-5-12 0,0 0 0,14 15 0,-14-15 0,16 4 0,-5-4 129,-3 0-129,5 0 129,-3-4 0,0 1 0,-10 3 129,17-4-258,-17 4 129,10-5 129,-10 5-129,10-4-129,-10 4 0,15-4 0,-5 0 0,2 1 0,2 1 0,0-1 0,2 0-129,-3 1-129,3-1-129,-6-1-903,-10 4-2580,23-2-387,-23 2 129</inkml:trace>
  <inkml:trace contextRef="#ctx0" brushRef="#br0" timeOffset="2220.127">5685 7679 645,'12'17'3483,"-12"-17"129,15 10-387,-15-10-3225,18 9-516,-6-6 129,4-3 516,0 0-129,3 0 129,4 0 258,1 0 0,3-3-129,2-3 258,5 0-258,1 1 0,7 1-129,-2-4 129,5 5-129,-2-2-129,4 1 129,0 4-129,3 0 0,0 0 0,4-2 0,0 2 129,3-1 0,2 0 0,0 1 0,1-1 258,2 1-258,-2 0 129,3 0-129,-3 0 0,1 0-129,3 0 0,-4 0 0,2 0 0,0 0 0,-4 0 0,-1 0 129,-1-3 0,-1 1 258,-2 0-129,2 2-129,-4-2 129,3 2-129,-1 0 0,1 0-129,-2 0 0,4 4 0,-3 1 0,1 0 0,0 2-129,2-3 258,-4 1-129,3-1 0,0-2 0,1-2 0,0 0 0,0 0 0,-1 0 0,2 1 0,4 0 0,0 1 0,-3-2 129,-2 2-129,0-1 0,-1 2 0,0-3 0,1 1 0,-3-1 258,-3 2-258,1 2-258,-4-3 258,2-1 0,-2 0 0,-2 0 0,-3 1 258,0 2-258,-1-1 129,1 2-129,-3 1 129,1 3-129,-1 2 129,-2 0-129,0 2 0,-2-2 129,3 3-129,-3-3 0,4 1-129,-1 0 0,1-4 129,4 0-129,0-2 0,4 0 129,-3-3-258,3 1 258,0-3 258,-1 0-258,1 0-258,-3 3 258,2-2 0,-3 0 0,1 0 0,-6 2 0,1 0 0,-2-3 0,-2 3 0,3-3 258,-3 2-129,0-1 0,-1 2 0,1-3 0,1 0 0,1 0 129,0 0-129,-2 0 0,2 0 0,-3 0 0,1 0 0,-1 1-129,1 2 0,-2-2 0,1 3 129,-1-1-129,1-2 0,-2 1 258,-1-2-258,1 0 129,3 1 0,-2-1-129,2 1 0,-4-1 129,3 0-258,4 1 129,-2 1 0,2 0 0,1-2-129,1 0 129,0 0 129,0 0-258,-1 0 258,0 0-129,1 0 0,-1 0 0,-1-2-129,1-2 258,1-1-258,-1-1 258,2 2-129,0-1 0,5 0 0,-2 1 0,4-1 0,1 2 0,0-2 0,1 0 0,-3 2-129,0-1 258,-2 1-129,1-1 0,-1 3-129,-2 0 129,2-2 129,-1 0-129,1 2 129,3-1-258,-1-1 258,0 1-129,2 1 0,0-3 0,1 0 0,-2 2 0,1-3 0,-1 0 129,0-3-129,-6 3 0,2-2 129,-8 2-258,-2-1 129,-1 3-129,-3 1 129,-2 2 0,-6 0 0,1 0-129,-4 0 129,-1 0 129,-2-1-129,-6 1 129,2-1-129,-12 1 0,14-2 129,-14 2-129,12-7 0,-12 7 0,13-13 0,-7 3-129,7-1 0,-2-4 129,2-2-129,0-1 129,-4 0 0,1-5 0,-2 2 0,-1-5 258,-4-2-258,1-3 129,-1 1 0,1-5 0,0-3-129,2-2 129,-1 1-129,-3-1 129,2 5 0,-4 2 0,0 1-129,0 6 258,-1 6-258,-3 6 129,-2 2-258,6 12 129,-9-13-258,9 13 0,0 0-387,0 0-516,0 0-903,0 0-2580,0-11-129,0 11-387</inkml:trace>
  <inkml:trace contextRef="#ctx0" brushRef="#br0" timeOffset="3995.227">5598 6597 1032,'0'-9'2838,"0"-11"129,1 5-258,3-1-516,-3-8-1032,5 5-258,-4-5-387,4 6 0,0-5-129,4 7-129,-2-2-129,3 2-129,3 3 0,-1 0 0,6 2 0,2-1 0,3 0 0,3 1 0,3 1 0,4 0 0,3 1 0,4 3-129,6 3 129,4 3-129,4 3 0,4 2 0,5 7 129,3 3-258,8 2 258,4 3 0,1-3 258,3 0-258,8 0 129,4-1 129,4-2-129,7 1 0,3-5 0,1 5 0,4-3 0,5 7 258,-2 0-258,4 1-129,2-1 129,-3 0 129,5-4-129,6-5 0,4-1 0,3-6 0,2-3 0,2-3-129,-1-4 0,-1 0 0,0-1-129,-5 1 0,-4 1 129,-8 0-129,-2-3 0,-7 0 129,-3-1-129,-6-1 129,-6-2 0,-2-3 129,-2-4-129,-2-1 0,-4 0 129,-1 1-129,-8-1 129,-6 3 0,-12-1 129,-8 7 0,-13 2-129,-9 1 258,-6 6-258,-7 3 129,-7 0-129,1 5-129,-1 3 0,-3 0 0,2 2 0,-2 3 0,-2 1 129,1 2-129,-5 5 0,-1 8 129,-2 4-129,0 9 129,-8 6-258,-2 4 129,-5 4 0,-4 0-129,1-2 0,-2-8 0,4-3 0,-2-14-258,7 3-387,-3-16-1806,8-3-2064,6-13-258,0 0 129</inkml:trace>
  <inkml:trace contextRef="#ctx0" brushRef="#br0" timeOffset="25677.468">17554 7972 1032,'-18'-12'2451,"18"12"0,-27-3-2580,9-1-1032,-3-2 516,0-1 258,-3-2 387,-4-2 774,2 2 129,-5 1 129,0 4 0,-6-3-129,-1 7-258,-8-1-258,-3 1-129,-4 0 0,-7 0 0,-5 0 0,-4 0 258,-7 0-129,-2 0 129,-5 4-258,-2 4 0,-5 3 0,1 6 129,-3 0-258,2 5-129,1 4 0,-1 1-258,6 7-258,-2 2-258,4 6 129,1-1 0,7 3 258,-3 0-129,4-1 258,5 2 258,3-2 258,6 4 0,4-4 129,8 3-129,4 2-258,6 1 0,8 4-129,4 0 0,7 2-258,3-1 129,6 3 129,8-1 129,1-2 0,15 1 129,8-1-129,7-1 129,10-7-129,6 2 129,11-3 129,7 0-129,8-2 258,11-2 0,0-1 0,8 6 0,5-1 258,10 3-258,0-4 129,5 4 0,5-9 0,3 1 0,5-4 0,4-8 0,-2-8 0,4 1 129,-4-13-129,6 1 0,-2-9-129,2 0 0,-1-4-258,3-6 0,1-5-129,3-7-129,1-2 129,-4-3 0,-4-6 258,0-1-129,-8-7 258,-4 1-129,-7-9 258,-2 2-258,-9-6 0,-3-4 0,-6-5-129,-4 0 0,-7-7-258,-5-5 258,-7-1-258,-8-4 0,-10 0 258,-5 2-258,-13 0 129,-6 2-129,-11 4 129,-8 1-258,-8 3 129,-9 2 0,-7 4 0,-11-4 0,-5 4 129,-9 2-129,-8 5 258,-5 7 0,-9 5 0,-11 9-129,-3 9-258,-15 2-645,-2 10-3483,-10 12-258,-13-2-645,-7 2 388</inkml:trace>
  <inkml:trace contextRef="#ctx0" brushRef="#br0" timeOffset="31361.793">4271 13684 516,'-7'-2'3354,"7"2"129,-9 2-1419,9-2-516,-10 2-774,10-2-387,0 0-258,-14 6 0,14-6-129,0 0 0,-14 6 0,14-6 0,-11 4-129,11-4-129,-9 11 0,9-11-129,0 0 258,-12 13-387,12-13 129,-2 11 0,2-11 0,0 0 129,7 10 0,-7-10 129,18 5-258,-2-3 258,5 1 0,2 2-129,8-3 0,5 1 129,4-2-129,7 0 129,6-1-129,7 0 258,4-3 258,7-4-129,11 2 258,8-2 0,9-3 129,6 3 129,14-2 0,8-1-129,13 0 129,9-4 0,12 4-129,13 2 0,16 2-258,14 1 0,15-1 0,7 0 0,14-1-129,14-1 0,5-3 129,8-2-129,1-4 129,4 0-129,5 2 258,4 6-258,39 2 129,-34 6-129,4 1 0,4 4 0,4 1 129,10 1 129,-3-6 0,9-2 0,-42-12 258,38-4 129,1-11-258,3 3 129,-6-11-129,3 8-129,-8-2-129,2 8 0,-8 2-258,1 7 0,-15 2-129,-6 5 0,-7 6-129,-10-1 0,-7 2 0,-12 3 0,-6 1 0,-16-3 129,-13 5 0,-16-4-129,-24-1 0,-28-4-1419,-28-11-2451,-22 4-258,-37-17-516</inkml:trace>
  <inkml:trace contextRef="#ctx0" brushRef="#br0" timeOffset="32825.877">15236 12100 5031,'0'-20'4515,"0"20"0,0 0-516,0 0-3999,0 12-258,6 0 129,3 7 0,2 8 258,1 6 129,-1 10-129,-8 10 387,0 15-387,-3 11 258,0 20-129,-6 8-129,-2 12 0,1 9 129,2 2-258,5-1 129,1-6 0,9-9 0,2-10 0,5-14 129,0-11 0,2-14-129,1-11 129,-5-9-129,4-6 0,-6-7 0,4-3 129,-7-7-129,3 1-129,-4-8 129,-1 3-258,0-4 258,1-2-258,-9-12 129,19 14 129,-5-9-129,5-3 129,9 0-129,10-2 0,11 0 129,10-2 0,15-2-129,13-1 129,11 2-129,9-3 0,14-2-129,10-1 129,12 1-258,9-4 258,11-1-129,8-3-129,11 6 0,4-2 129,3 7 129,3-2-129,-6 3 129,-6 4 0,-9 1 0,-9 4 129,-11 0-129,-7-2 0,-12 2 0,-15-1 129,-8-4 129,-9 0-258,-12-2 129,-8-3 0,-16-4 0,-10 3 129,-11-3 0,-5 2-129,-13 3 0,-6 1 0,-3 2-129,-5 0-129,-11 1 129,14 0 0,-14 0-129,0 0 387,0 0-129,-3-8 129,-10-14 0,3-7 0,-5-16 0,4-15 0,-2-12 0,4-12-387,9-6 0,1-2-129,14-4 129,2 1 0,6 1 0,5 4 129,-2 3 0,-1 5-129,-7 3 387,-8 3-129,-8 1-129,-2 5 129,-6 1-129,-6 5 0,1 7-129,-5 4 0,6 10-129,1 5 129,-1 9 0,5 9 0,-2 6 0,-3 5 129,-5 4 0,-5 4 0,-3 1 0,-7-5-129,-10-1 129,-6-6 0,-11-5 0,-8-1 0,-9-3 0,-12-1 0,-13-2 129,-8 6-258,-10 2 129,-13 5 0,-12 9 0,-7 2-129,-11 0 129,-12 2 0,-9 5 0,-7 1 0,-12-3 0,-2 0 0,-3 0 129,2-3-129,0 10 129,11-4-129,7 9 0,12 4 0,16 1 0,14 5 0,18 5-516,6-9-1161,25 1-2709,9 0-516,9-13-258,15-7-516</inkml:trace>
  <inkml:trace contextRef="#ctx0" brushRef="#br0" timeOffset="53509.06">17895 7228 3225,'0'0'4128,"0"0"-387,0 0-129,0 0-3741,0 0 0,0 0 129,0 0-129,0 0 129,0 0 0,0 0 129,0 11-129,0 0 129,0 4-129,-3 7 0,-2 11 0,-4 14 129,-7 8-129,-1 15 0,-6 13 0,-3 16 129,-7 8-129,0 8 258,-5-1-258,3-5 0,5-5-258,1-16 0,10-16-3225,6-6-387,-1-37-129</inkml:trace>
  <inkml:trace contextRef="#ctx0" brushRef="#br0" timeOffset="54049.09">17241 8274 1,'5'16'3095,"-10"7"-257,-13-4-645,8 6-2709,-6 3 387,4 4 258,-4 2 258,3 2 0,0 1 258,2-4-129,4 0 258,3-8 0,4 2 0,2-11 129,17-4-129,6-12 129,18-5 0,4-15-129,18-2 258,-5-11-129,12 5 0,-9-6-258,2 8 129,-16-1-258,0 10-129,-15 0 258,-5 5-516,-3-3 129,1 2-129,-2-3 0,-1 1-129,1 1 129,-4 2-258,-2 0 129,-2 2 129,-5 6-258,-12 4 129,0 0-129,0 0-258,0 0-516,0 0-2580,-9 10-1161,-6-2-387,-5-8 0</inkml:trace>
</inkml:ink>
</file>

<file path=ppt/ink/ink3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8:44.131"/>
    </inkml:context>
    <inkml:brush xml:id="br0">
      <inkml:brushProperty name="width" value="0.05292" units="cm"/>
      <inkml:brushProperty name="height" value="0.05292" units="cm"/>
      <inkml:brushProperty name="color" value="#00B0F0"/>
    </inkml:brush>
  </inkml:definitions>
  <inkml:trace contextRef="#ctx0" brushRef="#br0">4290 5915 2709,'-57'19'3096,"26"-12"-1935,-5 1-645,-5 1 129,-6 4-387,-7-4 0,-8 4 387,-12-2-129,-5 4 129,-9-6 0,-3 5 258,-9-8 0,-3 4 0,-7-10-129,2 1 129,-5-1-129,3-2 129,-7-5-258,5 0 0,-6-2-129,7 0-258,-2-2 0,11 1-129,1-5-129,6-2 129,5-3-129,5-5 0,8-4 129,5-3-129,3-6 129,7 0 0,3-10 129,9-2 0,3-4 0,9 0-129,6-5-258,11 1 258,10-6-129,7-5 0,6-1-129,12-2 0,13 0 0,5-3 0,8 1 258,6-4-129,2 5 0,8 2 0,4 6 0,4 2 0,7 2 0,8 0 129,9 4-258,8 3 129,9 5 0,7 2 129,12 0-129,8 2 129,8 1-129,3 5 0,3 1 129,2 7-129,5 0 129,0 6-129,-2 9 0,-6 7 0,-5 8 0,4 2 0,-2 12-129,-4 7 129,-4 8 0,-6 3-129,-7 8 0,-5 4 129,-9 5 0,-7 6 0,-12 2 0,-9 2 129,-5 1-258,-9 5 258,-9 3-129,-9-1-129,-10 4 129,-7 1 0,-16 6 129,-12 2-258,-7 2 258,-17-1 0,-14-1 0,-12 3 129,-17-4 258,-10-1-387,-16-4 258,-14-5-129,-17 1 0,-8 0-129,-14-7 258,-5-1-258,-10-5-129,-3-7 129,-1-2-387,1-11-387,18 0-2322,1-18-1677,7-11-387,7-7-387</inkml:trace>
</inkml:ink>
</file>

<file path=ppt/ink/ink3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0:58.4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0 262 1,'0'0'10,"0"0"-3,0 0 0,5-12-1,9 3-2,6-8 0,6-2-1,5-5-1,5-2 0,4-1 0,-2 0 1,-2 8-1,-5-3 1,-4 5 0,-5 4 0,-5 3 0,-5 2-1,-12 8 0,14-9-1,-14 9-1,9-3 1,-9 3 0,9 11 0,-5 1 1,0 4 0,0 7-1,-1 7 2,0 7-1,-2 5 2,-1 3-2,-2 5 0,-3 2 1,-2 2-1,-2-2 2,-1-4-1,1-2 0,-1-7 0,1-2-1,2-9 1,2-3-1,2-8-1,2-4 0,1-13 1,1 15-1,-1-15 0,0 0 1,0 0-2,0 0 1,2-11-3,-2-1 0,2 0-2,-1-4-1,4 1-3,-2-2-2,2 4-1,-2-1 0,-3 14 1,4-15-1,-4 15 2,-10-3 2,0 5 3,-6-1 4,1 2 2,-3 1 3,2 0 2,0 1 1,1-1 2,3 1-2,3-1 0,9-4-1,-6 11-1,6-11-2,14 6 0,9-6 0,11-3-2,14-2 1,10-4-1,10 1 0,3-3 0,5-2-1,-7 2-1,-6 0-1,-13 4-1,-13 0-7,-10 4-12,-10 4-3,-17-1-1,11-3 1</inkml:trace>
  <inkml:trace contextRef="#ctx0" brushRef="#br0" timeOffset="861">1361 561 11,'-4'23'21,"-2"4"-3,-3 7-4,-7 2 0,2 9-2,-8-4-4,-1 6-1,-1-4-3,1-1-4,4-2-10,3-4-14,3-13 0,9-8-1,4-15 0</inkml:trace>
  <inkml:trace contextRef="#ctx0" brushRef="#br0" timeOffset="1322">1765 130 0,'0'0'17,"0"0"0,0 0-9,0 0-3,0 0 0,0 0 1,0 0-2,0 0 0,2 10-1,-1 0 0,2 5 1,-1 4 0,1 6 1,0 6 0,1 5 0,-2 2 0,0 4-1,-1-3 0,3 1-1,-2-5 0,5-5-1,4-7 0,11-11-1,9-10-1,8-8 1,6-8-1,4-8 1,3-6-1,-2-3 1,-4-2-1,-8 4 2,-9 3-1,-6 5 1,-8 4-1,-5 7 1,-10 10-1,10-5 0,-10 5-1,0 16 1,-1 2 0,1 6 0,0 5-1,0 6 2,-2 7-1,-3 1 1,2 3-1,1-3-1,4 0-5,0-7-13,6-6-8,8-9-3,6-13 1,15-9-1</inkml:trace>
</inkml:ink>
</file>

<file path=ppt/ink/ink3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1:0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175 646 8,'0'0'10,"0"0"0,0 0-1,0 0-1,-2 12-1,1 0-1,-1 12-1,-2 5 0,-3 11 1,-5 8-2,-2 11 1,-8 4 0,-1 3-3,-1-3-3,2-10-6,1-7-9,9-8-6,3-21 0</inkml:trace>
  <inkml:trace contextRef="#ctx0" brushRef="#br0" timeOffset="481">1371 0 8,'-29'14'10,"-7"0"1,-7 2 0,-5-1-1,-4 2 0,-4-2-2,0 2 0,0-3-2,5 2 0,5-3-3,6 1-2,7-2 0,12 0 1,13 0-2,17 1 1,14 3-1,14 1 0,12 2 0,9 2 0,6-1 1,0 3-2,-2 1 1,-7 0 0,-9-2 0,-8 1 0,-10 2 1,-8 2-1,-7 2 1,-7 1 0,-9 2 1,-5 1 1,-11-2 0,-7 3 2,-10-6 0,-8 2 0,-11-5 0,-4 0 0,-7-8-1,-2 0-3,3-2-9,1-6-18,2-9-2,7-6-1,4-13 0</inkml:trace>
</inkml:ink>
</file>

<file path=ppt/ink/ink3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32:32.732"/>
    </inkml:context>
    <inkml:brush xml:id="br0">
      <inkml:brushProperty name="width" value="0.05292" units="cm"/>
      <inkml:brushProperty name="height" value="0.05292" units="cm"/>
      <inkml:brushProperty name="color" value="#00B0F0"/>
    </inkml:brush>
  </inkml:definitions>
  <inkml:trace contextRef="#ctx0" brushRef="#br0">15491 7766 258,'-87'9'645,"35"-2"-387,0 3-387,-10-1 0,2 4-129,-8 0 129,-1 0-129,-2 0 258,0 4 258,-2-1-258,-1 0 258,2 6 0,2-3-129,0 5 129,5 0-129,2 8-129,6 1 0,-2 4 129,5 5-129,3 0 0,4 4 0,3 2 129,1 1 258,4 1-129,0 6 387,4-4 129,1 4 0,1 1 258,5 1 129,4 3 129,8-1-258,-1 1 0,13-2-129,3-3 0,5 0-129,13-7-387,8 4 0,3-9-129,9 1 0,4-5 0,7 2-258,3-5 258,7 2 0,1-3 129,6-3-129,4-1 258,5 2-258,2-5 0,7 0 129,-3-5-129,9 1-129,2-8 0,10-2 0,7-4 0,6-8 0,7 1 0,7-4 0,9 0 0,7-7-129,4 0 258,4-1-258,-2-1 0,-1 0 0,1-8 0,-1 2 0,0-9 0,-5 0 0,-2-6 129,3-2 0,-4-5-129,-1-2 0,-4-2 0,-3-4 0,-6 0 0,-9 0 129,-7-4 0,-13 0 129,-15-2 0,-6-2 0,-17-5 129,-9 2-129,-11-2-129,-6-5 0,-12 1-258,-7-1 129,-5 0-129,-9-2 0,-3 2 129,-12-3 129,-9 3-129,-8 0 0,-8-1 258,-13 3-258,-6 3 0,-10 4 0,-12 4-129,-13 4-129,-12-3 0,-11 5 129,-8 7-258,-12 5 258,-7 5-129,-8 0 258,-5 12-258,-3 4 258,-2 11-129,-4 4-129,-2 17-129,-6 2-516,4 18-1419,2 5-2064,-8 1-258,10 7-129</inkml:trace>
  <inkml:trace contextRef="#ctx0" brushRef="#br0" timeOffset="29912.71">18825 12866 2193,'-1'-7'2580,"8"7"-2451,-7 0-387,0 0 0,14 5 258,-14-5 387,23 3 129,-8 0 645,2-3 387,6 2-129,-1-2 129,7 0 0,0-7 0,7 7-387,-4 0-387,8 0-129,-3 0-387,3 0-129,5 0 0,1 0-129,3 0 129,1 0-129,5-6 258,0 4-129,5-5 129,3 2 0,0-3 129,1 6-129,6-3-129,1 5 0,2 0 0,0 0 0,2 0 0,1 0 129,2 0 0,4 0 0,-6 0 0,3 0 129,-2-1-129,1 1 0,-6 0 0,2 0 129,-5 0-129,1 0-129,-5-4 129,2 4-129,-6 0 0,4-1 129,-5 0-129,2-1 0,-4-1 0,3 1-129,-6 2 129,1-2 0,0-3-129,-1 3 129,-1-4-129,1 6 129,-3-4-129,1 3 0,-1 0 0,-2 0 0,-2 1 0,0 0 0,-3 1 0,1 1 129,1 2-129,1 1 129,5 0-129,1 0 0,3-3 0,1 1 258,3 0-258,-1 1 0,1-3 0,-2 4 0,-1-4-258,-1 1 516,-1-1-258,0 2 0,1-1 0,2 0 0,2 0 0,4-2 0,0 0 129,-1 0-129,0 0-129,-4 0 129,-3 0 0,-5 0 0,-6-2 129,-3-2 0,-3 4-129,-4 0 0,-6 0 129,-4 0-129,-4-6 129,-2 6 0,-4-2-129,-4-1 0,-12 3 0,12-9 0,-12 9 0,0 0 0,0 0 129,6-13-129,-6 13 0,0 0 0,0 0 0,0 0 0,-3-13 0,3 13 0,0 0-129,-2-13 0,2 13 129,0-15-129,0 1 129,0-1 0,0-1 0,0-4-129,0-2 129,0-2 0,-1 0-129,-5-3-258,3 0 387,0-7-258,-1 1-129,0-6 129,1 1 0,2-6 129,0 1-129,0-3 258,-2 0-258,1-3 258,-4 4 0,0 1 0,-1 2-129,-8 2 0,5 1 0,-6-1 0,4 6 0,-3 1-258,3 4 129,-1-2 129,2 4 0,5 3 0,-2 2 129,2 3 0,-3 4-129,2 1 129,-2 2 0,-5-1 0,0 3 0,-3-1-129,-1-1 129,-3 1 0,-1-2-129,-2-2 258,0 1-129,-1-2 0,-1-1 129,-2 1-129,-8 0 129,0-1 0,-5 3-129,-5 0 0,-5 0 258,-2 2-258,-4 1 0,-4-3 0,-2 0 0,-3-1-129,-3 1 129,-4-3 0,-6 0 0,0-3 0,-4 2 129,-6-2-129,-4 0 0,-1 4 0,-3 2 0,-4-3 0,0 5 0,-2 0-129,3-4 129,-2 4-129,2 2 129,-3-4 0,5-1 0,-3 1 0,2 2 0,-3 0-129,2 6 129,0 0 0,4 3 129,1 3-129,4 0 0,4 4-129,5 1 129,2 1 0,4 1 0,5-3 0,2 2 129,2-3-129,4 1 0,-1 3 0,2 1 0,2 1 0,1 1 0,2-2 0,2 3-129,5-1 129,2 2 0,5-2 0,-1-2 0,7 0 129,0 1 0,4 0-129,-1-2 0,4 2 129,0-4-129,3 1 0,3-4 129,-1 1-129,0-3 129,0 0 0,0 0-129,-1 1 258,3-1-129,1 0-129,1 0 0,1 1 0,1 4 0,2-3 0,-1 1 0,4-1 129,-3 2-129,4 2 0,-3-1 0,5 0 0,-3-1 0,4 8 0,-2-2 0,1 0-129,1 2 129,-1 2 0,1-2 0,-2 5 0,-1-1 0,2-2-129,1 2 129,-1 1 0,2 5 0,2 2 0,-1 6 0,4 3-258,2 5 258,1 6-129,-1 2 258,2 6-258,-1 6 129,-1 2 0,-4 0 0,-3 2 0,-1-1 0,-2 1 129,-1-4-129,2-1 387,-2-8-387,5 2 258,2-9-129,2-3-129,2-2 129,1-5-258,0-1 258,1-6-258,-1-4 387,-1-5-387,1-1 129,-1-3 129,1 1-129,1-13 0,-3 16 0,3-16 0,0 0-129,-2 10 129,2-10 0,0 0 0,0 0-129,0 0 129,0 0-1032,0 0-2709,14-10-903,-1-7-258,-2-19-516</inkml:trace>
  <inkml:trace contextRef="#ctx0" brushRef="#br0" timeOffset="32393.852">18654 12608 2451,'-13'0'2193,"13"0"-1161,0 0-3096,0-19-516</inkml:trace>
  <inkml:trace contextRef="#ctx0" brushRef="#br0" timeOffset="32812.876">18660 12501 1548,'10'-46'2322,"2"24"-516,-3-4-774,6-1-774,3 1-258,9-3-129,3 2 0,6 0 129,3-1 258,4 0 387,3 2 129,-1-1 129,6 6 0,-6-1 129,4 5 0,-1 0-258,3 8-258,-5 4-129,3 2-129,-3 3-129,-4 12-129,3 2 0,-5 7 129,-6 3-129,-4 5 129,-4 4-129,-5 2 129,-5 5 0,-5-2 129,-7 4 0,-3 4-129,-2-2 258,-8 4 0,-9-7 387,1 5-129,-10-12 258,1 2-258,-11-12 258,2-2-258,-11-7-129,3-8 129,-5-5-516,3-2-129,0-3-129,2-11-645,10 3-258,-6-11-1032,22-1-2193,3 6-516,10-7-258</inkml:trace>
  <inkml:trace contextRef="#ctx0" brushRef="#br0" timeOffset="33656.924">20139 12768 1548,'-38'-13'3483,"28"13"-129,-18-17-516,13 5-3096,-9-2-645,4-1 129,-5-2 387,1 0 387,-2 0 516,-5-11 516,6 8 387,-6-12 258,10 7 129,-9-8-516,14 7-258,-6-7-516,8 2 129,5-2-516,1 3 0,6 2-258,2 1 0,5 0 258,3 2-129,4 3 0,5-1 0,3 2 0,6-1 0,2 1 0,8 3 129,3 4-129,10 1 0,-3 4 0,2 4 0,0 5 0,1 0 129,0 7-129,-2 3 0,-3 5 0,2 3 0,-2 1 0,1 4 0,-2-3 0,0 4 129,-5-3-129,0 2 0,-6-2 0,-1 3 0,-5 1 0,-6-1 0,-3 5 129,-8 0-258,-3 2 129,-6 1 0,-2-2 258,-11 0-258,-11-5 258,-1 1-129,-10-4 0,-2-1 129,-9-4-129,-4-3 0,-6-3 0,-4-5 0,-1-3-129,-3-3-129,2 0-387,-5-9-1677,6-8-2064,8 0-387,5-9-387</inkml:trace>
  <inkml:trace contextRef="#ctx0" brushRef="#br0" timeOffset="34856.992">23029 12722 516,'-17'4'2838,"17"-4"129,-19 3-387,9-6-516,10 3-129,-27-12-516,15 7 0,-8-10-258,6 5-258,-11-10-129,9 5 0,-8-7-129,5 5 0,-1-7-258,1 4 0,-2-5-258,3 2 258,-2-3-258,3 1 0,6-1-258,2-3 258,2 0-129,7 0 0,7 0 129,5 1-258,9 3 129,7-2-129,7 3 0,5-1 129,10 4 0,3-3-258,9 6 258,1 1-129,8 4 129,-2 3-129,1 2 129,-3 6-129,-5 2 129,-6 4-129,-6 9 0,-5 7 129,-9 7-129,-3 2 129,-7 6 0,-4 5-129,-2 5 258,-7 1-129,0 0 129,-8-1-129,-3-2 258,-2-1-258,-12-3 258,-4 0-129,-11-4-129,-1 2 387,-11-9-129,-4 2 0,-7-9 0,0-1 0,-3-8 0,-2-2 129,-1-8-129,1-2 0,-1-2-129,-1-10-387,7 10-1806,-3-8-2451,-3-9-129,-2-3-645,-4-6-129</inkml:trace>
  <inkml:trace contextRef="#ctx0" brushRef="#br0" timeOffset="36805.104">13885 8433 1419,'0'0'1548,"0"0"-1161,0 0 387,0 0 258,0 0 516,0-13-516,0 13-129,0 0-129,0 0-645,0 0-258,-6-13 0,6 13-129,0 0 129,9-12 258,2 7 129,-2-9 516,7 2 258,-8-12 129,5 2-258,-10-15 129,0 1-129,-11-12-129,-7-5-129,-16-7-129,-7-6-129,-11-7-258,-10 2 0,-10-8 0,-5-2 0,-9-2 0,-7-2-129,-8 2 129,-2 2-129,-9 5 258,2 3-129,-9 5 0,-5 9-129,-3 6 0,0 11 129,-3 8-129,2 7 129,1 8-129,4 7 0,7 8 0,10 4-129,13 7 129,11 2 0,17 6-129,10-1-387,17 7 0,10-6-516,21 11-1161,7-5-2193,13-8-387,10 1 129</inkml:trace>
  <inkml:trace contextRef="#ctx0" brushRef="#br0" timeOffset="37253.13">11487 7120 2322,'3'14'3999,"-3"-14"0,35-9-2322,0 9-903,8-5-258,13 0 129,4-7 0,8 4 0,1-7-129,2 1-129,-12-1-258,-4 1 258,-11-1-387,-5 1 0,-8 1-387,-9-1 0,-5 8-645,-17 6-1548,8-19-1548,-8 19-387</inkml:trace>
  <inkml:trace contextRef="#ctx0" brushRef="#br0" timeOffset="37689.155">11598 6946 1548,'38'-49'3999,"-12"18"0,4-3-2193,-4-6-387,9 7-258,-8-5-258,4 9 0,-13-1 0,4 7-387,-11 4 0,1 8-258,-8 0-129,-4 11-129,0 0 0,0 0-129,0 0 0,0 0-129,0 0 0,0 0 0,0 0 0,0 11 0,-6 7-258,-9 4-129,6 11-1290,-8 8-2193,-11-2-258,1 6 0</inkml:trace>
  <inkml:trace contextRef="#ctx0" brushRef="#br0" timeOffset="38553.204">15135 9456 2193,'-23'13'3096,"-2"-13"258,-1 8-2709,-3 6 129,-8 1 258,-6 6 129,-15-1 0,-5 17 129,-15 3 129,0 22 0,-16 8-387,-4 24-258,-9 12-258,-4 24 0,-6 10-258,7 8-129,4-3 129,14-6-258,7-10 0,16-19 0,13-15-129,13-23-129,18-14-774,1-29-1032,12-12-2322,12-17-258,0 0-387</inkml:trace>
  <inkml:trace contextRef="#ctx0" brushRef="#br0" timeOffset="38981.227">13359 10906 3225,'0'0'4128,"12"1"-387,-12-1-129,0 0-3870,-5 17-387,4 1 387,-3 3 0,-1 9 387,0 9 0,-5 9 387,-4 11-129,-5 4 258,-2 12 0,-8 0 129,5 5 0,-2-12 0,6-4-129,3-18 129,16-6 0,2-26-258,27-14 0,11-17-129,18-17-129,5-11 0,12-9-258,1 0-516,-1-3-258,0 9-2064,-12 4-1806,-16 5-258,-9 10-258</inkml:trace>
  <inkml:trace contextRef="#ctx0" brushRef="#br0" timeOffset="39712.27">15991 9455 2967,'-38'46'4257,"11"-20"-258,4 11-1806,-4 18-1032,-12 8 129,1 23-129,-18 12-129,0 30 0,-14 8-387,-1 22 0,-10 7-129,7 10-129,0-5 258,13 0-258,6-13-258,14-10-129,9-18 258,13-11-258,6-19-129,5-14-387,8-3-1161,-8-19-2709,2-13-387,-1-10-129,-3-14-258</inkml:trace>
  <inkml:trace contextRef="#ctx0" brushRef="#br0" timeOffset="40154.294">14731 11656 6708,'0'89'4386,"-2"-30"129,0 16-645,-3 6-3870,0 3 0,2-2 258,0-4 0,3-13 129,0-12 129,0-9 129,6-21 129,11-4-129,-1-19 0,14 0-129,3-16-258,9-1 258,0-12-387,6-3 129,1-6-129,-3 0 0,-3 1 0,-5 3 0,-7-1 0,-3 3 0,-4 3-129,-3 0 129,-5 9-258,-3-1 0,-4 9 0,-2-1-258,-7 13-903,3-12-2064,-3 12-1419,0 0-387,-12 0-645,12 0 775</inkml:trace>
  <inkml:trace contextRef="#ctx0" brushRef="#br0" timeOffset="46064.634">20252 12801 1,'-7'-17'2321,"7"17"-773,-1-9-774,1 9-387,0 0-129,0 0 258,-2 9 0,2 2 0,0 5-129,0 7 0,2 2 0,-1 9-258,1 7-129,1 5 129,-1 7-129,-1 10 0,1 10 0,-2 9 129,0 10-258,0 7 258,-3 9-129,-1 10 0,1 5 0,-2 3 129,0 3 0,1 1 129,1-2 0,1 0-129,2-5 129,0-2 129,0-4-129,0-1 387,0-10-129,0-3 258,0-8 129,0-5 129,-4-13 0,3 0-129,-7-21 258,5-1-387,-6-14 0,8 0-387,-4-12 0,5 1-129,-1-4-387,0-8-129,1 7-387,0-13-1290,-3 0-2580,3 5 0,0-17-258</inkml:trace>
  <inkml:trace contextRef="#ctx0" brushRef="#br0" timeOffset="46849.679">20409 16075 2322,'0'0'4128,"0"0"258,-10-2-1290,10 2-1548,-31 0-516,10 6-387,-9-6 129,4 3 0,-10-2-258,2 7 0,-8-1-129,2 5 0,-3 0-387,0 6 0,-1 9 0,-2 3-129,4 8 0,0-2 0,8 6 0,3 3-129,8 11 129,3-1-129,11 7 129,0 2 0,8 6 0,1 7 0,4 1 0,4 7 387,5-10-387,5 5 387,3-13-258,7 0 258,0-17-129,8 0 129,2-15 0,8-4 0,0-12 0,8-15-129,4-6 129,6-12-129,5-5-129,4-13 0,-1 1 0,-2-19 0,-3-2 0,-6 6 129,-8-4 129,-10-13-258,-10-5 645,-8-4-516,-9-9 258,-9 4 0,-8-3-129,-10-6 0,-9 0-258,-7 7 258,-7 3-258,-7 4 129,-8 10-258,-3 5 129,-6 7-129,-8 6-129,-2 19-258,-11 2-258,3 23-645,-14 1-2064,4 21-1419,2 13-129,-4 8-387</inkml:trace>
  <inkml:trace contextRef="#ctx0" brushRef="#br0" timeOffset="49720.843">23297 12147 645,'0'0'1032,"-12"-6"516,12 6 129,0 0 645,-13-11-387,13 11 129,0 0-387,-14-8-516,14 8-645,-14-5 0,3 2-387,11 3 0,-23-6 129,9 3 0,-8 1 0,2 1 129,-9-1-129,-2 2 0,-8 2-129,2 8 0,-8 0-129,2 6 129,-5 0 0,3 5 0,-1-4 129,8 6 0,3-3 0,3 4 0,7 1 0,6 3-129,2 2 129,13 4-258,4 4 129,0 3-129,10 7 0,8-1-129,7 4 0,3-1 0,7 5 0,0-3 0,9-1 0,7-2 129,4-8-129,8-6 258,7-15 0,8-8 0,8-13 0,6-17 129,1-17 0,2-11 129,-8-13 0,-6-2 0,-16-12 0,-8 5 129,-22-4 129,-7 9-129,-21 0-258,-7 10 0,-9 4-258,-12 3-258,-3 19-516,-17-1-2064,-9 15-1806,-5 11-129,-11 2-387,-7 12 259</inkml:trace>
  <inkml:trace contextRef="#ctx0" brushRef="#br0" timeOffset="50612.894">22774 12687 1935,'0'0'3354,"-7"-16"387,7 16-2580,0 0 129,-6-16 258,6 16-129,0 0 0,0 0-129,-18-12 0,18 12-387,-10-4-129,10 4-258,-14-5-258,4 5 0,-4 0-258,-1 0 0,-5 3-129,-8 3 129,-6 5 0,-6 6 0,-10 5 129,-5 6 0,-8 2 129,-2 8 129,-11-1-129,6 3 129,-2 1-258,7-2 0,6-3 0,7-4-258,16-3-129,3-9-387,14 1-258,3-11-129,15 8-258,1-18-903,0 0-2193,0 10-258,0-10 129</inkml:trace>
  <inkml:trace contextRef="#ctx0" brushRef="#br0" timeOffset="51144.924">21786 12852 3096,'0'0'2967,"-12"-6"516,12 6-3096,0 0-129,0 0 387,0 0 258,-14-10-258,14 10 258,0 0 0,-5 9 0,5-9-129,-16 29 129,2-7-387,1 10 129,-7 1 0,2 10-129,-5-4 0,3 7-129,2-6-129,7-2 0,1-4-129,7-1 0,3-9 0,10 0 0,7-11 129,12-4 0,7-8 129,8-1-129,5-11 0,4-5-129,1-6 129,1 0-129,-3-1 0,-7 3-129,-11 1 0,-9 5-129,-2 9-645,-23 5-1419,15-7-2064,-15 7-516,0 0-258,0 0-129</inkml:trace>
  <inkml:trace contextRef="#ctx0" brushRef="#br0" timeOffset="52048.977">23066 12792 258,'0'-16'2451,"10"-2"-1290,-5 6 516,-5 12 387,6-20 129,-6 20-129,6-12-129,-6 12-387,0 0-258,0 0-516,0 0-258,0 15 0,-7 3-258,3 10 129,-8 8 0,0 11 129,-5 4 0,-1 6 0,-7 3-129,6-2-258,-2-5 0,0-6-258,8-6-774,-3-15-1032,7-9-2580,7-7-129,2-10-258,-5-7 259</inkml:trace>
  <inkml:trace contextRef="#ctx0" brushRef="#br0" timeOffset="52424.998">22711 13094 3096,'10'2'3612,"-10"-2"-387,4 10-387,-4 6-3354,-2 7 0,-3 3 129,-6 11 258,-7-1 387,0 8 516,-5-1 258,7 5 0,-3-9 129,11 2 0,-1-7-387,10-5-129,12-1-516,5-7-387,7 5-258,-1-11-129,1 9-258,-6-9 129,0 6 0,-7-6 387,-3 0 258,-5-1 129,-4-14 129,1 18 0,-1-18-387,2 17-3225,-2-17 0,10 0-387</inkml:trace>
  <inkml:trace contextRef="#ctx0" brushRef="#br0" timeOffset="53173.041">23056 12787 3999,'8'29'3999,"-8"-15"-645,4 18-129,-4-6-3612,0 11-645,-1 2 387,-2 3 387,-6 2-258,3-1-903,-5 10-1935,-4-25-129,9 10 129</inkml:trace>
  <inkml:trace contextRef="#ctx0" brushRef="#br0" timeOffset="53626.066">22706 13375 1548,'-14'82'1677,"9"-39"-774,5-4-129,0 1 129,8-4 129,3-3-258,2-1 0,6-6-645,5-2 258,-1-7-258,5 0-129,-1-5 0,5 0 0,-1-4 129,2 0 0,-1-7 387,1-1-129,-3 0 129,5-9-129,-4-7 0,2-7 129,1-4-258,2-9-387,5 0-645,-1 0-2451,-5-15-516,15 14 258</inkml:trace>
</inkml:ink>
</file>

<file path=ppt/ink/ink3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9:03.193"/>
    </inkml:context>
    <inkml:brush xml:id="br0">
      <inkml:brushProperty name="width" value="0.05292" units="cm"/>
      <inkml:brushProperty name="height" value="0.05292" units="cm"/>
      <inkml:brushProperty name="color" value="#00B0F0"/>
    </inkml:brush>
  </inkml:definitions>
  <inkml:trace contextRef="#ctx0" brushRef="#br0">8885 7886 774,'0'0'2838,"0"0"-1677,0 0-387,0 0 387,0 0-129,-5-16 258,5 5 129,0-6 0,3 0-129,-3-8-129,8-3 0,-7-9-387,10 0 0,-7-7-387,8 4 0,-3-11-129,3 0 129,0-6-129,4 2-129,-1 0 0,2 4 0,1-4 0,-1 8 0,1 1 0,-2 7 0,0 6 0,-2 4-129,0 6-129,-2 3 129,-2 9-258,-2-2 258,-8 13-129,13-6 0,-13 6 0,0 0 0,0 0 258,10 0-258,-10 0 258,3 10-258,-2 1 129,3 5-129,0 3 129,6 6-129,4 7 129,0 5-129,7 9 129,0 5-258,6 0 258,0 1-129,3 0 129,-2-2 0,-1-4-129,1-4 129,-5-8-129,-4-5 129,-1-5-258,-8-3-129,2 2-258,-11-9-645,7 6-1161,-5-1-1935,-3-19 0</inkml:trace>
  <inkml:trace contextRef="#ctx0" brushRef="#br0" timeOffset="319.018">9105 7485 6063,'15'12'4773,"-15"-12"-387,22 0-387,-8 0-4128,14 0-129,4 0 129,6-2 129,3-3-129,0 0 0,-4-1-129,0 1 0,-6-8-258,-2 10-387,-12-2-2322,1-3-1032,1 5-387,-9-8 259</inkml:trace>
  <inkml:trace contextRef="#ctx0" brushRef="#br0" timeOffset="1125.062">9716 7340 129,'3'-41'2451,"-1"23"-2322,1 0-129,-1 8 516,0-2 129,-2 12 129,2-12 387,-2 12 258,0 0-129,0 0 0,0 0-129,0 0-258,0 0-387,0 0-129,0 0-387,0 10 0,0 1 0,0 6 0,5 2 0,1 6 129,-1 2 0,2 4 0,-2-3 0,1 1 129,-2-3 129,1 0-258,0-8 0,-1 2 129,-1-9 0,-3-11 129,18 9-129,-2-9 0,4-4 0,4-8 0,2-6 129,3-5-129,-2-4 129,-1-1-258,-4-3 129,-6 2 0,-5-3 129,-5 6 0,-5-2-129,-1 3-129,-1 6 0,-3 1 0,-5 5-129,3 2 0,6 11-129,-13-14-129,13 14-129,0 0-258,0 0 129,-13 0-258,14 12-516,-1-12-903,0 0-2193,8 21 0,-8-21 258</inkml:trace>
  <inkml:trace contextRef="#ctx0" brushRef="#br0" timeOffset="1549.088">10277 7052 1935,'-25'-6'3870,"25"6"-129,-18 0-258,18 0-3354,0 8-516,3 4-129,3 0 129,6 0 0,2 4 645,-3-7 129,8 5 258,-2-2 0,5 8 258,-2-6-129,7 7-129,-5 3 129,7 1-258,-2 4-387,3 3 129,-6-2-258,1 0 0,-6-4-129,-3-1 0,-2-1-387,-6-9-258,3 3-387,-11-18-774,0 0-1806,7 11-645,-7-11 0</inkml:trace>
  <inkml:trace contextRef="#ctx0" brushRef="#br0" timeOffset="1825.102">10238 7550 774,'-14'0'4128,"14"0"129,1-10-129,14-6-2709,0-12-645,10 0-258,3-11 258,8 1-258,-2-8 129,8 3-129,-7-2-129,3 5-258,-4 4-129,-1 1-387,3 10-2580,-1 2-1548,-4-9-129,5 0-258</inkml:trace>
  <inkml:trace contextRef="#ctx0" brushRef="#br0" timeOffset="5292.302">12303 11564 1419,'0'28'3870,"0"-28"129,0 26-258,0-11-3225,0-5-516,0 3 0,0-1 258,1 4-129,-1-2 129,0 9 129,0 0 129,-5 6-129,-6 3 258,3 9-129,-10 2 0,6 7 0,-5 1-129,2 3 0,-1-2-258,2-2 0,4-7-258,-1-6-387,6-6-129,-2-10-258,7-2-903,0-19-1548,0 0-774,-2-11-516</inkml:trace>
  <inkml:trace contextRef="#ctx0" brushRef="#br0" timeOffset="5841.334">12228 11594 3999,'26'41'4257,"-7"-12"-258,-10-1-516,7 2-3483,2 9 0,7 2 129,-1 7-129,3 0-129,-3 4 258,1-2-129,-2 1 258,-4-5-129,1 1 129,-5-8 0,3-4 0,-7-8 0,3-4 129,-5-7-129,1-4 0,-10-12 258,13 9-129,-13-9 0,13-5 129,-11-14-129,7-2 0,-7-12 129,6-5-258,-2-13 258,1-7-387,-3-9 129,0 1-258,0-5 129,1-2-129,-2 4 129,2 3-129,-2 7 0,2 7 0,-2 6-129,1 4 129,1 10 0,-3 9-258,3 7 0,-5-2-645,0 18-516,0 0-2838,2 8-387,0 5-645,-2-13 258</inkml:trace>
  <inkml:trace contextRef="#ctx0" brushRef="#br0" timeOffset="6450.369">12818 11758 774,'0'10'3483,"3"13"516,-3-23-387,0 30-3354,7-7-129,-1 9 129,5 5 387,-2 0-258,1 6 258,-4 3-129,7 2 258,-7-2-258,2 6 129,-5-7 0,3 1-258,-5-7-129,2-3-129,-2-7 0,-1-5-387,2-6 129,-2-18-645,2 16-1677,-2-16-1806,-5-12-129,2 0 0</inkml:trace>
  <inkml:trace contextRef="#ctx0" brushRef="#br0" timeOffset="6881.393">12773 11838 2322,'20'-42'2580,"-6"21"-258,7 3-516,0-2-387,8 4 129,-2 0-387,6 7-129,-4 1-387,4 6 0,-5 1-387,2 1 0,-3 5 0,-5 6 0,0-2 0,1 6-129,-7-6 129,2 5 0,-7-1 129,2 0 0,-8-1 129,1 3 0,-6-2-129,-3 4 129,-11 0-129,0 4 0,-10 0 0,-1 3 0,-9-5 129,1 4-258,-3-6 129,2 0-258,1-6 0,5-2 0,3-2-258,4-5-129,9 6-645,-5-8-2064,17 0-1806,-14 2-258,14-2-258</inkml:trace>
  <inkml:trace contextRef="#ctx0" brushRef="#br0" timeOffset="7989.456">11713 12580 1419,'-2'-16'2838,"2"16"-1548,0 0-387,0 0 129,0 0 0,0 0-129,0 0 129,0 8-129,0-8 129,0 0-258,-6 18-129,2-3-129,-2 7-258,2 10 258,-4 6-258,1 11 0,1 9-129,-1 4 0,-1 4 129,4-3-129,-1 0 129,3-13-258,2-5-645,-4-16-1032,-2-13-2064,8-2-258,-2-14-258</inkml:trace>
  <inkml:trace contextRef="#ctx0" brushRef="#br0" timeOffset="8297.474">11420 12826 4644,'0'21'4515,"3"-6"-387,-3-15 129,19-7-3096,-3 4-1032,7-3 129,5 3 0,5-4 0,7 0 0,2-4-129,4 4-129,-2 0-129,0 0-258,-1 4-129,-8-7-645,6 10-774,-8 0-2193,-7 3-258,3 5-258</inkml:trace>
  <inkml:trace contextRef="#ctx0" brushRef="#br0" timeOffset="8884.508">11929 12931 1806,'-1'-14'3225,"1"14"258,13-5-645,-13 5-2967,16 0 0,-2 0 0,-1 0 0,2 3 129,-1 0 129,3 1 0,-3-1 0,0 4 387,-1 0-258,0 5 0,-3-4 258,1 5-258,-2-1 0,0 6 0,-2-2 0,-3 2-129,-1-1 0,-3 2 129,-3 2 129,-4 2 129,-6-6 129,-1 2 129,-9-5-258,4-1 129,-6-4 0,4-1-129,-2-8-129,4 0-129,-1-5-258,5-4-129,5-7-129,6 2 0,4-5 0,1-2 0,12 1-129,1 0 0,7 1 387,2 5-129,0 4 0,1 0 0,2 8-258,-2-1-387,3 3-774,-7 4-2322,-2-4-516,5 5 0</inkml:trace>
  <inkml:trace contextRef="#ctx0" brushRef="#br0" timeOffset="9500.543">12318 12590 4902,'-5'12'4257,"5"-12"-387,-5 13-258,5-13-3741,0 24-516,0-8 387,0 9 0,0 1 258,0 9 129,2 4 258,-2-1 258,0 8 0,-2-9 129,2 8 0,-1-11-129,1 0-129,0-8-258,1-8 0,2-4-129,-3-14-258,18 0-129,-5-9 0,6-8 129,0-7-129,5-1 129,1-4-129,1 2 129,-3 5 0,-2 6 258,-1 7-129,-2 8 0,-2 1 0,-4 8 0,0 11 129,-5 0 0,-3 8 129,-4-1 0,0 4 129,-7-5 258,-1 7-129,-9-7 129,4 4 0,-9-8 0,5 1-258,-4-9 0,0-6-258,-2 0 0,5-7-387,0-5-516,-5-14-774,15 2-2322,-2-7-774,2-5-516,7 1-258</inkml:trace>
  <inkml:trace contextRef="#ctx0" brushRef="#br0" timeOffset="9876.564">12703 12570 7611,'11'12'4644,"-11"-12"-129,0 0-774,0 0-3612,0 0-516,4 20 0,-4-9 129,0 5 129,0 3 129,-3 1 129,2 9 129,-5 0 0,5 8 129,-3 1-129,4 3 129,0 0-258,0 1 129,0 1-258,0-2-129,3-4-387,-3-16-516,7 4-2064,-1-8-1548,-6-17 0,11 0-387</inkml:trace>
  <inkml:trace contextRef="#ctx0" brushRef="#br0" timeOffset="10389.594">12844 12953 5289,'19'23'4257,"-19"-23"0,27 1-1161,-10-1-2967,2 0 0,2-1 0,2-7 0,-3-3 0,1-2 0,-4-2 129,-2-1 258,-2 1-129,-5-2 0,-1 2 0,-4-3 0,1 6-129,-4-3 0,0 1-258,-4 2 129,-3 1-129,7 11 0,-22-18 0,8 11 129,-4 3-258,-1 3 258,-2 1-129,-1 1 129,1 9-129,1 1 129,0 7 0,0-3 0,7 10 0,0 0 0,5 2 0,2 2 129,6 4-129,0-5 0,6 1 129,7 0-129,2 0 0,5-5 0,5 0 0,3-5 129,5-7-258,5 0-387,0-12-1032,16-2-2838,-4-12-516,-3-10-129,1-10-387</inkml:trace>
  <inkml:trace contextRef="#ctx0" brushRef="#br0" timeOffset="11341.648">8782 8303 3612,'0'10'3870,"0"-10"-258,0 0-2451,0 0-1419,15 0 129,-15 0 0,15 2 258,-15-2 0,0 0 258,13 16 258,-13-16-258,0 26 387,-2-7-258,0 8 129,-4 5-258,6 9-129,-6 4 0,2 4-258,1 4 0,-1-1 0,2-1 0,0-2-258,-2-2 0,1-12 0,0-2-387,-2-17-387,5-16-1806,0 12-1290,0-24-258</inkml:trace>
  <inkml:trace contextRef="#ctx0" brushRef="#br0" timeOffset="11674.667">8469 8374 3870,'0'0'4515,"9"11"-387,6-15 0,11-4-3999,7-5-387,13-3 258,3-5 0,8 1 129,6-7-129,-6 1 129,-1-1-129,-6 3 0,-7 4 0,-3 6-258,-8 0-258,-3 10-258,-11 1-1290,-7 3-2064,5 9-258,-16-9-129</inkml:trace>
  <inkml:trace contextRef="#ctx0" brushRef="#br0" timeOffset="12416.71">9005 8566 2580,'20'-9'3741,"-1"9"-258,-19 0-2322,25-3-1290,-4-1 129,4 0 129,1 4 129,-3-1 258,2 1 0,-4 0 258,3 8 0,-4-4-258,2 8 0,-3 0 0,-1 3-258,-1 1-129,-2 4-129,-3 0 129,-3 1-129,-6 1 258,-2-1-129,-2-1 387,-6 1-129,-10-2-129,2-2 129,-10-1-129,1-2 129,-6-6-258,2-3-129,-2-3 0,-1-2 0,3-7 0,4-3 0,3-2 0,4 0 0,4-3-129,6 1-129,4 2 129,3-3 0,3 5-129,5-2 0,7 3 0,3-4-129,5 6-387,0-5 0,7 5-1419,-4 1-1935,-3-10-129,8 7-129</inkml:trace>
  <inkml:trace contextRef="#ctx0" brushRef="#br0" timeOffset="12977.742">9423 8218 3483,'-2'-19'3999,"2"19"-129,-4-12-2709,4 12-516,-2 12-516,2 0 0,0 8-129,5 3 129,0 1 258,3 9 0,-2-4 129,5 7 129,-8-2-129,3 7 129,-6-7-129,2-1-129,-2-3-129,0-3-258,0-7 129,0-5-129,0-15 0,15 2 0,1-6-129,3-9 129,2-5-129,3 1 387,1 0-258,1 2 129,-3 6-129,-3 7 129,-2 2 129,-4 5-258,-2 8 0,-1 2 0,-2 1 0,0 0-387,-2-2 516,-2-2-258,-3 0 258,-1 0-129,-1-2 387,-1 4-258,-8-1 129,-7-1 0,1 2-129,-4 3 0,-1-1-129,0-5-129,2 1-258,-1-12-516,7 2-516,-4-6-903,9-13-2193,2-4-258,1-12 258</inkml:trace>
  <inkml:trace contextRef="#ctx0" brushRef="#br0" timeOffset="13286.76">9852 8144 4386,'0'0'4644,"19"15"-387,-19-15-129,0 0-3999,8 23-129,-2-5-129,-2 10 387,-1 2-129,-2 8 129,-1 1 129,0 4 129,0-2-258,0 1 129,0-4-387,0-9-516,12 0-1548,2-12-2451,3-16 0,6-1-774</inkml:trace>
  <inkml:trace contextRef="#ctx0" brushRef="#br0" timeOffset="13736.785">10212 8419 3225,'18'12'3999,"5"-12"-258,-6-7-2838,-2-3-258,5-2-258,-1-4-258,-4-2 0,1-3-129,-4 1 258,-2-1-129,-2 1 129,-8 1 0,0 4 0,-6 0 0,6 15 0,-24-12 0,9 12 0,-8 1 0,1 13 0,-6-1 0,1 6 258,-3 3-129,5 6 129,-2-5-129,6 8 258,1-5-258,7 3 0,5-2-129,8 1 129,6-3-129,14-2-129,8-2 129,10-2-387,13-4 258,8-1-645,17 1-903,5-1-3096,6-11-387,7 1-258</inkml:trace>
  <inkml:trace contextRef="#ctx0" brushRef="#br0" timeOffset="17641.009">14334 12593 903,'3'15'3741,"-3"-15"0,0 0-1032,0 0-2322,0 0 0,0 0-258,0 0 129,0 0 258,0 0-129,7 14 258,-7-14-129,6 15-129,-6-4 258,6 6-258,-6 5-129,9 8 0,-4 6 0,5 7-129,1 4 0,-1 4 0,2 3 129,2 0-129,-2-1 129,1 1-129,-5-9 258,-1-3 0,0-13-129,-1-1 0,-3-13 129,1 0 0,-4-15 129,0 0 0,12-7 0,3-15 129,0-9-387,10-5 129,-1-9-129,6-5 0,3-8-129,-2-1-129,1 2 0,-3 5 0,-4 4 129,-3 2-129,-1 4 0,0 8 0,-2 3 0,0 5-129,-1 1 129,-3 5 0,0 5 0,-4 2-129,-11 13 0,14-16-258,-14 16-903,0 0-2709,0 0-903,0 0 0,-6 0-387</inkml:trace>
  <inkml:trace contextRef="#ctx0" brushRef="#br0" timeOffset="18229.042">15058 12746 1032,'0'0'3225,"0"0"-1548,0 0-645,4 13 258,-4-13 258,0 13-129,2-2 129,-2-11-387,1 24 0,-1-13-258,4 12-129,-2 1-258,3 7-129,-3 9-129,4 6 0,-3 2 129,0 6-129,1-3 0,-3 5 0,-1-7-129,0-4-129,0-9 129,0-11-258,0-7-1290,0-18-2193,-10-5-774,10-13-516,-8-19 516</inkml:trace>
  <inkml:trace contextRef="#ctx0" brushRef="#br0" timeOffset="18657.067">14968 12753 2967,'-11'-24'3483,"11"4"-1290,0 7-645,11 1 0,-3-9-129,11 9-129,-3-8 0,11 6-258,-3-3-129,6 10-129,-2-5-387,2 10-129,0 1-129,0 1-129,-4 3 0,-2 9 0,3-4 0,-4 1 0,-3 3 0,-2 2 0,-1-1 129,-6 2 0,-2-1 0,-4 4 129,-5-2 0,-1 2 0,-12 0 129,-3 4 0,-6-3 0,-4 6 129,-8-5-129,0 1-129,-7 0 0,4-4 0,0 0-258,0-4-258,7 3-258,-6-13-1032,14 8-2451,-1 1-903,1-5-129,2 1-258</inkml:trace>
  <inkml:trace contextRef="#ctx0" brushRef="#br0" timeOffset="19362.107">14560 13829 2193,'2'21'3096,"-2"-21"258,0 23-2580,2 0-645,3 3 387,2 7 258,-2 3-129,3 10 129,-3 0 129,4 8 0,-5-4-258,4 1 129,-6-5-258,2 2 0,-3-8-516,-1-7-387,5-4-1290,-1-3-2322,-4-26-387,4 18 129</inkml:trace>
  <inkml:trace contextRef="#ctx0" brushRef="#br0" timeOffset="19957.141">14316 14141 2580,'0'0'3870,"10"-2"129,-10 2-516,13-17-3225,1 5 0,4-2 129,8 1 129,-1-4 0,8 2 258,-1-4 0,4 8-129,-3-8 129,4 6-129,-3-6-129,7 6 0,-4-6-387,2 5 0,-1-3-258,0-3-258,2 11-1161,-7 2-2838,-5-2 0,0 8-645,-14-3 258</inkml:trace>
  <inkml:trace contextRef="#ctx0" brushRef="#br0" timeOffset="20593.177">14820 14171 1677,'8'-10'2709,"-8"10"-2193,12-10 129,0 8 516,-2-6 129,7 6-129,-3-3 387,6 5-387,-5 0-129,6 3-129,-2-1-387,1 8-258,-1 0-129,-3 2 0,2 2-258,-5 1 129,2 4-258,-3-4 129,-3 5 129,-3 1 0,-3-1 0,-1 4 258,-4 0 0,-5 1 129,-8-4-129,1 4 129,-8-7-129,0 5 129,-3-10-129,0-3 0,1-5-129,1-3 129,2-2-129,6-9 0,1-7 0,7-5-258,4 0 129,3-6-258,6 7 0,4-7-258,4 9-129,1-4 129,5 12-129,-1-1 0,4 10-258,-5-3 0,4 4-387,-2 9-1677,-4-9-1032,11 8 387</inkml:trace>
  <inkml:trace contextRef="#ctx0" brushRef="#br0" timeOffset="21209.213">15293 13545 3096,'0'28'4128,"-6"-15"-258,6 13-129,-1-2-2709,1 7-1548,0 0 0,4 5 258,1 4 129,5-1 129,-3 6 129,0-3 0,0 4 258,-3-5-129,4 2 0,-6-6 129,3-4-258,-4-8 258,1-6-387,0-5 129,-2-14-129,0 0 0,20-8-387,-7-11 258,4-7 129,3 0 0,-1-3 0,2 2-129,-2 5 129,-1 5 129,1 6 0,-4 8-258,4 3-129,-4 11-129,3 4 0,-2 4-129,1 3 387,-5 3 129,-1 6 258,-8 1 516,-1 7 0,-8-8 387,-3 8 129,-14-8-258,6 5 0,-13-9-258,2 1-129,-6-12-258,1-2-129,-1-9-258,3-5-258,5-2-645,-4-23-516,17-2-2838,5-3-516,5-10-387,4-3 129</inkml:trace>
  <inkml:trace contextRef="#ctx0" brushRef="#br0" timeOffset="21585.234">15684 13554 6450,'9'-12'4644,"5"7"-258,-14 5-258,0 0-3999,11 0-129,-11 0 129,17 17 0,-12-2 129,1 7 129,-5 2 0,3 11 129,-4 1 129,0 11-129,0 3-129,0 9 0,0 1-258,0-2-129,3 1-129,4-9-258,4 3-387,-5-20-645,14 5-1677,-4-17-1548,-3-13-387,-1-4-129</inkml:trace>
  <inkml:trace contextRef="#ctx0" brushRef="#br0" timeOffset="22066.262">16012 14004 7353,'15'18'4773,"4"-15"-129,-12-10-516,5-2-4257,0-10 129,5 0-129,-1-3 0,0-1-129,-2 0 258,-3-1 129,-4 6 0,-5-4 258,-1 8-129,-1-1 0,0 15 0,-14-17 0,3 11-258,-6 6-258,1 0 258,-4 4-129,-1 6 129,-3 4 0,2 4 129,-2 0 129,5 11 0,1-2 0,5 3-129,0-2 129,6 4-258,2 1 258,5-2-129,1 1 129,9 1-258,4-5 129,5 3 0,5-2-129,6-6-129,8 3-516,2-12-1290,10 1-2580,9-7-516,2-8-129,6-18-258</inkml:trace>
  <inkml:trace contextRef="#ctx0" brushRef="#br0" timeOffset="28956.656">20897 435 1,'0'0'3482,"48"-17"1,-48 17 258,0 0-1548,0 0-1290,0 0-129,0 0 0,0 0-516,0 0 0,0 0-129,0 0 0,0 0 0,0 0 129,0 0-129,0 0 129,0 0 0,0 0 0,0 0 258,0 0 0,0 0 0,0 0 0,0 0 0,0 0-129,0 0 0,0 0-129,0 0 0,0 0-129,0 0-129,0 0 0,0 0-129,0 0 258,0 0-129,31 55 0,-31-55 0,26 51 0,-26-51 0,30 70 0,-30-70 0,32 79 0,-32-79-129,17 80 258,-17-80 0,0 73 0,0-73 129,-8 55-516,8-55 258,0 0-258,-21 49 387,21-49-258,0 0-516,0 0-3612,0 0-258,0 0 516,0 0-774</inkml:trace>
  <inkml:trace contextRef="#ctx0" brushRef="#br0" timeOffset="29436.683">20618 506 1419,'0'0'3483,"0"0"516,0 0 0,0 0-2193,0 0-645,60-25 129,-60 25 0,51-28-258,-51 28-129,84-35 0,-35 13-258,10 4-129,-1 3-129,6-1 0,-4 3-129,3 1 0,-4 1-258,-3-1 0,-56 12 0,88-25 0,-88 25 129,59-14-258,-59 14-129,0 0 0,0 0 0,0 0-516,0 0-1032,0 0-2322,0 0-387,0 0-258,0 0 129</inkml:trace>
  <inkml:trace contextRef="#ctx0" brushRef="#br0" timeOffset="30421.74">21155 284 1806,'0'0'3741,"0"0"-129,0 0 0,-48-36-2580,48 36-774,0 0 0,0 0-129,0 0 129,0 0-258,0 0 129,0 0 129,0 0-129,0 0 258,0 0-129,0 0 387,0 0 0,0 0 0,0 0 258,0 0-129,0 0 129,0 0 0,0 0-129,0 0-387,0 0 0,0 0-258,0 0-129,0 0 0,0 0 0,0 0-129,0 0 0,19 62 129,-19-62-129,25 54 258,-25-54-129,27 63 129,-27-63 0,24 72-129,-24-72 0,21 74 129,-21-74 0,20 57-129,-20-57 129,0 0-258,30 63 129,-30-63 0,0 0 129,0 0-129,0 0 0,0 0 0,0 0 0,0 0 129,0 0 0,0 0 129,0 0-258,0 0 258,58-8-129,-58 8 0,0 0 129,43-52-258,-43 52 129,0 0-258,0 0 129,56-56-258,-56 56 258,0 0 0,0 0 0,0 0 0,0 0 0,0 0 0,0 0 0,52 1 0,-52-1 0,0 0 0,0 0 0,53 64 0,-53-64 0,37 54 0,-37-54-129,33 60-258,-33-60 258,26 63-129,-26-63-387,0 0-1419,29 53-1677,-29-53-1290,0 0 387,0 0 258</inkml:trace>
  <inkml:trace contextRef="#ctx0" brushRef="#br0" timeOffset="30993.772">21672 671 645,'45'22'3483,"-45"-22"516,0 0-387,48-9-2451,-48 9 0,50-15 129,-50 15-387,55-26 0,-55 26-387,55-24 258,-55 24 0,0 0 0,48-25-129,-48 25 0,0 0-258,0 0 129,0 0 0,0 0-387,0 0 0,0 0 0,-50-43 0,50 43 0,0 0-129,-73-3 258,73 3-129,-49 5 129,49-5-258,0 0 0,-67 29 0,67-29 0,0 0 129,0 0-129,-47 50 0,47-50 0,0 0 129,0 52-129,0-52 0,0 0 387,38 65-258,-38-65 0,64 42 129,-64-42-645,86 34 516,-86-34-387,94 21 387,-94-21-516,93 8-129,-93-8-2064,78-3-1935,-78 3-387,66-24-258,-66 24-387</inkml:trace>
  <inkml:trace contextRef="#ctx0" brushRef="#br0" timeOffset="32504.858">22992 481 1,'0'0'3224,"17"-54"-386,-17 54 129,0 0-516,0 0 0,0 0-387,0 0-258,0 0 0,0 0-516,0 0 0,0 0-387,-23-49-258,23 49-129,0 0-129,0 0-129,0 0-129,0 0 129,0 0-258,0 0 0,0 0 0,-13 62 0,13-62-129,-6 72 0,6-72 258,-15 102-258,3-42 0,0 6-516,-2-1 516,0-3 0,4 2 0,0-14 0,10-50-129,-10 79 129,10-79-516,0 0 516,7 57-1290,-7-57-2838,0 0-387,0 0-258,0 0-129</inkml:trace>
  <inkml:trace contextRef="#ctx0" brushRef="#br0" timeOffset="33013.888">22769 544 1935,'50'-13'3870,"-50"13"258,0 0-258,78-14-2580,-78 14-129,68-15 129,-68 15-129,70-14-258,-70 14-258,73-10-129,-73 10-129,62 0-129,-62 0-129,49 20 0,-49-20 129,0 0-129,44 59-129,-44-59 0,8 49 0,-8-49 0,0 0 129,0 67 129,0-67-129,0 0 0,-27 49 0,27-49-258,0 0 387,-54 34 0,54-34 0,-53 8-516,53-8 387,-61 0 0,61 0-129,-60-15 387,60 15-516,0 0-516,-57-29-1290,57 29-2064,0 0-645,0 0-129,0 0-387</inkml:trace>
  <inkml:trace contextRef="#ctx0" brushRef="#br0" timeOffset="33788.932">23337 536 3096,'27'-48'3870,"-27"48"258,0 0-1677,54 0-516,-54 0-387,0 0-129,64 3-516,-64-3-258,0 0-129,54 18-129,-54-18-129,0 0 129,62 43 0,-62-43-129,0 0 0,60 47-129,-60-47 0,0 0 0,44 52 0,-44-52-129,0 0 0,14 50 0,-14-50-129,0 0 258,0 0 0,0 0-129,-40 52-129,40-52 258,0 0-387,-68 0 387,68 0 0,-56 0-129,56 0 129,-55-13-129,55 13 516,0 0-516,-63-22 516,63 22-387,0 0-129,0 0 0,0 0 0,0 0 0,0 0 0,0 0 0,0 0 0,0 0-129,0 0 129,-5-49 0,5 49 0,0 0-258,61-22-129,-61 22-645,62-27-1548,-62 27-1806,71-19-387,-71 19-387,63-23 129</inkml:trace>
  <inkml:trace contextRef="#ctx0" brushRef="#br0" timeOffset="34344.964">23771 499 2967,'0'0'3741,"0"0"387,0 0-1806,0 0-903,0 0 258,0 0-129,0 0-387,0 0-258,46 44-258,-46-44-258,0 0 0,27 66-129,-27-66-129,20 51-129,-20-51 258,22 50-258,-22-50 0,0 0 129,27 51 0,-27-51-258,0 0 387,0 0 129,0 0-129,0 0 0,0 0 258,0 0-258,0 0 0,0 0 387,-26-60-387,26 60-258,0 0 0,-28-74 129,28 74-129,0 0 0,-10-62 0,10 62-129,0 0 0,0 0 0,0 0 258,36-51-129,-36 51-129,0 0 129,74-19 0,-74 19-258,65-5-129,-65 5-1032,70-9-3225,-70 9-129,64-1-129,-64 1-258</inkml:trace>
  <inkml:trace contextRef="#ctx0" brushRef="#br0" timeOffset="34839.992">24484 485 2451,'-44'2'4257,"44"-2"129,-59 0-258,59 0-2580,-52 0-258,52 0 129,-50 11-516,50-11-129,0 0-258,-58 29 129,58-29-258,0 0 0,0 0-129,0 0-129,0 0 129,-4 57-129,4-57 0,0 0 0,50 37-129,-50-37-129,53 34 0,-53-34 129,53 39-258,-53-39 258,0 0-258,53 48-129,-53-48 387,0 0 0,0 0 0,0 0 129,-12 54 0,12-54-387,0 0 516,-76 16 129,76-16-387,-65 0-516,65 0 0,-60-14-903,60 14-1032,0 0-1677,-29-48-645,29 48-645</inkml:trace>
  <inkml:trace contextRef="#ctx0" brushRef="#br0" timeOffset="35321.02">24672 645 2193,'52'-5'3612,"-2"-17"-129,-50 22-1935,0 0 129,56-31 129,-56 31-387,0 0-129,0 0-387,0 0-129,0 0-129,10-48-129,-10 48 0,0 0-387,-49-4-129,49 4 0,-53 2 129,53-2 129,-53 14-129,53-14 0,-54 18 0,54-18 129,0 0 258,-60 42-258,60-42 0,0 0 129,-22 51-129,22-51 129,0 0 0,17 65-129,-17-65-129,0 0 129,78 58-645,-78-58 387,75 36-258,-75-36-258,76 24-2193,-76-24-1806,75 15-387,-75-15-516,50 8 387</inkml:trace>
  <inkml:trace contextRef="#ctx0" brushRef="#br0" timeOffset="36160.068">21141 1327 3483,'0'0'3999,"0"0"-258,0 0-258,0 0-1032,0 0-129,0 0-645,0 0-774,0 0 258,0 0-645,0 0-129,0 0 129,0 0 0,0 0 0,0 0-387,5 46 258,-1-25-258,1 9 258,2 9-258,2 6-129,-1 2-387,3 6 516,-2 0-258,0 3 129,-4-10-387,4-4 387,-4-7-129,-2-3 129,0-3-258,-3-13 0,3 0-258,-3-16-387,4 12-516,-4-12-1161,0-8-1806,0-4-387,-3-3 0,-4-1 129</inkml:trace>
  <inkml:trace contextRef="#ctx0" brushRef="#br0" timeOffset="36477.086">20739 1748 5676,'-30'-10'4386,"30"10"-387,-8-11-129,8 11-2580,11-13-387,2 6-129,13-15-129,-1 2 0,13 6 0,-38 14-129,96-56-129,-40 30 516,9 0-903,1 4 774,5 7-903,0-9 258,-2 1-387,-3 10 645,-9 1-774,-4-1-129,-53 13 0,86-15-774,-86 15-1290,0 0-1806,59-4 258,-59 4-903,0 0 645</inkml:trace>
  <inkml:trace contextRef="#ctx0" brushRef="#br0" timeOffset="37206.126">21525 1695 516,'8'-26'3870,"-8"26"387,7-18 0,-7 18-1290,0 0-1290,0 0-129,0 0-387,0 0-387,0 0-258,0 8 129,0-8-387,1 18-129,1-3 129,2 4-129,2 1-129,2 5 129,2 4-129,2-1 0,2 1 0,-1-2 129,2-1-129,-2-8 0,-1-3 0,-2-1 0,-3-2 129,-7-12 129,0 0 129,0 0-129,0 0 258,0 0-129,-7-13 129,0-1-258,-6-6 129,2 0-258,0-1 129,0-5-258,3 3 129,2-2 0,1 0 0,2 6 0,3-8 0,0 6-129,8 3 0,4-1 0,3 0 0,4 0-129,5 4 258,2 3-258,2 7 0,0-4 0,1 1 0,-8 6-129,7 2-129,-9 7-516,9-2-2322,-9-2-1290,-3 1-258,-1 4-258,-1 4-258</inkml:trace>
  <inkml:trace contextRef="#ctx0" brushRef="#br0" timeOffset="37769.159">22015 1772 3354,'0'0'3870,"0"0"-129,10 0 0,-10 0-2580,17 0-129,1 0-129,-4 0 129,11-1-258,-3-3-129,9 0 0,-4-6-129,5 8 0,-3-8-258,1 0-129,-5 1 258,-2 1-387,-5-1 258,-3-3-129,-8 0 129,-1-3-129,-6 5 258,0 10-258,-14-29 0,-3 19 0,-5 5 0,-1 5 129,-6 0-516,-1 0 516,-2 8-258,4 4 0,1 12 0,2-4 129,6-3-129,3-1 129,5 6-129,4 5 0,3-2 0,4-3 129,1-3 0,9 7-129,4 0 0,6-4 0,3-4-129,8-6 0,7-1-387,7-11-516,18 0-3225,-2-7-516,1-10 0,2 0-387</inkml:trace>
  <inkml:trace contextRef="#ctx0" brushRef="#br0" timeOffset="38325.189">22515 1755 3096,'12'-4'4128,"20"-12"-258,-4 12-1806,-7-8-129,19 3-258,-12-3-774,13-1 0,-7-6-387,3 1-258,-7-5-129,-3 10 129,-27 13-129,35-34-645,-35 34 516,0 0-387,0-41 258,-13 33 129,-9 3-129,-5 2 129,-3 10 129,-4 0 645,-2 8-387,3 2 387,-1 2-387,6 8 129,0 2 129,7-5-129,0 0-258,9 3 129,3 2-129,6-3 129,3-1-258,6-5 258,6-2-129,10 6-129,5-4 0,11 0 0,7-7 0,11 2-129,5-1 0,8-4-129,1-4 0,-2-6-645,10 0-2838,-16-9-1032,-8-2-258,-10-9-516</inkml:trace>
  <inkml:trace contextRef="#ctx0" brushRef="#br0" timeOffset="38904.222">23547 1035 3483,'0'0'4257,"0"0"0,0 0-129,0 0-3225,0 0-129,0 0 258,0 0-129,0 0 0,39 49-129,-39-49-129,0 0-258,3 75 387,-3-75-645,0 76 258,0-76-129,3 95-387,2-45-258,-1-6 0,9 2-1677,-2-2-2193,-1-6-516,0-4 0,-4-3-903</inkml:trace>
  <inkml:trace contextRef="#ctx0" brushRef="#br0" timeOffset="39354.25">23595 2012 4386,'-9'14'4644,"9"-14"-387,0 0 0,0 0-2322,0 0-1419,0 0-129,0 0 0,0 0 129,0 0-258,2-10 129,-2 10-129,8-14 129,-8 14-258,9-15 0,-9 15 0,0 0-129,0 0 129,0 0 0,0 0-129,0 0 0,0 0-258,0 0 387,0 0 0,0 0 0,0 0-129,0 0 0,0 0-129,0 0-129,0 0-1419,0 0-2580,0 0-516,7-18 0,0 5-387</inkml:trace>
  <inkml:trace contextRef="#ctx0" brushRef="#br0" timeOffset="39858.278">23874 1175 1548,'58'-26'4386,"-58"26"387,0 0-1032,0 0-1161,0 0-1677,0 0 129,0 0-129,0 0-258,0 0-258,0 0-129,0 0 129,9 50 129,-9-50-258,0 0 258,6 67-129,-6-67-129,1 73-258,-1-36 129,0 6 129,-1 8-258,-3-8 129,0-1-774,-6-2-129,9 0-2451,-7-5-774,0 0-645,0-6-774</inkml:trace>
  <inkml:trace contextRef="#ctx0" brushRef="#br0" timeOffset="40215.3">23996 2070 4257,'5'14'4773,"-5"-14"-516,0 0 258,2 14-2709,-2-14-903,0 0 0,0 0 129,0 0-129,0 0-258,0 11 0,0-11-258,0 0-258,0 0-129,0 0-258,0 0-1806,13-4-2193,-5-7-774,4-6-129,1-4-258</inkml:trace>
</inkml:ink>
</file>

<file path=ppt/ink/ink3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1:15.598"/>
    </inkml:context>
    <inkml:brush xml:id="br0">
      <inkml:brushProperty name="width" value="0.05292" units="cm"/>
      <inkml:brushProperty name="height" value="0.05292" units="cm"/>
      <inkml:brushProperty name="color" value="#00B0F0"/>
    </inkml:brush>
  </inkml:definitions>
  <inkml:trace contextRef="#ctx0" brushRef="#br0">13593 13579 1677,'0'0'2193,"0"0"-1290,0 0-129,0 0-258,0 0 129,0 0 129,0 0 129,-3-8 0,3 8 0,-1-12 129,1 12 0,-1-17-129,1 17 0,0-22-387,5 7 0,0-6-129,5 1-129,-2-6 0,5 2-129,-1-6 258,3-1-387,2-3 129,-2 1 0,4-2-129,-2 1 129,3 0-129,-1 1 0,2 1-129,-2 1 258,0 2-258,-1 4 129,1 1 0,-3 3 0,1 1 0,-1 3 0,-3 3 0,-1 4 0,0 3 0,-12 7 129,15-8-129,-15 8 129,0 0 0,14 7 0,-14-7 0,5 17 0,-4-4 0,3 4 129,-3 2-258,2 5 129,2 6 258,2 3-387,1 6 129,3 3 0,2 4 0,0 2-129,4 3 129,-2 1-129,-1-4 0,2 0 0,-5-6 0,-1-5 0,-4-4-129,-3-8-129,1-1-774,-4-9-1806,0-15-1161,0 0-645,-12 0 258</inkml:trace>
  <inkml:trace contextRef="#ctx0" brushRef="#br0" timeOffset="325.018">13657 13343 2451,'37'7'4386,"-17"-7"0,-2-7-258,6-3-2322,1 5-1548,0-4 0,5 2 0,0 4-258,-2 0-129,2 2 0,-6-2 0,1 3-129,-6 0-774,7 0-1677,-2 4-1290,-7-4-387,4 0 258</inkml:trace>
  <inkml:trace contextRef="#ctx0" brushRef="#br0" timeOffset="908.05">14404 12850 1935,'0'9'3354,"0"3"0,0-12-2580,0 17-387,1-4-129,1-1 0,2 6 387,-4-2-129,2 8 387,-2-1 0,0 9 129,-5 4-129,2 13-129,-5-2 129,-1 8-387,-1 0-258,2 3 0,0-7-129,-1 1 0,4-10-258,1-8 0,3-2-387,-2-13-387,4 0-1161,4-7-2064,-5-12-258,14 0 129</inkml:trace>
  <inkml:trace contextRef="#ctx0" brushRef="#br0" timeOffset="1420.08">14661 12942 1,'0'0'2708,"0"0"-1418,0 0-387,0 0 129,0 0 258,0 0-129,0 0-129,-5 9 387,5-9-387,-8 20 129,8-20-258,-7 27-129,1-11-129,2 6-129,0 6-129,0 7 0,-2 4-129,4 7-129,-5 9 0,3 1 0,-3 4 0,5-4-129,-2-3 0,2-6 0,0-6 0,2-10 0,0-7-258,-2-12-258,2-12-1935,6 12-1677,-6-17-129,0 5 0</inkml:trace>
  <inkml:trace contextRef="#ctx0" brushRef="#br0" timeOffset="2428.138">15162 13479 2580,'-16'0'2967,"6"2"-2064,10-2-387,-14-5 0,14 5 0,-15-17 0,6 4 129,5 1 0,-3-1-129,4-3 129,2-2-258,1 0 129,6-3-387,4 1 0,3-3-129,6-2 0,2 3-129,2 1 0,1 4 129,1 1-129,-2 8-129,-2 1 129,1 7 0,-5 2 129,-2 7 0,-3 7 258,-6 2 0,-3 5 129,-3 0 0,0 4 258,-8-3 129,-1 2-258,-7-2 129,3 0-258,-4-2 0,1-2-129,-2-5-258,-1-1 129,2-3-258,-3-5 0,3 1-387,0-7-387,17 0-1161,-21-11-1806,10-12-387,11 4 387</inkml:trace>
  <inkml:trace contextRef="#ctx0" brushRef="#br0" timeOffset="2856.163">15294 12872 2322,'0'0'3225,"19"4"-258,-19-4-2967,0 0 129,12 20 387,-12-8 129,2 9 258,-2-1-129,0 13 516,-2-1-129,2 13 0,-5-3-387,5 9 0,-3-4-387,3 3-129,0-2-129,-2-2-129,2-7 0,-2-5 0,2-7-129,-4-8-258,4-1-387,0-18-645,0 0-2451,0 0-258,0-5-258</inkml:trace>
  <inkml:trace contextRef="#ctx0" brushRef="#br0" timeOffset="3472.198">15495 13191 1161,'23'-7'3096,"-4"7"129,-19 0-2322,26-5-1032,-6 1 0,-2 0 0,6 3-129,-4 1 129,-1 0 258,0 4 258,-2 6 0,-3 2 0,0 5 0,-3 2 129,-2 3-129,-2 4-129,-3 0 129,-4 1-129,0-1 129,-5-1 129,-2 0-129,-3-4 129,-4 1-129,-2-6 129,0 0-258,-3-7-129,1-2 0,1-6 0,-3-1-129,2-2 0,2-10-129,2-3 129,3-3-129,4-3 129,6 2-129,1-4 129,5 4-129,5-1 0,8 6 129,0 0 0,7 4-258,0 5 258,3 1-129,1 4-387,-2 0-645,0 0-2322,3 10-387,-13-9 129</inkml:trace>
  <inkml:trace contextRef="#ctx0" brushRef="#br0" timeOffset="3833.219">15926 12789 1161,'19'29'4128,"-14"-11"0,7 12-387,-7 2-2580,4 6-1419,0 6 258,-2 2 129,2 7 129,-4-2 0,0 1 258,-4-4 0,3 0 0,-4-11 0,1-2-258,1-8-774,-2-10-2064,0-17-1548,0 0-387,0 0 129</inkml:trace>
  <inkml:trace contextRef="#ctx0" brushRef="#br0" timeOffset="4105.232">15806 13055 5676,'0'20'5031,"0"-20"-516,16 0-258,10 0-3870,0-5-258,6-5-129,5 0 129,5-4-387,4 4 129,-4-4-387,3 11-516,-11-12-903,3 10-2322,-2 5-387,-11 0-129</inkml:trace>
  <inkml:trace contextRef="#ctx0" brushRef="#br0" timeOffset="4696.268">16284 13125 2451,'29'8'4257,"-16"-8"-129,9 8-387,-1-3-3096,1-4-774,3 2-129,1 2 129,0 2 0,-3 0 129,-2 5 129,-1-2 0,-2 7 258,-4 0-129,-4 5 0,0-1 0,-6 4 0,-2 0 0,-2 0-129,-5 4-129,-7-3 129,-1 1 0,-4-2-129,-3-3 129,-3-3 0,0-5 129,-2-2-129,2-7 129,-1-5-129,1-2 0,5-9 0,2-5 129,5-3-258,3-5 129,7 0-258,1-3 129,10 3 0,3 0 129,7 2-129,0 2 0,6 6 0,1 1 0,1 4 0,3 7-129,-2-1-774,8 3-2451,-1 6-903,-7 0-516,6 2 387</inkml:trace>
  <inkml:trace contextRef="#ctx0" brushRef="#br0" timeOffset="9360.535">14671 14079 1935,'0'0'2838,"0"0"-1935,1 11-774,-1-11 387,0 0 387,0 0 0,0 0 0,0 0-129,0 0-387,0 0-129,0 0-387,0 0-645,0 0-387,4-7-258,-4 7 0,5-15 129,-5 15 258,5-18 516,-5 18 516,9-18 387,-9 18 129,5-16 258,-5 16 0,0 0 129,5-12 258,-5 12-258,0 0-387,0 0 258,0 0-129,0 0 129,0 0-129,0 0 0,0 0 129,0 0-387,0 0 129,0 0-258,0 0 129,0 0-129,0 0 129,0 0 0,0 0-129,7 7 0,-7-7 258,0 16-129,0-16 0,1 24-129,-1-7 0,0 4 0,0 3 129,0 4-258,0 2 0,-1 3 129,-1 0-129,0 0 129,0-3-129,1-2 0,-1-6 0,1-3 0,1-5-258,0-14 129,0 14-129,0-14-129,0 0-258,6-9-387,-6 9-516,7-26-1290,-6 7-1677,5 0-129,-6-9 129</inkml:trace>
  <inkml:trace contextRef="#ctx0" brushRef="#br0" timeOffset="9892.564">14740 13900 129,'-17'3'3483,"2"-3"258,15 0-645,0 0-1806,0 0-1290,-4-11 0,5-2 129,9-2 0,3-3 0,5 2 516,0-5-129,6 5 129,-2-1-129,6 3 129,-1-1-387,3 6 0,-3 1-129,0 5-129,3 1 0,-3 2 129,-4 1-129,1 7 129,-5 1 0,1 4 258,-5 0-258,0 5 129,-9-2 129,-2 3-129,-4 0 129,0 2-129,-9-3 258,-5 2-258,-5-3 129,-2 2-258,-3-4 129,1-1-129,-6-6 0,1 3-129,2-4 0,0 1-129,1-3 0,2-3 0,6 2-129,-1-4-129,18 0-516,-19 0-129,19 0-387,0 0-1419,0 0-1548,15-6 0</inkml:trace>
  <inkml:trace contextRef="#ctx0" brushRef="#br0" timeOffset="10532.602">15198 14083 2193,'0'0'3741,"0"0"-129,0 0 0,16 10-3483,-16-10-387,13 8 0,-13-8 0,18 19 258,-10-6 0,2 3 0,0 3 258,-3 4-129,3 3 129,-1-2-129,-1 2 0,-2-1 258,-1-1-258,-3-3 0,-2-3 0,0-5 0,0-13 129,-2 15 0,2-15 0,-12 0 0,12 0-129,-16-18 129,6 5 0,4-4-129,-2-4 0,5-3 129,-1-1-129,4-1-129,0-1 129,6 0-129,4 0 0,3 2 129,5 0 0,1 5 0,2 1 0,2 6-129,3 2 129,-2 5-129,0 4 129,1 2-258,0 0 0,-7 5-387,5 7-774,-11-2-1161,-12-10-1677,25 25-129,-25-25-129</inkml:trace>
  <inkml:trace contextRef="#ctx0" brushRef="#br0" timeOffset="10984.628">15596 14262 3096,'-15'-2'3612,"13"-25"-387,11 14-387,-1-12-3870,8 5 129,2-6 0,3 3 129,0 2 258,1 1 516,2 8 516,-5 0 258,-1 8 129,-1 4-258,2 2 0,-8 7-258,1 6 0,-4 3 0,-1 3 129,-7 3 129,0 5 129,-12-7-129,2 7 258,-9-5-129,3 3 129,-8-8-387,5 0-258,-2-5-129,0-8-258,6-3-258,-4-8-516,19 5-387,-20-24-2064,16-1-903,4 2-516,2-12 517</inkml:trace>
  <inkml:trace contextRef="#ctx0" brushRef="#br0" timeOffset="11548.66">15943 14054 2322,'0'0'3354,"4"-7"0,-4 7-1677,10-4-1677,-10 4 129,0 0 0,8 8 258,-3 5 258,-5 2 129,3 6 0,-3 1 129,3 6 129,-3-4-387,3 2 129,0-4-387,4-3-129,1-9-129,5-7-129,4-4-129,2-15 0,8-6 0,0-5-129,4-5 129,-2 1 0,4 2 0,-5 0 258,-3 5-129,-3 7 258,-6 5 0,1 7 129,-5 2 0,-2 4 0,-10-1 0,14 25-129,-11-7 0,0 8 129,-3-1-129,0 4 0,-3-1-129,-2-1 0,-1 2-258,1-11-516,5 5-1290,4-11-2322,-4-12-258,18 0-387</inkml:trace>
  <inkml:trace contextRef="#ctx0" brushRef="#br0" timeOffset="12056.689">16597 14216 3999,'-12'4'4386,"-1"-4"-645,13 0-129,0-8-3741,0-4-258,0-4-129,6 0 129,0-1 129,3 0 387,2 1 0,2 0 258,1 4 129,1 1-129,3 1-129,-1 5 0,3 0-258,-5 5 0,2 0 0,-4 7 0,2 6-129,-4 1 258,-4 3-129,-3 4 387,0 3-129,-4 1 0,0 7 258,-6-6-129,-1 4 258,-6-3-129,-1-1 0,-1-3-258,-3-3 129,-3-7-258,3-1 0,-3-10-129,0-2-258,5 0-129,-2-15-516,9 4-774,-4-9-2193,3-5-645,8 2-258</inkml:trace>
  <inkml:trace contextRef="#ctx0" brushRef="#br0" timeOffset="14388.823">16950 14069 2580,'5'12'2709,"-5"-12"-2193,0 16-258,0-16 645,0 21 129,0-10 129,1 4 0,-1-1 258,1 7 0,-1-5-129,0 8-129,0-5-258,3 4-258,-1-1-258,4-4-258,2-3 0,1-2 0,4-4 0,1-2-129,0-5 129,5-2 129,0-2-129,0-3 0,-3-7 129,0-1 0,-2-6-129,3 1 129,-7-3 0,1-2-129,-5-2 129,1 6-129,-4-5 0,1 5-129,-4-1 129,0 5-129,0-1 129,0 4-129,0 12 0,-1-18-129,1 18 0,0 0-258,0 0-258,-10-11-258,10 11-1161,0 9-2193,0-9-387,0 0 129</inkml:trace>
  <inkml:trace contextRef="#ctx0" brushRef="#br0" timeOffset="14935.854">17357 14004 2322,'0'0'3612,"0"0"-129,0 9 0,0-9-3483,9 17-387,-5-4 258,2 1 258,0 8 387,-2-4 258,4 10 0,-5-9 129,3 5-129,-4-7 0,5 2-129,-7-19-258,15 16 0,-4-16-387,4-8 0,3-7 0,2-4-258,-1-4 258,2-1 0,0-2 0,-1 2 258,-3 4-258,-1 1 129,-2 4 0,-2 3 0,-12 12 0,17-11 0,-17 11 0,13 0 0,-13 0 129,9 21-129,-9-8 129,3 8 0,-3-1 0,0 6 0,0 3-129,-3 1 129,-2-1-129,1 2 0,0-2-129,1-4-129,3 1-774,-2-14-1806,2-1-1677,0-11-258,0 0-387</inkml:trace>
  <inkml:trace contextRef="#ctx0" brushRef="#br0" timeOffset="15991.914">19192 13626 516,'0'20'2709,"0"-20"-387,-7 23-2064,6-5 387,-4 3 258,3 9 129,-6-4 387,3 14 0,-10-5 129,5 14-129,-7-8 0,3 11-258,-5-8-516,4-1-258,0-3-129,-1-11-387,5 0-387,-2-19-774,8 4-903,5-14-903,-16-3-1290,16 3 258</inkml:trace>
  <inkml:trace contextRef="#ctx0" brushRef="#br0" timeOffset="16527.945">19082 13586 1032,'1'8'3999,"-1"-8"0,0 21-258,-2-3-2967,2 4-774,0 3 0,2 4 0,4 4 258,2 1-129,-1 10 387,1-6 129,4 7 0,-1-7 258,3 5-387,-1-9 258,2 3-129,0-11 0,1 1-387,0-10-129,-2-3-129,1-2 129,-1-5 0,-2-4 0,-1-3 0,-11 0 129,14-12 0,-10-7 0,1-3 0,-4-7-129,3-8 0,-1-5-258,1-1 129,1-5-129,2 0 0,2-5-129,0 1 129,7 1 129,-2 1-129,4 4 129,2 0-129,3 8 129,-2 1-129,5 11-129,-5 2-258,3 13-774,-7-2-387,3 7-2709,0 6-129,-8 2-387</inkml:trace>
  <inkml:trace contextRef="#ctx0" brushRef="#br0" timeOffset="17095.977">19636 14068 129,'-14'0'2967,"8"-17"-129,5 5-1548,1-2-516,-2-4 129,2 2 0,0-4-258,6 2 258,-1-6 0,6 3-129,0-4 0,6 5-387,3-1-258,1 4 0,1 2 0,-1 5-129,4 6-129,-3 4 129,-2 0-129,-2 12 129,-8 5 0,0 4 129,-7 1 516,-2 10 0,-5-5 129,-6 7 0,-6-8 0,-2 6 129,-5-8-129,2 1-258,-5-5-258,4-3-129,-3-5-129,1-4 0,4-6-129,0-2-129,8-5-129,-2-9-387,10-1-645,-1-10-1548,5-4-1419,11 5-387,1-7 129</inkml:trace>
  <inkml:trace contextRef="#ctx0" brushRef="#br0" timeOffset="17728.014">19977 13830 2322,'0'0'3354,"0"14"129,0-14-2580,0 10-645,0-10 516,1 21 0,4-4 129,-5 0 258,1 8-258,-1-1 129,0 5 0,0-2-387,0 1-258,-1-6 258,1-1-516,0-9 129,0-12-258,14 1 0,0-8 0,3-10-258,1-9 129,5-3-258,0-3 387,1 2-129,-4 2 258,-4 2-129,-1 8 516,-5 1-387,-10 17 258,13-11 0,-13 11 0,0 0-129,7 14 0,-7 1 129,1 6-258,-1 1 258,1 4-258,-1 0 258,2 4-258,0-1 129,0 2-258,-2-5 129,1-1-129,0-1-129,-1-7-258,5 3-774,-5-20-1419,0 0-2064,0 0 129,0 0-645</inkml:trace>
  <inkml:trace contextRef="#ctx0" brushRef="#br0" timeOffset="19149.095">20415 14048 2322,'0'0'3483,"0"0"129,0 0-1935,0 0-903,7-3 129,-7 3 129,13-3 0,-1 3 258,-12 0-129,18-3-258,-18 3 0,23-7-258,-8 1-258,2 3-129,2-1-129,1 0 0,-2 2-258,1-1 258,-5-1-258,0 2 129,-14 2 129,16-2-258,-16 2 129,0 0 0,0 0-129,0 0-129,0 0-258,0 0-516,-6 14-903,6-14-1806,-17 5-903,17-5-129</inkml:trace>
  <inkml:trace contextRef="#ctx0" brushRef="#br0" timeOffset="19540.117">20918 13540 1677,'0'14'3870,"0"1"0,0-15-258,0 0-3225,-3 14-387,3-14 129,7 26 516,-5-9-129,3 12 387,-5-4 0,0 11-129,-3 3 0,1 11 129,-8-5-129,5 2-387,-3-4-129,2-6-258,2-4 129,-3-8-387,7-6 0,0-19-645,0 0-1032,0 0-2193,10-8-516,-2-11-129</inkml:trace>
  <inkml:trace contextRef="#ctx0" brushRef="#br0" timeOffset="20056.147">20858 13622 1935,'-26'-13'3870,"8"-4"129,18 17-516,0-19-3225,2 3 0,8-2-258,0 0 0,4-3 129,4 0 0,3 1 129,2-1 0,6 5 0,-1-2 258,5 5-258,0-2 0,2 8-129,-2 0 0,2 4-129,-4 2 0,0 1 129,-3 2-129,-3 8 258,-5 1-129,-2 4 0,-6 0 129,1 7 0,-11-1-129,0 4 129,-6 0 129,-5 1 0,-8-2 0,-1 2-129,-7-3-129,-1 0 129,-7-6-129,2 0 129,-3-4-258,-1-2 129,1-2-129,2-3 0,2-3 0,4 0 0,5-2-258,5-1-129,16 0-516,-18-5-774,18 5-2193,11-9-645,-2-2-258</inkml:trace>
  <inkml:trace contextRef="#ctx0" brushRef="#br0" timeOffset="20732.185">21126 13886 1032,'15'0'3741,"-1"0"-129,-14 0-1935,12 1-645,-1 8 0,-11-9 0,16 16-387,-9-4 0,3 5 0,-5-1-129,5 4-258,-3 0-129,0 1 0,-1-1 258,1 1-258,-4-1 129,3-3 0,-5-3 0,2 1 0,-3-15 0,0 18 0,0-18 129,0 0-129,-9 7-129,9-7 0,-12-4 129,12 4-129,-15-19 0,8 9 0,-1-6 0,2 3 0,2-4-129,1 1 0,3 0 129,0-4-129,6 2-129,4 1 129,5-2-129,5 0 129,2 2-129,4 2 129,2 3-129,3 2 129,-1 3-129,1 2 129,-3 3 0,-1 2 0,-3 0-129,-5 1-129,2 8-129,-9-5-516,7 9-645,-19-13-1677,12 12-1161,-1 2-258,-11-14 646</inkml:trace>
  <inkml:trace contextRef="#ctx0" brushRef="#br0" timeOffset="21216.213">21574 14048 4257,'-13'4'4128,"13"-4"-129,0 0-258,-11-10-3612,11-5-129,5 2-129,2-4 0,5 2 0,3-2 258,2-2-129,4 5 129,0-2-129,0 7 129,2 0-258,0 3 129,-3 6 0,0 0 0,0 5 129,-7 3-129,1 8 258,-7 1-258,-2 3 129,-4 6 129,-1-6 129,-4 6-129,-9-8 258,2 7 0,-11-10-129,6 2 129,-8-7-129,2 0-258,1-8 129,0 0-258,1-2 0,2-4-129,3-1-129,4-10-129,11 15-387,-12-26-903,14 11-2064,8 3-645,-3-7-516</inkml:trace>
  <inkml:trace contextRef="#ctx0" brushRef="#br0" timeOffset="21772.245">21933 13888 3999,'0'9'3741,"0"-9"-129,-10 6-1161,10-6-2451,0 0 0,0 0 387,7 13 129,-7-13 258,6 24 0,-6-13 258,6 9-258,-6-4 129,1 4-516,-1-4 0,3 1-258,-3-17 0,6 15 0,-6-15 0,14-3-129,-2-7 0,2-9-129,6-3 0,-2-2 129,3-2-258,-1 2 258,-3 4-258,1 4 258,-5 3 0,1 8 0,-14 5 129,16 2 0,-11 9 129,3 5-129,-4 3 129,0 3-129,0 2 129,-1 0-129,0-4 129,-1 2-129,-1-5-129,2-3-258,-2-3-129,-1-11-387,6 11-903,-6-11-1419,0-6-1677,0 6-258,9-21 258</inkml:trace>
  <inkml:trace contextRef="#ctx0" brushRef="#br0" timeOffset="22228.271">22380 13972 5289,'-11'17'4257,"11"-17"-516,0 0-516,-7-16-3612,15 5-1032,-1-10 516,10 6 0,-1-7 258,4 6 387,2 3 516,-3-1 387,1 7 258,-4-2-258,4 9 0,-6 0-516,1 4 0,-3 6 129,-4 5-258,-3 2 258,-1 4-129,-4 1 387,0 6-129,-11-3 258,3 4-129,-13-8 258,5 6-258,-6-11 0,1 4 0,-4-10-129,5 0-258,-1-4-129,1-6-129,7 0-129,-3-4-129,16 4-258,-15-22-774,15 11-1290,4-4-1677,2-8-645,11 5 516</inkml:trace>
  <inkml:trace contextRef="#ctx0" brushRef="#br0" timeOffset="22732.3">22725 13871 3999,'0'14'3741,"-1"1"-258,1-15-774,-1 14-2838,1-2 129,1 0 387,4 8 0,-2-5 516,7 8 129,-9-9 0,8 8-129,-4-11-129,7 3-387,-12-14-258,22 4 0,-4-6-129,-3-10 0,5-3 0,-1-6 129,-2-3-129,1 0 129,-6-1 0,0 3 258,-7 1-258,0 5 258,-5-1-258,0 6 129,0 11 129,-13-17-258,13 17-129,-13-7 0,13 7-129,-11-2-258,11 2 0,0 0-258,0 0-387,0 0-1161,0 0-2193,0 0-258,0 0-258</inkml:trace>
  <inkml:trace contextRef="#ctx0" brushRef="#br0" timeOffset="23312.333">23116 13808 4773,'0'10'4386,"0"-10"-516,0 0 0,0 12-3354,0-12-774,0 15 129,1-1 0,0 7 387,2 6 0,-3-5 387,1 9-129,-1-7 258,0 6-516,0-9 129,0-1-129,0-20-129,1 11-129,-1-11-258,18-15 129,-2-1-129,-2-10 0,7-1-129,1-4 258,1 2-129,-2 3 258,-1 1 0,0 8 0,-5 0 129,3 9 0,-3 4 0,-1 1 129,-3 3-129,4 3 0,-4 4 0,0 2 129,-11-9-129,18 23 0,-11-7 129,1 1 0,-4 0 129,0 2-129,-1 1 0,-1 2 129,-2 0 0,1 0-258,-1-4 129,0 2-258,0-2-129,-3-7-903,3-11-3354,0 19-387,0-19-387,-10 0 0</inkml:trace>
  <inkml:trace contextRef="#ctx0" brushRef="#br0" timeOffset="26944.541">15489 15034 2967,'0'0'3354,"0"0"258,0 0-2838,0 0-1032,0 0 258,0 0 0,0 0 0,0 0 258,-6 7 0,6-7 0,-19 7 0,9-4 0,-2 0 0,0 4-129,12-7 0,-22 15-129,11-5 0,-1-1 129,2 4 0,-2 0 129,2 2 0,-3 0 0,6 2 387,-6-1-258,6 4 129,-2-3 129,3 4-129,-2-4 0,5 7-129,0-6-129,1 6 0,2-5-129,0 3 0,3-2 0,4-1 0,3-1 0,2-1-129,4 0 129,0-1 129,3-2-258,-1-3 129,4-1 0,-1 0 0,0-6 0,2 0 0,0-4 0,0 0-129,-3-6 129,3-2-129,-4-3 129,-1 0-258,-4-4 258,-1 2-129,-7-2 0,-2 1 129,-4 1 0,-2 1-129,-6 2 129,-4 0 0,-4 4-129,-3 0 129,-6 1-129,-1 4 0,-2 1 0,-1 0 0,-2 6 0,1 1 0,2 4-129,-1 2 0,5 2 0,3-1-258,6 7-258,-2-10-645,15 11-1032,-3-4-2451,5-6 129,7 1-129</inkml:trace>
  <inkml:trace contextRef="#ctx0" brushRef="#br0" timeOffset="27936.597">15904 15212 774,'-10'-11'3225,"6"-9"129,5 5-2322,7 1-903,2-3 258,5 0-129,2 0 0,2 3 129,2-4 0,1 7 129,-1-3 0,3 7 129,-5 1-129,0 4 129,-2 1 129,-2 2-258,-15-1 0,20 23 129,-18-6-258,1 5 0,-3 3 258,-5 6-258,-9-2 0,2 6 0,-9-4 129,1 3-129,-6-5 0,3 0 0,-3-6-258,3-1 0,2-6 0,1 0-129,6-7 0,0 0 0,14-9 0,-14 7-129,14-7 129,0 0 0,0 0 129,0 0 0,12 8 0,3-7 0,-3 0 0,8 1 129,0-2-129,3 3 0,0-1 0,1-1-129,0 0 0,1-1 0,-1 3 129,-3-2-258,3 1 129,-5-2 0,-1 0 0,0 0 129,-6 0-129,-1 0 0,-11 0-129,17 0 129,-17 0-129,0 0-129,0 0-516,0 0-645,0 0-2580,0 0-774,0 0-258,0 0 130</inkml:trace>
  <inkml:trace contextRef="#ctx0" brushRef="#br0" timeOffset="28699.641">16557 15509 1935,'-6'-2'2064,"6"2"-1161,0 0-258,0 0 129,0 0 258,6-3 0,-6 3 129,0 0 129,0 0-129,0 0 129,0 0-258,0 0-129,0 0-387,0 0-129,0 0 0,0 0-258,0 0 129,0 0-129,0 0 129,0 0-129,0 0 0,0 0 0,3-12 0,-3 12 0,0 0 0,0 0 0,0 0-129,0 0 258,0 0-258,5-12 129,-5 12-129,0 0 0,0 0 0,0 0 0,0 0 0,0 0 0,0 0 0,13-7-129,-13 7 129,0 0 129,0 0 0,0 0 0,0 0 129,0 0 0,0 0 129,0 0-129,0 0 129,0 9-129,0-9-129,0 0 0,0 0 0,-13 5-129,13-5-129,0 0 0,0 0-129,0 0-258,0 0-387,0 0-1290,8-8-2322,-8 8-258,15-10-129</inkml:trace>
  <inkml:trace contextRef="#ctx0" brushRef="#br0" timeOffset="29727.7">17090 15125 129,'22'-7'2967,"-22"7"-387,15-10-2193,-5 7 387,-10 3 387,23-10-129,-23 10 129,13-6 129,-13 6 129,0 0 0,0 0-129,0 0-258,0 0-387,0 0-129,0 0 129,0 0-258,0 0-129,-8-10 0,8 10 0,-21-2-258,8 2 129,-4 0-129,0 0 0,0 0 0,-1 2 0,-1 2 0,0-1-129,0 2 129,0-2 0,4 1 0,0 0 0,1 0 0,1-2 0,1 2 0,12-4 0,-14 3 0,14-3 0,0 0 0,0 0-129,-11 7 129,11-7 0,0 0 0,0 12 0,0-12 0,0 13 0,0-13 0,0 19 0,0-8 0,0 3 0,0-14 0,-1 20 0,-1-10 0,2-10 0,-1 16-129,1-16 129,0 0 0,0 0-129,0 0 129,0 0 0,8 6-129,-8-6 129,15 0 0,-15 0 0,18 0 0,-8 0 0,3 0 0,0 0 0,2 2 0,0 3 0,1 3 0,2-3 0,0 6 0,-1-3 0,-2 4 0,3-1 0,-6 0 0,0 1 0,-1 0 129,-6 0-129,0 2 129,-3-2-129,-2 1 129,-3 0 0,-4 1 129,-4-3-129,-1 4 129,-6-5 0,2 4 0,-5-5 0,2 4 129,-4-8-258,2 4 0,0-5 129,1-1-129,0-1-129,4-2 0,2 0-129,1-3-258,13 3 0,-13-13-258,13 13-387,0-21-1677,12 8-1806,5-1-387,1-6 0</inkml:trace>
  <inkml:trace contextRef="#ctx0" brushRef="#br0" timeOffset="30211.728">17499 15487 2709,'0'0'3354,"14"0"0,-14 0-2838,20-14-258,-2 3 258,-3-6 0,6 1 129,4-7 0,3 0 0,2-6 129,6 0-129,-2-2-129,3-1-129,-4 0-129,3 3-129,-5 0 129,-1 5-129,-3 6 129,-4 0-258,-3 6 0,-5 0-387,-1 6-258,-14 6-774,14-12-2322,-14 12-258,0 0-387</inkml:trace>
  <inkml:trace contextRef="#ctx0" brushRef="#br0" timeOffset="30712.756">17639 15077 5160,'-16'0'4386,"16"0"-129,0-11-645,0 11-3870,0-17-129,0 17 258,9-21-258,-9 21 387,14-20 0,-7 10 258,-7 10 0,17-16-129,-5 8 129,2 0-129,0 1 0,0 5-129,2-1-129,-1 2 129,-1 1 0,-2 4 129,-12-4-129,14 15 258,-11-1 129,-3-2 129,0 5 0,-10-4 0,0 5 0,-5-6-129,1 2-129,-1-4-129,-2-3-129,3-1-258,0-3 0,14-3-129,-22 0-258,22 0-774,0 0-1161,-12-9-1935,12 9-258,6-16 387</inkml:trace>
  <inkml:trace contextRef="#ctx0" brushRef="#br0" timeOffset="31223.785">17909 15511 516,'-11'-14'2709,"9"4"-1806,-2-2-129,-1-1 258,5 2 258,-3-3 0,3 14 129,0-22-258,0 22 129,6-17-387,4 13-258,-10 4-258,21-11-258,-8 7-129,1 4 0,-2 0 129,3 0-129,-3 4 258,0 4 129,-12-8 129,14 21 0,-14-21 129,4 24 129,-6-12 0,-2 5-129,-8-5-129,1 4-129,-3-5 0,-1 1-129,1-5-258,-1-1 0,4-2-387,-3-4-645,14 0-1548,0 0-2064,-3-22 129,6 10-387</inkml:trace>
  <inkml:trace contextRef="#ctx0" brushRef="#br0" timeOffset="34431.969">19976 15033 1935,'0'0'2193,"0"0"-387,0 0-129,0 0-387,0 0-387,-8-6-258,8 6 129,0 0 0,0 0 129,-10-7 0,10 7-258,0 0 129,0 0-258,-10-8 0,10 8 129,0 0-387,0 0 129,0 0-258,-5-11 129,5 11-129,5-10 0,-5 10-129,16-15 258,-2 8-258,1-3 0,3 4 129,-1 0-129,4 0 0,1 1 0,-1 2 0,0 0 0,2 1 129,-6 2-129,2 0 0,-1 2 129,-5 4-129,-3 3 129,-10-9-129,15 21 129,-13-8-129,-2 2 0,-4 2 129,-6-1-129,-5 1 129,-1 1 0,-3-2 0,0 1 0,-3-5 0,6 3 0,-4-7 0,6 0 0,2-1 0,12-7-129,-15 6 0,15-6 0,0 0 0,0 0 0,0 0-129,16 0 129,1 0 0,1-1 0,6 1-129,0 0 129,2 5 0,0 2 0,1 3-129,-4-1 129,-1 4 0,-3 4 129,-4-2-129,-3 1 129,-4 0-129,-5 1 129,-3-4 0,-1 4 129,-10-4-129,-6 1 129,-2-4-129,-2 5 0,-7-6 129,1 1 0,-3-3-129,1 1-129,1-4 129,3 3-129,4-2 0,4-4-129,4 3 0,13-4-387,-14 0 129,14 0-258,0 0-774,7-12-2322,8-5-774,5 3-516,3-10 387</inkml:trace>
  <inkml:trace contextRef="#ctx0" brushRef="#br0" timeOffset="35132.009">20429 14984 129,'18'-2'3354,"6"-3"387,-24 5-1806,22-6-1032,-3 5-258,0-4-129,3 2 129,-3-4-129,5 6 129,-8-5-129,5 6 258,-7-5 0,3 5-258,-17 0-129,23 0 129,-23 0-129,13 0-129,-13 0 0,0 0 0,9 11-129,-9-11 0,0 15 0,0-15 0,-4 21 129,-1-8-129,-1-1 0,0 2 129,-1-2-129,3 5 0,-3-2 0,2 6 129,0-2-129,2 3 0,-3 1 0,3 6 0,-4 0 129,3 0 0,-3 1 0,1 3 129,-2-5-129,1 2 258,-2-5-258,2 1 0,-1-6-129,-1 1 0,3-6 0,1-5-129,5-10 0,-9 15-129,9-15-129,0 0-129,0 0-258,-13-4 0,13 4-387,-12-18-645,12 18-645,-6-24-774,-1 7-1290,3 4-387</inkml:trace>
  <inkml:trace contextRef="#ctx0" brushRef="#br0" timeOffset="35373.022">20450 15294 3096,'0'0'3741,"0"0"-774,0 0-903,0 0-774,15 0-129,-15 0-387,25-3 129,-6-2-129,7 5-129,-2-7-129,7 4 0,-2-2-258,3 1-129,-3 0 0,0 0-258,-2 4-129,-8-5-774,6 5-1806,-5 1-1548,-20-1-129,14 7-129</inkml:trace>
  <inkml:trace contextRef="#ctx0" brushRef="#br0" timeOffset="35696.041">20939 15395 5934,'17'10'4515,"5"-10"-387,-22 0 0,14-10-4128,-14 10-258,24-9 258,-24 9-258,16-7 129,-16 7 129,0 0-387,0 0-1032,0 0-2451,0 0-387,0 0-387</inkml:trace>
  <inkml:trace contextRef="#ctx0" brushRef="#br0" timeOffset="36528.089">21619 15003 3999,'22'2'3999,"-8"-2"-258,-14 0-1419,0 0-2193,0 0 129,0 0 129,-6-2 258,-8 0-129,14 2 387,-30 4-258,13 6-129,-7-5 129,3 7-387,-4-2-129,2 2-129,1-1 129,1-3-129,4-1 0,0 1 0,3-3 0,-1 2 129,15-7-258,-20 13 258,20-13-258,-15 19 258,11-7-129,-2-1 0,4 4 0,-2-4 129,3 0-129,1-11 129,-2 20-129,2-20 0,0 12 0,0-12 0,0 0 129,0 0-129,0 0 0,8 6 0,-8-6 0,14 0 0,-14 0 0,21 0 0,-9 0 0,4 3-129,1-2 129,2 6 0,1-1-129,2 2 129,1 2-129,1 1 129,-2 0 0,-1 0-129,0-1 129,-5 2 0,-2 0 0,-5 1 129,-3-1 0,-5 1 0,-1 0 0,-3 2 129,-8-1 0,-1 1 0,-6-2 0,-1 2 0,-6-5 0,4 4 0,-5-5 129,3 1-258,-3-3 129,5-1-258,-2-1 0,4-5 0,4 2-258,0-2-258,15 0-129,-17-9-516,17 9-1419,0 0-2193,10-21 0,5 12-387</inkml:trace>
  <inkml:trace contextRef="#ctx0" brushRef="#br0" timeOffset="37368.136">22169 15452 645,'-16'17'2838,"2"-16"516,14-1-2451,-13 14-258,13-14 258,-10 15 258,10-15 129,0 0 0,-10 6 0,10-6 0,0 0-129,0 0-387,1-11-387,11 0-129,-2-6 0,8-2-129,2-6 0,6-2-129,1-3 258,7-3-258,0-1 129,4-2 0,0 2 0,0 0 0,0 2 0,0 3 0,-4 2 0,-1 4 0,-6 6 0,-4 5 0,-4 2-129,0 3 0,-8 4 0,-11 3-129,17 0 0,-17 0-258,0 0-129,0 0-645,0 0-903,0 0-1548,-12 6-1032,12-6-258</inkml:trace>
  <inkml:trace contextRef="#ctx0" brushRef="#br0" timeOffset="37913.168">22200 15106 4128,'-4'12'4386,"4"-12"-129,-19 4-258,19-4-3741,0 0-258,-13-11 129,13 11 129,-10-18 0,10 18 129,-11-21 258,11 21-258,-7-20 0,7 9-129,0-3-129,6 2 0,4-2-258,4 1 129,2 1-129,4 1 0,2 1 129,-2 5-129,3 0 129,-2 3-129,0 2 129,-4 0 0,-2 7 0,-3 2 129,-12-9 0,9 24 0,-9-8 0,-4 3 129,-8-1 0,-1 0 0,-4 1-129,-2-2 0,-1-2-258,2-4 0,2-1-387,0-10-645,16 0-2451,-12 0-1032,6-10-387,6-1 129</inkml:trace>
  <inkml:trace contextRef="#ctx0" brushRef="#br0" timeOffset="38532.204">22488 15551 1806,'-14'3'3999,"14"-3"-258,0 0-129,-11-12-3225,11 12-516,0-21 129,0 10 0,3-5 129,3 3 258,-1-3 0,-5 16-129,16-21 258,-16 21-387,20-18 0,-7 12-129,-1 4 0,1 2 129,1 0-129,-1 0 129,2 1 0,-2 5 0,-2 1 0,0 1 129,-11-8 258,12 23-129,-12-11 129,0 3 258,-9-3-129,2 7 0,-11-7 0,1 6-129,-5-7-129,0 3-129,-5-3-129,3 1-387,4-3 129,-2-6-516,10 6-774,-10-7-2967,12-4-645,7-9 0,-2-10 259</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4.55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7-2 236 0,'-4'7'90'0,"4"-3"-48"0,0 0-40 0,0-4 17 15,0 0-6-15,0 0 2 16,0 0-2-16,0 0 2 16,0 0-8-16,0 0 9 0,0 0 6 15,0 0-2-15,0 3 0 16,0 1-9-16,-4 3-2 15,4 1-7-15,0-1-2 16,0 1-9-16,4-1-4 16,0 8-7-16,5-4 0 15,-1-4-29-15,0 1-13 16,-4-8-58 0</inkml:trace>
</inkml:ink>
</file>

<file path=ppt/ink/ink3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4T20:40:29.10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23597 294 1548,'0'0'2064,"0"0"129,0 0 129,0 0-258,0 0 0,0 0-258,0 0-258,0 0-129,0 0-516,0 0-129,0 0-258,0 0-129,0 0-129,0 0 0,0 0-129,0 0 0,0 0-129,0 0 0,0 0 0,0 0 129,0 0-129,-34-49 0,34 49 0,0 0 0,-51 0 129,51 0-258,0 0 129,-54 11 0,54-11 0,0 0 129,0 0-129,-51 24-129,51-24 258,0 0 0,0 0-129,0 0 0,0 0 0,0 0 0,0 0-129,0 0 129,0 0-129,0 0 0,-23 48 0,23-48 129,0 0-129,0 0 0,0 0 258,0 0-129,0 0 0,0 0 0,0 0 0,0 0 258,0 0-129,4 50 0,-4-50-129,0 0 0,0 0 129,0 0-129,54 32 0,-54-32 129,0 0-258,0 0 129,67 35 0,-67-35-129,0 0 129,49 35 0,-49-35-129,0 0 0,0 0 129,49 48-129,-49-48 129,0 0 0,0 0 0,0 0 0,40 56-129,-40-56 0,0 0 129,0 0 0,0 0-129,19 49 0,-19-49 0,0 0 0,0 0 258,0 0 0,0 0 0,-15 51 0,15-51 129,0 0 129,0 0-129,-54 19 258,54-19 0,0 0-258,-69 14 0,69-14-129,-60 0 129,60 0-258,-64 0 129,64 0 0,-58 0-129,58 0 0,0 0 129,-65-14-258,65 14 129,0 0 0,0 0-387,0 0-1419,0 0-2322,0 0-387,0 0-387,0 0 0</inkml:trace>
  <inkml:trace contextRef="#ctx0" brushRef="#br0" timeOffset="1312.075">23343 881 1548,'0'0'3741,"0"0"-903,0 0-516,0 0-645,0 0 0,0 0-258,0 0-645,0 0-129,0 0-258,0 0-129,0 0-129,0 0 258,0 0-258,0 0-516,0 0 516,0 0-387,0 0 258,-43 47 0,43-47-129,0 0 258,-57 27-258,57-27 516,-51 21-387,51-21 0,-55 31-129,55-31 258,-59 28 0,59-28-516,-56 20 516,56-20 129,-58 30-129,58-30 645,-54 28-387,54-28 258,0 0-387,-66 35 0,66-35 0,0 0 0,0 0-129,-55 27 0,55-27 0,0 0 129,0 0-129,0 0 516,0 0-516,0 0 0,0 0 0,0 0 0,0 0-129,-48 14 0,48-14-645,0 0-1806,0 0-1806,0 0-258,0 0 0,0 0 0</inkml:trace>
  <inkml:trace contextRef="#ctx0" brushRef="#br0" timeOffset="2808.16">21993 1294 1935,'0'0'3225,"0"0"-258,0 0-387,0 0-387,0 0-516,0 0-258,0 0-129,0 0-516,0 0-129,0 0 129,0 0-258,0 0-129,0 0 0,0 0-129,0 0 0,0 0 0,0 0-129,0 0-258,0 0 0,0 0 258,0 0-129,0 0 129,0 0-129,0 0 0,0 0 516,-53 72 0,47-36-387,6-36 0,-18 68 387,7-29-387,1 2 258,-3 0-387,2-9 0,0-7-387,0-2 645,5 11-387,-2-20-129,8-14 129,-10 17-129,10-17 0,0 0 0,0 0-129,0 0 129,0 0 0,0 0 129,0 0 0,6-19-258,2 3 129,-2-9-129,4 3-129,-2-4 0,-8 26-129,16-54-516,-16 54 516,14-62-258,-14 62 645,0 0-258,13-70 645,-13 70-258,0 0 387,15-57 258,-15 57 0,0 0 0,0 0-258,0 0 0,24-50-129,-24 50 0,0 0-258,0 0 0,0 0-129,0 0 129,0 0 0,0 0 129,0 0 0,0 0 0,0 0 129,0 0 387,41 53-258,-41-53 0,0 0 129,28 53 0,-18-31-258,1 3 258,5 1-258,-2 0-258,2-7 129,-1 6 387,3 1-516,0-4 129,-3-2 129,4-8-129,-5 2 0,2-2 129,-5 7 0,6-14-129,-4-2 129,-1-3 129,0 0-129,-1 0 129,-11 0 0,18-15-129,-13 3 129,-3 0-129,-2-3 129,0-9-258,0 24 129,-5-55-516,5 55 645,-9-55-645,9 55 516,-11-69-129,11 69 258,-5-59-645,5 59 516,0-62 258,0 62-387,0-51-129,0 51-129,0 0-645,5-57-1290,-5 57-1548,0 0 0,0 0-645,0 0-387</inkml:trace>
  <inkml:trace contextRef="#ctx0" brushRef="#br0" timeOffset="3512.2">22461 1401 2580,'50'-48'3483,"-50"48"-645,0 0-774,0 0 129,0 0-774,0 0-387,0 0 0,0 0-129,0 54 0,0-54 129,0 0-516,10 56-129,-10-31-129,3-2 258,-3 1-387,3 5 258,-3 3-387,1 0 258,-1-1-258,0-8 0,1 0 0,-1-5 0,4 5 0,-3-9 0,-1-14-387,0 0 258,0 0-387,0 0-516,14 0-1419,-10-12-1806,-4-5 129,1-9-516,-1-2 387</inkml:trace>
  <inkml:trace contextRef="#ctx0" brushRef="#br0" timeOffset="4100.232">22500 1356 1548,'0'0'3741,"0"0"387,0 0-774,0 0-1032,0 0-645,0 0-387,0 0-129,0 0-387,0 0-516,0 0-129,57-50 387,-57 50-258,0 0 0,0 0 0,56-8 0,-56 8-129,0 0-129,0 0 0,0 0 129,56 8-129,-56-8 258,0 0-258,0 0 0,0 0-129,54 60 129,-54-60 258,0 0-516,0 0 129,34 60-129,-34-60 258,0 0 258,0 0 129,0 0 0,0 0-645,9 52 516,-9-52-129,0 0 129,0 0-129,0 0-129,0 0 129,-55 26 0,36-26-129,19 0 258,0 0 129,-66 0-516,66 0-129,0 0-516,-59 0-2064,39 0-1419,20 0-129,-34 0-387,20 8-645</inkml:trace>
  <inkml:trace contextRef="#ctx0" brushRef="#br0" timeOffset="4992.285">23428 976 1677,'0'0'3354,"0"0"-645,0 0-1032,0 0 129,0 0 129,0 0-516,0 0-645,0 0 387,0 0-516,0 0 258,0 0 387,0 0-774,22 54-516,-22-54 258,0 0 387,0 0-516,45 65 516,-45-65-516,0 0-129,51 75 258,-51-75 516,42 63-258,-42-63-516,45 68 129,-45-68 258,54 72 0,-25-35 129,-2 1-774,3-2 258,-1-6-387,1 5 645,-4-6-258,-2-2-129,0-7-258,-6-6 516,-2-1-129,-3-4 129,-13-9-129,14 7 129,-14-7-129,0 0-129,0 0-516,-3-8-2451,-4-4-1290,-1-4-258,-2 6-258,10 10-387</inkml:trace>
  <inkml:trace contextRef="#ctx0" brushRef="#br0" timeOffset="6308.36">24130 1664 1161,'0'-18'2064,"0"18"-258,10-16-387,-10 16 258,0 0-258,7-15 129,-7 15-129,0 0 129,0-10-258,0 10 0,0 0-258,0 0 129,0 0-387,0 0-129,-2 8-129,2-8-129,0 0 0,0 0-258,0 0 258,0 0-258,0 0-129,0 0-129,0 0 129,0 0 0,0 0-129,0 11 129,0 2 0,2 6-258,2 3 258,1 2 258,-1-7-258,5 12 129,-4-2 0,4 4 0,-2-2 129,1-1-258,-2 1 129,1-4-129,-3 4 258,4-5-258,-1-5 129,-2-1-258,1 2 129,-2-7 0,-4-13 0,14 20 0,-14-20 129,0 0-129,8 13 129,-8-13 0,0 0-129,0 0 129,0 0 129,0 0-129,8-10 0,-8 10 129,10-20-258,-1 3 387,-1-2-258,4-1 0,1-4-129,1 0 129,1 0-387,1 0 387,-2-3-129,1 9 129,-2-4-258,-1 4 129,-3 0 129,2 0-129,-2 0 387,-9 18-258,17-17-129,-8 1 0,-1 6 129,2-1-129,-10 11-129,15-15 129,-11 3-129,-4 12 0,7-15 129,-7 15-129,0 0-258,0 0-387,0 0-1032,0 0-2838,-9 9 129,9-9-516,-20 5-258</inkml:trace>
  <inkml:trace contextRef="#ctx0" brushRef="#br0" timeOffset="7268.415">24684 1742 129,'0'-11'3096,"0"11"-387,0 0-258,0 0-516,0 0-387,0 0-387,0 0-129,0 0-516,0 0 0,0 0-387,0 0 0,0 0-258,0 0 129,0 0 0,0 0-129,0 0 129,0 0-258,0 0 129,0 0 0,0 0 129,0 0 0,0 0-129,0 0 258,0 0-129,0 0 0,0 0 0,0 0 0,0 0 129,0 0-129,0 0-129,0 0 0,0 0 0,0 0 129,0 0 0,0 0 0,0 5 0,0-5 258,0 15 258,0-3-129,0 0 258,0 2 258,2 10-387,-2 3 516,1 0-516,-1 5 0,3 1-258,-3 3 129,0-6-258,0 3 0,0-7 0,0-3-129,0-2 0,0-5 0,0-16 0,1 16-129,-1-16 0,0 0-129,0 0-387,0 0-1935,10 0-1419,-10-12-387,3 1 0,-3-10 259</inkml:trace>
  <inkml:trace contextRef="#ctx0" brushRef="#br0" timeOffset="7917.452">24676 1744 903,'-15'-18'3354,"15"6"0,0 12-1032,0-9 0,0 9-516,9-16 0,-9 16-645,14-13-258,-8 2 258,8 7-387,-14 4 0,23-10-258,-10 5-129,3-2 0,-3 3-129,3 3 0,-4 1-258,4 1 0,-3 3 129,1 6-129,-2 0 0,-1 4 0,1-6 0,-3 9-129,1-1 258,-4-1-129,-3 0 0,-1-1 129,0 4-258,-2-2 258,0 3-129,0-19 129,-5 20-129,1-5 0,-4-3 129,8-12 0,-15 14 129,15-14-129,-20 16 0,9-8 129,-6-3 129,4-5 0,-7 0-129,2 0-129,-1 0 0,4 0 0,-2 0 0,2 0-129,4-2-387,-1-2 0,12 4-1161,-13-1-2838,13 1-258,-10-3-129,10 3-516</inkml:trace>
  <inkml:trace contextRef="#ctx0" brushRef="#br0" timeOffset="9112.521">24245 2416 2709,'-5'11'3741,"5"-11"-774,0 0-129,0 0-774,0 0-516,0 0-516,0 0-387,-12 0-129,12 0 0,-13 0 0,13 0-129,-25 8 0,9 0 0,-7 0 0,2 10 0,-4-3-129,1 5 129,-5-3 0,6 1-129,-4 4 0,5 0 0,-2-2-129,2 1 0,-2 1 0,6-5 0,-2 2-129,1-4 129,5-2-129,1 0 0,5-1 0,8-12 129,-11 3-258,11-3 129,0 0-129,0 0-129,0 0-516,0-7-1806,3-4-1806,4 0-645,1-1-129,0-3 1</inkml:trace>
  <inkml:trace contextRef="#ctx0" brushRef="#br0" timeOffset="10160.581">23382 2892 2709,'0'0'3225,"0"0"0,0 0-903,0 0 0,0 0-774,0 0-258,0 0-645,0 0-129,0 0-129,0 0 0,0 0-129,2 15-129,0-3 258,3 3-258,-2 1 129,3 8 258,1 1-387,-2 2 0,2 3 0,0 2 129,1-1-258,4 6 129,-2-5-129,4 0-258,-2-6 258,6 5 0,-2-9 0,2 0-129,-3-1 129,-1-4 0,1 0 0,-3-4-129,-1-4 129,-11-9 0,14 18 0,-14-18 0,0 0 0,0 0 0,0 0 129,11 9-129,-11-9 0,0 0 129,0 0 0,4-6-129,-3-5 0,-1 11 0,7-26 0,-3 6-129,7-4 258,-2-5-258,1-2 129,1-4 0,-1-3 0,2 2 387,0-1-258,-3 3-129,-4 3 129,2 7-129,-4 2 0,2 8 0,-4 3-129,-1 11-129,2-11 258,-2 11 0,0 0-387,0 0 129,0 0-387,0 0-1806,0 0-1806,0 7 129,0-7-774,-8 17 904</inkml:trace>
  <inkml:trace contextRef="#ctx0" brushRef="#br0" timeOffset="11207.641">24426 2398 3612,'-6'-2'3225,"6"2"-645,0 0 0,0 0-387,-15 0-645,15 0-258,0 0-516,0 0 129,0 0-258,0 0-129,3 9-129,-3-9 129,7 16-258,-1-4 0,-1 1 0,2 5-129,4 2 129,1 5-129,4 3 0,0 5 0,1 2-129,1 3 129,1 0 0,1-5 0,-6 5-129,2-2 129,-4-6-129,0-4 129,-2-6-129,0 1 129,-3-8 0,1 2-129,-8-15 129,6 11-129,-6-11 0,0 0-258,0 0 0,0 0-387,0 0-1677,0 0-2193,0 0-129,0 0-774,0 0 387</inkml:trace>
  <inkml:trace contextRef="#ctx0" brushRef="#br0" timeOffset="11843.677">24389 3184 1,'0'0'3611,"0"0"517,0 0-1419,0 0-387,0 0-645,0 0-258,0 0-258,0 0-387,-9 18-129,4-3-387,2 9 129,-4 1-129,2 9 0,-5 4-129,0 4 129,-3 3-129,0 3 129,0-8-129,1-3-129,1-5 0,1-9-129,4-7 0,6-16-129,-5 17-129,2-25-516,3 8-2193,17-24-1290,-11-7 0,5 4-258</inkml:trace>
  <inkml:trace contextRef="#ctx0" brushRef="#br0" timeOffset="12312.704">24295 3272 2967,'9'23'3483,"6"2"-1419,-5-4-645,1-5 0,7 11 0,-8-9-129,10 14-129,-6-11-258,7 8 0,-6-8-129,7 8 0,-7-8-258,5 2-129,-3-6-129,4 1 0,-5-5-129,3 2 129,-4-4 0,-1-4 0,-1-2 129,0-2-129,-13-3 258,15-12-129,-13-9 129,3-1-129,-5-13 0,1-4-258,-1-3 129,0-1-258,0 2 129,0 6-129,-1 0 0,-1 6-129,2 8 0,-1 1-258,1 10-258,0-11-774,9 10-2709,-4-2-516,-5 13-387,10-17-129</inkml:trace>
  <inkml:trace contextRef="#ctx0" brushRef="#br0" timeOffset="12903.738">24860 3275 2967,'0'10'3999,"0"-10"-645,3 15-1161,-3-15-129,1 20-129,-1-20-516,3 30 0,-3-9-516,3 13-129,-3-2-129,5 11-129,-3 1-387,2 3 0,-1-1-129,0-1 0,0-6 0,-1-3 129,0-7 0,-1-7-387,1-5-258,-2-17-3225,0 0-645,0-9-516,0-14-129</inkml:trace>
  <inkml:trace contextRef="#ctx0" brushRef="#br0" timeOffset="13571.776">24895 3251 516,'-14'-1'3870,"14"1"387,0 0 0,0 0-2838,-6-20 129,6 20-258,0-17-516,0 17 129,12-21-258,2 13-129,-5-5 0,9 4-129,-4-1-129,7 2 0,-6 2-129,4 3 0,-1 0 129,-1 3-129,1 0-129,-3 7 129,-1 1-129,1 7 129,-2-4-129,-1 1 129,-4 3-129,-1 4 129,0-1 0,-2-4-129,-4 1 0,0 1 129,-1-1-129,0 2 0,0-3 129,-3-1-129,-4-1 258,-1 1 0,-3-1 0,0 0 0,-6-2 129,-1 2 0,-4-4-129,-4 2-129,-6-8 0,-3 2-129,-1 3-387,-6-7-516,9 2-3612,-9-2-387,1-3-129,3-3-387</inkml:trace>
  <inkml:trace contextRef="#ctx0" brushRef="#br1" timeOffset="22464.284">22369 927 1419,'0'0'1806,"0"0"129,0 0 258,0 0-387,0 0-516,0 0 129,0 0 0,0 0-645,0 0-258,0 0 0,0 0-387,-62 23 129,62-23 516,0 0-258,-50-5-258,50 5 0,-50-8 0,50 8 129,-64-2 129,64 2-129,-77 0-645,77 0 516,-85 0 0,85 0-129,-91 12 387,42-9-387,49-3-129,-96 15 0,96-15 387,-90 26-387,90-26-516,-81 31 516,81-31-387,-63 34 258,63-34 129,-53 37 0,53-37-129,0 0 0,-62 63 516,62-63-516,0 0 387,-44 70-387,44-70 387,-24 57-387,24-57 258,-19 59-129,19-59 0,-12 67 0,9-30 258,-2-3-129,3 3 0,-1-1-129,3 0 129,-1 0-129,1 0 516,0 4-516,7-11 258,5 1-129,4-1 0,-1-4 0,8-1 129,-3-2 0,2-5-129,1 1 0,0 2 129,0 2 0,2-3-387,5 5 387,0-2-258,5 0 129,-1 0-129,4-5 258,2 1-387,-4-5 258,4 2 0,-5-3 0,-1-3 0,-2-1 0,0 0 129,-4-2-129,1-1 0,-3-2 0,0 4-129,-2-7 258,-1 2-516,-2-2 258,-1 1 0,-5-1 258,1 0-258,-3 0 129,4-6-129,-2 4 0,1-1 129,4-1-129,4-3 129,2 1-258,4-1 129,2 1 0,-1 0 0,1-3 129,0 4-129,-1-2 0,0 3 0,-2 0 129,-1-6-129,-3 3 0,0-1 0,-5 2 129,1-4-129,-4 3-129,-1-3 258,-1 1-258,-2-1 258,2 3-129,-1-1 258,0-6-387,0 6 258,0-3 0,2-2-129,-5-1 0,3 5 129,-2-6-258,1 5 258,-1 0-129,-2-4-129,4-3 129,-2 2 0,2-3 0,-1 0 0,-1-2 129,1 1-129,-3 2 0,2-5 129,-4-2-129,2 2 129,-1 3 0,-1-3-129,1 2 0,-9 20-129,16-54 258,-16 54-129,0 0 258,16-54-516,-16 54 258,0 0-129,0 0 516,0 0-774,0-52 387,0 52-258,0 0 129,0 0 129,0 0-129,0 0-129,0 0-129,0 0 516,0 0-129,0 0-129,0 0 0,0 0 387,0 0-129,0 0-129,0 0-129,-51-13-129,51 13 129,0 0 258,0 0-129,-67 19 0,67-19-516,0 0 516,-52 15 516,52-15-516,0 0-387,0 0-387,0 0-903,0 0-2580,0 0 129,0 0-258,0 0-774</inkml:trace>
  <inkml:trace contextRef="#ctx0" brushRef="#br2" timeOffset="30387.738">24526 3081 1677,'0'0'1677,"0"0"0,0 0 258,7-9-645,-7 9-516,15-13-258,-15 13 258,15-12 0,-15 12 129,13-13 0,-13 13 0,5-11-129,-5 11-129,0 0-258,0 0-129,-6-14 0,6 14 129,-12-10-129,12 10 0,-13-7 0,13 7 0,-11-5-129,11 5 0,-11-2-129,11 2 129,-14 0-129,3 1 0,-3 1-129,-1 2 129,-5-1 0,0 4 129,-3-2-129,1 2 0,-2 2-129,1-1 258,2 0-129,-1 1 516,1 0-387,2 3-129,-1 0 129,1 3-129,3-4 129,-3 0-129,5 5 0,-2 2-258,3-1 258,0 2 129,1-2-129,3-1 129,-3 1-129,4 4 129,-3-5 0,3 1-129,-3 0 129,0-1-129,-3 0 0,1 2 129,-1 0-129,1 0 129,-1 0 0,2-1 0,-1 2-129,4 3 258,0 0-258,3 2 258,2-6-129,2 5 0,1-4 129,1 5-129,1-5 129,5-1-129,-2-3 0,3 2 0,-1-3 0,1 1-129,-1-5 258,0 2-258,-6-12 0,11 20 129,-11-20-129,16 19 129,-16-19-129,18 23 129,-5-6-129,1-6 0,2 7 129,2 1-129,2-1 0,1 0 0,1 0 129,-1-2-129,-2-4 129,3 4-129,-2-7 258,1 2-129,-1-3-129,1 2 129,1-3 0,2 1 0,0-2-129,1 1 129,2-2-129,2 6 129,-1-6 0,3 4 0,-4-5 0,5 5 0,-4-1-129,2 0 129,0-3 129,-1-2-129,-1 0-129,1-1 0,1-1 129,0 1-129,0-2 0,0 0 129,-1 0-258,2-2 129,-2 2 129,-2 0-129,-2 0 0,-2 0 0,-3-1 0,-2 1 129,-4-2 0,-14 2 0,18 0 0,-18 0-129,0 0 258,10-8-129,-10 8 0,0 0 0,0 0-129,5-10 0,-5 10 129,5-11-129,-5 11-129,12-21 129,-12 21 0,16-19 0,-16 19 0,15-14 0,-15 14 0,14-11-129,-14 11 129,0 0 0,0 0-129,0 0 129,0 0 0,0 0 0,0 0 0,0 0-129,0 0-129,0 0-129,0 0-387,0 0-1677,0 0-2322,0 0-258,15-14-645,-12 3 129</inkml:trace>
</inkml:ink>
</file>

<file path=ppt/ink/ink3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3:03.9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7316 6517 129,'0'0'2322,"0"0"-2322,0 0 0,0 0 258,0 0 258,0 0 129,-9 3 258,9-3 258,-18 3-129,7-1 0,-5 0-516,0 3 0,-5 0-258,1 3 0,-2 0 0,-3 3-258,-2 2 129,-4-3-129,1 5 129,-5-1-129,-3 4 129,-3 0 0,-3 0-129,-1 4 387,-5-4 0,6 5 0,-4-4 129,4 4-129,2-6 0,7 3 0,2-5-129,6 0 129,6-3-387,6-1 0,15-11 0,-13 18 0,13-18 0,9 12 0,3-7 0,10-1 129,3 1-129,7-2 129,4 1-129,4 0 129,6 0 0,1 1-129,3 4 129,3 1-129,-1 0 129,0 2-129,-1 3 129,-4 2-129,0-1-129,-5 4 129,2-4 0,-7 4-129,-3-4 129,-8 3 0,-1 1 0,-6-4 0,-9 2 129,-6-3 0,-5 2 0,-12 0 129,-7 0-129,-4 0 129,-8-1-129,-4 1 0,-5-2 0,-6-1 0,-3 0 0,0-1 0,1-3 129,-3 2-258,0-3 0,4-3 0,4 0 0,6-2-387,5 0 129,4-4-774,12 3-1935,17-3-1290,-18 0 0</inkml:trace>
  <inkml:trace contextRef="#ctx0" brushRef="#br0" timeOffset="800.045">6471 7996 1677,'2'-13'2580,"9"2"-129,-11 11-258,0 0-387,4-12-387,-4 12-129,0 0-129,-7 9-258,-6-1-258,0 4 0,-7 5-258,0 5-129,-10 2 129,-2 9 0,-9 0 0,-4 7-129,-10 1 0,-3 5 0,-8-2 0,-1 3 0,-9 0 0,3 3 0,-2-6-129,4 0 0,2-5 129,4-4-258,5-6 129,7-4-129,5-6 129,8-6-258,8-1 0,4-8-129,13 5-516,-3-9-903,18 0-2580,-14 0-387,14 0-387</inkml:trace>
  <inkml:trace contextRef="#ctx0" brushRef="#br0" timeOffset="1408.08">4011 9180 2451,'19'-6'3612,"-19"6"129,0 0-516,15-2-3354,-15 2-387,14 13 258,-7 0 129,-1 6 387,-3 8 258,-3 0 129,0 12 258,-10 2 258,3 11-129,-11-3-129,4 8-129,-2-5-129,2-1-258,-1-6-258,4-8-129,4-6-129,0-13-258,7-4-387,0-14 0,0 0-516,7-17-129,3 0-129,-4-16-258,5 1 0,-7-7-774,2-6-1161,7 8 646</inkml:trace>
  <inkml:trace contextRef="#ctx0" brushRef="#br0" timeOffset="1844.105">4115 9168 129,'26'-20'3225,"-26"20"387,15-8-1548,-4 12-645,-11-4-129,19 30-258,-12-12-258,3 11-129,-3 0 0,7 7 0,-2-3-129,9 1 129,-3-2-129,7 1-258,0-6 129,5 0 0,0-6 0,1-4-129,-3-5-129,1-1 129,-5-7 0,-3-2 0,-5-2 0,-2-7 0,-3-10 0,-3 0 0,-4-9 0,-3-3 0,-1-7-129,0-3 0,-6-5-129,-1-2 0,-1 1 0,3 1 0,0 1-129,4 2-129,1 6 129,0 4-258,6 8-258,-2-3-387,13 17-1161,-10-3-2322,6 1-129,1 6-258</inkml:trace>
  <inkml:trace contextRef="#ctx0" brushRef="#br0" timeOffset="2264.129">4970 9382 3225,'-2'56'3612,"1"-29"-258,2 9-2838,6 6-387,2 0 258,2 2 387,-6-5 0,10-1 0,-10-12 129,7 2 129,-10-14 0,5-2-387,-7-12-387,0 0-387,4-14-387,-4-9-516,0 2-516,-6-17-645,6 1-258,-9-8 129,7 3-258,-6 1-516</inkml:trace>
  <inkml:trace contextRef="#ctx0" brushRef="#br0" timeOffset="2670.152">4904 9267 129,'-19'-12'3354,"19"-10"387,9 7-1806,8 3-387,4-9-516,7 5-258,4-7 0,6 8 129,1-5-387,7 6 129,-5 2-258,4 5-129,-3 3 0,-1 4 129,-4 3-129,-1 9 0,-8 0 0,-1 10 129,-8-5 0,2 8 258,-13-2-129,1 4 0,-9-5 0,-1 8-258,-16-4 258,-3 3-258,-11-2 258,-4 2-387,-9-5 129,0 2-129,-4-6 0,1 0 0,1-6-129,2-7-129,8 5-516,0-12-774,18-2-3096,2-4-258,4-6-516,10-8 258</inkml:trace>
  <inkml:trace contextRef="#ctx0" brushRef="#br0" timeOffset="3644.207">7540 7879 2967,'0'0'3483,"0"0"129,0 0-2838,18 16-645,-2-7 0,8 1 0,0 1 129,7 4 129,0 2 0,5 3 129,2 1 0,4 9 129,-1-1-129,6 11 129,1 2-387,7 7 129,-2 1-258,4 5 0,2 1 0,7 2 0,1-2-129,2-2 258,-3-5-129,-2-3 129,-4-7 129,-1-2-129,-10-9 129,-5-1 129,-11-9-129,-3-1-129,-10-5 0,-4-1 0,-16-11 0,19 10-129,-19-10 0,0 0-129,0 0-387,-13-1-516,1-3-3612,-2-1 0,-8-4-645,0-1 517</inkml:trace>
  <inkml:trace contextRef="#ctx0" brushRef="#br0" timeOffset="4428.253">8192 8994 1806,'-6'-13'3741,"2"0"-387,4 13-774,0 0-3096,0 0-903,4 6 387,-4-6 258,14 14 516,-14-14 387,14 24 774,-8-10 387,7 11 0,-5-4-129,8 16-129,0-2-258,8 14-516,1 2 0,3 7-258,2 1 129,3-1-258,3 0 258,-1-3-258,0-6 129,0-11 0,-2-4 0,0-9 129,-2-11-129,-1-7 0,-4-7 129,-2-7-129,0-12 258,-4-5-258,-5-12 129,-2-1 129,-2-8-129,-4-1 258,-4-6-258,1 5 258,-4-1-258,0 5 0,0 0-129,-3 8 129,1 2-129,0 6-129,-1 5 129,2 5-129,1 5-387,-2-1 0,2 13-1290,0 0-2580,0-15 0,0 15 0</inkml:trace>
  <inkml:trace contextRef="#ctx0" brushRef="#br0" timeOffset="5095.291">9171 9114 1,'0'67'3611,"0"-33"1,10 9-1290,-1 4-2322,6 4 258,1 2 0,0-5 645,2 3-129,-7-15 258,7 1-258,-10-11 258,3-4-387,-6-7-645,-5-15-1806,0 0-2322,5-7-258</inkml:trace>
  <inkml:trace contextRef="#ctx0" brushRef="#br0" timeOffset="5328.304">9235 9031 5547,'11'-24'4773,"13"16"-258,-2-9-129,5 3-4386,6-1-129,5 2 129,-1 3 0,-3-2 0,0 6 129,-2 0 129,1 6-129,-6 0 129,0 0 0,-4 7-129,0 4 129,-6 5-258,-2 1 129,-6 4 0,-6 0 0,-3 4-129,-3 2 129,-9-4-129,-7 5 129,-5-2 0,-5 1 0,-3-6 0,-5 1 0,0-5 129,-7 0-129,1-7 0,-2-2 0,3-1-129,2-3 0,-1-1 0,6-3-129,5 2-129,5-2-129,9 0-387,-4-2-387,20 2-2322,0 0-1419,0 0-258,0 0 0</inkml:trace>
  <inkml:trace contextRef="#ctx0" brushRef="#br0" timeOffset="7768.442">9049 10189 1419,'-1'24'4128,"1"-24"-129,-9 26-129,-2-9-3096,5-2-903,-1 2 129,-3 2 129,1 0 258,-6-2 129,1 9 129,-8-4 258,2 7-129,-7 0 0,4 8 0,-10 1-129,3 9-129,-4 3-129,1 5 0,-5-1-129,4 6 129,-1-6 0,3 1-129,0-8 0,5-4-129,6-11 129,3-6-129,3-5-129,7-8-129,8-13 129,-8 12-258,8-12-129,0 0-387,9 0-645,-9 0-1290,0-12-2193,0 12 0,0 0-258</inkml:trace>
  <inkml:trace contextRef="#ctx0" brushRef="#br0" timeOffset="8620.493">8080 11464 1032,'-15'-8'387,"15"8"387,-13-10 258,13 10 516,0 0 129,0 0 387,0 0-258,0 0 0,0 0-387,0 0-129,-6 9-516,8 4-258,2-2 0,6 7-258,-1 3 129,7 7-258,1 3 0,3 6-129,0 4 129,1 5-129,1 4 0,1 3 0,0 3 0,-4-6 129,2 0-129,-4-5 258,-2-7-129,2-5 129,-3-12-129,0-4 0,-1-15 0,4-2-129,-1-16 129,4-10-129,0-9 0,3-7 129,1-5-129,1-2 129,1-3-129,0 1 129,-1 4-129,1 4 129,-3-1-129,-1 7 0,-4 4 0,2 6 129,-7 4-258,0 7 129,-4 2 0,-9 14-129,12-11-129,-12 11-645,0 0-645,0 8-2838,0-8-129,0 0-258</inkml:trace>
  <inkml:trace contextRef="#ctx0" brushRef="#br0" timeOffset="9453.54">9751 10119 1806,'11'13'3483,"9"2"258,-20-15-2451,16 17-1161,2-5 258,-1-5 129,6 5 387,-4-4 129,8 8 0,-3-4 0,10 10 129,-2-4-387,9 11-129,-1 0-129,7 9-258,1 1-129,6 7 0,2-1-129,5 5 129,1-3 0,6 5 0,3 0 129,4 2 0,2-3 0,2 2 0,-2 0 0,0 0 0,-2-2 0,-4 0 0,-6-8-129,-5 1 387,-10-10-387,-4-2 129,-8-6-129,-4-5 0,-10-6 0,-4-2-129,-4-4 0,-5-4 0,-11-5 0,13 7 0,-13-7 0,0 0-129,0 0-129,-13 0-258,13 0-774,-21-2-1935,8 0-1677,1-1-129,-5-2-258</inkml:trace>
  <inkml:trace contextRef="#ctx0" brushRef="#br0" timeOffset="10128.579">11917 11485 1161,'0'0'3870,"4"-10"129,-4 10-258,13 8-3225,-13-8-516,3 15 129,-3-15 258,4 28 0,-4-10 258,1 11 0,-1 2 0,0 11-129,-5 1 0,2 5-258,-9 1 129,5 1-129,-5-5-258,2-4-129,-1-7-129,-2-11-387,8-4-774,-8-17-903,13-2-1161,-9-7-1161,1-19 258</inkml:trace>
  <inkml:trace contextRef="#ctx0" brushRef="#br0" timeOffset="10580.605">11893 11461 3612,'21'29'3999,"-15"-17"-258,13 12-2322,-1 5-1419,2 5 0,5 2-387,0 3 387,1 0 0,0 1 129,4-3 387,-2-3-129,2-5 258,-4-10 0,2 0 258,-6-11-258,5-6 0,-10-7 0,3-9-258,-9-12 129,4-1-129,-11-9-129,2-3 0,-6-8 0,0 4 0,-2-5 0,-4 5 0,-2-2-129,-1 5-129,4 1 258,-1 4-387,3 4 129,2 2-129,1 8 0,0 2-387,0 19-645,10-23-1419,-10 23-2064,25-12-129,-9 3-258</inkml:trace>
  <inkml:trace contextRef="#ctx0" brushRef="#br0" timeOffset="10941.625">12810 11368 2709,'-2'59'3225,"4"-18"-903,-2-15-129,8 16-3483,-5-1-129,6 9 1032,5 3 774,-7-4 387,5 7 774,-7-15 645,5 2 0,-7-14-645,6-4-903,-3-9-1290,-6-16-1419,0 0-2322,9-9-129,-9-16 129</inkml:trace>
  <inkml:trace contextRef="#ctx0" brushRef="#br0" timeOffset="11464.654">12780 11262 6321,'29'-32'4515,"-3"21"-645,-4-11-129,5 7-4386,6-6 129,12 7 129,-1 0 258,5 3 129,1 5 387,-5-5 258,6 11 129,-8-1-129,4 2-129,-5 4-258,0 7 0,-7-2 0,-1 4 0,-7 1 0,-3 4 0,-7-2-129,-3 7 387,-7-2-258,-5 4 0,-5-2 0,-9 4 129,-11-3-129,-6 1 0,-11-2 0,-8-2 0,-10-1 0,-2 0 0,-7-3 0,-1 1-258,0-5 129,0 1-129,6-1 0,3-1-129,8 2-129,2-7-258,14 8-516,-6-15-2322,7 7-1548,8-5-387,4-2-129</inkml:trace>
  <inkml:trace contextRef="#ctx0" brushRef="#br1" timeOffset="26972.542">2145 8054 2580,'12'2'3096,"-12"-2"129,0 0-2967,0 0-258,12 4-129,-12-4 387,0 0 0,0 0 258,0 0 129,0 0-129,0 0 129,0 0 0,0 0 0,0 0-387,0 0-129,-7 8-129,7-8 258,0 0-516,-14 8 258,14-8 0,-12 13 0,12-13 0,-18 22 0,8-9 0,-3 2 0,-1 3 0,-1 0 258,-4 3-258,0 3 0,0 1 0,-2 0 129,1-1-129,2 2 0,0-1 129,3-1-129,0-3 0,5-1 129,3 0-129,3-6 0,4 0 0,0-14 129,12 12-129,1-10 0,7-2 0,2 0 0,6 0 0,-1-2-129,6-3 129,-3 5 0,5 3 0,-3 1 0,2 6 129,-2-2 0,1 4-129,-3 1 129,-3 1 0,-2 3 0,-5-2 129,-1 3-516,-7-2 258,-2 4 0,-5-3 0,-5 3 0,0-3 258,-8 1-129,-6 0 0,-7-1 129,-3 0 0,-4 0 0,-3-3-129,-2 1 258,-3-6-258,2 2 0,1-5-129,5-2 0,1-3 0,6-1 0,1 0-258,6-7-387,14 7-258,-12-19-1677,11 1-1290,7 5-129,3-11-129</inkml:trace>
  <inkml:trace contextRef="#ctx0" brushRef="#br1" timeOffset="27640.58">2530 8395 2451,'0'0'3225,"12"7"-903,-12-7-1806,14 8 129,-14-8 129,14 12-258,-5-1 258,-3 2-129,0 1 258,-1 2 129,1 7-258,-4-7 0,4 7-258,0-4 258,2 0-516,-2-5 0,7 0-258,-13-14 129,22 11-258,-8-11 129,1-2 258,-1-7-258,-1-4 129,-2-1-129,-2-3 129,1-3-129,-6-1 129,0 1-258,-3 2 129,-1-2-129,0 1 0,0-1 129,-1 1 0,-1 2 0,0 0 0,0 1 0,-2 3-129,4 13 129,-5-20-258,5 20-129,-6-12-645,6 12-774,0 0-2451,0 0 0,-8 7 129</inkml:trace>
  <inkml:trace contextRef="#ctx0" brushRef="#br1" timeOffset="28496.628">2856 7821 1,'14'15'2192,"6"3"-257,-10-7-129,-10-11 258,20 25-645,-13-12 258,4 7-387,-2-3-129,3 7-258,-4 2-258,4 6-258,-5 2 0,2 3-129,-2 1 129,0 1-258,-4-5 129,0 2-129,-2-6 0,1-5 0,-2-5 0,3-4 0,-3-6 0,0-10 0,1 11 0,-1-11 0,0 0 0,16-8-129,-8-4 258,3-2-258,3-6 0,1-7 0,5 1-258,0-4 258,1 2-129,2 0 129,0 1 0,-1 5-129,2 1 129,-1 6 0,1 5 0,-3 4-129,2 4 129,-3 2 0,1 2-129,-7 6 129,3 7 129,-5 0-129,-3 4 0,2 5 0,-6-2 129,-3 6-129,-2-1 129,0 2 0,-4-5 258,-5 3-129,-7-5 0,1-1 129,-5-4 0,1 0-129,-6-7 129,5 4-129,-6-6-129,2-3 0,3 0-129,1-3-129,5-1-258,-1-4-903,16 3-2838,-7-15-516,5-3-129,5-3-258</inkml:trace>
  <inkml:trace contextRef="#ctx0" brushRef="#br1" timeOffset="33211.898">3661 7948 1,'8'13'644,"-8"-13"259,13 13 129,-13-13 258,12 4-258,-12-4 129,18 8 129,-8-3-387,2 6-516,4 0 129,0 3-387,-1 6 0,2-1-129,0 8 129,-1 0-129,-2 6 0,-1 0 258,-3-1-129,-3 4 258,-4-4 258,0 2-129,-3-9 258,-3 3 0,-4-11-258,3 3 129,-5-8-258,1 2-129,8-14-258,-15 17 0,15-17-129,-18 11-129,18-11 0,-21 1-387,21-1-387,-21-6-1032,8-11-1548,11 5-258</inkml:trace>
  <inkml:trace contextRef="#ctx0" brushRef="#br1" timeOffset="33711.928">3585 7977 1,'-14'9'3224,"2"-9"-386,12 8 258,0-8-3354,0 0-516,0 12 129,0-12 387,0 0 258,8 12 258,-8-12 387,0 0 129,0 0 258,0 0-129,0 0 0,0 0-516,0 0 0,13-3 0,-13 3-258,24-15 0,-2 4 0,7-6 0,4-1-129,7-3 0,6-1 129,1-4-129,2-1 0,0 0 0,-4 3 0,-3-2-129,-2 3 129,-8 5-129,-7 3 129,-3 4-258,-6 3 129,-3 8 0,-13 0-774,16 0-1806,-5 8-1290,-11-8 387</inkml:trace>
  <inkml:trace contextRef="#ctx0" brushRef="#br1" timeOffset="35932.055">14107 11067 2967,'-45'-21'1935,"23"10"-516,1-6-129,4 3-258,-3-7 129,7 2 0,-5-7-129,8 2 0,-1-10-516,9 5 258,0-8-387,2 1 129,7-1-516,8-3 0,4 5-129,1-5 129,5 7-258,1 1 258,0 7 0,3 4-129,-1 7 0,-1 6 0,0 4 0,-1 4 0,-1 8 0,0 5 0,0 7 129,0 3-129,-3 4 129,-1 3 129,-5 3-129,0 1 0,-7 4 258,1 0-129,-8-1 129,-2 1-129,-2-3 387,-8-1-258,-4-7 129,-3 1-129,-5-9 129,-4 2-129,-2-5 0,-2-3 0,-5-5 0,1-2 0,-3-1-129,2-4-129,3-1-129,2-4-387,12-3-645,-4-9-1419,18-60-10964</inkml:trace>
  <inkml:trace contextRef="#ctx0" brushRef="#br1" timeOffset="36600.092">14483 10323 129,'0'-12'3999,"0"12"129,4-11-387,9 7-2580,-13 4-1290,17-4 0,-17 4 0,22 2 258,-22-2 0,18 15 129,-8 1 258,-4-1 0,2 10 0,-4 3 129,6 7-129,-4 1-258,5 7 258,-3-1-258,3 3 0,0-4-258,2-1 129,-2-5-129,0-5 129,-4-9 0,1-1-129,2-7 258,-10-13-258,11 11 129,-11-11-129,17-6 129,-17 6-129,21-23-129,-7 7 129,-1-1-129,6 1 129,-4-1 0,5-1 0,-1-2-129,2 3 129,2 2 0,3 1-129,0 2 129,1 2 0,1 3-129,-2 4 129,-3 3 0,1 3 0,-5 6 0,-5 3 129,-6 4 0,-4 5 129,-4-2-129,-5 7 387,-11-4-129,-1 5 0,-7-2 0,0-1-129,-6-3 129,3-1-258,-4-6 129,1-3-387,5-3 129,-1-7-387,8-1-387,-3-8-774,17-6-1806,2-1-1290,2-9-387,4 2 258</inkml:trace>
  <inkml:trace contextRef="#ctx0" brushRef="#br1" timeOffset="37076.119">15264 10396 4773,'13'2'3225,"7"0"-903,-20-2-1677,23 14-2580,-9-8 387,7 10 774,-3-1 0,2 6 903,0 5 774,-4 0 645,3 8 258,0-3-258,3 11-258,-4-1-387,4 4-258,-5-3-129,2 2-129,-6-5 0,0 1 258,-9-8-129,0 1-129,-5-11 129,-6 3 0,-9-10-258,-3 0 129,-7-4-258,-3-6-258,-1-3-129,-4-5-258,6-6-516,-3-13-645,7 3-1290,0-10-1419,-1-8-387</inkml:trace>
  <inkml:trace contextRef="#ctx0" brushRef="#br1" timeOffset="37352.136">15138 10546 1,'0'0'3998,"0"0"-386,5-14-1032,10 9-516,-4-11-258,13 3-645,1-9-387,10-1 0,2-5-516,3 2 0,5-4-258,0 3 0,4 2-258,-8 2-516,4 9-903,-10 4-2580,-9-4-258,0 7 129</inkml:trace>
</inkml:ink>
</file>

<file path=ppt/ink/ink3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2:50.6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372 138 0,'-32'18'1,"2"-5"2,2-1 0,2 3 0,1-3 0,2-1 1,1 0 0,1 1-1,1 1 0,3 1-1,0 2 0,3-1 0,0 3-1,2-2 0,2 1 0,-1 0-1,1-1 1,2 0 0,0-2 0,1 1 0,2-1 0,1 0 1,0 1 0,2 0 0,-1 0 1,4 1-1,1 0 1,1 0 0,0-2-1,2 1 0,0-4 1,1 1 0,2-2-1,-2 0 1,-6-10 0,16 18 0,-6-9-1,3 1 2,1 0-2,3 3 0,1-3 0,4 2 1,0-3-1,4 2 0,2 2 1,2-4-1,1 2 0,1 0 1,2 0-1,1-1-1,4 2 1,0-2-2,2-3 1,3 2-1,0-3 0,3 0 0,-1-2 0,0 0 1,-3-1-1,-2 0 0,-1 1 0,-2 1 0,-3 0 1,0 0-1,-1-1 1,1-1-1,1-2 2,1 0-1,-1-3 0,-1-1 0,-1-1 0,0 0 1,0-2-2,-1 1 1,-2-1 0,1 0-1,-4 0 0,2-7 1,-1-2-1,0 4 1,2-2-2,-1 1 2,-3-1-2,0-1 2,-3 0-2,0 3 1,-1 2 0,-1-6 0,-4 1 0,-2-4 1,1 0-1,-1-1 0,-2-1 0,-1-1 0,-1 0 0,-1 0 0,-3 3 1,-1-2-1,-2 1 0,-2 4 0,-1-1 0,-2 2 0,-2-3 0,-2-1 0,-1-1 1,-2-2-2,-1-2 1,-3-2 0,0 0 0,-3-1 0,-1 1 0,-3-5 0,-1 1-1,2 6 1,-7 0-1,-3 3 1,-1 2-1,-3-1 1,0 4-1,-1 7 1,-3 4-1,-4-4 1,2 1-1,-2 2 1,-2 1 0,-4 0 0,0 0 0,-3 1 0,-2-2 0,-1 2 0,-4 1 0,-2 0 0,-2 1-1,-1 1 1,-2 2 0,0-1 0,3 1 0,6-1 0,5 0 0,8-1 0,7-1 1,7-2-1,6 1 0,6-1 0,0 0 0,5 0-1,9 3 1,-15-4-2,15 4 0,-10-3-2,10 3-5,0 0-3,0 0-12,-11 3-1,11-3 0</inkml:trace>
  <inkml:trace contextRef="#ctx0" brushRef="#br0" timeOffset="4717">3615 1064 1,'-47'11'1,"0"4"1,-4 3-1,4 2 0,-3 5 1,0 2-1,2 4 0,0 0 1,3 1 0,1-3 0,7 2 0,-2-3 0,-1-4 1,1 0 0,4-3 0,2 0 1,3-2 0,3 1 0,-1 0 1,8-1 0,8 5 0,5-4 0,4 2 0,5 1-1,5 1 0,5-1 0,4 1-1,3-1-1,4-2 1,3-1-1,4-1 0,2-2-1,4-1 1,0 0 0,7 0 0,2 0 0,8 3-1,3-2 1,5 4-1,5-1 0,4 1 1,3-3-2,2 1 2,1-2-2,4-3 1,-3-3 0,2-3 0,3-5 0,-4-3 0,-5-4 0,-1-3 0,-4-4 0,-2 0 0,-1-2 0,-4 0 0,-10 0-1,0 1 0,-5 0 1,0 0 0,-6-3 0,-1-1 1,-12-5-1,3-1 1,-4-7-1,0-1 0,-26 30 1,49-72-1,-33 34-1,-3 0 0,-13 38 1,29-79 0,-29 79-1,6-70 0,-18 37-2,0 2 1,-6 1 1,-4 0-1,-7 0 0,-9 3-1,0 0 1,-5-1 1,-1 1 0,-8 1-1,1 4 1,-5 0 0,1 4 0,-13 2-1,-5 0 1,-9 2-1,-3 1 0,-8 1-1,0 3-4,-8 3-8,-10 8-12,8 3 1,-1-6-1</inkml:trace>
</inkml:ink>
</file>

<file path=ppt/ink/ink3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4:51.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1347 0 13,'0'0'14,"0"0"-1,-9 9-13,9-9-2,-11 18 1,2-4-1,-5 4 2,-1 2 2,-6 5 3,-6 7 2,-5 6 1,-9 5 1,-5 11 1,-14 8 1,-7 13-2,-13 5 0,-4 6-2,-6-3-2,6 2 0,-4-8-2,9-5 0,8-13 0,14-11 0,9-12 0,14-7-1,8-10-2,7-8-1,19-11-6,-12 4-11,23-19-10,12-7 0,3-11 1</inkml:trace>
  <inkml:trace contextRef="#ctx0" brushRef="#br0" timeOffset="340">468 553 2,'-12'-14'14,"12"14"-5,-9-6-3,9 6-2,-10 10-3,2 2 0,-7 5 3,-4 3 2,-3 7 2,-6 5 2,-3 6 2,-6 4 2,-1 9-1,-7-2 0,8 7-3,-2-5-1,5 3-2,3-4-1,7-2-2,4-7-1,11-2 0,11-7 0,12-4-2,8-6 0,13-7 0,9-7 0,11-5-1,7-9 1,4-5-1,1-7 1,-3-1 1,-5-4 0,-6 2 0,-14 2 0,-8 7-1,-6 1 1,-9 3-1,-2 3-3,-14 5-4,12-9-20,-12 9-6,7-17-2,-13 3 2</inkml:trace>
</inkml:ink>
</file>

<file path=ppt/ink/ink3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09.6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2892 0 4,'-7'10'9,"7"-10"-1,-13 17-3,0-3-2,-3 2-1,-7 4 1,-7 5 1,-7 4 1,-9 5 1,-10 5 1,-9 8 1,-10 6 0,-6 7 2,-8 2-1,3 3 0,0-4-3,6-1 1,6-5-3,11-7 0,11-11-2,12-8 0,12-8-3,4-6-1,12-5-1,1-10-4,11 0-4,1-21-1,6 0-8,2-7-5,-1-10 2</inkml:trace>
  <inkml:trace contextRef="#ctx0" brushRef="#br0" timeOffset="340">1815 276 1,'-14'16'7,"-3"2"1,0 6 0,-1 4 2,1 3 1,-4 5 1,-2 6-1,0 3 0,-6 2-1,1 3-1,-6 0-1,3 0-1,-2-3-2,7-2 0,3-9-1,8-2-2,10-7 1,16-6-1,18-6-1,20-5 0,15-8 0,14-2 0,11-4 0,6-8 1,2 1-1,-5-1 0,-10-2 0,-13 2 0,-12 1 0,-11 3 0,-13-1 0,-7 9 0,-12-5 0,-2 5 0,-12 0 0,0 0 0,0 0 0,0 0 0,0 0-1,0 0 1,0 0-2,-10-1-1,10 1-4,-16-4-14,4 2-9,-2-4-2,-5-7 2</inkml:trace>
  <inkml:trace contextRef="#ctx0" brushRef="#br0" timeOffset="43502">1729 2124 3,'0'0'5,"-12"-9"1,12 9 1,-7-9 3,7 9 1,-12-19 0,5 8-2,1-3 1,-1-6-2,-1-3-1,-2-3-3,-1-4-2,-3-3 0,-2-3-1,-4-3 0,0 0 0,-6-1 1,-1 3-1,-4-1 0,-2 2 1,-4-3-2,-1 5 0,-3 1 0,-4-1 0,-2 2-1,-5 0 1,-2 3-1,-3 4 0,-1 1 0,-1 4 1,-1 0-1,0 2 1,1 3 0,3 1-1,2 0 2,3 2-1,7 1 0,0 0 1,7 3 0,5 1-1,4-1 0,2 3 0,6 2 1,5 1-1,2 1 0,13 1-1,-15 0 1,15 0 0,0 0 1,0 0 0,0 0 0,0 0 1,0 0-2,0 0 0,0 0-3,0 0-4,0 0-4,0 0-7,0 0-5,11-10 0</inkml:trace>
  <inkml:trace contextRef="#ctx0" brushRef="#br0" timeOffset="44123">204 1183 6,'-13'-3'18,"13"3"-2,0 0-3,12-10-3,4 4-4,7 0-3,7-2-1,9 0-1,6-1 0,3 0 0,2 1 0,-1-1 0,-4 4 0,-4 0 0,-7 2 0,-8 0 0,-8 1 1,-3 1-1,-15 1 0,12 0-1,-12 0 1,0 0 1,0 0-1,0 0 0,0 0 0,-20 0-1,7 0 0,-7 2 1,-6-1-1,-6 1 0,-4 0 0,-6 0 0,-5 1 0,-2-1 0,-1 1 0,0 1 1,5 1-1,0-1 0,4 1 1,5 3-1,7 0 0,3 2-1,3 0 1,4 0 0,4 2-1,4 0 1,2 1 0,2-2-1,3 1 2,4 4-1,2-3 0,7 3 1,5 1 0,2 1-1,5 3 1,4 0 0,3 3 0,4 1 0,2 0-1,0 4 2,0 0-1,1-3 0,-2 0 0,1-3 0,-5-2 1,-5-4 0,-2-1-1,-5-7 1,-5-3-1,-12-6 0,15 8-1,-15-8-4,0 0-12,0 0-8,-12 6 0,-3-11-1</inkml:trace>
</inkml:ink>
</file>

<file path=ppt/ink/ink3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44.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416 80 9,'0'0'11,"11"2"-2,-11-2 0,16-8-1,-1 3-2,2 0 0,6-1-1,6 2-1,3-2 0,7 1 0,4 2 0,8-1-1,2-1 2,4 2-2,2-1-1,3 0 1,3 0 0,3 2-1,1-2 1,6 3-1,0-4 1,7 4 0,0-1-1,6 2 0,-1 0 0,4 1 1,1 2-2,4 2 1,-1-1-1,0 2 0,1-1 0,-2 2 0,-2 0 0,-3-2-1,-7 0 1,-6-1-1,-9 0 1,-7-1-1,-12-1 0,-9 0 1,-11 0 0,-7-1 0,-7-1-1,-14 0 1,9 0 0,-9 0-1,0 0-1,0 0-1,0 0-4,-22 9-12,6-4-9,-7-3 0,-12-3 0,-8 0 0</inkml:trace>
  <inkml:trace contextRef="#ctx0" brushRef="#br0" timeOffset="752">459 211 1,'0'0'5,"0"0"0,0 0 1,-1 12 0,1-12 0,-14 12 0,6 0 0,-1 0-1,-2 9 1,1 5-2,-1 10 0,1 8-1,0 9 0,0 9 0,-1 13-1,-2 11 0,-2 12 0,-3 7-1,-1 3 1,-5 2-1,0-2 1,0 2 0,0-8 1,1-4 0,1-10 0,2-7 0,3-5 1,3-8 0,1-7-1,3-6 1,2-9-1,3-10-1,1-4 0,3-4-1,2-7 0,2-3 0,0-2 0,2-3-1,-2-2 1,1 1 0,-4-12 0,7 9-1,-7-9 1,0 0 0,0 0-1,0 0 1,0 0-1,0 0 1,0 0 0,10 8 0,-10-8 0,0 0 0,0 0 0,0 0 0,0 0-1,0 0 1,0 0-1,0 0 0,0 0 0,0 0 1,0 0-1,0 0 0,0 0 0,0 0 0,0 0 0,0 0 0,0 0 0,0 0-2,0 0-1,0 0-4,0 0-7,0 0-6,0 0-7,0 0 1,0 0-1</inkml:trace>
  <inkml:trace contextRef="#ctx0" brushRef="#br0" timeOffset="1663">0 2218 8,'0'0'17,"10"0"-2,-10 0-3,20 3-3,-4 0-1,3 0-3,6 2-1,3 0-1,4 2 1,1-2-2,2 1-1,0-1 1,1 0-1,0 1 0,-2 0 0,-1-3 1,2 2 0,-5-1 1,1 0 0,-3-1 0,1 2 0,-1-4 1,3 3-1,0 0 0,2 1-1,2 0 0,4 1 0,2 4-1,3 0-1,0 0 1,2 2-1,-3-2 0,3 1 1,1-3-1,1 1 1,4-6 1,4 1-1,5-2 1,6 1-1,6-3 0,3 0 1,2 0-2,6-1 1,1 3-1,2 0 1,0 2-1,1-1 1,2 3 0,-1 0-1,0-1 1,2 2 1,-1-4-2,-1-1 1,0 0 0,-3-1 0,-1-4 0,-1 0 0,-1-2 0,-2-1 0,-1-1-1,-2 1 1,-1-3-1,0-2 1,1 1 0,-4-1-1,1-2 1,-3 1-1,-1-1 0,-3-1 1,0-2-1,-3 3 0,-1-2 0,-3 2 1,-4 1-1,-3-1 0,-3 1 0,-7 0 0,-5 2 1,-6 1-1,-8 0 0,-5 3 0,-5 0 0,-4 3 1,-11 3-1,12-4 0,-12 4 1,0 0-1,0 0 1,0 0-1,0 0 0,0 0 1,0 0-1,0 0 1,0 0-1,0 0 1,0 0 0,0 0-1,0 0 1,0 0 0,5-10-1,-5 10 2,1-10-2,3-3 1,-1-5-1,1-4 1,3-7-1,-1-6 0,0-8 0,1-6 0,1-5 0,-3-2 0,1-4 1,-2-4-2,0-4 1,1-1 0,0-3 0,0-3 0,-1-4 0,-1-2-1,0-1 1,-2 3 0,-1 3 0,-4 5 0,0 2-1,-2 6 1,-4 9 0,0 5 0,-4 2-2,2 3 2,-2-1-1,-1 4 1,0 3 0,-2 0-1,2 2 1,0 2 0,1 4 0,-1 2 0,1 2 0,2 4 0,1 1 0,-2 2-1,0 3 1,-2 2-1,0 3 0,-6 2 1,-3 1-1,-5 1 0,-5 1 0,-8 1 0,-5-1 1,-11 2-1,-10 0 1,-7 0 0,-13-1 0,-10 0 0,-7 1 0,-11-2 0,-2 1 0,0 1-1,4 3-2,2-1-8,11 9-18,8 3 1,9-4-3,17-1 1</inkml:trace>
  <inkml:trace contextRef="#ctx0" brushRef="#br0" timeOffset="3656">1650 4443 11,'55'2'10,"8"-3"0,13 1-2,5 1-2,7 1-2,3 2-1,0 2-1,-1 3-2,-6 1 0,-6 0-2,-8 1-1,-10 2-3,-12-4-8,-2 6-3</inkml:trace>
  <inkml:trace contextRef="#ctx0" brushRef="#br0" timeOffset="4166">2972 5562 13,'54'12'10,"7"-3"1,8 2 0,8 0-1,7 1-1,6 2-1,5-3-3,9 3-1,8-2-2,5 0 1,2-2-2,3-2 0,1-2 0,3-1 1,-2-1 1,-3 0 0,-9-1 1,-3 0 1,-10 0 1,-5 1-1,-12-1 1,-5 0-1,-9-2 0,-6 1-1,-7-1-1,-7 1 0,-6-3-1,-6 1 0,-7 0 0,-6 0-1,-6-1 1,-4 1-1,-13 0 1,15 0 0,-15 0 0,0 0 0,0 0-1,0 0 1,0 0-1,0 0 0,0 0-1,0 0 0,0 0 0,0 0 0,0 0 0,0 0 0,0 0 0,0 0 0,0 0 0,0 0 0,0 0 0,0 0 0,0 0-1,0 0 1,0 0 0,0 0-1,0 0 1,0 0-2,0 0 0,0 0-4,0 0-16,0 0-8,-4-14-1,-3-4 1</inkml:trace>
  <inkml:trace contextRef="#ctx0" brushRef="#br0" timeOffset="5899">3688 2180 9,'5'-10'7,"0"-4"-1,1-5 0,0-2-1,4-2-1,-4-2-1,2-3 0,-2-1-1,1-2 0,-4-1-1,0 1 0,-3-2 0,-4 1 0,0-4 0,-3 3 0,1-2 0,-2 2-1,0-1 1,-5 2 0,3 0 0,-3 0 2,0 2-1,-3-1 1,0 0 0,-3 0 1,-3 2-2,-1 1 1,-1-1-1,-1 0-1,-1 0 0,1-1 0,-1 1 0,1 0 2,3-1-1,2 0 0,-1 2 0,0 0 0,2 2 0,-3 1 0,-1 0-1,-3 3-1,-2 2 0,-4-1 0,-1 3 0,-2-1 0,-1 1 1,-1 3-1,1 1 1,0 1 0,0 0 0,2 4 0,1 1-1,1 1 1,0 2-1,1 1 0,2 1 0,0 1 0,4 2 0,3-1 0,3 1 1,5 0-1,2 0 0,12 0 1,-13 1 0,13-1 0,0 0 0,0 0 0,0 0 0,-11-6 0,11 6-1,-15-6 1,6-3-1,-1 5 0,-1-3 0,1 4-3,0-4-3,10 7-12,-12-10-6,5 1 1,7 9 0</inkml:trace>
  <inkml:trace contextRef="#ctx0" brushRef="#br0" timeOffset="6700">2322 725 14,'0'0'16,"0"0"-5,0 0-1,0 0-1,0 0-2,0 0 0,0 0-1,17-11 1,3 9-4,6 1 0,6-1-1,6 1 0,7 0-1,5 2 1,3 0 0,3 1-1,-4-1 0,-1 0 1,-4 0 0,-5 0-1,-5-1 0,-9-1 0,-9 0 0,-3 1 0,-6 0-1,-10 0 1,11 0-2,-11 0 1,0 0-1,0 0 0,0 0 1,0 0-1,-9 10 0,-6-9-1,-5 1 1,-6-2 0,-5 1 0,-5-3-1,-4 1 1,-1 0 0,1 0 0,-1 1 1,0 0-1,2 5 0,1 4 0,2 6 0,2 0 0,3 4 0,7 1 0,3 2 0,5 2 1,6-3-1,5-2 1,3-1 1,4-1 0,3 2 0,4 2 1,2 2-1,1 1 1,-1 4-1,4 2 0,-1 2 0,0 0 0,0 1-1,-3-3 1,0-1 0,-1-3 0,3 1 1,-3-5-1,2-1 2,-2-4-1,-1 1 0,1-7 0,-2 3 0,-2-4 0,-6-10 0,10 14-1,-10-14 1,0 0 0,0 0 0,0 0 0,0 0 0,0 0 1,0 0-1,0 0 1,0 0-1,0 0-1,0 0-3,0 0-19,0 0-6,0-10-2,-8-9 0</inkml:trace>
  <inkml:trace contextRef="#ctx0" brushRef="#br0" timeOffset="32287">4973 7270 12,'-4'9'15,"4"-9"-8,3 21-4,-3-4 1,1 9 1,1 6 2,-1 11 1,-2 7 0,3 12 2,-2 6 1,3 4-1,-2-2 0,5 3-1,-3-8-1,4-3-1,-4-12-1,5-9-2,-5-10 0,1-5-3,-1-8 0,-2-6-3,-1-12-3,0 0-14,0 0-10,-9-22 0,0-9 0,1-7 1</inkml:trace>
  <inkml:trace contextRef="#ctx0" brushRef="#br0" timeOffset="32708">4691 7423 21,'-12'14'16,"-1"1"0,-2-1 0,3 0-4,0-3 0,6 0-3,6-11-3,-10 17-1,10-17-1,-3 9 0,3-9 0,0 0-1,13-11 1,3-4 0,5-8 0,13-6 1,0-9-2,8-3 0,2-7 0,2 1-1,-5-1-1,0 5 1,-8 2-1,-7 9 0,-4 6 0,-4 5-1,-2 5 1,-4 3 0,-12 13-1,14-13 0,-14 13 1,0 0-1,11-5 1,-11 5 0,0 0-1,0 0 0,0 0 0,-6 9 0,6 1 0,4 3 1,-3 4-1,6 5 2,2 5-1,6 6 0,3 3 0,4 2 0,5 2 0,0 2 0,4-2-1,1-1 0,-1-3 1,-2-3-1,-2-5 0,-3-2 0,-4-6 1,-4-3-1,-3-4 0,-1-3 1,-12-10-1,11 13 2,-11-13-1,0 0 0,0 0 1,0 0-1,0 0 0,0 0 1,0 0-1,0 0-1,0 0 0,0 0-1,0 0-1,0 0-1,0 0-4,0 0-19,3 11-7,-3-11-2,-11-5 1</inkml:trace>
</inkml:ink>
</file>

<file path=ppt/ink/ink37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1:56.045"/>
    </inkml:context>
    <inkml:brush xml:id="br0">
      <inkml:brushProperty name="width" value="0.05292" units="cm"/>
      <inkml:brushProperty name="height" value="0.05292" units="cm"/>
      <inkml:brushProperty name="color" value="#00B050"/>
    </inkml:brush>
  </inkml:definitions>
  <inkml:trace contextRef="#ctx0" brushRef="#br0">17524 2846 1032,'0'0'1677,"0"0"-129,0 0-258,0 0-516,0 0-258,-7 10 0,7-10-387,-4 11 129,4-11 129,-1 21-129,1-9 0,0 5 0,0 3 0,5 3-129,-3 4 0,5 4-129,-1 1 129,1 3-129,0 2 0,0 0 258,-1 0-258,0-3 129,0-2 0,-2-3 129,0-6 129,0-2-258,-2-6 129,-1 1 0,0-5 129,-1-11-129,0 0-129,6 12 129,-6-12-129,0 0 129,11-1-129,-11 1 129,12-21 0,-3 9 129,-1-6 0,3-3 0,-1-11 258,5 1-258,-2-9 129,5 0 0,-3-3-129,5 0-129,-2-1 0,1-1-129,2 5-129,-2 3 0,-1 7-129,1-2 129,1 10 0,-3-2 0,-1 7 0,0 2 0,-4 7 0,-2-1-129,-10 9 129,18-12-129,-18 12 129,0 0-258,10 0-129,-10 0-774,0 0-1161,11 20-1548,-11-20-129,5 14 129</inkml:trace>
  <inkml:trace contextRef="#ctx0" brushRef="#br0" timeOffset="480.027">18081 2854 1161,'11'14'3096,"0"-1"-129,-11-13-129,8 19-3096,-2-5-129,1 2 387,-2 4 0,-1 4 387,-3 5-258,-1-1 387,0 2 0,0 0 0,0 6 129,0-4 0,0 2-129,-1-5 0,1 0-129,0-5-129,4 0-129,0-6-129,2-4 129,-6-14-258,13 10-258,-13-10-903,18 0-2322,-15-20 0,5 5 129</inkml:trace>
  <inkml:trace contextRef="#ctx0" brushRef="#br0" timeOffset="1036.059">18107 2875 903,'0'-16'2967,"6"3"387,-6 13-387,11-4-2451,-11 4-516,17-12 258,-2 4 0,0 0 0,2-1 387,-1 0 0,2-1-129,3 3 0,-2-3 0,4 8-129,-7-1 0,5 3-129,-3 0-129,1 5 0,-2 5-129,-2 3 129,-1-2-129,-2 6 129,-3-6 0,0 5 129,-9-16 258,10 24-129,-10-24 129,0 20 0,0-20 129,-13 17-258,-2-9 0,2 5-129,-6-4-129,-4 3 129,1-2-129,-2 3 0,-3-6 129,1 4-129,1-4 129,1-1-129,1-4 0,5 1-129,-2 2 0,7-5-129,2 4-129,11-4-258,-14 3-258,14-3-774,0 0-2451,1-6-387,11 0-258,3-1 129</inkml:trace>
  <inkml:trace contextRef="#ctx0" brushRef="#br0" timeOffset="3601.205">18661 3119 645,'34'-3'1032,"-14"1"258,1 1-129,-1-2 0,6 2 0,-4-3 129,5 1-387,-1 1 0,2 0-258,-5-3 129,3 2-258,-4-3 129,1 3-258,-8-4 129,5 5-258,-10-6 0,1 7 645,-11 1-645,13-6-129,-13 6 258,0 0-258,0 0 0,0 0 0,0 0 0,0 0-645,0 0 129,0 0-129,0 0-903,0 0-1290,-8 4-1032,8-4 645,0 0-257</inkml:trace>
  <inkml:trace contextRef="#ctx0" brushRef="#br0" timeOffset="4876.276">18974 2955 258,'0'0'903,"0"0"387,-3-7 129,3 7 258,0 0 258,11-6-387,-11 6-129,16-3-516,-3 3 0,-13 0-129,26 2-258,-14 1 0,6 2-258,-4 0 258,6 3 0,-6-3 0,5 3-258,-4-3 387,1 3-258,0-4-258,-1 3 129,-2-4 0,1 2-129,-2 0 0,-2-2-129,-10-3 0,18 11 645,-18-11-516,11 8 258,-11-8-258,5 11 258,-5-11-258,-1 15 387,-6-2-516,-1-1-258,-4 4 387,-2 2-387,-3 2 387,0 3-387,-5-1 387,3 1-387,-5-3 387,3 2 129,-2-4-129,2 0-129,-2 0 129,5-2-129,0-2 129,3 0-129,2-6 129,13-8 0,-18 12-129,18-12 129,0 0-129,0 0 129,0 0-129,0 0 0,0 0-258,0 0 0,13 6-645,-13-6-2193,17-6-1161,-2-4 0,-2-3-516</inkml:trace>
  <inkml:trace contextRef="#ctx0" brushRef="#br0" timeOffset="10916.624">19580 2890 516,'0'0'3096,"0"0"129,-11 7-1161,11-7-903,0 0 129,0 0-129,0 0-387,0 0 0,0 0-129,0 0 0,3-6-258,-3 6 0,0 0 0,8-13-129,-8 13 0,0 0 129,0 0-129,0 0 0,0 0 0,6-11 129,-6 11-129,0 0-129,0 0 0,0 0 0,0 0-129,0 0 129,0 8 0,0-8 0,0 23-129,0-8 387,0 9 129,0-1-258,0 8 258,3 4-387,3 5 0,1-3 0,4 2 129,0 0-258,2-3-516,0 1 516,-1-4-387,-1-7 387,-1-2 0,-2-4 0,-2-1 129,2-5-129,-3-2 0,-5-12 129,0 0-129,9 15 129,-9-15 0,0 0-129,14-4 0,-14 4 129,14-23-129,0 6 258,0-1-129,2-7-129,1-3 129,0-3 0,-1-3-129,-1-3 129,1 3 258,-5-2-516,4 4 129,-3 1-129,0 4 0,-1 3 0,-1 6 0,1 2 0,-2 2-387,-1 3 645,-8 11-129,13-16 258,-13 16-258,0 0 0,9-16-645,-9 16-774,0 0-2709,1 6 129,-1-6-774,0 0 129</inkml:trace>
  <inkml:trace contextRef="#ctx0" brushRef="#br0" timeOffset="12047.689">20422 2837 516,'0'0'2451,"0"0"-774,0 0-645,0 0 0,0 0-387,0 0 0,0 0-129,0 0 258,0 5-129,0-5 258,0 12 0,0 1-129,0-13 0,-6 26 0,0-10-258,5 9 129,-6 4-258,-1 9 0,-3 1-129,1 8 0,-6 0-129,1 0 0,-1 1-129,0-6 258,2-9-258,4-4 258,1-9 0,4-6 258,5-14 0,0 0-129,0 0-129,15-8 0,-3-14 129,5-1-258,-1-4-129,2-6-129,-2-2 129,-2-1-129,-5-3 0,-4 1-129,-3 3 0,-2-2 0,0 6 129,-6 3 129,3 6-258,-2 3 258,0 4-258,3 4 258,2 11 0,-6-11 0,6 11 0,0 0-258,0 0 258,5 10-129,-2 0 0,2 7 129,-1 0 258,0 7 258,3 4-387,0 0 0,-1 3 0,1 3 0,2-3 129,1 1-129,-1-6-129,3 1-258,0-9 258,-1 0 129,2-7 0,-2-3 129,-11-8 0,19 8 258,-19-8-129,13-2 0,-13 2 0,14-19 129,-8-4-129,2-1 258,-1-10-387,1-4-258,0-4 129,1-7-129,-5 0 0,3-1 0,-2 5-129,2 4-258,-1 5 258,0 2 0,2 7 0,0 4-129,4 11-516,-5-6-903,11 10-2451,-8-1-258,-10 9-129,18-5-387</inkml:trace>
  <inkml:trace contextRef="#ctx0" brushRef="#br0" timeOffset="13200.754">20881 2794 2322,'0'0'3225,"0"0"-1161,-5 19-258,5-19-387,-2 26-516,-2-10-258,3 13 0,-3-1-387,1 8 516,-5 2-645,3 4 129,-2 1-129,1 0 129,0-1 0,2-7 0,-2-4-129,5 0-387,-3-9 387,4 0 0,0-6 0,0-3-129,0 2 0,0-15 0,0 14 0,0-14 129,0 0-129,0 0 129,2-7 0,1-6 0,-3-6 0,1-2 129,1-4-129,2-7-258,-2-4 258,0 1-258,2-2 129,1-3-258,-1 2 258,2 0-129,1 4 129,0 2 0,0 3 0,5 2 129,-1 2-129,3 0 258,0 4-129,2 2 0,4 2-129,1 1 129,0 2-129,1 1 129,1 2 0,-4 7 0,0 2-129,-1 0 129,-6 2-129,2 8 0,-2 5 0,-4 4 0,-2 6-129,2-2 129,-2 1-129,-2 7 129,-2-2 0,-2-1 0,0-4 387,0 2 0,-7-7 258,-1 2-129,-5-7 129,3 4 387,-6-12-129,4 10-258,-7-11-129,4 5 258,-5-6-387,-1 3 387,1-5-516,-1 0-129,-1 0-129,-2-5-129,5 5-1161,-7-2-2580,6-2-645,2-1-645,0-1 0</inkml:trace>
  <inkml:trace contextRef="#ctx0" brushRef="#br0" timeOffset="17391.994">17399 3945 1419,'0'0'1161,"0"0"-645,0 0-258,7 0-129,-7 0-129,0 0 129,0 0 258,0 0-258,0 0 129,0 0 258,0 0 129,0 10-129,0-10 645,0 0-387,0 15-129,0-3 129,0-1-129,0 5 129,0 3-387,4 5 129,-2 2-387,2 6 129,-2 4-129,3-2 0,1 7 0,-3-4 129,-1 4-258,3-5 0,-2 0 0,1-7 129,1-7-129,1 1 129,-4-7-129,4-3 258,-6-13 0,8 12 129,-8-12 129,12-1-129,-12 1 129,19-22-258,-10 0 129,6-2-129,-3-7 258,5-3-387,-6-2 0,4-3 0,-5-3 129,-1 3-129,1-4 129,-3 7-129,2 0 0,-1 5 0,3-1-129,-2 5 0,4 3 0,0 3 0,2 6 0,2 1-129,-3 3 129,-2 2-129,1 4 0,-13 5-129,16-4-129,-16 4-516,0 0-774,0 14-1935,0-14-516,-14 23 0</inkml:trace>
  <inkml:trace contextRef="#ctx0" brushRef="#br0" timeOffset="18428.054">18008 4068 774,'0'25'2838,"0"-25"258,-1 25-2064,-1-5-516,-3 2 129,4 5 0,-3-4 129,4 5 129,-2 1 0,2 3 0,0-1-129,0 6-129,0-6 0,0 3-258,0-5-129,0 2-129,-1-8 0,0-2 0,0-7-129,1-2 129,0-12-387,0 0-129,0 0-516,0-7 0,2-9-516,-2-11-129,3 2 0,-3-16 0,0 5 258,0-10 516,-3 4 387,-3 2 645,-1 0 258,-2 7 387,2 2 129,2 9-129,-2 0 129,4 8-129,0-1 0,3 15-258,-1-21 0,1 21-258,1-20 258,-1 20-258,12-19 258,1 10-129,-2-4 0,6 6 129,-2-8-129,6 10 0,-4-4 129,6 3-258,-2 1-129,0 5-129,2 0-129,-2 0 0,-1 3 0,-3 2 0,0 2-129,0 2 258,-4 1-258,0 1 129,-13-11 0,14 20 129,-14-20 0,11 21 129,-11-21 0,-2 19 0,2-19 0,-16 22 129,1-11 0,0 3 0,-5 0 0,2 1-129,-4-4 0,5 1 0,-5-4-129,3 4 0,4-6 0,0-3 0,3-3-129,0 0 0,12 0-258,-14 0-129,14 0-774,-5-14-1419,5 14-1935,3-17 0,-3 17-516,20-15 259</inkml:trace>
  <inkml:trace contextRef="#ctx0" brushRef="#br0" timeOffset="19097.092">18589 4337 516,'0'0'2580,"0"0"-129,0 0-2193,0 0-258,0 0 258,0 0 516,-7 8 129,7-8 258,0 0 129,0 0 0,0 0 258,11 9-387,-11-9 0,33 0-387,-14 0 0,13 0-129,-1-2-387,5 2 129,-1-3-129,4 3 0,-3-2-129,2 1 0,-6 1-129,-2 0 258,-5 0-258,-4 0 129,-6 0 0,-2 0-129,-13 0-129,13 0 0,-13 0-258,0 0-645,0 0-516,-11-11-645,11 11-1935,-16-15-258,2-1 258</inkml:trace>
  <inkml:trace contextRef="#ctx0" brushRef="#br0" timeOffset="19645.123">18859 4127 645,'0'12'3225,"3"0"129,-3-12-258,11 2-2580,3 4-258,1-2 516,7 0-258,-1-2 0,2 4 0,2-1 0,2-3-258,-2 3 0,3 0 0,-7 1-129,3 3 129,-4-3-129,-2-1-129,-3 5 129,-2-3 0,-13-7 0,16 15 0,-16-15 129,5 14 0,-5-14 258,-3 22-129,-7-12-129,0 7 129,-7-2-129,1 2 258,-5-3-129,-2 8 129,-5-7-129,4 5 129,-6-7-129,7 4 0,-2-6 0,5 1 0,1-4-258,7-3 0,12-5-129,-13 7-129,13-7 0,0 0-129,0 0 129,0 0-258,0 0-387,0 0-1161,0-6-2451,0 6-129,11-17-129,-11 17 0</inkml:trace>
  <inkml:trace contextRef="#ctx0" brushRef="#br0" timeOffset="20728.185">19458 3966 258,'2'-9'2838,"-2"9"-258,0 0-1419,0 0-516,0 0 0,0 0 258,0 0 129,7 7 0,-7-7 129,2 13 0,-2-13-129,4 14-129,-4-14-258,6 22 0,-3-10-258,5 8-129,-3 1 0,3 1-129,0 7 0,2 3 0,-2 1-129,0 3 129,-1 1-258,1-3 258,-3 0-129,3 0 0,-3-3 0,1-6 129,1-2-129,-1-3 0,1-5 258,0 0-129,-7-15 129,13 17 0,-13-17 129,10 7 0,-10-7 0,0 0 0,10-15 0,-4 3 0,-5-8-129,2-2 0,0-7 0,-1-4-129,-1-4 0,2-2-129,-1-1 129,3 0-129,2-1 0,1 5 0,2 2 0,2 4 0,2 5 0,0-2 0,4 7 0,-3 3 0,2 5-129,-4 3 129,-1 3-129,-12 6-129,17-8-516,-17 8-258,0 0-1677,0 0-1548,0 0-516,0 0 129</inkml:trace>
  <inkml:trace contextRef="#ctx0" brushRef="#br0" timeOffset="22165.267">20455 3947 903,'0'0'1677,"0"11"0,0-11 0,3 19 129,-3-7-258,2 7-129,-2 1-258,0 7-258,0 1-258,-2 6 0,-1 1-129,2 1 0,-3-1-258,3-1 0,-3-7-129,3-2 0,-1-9 129,2-2 258,0-14-258,-2 14 129,2-14-129,0 0 0,0 0 0,-2-11-129,2-3 129,-1-1-258,1-5-258,-1-9 129,0 0 129,-3-2-129,2-4 129,-3 3-129,-1-2 129,-2-1-258,2 6 129,-3 6-129,2 3 129,-1 3-129,5 5 129,-1 0-258,4 12 258,0 0 0,0 0 0,0 0 0,0 0 0,6 0 129,-6 0-129,22 15 129,-8-1 0,2 3 129,3 7-129,2 3 0,1 3 0,-1 2 129,1 8-129,2-2 129,-4-1 0,4 1 129,-3-6 0,2-1 129,-6-6-129,4-2 129,-6-10 0,3-1 258,-8-7-129,6 3 0,-16-8 129,16-2-258,-12-12 129,0 0-129,-4-13 129,0 0-258,-2-9-129,-4-5-129,-1-5 129,-1 1-129,1-2 129,-1 4-258,2-1 258,2 3-129,4 5-129,0 1 258,3 9-129,2 1 0,6 6-129,-3 5 129,2 2-258,-10 12 0,19-5-258,-19 5-258,17 3-645,-17-3-2193,3 15-774,1-1-258,-4-3 129</inkml:trace>
  <inkml:trace contextRef="#ctx0" brushRef="#br0" timeOffset="22919.308">21022 3934 1419,'14'23'3483,"-14"-23"0,14 30 0,-13-13-2193,7 9-1677,3 1 387,-2 5-258,2 0 258,-1 1 0,0 2 258,-2 0 0,0-1 129,-2-5 0,1-3 0,-5-5 0,3-2 258,-5-8-129,4 1 258,-4-12-387,0 0 0,0 0 0,-2-6-258,-5-9 258,-1-3-129,-2-6-129,0-5-129,-3-8 129,-1 3 0,1-4 0,-1 0-129,2 1 129,2 3 0,2 1 0,1 5 0,4 4-129,3 1 0,0 3 129,6 5-129,5 4 0,5-5 0,4 9 0,2-2-129,3 4 129,3 3 0,0 2 0,2 0 0,-2 2 0,-1 8 0,-1 2-129,-9 4 258,3 1-387,-8 3 387,-3-3-129,-3 4 129,-6-2 129,-1-2 129,-13-4 0,1 2 0,-9-5 129,3-1-258,-9-2 258,1 2-258,-3-3-129,0 0-258,3 1-129,-2-6-387,10 9-387,-8-10-1032,14 0-2322,13 0-258,-16-1-129,16 1 130</inkml:trace>
  <inkml:trace contextRef="#ctx0" brushRef="#br0" timeOffset="23364.336">21654 3958 1419,'0'12'2967,"-4"0"645,4-12-645,0 0-3225,0 14 0,0-14 774,15 20 0,-12-8 129,8 5 258,-5 2 0,4 5-129,-6 1 258,8 8 129,-8-1-516,6 8 0,-2-5 0,4 3-129,-3-8-258,1 1 0,1-9-129,-3-2-129,2-7-129,-10-13-516,16 1-1290,-16-1-2322,6-29-129,-3 5-258,-3-14 646</inkml:trace>
  <inkml:trace contextRef="#ctx0" brushRef="#br0" timeOffset="23876.365">21688 3875 5547,'0'-8'3870,"-3"-7"129,7 1-1161,-4 14-2451,22-21-516,-8 14 258,9-1-129,0 1 129,5 3-129,5 1 258,-1-2-129,3 5 258,-4 0-129,3 5 0,-4 0 129,0 4-258,-7 3 0,1 5 0,-8-2 0,-2 2-129,-5 0 0,-5 2 129,-4-6 129,-7 6 129,-9-7 129,-1 2-129,-10-4 0,1 2 129,-9-4-129,1 1 0,-3-1-258,0 0-129,2-4 129,3-2-129,4 3-129,4-4 0,8 0-129,1-1-387,15 0 0,-13 0-258,13 0-903,0 0-1677,9 0-1032,2 0-387,-11 0 516</inkml:trace>
  <inkml:trace contextRef="#ctx0" brushRef="#br0" timeOffset="24655.41">22285 3909 3354,'-14'25'3999,"4"-18"-387,10 7-258,-4-2-3612,4 3-258,0 3 258,1 5 129,3-1 258,1 3 0,0 3 387,0-1 0,3 5 129,-5 0 0,6 2 129,-5-7-129,4 7-129,-5-13-129,3 2 129,-1-6-387,-2-3 129,-3-14-129,6 17 0,-6-17 0,0 0 0,0 0 0,0 0 0,0 0 0,-4-8 0,-6-6 129,3-5-129,-1 0 0,-3-8-129,2-3 129,-2-1 0,3-4-129,2-1 0,2 1 0,1 0 0,3 1 0,3 5-129,7 1 0,2 7 0,7 1 0,2 6 0,4 3 0,1 2 129,5 5-129,-3 1 129,4 1-129,-3 2 129,1 1 0,-4 4 0,-2 2 0,-3 2 0,-2-2 0,-3 2 0,-5 3 0,-3-2 0,-8-10 258,5 23 0,-5-23 0,-11 22 129,-7-11 0,-1 2 258,-8-5 0,-2 6-129,-8-7 0,0 2-129,-2 0-129,3-1 129,2 1-258,2-7-645,9 12-1161,-2-12-2967,6-2-129,1-5-387,2-13-387</inkml:trace>
</inkml:ink>
</file>

<file path=ppt/ink/ink3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3:11.254"/>
    </inkml:context>
    <inkml:brush xml:id="br0">
      <inkml:brushProperty name="width" value="0.05292" units="cm"/>
      <inkml:brushProperty name="height" value="0.05292" units="cm"/>
      <inkml:brushProperty name="color" value="#00B0F0"/>
    </inkml:brush>
  </inkml:definitions>
  <inkml:trace contextRef="#ctx0" brushRef="#br0">9102 13740 774,'0'0'1548,"12"-2"258,-12 2-129,0 0 258,0 0-129,0 0-387,0 0-258,0 0-387,0 0-516,0 0 0,0 0-129,0 0-258,0 0 258,0 0-129,0 0 258,9 8-129,-9-8 0,0 0 0,7 11 0,-7-11 129,5 12-129,-1-2 0,-2 0 129,0 3 0,1 1 0,0 3 0,1 5-129,-2 1 0,4 3 258,-3 2-258,3 3-129,-1 0 129,1 1-129,-1 0 0,2 0 129,1-4-129,-1-3 0,1-2 0,-1-2 0,4-5 0,-4-1 0,2-5 0,-3-2-129,-6-8 129,13 14 0,-13-14 0,10 4 0,-10-4 129,0 0-129,13 0 129,-13 0 129,0 0 0,12-7-129,-11-4 129,3 1 258,-3-5-258,4-2-129,-4-7 129,7 0-258,-1-5 129,2-2-129,1-4 129,4 0-129,-1-2 0,2 2 0,-1-3-129,4 4 258,-3 2-258,3-1 129,-1 5 0,1 0-129,2 4 129,-1 0-129,3 2 258,-2-2-258,1 3 129,-5 2 0,1 6 0,-7 1 0,1 2 0,-11 10-129,0 0-129,0 0-516,0 0-1548,3 16-1677,-8-8-129,1 7-258</inkml:trace>
  <inkml:trace contextRef="#ctx0" brushRef="#br0" timeOffset="899.05">9703 13871 2451,'0'-12'2838,"0"-1"129,0 13-2322,0 0-258,4-10 258,-4 10 258,0 0-258,0 0 387,5 10 0,0 5 0,-5-3 129,0 9-387,0 0-129,1 8-129,-1 0 0,4 7-129,-3-3-129,2 3 129,-1 0-258,2 1 129,-1-4-129,-1-4 0,-1-6-129,2-2 0,-2-4-258,-1-5-258,0-1-645,0-11-903,-7 0-1419,7 0-516,-12-11-387,8-1 388</inkml:trace>
  <inkml:trace contextRef="#ctx0" brushRef="#br0" timeOffset="1404.08">9657 13833 4257,'18'-17'3999,"-4"8"-387,-6-5-129,5-2-3096,5 0-645,5-1 129,-2-2 0,4 5 0,-3 2 129,0 1 0,-2 1 129,2 6 0,-4 3 129,-2 1 0,2 3 0,-2 5 129,-1 2-258,-2 4 0,0 3 0,-3 2-258,-4 0 258,0 2-129,-6 1 129,0-2 0,-7 2 129,-6-3 129,-2 2 0,-7-7 129,3 5-129,-10-4 129,5-1-129,-7-3 0,5 3 0,-5-6-129,2 0 129,2-3-258,2-2-129,5-3-387,0 0-516,20 0-1290,-13-7-1935,11-3-516,4 1 129,3-7-257</inkml:trace>
  <inkml:trace contextRef="#ctx0" brushRef="#br0" timeOffset="2259.129">10574 13531 2709,'13'7'3741,"-13"-7"0,0 0-129,0 0-2580,0 0-387,0 0-129,0 0 258,0 0-129,0 0 129,-6 4 0,6-4-129,-17 10-129,17-10-129,-22 15-258,9-4 0,-1 1 0,-1 4 0,-1 2-129,0 3 0,-2 3-129,-1 5 129,2 4 129,-4 3-129,-1 4 0,4 3 129,-4 3 0,1 7 0,1 3 0,6-2 0,2-2-129,4-2 258,4-4-129,4-3 0,7-7-129,10-7 129,2-8 0,6-4-129,8-5 0,2-1 129,2-6-129,1-4 0,0-1 0,-1 0 0,-1-4 0,-5 1 0,-6 0 129,-6 1-129,-4-2 129,-3 4-129,-12 0 129,11 0 0,-11 0-129,0 0-258,0 0-645,0 0-2580,-9-1-774,9 1-516,-13-13 0</inkml:trace>
  <inkml:trace contextRef="#ctx0" brushRef="#br0" timeOffset="3063.175">10869 13850 6966,'-3'11'4257,"3"-11"-387,-19 2-1032,19-2-2709,-16 6 258,5-4-258,11-2-258,-23 6 129,23-6 129,-25 9 0,12-3 0,-1 1 0,1-3-129,13-4 0,-20 15 0,20-15 0,-13 14-129,13-14 0,-7 11 0,7-11 129,0 13 0,0-13-129,6 14 129,-6-14 0,14 13 0,-14-13 0,25 16 0,-11-7 0,0-2 0,0 2 0,-2-1-258,2 5 129,-4 0 0,0 2-129,-8-2 129,0-2 0,-2 2 129,-4 0 0,-3 0 129,-10-6 129,6 6 129,-8-6 129,3 1-129,-3-1-129,1-1 0,-2-5 0,2 0-258,3-1 0,-2-6 0,1 1-129,5-4 0,11 9-129,-17-15-258,17 15-387,-5-21-516,7 14-1935,-2 7-645,15-14-387,0 11 387</inkml:trace>
  <inkml:trace contextRef="#ctx0" brushRef="#br0" timeOffset="4364.249">11059 14011 1161,'0'0'2967,"0"0"129,0 0-387,0 0-2709,0 0 129,12 2 258,-12-2 258,0 0 258,19 4 0,-19-4 129,13 0 129,-13 0-258,21-5-129,-8-4-258,2 2-258,0-6 0,2 2-129,-1-4 0,1-1 0,-7 1-129,2 0 258,-7 3-129,1 0 0,-6 2-258,0 2 129,0 8-387,-15-10 258,4 10 0,-3 0 0,-3 0-129,0 3 129,-2 2 258,1 3-258,1-1 258,-2 2-129,5-2 0,0 1-129,3 0 129,11-8-129,-17 18 0,12-8 0,1 3 0,3-2 0,1 5 0,0-3 129,5 5-129,0-3 129,2 2 0,0 2 129,1-2-129,0 0 0,1-1 129,-1 2-129,0-4 129,-1 1 0,3-2-129,0-5 258,-10-8-129,18 15 129,-7-15 0,5 0-129,0-5 258,5-5-258,-2-5 0,4-1 0,2-5-129,2 2 0,-2-4 129,0-1-129,0 2 0,-3 2 0,-1 1 0,-2 4-129,-1 0 258,-4 3-258,-14 12 129,18-12 0,-18 12 0,13 0-129,-13 0 129,10 6 0,-8 4 0,3 3 0,-2-1 258,1 6 0,-4-5 129,5 4 0,-5-1 0,1 1 0,-1-4 0,5 0 129,-3-3-129,-2-10-129,13 8 0,-13-8-129,24-6 0,-5-9-129,2-5 0,3-3-129,1-2 129,1-3 129,1 1-129,-3 5 0,-3 3 0,-1 10 129,-6 2 0,0 7 0,-4 4 0,0 10 0,-5 3 129,0 6 0,-2 1 129,0 2 0,-3 0-129,3 2 129,-2-3-387,0-8-387,10 5-1548,-6-10-2451,-5-12-387,10 9-258,-10-9-387</inkml:trace>
  <inkml:trace contextRef="#ctx0" brushRef="#br0" timeOffset="5055.289">12098 14124 6837,'-11'0'4128,"-2"0"-387,13 0 0,0 0-3741,-8-15-258,6 6 129,1-4 129,-1 1 129,1-5 516,1 4-129,0-6 0,7 5 0,-1-3-129,7 1 0,-1-2-129,4 5 0,2 1-258,1 2 258,1 5-258,0 3 0,2 2 0,-3 4-258,-1 5 129,0 3 0,-4 3 129,0 4 0,-7 0 0,-2 2 258,-5-1 258,0 1-129,-7-2 129,-6 3 0,-5-7-129,0 3 258,-7-7-258,3-1-258,-5-4-129,1-5-129,4-1-516,-3-9-258,12 6-1548,-2-14-2064,4-4-258,5 0-258,4-5-258</inkml:trace>
  <inkml:trace contextRef="#ctx0" brushRef="#br0" timeOffset="5543.317">12308 13525 3096,'0'0'4386,"12"0"-129,-8 4-258,1 9-2451,-5-3-645,0 9 129,-1 0-387,0 8-129,-8 2-129,4 6 129,-5 1 129,1 8-258,-2 1-129,3 2 0,1 1 0,2-1-129,3-5 0,2 0-129,2-9 0,10-1 129,0-5-258,4-7 0,4-4 0,1-9-129,4 3-387,-3-12-774,10-2-2709,-6-4-516,0-9 0,2 1-387</inkml:trace>
  <inkml:trace contextRef="#ctx0" brushRef="#br0" timeOffset="7067.404">12608 13605 1419,'0'0'2451,"0"0"129,0 0-2193,0 0-258,0 0 258,0 0 387,0 0 258,0 0 258,0 0 129,1 12 0,-1-12-258,8 10-129,-8-10-387,11 13 0,-3-4-387,3 3 0,2-1-258,2 3 129,-1 3-258,3 3 258,1 3-258,0 5 258,0 1-129,1 4 0,-3 4 0,-1 3 129,-1 4-129,0-2-129,-2 3 258,-4-5-129,-2 0 129,-1-1 0,-4-4 0,-1-2 0,0-7 258,-6 0 0,-4-6-129,0 3 129,-6-6 0,-2 3 0,1-7-129,-2 0 0,-1-3-129,1 2 0,2-1-258,1-2 129,2 1-258,4-4-258,4 7-516,6-13-2451,-15 14-1032,15-14-129,0 0 129</inkml:trace>
  <inkml:trace contextRef="#ctx0" brushRef="#br0" timeOffset="10766.615">13215 14028 1161,'0'0'2838,"0"10"0,0-10-1161,0 0-1677,0 0 0,0 0-129,0 0 129,0 0 258,11 0 258,-11 0 129,18 0-258,-18 0 258,18-3-258,-18 3 258,25-3-258,-14 2-129,3 1 258,-2-3-258,5 3 0,-2-2 129,5 2-129,-3 0-129,5-2 129,2-1 0,2 0 0,0-4 0,2 4 0,-2-3 0,1 2 0,-4-2 258,1 3-258,-7-1 129,0 2-258,-6 1 129,-11 1 0,16 0-129,-16 0 258,0 0-387,12 0 0,-12 0 0,0 0 0,0 0 129,0 0-258,0 0-129,0 0-258,0 0-1290,6 9-2064,-6-9-387,0 0-129</inkml:trace>
  <inkml:trace contextRef="#ctx0" brushRef="#br0" timeOffset="11960.684">13683 13845 516,'-13'-6'1161,"13"6"-129,0 0-129,0 0 129,0 0-516,0 0-387,0 0-258,0 0 0,-7-9 129,7 9-129,0 0 258,0 0 129,0 0 258,0 0 0,0 0 129,0 0 0,0 0-129,0 0-129,0 0 129,0 0-387,0 0 0,0 0 0,0 0 258,0 0-258,0 0 129,0 6 258,0-6-129,11 7-129,-11-7 387,14 10-258,-14-10 0,20 12 0,-10-8-258,3 4 129,0-1 129,2 3-258,0-3 129,1 3-129,-2-1 0,4 0 129,-3-2 0,1 3 0,0-3-129,0-1 0,-2-4 129,0 2-129,-2-1 0,0 0 0,-12-3 129,11 2-258,-11-2 129,0 0 0,0 0 0,0 0 129,0 0-129,0 11 129,0-11-129,-10 8 129,10-8-129,-19 11 258,7-5-258,12-6 0,-24 12 0,10-7 129,-2 3-129,1 0 129,-4-1 129,2 5-129,-4-3-129,4 3 129,-4 0-129,5-1 0,-3-2 0,3 5-129,1-5 129,2 0-129,2 0 129,2-1-129,9-8 0,-14 13 129,14-13-129,0 0-129,-10 8 129,10-8-258,0 0-129,0 0-258,0 0-645,0 0-1935,0 0-1290,6 0-258,-2-6 258</inkml:trace>
  <inkml:trace contextRef="#ctx0" brushRef="#br0" timeOffset="22370.279">14306 13789 1677,'0'0'1419,"0"0"-1290,0 0 129,0 0 258,0 0 258,0 0 0,0 0 0,0 0 258,0 0-258,0 0-258,0 0 0,5 13-387,-5-13 0,5 17-129,-2-9 0,3 5-129,0 5 129,2-1 0,1 3-129,1 2 129,3 1-129,-1 2 129,2-4 129,-3 5 0,4-4 129,-1 2 129,1-4-129,-1 0 258,-1-1-387,3-3 129,-3 0-129,1-2 0,-3-3-129,0-3 387,-1 0-129,-10-8 258,10 8 516,-10-8-129,0 0 258,0 0 0,0 0-129,0 0 129,2-6-387,-2-6-129,0 0-129,0-5-129,0-4-258,0-4 129,7 0-258,1-4 258,4-4-129,-1 3-129,5-1 129,-1-1-129,1 1 0,1 0 0,0 6 129,0 0-129,-2 4 129,0 2 0,-2 3-129,-1 6 0,-12 10 129,15-11-129,-15 11-129,0 0 129,11-4-129,-11 4 0,0 0-258,7 14-516,-7-14-1677,0 11-1806,0-1-516,0-10-129</inkml:trace>
  <inkml:trace contextRef="#ctx0" brushRef="#br0" timeOffset="23918.368">15508 13805 1548,'0'0'2709,"0"0"0,0 0-645,0 0-387,0 0-516,0 0-258,0 0-387,-7 6-258,7-6 0,0 8 0,-1 2 0,1 5-129,-3 2 0,1 6-129,-5 4 0,-1 5 0,-1 7 129,1 5 258,-6-1-129,4 1 129,-3-3 129,0-4 129,1-7-258,4-1 0,0-12-387,1-8-516,7-9-774,0 0-1032,0-12-903,0-7-1032,2-6 129</inkml:trace>
  <inkml:trace contextRef="#ctx0" brushRef="#br0" timeOffset="24438.397">15489 13844 129,'25'-29'1419,"-15"19"-258,1 1 129,0 3 258,-11 6-129,17 0 258,-17 0-129,14 14-387,-8-2-129,4 7-258,-2-1-129,6 2-258,-4 1-129,5 2-129,-2-2 0,6 2 258,-5-2 0,6-2-129,-5-2 0,6 1 0,-1-1 129,0-3-129,0-4-129,-1-1 0,-4-5 129,1 1 0,-6-3 129,-10-2 129,14-5-129,-14 5 129,7-22-129,-3 7 0,-4-8 0,0 0-258,0-7 0,0 0 0,-4-4-129,-1 0 129,2 1-129,2 4 0,-1 0-258,2 2 0,0 5-129,3 1-516,-3 21-1032,16-15-2451,-16 15-258,18-9-258</inkml:trace>
  <inkml:trace contextRef="#ctx0" brushRef="#br0" timeOffset="25040.432">16160 13822 1548,'8'-19'2838,"-8"19"0,-1-11-2580,1 11 258,0 0 387,0 0 129,0 5 129,1 9 129,-1-3 129,0 12-129,0-3-387,0 10-129,0 0-387,0 4-129,0-1 129,4 7-129,-3-3 258,5 1-129,-1-3-129,0-3 129,-2-5-258,-1-4-258,4-3-258,-6-20-774,8 10-1548,-8-10-1677,5-13-516,-2-3 387</inkml:trace>
  <inkml:trace contextRef="#ctx0" brushRef="#br0" timeOffset="25511.459">16158 13754 5160,'-19'-7'4386,"12"-6"0,7 13-645,11-20-3612,-1 10-387,3-3 129,5 3 0,1 1 129,5 0 258,3 5 129,-1 2 129,4 2-129,-3 0 129,6 9-129,-8 0 0,5 4 0,-6 1-258,-1 1 129,-5-1-129,-2 1 129,-5 0-129,-3 0 129,-4-1 129,-2 2-129,-3-5 129,-4 7-129,-9-3 129,1 4 0,-9-5 129,-2 3-129,-8-6 258,-2 4-387,-3-1 258,1 1-258,-4-5-129,0-2 0,5 1-129,-2-7-645,13 13-1548,-3-13-2580,2-1-387,0-5-258,2-6-516</inkml:trace>
  <inkml:trace contextRef="#ctx0" brushRef="#br0" timeOffset="27314.562">8947 14862 774,'-4'-10'2451,"0"1"258,4 9 0,0 0-516,-6-10-516,6 10-387,0 0-645,0 0 0,0 0-516,0 0-129,0 0 129,0 0 0,0 0-129,8 9 129,-4 1-129,5 6 129,1 1-129,-1 3 129,2 1-258,0 6 258,1 0-129,1 0 0,-2 2 129,0 1 0,2-1-129,-1-2 0,2-1 0,-1-6 0,0-2-129,1-4 0,-1-5 129,-1-5-129,2-4 0,-1-4 258,-2-9 0,1-4 129,-3-7 129,2-1 0,-4-8 0,4 0 258,-8-5 0,4 2-258,-2-3 0,0 2-129,2 2 0,-1 1-129,2 3 0,1 2-258,3 7 129,0 2-129,-1 5-129,2 5 129,0 5-258,-13 5-516,24 0-387,-24 0-1677,10 11-1161,1 4-129,-11-3 129</inkml:trace>
  <inkml:trace contextRef="#ctx0" brushRef="#br0" timeOffset="27923.597">9633 14937 774,'0'0'2709,"5"7"129,-5-7-1032,0 9-1677,0-9 0,0 15 387,0-5 387,0 1 129,2 4 129,-2 0 0,1 3 0,-1-1 0,0 6-387,0 1 0,1 4-516,-1-2 129,2 1-258,-2-3 129,2 3-129,-1-2 258,0-5-387,1 0-129,-2-6-258,5-1 0,-5-13-645,0 0-1161,0 0-1161,6-12-903,-4-1 129</inkml:trace>
  <inkml:trace contextRef="#ctx0" brushRef="#br0" timeOffset="28382.623">9614 14920 1032,'-7'-37'3096,"1"16"0,6 11-903,0 0-516,0-4-387,5 2-258,2-1-258,5 1-258,3 1 129,7 0-258,-2-3 0,6 2 129,1 2-258,2 3-129,-2 6 0,1 1 129,-2 0 0,-3 4 0,-3 6-129,-1 6 387,-7 1-129,1 4-129,-7-3 129,-2 6 0,-4-4-129,0 3 129,-8-6 0,-1 2 129,-8-6 0,1 3 129,-8-6-129,3 1 0,-8-5 0,4 2 0,-4-3-258,2-1 0,0-2-129,5-1-129,2-1 0,2 0-387,18 0-516,-22-1-258,22 1-1290,0 0-2064,12 0-258,-1 0-387,3-2 258</inkml:trace>
  <inkml:trace contextRef="#ctx0" brushRef="#br0" timeOffset="29079.663">10515 14709 3483,'0'0'4128,"0"0"-516,12-2 0,-12 2-1548,-7-2-2322,7 2 258,-17 0 0,5 5 258,-2 1 129,-2 8 0,-5-3 387,2 6-129,-6 2-129,6 6 0,-4 0-258,3 4-129,-2 2-129,4 2 0,-2 1 0,4 5 129,3-2-129,1-1 0,3 0 129,5 2-129,4-1 129,2-2-129,10-2 129,4-8-258,4-1 129,4-2 129,6-5-129,3-4 0,-1-5 129,4-3 0,-4-3 0,0 1 0,-2-3 0,-2 0 129,-7 0-129,-5 0 129,-3-2-129,-13 2 129,13-1 0,-13 1 0,0 0-258,0 0-129,0 0-516,0 0-1290,0 0-2322,0 0-516,-8 0 0,8 0-258</inkml:trace>
  <inkml:trace contextRef="#ctx0" brushRef="#br0" timeOffset="29727.7">10783 14907 4386,'0'0'4257,"-11"1"-129,11-1-387,-11 12-2580,-2-8-774,2 2 0,-2-1-258,-2 4 0,0-2-129,-1 4 258,0-3-129,3 3 129,-4-1-129,8 0 0,-2-2 0,7 2 0,4-10-129,0 13 0,0-13 0,10 7 0,4-4-129,4-2 129,2 5-129,1-4-129,0 3 129,3-1 0,-2 4-129,-6-1 258,0 1 0,-6 2 129,-10-10 258,13 18 129,-13-18 0,-6 16 0,-7-9 0,0 6 0,-8-6 0,1 2-258,-5-3 0,0 0 0,-3-1 0,4 0-258,-2-5 258,5 1-129,4-1-129,1 0 129,16 0-258,-16-9-387,16 9-387,0-15-903,16 9-2580,0-3-129,1-1-258,6 0-387</inkml:trace>
  <inkml:trace contextRef="#ctx0" brushRef="#br0" timeOffset="30686.755">10973 15054 1548,'42'3'3354,"-19"-3"0,-23 0-129,28-10-2451,-10 6-645,-1-3 258,1 2-129,-4-4 129,2 1 387,-6-5-129,2 7 258,-5-8 0,-7 14-129,9-19-129,-9 19 129,4-17-387,-4 17 0,-4-13 0,4 13-258,-17-12 129,17 12-258,-23-8 0,9 4-129,0 4 129,-2 0-129,3 2 0,-4 2-129,5 2 129,-2 4 0,2 0-129,0-1 129,2 2 0,0 2 0,7 0 129,-3 1-129,6 3 129,0-1 0,0 1 0,2 1 0,4-1 0,1-1 0,2 1 0,3-4 0,0-1 129,2-3-129,0-3 129,2-2-129,1-3 129,4-2 0,1-8-129,2-4 0,0-3 0,2-1 129,-2-5-258,3-1 129,-6-2 129,1 4-129,-1 0 129,-3 2-129,1 5 129,-3 1-129,-1 5 0,0 2 0,-3 5 0,0 1 0,-12 0 0,20 15 129,-15-3 129,-1 3 0,-4 0 258,5 4-129,-5-1 129,0-1 0,-2-3-129,2 0 0,0-6-258,0-8 0,15 3-129,-1-6-258,8-8 129,3-3 0,4-1 0,1-4 0,0 0 0,-3 3 0,0 6 129,-4 4 129,-5 5 129,-4 5-129,-4 9 129,-5 10 0,-5 1 0,0 6 129,0-1-129,-4 1-387,1 2-387,-8-14-2193,8-1-1806,3-7-258,0-10-387,0 0-258</inkml:trace>
  <inkml:trace contextRef="#ctx0" brushRef="#br0" timeOffset="31214.785">11990 15139 3225,'6'-9'3741,"-6"9"0,9-19-387,-4 9-3225,2-3-387,5-1 387,-1 2 129,2-3 258,0 5 129,-2-4 129,8 8 129,-6-7-258,3 10 258,-6-2-258,6 5-258,-6 0-129,2 1 0,-12-1-129,18 15 129,-14-5-129,3 1 0,-7 2 258,5 0-129,-6 0 258,-4 3-129,-8-3 0,3 4 0,-10-8 129,3 5-258,-4-6 0,0 0 129,1-5-387,2-3 0,3 0-516,1-10-129,14 10-258,-16-25-516,17 13-1161,-1-5-2064,8-4-258,4-2-129</inkml:trace>
  <inkml:trace contextRef="#ctx0" brushRef="#br0" timeOffset="31567.805">12263 14647 7482,'6'16'4386,"-6"-16"-516,4 10-129,-4-10-3741,9 18-258,-3-6 258,-2-1 129,3 8 258,-4-3 129,3 13 258,-6-3-258,0 10 387,-4-3-387,-1 9 0,-6 3-258,0 1-129,-3 0 0,3 0-129,1-5 0,1-5-258,4-1-129,0-10-645,9 5-903,-3-13-2580,10-5-387,-11-12-258,19 0 129</inkml:trace>
  <inkml:trace contextRef="#ctx0" brushRef="#br0" timeOffset="32774.874">12248 15218 1161,'0'-10'1290,"0"10"258,0 0 129,0 0 387,0 0 0,0 0-129,0 0-258,0 0-387,0 0-516,0 0-516,0 0-129,0 0-129,0 0 0,0 0-129,0 0 258,10 0-129,-10 0 0,14 7 0,-14-7 0,16 13 0,-3-8 0,-3 1 0,2-2-129,3-1 129,0-3 0,1 0-258,0-5-387,7-3-645,-6-3-1161,0-9-1161,9 8-516</inkml:trace>
  <inkml:trace contextRef="#ctx0" brushRef="#br0" timeOffset="33346.907">12642 14733 6321,'0'11'4386,"0"-11"-387,0 8-129,0-8-3870,3 11 0,-3-11 0,10 17 129,1-4 129,-4-1 258,3 6 0,0-1 129,4 9-129,-6-5 0,7 10 0,-6-4-258,1 8 0,-1 3-258,0 1-129,-6 4 129,1 0-258,-4 3 258,0-3-129,-4 2 129,-2-4-129,-1-5 129,-2-3 0,4-2-774,-5-18-1290,1 4-2451,8-5-129,1-12-516,0 0 259</inkml:trace>
  <inkml:trace contextRef="#ctx0" brushRef="#br0" timeOffset="33970.943">13105 15083 1032,'0'0'3741,"0"0"129,0 0-129,11 0-2193,-11 0-774,0 0 129,0 0 129,0 0 0,0 0 0,17 2-129,-17-2 0,17 2-129,-17-2-129,24 7-258,-6-4 0,5 3-129,3-2-129,2-1 0,1 1-129,4 1-129,1-2 0,-3-1 0,3 3-516,-6-5-258,5 4-516,-16-7-1419,3 3-2064,0 0 0,-7-3-129</inkml:trace>
  <inkml:trace contextRef="#ctx0" brushRef="#br0" timeOffset="34435.969">13490 14967 5547,'0'0'4257,"9"6"-516,-9-6 0,0 0-3741,19 0-387,-4 1 129,5 2 387,-1 1 129,2 6 258,-4-4-129,7 7 258,-5 0-258,8 0-258,-6 3 0,2 1-258,1 1 0,-2-3 0,1 2-258,-5-5-258,3 2 258,-9-3-129,1 1 129,-13-12 0,2 15 516,-2-6-258,-14-2 645,1 3-258,-11-4 258,1 5 0,-9 0 0,3 1-129,-3 1-258,2 1 129,-2 3-387,3-4-258,7 7-645,-5-10-1161,4 3-2193,10 2-258,0-9 0</inkml:trace>
  <inkml:trace contextRef="#ctx0" brushRef="#br0" timeOffset="35211.013">14276 14749 516,'0'0'3741,"0"0"387,10 10-129,-5 3-2322,-5-4-903,2 11 129,-2-5 129,7 11-129,-6-6 129,10 10-258,-7-2-258,6 6-129,-2-3 0,4 3-129,-4-6 0,8 2-258,-7-5 258,4-2-258,-3-4 129,3-3-129,-1-6 258,2-3-516,1-2 258,-2-2 258,-2-3-129,3 0 129,-2-9-129,2-3 387,-2-7-258,3-3 0,0-5 0,3-3 129,-1-3-258,3-3-129,0 1 129,-1 1-258,3 4 0,-2 1-129,3 7-516,-11-9-1548,6 12-2451,3 0-258,-3 0-387,-2 1 0</inkml:trace>
  <inkml:trace contextRef="#ctx0" brushRef="#br0" timeOffset="36164.068">15413 14911 3096,'6'-10'4515,"-6"10"-258,4 7-1032,-4-7-2064,1 13 0,-1-13-387,0 20 258,-4-11-129,4 11-129,-10-4 258,7 8-258,-10-1-258,2 6-129,-4-4 0,3 1-387,-1-2 258,3-5-387,1-6 129,3-5-516,6-8 258,0 0-129,-1-14-129,1-6 129,2 0-258,-1-8 258,7 1 0,-3-7 129,2 4 129,-1 2 0,-2 3 0,2 4 129,-2 2 129,2 5-129,-3 2 129,-3 12 0,9-10-129,-9 10 129,0 0 0,15-2-129,-15 2 0,14 0 0,-14 0 0,17 12 0,-8-2 0,1 1 0,2 5 0,-1 3 0,2 7 0,2 2 129,-1-1-129,-1 6 0,2-3 129,0 1-129,1-7 258,2-2-258,-4-11 258,5-4-258,-1-7 129,0-7 258,2-10-387,-1-6 258,-1-6-258,-1-5 258,-3-1-258,-2-2 258,-1 1-129,-4 2-129,0 3 129,-1 3-258,1 6 0,-4 0-516,10 14-774,-9-4-3225,6 7-258,4 2-387,-14 3 129</inkml:trace>
  <inkml:trace contextRef="#ctx0" brushRef="#br0" timeOffset="36585.092">16107 14906 3354,'10'21'4902,"-10"-7"-129,1 2-387,-1 7-2580,-5-5-1161,3 7 0,-7-1 0,1 6-258,-7-6 516,8 5-516,-8-6 129,7 1-258,-3-4 0,5-2-129,1-5-258,0-3-129,5-1-387,0-9-387,0 0-645,0-10-1935,0-4-1290,2-5-774,5-6 516</inkml:trace>
  <inkml:trace contextRef="#ctx0" brushRef="#br0" timeOffset="36947.113">16091 14874 3999,'3'-38'4644,"-3"28"-129,0 10-1806,0-13-1032,0 13-645,0 0-516,0 0-258,0 0 0,12-1 129,-12 1-129,25 0 0,-11 0 129,9 0 0,1 1-129,4 4 129,-2 0-129,2 4 0,-6-1 0,2 4-129,-7 2 129,-4 4 0,-9-1 0,-4 4 0,-4-2 0,-8 2 258,-9-5-129,-2 3-129,-5-9 0,-1 3-129,-2-5 0,-2-6-129,7 2-258,-2-4-387,12 0-516,-11-6-2064,14 1-1806,13 5-387,-14-14-258</inkml:trace>
  <inkml:trace contextRef="#ctx0" brushRef="#br0" timeOffset="37487.144">17058 14924 3225,'0'0'4386,"19"-4"-645,-19 4 129,16 0-2322,-16 0-1806,16 15 0,-8-1 516,0 5 258,1 9 387,-9-2 258,8 14 129,-8-7-258,2 9 0,-4-7-258,2 2-387,-2-4-258,-3-9-516,5 3-645,-12-21-1935,12-6-2064,0 0 0,-10-5-387</inkml:trace>
  <inkml:trace contextRef="#ctx0" brushRef="#br0" timeOffset="37958.17">17132 14872 9030,'-15'6'4386,"-5"-6"-387,20 0-516,8-20-4257,6 10-129,-5-5 129,10 4 258,0-5 258,2 4 516,7 7 516,-8-3 129,8 8-258,-8 0 0,5 2-258,-5 2-129,2 8-129,-3-1-129,-5 1 0,0 1 0,-6 0 0,0 1-129,-5 0 258,-3 1-129,-1 2 387,-9-5 0,2 2 0,-11-3 0,5 2 129,-9-4 0,2 2 0,-5-6-129,-1 1-129,0-2-129,1 0-129,0-3-258,1-1-129,8 3-645,-6-7-1290,9 4-2322,2-4-516,12 4-516,-11-8 387</inkml:trace>
  <inkml:trace contextRef="#ctx0" brushRef="#br0" timeOffset="38823.219">17582 14820 6708,'0'0'4773,"0"0"-387,11 9-129,-10 1-3225,-1-10-1161,4 10 129,-3 1 0,-1 5 129,0 0 129,0 10 258,0 0-387,0 6 258,-1 1 0,-1 5-258,-2-2 129,1 1-129,1-4 129,1-3-258,-2-9 258,2-5-387,0-3 129,1-13-129,0 0 129,0 0-129,-2-5 129,2-11 0,0-5 0,0-2 129,0-4-129,2-4 129,2-4-129,2 1 129,2-1-129,1 3-129,2 2 258,2 0-258,3 1 258,1 6-129,2 3 0,3 2 0,-4 3 129,2 3-129,1 2 129,-2 4-129,1 2 0,0 1 129,-2 1-129,-2 2 0,1 0 0,-2 2 0,0 4-129,-2-2 129,-13-4 0,16 17 0,-12-6-129,-3 2 129,-1 1 129,-1 3 129,-10-3 0,1 7 129,-8-6 129,2 4-129,-5-4 0,1 3 258,-5-6-258,1 2-129,-1-2 0,0-4-129,0 0-129,1-2-258,3 4-903,-10-10-4128,7 0 258,-6-6-516,1-6-387</inkml:trace>
  <inkml:trace contextRef="#ctx0" brushRef="#br0" timeOffset="84874.854">18509 15348 2193,'0'0'2193,"0"0"-903,0 0-129,0 0-258,0 0 0,0 0 258,0 0-129,0 0-129,0 0-258,0 0 0,0 0-258,0 0 0,0 0-387,12-4 0,-12 4 0,14-6 129,-2 3-129,2-1-129,0 0 129,4 2 0,0-1 0,2 1 0,1 2 0,1-1-258,-4 1 516,3 0-516,-1 1 258,-2 4 0,0-1 0,-4 2 0,1-1 0,-4 3 0,-1 2 0,-1 1 387,-1 3-129,-5 1-129,2 3 129,-3-3 0,2 2 129,-1-2-258,1-1 129,0-2-258,2-2 129,5-9-258,4-1 0,6 0-129,4-3 129,4-3-258,2-4 0,2 4 129,0-2 0,-1 4-129,-5 1 387,-2 3 0,-4 0 129,-2 0 129,-4 7-129,0-3 0,-2 6 0,0-1 129,1 3-129,-2-4-258,1 4 129,1-3-129,0-1 0,0 1 129,0-4-129,-2 1 129,0-3 0,-1 0 129,-11-3 129,17 7 129,-17-7 0,14 11 0,-2-2 129,-12-9 0,21 16-129,-10-3-387,6-3-774,2-3-2709,9 6-903,-12-13 0</inkml:trace>
  <inkml:trace contextRef="#ctx0" brushRef="#br0" timeOffset="86254.931">18542 15294 774,'0'0'3483,"0"0"0,0 0-1161,0 0-1677,0 0-387,0 0-129,0 0 0,0 0 129,0 0 0,0 0-129,0 0 129,0 0-129,0 6 0,0-6 258,0 16-258,0-4 0,3 6 0,-1 2 129,1 5 129,0 2 0,-3-3 0,3 5 258,-3-7-258,3 2 129,-3-6 0,1 2-258,-1-10 0,1 2-258,0-4-129,-1-8 0,1 11 129,-1-11 0,0 0 129,0 0 0,0 0 129,0 0 0,0-10-129,-2 0 0,-4-4 129,1-4 0,-3-3-258,-1-5-258,-1-1 258,-1-3-129,-1 0 258,-2 1-258,2 2 0,-1-1 0,2 4 129,1 7 0,2-2 0,1 7 0,2 3 0,5 9 0,-3-10 0,3 10-129,0 0 0,0 0-129,0 0 0,0 0 129,0 0-129,0 0-129,0 0 258,7 0 0,-7 0 129,17 6 258,-6-6 0,9 0 0,1-3 0,7-4-129,4-5 129,6-2 0,4-2-129,2-1 0,0 0-129,-2 1 129,-4 0-129,-2 3 387,-11 4-258,-1 4 129,-11-2 129,-1 6 129,-12 1 0,0 0 129,0 0-258,0 0 258,0 8-258,0-8-129,-7 12-258,7-12-258,-7 16-645,-4-15-1419,11-1-2451,0 0-129,0 0-258</inkml:trace>
  <inkml:trace contextRef="#ctx0" brushRef="#br0" timeOffset="87810.022">19795 15350 1,'0'10'2450,"0"-10"1,0 0 129,0 0-3354,0 0-129,0 0 903,0 0 645,0 0 903,0 0 258,0 0 129,0 0-258,0 0-258,0 0-387,-3 9-258,3-9-516,0 18-129,0-3-129,4 4 0,1 6 129,-4 0-129,2 10 258,-3-1 0,0 5 0,0-6 258,-1 7 0,-5-7 0,3 1 0,-5-11 129,8 2-516,-1-10 387,1 3-258,0-18 129,5 15-387,-5-15 129,13 8-129,-13-8-129,13 0 258,-13 0-129,17-11 0,-17 11 0,17-14 129,-8 3-129,1 1 0,2-3 129,2-3-258,3-5 129,1 4 129,5-3-258,-1 0 129,3 4 0,-1-1 0,0 3 0,-1 5 0,-4 3 0,-1 2 0,-3 2 0,-2 2 129,-13 0-129,14 8 0,-14-8 129,7 15 0,-6-2-129,0-1 0,-1 4 0,0 0 0,0-2 0,0 1-129,0 0 129,0 1 0,3-4 0,1-2 0,-4-10 0,17 11 0,-17-11 0,22 2 0,-8-2 0,1-3-129,0-9 129,1-2 0,-2-3 0,1-1 0,0 3 0,0-2 0,-2 3 0,-1-3 0,-2 8 0,-10 9 0,19-6 0,-19 6 0,11 4 0,-11-4 0,11 19 0,-7-5-129,1 5 129,-1 0-129,0 2 258,0 3-258,0-2 258,-1 6 0,2-6-129,-2-1-129,3 2-129,-6-11-1290,10-4-3096,-10-8-129,18-6-516,-6-12-129</inkml:trace>
  <inkml:trace contextRef="#ctx0" brushRef="#br0" timeOffset="88000.033">20579 15454 6450,'-8'39'5031,"9"-22"-1161,-1-17-2451,0 0-3612,0 0-3096,12 0-516</inkml:trace>
  <inkml:trace contextRef="#ctx0" brushRef="#br0" timeOffset="88811.079">20707 15777 1935,'24'0'2322,"-24"0"-903,25-6-2064,-7 6 774,-1-2 516,4 1 774,-10-3 645,8 4 129,-19 0-129,25 0-129,-21-10-774,9 4-258,-10-5 0,4 0-258,-7-3-258,0 4 258,-7-6-129,-3 7 0,-5-2-129,-1 5 0,-2-2-258,-2 8-129,0 0 129,1 0-387,1 5 258,3 0-516,3 4 258,1-1 129,3 2-129,8-10 0,-11 13 129,11-13-129,-1 13 258,1-13 129,0 16-129,0-5 129,4 1 0,-1 3-129,6 6-129,-2 2-129,6 8 0,-1-2-258,5 7 129,-3-1-516,7 8 387,-5-7-129,3 4 0,-6-7 387,-1-2 129,-3-4 258,-4-6-129,-3-8 258,-2-13 129,-7 18 0,-7-15-129,0-3 0,-10-1 0,3-3 0,-8-7 258,2 1-129,-5-2 0,2 1 0,-2-11 0,7 7 0,1 5-129,4-5-258,9 3-129,2 1 129,9-3-129,9-1-129,11 4-258,4-11 0,12-1-258,-1-4-387,12 4-516,-8-14-516,10 9-387,-10-10-1419,-3 1-516</inkml:trace>
  <inkml:trace contextRef="#ctx0" brushRef="#br0" timeOffset="89359.111">20991 15364 4644,'0'0'4515,"0"0"-129,0 0-387,-5-8-3096,5 8-774,6-7 0,-6 7 0,0 0 0,18-2 258,-18 2 0,0 0 129,7 9-129,-4 6 0,-3 1 0,0 7-129,0 1 129,0 5-129,0 1-129,0 4 129,-1-5-129,1 3 0,-1-5 0,1 2 129,0-4-258,4-4 129,0-4 0,5-5-129,-9-12 0,24 13-129,-7-12 0,-1-1 0,2-8 129,-3 0 0,-1-1 0,-3 0 0,-11 9 0,13-10 129,-13 10 0,0 0 0,0 0-129,9 7 0,-6 4 0,3 4 0,0-1 129,2 2-387,-1 1 516,2 6-387,-1-5 258,0-1-129,-2 3 129,-2-2-258,4 0-258,-7-7-516,14 8-2580,-15-19-1419,11 4-516,-11-4 0</inkml:trace>
  <inkml:trace contextRef="#ctx0" brushRef="#br0" timeOffset="90206.159">21457 15787 4902,'12'21'2064,"5"-16"-2064,0-5 258,-4-3-3225,3-11 1161,12 10 903,-7-1 903,2-5 774,1 8 1935,-8 1 2064,-5-1-258,-11 2-1806,21 0-1548,-21 0-387,0 0-645,4-11 0,-4 11-129,-4-9 129,-5-4 0,-3 5 0,1-1 0,-5 2 129,1 4 0,-4-2 0,-1 5-129,3 0 0,-1 10 129,1-1-129,1 7 0,0-2 129,3 5-258,2 4 387,3 0-387,3-4 258,5 4-129,0 1 0,5-4-258,8 0 258,2-5-129,10-5-258,1-10-387,10 1-258,-4-13-387,16-1-258,-13-12 258,12 5-516,-11-13 516,5 13 129,-12-2 903,-5 4 387,-4 9 774,-9-3 0,1 12 387,-12 0 0,3 6-387,-3-6 129,-1 21-387,-6-9-258,4 3-258,-2-1 129,2 3-258,1 0 129,2-3-129,0 4 0,0-3-129,2 0 258,2 0 0,2-1 129,1-3 0,-4-2 0,-3-9 129,0 0 0,11 10 129,-11-10-258,0 0 129,0-5-129,0 5 0,0-20-129,2 10 0,3-5-129,1-5-129,9 0 258,0-2-129,11 4-258,2-1 258,6 6-387,-1-3 129,6 10-1032,-8-4-3096,6 6-516,-4 0-387,-10 1 129</inkml:trace>
  <inkml:trace contextRef="#ctx0" brushRef="#br0" timeOffset="90839.195">22661 15963 1806,'-4'73'3870,"4"-28"258,-3-5-387,-3 4-3096,2 7 387,-5-6-129,5 9 387,-12-15-129,9 9 129,-8-15-516,4 1-258,3-5-1548,-5-12-2451,13-17-1161,0 0-387,-10-12-129</inkml:trace>
  <inkml:trace contextRef="#ctx0" brushRef="#br0" timeOffset="91191.215">22679 16084 5934,'4'-22'5289,"-4"7"-774,1 2-129,4-5-3741,3-4-1161,-2-5-258,10 10 129,-3-12 258,9 6-129,-1 5 387,1 7 258,0 6 129,-1 5 516,4 9-129,-11 1 0,4 11-258,-12 4 258,1 10 129,-9-7-258,-2 6 258,-13-6-258,2 0 387,-8-6-645,0-4 129,1-4-258,-3-13-258,7-1-258,-4-3-258,10-5-258,-10-10-1032,22 18-774,-10-28-2193,9 8-516,1 4 129</inkml:trace>
  <inkml:trace contextRef="#ctx0" brushRef="#br0" timeOffset="91602.239">23104 15948 3612,'5'26'4644,"-5"-16"-645,0 10 0,0-5-3612,0 2-258,0 5 258,0-5 0,2 12 258,-2-10 0,4 3 0,-4-10 129,6 6-129,-6-18-129,3 17 129,-3-17-258,0 0 129,0-7-258,0-7 129,0 0-129,0-2 0,-1-10 0,1 3-258,0-3 258,5-4-516,3 4 516,1 6-516,6-3 516,0 6-645,2 7 129,1-3-387,10 13-516,-13-7-1032,18 7-2451,-6 0-387,0 3-516</inkml:trace>
  <inkml:trace contextRef="#ctx0" brushRef="#br0" timeOffset="91792.25">23489 16083 3870,'-12'1'1290,"16"-8"-1290,4-10 0,5 4-3483</inkml:trace>
  <inkml:trace contextRef="#ctx0" brushRef="#br0" timeOffset="92002.261">23593 15979 1677,'32'11'4773,"-25"0"-387,5 7-129,-3 3-2322,-9-6-1032,0 8-129,-2-6-129,-2 5-129,-12-5 0,6 3 258,-14-10 129,4 3 0,-7-5-387,1-1-129,-3-7-258,-1 0-258,4 0-387,-9-17-774,17 7-3483,-4-7-387,6-5-129,5-2 0</inkml:trace>
  <inkml:trace contextRef="#ctx0" brushRef="#br0" timeOffset="92618.295">23740 15614 4257,'0'0'4902,"0"0"-129,6 15-129,5 2-3354,-11-5-387,6 10-129,-6-2 129,4 13-258,-4-2 0,0 9-258,-4-1-129,-1 4 0,-3 1 0,-5 2-258,-1-1 258,4-1 0,-4-13-129,5-2 129,1-9-129,2-8-387,6-12 129,0 0-129,21-17-258,-6-9-258,8 8 258,-5-7-129,12 6 258,-7-7 129,2 11-258,-7 2 387,1 5 258,-4 8 129,-2 3-258,-2 10 129,-4 0 0,-2 6-129,-2 6 129,-2 6-129,-1 0 129,0 4 387,-10-7-129,3 3 129,-11-4 0,4 3 258,-8-12-258,3-1 129,-8-2-387,-1-7-129,1-5-387,-4-3-774,15-6-3870,-8-10-129,6 0-516,0-9-258</inkml:trace>
  <inkml:trace contextRef="#ctx0" brushRef="#br0" timeOffset="93722.36">23414 16119 774,'-20'13'3612,"20"-1"129,-12-12-387,12 0-2580,-16 0-258,16 0 129,-14 0 129,1-2 258,13 2 0,-14 0 129,14 0-129,0 0-258,-12 0-129,12 0-387,-7-6 0,5-4-129,2 2 0,0-5 0,0-2 0,5-2-129,1 2 0,4 0-129,1 1-129,4 8 0,-1-5-129,3 6 0,-2-2 0,3 7 0,-4-2 129,2 2 0,-2 0 258,-14 0 258,20 0 0,-20 0 0,13 9 129,-13-9-129,7 10 0,-7-10-129,0 25 0,0-10-258,0 0 258,-2 5-258,-3-3 129,1 0 258,-2 1 0,0-3 0,2 0 258,-8-7-129,6 7 258,-7-8-129,13-7-129,-25 17-129,10-9-129,3-2-129,-4-3-387,6 3-516,-10-8-1806,8-4-2193,12 6 0,-16-24-516</inkml:trace>
  <inkml:trace contextRef="#ctx0" brushRef="#br0" timeOffset="94526.405">24395 15548 9030,'7'15'5031,"1"-1"-129,-8-14-387,0 8-3999,0-8-645,0 11 129,0 1 0,0 3 129,-2 6 129,-10 4-129,0 8-129,-5 7 0,-5-3-1290,5 9-3354,-3 0-516,3-5 0,0-2-387</inkml:trace>
  <inkml:trace contextRef="#ctx0" brushRef="#br0" timeOffset="94801.421">24118 16559 12384,'8'26'4644,"-8"-26"-516,25 5-1419,-25-5-4386,29 13-1548,-16-13-1935,-1 8 0,-12-8-258</inkml:trace>
</inkml:ink>
</file>

<file path=ppt/ink/ink3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1404 26 10,'-1'20'6,"-2"6"-2,0 4 0,-2 3-1,-1 5-1,-1 4 2,-3 2 0,-1 3 1,0 1 1,1 1 1,2 3 0,1 1 1,2-2-1,6 1-1,1-1 0,4-1-2,0-2-2,1-4 0,2-6 0,0-2-1,-1-7 0,0-3 1,-2-9 0,0-2 1,0-8 1,2-1 0,1-4 0,4-1 0,1-3-1,2-1 0,3-3-1,5 1-1,3-3-1,7 2 1,3-2-1,6 0 0,5 1 0,7 0 0,7 1 1,9 2-1,8-1 0,6 2 0,9 1 0,8 0 0,8 1 0,6 1 0,5 0 0,4 0 0,1 0 0,-2 0-1,1 2 1,-2-1 0,-4 0 0,-4 1 0,-5 1 0,-5-1 0,-6 1-1,-4-2 1,-10-1 0,-10 0-1,-7-2 1,-9-3 0,-7 0 0,-10 1 0,-7-2 0,-5-1 0,-7-1 1,-3-1 0,-6-2-1,-2-3 1,-3-2 0,-3-3 0,-2-4-1,-3-2 1,-4-4-1,1-4 1,-4-4-1,-1-3 0,0-4 0,-3-1 0,1-1 1,-1 0-1,1-1 1,1 5-1,-3 0-1,-1 6 1,0 1-1,-2 2 1,1 5-1,-1 4-1,-1 3 1,-1 4 0,0 5 0,1 2 0,1 5 0,-3 3 1,-1 2 0,-1 1-1,-3 1 1,-5 2 0,-7-1 0,-3-1 0,-12 0 0,-10-2 0,-12-2 0,-9-1 0,-8-4 0,-9-1 0,-8-2 0,-7-1 0,-2-1 1,1 2-1,1 0 1,1 3-1,6 1 0,5 2-3,12 4-13,8 4-9,5-6-2,9-1 0,6-7 0</inkml:trace>
  <inkml:trace contextRef="#ctx0" brushRef="#br0" timeOffset="2594">2438 862 1,'0'0'8,"0"0"-5,-8 0-3,2 4-4,-4 1 0,-4 0 0</inkml:trace>
  <inkml:trace contextRef="#ctx0" brushRef="#br0" timeOffset="2664">2352 896 1,'-38'12'2,"-10"3"0,-11 4 0,-10 3 1,-11 2 0,-10 3 1,-10 4 0,-4-2 1,-4 3-1,-1 0 1,-3-4 0,0 3 0,4-3-1,2-2 0,3-1-2,1-1 0,8-3 0,4-2-5,8-1-7,8-7-7,14-1 0</inkml:trace>
  <inkml:trace contextRef="#ctx0" brushRef="#br0" timeOffset="3065">381 1046 5,'0'0'9,"0"0"-8,5 7-6,-5-7 0,0 0 0,6 6 5,-6-6 1,0 0 1,0 0 1,0 0 1,0 0 1,0 0-1,0 0-1,0 0-1,0 0 0,-6 8 0,-4-1 0,-5 6 2,-6 5 1,-6 7 0,-7 7 1,-6 5 1,-2 5 0,1-1-1,1 0 0,4-4-1,6-3 0,6-9-1,8-3-1,6-7 2,10-4 1,8-5-1,7 1-1,5-5 1,8 1 0,5-3 0,7-1 0,6-4-1,8-1 0,2-2 0,6-2 0,6-4 0,6 2-1,-4-1-1,-3 2 0,-8 1-1,-7 2 0,-11 4-1,-9 2 0,-13 2 0,-7 1 0,-12-1-1,8 1 0,-8-1-3,0 0-9,0 0-17,0 0-1,-11-12 1,-2 1-1</inkml:trace>
  <inkml:trace contextRef="#ctx0" brushRef="#br0" timeOffset="4366">2894 916 2,'2'-8'8,"-2"8"0,0 0 0,0 0 1,0 0 0,0 0 1,0 0 0,0 12-2,2-2-3,0 3-3,1 6-2,-1 6 1,1 5 1,-1 5 1,1 3-1,1 4-1,-4 0 1,-2-2-1,0-1 0,-1-4 0,1-4 0,-1-3-2,1-6 1,-1-6-1,2-3 1,1-4-3,0-9-10,0 0-8,-8-10-1,-4-8 1</inkml:trace>
  <inkml:trace contextRef="#ctx0" brushRef="#br0" timeOffset="4727">2539 1102 6,'4'20'3,"4"0"0,3 4 1,5 1 0,1 2 1,5-2 0,1 1 0,2 1 0,2 0 0,1 3-1,0-3-1,2-2 0,0-4 1,-3-3 1,1-4 2,-3-7-1,0-4 2,1-7-1,1-4 0,-3-6-1,2-1-2,1-4-2,-1-2-1,-2-4 0,-2 0 1,-3-3 1,-5 3 0,-4-2 1,-3 3-1,-4 2 0,-1 3 0,0 5-2,-3 1-3,1 13-8,2-10-12,-2 10-6,10 0 1,-3-1 0</inkml:trace>
  <inkml:trace contextRef="#ctx0" brushRef="#br0" timeOffset="5558">3523 874 18,'48'6'10,"12"4"1,14 1-1,13 4 0,10 3-3,15 1-1,11 6-1,11 1-1,11 3 1,5-1-3,1 1 1,0-3 0,2 0 1,-8-5-1,-5-1 0,-9-5 0,-5-1 0,-13 0-1,-8 0 0,-11-2-1,-12 1-1,-14-3-1,-10 0-1,-14 0 0,-10-4-5,-10-2-10,-6-1-7,-10-6 0,-2-4 0</inkml:trace>
  <inkml:trace contextRef="#ctx0" brushRef="#br0" timeOffset="5989">6172 977 12,'0'0'14,"1"8"1,7 2-9,4 5-5,6 3-1,8 4 3,5 2 0,8 2 1,3 0-1,1-2 1,0 0 0,0-1 0,-6-4-2,-8-1 0,-5 0 0,-9-4 0,-6-1 2,-9 0 0,-8 0 0,-12-4 1,-6 7 0,-13-5 2,-8 2-1,-12-2 0,-3 4 0,-6-3-1,1-1 0,2 0-2,4-3 0,7-1 0,7 0-2,5-2-2,3-4-5,9 1-13,0-3-9,1-8-2,6-5 1</inkml:trace>
</inkml:ink>
</file>

<file path=ppt/ink/ink3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10-07T22:33:18.438"/>
    </inkml:context>
    <inkml:brush xml:id="br0">
      <inkml:brushProperty name="width" value="0.05292" units="cm"/>
      <inkml:brushProperty name="height" value="0.05292" units="cm"/>
      <inkml:brushProperty name="color" value="#FF0000"/>
    </inkml:brush>
  </inkml:definitions>
  <inkml:trace contextRef="#ctx0" brushRef="#br0">18136 5189 1,'0'0'1418,"0"0"-257,-7-5-387,7 5-258,0 0-258,0 0-129,-12-7-129,12 7-129,0 0 0,-14-7 0,14 7 129,-14 0 0,14 0 129,-14 0-129,14 0 129,-15 0 0,15 0 0,-11 0 129,11 0 0,0 0 0,-13 4 258,13-4 129,0 0-129,0 0 0,0 0-129,0 0 129,0 0-258,0 0 129,0 0-258,0 0 0,0 0 129,0 0-129,7 5 258,-7-5-258,13 2 0,-13-2 0,22 4 0,-11 2 129,4-3-129,2-1 0,1-2 129,1 3 0,0-3 129,5 3-129,-3-3 0,5 1-129,-5 0 258,2 4-258,1-4-129,0 2 129,-2-3 0,1 3 0,-1-3 258,0 0-129,1 0-129,0 0 129,0 0 0,0 0-258,-2 0 129,3 2-129,-1-1 0,1 3 0,-4-2 0,4-2 258,0 2-258,-2-2 129,-2 2-129,3 0 129,-2-1-129,-1-1 129,0 0 0,1 0-129,-2 0 129,1 1-129,1-1 0,-1 0 129,1 0-129,-1-2 0,0 2 0,3 0 0,-4-1 0,3-1 0,-4 2 0,4 0 129,-4 0-129,5 0 0,-3 0 129,0 0-129,1 0 129,-1 0 129,-2 0-129,4 1 0,-3-1 0,-1 0 0,-2 0 0,1 0 0,0 0-129,2 1 129,-4-1 0,2 0 0,-4 0 0,3 0-129,0 0 129,-2 0 0,0 0-129,0 0 129,0 0 129,0 0-129,1 0 0,3 0 0,-3 0 0,3 0-129,-3 0 129,2 1 0,-1-1-129,3 0 129,-4 0-129,0 0 258,-1 0-258,1 0 129,-3-1 0,2-2 0,-3 1-129,2 2 129,1-3 0,1 0-129,0 0 0,2 3 129,-1 0-129,2-2 0,-3 1 0,3-2 129,-3 2-129,0 1 0,0 0 0,1 0 0,-1 0 129,2 0-258,0 0 129,0 0 0,1 0 0,1 0 0,-2 0 129,1 0-129,-2 0 0,2 0 129,0 0-129,2 0 0,0 0 0,0 0 0,1 0-129,0 2 258,2 0-129,-2-2 0,-2 0 0,1 0 0,-4 0 0,1 0 0,-2 0 0,-1-2 0,-1 1 0,0 0 0,-1-1 0,-1 2 0,0 0 0,-11 0 0,19 0 0,-19 0 0,15 0 0,-15 0 0,14 0 0,-14 0 129,13 2-258,-13-2 129,11 0 129,-11 0-258,11 2 129,-11-2 0,0 0 129,11 0-258,-11 0 258,0 0-129,14 2 0,-14-2 0,12 0 0,-12 0 0,10 0 0,-10 0 0,0 0 0,13 0-129,-13 0 0,0 0-129,0 0-258,0 0-516,11 1-3225,-11-1-387,0 0-258,-1-7 0</inkml:trace>
  <inkml:trace contextRef="#ctx0" brushRef="#br0" timeOffset="12434.711">21489 4588 1,'0'-12'773,"0"12"-128,0 0-258,0 0 129,0-11-129,0 11 0,0 0-129,0 0 258,0 0-258,0 0 258,1-10 0,-1 10 129,0 0 387,0 0-258,0 0 0,0 0-129,0 0-129,0 0 0,0 0-129,1-13 0,-1 13-258,0 0 0,0 0 129,0 0 129,0 0-258,0 0 129,0 0-129,0 0 0,0 0 0,0 0 129,0 0-129,0 0 0,0 0-129,0 0 0,0 0 129,0 0 0,0 0-129,0 0 129,0 0 0,3 8 129,-3-8 0,0 0-129,4 15 129,-4-15-129,2 19 0,1-10-129,-2 6 129,1-1-129,1 2 387,0 0-516,1 1 387,2 0-258,-1 0 129,1-1 0,0-3-129,-1-1 0,-5-12 0,13 20 0,-13-20 0,7 12-129,-7-12 258,0 0-129,0 0 0,10 3 129,-10-3 0,0 0 0,7-10 0,-7 10-129,7-18 129,-4 4-129,1-1-129,1-2 129,1 1-129,1-4 258,1 3-258,0 0 387,-2 1-258,6 4 258,-6-1-258,1 1 129,-7 12 0,12-13-129,-12 13 0,0 0-129,11-11 258,-11 11-129,0 0 0,0 0 0,0 0 0,0 0 0,0 0 0,0 0 0,0 0 129,12 7-129,-12-7 0,0 0 129,14 17 0,-14-17-129,11 19 258,-7-6-387,4 1 258,-5-2-258,3 3 258,-3 2-258,1-3 258,-1 3-129,-1-5 0,-1-1 129,-1-11-129,1 14 129,-1-14-129,0 0 0,0 0-129,0 0-387,0 0-1161,0 0-2322,0 0-129,-6 0-387</inkml:trace>
  <inkml:trace contextRef="#ctx0" brushRef="#br0" timeOffset="13238.757">21892 4691 1806,'0'0'2193,"0"0"-645,0 0-387,-11-8-258,11 8 0,-5-12 0,5 12-258,-4-14-387,4 14 129,-4-17-129,4 17 258,-2-18-258,2 18 129,0-17-387,0 17 387,6-17-129,-6 17 129,13-17-258,-13 17 0,20-12-129,-9 8 129,-1-3 129,2 5-129,-12 2 0,18-7 0,-18 7-129,16 0 0,-16 0 0,13 0 0,-13 0 129,0 0-129,13 11 129,-13-11-129,8 17 258,-8-17-129,8 18 258,-5-3-516,-2-2 387,0-1-387,-1-12 387,0 17-258,0-17 129,0 17-129,0-17 129,-13 11 129,13-11-129,-20 8 258,7-7-129,0 3-258,-2-3 129,1-1-129,0 0-129,0-3-387,14 3-129,-21-14-1161,14 1-2193,7 13-258,-3-21 129</inkml:trace>
  <inkml:trace contextRef="#ctx0" brushRef="#br0" timeOffset="14122.805">22229 4213 1935,'0'0'2064,"0"0"-516,0 0-387,0 0-387,0 0-129,0-11-387,0 11 258,0 0-387,0 0 129,5-13 0,-5 13 0,0 0-129,0 0 0,0 0-129,0 0 0,0 0 129,0 0 0,0 0 258,10 0-258,-10 0 129,1 6 129,-1-6 0,4 15-129,1-2 0,-1-1 129,2 5-129,1 3-129,2 1 129,3 7-129,0-4 258,2 5-258,-1-5 0,1 6 0,-1-6-129,-2 1 0,-2-6 0,-1-3 0,-1-1 129,-2 0-129,-5-15 0,5 14 129,-5-14-129,0 0 0,0 0 0,0 0-258,3 11-516,-3-11-1290,-8-2-1419,8 2-645,-12-6 259</inkml:trace>
  <inkml:trace contextRef="#ctx0" brushRef="#br0" timeOffset="14798.846">22545 4335 2451,'0'0'2451,"0"0"-387,0 0-516,0 0-258,0 0-387,0 0-258,0 0 0,0 0-258,0 0 0,0 0 0,0 0-258,0 0 387,0 0-258,0 0 0,0 0 0,0 0 0,0 0 129,-5 10-129,5-10 0,0 0-129,0 0 0,0 0 0,-5 12 258,5-12-258,-1 13 0,0-1 0,1 0 0,0 2 0,0 1 0,1 2 0,3-3 0,3 2-129,-4-1 129,6-1 0,-9-14-129,13 19 129,-13-19-129,10 16 0,-10-16 0,0 0 0,0 0 0,0 0 129,0 0-129,0 0-129,0 0-516,0 0-774,0-10-2580,0 10-387,-10-18 0</inkml:trace>
  <inkml:trace contextRef="#ctx0" brushRef="#br0" timeOffset="16010.914">22714 4330 258,'0'0'1419,"5"-10"129,-5 10 0,0 0 0,4-12-129,-4 12-129,0 0-258,0 0-129,0 0-387,0 0 0,0 0-129,0 0-258,0 0 258,0 0-258,0 0 0,0 0 0,0 0 0,0 0 0,0 0 129,6 10 0,-6-10-129,5 16 0,-1-5 0,-1 1-129,0 2 129,-1-1 0,1 3-129,2-3 0,-1 1 0,0-2 129,0 0-129,-4-12 258,11 17-129,-11-17-129,7 12 129,-7-12 129,0 0 0,0 0 129,0 0 129,0 0-258,0 0 0,0 0 0,11-16 0,-9 3-258,4-4 0,0-1 0,1-3-129,5 1 0,-2 0 129,1 3 0,0 2-129,-1 5 129,-2 0 0,-8 10-129,12-7 129,-12 7-129,0 0 0,0 0 129,0 0 0,9 5 0,-9-5 129,1 15 0,3-3 0,-4-12 0,3 19 0,-3-19-129,3 23 129,0-11-129,1 2 129,-2-2-129,-2-12 0,7 20 129,-7-20-258,8 17 258,-8-17-129,5 11 129,-5-11 258,0 0-258,13 1 0,-13-1 0,7-8 0,-2-4 129,0-1-129,3 0-129,-2-3 0,1 3 0,-2 1 0,0 1 0,-5 11 0,9-17-129,-9 17 129,0 0 0,0 0 0,13-10 0,-13 10-129,0 0 129,11-2 0,-11 2-129,0 0 0,15 7 129,-15-7-129,9 13 0,-9-13 129,9 20-129,-5-6 129,2 0-387,-5-2 129,5 5-903,-5-5-3096,-1-12 129,5 11-645</inkml:trace>
  <inkml:trace contextRef="#ctx0" brushRef="#br0" timeOffset="16475.942">23256 4238 2451,'0'17'3354,"0"-17"-1935,-6 15-387,6-15 258,-1 14 129,1-14-258,0 15-129,0-1-129,0-14-258,1 25 0,-1-9-258,0 1-258,0 3 0,0-3-129,0-3 0,0-1 0,0-2-258,0-11-387,0 12-1032,0-12-2322,0 0-129,0 0-129</inkml:trace>
  <inkml:trace contextRef="#ctx0" brushRef="#br0" timeOffset="17126.979">23534 3871 1548,'0'0'1935,"0"0"258,0 0-129,0 0-516,0 0-387,0 0-516,0 0 129,0 0-387,0 0 258,0 0-129,0 7 129,0-7-258,0 14 0,0 0 129,-1-2-129,1 8-129,-4-1-129,-1 5 0,2 3 129,-1 6-129,-1 0 0,0 4 0,-1 3-129,0-4 129,0-2 129,4 3-129,-3-7 0,4-2 129,-1-7 0,2-3-129,2-7 258,7 2-258,3-8 0,6-5-129,3 0-258,-1-5-387,9 0-258,-9-10-1290,3-3-2193,3 2-258,-9-6 258</inkml:trace>
  <inkml:trace contextRef="#ctx0" brushRef="#br0" timeOffset="17528.002">23420 4103 3354,'0'0'3999,"18"2"-1419,-7 0-1290,-11-2 258,26 0 0,-13-2-129,14 0-258,-4-8-258,10 5-129,1-6-258,6 4-129,0-1-129,1-1-258,-4 2-129,-7 0-774,3 6-2451,-10 1-1032,-23 0-516,11 0 258</inkml:trace>
  <inkml:trace contextRef="#ctx0" brushRef="#br0" timeOffset="18399.052">22528 4045 129,'0'0'2193,"-2"-12"-129,2 12 258,0 0-516,0-13-129,0 13 129,0 0-258,0 0 129,0-15-129,0 15-258,0 0 0,0 0-129,0 0-387,0 0 129,0 0-129,0 0-387,0 0 0,0 0-129,0 0-129,0 0 0,0 0-258,0 0-129,0 0-516,-15 0-1806,15 0-2064,-5 11-258,5-11-516,0 0 0</inkml:trace>
  <inkml:trace contextRef="#ctx0" brushRef="#br0" timeOffset="19831.134">24193 4308 903,'-1'-17'1419,"1"17"-129,-1-19-129,1 7-387,0 0-258,0-1 129,2-1-387,4 2 129,-6 12-258,14-21 0,-14 21 0,17-13 129,-17 13-258,17-8 129,-17 8 0,18-1-129,-18 1 258,16 0-258,-16 0 129,14 0 258,-14 0-258,13 1-129,-13-1 258,10 11-129,-10-11-129,7 14 258,-7-14-129,4 19-129,-4-19 129,5 22-129,-4-12 129,-1-10 0,4 20 0,-4-20 129,0 19 0,0-19 0,0 18 0,0-18 387,-7 13-258,7-13 0,-18 15 0,6-13 258,2 2-387,-7-4 0,1 3 0,0-3-129,-3 0 129,4 0-258,-2-7 0,7 2-387,-3-2 0,13 7-129,-17-14-516,17 14-903,0 0-1935,-10-25-129</inkml:trace>
  <inkml:trace contextRef="#ctx0" brushRef="#br0" timeOffset="20804.189">24405 4106 516,'0'0'1677,"0"0"-387,0 0 258,11 0-258,-11 0 0,0 0 0,0 0-258,16 8-129,-16-8-387,0 0 129,12 15-258,-12-15 258,9 12-258,-9-12 0,7 18 0,-3-8-129,-4-10 0,7 18 129,-7-18-129,7 17-129,-7-17 0,6 14 129,-6-14-129,0 0 387,0 0-258,11 15 258,-11-15 0,0 0 129,0 0-258,0 0 0,13-15 0,-6 3-129,-3-2-129,7-3-129,-2 1 0,2-2-129,2 2 258,-4 2-258,2 3 129,-2 0-129,-9 11 0,13-6 129,-13 6-129,0 0 129,0 0-129,10 8 0,-10-8 129,4 16 0,-4-16 0,7 20 0,-3-6 0,0-1 0,2 3 0,0 3 0,1-2 129,-1-2-129,0-1 0,-1 1 129,-2-5-258,-3-10-387,6 21-2064,-6-21-1677,0 0-387,-6 12-129</inkml:trace>
  <inkml:trace contextRef="#ctx0" brushRef="#br0" timeOffset="22312.276">21836 5022 1161,'12'-2'1161,"-12"2"-129,0 0 0,0 0 387,0 0 129,0 0 0,11-3-129,-11 3 129,0 0-129,0 0-258,0 0-129,-10 0-516,10 0 0,-13 7-258,13-7-258,-21 10 129,9-3 0,-2 1-129,1 1 0,-2 0 129,1 3-129,-1 1 0,4-2 0,0-3 129,11-8-129,-15 16-129,15-16 129,0 0 0,0 14 129,0-14-129,18 0 0,-4 0 0,1 4 0,2-3 0,1 1 0,0-1-129,1 0 129,-1 4-129,0 1 129,-2 0-129,0-3 0,-2 4 0,-1 0 0,-13-7 129,17 15-258,-17-15 258,7 17 0,-7-17 258,0 16-258,0-16 129,-10 18 0,-2-11 0,1 0 129,-4 0-129,0-4 129,-4 3-129,2-2-129,-3-2 129,1 1 0,-1-1-129,2-1-129,3-1 129,0 0-129,15 0-387,-19 0-129,19 0-516,0 0-1032,0 0-1935,0-8-516,0 8 387</inkml:trace>
  <inkml:trace contextRef="#ctx0" brushRef="#br0" timeOffset="23055.318">22040 5162 774,'16'1'1935,"-16"-1"0,0 0-258,16 0 0,-16 0-516,14 0-129,-14 0-258,17-9-258,-17 9 129,23-18-258,-10 6 0,2-1-258,-2 0 129,2 0-258,-4 2 0,-11 11 0,14-17 0,-14 17-129,0-11 0,0 11 0,-10-5 0,-1 5 129,-1 0-258,-3 0 258,1 3 0,-3 2 0,1 1 0,2 0 0,-1 1 258,3 0-258,-1-2 129,13-5-129,-20 16 129,20-16 0,-10 18 0,10-18 0,-4 17 258,4-17-129,0 19 0,0-7 0,0-12 0,2 24 0,2-12 0,-1 3-129,2-3 0,3 3 129,-8-15-129,20 21 129,-7-13 129,1-3-258,3 1 129,6-2-258,-2-4-129,4 0-258,0 0-1032,1 0-2838,-9-13-129,11 9-129</inkml:trace>
  <inkml:trace contextRef="#ctx0" brushRef="#br0" timeOffset="23895.366">22362 5083 2580,'0'-5'1806,"0"5"258,0 0-387,0 0-387,0 0-258,0 0-258,0 0-129,0 0-258,0 0-258,0 0 387,0 0-129,0 0 129,0 0-129,0 0 129,0 0 129,9 5 0,-9-5-129,6 16-129,-6-16-258,3 20 129,0-10-129,-1 4-129,-2-14 0,3 20 129,-3-20-129,4 16 0,-4-16 129,0 0-129,0 0 129,0 0 129,13 5-129,-13-5-129,12-11 258,-4-1-129,2 1 0,3-3-129,-1-2 129,3-1-258,-2 4 258,1-2-129,-2 3 0,1 6 0,-13 6-129,15-16 129,-15 16 0,0 0-129,11-7 129,-11 7 0,0 0 0,0 0 0,4 5 129,-4-5 0,4 14 0,-2-1 0,0-4 0,0 6 129,-1-1-129,1 3 0,1 1-129,-1-1 129,1-3 0,-1 0-258,0-4 0,-2-10-387,7 17-1290,-7-17-2580,0 0-129,14 0-387</inkml:trace>
  <inkml:trace contextRef="#ctx0" brushRef="#br0" timeOffset="24492.4">22783 4838 516,'6'-12'2967,"-6"12"-1419,0 0-645,0 0 387,0 0-258,0 0-129,0 0 0,0 0-129,0 0-129,6 6 0,-6-6 0,1 14-258,-1-14 258,4 24-129,-4-9 0,4 5 0,-3 5-129,3 2 0,-2 4 0,2 1-258,-2-1 0,3 0 0,-2-1-258,2-3 129,-2-5 0,0-5 0,0-5-258,-3-12-129,6 17-258,-6-17-645,0 0-2838,0 0-129,0-11 129</inkml:trace>
  <inkml:trace contextRef="#ctx0" brushRef="#br0" timeOffset="24912.424">22692 4971 516,'10'7'3741,"5"-9"0,-1 2-1935,-14 0-129,30-8 129,-16-3-387,7 10-129,-1-10-258,9 6-258,-4-5 0,4 5-516,-1-4 0,1 6-129,1 0 0,0-1-129,-6 0 0,-1 3 0,-2 1 0,-5-1 0,-2 1-129,-14 0 0,15 0 0,-15 0-387,0 0-774,0 0-1935,-8 5-1290,8-5-129,-21 3-128</inkml:trace>
  <inkml:trace contextRef="#ctx0" brushRef="#br0" timeOffset="25865.479">23084 5087 516,'11'5'1677,"-11"-5"0,15 0-387,-15 0 0,20 0-129,-6 0-129,-2-4-129,3 3-258,-1-6 129,2 5-516,-6-3 258,5 3-258,-4-2 0,0 0-129,-11 4 258,16-8-258,-16 8 0,0 0 0,0 0-129,0 0 0,0 0 0,-3-10 129,3 10-258,-21-1 129,10-4 0,-3 5 0,0 0 129,-2-1-129,2 1 129,3 0 0,-2 0 129,13 0-129,-21 0 0,21 0 0,-15 3-129,15-3 129,0 0-129,-14 9 0,14-9 0,0 0 0,-10 9 0,10-9 129,-7 11 0,7-11 129,-12 16 129,12-16-129,-9 16 129,5-4-129,4-12 258,-8 22-129,8-22 0,-3 19-129,3-19 129,0 24 129,0-24-258,9 23 129,-9-23-129,16 18-129,-4-9 129,4 1-258,4-2 129,1-1-129,1-1-129,1-5 129,0 4 0,1-2-129,-3-1 129,-2-2 0,0 0-129,-7 0 0,4 0 0,-16 0-387,19 0-1161,-19 0-2709,0 0-129,0 0-387</inkml:trace>
  <inkml:trace contextRef="#ctx0" brushRef="#br0" timeOffset="26775.531">23447 5032 1419,'0'0'1548,"0"0"-129,0 0 129,0 0-129,0 0-258,13 5 129,-13-5-258,0 0 0,0 0-129,12 13-258,-12-13 129,8 13-129,-8-13 0,7 17-258,-7-17-129,8 24 129,-3-13-258,-1 1 129,-4-12-129,8 21-129,-8-21 129,8 12-129,-8-12 129,0 0-129,0 0 258,0 0-129,11 5 129,-11-5-129,0 0 258,15-15-258,-10 4 0,6-4-129,-2-2 129,1 0-258,2 1 129,-2 0 0,-1 0 0,-9 16 0,16-20 0,-16 20-129,0 0 129,10-9-129,-10 9 129,0 0 0,0 0 0,0 0 0,7 9 129,-7-9-129,7 17 129,-3-5 0,-1 3 0,1-3-129,1 5 129,-2 3-129,2-4 129,-1 2-129,-1-4 0,-1 0-258,2 0-129,-4-14-1032,0 0-2709,9 19-516,-9-19-258</inkml:trace>
  <inkml:trace contextRef="#ctx0" brushRef="#br0" timeOffset="27759.587">24033 4964 645,'0'0'1806,"0"0"-129,0 0-129,0 0 0,-4-7-387,4 7-258,0 0 0,0 0-129,-13-3 0,13 3-258,-12 0 0,12 0-129,-14 0-129,14 0 129,-18 8-129,7-1 0,-3-2 0,14-5 0,-24 19 0,13-4 129,-3-3-129,4 2 258,-2 1 0,5-1 0,-3-2-129,6 3 0,4-15 129,-8 19-129,8-19-129,-2 12 0,2-12-129,0 15 129,0-15-129,14 8 0,-14-8 0,24 9-129,-6-7 0,-1 1-258,5 1-387,-3-4-258,10 0-903,-10 0-2838,2-1 0,1-2-258</inkml:trace>
  <inkml:trace contextRef="#ctx0" brushRef="#br0" timeOffset="28574.634">24209 5037 774,'0'0'1419,"0"0"-387,0 0-258,0 0 0,0 0 129,0 0 129,0 0-129,0 0 0,0 0 129,11 0 129,1 0-129,-12 0 0,21-3-258,-9-6 0,6 4-387,-6-7 129,6 4-387,-3-4 0,-1 0-258,-2 2 129,-12 10 0,15-17-129,-15 17-258,4-14 129,-4 14 0,0 0 129,-12-13-129,12 13-129,-23 0 258,8 3 0,-1 2 0,0 2 258,-2-1-129,3 5 0,-3-2 129,2 2 0,2-2-129,2-1 258,-1 4-129,2-1 0,2 1 129,1 0-129,3 0 129,5-12 258,-7 21-129,7-10 0,0 2 129,0-13 0,12 16-129,-12-16 0,21 15 0,-10-8 0,5-1-258,2 0-387,-1-6-1032,8-1-2967,4 1-258,-4-6-387</inkml:trace>
  <inkml:trace contextRef="#ctx0" brushRef="#br0" timeOffset="29935.712">22552 5486 1677,'0'0'2193,"0"0"-387,0 0-129,0 0-516,0 0 129,0 0-129,0 0-129,0 0 0,0 0-129,7 10-129,-7-10 0,6 20-258,-6-8 129,5 10-258,-2 1-129,2 6 0,-2 3 0,4 5 0,-3 1-129,1 6 258,-1-5-258,2 0 0,-1-4-129,1-3 129,-1-7-129,0-2 0,0-8 0,-5-15-129,6 17-129,-6-17-387,0 0-1032,0 0-2451,0 0-258,4-10-387</inkml:trace>
  <inkml:trace contextRef="#ctx0" brushRef="#br0" timeOffset="30974.771">22779 5782 1935,'0'0'1548,"0"0"-129,16 0 387,-5 0-516,2-3-258,4-4-129,-2 0-387,4-3 129,-3 0-258,2 1 0,-4-3-129,1 2-129,-15 10 129,20-13 0,-20 13 0,6-12 0,-6 12-129,0-12 258,0 12-258,-14-5 0,3 1 0,1 2 0,-4 2-129,3 0 0,-3 4 0,3 3 0,0 0 0,11-7 0,-20 18 0,14-7 129,-1 0-129,2 3 258,2-3-129,0 5 258,2-6-129,1 5 0,-1-3 0,1 2 0,0 0 0,0-2-129,0 0 129,2-1 0,-2-11-129,9 21 0,-9-21 0,16 17 129,-16-17-129,22 14 0,-9-11 0,3 6 129,-1-9-129,3 2-129,-2-2 129,0-4-129,1-5 0,1 1 0,-3-4 0,3-4 0,1-4 0,-3 3 0,2 2 0,-2-2 0,0 3 0,-3 1 0,-1-1 0,-2 4 0,-10 10 0,12-8 0,-12 8 0,0 0-129,0 0 129,0 0 0,0 0 0,0 0 0,0 0 0,0 0 0,0 0 129,11 8-129,-11-8 129,5 17 0,-5-17-129,5 17 129,-5-17 0,7 13 0,-7-13-129,20 2 129,-3-5-129,3-6 129,6 0 0,2-3 0,4 1 0,4 2-129,-3 4 129,-4 1 0,-6 3 0,-3 1 0,-5 2-129,-1 6 129,-14-8 0,8 14 0,-8-14 0,3 15 0,-3-15 258,4 12-258,-4-12 129,4 12-258,-4-12-387,0 0-645,14 10-2838,-14-10-903,12 0-387,-12 0-129</inkml:trace>
  <inkml:trace contextRef="#ctx0" brushRef="#br0" timeOffset="31970.828">23704 5807 2322,'0'0'1677,"0"0"-129,13-1 129,-13 1-516,15-16-129,-15 16-258,21-20 0,-9 7-516,1-1 0,-5 0 0,2 2-129,-5-1 0,-2 4 0,-3 9 0,0-18 129,0 18 0,-21-7-129,7 7 0,-3 1 0,-2 6 0,2 3 0,-4-2-129,2 3 129,2 0-129,3 1 387,1-6-129,13-6 0,-16 14 0,16-14 129,-7 17 0,7-5-129,1-1 0,6 1-129,4 2 258,-1 5-258,5 5 0,1 1-129,2 2 0,0 1 0,0 5-258,-4-1 0,-1 5 0,-4-4 129,-5-3 129,-2-2 0,-2-3 0,-6-3 129,-3-5 0,-5-2 258,-2-6-258,-2-2 0,-1-5 0,2-2-129,0-2 0,1-8-258,4-2-258,0-7 258,7 0 0,4-6-129,3 1 0,8 0-129,7 0 129,6 0-129,4 2 129,1-6-645,5 9-903,4 5-2193,-11-12 387</inkml:trace>
  <inkml:trace contextRef="#ctx0" brushRef="#br0" timeOffset="33122.894">24029 5460 1161,'0'0'1806,"5"-11"-387,-5 11 129,0 0 129,0 0-129,0 0-387,0 0-129,0 0-258,0 0 0,0 0-258,0 16 258,0-16-387,0 22 258,0-7-129,0 10 0,0-2 258,0 12-258,0-3 0,0 2-129,0 2 0,3 1-129,0-2-129,4-2-129,0-6 129,-2-4-129,5-5-129,0-4 0,3 0-258,-13-14-129,23 8-258,-23-8-645,15-1-1032,-15 1-1806,5-19-387,-5 19 129</inkml:trace>
  <inkml:trace contextRef="#ctx0" brushRef="#br0" timeOffset="33414.911">23914 5648 2193,'0'0'3741,"10"0"-774,-10 0-1032,13-2-258,3 2 0,-16 0-258,28 0-129,-13 0-387,12 0 0,-3 0-258,4 0-258,-1 0-129,2 0-129,-1 0-129,-3-2-258,0 2-387,-10-2-903,6 1-2064,-4 1-1161,-17 0-129</inkml:trace>
  <inkml:trace contextRef="#ctx0" brushRef="#br0" timeOffset="34158.953">24183 5462 1548,'14'0'3741,"-14"0"258,0 0-2580,0 0-129,0 0-258,0 0-129,0 0-129,0 0 0,13 15-258,-13-15 258,4 25-387,-3-8 129,7 6 0,-4 0-129,3 8 0,-3-3-129,3 2 0,0 3-129,2 0 129,0-3-258,-1 4 0,2-2 129,-3-7-129,3 0 0,-1-2 0,2-7-129,-3-1 129,-8-15 129,17 7-129,-17-7 0,17-4 0,-5-9 0,-5-3 0,3-2 129,-1-4-258,2 1 258,-3 1-129,2 3 0,0 3 129,-3 2-129,2 1 0,-9 11 0,14-10 0,-14 10 0,10 0 0,-10 0 0,0 0 0,12 4 129,-12-4-129,6 19 0,-3-7 0,2 3 129,1 5-129,-1 2 0,2 4 129,1 2 0,0 1-129,-2-6 129,0 3 0,1-4-258,-4-5 129,2 1-516,-5-18-903,0 0-3096,0 17-129,0-17-387,0 0 259</inkml:trace>
  <inkml:trace contextRef="#ctx0" brushRef="#br0" timeOffset="38714.214">8851 4756 903,'0'0'516,"0"0"387,0 0 129,11 1 0,-11-1 387,0 0 0,0 0-129,0 0 0,0 0-258,0 0-516,0-8 129,0 8-258,0 0 129,0 0-258,0 0 0,0 0 129,-10-9-129,10 9-129,0 0 0,0 0 129,-12-8-129,12 8-129,-12 0 0,12 0 0,-14 0 0,14 0 0,-19 5 0,19-5 0,-18 6 0,18-6 0,-16 6 0,16-6 0,-11 10 0,11-10 0,0 0 0,-13 12-129,13-12 129,0 0 0,0 0-129,-3 12 129,3-12 0,0 0 0,13 4 0,-13-4 0,23 3 129,-6-3-258,1 2 129,-1 3-129,4-3 129,-1 4-129,0-1 129,0 0 0,-3 3-129,1-2 129,-2 1 0,2 1 129,-5 3-129,1-4 0,-2 5 0,-2 0 0,-3 2 0,-1-1 0,-2-1 0,-1-2 129,-3-10 0,3 19 0,-3-19 387,0 10-129,0-10 129,0 0 129,-9 3-129,9-3-129,-14 4 0,14-4 129,-19 0-387,9 0 0,-2-4-129,12 4 0,-20-6 0,20 6 0,-20-9 0,20 9 0,-17-7-129,17 7-258,-12-3-258,12 3-258,0 0-903,0 0-2193,0 0-516,0 0 0</inkml:trace>
  <inkml:trace contextRef="#ctx0" brushRef="#br0" timeOffset="40530.318">9308 4834 903,'0'0'1548,"0"0"0,15 12-516,-15-12 0,0 0-129,14 10-258,-14-10 0,13 1 0,-13-1-258,19 0-129,-9-4 258,5-4-387,0 1 129,2-4-258,1-1 258,-1 0-258,3-1 0,-4-2-258,1 3 258,-5-2 258,-2 2-258,-10 12 129,12-20-129,-12 20 0,0-14 0,0 14-129,-12-10 129,12 10-258,-22-2 258,8-1 0,0 3 0,-2 0 0,0 3 0,-1-1 258,3 5-258,-4 0 129,3 1-129,-2-1 0,3 3 129,0 0 0,4-3 0,10-7 0,-20 17 258,20-17-129,-12 21 0,6-6-129,4-2 258,-1 3-129,0 1 0,2 2-129,1-1 0,0 0 129,0 0-129,3-2 0,-1-1 129,5 1-129,1-3 0,2-1 129,1-1 129,3-1-258,0-4 129,6 1-129,-1-7 129,2 0 0,-1-1 0,3-8-129,1 1 0,-1-4 0,-3 0 0,1-4-129,-1 1 0,-3 0 0,0 1 0,-3 0-129,-3-3 129,-1 4 0,-3-4 0,2 3-129,-2-2 129,1 2 0,-2-1-129,0 5 129,-6 10 0,11-20 0,-11 20 0,11-12-129,-11 12-129,0 0 129,12-5-129,-12 5 129,0 0 0,0 0 0,11 5 129,-11-5 0,5 12 0,-5-12 129,8 23 0,-2-10 0,-1 1 0,2 2 0,-1-2 258,0 2-258,-2-5 129,3 0-129,-7-11 0,17 6 0,-2-6 0,2-12-129,4-2 0,4-4 0,0-5 258,2 0-129,-4 0 0,0 3 129,-8 3-258,-2 2 258,-13 15-129,14-17-129,-14 17-129,0 0-129,0 0 258,0 0-129,0 0 258,0 0 129,0 0 0,0 0-129,12 7 129,-12-7-129,0 0 0,7 17 0,-7-17 0,10 20-129,-5-7 0,2-1 0,0 1 0,0 2 0,4-2 0,-1 1 0,1 1-129,-11-15 0,22 25-258,-22-25-516,22 21-516,-22-21-2322,12 7-774,-12-7-258</inkml:trace>
  <inkml:trace contextRef="#ctx0" brushRef="#br0" timeOffset="41027.346">10088 4413 1806,'0'0'3096,"6"19"-258,-6-9-2451,0-10-129,1 22 387,-1-22 258,1 22 258,-1-22-129,8 23 129,-8-23-129,20 25-129,-8-9-258,9 5 129,-2 4-258,3 6-387,2 1 129,0 0-258,-3 1 0,-3 0 0,-2-2 0,-4 0 0,-5-6 0,3-2 0,-7-6 0,-2-3 0,-1-14 0,1 15 0,-1-15-645,0 0-387,0 0-516,-5-12-387,5 12-129,-18-29-258,9 13-387,-12-7 387,3 1 387,-6 1 904</inkml:trace>
  <inkml:trace contextRef="#ctx0" brushRef="#br0" timeOffset="41247.359">10075 4707 1032,'-13'-4'1548,"-1"-3"258,14 7 129,-2-12 129,2-1-129,0 13 0,13-20-645,4 14-129,0-9-387,10 6 0,-2-7-258,9 7 0,-3-3-129,5 5-129,-2-3-129,2-1-258,-2 8-516,-4-7-774,2 5-2322,-5 2-774,-9-5 129</inkml:trace>
  <inkml:trace contextRef="#ctx0" brushRef="#br0" timeOffset="42386.424">10520 4766 1677,'0'0'3354,"0"0"0,0 0-2709,13 0-645,-13 0 258,18 0 258,-18 0 0,24-12 129,-12 4-129,3 2 129,-2-4 0,3 0-129,-2-2 0,1 2-258,-3-2 0,3 2 0,-5-3-129,-1 2 258,-3-1-258,-6 12 129,4-18-129,-4 18 0,0-14-129,0 14 0,-16-9-129,16 9 0,-22 0-129,10 0 129,0 0 129,-1 2-258,0 6 258,1-1-129,1 2 258,11-9-258,-16 20 258,11-8-129,1-2 258,1 1-258,3-11 129,-5 22 0,5-22 0,0 24 129,0-12-129,0 4 0,0 1 129,3 1 0,0-3-129,2 0 0,0 0 0,3-2 0,-2-1 0,3-1 0,-9-11 0,19 13 129,-8-12-129,3 1 129,1-2-129,4-2 129,-2-7-129,4 0 0,2-5 0,-2 0 0,2-1-129,0-2 0,-1 0-129,-6-1 129,2 2 0,-3-1 0,-2 5-129,-2 0 129,-11 12-129,13-14 129,-13 14 0,0 0 0,0 0-129,0 0 129,0 0-258,6 7 258,-6-7 0,0 17-129,0-17 129,0 21 0,0-21-129,5 18 129,6-18 0,5 0 129,3-8-258,4-2 258,4-1 0,0-4 129,0-2-129,-3 3 0,-2 3 0,-5 6-129,-4 3 129,-2 2 0,-11 0-129,19 15-129,-8 1 129,-1 1-129,0-1 129,2 2 0,-3-5 129,4 2-129,-5-3 0,-8-12 0,15 15 0,-15-15-387,15 14-645,-15-14-2580,0 0-1032,16-3 0,-11-11 1</inkml:trace>
  <inkml:trace contextRef="#ctx0" brushRef="#br0" timeOffset="43342.479">11530 4555 1806,'15'4'3483,"-15"-4"129,0 0-1419,0 0-1806,0 0 0,0 0-129,0 0 129,-10-2 258,10 2 0,0 0-129,0 0-258,-14 0 0,14 0 258,-12 0-387,12 0 129,-15 7 0,15-7-129,-13 12 0,13-12 129,-12 17-129,12-17 0,-5 23 0,4-12 0,1 2 129,0 4-258,2-4 387,6 3-387,1-2 258,0 2-129,1-4 258,4 3-258,-1-5 0,2 3 0,-3-6 0,5 0 129,-1-5-129,5 2 129,1-4-129,2 0-129,2-8 129,6 0-129,0-1 129,1-9-129,2 0-129,-4-2 258,2 1-258,-5-5 129,-1 2-129,-4 0 258,-3 0-387,-6 1 258,-3 2-129,-6 1-129,-4 4 129,-1-1-129,-3 3 129,-8 1-129,-2 5 258,-3 1-387,0 5 387,-3 0 0,0 5-129,0 3 129,-2 2 0,1 3 129,0 1-129,1 2 129,-1-1-129,3 3 258,2-4 0,1 1-129,4 0 258,7 1-258,1-1 129,7 2-129,9-4 258,12 3-258,10-4 129,10 3-129,5-5 0,8 3-129,8-5-258,-1-3-516,13 6-1677,-9-7-1935,-5-4-387,-9-4-387</inkml:trace>
  <inkml:trace contextRef="#ctx0" brushRef="#br0" timeOffset="44626.552">10971 5053 1032,'0'0'1935,"0"0"-1935,0 0 387,11 1 516,-11-1 387,0 0-129,0 0 129,0 0-258,0 0-129,0 0-129,0 0-516,0 0-129,5 12 0,-5-12 0,4 19 0,1-4 258,-1 2-258,3 7 129,1 3-129,1 7 258,3 2-258,1 5 129,0-3 0,2 4-129,0-6 387,1 0-387,-1-7 129,-1-5-258,-1-7 258,-1-4-129,-12-13-129,17 14 0,-17-14-258,0 0 0,13 10-516,-13-10-774,0-7-2451,0 7-129,0-15 259</inkml:trace>
  <inkml:trace contextRef="#ctx0" brushRef="#br0" timeOffset="46442.656">11391 5341 774,'17'8'3612,"6"-7"129,-23-1-129,23-7-3612,-9 2-258,6-1 645,0 0-258,-3-3 0,3-3 258,-6-1 0,3 0-129,-8-6 129,4 4 129,-7-2-258,-1 2 0,-5-2-129,0 5 0,-4 0 129,-3 1-129,-6 4-258,4-2 129,-5 8-258,3 0 129,-1 1 129,-2 2 0,4 2 0,10-4 129,-20 18-129,12-1 258,-1-7-258,1 6 0,0-1 129,1 0-129,1 1 129,0 2 129,-2-3-129,7 3 258,-5-1 0,6 0 0,-4 0-129,4 3 0,0-3 129,0 2-258,3-4 129,1 0-258,-4-15 258,13 18-129,-13-18 129,19 8-129,-19-8-129,22 0 258,-12-3-258,7-2 258,-5-3-387,4 0 258,-1 0-258,2-4 129,-1-1 0,1-1 0,2-2 0,-2-1-129,3 1 129,-5-3-129,4 1 0,-4-3 0,-1 3 0,-2-2-129,-2 3 0,0-4 129,-1 4 0,-3 2 0,-2-1 258,1 3-129,-5 13 0,3-19 0,-3 19 0,0 0-129,2-12 129,-2 12-129,0 0 0,0 0 0,0 0-129,0 0 129,7 12 129,-7-12-129,7 20 129,-3-8 0,3 4 0,-2 3 129,1-2-129,-1 2 258,-1-1-258,1-1 129,1-2 0,0 0 0,-6-15 129,12 18-129,-12-18 258,18 3-258,-5-4 0,2-9 0,1-4-129,0-1 129,3-6-129,0 0 0,-4 0 129,0 2-129,-5 1 0,1 5 129,-5 2-129,-6 11 129,8-17 0,-8 17 0,0 0 0,0 0 0,0 0 0,10-13 0,-10 13 129,0 0-129,15 2 0,-7 9 0,-8-11 0,20 26-129,-8-12 0,1 6 0,0-1 0,0-3-129,-2-3 0,0-6 0,4-2-387,-15-5-387,31-3-516,-22-16-258,16 6 0,-13-17-387,13 12 258,-11-14 0,7 11 516,-10-3 0,3 8 516,-7 3 387,-7 13 258,0 0 0,12-2 129,-12 2 0,0 9 129,0-9 129,-5 18 516,5-18 258,-6 15 258,6-15 129,0 0 0,0 0-129,10 1-258,1-1-129,-3-14-258,7 3 0,-5-7-387,4 3-129,-5-5 0,0 4 0,-5 1 0,-2 3 129,-2 0-129,0 12-129,-11-15 129,11 15-129,-22-6 0,10 6 0,-3 0 129,3 5-129,0 2 129,12-7-129,-17 19 0,12-7 129,5 3-129,0 1 0,4-1 0,5 2-129,4 3 129,1-1 129,3 2-258,0 1 129,1 3 0,2 2 0,0 1-129,0 2 258,0 2-258,-4 0 129,-1-2 0,-2-5 0,-5-1 129,1-3 0,-6-4 129,-1-3-129,-2-14 129,0 18-258,0-18 258,0 0-258,-14 6 129,14-6 129,-21 0-258,10-6 0,-4 0-258,0-4 516,2-1-258,0 1 0,3 0-258,0 0 258,10 10 0,-12-17 0,12 17-129,-5-19 129,5 19-129,0-21-129,7 8-129,-1-7-387,9 6-258,-7-15-645,13 6-774,-5-10-903,0-7-1161</inkml:trace>
  <inkml:trace contextRef="#ctx0" brushRef="#br0" timeOffset="46962.686">12566 4700 645,'-8'-16'3354,"6"3"0,2 13-2322,0 0-903,2-12 0,-2 12-129,0 0 258,0 0-258,0 0 258,0 0 0,0 0 129,0 0-129,0 0 129,0 0 129,9 8 0,-9-8 0,8 13-129,-8-13 258,12 19-387,-2-6 258,-1-1-129,2 5-129,-1 0 0,3 6 258,-5 0-258,4 6 0,-5 2 129,0 1 0,-3 0-129,1-1 0,-2-2 0,0 0 0,0-7-129,0-2 0,-2-6-129,-1-14 0,10 12 0,-10-12 0,15 0-129,-8-10 0,2-2-258,-2-5-129,5 0-258,-10-5-645,4 6-903,-6-6-1419,-15-2-645,3 4 388</inkml:trace>
  <inkml:trace contextRef="#ctx0" brushRef="#br0" timeOffset="47247.702">12510 4827 3096,'0'0'2451,"9"0"-387,8 0-645,-2 0-258,7-1 0,-4-2-258,6 1 0,0-2-258,2 4-129,-6-5-129,3 5 129,-1-2-258,2 1-129,-4 1-129,1-5-258,-1 0 129,-5-2-387,3 2 0,-8-7-129,2 5-387,-9-7-129,-3 14-129,4-24 129,-4 24-516,-7-27-645,1 15 129,6 12-258</inkml:trace>
  <inkml:trace contextRef="#ctx0" brushRef="#br0" timeOffset="47714.726">12783 4587 516,'0'0'903,"0"0"-129,0 0 0,0 0-129,0 0 387,0 0 0,0 0 258,0 0 129,0 0-258,0 6 0,0-6-129,7 25-387,-2-8 258,6 7-258,-2 1-129,4 6-258,-4-1 387,5 6-387,-3-5 0,0 3 129,-3-3 0,1-3-129,-4-5 0,-1-2-129,1-9 0,0-2 0,-5-10-129,16 0 0,-1-8 0,1-8 0,4-1 0,-1-5 129,0-1-129,1 5 129,-4 1 0,-5 5 0,-11 12-129,14-9 0,-14 9 0,6 9-129,-6-9 129,10 20-129,-7-3 129,3 4 0,-1 6 129,1 1-258,3 5 129,-3 0-516,9 9-3225,-4 3-645,-6-11-387,3 0 388</inkml:trace>
  <inkml:trace contextRef="#ctx0" brushRef="#br0" timeOffset="52747.017">7484 6367 1806,'0'0'1419,"0"0"-387,0 0-258,0 0 0,-11 7 129,11-7-129,-11 7 129,11-7-129,-12 1 0,12-1-258,-11 2-129,11-2 0,0 0-258,-14 0 258,14 0-387,0 0 129,0 0-129,0 0 129,0 0-129,0 0 0,0 0 0,0 0 129,0 0 0,0 0 0,2 10 0,-2-10 258,12 14-129,-12-14 129,20 14 0,-7-8 0,4 6 0,3-7 129,3 4-258,1-4 129,5 3 0,3-1 0,5 1 0,0-4-129,5 0 0,0-1 129,3 3-258,0-6 258,4 1-129,-1-1-129,1 0 0,2 0 0,2 0 0,1 0-129,-1 0 129,4 0-129,0-1 0,0 0 0,1-1 0,-1 2 0,1 0 0,-4 0 0,0-1 0,0 1 0,0 0 0,-4 0 129,2 0-129,1 0 0,0-1 0,1-2 0,1 3 0,0 0 0,0 0 0,-1-3 129,-1 1-129,1 2 0,-3 0 129,2-2-129,0 2 129,-3-2 0,3 2-129,-2 0 0,-1 0 0,1 0 129,-2-1-129,-1-1 0,-2 1 0,1 1 129,-3-2-129,-1 2 129,-2 0-129,-3 0 129,1 0-129,-6 0 129,1 0-129,-7 0 0,1 0 129,-2 0-129,-5 0 129,-2 0-129,-4 0 0,-2 2 0,-13-2 0,16 4 0,-16-4 0,0 0 129,0 0-129,12 4 129,-12-4-129,0 0 0,0 0 129,0 0-129,0 0 0,0 0-129,0 0 129,12 0-258,-12 0-387,18 0-903,-18 0-3096,14 0-258,-3 0-258</inkml:trace>
  <inkml:trace contextRef="#ctx0" brushRef="#br0" timeOffset="54550.119">11106 6500 903,'0'0'1806,"0"0"258,0 0-387,0 0 129,0 0-258,0 0-387,0 0-258,8-12-258,-2-2 129,6 1-129,2-8-258,4-1-129,2-5 0,3-1 258,0-4-258,1 2 0,-1-3-129,1 4 0,-5-3 0,0 3 258,-3 3-258,-2 4 0,-2 0-129,0 5 0,-3 1 0,-1 3 0,2 1 0,-10 12 0,15-12 0,-15 12-129,0 0 129,15-7-129,-15 7 0,0 0 129,11 10-258,-11-10 129,7 19 0,-4-7 129,5 2 0,-2 0 0,-1 4 0,2 1 0,0-2 129,3 6-129,-1 0 0,2 1 0,-1 3 0,-1 0-129,3-1 258,-2 0-258,-1-1 129,-3 1 0,2-2 0,-5-4 0,1 1 0,1-4 0,1 1 0,-2-4-129,0-1 129,-4-13 0,12 17-129,-12-17 129,8 15-129,-8-15 0,0 0 0,5 11 129,-5-11 0,0 0-129,0 0 129,-11-2 0,-2-1 0,1-3 129,-6-5-129,-2 2 0,-5-4 0,-2-1 0,-5-1 0,-2-1-129,-3-4 258,-4 1-129,-3-1 0,1 3 0,1-2 0,0 5 0,4-1 129,4 3-129,4 4 0,8 1 0,1 3 0,5 3-129,4-1 129,12 2 0,-18 0 0,18 0 0,0 0 0,-12-2 0,12 2 0,0 0 0,0 0 0,8-7 0,3 5-129,3 0 258,6-1-129,1-4 0,8 1 129,1-3-129,3-1 0,6 0 129,-1 0 0,8-1-129,0 2 0,5-1 0,6 2-129,-1 1 129,5 2 0,-2-2 129,0-1-129,-4 3 129,-3 0-129,-6 1 129,-5-3 0,-6 3-129,-5 0 129,-7 0-129,-5 4-129,-3-1 129,-15 1 0,15-5 0,-15 5-129,0 0 0,0 0 129,0 0 0,-2 8-129,2-8 0,-15 13 0,2-7 129,0 4-129,-5-5 129,0 5-129,-2-1 0,-5 1 129,-2-1 0,-2 3 0,-5 1-258,-2 2 258,-2-1 0,-4 3 0,-5 2 0,-1 0 0,-1 3 0,-2 1 0,2 3 258,0 0-258,3 1 129,4-2-258,5 0 258,3-5-258,7-3 129,3-3 0,4-1-387,7-1-387,1 0-2838,12-12-774,0 0 129</inkml:trace>
  <inkml:trace contextRef="#ctx0" brushRef="#br0" timeOffset="61318.507">5414 6523 129,'0'0'645,"7"-15"-258,-7 15 0,7-10-258,-7 10-129,10-12-129,-10 12 129,0 0 0,0 0 0,10-15 129,-10 15 0,0 0 0,0 0 129,0 0 0,0 0-129,4-12 258,-4 12-129,0 0-129,0 0 129,0 0 129,0 0-258,0 0 0,0 0 0,0 0-129,0 0 258,0 0-129,0 0 0,9 0 0,-9 0 0,0 0 258,8 10 0,-8-10 0,0 0 129,3 15 0,-3-15-129,4 19 129,-1-7-129,-2 2 129,1 6-129,2-1 0,1 3 0,-5 2 0,5 2 0,-4-1-129,3 7 258,-3-5-129,-1 3-129,0 0 258,0 1-129,0-2 0,0 1 0,0-2-129,0-1 0,0-3 129,0-5-129,0 0-129,0-5 0,0-14 129,0 19-129,0-19 0,0 0 0,0 0 258,5 14-129,-5-14 0,0 0 0,0 0 0,5-7-129,-5 7-258,15-21 129,-5 5-129,2-5 129,5 0-258,-1-4 129,3 2-129,-2 2 258,2-1 0,-1 7 0,-2 3 0,-2 3 0,0 4 0,0 0-129,-2 5 0,-1 0 129,-11 0-129,15 5 129,-15-5 0,12 12 0,-12-12 0,7 21 129,-6-11 0,0 5 0,0 2 129,2-1-129,-3 2 129,1 2-129,0-4 0,0 3 0,-1-4 387,1 0-387,-1-4 0,0 2-129,0-13 129,0 12-129,0-12 129,0 0-129,0 0 0,0 0 0,0 0-258,0 0 0,0 0-516,0 0-1032,5-10-2580,-5 10-258,8-27 0</inkml:trace>
  <inkml:trace contextRef="#ctx0" brushRef="#br0" timeOffset="62278.562">5953 6829 1548,'0'0'903,"0"0"-903,0 0 0,9 0 516,-9 0-129,0 0 387,14 0 0,-14 0 0,0 0 0,16-2 129,-16 2-258,11-3-258,-11 3 129,17-3-129,-7 3 129,-10 0-129,20 0 129,-20 0-258,21 7 0,-8-3-258,-3 1 258,2 0-258,-12-5 258,18 11-129,-18-11 0,19 13 129,-19-13-129,15 21 258,-6-10-129,-3 1 0,4 2-129,-3-2 258,2 1-387,-3 1 129,1-3 0,-3 0 0,-1 3-129,0-3 129,-3 2-129,0-13 129,0 22 0,0-22 0,-10 21 0,10-21 258,-15 15-258,15-15 0,-20 11 0,8-7 0,1-3 0,-1 1 129,-1-2-129,-2 0-129,1 0 0,1 0 258,2-2-516,-1-3 258,12 5 0,-14-15-129,11 2 129,3 2 0,1-3 0,5 2 0,2-1 0,4 2 0,2 2 0,1 1 129,1 3-129,3 2 0,-1-2-129,2 4 129,-1-1 0,2 0 0,1-1-129,-2 3 0,-3-2 0,3 2-258,-5-2-129,3 2-387,-7-1-645,4-1-1677,0 5-1161,-15-3 258</inkml:trace>
  <inkml:trace contextRef="#ctx0" brushRef="#br0" timeOffset="63195.614">6423 6866 645,'0'0'2838,"0"0"-1161,0 0-1548,0 0 258,0 0 258,0 0-129,0 0 129,0 0 0,0 0-129,-4 12 129,4-12-387,0 0 129,0 0-258,0 0 0,0 0 0,0 0 0,0 10 129,0-10 0,0 0 129,1 16 129,-1-16-129,5 16 129,-5-16-129,10 14-129,-10-14 129,14 19-129,-14-19 0,13 21-129,-5-10 0,-2 3 0,1-2 258,-2 4-258,-2-5 0,1 2-129,-4-13 258,8 18-129,-8-18 129,0 0 0,0 0 129,17 0 0,-17 0-129,16-18 129,-11 4-129,5-3-129,-2-4-129,2 3 0,-3-3 0,-1 2 0,1 2-129,-3 2 0,2 1 0,-6 14 129,12-20 0,-12 20-129,12-7 129,-12 7 0,12-3-129,-12 3 129,11 3-129,-11-3 129,14 13 0,-14-13-129,12 18 129,-8-6 129,5 1 0,-3-1-129,-1 2 258,3 0-129,0-1 0,-1 2-129,1-2 129,-1 0-129,1 0 0,-3-1 0,-5-12 0,10 21-129,-10-21 0,6 16-129,-6-16-258,0 0-516,10 13-2193,-10-13-1161,0 0-387</inkml:trace>
  <inkml:trace contextRef="#ctx0" brushRef="#br0" timeOffset="63858.652">6988 7091 1935,'-30'-6'1935,"16"0"-645,4-3-129,-1 1-258,11 8-387,-16-22 258,16 22-258,-7-22-129,7 9 0,0 1 0,6 0-258,3-4 258,2 4-129,0-2-258,1 4 129,2-2-129,-1 6 129,-1-1-258,2 3 258,-4 4-129,3 2 0,-13-2 129,21 17-129,-14-4 129,3 1-129,-4 3 387,2 1-387,-3-2 129,-1 3 0,-2-1 129,2 0 258,-4-4 0,0 4 0,-2-6 129,-2 4 0,4-16 0,-16 20 0,4-15-258,12-5-129,-20 9-129,10-9-129,10 0-129,-21-4-129,21 4-516,-19-17-258,19 17-1677,-4-21-1419,-3-1-645</inkml:trace>
  <inkml:trace contextRef="#ctx0" brushRef="#br0" timeOffset="64382.682">7188 6592 129,'-14'15'2193,"14"-15"-129,-13 12-129,13-12-129,-4 14-516,4-4 0,0-10-645,0 19 129,0-9-516,0 6 129,0 0-387,0 2 129,0 0 0,0 4 0,0 0-129,0 5 258,0 3-129,0 3 258,0 2-258,0 0 0,0 0 129,0-1-258,0-4 258,0 1-129,0-9 129,0-3-129,0-5-129,0-14 129,0 17-258,0-17-258,0 0-129,0 0-1032,0 0-2580,10-7-129,-8-12 0</inkml:trace>
  <inkml:trace contextRef="#ctx0" brushRef="#br0" timeOffset="65254.732">7777 6886 2193,'16'-6'3096,"-16"-5"645,0 11-3612,13-3 129,-13 3 129,0 0 0,0 0 258,0 0-258,0 0 258,0 0-129,0-13 129,0 13-387,0 0 0,-15-7 0,15 7-129,-16-2 0,16 2-129,-20 0 0,8 0 0,-3 0 129,1 2-129,-2 2 0,-3 3 258,2 1-129,-1 2 0,1 1 0,-1 5 258,3 1-258,-1 0 129,4 0 0,-2 2 0,5-2-129,-1-1 258,7 2-129,-2-7 129,5 2 0,0-13 0,5 15 129,-5-15-129,25 6-129,-10-6 0,4 0-129,4 0-129,2-1 0,4 1-129,-1-1 129,-1 1-129,1 0 0,0 0 0,-5 0-129,3 4-129,-7 0-387,5 2-258,-12-6-1548,3 0-2064,4 0 0,-6-6 0</inkml:trace>
  <inkml:trace contextRef="#ctx0" brushRef="#br0" timeOffset="65862.765">8025 6849 2967,'4'12'3483,"-4"-12"-774,0 14-2838,0-14 129,-3 20 258,3-20 387,-5 14 129,5-14 258,-1 15 0,1-15 0,2 21-258,3-10 129,4 6-387,-1-3 0,2 7-387,0-5 0,-3 0-129,3-4 0,-4-1-129,-6-11 258,7 14-129,-7-14 258,0 0 0,0 0 0,0 0 129,0 0-129,0 0 129,0 0-129,3-16 129,-3 5-258,0-4 0,0-4-258,1 0 129,2 0-129,4 1 258,-1-2-258,4 4 129,-2-4-129,7 8 0,-1 1 129,3 0 0,-1 4 0,0-2-129,2 4 129,-3 2-129,4 3 129,-2 0-129,4 3-516,-7-2-129,9 10-645,-8-6-1806,0-2-1161,6 6-516</inkml:trace>
  <inkml:trace contextRef="#ctx0" brushRef="#br0" timeOffset="66446.8">8498 6857 2580,'6'13'3225,"-6"-13"0,0 0-3741,0 0 258,19 10 387,-8-3 387,-11-7 0,26 13 387,-26-13 0,25 20-129,-14-9 0,2 1-516,-3 3-129,0-1-258,-3 1 129,-2 6-258,0-5 0,-5 0 129,0 0 129,0-1 0,-3-4 129,0 3 258,3-14-129,-13 18 0,13-18 129,-20 10-129,7-10 0,-2 1-129,-2-1 0,-1-1-129,0-6 129,-2 0-129,-2 0 0,1-3 0,0 3 0,1 0-129,0 2 129,3-1-129,4 4-129,13 2 129,0 0-129,-3-15 0,14 11 129,11-3 0,8 6 0,5-3 0,5 2 0,1 2-387,2 0-645,-5 2-1806,-6-3-1161,6 2 258</inkml:trace>
  <inkml:trace contextRef="#ctx0" brushRef="#br0" timeOffset="67618.867">9421 6763 2451,'0'0'2709,"0"0"-2838,0 0 387,-8 11 516,8-11 645,0 0 0,0 0 0,0 0 129,0 0-129,0 0-387,0 0-516,0 0-129,0 0-258,0 0-258,0 0 129,0 0-129,0 0-129,0 0 129,6-8 0,-6 8-129,1-21 129,2 10-129,-3-5-258,0 6-129,0-6-645,0 16-387,-3-22-516,3 22-129,-7-15 258,7 15 0,0 0 904</inkml:trace>
  <inkml:trace contextRef="#ctx0" brushRef="#br0" timeOffset="73999.231">8945 6898 1419,'0'0'1548,"-2"11"-645,2-11-516,0 0-387,6 0 0,-6 0 129,11-9 258,-11 9-258,10-12 258,-10 12 0,5-15 0,-5 15 258,2-12-129,-2 12-387,0 0 0,0-15-129,0 15 129,0 0 387,0-14 0,0 14 0,0-11 258,0 11-258,0-14 129,0 14 129,2-17-258,-2 17-129,1-13-129,-1 13 0,0-16 0,0 16 0,0-12 0,0 12-129,1-11 0,-1 11 0,0-16 0,0 16-129,4-12 129,-4 12-129,6-13 129,-6 13 129,3-13-129,-3 13-129,0 0 0,0 0 129,0 0-129,5-10 129,-5 10 0,0 0 0,0 0 129,0 0-129,0 0 0,0 0 129,0 0 0,0 0-258,0 0 0,0 0 129,0 0-129,0 5 129,0-5 0,0 12 0,0-12 0,-5 13 0,4-2 129,1-11-258,-5 24 129,2-12 0,1 4-129,-2-2 129,2 4 258,-3-2-258,1 5 0,0-1 0,-1 2 129,-2 0-129,2 7 0,2 2 0,0 0-129,2-1 129,1 0-258,0 3 258,0 0-258,4-1 129,1-2 0,-3-2 0,0-4 0,-1 1 0,-1 4 129,0-3-258,-1-4 258,-5 5-129,0-1 0,0 1-129,-1 1 129,1-3 0,-1-3-129,4-6 129,0-1-129,1-5-129,2-10-258,0 0-903,0 0-1935,3-26-1161,2 5-387,-5-11 517</inkml:trace>
  <inkml:trace contextRef="#ctx0" brushRef="#br0" timeOffset="74327.251">8850 7137 3096,'0'0'3870,"0"0"129,0 0-2064,0 0-1806,0 0-129,8-3 0,-8 3 0,19-5 129,-6 5 129,0-2 258,4 2-129,0-5 0,5 5 129,-3-1-129,4 1 0,0-1-129,-2 1 0,1 0-516,-3 0 0,0 0-387,-4 0-516,4 1-1677,-2 3-1290,-17-4-516</inkml:trace>
  <inkml:trace contextRef="#ctx0" brushRef="#br0" timeOffset="74867.281">9439 6656 2580,'0'16'3870,"0"-16"-258,0 0-2709,0 0-774,0 0-129,0 0 258,-5 12 129,5-12 0,0 0 0,-7 15 129,7-3 0,-6 0 0,4 10-129,-4-3-258,3 7 129,-1-1 0,3 2-129,-1 2 129,2 3 0,-4-2 129,2 2-258,-1 0 387,1 3-258,-4-5 129,3 3-258,-3-6 0,2 0-258,3-3 0,1-11-258,0 1 0,0-14-258,12 14-258,-12-14-1290,10-15-2193,3 6 0,-8-16 259</inkml:trace>
  <inkml:trace contextRef="#ctx0" brushRef="#br0" timeOffset="75172.299">9278 6777 2967,'-4'7'4515,"4"-7"-258,0 0-387,5 14-3483,9-9-516,2 3 0,5 1 258,-2-5 0,5 1 129,0-5 129,4 3-129,-2-3 0,1 0-129,1 0-129,-2-4-387,4 4-645,-5-8-1032,3 1-2322,1 7-258,-8-2 129</inkml:trace>
  <inkml:trace contextRef="#ctx0" brushRef="#br0" timeOffset="75918.341">9728 6948 1548,'21'8'3354,"2"-3"129,-23-5-2838,19 2-774,-5-1 129,3-1 258,-2 0 129,-1-7 129,1 0 258,2-4-258,1 5 129,-2-6-258,3 3 258,-3-4-516,3 2 0,-4 1 0,-1 2-129,-14 8 129,16-16-129,-16 16 258,4-12-258,-4 12 0,-8-3 0,-4 3-258,-3 0 129,-1 5 129,-1 0-129,-2 2 129,-1 2 0,-1 1 0,1 1 129,0 1-129,0 0 129,1 0 258,2 2-258,-1-2 0,4 0 0,-1 0 129,4 0-129,1-1 0,4 4 129,0-2 0,4 4-129,2-3 129,0 6-129,4-4 129,6 2 129,0 0-258,7 0 0,-1-3 0,2-1-129,6-4 0,1-5-387,5 2-387,-4-7-645,13-5-1419,-5-4-903,-2-11-774</inkml:trace>
  <inkml:trace contextRef="#ctx0" brushRef="#br0" timeOffset="76394.369">10157 7125 2967,'-9'11'4386,"9"-11"-645,0 0-129,0 0-3870,-6-10-129,6-1-129,3-1 258,6-6 129,1-1 258,6-1 129,-1-1 387,7 5-258,-3 1 129,2 2-387,1 5 0,-2 3 0,-1 5-129,-3 0 0,-2 2 0,-1 6 129,-13-8 0,19 19 0,-19-19 129,9 24 258,-9-13-258,0 4 0,-3-5 0,-4 7 129,-5-7-129,3 2 129,-6-2-129,3-1-129,-3-4-129,2 0 0,0-1-129,0-1-129,13-3-387,-24-3-258,24 3-516,-17-19-1032,9 5-2193,6-2-258</inkml:trace>
  <inkml:trace contextRef="#ctx0" brushRef="#br0" timeOffset="76755.39">10461 6575 1419,'0'0'3870,"0"11"387,0 12-258,0-3-3612,0 4-258,0 5 129,0-3 129,5 6 258,-5-6-129,1 4 129,-1-5 0,0 6-129,-2-1-129,-2 4 129,0 0-258,1 1-129,-1 1 129,3-1-258,1-3 0,0-6-129,4-1-258,-1-11-645,10 4-1935,0-8-1548,-13-10-516,21 0 387</inkml:trace>
  <inkml:trace contextRef="#ctx0" brushRef="#br0" timeOffset="82950.742">10933 6716 774,'0'0'645,"0"0"-129,0 0 516,0 0-129,0 0 129,0 0 387,0 0-129,9-6 129,-9 6-258,0 0-129,0 0-129,0 0 0,0 0-387,0 0 129,0 0-258,0 0 129,0 0-258,0 0 0,0 0-129,0 0 0,0 0 0,0 0 0,0 0 258,1 7-258,-1-7 0,0 13 0,0-13 0,0 22 0,-3-10 0,-1 3 0,-1-1-129,-1 0 129,1-1-129,-2 1 129,7-14-129,-10 19 0,10-19 0,-8 13-129,8-13-129,0 0-258,0 0-516,0 0-516,0 0-1419,12 0-1548,-4-12 0</inkml:trace>
  <inkml:trace contextRef="#ctx0" brushRef="#br0" timeOffset="83290.764">11113 6696 1677,'0'14'4128,"-1"0"0,1-14-129,0 0-3999,-9 18-129,9-18 129,0 21 129,-2-10 0,-1 1 0,-2-2 129,2 5 0,-3-2-129,1 3 258,1-4-129,0 2-129,-1-2 0,3 0-129,1 2 0,1-14-129,0 18-129,0-18-774,5 12-516,-5-12-2838,0 0 129,23 0 130</inkml:trace>
  <inkml:trace contextRef="#ctx0" brushRef="#br0" timeOffset="84018.805">11429 6893 2322,'-4'14'3225,"-9"-14"258,13 0-3483,-13 12-516,13-12 516,-20 15 129,5-10 387,4 1 258,-3-5 0,14-1 0,-25 6 129,25-6-387,-13 6-129,13-6-258,0 0 0,-6 14-129,6-14 258,10 9-258,-1-8 0,6 2 129,0-1-129,2 3 0,1-1 0,-2 2 0,-1 2-129,-2 2-129,-1 2 258,-6 1-129,2 3 0,-6 0 129,-2-2 0,0 2 129,-2-3 0,-4 1 387,-4-3-258,1 2 129,-6-6 129,3 6-129,-6-6-129,4 0 129,-3-4 0,2 1-129,-2-3-129,4-1-129,1 0 129,12 0-129,-16 0-258,16 0-387,0 0-129,-4-13-645,10 8-1806,5-2-1290,1-7-258</inkml:trace>
  <inkml:trace contextRef="#ctx0" brushRef="#br0" timeOffset="84474.831">11752 6779 1,'-10'7'2708,"10"-7"-2063,0 13-645,0-13 516,-8 14 387,8-14 0,-8 16 387,8-16-129,-6 17 0,6-17-129,-1 23-129,-3-10-129,4 7-258,0-1 258,6 6-258,-5-1 129,5 5-258,-5-4 258,2 4-258,-3-4-129,0 1 129,0-4-258,0-3 0,-3-3-129,0-3-129,3-2-387,0-11-258,0 0-516,0 0-1290,0 0-1935,0-14 0</inkml:trace>
  <inkml:trace contextRef="#ctx0" brushRef="#br0" timeOffset="84754.847">11578 6898 1677,'0'0'4257,"0"0"0,0 0-129,7 0-3741,8 1-516,3 0 258,3-1 0,3 0 258,2 0-129,1 0 0,5-1 0,-4-3-129,2 4-129,0 0-258,-6-3-774,3 3-1032,-3 3-2451,-10-3-129</inkml:trace>
  <inkml:trace contextRef="#ctx0" brushRef="#br0" timeOffset="85481.889">11932 6967 1677,'10'0'2451,"-1"-9"-903,-9 9-387,13-5-258,-13 5-258,13 0 129,-13 0-129,15 0 0,-4 8 129,-11-8 0,14 16 0,-14-16-258,20 25 0,-12-14-258,5 4 0,-2-3 0,0 5-129,0-3 0,-1 3-129,-1-7 387,-1 1-258,-2 1 0,-2 1 0,-4-13 129,4 19-129,-4-19 0,0 18 258,0-18-129,-7 16-129,7-16 129,-20 9 0,7-5-129,-2-1 0,-1-3 0,-2 1 0,1-1 0,0 0-129,4-5 129,-1 1-129,14 4 0,-16-14 0,16 14-129,0-20 0,8 8 0,3-1 0,4-1-129,4 0 129,4-1-129,1 0 258,2 5-258,-3-4 0,3 11-387,-5-8 0,8 11-774,-13-1-1161,-2-1-1935,6 4 0</inkml:trace>
  <inkml:trace contextRef="#ctx0" brushRef="#br0" timeOffset="85986.916">12423 6754 2967,'15'-3'1935,"-15"3"-1548,0 0 129,5 10 387,-5-10-129,0 17 387,0-17 129,-8 22 0,8-22-129,-6 29 0,3-12-258,3 8 0,0 1-387,3 6-129,-3 0 0,2 3-387,-2 2 129,0-2 0,-3-3 0,-3 0-129,-1-10 0,1-3 129,0-6-129,6-13-387,-8 12-774,8-12-903,-6-19-1548,6 6-1161,-5-9 258</inkml:trace>
  <inkml:trace contextRef="#ctx0" brushRef="#br0" timeOffset="86226.931">12255 6914 2193,'0'0'3483,"0"0"-774,19 0-645,-9-4-516,13 4-516,-3-6-129,10 6-258,-3-6-129,8 3-387,-1 1 0,-1-1-258,0 3-645,-1-2-516,0 2-1548,0 2-1677,-11-2 258</inkml:trace>
  <inkml:trace contextRef="#ctx0" brushRef="#br0" timeOffset="86798.964">12719 6965 2451,'25'26'3354,"1"-9"-516,-26-17 258,25 1-4515,-13 0 645,4 0 516,-2-1 129,-2 0 516,4-1 903,-16 1 129,23-14-258,-23 14-129,18-17-774,-18 17-258,10-19-129,-10 19-129,1-19-129,-1 19 258,-8-17-258,8 17 258,-24-13 0,8 11 129,-4 0 0,0 2 0,-2 0 129,-1 2-129,1 4 129,0 3 0,1-2 258,2 3-258,2 2 129,1 2 0,4 3 258,-1-4-129,7 5-129,-3-5 258,8 6-129,-1-9 0,2 8-129,6-5 0,6-1-129,6 1 0,2 0-129,6 0 0,2-2-129,2 2-258,0-8 0,5 9-645,-7-10-258,6 6-1032,-4-2-2193,-5-8-129</inkml:trace>
  <inkml:trace contextRef="#ctx0" brushRef="#br0" timeOffset="87301.991">13264 7002 1,'0'0'3869,"-9"9"-257,-6-9 0,15 0-3225,-18 3-645,8 5 258,-3 3 129,-5-6 387,4 6-129,-4-8 387,7 7-387,-5-5 258,16-5-258,-14 13-129,14-13-258,0 15 0,0-15 0,14 14 0,-1-8-129,6 3 129,-2-4-258,4 4 129,-1-2 0,-2 3 0,-4-2 0,-3 3-129,-11-11 258,7 16 258,-7-16 0,-4 17 0,4-17 129,-27 13 129,12-5-129,-9-2-258,2 3 129,-1-2-258,-2-1 0,4 1-258,0-5-129,8 5-645,-4-7-1548,4-4-1806,13 4-258</inkml:trace>
  <inkml:trace contextRef="#ctx0" brushRef="#br0" timeOffset="87731.017">13331 6610 2967,'0'0'3483,"0"0"-2709,13 11-387,-13-11 129,6 25 0,-5-12 129,4 3 129,-5-2-129,3 8-129,-3-6 0,1 6 0,-1-8-258,0 4 129,0-1-258,0 2 0,0-2-516,0-6-645,0 0-1548,7 3-1677,-7-14 258</inkml:trace>
  <inkml:trace contextRef="#ctx0" brushRef="#br0" timeOffset="88075.037">13482 6549 129,'0'32'3096,"0"-32"0,-2 25-2709,2-5-129,-2-3 516,2 5 387,-6-5 0,5 6 129,-7-7 129,6 8-258,-6-7-258,8 5-387,-3-1-774,-2-5-1419,0-3-2451,5 6-516,0-19 258</inkml:trace>
  <inkml:trace contextRef="#ctx0" brushRef="#br0" timeOffset="89342.11">9094 8065 129,'-25'-4'1419,"12"3"0,2-3-258,-1 0 0,12 4 258,-19-5-387,19 5-129,-14-8 0,14 8-129,-10-4-129,10 4 129,-12 0-258,12 0 129,0 0-258,0 0 258,-11-4-258,11 4 0,0 0 0,0 0 0,0 0-129,8 0 0,-8 0 0,24 5 0,-5 2-129,3-1 0,5 1 0,6 1-129,8-3 0,1 4 0,6-2 0,4-2 0,4 0 129,4-2-129,5-1 129,5 0-129,3-1 129,6 0-129,3-1 0,8 0 0,3 0 0,1 0-129,3 0 129,-2 3-129,-1-3 129,-6 3 0,-6-2 0,-2 0 0,-2 1 0,-5-2 129,-5 0-129,-4-4 0,-7 1 0,-5-2-129,-2 3-129,-11-5-258,-5 7-516,-14-3-2193,-10-3-1290,-10 6-258</inkml:trace>
  <inkml:trace contextRef="#ctx0" brushRef="#br0" timeOffset="90642.184">2568 8666 258,'16'5'1548,"-3"-2"0,0-2-129,3 2-129,5 0-129,1 2-387,6-1-258,5 1 129,5 3-516,7-1 129,2 1-258,10-2 258,0 4-129,1-3 0,5 1 0,-2 0 387,-2 0-258,1 0 129,4 1 129,-5-4-129,7 0 129,7-3-129,8 3 0,3-4 129,10 1-129,5-2-129,4 0-129,2 2 129,2 0 0,-1-2-258,-3 0 129,-7 0 129,-3 0-129,-12 0 258,-2-1 129,-12-7-129,-3 5 0,-15-4 0,2 2 129,-9-2-258,-3 2 0,-5 0-129,-2 3 0,-7-2 0,-2 1 129,-8 0-129,0 1 258,-15 2-129,14-2 0,-14 2 0,0 0-129,0 0-129,0 0-129,0 0 0,-8 4-258,8-4-516,-16 7-774,16-7-2967,-9 15-129,9-15-258</inkml:trace>
  <inkml:trace contextRef="#ctx0" brushRef="#br0" timeOffset="92650.299">11106 8726 645,'3'13'3354,"-3"-13"0,19 1-3225,-3-2-129,7-11 129,7-5 0,8-8 258,4-4-387,6-5 258,4-6-129,4-2 387,-1-1-129,1 2 258,-5 0-258,0 7 258,-8-3 0,0 6 0,-10 4 258,0 7-129,-11-1-258,1 11 129,-10-2 0,2 6 0,-15 6-129,13-1 0,-13 1-129,0 0-129,6 12 129,-5-2-258,-1 1 0,0 6 0,0-1 0,0 2-129,0 0 0,2 4 129,-2 4-258,0 3 258,0 6-129,0 0 0,-4 5 129,-2 2-258,-1 1 129,-3 2 0,-1-5 129,-1 0-129,-1-8 0,3-4 0,-2-3-129,3-4 129,0-6 129,2-3-129,7-12 0,-14 12 0,14-12-129,-13 0 129,13 0 0,-16-25 0,4 6-129,-4-4 129,-3-5-129,-8-2 0,-3-2 0,-6-2 129,-6 2-516,-2-2 516,-3 3-258,-2 2 258,3 4-258,1 2 258,5 5-129,5 4 129,6 0 129,4 8-129,8 2 0,3-2 0,14 6 0,0 0 0,0-11 0,11 7 129,5 0-258,8 0 258,2 0-129,8 0 0,1 0 129,4 4-129,4 0-129,2 0 129,5 0 129,2 4-258,1 1 129,2-1 0,1 4 0,0-1 0,3-3 0,0 1 0,-3-4 0,-2 2 0,-2-3 0,-4 0 0,-7 0 0,-6 0 0,-8 0 0,-8-3-129,-8 3 129,-11 0 0,0 0-129,0 8 129,-10-1-129,-6 1 129,-5 3 0,-3-1 129,-4 2-129,-6 1 0,-3 0 129,-3 2 0,-1-1 0,-7 1-129,-2-3 258,-8 4-387,-3-3 258,-5-1-258,-3 3 0,-2-1-258,3 8-516,-10-2-2709,5 1-1032,11 3-387</inkml:trace>
  <inkml:trace contextRef="#ctx0" brushRef="#br0" timeOffset="96298.508">8273 9826 129,'0'0'129,"0"0"258,-12-8 387,12 8 129,0 0 258,-11-15 129,11 15-129,0 0 258,-11-13-387,11 13-258,0 0-387,0 0-129,-14-1-258,14 1 129,0 0-129,0 0 258,0 0-129,0 0 387,0 0-258,6-3 0,-6 3 258,19-7-258,-6 2 129,1 0-129,2-2-129,1 2 0,1-2 0,-1 2 0,1 0 0,4 3 258,-2-1-258,4 1 0,-2 0 0,3 2 129,-3 0-129,1 0 129,-2 2 129,1 5-129,-6 1 0,2 5 0,-7-2 0,3 6 258,-5-5-258,1 6 129,-4-5 0,5 2 0,-4-3 0,3 0 0,3-5-258,5-1 129,3-6-129,6 0-129,1-3 129,4-2-129,-2-4 0,3 2 129,-2-1 129,-2 3-258,-4 0 129,-3 1 0,-2 1 0,1 3 0,1-5 0,-3-2-129,2 2 0,0-2 0,-1-1 129,2 3-129,0-4 0,-5 1 0,2 1 129,-2 5-129,1 2 0,-1 0 0,-2 0 129,-2 0-129,2 2 0,0 6 0,-1-1-129,-1 2 258,0-4-129,-1 5 0,0-3 0,-1 5 0,1-4 0,1 3 129,1-6 0,4 0-129,-2-5 0,8 0 129,1-1-129,4-8 129,0-3-129,1-2 129,-3 2-129,-1 0 258,-5 1-258,-1 6 0,-6-2 0,-1 3 0,-2 4 0,-11 0 0,21 0 0,-10 4 129,4-1-129,0-3 129,1 3-129,1-1 0,0 1 129,1-1-129,-1 5 129,-1-2-129,-1 1 0,-1 3 0,-1 0 0,0-1 129,-13-8-129,20 14 129,-20-14-129,23 7 129,-11-7 0,7 1 0,1-1-129,5-7 129,3-3-129,5 0 0,0-2 0,3-3 0,-2 2 0,-2-1 0,-4 4 129,-5 1-129,2 4 0,-3 0 0,-3 3 0,-4 2 0,0-2 0,-2 2 0,-1 1 0,1 5 0,-13-6 0,14 15 0,-14-15 129,13 16-129,-7-4 0,0-2 0,-6-10 129,15 20-129,-15-20 129,19 17 0,-6-10-129,1-3 0,3-1 129,2-3-129,2 0 129,3-3 0,0-4-129,1 2 0,0-4 129,0 1-129,-1 0 0,-2-5 0,-1 5 0,2 1-129,-1 5 129,-4-3 0,3 3 0,-4-1-129,0 3 129,-3 0 0,-4 3 0,-10-3 129,18 7-129,-18-7-129,0 0 0,10 14-129,-2-1-903,-8-13-3483,0 0-516,0 0-258,-9-15-387</inkml:trace>
  <inkml:trace contextRef="#ctx0" brushRef="#br0" timeOffset="98174.615">11403 10176 1161,'-24'0'3870,"24"0"387,-18-5-2838,1-6-258,17 11 129,-25-25 0,19 12 129,-9-11 0,12 3-129,-8-9-516,11 2-129,-3-8-258,3 3-129,5-5-129,4-1 0,3-2-129,3 6 0,4-2 0,2 2 0,2 4 129,2 4-258,0 4 129,5 5 0,0 8-129,0 4 258,2 3-258,-1 3 129,-1 9 0,1 2 129,-2 7-129,-2 4 0,-1 2 0,-2 1-129,-5 4 258,0 3-129,-6 2 0,0 2 0,-6 0 0,-1-1 0,-5 3 0,-1-2 0,0 3 0,-7-3 129,-3-2-129,-4 1 129,-2-2 0,-4 0 0,-4-8 0,-3 1 0,-5-7 129,-2-1 0,-5-6-129,-1-2 129,-5-5-258,4-5 129,-1-3 0,2-9-129,5-5 0,2-5 0,6-5 0,4-8 129,7-5-258,5-2 258,7 0-258,4-4 0,4 0 0,8 0 129,5 2-129,5 5-129,5 2 258,2 4-129,6 4 129,-1 7 0,4 6-129,2 4 129,1 7 0,-1 5-258,1 5 258,-3 9 258,-3 5-516,0 7 516,-5 1-258,-5 6-258,-1 0 258,-3 1 258,-6-2-516,-2 2 258,-1-3 0,-6-2 0,-3 0 258,-2-1-258,-3 2 129,-10-4-129,-6 3 0,-9-2-129,-4 7-774,-16-7-2709,-1 3-1419,-6-2 0,-9-11-516</inkml:trace>
  <inkml:trace contextRef="#ctx0" brushRef="#br0" timeOffset="101950.831">10832 11689 2193,'0'0'1290,"0"0"-516,0 0 258,0 0 645,0 0 0,0 0 387,0 0-258,0 0 0,0 0-258,0 0-387,0 0-516,7-13-258,-7 13-258,14-22-129,0 1 0,1-3 0,5-5 0,0-4-129,4 0 129,-1-5-129,4-2 129,-1 0 129,-1-4-258,3 6 258,0 0-129,0 1 0,0 3 0,-1 1 0,-2 8 0,-4 1 129,1 6 129,-7 1-129,0 4-129,-5 2 129,-10 11 0,13-10 0,-13 10-129,0 0 129,0 0 0,11 2-129,-11-2 129,0 0 0,7 15 0,-7-15 0,0 0 0,9 15 0,-9-15 0,8 19 0,-2-5-129,1 6 129,-1 5 0,0 5-129,-1 7 129,-1 4-129,0 10 129,-3 2-129,0 1 258,-1 1 0,0 0-129,-1-3 129,1-5 0,-1-6-129,1-3 0,0-9 0,0-3-129,0-8 0,0-4 0,0-14 0,2 16 0,-2-16 129,0 0-129,0 0 0,0 0 129,-6 0-129,6 0 129,-13-11-129,13 11 0,-20-21 0,7 7 0,-3-3 0,1-2 0,-4-2-258,-7-4 258,2-1-258,-6-4 258,0 1-258,-3-2 0,-1 2 0,-1-1 129,-1 6 0,2 2 129,4 4-129,-3 0 0,4 4 129,1 4-129,3 1 129,0 2 0,6 3-129,2 0 129,3-1 0,2 2 0,12 3-129,-13-4 258,13 4-258,0 0 129,6-12-129,5 10 129,5-1 0,5 1 0,7-1 0,6 0-129,3 2 129,3 1 0,2 0 0,6 0 0,2 0 129,2 2-258,2 1 129,2-3 0,4 0 0,-1 0 0,3 0 0,0-4 0,-3 0 0,-3 1 0,-3-2 0,-7 3 0,-9 0 0,-4 2 0,-9 0-129,-7 0 129,-17 0 129,13 4-129,-13-4 0,-3 13 0,3-13 0,-24 18 129,5-9-129,-4 1 0,-5 2 0,-4 1 0,-3-1 0,-5 1 0,-1 1 0,-4-2 129,-3 5-129,-2-1 0,-2 0 0,-3 2 129,-1 2 0,1 0 0,-2 0 0,3 2-129,3-1 129,1-2-129,7 0 0,2-2-387,14 3-645,-7-5-3096,14-6-645,6-4-258,1-7-258</inkml:trace>
  <inkml:trace contextRef="#ctx0" brushRef="#br0" timeOffset="105548.037">2754 13600 774,'0'0'903,"-13"-17"129,13 17 129,0 0-387,-14-9-387,14 9-129,-10-6 0,10 6-129,-12-6-129,12 6 0,-15-1-129,15 1 258,-17 0-129,17 0 258,-19 0 129,19 0 129,-18 0 0,18 0-129,-12 0 129,12 0-258,0 0 129,0 0-258,-11-3-129,11 3 0,0 0 0,0 0 129,0 0 0,0 0 129,0 0 258,-11-8-129,11 8 129,0 0-129,0 0 0,0 0-129,0 0 0,0 0-129,0 0-129,0 0 0,0 0 0,0 0 0,0 0 129,0 0 129,0 0-129,0 0-129,0 0 0,0 0-129,0 0-129,0 0 0,0 0 0,0 0 0,0 0-129,0 0 129,0 0 129,4 6 0,-4-6 129,0 0 0,12 3-129,-12-3 129,0 0-258,11 9 0,-11-9-516,14 3-258,-14-3-516,16 4-129,-16-4 0,19 3 0,-19-3 129</inkml:trace>
  <inkml:trace contextRef="#ctx0" brushRef="#br0" timeOffset="107611.155">1973 13216 1161,'0'-12'1806,"0"12"-129,0 0 129,0 0 0,-7-11-129,7 11-129,0 0-258,0 0-258,0 0-516,0 0-129,0 0 0,0 0-129,0 0 0,0 0 0,0 0 129,-2 7 0,2-7 0,0 17 0,0-17-258,0 23 129,2-10-258,0 2 129,5-1 0,-1 2-129,0 0 0,0-1 0,1 3 0,2-2 0,-2 0 0,0-2-129,-2 1 129,1-2 129,-1-4-258,-5-9 258,8 17-129,-8-17 129,3 15-129,-3-15 258,0 0-258,4 12 0,-4-12 258,0 0-129,0 0 129,0 0 0,0 0 0,0 0-129,0 0 129,0-10-129,0 10 0,-6-14-129,6 14-129,-4-24 129,3 8-129,1-1 129,0-1-129,2-4 0,7-2 0,0-1 0,7 1-129,2-3 258,3 1-258,4-1 129,4 6 0,4-3 129,1 7-129,2 0 129,2 5 0,-2 4 0,-2 6-129,-2 0 129,-5 2-258,-6 0-129,-2 7-2709,-4 5-1161,-15-12-129,0 0-129</inkml:trace>
  <inkml:trace contextRef="#ctx0" brushRef="#br0" timeOffset="112978.461">1895 13600 1161,'0'0'3096,"0"0"0,0 0-2064,0 0-903,0 0-258,0 0 258,0 0 0,0 0 387,8 0-258,-8 0 387,0 0-258,0 0 129,0 0-258,0 0 0,0 0 0,0 0-129,0 0-258,0 0 129,15 9 0,-15-9 0,14 13 0,-14-13 0,16 7 129,-16-7-129,20 10 129,-20-10 129,22 7-129,-10-3 387,1-4-258,0 0 0,2 0 129,0 0 0,2 0-129,-1-2-129,4-2 129,1 0-258,2-3 258,1 1-129,1-1-129,0-1 0,3 3 129,-5-2-129,3 2 0,-3-2 0,1 5 0,-2-1 129,-2 2-129,0-1 0,0 2 129,-5 0 0,4 3 0,-6 2 0,2 5 129,-4-1 129,-1 6 0,1-5 0,-2 4 129,-2-2 129,4 2-129,-11-14-129,16 17 129,-16-17-258,21 10 129,-21-10-258,25 2 0,-13-2 0,5 0-129,-1-4 0,1-1 0,-1 0 0,-1 2-129,0-1 258,-1-1-129,0 2-129,0 1 129,-1-1 0,5 0 129,-3 0-129,1 0-129,1 2 129,0-1 0,0 2 129,0-2-129,-1-1 0,0 1 0,-2 0 129,1-1-129,0 1 129,0 0-129,-2-1 129,2 3-129,-2 0 0,-1 0 0,-2 4 129,2 2-129,-12-6 129,18 17 129,-18-17-129,16 14 0,-16-14 0,16 12 0,-16-12-129,23 4 129,-9-4-129,2 0 129,2-6-129,0 3 0,2-2 129,-1-1-129,-1 3 0,-3 1-129,0-1 129,-3 2 0,-12 1 0,20 0-129,-20 0 129,15 4 0,-15-4 0,19 7 0,-8-2 0,0 1 129,0-1-129,2 2 0,-1-3 129,-1 3-129,1-3 0,1-2 0,0-2 129,0 0-129,2-1 0,1-4 0,3-3 129,-1 0-258,2 1 258,-3-2-129,2 5-129,-1 1 129,-2 0 0,2-1 0,-1-1 0,3 4 0,1-1 0,1-1 0,1 1 0,3-4 0,-3 3 129,1 3-258,-5 0 129,-1 0 129,-4 3-129,0 5 0,-3-2 0,-11-6 129,16 14-129,-8-2 0,-8-12 129,17 14-129,-6-11 129,5-3 0,4 0 0,2-2-129,5-10 129,3-2-129,-3 1 129,1-1-129,-1 3 0,-3 2 0,-2-1 0,-5 6 0,-2 1 0,-4-1 0,1 4 0,-12 0 0,15 7 129,-15-7 0,11 17-129,-6-5 129,-1 0 129,-2 5-129,2-3-129,-2-1 129,-2-13-129,10 18 0,-10-18 0,17 8 0,-6-5-129,3-3 129,1 0 0,1 0 0,1 0-129,0 0 129,0 0-258,-2 4 0,3 6-387,-6-8-774,13 6-3225,-5 1-258,3-4-258,1 0-387</inkml:trace>
  <inkml:trace contextRef="#ctx0" brushRef="#br0" timeOffset="115774.621">11278 13655 516,'-38'-4'3483,"10"-12"129,12 7-258,-10-8-2580,2-2-645,1 0 129,-6-2 387,5 4 0,-8-8 387,7 8 129,-5-8 129,9 9-129,-11-11 0,10 12-258,-5-11-258,8 4-129,-1-2-258,7-3 258,4-2-645,4 0 129,5-4-258,2-1 129,8 2 0,5-2 0,4 3-129,3 4 129,4 6 129,1 1-129,5 6 129,0 2-129,3 7 129,-1 2-129,5 3 0,0 3 0,3 4 129,-1 3-129,1 1 129,-1 3 0,-1 2 0,1 1 0,-5 3 0,-1 1 129,-2 3 0,-2 5 0,-5 0 0,-2 1-129,-5 0 258,-6 4-258,-4 2 129,-4 3 0,-5-2-129,0 1 0,-13-1 129,-1-3 0,-8 2 0,-3-5 258,-8-2-129,-1-3 129,-8-8-129,0-1 0,-7-3-129,-1 0 129,-5-9-129,1 0-129,-2-5 129,-2-7-129,2-2 0,1-6 0,4-7 0,4-6 0,3 0 0,5-8-258,6 3 258,7-9-258,8 1 129,1-1-129,10 2 129,4-2-129,6-1-129,9 0 258,9 2-516,3 0 387,10 2 0,3-2 0,6 4-129,3 6 129,1 7 129,0 2 0,0 9 258,0 2-258,-4 11 129,2 0 0,-5 14 0,-1 6 129,-1 3 0,1 6 0,-6 3 129,0 8 0,-4-1 0,-1 5-129,-4 0 129,-4 0-258,-5-1 258,-2 1 0,-8-1-258,-4 0 0,-1-4 258,-7-2-129,-7-3 0,-5 0 129,-6-3-129,-2-2 129,-4-7 0,-2 1 0,-6-7-129,-1 1 0,-6-10 0,4 0 0,-6-7 0,0 0-129,1-10 0,0-7-129,1-4 129,3-2-258,6-5 129,2-5-129,6-1-129,4-7 0,8 4 129,-1-4-258,13 4 258,3-6 0,2 1-129,9 0 258,14 1-258,1 4 258,10-1-129,4 1 129,5 3-129,3 5 129,6 2 129,-2 10 0,1 1 129,0 10-129,-3 2 258,2 4-129,-1 6-129,3 7 258,-2 2-258,0 4 258,0-1-129,4 3 129,-4 0-129,0 2 129,-6 3 129,-2 3-258,-3-1 387,-4 2-387,-7-1 0,-2 2 0,-8 5 0,-3-4-129,-7-1 0,-7-2 129,-1 3-129,-9 0 129,-7 0 0,-3-2 0,-8-3 129,-4 2-129,-9-1 129,-1-2 0,-10-1 0,-3-3 129,-8-5-129,-4 1 0,-5-5-129,-2-2-129,2-3-387,-2-8-1161,9-4-3096,1-5-258,7-11-387,6-8-387</inkml:trace>
  <inkml:trace contextRef="#ctx0" brushRef="#br0" timeOffset="121010.921">9315 14741 258,'0'0'1548,"0"0"-1806,0 0-1161</inkml:trace>
  <inkml:trace contextRef="#ctx0" brushRef="#br0" timeOffset="122129.985">8670 14134 1419,'11'8'3225,"-11"-13"129,0 5-903,0 0-2193,1-12-129,-1 12 258,0 0 258,0-12-129,0 12 258,0 0 129,0 0-258,0 0 129,-9-4-258,9 4-258,0 0 0,0 0-258,0 0 129,0 0 0,-1 6-129,1-6 0,0 14 129,0-14-129,0 21 129,-2-5 0,0 3 129,1 5-129,-3 4 129,2 2 129,-3-1 0,3 3 0,-4-4-129,4-1-129,0-6 0,2-3-258,0-3-258,0-15-645,9 17-774,-9-17-2322,13-6-258,1-3-129</inkml:trace>
  <inkml:trace contextRef="#ctx0" brushRef="#br0" timeOffset="122534.008">8891 14086 4257,'13'17'4128,"-13"-17"-645,11 9-129,-11-9-3483,10 13 129,-10-13 387,6 14 129,-5-2 387,-1-12 0,-7 27 258,-1-14-129,4 8-258,-4-4-258,7 8-129,-3-4 0,4 0-387,0 2 0,0 0 0,4-3-129,-1 1-129,2-2 0,-2-4-129,2 5-516,-5-20-774,3 17-2580,-1-5-387,-2-12-129,0 0 1</inkml:trace>
  <inkml:trace contextRef="#ctx0" brushRef="#br0" timeOffset="123534.065">9214 14921 903,'-11'-13'3483,"-1"-15"129,12 16-387,-11-9-2193,6-4-1290,3-4 258,0-4 0,2 0 0,0-4 258,0 5 258,5-3-129,5 3 387,0-1-129,8 1 0,2 1 0,7 6-258,3-2 0,6 3-129,2 2-258,4 2 129,4 7-129,-2 4 0,1 4 0,-1 3 129,-7 2 0,2 11 129,-7 4 0,0 7 0,-5 1-129,-1 5 129,-3 3-258,-6 0 0,2 3 0,-8 0 0,-1 3 0,-4-1 258,-6-1 129,0 3-129,-5-2 258,-2 2 0,-12-9 129,7 4 0,-13-10 129,0 2-258,-9-12 0,3 3-129,-9-12 0,1 1 129,-6-5-258,2-5-129,-4-5-129,5-2 129,1-2-258,2 0 129,5-4 0,5 4 0,0-1-129,6 2 129,6 1-129,1 2 0,16 10-387,-18-18-129,18 18-645,-4-15-2193,7 2-1161,13-1-387,3-8-129</inkml:trace>
  <inkml:trace contextRef="#ctx0" brushRef="#br0" timeOffset="124212.104">10278 14614 3354,'2'-27'4257,"-2"27"-387,3-24 258,-3 10-2838,0 14-774,7-19 129,-7 19 0,11-13-129,-11 13 0,0 0 0,15-10 0,-15 10-129,0 0 0,0 0-258,0 0 258,0 0-258,3 5 129,-3 8-258,0 5 129,0 2 0,0 7 0,0 3-129,-2 4 129,-1 3 129,2 1-129,-2-3 0,3 3 0,0-6 0,0-1-129,0-8 0,2-4-387,5-2-258,-7-17-387,9 14-387,-9-14-1161,0-12-1935,0 12-258,0-25-258</inkml:trace>
  <inkml:trace contextRef="#ctx0" brushRef="#br0" timeOffset="124571.125">10179 14641 4644,'-23'0'4257,"4"6"-129,19-6-258,0 0-2322,-12 10-1161,12-10-258,9 0 258,7 0-129,-1 0 258,10 0 0,2-3 0,8 3 0,-1-4-129,6 4-258,-1-2 0,1 2 0,-4-1-129,0 1 129,-4 0-129,-4 0 0,-7 0 0,-2 0 0,-6 3 0,-13-3-129,15 8-258,-15-8-516,0 0-1161,5 16-2451,-5-16 0,0 0-516,0 0 258</inkml:trace>
  <inkml:trace contextRef="#ctx0" brushRef="#br0" timeOffset="126128.214">10782 14920 2967,'0'0'3999,"1"-7"258,-1-5-258,0-2-2580,5 2-645,-1-8-129,9 0 129,-1-10-387,5 0-129,2-8 0,3 2 0,1-4-129,1-1 0,0 1 129,1 3-129,-2 3 0,-1 4-129,0 2 129,-1 4-258,3 1 129,-4 4 0,1 6-129,-2 0 0,-2 4 0,-1 4 129,-5 5 0,-11 0 129,13 5-129,-13-5 129,6 23 0,-4-5 0,-2 3 0,4 1 0,-3 4 0,4 3-129,-2-1 0,4 8 129,2-2-129,1 4 129,0 2 0,1 3 129,1-2-129,3 3 129,3-3-129,-2 0 0,-1-9 129,1-2-258,-2-5 0,-3-5 0,-1-4 0,-4-6 0,-6-10 0,6 14 0,-6-14 0,0 0 0,0 0 0,-8 3 0,-3-5 0,-3-5 0,-5-5 0,-1-1 129,-4-6-129,-7-3 0,-2-5 129,-2-2-129,-1-3-129,-3-1 129,3-1-258,0 3 258,3 3-258,4 3 0,5 4 129,0 3 0,8 3-129,-1 3 129,5 4 129,2 3 0,10 5 0,-14-9 0,14 9 0,0 0 0,0 0-129,0 0 129,0 0-129,0 0 0,0 0 129,0 0 0,0 0-129,9-9 129,6 8 0,2 0 0,4-2-129,4 1 129,0-4 0,1 0 0,4 0 0,0 0 0,2 0 0,1-3 0,2 3 0,0 2-129,4-1 129,2-2-129,1 4 0,-1 1 129,2 0-129,-4 1 0,1 1 0,-2 0 129,-4 0 0,0 0-129,-8 0 129,1 0 0,-9 0 129,-1 0-129,-7 0 129,-10 0-129,14 0 129,-14 0-129,0 0 0,0 0 129,-12 3-129,12-3 0,-18 5 0,5-3 0,0 1-129,-3 1 0,2 3 0,-5-2 0,0 3 0,-6-1 0,-3 2 0,-6 2 129,-4 1 0,-4 3 129,-6 0 0,-3 2 0,-7 1 129,2 4-129,-4-3 258,3 7-258,-2-4 258,3 4-258,-2-4 129,9 3 0,2-8-129,6 2 0,2-5 0,10-1 0,3-9 129,7 1-129,9-2 0,10-3 129,0 0-129,0 0-129,0 0 129,0-9-129,0 9 0,9-11-129,-9 11 0,15-9 0,-15 9 129,12-5-258,-12 5 258,0 0-129,11-6 0,-11 6-129,0 0 129,0 0 0,0 0-258,0 0-387,0 0-2322,0 0-1161,5-18-129,-1 7-645</inkml:trace>
  <inkml:trace contextRef="#ctx0" brushRef="#br0" timeOffset="127130.271">11038 14568 645,'11'-2'3354,"-11"2"-645,-4-12-903,4 12-387,0 0-387,-14-9-258,14 9 0,-10-4 0,10 4-129,-12-7 0,12 7 258,0 0 129,-11-12-129,2 2-129,9 10 129,-12-17-258,12 17 0,-15-20-129,15 20-258,-21-20 0,10 12 0,-3-2 129,1 3-258,-1-3 0,1 4 129,-2-1-258,2-3 129,-3 4-129,4 0 0,-3 0 0,2 2 0,2 1 0,-2 0 0,3 1 0,-2 2 0,2 0 0,-1 0 0,-2-2 0,3 2 0,0 0 0,10 0 0,-20 0 0,20 0 0,-13-1 0,13 1 0,0 0-129,-14-2 258,14 2-129,0 0-129,0 0 129,0 0 0,0 0 0,0 0-129,0 0 129,0 0-129,0 0 129,0 0 0,0 11-129,0-11 129,4 11 0,-4-11 0,11 14-129,-11-14 129,19 22 0,-8-3 0,-1-4-129,2 4-129,6 3 258,-3 1-129,6 2-129,1 2 129,3 5-129,-1-8 0,9 14-516,-11-12-1419,5 4-2064,7 7 0,-8-11-516,6 6 388</inkml:trace>
  <inkml:trace contextRef="#ctx0" brushRef="#br0" timeOffset="127923.315">11903 14174 2967,'0'0'3870,"0"0"0,0 0-129,12 0-3096,-12 0 0,0 0 129,0 0 0,0 0 129,0 0 129,13 13-129,-13-13-129,0 25-129,0-8 0,0 12-258,-5-3-129,2 4 0,-7 0 129,2 2-129,-3 1-129,6-3 0,-4-1-129,5-8-258,0-1-258,4-20-387,0 28-774,0-28-1806,0 0-1290,13 0-129,-13 0-258</inkml:trace>
  <inkml:trace contextRef="#ctx0" brushRef="#br0" timeOffset="128266.336">12105 14195 2709,'18'13'3096,"-7"-9"516,-11-4-2322,0 0-129,12 10 129,-12-10 129,0 19 0,0-19 129,-9 25-129,0-9-516,7 10-516,-1 2-258,0 5-258,3 7-645,-2 2-2967,1-3-645,1 8-129,-7-12-387</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8.83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37 0 172 0,'-9'11'66'0,"5"-3"-36"0,0-1-33 16,4 1 13-16,0-1-7 0,0 4 0 15,0 0-3-15,0 0-1 16,0 0 1-16,0 4 0 0,0 0 0 16,0 0 4-16,0-4 5 15,0 0 1-15,0 4 2 16,-4-4-2-16,0 4 1 16,0 7-4-16,4 0-2 15,-5-4 2-15,5-3 0 16,0 0-1-16,0-4-1 15,0-3-3-15,0-1-2 16,0 0-2-16,0 1 1 16,0-5-8-16,0-3-2 15,0 0-3-15,0 0-1 0,5 8-6 16,-1-5-1-16,0 5-21 16,0-1-50-1,0 1 13-15</inkml:trace>
</inkml:ink>
</file>

<file path=ppt/ink/ink380.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38.62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 0,'27'0'172,"26"0"-156,-26 0-1,0 0-15,0 0 16,26 0-1,-26 0 32,0 0-31,53 0 15,-53 0 0,-1 0 1,28 0-17,-28 0 32,1 0-31,0 0-1,0 0 1,-1 0 15,1 0 16,27 26-16,-28-26 48,1 0-64,0 0 1,26 0 15,-26 0-15,0 0 31,26 0-16,-26 0 0,0 0-31,-1 0 31,1 0 16</inkml:trace>
</inkml:ink>
</file>

<file path=ppt/ink/ink38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2:22.648"/>
    </inkml:context>
    <inkml:brush xml:id="br0">
      <inkml:brushProperty name="width" value="0.05292" units="cm"/>
      <inkml:brushProperty name="height" value="0.05292" units="cm"/>
      <inkml:brushProperty name="color" value="#7030A0"/>
    </inkml:brush>
  </inkml:definitions>
  <inkml:trace contextRef="#ctx0" brushRef="#br0">21999 1499 1677,'0'0'2709,"0"0"-387,0 0-645,0 0-129,0 0-1290,0 0 645,0 0-516,0 0 516,0 0-903,0 0 903,0 0-258,0 0-645,0 0 387,0 0-258,0 0 0,0 0-129,0 0 645,0 0-1032,0 0 774,0 0-129,0 0-129,0 0-258,0 0 129,0 0 258,-36 0-645,31 10 645,1 4-258,4-14 258,-10 18-258,4 0 387,-1 10-129,-1-2-129,-4 10 0,1-7 129,-4 7 0,2 14 129,-9-5 387,4-2-387,-5-1 129,4 0-258,-1-4 258,4-6-258,0 1 0,7-7-258,1-6 0,4-7-129,1-2 0,3-11-129,0 0-2064,0 0-1419,0 0-258,0-20-387,-1-6 258</inkml:trace>
  <inkml:trace contextRef="#ctx0" brushRef="#br0" timeOffset="789.045">21988 1523 1,'2'-11'2321,"-2"11"-773,0 6-645,0-6 129,-7 13 0,7-13-258,-10 21-129,10-21-258,0 0 903,-9 15-774,3-1-129,4-2 129,-1-2 258,2 7 0,-5 2-258,5 10 129,-5-8-645,3 1 387,-2 2 0,0 1 0,0 3-258,1-3 0,-1 7 129,2-3-129,-1 7 129,2-5-258,1 1 129,1-3-129,0 4 387,2-8-387,2-4 129,4-2 0,-3-8 258,5 1 0,-10-12 387,15 12-129,-15-12 0,20-6 0,-10-9-129,4-2 0,-4-8-387,5-3 387,0-7-516,2-1 258,0-5-387,0 5 387,0 0-258,1 4 0,0-9 258,-2 6-387,1-5 258,-2 11-129,-2-1 0,-1 2 0,-2 1 0,-2 0-129,-8 27-516,0 0-2064,12-25-903,-12 25-774,0 0 0,0 0-258</inkml:trace>
  <inkml:trace contextRef="#ctx0" brushRef="#br0" timeOffset="1736.099">22180 2203 516,'13'0'2580,"1"-10"-387,-14 10-258,23-17-645,-11 5-258,0 0-129,-1-2 0,0-1-258,1 2-387,-5-3 258,0 2-129,-4-1 0,-1 5 129,-2-1-129,0 11 0,-2-15 129,2 15-129,-11-8 0,11 8 0,-18 0 0,18 0-129,-21 8 0,9 1 0,-4-1 0,2 9 0,-3-3 129,1 3-129,-1-5 0,0 8 0,-1-7 0,3 5 0,-2 0 0,6-1-129,-2-3 0,3 2 0,3 4 0,5-3 0,1 0 0,1 1 0,4-1 0,6-1-387,1-2 258,3 1-258,-2-6 387,4 0-387,-3-1 387,1-1-516,-4-2 387,4-1 129,-3-1-129,2-3 129,-1 0-129,-1 0 129,3-7-129,-2 2 387,0-3-387,-12 8 258,19-11-774,-19 11-903,0 0-2709,0 0-129,0 0-387,0 0-516</inkml:trace>
  <inkml:trace contextRef="#ctx0" brushRef="#br0" timeOffset="2847.162">22532 2394 645,'0'0'2322,"0"0"-387,0 0-387,0 0 129,0 0-258,-8 4 129,8-4-129,0 0-129,-6 16-387,6-16 0,-10 14 0,0-7-387,3 6 0,-6-4-129,4 3-129,-6 3 129,4-1-258,-5 4 0,5 1 0,-3 1 0,2-1 0,0 5-129,3-1 129,0 4-129,4-3 129,1-5-129,3 4 0,-1 1-129,2-6 129,3-1 0,4-1 129,5-5-129,1-1 129,1 1 129,5-7-129,-3-4 129,5 0 129,-2 0-129,1-7 0,-1-6 0,2 2-129,-5-4 0,3-3 129,-5-3-258,2 4-258,-5-2 516,2 2-258,-6 4 0,-1 1 0,-6 12 0,7-16 0,-7 16-387,0 0 129,0 0-645,0 0-1419,0 0-1806,0 0-516,-7 0-258,7 0 517</inkml:trace>
  <inkml:trace contextRef="#ctx0" brushRef="#br0" timeOffset="3980.227">22742 2910 516,'0'0'1419,"0"0"516,0 0-258,0 0 387,0 0-387,0 0-129,0 0-129,0 0 129,0 0-258,2 10-387,-2-10-258,0 0-129,-2 14-129,2-14 0,-4 16 258,2-3-387,2-13 0,-7 22 0,5-8 0,-1 2 258,0 4-387,-2 1 0,1 4-129,1-1 129,-2 1-129,0 0 129,2-4-258,-1 1-129,1-10 129,2 2 258,1-14-258,-3 13 258,3-13 0,0 0 258,0 0 0,0 0 0,0 0 129,4-10-258,-2 0 129,4-2-129,0-5 0,1-2 0,0-2-129,0 3 129,1-2-129,1 1-129,-2 1 0,1 5 0,-1 2-129,0 0-258,-7 11 258,14-14-258,-14 14 129,15-6 258,-15 6-129,16-2 0,-16 2 258,17 2 258,-6 1-387,-11-3 387,22 13-258,-11-5 258,-1-2-387,3 2 258,-2 5-258,-11-13-387,16 15 387,-16-15-387,9 12 258,-9-12-387,0 0 129,0 0-903,7 17-1032,-7-17-1935,0 0-387,0 0 129,5-7-516</inkml:trace>
  <inkml:trace contextRef="#ctx0" brushRef="#br0" timeOffset="5025.286">23040 3243 1,'0'0'1676,"0"0"1,0 0-387,14 3-129,-14-3 258,13 4-387,-13-4 258,16 8 129,-16-8-129,16 15-129,-16-15-258,15 24 0,-9-12-258,1 5-258,0 1 0,0 1-129,-3 2-129,2 0-129,-2 1 0,-2 0 0,-1 4 0,-1 1 0,0-4 0,-1 0 0,-5-1-129,3-4 129,-4-2 0,1 1 129,-2-3-129,8-14 258,-17 17-129,17-17 129,-21 14 0,21-14 258,-25 5-258,14-4 129,-4-2 0,3-7-129,-1-3 0,0-3-129,2-3 129,3 3-129,0-4-129,3-1 129,2 0-129,3 2 0,0 3 0,0-1 0,2 1 0,4-2-129,2 5 258,-8 11-129,18-18 0,-8 11 0,3 6 0,-2-1 0,2 2 0,-3 0 0,1 1-129,0 8 129,1 1-129,-2 0 0,5 4-387,-15-14-1032,26 18-2451,-11 1-387,-3-9-387,1 0 258</inkml:trace>
  <inkml:trace contextRef="#ctx0" brushRef="#br0" timeOffset="6108.349">23605 3197 2709,'0'0'3096,"0"0"129,0 0-774,0 0-129,9 8-774,-9-8-387,0 0-516,0 0-258,0 0-129,0 0-129,0 0 0,0 0 0,0 0-129,0 0 258,0 0-129,0 14 0,0-3 129,-2 1 0,-1 8-129,-3 2 0,1 7 129,-4 7-258,-2 4 129,0 3 0,-4 3-129,1 2 0,-2 1 129,0-3-129,-2 0 129,0-5-129,0-2 129,-1-5-129,4-4 0,-2-3 0,7-7 0,0-3 0,2-3 0,8-14 0,-7 15-129,7-15 129,0 0 0,0 0 129,0 0-129,0 0-258,0 0-516,0 0-1419,0 0-1935,-11 0-387,11 0-387</inkml:trace>
</inkml:ink>
</file>

<file path=ppt/ink/ink3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2:02.808"/>
    </inkml:context>
    <inkml:brush xml:id="br0">
      <inkml:brushProperty name="width" value="0.05292" units="cm"/>
      <inkml:brushProperty name="height" value="0.05292" units="cm"/>
      <inkml:brushProperty name="color" value="#5F4B79"/>
    </inkml:brush>
    <inkml:brush xml:id="br1">
      <inkml:brushProperty name="width" value="0.05292" units="cm"/>
      <inkml:brushProperty name="height" value="0.05292" units="cm"/>
      <inkml:brushProperty name="color" value="#7030A0"/>
    </inkml:brush>
  </inkml:definitions>
  <inkml:trace contextRef="#ctx0" brushRef="#br0">21182 1385 903,'0'0'1032,"0"0"-516,0 0-387,0 0-516,0 0-129,0 0 0,0 0 0,0 0 516,-49-26-387,49 26 645,0 0-773</inkml:trace>
  <inkml:trace contextRef="#ctx0" brushRef="#br1" timeOffset="17472.999">21192 1405 903,'0'0'1548,"0"0"258,0 0-1677,0 0-129,0 0-903,0 0 1032,0 0 387,0 0 129,0 0 258,0 0 258,0 0 0,0 0-774,0 0 516,0 0-129,0 0-387,0 0 258,-2 53-516,2-53-129,0 0 516,43 20-516,-43-20 129,53 16-129,-53-16 0,58 14-387,-28-8 258,-1 1 645,-4 1-1032,-25-8 1032,46 6-129,-26-1 129,-3 8-516,-6-8 387,0 1-258,-5 7 129,-5 3 129,-1 4 0,-5 2-516,-2-1 645,-8-1 0,2 4 0,-5 0-258,-2-4 258,0-1-258,0 2 0,-3-3-129,3-2 0,1 0 0,1-2 0,0 0-129,4-2 0,3-3 0,11-9-129,-16 12 129,16-12-129,-7 13 129,7-13-129,0 10 129,0-10 0,6 18-129,-6-18 129,21 21 129,-3-5-129,-1-1 129,5-1-258,-1 5 258,-1-1-258,-2 2 258,-2-2-258,-8 3 129,-5 2 0,-3-4 0,-6 8 0,-8-3 129,-4 0 0,-6 0-129,-3-1 129,-2 3-129,1-4-258,0 0 258,3-3-258,3-2 129,4-1-129,6-3 258,12-13-645,-10 16 645,10-16 0,8 10 0,6-10 0,8 0 0,3 0 0,4 3 0,2-3 0,-2 0-129,-3 0 129,-5 0 0,-3 2 129,-8 5-129,-10-7 0,6 20 0,-6-4 129,-6 5-129,-4 0 0,-2 3 0,-1-2 129,-5 7-129,3-3 258,-2 1-258,5-3 129,1 2-129,4-1 129,7 3-129,4-3-129,11-2 129,6-1-129,3-1 129,3-1-258,3-2 258,2 0-129,-4-4 129,0-2 0,-3 0 0,-5-2 0,-3 2 129,-2 3-258,-4 1 516,-5 3 0,-4 3-258,-2 5 129,-7 4 0,-6 5-129,-10-3 0,-1 5 129,-5-2-258,-3-1-129,2-3 129,1-2 129,2-3-129,3-5 0,8-3 0,2-7 0,7 1 129,7-13-129,0 18 0,0-18 0,21 13-129,-1-9 129,2 2 0,4 1 0,0-1-129,-1 6 129,-1-1 0,-4 4 0,-4 4 0,-8 7 0,-5 5-129,-3 5 258,-11 3-129,-8 4 0,-6 5 0,-7 6 0,-6 0 0,-2-1 129,-2-2-129,2 1 129,4-5 129,3 4-258,6-8 0,6-4 0,9-6 0,5-5-258,6-1 0,1-11-387,5-1-3096,5-1-387,-10-14-258,21-5 258</inkml:trace>
</inkml:ink>
</file>

<file path=ppt/ink/ink383.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43.30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0,'27'0'157,"0"0"-142,0 0-15,-1 0 16,1 26-16,0-26 15,53 0 1,-53 0-16,0 0 16,-1 0-16,1 0 15,0 0-15,26 54 16,-26-54-16,0 0 16,-1 0-16,28 0 15,-27 27 1,-1-27-1,1 0-15,27 0 16,-28 0 0,1 0-1,27 0 1,-28 0 0,1 0-16,0 0 15,0 0 1,-1 0-1,28 0 376,-1 0-391,-26 0 16,0 0-16,-1 0 15,1 0-15,0 0 16,0 26 0,-1-26-16,28 0 15</inkml:trace>
</inkml:ink>
</file>

<file path=ppt/ink/ink38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46.25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0,'0'27'172,"53"-27"-157,27 27-15,27-27 16,-26 26-16,52 28 15,-53-27 1,-53-27-16,53 0 16,-53 0-16,0 0 15,0 0-15,-1 0 16,1 0 0,0 0-1,0 0-15,53 0 16,-54 0-16,1 0 15,0 0-15,0 0 16,-1 0-16,1 0 16,27 0-1,-28 0 142</inkml:trace>
</inkml:ink>
</file>

<file path=ppt/ink/ink385.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1:17.354"/>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35 0,'0'27'219,"27"-27"-203,0 0-16,-1 0 15,28 0 16,-27 0-15,53 0 0,-53 0-1,-1 0 1,1 0 0,26 0-1,-26 0-15,0 0 31,26 0-31,-26 0 32,0 0-17,0 0 1,53 0 0,-53 0 15,-1-27-16,1 27-15,0 0 16,0 0 0,53 0-1,-54 0 17,1 0-32,27 0 31,-28 0-16,1 0-15,27 0 32,-28 0-32,1 0 15,0 0-15,26 0 16,-26 0 0,0 0 15,26 0-16,-26 0 1,0 0 31,-1 0 0,1 0-32,0 0 1,0 0 31,-1 0-16,28 0 32,-27 0 30</inkml:trace>
</inkml:ink>
</file>

<file path=ppt/ink/ink386.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1:43.83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109 0 0,'0'26'235,"0"1"-220,0 27 17,0-1 30,27-26-62,-27 0 78,0-1-31,0 1-31,0 0 15,26-1-15,-26 1 15,0 27 0,0-28 0,0 1 16,0 27-31,0-28-1,0 1 17,0 0-1,0 0-31,0-1 16,0 1 15,0 0-31,0 26 15,0-26 1,0 0 15,0-1 1,0 28-32,0-27 62,0-1-46,0 28-1,0-27 17,-53 26-17,53-26 16,0 0-15,0-1 0,0 1 15,0 0-15,-27 0-16,27-1 15,0 1 1,0 26-16,-27-26 15,27 0 1,0 26 0,0-26-16,0 0 15,0 0 1,-26 26-16,26-26 62,0 0-30,0 26-17,0-26 1,0 0 0,0-1-1,0 1 1,0 0 15,0-1-15,0 1 15,0 0-15,0 0-16,0-1 15,0 1 16,0 27-15,0-28 0,0 1-1,0 0 17,0 0-17,0-1 16,0 1-15,0 0 0,0 26-1,0-26 32,0 0 16,0-1-16,0 1-32,53 27-15,-26-28 63</inkml:trace>
</inkml:ink>
</file>

<file path=ppt/ink/ink3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3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3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0.094"/>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 57 140 0,'-5'0'52'16,"5"-8"-28"-16,5 5-28 0,-5 3 8 0,4-4-4 16,0 0 0-16,0 1 11 15,0-1 7-15,0 0-9 16,1 1 6-16,3-1 3 0,0 0-4 15,5 0 2-15,-1 1-5 16,5-1 1-16,-1 0-7 16,1 4-1-16,4 0-2 15,-4 0 1-15,-1 0-2 16,1 0 2-16,-1 4 2 16,1 0 2-16,-4-1-1 15,-5 1-1-15,0 0-1 16,-4 3 0-16,1 1-2 15,-1-1 1-15,-4 4-2 0,0 0-1 16,0 0 1-16,0 0 1 16,-4 0-1-16,-1-3-1 15,1-1 3-15,-4 1 0 16,0 3-1-16,-5 0 1 16,1 0 0-16,-5 0 1 15,0 0 0-15,-3 0 2 16,3 4-5-16,0 0-1 15,1 3 0-15,-1 1 2 16,0-1 1-16,5 1 1 16,-1-1-5-16,1-3-1 15,4 0 3-15,-1 0 3 16,5-4-1-16,0 0 0 0,0 0-1 16,4-4 1-16,0 1-2 15,4-1 2-15,4-3-2 16,5-4 2-16,3-4-2 15,5 0 2-15,4-3-4 16,4 0-2-16,0-4 2 16,1-1 2-16,-6 5-2 15,-3 0-2-15,0 3-7 16,0 4-2-16,-4 7-9 16,3 1-4-16,-3 3-24 15,-5 0-11-15,1-7-32 16</inkml:trace>
</inkml:ink>
</file>

<file path=ppt/ink/ink3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51:56.950"/>
    </inkml:context>
    <inkml:brush xml:id="br0">
      <inkml:brushProperty name="width" value="0.05292" units="cm"/>
      <inkml:brushProperty name="height" value="0.05292" units="cm"/>
      <inkml:brushProperty name="color" value="#00B0F0"/>
    </inkml:brush>
  </inkml:definitions>
  <inkml:trace contextRef="#ctx0" brushRef="#br0">24765 3560 2322,'13'0'3741,"-13"0"645,0 0-1935,0 0-774,0 0-774,0 0-387,0 0 129,0 0-387,10 0 129,2-1-129,0-4 0,6 5 129,-1-3 0,6 3-129,0 0-129,-1 5 0,-1-1 0,2 6 0,-5 0-129,-1 6 129,-1 0 0,-4 1 129,0-1 0,0 6 0,-5 3 0,0 6-129,-2 2 0,1 4 129,-5 1-129,0 9 0,-1 0 0,-3 4-129,-6 1 129,0 3 258,-4-4-387,-4-2 129,1 2-129,-2-9 129,-2-2-129,3-2 129,-2-6 0,6-4 0,-2-6-129,7-1 129,0-4 0,6 4-129,2-6 0,2 1 0,9 0 129,4-1-258,4 3 129,7 0-129,-1-1 258,1 1-258,-1-1 258,-1 1-258,-4 3 129,-1 2 0,-6 4 0,-4 5 0,-5 6 0,-4 11 129,-4 4-129,-9 8 258,-6 6-258,-5 3 129,-5 4 0,-4 5-129,-4-2 129,3-2-129,1-2 129,2-2-129,3-7 129,5-3-129,5-8-129,7-6 258,9-6-258,2-8 129,14-4-129,4-7 129,9-1 0,3-1-129,3-3 129,1 0 129,-3 2-129,-2 3 129,-8 6-129,-2 4 129,-12 2 0,-4 7-129,-4 4 129,-8 2 0,-10 4 0,-6 7 258,-10-5-129,1 6 0,-6-1 0,0 2-129,1-4 0,0 0 129,4-4-258,6-9 0,9-3 0,4-6 0,4-5 0,4 0-129,3-5 0,1-4-258,2 3-129,-5-11-774,7 7-3354,0-7-516,0-12-387,0 0-129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40.20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18 7792 0 0,'0'0'230'0'0,"2"-1"-16"0"0,39-2-98 0 0,0 6-70 0 0,-17 13-20 0 0,-22-15 36 0 0,-1-1 0 0 0,1 1 0 0 0,-1-1 0 0 0,1 1 0 0 0,0-1 0 0 0,-1 0 0 0 0,1 0 0 0 0,-1 0 0 0 0,1 0 0 0 0,0 0 0 0 0,-1 0 0 0 0,1 0 0 0 0,0 0 0 0 0,-1 0 0 0 0,1-1 0 0 0,-1 1 0 0 0,1-1 0 0 0,0 1 0 0 0,-1-1 0 0 0,1 0 0 0 0,-1 0 0 0 0,0 0 0 0 0,1 1 0 0 0,-1-1 0 0 0,1-1-62 0 0,16-6 370 0 0,89-2 1942 0 0,-51 1-1158 0 0,-13 18-788 0 0,-34-6-246 0 0,1 0 1 0 0,-1 0 0 0 0,0-1-1 0 0,1-1 1 0 0,0 0 0 0 0,-1 0-1 0 0,1 0 1 0 0,0-1 0 0 0,-1-1-1 0 0,1 0 1 0 0,-1 0 0 0 0,1-1-121 0 0,70 12 532 0 0,-36 0-422 0 0,127-2 1063 0 0,-110-2-505 0 0,-27 0-520 0 0,-1-1-1 0 0,1-2 0 0 0,0-1 1 0 0,31-3-148 0 0,57 4 148 0 0,40-12 22 0 0,-39-5-42 0 0,3 14 75 0 0,-59 7-214 0 0,-32 1-21 0 0,-28-7 28 0 0,17 4 16 0 0,-1-2-1 0 0,1-1 0 0 0,0-1 1 0 0,0 0-1 0 0,-1-2 0 0 0,15-3-11 0 0,102-4 0 0 0,-47 16-15 0 0,-67-3-42 0 0,25-5 57 0 0,39 6-161 0 0,-36 1 138 0 0,16-2 159 0 0,-26-22-136 0 0,20 11 0 0 0,-63 5 0 0 0,1 0 0 0 0,-1 0 0 0 0,0 1 0 0 0,0-1 0 0 0,1 0 0 0 0,-1 0 0 0 0,1 1 0 0 0,-1-1 0 0 0,0 1 0 0 0,1-1 0 0 0,-1 1 0 0 0,1 0 0 0 0,-1 0 0 0 0,1-1 0 0 0,-1 1 0 0 0,1 0 0 0 0,0 0 0 0 0,-1 0 0 0 0,1 1 0 0 0,-1-1 0 0 0,1 0 0 0 0,-1 0 0 0 0,1 1 0 0 0,-1-1 0 0 0,0 1 0 0 0,1 0 0 0 0,-1-1 0 0 0,1 1 0 0 0,-1 0 0 0 0,3 2 0 0 0,-1-1-1 0 0,1 1 1 0 0,-1-1-1 0 0,1 0 0 0 0,0 0 1 0 0,0 0-1 0 0,0 0 1 0 0,0-1-1 0 0,0 0 0 0 0,1 1 1 0 0,-1-2-1 0 0,0 1 1 0 0,1 0-1 0 0,-1-1 1 0 0,0 0-1 0 0,1 0 0 0 0,-1 0 1 0 0,4-1 0 0 0,78-13-182 0 0,-31-1 366 0 0,-8 6 576 0 0,51 22-760 0 0,-65-25 0 0 0,-32 11 0 0 0,0 1 0 0 0,0-1 0 0 0,-1 0 0 0 0,1 0 0 0 0,0 0 0 0 0,0 1 0 0 0,0-1 0 0 0,0 0 0 0 0,0 1 0 0 0,0-1 0 0 0,0 1 0 0 0,0-1 0 0 0,0 1 0 0 0,0-1 0 0 0,0 1 0 0 0,1 0 0 0 0,-1 0 0 0 0,0 0 0 0 0,0-1 0 0 0,0 1 0 0 0,0 0 0 0 0,0 0 0 0 0,1 1 0 0 0,-1-1 0 0 0,0 0 0 0 0,0 0 0 0 0,0 0 0 0 0,0 1 0 0 0,0-1 0 0 0,0 1 0 0 0,0-1 0 0 0,1 1 0 0 0,-1 0 0 0 0,5 2 0 0 0,-1-5 0 0 0,1 5 14 0 0,-5-2 51 0 0,10-1 140 0 0,8 9-139 0 0,-7-9 8 0 0,-7-1-74 0 0,0 11 0 0 0,7 6-193 0 0,21 31-1648 0 0,-6-18-636 0 0,-18-20 1709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51.587"/>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17 0 4104 0 0,'0'0'215'0'0,"0"3"197"0"0,-10 36 1119 0 0,9-36-1019 0 0,1-6-6 0 0,-4-21 468 0 0,3 21-643 0 0,1 3-62 0 0,0 0-11 0 0,0 0-28 0 0,0 0-106 0 0,0 0-48 0 0,44 0 468 0 0,26-5 1139 0 0,-21 19-1252 0 0,-36-17-353 0 0,44 2 660 0 0,41 39 530 0 0,-86-37-1219 0 0,0 1 0 0 0,0-2 1 0 0,0 0-1 0 0,1 0 1 0 0,-1-1-1 0 0,0 0 1 0 0,0-1-1 0 0,0-1 0 0 0,10-3-49 0 0,19-2 64 0 0,-18 4-74 0 0,1 1 0 0 0,0 1 0 0 0,0 1 0 0 0,-1 1 0 0 0,1 1 0 0 0,10 3 10 0 0,86 5-220 0 0,36-4 797 0 0,26-4 275 0 0,-63-11-541 0 0,366 42 266 0 0,-325-38-413 0 0,84 3-126 0 0,-167 2-22 0 0,79 1 200 0 0,-82 18-216 0 0,-72-17 0 0 0,0 0 0 0 0,0-1 0 0 0,0 1 0 0 0,0-1 0 0 0,0 0 0 0 0,0 0 0 0 0,0 0 0 0 0,0 0 0 0 0,0 0 0 0 0,0 0 0 0 0,0 0 0 0 0,0 0 0 0 0,0-1 0 0 0,0 1 0 0 0,-1-1 0 0 0,1 0 0 0 0,0 1 0 0 0,0-1 0 0 0,0 0 0 0 0,-1 0 0 0 0,1 0 0 0 0,0 0 0 0 0,-1-1 0 0 0,19-8 11 0 0,-3 9 202 0 0,-33 2-581 0 0,-1-2-1389 0 0,7 1 299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52.825"/>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243 221 6656 0 0,'0'0'197'0'0,"0"0"48"0"0,0 0 117 0 0,6 3 1706 0 0,-5-4-2111 0 0,-1 0 104 0 0,0 1-1 0 0,0-1 1 0 0,0 0 0 0 0,0 1 0 0 0,0-1 0 0 0,0 0-1 0 0,1 1 1 0 0,-1-1 0 0 0,0 0 0 0 0,0 1 0 0 0,1-1-1 0 0,-1 1 1 0 0,1-1 0 0 0,-1 1 0 0 0,0-1 0 0 0,1 1-1 0 0,-1-1 1 0 0,1 1 0 0 0,-1-1 0 0 0,1 1 0 0 0,-1-1-1 0 0,1 1 1 0 0,0 0 0 0 0,-1-1 0 0 0,1 1 0 0 0,-1 0-1 0 0,1-1 1 0 0,0 1 0 0 0,-1 0 0 0 0,1 0 0 0 0,0 0-1 0 0,-1 0 1 0 0,1 0 0 0 0,0 0 0 0 0,0 0 0 0 0,-1 0-1 0 0,1 0 1 0 0,0 0 0 0 0,-1 0 0 0 0,1 0-1 0 0,0 0 1 0 0,-1 0 0 0 0,1 1 0 0 0,0-1 0 0 0,-1 0-1 0 0,1 0 1 0 0,0 1-61 0 0,-1 0 130 0 0,0-1-8 0 0,0 0-20 0 0,0 0-8 0 0,0 0-4 0 0,1-2-138 0 0,-1 0 0 0 0,1 0 0 0 0,-1-1 1 0 0,0 1-1 0 0,0 0 0 0 0,0 0 0 0 0,0 0 1 0 0,0 0-1 0 0,-1 0 0 0 0,1 0 0 0 0,-1-1 1 0 0,1 1-1 0 0,-1 0 0 0 0,0 0 0 0 0,0 0 1 0 0,0 1-1 0 0,0-1 0 0 0,0 0 0 0 0,0 0 1 0 0,0 0-1 0 0,-1 1 0 0 0,1-1 0 0 0,-1 1 1 0 0,1-1-1 0 0,-1 1 0 0 0,1-1 0 0 0,-1 1 1 0 0,0 0-1 0 0,0 0 0 0 0,0 0 0 0 0,0 0 0 0 0,0 0 1 0 0,0 0-1 0 0,0 1 0 0 0,0-1 0 0 0,0 1 1 0 0,0-1-1 0 0,-2 1 48 0 0,-103-26-1209 0 0,43 26 1093 0 0,61-1 148 0 0,0 1 0 0 0,1 0 0 0 0,-1-1 1 0 0,0 1-1 0 0,0-1 0 0 0,1 0 0 0 0,-1 0 0 0 0,0 0 1 0 0,1 0-1 0 0,-1 0 0 0 0,1 0 0 0 0,0-1 0 0 0,-1 0 1 0 0,1 1-1 0 0,0-1 0 0 0,0 0 0 0 0,0 0 1 0 0,0 0-1 0 0,0 0 0 0 0,0 0 0 0 0,1-1 0 0 0,-1 1 1 0 0,1 0-1 0 0,-1-1 0 0 0,0-1-32 0 0,1 2 303 0 0,1 2 11 0 0,0 0 46 0 0,0 0 22 0 0,0 0 2 0 0,0 0 0 0 0,0 0 0 0 0,0 0 0 0 0,0 0 0 0 0,0 0-20 0 0,2-1-83 0 0,33-26 690 0 0,-19 21-491 0 0,121 2 10 0 0,-22 9-294 0 0,-98-2-162 0 0,0-1-1 0 0,0-1 1 0 0,0 0-1 0 0,0-1 1 0 0,0-1-1 0 0,9-1-33 0 0,22-4 81 0 0,1 2-1 0 0,-1 3 0 0 0,48 4-80 0 0,7 0 15 0 0,59 1-15 0 0,-45-9 0 0 0,11-6 213 0 0,74 1 462 0 0,-182 11-675 0 0,51 3 0 0 0,-1-2 0 0 0,1-3 0 0 0,25-6 0 0 0,-78 5 0 0 0,0 1 0 0 0,0 1 0 0 0,0 1 0 0 0,0 1 0 0 0,0 0 0 0 0,0 1 0 0 0,0 1 0 0 0,16 6 0 0 0,-14-6 8 0 0,-1-2 0 0 0,1 0-1 0 0,-1-1 1 0 0,1-1 0 0 0,0-1-1 0 0,-1 0 1 0 0,1-2-1 0 0,11-2-7 0 0,39-4 171 0 0,8 0-107 0 0,62 4-269 0 0,-96 12 282 0 0,-38-5-67 0 0,-1-1 0 0 0,0 0-1 0 0,1 1 1 0 0,-1-2 0 0 0,0 1 0 0 0,1-1 0 0 0,-1 0 0 0 0,1 0 0 0 0,-1 0 0 0 0,0-1 0 0 0,1 0 0 0 0,-1 0-1 0 0,4-1-9 0 0,67-12 0 0 0,-54 13 0 0 0,47 7 0 0 0,-68-5 0 0 0,1-1 0 0 0,0 1 0 0 0,-1-1 0 0 0,1 1 0 0 0,0-1 0 0 0,-1 1 0 0 0,1-1 0 0 0,0 0 0 0 0,0 0 0 0 0,0 0 0 0 0,-1 0 0 0 0,1 0 0 0 0,0 0 0 0 0,0-1 0 0 0,-1 1 0 0 0,1-1 0 0 0,0 1 0 0 0,-1-1 0 0 0,1 1 0 0 0,0-1 0 0 0,-1 0 0 0 0,1 0 0 0 0,-1 0 0 0 0,1 0 0 0 0,-1 0 0 0 0,0 0 0 0 0,1 0 0 0 0,-1-1 0 0 0,1 1 0 0 0,-1 0 0 0 0,0 1 0 0 0,1-1 0 0 0,-1 0 0 0 0,0 1 0 0 0,1 0-1 0 0,-1-1 1 0 0,1 1 0 0 0,-1 0 0 0 0,1-1 0 0 0,-1 1 0 0 0,1 0 0 0 0,-1 0 0 0 0,1 0-1 0 0,-1 0 1 0 0,0 1 0 0 0,1-1 0 0 0,-1 0 0 0 0,1 1 0 0 0,-1-1 0 0 0,1 1-1 0 0,-1-1 1 0 0,0 1 0 0 0,1 0 0 0 0,28 3 78 0 0,-4-17-1 0 0,-25 12 46 0 0,-38 40 1629 0 0,36-39-1863 0 0,1 0-37 0 0,-10 14-448 0 0,4-4 287 0 0,1 4-10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1:27.570"/>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17 109 7616 0 0,'-5'-17'2797'0'0,"-4"12"-1482"0"0,7 4-1011 0 0,2 1-12 0 0,0 0-50 0 0,0 0-18 0 0,0 0-6 0 0,0 0-10 0 0,-1-18 978 0 0,2 16-1114 0 0,5-4 166 0 0,25-35 236 0 0,-30 39-320 0 0,-1 2 26 0 0,6 0 157 0 0,37 5-306 0 0,-17-9-31 0 0,-10 3 0 0 0,50 11 248 0 0,47 19 261 0 0,-55-38-179 0 0,-12 7-160 0 0,-9 4 104 0 0,47-32 258 0 0,-80 28-551 0 0,0 1 23 0 0,-1-1 1 0 0,1 1-1 0 0,0-1 1 0 0,0 1 0 0 0,0 0-1 0 0,0 1 1 0 0,0-1-1 0 0,0 1 1 0 0,0 0 0 0 0,0 0-1 0 0,0 0 1 0 0,1 0 0 0 0,-1 1-1 0 0,0-1 1 0 0,3 2-5 0 0,80 16 238 0 0,9 1-251 0 0,2-4-30 0 0,-29-6 107 0 0,94-8 554 0 0,-124-6-358 0 0,-35 4-246 0 0,1 0 0 0 0,0 0 0 0 0,0 0 0 0 0,-1 1 0 0 0,1 0 0 0 0,0-1 0 0 0,0 2 0 0 0,0-1 0 0 0,-1 1 0 0 0,1-1 0 0 0,0 1 0 0 0,0 0 0 0 0,-1 1 0 0 0,1-1 0 0 0,3 3-14 0 0,56 27 42 0 0,2-16-232 0 0,-3 0 270 0 0,-55-13-77 0 0,-1 0 0 0 0,1 0-1 0 0,0-1 1 0 0,0 0 0 0 0,0-1-1 0 0,0 1 1 0 0,-1-2 0 0 0,1 1-1 0 0,0-1 1 0 0,1 0-3 0 0,125 0 321 0 0,-125-2-313 0 0,-1 1 0 0 0,1 0 0 0 0,0 1 0 0 0,0-1 0 0 0,0 2 0 0 0,0-1 0 0 0,0 1 0 0 0,0 1 0 0 0,4 0-8 0 0,110 37 64 0 0,152-34 224 0 0,-60-5-368 0 0,-199 3 79 0 0,0-1-1 0 0,-1 0 1 0 0,1-1-1 0 0,0-1 0 0 0,-1-1 1 0 0,1 0-1 0 0,0-1 1 0 0,-1 0-1 0 0,0-2 0 0 0,2 0 2 0 0,-13 3 3 0 0,0 1-1 0 0,0 0 1 0 0,-1 0 0 0 0,1 0-1 0 0,0 0 1 0 0,0 1-1 0 0,0-1 1 0 0,0 1-1 0 0,0 0 1 0 0,0 1-1 0 0,0-1 1 0 0,0 0-1 0 0,0 1 1 0 0,-1 0-1 0 0,1 0 1 0 0,0 0 0 0 0,0 1-1 0 0,-1-1 1 0 0,1 1-1 0 0,-1 0 1 0 0,4 2-3 0 0,84 24 234 0 0,-22-17-170 0 0,23-2-152 0 0,103-8 152 0 0,-1-20-64 0 0,-181 21 0 0 0,1 0 0 0 0,0 0 0 0 0,0-1 0 0 0,0-1 0 0 0,0 0 0 0 0,0 0 0 0 0,0-2 0 0 0,0 1 0 0 0,12-5 0 0 0,-24 6 0 0 0,4-3 0 0 0,1 1 0 0 0,-1 0 0 0 0,1 0 0 0 0,-1 1 0 0 0,1-1 0 0 0,0 1 0 0 0,-1 1 0 0 0,1 0 0 0 0,0 0 0 0 0,0 0 0 0 0,4 1 0 0 0,124 12 0 0 0,-17 2-53 0 0,23-30 306 0 0,-65 10-173 0 0,53 0-5 0 0,59-12-22 0 0,-112 15-42 0 0,-44-12 36 0 0,-28 11-42 0 0,1 0-1 0 0,0 1 1 0 0,0 0 0 0 0,1 0-1 0 0,-1 0 1 0 0,0 0 0 0 0,0 1 0 0 0,1 0-1 0 0,-1 0 1 0 0,1 0 0 0 0,-1 1-1 0 0,1 0 1 0 0,0 0 0 0 0,-1 0-1 0 0,2 1-4 0 0,85 19 0 0 0,59-15 91 0 0,65-31 37 0 0,-76 8-64 0 0,-114 16 5 0 0,1 0 1 0 0,0-2-1 0 0,-1-1 0 0 0,0-1 1 0 0,19-7-70 0 0,117 2 474 0 0,5 1-610 0 0,-74-23 420 0 0,-36 30-567 0 0,-14 4 226 0 0,46-21 212 0 0,-54 29 8 0 0,-28-5-115 0 0,16-4 168 0 0,-8 8-206 0 0,-10-2-10 0 0,6-4 12 0 0,-10-3-201 0 0,4 38-2744 0 0,-5-22 1499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1:41.462"/>
    </inkml:context>
    <inkml:brush xml:id="br0">
      <inkml:brushProperty name="width" value="0.05" units="cm"/>
      <inkml:brushProperty name="height" value="0.05" units="cm"/>
      <inkml:brushProperty name="color" value="#E71224"/>
    </inkml:brush>
  </inkml:definitions>
  <inkml:trace contextRef="#ctx0" brushRef="#br0">1337 149 7224 0 0,'0'0'330'0'0,"0"0"-7"0"0,0 0-195 0 0,0 0-61 0 0,0 0-26 0 0,0-11-177 0 0,-5-29 896 0 0,5 39-593 0 0,0 1-9 0 0,0 0-4 0 0,0 0 3 0 0,-26-14 1599 0 0,25 13-1811 0 0,-19-8-486 0 0,-20 2 1776 0 0,-59 2-153 0 0,59 6-1046 0 0,-26 9 615 0 0,-21 10-204 0 0,39-11-162 0 0,-6-4-142 0 0,-86 15 173 0 0,34-11 844 0 0,19 5-1128 0 0,69-9-32 0 0,-2 5 0 0 0,-23 4 0 0 0,1 1-214 0 0,-24 13 420 0 0,17-9-206 0 0,16 2 0 0 0,11-7 0 0 0,-35 23 288 0 0,36-22-278 0 0,-3 13 108 0 0,10-18-118 0 0,-3 19 0 0 0,-20 9 231 0 0,30-23-16 0 0,-7 32 230 0 0,13-23 309 0 0,10 19-306 0 0,-8-16-363 0 0,-11-11-32 0 0,-7 14 65 0 0,2-3-24 0 0,15-22-15 0 0,-1 0-1 0 0,1 0 1 0 0,0 0-1 0 0,1 0 1 0 0,-1 0-1 0 0,1 0 1 0 0,0 0-1 0 0,0 0 0 0 0,1 0 1 0 0,0 0-1 0 0,-1 0 1 0 0,1-1-1 0 0,1 1 1 0 0,-1-1-1 0 0,1 1 1 0 0,0-1-1 0 0,0 0 1 0 0,0 0-1 0 0,0 0 0 0 0,1-1 1 0 0,2 3-79 0 0,1 3-4 0 0,0 10 4 0 0,-3-10 0 0 0,0-3 0 0 0,-3 2 0 0 0,6 17 0 0 0,2 8 0 0 0,25 1 288 0 0,-23-20-112 0 0,-6-8-160 0 0,37 44-16 0 0,-37-44 11 0 0,29 28 238 0 0,-33-31-241 0 0,0 0 0 0 0,0-1 0 0 0,1 1 0 0 0,-1-1 0 0 0,1 1 0 0 0,0-1 0 0 0,0 0 0 0 0,0 0 0 0 0,0 0 0 0 0,0 0 0 0 0,0 0 0 0 0,1 0 0 0 0,-1 0-1 0 0,0-1 1 0 0,1 1 0 0 0,0-1 0 0 0,-1 1 0 0 0,1-1 0 0 0,0 0 0 0 0,-1 0 0 0 0,3 0-8 0 0,37 4 399 0 0,40 10-113 0 0,-28-10-286 0 0,-1 4-200 0 0,-4-13 211 0 0,80 22 210 0 0,-121-15-221 0 0,1-1 0 0 0,-1-1 0 0 0,0 1 0 0 0,1-1 0 0 0,-1 0 0 0 0,1-1 0 0 0,-1 0 0 0 0,1-1 0 0 0,-1 0 0 0 0,0 0 0 0 0,8-2 0 0 0,108 0-18 0 0,-111 1 19 0 0,0 2 0 0 0,-1 0 1 0 0,1 0-1 0 0,0 1 0 0 0,0 0 0 0 0,-1 2 1 0 0,1-1-1 0 0,1 2-1 0 0,-11-3 0 0 0,114 7 16 0 0,-56 3-16 0 0,26 7-66 0 0,-34-36 52 0 0,39 17 14 0 0,-6 20 75 0 0,-80-17-70 0 0,-1-1 0 0 0,1 1 1 0 0,-1-1-1 0 0,1-1 0 0 0,0 1 0 0 0,-1-1 0 0 0,1 0 0 0 0,0 0 1 0 0,0-1-1 0 0,-1 1 0 0 0,5-2-5 0 0,43 0-18 0 0,64 16 22 0 0,-54-19 190 0 0,57-1-431 0 0,-76 7 258 0 0,37 9 259 0 0,-62-10-318 0 0,76-10 76 0 0,-38-5-38 0 0,-54 14 0 0 0,1-1 0 0 0,-1 1 0 0 0,1 0 0 0 0,-1 0 0 0 0,1 1 0 0 0,-1-1 0 0 0,1 1 0 0 0,-1 0 0 0 0,1 0 0 0 0,-1 0 0 0 0,1 0 0 0 0,-1 0 0 0 0,1 1 0 0 0,0 0 0 0 0,-1 0 0 0 0,0 0 0 0 0,1 0 0 0 0,-1 0 0 0 0,0 1 0 0 0,1-1 0 0 0,-1 1 0 0 0,1 0-7 0 0,0 0 1 0 0,0-1-1 0 0,1 1 0 0 0,-1-1 0 0 0,0 0 0 0 0,1 0 0 0 0,-1-1 1 0 0,0 1-1 0 0,1-1 0 0 0,-1 0 0 0 0,1 0 0 0 0,-1-1 0 0 0,0 1 1 0 0,1-1-1 0 0,-1 0 0 0 0,0 0 0 0 0,1 0 0 0 0,-1-1 0 0 0,3-1 7 0 0,29-6-170 0 0,60 8 470 0 0,-24-5-334 0 0,14-11-148 0 0,15-17 398 0 0,-25 9-216 0 0,-38 1 0 0 0,32-33 0 0 0,-63 53-7 0 0,0 0 0 0 0,-1 0 1 0 0,0-1-1 0 0,1 0 0 0 0,-2 0 0 0 0,1-1 0 0 0,-1 1 0 0 0,1-1 0 0 0,-1-1 0 0 0,-1 1 0 0 0,1-1 0 0 0,2-5 7 0 0,9-13-5 0 0,21-50 5 0 0,-34 67 25 0 0,-1 0-1 0 0,1 0 1 0 0,-2-1-1 0 0,1 1 0 0 0,-1-1 1 0 0,-1 1-1 0 0,1-1 1 0 0,-2 1-1 0 0,1-6-24 0 0,-1-4-18 0 0,-20-79-149 0 0,4 46 167 0 0,-27-35-125 0 0,18 48-433 0 0,-55-53 1126 0 0,22 29-568 0 0,21 23 0 0 0,-64-24 0 0 0,44 16-20 0 0,49 39-11 0 0,1 0-1 0 0,-2 0 0 0 0,1 1 1 0 0,-1 1-1 0 0,0-1 1 0 0,0 2-1 0 0,-1-1 0 0 0,0 1 1 0 0,0 1-1 0 0,0 0 0 0 0,-5-1 32 0 0,-65-17 108 0 0,-292 1 64 0 0,196 16-172 0 0,-25 10-336 0 0,-6 15 643 0 0,-185 22-286 0 0,152 2-657 0 0,192-34 264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7:42.644"/>
    </inkml:context>
    <inkml:brush xml:id="br0">
      <inkml:brushProperty name="width" value="0.05" units="cm"/>
      <inkml:brushProperty name="height" value="0.05" units="cm"/>
    </inkml:brush>
  </inkml:definitions>
  <inkml:trace contextRef="#ctx0" brushRef="#br0">1 268 2736 0 0,'0'0'0'0'0,"0"0"112"0"0,0 0-112 0 0,0 0 0 0 0,0 0 0 0 0,0 0 0 0 0,0 0-72 0 0,0 0-40 0 0</inkml:trace>
  <inkml:trace contextRef="#ctx0" brushRef="#br0" timeOffset="945.768">71 139 5680 0 0,'0'0'272'0'0,"0"0"134"0"0,0 0 61 0 0,0 0 12 0 0,0 0-34 0 0,0 0-145 0 0,0 0-63 0 0,0 0-11 0 0,0 0 11 0 0,0 0 56 0 0,0 0 25 0 0,0 0 2 0 0,0 0-19 0 0,0 0-77 0 0,0 0-31 0 0,0 0-7 0 0,0 0 8 0 0,0 0 45 0 0,0 0 17 0 0,0 0 7 0 0,0 0-23 0 0,0 0-102 0 0,0 0-46 0 0,0 0-10 0 0,0 0 0 0 0,0 0 12 0 0,0 0-4 0 0,0 0-14 0 0,0 0 23 0 0,0 0 12 0 0,0 0 1 0 0,0 0 17 0 0,0 0 72 0 0,0 0 30 0 0,0 0 8 0 0,0 0-23 0 0,6 1 93 0 0,0 2-298 0 0,3-1-1 0 0,-3 2 44 0 0,17 33 266 0 0,8 27 368 0 0,-21-3-104 0 0,-8 98-200 0 0,2-118-295 0 0,-5-34-72 0 0,2 1-1 0 0,-1-1 1 0 0,1 1 0 0 0,0-1 0 0 0,1 1 0 0 0,0-1 0 0 0,0 0 0 0 0,0 0-1 0 0,1 0 1 0 0,0 0 0 0 0,4 6-17 0 0,-3-10 2 0 0,-1 0 0 0 0,1-1 0 0 0,0 0 0 0 0,0 1 0 0 0,0-2 0 0 0,0 1-1 0 0,1 0 1 0 0,-1-1 0 0 0,0 0 0 0 0,1 0 0 0 0,-1 0 0 0 0,1 0 0 0 0,-1-1 0 0 0,1 0 0 0 0,-1 0 0 0 0,1 0 0 0 0,-1 0-1 0 0,1-1 1 0 0,-1 0 0 0 0,1 0 0 0 0,-1 0 0 0 0,0 0 0 0 0,1-1 0 0 0,-1 0 0 0 0,0 1 0 0 0,0-2 0 0 0,0 1-1 0 0,0-1 0 0 0,104-88-73 0 0,-98 82 72 0 0,-1-1 0 0 0,0 0 0 0 0,-1 0 0 0 0,0-1 0 0 0,-1 0 0 0 0,0 0 0 0 0,0-1 0 0 0,3-9 0 0 0,28-46 255 0 0,-11 39-191 0 0,-11 17-64 0 0,-8 6-53 0 0,15 16-292 0 0,3 36-12 0 0,-18-23 345 0 0,8 72-143 0 0,0-6-132 0 0,11-18 831 0 0,-1-19-85 0 0,-24-50-423 0 0,-1-2-9 0 0,-1 1-1 0 0,1-1 0 0 0,0 0 0 0 0,0 1 0 0 0,0-1 1 0 0,-1 0-1 0 0,1 0 0 0 0,0 0 0 0 0,1 0 0 0 0,-1 0 1 0 0,0 0-1 0 0,0 0 0 0 0,0 0 0 0 0,1 0 0 0 0,-1 0 1 0 0,0-1-1 0 0,1 1 0 0 0,-1 0 0 0 0,0-1 0 0 0,1 1 1 0 0,-1-1-1 0 0,1 0 0 0 0,-1 0 0 0 0,1 1 0 0 0,-1-1 1 0 0,1 0-1 0 0,-1 0 0 0 0,1 0 0 0 0,-1 0 0 0 0,1-1 1 0 0,-1 1-1 0 0,1 0 0 0 0,-1-1 0 0 0,1 1 0 0 0,-1-1 0 0 0,0 1 1 0 0,1-1-1 0 0,-1 0 0 0 0,0 1 0 0 0,1-1 0 0 0,-1 0-26 0 0,37-36 728 0 0,21-53-133 0 0,-4 2-542 0 0,7-60 11 0 0,-25 52-64 0 0,35-133 0 0 0,-61 210-16 0 0,-7 14-78 0 0,-3 4-72 0 0,0 1 131 0 0,0 1-1 0 0,0-1 1 0 0,0 0-1 0 0,0 0 0 0 0,0 0 1 0 0,0 1-1 0 0,0-1 1 0 0,0 0-1 0 0,0 1 0 0 0,-1-1 1 0 0,1 0-1 0 0,0 1 1 0 0,0-1-1 0 0,0 1 0 0 0,-1 0 1 0 0,1-1-1 0 0,0 1 1 0 0,-1 0-1 0 0,1-1 0 0 0,0 1 1 0 0,-1 0-1 0 0,1 0 1 0 0,-1 0-1 0 0,1-1 1 0 0,-1 1-1 0 0,1 0 0 0 0,-1 0 1 0 0,0 0-1 0 0,0 0 1 0 0,1 0-1 0 0,-1 0 0 0 0,0 0 1 0 0,0 0-1 0 0,0 0 1 0 0,0 0 35 0 0,1 0-63 0 0,4 13-385 0 0</inkml:trace>
  <inkml:trace contextRef="#ctx0" brushRef="#br0" timeOffset="2228.125">1080 844 3432 0 0,'0'0'100'0'0,"-8"0"492"0"0,-3 2-499 0 0,-5-4 6222 0 0,24-8-5995 0 0,57-66 1170 0 0,-7 8-1042 0 0,23-22 198 0 0,-54 42-297 0 0,-22 44-322 0 0,6-16-521 0 0,-12 43 134 0 0,-14 83 410 0 0,11 42 174 0 0,-1-75-224 0 0,-1-22 0 0 0,4 69-70 0 0,-2-97-59 0 0,4-22 224 0 0,0-1-27 0 0,0 0-118 0 0,0 0-50 0 0,-1 1-10 0 0,-2 2 27 0 0,0-1 118 0 0,-6 1 18 0 0,-2-3-42 0 0,-26-17-389 0 0,20 2-360 0 0,-25-9-1306 0 0,26 19 1620 0 0,14 5 588 0 0,2 0 17 0 0,0 0 10 0 0,0 0 1 0 0,0 0-18 0 0,0 0-72 0 0,0 0-34 0 0,0 0-4 0 0,0 0 24 0 0,0 0 100 0 0,0 0 41 0 0,28 5 586 0 0,80-1 225 0 0,-67-9-696 0 0,73-18 498 0 0,-75 32-788 0 0,-23-9-882 0 0,-16 0-112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7:48.675"/>
    </inkml:context>
    <inkml:brush xml:id="br0">
      <inkml:brushProperty name="width" value="0.05" units="cm"/>
      <inkml:brushProperty name="height" value="0.05" units="cm"/>
    </inkml:brush>
  </inkml:definitions>
  <inkml:trace contextRef="#ctx0" brushRef="#br0">1 25 13792 0 0,'0'0'298'0'0,"0"0"-3"0"0,2 1-188 0 0,-1 0-94 0 0,1-1-1 0 0,0 0 1 0 0,-1 1 0 0 0,1-1 0 0 0,-1 0 0 0 0,1 0 0 0 0,0 0 0 0 0,-1 0 0 0 0,1 0 0 0 0,-1-1 0 0 0,1 1 0 0 0,-1 0 0 0 0,1-1 0 0 0,0 1 0 0 0,-1-1 0 0 0,1 0 0 0 0,-1 1-1 0 0,0-1 1 0 0,1 0 0 0 0,-1 0 0 0 0,0 0 0 0 0,1 0 0 0 0,-1 0 0 0 0,0 0 0 0 0,0 0 0 0 0,0 0 0 0 0,0 0 0 0 0,0-1 0 0 0,0 1 0 0 0,0 0 0 0 0,0-1 0 0 0,-1 1 0 0 0,1-1 0 0 0,0-1-13 0 0,0 2 209 0 0,10 5 298 0 0,-9-3-526 0 0,1 0 1 0 0,-1 0-1 0 0,0-1 1 0 0,1 1 0 0 0,-1-1-1 0 0,1 1 1 0 0,-1-1-1 0 0,0 0 1 0 0,1 0 0 0 0,-1 0-1 0 0,1 0 1 0 0,-1 0 0 0 0,1 0-1 0 0,-1-1 1 0 0,1 1-1 0 0,-1-1 1 0 0,0 0 0 0 0,1 0-1 0 0,0 0 19 0 0,1-2-300 0 0,-3 2-10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7:46.841"/>
    </inkml:context>
    <inkml:brush xml:id="br0">
      <inkml:brushProperty name="width" value="0.05" units="cm"/>
      <inkml:brushProperty name="height" value="0.05" units="cm"/>
    </inkml:brush>
  </inkml:definitions>
  <inkml:trace contextRef="#ctx0" brushRef="#br0">1 102 3768 0 0,'0'0'264'0'0,"0"0"437"0"0,0 0 194 0 0,0-2 38 0 0,0-42 3154 0 0,0 43-3543 0 0,0 1-56 0 0,0 0-235 0 0,0 0-101 0 0,0 0-21 0 0,0 0-3 0 0,0 0-2 0 0,0 0-4 0 0,0 0-2 0 0,0 0 6 0 0,0 0 28 0 0,0 0 7 0 0,0 0 6 0 0,0 0-1 0 0,0 0-6 0 0,0 0-6 0 0,0 0-2 0 0,0 0-4 0 0,0 0-18 0 0,0 0-8 0 0,0 0-2 0 0,0 0 28 0 0,0 0 117 0 0,0 0 50 0 0,0 0 6 0 0,0 0-28 0 0,2 0-139 0 0,23 18 78 0 0,2 16-232 0 0,-16-5 0 0 0,-6 57 90 0 0,-10-20 195 0 0,-1 30-87 0 0,6-91-185 0 0,-1-2-6 0 0,0 0 1 0 0,1 0-1 0 0,-1 0 1 0 0,1 0-1 0 0,0 0 0 0 0,0 1 1 0 0,0-1-1 0 0,0 0 0 0 0,1 0 1 0 0,-1 0-1 0 0,1 0 0 0 0,0 0 1 0 0,0 0-1 0 0,0 0 0 0 0,0-1 1 0 0,0 1-1 0 0,1 0 1 0 0,-1 0-1 0 0,1-1 0 0 0,0 1 1 0 0,0-1-1 0 0,0 0 0 0 0,0 1 1 0 0,0-1-1 0 0,0 0 0 0 0,1 0 1 0 0,-1 0-1 0 0,1-1 0 0 0,1 2-7 0 0,6-3 5 0 0,-1 0-1 0 0,1 0 0 0 0,0-1 0 0 0,-1-1 1 0 0,1 0-1 0 0,-1 0 0 0 0,0-1 0 0 0,0 0 0 0 0,0 0 1 0 0,0-1-1 0 0,0 0 0 0 0,0-1-4 0 0,20-8 13 0 0,2 0-97 0 0,-1-2-1 0 0,0-1 0 0 0,-1-2 0 0 0,0-1 0 0 0,22-19 85 0 0,41-39-273 0 0,-56 39 203 0 0,-31 29 96 0 0,-4 8 109 0 0,-1 1 33 0 0,0 0 6 0 0,0 0-15 0 0,0 0-66 0 0,5 5-1 0 0,28 71-652 0 0,27 28 166 0 0,-12-12 434 0 0,12-21 322 0 0,-58-70-326 0 0,0 1 0 0 0,0-1-1 0 0,0 0 1 0 0,0 0-1 0 0,0 0 1 0 0,0-1-1 0 0,0 1 1 0 0,0 0-1 0 0,0-1 1 0 0,0 1-1 0 0,0-1 1 0 0,0 0 0 0 0,1 0-1 0 0,-1 1 1 0 0,0-2-1 0 0,0 1 1 0 0,0 0-1 0 0,0 0 1 0 0,1-1-1 0 0,-1 1 1 0 0,0-1-1 0 0,0 1 1 0 0,0-1 0 0 0,0 0-1 0 0,0 0 1 0 0,0 0-1 0 0,0 0 1 0 0,-1-1-1 0 0,1 1 1 0 0,0 0-1 0 0,-1-1 1 0 0,1 1-1 0 0,0-1 1 0 0,-1 1 0 0 0,0-1-1 0 0,1 0 1 0 0,-1 0-1 0 0,0 1 1 0 0,0-1-1 0 0,0 0 1 0 0,0 0-1 0 0,0 0 1 0 0,-1 0-1 0 0,1-1-35 0 0,11-18 64 0 0,-1-1-1 0 0,-2-1 1 0 0,0 0-1 0 0,-1 0 1 0 0,-1 0-1 0 0,-2-1 0 0 0,0 0-63 0 0,21-85 64 0 0,6-7-64 0 0,-10 60-18 0 0,-7 18-238 0 0,-14 36 54 0 0,-1 2-43 0 0,0 0-10 0 0,0 0-123 0 0,0 0-518 0 0,0 0-233 0 0,0 0-43 0 0</inkml:trace>
  <inkml:trace contextRef="#ctx0" brushRef="#br0" timeOffset="641.221">1148 543 11232 0 0,'-62'-70'1665'0'0,"61"68"-1426"0"0,-6-5 462 0 0,4-11-682 0 0,6 1 126 0 0,7 8 158 0 0,-8 7-279 0 0,0 1 1 0 0,0 0 0 0 0,0 0 0 0 0,0 0-1 0 0,0 0 1 0 0,0 0 0 0 0,0 0 0 0 0,0 0-1 0 0,0 1 1 0 0,1-1 0 0 0,-1 1 0 0 0,0 0-1 0 0,0 0 1 0 0,0 0 0 0 0,1 0 0 0 0,-1 0-1 0 0,0 0 1 0 0,0 0 0 0 0,0 1-1 0 0,1-1 1 0 0,-1 1 0 0 0,0-1 0 0 0,0 1-1 0 0,0 0 1 0 0,2 1-25 0 0,0 1 4 0 0,0 1-1 0 0,0 0 1 0 0,0 0-1 0 0,-1 0 1 0 0,1 1 0 0 0,-1-1-1 0 0,0 1 1 0 0,0 0-1 0 0,0 0 1 0 0,-1 0-1 0 0,0 0 1 0 0,0 0-1 0 0,0 0 1 0 0,-1 1 0 0 0,2 4-4 0 0,-2 13 21 0 0,-1 0 0 0 0,0 0 0 0 0,-2-1 0 0 0,0 1 0 0 0,-2 0 1 0 0,0-1-1 0 0,-1 0 0 0 0,-2 0 0 0 0,0-1 0 0 0,-2 1 0 0 0,0-1 1 0 0,-1-1-1 0 0,-1 0 0 0 0,-1-1 0 0 0,0 0 0 0 0,-2 0 1 0 0,-3 2-22 0 0,-26 35 969 0 0,39-49-923 0 0,5-8-33 0 0,-1 1-1 0 0,0 0 1 0 0,1 0 0 0 0,-1 0 0 0 0,0 0 0 0 0,1 0-1 0 0,-1 0 1 0 0,0 0 0 0 0,0 0 0 0 0,1 0-1 0 0,-1 0 1 0 0,0 0 0 0 0,1 0 0 0 0,-1 0 0 0 0,0 0-1 0 0,1 0 1 0 0,-1 0 0 0 0,0 0 0 0 0,1 0-1 0 0,-1 1 1 0 0,0-1 0 0 0,0 0 0 0 0,1 0 0 0 0,-1 0-1 0 0,0 0 1 0 0,0 1 0 0 0,1-1 0 0 0,-1 0 0 0 0,0 0-1 0 0,0 1 1 0 0,1-1 0 0 0,-1 0 0 0 0,0 0-1 0 0,0 1 1 0 0,0-1 0 0 0,0 0 0 0 0,0 1 0 0 0,1-1-1 0 0,-1 0 1 0 0,0 0 0 0 0,0 1 0 0 0,0-1-1 0 0,0 0 1 0 0,0 1 0 0 0,0-1 0 0 0,0 0 0 0 0,0 1-1 0 0,0-1 1 0 0,0 0 0 0 0,0 1 0 0 0,0-1-1 0 0,0 1-12 0 0,166-84 144 0 0,-92 45-144 0 0,13 10 95 0 0,15 14 650 0 0,-99 14-697 0 0,1 1 0 0 0,0 0 0 0 0,-1 0 0 0 0,1 1 0 0 0,-1-1-1 0 0,1 1 1 0 0,-1-1 0 0 0,0 1 0 0 0,0 0 0 0 0,0 1 0 0 0,0-1-1 0 0,0 0 1 0 0,0 1 0 0 0,0 0 0 0 0,-1-1 0 0 0,1 1 0 0 0,-1 0-1 0 0,1 2-47 0 0,14 13 13 0 0,-1-4-897 0 0,-11-9 438 0 0</inkml:trace>
  <inkml:trace contextRef="#ctx0" brushRef="#br0" timeOffset="1584.792">1726 394 13584 0 0,'0'0'398'0'0,"0"0"-3"0"0,0-1-252 0 0,0-2-71 0 0,0 2 216 0 0,0 1 90 0 0,0 0 20 0 0,0 0-30 0 0,0 0-135 0 0,0 0-60 0 0,0 0-12 0 0,0 0-17 0 0,0 0-53 0 0,0 0 24 0 0,0 0-1 0 0,0 0-2 0 0,0 0-1 0 0,0 0-6 0 0,0 0-1 0 0,0 0 0 0 0,1-1-137 0 0,-1 1 0 0 0,0-1 0 0 0,1 0-1 0 0,-1 0 1 0 0,1 0 0 0 0,0 0-1 0 0,-1 1 1 0 0,1-1 0 0 0,0 0 0 0 0,-1 0-1 0 0,1 1 1 0 0,0-1 0 0 0,0 1-1 0 0,0-1 1 0 0,0 1 0 0 0,0-1 0 0 0,-1 1-1 0 0,1-1 1 0 0,0 1 0 0 0,0 0-1 0 0,0-1 1 0 0,0 1 0 0 0,0 0 0 0 0,0 0-1 0 0,0 0 1 0 0,0 0 0 0 0,0 0-1 0 0,0 0 1 0 0,0 0 0 0 0,0 0-1 0 0,0 0 1 0 0,0 0 33 0 0,10 5-542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8:06.829"/>
    </inkml:context>
    <inkml:brush xml:id="br0">
      <inkml:brushProperty name="width" value="0.05" units="cm"/>
      <inkml:brushProperty name="height" value="0.05" units="cm"/>
    </inkml:brush>
  </inkml:definitions>
  <inkml:trace contextRef="#ctx0" brushRef="#br0">0 11 9040 0 0,'28'0'640'0'0,"-7"5"-1000"0"0,-21-5 230 0 0,0 0 28 0 0,0 0 7 0 0,0 0 6 0 0,37-1 902 0 0,34-13 3976 0 0,-23 24-1736 0 0,-31 1-1694 0 0,-12 8-2864 0 0,-5-10-52 0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00.4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1355 0 10,'0'0'8,"0"0"-2,0 0-3,0 0-3,0 0 0,0 0-1,0 0 0,0 0 1,-11 0 0,11 0 2,-21 3 1,4-1 1,-6 1 1,-7 1 1,-8-1 1,-7 3-1,-8 2 1,-7 1 0,-5 3-1,-4 2 1,-5 1-2,2 1 0,-1 2-1,5 1-1,2-4 0,8 5 0,3-6 0,9 1 0,5-4 0,8 0-1,6-3 1,8 0-2,3-3 1,7-2-2,9-3 0,0 0 0,-7 11 1,7-11-1,15 13 1,-1-3 1,6 0-1,6 4 1,8 0-1,8 2 1,4-2-1,9 3-1,4-1 0,2 1 0,6 0 0,2 3 0,0 0 0,-1 2 0,-3 1 0,-3 1 0,-7-1-1,-5 2 1,-10-2-1,-8-2 1,-8 0-1,-7 0 0,-9 0 0,-7 0 1,-5 0 0,-8 1-1,-7 2 1,-7 2 0,-6 3 1,-8 2-1,-10 4 0,-9 1 1,-9 6-1,-7 3 1,-9 1-1,-5 3 2,-4-2-1,1 2 1,1-4 0,6 1 0,8-5 0,8-2-1,11-4 0,12-2 0,8-1 0,13-1 0,7-3 0,10 0 1,7-2 0,8 0 1,8-1 0,12 3 0,16-3 0,16 2-1,19-2 1,21-2-1,18-1-1,19-1 1,17-3-1,14-1-1,7-3-1,2-4-4,2 1-25,-8-4-1,-11-5-2,-12-9 1</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1.34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66 148 0,'5'-7'57'0,"-1"3"-30"0,0 0-16 15,0 4 18-15,0-3-11 16,5-1 0-16,-1 0-8 16,0 1-4-16,5-1-3 15,-1-4-3-15,1 1 3 0,3 0-2 16,1 3-1-16,0 0 1 15,3 1-1-15,-3 3 0 16,0 0 0-16,3 3-3 16,-3 1 2-16,-4 0 1 15,-1 3 2-15,0 0-3 0,-3 5 0 16,-1-1-1-16,0 0-2 16,-3 4 3-16,-5-1 2 15,0 1 0-15,-5 0-1 16,1 0 1-16,-4-4 1 15,-5 4 1-15,5-4 1 16,-4 0-5-16,3-4 1 16,-3 1 0-16,4 3 0 15,-1-11 0-15,5 0 2 16,0 0-3-16,0 0 0 16,4 0 1-16,0 0 0 0,0 0 0 15,4 0 2-15,-4 0-3 16,8 0 0-16,1 0 1 15,-1 3 0-15,0 1 0 16,5 0 0-16,-1 3 0 16,1 1 0-16,-1-1 0 15,1 0 2-15,-1 1-1 16,-4-1 2-16,1 4-2 16,-9-3 2-16,4 3-2 15,-4 0 2-15,-4 4 2 16,0-4 4-16,-5 0 0 15,1 0 2-15,-5 0 0 16,1 4 1-16,-1-4-6 16,-3 0-2-16,-1 0-4 15,1 0-1-15,-1 0-6 0,0-3 0 16,1-1-8-16,3 0-3 16,5-3-17-16,0-4-7 15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8:08.379"/>
    </inkml:context>
    <inkml:brush xml:id="br0">
      <inkml:brushProperty name="width" value="0.05" units="cm"/>
      <inkml:brushProperty name="height" value="0.05" units="cm"/>
    </inkml:brush>
  </inkml:definitions>
  <inkml:trace contextRef="#ctx0" brushRef="#br0">0 1 9448 0 0,'0'0'346'0'0,"0"0"-163"0"0,0 0 153 0 0,0 0 89 0 0,0 0 21 0 0,0 0-50 0 0,0 0-218 0 0,0 0-91 0 0,0 0-20 0 0,0 0 2 0 0,0 0 22 0 0,0 0 47 0 0,0 0 182 0 0,0 0 86 0 0,0 0 11 0 0,0 0-16 0 0,0 0-87 0 0,0 0-40 0 0,0 0-8 0 0,0 0 3 0 0,0 0 23 0 0,0 0 11 0 0,0 0 1 0 0,0 0-39 0 0,1 1-166 0 0,19 26-87 0 0,-9-3 0 0 0,-10-22 48 0 0,-1-2 10 0 0,0 0-4 0 0,1 5 379 0 0,2-3-424 0 0,-2-1 32 0 0,-1-1 13 0 0,0 0 3 0 0,0 0-4 0 0,2 0-11 0 0,6 0-56 0 0,9 10-58 0 0,-15-6 55 0 0,1 0 0 0 0,-1 0-1 0 0,0 0 1 0 0,0 1-1 0 0,0-1 1 0 0,-1 0-1 0 0,0 1 1 0 0,1-1 0 0 0,-2 1-1 0 0,1-1 1 0 0,0 1-1 0 0,-1 0 1 0 0,0-1-1 0 0,0 1 1 0 0,0 0-1 0 0,-1-1 1 0 0,0 2 5 0 0,1 8-25 0 0,-6 34 4 0 0,1 16-33 0 0,-22 89-10 0 0,4-54 312 0 0,8-27 392 0 0,21-53-505 0 0,-5-13-63 0 0,0-4-70 0 0,0 0 0 0 0,1 1 1 0 0,-1-2-1 0 0,1 1 0 0 0,0 0 0 0 0,-1 0 0 0 0,1 0 0 0 0,0-1 0 0 0,0 1 1 0 0,0-1-1 0 0,0 1 0 0 0,0-1 0 0 0,0 0 0 0 0,1 0 0 0 0,-1 0 0 0 0,0 0 1 0 0,1 0-1 0 0,-1-1 0 0 0,1 1 0 0 0,-1 0 0 0 0,1-1 0 0 0,-1 0 0 0 0,1 0 0 0 0,-1 0 1 0 0,1 0-1 0 0,-1 0 0 0 0,0 0 0 0 0,1-1 0 0 0,-1 1 0 0 0,1-1 0 0 0,-1 0 1 0 0,1 0-1 0 0,-1 1 0 0 0,0-2 0 0 0,0 1 0 0 0,1 0 0 0 0,-1 0 0 0 0,0-1-2 0 0,54-41-93 0 0,-46 37 100 0 0,-1-1-1 0 0,0 0 1 0 0,0-1-1 0 0,-1 0 1 0 0,0-1-1 0 0,0 1 1 0 0,-1-1 0 0 0,0-1-1 0 0,-1 0 1 0 0,0 1-1 0 0,-1-2 1 0 0,4-6-7 0 0,18-36-63 0 0,-10 4 170 0 0,16-33-86 0 0,-30 75-72 0 0,-2 5-154 0 0,-1 2-63 0 0,0 0-11 0 0,10 15 77 0 0,55 163 1115 0 0,-62-170-847 0 0,1 0 0 0 0,0 0-1 0 0,1 0 1 0 0,-1-1 0 0 0,1 1 0 0 0,1-1-1 0 0,-1 0 1 0 0,1 0 0 0 0,0-1-1 0 0,1 0-65 0 0,-2-2 20 0 0,0-2 0 0 0,1 1 0 0 0,-1 0 0 0 0,0-1 0 0 0,1 0 0 0 0,0 0 0 0 0,-1-1 0 0 0,1 1 0 0 0,0-1 0 0 0,0-1 0 0 0,0 1 0 0 0,0-1 0 0 0,0 0 0 0 0,0 0 0 0 0,-1-1 0 0 0,1 1 0 0 0,4-2-20 0 0,35-2 220 0 0,-15-3-158 0 0,-23 6-52 0 0,0 0 1 0 0,1 0-1 0 0,-1-1 1 0 0,0 0-1 0 0,0 0 1 0 0,0-1-1 0 0,-1 0 1 0 0,1 0-1 0 0,-1-1 1 0 0,1 1-1 0 0,-1-1 1 0 0,0-1-1 0 0,-1 1 0 0 0,6-6-10 0 0,49-57 744 0 0,-39-13 88 0 0,-10-2-408 0 0,0 20-352 0 0,9-20-8 0 0,-7 45-257 0 0,-5 14-12 0 0,-7 21 109 0 0,22-2-647 0 0,-18 8 211 0 0,0 1-19 0 0</inkml:trace>
  <inkml:trace contextRef="#ctx0" brushRef="#br0" timeOffset="1912.744">923 577 8360 0 0,'0'0'304'0'0,"0"0"-78"0"0,0 0 434 0 0,0 0 210 0 0,0 0 39 0 0,0 0-68 0 0,0 0-322 0 0,0 0-139 0 0,0 0-27 0 0,6-4 1457 0 0,3 45-828 0 0,-4-6-549 0 0,1 117-305 0 0,-20-55-64 0 0,2-12 307 0 0,7-34-423 0 0,5-50 58 0 0,0-1 1 0 0,-1 1-1 0 0,1-1 0 0 0,0 1 0 0 0,0-1 0 0 0,0 1 1 0 0,0-1-1 0 0,0 1 0 0 0,0-1 0 0 0,1 1 0 0 0,-1-1 0 0 0,0 1 1 0 0,0-1-1 0 0,0 1 0 0 0,0-1 0 0 0,1 1 0 0 0,-1-1 1 0 0,0 1-1 0 0,0-1 0 0 0,1 0 0 0 0,-1 1 0 0 0,0-1 1 0 0,1 1-1 0 0,-1-1 0 0 0,0 0 0 0 0,1 1 0 0 0,-1-1 1 0 0,1 0-1 0 0,-1 1 0 0 0,1-1 0 0 0,-1 0 0 0 0,0 0 1 0 0,1 0-1 0 0,-1 1 0 0 0,1-1 0 0 0,-1 0 0 0 0,1 0 1 0 0,-1 0-1 0 0,1 0 0 0 0,-1 0 0 0 0,1 0 0 0 0,-1 0 1 0 0,1 0-1 0 0,0 0 0 0 0,-1 0 0 0 0,1 0 0 0 0,-1 0 1 0 0,1 0-1 0 0,-1 0 0 0 0,1-1 0 0 0,-1 1 0 0 0,0 0 0 0 0,1 0 1 0 0,-1 0-1 0 0,1-1 0 0 0,-1 1 0 0 0,1 0 0 0 0,-1-1 1 0 0,0 1-1 0 0,1 0 0 0 0,-1-1 0 0 0,0 1 0 0 0,1-1 1 0 0,-1 1-1 0 0,0 0 0 0 0,1-1-6 0 0,25-25 659 0 0,56-104 1057 0 0,-52 77-1389 0 0,-21 29-310 0 0,-3 6-50 0 0,1 0 0 0 0,0 0 0 0 0,1 1 0 0 0,1 0 0 0 0,1 0-1 0 0,5-6 34 0 0,-5 9-12 0 0,-10 13-46 0 0,0 1-9 0 0,16 1-208 0 0,-11 1 281 0 0,1 1 0 0 0,-1 0 0 0 0,0 0 0 0 0,0 0 0 0 0,0 1-1 0 0,0 0 1 0 0,0 0 0 0 0,-1 0 0 0 0,0 1 0 0 0,0-1 0 0 0,0 1 0 0 0,0 0-1 0 0,1 3-5 0 0,16 21 272 0 0,7 19-256 0 0,-6 13-16 0 0,-2 31 126 0 0,-16 63 122 0 0,-3-91 122 0 0,7-49-202 0 0,-5-7-93 0 0,-2-6-32 0 0,-1-2-110 0 0,0 0-14 0 0,6 5-634 0 0,4-5 364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4.639"/>
    </inkml:context>
    <inkml:brush xml:id="br0">
      <inkml:brushProperty name="width" value="0.05" units="cm"/>
      <inkml:brushProperty name="height" value="0.05" units="cm"/>
    </inkml:brush>
  </inkml:definitions>
  <inkml:trace contextRef="#ctx0" brushRef="#br0">41 226 6688 0 0,'0'0'197'0'0,"-8"-6"279"0"0,-11-16 1547 0 0,19 21-1613 0 0,0 1-56 0 0,0 0-30 0 0,0 0-4 0 0,-12-33 1976 0 0,10 28-1386 0 0,5 7 1268 0 0,19 44-1596 0 0,9 25-295 0 0,-9-17-174 0 0,-1 13 27 0 0,13 92-127 0 0,-19-40-115 0 0,2-23 802 0 0,9-50-880 0 0,-24-46 215 0 0,0 0 0 0 0,0 0 0 0 0,0 0 1 0 0,0 0-1 0 0,0-1 0 0 0,0 1 0 0 0,0-1 0 0 0,0 0 1 0 0,-1 1-1 0 0,1-1 0 0 0,0 0 0 0 0,0 0 0 0 0,0 0 0 0 0,-1 0 1 0 0,1 0-1 0 0,-1-1 0 0 0,1 1 0 0 0,-1 0 0 0 0,1-1 1 0 0,0-1-36 0 0,-1 2 22 0 0,80-103 603 0 0,-65 80-530 0 0,43-91 273 0 0,16-57-117 0 0,-21 47-86 0 0,-21 39-85 0 0,20-39-80 0 0,-26 79 11 0 0,-26 44 42 0 0,-1 2 11 0 0,0 0 0 0 0,0 0-32 0 0,0 0-136 0 0,0 0-65 0 0,0 0-14 0 0,0 0-2 0 0,0 0-7 0 0,0 19-560 0 0,-1-9-247 0 0,-5 0-280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5.788"/>
    </inkml:context>
    <inkml:brush xml:id="br0">
      <inkml:brushProperty name="width" value="0.05" units="cm"/>
      <inkml:brushProperty name="height" value="0.05" units="cm"/>
    </inkml:brush>
  </inkml:definitions>
  <inkml:trace contextRef="#ctx0" brushRef="#br0">6 66 10304 0 0,'-4'-28'2312'0'0,"3"26"-2186"0"0,1 2-8 0 0,0 0-20 0 0,0 0-8 0 0,0 0-2 0 0,0 0 8 0 0,0 0 34 0 0,0 0 20 0 0,0 0 2 0 0,0 0-8 0 0,16 64 205 0 0,-3 0 0 0 0,-2 1 1 0 0,-3 2-350 0 0,10 142 0 0 0,-8-127 0 0 0,4-10 480 0 0,-1-25 192 0 0,-11-45-653 0 0,-1-1 0 0 0,1 0 1 0 0,0 1-1 0 0,0-1 1 0 0,-1 0-1 0 0,1 0 1 0 0,0 0-1 0 0,0-1 1 0 0,0 1-1 0 0,0 0 1 0 0,0-1-1 0 0,0 1 0 0 0,0-1 1 0 0,0 1-1 0 0,0-1 1 0 0,0 0-1 0 0,0 0 1 0 0,0 0-1 0 0,1 0 1 0 0,-1-1-1 0 0,0 1 1 0 0,0 0-1 0 0,0-1 1 0 0,0 1-1 0 0,0-1 0 0 0,0 0 1 0 0,0 0-1 0 0,-1 0 1 0 0,1 0-1 0 0,0 0 1 0 0,0 0-1 0 0,-1 0 1 0 0,1-1-1 0 0,0 1 1 0 0,-1 0-1 0 0,0-1 0 0 0,2-1-19 0 0,18-15 280 0 0,0-1-1 0 0,-1-1 1 0 0,-1 0-1 0 0,-1-2 1 0 0,5-8-280 0 0,132-209 1002 0 0,-68 81-884 0 0,-28 63 183 0 0,-38 57-73 0 0,-20 37-387 0 0,-1 1-2 0 0,0 0-7 0 0,0 0-7 0 0,0 0-1 0 0,0 0-24 0 0,0 0-101 0 0,0 0-47 0 0,-4 30-2840 0 0,3-17 1850 0 0</inkml:trace>
  <inkml:trace contextRef="#ctx0" brushRef="#br0" timeOffset="750.334">825 195 14368 0 0,'-6'-20'1305'0'0,"-3"5"-1212"0"0,-2 15-515 0 0,8 1 423 0 0,-1-1 0 0 0,1 1 0 0 0,0-1 1 0 0,-1 1-1 0 0,1 0 0 0 0,0 0 0 0 0,0 1 1 0 0,0-1-1 0 0,0 0 0 0 0,0 1 0 0 0,0 0 1 0 0,0 0-1 0 0,1 0 0 0 0,-1 0 1 0 0,1 0-1 0 0,-1 1 0 0 0,1-1 0 0 0,0 1 1 0 0,0-1-1 0 0,0 1 0 0 0,0 0 0 0 0,0 0 1 0 0,1 0-1 0 0,-1 0 0 0 0,1 0 0 0 0,0 0 1 0 0,0 0-1 0 0,0 0 0 0 0,0 1 0 0 0,1-1 1 0 0,-1 0-1 0 0,1 1 0 0 0,0-1 1 0 0,0 0-1 0 0,0 1 0 0 0,0-1 0 0 0,1 0 1 0 0,-1 1-1 0 0,1 1-1 0 0,41 196 1161 0 0,-14-96-1068 0 0,-3 58 99 0 0,-24-110 232 0 0,10-77 55 0 0,4-27-221 0 0,-2 0 0 0 0,-2-1-1 0 0,-1-15-257 0 0,0 4 220 0 0,13-103-68 0 0,14 3-212 0 0,-34 153 22 0 0,0 1-1 0 0,1-1 0 0 0,0 1 0 0 0,0 0 0 0 0,1 0 0 0 0,0 0 0 0 0,1 1 0 0 0,0 0 1 0 0,0 0-1 0 0,1 0 0 0 0,0 1 0 0 0,0 0 0 0 0,2-1 39 0 0,-6 5-22 0 0,1 1 1 0 0,1-1-1 0 0,-1 1 0 0 0,0 0 1 0 0,0 0-1 0 0,1 0 0 0 0,-1 1 1 0 0,1 0-1 0 0,-1-1 0 0 0,1 2 1 0 0,0-1-1 0 0,0 0 0 0 0,-1 1 1 0 0,1 0-1 0 0,0 0 0 0 0,-1 0 0 0 0,1 1 1 0 0,0 0-1 0 0,0 0 0 0 0,-1 0 1 0 0,1 0-1 0 0,-1 1 0 0 0,1-1 1 0 0,-1 1-1 0 0,0 0 0 0 0,0 1 1 0 0,0-1-1 0 0,0 1 0 0 0,0 0 1 0 0,0 0-1 0 0,-1 0 0 0 0,1 0 1 0 0,-1 1-1 0 0,1 0 22 0 0,24 26-418 0 0,-11 3 397 0 0,-8 16 218 0 0,-9-44-162 0 0,-1 0 0 0 0,1 0 0 0 0,-1 0 0 0 0,0 0 0 0 0,-1 0 0 0 0,1 0 0 0 0,-1 0 0 0 0,0 0 0 0 0,0-1 0 0 0,0 1 0 0 0,-1 0 0 0 0,1-1 0 0 0,-1 0 0 0 0,0 0-1 0 0,-1 0 1 0 0,1 0 0 0 0,-1 0 0 0 0,1-1 0 0 0,-1 1 0 0 0,-1-1-35 0 0,-31 21 729 0 0,-1-1 1 0 0,-2-2-1 0 0,-39 16-729 0 0,74-35 63 0 0,-22 8 105 0 0,-1-2 1 0 0,0-1 0 0 0,-1 0 0 0 0,1-2-1 0 0,-7-1-168 0 0,30-3 25 0 0,-60-1-212 0 0,53 0-100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9.117"/>
    </inkml:context>
    <inkml:brush xml:id="br0">
      <inkml:brushProperty name="width" value="0.05" units="cm"/>
      <inkml:brushProperty name="height" value="0.05" units="cm"/>
    </inkml:brush>
  </inkml:definitions>
  <inkml:trace contextRef="#ctx0" brushRef="#br0">464 61 10120 0 0,'0'0'298'0'0,"0"0"-4"0"0,2-1-193 0 0,28-17 1798 0 0,-29 17-1635 0 0,-1 1 14 0 0,0 0 64 0 0,0 0 30 0 0,0 0 4 0 0,-13-24 1336 0 0,10 21-1658 0 0,0 1 0 0 0,-1 1 0 0 0,1-1 0 0 0,-1 0 0 0 0,0 1 0 0 0,1 0 0 0 0,-1 0 0 0 0,0 0 0 0 0,0 0 0 0 0,0 0 0 0 0,0 1 0 0 0,0 0 0 0 0,1 0 0 0 0,-1 0 0 0 0,0 0 0 0 0,0 1 0 0 0,0-1 0 0 0,0 1 0 0 0,0 0 0 0 0,1 0 0 0 0,-1 1 0 0 0,0-1 0 0 0,1 1 0 0 0,-1 0 0 0 0,1-1 0 0 0,-4 4-54 0 0,-2-2 49 0 0,-109 59 432 0 0,60-27-213 0 0,8 13-815 0 0,49-47 579 0 0,-1 1 0 0 0,1 0 0 0 0,0-1 0 0 0,0 1 0 0 0,1 0 0 0 0,-1-1 0 0 0,0 1 0 0 0,0 0 0 0 0,1 0 0 0 0,-1 0 0 0 0,1 0 0 0 0,0 0 0 0 0,0-1 0 0 0,0 1 0 0 0,-1 0 0 0 0,2 0 0 0 0,-1 0 0 0 0,0 0 0 0 0,0 0 0 0 0,1 0 0 0 0,-1 0 0 0 0,1 0 0 0 0,-1-1 0 0 0,1 1 0 0 0,0 0 0 0 0,0 0 0 0 0,-1-1 0 0 0,1 1 0 0 0,1 0 0 0 0,0 0-32 0 0,3 4 11 0 0,0-1 0 0 0,0 0-1 0 0,1 0 1 0 0,0 0 0 0 0,0-1-1 0 0,0 0 1 0 0,1 0 0 0 0,-1-1-1 0 0,1 1 1 0 0,0-1 0 0 0,0-1-1 0 0,5 2-10 0 0,-1 1 0 0 0,-1 0 0 0 0,1 1 0 0 0,-2 0 0 0 0,1 0 0 0 0,-1 1 0 0 0,0 1 0 0 0,0 0 0 0 0,0 0 0 0 0,17 15 0 0 0,13 28-64 0 0,-36-47 48 0 0,0 0-1 0 0,0 1 0 0 0,0-1 0 0 0,0 1 0 0 0,-1 0 0 0 0,1-1 1 0 0,-1 1-1 0 0,-1 0 0 0 0,1 1 0 0 0,-1-1 0 0 0,1 0 0 0 0,-1 0 0 0 0,-1 0 1 0 0,1 1-1 0 0,-1-1 0 0 0,0 0 0 0 0,0 1 0 0 0,-1-1 0 0 0,0 4 17 0 0,-27 53-74 0 0,-15-25 388 0 0,-17-13 558 0 0,44-20-691 0 0,0 0 0 0 0,0-2 0 0 0,-1 0 0 0 0,1-1 0 0 0,-1 0 0 0 0,1-1 0 0 0,-1-1 0 0 0,-3-1-181 0 0,-60-5 503 0 0,77 6-495 0 0,0 0 1 0 0,0 0-1 0 0,0 0 1 0 0,0 0-1 0 0,0-1 1 0 0,0 0-1 0 0,0 1 1 0 0,1-1-1 0 0,-1 0 1 0 0,1 0-1 0 0,-1-1 1 0 0,1 1-1 0 0,0 0 1 0 0,0-1-1 0 0,-1 1 1 0 0,2-1-1 0 0,-3-3-8 0 0,3 5-264 0 0,2-19-1504 0 0,10 2-304 0 0,-1 8 386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9.586"/>
    </inkml:context>
    <inkml:brush xml:id="br0">
      <inkml:brushProperty name="width" value="0.05" units="cm"/>
      <inkml:brushProperty name="height" value="0.05" units="cm"/>
    </inkml:brush>
  </inkml:definitions>
  <inkml:trace contextRef="#ctx0" brushRef="#br0">1 30 16559 0 0,'0'0'760'0'0,"0"0"-21"0"0,6-5-435 0 0,3 0-248 0 0,-3 0 8 0 0,-2 1-64 0 0,-3 4-69 0 0,-1 0-25 0 0,2-1-2 0 0,24-8-1018 0 0,-16 9 604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9.815"/>
    </inkml:context>
    <inkml:brush xml:id="br0">
      <inkml:brushProperty name="width" value="0.05" units="cm"/>
      <inkml:brushProperty name="height" value="0.05" units="cm"/>
    </inkml:brush>
  </inkml:definitions>
  <inkml:trace contextRef="#ctx0" brushRef="#br0">0 0 17807 0 0,'0'0'752'0'0,"0"0"-600"0"0,0 0-40 0 0,0 0-8 0 0,0 0 0 0 0,0 0 0 0 0,0 0-328 0 0,0 0-64 0 0,0 0-8 0 0,0 0-8 0 0,0 0-1080 0 0,0 0-215 0 0,0 0-49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48.439"/>
    </inkml:context>
    <inkml:brush xml:id="br0">
      <inkml:brushProperty name="width" value="0.05" units="cm"/>
      <inkml:brushProperty name="height" value="0.05" units="cm"/>
      <inkml:brushProperty name="color" value="#004F8B"/>
    </inkml:brush>
  </inkml:definitions>
  <inkml:trace contextRef="#ctx0" brushRef="#br0">59 400 7344 0 0,'0'0'216'0'0,"0"0"26"0"0,0 0-14 0 0,0 0-10 0 0,-7-6 974 0 0,4 5-976 0 0,-1-1 1 0 0,1 0 0 0 0,0 0-1 0 0,0 0 1 0 0,0-1 0 0 0,0 1-1 0 0,0-1 1 0 0,0 1-1 0 0,1-1 1 0 0,-1 0 0 0 0,1 0-1 0 0,0 0 1 0 0,0 0 0 0 0,0-1-1 0 0,0 1 1 0 0,0 0-1 0 0,1-1 1 0 0,0 1 0 0 0,-1-1-1 0 0,1 0 1 0 0,1 1 0 0 0,-1-1-1 0 0,1 0 1 0 0,-1 0 0 0 0,1 0-217 0 0,0-5 36 0 0,1 1 0 0 0,1 0 0 0 0,-1-1 0 0 0,1 1 1 0 0,0 0-1 0 0,1 0 0 0 0,0 0 0 0 0,0 0 1 0 0,1 1-1 0 0,0-1 0 0 0,0 1 0 0 0,5-6-36 0 0,22-29 24 0 0,8 2 287 0 0,32-12-40 0 0,-2 6-271 0 0,-52 38-3 0 0,-15 6 2 0 0,1 0 0 0 0,0 0 0 0 0,0 0 0 0 0,0 0 0 0 0,0 1 0 0 0,0-1 0 0 0,0 1 0 0 0,0 0 1 0 0,1 0-1 0 0,-1 0 0 0 0,0 1 0 0 0,1-1 0 0 0,-1 1 0 0 0,1-1 0 0 0,-1 1 0 0 0,0 0 0 0 0,1 1 0 0 0,-1-1 0 0 0,1 0 0 0 0,-1 1 0 0 0,0 0 0 0 0,1 0 0 0 0,-1 0 0 0 0,0 0 0 0 0,0 0 0 0 0,0 1 1 0 0,3 1 0 0 0,25 39-868 0 0,-15 7 636 0 0,-10 22 232 0 0,-6-60 0 0 0,-11 50 0 0 0,-4-33 164 0 0,-24 31 544 0 0,-42-8 68 0 0,1-36-241 0 0,42-31-152 0 0,28 8-219 0 0,-18-24 79 0 0,11 11-1153 0 0,7 6-276 0 0,4 7 661 0 0</inkml:trace>
  <inkml:trace contextRef="#ctx0" brushRef="#br0" timeOffset="311.003">468 346 17111 0 0,'0'0'624'0'0,"0"0"-426"0"0,0 0-276 0 0,0 0-76 0 0,0 0-20 0 0,0 0-3 0 0,0 0-6 0 0,0 0-1 0 0,0 0 0 0 0,2 0-38 0 0,18-4-2349 0 0,-19 3 2461 0 0</inkml:trace>
  <inkml:trace contextRef="#ctx0" brushRef="#br0" timeOffset="964.253">641 126 6712 0 0,'0'0'142'0'0,"0"-3"-2"0"0,0-16-9 0 0,0 18 389 0 0,0 1 157 0 0,0-12 1142 0 0,0 2-1459 0 0,0 7-21 0 0,1 2-22 0 0,3-16 334 0 0,-4 16-458 0 0,0 1-26 0 0,0 0-9 0 0,0-8 48 0 0,1 6 2902 0 0,1 2-3100 0 0,0 1 1 0 0,-1-1-1 0 0,1 0 1 0 0,-1 1-1 0 0,1 0 1 0 0,-1-1-1 0 0,1 1 1 0 0,-1 0-1 0 0,1 0 1 0 0,-1-1-1 0 0,0 1 1 0 0,1 0-1 0 0,-1 1 1 0 0,0-1-1 0 0,0 0 1 0 0,0 0-1 0 0,0 0 1 0 0,0 1-1 0 0,0-1 1 0 0,0 0-1 0 0,0 1 1 0 0,-1-1-1 0 0,1 1 1 0 0,-1-1-1 0 0,1 1 1 0 0,-1-1-1 0 0,1 1 1 0 0,-1 0-1 0 0,0-1 1 0 0,1 2-9 0 0,9 21 102 0 0,0 3 101 0 0,7 22 396 0 0,-7-2-347 0 0,-5 26-165 0 0,-9 12-23 0 0,-7-62 469 0 0,11-22-413 0 0,0-1-188 0 0,0 0-32 0 0,0 0-28 0 0,0 0-134 0 0,0 0-61 0 0,0 0-12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51.207"/>
    </inkml:context>
    <inkml:brush xml:id="br0">
      <inkml:brushProperty name="width" value="0.05" units="cm"/>
      <inkml:brushProperty name="height" value="0.05" units="cm"/>
      <inkml:brushProperty name="color" value="#004F8B"/>
    </inkml:brush>
  </inkml:definitions>
  <inkml:trace contextRef="#ctx0" brushRef="#br0">43 334 8664 0 0,'-11'-26'1448'0'0,"1"6"-680"0"0,9 19-575 0 0,1 1 174 0 0,0 0 75 0 0,0-11 1268 0 0,-9 6-158 0 0,8 6-1398 0 0,1-1 46 0 0,0 0 22 0 0,0 0 2 0 0,0 0-18 0 0,0 0-72 0 0,0 0-34 0 0,0 0-5 0 0,-1-1-15 0 0,-9-27 0 0 0,25-28 63 0 0,17 8 14 0 0,13 9-97 0 0,14 24-60 0 0,-50 12 7 0 0,1 0 0 0 0,0 1-1 0 0,-1 0 1 0 0,1 1 0 0 0,0 0-1 0 0,0 0 1 0 0,0 1 0 0 0,0 0-1 0 0,5 2-6 0 0,16-1 4 0 0,60 18-4 0 0,-72-13-3 0 0,-17-5-2 0 0,1-1 1 0 0,-1 0 0 0 0,1 1 0 0 0,0 0-1 0 0,-1 0 1 0 0,0 0 0 0 0,1 0-1 0 0,-1 0 1 0 0,1 0 0 0 0,-1 0 0 0 0,0 1-1 0 0,0-1 1 0 0,0 1 0 0 0,0 0-1 0 0,0-1 1 0 0,0 1 0 0 0,0 0 0 0 0,-1 0-1 0 0,1 0 1 0 0,-1 1 0 0 0,1-1-1 0 0,-1 0 1 0 0,0 1 0 0 0,1 0 4 0 0,-1 2-13 0 0,1 1 0 0 0,-1-1 1 0 0,0 0-1 0 0,0 0 0 0 0,-1 1 1 0 0,0-1-1 0 0,0 1 0 0 0,0-1 1 0 0,-1 0-1 0 0,1 1 0 0 0,-1-1 1 0 0,-1 4 12 0 0,-37 105-34 0 0,-15-48 934 0 0,49-62-850 0 0,1-1-1 0 0,-1 0 0 0 0,0-1 1 0 0,0 1-1 0 0,0-1 0 0 0,0 0 0 0 0,0 0 1 0 0,-1 0-1 0 0,1-1 0 0 0,0 0 0 0 0,-1 0 1 0 0,1 0-1 0 0,-1-1 0 0 0,1 0 0 0 0,-1 0 1 0 0,1 0-1 0 0,-1-1 0 0 0,1 0 0 0 0,-2 0-49 0 0,-49-32 152 0 0,10 11-282 0 0,24 3-476 0 0,20 17 434 0 0,2 2-152 0 0,0 0-69 0 0,0 0-14 0 0</inkml:trace>
  <inkml:trace contextRef="#ctx0" brushRef="#br0" timeOffset="436.575">549 377 14072 0 0,'0'0'513'0'0,"0"0"-284"0"0,0 0 51 0 0,0 0 59 0 0,0 0 12 0 0,0 0-75 0 0,0 0-319 0 0,0 0-138 0 0,0 0-31 0 0,0-2 58 0 0,-14-9 998 0 0,12 11-615 0 0,2 0-5 0 0,0 0 0 0 0,0 0-6 0 0,0 0-204 0 0,0 0-1 0 0,1 0 1 0 0,-1 0 0 0 0,0 0-1 0 0,0 1 1 0 0,0-1 0 0 0,0 0-1 0 0,0 0 1 0 0,0 0 0 0 0,0 1-1 0 0,0-1 1 0 0,1 0 0 0 0,-1 0 0 0 0,0 0-1 0 0,0 1 1 0 0,0-1 0 0 0,0 0-1 0 0,0 0 1 0 0,0 1 0 0 0,0-1-1 0 0,0 0 1 0 0,0 0 0 0 0,0 0 0 0 0,-1 1-1 0 0,1-1 1 0 0,0 0 0 0 0,0 0-1 0 0,0 0 1 0 0,0 1 0 0 0,0-1-1 0 0,0 0 1 0 0,0 0 0 0 0,0 0 0 0 0,-1 1-1 0 0,1-1 1 0 0,0 0 0 0 0,0 0-1 0 0,0 0 1 0 0,0 0 0 0 0,-1 0-1 0 0,1 1 1 0 0,0-1 0 0 0,0 0 0 0 0,0 0-1 0 0,0 0 1 0 0,-1 0 0 0 0,1 0-1 0 0,0 0 1 0 0,0 0 0 0 0,-1 0-1 0 0,1 0 1 0 0,0 0 0 0 0,0 0 0 0 0,0 0-14 0 0,20 10-851 0 0,-9-6 263 0 0,-1-4-18 0 0</inkml:trace>
  <inkml:trace contextRef="#ctx0" brushRef="#br0" timeOffset="1187.505">711 47 9696 0 0,'0'0'208'0'0,"-2"0"-10"0"0,-15-4 364 0 0,15 3-8 0 0,2 1 20 0 0,0 0-29 0 0,0 0-128 0 0,0 0-53 0 0,0 0-10 0 0,0 0-40 0 0,0 0-158 0 0,0 0-76 0 0,0 0-14 0 0,22-24 391 0 0,-17 22-310 0 0,1-1 0 0 0,-1 1 0 0 0,1-1 1 0 0,0 1-1 0 0,0 1 0 0 0,0-1 0 0 0,0 1 0 0 0,0 0 1 0 0,0 1-1 0 0,0-1 0 0 0,0 1 0 0 0,0 1 0 0 0,0-1 0 0 0,4 1-147 0 0,11 0 426 0 0,-4-1-488 0 0,0 1-1 0 0,0 0 0 0 0,-1 1 1 0 0,1 1-1 0 0,-1 1 0 0 0,14 5 63 0 0,27 10-64 0 0,-56-19 71 0 0,0 1 0 0 0,0-1 0 0 0,0 0-1 0 0,0 1 1 0 0,0-1 0 0 0,0 1 0 0 0,0-1-1 0 0,0 1 1 0 0,0 0 0 0 0,-1-1-1 0 0,1 1 1 0 0,0 0 0 0 0,-1-1 0 0 0,1 1-1 0 0,0 0 1 0 0,-1 0 0 0 0,1 0 0 0 0,-1 0-1 0 0,1-1 1 0 0,-1 1 0 0 0,1 0-1 0 0,-1 0 1 0 0,0 0 0 0 0,1 0 0 0 0,-1 0-1 0 0,0 0 1 0 0,0 0 0 0 0,0 0 0 0 0,0 0-1 0 0,0 0 1 0 0,0 0 0 0 0,0 0-1 0 0,0 0 1 0 0,0 0 0 0 0,0 0 0 0 0,-1 0-1 0 0,1 0 1 0 0,0 0 0 0 0,-1 0-1 0 0,1 0 1 0 0,-1 0 0 0 0,1 0 0 0 0,-1 0-1 0 0,1 0 1 0 0,-1 0 0 0 0,0-1-7 0 0,-30 48 149 0 0,9-20 140 0 0,11-5-382 0 0,21-11-56 0 0,22-3 387 0 0,6 14-534 0 0,-12 21 136 0 0,-14-2 22 0 0,-12-38 148 0 0,-1 0 1 0 0,1 0-1 0 0,-1-1 1 0 0,0 1 0 0 0,-1 0-1 0 0,1 0 1 0 0,-1-1-1 0 0,1 1 1 0 0,-1-1-1 0 0,0 1 1 0 0,0-1-1 0 0,-1 0 1 0 0,1 0 0 0 0,-1 0-1 0 0,0 0 1 0 0,1 0-1 0 0,-1-1 1 0 0,0 1-1 0 0,0-1 1 0 0,-1 0 0 0 0,0 1-11 0 0,-16 13 371 0 0,-71 35 782 0 0,82-46-1031 0 0,0-1 0 0 0,-1 1-1 0 0,1-2 1 0 0,-1 0-1 0 0,0 0 1 0 0,1 0 0 0 0,-1-1-1 0 0,0-1 1 0 0,0 0-1 0 0,-5 0-121 0 0,13-1 160 0 0,2 0-56 0 0,0 0-234 0 0,0 0-102 0 0,0 0-22 0 0,0 0 6 0 0,0 0 34 0 0,0 0 12 0 0,0 0 2 0 0,0 0-169 0 0,0 0-710 0 0,0 0-296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53.924"/>
    </inkml:context>
    <inkml:brush xml:id="br0">
      <inkml:brushProperty name="width" value="0.05" units="cm"/>
      <inkml:brushProperty name="height" value="0.05" units="cm"/>
      <inkml:brushProperty name="color" value="#004F8B"/>
    </inkml:brush>
  </inkml:definitions>
  <inkml:trace contextRef="#ctx0" brushRef="#br0">103 335 9208 0 0,'0'0'333'0'0,"0"0"-184"0"0,0 0 30 0 0,0 0 40 0 0,0 0 5 0 0,-6-5 109 0 0,-41-37-25 0 0,-1-9 1785 0 0,47 10-490 0 0,1 36-1565 0 0,0 1 1 0 0,0-1-1 0 0,0 1 0 0 0,1-1 1 0 0,0 1-1 0 0,-1-1 1 0 0,1 1-1 0 0,1-1 0 0 0,-1 1 1 0 0,1 0-1 0 0,0 0 0 0 0,0-1 1 0 0,0 1-1 0 0,1-1-38 0 0,50-47 224 0 0,11 18-106 0 0,-55 30-118 0 0,4-3 0 0 0,1 1 0 0 0,0 0 0 0 0,1 1 0 0 0,-1 1 0 0 0,1 0 0 0 0,0 1 0 0 0,12-1 0 0 0,-21 5-21 0 0,0-1 0 0 0,0 1 0 0 0,0 1 0 0 0,0-1 0 0 0,0 1 0 0 0,0 0 1 0 0,-1 0-1 0 0,1 1 0 0 0,0 0 0 0 0,-1 0 0 0 0,0 0 0 0 0,0 1 0 0 0,0-1 1 0 0,0 1-1 0 0,0 0 0 0 0,-1 1 0 0 0,0-1 0 0 0,0 1 0 0 0,0 0 0 0 0,-1 0 1 0 0,1 0-1 0 0,-1 0 0 0 0,0 1 0 0 0,-1-1 0 0 0,1 3 21 0 0,8 30-550 0 0,-10-32 514 0 0,1 0 0 0 0,-1 1 1 0 0,0-1-1 0 0,-1 1 1 0 0,0-1-1 0 0,0 0 1 0 0,0 1-1 0 0,-1-1 1 0 0,0 1-1 0 0,0-1 1 0 0,0 0-1 0 0,-1 0 1 0 0,0 1-1 0 0,0-1 1 0 0,-1 1 35 0 0,-10 39 131 0 0,11-39 7 0 0,0 0 0 0 0,0 0 0 0 0,-1-1 0 0 0,0 1 0 0 0,0-1 0 0 0,-1 0 1 0 0,1 0-1 0 0,-1 0 0 0 0,-1 0 0 0 0,1 0 0 0 0,-1-1 0 0 0,0 0 0 0 0,0 0 0 0 0,-1-1 0 0 0,-3 3-138 0 0,-29 13 802 0 0,31-17-682 0 0,1 1-1 0 0,-1-1 0 0 0,0-1 1 0 0,0 1-1 0 0,0-1 0 0 0,0 0 1 0 0,0-1-1 0 0,0 1 0 0 0,0-1 1 0 0,-1-1-1 0 0,1 0 0 0 0,-5 0-119 0 0,-58-18 416 0 0,37-1-312 0 0,30 17-207 0 0,1 0 0 0 0,-1 0 0 0 0,1 0 0 0 0,0 0 0 0 0,0 0 0 0 0,0 0 0 0 0,0 0 0 0 0,0-1 0 0 0,0 1 0 0 0,0-1 0 0 0,1 0 0 0 0,0 1 0 0 0,-1-1 0 0 0,1 0 0 0 0,0 0 0 0 0,0 0 0 0 0,1 0 0 0 0,-1 0 0 0 0,0 0 0 0 0,1 0 0 0 0,0 0 0 0 0,0-2 103 0 0,0 4-765 0 0</inkml:trace>
  <inkml:trace contextRef="#ctx0" brushRef="#br0" timeOffset="301.27">566 384 17103 0 0,'0'0'368'0'0,"0"0"4"0"0,0 0-257 0 0,0 0-200 0 0,0 0-62 0 0,0 0-12 0 0,-6-7-361 0 0,-9-26-959 0 0,11 17 1057 0 0,8 1 220 0 0,6 5-350 0 0,-4 4 240 0 0</inkml:trace>
  <inkml:trace contextRef="#ctx0" brushRef="#br0" timeOffset="830.676">809 307 12160 0 0,'-67'-21'1848'0'0,"60"18"-1581"0"0,3 1-241 0 0,1 1 0 0 0,-1-1-1 0 0,1 0 1 0 0,-1 0-1 0 0,1 0 1 0 0,0 0-1 0 0,0-1 1 0 0,0 1 0 0 0,0-1-1 0 0,0 0 1 0 0,0 0-1 0 0,1 0 1 0 0,0 0 0 0 0,-1 0-1 0 0,1 0 1 0 0,0-1-26 0 0,-14-46 235 0 0,16 44-191 0 0,1-1 1 0 0,0 0 0 0 0,1 0 0 0 0,-1 0 0 0 0,1 1-1 0 0,1-1 1 0 0,-1 0 0 0 0,1 1 0 0 0,0 0 0 0 0,1 0-1 0 0,-1 0 1 0 0,1 0 0 0 0,0 1 0 0 0,1-1 0 0 0,-1 1-1 0 0,1 0 1 0 0,0 0 0 0 0,1 1 0 0 0,-1-1 0 0 0,1 1-45 0 0,10-8 7 0 0,-12 9 0 0 0,-1 0 0 0 0,1 0 1 0 0,0 0-1 0 0,0 1 0 0 0,1-1 1 0 0,-1 1-1 0 0,0 0 0 0 0,1 0 1 0 0,0 0-1 0 0,-1 1 0 0 0,1 0 1 0 0,0-1-1 0 0,-1 2 1 0 0,1-1-1 0 0,1 1-7 0 0,18-1 2 0 0,-18 0-8 0 0,1 0 0 0 0,-1 1 0 0 0,0 0-1 0 0,0 0 1 0 0,1 1 0 0 0,-1-1 0 0 0,0 2-1 0 0,0-1 1 0 0,0 0 0 0 0,0 1 0 0 0,0 0-1 0 0,0 1 1 0 0,4 1 6 0 0,22 21-260 0 0,-10 36 578 0 0,-11-36-637 0 0,-17 26 307 0 0,-25-10 439 0 0,27-36-305 0 0,-1 0 1 0 0,0-1-1 0 0,1 1 1 0 0,-1-1-1 0 0,-1 0 1 0 0,1 0 0 0 0,-1-1-1 0 0,1 1 1 0 0,-1-1-1 0 0,0-1 1 0 0,0 1 0 0 0,-1-1-1 0 0,1 0 1 0 0,0 0-1 0 0,-1-1 1 0 0,1 1 0 0 0,-1-2-1 0 0,1 1 1 0 0,-1-1-1 0 0,-3 0-122 0 0,-22-9 276 0 0,12-7-273 0 0,7-7-318 0 0,8-5-2308 0 0,5 22 1239 0 0</inkml:trace>
  <inkml:trace contextRef="#ctx0" brushRef="#br0" timeOffset="1548.925">1139 20 9880 0 0,'0'0'290'0'0,"0"0"-3"0"0,0 0-123 0 0,0 0 177 0 0,0 0 99 0 0,0 0 22 0 0,0 0-4 0 0,0 0-22 0 0,0 0-10 0 0,0 0-2 0 0,0 0 4 0 0,0 0 17 0 0,1-2 10 0 0,5-5 1376 0 0,-3 8-1789 0 0,0 1-1 0 0,-1 1 1 0 0,1-1-1 0 0,0 0 1 0 0,-1 1-1 0 0,1-1 1 0 0,-1 1-1 0 0,0 0 1 0 0,0 0-1 0 0,0 0 1 0 0,0 0-1 0 0,0 0 1 0 0,-1 0-1 0 0,1 0 1 0 0,-1 0-1 0 0,0 1 1 0 0,0-1-1 0 0,0 1 1 0 0,0-1-1 0 0,-1 1 1 0 0,0-1-1 0 0,1 1 1 0 0,-1-1-1 0 0,0 1 1 0 0,-1-1-1 0 0,1 1 1 0 0,-1-1-1 0 0,1 1 1 0 0,-2 0-42 0 0,1 17-30 0 0,-14 56 216 0 0,-7 29 222 0 0,21-55-284 0 0,3-43-121 0 0,-1-6-6 0 0,-1-1 1 0 0,0 0-1 0 0,0 0 1 0 0,1 1-1 0 0,-1-1 1 0 0,1 0-1 0 0,-1 0 1 0 0,1 1-1 0 0,-1-1 0 0 0,1 0 1 0 0,0 0-1 0 0,-1 0 1 0 0,1 0-1 0 0,0 0 1 0 0,0 0-1 0 0,0 0 1 0 0,0 0-1 0 0,0 0 0 0 0,0-1 1 0 0,0 1-1 0 0,0 0 1 0 0,0 0-1 0 0,1-1 1 0 0,-1 1-1 0 0,1 0 3 0 0,8 0-176 0 0,0 3-15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2.226"/>
    </inkml:context>
    <inkml:brush xml:id="br0">
      <inkml:brushProperty name="width" value="0.05" units="cm"/>
      <inkml:brushProperty name="height" value="0.05" units="cm"/>
      <inkml:brushProperty name="color" value="#004F8B"/>
    </inkml:brush>
  </inkml:definitions>
  <inkml:trace contextRef="#ctx0" brushRef="#br0">1 59 16208 0 0,'0'0'474'0'0,"0"0"-1"0"0,2-1-303 0 0,12-20 134 0 0,-3 14 322 0 0,11-13 225 0 0,-20 19-656 0 0,0 0-104 0 0,-1-1-1 0 0,1 2 1 0 0,0-1-1 0 0,0 0 1 0 0,1 0-1 0 0,-1 1 1 0 0,0-1-1 0 0,0 1 1 0 0,0-1-1 0 0,0 1 1 0 0,0 0-1 0 0,0 0 1 0 0,1 0-1 0 0,-1 0 1 0 0,0 0-1 0 0,0 1 1 0 0,0-1-1 0 0,0 1 1 0 0,0-1-1 0 0,2 2-90 0 0,55 7-528 0 0,-31-4-1941 0 0,-17-4 1234 0 0</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2.27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72 26 76 0,'0'-4'30'0,"-4"1"-16"0,0-5-10 0,4 8 10 0,0 0-2 16,-5-4 3-16,1 1 5 15,0-1 4-15,0 4-1 16,4 0 0-16,-4 0-6 16,4 0 0-16,0 7-10 15,0-3-2-15,0 4-1 0,0-1 0 16,0-3 0-16,0 3-7 16,0 4 0-16,0-3 3 15,-4-1 4-15,4 4-1 16,-5 0-2-16,5 0 0 15,-4 0-1-15,0 0 2 16,0 0 1-16,0 4 3 16,0-4 1-16,-1 4 1 15,1 0 0-15,0-4-2 16,4 4 1-16,0-4-4 0,0 0-2 16,0-4 0-16,4 1-1 15,5-4 2-15,3-4 1 16,1 0-4-16,-1 0 1 15,1-4 0-15,-1 4 2 16,1 0-1-16,3-4-1 16,1 4 1-16,-5 0 1 15,5 0 1-15,0 0 1 16,-1 4-5-16,-3-4 1 16,-1 0 0-16,1 0 0 15,-1 0-3-15,1 0 0 16,-1 0-3-16,-4 0 1 0,1 4-8 15,-1-4-4-15,0 0-18 16,-8 0-5-16,5 0-43 16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2.471"/>
    </inkml:context>
    <inkml:brush xml:id="br0">
      <inkml:brushProperty name="width" value="0.05" units="cm"/>
      <inkml:brushProperty name="height" value="0.05" units="cm"/>
      <inkml:brushProperty name="color" value="#004F8B"/>
    </inkml:brush>
  </inkml:definitions>
  <inkml:trace contextRef="#ctx0" brushRef="#br0">0 1 17247 0 0,'0'0'768'0'0,"0"0"152"0"0,0 0-736 0 0,0 0-184 0 0,11 5 0 0 0,-11-1 0 0 0,0-4-96 0 0,5 5-48 0 0,0 4-16 0 0,-5-9 0 0 0,0 0-520 0 0,0 0-112 0 0,0 0-15 0 0,0 0-9 0 0,0 0-280 0 0,0 0-56 0 0,7 4-16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2.920"/>
    </inkml:context>
    <inkml:brush xml:id="br0">
      <inkml:brushProperty name="width" value="0.05" units="cm"/>
      <inkml:brushProperty name="height" value="0.05" units="cm"/>
      <inkml:brushProperty name="color" value="#004F8B"/>
    </inkml:brush>
  </inkml:definitions>
  <inkml:trace contextRef="#ctx0" brushRef="#br0">1 0 18127 0 0,'0'0'512'0'0,"0"0"112"0"0,0 0-496 0 0,0 0-128 0 0,0 0 0 0 0,0 0 0 0 0,0 0 0 0 0,0 0-144 0 0,0 0 32 0 0,0 0 8 0 0,0 0-320 0 0,0 0-64 0 0,0 0-16 0 0,0 0 0 0 0,0 0-1295 0 0,0 0-265 0 0,0 0-48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3.418"/>
    </inkml:context>
    <inkml:brush xml:id="br0">
      <inkml:brushProperty name="width" value="0.05" units="cm"/>
      <inkml:brushProperty name="height" value="0.05" units="cm"/>
      <inkml:brushProperty name="color" value="#004F8B"/>
    </inkml:brush>
  </inkml:definitions>
  <inkml:trace contextRef="#ctx0" brushRef="#br0">0 0 19319 0 0,'7'5'856'0'0,"-3"5"176"0"0,1-5-824 0 0,0 0-208 0 0,2 5 0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56.491"/>
    </inkml:context>
    <inkml:brush xml:id="br0">
      <inkml:brushProperty name="width" value="0.05" units="cm"/>
      <inkml:brushProperty name="height" value="0.05" units="cm"/>
      <inkml:brushProperty name="color" value="#004F8B"/>
    </inkml:brush>
  </inkml:definitions>
  <inkml:trace contextRef="#ctx0" brushRef="#br0">153 446 11400 0 0,'0'0'521'0'0,"0"0"-10"0"0,0-1-325 0 0,7-20-106 0 0,2 10-1 0 0,40-32-1176 0 0,-12 21 1514 0 0,-35 21-375 0 0,-1 0 0 0 0,1 0 1 0 0,0 1-1 0 0,0-1 0 0 0,0 0 0 0 0,0 1 0 0 0,-1 0 0 0 0,1 0 1 0 0,0-1-1 0 0,0 1 0 0 0,0 0 0 0 0,0 0 0 0 0,0 1 1 0 0,0-1-1 0 0,0 0 0 0 0,0 1 0 0 0,0-1 0 0 0,0 1 0 0 0,-1-1 1 0 0,1 1-1 0 0,0 0 0 0 0,0 0 0 0 0,-1 0 0 0 0,1 0 1 0 0,-1 0-43 0 0,0 0 82 0 0,-1-1 46 0 0,-1 6 914 0 0,-3 9 226 0 0,4-13-808 0 0,-6 4 1379 0 0,-4 2-2717 0 0,10-8 376 0 0</inkml:trace>
  <inkml:trace contextRef="#ctx0" brushRef="#br0" timeOffset="1750.912">228 342 8288 0 0,'0'0'381'0'0,"0"0"-6"0"0,0 0-207 0 0,0 0 24 0 0,0 0 37 0 0,0 0 10 0 0,0 0-18 0 0,0 0-77 0 0,0 0-31 0 0,0 0-7 0 0,-1 1 6 0 0,-5 0 55 0 0,1 1 0 0 0,-1-1 1 0 0,1 0-1 0 0,-1-1 0 0 0,1 1 1 0 0,-1-1-1 0 0,1 0 0 0 0,-1-1 1 0 0,0 1-1 0 0,1-1 0 0 0,-1 0 1 0 0,-4-2-168 0 0,-16 1 914 0 0,-13-6-623 0 0,0-7 10 0 0,26 7-87 0 0,-5-21 68 0 0,5 4 165 0 0,13 21-402 0 0,-1-1 1 0 0,1 0-1 0 0,0 1 0 0 0,0-1 1 0 0,0 0-1 0 0,1 0 0 0 0,-1 1 1 0 0,1-1-1 0 0,0 1 0 0 0,1-1 1 0 0,-1 1-1 0 0,1-1 0 0 0,0 1 1 0 0,0 0-1 0 0,0-1-45 0 0,11-33 87 0 0,16-24-551 0 0,-28 58 464 0 0,1 1 0 0 0,1-1 0 0 0,-1 0 0 0 0,0 1 0 0 0,1 0 0 0 0,0-1 0 0 0,0 1 0 0 0,0 0 0 0 0,0 1 0 0 0,0-1 0 0 0,0 0 0 0 0,1 1 0 0 0,0 0 0 0 0,-1 0 0 0 0,2-1 0 0 0,44-25 0 0 0,-46 26 0 0 0,0 1 0 0 0,1 0 0 0 0,-1 1 0 0 0,0-1 0 0 0,0 0 0 0 0,1 1 0 0 0,-1 0 0 0 0,0 0 0 0 0,0 0 0 0 0,1 0 0 0 0,-1 0 0 0 0,0 1 0 0 0,1-1 0 0 0,-1 1 0 0 0,0 0 0 0 0,0 0 0 0 0,0 0 0 0 0,0 1 0 0 0,0-1 0 0 0,0 1 0 0 0,0-1 0 0 0,0 1 0 0 0,-1 0 0 0 0,1 0 0 0 0,0 0 0 0 0,-1 1 0 0 0,1-1 0 0 0,52 70 0 0 0,-23-30 0 0 0,-7 22 0 0 0,-25-12 480 0 0,-5-34-451 0 0,-2 0 1 0 0,0-1-1 0 0,-1 0 1 0 0,-1-1-1 0 0,-1 0 1 0 0,-7 11-30 0 0,-22 13 415 0 0,3-9 112 0 0,-23-15 621 0 0,15-27-354 0 0,18-12-646 0 0,9-21-2746 0 0,17 35 1491 0 0</inkml:trace>
  <inkml:trace contextRef="#ctx0" brushRef="#br0" timeOffset="2285.212">546 451 9472 0 0,'-38'-22'1024'0'0,"38"22"-987"0"0,-1 0 0 0 0,1 0 0 0 0,-1 0 0 0 0,1 0 0 0 0,0 0 0 0 0,-1 0 0 0 0,1 0 0 0 0,0 0 0 0 0,-1 0 0 0 0,1 0 0 0 0,0 0 0 0 0,-1 0 0 0 0,1 0 0 0 0,0 0 0 0 0,-1-1 0 0 0,1 1 0 0 0,0 0 0 0 0,-1 0 0 0 0,1 0 0 0 0,0-1 0 0 0,-1 1 0 0 0,1 0 0 0 0,0 0 0 0 0,0-1 0 0 0,-1 1 0 0 0,1 0 0 0 0,0-1 0 0 0,0 1 0 0 0,0 0 0 0 0,0-1 0 0 0,-1 1 0 0 0,1 0 0 0 0,0-1 0 0 0,0 1 0 0 0,0 0 0 0 0,0-1 0 0 0,0 1 0 0 0,0 0 0 0 0,0-1 0 0 0,0 1 0 0 0,0-1 0 0 0,0 1 0 0 0,0 0 0 0 0,0-1 0 0 0,0 1 0 0 0,0 0 0 0 0,0-1 0 0 0,0 1 0 0 0,0 0 0 0 0,1-1 0 0 0,-1 1 0 0 0,0 0 0 0 0,0-1 0 0 0,0 1 0 0 0,1 0 0 0 0,-1-1 0 0 0,0 1 0 0 0,0 0 0 0 0,1 0 0 0 0,-1-1 0 0 0,0 1 0 0 0,1 0 0 0 0,-1 0 0 0 0,0 0 0 0 0,0-1 0 0 0,1 1 0 0 0,-1 0 0 0 0,1 0-37 0 0,1-2 43 0 0,0-1 0 0 0,1 1 0 0 0,-1 0 0 0 0,1 0 0 0 0,-1 1 0 0 0,1-1 1 0 0,0 1-1 0 0,0-1 0 0 0,0 1 0 0 0,0 0 0 0 0,0 0 0 0 0,0 0 0 0 0,0 0 1 0 0,0 0-1 0 0,0 1 0 0 0,0 0 0 0 0,4-1-43 0 0,18-4-161 0 0,-20 1 179 0 0,1 14 925 0 0,-20 2 216 0 0,13-10-782 0 0,1-2-162 0 0,0 0-73 0 0,0 0-13 0 0,0 0-57 0 0,0 0-235 0 0,0 0-107 0 0,0 0-18 0 0,6 0-1236 0 0,4 0 178 0 0</inkml:trace>
  <inkml:trace contextRef="#ctx0" brushRef="#br0" timeOffset="4964.174">762 87 7752 0 0,'0'0'277'0'0,"0"0"-122"0"0,0 0 157 0 0,0 0 82 0 0,0 0 20 0 0,0 0-33 0 0,-7 0 190 0 0,0 0-419 0 0,5 0-35 0 0,0 0-18 0 0,-27-9 1341 0 0,27 9-1035 0 0,2 0 38 0 0,0 0 5 0 0,0 0-35 0 0,0 0-145 0 0,0 0-63 0 0,0 0-11 0 0,0 0 15 0 0,0 0 74 0 0,0 0 33 0 0,0 0 4 0 0,0 0-23 0 0,0 0-94 0 0,0 0-41 0 0,0 0-9 0 0,0 0-5 0 0,12-22 240 0 0,-7 17-335 0 0,1 0-1 0 0,-1 0 0 0 0,1 1 0 0 0,0 0 0 0 0,0 0 0 0 0,0 0 0 0 0,0 1 0 0 0,0 0 0 0 0,1 0 0 0 0,0 0 1 0 0,-1 1-1 0 0,1 0 0 0 0,0 1 0 0 0,4-1-52 0 0,63 1 317 0 0,-50 7-716 0 0,-21-5 353 0 0,0 1-1 0 0,0 0 0 0 0,-1 0 0 0 0,1 0 0 0 0,0 1 1 0 0,-1-1-1 0 0,1 1 0 0 0,-1-1 0 0 0,0 1 0 0 0,0 0 1 0 0,0 0-1 0 0,0 0 0 0 0,-1 0 0 0 0,1 0 0 0 0,-1 0 0 0 0,0 0 1 0 0,1 1-1 0 0,-2-1 0 0 0,1 0 0 0 0,0 1 0 0 0,-1-1 1 0 0,1 1-1 0 0,-1-1 0 0 0,0 0 0 0 0,0 1 0 0 0,0-1 1 0 0,-1 2 46 0 0,-4 57-75 0 0,5-54 75 0 0,-1 0 0 0 0,0 0 1 0 0,-1-1-1 0 0,1 1 0 0 0,-1-1 0 0 0,-1 1 0 0 0,0-1 1 0 0,0 0-1 0 0,0 1 0 0 0,-1-2 0 0 0,0 1 1 0 0,0 0-1 0 0,-25 49 106 0 0,-41 45 150 0 0,23-20 165 0 0,46-48 443 0 0,2-31-826 0 0,0-1-1 0 0,0 0 1 0 0,0 0-1 0 0,0 0 1 0 0,0 1-1 0 0,0-1 1 0 0,1 0-1 0 0,-1 0 1 0 0,0-1-1 0 0,0 1 1 0 0,1 0-1 0 0,-1 0 1 0 0,0-1-1 0 0,1 1 1 0 0,-1-1-1 0 0,1 1 1 0 0,-1-1-1 0 0,1 1 1 0 0,-1-1-1 0 0,1 0 1 0 0,0 0-1 0 0,-1 0 1 0 0,1 0-1 0 0,-1 0 1 0 0,1 0-1 0 0,-1 0 1 0 0,1 0-1 0 0,-1-1 1 0 0,1 1-1 0 0,-1-1 1 0 0,1 1-1 0 0,-1-1 1 0 0,1 1-1 0 0,-1-1 1 0 0,0 0-1 0 0,1 0-37 0 0,1 0 82 0 0,88-32 630 0 0,-85 30-712 0 0,1 0 0 0 0,0 1 0 0 0,-1-1 0 0 0,1 1 0 0 0,0 0 0 0 0,1 1 0 0 0,-1 0 0 0 0,0 0 0 0 0,0 1 0 0 0,0-1 0 0 0,5 2 0 0 0,47-6 260 0 0,-54 5-248 0 0,-1 0 2 0 0,8 9-926 0 0,-11-8 410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42.42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49 173 6560 0 0,'0'0'298'0'0,"0"0"-3"0"0,0 0-216 0 0,0 0-217 0 0,-2 0-76 0 0,-6 0-12 0 0,7 0-59 0 0,1 0-231 0 0,0 0-100 0 0,0 0-21 0 0,0 0 24 0 0,-7-5 267 0 0,2 2 141 0 0,-20 1 9130 0 0,24 3-8782 0 0,1-1 1 0 0,0 0 25 0 0,0 0 107 0 0,0 0 48 0 0,0 0 11 0 0,0 0-23 0 0,22 14 660 0 0,54-9-14 0 0,26 10-768 0 0,28-1-169 0 0,-60-11 187 0 0,9 3-38 0 0,176 23 13 0 0,-34-9-270 0 0,107-7 205 0 0,-188-8-108 0 0,221 14-82 0 0,-5-10 72 0 0,124-12 0 0 0,-215 8 0 0 0,-50-7 0 0 0,7 7 0 0 0,35 0 0 0 0,8-15 12 0 0,91-33 976 0 0,-23-18-442 0 0,-41 42-452 0 0,-33-5-94 0 0,-17-5 0 0 0,140-19 0 0 0,-251 9 246 0 0,-30 31-236 0 0,3-3-10 0 0,-30-13 128 0 0,-53 14 1290 0 0,-25 11-1612 0 0,0 0 1 0 0,0 0 0 0 0,0 0-1 0 0,0 0 1 0 0,0 0 0 0 0,0 1-1 0 0,0 0 1 0 0,1 0 0 0 0,-1 0-1 0 0,1 0 1 0 0,-1 0 0 0 0,1 1-1 0 0,0 0 1 0 0,0-1 0 0 0,0 1-1 0 0,-2 3 194 0 0,-6 4-1059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56.711"/>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0 33 7488 0 0,'0'0'217'0'0,"0"0"54"0"0,0 0 77 0 0,0 0 32 0 0,7-6 664 0 0,23-8-32 0 0,-29 14-924 0 0,-1 0 100 0 0,0 0 41 0 0,12-5 339 0 0,29 2-105 0 0,-8 11-39 0 0,65-8 780 0 0,-33 10-542 0 0,47-1-456 0 0,-31-3-206 0 0,11-10 0 0 0,171 31 192 0 0,-191-22-128 0 0,1 0 0 0 0,-2 0 117 0 0,92-1-276 0 0,-135-4 176 0 0,0-1 0 0 0,0-2 0 0 0,0 0 0 0 0,20-6-81 0 0,56-7 406 0 0,8 20-342 0 0,61 5 261 0 0,5-4-139 0 0,-87-10-52 0 0,72-9 228 0 0,64-11 294 0 0,-39 11-382 0 0,-69 7 112 0 0,-27 11-366 0 0,117 9-20 0 0,-134-4 209 0 0,1-3-1 0 0,0-3 0 0 0,34-5-208 0 0,-10 1 254 0 0,93 20-398 0 0,-74-14 465 0 0,91 15-245 0 0,-58 3 480 0 0,25 21-326 0 0,50-2-220 0 0,-6-2-82 0 0,-136-32 72 0 0,-54-7 15 0 0,0 2-1 0 0,0 1 1 0 0,-1 1-1 0 0,1 2 0 0 0,-1 1-14 0 0,41 3 0 0 0,21 3 0 0 0,15-5 0 0 0,-20-3 0 0 0,36 7 0 0 0,217 17 0 0 0,-243-15 0 0 0,112-25 0 0 0,73 19 0 0 0,-67-4 0 0 0,131 4 0 0 0,-126-1 0 0 0,70-2 0 0 0,-61-14 0 0 0,-5-12 112 0 0,-82-3-192 0 0,-24 3 80 0 0,-5 13 74 0 0,-71 9-71 0 0,0-3 0 0 0,0-1 0 0 0,0-3-1 0 0,-1-1 1 0 0,9-4-3 0 0,197-19 8 0 0,23-3-8 0 0,-92 27 158 0 0,-59 9-38 0 0,-34-19-99 0 0,-8 5 312 0 0,10 10-261 0 0,-35 1-61 0 0,-36 0 794 0 0,-14-1-686 0 0,1 3-139 0 0,-2-2 69 0 0,1-2 38 0 0,4-2-7 0 0,-6 3-106 0 0,0 0 0 0 0,0 1 0 0 0,0-1 0 0 0,0 0 0 0 0,-1 0 0 0 0,1 1 0 0 0,0-1 0 0 0,0 0 0 0 0,0 0 0 0 0,0 1 0 0 0,0-1 0 0 0,0 0 1 0 0,0 0-1 0 0,0 1 0 0 0,0-1 0 0 0,0 0 0 0 0,0 0 0 0 0,0 1 0 0 0,0-1 0 0 0,0 0 0 0 0,0 0 0 0 0,0 1 0 0 0,0-1 0 0 0,1 0 0 0 0,-1 0 1 0 0,0 1-1 0 0,0-1 0 0 0,0 0 0 0 0,0 0 0 0 0,0 1 0 0 0,1-1 0 0 0,-1 0 0 0 0,0 0 0 0 0,0 0 0 0 0,0 1 0 0 0,1-1 0 0 0,-1 0 0 0 0,0 0 0 0 0,0 0 1 0 0,1 0-1 0 0,-1 0 0 0 0,0 0 26 0 0,-6 14-1114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1:30.169"/>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23 7464 0 0,'0'0'216'0'0,"0"0"64"0"0,0 0 142 0 0,0 0 61 0 0,0 0 12 0 0,0 0-23 0 0,0 0-102 0 0,0 0-46 0 0,0 0-10 0 0,0 0-28 0 0,7-5 292 0 0,23 14-74 0 0,9-20-171 0 0,29 9 166 0 0,20 6 1683 0 0,-60 0-1431 0 0,19 3-326 0 0,51 17-344 0 0,-39-9-81 0 0,135-1 1152 0 0,-59-6-544 0 0,32 18-480 0 0,-103-17-128 0 0,23 11 0 0 0,31 2 0 0 0,131-17 136 0 0,-87 10-72 0 0,-39-6-10 0 0,1 1-44 0 0,248-5 518 0 0,-239 4 128 0 0,-34 1-536 0 0,-13-9-120 0 0,28-11 76 0 0,-13 5 139 0 0,110 11 46 0 0,-64-7-450 0 0,-89 6-512 0 0,109 4 1674 0 0,-27 5-984 0 0,-11-1 83 0 0,-37-3-72 0 0,5-9 0 0 0,64-11 0 0 0,-52 15 11 0 0,30-15 42 0 0,13-9-53 0 0,15 11 64 0 0,60 12 24 0 0,3-23-24 0 0,-110 3 80 0 0,64-11 23 0 0,-156 22-173 0 0,-1 1-1 0 0,1 1 1 0 0,0 2 0 0 0,21 2 6 0 0,59-4 218 0 0,49-22-218 0 0,69-4 400 0 0,-117 15-320 0 0,78 10 51 0 0,13-34-198 0 0,-91 28 67 0 0,57 5 0 0 0,60 1 136 0 0,-139-1-200 0 0,-1-4 115 0 0,72-6-94 0 0,-14 16 43 0 0,57-2-80 0 0,-13 12-105 0 0,-54 31-1280 0 0,-107-33 955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7:48.879"/>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0 4358 16495 0 0,'0'0'358'0'0,"0"0"-4"0"0,0 0-200 0 0,0 0-17 0 0,0 0 20 0 0,2 0 3 0 0,38-5-54 0 0,-22-11-1715 0 0,-9 3 505 0 0,-8 12 528 0 0</inkml:trace>
  <inkml:trace contextRef="#ctx0" brushRef="#br0" timeOffset="902.059">475 3849 9896 0 0,'0'0'210'0'0,"0"0"14"0"0,0 0-108 0 0,0 0-32 0 0,0 0 20 0 0,0 0 50 0 0,0 0 26 0 0,0 0 26 0 0,0 0 97 0 0,-10 10 766 0 0,-4 51 668 0 0,11-26-1498 0 0,-12 147 41 0 0,15 33 158 0 0,-1-210-377 0 0,0 1 0 0 0,0-1 0 0 0,1 0 0 0 0,0 1 0 0 0,0-1 0 0 0,1 1 0 0 0,0-1 0 0 0,-1 0 0 0 0,2 1 0 0 0,-1-1 0 0 0,1 0 0 0 0,0 0 0 0 0,0 0 0 0 0,0 0 0 0 0,0 0 0 0 0,1 0 0 0 0,0 0 0 0 0,0-1 0 0 0,1 0-1 0 0,-1 1 1 0 0,1-1 0 0 0,0-1 0 0 0,0 1 0 0 0,4 3-61 0 0,-1-7 62 0 0,0 1 0 0 0,0-1 0 0 0,0-1 0 0 0,0 1 0 0 0,0-1-1 0 0,0 0 1 0 0,-1-1 0 0 0,1 0 0 0 0,0 0 0 0 0,-1 0 0 0 0,1-1-1 0 0,-1 0 1 0 0,0 0 0 0 0,2-2-62 0 0,-7 5 4 0 0,95-49 310 0 0,-55 22-565 0 0,-2-3-1 0 0,-1-1 0 0 0,-2-2 1 0 0,15-18 251 0 0,-45 45-25 0 0,2-2 22 0 0,-1 0 0 0 0,0 0 0 0 0,0-1 1 0 0,-1 0-1 0 0,0 0 0 0 0,0-1 0 0 0,-1 1 0 0 0,0-1 0 0 0,2-9 3 0 0,14-55 1279 0 0,-21 72-1126 0 0,0 0-8 0 0,0-4-39 0 0,0 4-162 0 0,0 2-62 0 0,0 0 12 0 0,0 0 8 0 0,0 0 0 0 0,1 20-236 0 0,14 27 392 0 0,2 15-29 0 0,31 96-572 0 0,2-20 505 0 0,-49-135 72 0 0,0 0 0 0 0,1 0-1 0 0,-1 0 1 0 0,1 0 0 0 0,-1-1 0 0 0,1 1 0 0 0,0-1 0 0 0,0 1-1 0 0,0-1 1 0 0,0 1 0 0 0,0-1 0 0 0,1 0 0 0 0,-1 0 0 0 0,1 0 0 0 0,-1-1-1 0 0,1 1 1 0 0,0 0 0 0 0,0-1 0 0 0,0 0 0 0 0,0 0 0 0 0,0 0-1 0 0,0 0 1 0 0,0 0 0 0 0,0 0 0 0 0,0-1 0 0 0,0 0 0 0 0,0 1 0 0 0,0-1-1 0 0,0-1 1 0 0,1 1 0 0 0,0 0-34 0 0,3-4 21 0 0,0-1-1 0 0,0 0 1 0 0,0 0 0 0 0,0-1-1 0 0,-1 1 1 0 0,0-1 0 0 0,0-1-1 0 0,0 1 1 0 0,-1-1-1 0 0,0 0 1 0 0,0 0 0 0 0,-1-1-1 0 0,3-7-20 0 0,-1 6 25 0 0,10-17-26 0 0,5-7 69 0 0,-1-1 1 0 0,-2 0-1 0 0,-2-2 0 0 0,7-21-68 0 0,35-101 482 0 0,-8 5 196 0 0,-41 117-1079 0 0,-8 34 525 0 0,-1 2 17 0 0,0 0-37 0 0,0 0-169 0 0,0 0-79 0 0,0 0-15 0 0,-5 13-310 0 0,1-1 137 0 0,3 6-11 0 0</inkml:trace>
  <inkml:trace contextRef="#ctx0" brushRef="#br0" timeOffset="4785.976">1446 4903 8064 0 0,'0'0'233'0'0,"0"0"43"0"0,0 0 32 0 0,0 0 11 0 0,0 0 1 0 0,0 0-27 0 0,0 0-112 0 0,0 0-49 0 0,0 0-10 0 0,0 0-12 0 0,-1 1-47 0 0,-4 4-52 0 0,1 2-1 0 0,-14 24 1452 0 0,18-31-1424 0 0,0 0 1 0 0,0 1 0 0 0,0-1 0 0 0,0 0-1 0 0,0 0 1 0 0,0 1 0 0 0,0-1-1 0 0,0 0 1 0 0,0 0 0 0 0,0 1 0 0 0,0-1-1 0 0,0 0 1 0 0,0 0 0 0 0,0 1-1 0 0,0-1 1 0 0,0 0 0 0 0,0 0 0 0 0,0 1-1 0 0,1-1 1 0 0,-1 0 0 0 0,0 0 0 0 0,0 1-1 0 0,0-1 1 0 0,0 0 0 0 0,0 0-1 0 0,1 0 1 0 0,-1 1 0 0 0,0-1 0 0 0,0 0-1 0 0,0 0 1 0 0,1 0 0 0 0,-1 0 0 0 0,0 0-1 0 0,0 1 1 0 0,1-1 0 0 0,-1 0-1 0 0,0 0 1 0 0,0 0 0 0 0,1 0 0 0 0,-1 0-1 0 0,0 0 1 0 0,0 0 0 0 0,1 0-1 0 0,-1 0 1 0 0,0 0 0 0 0,0 0 0 0 0,1 0-1 0 0,-1 0 1 0 0,0 0 0 0 0,0 0 0 0 0,1 0-1 0 0,-1 0 1 0 0,0 0 0 0 0,0 0-1 0 0,1-1 1 0 0,-1 1 0 0 0,0 0 0 0 0,0 0-1 0 0,0 0 1 0 0,1 0 0 0 0,-1 0-1 0 0,0-1 1 0 0,0 1 0 0 0,0 0 0 0 0,1 0-39 0 0,18-17-66 0 0,-10 8 244 0 0,28-21-315 0 0,-1-3-1 0 0,-1-1 1 0 0,-2-1 0 0 0,20-30 137 0 0,5-19-64 0 0,-31 45 74 0 0,-26 38 53 0 0,-1 1 44 0 0,10 5 233 0 0,-11 43 164 0 0,-2-33-319 0 0,-4 81 960 0 0,7-47-572 0 0,6 22 351 0 0,-5-69-916 0 0,0 1 0 0 0,1 0 0 0 0,-1-1 0 0 0,1 1 0 0 0,0-1 0 0 0,-1 0 0 0 0,1 1 0 0 0,0-1 0 0 0,1 0 0 0 0,-1 0 0 0 0,0 0 0 0 0,1 0 0 0 0,-1-1 0 0 0,1 1 0 0 0,-1-1 0 0 0,1 1 0 0 0,0-1 0 0 0,-1 0-1 0 0,1 0 1 0 0,0 0 0 0 0,0 0 0 0 0,0-1 0 0 0,0 1 0 0 0,0-1 0 0 0,1 0-8 0 0,2 0-119 0 0,0 0 0 0 0,0-1 0 0 0,0 0 0 0 0,0 0-1 0 0,0-1 1 0 0,0 1 0 0 0,0-1 0 0 0,0-1 0 0 0,0 1 0 0 0,-1-1 0 0 0,1 0-1 0 0,-1 0 1 0 0,0-1 0 0 0,4-3 119 0 0,8-2-542 0 0</inkml:trace>
  <inkml:trace contextRef="#ctx0" brushRef="#br0" timeOffset="5078.587">1742 4180 17687 0 0,'0'0'382'0'0,"0"0"-6"0"0,0 0-224 0 0,0 0-70 0 0,1 1-15 0 0,3 2-42 0 0,-3-2 35 0 0,-1-1 12 0 0,0 0 0 0 0,25-1-165 0 0,-9-4-702 0 0,-10 1 347 0 0</inkml:trace>
  <inkml:trace contextRef="#ctx0" brushRef="#br0" timeOffset="7093.57">2486 4348 12928 0 0,'0'0'381'0'0,"0"0"-6"0"0,0 0-190 0 0,0 0 96 0 0,0 0 67 0 0,0 0 18 0 0,0 0-14 0 0,0 0-67 0 0,0 0-28 0 0,0 0-7 0 0,0 0-2 0 0,0 0-1 0 0,6-6 500 0 0,16-8 853 0 0,11-1-1604 0 0,-8 12-333 0 0,-13 7 115 0 0</inkml:trace>
  <inkml:trace contextRef="#ctx0" brushRef="#br0" timeOffset="7383.681">3326 4353 13184 0 0,'0'0'284'0'0,"0"0"1"0"0,2 0-185 0 0,67-10 541 0 0,-26 1-485 0 0,-37 7-124 0 0,-2-6-64 0 0,-4 8 9 0 0,0-1-1 0 0,0 0 1 0 0,0 1-1 0 0,1-1 1 0 0,-1 1-1 0 0,0-1 1 0 0,1 0 0 0 0,-1 1-1 0 0,0-1 1 0 0,1 1-1 0 0,-1-1 1 0 0,1 1-1 0 0,-1-1 1 0 0,1 1-1 0 0,-1 0 1 0 0,1-1-1 0 0,-1 1 1 0 0,1 0-1 0 0,-1-1 1 0 0,1 1 0 0 0,0 0-1 0 0,-1-1 1 0 0,1 1-1 0 0,-1 0 1 0 0,1 0-1 0 0,0 0 1 0 0,-1 0-1 0 0,1 0 1 0 0,0-1-1 0 0,-1 1 1 0 0,1 0-1 0 0,0 1 1 0 0,-1-1 0 0 0,1 0-1 0 0,0 0 1 0 0,-1 0-1 0 0,1 0 24 0 0,3 1-820 0 0,1-1-598 0 0</inkml:trace>
  <inkml:trace contextRef="#ctx0" brushRef="#br0" timeOffset="7657.04">3867 4338 12216 0 0,'0'0'265'0'0,"0"0"-4"0"0,17 0-113 0 0,24 16 982 0 0,-36-13-1234 0 0,8-1-2180 0 0,3 1 810 0 0,-12-7 868 0 0</inkml:trace>
  <inkml:trace contextRef="#ctx0" brushRef="#br0" timeOffset="7817.583">4351 4415 13552 0 0,'0'0'498'0'0,"0"0"-258"0"0,0 0 135 0 0,0 0 89 0 0,0 0 16 0 0,0 0-32 0 0,0 0-163 0 0,0 0-77 0 0,0 0-15 0 0,0 0-15 0 0,0 0-62 0 0,0 0-27 0 0,0 0-8 0 0,0 0 7 0 0,0 0 35 0 0,0 0 18 0 0,0 0 3 0 0,0 0-12 0 0,0 0-49 0 0,0 0-12 0 0,0 0-9 0 0,0 0-112 0 0,0 0-57 0 0,0 0-12 0 0,2 1-163 0 0,14 3-1954 0 0,-7-4 907 0 0</inkml:trace>
  <inkml:trace contextRef="#ctx0" brushRef="#br0" timeOffset="17404.969">6868 4271 9696 0 0,'14'-9'5293'0'0,"-7"8"-5446"0"0,-5 1 494 0 0,-2 0 10 0 0,22 11 960 0 0,29-2-1986 0 0,-39-9-5 0 0,-1 0 84 0 0</inkml:trace>
  <inkml:trace contextRef="#ctx0" brushRef="#br0" timeOffset="17643.328">7526 4385 13824 0 0,'0'0'298'0'0,"0"0"-3"0"0,2 0-188 0 0,38-17 1181 0 0,-13-7-1052 0 0,-25 21-290 0 0,28-28-1560 0 0,-28 30 954 0 0</inkml:trace>
  <inkml:trace contextRef="#ctx0" brushRef="#br0" timeOffset="8950.507">4874 3930 10680 0 0,'1'-2'489'0'0,"26"-50"470"0"0,-22 34-863 0 0,0 9-96 0 0,6-8-27 0 0,-3 6 1970 0 0,-21 21-1070 0 0,11-8-876 0 0,1 1 0 0 0,-1 0 0 0 0,1-1 1 0 0,0 1-1 0 0,0 0 0 0 0,1 0 0 0 0,-1 0 0 0 0,0 0 1 0 0,1 0-1 0 0,0 0 0 0 0,0 0 0 0 0,0 0 0 0 0,0 0 0 0 0,0 0 1 0 0,1 0-1 0 0,-1 0 0 0 0,1 0 0 0 0,0 0 0 0 0,0 0 1 0 0,0 0-1 0 0,0 0 0 0 0,0-1 0 0 0,1 2 3 0 0,5 20 12 0 0,13 145 492 0 0,-15-74-80 0 0,1-7-106 0 0,-2-23-146 0 0,8-22 33 0 0,-5-39-205 0 0,0-6-8 0 0,-1 0 0 0 0,0-1 0 0 0,0 1-1 0 0,0-1 1 0 0,0-1 0 0 0,-1 1 0 0 0,1-1-1 0 0,-1 0 1 0 0,0 0 0 0 0,0 0 0 0 0,0-1-1 0 0,-1 0 1 0 0,1 0 0 0 0,-1 0-1 0 0,0-1 10 0 0,99-142-273 0 0,-95 133 258 0 0,17-29 296 0 0,-2-1 0 0 0,-2-1 1 0 0,3-14-283 0 0,-2 3 912 0 0,-21 48-932 0 0,-1 7-131 0 0,0 2-20 0 0,0 14-158 0 0,0-13 321 0 0,-1 8-43 0 0,1-1 1 0 0,0 1-1 0 0,1 0 0 0 0,0 0 1 0 0,0 0-1 0 0,1 0 0 0 0,0 0 1 0 0,1-1-1 0 0,0 1 1 0 0,2 3 49 0 0,41 75-59 0 0,9 13 186 0 0,-47-84 54 0 0,1-1 0 0 0,1 0 0 0 0,1 0 1 0 0,0-1-1 0 0,1 0 0 0 0,12 11-180 0 0,-10-13 36 0 0,-12-9-21 0 0,0 0 0 0 0,1 0 0 0 0,0-1-1 0 0,-1 1 1 0 0,1-1 0 0 0,0 0 0 0 0,0 0 0 0 0,0 0 0 0 0,0 0 0 0 0,1-1 0 0 0,-1 1 0 0 0,1-1 0 0 0,-1 0 0 0 0,0 0 0 0 0,1 0 0 0 0,0 0-1 0 0,2 0-14 0 0,-2-1 34 0 0,0 0-1 0 0,0 0 0 0 0,0 0 1 0 0,0 0-1 0 0,0-1 0 0 0,0 1 0 0 0,0-1 1 0 0,0 0-1 0 0,0 0 0 0 0,0-1 1 0 0,0 1-1 0 0,-1-1 0 0 0,1 0 0 0 0,0 0 1 0 0,-1 0-1 0 0,0 0 0 0 0,1-1 0 0 0,-1 1 1 0 0,0-1-1 0 0,0 0 0 0 0,-1 0 1 0 0,1 0-1 0 0,0 0 0 0 0,-1-1 0 0 0,1 0-33 0 0,20-40 139 0 0,-1-1 0 0 0,-3-1-1 0 0,-2-1 1 0 0,-1 0 0 0 0,-3-1-1 0 0,0-8-138 0 0,20-107-101 0 0,-22 100 362 0 0,-10 25-21 0 0,-1 37-162 0 0,0 1-64 0 0,0 0-220 0 0,0 0-97 0 0,0 0-17 0 0,-1 2-175 0 0,-5 11-706 0 0,1 6-301 0 0</inkml:trace>
  <inkml:trace contextRef="#ctx0" brushRef="#br0" timeOffset="15987.594">6016 4487 5312 0 0,'0'0'157'0'0,"0"-2"-9"0"0,6-42-690 0 0,-5 28 1077 0 0,4-12-336 0 0,-4 25-87 0 0,2-4-71 0 0,-2 5 47 0 0,-1 2-4 0 0,0 0-10 0 0,0 0 38 0 0,0 0 166 0 0,0 0 70 0 0,0 0 18 0 0,0 0-22 0 0,-1-5 398 0 0,-5 7 3151 0 0,-3 6-4360 0 0,4-2 467 0 0,4-2 7 0 0,0 0 0 0 0,0 1 0 0 0,0-1-1 0 0,0 0 1 0 0,1 0 0 0 0,-1 1 0 0 0,1-1 0 0 0,0 0 0 0 0,1 1 0 0 0,-1-1 0 0 0,1 0 0 0 0,-1 1 0 0 0,1-1 0 0 0,1 0 0 0 0,-1 0 0 0 0,1 0 0 0 0,0 1-7 0 0,6 18 151 0 0,1 6-66 0 0,-2 19-31 0 0,1 67-54 0 0,-7 44 256 0 0,-11-122-256 0 0,-23-4 488 0 0,33-33-472 0 0,-7 2 130 0 0,-1 0 0 0 0,1 0 0 0 0,0-1 0 0 0,0 0 0 0 0,-1 0-1 0 0,1-1 1 0 0,-1 0 0 0 0,1 0 0 0 0,-1-1 0 0 0,1 0 0 0 0,0 0 0 0 0,-1-1 0 0 0,-4-1-146 0 0,-25-16 907 0 0,-6 10-367 0 0,28 5-1368 0 0,13 3 542 0 0,2 1-8 0 0,-1-2-44 0 0,-3-14-766 0 0,4 14 498 0 0</inkml:trace>
  <inkml:trace contextRef="#ctx0" brushRef="#br0" timeOffset="16603.008">5871 4376 9200 0 0,'-1'-1'200'0'0,"-4"-2"-8"0"0,-30-1 118 0 0,10 3 573 0 0,24-5 3462 0 0,15 2-3338 0 0,24 0-784 0 0,48-1 726 0 0,-5-6-415 0 0,37-12-151 0 0,-88 23-439 0 0,-28 0 117 0 0,5 10 457 0 0,-3 37-972 0 0,2-28-2369 0 0,-2-14 1399 0 0</inkml:trace>
  <inkml:trace contextRef="#ctx0" brushRef="#br1" timeOffset="59649.377">393 3249 8208 0 0,'0'0'174'0'0,"0"0"46"0"0,0 0 87 0 0,0 0 40 0 0,0 0 5 0 0,0 0-26 0 0,0 0-104 0 0,0 0-44 0 0,0 0-8 0 0,0 0-20 0 0,0 0-66 0 0,-1-2-20 0 0,-2-4-30 0 0,2 4 66 0 0,1 2 20 0 0,-6-12 568 0 0,6 11-532 0 0,0 1 17 0 0,0 0 10 0 0,0 0 1 0 0,0 0-3 0 0,0 0-10 0 0,0 0-3 0 0,0 0 0 0 0,0 0 6 0 0,0 0 29 0 0,0 0 12 0 0,0 0 1 0 0,0 0-4 0 0,0 0-18 0 0,0 0-8 0 0,0 0-2 0 0,0 0-14 0 0,0 0-54 0 0,0 0-20 0 0,0-11 210 0 0,1-7-189 0 0,26-31 11 0 0,31 1 171 0 0,-4 5-43 0 0,-14 13-307 0 0,119-78 941 0 0,-24 10-69 0 0,-59 38-722 0 0,128-84-387 0 0,-4-14 272 0 0,-92 86 16 0 0,0-5 0 0 0,33-15 0 0 0,80-60-53 0 0,-126 84 30 0 0,-58 39-24 0 0,2 2 0 0 0,0 2 0 0 0,2 1 0 0 0,24-9 47 0 0,211-100-72 0 0,-158 70 72 0 0,-41 24 0 0 0,143-95 0 0 0,-150 95 0 0 0,27-13 0 0 0,50-41-72 0 0,-52 32 72 0 0,-25 38 0 0 0,-36 17 88 0 0,25-21-232 0 0,-18 11 144 0 0,3 7 0 0 0,-21 8 64 0 0,25 7-64 0 0,-33-1 0 0 0,29 14 0 0 0,-23-9 0 0 0,11 0 0 0 0,40 42 0 0 0,-60-46 0 0 0,-1 1 0 0 0,0 0 0 0 0,0 0 0 0 0,-1 1 0 0 0,0 1 0 0 0,-1-1 0 0 0,1 2 0 0 0,4 6 0 0 0,7 6 0 0 0,92 117-72 0 0,-16-35 72 0 0,74 37 64 0 0,23 31 339 0 0,-102-75-238 0 0,28 21-31 0 0,-19-35-220 0 0,58 41 176 0 0,-116-95-125 0 0,-1 3 0 0 0,-1 1 0 0 0,-2 2 0 0 0,-2 2 0 0 0,1 4 35 0 0,44 62-131 0 0,69 90 435 0 0,-12-64-304 0 0,-69-77 0 0 0,28 26-92 0 0,-92-72 55 0 0,19 16 17 0 0,-1 0 0 0 0,-1 2 0 0 0,-1 1 0 0 0,-1 1 0 0 0,3 7 20 0 0,14 49 213 0 0,-12-21-539 0 0,2-14 308 0 0,42 45 346 0 0,-22-35-264 0 0,-43-53-77 0 0,-4-3-26 0 0,-1-1 99 0 0,0 0 24 0 0,0 0-10 0 0,0 0 12 0 0,0 0-11 0 0,-2 0-20 0 0,-6 0-45 0 0,-16-5-10 0 0,-12 2 0 0 0,8-1 0 0 0,-203-35 52 0 0,85 29 104 0 0,-69 9 148 0 0,-259-10 66 0 0,101-10 635 0 0,-46 20-453 0 0,154-4-332 0 0,-237-25-127 0 0,125-2 509 0 0,53 23-268 0 0,-32-1-415 0 0,251 11 169 0 0,-20 0-79 0 0,-102-13-9 0 0,91 2 0 0 0,-47-4 0 0 0,16 0 0 0 0,-92 18 0 0 0,-92 16 136 0 0,136 18-8 0 0,103-5-226 0 0,47-23 44 0 0,-5 9 214 0 0,45-14-42 0 0,23-5-177 0 0,2 0-26 0 0,6 16-699 0 0,73 15-1840 0 0,-68-30 1397 0 0,1-1-47 0 0</inkml:trace>
  <inkml:trace contextRef="#ctx0" brushRef="#br0" timeOffset="89273.173">2383 380 6296 0 0,'0'0'184'0'0,"0"0"44"0"0,0 0 60 0 0,0 0 28 0 0,0 0 4 0 0,0 0 29 0 0,0 0 124 0 0,0 0 58 0 0,0 0 12 0 0,0 0-13 0 0,0 0-55 0 0,0 0-24 0 0,0 0-3 0 0,0 0-38 0 0,0 0-158 0 0,0 0-76 0 0,0 0-14 0 0,0 0-18 0 0,0 0-64 0 0,5 14 178 0 0,-10 24-155 0 0,4-1 704 0 0,-21 23-615 0 0,-15 24 288 0 0,0 7-446 0 0,36-71 330 0 0,1-20-374 0 0,0 0 0 0 0,0 0 0 0 0,1 0 0 0 0,-1 0 0 0 0,0 0-1 0 0,0 0 1 0 0,0 0 0 0 0,1 0 0 0 0,-1 1 0 0 0,0-1 0 0 0,0 0 0 0 0,0 0-1 0 0,1 0 1 0 0,-1 0 0 0 0,0 0 0 0 0,0 0 0 0 0,0 1 0 0 0,0-1 0 0 0,0 0-1 0 0,1 0 1 0 0,-1 0 0 0 0,0 0 0 0 0,0 1 0 0 0,0-1 0 0 0,0 0 0 0 0,0 0 0 0 0,0 0-1 0 0,0 1 1 0 0,0-1 0 0 0,0 0 0 0 0,0 0 0 0 0,0 1 0 0 0,0-1 0 0 0,0 0-1 0 0,0 0 1 0 0,0 0 0 0 0,0 1 0 0 0,0-1 0 0 0,0 0 0 0 0,0 0 0 0 0,0 1-1 0 0,0-1 1 0 0,0 0 0 0 0,0 0 0 0 0,0 0 0 0 0,0 0 0 0 0,0 1 0 0 0,0-1-1 0 0,-1 0 1 0 0,1 0 0 0 0,0 0 0 0 0,0 1 0 0 0,0-1 0 0 0,0 0 0 0 0,-1 0 0 0 0,1 0-1 0 0,0 0 1 0 0,0 0 0 0 0,0 0 0 0 0,0 0 0 0 0,-1 1 0 0 0,1-1 0 0 0,0 0 10 0 0,21-10-64 0 0,-5-11 64 0 0,-1-24-118 0 0,1-13 120 0 0,12-9 202 0 0,10 4-204 0 0,-5 16-74 0 0,4-16 1580 0 0,-35 65-1562 0 0,6 5 85 0 0,37 52 622 0 0,40 22 303 0 0,-68-61-901 0 0,47 61-53 0 0,22 13 0 0 0,-72-78-9 0 0,19 8 378 0 0,-20-16 194 0 0,-13-8-550 0 0,0 0 0 0 0,0 0 0 0 0,0-1 0 0 0,0 1-1 0 0,0 0 1 0 0,0 0 0 0 0,0-1 0 0 0,0 1 0 0 0,0 0 0 0 0,0 0-1 0 0,0-1 1 0 0,0 1 0 0 0,0 0 0 0 0,0 0 0 0 0,0-1 0 0 0,0 1-1 0 0,1 0 1 0 0,-1 0 0 0 0,0 0 0 0 0,0-1 0 0 0,0 1 0 0 0,0 0-1 0 0,0 0 1 0 0,1 0 0 0 0,-1 0 0 0 0,0-1 0 0 0,0 1 0 0 0,0 0-1 0 0,1 0 1 0 0,-1 0 0 0 0,0 0 0 0 0,0 0 0 0 0,0 0 0 0 0,1-1-1 0 0,-1 1 1 0 0,0 0 0 0 0,0 0 0 0 0,1 0 0 0 0,-1 0 0 0 0,0 0-1 0 0,0 0 1 0 0,1 0 0 0 0,-1 0 0 0 0,0 0 0 0 0,0 0 0 0 0,1 0-1 0 0,-1 0 1 0 0,0 0 0 0 0,0 1 0 0 0,0-1 0 0 0,1 0 0 0 0,-1 0-1 0 0,0 0 1 0 0,0 0 0 0 0,1 0 0 0 0,-1 0 0 0 0,0 0 0 0 0,0 1-1 0 0,0-1 1 0 0,0 0 0 0 0,1 0 0 0 0,-1 0 0 0 0,0 0 0 0 0,0 1-1 0 0,0-1 1 0 0,0 0 0 0 0,0 0-13 0 0,34-87 1177 0 0,-10-50-729 0 0,-6 69-244 0 0,47-90 104 0 0,10-5 446 0 0,-38 96-1372 0 0,0 2 513 0 0,-36 63 49 0 0,-1 2-31 0 0,0 0-1 0 0,0 0-28 0 0,0 0-117 0 0,0 0-50 0 0,0 0-6 0 0,6 23-2058 0 0,-6-9 1239 0 0</inkml:trace>
  <inkml:trace contextRef="#ctx0" brushRef="#br0" timeOffset="90772.315">4064 254 8360 0 0,'0'0'304'0'0,"0"0"-140"0"0,0 0 169 0 0,0 0 92 0 0,0 0 21 0 0,0 0-50 0 0,0 0-218 0 0,0 0-91 0 0,0 0-20 0 0,0 0 18 0 0,0 0 91 0 0,0 0 43 0 0,0 0 5 0 0,0 0-2 0 0,0 0-4 0 0,0 0-2 0 0,0 6 230 0 0,4 88 1316 0 0,-3-21-1426 0 0,-12-2-262 0 0,-38 77-90 0 0,2-42 278 0 0,41-88-252 0 0,6-17 44 0 0,0-3 10 0 0,38-96 48 0 0,10-7-535 0 0,-36 81 372 0 0,-1 0 0 0 0,0-1 0 0 0,-2 0 0 0 0,-1 0 0 0 0,-1-1 0 0 0,-2 0 0 0 0,2-14 51 0 0,-6-33 596 0 0,-6 46 60 0 0,5 25-532 0 0,4 18-48 0 0,23 32 100 0 0,5-6-96 0 0,17 30-176 0 0,17 47-30 0 0,-2 7 332 0 0,-63-122-184 0 0,0-1 0 0 0,1 1 0 0 0,-1-1 0 0 0,1 1 0 0 0,0-1 0 0 0,0 1 0 0 0,0-1 0 0 0,1 0 0 0 0,-1 0 0 0 0,1 0 0 0 0,0 0 0 0 0,0 0 0 0 0,0-1 0 0 0,0 1 0 0 0,0-1-1 0 0,0 0 1 0 0,1 0 0 0 0,3 2-22 0 0,3 0 723 0 0,22-4 217 0 0,-26-5-892 0 0,-1 0 0 0 0,1-1 0 0 0,-1 1-1 0 0,0-1 1 0 0,-1 0 0 0 0,1-1 0 0 0,-1 1-1 0 0,0-1 1 0 0,-1 1 0 0 0,0-1 0 0 0,0 0 0 0 0,0-1-1 0 0,-1 1 1 0 0,0 0 0 0 0,0-1 0 0 0,-1 1 0 0 0,0-1-1 0 0,0 1 1 0 0,-1-1 0 0 0,0-3-48 0 0,10-50 103 0 0,7-30 187 0 0,4-44 193 0 0,0 49-470 0 0,-4 32-13 0 0,-2 17-32 0 0,-14 36-122 0 0,-1 1-12 0 0,0 0 6 0 0,0 0-58 0 0,0 0-248 0 0,0 0-108 0 0,0 0-24 0 0</inkml:trace>
  <inkml:trace contextRef="#ctx0" brushRef="#br0" timeOffset="91525.368">4873 331 11968 0 0,'0'0'258'0'0,"0"0"2"0"0,0 0-154 0 0,0 0-42 0 0,0 0 0 0 0,-2 0 0 0 0,-1 1-65 0 0,0 0 0 0 0,-1 0 1 0 0,1 1-1 0 0,0 0 1 0 0,0 0-1 0 0,0 0 0 0 0,0 0 1 0 0,0 0-1 0 0,0 0 1 0 0,0 1-1 0 0,1-1 0 0 0,-1 1 1 0 0,1 0-1 0 0,0 0 1 0 0,0 0-1 0 0,0 0 1 0 0,0 0-1 0 0,0 0 0 0 0,1 1 1 0 0,0-1-1 0 0,-1 0 1 0 0,1 1-1 0 0,0-1 0 0 0,1 1 1 0 0,-1-1-1 0 0,1 1 1 0 0,-1 1 0 0 0,-14 67 320 0 0,20 106 744 0 0,0-110-968 0 0,0 37 485 0 0,1-39-474 0 0,-5-48 439 0 0,-6-23 1261 0 0,4-84-530 0 0,6-55-972 0 0,-3-77-137 0 0,-3 197-194 0 0,2 0 0 0 0,1 0 0 0 0,1 0 0 0 0,1 0 0 0 0,1 0-1 0 0,1 0 1 0 0,1 1 0 0 0,3-5 26 0 0,10-6-223 0 0,3 9 106 0 0,15 12-24 0 0,-33 12 136 0 0,1 1 1 0 0,-1 0-1 0 0,0 0 1 0 0,0 0 0 0 0,0 1-1 0 0,1-1 1 0 0,-1 1-1 0 0,0 0 1 0 0,0 1-1 0 0,0-1 1 0 0,0 1-1 0 0,0 0 1 0 0,-1 0 0 0 0,1 1-1 0 0,0 0 1 0 0,-1-1-1 0 0,0 1 1 0 0,0 1-1 0 0,0-1 1 0 0,0 1-1 0 0,1 1 5 0 0,32 41-224 0 0,-25 37 224 0 0,-15-67-5 0 0,0-1-1 0 0,0 0 0 0 0,-2 0 0 0 0,0-1 1 0 0,-1 1-1 0 0,-6 10 6 0 0,9-20 56 0 0,-1-1 0 0 0,1 0 1 0 0,-1 0-1 0 0,0 0 0 0 0,0 0 1 0 0,-1-1-1 0 0,1 1 1 0 0,-1-1-1 0 0,0 0 0 0 0,1-1 1 0 0,-1 1-1 0 0,-1-1 0 0 0,1 0 1 0 0,0 0-1 0 0,-1-1-56 0 0,-13 7 287 0 0,12-5-182 0 0,-1 0 0 0 0,1-1-1 0 0,-1 0 1 0 0,0-1 0 0 0,1 1 0 0 0,-1-1 0 0 0,0-1 0 0 0,0 0 0 0 0,0 0 0 0 0,1 0 0 0 0,-1-1-1 0 0,-7-2-104 0 0,-29-7 82 0 0,38 0-1382 0 0,6 10-70 0 0</inkml:trace>
  <inkml:trace contextRef="#ctx0" brushRef="#br0" timeOffset="93327.606">5805 308 11072 0 0,'0'0'324'0'0,"0"0"-3"0"0,0 0-176 0 0,0 0 13 0 0,0 0 30 0 0,0 0 4 0 0,0 0 14 0 0,0 0 62 0 0,0 0 27 0 0,0 0 8 0 0,0 0-22 0 0,0 8 52 0 0,1 30 58 0 0,-13 168 1044 0 0,-19-52-1435 0 0,-8-37 160 0 0,30-91 310 0 0,8-25-282 0 0,1-1 17 0 0,0 0 3 0 0,0 0-60 0 0,0 0-236 0 0,0 0-42 0 0,0 0 2 0 0,16-38-573 0 0,7-88-101 0 0,-20 94 1212 0 0,3-40-366 0 0,-12 1-44 0 0,-14-31 240 0 0,12 58-29 0 0,6 34-171 0 0,0 0 1 0 0,0 0-1 0 0,0 0 0 0 0,2 0 1 0 0,-1 0-1 0 0,1-1 1 0 0,0 1-1 0 0,1 0 0 0 0,1 0 1 0 0,-1 0-1 0 0,1 0 0 0 0,3-6-40 0 0,17-37 87 0 0,-21 52-81 0 0,0 0-1 0 0,0 0 0 0 0,1 0 1 0 0,-1 0-1 0 0,0 0 0 0 0,1 0 1 0 0,-1 1-1 0 0,1-1 1 0 0,-1 1-1 0 0,1-1 0 0 0,0 1 1 0 0,-1-1-1 0 0,1 1 1 0 0,-1 0-1 0 0,1 0 0 0 0,0 0 1 0 0,-1 0-1 0 0,1 0 0 0 0,-1 0 1 0 0,1 0-1 0 0,0 0 1 0 0,-1 1-1 0 0,1-1 0 0 0,-1 1 1 0 0,1-1-1 0 0,-1 1 0 0 0,2 0-5 0 0,8 7 14 0 0,-1 1 0 0 0,-1 0 0 0 0,1 0 0 0 0,-1 1 0 0 0,-1 0 0 0 0,0 0 0 0 0,0 1 0 0 0,5 10-14 0 0,57 108-54 0 0,5 9 276 0 0,-66-120-149 0 0,-1 0 0 0 0,0 0 0 0 0,-1 0 0 0 0,-1 1-1 0 0,-1 0 1 0 0,-1 0 0 0 0,2 20-73 0 0,-6-28-22 0 0,0 1 1 0 0,-1 0-1 0 0,0-1 1 0 0,-1 1 0 0 0,-1-1-1 0 0,1 1 1 0 0,-2-1-1 0 0,0 0 1 0 0,-2 5 21 0 0,3-9-5 0 0,0 0 108 0 0,-1 0 0 0 0,0-1-1 0 0,0 1 1 0 0,-1-1-1 0 0,0 1 1 0 0,0-1 0 0 0,0-1-1 0 0,-1 1 1 0 0,0-1-1 0 0,0 0 1 0 0,0 0-1 0 0,-1-1 1 0 0,1 0 0 0 0,-1 0-1 0 0,0 0 1 0 0,-1-1-1 0 0,-1 1-102 0 0,-2-2 92 0 0,1-1 0 0 0,0 0 0 0 0,-1 0 0 0 0,0-1 0 0 0,1 0 0 0 0,-1-1-1 0 0,1 0 1 0 0,0 0 0 0 0,-1-2 0 0 0,-3 0-92 0 0,4 1 41 0 0,-1 0 3 0 0,0-1-1 0 0,0 0 0 0 0,0 0 0 0 0,0-1 0 0 0,1 0 1 0 0,0-1-1 0 0,0-1 0 0 0,0 1 0 0 0,1-1 0 0 0,-1-1-43 0 0,2-1 16 0 0,3-2-48 0 0,4 8-104 0 0,1 0-1 0 0,0-1 0 0 0,0 1 1 0 0,0 0-1 0 0,0 0 1 0 0,0 0-1 0 0,0 0 0 0 0,1-1 1 0 0,-1 1-1 0 0,1 0 0 0 0,-1 0 1 0 0,1 0-1 0 0,0 0 0 0 0,0 0 1 0 0,0 0-1 0 0,0 0 1 0 0,0 0-1 0 0,0 1 0 0 0,0-1 1 0 0,1 0-1 0 0,-1 1 0 0 0,1-1 1 0 0,0 0 136 0 0,7-7-1361 0 0</inkml:trace>
  <inkml:trace contextRef="#ctx0" brushRef="#br0" timeOffset="93848.313">6393 758 15648 0 0,'0'0'334'0'0,"6"-1"126"0"0,80-17-127 0 0,-32-22-726 0 0,-11-60 838 0 0,-42 97-402 0 0,0 0-1 0 0,0 0 1 0 0,0 0-1 0 0,0 0 0 0 0,0 0 1 0 0,-1-1-1 0 0,0 1 0 0 0,1 0 1 0 0,-1 0-1 0 0,-1-1 0 0 0,1 1 1 0 0,0 0-1 0 0,-1 0 1 0 0,1 0-1 0 0,-1 0 0 0 0,0-1 1 0 0,0 1-1 0 0,0 0 0 0 0,-1 0 1 0 0,1 1-1 0 0,-1-1 0 0 0,0-1-42 0 0,-2 0 10 0 0,1 0-1 0 0,-1 1 0 0 0,0-1 0 0 0,0 1 0 0 0,-1-1 0 0 0,1 1 0 0 0,-1 1 0 0 0,0-1 0 0 0,0 1 0 0 0,0-1 0 0 0,0 1 1 0 0,0 1-1 0 0,0-1 0 0 0,0 1 0 0 0,0 0 0 0 0,-1 0 0 0 0,1 0 0 0 0,-1 1 0 0 0,1 0 0 0 0,0 0 0 0 0,-1 0 0 0 0,0 1-9 0 0,-8-1 0 0 0,1 1 0 0 0,0 0 0 0 0,-1 1 0 0 0,1 0 0 0 0,0 1 0 0 0,0 1 0 0 0,0 0 0 0 0,0 1 0 0 0,1 0 0 0 0,0 1 0 0 0,-1 1 0 0 0,9-6 0 0 0,1 1 0 0 0,0-1 0 0 0,0 1 0 0 0,0 0 0 0 0,1 0 0 0 0,-1 0 0 0 0,0 0 0 0 0,1 0 0 0 0,-1 0 0 0 0,1 1 0 0 0,0-1 0 0 0,-1 1 0 0 0,1 0 0 0 0,1 0 0 0 0,-1 0 0 0 0,0 0 0 0 0,1 0 0 0 0,-1 0 0 0 0,1 0 0 0 0,0 0 0 0 0,0 0 0 0 0,0 1 0 0 0,0 0 0 0 0,13 79 291 0 0,9-38-30 0 0,-16-35-194 0 0,0-1 0 0 0,0-1-1 0 0,1 1 1 0 0,0-1-1 0 0,1 0 1 0 0,0 0-1 0 0,0-1 1 0 0,0 1 0 0 0,5 2-67 0 0,-4-2 126 0 0,2 0-37 0 0,-1 0-1 0 0,1-1 1 0 0,0 0 0 0 0,1 0 0 0 0,-1-1-1 0 0,1-1 1 0 0,1 1 0 0 0,-1-2 0 0 0,1 0-1 0 0,-1 0 1 0 0,1-1 0 0 0,0 0 0 0 0,1-1-1 0 0,1-1-88 0 0,-4-1-43 0 0,-1-1 0 0 0,1 0-1 0 0,-1-1 1 0 0,0 0 0 0 0,0-1-1 0 0,0 1 1 0 0,0-2 0 0 0,0 1-1 0 0,0-2 1 0 0,1 0 43 0 0,55-38-2515 0 0,-49 29 912 0 0</inkml:trace>
  <inkml:trace contextRef="#ctx0" brushRef="#br0" timeOffset="94236.503">6953 164 13464 0 0,'1'3'53'0'0,"0"0"0"0"0,0 0 0 0 0,0 0 0 0 0,0 0 0 0 0,-1 0 0 0 0,1 0 1 0 0,-1 0-1 0 0,0 0 0 0 0,0 0 0 0 0,0 0 0 0 0,0 0 0 0 0,0 0 0 0 0,-1 0 1 0 0,1 0-1 0 0,-1 0 0 0 0,0 0 0 0 0,0 0 0 0 0,0-1 0 0 0,0 1 0 0 0,-2 2-53 0 0,-3 17 12 0 0,-6 27 174 0 0,-6 40 1667 0 0,-12 169 625 0 0,20-133-1902 0 0,8-102-459 0 0,2 1 0 0 0,1-1 0 0 0,0 0 0 0 0,2 1 0 0 0,1-1 0 0 0,4 15-117 0 0,-5-30 5 0 0,0-1 0 0 0,0 1 1 0 0,0-1-1 0 0,1 0 0 0 0,0 0 1 0 0,0 0-1 0 0,1-1 0 0 0,0 1 1 0 0,0-1-1 0 0,1 0 0 0 0,0-1 1 0 0,0 1-1 0 0,0-1 0 0 0,6 4-5 0 0,-7-8-40 0 0,-1 1 0 0 0,1-1-1 0 0,0 1 1 0 0,0-1 0 0 0,-1-1-1 0 0,1 1 1 0 0,0-1 0 0 0,0 1-1 0 0,0-1 1 0 0,0-1-1 0 0,0 1 1 0 0,0-1 0 0 0,-1 0-1 0 0,3 0 41 0 0,-6 0-27 0 0,59-27-2001 0 0,-43 13 1040 0 0</inkml:trace>
  <inkml:trace contextRef="#ctx0" brushRef="#br0" timeOffset="94554.718">6528 380 16168 0 0,'0'0'349'0'0,"0"0"-3"0"0,2 0-223 0 0,94-5 242 0 0,-4 0-525 0 0,122-20 4 0 0,-41 21 1064 0 0,-12 18-1197 0 0,-128-14 122 0 0</inkml:trace>
  <inkml:trace contextRef="#ctx0" brushRef="#br1" timeOffset="-191495.099">2003 2347 7520 0 0,'0'0'217'0'0,"1"-1"-6"0"0,4-10-122 0 0,-3 3-34 0 0,2-1 58 0 0,6-14-102 0 0,0 4 111 0 0,11 0 2260 0 0,-3 15 888 0 0,-9 20-1556 0 0,-3 10-1530 0 0,-12 3-184 0 0,-20 48-64 0 0,-13 13 137 0 0,-34 63 91 0 0,12-33-73 0 0,13-38 85 0 0,33-60-102 0 0,14-20-21 0 0,3-4 1 0 0,97-134-2143 0 0,-81 107 1466 0 0,120-201-3374 0 0,-101 154 4135 0 0,-31 65 200 0 0,0-1 0 0 0,-1 0 0 0 0,0 0-1 0 0,-1 0 1 0 0,0-1 0 0 0,-1 1 0 0 0,-1-1-1 0 0,0 0 1 0 0,0-2-338 0 0,-2 14 22 0 0,0 0-1 0 0,0 0 1 0 0,0 0-1 0 0,0 1 1 0 0,0-1-1 0 0,0 0 1 0 0,0 0-1 0 0,0 0 0 0 0,0 1 1 0 0,0-1-1 0 0,1 0 1 0 0,-1 0-1 0 0,0 1 1 0 0,1-1-1 0 0,-1 0 1 0 0,0 1-1 0 0,1-1 1 0 0,-1 0-1 0 0,1 1 1 0 0,-1-1-1 0 0,1 0 0 0 0,-1 1 1 0 0,1-1-1 0 0,-1 1 1 0 0,1-1-1 0 0,0 1 1 0 0,-1-1-1 0 0,1 1 1 0 0,0 0-1 0 0,0-1 1 0 0,-1 1-1 0 0,1 0 1 0 0,0-1-1 0 0,0 1 0 0 0,-1 0 1 0 0,1 0-1 0 0,0 0 1 0 0,0 0-1 0 0,-1 0 1 0 0,1 0-1 0 0,0 0 1 0 0,0 0-1 0 0,0 0 1 0 0,-1 0-1 0 0,1 0 1 0 0,0 0-1 0 0,0 1 1 0 0,0-1-1 0 0,-1 0 0 0 0,1 0 1 0 0,0 1-1 0 0,-1-1 1 0 0,1 1-22 0 0,9-1 37 0 0,11 8 466 0 0,6 31 587 0 0,-20-24-956 0 0,-1 52-134 0 0,-6 47 248 0 0,3-50-149 0 0,-3-48-34 0 0,0 0 0 0 0,2 0 0 0 0,-1 0-1 0 0,2-1 1 0 0,0 1 0 0 0,1-1 0 0 0,0 1-1 0 0,1-1 1 0 0,1 0-65 0 0,8 13-3 0 0,-9-16 86 0 0,0 0 0 0 0,2 0 0 0 0,-1-1 0 0 0,1 0 0 0 0,1 0 0 0 0,0-1 0 0 0,0 0 0 0 0,4 3-83 0 0,-10-11-1 0 0,-2-2 21 0 0,0 1 0 0 0,1 0 0 0 0,-1-1 1 0 0,0 1-1 0 0,1 0 0 0 0,-1-1 0 0 0,1 1 0 0 0,-1-1 0 0 0,1 1 0 0 0,-1-1 0 0 0,1 1 1 0 0,-1-1-1 0 0,1 1 0 0 0,0-1 0 0 0,-1 0 0 0 0,1 1 0 0 0,-1-1 0 0 0,1 0 0 0 0,0 1 1 0 0,-1-1-1 0 0,1 0 0 0 0,0 0 0 0 0,0 0 0 0 0,-1 1 0 0 0,1-1 0 0 0,0 0 0 0 0,-1 0 0 0 0,1 0 1 0 0,0 0-1 0 0,0 0 0 0 0,-1-1 0 0 0,1 1 0 0 0,0 0 0 0 0,-1 0 0 0 0,1 0 0 0 0,0-1 1 0 0,-1 1-1 0 0,1 0 0 0 0,0-1 0 0 0,-1 1 0 0 0,1 0 0 0 0,-1-1 0 0 0,1 1 0 0 0,-1-1 0 0 0,1 1 1 0 0,0-1-1 0 0,-1 1 0 0 0,0-1 0 0 0,1 1 0 0 0,-1-1 0 0 0,1 0 0 0 0,-1 1 0 0 0,0-1 1 0 0,1 1-1 0 0,-1-1 0 0 0,0 0-20 0 0,22-76 1706 0 0,-1-34-908 0 0,22-105-612 0 0,-9 78-186 0 0,8 24-125 0 0,-22 86 12 0 0,-19 27 5 0 0,0 1 1 0 0,0-1-1 0 0,0 1 0 0 0,0-1 1 0 0,0 1-1 0 0,0 0 1 0 0,0-1-1 0 0,0 1 1 0 0,0 0-1 0 0,0 0 0 0 0,0-1 1 0 0,0 1-1 0 0,0 0 1 0 0,0 0-1 0 0,0 0 0 0 0,0 0 1 0 0,0 1-1 0 0,0-1 1 0 0,0 0-1 0 0,0 0 1 0 0,1 1-1 0 0,-1-1 0 0 0,-1 0 1 0 0,1 1-1 0 0,0-1 1 0 0,0 1-1 0 0,0-1 1 0 0,0 1-1 0 0,0 0 0 0 0,0-1 1 0 0,0 1-1 0 0,-1 0 1 0 0,1 0-1 0 0,0-1 1 0 0,-1 1-1 0 0,1 0 0 0 0,0 0 1 0 0,-1 0-1 0 0,1 0 1 0 0,-1 0-1 0 0,0 0 0 0 0,1 1 108 0 0,0-1-318 0 0,5 6-1398 0 0</inkml:trace>
  <inkml:trace contextRef="#ctx0" brushRef="#br1" timeOffset="-190847.513">2703 2741 14064 0 0,'0'0'413'0'0,"0"0"-10"0"0,0 0-227 0 0,0 0 4 0 0,1-2 32 0 0,10-16 184 0 0,-8 12-394 0 0,2 1 0 0 0,-1-1 0 0 0,1 1 0 0 0,-1 0 1 0 0,2 0-1 0 0,-1 0 0 0 0,0 1 0 0 0,1 0 0 0 0,0 0 1 0 0,0 0-1 0 0,0 0 0 0 0,0 1 0 0 0,1 0 0 0 0,-1 1 1 0 0,6-2-3 0 0,14-8 3 0 0,55-26 171 0 0,24-39 477 0 0,-71 34-65 0 0,-29 36-366 0 0,-4 5 4 0 0,-2-9 263 0 0,-14-7-246 0 0,-22-1-254 0 0,28 18-37 0 0,-1 1 0 0 0,0 0 0 0 0,1 0 0 0 0,-1 1 0 0 0,1 0 0 0 0,-1 1 0 0 0,1 0 0 0 0,-1 0 0 0 0,1 1 0 0 0,0 1 0 0 0,0-1 0 0 0,1 1-1 0 0,-6 4 51 0 0,-1 3-16 0 0,1 0 0 0 0,0 1 0 0 0,1 1 0 0 0,0 1 0 0 0,1 0 0 0 0,0 0 0 0 0,1 1 0 0 0,1 1 0 0 0,-6 11 16 0 0,-10 21 74 0 0,-6 28 180 0 0,21-17-87 0 0,20-7 450 0 0,-7-47-580 0 0,0 0-1 0 0,0-1 0 0 0,0 1 1 0 0,0-1-1 0 0,1 0 0 0 0,0 0 1 0 0,0 0-1 0 0,0 0 0 0 0,1 0 0 0 0,-1 0 1 0 0,1-1-1 0 0,0 0 0 0 0,0 0 1 0 0,0 0-1 0 0,0 0 0 0 0,0-1 1 0 0,1 1-1 0 0,-1-1 0 0 0,1 0 0 0 0,0 0 1 0 0,-1-1-1 0 0,1 1 0 0 0,0-1 1 0 0,0 0-1 0 0,0-1 0 0 0,0 1 1 0 0,0-1-1 0 0,0 0 0 0 0,0 0 0 0 0,0-1 1 0 0,4 0-37 0 0,-2 0 12 0 0,14 0 39 0 0,1-2-1 0 0,-1 0 0 0 0,0-1 1 0 0,0-2-1 0 0,-1 0 0 0 0,19-8-50 0 0,42-24-144 0 0,-38 10-1186 0 0,-42 27 380 0 0,0 1-223 0 0,3 0-45 0 0</inkml:trace>
  <inkml:trace contextRef="#ctx0" brushRef="#br1" timeOffset="-190257.798">3183 2568 10336 0 0,'0'0'222'0'0,"0"1"33"0"0,-16 70 2468 0 0,11 6-311 0 0,4-45-2359 0 0,0-20 103 0 0,0 0 0 0 0,1 0 0 0 0,0-1 0 0 0,1 1 0 0 0,1 0 1 0 0,0 0-1 0 0,0-1 0 0 0,1 1 0 0 0,0-1 0 0 0,1 0 0 0 0,3 6-156 0 0,-6-14 50 0 0,1 0-1 0 0,-1-1 1 0 0,1 1 0 0 0,-1-1 0 0 0,1 1-1 0 0,0-1 1 0 0,0 0 0 0 0,0 0-1 0 0,0 0 1 0 0,0 0 0 0 0,1 0-1 0 0,-1 0 1 0 0,0 0 0 0 0,1-1-1 0 0,0 0 1 0 0,-1 1 0 0 0,1-1-1 0 0,0 0 1 0 0,-1 0 0 0 0,1 0-1 0 0,0 0 1 0 0,0-1 0 0 0,0 1 0 0 0,0-1-1 0 0,0 0 1 0 0,0 0 0 0 0,0 0-1 0 0,0 0 1 0 0,0 0 0 0 0,0-1-1 0 0,0 1 1 0 0,-1-1 0 0 0,1 0-1 0 0,1 0-49 0 0,16-8 225 0 0,-12 6-163 0 0,0 0 0 0 0,0-1 1 0 0,-1 0-1 0 0,0 0 0 0 0,1-1 0 0 0,-2 0 0 0 0,1 0 0 0 0,0 0 0 0 0,4-6-62 0 0,-3 3 34 0 0,-1 0-1 0 0,0-1 1 0 0,-1 0-1 0 0,0 0 1 0 0,0 0-1 0 0,-1-1 1 0 0,0 1-1 0 0,-1-1 0 0 0,0-1 1 0 0,0 1-1 0 0,-1-2-33 0 0,12-69 396 0 0,-11-21-384 0 0,-8 75-12 0 0,4 18 0 0 0,-4 4-12 0 0,2 3-27 0 0,2 1 17 0 0,0 1 1 0 0,-1 0-1 0 0,1-1 1 0 0,0 1-1 0 0,0-1 1 0 0,-1 1-1 0 0,1 0 1 0 0,0-1-1 0 0,-1 1 1 0 0,1 0-1 0 0,0 0 1 0 0,-1-1-1 0 0,1 1 0 0 0,0 0 1 0 0,-1 0-1 0 0,1-1 1 0 0,-1 1-1 0 0,1 0 1 0 0,-1 0-1 0 0,1 0 1 0 0,-1 0-1 0 0,1 0 1 0 0,0 0-1 0 0,-1-1 1 0 0,1 1-1 0 0,-1 0 1 0 0,1 0-1 0 0,-1 1 0 0 0,1-1 1 0 0,-1 0-1 0 0,1 0 1 0 0,-1 0-1 0 0,1 0 1 0 0,0 0-1 0 0,-1 0 1 0 0,1 1-1 0 0,-1-1 1 0 0,1 0-1 0 0,-1 0 1 0 0,1 1-1 0 0,0-1 1 0 0,-1 0-1 0 0,1 0 0 0 0,0 1 1 0 0,-1-1-1 0 0,1 0 1 0 0,0 1-1 0 0,0-1 1 0 0,-1 1-1 0 0,1-1 1 0 0,0 0-1 0 0,0 1 1 0 0,-1-1-1 0 0,1 1 1 0 0,0-1-1 0 0,0 1 22 0 0,-16 22-2087 0 0,9-9 384 0 0</inkml:trace>
  <inkml:trace contextRef="#ctx0" brushRef="#br1" timeOffset="-188915.572">3550 2640 12128 0 0,'0'0'264'0'0,"0"-2"-8"0"0,-1-5-163 0 0,-2 3-98 0 0,2 4-79 0 0,1 0-34 0 0,1-2-8 0 0,2-5 7 0 0,-2 6 39 0 0,-2-1 25 0 0,-2-6 45 0 0,2 0 20 0 0,1 8 26 0 0,0 1 0 0 0,1-1-1 0 0,-1 0 1 0 0,0 1-1 0 0,0-1 1 0 0,0 1 0 0 0,0-1-1 0 0,0 0 1 0 0,0 1 0 0 0,-1-1-1 0 0,1 0 1 0 0,0 1-1 0 0,0-1 1 0 0,0 1 0 0 0,0-1-1 0 0,0 0 1 0 0,0 1 0 0 0,-1-1-1 0 0,1 0 1 0 0,0 1-1 0 0,0-1 1 0 0,-1 0 0 0 0,1 1-1 0 0,0-1 1 0 0,0 0 0 0 0,-1 0-1 0 0,1 1 1 0 0,0-1 0 0 0,-1 0-1 0 0,1 0 1 0 0,0 0-1 0 0,-1 1 1 0 0,1-1 0 0 0,0 0-1 0 0,-1 0 1 0 0,1 0 0 0 0,-1 0-1 0 0,1 0 1 0 0,0 0-1 0 0,-1 0 1 0 0,1 0 0 0 0,0 0-1 0 0,-1 0 1 0 0,1 0 0 0 0,-1 0-1 0 0,1 0 1 0 0,0 0-1 0 0,-1 0 1 0 0,1 0 0 0 0,-1 0-1 0 0,1 0 1 0 0,0-1 0 0 0,-1 1-1 0 0,1 0 1 0 0,0 0-1 0 0,-1 0 1 0 0,1-1 0 0 0,0 1-1 0 0,0 0 1 0 0,-1 0 0 0 0,1-1-36 0 0,-1 4 56 0 0,1 0 1 0 0,0 0-1 0 0,0 1 1 0 0,0-1 0 0 0,0 0-1 0 0,0 0 1 0 0,0 0 0 0 0,1 0-1 0 0,0 0 1 0 0,0 0 0 0 0,0 0-1 0 0,0 0 1 0 0,0 0-1 0 0,0 0 1 0 0,1 0 0 0 0,-1-1-1 0 0,1 1 1 0 0,0 0 0 0 0,0-1-1 0 0,0 1 1 0 0,0-1 0 0 0,0 0-1 0 0,1 0 1 0 0,-1 0 0 0 0,1 1-57 0 0,112 140 5 0 0,-78-96 38 0 0,-20-23 692 0 0,-4-12 194 0 0,-16-23 441 0 0,-12-53-653 0 0,-1 8-237 0 0,-1-20-480 0 0,15 69 0 0 0,1-1 0 0 0,0 1 0 0 0,0 0 0 0 0,0-1 0 0 0,1 1 0 0 0,0-1 0 0 0,0 1 0 0 0,1-1 0 0 0,0 1 0 0 0,1 0 0 0 0,-1-1 0 0 0,1 1 0 0 0,3-18 0 0 0,-1 16 0 0 0,-1 0 0 0 0,1 0 0 0 0,1 0 0 0 0,-1 1 0 0 0,2 0 0 0 0,-1 0 0 0 0,1 0 0 0 0,0 1 0 0 0,0 0 0 0 0,7-6 0 0 0,-11 11 0 0 0,80-51 0 0 0,-77 50-7 0 0,0 0 0 0 0,1 0 0 0 0,-1 0 0 0 0,1 1 0 0 0,-1-1 0 0 0,1 1 0 0 0,0 1 0 0 0,0-1 0 0 0,0 1 0 0 0,0 0-1 0 0,0 0 1 0 0,1 1 0 0 0,-1 0 0 0 0,0 0 0 0 0,0 0 0 0 0,1 1 7 0 0,14 15-624 0 0,-19-7 369 0 0</inkml:trace>
  <inkml:trace contextRef="#ctx0" brushRef="#br1" timeOffset="-188345.387">4105 2491 14688 0 0,'0'0'432'0'0,"0"0"-6"0"0,0 0-266 0 0,2-1-101 0 0,7-3-49 0 0,-4 4-10 0 0,1 5 1 0 0,32 20-1 0 0,21 28 154 0 0,-41-33-134 0 0,-1 1-1 0 0,-1 1 1 0 0,-1 1-1 0 0,-1 0 1 0 0,-1 1 0 0 0,1 5-20 0 0,35 104-64 0 0,-55-89 85 0 0,-35-26 1167 0 0,-30-13 290 0 0,60-4-1426 0 0,0 0 0 0 0,1-1 0 0 0,-1-1 0 0 0,0 0 0 0 0,1 0 0 0 0,-1-1 0 0 0,0 0 0 0 0,1-1 0 0 0,0 0 0 0 0,0-1 0 0 0,0 0 0 0 0,0 0 0 0 0,0-1 0 0 0,-6-5-52 0 0,8 5 14 0 0,1 0 0 0 0,-1-1 0 0 0,1 0-1 0 0,1-1 1 0 0,-1 0 0 0 0,1 0 0 0 0,0 0-1 0 0,0 0 1 0 0,1-1 0 0 0,-3-7-14 0 0,6 12 24 0 0,0-1 1 0 0,0 1 0 0 0,1-1 0 0 0,-1 0-1 0 0,1 0 1 0 0,0 0 0 0 0,0 1 0 0 0,1-1-1 0 0,-1 0 1 0 0,1 0 0 0 0,0-1 0 0 0,0 1-1 0 0,0 0 1 0 0,0 0 0 0 0,1 0-1 0 0,-1 0 1 0 0,1 1 0 0 0,0-1 0 0 0,1 0-1 0 0,0-2-24 0 0,29-32 0 0 0,51-23-301 0 0,-69 54 84 0 0,1 1 0 0 0,1 1 0 0 0,-1 0-1 0 0,1 1 1 0 0,0 1 0 0 0,0 0 0 0 0,0 1 0 0 0,0 0-1 0 0,15 1 218 0 0,-2 3-454 0 0,-15-1 20 0 0,0-1 1 0 0,0 2-1 0 0,-1 0 0 0 0,1 0 0 0 0,-1 1 0 0 0,1 1 0 0 0,-1 0 0 0 0,10 4 434 0 0,-6 1-1330 0 0</inkml:trace>
  <inkml:trace contextRef="#ctx0" brushRef="#br1" timeOffset="-187824.518">4667 2295 6168 0 0,'0'-10'256'0'0,"0"10"-256"0"0,0 0 376 0 0,0 0 16 0 0,0 0 8 0 0,0-9 0 0 0,0 9-488 0 0,-7-10-96 0 0,7 0-16 0 0</inkml:trace>
  <inkml:trace contextRef="#ctx0" brushRef="#br1" timeOffset="-187446.173">4660 2223 7656 0 0,'0'0'277'0'0,"0"0"-42"0"0,0 0 493 0 0,0 0 229 0 0,0 0 47 0 0,0 0-57 0 0,0 0-286 0 0,0 0-128 0 0,0 0-21 0 0,0 0-60 0 0,0 0-225 0 0,0 0-99 0 0,0 0-21 0 0,0 0-5 0 0,0 0-4 0 0,0 0-2 0 0,0 0 0 0 0,0 0 21 0 0,0 0 91 0 0,0 0 43 0 0,0 0 5 0 0,0 0-22 0 0,0 0-90 0 0,0 0-42 0 0,0 0-6 0 0,0 0-6 0 0,0 0-16 0 0,0 2-5 0 0,-5 29 233 0 0,10 115 1818 0 0,-15 54-1136 0 0,-17 25-824 0 0,11-58-160 0 0,11-95 0 0 0,4 53-194 0 0,1-125-820 0 0,0 0-354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04.618"/>
    </inkml:context>
    <inkml:brush xml:id="br0">
      <inkml:brushProperty name="width" value="0.2" units="cm"/>
      <inkml:brushProperty name="height" value="0.2" units="cm"/>
    </inkml:brush>
  </inkml:definitions>
  <inkml:trace contextRef="#ctx0" brushRef="#br0">1 15 13912 0 0,'0'0'406'0'0,"0"0"-4"0"0,0 0-248 0 0,0 0-112 0 0,0 0-117 0 0,0 0-22 0 0,0 0 3 0 0,0 0-28 0 0,0-2-162 0 0,0-11-2011 0 0,0 13 1634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05.983"/>
    </inkml:context>
    <inkml:brush xml:id="br0">
      <inkml:brushProperty name="width" value="0.2" units="cm"/>
      <inkml:brushProperty name="height" value="0.2" units="cm"/>
    </inkml:brush>
  </inkml:definitions>
  <inkml:trace contextRef="#ctx0" brushRef="#br0">0 0 13456 0 0,'0'0'292'0'0,"0"0"0"0"0,0 0-223 0 0,0 0-226 0 0,0 0-78 0 0,0 0-18 0 0,0 0-11 0 0,0 0-35 0 0,0 0-18 0 0,0 0-3 0 0,6 1 0 0 0,3 2 320 0 0,-3 1 0 0 0</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2.62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 0 160 0,'-4'3'63'0,"12"1"-34"0,-12-4-43 0,8 4 6 16,-4-4-3-16,4 7 4 15,-4 1 8-15,0 3 7 16,0 4-4-16,0 3 16 0,-4 1 6 16,0 3-5-16,0 4-1 15,0-1-10-15,-1 1-4 16,5 4-3-16,-4 0-3 16,4-5-2-16,-4 1 1 15,4-3-8-15,0-5-2 16,0 0-18-16,0-3-7 0,4-7-41 15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3.174"/>
    </inkml:context>
    <inkml:brush xml:id="br0">
      <inkml:brushProperty name="width" value="0.05" units="cm"/>
      <inkml:brushProperty name="height" value="0.05" units="cm"/>
      <inkml:brushProperty name="color" value="#004F8B"/>
    </inkml:brush>
    <inkml:brush xml:id="br1">
      <inkml:brushProperty name="width" value="0.2" units="cm"/>
      <inkml:brushProperty name="height" value="0.2" units="cm"/>
    </inkml:brush>
  </inkml:definitions>
  <inkml:trace contextRef="#ctx0" brushRef="#br0">4 78 18087 0 0,'0'0'760'0'0,"0"0"-608"0"0,0 0 200 0 0,0 0 32 0 0,11 5 16 0 0,-11-5 0 0 0,5 5-400 0 0,-5-5-128 0 0,0 0 0 0 0,0 0 0 0 0,5 5-1032 0 0,-5-5-216 0 0,0 0-31 0 0</inkml:trace>
  <inkml:trace contextRef="#ctx0" brushRef="#br1" timeOffset="121941.886">17 1 9520 0 0,'0'0'276'0'0,"0"0"2"0"0,0 0-210 0 0,0 0-218 0 0,0 0-77 0 0,-1 1-18 0 0,-13 27 733 0 0,13-24-504 0 0,1-3-64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2.651"/>
    </inkml:context>
    <inkml:brush xml:id="br0">
      <inkml:brushProperty name="width" value="0.05" units="cm"/>
      <inkml:brushProperty name="height" value="0.05" units="cm"/>
      <inkml:brushProperty name="color" value="#004F8B"/>
    </inkml:brush>
    <inkml:brush xml:id="br1">
      <inkml:brushProperty name="width" value="0.2" units="cm"/>
      <inkml:brushProperty name="height" value="0.2" units="cm"/>
    </inkml:brush>
  </inkml:definitions>
  <inkml:trace contextRef="#ctx0" brushRef="#br0">165 107 17647 0 0,'0'0'522'0'0,"0"0"-13"0"0,0 0-306 0 0,0 0-77 0 0,0 0 2 0 0,0 0 0 0 0,0 0-49 0 0,0 0-207 0 0,0 0-89 0 0,0 0-21 0 0,0 0-90 0 0,5-5-1221 0 0,22-14-2261 0 0,5 19 2107 0 0,-21 0 1198 0 0</inkml:trace>
  <inkml:trace contextRef="#ctx0" brushRef="#br1" timeOffset="121380.267">7 83 9576 0 0,'0'0'346'0'0,"0"0"-163"0"0,0 0 153 0 0,0 0 89 0 0,0 0 21 0 0,0 0-21 0 0,-1-13 772 0 0,-5-17 741 0 0,6 28-1522 0 0,2-20 1071 0 0,3 12-864 0 0,-5 10-394 0 0,0 0-34 0 0,1-1-10 0 0,24-3-1 0 0,-14 5-192 0 0,0 0-1 0 0,-1 1 0 0 0,1 0 1 0 0,-1 1-1 0 0,1 1 0 0 0,-1-1 0 0 0,0 1 1 0 0,-1 1-1 0 0,1 0 0 0 0,-1 0 0 0 0,3 3 9 0 0,47 50-2745 0 0,-53-50 1211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07.682"/>
    </inkml:context>
    <inkml:brush xml:id="br0">
      <inkml:brushProperty name="width" value="0.2" units="cm"/>
      <inkml:brushProperty name="height" value="0.2" units="cm"/>
    </inkml:brush>
  </inkml:definitions>
  <inkml:trace contextRef="#ctx0" brushRef="#br0">0 5 15344 0 0,'0'0'449'0'0,"0"0"-2"0"0,0-1-289 0 0,0-2-164 0 0,0 2-109 0 0,0 1-1 0 0,11 1-284 0 0,23 21-1009 0 0,-9-18 249 0 0,-8 2 1396 0 0,4 3 464 0 0,11 1-1462 0 0,-29-10-278 0 0,6 0-302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08.536"/>
    </inkml:context>
    <inkml:brush xml:id="br0">
      <inkml:brushProperty name="width" value="0.2" units="cm"/>
      <inkml:brushProperty name="height" value="0.2" units="cm"/>
    </inkml:brush>
  </inkml:definitions>
  <inkml:trace contextRef="#ctx0" brushRef="#br0">0 10 15232 0 0,'0'0'696'0'0,"0"0"-14"0"0,2-2-439 0 0,7-4-217 0 0,-4 4-36 0 0,-4 2-54 0 0,-1 0-56 0 0,0 0-22 0 0,0 0-1 0 0,0 0 9 0 0,0 1 46 0 0,4 2 22 0 0,3 9-888 0 0,-2-8 508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30.117"/>
    </inkml:context>
    <inkml:brush xml:id="br0">
      <inkml:brushProperty name="width" value="0.05" units="cm"/>
      <inkml:brushProperty name="height" value="0.05" units="cm"/>
    </inkml:brush>
    <inkml:brush xml:id="br1">
      <inkml:brushProperty name="width" value="0.2" units="cm"/>
      <inkml:brushProperty name="height" value="0.2" units="cm"/>
    </inkml:brush>
  </inkml:definitions>
  <inkml:trace contextRef="#ctx0" brushRef="#br0">1 6 18935 0 0,'0'0'694'0'0,"0"0"-369"0"0,0 0 142 0 0,2 0 114 0 0,17-1 1282 0 0,-13-2-1929 0 0,-5 2-98 0 0,-1 1 0 0 0,0 0 4 0 0,0 0-34 0 0,0 0-146 0 0,0 0-63 0 0,0 0-12 0 0</inkml:trace>
  <inkml:trace contextRef="#ctx0" brushRef="#br1" timeOffset="158064.338">91 110 15168 0 0,'0'0'330'0'0,"0"0"-8"0"0,2-10 90 0 0,13 2 27 0 0,-6 4-439 0 0,-2 3 0 0 0,36-4-685 0 0,-6 5-1392 0 0,-26 0 856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10.096"/>
    </inkml:context>
    <inkml:brush xml:id="br0">
      <inkml:brushProperty name="width" value="0.2" units="cm"/>
      <inkml:brushProperty name="height" value="0.2" units="cm"/>
    </inkml:brush>
  </inkml:definitions>
  <inkml:trace contextRef="#ctx0" brushRef="#br0">0 6 11880 0 0,'0'0'257'0'0,"0"0"-2"0"0,0 0-114 0 0,0 0 116 0 0,0 0 67 0 0,2 0 18 0 0,14-4 403 0 0,-6 3-690 0 0,-10 1-111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16.796"/>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1 91 4400 0 0,'0'0'93'0'0,"0"0"-30"0"0,0 0-212 0 0,0-1-91 0 0,16-30-1088 0 0,-11 13 568 0 0,6 0 4465 0 0,-10 11-3335 0 0,-4 4 2921 0 0,-2 0 3440 0 0,-2-1-6721 0 0,5 3 44 0 0,0 0-1 0 0,-6-2-32 0 0,7 2 36 0 0,1 1 29 0 0,0 0 6 0 0,0 0-10 0 0,0 0-4 0 0,0 0-12 0 0,0 0-2 0 0,0 0 0 0 0,0 0 2 0 0,65 4-93 0 0,-35 1-166 0 0,25 0-146 0 0,47 11 265 0 0,-96-13 74 0 0,1 0 0 0 0,-1 0 0 0 0,1-1 0 0 0,0 0 0 0 0,0 0 0 0 0,0 0 0 0 0,0-1 0 0 0,0-1 0 0 0,0 1 0 0 0,0-1 0 0 0,1 0 0 0 0,3 1 0 0 0,0 0 0 0 0,0 1 0 0 0,0 0 0 0 0,0 1 0 0 0,0 0 0 0 0,0 1 0 0 0,-1 0 0 0 0,5 3 0 0 0,37 4 0 0 0,62 8 0 0 0,-27-10 0 0 0,-16-4 0 0 0,149-19-64 0 0,-5 0 64 0 0,1 23 64 0 0,-81-5-64 0 0,74-8 0 0 0,-85 8 0 0 0,164-8 0 0 0,-210-1 0 0 0,16 1 223 0 0,19 9-223 0 0,-57-3 0 0 0,16-5 1 0 0,27-1-2 0 0,-35 17 1 0 0,-49-12 11 0 0,-14-2 32 0 0,27-3 119 0 0,2-1-226 0 0,-24 5-14 0 0,-5 1 47 0 0,0 0 0 0 0,0-1 1 0 0,0 1-1 0 0,0 0 0 0 0,1-1 1 0 0,-1 1-1 0 0,-1 0 0 0 0,1 0 1 0 0,0 0-1 0 0,0 0 0 0 0,0 0 0 0 0,0 0 1 0 0,-1 0-1 0 0,1 0 0 0 0,0 1 1 0 0,-1-1-1 0 0,1 0 0 0 0,-1 0 1 0 0,1 0-1 0 0,-1 1 0 0 0,0-1 0 0 0,0 0 1 0 0,1 1-1 0 0,-1-1 0 0 0,0 0 1 0 0,0 1-1 0 0,0-1 0 0 0,0 0 1 0 0,-1 1-1 0 0,1-1 0 0 0,0 0 0 0 0,0 0 1 0 0,-1 1-1 0 0,1-1 0 0 0,-1 0 1 0 0,1 0-1 0 0,-1 0 0 0 0,0 1 1 0 0,1-1-1 0 0,-1 0 0 0 0,0 0 31 0 0,-4 9-478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37.982"/>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22 372 8072 0 0,'0'0'170'0'0,"-1"-1"6"0"0,-4-3-138 0 0,-3-4 22 0 0,6 7 245 0 0,2 1 83 0 0,-5-17 2377 0 0,5 15-2728 0 0,1 0 0 0 0,0 0 0 0 0,-1 0 0 0 0,1 0 0 0 0,0 0 0 0 0,0 0 0 0 0,1 0 0 0 0,-1 0 0 0 0,0 0 0 0 0,0 0 0 0 0,1 0 0 0 0,-1 1 0 0 0,1-1 0 0 0,0 1 0 0 0,-1-1 0 0 0,1 1 0 0 0,0 0 0 0 0,0-1 0 0 0,1 1-37 0 0,8-9 67 0 0,42-9-155 0 0,18 2 262 0 0,14 6 92 0 0,40-5 395 0 0,59-3-396 0 0,118-1-71 0 0,-28 0-194 0 0,87 13 10 0 0,-161-8 44 0 0,155-10-54 0 0,-156 16-60 0 0,-46 4 48 0 0,0-5 12 0 0,150-3 72 0 0,58-21-72 0 0,-161 30 0 0 0,28-7 205 0 0,132-6 54 0 0,152 12-85 0 0,-376 0-44 0 0,132-6-226 0 0,-229 9 96 0 0,0 2 0 0 0,1 1 0 0 0,-1 2 0 0 0,10 4 0 0 0,96 4 0 0 0,146 2 0 0 0,-167-3 0 0 0,11 0 0 0 0,37 4 0 0 0,239-9 64 0 0,-55 19 208 0 0,-72 4-334 0 0,2-18 113 0 0,-70 0-175 0 0,-12-9 876 0 0,-106-16-729 0 0,-75 12 27 0 0,0 1 0 0 0,0 0 1 0 0,1 2-1 0 0,-1 1 1 0 0,22 3-51 0 0,-18-2 5 0 0,66 12-196 0 0,78-28 397 0 0,-48 9 172 0 0,-57 9 75 0 0,-65-3-399 0 0,4 3-44 0 0,0 0-28 0 0,-4-3-73 0 0,-1-1-8 0 0,0 0 3 0 0,0 0-12 0 0,0 11-232 0 0,0 3 157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39.387"/>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6 188 10112 0 0,'0'0'217'0'0,"-1"-2"-6"0"0,-2-5-105 0 0,2 6 210 0 0,1 1 75 0 0,0 0 8 0 0,0 0-39 0 0,0 0-170 0 0,0 0-78 0 0,0 0-14 0 0,0 0-6 0 0,0 0-18 0 0,0 0-8 0 0,0 0-2 0 0,0 0 37 0 0,0 0 158 0 0,0 0 70 0 0,0 0 14 0 0,0 0-19 0 0,0 0-83 0 0,0 0-32 0 0,0 0-7 0 0,26 10-2 0 0,2-5-200 0 0,58 4 116 0 0,33-4 280 0 0,166-9 706 0 0,-160-2-893 0 0,59-3-51 0 0,202 9 36 0 0,-221 3-34 0 0,-52 1 824 0 0,99-11-984 0 0,107-16 659 0 0,140-21-319 0 0,-276 21 312 0 0,167-21-801 0 0,-172 30 455 0 0,-11-3-79 0 0,-44-4 138 0 0,-122 21-345 0 0,-1 0 0 0 0,1 0 0 0 0,-1 0 0 0 0,1-1-1 0 0,-1 1 1 0 0,1 0 0 0 0,0 0 0 0 0,-1 0 0 0 0,1 0 0 0 0,-1 0-1 0 0,1 0 1 0 0,0 0 0 0 0,-1 0 0 0 0,1 0 0 0 0,-1 0 0 0 0,1 1-1 0 0,-1-1 1 0 0,1 0 0 0 0,0 0 0 0 0,-1 0 0 0 0,1 1-1 0 0,-1-1 1 0 0,1 0 0 0 0,-1 1 0 0 0,1-1 0 0 0,-1 0 0 0 0,0 1-1 0 0,1-1 1 0 0,-1 1 0 0 0,1-1 0 0 0,-1 1 0 0 0,0-1-1 0 0,1 1 1 0 0,-1-1 0 0 0,0 1 0 0 0,0-1 0 0 0,1 1 0 0 0,-1-1-1 0 0,0 1 1 0 0,0-1 0 0 0,0 1 0 0 0,0-1 0 0 0,1 1 0 0 0,-1 0-1 0 0,0-1 1 0 0,0 1 0 0 0,0-1 0 0 0,0 1 0 0 0,-1 0-1 0 0,1-1 1 0 0,0 1 0 0 0,0-1 0 0 0,0 1 0 0 0,0-1 0 0 0,-1 1-1 0 0,1 0 1 0 0,0-1 0 0 0,0 1-20 0 0,0 11-514 0 0,4 3 102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2T18:45:33.9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0 195,'201'9,"-78"19,24-11,33 21,-28-17,-27-6,159-16,-129-29,-57 6,57 1,-122 20,50-14,-30-7,0 3,1 2,1 2,0 3,12 0,-17 2,99-10,-137 22,1 0,-1-1,1 0,-1-1,0 0,0-1,0 0,12-6,-24 9,24-11,0 1,1 2,0 0,0 1,1 2,0 0,0 2,18 0,194 5,-43 38,-150-27,0-3,1-1,20 0,-22-8,-1-1,1-3,30-5,-62 5,0 2,0 0,0 0,1 1,-1 0,0 1,0 1,0 0,0 0,2 2,139 23,-118-23,71 11,-96-12</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3.42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 7 168 0,'-4'4'63'0,"8"-4"-34"0,-4-7-38 16,0 7 9-16,4-4-9 16,0 4 1-16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2T18:45:42.0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0 355,'107'86,"-6"-50,98-21,-116-1,-62-10,0-1,0 0,0-1,0-2,0 0,1-1,17-4,47-27,3 8,-74 19,0 0,1 1,-1 1,1 0,0 2,0-1,0 2,196-28,-22 7,-76-20,-8 5,-100 35,0 1,0 0,0-1,0 0,0-1,0 0,0 1,0-2,0 1,-1-1,3-1,27-15,0 1,1 2,1 1,0 2,30-6,74-7,-43 11,-65 15,-22 1,-1 0,1-1,-1-1,0 0,1 0,-1-1,0 0,0-1,0 0,0-1,3-1,-2 0,-1 0,1 1,-1 1,1 0,0 0,1 1,-1 0,0 1,1 0,-1 1,0 1,1 0,173-32,193 30,-228-28,-85 32,-55-2,0 0,1 0,-1-1,0 0,0-1,0 0,1-1,-1 0,0 0,-1-1,8-3,32-7,1 6,0 3,0 1,50 5,-55-1,57 18,-35-7,0-3,0-3,25-2,517-6,-592 4,-1 1,1 0,0 1,-1 0,0 2,0 0,0 1,2 2,8 2,23 21,-44-28,1 1,-1-1,1 0,0-1,0 1,1-1,-1 0,1-1,-1 1,6 0,83 8,1-4,0-3,17-6,-70 1,42 15,97 4,-71-2,-107-15,1 0,-1 0,1 0,-1 1,1-1,-1 1,0 0,0 0,0 1,0-1,0 1,-1 0,1 0,1 2,2 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39:11.568"/>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94 23 1696 0 0,'0'0'64'0'0,"-6"5"-632"0"0,-5 2 320 0 0,10-7 227 0 0,-9 5 2525 0 0,-16 2-411 0 0,6-3-2081 0 0,0-18 4118 0 0,20 12-3946 0 0,0 2-89 0 0,0 0-20 0 0,9-8 229 0 0,45 1 327 0 0,-35 8-342 0 0,31-1 440 0 0,15-20 174 0 0,-34 23-775 0 0,-29-4-128 0 0,0 0 0 0 0,-1 1 0 0 0,1-1 0 0 0,0 1 0 0 0,0 0 0 0 0,-1 0 0 0 0,1-1 0 0 0,0 1 0 0 0,0 0 0 0 0,-1 0 0 0 0,1 1 0 0 0,0-1 0 0 0,0 0 0 0 0,-1 1 0 0 0,1-1 0 0 0,0 1 0 0 0,-1-1 0 0 0,1 1 0 0 0,0 0 0 0 0,-1-1 0 0 0,1 1 0 0 0,-1 0 0 0 0,1 0 0 0 0,-1 0 0 0 0,0 1 0 0 0,1-1 0 0 0,52 14-64 0 0,-25-11 370 0 0,4-4-636 0 0,6 8 330 0 0,-15-8 0 0 0,7-8-43 0 0,18 2 390 0 0,-44 8-347 0 0,2-1 0 0 0,-2 2 0 0 0,14 1-15 0 0,39 5-90 0 0,-36-5 201 0 0,10 4-96 0 0,25 4 64 0 0,-17-5-404 0 0,-5-7 626 0 0,24-2-232 0 0,57 45-326 0 0,-76-28 400 0 0,41-2-223 0 0,-5-9 216 0 0,93-8-91 0 0,-124 0 34 0 0,39 0-360 0 0,41 12 280 0 0,-31-8 208 0 0,-37-4-192 0 0,28-4 133 0 0,9-1-122 0 0,15 0-210 0 0,-29 2 302 0 0,-26-1-39 0 0,30 4-64 0 0,-39 0 0 0 0,14 0 0 0 0,55 7 0 0 0,29 3 0 0 0,-133-5-13 0 0,0 0 1 0 0,0-1 0 0 0,0 0 0 0 0,0-1 0 0 0,0 0 0 0 0,0 0 0 0 0,0-1-1 0 0,-1 0 1 0 0,4-2 12 0 0,70 4-160 0 0,-63 3 250 0 0,21-6 114 0 0,119 7-204 0 0,-66 1 632 0 0,-8 6-992 0 0,-11 1 240 0 0,-40-15 120 0 0,127-10 416 0 0,-69 14-663 0 0,25 14 302 0 0,-40-7-110 0 0,35-4 110 0 0,53-3 145 0 0,-86 11-200 0 0,13-1-343 0 0,27 9 630 0 0,24-13-249 0 0,-47-6-20 0 0,77-17-124 0 0,-88 7 52 0 0,-51 1 274 0 0,95 6-302 0 0,-19-7 176 0 0,-34 5-269 0 0,56 1 166 0 0,-104 6 50 0 0,-5 1-11 0 0,0-2 0 0 0,1 0 0 0 0,-1-2 0 0 0,0-1 1 0 0,5-1-31 0 0,78-15 0 0 0,-22 1-16 0 0,0 5-56 0 0,-23 6-96 0 0,-13 1 342 0 0,-12 8-100 0 0,32-4-90 0 0,53-1-83 0 0,30 6 270 0 0,-86 3-30 0 0,29 4-210 0 0,25 12 53 0 0,4-9 33 0 0,-65-15 222 0 0,7 4-63 0 0,41-4-140 0 0,-18-8-343 0 0,-47-3 1034 0 0,-15-1-711 0 0,-2 0 152 0 0,-24 12-88 0 0,1-1-14 0 0,4-2-52 0 0,-1 0 15 0 0,-4 2 116 0 0,-1 1 25 0 0,0 0-2 0 0,1-1-28 0 0,1-1-130 0 0,-1 1-106 0 0,-1 1-57 0 0,0 0-20 0 0,0 0 14 0 0,13 24-1028 0 0,-8-20 693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39:18.604"/>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7278 40 5296 0 0,'0'0'116'0'0,"0"0"17"0"0,0 0 12 0 0,0 0 34 0 0,0 0 92 0 0,0 0 38 0 0,0 0 10 0 0,0 0-83 0 0,0 0-332 0 0,0 0-67 0 0,0 0 58 0 0,0 0 189 0 0,0 0 30 0 0,5-4-8 0 0,2 0-106 0 0,16-11-80 0 0,-19 14 108 0 0,-3 1 121 0 0,8-1 291 0 0,3 1 431 0 0,-11 1-797 0 0,-1-1 12 0 0,0 0 2 0 0,0 0 0 0 0,0 0 26 0 0,0 0 113 0 0,0 0 49 0 0,0 0 11 0 0,0 0-21 0 0,0 0-90 0 0,0 0-42 0 0,0 0-6 0 0,-1 0-11 0 0,-19 4 326 0 0,19-4-323 0 0,-10-4 240 0 0,-16 4-8 0 0,-7 0-150 0 0,4-4 170 0 0,-34 0 216 0 0,20 0-470 0 0,8 1-118 0 0,-98 9 297 0 0,75-7 114 0 0,-20 3-623 0 0,-11 9 884 0 0,37-6-736 0 0,-5-1 74 0 0,-49 4 44 0 0,13-16 98 0 0,-45 8-6 0 0,-21 13-92 0 0,47-3-54 0 0,-6-6 0 0 0,-33 0 0 0 0,94-3 0 0 0,-49 2 0 0 0,-99 1 192 0 0,-7 13-128 0 0,61 2-64 0 0,48-21 80 0 0,-28 1 96 0 0,-106 0-176 0 0,157 5-72 0 0,-11-7 144 0 0,-155 6-72 0 0,105 1-96 0 0,-19-3 192 0 0,68-5-96 0 0,-12-3-72 0 0,-53 6 132 0 0,-115 13-48 0 0,178-12-12 0 0,-92 2 0 0 0,80-4 0 0 0,-27-14 0 0 0,-21 8 0 0 0,-37 12 0 0 0,-18 0 0 0 0,26-5 0 0 0,10 2 192 0 0,106-2-192 0 0,-61-10 10 0 0,-32-1 684 0 0,90 23-804 0 0,-22-10 157 0 0,8-2-248 0 0,-22-2 329 0 0,53-1-40 0 0,-40 8-46 0 0,19-8-28 0 0,-14 8-14 0 0,70-4 0 0 0,-34-5 166 0 0,-27 6-188 0 0,26 18-96 0 0,40-14 54 0 0,-7-1 54 0 0,-31-1 10 0 0,-26 12 10 0 0,38-10 44 0 0,-23 11-65 0 0,-5 0 11 0 0,-1-15 103 0 0,67-2-27 0 0,-15 5 68 0 0,3-4-91 0 0,-13 8-42 0 0,11-8-22 0 0,14 0-53 0 0,2 0-53 0 0,0 0-13 0 0,0 0-30 0 0,22 5-734 0 0,-12-3 574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78"/>
    </inkml:context>
    <inkml:brush xml:id="br0">
      <inkml:brushProperty name="width" value="0.05" units="cm"/>
      <inkml:brushProperty name="height" value="0.05" units="cm"/>
    </inkml:brush>
  </inkml:definitions>
  <inkml:trace contextRef="#ctx0" brushRef="#br0">1 268 2736 0 0,'0'0'0'0'0,"0"0"112"0"0,0 0-112 0 0,0 0 0 0 0,0 0 0 0 0,0 0 0 0 0,0 0-72 0 0,0 0-40 0 0</inkml:trace>
  <inkml:trace contextRef="#ctx0" brushRef="#br0" timeOffset="1">71 139 5680 0 0,'0'0'272'0'0,"0"0"134"0"0,0 0 61 0 0,0 0 12 0 0,0 0-34 0 0,0 0-145 0 0,0 0-63 0 0,0 0-11 0 0,0 0 11 0 0,0 0 56 0 0,0 0 25 0 0,0 0 2 0 0,0 0-19 0 0,0 0-77 0 0,0 0-31 0 0,0 0-7 0 0,0 0 8 0 0,0 0 45 0 0,0 0 17 0 0,0 0 7 0 0,0 0-23 0 0,0 0-102 0 0,0 0-46 0 0,0 0-10 0 0,0 0 0 0 0,0 0 12 0 0,0 0-4 0 0,0 0-14 0 0,0 0 23 0 0,0 0 12 0 0,0 0 1 0 0,0 0 17 0 0,0 0 72 0 0,0 0 30 0 0,0 0 8 0 0,0 0-23 0 0,6 1 93 0 0,0 2-298 0 0,3-1-1 0 0,-3 2 44 0 0,17 33 266 0 0,8 27 368 0 0,-21-3-104 0 0,-8 98-200 0 0,2-118-295 0 0,-5-34-72 0 0,2 1-1 0 0,-1-1 1 0 0,1 1 0 0 0,0-1 0 0 0,1 1 0 0 0,0-1 0 0 0,0 0 0 0 0,0 0-1 0 0,1 0 1 0 0,0 0 0 0 0,4 6-17 0 0,-3-10 2 0 0,-1 0 0 0 0,1-1 0 0 0,0 0 0 0 0,0 1 0 0 0,0-2 0 0 0,0 1-1 0 0,1 0 1 0 0,-1-1 0 0 0,0 0 0 0 0,1 0 0 0 0,-1 0 0 0 0,1 0 0 0 0,-1-1 0 0 0,1 0 0 0 0,-1 0 0 0 0,1 0 0 0 0,-1 0-1 0 0,1-1 1 0 0,-1 0 0 0 0,1 0 0 0 0,-1 0 0 0 0,0 0 0 0 0,1-1 0 0 0,-1 0 0 0 0,0 1 0 0 0,0-2 0 0 0,0 1-1 0 0,0-1 0 0 0,104-88-73 0 0,-98 82 72 0 0,-1-1 0 0 0,0 0 0 0 0,-1 0 0 0 0,0-1 0 0 0,-1 0 0 0 0,0 0 0 0 0,0-1 0 0 0,3-9 0 0 0,28-46 255 0 0,-11 39-191 0 0,-11 17-64 0 0,-8 6-53 0 0,15 16-292 0 0,3 36-12 0 0,-18-23 345 0 0,8 72-143 0 0,0-6-132 0 0,11-18 831 0 0,-1-19-85 0 0,-24-50-423 0 0,-1-2-9 0 0,-1 1-1 0 0,1-1 0 0 0,0 0 0 0 0,0 1 0 0 0,0-1 1 0 0,-1 0-1 0 0,1 0 0 0 0,0 0 0 0 0,1 0 0 0 0,-1 0 1 0 0,0 0-1 0 0,0 0 0 0 0,0 0 0 0 0,1 0 0 0 0,-1 0 1 0 0,0-1-1 0 0,1 1 0 0 0,-1 0 0 0 0,0-1 0 0 0,1 1 1 0 0,-1-1-1 0 0,1 0 0 0 0,-1 0 0 0 0,1 1 0 0 0,-1-1 1 0 0,1 0-1 0 0,-1 0 0 0 0,1 0 0 0 0,-1 0 0 0 0,1-1 1 0 0,-1 1-1 0 0,1 0 0 0 0,-1-1 0 0 0,1 1 0 0 0,-1-1 0 0 0,0 1 1 0 0,1-1-1 0 0,-1 0 0 0 0,0 1 0 0 0,1-1 0 0 0,-1 0-26 0 0,37-36 728 0 0,21-53-133 0 0,-4 2-542 0 0,7-60 11 0 0,-25 52-64 0 0,35-133 0 0 0,-61 210-16 0 0,-7 14-78 0 0,-3 4-72 0 0,0 1 131 0 0,0 1-1 0 0,0-1 1 0 0,0 0-1 0 0,0 0 0 0 0,0 0 1 0 0,0 1-1 0 0,0-1 1 0 0,0 0-1 0 0,0 1 0 0 0,-1-1 1 0 0,1 0-1 0 0,0 1 1 0 0,0-1-1 0 0,0 1 0 0 0,-1 0 1 0 0,1-1-1 0 0,0 1 1 0 0,-1 0-1 0 0,1-1 0 0 0,0 1 1 0 0,-1 0-1 0 0,1 0 1 0 0,-1 0-1 0 0,1-1 1 0 0,-1 1-1 0 0,1 0 0 0 0,-1 0 1 0 0,0 0-1 0 0,0 0 1 0 0,1 0-1 0 0,-1 0 0 0 0,0 0 1 0 0,0 0-1 0 0,0 0 1 0 0,0 0 35 0 0,1 0-63 0 0,4 13-385 0 0</inkml:trace>
  <inkml:trace contextRef="#ctx0" brushRef="#br0" timeOffset="2">1080 844 3432 0 0,'0'0'100'0'0,"-8"0"492"0"0,-3 2-499 0 0,-5-4 6222 0 0,24-8-5995 0 0,57-66 1170 0 0,-7 8-1042 0 0,23-22 198 0 0,-54 42-297 0 0,-22 44-322 0 0,6-16-521 0 0,-12 43 134 0 0,-14 83 410 0 0,11 42 174 0 0,-1-75-224 0 0,-1-22 0 0 0,4 69-70 0 0,-2-97-59 0 0,4-22 224 0 0,0-1-27 0 0,0 0-118 0 0,0 0-50 0 0,-1 1-10 0 0,-2 2 27 0 0,0-1 118 0 0,-6 1 18 0 0,-2-3-42 0 0,-26-17-389 0 0,20 2-360 0 0,-25-9-1306 0 0,26 19 1620 0 0,14 5 588 0 0,2 0 17 0 0,0 0 10 0 0,0 0 1 0 0,0 0-18 0 0,0 0-72 0 0,0 0-34 0 0,0 0-4 0 0,0 0 24 0 0,0 0 100 0 0,0 0 41 0 0,28 5 586 0 0,80-1 225 0 0,-67-9-696 0 0,73-18 498 0 0,-75 32-788 0 0,-23-9-882 0 0,-16 0-112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1"/>
    </inkml:context>
    <inkml:brush xml:id="br0">
      <inkml:brushProperty name="width" value="0.05" units="cm"/>
      <inkml:brushProperty name="height" value="0.05" units="cm"/>
    </inkml:brush>
  </inkml:definitions>
  <inkml:trace contextRef="#ctx0" brushRef="#br0">1 25 13792 0 0,'0'0'298'0'0,"0"0"-3"0"0,2 1-188 0 0,-1 0-94 0 0,1-1-1 0 0,0 0 1 0 0,-1 1 0 0 0,1-1 0 0 0,-1 0 0 0 0,1 0 0 0 0,0 0 0 0 0,-1 0 0 0 0,1 0 0 0 0,-1-1 0 0 0,1 1 0 0 0,-1 0 0 0 0,1-1 0 0 0,0 1 0 0 0,-1-1 0 0 0,1 0 0 0 0,-1 1-1 0 0,0-1 1 0 0,1 0 0 0 0,-1 0 0 0 0,0 0 0 0 0,1 0 0 0 0,-1 0 0 0 0,0 0 0 0 0,0 0 0 0 0,0 0 0 0 0,0 0 0 0 0,0-1 0 0 0,0 1 0 0 0,0 0 0 0 0,0-1 0 0 0,-1 1 0 0 0,1-1 0 0 0,0-1-13 0 0,0 2 209 0 0,10 5 298 0 0,-9-3-526 0 0,1 0 1 0 0,-1 0-1 0 0,0-1 1 0 0,1 1 0 0 0,-1-1-1 0 0,1 1 1 0 0,-1-1-1 0 0,0 0 1 0 0,1 0 0 0 0,-1 0-1 0 0,1 0 1 0 0,-1 0 0 0 0,1 0-1 0 0,-1-1 1 0 0,1 1-1 0 0,-1-1 1 0 0,0 0 0 0 0,1 0-1 0 0,0 0 19 0 0,1-2-300 0 0,-3 2-10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2"/>
    </inkml:context>
    <inkml:brush xml:id="br0">
      <inkml:brushProperty name="width" value="0.05" units="cm"/>
      <inkml:brushProperty name="height" value="0.05" units="cm"/>
    </inkml:brush>
  </inkml:definitions>
  <inkml:trace contextRef="#ctx0" brushRef="#br0">1 102 3768 0 0,'0'0'264'0'0,"0"0"437"0"0,0 0 194 0 0,0-2 38 0 0,0-42 3154 0 0,0 43-3543 0 0,0 1-56 0 0,0 0-235 0 0,0 0-101 0 0,0 0-21 0 0,0 0-3 0 0,0 0-2 0 0,0 0-4 0 0,0 0-2 0 0,0 0 6 0 0,0 0 28 0 0,0 0 7 0 0,0 0 6 0 0,0 0-1 0 0,0 0-6 0 0,0 0-6 0 0,0 0-2 0 0,0 0-4 0 0,0 0-18 0 0,0 0-8 0 0,0 0-2 0 0,0 0 28 0 0,0 0 117 0 0,0 0 50 0 0,0 0 6 0 0,0 0-28 0 0,2 0-139 0 0,23 18 78 0 0,2 16-232 0 0,-16-5 0 0 0,-6 57 90 0 0,-10-20 195 0 0,-1 30-87 0 0,6-91-185 0 0,-1-2-6 0 0,0 0 1 0 0,1 0-1 0 0,-1 0 1 0 0,1 0-1 0 0,0 0 0 0 0,0 1 1 0 0,0-1-1 0 0,0 0 0 0 0,1 0 1 0 0,-1 0-1 0 0,1 0 0 0 0,0 0 1 0 0,0 0-1 0 0,0 0 0 0 0,0-1 1 0 0,0 1-1 0 0,1 0 1 0 0,-1 0-1 0 0,1-1 0 0 0,0 1 1 0 0,0-1-1 0 0,0 0 0 0 0,0 1 1 0 0,0-1-1 0 0,0 0 0 0 0,1 0 1 0 0,-1 0-1 0 0,1-1 0 0 0,1 2-7 0 0,6-3 5 0 0,-1 0-1 0 0,1 0 0 0 0,0-1 0 0 0,-1-1 1 0 0,1 0-1 0 0,-1 0 0 0 0,0-1 0 0 0,0 0 0 0 0,0 0 1 0 0,0-1-1 0 0,0 0 0 0 0,0-1-4 0 0,20-8 13 0 0,2 0-97 0 0,-1-2-1 0 0,0-1 0 0 0,-1-2 0 0 0,0-1 0 0 0,22-19 85 0 0,41-39-273 0 0,-56 39 203 0 0,-31 29 96 0 0,-4 8 109 0 0,-1 1 33 0 0,0 0 6 0 0,0 0-15 0 0,0 0-66 0 0,5 5-1 0 0,28 71-652 0 0,27 28 166 0 0,-12-12 434 0 0,12-21 322 0 0,-58-70-326 0 0,0 1 0 0 0,0-1-1 0 0,0 0 1 0 0,0 0-1 0 0,0 0 1 0 0,0-1-1 0 0,0 1 1 0 0,0 0-1 0 0,0-1 1 0 0,0 1-1 0 0,0-1 1 0 0,0 0 0 0 0,1 0-1 0 0,-1 1 1 0 0,0-2-1 0 0,0 1 1 0 0,0 0-1 0 0,0 0 1 0 0,1-1-1 0 0,-1 1 1 0 0,0-1-1 0 0,0 1 1 0 0,0-1 0 0 0,0 0-1 0 0,0 0 1 0 0,0 0-1 0 0,0 0 1 0 0,-1-1-1 0 0,1 1 1 0 0,0 0-1 0 0,-1-1 1 0 0,1 1-1 0 0,0-1 1 0 0,-1 1 0 0 0,0-1-1 0 0,1 0 1 0 0,-1 0-1 0 0,0 1 1 0 0,0-1-1 0 0,0 0 1 0 0,0 0-1 0 0,0 0 1 0 0,-1 0-1 0 0,1-1-35 0 0,11-18 64 0 0,-1-1-1 0 0,-2-1 1 0 0,0 0-1 0 0,-1 0 1 0 0,-1 0-1 0 0,-2-1 0 0 0,0 0-63 0 0,21-85 64 0 0,6-7-64 0 0,-10 60-18 0 0,-7 18-238 0 0,-14 36 54 0 0,-1 2-43 0 0,0 0-10 0 0,0 0-123 0 0,0 0-518 0 0,0 0-233 0 0,0 0-43 0 0</inkml:trace>
  <inkml:trace contextRef="#ctx0" brushRef="#br0" timeOffset="1">1148 543 11232 0 0,'-62'-70'1665'0'0,"61"68"-1426"0"0,-6-5 462 0 0,4-11-682 0 0,6 1 126 0 0,7 8 158 0 0,-8 7-279 0 0,0 1 1 0 0,0 0 0 0 0,0 0 0 0 0,0 0-1 0 0,0 0 1 0 0,0 0 0 0 0,0 0 0 0 0,0 0-1 0 0,0 1 1 0 0,1-1 0 0 0,-1 1 0 0 0,0 0-1 0 0,0 0 1 0 0,0 0 0 0 0,1 0 0 0 0,-1 0-1 0 0,0 0 1 0 0,0 0 0 0 0,0 1-1 0 0,1-1 1 0 0,-1 1 0 0 0,0-1 0 0 0,0 1-1 0 0,0 0 1 0 0,2 1-25 0 0,0 1 4 0 0,0 1-1 0 0,0 0 1 0 0,0 0-1 0 0,-1 0 1 0 0,1 1 0 0 0,-1-1-1 0 0,0 1 1 0 0,0 0-1 0 0,0 0 1 0 0,-1 0-1 0 0,0 0 1 0 0,0 0-1 0 0,0 0 1 0 0,-1 1 0 0 0,2 4-4 0 0,-2 13 21 0 0,-1 0 0 0 0,0 0 0 0 0,-2-1 0 0 0,0 1 0 0 0,-2 0 1 0 0,0-1-1 0 0,-1 0 0 0 0,-2 0 0 0 0,0-1 0 0 0,-2 1 0 0 0,0-1 1 0 0,-1-1-1 0 0,-1 0 0 0 0,-1-1 0 0 0,0 0 0 0 0,-2 0 1 0 0,-3 2-22 0 0,-26 35 969 0 0,39-49-923 0 0,5-8-33 0 0,-1 1-1 0 0,0 0 1 0 0,1 0 0 0 0,-1 0 0 0 0,0 0 0 0 0,1 0-1 0 0,-1 0 1 0 0,0 0 0 0 0,0 0 0 0 0,1 0-1 0 0,-1 0 1 0 0,0 0 0 0 0,1 0 0 0 0,-1 0 0 0 0,0 0-1 0 0,1 0 1 0 0,-1 0 0 0 0,0 0 0 0 0,1 0-1 0 0,-1 1 1 0 0,0-1 0 0 0,0 0 0 0 0,1 0 0 0 0,-1 0-1 0 0,0 0 1 0 0,0 1 0 0 0,1-1 0 0 0,-1 0 0 0 0,0 0-1 0 0,0 1 1 0 0,1-1 0 0 0,-1 0 0 0 0,0 0-1 0 0,0 1 1 0 0,0-1 0 0 0,0 0 0 0 0,0 1 0 0 0,1-1-1 0 0,-1 0 1 0 0,0 0 0 0 0,0 1 0 0 0,0-1-1 0 0,0 0 1 0 0,0 1 0 0 0,0-1 0 0 0,0 0 0 0 0,0 1-1 0 0,0-1 1 0 0,0 0 0 0 0,0 1 0 0 0,0-1-1 0 0,0 1-12 0 0,166-84 144 0 0,-92 45-144 0 0,13 10 95 0 0,15 14 650 0 0,-99 14-697 0 0,1 1 0 0 0,0 0 0 0 0,-1 0 0 0 0,1 1 0 0 0,-1-1-1 0 0,1 1 1 0 0,-1-1 0 0 0,0 1 0 0 0,0 0 0 0 0,0 1 0 0 0,0-1-1 0 0,0 0 1 0 0,0 1 0 0 0,0 0 0 0 0,-1-1 0 0 0,1 1 0 0 0,-1 0-1 0 0,1 2-47 0 0,14 13 13 0 0,-1-4-897 0 0,-11-9 438 0 0</inkml:trace>
  <inkml:trace contextRef="#ctx0" brushRef="#br0" timeOffset="2">1726 394 13584 0 0,'0'0'398'0'0,"0"0"-3"0"0,0-1-252 0 0,0-2-71 0 0,0 2 216 0 0,0 1 90 0 0,0 0 20 0 0,0 0-30 0 0,0 0-135 0 0,0 0-60 0 0,0 0-12 0 0,0 0-17 0 0,0 0-53 0 0,0 0 24 0 0,0 0-1 0 0,0 0-2 0 0,0 0-1 0 0,0 0-6 0 0,0 0-1 0 0,0 0 0 0 0,1-1-137 0 0,-1 1 0 0 0,0-1 0 0 0,1 0-1 0 0,-1 0 1 0 0,1 0 0 0 0,0 0-1 0 0,-1 1 1 0 0,1-1 0 0 0,0 0 0 0 0,-1 0-1 0 0,1 1 1 0 0,0-1 0 0 0,0 1-1 0 0,0-1 1 0 0,0 1 0 0 0,0-1 0 0 0,-1 1-1 0 0,1-1 1 0 0,0 1 0 0 0,0 0-1 0 0,0-1 1 0 0,0 1 0 0 0,0 0 0 0 0,0 0-1 0 0,0 0 1 0 0,0 0 0 0 0,0 0-1 0 0,0 0 1 0 0,0 0 0 0 0,0 0-1 0 0,0 0 1 0 0,0 0 33 0 0,10 5-542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5"/>
    </inkml:context>
    <inkml:brush xml:id="br0">
      <inkml:brushProperty name="width" value="0.05" units="cm"/>
      <inkml:brushProperty name="height" value="0.05" units="cm"/>
    </inkml:brush>
  </inkml:definitions>
  <inkml:trace contextRef="#ctx0" brushRef="#br0">0 11 9040 0 0,'28'0'640'0'0,"-7"5"-1000"0"0,-21-5 230 0 0,0 0 28 0 0,0 0 7 0 0,0 0 6 0 0,37-1 902 0 0,34-13 3976 0 0,-23 24-1736 0 0,-31 1-1694 0 0,-12 8-2864 0 0,-5-10-52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6"/>
    </inkml:context>
    <inkml:brush xml:id="br0">
      <inkml:brushProperty name="width" value="0.05" units="cm"/>
      <inkml:brushProperty name="height" value="0.05" units="cm"/>
    </inkml:brush>
  </inkml:definitions>
  <inkml:trace contextRef="#ctx0" brushRef="#br0">0 1 9448 0 0,'0'0'346'0'0,"0"0"-163"0"0,0 0 153 0 0,0 0 89 0 0,0 0 21 0 0,0 0-50 0 0,0 0-218 0 0,0 0-91 0 0,0 0-20 0 0,0 0 2 0 0,0 0 22 0 0,0 0 47 0 0,0 0 182 0 0,0 0 86 0 0,0 0 11 0 0,0 0-16 0 0,0 0-87 0 0,0 0-40 0 0,0 0-8 0 0,0 0 3 0 0,0 0 23 0 0,0 0 11 0 0,0 0 1 0 0,0 0-39 0 0,1 1-166 0 0,19 26-87 0 0,-9-3 0 0 0,-10-22 48 0 0,-1-2 10 0 0,0 0-4 0 0,1 5 379 0 0,2-3-424 0 0,-2-1 32 0 0,-1-1 13 0 0,0 0 3 0 0,0 0-4 0 0,2 0-11 0 0,6 0-56 0 0,9 10-58 0 0,-15-6 55 0 0,1 0 0 0 0,-1 0-1 0 0,0 0 1 0 0,0 1-1 0 0,0-1 1 0 0,-1 0-1 0 0,0 1 1 0 0,1-1 0 0 0,-2 1-1 0 0,1-1 1 0 0,0 1-1 0 0,-1 0 1 0 0,0-1-1 0 0,0 1 1 0 0,0 0-1 0 0,-1-1 1 0 0,0 2 5 0 0,1 8-25 0 0,-6 34 4 0 0,1 16-33 0 0,-22 89-10 0 0,4-54 312 0 0,8-27 392 0 0,21-53-505 0 0,-5-13-63 0 0,0-4-70 0 0,0 0 0 0 0,1 1 1 0 0,-1-2-1 0 0,1 1 0 0 0,0 0 0 0 0,-1 0 0 0 0,1 0 0 0 0,0-1 0 0 0,0 1 1 0 0,0-1-1 0 0,0 1 0 0 0,0-1 0 0 0,0 0 0 0 0,1 0 0 0 0,-1 0 0 0 0,0 0 1 0 0,1 0-1 0 0,-1-1 0 0 0,1 1 0 0 0,-1 0 0 0 0,1-1 0 0 0,-1 0 0 0 0,1 0 0 0 0,-1 0 1 0 0,1 0-1 0 0,-1 0 0 0 0,0 0 0 0 0,1-1 0 0 0,-1 1 0 0 0,1-1 0 0 0,-1 0 1 0 0,1 0-1 0 0,-1 1 0 0 0,0-2 0 0 0,0 1 0 0 0,1 0 0 0 0,-1 0 0 0 0,0-1-2 0 0,54-41-93 0 0,-46 37 100 0 0,-1-1-1 0 0,0 0 1 0 0,0-1-1 0 0,-1 0 1 0 0,0-1-1 0 0,0 1 1 0 0,-1-1 0 0 0,0-1-1 0 0,-1 0 1 0 0,0 1-1 0 0,-1-2 1 0 0,4-6-7 0 0,18-36-63 0 0,-10 4 170 0 0,16-33-86 0 0,-30 75-72 0 0,-2 5-154 0 0,-1 2-63 0 0,0 0-11 0 0,10 15 77 0 0,55 163 1115 0 0,-62-170-847 0 0,1 0 0 0 0,0 0-1 0 0,1 0 1 0 0,-1-1 0 0 0,1 1 0 0 0,1-1-1 0 0,-1 0 1 0 0,1 0 0 0 0,0-1-1 0 0,1 0-65 0 0,-2-2 20 0 0,0-2 0 0 0,1 1 0 0 0,-1 0 0 0 0,0-1 0 0 0,1 0 0 0 0,0 0 0 0 0,-1-1 0 0 0,1 1 0 0 0,0-1 0 0 0,0-1 0 0 0,0 1 0 0 0,0-1 0 0 0,0 0 0 0 0,0 0 0 0 0,-1-1 0 0 0,1 1 0 0 0,4-2-20 0 0,35-2 220 0 0,-15-3-158 0 0,-23 6-52 0 0,0 0 1 0 0,1 0-1 0 0,-1-1 1 0 0,0 0-1 0 0,0 0 1 0 0,0-1-1 0 0,-1 0 1 0 0,1 0-1 0 0,-1-1 1 0 0,1 1-1 0 0,-1-1 1 0 0,0-1-1 0 0,-1 1 0 0 0,6-6-10 0 0,49-57 744 0 0,-39-13 88 0 0,-10-2-408 0 0,0 20-352 0 0,9-20-8 0 0,-7 45-257 0 0,-5 14-12 0 0,-7 21 109 0 0,22-2-647 0 0,-18 8 211 0 0,0 1-19 0 0</inkml:trace>
  <inkml:trace contextRef="#ctx0" brushRef="#br0" timeOffset="1">923 577 8360 0 0,'0'0'304'0'0,"0"0"-78"0"0,0 0 434 0 0,0 0 210 0 0,0 0 39 0 0,0 0-68 0 0,0 0-322 0 0,0 0-139 0 0,0 0-27 0 0,6-4 1457 0 0,3 45-828 0 0,-4-6-549 0 0,1 117-305 0 0,-20-55-64 0 0,2-12 307 0 0,7-34-423 0 0,5-50 58 0 0,0-1 1 0 0,-1 1-1 0 0,1-1 0 0 0,0 1 0 0 0,0-1 0 0 0,0 1 1 0 0,0-1-1 0 0,0 1 0 0 0,0-1 0 0 0,1 1 0 0 0,-1-1 0 0 0,0 1 1 0 0,0-1-1 0 0,0 1 0 0 0,0-1 0 0 0,1 1 0 0 0,-1-1 1 0 0,0 1-1 0 0,0-1 0 0 0,1 0 0 0 0,-1 1 0 0 0,0-1 1 0 0,1 1-1 0 0,-1-1 0 0 0,0 0 0 0 0,1 1 0 0 0,-1-1 1 0 0,1 0-1 0 0,-1 1 0 0 0,1-1 0 0 0,-1 0 0 0 0,0 0 1 0 0,1 0-1 0 0,-1 1 0 0 0,1-1 0 0 0,-1 0 0 0 0,1 0 1 0 0,-1 0-1 0 0,1 0 0 0 0,-1 0 0 0 0,1 0 0 0 0,-1 0 1 0 0,1 0-1 0 0,0 0 0 0 0,-1 0 0 0 0,1 0 0 0 0,-1 0 1 0 0,1 0-1 0 0,-1 0 0 0 0,1-1 0 0 0,-1 1 0 0 0,0 0 0 0 0,1 0 1 0 0,-1 0-1 0 0,1-1 0 0 0,-1 1 0 0 0,1 0 0 0 0,-1-1 1 0 0,0 1-1 0 0,1 0 0 0 0,-1-1 0 0 0,0 1 0 0 0,1-1 1 0 0,-1 1-1 0 0,0 0 0 0 0,1-1-6 0 0,25-25 659 0 0,56-104 1057 0 0,-52 77-1389 0 0,-21 29-310 0 0,-3 6-50 0 0,1 0 0 0 0,0 0 0 0 0,1 1 0 0 0,1 0 0 0 0,1 0-1 0 0,5-6 34 0 0,-5 9-12 0 0,-10 13-46 0 0,0 1-9 0 0,16 1-208 0 0,-11 1 281 0 0,1 1 0 0 0,-1 0 0 0 0,0 0 0 0 0,0 0 0 0 0,0 1-1 0 0,0 0 1 0 0,0 0 0 0 0,-1 0 0 0 0,0 1 0 0 0,0-1 0 0 0,0 1 0 0 0,0 0-1 0 0,1 3-5 0 0,16 21 272 0 0,7 19-256 0 0,-6 13-16 0 0,-2 31 126 0 0,-16 63 122 0 0,-3-91 122 0 0,7-49-202 0 0,-5-7-93 0 0,-2-6-32 0 0,-1-2-110 0 0,0 0-14 0 0,6 5-634 0 0,4-5 364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8"/>
    </inkml:context>
    <inkml:brush xml:id="br0">
      <inkml:brushProperty name="width" value="0.05" units="cm"/>
      <inkml:brushProperty name="height" value="0.05" units="cm"/>
    </inkml:brush>
  </inkml:definitions>
  <inkml:trace contextRef="#ctx0" brushRef="#br0">41 226 6688 0 0,'0'0'197'0'0,"-8"-6"279"0"0,-11-16 1547 0 0,19 21-1613 0 0,0 1-56 0 0,0 0-30 0 0,0 0-4 0 0,-12-33 1976 0 0,10 28-1386 0 0,5 7 1268 0 0,19 44-1596 0 0,9 25-295 0 0,-9-17-174 0 0,-1 13 27 0 0,13 92-127 0 0,-19-40-115 0 0,2-23 802 0 0,9-50-880 0 0,-24-46 215 0 0,0 0 0 0 0,0 0 0 0 0,0 0 1 0 0,0 0-1 0 0,0-1 0 0 0,0 1 0 0 0,0-1 0 0 0,0 0 1 0 0,-1 1-1 0 0,1-1 0 0 0,0 0 0 0 0,0 0 0 0 0,0 0 0 0 0,-1 0 1 0 0,1 0-1 0 0,-1-1 0 0 0,1 1 0 0 0,-1 0 0 0 0,1-1 1 0 0,0-1-36 0 0,-1 2 22 0 0,80-103 603 0 0,-65 80-530 0 0,43-91 273 0 0,16-57-117 0 0,-21 47-86 0 0,-21 39-85 0 0,20-39-80 0 0,-26 79 11 0 0,-26 44 42 0 0,-1 2 11 0 0,0 0 0 0 0,0 0-32 0 0,0 0-136 0 0,0 0-65 0 0,0 0-14 0 0,0 0-2 0 0,0 0-7 0 0,0 19-560 0 0,-1-9-247 0 0,-5 0-280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9"/>
    </inkml:context>
    <inkml:brush xml:id="br0">
      <inkml:brushProperty name="width" value="0.05" units="cm"/>
      <inkml:brushProperty name="height" value="0.05" units="cm"/>
    </inkml:brush>
  </inkml:definitions>
  <inkml:trace contextRef="#ctx0" brushRef="#br0">6 66 10304 0 0,'-4'-28'2312'0'0,"3"26"-2186"0"0,1 2-8 0 0,0 0-20 0 0,0 0-8 0 0,0 0-2 0 0,0 0 8 0 0,0 0 34 0 0,0 0 20 0 0,0 0 2 0 0,0 0-8 0 0,16 64 205 0 0,-3 0 0 0 0,-2 1 1 0 0,-3 2-350 0 0,10 142 0 0 0,-8-127 0 0 0,4-10 480 0 0,-1-25 192 0 0,-11-45-653 0 0,-1-1 0 0 0,1 0 1 0 0,0 1-1 0 0,0-1 1 0 0,-1 0-1 0 0,1 0 1 0 0,0 0-1 0 0,0-1 1 0 0,0 1-1 0 0,0 0 1 0 0,0-1-1 0 0,0 1 0 0 0,0-1 1 0 0,0 1-1 0 0,0-1 1 0 0,0 0-1 0 0,0 0 1 0 0,0 0-1 0 0,1 0 1 0 0,-1-1-1 0 0,0 1 1 0 0,0 0-1 0 0,0-1 1 0 0,0 1-1 0 0,0-1 0 0 0,0 0 1 0 0,0 0-1 0 0,-1 0 1 0 0,1 0-1 0 0,0 0 1 0 0,0 0-1 0 0,-1 0 1 0 0,1-1-1 0 0,0 1 1 0 0,-1 0-1 0 0,0-1 0 0 0,2-1-19 0 0,18-15 280 0 0,0-1-1 0 0,-1-1 1 0 0,-1 0-1 0 0,-1-2 1 0 0,5-8-280 0 0,132-209 1002 0 0,-68 81-884 0 0,-28 63 183 0 0,-38 57-73 0 0,-20 37-387 0 0,-1 1-2 0 0,0 0-7 0 0,0 0-7 0 0,0 0-1 0 0,0 0-24 0 0,0 0-101 0 0,0 0-47 0 0,-4 30-2840 0 0,3-17 1850 0 0</inkml:trace>
  <inkml:trace contextRef="#ctx0" brushRef="#br0" timeOffset="1">825 195 14368 0 0,'-6'-20'1305'0'0,"-3"5"-1212"0"0,-2 15-515 0 0,8 1 423 0 0,-1-1 0 0 0,1 1 0 0 0,0-1 1 0 0,-1 1-1 0 0,1 0 0 0 0,0 0 0 0 0,0 1 1 0 0,0-1-1 0 0,0 0 0 0 0,0 1 0 0 0,0 0 1 0 0,0 0-1 0 0,1 0 0 0 0,-1 0 1 0 0,1 0-1 0 0,-1 1 0 0 0,1-1 0 0 0,0 1 1 0 0,0-1-1 0 0,0 1 0 0 0,0 0 0 0 0,0 0 1 0 0,1 0-1 0 0,-1 0 0 0 0,1 0 0 0 0,0 0 1 0 0,0 0-1 0 0,0 0 0 0 0,0 1 0 0 0,1-1 1 0 0,-1 0-1 0 0,1 1 0 0 0,0-1 1 0 0,0 0-1 0 0,0 1 0 0 0,0-1 0 0 0,1 0 1 0 0,-1 1-1 0 0,1 1-1 0 0,41 196 1161 0 0,-14-96-1068 0 0,-3 58 99 0 0,-24-110 232 0 0,10-77 55 0 0,4-27-221 0 0,-2 0 0 0 0,-2-1-1 0 0,-1-15-257 0 0,0 4 220 0 0,13-103-68 0 0,14 3-212 0 0,-34 153 22 0 0,0 1-1 0 0,1-1 0 0 0,0 1 0 0 0,0 0 0 0 0,1 0 0 0 0,0 0 0 0 0,1 1 0 0 0,0 0 1 0 0,0 0-1 0 0,1 0 0 0 0,0 1 0 0 0,0 0 0 0 0,2-1 39 0 0,-6 5-22 0 0,1 1 1 0 0,1-1-1 0 0,-1 1 0 0 0,0 0 1 0 0,0 0-1 0 0,1 0 0 0 0,-1 1 1 0 0,1 0-1 0 0,-1-1 0 0 0,1 2 1 0 0,0-1-1 0 0,0 0 0 0 0,-1 1 1 0 0,1 0-1 0 0,0 0 0 0 0,-1 0 0 0 0,1 1 1 0 0,0 0-1 0 0,0 0 0 0 0,-1 0 1 0 0,1 0-1 0 0,-1 1 0 0 0,1-1 1 0 0,-1 1-1 0 0,0 0 0 0 0,0 1 1 0 0,0-1-1 0 0,0 1 0 0 0,0 0 1 0 0,0 0-1 0 0,-1 0 0 0 0,1 0 1 0 0,-1 1-1 0 0,1 0 22 0 0,24 26-418 0 0,-11 3 397 0 0,-8 16 218 0 0,-9-44-162 0 0,-1 0 0 0 0,1 0 0 0 0,-1 0 0 0 0,0 0 0 0 0,-1 0 0 0 0,1 0 0 0 0,-1 0 0 0 0,0 0 0 0 0,0-1 0 0 0,0 1 0 0 0,-1 0 0 0 0,1-1 0 0 0,-1 0 0 0 0,0 0-1 0 0,-1 0 1 0 0,1 0 0 0 0,-1 0 0 0 0,1-1 0 0 0,-1 1 0 0 0,-1-1-35 0 0,-31 21 729 0 0,-1-1 1 0 0,-2-2-1 0 0,-39 16-729 0 0,74-35 63 0 0,-22 8 105 0 0,-1-2 1 0 0,0-1 0 0 0,-1 0 0 0 0,1-2-1 0 0,-7-1-168 0 0,30-3 25 0 0,-60-1-212 0 0,53 0-100 0 0</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3.50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0 225 0,'4'7'-3'0,"4"0"1"0,1 4-14 15,-5 1-6-15,0-5-33 16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1"/>
    </inkml:context>
    <inkml:brush xml:id="br0">
      <inkml:brushProperty name="width" value="0.05" units="cm"/>
      <inkml:brushProperty name="height" value="0.05" units="cm"/>
    </inkml:brush>
  </inkml:definitions>
  <inkml:trace contextRef="#ctx0" brushRef="#br0">464 61 10120 0 0,'0'0'298'0'0,"0"0"-4"0"0,2-1-193 0 0,28-17 1798 0 0,-29 17-1635 0 0,-1 1 14 0 0,0 0 64 0 0,0 0 30 0 0,0 0 4 0 0,-13-24 1336 0 0,10 21-1658 0 0,0 1 0 0 0,-1 1 0 0 0,1-1 0 0 0,-1 0 0 0 0,0 1 0 0 0,1 0 0 0 0,-1 0 0 0 0,0 0 0 0 0,0 0 0 0 0,0 0 0 0 0,0 1 0 0 0,0 0 0 0 0,1 0 0 0 0,-1 0 0 0 0,0 0 0 0 0,0 1 0 0 0,0-1 0 0 0,0 1 0 0 0,0 0 0 0 0,1 0 0 0 0,-1 1 0 0 0,0-1 0 0 0,1 1 0 0 0,-1 0 0 0 0,1-1 0 0 0,-4 4-54 0 0,-2-2 49 0 0,-109 59 432 0 0,60-27-213 0 0,8 13-815 0 0,49-47 579 0 0,-1 1 0 0 0,1 0 0 0 0,0-1 0 0 0,0 1 0 0 0,1 0 0 0 0,-1-1 0 0 0,0 1 0 0 0,0 0 0 0 0,1 0 0 0 0,-1 0 0 0 0,1 0 0 0 0,0 0 0 0 0,0-1 0 0 0,0 1 0 0 0,-1 0 0 0 0,2 0 0 0 0,-1 0 0 0 0,0 0 0 0 0,0 0 0 0 0,1 0 0 0 0,-1 0 0 0 0,1 0 0 0 0,-1-1 0 0 0,1 1 0 0 0,0 0 0 0 0,0 0 0 0 0,-1-1 0 0 0,1 1 0 0 0,1 0 0 0 0,0 0-32 0 0,3 4 11 0 0,0-1 0 0 0,0 0-1 0 0,1 0 1 0 0,0 0 0 0 0,0-1-1 0 0,0 0 1 0 0,1 0 0 0 0,-1-1-1 0 0,1 1 1 0 0,0-1 0 0 0,0-1-1 0 0,5 2-10 0 0,-1 1 0 0 0,-1 0 0 0 0,1 1 0 0 0,-2 0 0 0 0,1 0 0 0 0,-1 1 0 0 0,0 1 0 0 0,0 0 0 0 0,0 0 0 0 0,17 15 0 0 0,13 28-64 0 0,-36-47 48 0 0,0 0-1 0 0,0 1 0 0 0,0-1 0 0 0,0 1 0 0 0,-1 0 0 0 0,1-1 1 0 0,-1 1-1 0 0,-1 0 0 0 0,1 1 0 0 0,-1-1 0 0 0,1 0 0 0 0,-1 0 0 0 0,-1 0 1 0 0,1 1-1 0 0,-1-1 0 0 0,0 0 0 0 0,0 1 0 0 0,-1-1 0 0 0,0 4 17 0 0,-27 53-74 0 0,-15-25 388 0 0,-17-13 558 0 0,44-20-691 0 0,0 0 0 0 0,0-2 0 0 0,-1 0 0 0 0,1-1 0 0 0,-1 0 0 0 0,1-1 0 0 0,-1-1 0 0 0,-3-1-181 0 0,-60-5 503 0 0,77 6-495 0 0,0 0 1 0 0,0 0-1 0 0,0 0 1 0 0,0 0-1 0 0,0-1 1 0 0,0 0-1 0 0,0 1 1 0 0,1-1-1 0 0,-1 0 1 0 0,1 0-1 0 0,-1-1 1 0 0,1 1-1 0 0,0 0 1 0 0,0-1-1 0 0,-1 1 1 0 0,2-1-1 0 0,-3-3-8 0 0,3 5-264 0 0,2-19-1504 0 0,10 2-304 0 0,-1 8 386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2"/>
    </inkml:context>
    <inkml:brush xml:id="br0">
      <inkml:brushProperty name="width" value="0.05" units="cm"/>
      <inkml:brushProperty name="height" value="0.05" units="cm"/>
    </inkml:brush>
  </inkml:definitions>
  <inkml:trace contextRef="#ctx0" brushRef="#br0">1 30 16559 0 0,'0'0'760'0'0,"0"0"-21"0"0,6-5-435 0 0,3 0-248 0 0,-3 0 8 0 0,-2 1-64 0 0,-3 4-69 0 0,-1 0-25 0 0,2-1-2 0 0,24-8-1018 0 0,-16 9 604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3"/>
    </inkml:context>
    <inkml:brush xml:id="br0">
      <inkml:brushProperty name="width" value="0.05" units="cm"/>
      <inkml:brushProperty name="height" value="0.05" units="cm"/>
    </inkml:brush>
  </inkml:definitions>
  <inkml:trace contextRef="#ctx0" brushRef="#br0">0 0 17807 0 0,'0'0'752'0'0,"0"0"-600"0"0,0 0-40 0 0,0 0-8 0 0,0 0 0 0 0,0 0 0 0 0,0 0-328 0 0,0 0-64 0 0,0 0-8 0 0,0 0-8 0 0,0 0-1080 0 0,0 0-215 0 0,0 0-49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4"/>
    </inkml:context>
    <inkml:brush xml:id="br0">
      <inkml:brushProperty name="width" value="0.05" units="cm"/>
      <inkml:brushProperty name="height" value="0.05" units="cm"/>
      <inkml:brushProperty name="color" value="#004F8B"/>
    </inkml:brush>
  </inkml:definitions>
  <inkml:trace contextRef="#ctx0" brushRef="#br0">59 400 7344 0 0,'0'0'216'0'0,"0"0"26"0"0,0 0-14 0 0,0 0-10 0 0,-7-6 974 0 0,4 5-976 0 0,-1-1 1 0 0,1 0 0 0 0,0 0-1 0 0,0 0 1 0 0,0-1 0 0 0,0 1-1 0 0,0-1 1 0 0,0 1-1 0 0,1-1 1 0 0,-1 0 0 0 0,1 0-1 0 0,0 0 1 0 0,0 0 0 0 0,0-1-1 0 0,0 1 1 0 0,0 0-1 0 0,1-1 1 0 0,0 1 0 0 0,-1-1-1 0 0,1 0 1 0 0,1 1 0 0 0,-1-1-1 0 0,1 0 1 0 0,-1 0 0 0 0,1 0-217 0 0,0-5 36 0 0,1 1 0 0 0,1 0 0 0 0,-1-1 0 0 0,1 1 1 0 0,0 0-1 0 0,1 0 0 0 0,0 0 0 0 0,0 0 1 0 0,1 1-1 0 0,0-1 0 0 0,0 1 0 0 0,5-6-36 0 0,22-29 24 0 0,8 2 287 0 0,32-12-40 0 0,-2 6-271 0 0,-52 38-3 0 0,-15 6 2 0 0,1 0 0 0 0,0 0 0 0 0,0 0 0 0 0,0 0 0 0 0,0 1 0 0 0,0-1 0 0 0,0 1 0 0 0,0 0 1 0 0,1 0-1 0 0,-1 0 0 0 0,0 1 0 0 0,1-1 0 0 0,-1 1 0 0 0,1-1 0 0 0,-1 1 0 0 0,0 0 0 0 0,1 1 0 0 0,-1-1 0 0 0,1 0 0 0 0,-1 1 0 0 0,0 0 0 0 0,1 0 0 0 0,-1 0 0 0 0,0 0 0 0 0,0 0 0 0 0,0 1 1 0 0,3 1 0 0 0,25 39-868 0 0,-15 7 636 0 0,-10 22 232 0 0,-6-60 0 0 0,-11 50 0 0 0,-4-33 164 0 0,-24 31 544 0 0,-42-8 68 0 0,1-36-241 0 0,42-31-152 0 0,28 8-219 0 0,-18-24 79 0 0,11 11-1153 0 0,7 6-276 0 0,4 7 661 0 0</inkml:trace>
  <inkml:trace contextRef="#ctx0" brushRef="#br0" timeOffset="1">468 346 17111 0 0,'0'0'624'0'0,"0"0"-426"0"0,0 0-276 0 0,0 0-76 0 0,0 0-20 0 0,0 0-3 0 0,0 0-6 0 0,0 0-1 0 0,0 0 0 0 0,2 0-38 0 0,18-4-2349 0 0,-19 3 2461 0 0</inkml:trace>
  <inkml:trace contextRef="#ctx0" brushRef="#br0" timeOffset="2">641 126 6712 0 0,'0'0'142'0'0,"0"-3"-2"0"0,0-16-9 0 0,0 18 389 0 0,0 1 157 0 0,0-12 1142 0 0,0 2-1459 0 0,0 7-21 0 0,1 2-22 0 0,3-16 334 0 0,-4 16-458 0 0,0 1-26 0 0,0 0-9 0 0,0-8 48 0 0,1 6 2902 0 0,1 2-3100 0 0,0 1 1 0 0,-1-1-1 0 0,1 0 1 0 0,-1 1-1 0 0,1 0 1 0 0,-1-1-1 0 0,1 1 1 0 0,-1 0-1 0 0,1 0 1 0 0,-1-1-1 0 0,0 1 1 0 0,1 0-1 0 0,-1 1 1 0 0,0-1-1 0 0,0 0 1 0 0,0 0-1 0 0,0 0 1 0 0,0 1-1 0 0,0-1 1 0 0,0 0-1 0 0,0 1 1 0 0,-1-1-1 0 0,1 1 1 0 0,-1-1-1 0 0,1 1 1 0 0,-1-1-1 0 0,1 1 1 0 0,-1 0-1 0 0,0-1 1 0 0,1 2-9 0 0,9 21 102 0 0,0 3 101 0 0,7 22 396 0 0,-7-2-347 0 0,-5 26-165 0 0,-9 12-23 0 0,-7-62 469 0 0,11-22-413 0 0,0-1-188 0 0,0 0-32 0 0,0 0-28 0 0,0 0-134 0 0,0 0-61 0 0,0 0-12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7"/>
    </inkml:context>
    <inkml:brush xml:id="br0">
      <inkml:brushProperty name="width" value="0.05" units="cm"/>
      <inkml:brushProperty name="height" value="0.05" units="cm"/>
      <inkml:brushProperty name="color" value="#004F8B"/>
    </inkml:brush>
  </inkml:definitions>
  <inkml:trace contextRef="#ctx0" brushRef="#br0">43 334 8664 0 0,'-11'-26'1448'0'0,"1"6"-680"0"0,9 19-575 0 0,1 1 174 0 0,0 0 75 0 0,0-11 1268 0 0,-9 6-158 0 0,8 6-1398 0 0,1-1 46 0 0,0 0 22 0 0,0 0 2 0 0,0 0-18 0 0,0 0-72 0 0,0 0-34 0 0,0 0-5 0 0,-1-1-15 0 0,-9-27 0 0 0,25-28 63 0 0,17 8 14 0 0,13 9-97 0 0,14 24-60 0 0,-50 12 7 0 0,1 0 0 0 0,0 1-1 0 0,-1 0 1 0 0,1 1 0 0 0,0 0-1 0 0,0 0 1 0 0,0 1 0 0 0,0 0-1 0 0,5 2-6 0 0,16-1 4 0 0,60 18-4 0 0,-72-13-3 0 0,-17-5-2 0 0,1-1 1 0 0,-1 0 0 0 0,1 1 0 0 0,0 0-1 0 0,-1 0 1 0 0,0 0 0 0 0,1 0-1 0 0,-1 0 1 0 0,1 0 0 0 0,-1 0 0 0 0,0 1-1 0 0,0-1 1 0 0,0 1 0 0 0,0 0-1 0 0,0-1 1 0 0,0 1 0 0 0,0 0 0 0 0,-1 0-1 0 0,1 0 1 0 0,-1 1 0 0 0,1-1-1 0 0,-1 0 1 0 0,0 1 0 0 0,1 0 4 0 0,-1 2-13 0 0,1 1 0 0 0,-1-1 1 0 0,0 0-1 0 0,0 0 0 0 0,-1 1 1 0 0,0-1-1 0 0,0 1 0 0 0,0-1 1 0 0,-1 0-1 0 0,1 1 0 0 0,-1-1 1 0 0,-1 4 12 0 0,-37 105-34 0 0,-15-48 934 0 0,49-62-850 0 0,1-1-1 0 0,-1 0 0 0 0,0-1 1 0 0,0 1-1 0 0,0-1 0 0 0,0 0 0 0 0,0 0 1 0 0,-1 0-1 0 0,1-1 0 0 0,0 0 0 0 0,-1 0 1 0 0,1 0-1 0 0,-1-1 0 0 0,1 0 0 0 0,-1 0 1 0 0,1 0-1 0 0,-1-1 0 0 0,1 0 0 0 0,-2 0-49 0 0,-49-32 152 0 0,10 11-282 0 0,24 3-476 0 0,20 17 434 0 0,2 2-152 0 0,0 0-69 0 0,0 0-14 0 0</inkml:trace>
  <inkml:trace contextRef="#ctx0" brushRef="#br0" timeOffset="1">549 377 14072 0 0,'0'0'513'0'0,"0"0"-284"0"0,0 0 51 0 0,0 0 59 0 0,0 0 12 0 0,0 0-75 0 0,0 0-319 0 0,0 0-138 0 0,0 0-31 0 0,0-2 58 0 0,-14-9 998 0 0,12 11-615 0 0,2 0-5 0 0,0 0 0 0 0,0 0-6 0 0,0 0-204 0 0,0 0-1 0 0,1 0 1 0 0,-1 0 0 0 0,0 0-1 0 0,0 1 1 0 0,0-1 0 0 0,0 0-1 0 0,0 0 1 0 0,0 0 0 0 0,0 1-1 0 0,0-1 1 0 0,1 0 0 0 0,-1 0 0 0 0,0 0-1 0 0,0 1 1 0 0,0-1 0 0 0,0 0-1 0 0,0 0 1 0 0,0 1 0 0 0,0-1-1 0 0,0 0 1 0 0,0 0 0 0 0,0 0 0 0 0,-1 1-1 0 0,1-1 1 0 0,0 0 0 0 0,0 0-1 0 0,0 0 1 0 0,0 1 0 0 0,0-1-1 0 0,0 0 1 0 0,0 0 0 0 0,0 0 0 0 0,-1 1-1 0 0,1-1 1 0 0,0 0 0 0 0,0 0-1 0 0,0 0 1 0 0,0 0 0 0 0,-1 0-1 0 0,1 1 1 0 0,0-1 0 0 0,0 0 0 0 0,0 0-1 0 0,0 0 1 0 0,-1 0 0 0 0,1 0-1 0 0,0 0 1 0 0,0 0 0 0 0,-1 0-1 0 0,1 0 1 0 0,0 0 0 0 0,0 0 0 0 0,0 0-14 0 0,20 10-851 0 0,-9-6 263 0 0,-1-4-18 0 0</inkml:trace>
  <inkml:trace contextRef="#ctx0" brushRef="#br0" timeOffset="2">711 47 9696 0 0,'0'0'208'0'0,"-2"0"-10"0"0,-15-4 364 0 0,15 3-8 0 0,2 1 20 0 0,0 0-29 0 0,0 0-128 0 0,0 0-53 0 0,0 0-10 0 0,0 0-40 0 0,0 0-158 0 0,0 0-76 0 0,0 0-14 0 0,22-24 391 0 0,-17 22-310 0 0,1-1 0 0 0,-1 1 0 0 0,1-1 1 0 0,0 1-1 0 0,0 1 0 0 0,0-1 0 0 0,0 1 0 0 0,0 0 1 0 0,0 1-1 0 0,0-1 0 0 0,0 1 0 0 0,0 1 0 0 0,0-1 0 0 0,4 1-147 0 0,11 0 426 0 0,-4-1-488 0 0,0 1-1 0 0,0 0 0 0 0,-1 1 1 0 0,1 1-1 0 0,-1 1 0 0 0,14 5 63 0 0,27 10-64 0 0,-56-19 71 0 0,0 1 0 0 0,0-1 0 0 0,0 0-1 0 0,0 1 1 0 0,0-1 0 0 0,0 1 0 0 0,0-1-1 0 0,0 1 1 0 0,0 0 0 0 0,-1-1-1 0 0,1 1 1 0 0,0 0 0 0 0,-1-1 0 0 0,1 1-1 0 0,0 0 1 0 0,-1 0 0 0 0,1 0 0 0 0,-1 0-1 0 0,1-1 1 0 0,-1 1 0 0 0,1 0-1 0 0,-1 0 1 0 0,0 0 0 0 0,1 0 0 0 0,-1 0-1 0 0,0 0 1 0 0,0 0 0 0 0,0 0 0 0 0,0 0-1 0 0,0 0 1 0 0,0 0 0 0 0,0 0-1 0 0,0 0 1 0 0,0 0 0 0 0,0 0 0 0 0,-1 0-1 0 0,1 0 1 0 0,0 0 0 0 0,-1 0-1 0 0,1 0 1 0 0,-1 0 0 0 0,1 0 0 0 0,-1 0-1 0 0,1 0 1 0 0,-1 0 0 0 0,0-1-7 0 0,-30 48 149 0 0,9-20 140 0 0,11-5-382 0 0,21-11-56 0 0,22-3 387 0 0,6 14-534 0 0,-12 21 136 0 0,-14-2 22 0 0,-12-38 148 0 0,-1 0 1 0 0,1 0-1 0 0,-1-1 1 0 0,0 1 0 0 0,-1 0-1 0 0,1 0 1 0 0,-1-1-1 0 0,1 1 1 0 0,-1-1-1 0 0,0 1 1 0 0,0-1-1 0 0,-1 0 1 0 0,1 0 0 0 0,-1 0-1 0 0,0 0 1 0 0,1 0-1 0 0,-1-1 1 0 0,0 1-1 0 0,0-1 1 0 0,-1 0 0 0 0,0 1-11 0 0,-16 13 371 0 0,-71 35 782 0 0,82-46-1031 0 0,0-1 0 0 0,-1 1-1 0 0,1-2 1 0 0,-1 0-1 0 0,0 0 1 0 0,1 0 0 0 0,-1-1-1 0 0,0-1 1 0 0,0 0-1 0 0,-5 0-121 0 0,13-1 160 0 0,2 0-56 0 0,0 0-234 0 0,0 0-102 0 0,0 0-22 0 0,0 0 6 0 0,0 0 34 0 0,0 0 12 0 0,0 0 2 0 0,0 0-169 0 0,0 0-710 0 0,0 0-296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0"/>
    </inkml:context>
    <inkml:brush xml:id="br0">
      <inkml:brushProperty name="width" value="0.05" units="cm"/>
      <inkml:brushProperty name="height" value="0.05" units="cm"/>
      <inkml:brushProperty name="color" value="#004F8B"/>
    </inkml:brush>
  </inkml:definitions>
  <inkml:trace contextRef="#ctx0" brushRef="#br0">103 335 9208 0 0,'0'0'333'0'0,"0"0"-184"0"0,0 0 30 0 0,0 0 40 0 0,0 0 5 0 0,-6-5 109 0 0,-41-37-25 0 0,-1-9 1785 0 0,47 10-490 0 0,1 36-1565 0 0,0 1 1 0 0,0-1-1 0 0,0 1 0 0 0,1-1 1 0 0,0 1-1 0 0,-1-1 1 0 0,1 1-1 0 0,1-1 0 0 0,-1 1 1 0 0,1 0-1 0 0,0 0 0 0 0,0-1 1 0 0,0 1-1 0 0,1-1-38 0 0,50-47 224 0 0,11 18-106 0 0,-55 30-118 0 0,4-3 0 0 0,1 1 0 0 0,0 0 0 0 0,1 1 0 0 0,-1 1 0 0 0,1 0 0 0 0,0 1 0 0 0,12-1 0 0 0,-21 5-21 0 0,0-1 0 0 0,0 1 0 0 0,0 1 0 0 0,0-1 0 0 0,0 1 0 0 0,0 0 1 0 0,-1 0-1 0 0,1 1 0 0 0,0 0 0 0 0,-1 0 0 0 0,0 0 0 0 0,0 1 0 0 0,0-1 1 0 0,0 1-1 0 0,0 0 0 0 0,-1 1 0 0 0,0-1 0 0 0,0 1 0 0 0,0 0 0 0 0,-1 0 1 0 0,1 0-1 0 0,-1 0 0 0 0,0 1 0 0 0,-1-1 0 0 0,1 3 21 0 0,8 30-550 0 0,-10-32 514 0 0,1 0 0 0 0,-1 1 1 0 0,0-1-1 0 0,-1 1 1 0 0,0-1-1 0 0,0 0 1 0 0,0 1-1 0 0,-1-1 1 0 0,0 1-1 0 0,0-1 1 0 0,0 0-1 0 0,-1 0 1 0 0,0 1-1 0 0,0-1 1 0 0,-1 1 35 0 0,-10 39 131 0 0,11-39 7 0 0,0 0 0 0 0,0 0 0 0 0,-1-1 0 0 0,0 1 0 0 0,0-1 0 0 0,-1 0 1 0 0,1 0-1 0 0,-1 0 0 0 0,-1 0 0 0 0,1 0 0 0 0,-1-1 0 0 0,0 0 0 0 0,0 0 0 0 0,-1-1 0 0 0,-3 3-138 0 0,-29 13 802 0 0,31-17-682 0 0,1 1-1 0 0,-1-1 0 0 0,0-1 1 0 0,0 1-1 0 0,0-1 0 0 0,0 0 1 0 0,0-1-1 0 0,0 1 0 0 0,0-1 1 0 0,-1-1-1 0 0,1 0 0 0 0,-5 0-119 0 0,-58-18 416 0 0,37-1-312 0 0,30 17-207 0 0,1 0 0 0 0,-1 0 0 0 0,1 0 0 0 0,0 0 0 0 0,0 0 0 0 0,0 0 0 0 0,0 0 0 0 0,0-1 0 0 0,0 1 0 0 0,0-1 0 0 0,1 0 0 0 0,0 1 0 0 0,-1-1 0 0 0,1 0 0 0 0,0 0 0 0 0,0 0 0 0 0,1 0 0 0 0,-1 0 0 0 0,0 0 0 0 0,1 0 0 0 0,0 0 0 0 0,0-2 103 0 0,0 4-765 0 0</inkml:trace>
  <inkml:trace contextRef="#ctx0" brushRef="#br0" timeOffset="1">566 384 17103 0 0,'0'0'368'0'0,"0"0"4"0"0,0 0-257 0 0,0 0-200 0 0,0 0-62 0 0,0 0-12 0 0,-6-7-361 0 0,-9-26-959 0 0,11 17 1057 0 0,8 1 220 0 0,6 5-350 0 0,-4 4 240 0 0</inkml:trace>
  <inkml:trace contextRef="#ctx0" brushRef="#br0" timeOffset="2">809 307 12160 0 0,'-67'-21'1848'0'0,"60"18"-1581"0"0,3 1-241 0 0,1 1 0 0 0,-1-1-1 0 0,1 0 1 0 0,-1 0-1 0 0,1 0 1 0 0,0 0-1 0 0,0-1 1 0 0,0 1 0 0 0,0-1-1 0 0,0 0 1 0 0,0 0-1 0 0,1 0 1 0 0,0 0 0 0 0,-1 0-1 0 0,1 0 1 0 0,0-1-26 0 0,-14-46 235 0 0,16 44-191 0 0,1-1 1 0 0,0 0 0 0 0,1 0 0 0 0,-1 0 0 0 0,1 1-1 0 0,1-1 1 0 0,-1 0 0 0 0,1 1 0 0 0,0 0 0 0 0,1 0-1 0 0,-1 0 1 0 0,1 0 0 0 0,0 1 0 0 0,1-1 0 0 0,-1 1-1 0 0,1 0 1 0 0,0 0 0 0 0,1 1 0 0 0,-1-1 0 0 0,1 1-45 0 0,10-8 7 0 0,-12 9 0 0 0,-1 0 0 0 0,1 0 1 0 0,0 0-1 0 0,0 1 0 0 0,1-1 1 0 0,-1 1-1 0 0,0 0 0 0 0,1 0 1 0 0,0 0-1 0 0,-1 1 0 0 0,1 0 1 0 0,0-1-1 0 0,-1 2 1 0 0,1-1-1 0 0,1 1-7 0 0,18-1 2 0 0,-18 0-8 0 0,1 0 0 0 0,-1 1 0 0 0,0 0-1 0 0,0 0 1 0 0,1 1 0 0 0,-1-1 0 0 0,0 2-1 0 0,0-1 1 0 0,0 0 0 0 0,0 1 0 0 0,0 0-1 0 0,0 1 1 0 0,4 1 6 0 0,22 21-260 0 0,-10 36 578 0 0,-11-36-637 0 0,-17 26 307 0 0,-25-10 439 0 0,27-36-305 0 0,-1 0 1 0 0,0-1-1 0 0,1 1 1 0 0,-1-1-1 0 0,-1 0 1 0 0,1 0 0 0 0,-1-1-1 0 0,1 1 1 0 0,-1-1-1 0 0,0-1 1 0 0,0 1 0 0 0,-1-1-1 0 0,1 0 1 0 0,0 0-1 0 0,-1-1 1 0 0,1 1 0 0 0,-1-2-1 0 0,1 1 1 0 0,-1-1-1 0 0,-3 0-122 0 0,-22-9 276 0 0,12-7-273 0 0,7-7-318 0 0,8-5-2308 0 0,5 22 1239 0 0</inkml:trace>
  <inkml:trace contextRef="#ctx0" brushRef="#br0" timeOffset="3">1139 20 9880 0 0,'0'0'290'0'0,"0"0"-3"0"0,0 0-123 0 0,0 0 177 0 0,0 0 99 0 0,0 0 22 0 0,0 0-4 0 0,0 0-22 0 0,0 0-10 0 0,0 0-2 0 0,0 0 4 0 0,0 0 17 0 0,1-2 10 0 0,5-5 1376 0 0,-3 8-1789 0 0,0 1-1 0 0,-1 1 1 0 0,1-1-1 0 0,0 0 1 0 0,-1 1-1 0 0,1-1 1 0 0,-1 1-1 0 0,0 0 1 0 0,0 0-1 0 0,0 0 1 0 0,0 0-1 0 0,0 0 1 0 0,-1 0-1 0 0,1 0 1 0 0,-1 0-1 0 0,0 1 1 0 0,0-1-1 0 0,0 1 1 0 0,0-1-1 0 0,-1 1 1 0 0,0-1-1 0 0,1 1 1 0 0,-1-1-1 0 0,0 1 1 0 0,-1-1-1 0 0,1 1 1 0 0,-1-1-1 0 0,1 1 1 0 0,-2 0-42 0 0,1 17-30 0 0,-14 56 216 0 0,-7 29 222 0 0,21-55-284 0 0,3-43-121 0 0,-1-6-6 0 0,-1-1 1 0 0,0 0-1 0 0,0 0 1 0 0,1 1-1 0 0,-1-1 1 0 0,1 0-1 0 0,-1 0 1 0 0,1 1-1 0 0,-1-1 0 0 0,1 0 1 0 0,0 0-1 0 0,-1 0 1 0 0,1 0-1 0 0,0 0 1 0 0,0 0-1 0 0,0 0 1 0 0,0 0-1 0 0,0 0 0 0 0,0-1 1 0 0,0 1-1 0 0,0 0 1 0 0,0 0-1 0 0,1-1 1 0 0,-1 1-1 0 0,1 0 3 0 0,8 0-176 0 0,0 3-15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4"/>
    </inkml:context>
    <inkml:brush xml:id="br0">
      <inkml:brushProperty name="width" value="0.05" units="cm"/>
      <inkml:brushProperty name="height" value="0.05" units="cm"/>
      <inkml:brushProperty name="color" value="#004F8B"/>
    </inkml:brush>
  </inkml:definitions>
  <inkml:trace contextRef="#ctx0" brushRef="#br0">1 59 16208 0 0,'0'0'474'0'0,"0"0"-1"0"0,2-1-303 0 0,12-20 134 0 0,-3 14 322 0 0,11-13 225 0 0,-20 19-656 0 0,0 0-104 0 0,-1-1-1 0 0,1 2 1 0 0,0-1-1 0 0,0 0 1 0 0,1 0-1 0 0,-1 1 1 0 0,0-1-1 0 0,0 1 1 0 0,0-1-1 0 0,0 1 1 0 0,0 0-1 0 0,0 0 1 0 0,1 0-1 0 0,-1 0 1 0 0,0 0-1 0 0,0 1 1 0 0,0-1-1 0 0,0 1 1 0 0,0-1-1 0 0,2 2-90 0 0,55 7-528 0 0,-31-4-1941 0 0,-17-4 1234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5"/>
    </inkml:context>
    <inkml:brush xml:id="br0">
      <inkml:brushProperty name="width" value="0.05" units="cm"/>
      <inkml:brushProperty name="height" value="0.05" units="cm"/>
      <inkml:brushProperty name="color" value="#004F8B"/>
    </inkml:brush>
  </inkml:definitions>
  <inkml:trace contextRef="#ctx0" brushRef="#br0">0 1 17247 0 0,'0'0'768'0'0,"0"0"152"0"0,0 0-736 0 0,0 0-184 0 0,11 5 0 0 0,-11-1 0 0 0,0-4-96 0 0,5 5-48 0 0,0 4-16 0 0,-5-9 0 0 0,0 0-520 0 0,0 0-112 0 0,0 0-15 0 0,0 0-9 0 0,0 0-280 0 0,0 0-56 0 0,7 4-16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6"/>
    </inkml:context>
    <inkml:brush xml:id="br0">
      <inkml:brushProperty name="width" value="0.05" units="cm"/>
      <inkml:brushProperty name="height" value="0.05" units="cm"/>
      <inkml:brushProperty name="color" value="#004F8B"/>
    </inkml:brush>
  </inkml:definitions>
  <inkml:trace contextRef="#ctx0" brushRef="#br0">1 0 18127 0 0,'0'0'512'0'0,"0"0"112"0"0,0 0-496 0 0,0 0-128 0 0,0 0 0 0 0,0 0 0 0 0,0 0 0 0 0,0 0-144 0 0,0 0 32 0 0,0 0 8 0 0,0 0-320 0 0,0 0-64 0 0,0 0-16 0 0,0 0 0 0 0,0 0-1295 0 0,0 0-265 0 0,0 0-48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7"/>
    </inkml:context>
    <inkml:brush xml:id="br0">
      <inkml:brushProperty name="width" value="0.05" units="cm"/>
      <inkml:brushProperty name="height" value="0.05" units="cm"/>
      <inkml:brushProperty name="color" value="#004F8B"/>
    </inkml:brush>
  </inkml:definitions>
  <inkml:trace contextRef="#ctx0" brushRef="#br0">0 0 19319 0 0,'7'5'856'0'0,"-3"5"176"0"0,1-5-824 0 0,0 0-208 0 0,2 5 0 0 0</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3.78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24 0 224 0,'0'7'85'0,"5"-3"-46"0,-10-4-41 0,5 0 14 16,0 0-8-16,0 0-3 15,0 0-16-15,0 0-5 16,0 7 10-16,-4 5-13 0,0 2-1 16,0 5-37-16,-4-1-35 15,4-3 31-15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8"/>
    </inkml:context>
    <inkml:brush xml:id="br0">
      <inkml:brushProperty name="width" value="0.05" units="cm"/>
      <inkml:brushProperty name="height" value="0.05" units="cm"/>
      <inkml:brushProperty name="color" value="#004F8B"/>
    </inkml:brush>
  </inkml:definitions>
  <inkml:trace contextRef="#ctx0" brushRef="#br0">153 446 11400 0 0,'0'0'521'0'0,"0"0"-10"0"0,0-1-325 0 0,7-20-106 0 0,2 10-1 0 0,40-32-1176 0 0,-12 21 1514 0 0,-35 21-375 0 0,-1 0 0 0 0,1 0 1 0 0,0 1-1 0 0,0-1 0 0 0,0 0 0 0 0,0 1 0 0 0,-1 0 0 0 0,1 0 1 0 0,0-1-1 0 0,0 1 0 0 0,0 0 0 0 0,0 0 0 0 0,0 1 1 0 0,0-1-1 0 0,0 0 0 0 0,0 1 0 0 0,0-1 0 0 0,0 1 0 0 0,-1-1 1 0 0,1 1-1 0 0,0 0 0 0 0,0 0 0 0 0,-1 0 0 0 0,1 0 1 0 0,-1 0-43 0 0,0 0 82 0 0,-1-1 46 0 0,-1 6 914 0 0,-3 9 226 0 0,4-13-808 0 0,-6 4 1379 0 0,-4 2-2717 0 0,10-8 376 0 0</inkml:trace>
  <inkml:trace contextRef="#ctx0" brushRef="#br0" timeOffset="1">228 342 8288 0 0,'0'0'381'0'0,"0"0"-6"0"0,0 0-207 0 0,0 0 24 0 0,0 0 37 0 0,0 0 10 0 0,0 0-18 0 0,0 0-77 0 0,0 0-31 0 0,0 0-7 0 0,-1 1 6 0 0,-5 0 55 0 0,1 1 0 0 0,-1-1 1 0 0,1 0-1 0 0,-1-1 0 0 0,1 1 1 0 0,-1-1-1 0 0,1 0 0 0 0,-1-1 1 0 0,0 1-1 0 0,1-1 0 0 0,-1 0 1 0 0,-4-2-168 0 0,-16 1 914 0 0,-13-6-623 0 0,0-7 10 0 0,26 7-87 0 0,-5-21 68 0 0,5 4 165 0 0,13 21-402 0 0,-1-1 1 0 0,1 0-1 0 0,0 1 0 0 0,0-1 1 0 0,0 0-1 0 0,1 0 0 0 0,-1 1 1 0 0,1-1-1 0 0,0 1 0 0 0,1-1 1 0 0,-1 1-1 0 0,1-1 0 0 0,0 1 1 0 0,0 0-1 0 0,0-1-45 0 0,11-33 87 0 0,16-24-551 0 0,-28 58 464 0 0,1 1 0 0 0,1-1 0 0 0,-1 0 0 0 0,0 1 0 0 0,1 0 0 0 0,0-1 0 0 0,0 1 0 0 0,0 0 0 0 0,0 1 0 0 0,0-1 0 0 0,0 0 0 0 0,1 1 0 0 0,0 0 0 0 0,-1 0 0 0 0,2-1 0 0 0,44-25 0 0 0,-46 26 0 0 0,0 1 0 0 0,1 0 0 0 0,-1 1 0 0 0,0-1 0 0 0,0 0 0 0 0,1 1 0 0 0,-1 0 0 0 0,0 0 0 0 0,0 0 0 0 0,1 0 0 0 0,-1 0 0 0 0,0 1 0 0 0,1-1 0 0 0,-1 1 0 0 0,0 0 0 0 0,0 0 0 0 0,0 0 0 0 0,0 1 0 0 0,0-1 0 0 0,0 1 0 0 0,0-1 0 0 0,0 1 0 0 0,-1 0 0 0 0,1 0 0 0 0,0 0 0 0 0,-1 1 0 0 0,1-1 0 0 0,52 70 0 0 0,-23-30 0 0 0,-7 22 0 0 0,-25-12 480 0 0,-5-34-451 0 0,-2 0 1 0 0,0-1-1 0 0,-1 0 1 0 0,-1-1-1 0 0,-1 0 1 0 0,-7 11-30 0 0,-22 13 415 0 0,3-9 112 0 0,-23-15 621 0 0,15-27-354 0 0,18-12-646 0 0,9-21-2746 0 0,17 35 1491 0 0</inkml:trace>
  <inkml:trace contextRef="#ctx0" brushRef="#br0" timeOffset="2">546 451 9472 0 0,'-38'-22'1024'0'0,"38"22"-987"0"0,-1 0 0 0 0,1 0 0 0 0,-1 0 0 0 0,1 0 0 0 0,0 0 0 0 0,-1 0 0 0 0,1 0 0 0 0,0 0 0 0 0,-1 0 0 0 0,1 0 0 0 0,0 0 0 0 0,-1 0 0 0 0,1 0 0 0 0,0 0 0 0 0,-1-1 0 0 0,1 1 0 0 0,0 0 0 0 0,-1 0 0 0 0,1 0 0 0 0,0-1 0 0 0,-1 1 0 0 0,1 0 0 0 0,0 0 0 0 0,0-1 0 0 0,-1 1 0 0 0,1 0 0 0 0,0-1 0 0 0,0 1 0 0 0,0 0 0 0 0,0-1 0 0 0,-1 1 0 0 0,1 0 0 0 0,0-1 0 0 0,0 1 0 0 0,0 0 0 0 0,0-1 0 0 0,0 1 0 0 0,0 0 0 0 0,0-1 0 0 0,0 1 0 0 0,0-1 0 0 0,0 1 0 0 0,0 0 0 0 0,0-1 0 0 0,0 1 0 0 0,0 0 0 0 0,0-1 0 0 0,0 1 0 0 0,0 0 0 0 0,1-1 0 0 0,-1 1 0 0 0,0 0 0 0 0,0-1 0 0 0,0 1 0 0 0,1 0 0 0 0,-1-1 0 0 0,0 1 0 0 0,0 0 0 0 0,1 0 0 0 0,-1-1 0 0 0,0 1 0 0 0,1 0 0 0 0,-1 0 0 0 0,0 0 0 0 0,0-1 0 0 0,1 1 0 0 0,-1 0 0 0 0,1 0-37 0 0,1-2 43 0 0,0-1 0 0 0,1 1 0 0 0,-1 0 0 0 0,1 0 0 0 0,-1 1 0 0 0,1-1 1 0 0,0 1-1 0 0,0-1 0 0 0,0 1 0 0 0,0 0 0 0 0,0 0 0 0 0,0 0 0 0 0,0 0 1 0 0,0 0-1 0 0,0 1 0 0 0,0 0 0 0 0,4-1-43 0 0,18-4-161 0 0,-20 1 179 0 0,1 14 925 0 0,-20 2 216 0 0,13-10-782 0 0,1-2-162 0 0,0 0-73 0 0,0 0-13 0 0,0 0-57 0 0,0 0-235 0 0,0 0-107 0 0,0 0-18 0 0,6 0-1236 0 0,4 0 178 0 0</inkml:trace>
  <inkml:trace contextRef="#ctx0" brushRef="#br0" timeOffset="3">762 87 7752 0 0,'0'0'277'0'0,"0"0"-122"0"0,0 0 157 0 0,0 0 82 0 0,0 0 20 0 0,0 0-33 0 0,-7 0 190 0 0,0 0-419 0 0,5 0-35 0 0,0 0-18 0 0,-27-9 1341 0 0,27 9-1035 0 0,2 0 38 0 0,0 0 5 0 0,0 0-35 0 0,0 0-145 0 0,0 0-63 0 0,0 0-11 0 0,0 0 15 0 0,0 0 74 0 0,0 0 33 0 0,0 0 4 0 0,0 0-23 0 0,0 0-94 0 0,0 0-41 0 0,0 0-9 0 0,0 0-5 0 0,12-22 240 0 0,-7 17-335 0 0,1 0-1 0 0,-1 0 0 0 0,1 1 0 0 0,0 0 0 0 0,0 0 0 0 0,0 0 0 0 0,0 1 0 0 0,0 0 0 0 0,1 0 0 0 0,0 0 1 0 0,-1 1-1 0 0,1 0 0 0 0,0 1 0 0 0,4-1-52 0 0,63 1 317 0 0,-50 7-716 0 0,-21-5 353 0 0,0 1-1 0 0,0 0 0 0 0,-1 0 0 0 0,1 0 0 0 0,0 1 1 0 0,-1-1-1 0 0,1 1 0 0 0,-1-1 0 0 0,0 1 0 0 0,0 0 1 0 0,0 0-1 0 0,0 0 0 0 0,-1 0 0 0 0,1 0 0 0 0,-1 0 0 0 0,0 0 1 0 0,1 1-1 0 0,-2-1 0 0 0,1 0 0 0 0,0 1 0 0 0,-1-1 1 0 0,1 1-1 0 0,-1-1 0 0 0,0 0 0 0 0,0 1 0 0 0,0-1 1 0 0,-1 2 46 0 0,-4 57-75 0 0,5-54 75 0 0,-1 0 0 0 0,0 0 1 0 0,-1-1-1 0 0,1 1 0 0 0,-1-1 0 0 0,-1 1 0 0 0,0-1 1 0 0,0 0-1 0 0,0 1 0 0 0,-1-2 0 0 0,0 1 1 0 0,0 0-1 0 0,-25 49 106 0 0,-41 45 150 0 0,23-20 165 0 0,46-48 443 0 0,2-31-826 0 0,0-1-1 0 0,0 0 1 0 0,0 0-1 0 0,0 0 1 0 0,0 1-1 0 0,0-1 1 0 0,1 0-1 0 0,-1 0 1 0 0,0-1-1 0 0,0 1 1 0 0,1 0-1 0 0,-1 0 1 0 0,0-1-1 0 0,1 1 1 0 0,-1-1-1 0 0,1 1 1 0 0,-1-1-1 0 0,1 1 1 0 0,-1-1-1 0 0,1 0 1 0 0,0 0-1 0 0,-1 0 1 0 0,1 0-1 0 0,-1 0 1 0 0,1 0-1 0 0,-1 0 1 0 0,1 0-1 0 0,-1-1 1 0 0,1 1-1 0 0,-1-1 1 0 0,1 1-1 0 0,-1-1 1 0 0,1 1-1 0 0,-1-1 1 0 0,0 0-1 0 0,1 0-37 0 0,1 0 82 0 0,88-32 630 0 0,-85 30-712 0 0,1 0 0 0 0,0 1 0 0 0,-1-1 0 0 0,1 1 0 0 0,0 0 0 0 0,1 1 0 0 0,-1 0 0 0 0,0 0 0 0 0,0 1 0 0 0,0-1 0 0 0,5 2 0 0 0,47-6 260 0 0,-54 5-248 0 0,-1 0 2 0 0,8 9-926 0 0,-11-8 410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1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49 173 6560 0 0,'0'0'298'0'0,"0"0"-3"0"0,0 0-216 0 0,0 0-217 0 0,-2 0-76 0 0,-6 0-12 0 0,7 0-59 0 0,1 0-231 0 0,0 0-100 0 0,0 0-21 0 0,0 0 24 0 0,-7-5 267 0 0,2 2 141 0 0,-20 1 9130 0 0,24 3-8782 0 0,1-1 1 0 0,0 0 25 0 0,0 0 107 0 0,0 0 48 0 0,0 0 11 0 0,0 0-23 0 0,22 14 660 0 0,54-9-14 0 0,26 10-768 0 0,28-1-169 0 0,-60-11 187 0 0,9 3-38 0 0,176 23 13 0 0,-34-9-270 0 0,107-7 205 0 0,-188-8-108 0 0,221 14-82 0 0,-5-10 72 0 0,124-12 0 0 0,-215 8 0 0 0,-50-7 0 0 0,7 7 0 0 0,35 0 0 0 0,8-15 12 0 0,91-33 976 0 0,-23-18-442 0 0,-41 42-452 0 0,-33-5-94 0 0,-17-5 0 0 0,140-19 0 0 0,-251 9 246 0 0,-30 31-236 0 0,3-3-10 0 0,-30-13 128 0 0,-53 14 1290 0 0,-25 11-1612 0 0,0 0 1 0 0,0 0 0 0 0,0 0-1 0 0,0 0 1 0 0,0 0 0 0 0,0 1-1 0 0,0 0 1 0 0,1 0 0 0 0,-1 0-1 0 0,1 0 1 0 0,-1 0 0 0 0,1 1-1 0 0,0 0 1 0 0,0-1 0 0 0,0 1-1 0 0,-2 3 194 0 0,-6 4-1059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13"/>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0 33 7488 0 0,'0'0'217'0'0,"0"0"54"0"0,0 0 77 0 0,0 0 32 0 0,7-6 664 0 0,23-8-32 0 0,-29 14-924 0 0,-1 0 100 0 0,0 0 41 0 0,12-5 339 0 0,29 2-105 0 0,-8 11-39 0 0,65-8 780 0 0,-33 10-542 0 0,47-1-456 0 0,-31-3-206 0 0,11-10 0 0 0,171 31 192 0 0,-191-22-128 0 0,1 0 0 0 0,-2 0 117 0 0,92-1-276 0 0,-135-4 176 0 0,0-1 0 0 0,0-2 0 0 0,0 0 0 0 0,20-6-81 0 0,56-7 406 0 0,8 20-342 0 0,61 5 261 0 0,5-4-139 0 0,-87-10-52 0 0,72-9 228 0 0,64-11 294 0 0,-39 11-382 0 0,-69 7 112 0 0,-27 11-366 0 0,117 9-20 0 0,-134-4 209 0 0,1-3-1 0 0,0-3 0 0 0,34-5-208 0 0,-10 1 254 0 0,93 20-398 0 0,-74-14 465 0 0,91 15-245 0 0,-58 3 480 0 0,25 21-326 0 0,50-2-220 0 0,-6-2-82 0 0,-136-32 72 0 0,-54-7 15 0 0,0 2-1 0 0,0 1 1 0 0,-1 1-1 0 0,1 2 0 0 0,-1 1-14 0 0,41 3 0 0 0,21 3 0 0 0,15-5 0 0 0,-20-3 0 0 0,36 7 0 0 0,217 17 0 0 0,-243-15 0 0 0,112-25 0 0 0,73 19 0 0 0,-67-4 0 0 0,131 4 0 0 0,-126-1 0 0 0,70-2 0 0 0,-61-14 0 0 0,-5-12 112 0 0,-82-3-192 0 0,-24 3 80 0 0,-5 13 74 0 0,-71 9-71 0 0,0-3 0 0 0,0-1 0 0 0,0-3-1 0 0,-1-1 1 0 0,9-4-3 0 0,197-19 8 0 0,23-3-8 0 0,-92 27 158 0 0,-59 9-38 0 0,-34-19-99 0 0,-8 5 312 0 0,10 10-261 0 0,-35 1-61 0 0,-36 0 794 0 0,-14-1-686 0 0,1 3-139 0 0,-2-2 69 0 0,1-2 38 0 0,4-2-7 0 0,-6 3-106 0 0,0 0 0 0 0,0 1 0 0 0,0-1 0 0 0,0 0 0 0 0,-1 0 0 0 0,1 1 0 0 0,0-1 0 0 0,0 0 0 0 0,0 0 0 0 0,0 1 0 0 0,0-1 0 0 0,0 0 1 0 0,0 0-1 0 0,0 1 0 0 0,0-1 0 0 0,0 0 0 0 0,0 0 0 0 0,0 1 0 0 0,0-1 0 0 0,0 0 0 0 0,0 0 0 0 0,0 1 0 0 0,0-1 0 0 0,1 0 0 0 0,-1 0 1 0 0,0 1-1 0 0,0-1 0 0 0,0 0 0 0 0,0 0 0 0 0,0 1 0 0 0,1-1 0 0 0,-1 0 0 0 0,0 0 0 0 0,0 0 0 0 0,0 1 0 0 0,1-1 0 0 0,-1 0 0 0 0,0 0 0 0 0,0 0 1 0 0,1 0-1 0 0,-1 0 0 0 0,0 0 26 0 0,-6 14-1114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14"/>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23 7464 0 0,'0'0'216'0'0,"0"0"64"0"0,0 0 142 0 0,0 0 61 0 0,0 0 12 0 0,0 0-23 0 0,0 0-102 0 0,0 0-46 0 0,0 0-10 0 0,0 0-28 0 0,7-5 292 0 0,23 14-74 0 0,9-20-171 0 0,29 9 166 0 0,20 6 1683 0 0,-60 0-1431 0 0,19 3-326 0 0,51 17-344 0 0,-39-9-81 0 0,135-1 1152 0 0,-59-6-544 0 0,32 18-480 0 0,-103-17-128 0 0,23 11 0 0 0,31 2 0 0 0,131-17 136 0 0,-87 10-72 0 0,-39-6-10 0 0,1 1-44 0 0,248-5 518 0 0,-239 4 128 0 0,-34 1-536 0 0,-13-9-120 0 0,28-11 76 0 0,-13 5 139 0 0,110 11 46 0 0,-64-7-450 0 0,-89 6-512 0 0,109 4 1674 0 0,-27 5-984 0 0,-11-1 83 0 0,-37-3-72 0 0,5-9 0 0 0,64-11 0 0 0,-52 15 11 0 0,30-15 42 0 0,13-9-53 0 0,15 11 64 0 0,60 12 24 0 0,3-23-24 0 0,-110 3 80 0 0,64-11 23 0 0,-156 22-173 0 0,-1 1-1 0 0,1 1 1 0 0,0 2 0 0 0,21 2 6 0 0,59-4 218 0 0,49-22-218 0 0,69-4 400 0 0,-117 15-320 0 0,78 10 51 0 0,13-34-198 0 0,-91 28 67 0 0,57 5 0 0 0,60 1 136 0 0,-139-1-200 0 0,-1-4 115 0 0,72-6-94 0 0,-14 16 43 0 0,57-2-80 0 0,-13 12-105 0 0,-54 31-1280 0 0,-107-33 955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15"/>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0 4358 16495 0 0,'0'0'358'0'0,"0"0"-4"0"0,0 0-200 0 0,0 0-17 0 0,0 0 20 0 0,2 0 3 0 0,38-5-54 0 0,-22-11-1715 0 0,-9 3 505 0 0,-8 12 528 0 0</inkml:trace>
  <inkml:trace contextRef="#ctx0" brushRef="#br0" timeOffset="1">475 3849 9896 0 0,'0'0'210'0'0,"0"0"14"0"0,0 0-108 0 0,0 0-32 0 0,0 0 20 0 0,0 0 50 0 0,0 0 26 0 0,0 0 26 0 0,0 0 97 0 0,-10 10 766 0 0,-4 51 668 0 0,11-26-1498 0 0,-12 147 41 0 0,15 33 158 0 0,-1-210-377 0 0,0 1 0 0 0,0-1 0 0 0,1 0 0 0 0,0 1 0 0 0,0-1 0 0 0,1 1 0 0 0,0-1 0 0 0,-1 0 0 0 0,2 1 0 0 0,-1-1 0 0 0,1 0 0 0 0,0 0 0 0 0,0 0 0 0 0,0 0 0 0 0,0 0 0 0 0,1 0 0 0 0,0 0 0 0 0,0-1 0 0 0,1 0-1 0 0,-1 1 1 0 0,1-1 0 0 0,0-1 0 0 0,0 1 0 0 0,4 3-61 0 0,-1-7 62 0 0,0 1 0 0 0,0-1 0 0 0,0-1 0 0 0,0 1 0 0 0,0-1-1 0 0,0 0 1 0 0,-1-1 0 0 0,1 0 0 0 0,0 0 0 0 0,-1 0 0 0 0,1-1-1 0 0,-1 0 1 0 0,0 0 0 0 0,2-2-62 0 0,-7 5 4 0 0,95-49 310 0 0,-55 22-565 0 0,-2-3-1 0 0,-1-1 0 0 0,-2-2 1 0 0,15-18 251 0 0,-45 45-25 0 0,2-2 22 0 0,-1 0 0 0 0,0 0 0 0 0,0-1 1 0 0,-1 0-1 0 0,0 0 0 0 0,0-1 0 0 0,-1 1 0 0 0,0-1 0 0 0,2-9 3 0 0,14-55 1279 0 0,-21 72-1126 0 0,0 0-8 0 0,0-4-39 0 0,0 4-162 0 0,0 2-62 0 0,0 0 12 0 0,0 0 8 0 0,0 0 0 0 0,1 20-236 0 0,14 27 392 0 0,2 15-29 0 0,31 96-572 0 0,2-20 505 0 0,-49-135 72 0 0,0 0 0 0 0,1 0-1 0 0,-1 0 1 0 0,1 0 0 0 0,-1-1 0 0 0,1 1 0 0 0,0-1 0 0 0,0 1-1 0 0,0-1 1 0 0,0 1 0 0 0,0-1 0 0 0,1 0 0 0 0,-1 0 0 0 0,1 0 0 0 0,-1-1-1 0 0,1 1 1 0 0,0 0 0 0 0,0-1 0 0 0,0 0 0 0 0,0 0 0 0 0,0 0-1 0 0,0 0 1 0 0,0 0 0 0 0,0 0 0 0 0,0-1 0 0 0,0 0 0 0 0,0 1 0 0 0,0-1-1 0 0,0-1 1 0 0,1 1 0 0 0,0 0-34 0 0,3-4 21 0 0,0-1-1 0 0,0 0 1 0 0,0 0 0 0 0,0-1-1 0 0,-1 1 1 0 0,0-1 0 0 0,0-1-1 0 0,0 1 1 0 0,-1-1-1 0 0,0 0 1 0 0,0 0 0 0 0,-1-1-1 0 0,3-7-20 0 0,-1 6 25 0 0,10-17-26 0 0,5-7 69 0 0,-1-1 1 0 0,-2 0-1 0 0,-2-2 0 0 0,7-21-68 0 0,35-101 482 0 0,-8 5 196 0 0,-41 117-1079 0 0,-8 34 525 0 0,-1 2 17 0 0,0 0-37 0 0,0 0-169 0 0,0 0-79 0 0,0 0-15 0 0,-5 13-310 0 0,1-1 137 0 0,3 6-11 0 0</inkml:trace>
  <inkml:trace contextRef="#ctx0" brushRef="#br0" timeOffset="2">1446 4903 8064 0 0,'0'0'233'0'0,"0"0"43"0"0,0 0 32 0 0,0 0 11 0 0,0 0 1 0 0,0 0-27 0 0,0 0-112 0 0,0 0-49 0 0,0 0-10 0 0,0 0-12 0 0,-1 1-47 0 0,-4 4-52 0 0,1 2-1 0 0,-14 24 1452 0 0,18-31-1424 0 0,0 0 1 0 0,0 1 0 0 0,0-1 0 0 0,0 0-1 0 0,0 0 1 0 0,0 1 0 0 0,0-1-1 0 0,0 0 1 0 0,0 0 0 0 0,0 1 0 0 0,0-1-1 0 0,0 0 1 0 0,0 0 0 0 0,0 1-1 0 0,0-1 1 0 0,0 0 0 0 0,0 0 0 0 0,0 1-1 0 0,1-1 1 0 0,-1 0 0 0 0,0 0 0 0 0,0 1-1 0 0,0-1 1 0 0,0 0 0 0 0,0 0-1 0 0,1 0 1 0 0,-1 1 0 0 0,0-1 0 0 0,0 0-1 0 0,0 0 1 0 0,1 0 0 0 0,-1 0 0 0 0,0 0-1 0 0,0 1 1 0 0,1-1 0 0 0,-1 0-1 0 0,0 0 1 0 0,0 0 0 0 0,1 0 0 0 0,-1 0-1 0 0,0 0 1 0 0,0 0 0 0 0,1 0-1 0 0,-1 0 1 0 0,0 0 0 0 0,0 0 0 0 0,1 0-1 0 0,-1 0 1 0 0,0 0 0 0 0,0 0 0 0 0,1 0-1 0 0,-1 0 1 0 0,0 0 0 0 0,0 0-1 0 0,1-1 1 0 0,-1 1 0 0 0,0 0 0 0 0,0 0-1 0 0,0 0 1 0 0,1 0 0 0 0,-1 0-1 0 0,0-1 1 0 0,0 1 0 0 0,0 0 0 0 0,1 0-39 0 0,18-17-66 0 0,-10 8 244 0 0,28-21-315 0 0,-1-3-1 0 0,-1-1 1 0 0,-2-1 0 0 0,20-30 137 0 0,5-19-64 0 0,-31 45 74 0 0,-26 38 53 0 0,-1 1 44 0 0,10 5 233 0 0,-11 43 164 0 0,-2-33-319 0 0,-4 81 960 0 0,7-47-572 0 0,6 22 351 0 0,-5-69-916 0 0,0 1 0 0 0,1 0 0 0 0,-1-1 0 0 0,1 1 0 0 0,0-1 0 0 0,-1 0 0 0 0,1 1 0 0 0,0-1 0 0 0,1 0 0 0 0,-1 0 0 0 0,0 0 0 0 0,1 0 0 0 0,-1-1 0 0 0,1 1 0 0 0,-1-1 0 0 0,1 1 0 0 0,0-1 0 0 0,-1 0-1 0 0,1 0 1 0 0,0 0 0 0 0,0 0 0 0 0,0-1 0 0 0,0 1 0 0 0,0-1 0 0 0,1 0-8 0 0,2 0-119 0 0,0 0 0 0 0,0-1 0 0 0,0 0 0 0 0,0 0-1 0 0,0-1 1 0 0,0 1 0 0 0,0-1 0 0 0,0-1 0 0 0,0 1 0 0 0,-1-1 0 0 0,1 0-1 0 0,-1 0 1 0 0,0-1 0 0 0,4-3 119 0 0,8-2-542 0 0</inkml:trace>
  <inkml:trace contextRef="#ctx0" brushRef="#br0" timeOffset="3">1742 4180 17687 0 0,'0'0'382'0'0,"0"0"-6"0"0,0 0-224 0 0,0 0-70 0 0,1 1-15 0 0,3 2-42 0 0,-3-2 35 0 0,-1-1 12 0 0,0 0 0 0 0,25-1-165 0 0,-9-4-702 0 0,-10 1 347 0 0</inkml:trace>
  <inkml:trace contextRef="#ctx0" brushRef="#br0" timeOffset="4">2486 4348 12928 0 0,'0'0'381'0'0,"0"0"-6"0"0,0 0-190 0 0,0 0 96 0 0,0 0 67 0 0,0 0 18 0 0,0 0-14 0 0,0 0-67 0 0,0 0-28 0 0,0 0-7 0 0,0 0-2 0 0,0 0-1 0 0,6-6 500 0 0,16-8 853 0 0,11-1-1604 0 0,-8 12-333 0 0,-13 7 115 0 0</inkml:trace>
  <inkml:trace contextRef="#ctx0" brushRef="#br0" timeOffset="5">3326 4353 13184 0 0,'0'0'284'0'0,"0"0"1"0"0,2 0-185 0 0,67-10 541 0 0,-26 1-485 0 0,-37 7-124 0 0,-2-6-64 0 0,-4 8 9 0 0,0-1-1 0 0,0 0 1 0 0,0 1-1 0 0,1-1 1 0 0,-1 1-1 0 0,0-1 1 0 0,1 0 0 0 0,-1 1-1 0 0,0-1 1 0 0,1 1-1 0 0,-1-1 1 0 0,1 1-1 0 0,-1-1 1 0 0,1 1-1 0 0,-1 0 1 0 0,1-1-1 0 0,-1 1 1 0 0,1 0-1 0 0,-1-1 1 0 0,1 1 0 0 0,0 0-1 0 0,-1-1 1 0 0,1 1-1 0 0,-1 0 1 0 0,1 0-1 0 0,0 0 1 0 0,-1 0-1 0 0,1 0 1 0 0,0-1-1 0 0,-1 1 1 0 0,1 0-1 0 0,0 1 1 0 0,-1-1 0 0 0,1 0-1 0 0,0 0 1 0 0,-1 0-1 0 0,1 0 24 0 0,3 1-820 0 0,1-1-598 0 0</inkml:trace>
  <inkml:trace contextRef="#ctx0" brushRef="#br0" timeOffset="6">3867 4338 12216 0 0,'0'0'265'0'0,"0"0"-4"0"0,17 0-113 0 0,24 16 982 0 0,-36-13-1234 0 0,8-1-2180 0 0,3 1 810 0 0,-12-7 868 0 0</inkml:trace>
  <inkml:trace contextRef="#ctx0" brushRef="#br0" timeOffset="7">4351 4415 13552 0 0,'0'0'498'0'0,"0"0"-258"0"0,0 0 135 0 0,0 0 89 0 0,0 0 16 0 0,0 0-32 0 0,0 0-163 0 0,0 0-77 0 0,0 0-15 0 0,0 0-15 0 0,0 0-62 0 0,0 0-27 0 0,0 0-8 0 0,0 0 7 0 0,0 0 35 0 0,0 0 18 0 0,0 0 3 0 0,0 0-12 0 0,0 0-49 0 0,0 0-12 0 0,0 0-9 0 0,0 0-112 0 0,0 0-57 0 0,0 0-12 0 0,2 1-163 0 0,14 3-1954 0 0,-7-4 907 0 0</inkml:trace>
  <inkml:trace contextRef="#ctx0" brushRef="#br0" timeOffset="8">6868 4271 9696 0 0,'14'-9'5293'0'0,"-7"8"-5446"0"0,-5 1 494 0 0,-2 0 10 0 0,22 11 960 0 0,29-2-1986 0 0,-39-9-5 0 0,-1 0 84 0 0</inkml:trace>
  <inkml:trace contextRef="#ctx0" brushRef="#br0" timeOffset="9">7526 4385 13824 0 0,'0'0'298'0'0,"0"0"-3"0"0,2 0-188 0 0,38-17 1181 0 0,-13-7-1052 0 0,-25 21-290 0 0,28-28-1560 0 0,-28 30 954 0 0</inkml:trace>
  <inkml:trace contextRef="#ctx0" brushRef="#br0" timeOffset="10">4874 3930 10680 0 0,'1'-2'489'0'0,"26"-50"470"0"0,-22 34-863 0 0,0 9-96 0 0,6-8-27 0 0,-3 6 1970 0 0,-21 21-1070 0 0,11-8-876 0 0,1 1 0 0 0,-1 0 0 0 0,1-1 1 0 0,0 1-1 0 0,0 0 0 0 0,1 0 0 0 0,-1 0 0 0 0,0 0 1 0 0,1 0-1 0 0,0 0 0 0 0,0 0 0 0 0,0 0 0 0 0,0 0 0 0 0,0 0 1 0 0,1 0-1 0 0,-1 0 0 0 0,1 0 0 0 0,0 0 0 0 0,0 0 1 0 0,0 0-1 0 0,0 0 0 0 0,0-1 0 0 0,1 2 3 0 0,5 20 12 0 0,13 145 492 0 0,-15-74-80 0 0,1-7-106 0 0,-2-23-146 0 0,8-22 33 0 0,-5-39-205 0 0,0-6-8 0 0,-1 0 0 0 0,0-1 0 0 0,0 1-1 0 0,0-1 1 0 0,0-1 0 0 0,-1 1 0 0 0,1-1-1 0 0,-1 0 1 0 0,0 0 0 0 0,0 0 0 0 0,0-1-1 0 0,-1 0 1 0 0,1 0 0 0 0,-1 0-1 0 0,0-1 10 0 0,99-142-273 0 0,-95 133 258 0 0,17-29 296 0 0,-2-1 0 0 0,-2-1 1 0 0,3-14-283 0 0,-2 3 912 0 0,-21 48-932 0 0,-1 7-131 0 0,0 2-20 0 0,0 14-158 0 0,0-13 321 0 0,-1 8-43 0 0,1-1 1 0 0,0 1-1 0 0,1 0 0 0 0,0 0 1 0 0,0 0-1 0 0,1 0 0 0 0,0 0 1 0 0,1-1-1 0 0,0 1 1 0 0,2 3 49 0 0,41 75-59 0 0,9 13 186 0 0,-47-84 54 0 0,1-1 0 0 0,1 0 0 0 0,1 0 1 0 0,0-1-1 0 0,1 0 0 0 0,12 11-180 0 0,-10-13 36 0 0,-12-9-21 0 0,0 0 0 0 0,1 0 0 0 0,0-1-1 0 0,-1 1 1 0 0,1-1 0 0 0,0 0 0 0 0,0 0 0 0 0,0 0 0 0 0,0 0 0 0 0,1-1 0 0 0,-1 1 0 0 0,1-1 0 0 0,-1 0 0 0 0,0 0 0 0 0,1 0 0 0 0,0 0-1 0 0,2 0-14 0 0,-2-1 34 0 0,0 0-1 0 0,0 0 0 0 0,0 0 1 0 0,0 0-1 0 0,0-1 0 0 0,0 1 0 0 0,0-1 1 0 0,0 0-1 0 0,0 0 0 0 0,0-1 1 0 0,0 1-1 0 0,-1-1 0 0 0,1 0 0 0 0,0 0 1 0 0,-1 0-1 0 0,0 0 0 0 0,1-1 0 0 0,-1 1 1 0 0,0-1-1 0 0,0 0 0 0 0,-1 0 1 0 0,1 0-1 0 0,0 0 0 0 0,-1-1 0 0 0,1 0-33 0 0,20-40 139 0 0,-1-1 0 0 0,-3-1-1 0 0,-2-1 1 0 0,-1 0 0 0 0,-3-1-1 0 0,0-8-138 0 0,20-107-101 0 0,-22 100 362 0 0,-10 25-21 0 0,-1 37-162 0 0,0 1-64 0 0,0 0-220 0 0,0 0-97 0 0,0 0-17 0 0,-1 2-175 0 0,-5 11-706 0 0,1 6-301 0 0</inkml:trace>
  <inkml:trace contextRef="#ctx0" brushRef="#br0" timeOffset="11">6016 4487 5312 0 0,'0'0'157'0'0,"0"-2"-9"0"0,6-42-690 0 0,-5 28 1077 0 0,4-12-336 0 0,-4 25-87 0 0,2-4-71 0 0,-2 5 47 0 0,-1 2-4 0 0,0 0-10 0 0,0 0 38 0 0,0 0 166 0 0,0 0 70 0 0,0 0 18 0 0,0 0-22 0 0,-1-5 398 0 0,-5 7 3151 0 0,-3 6-4360 0 0,4-2 467 0 0,4-2 7 0 0,0 0 0 0 0,0 1 0 0 0,0-1-1 0 0,0 0 1 0 0,1 0 0 0 0,-1 1 0 0 0,1-1 0 0 0,0 0 0 0 0,1 1 0 0 0,-1-1 0 0 0,1 0 0 0 0,-1 1 0 0 0,1-1 0 0 0,1 0 0 0 0,-1 0 0 0 0,1 0 0 0 0,0 1-7 0 0,6 18 151 0 0,1 6-66 0 0,-2 19-31 0 0,1 67-54 0 0,-7 44 256 0 0,-11-122-256 0 0,-23-4 488 0 0,33-33-472 0 0,-7 2 130 0 0,-1 0 0 0 0,1 0 0 0 0,0-1 0 0 0,0 0 0 0 0,-1 0-1 0 0,1-1 1 0 0,-1 0 0 0 0,1 0 0 0 0,-1-1 0 0 0,1 0 0 0 0,0 0 0 0 0,-1-1 0 0 0,-4-1-146 0 0,-25-16 907 0 0,-6 10-367 0 0,28 5-1368 0 0,13 3 542 0 0,2 1-8 0 0,-1-2-44 0 0,-3-14-766 0 0,4 14 498 0 0</inkml:trace>
  <inkml:trace contextRef="#ctx0" brushRef="#br0" timeOffset="12">5871 4376 9200 0 0,'-1'-1'200'0'0,"-4"-2"-8"0"0,-30-1 118 0 0,10 3 573 0 0,24-5 3462 0 0,15 2-3338 0 0,24 0-784 0 0,48-1 726 0 0,-5-6-415 0 0,37-12-151 0 0,-88 23-439 0 0,-28 0 117 0 0,5 10 457 0 0,-3 37-972 0 0,2-28-2369 0 0,-2-14 1399 0 0</inkml:trace>
  <inkml:trace contextRef="#ctx0" brushRef="#br1" timeOffset="13">393 3249 8208 0 0,'0'0'174'0'0,"0"0"46"0"0,0 0 87 0 0,0 0 40 0 0,0 0 5 0 0,0 0-26 0 0,0 0-104 0 0,0 0-44 0 0,0 0-8 0 0,0 0-20 0 0,0 0-66 0 0,-1-2-20 0 0,-2-4-30 0 0,2 4 66 0 0,1 2 20 0 0,-6-12 568 0 0,6 11-532 0 0,0 1 17 0 0,0 0 10 0 0,0 0 1 0 0,0 0-3 0 0,0 0-10 0 0,0 0-3 0 0,0 0 0 0 0,0 0 6 0 0,0 0 29 0 0,0 0 12 0 0,0 0 1 0 0,0 0-4 0 0,0 0-18 0 0,0 0-8 0 0,0 0-2 0 0,0 0-14 0 0,0 0-54 0 0,0 0-20 0 0,0-11 210 0 0,1-7-189 0 0,26-31 11 0 0,31 1 171 0 0,-4 5-43 0 0,-14 13-307 0 0,119-78 941 0 0,-24 10-69 0 0,-59 38-722 0 0,128-84-387 0 0,-4-14 272 0 0,-92 86 16 0 0,0-5 0 0 0,33-15 0 0 0,80-60-53 0 0,-126 84 30 0 0,-58 39-24 0 0,2 2 0 0 0,0 2 0 0 0,2 1 0 0 0,24-9 47 0 0,211-100-72 0 0,-158 70 72 0 0,-41 24 0 0 0,143-95 0 0 0,-150 95 0 0 0,27-13 0 0 0,50-41-72 0 0,-52 32 72 0 0,-25 38 0 0 0,-36 17 88 0 0,25-21-232 0 0,-18 11 144 0 0,3 7 0 0 0,-21 8 64 0 0,25 7-64 0 0,-33-1 0 0 0,29 14 0 0 0,-23-9 0 0 0,11 0 0 0 0,40 42 0 0 0,-60-46 0 0 0,-1 1 0 0 0,0 0 0 0 0,0 0 0 0 0,-1 1 0 0 0,0 1 0 0 0,-1-1 0 0 0,1 2 0 0 0,4 6 0 0 0,7 6 0 0 0,92 117-72 0 0,-16-35 72 0 0,74 37 64 0 0,23 31 339 0 0,-102-75-238 0 0,28 21-31 0 0,-19-35-220 0 0,58 41 176 0 0,-116-95-125 0 0,-1 3 0 0 0,-1 1 0 0 0,-2 2 0 0 0,-2 2 0 0 0,1 4 35 0 0,44 62-131 0 0,69 90 435 0 0,-12-64-304 0 0,-69-77 0 0 0,28 26-92 0 0,-92-72 55 0 0,19 16 17 0 0,-1 0 0 0 0,-1 2 0 0 0,-1 1 0 0 0,-1 1 0 0 0,3 7 20 0 0,14 49 213 0 0,-12-21-539 0 0,2-14 308 0 0,42 45 346 0 0,-22-35-264 0 0,-43-53-77 0 0,-4-3-26 0 0,-1-1 99 0 0,0 0 24 0 0,0 0-10 0 0,0 0 12 0 0,0 0-11 0 0,-2 0-20 0 0,-6 0-45 0 0,-16-5-10 0 0,-12 2 0 0 0,8-1 0 0 0,-203-35 52 0 0,85 29 104 0 0,-69 9 148 0 0,-259-10 66 0 0,101-10 635 0 0,-46 20-453 0 0,154-4-332 0 0,-237-25-127 0 0,125-2 509 0 0,53 23-268 0 0,-32-1-415 0 0,251 11 169 0 0,-20 0-79 0 0,-102-13-9 0 0,91 2 0 0 0,-47-4 0 0 0,16 0 0 0 0,-92 18 0 0 0,-92 16 136 0 0,136 18-8 0 0,103-5-226 0 0,47-23 44 0 0,-5 9 214 0 0,45-14-42 0 0,23-5-177 0 0,2 0-26 0 0,6 16-699 0 0,73 15-1840 0 0,-68-30 1397 0 0,1-1-47 0 0</inkml:trace>
  <inkml:trace contextRef="#ctx0" brushRef="#br0" timeOffset="14">2383 380 6296 0 0,'0'0'184'0'0,"0"0"44"0"0,0 0 60 0 0,0 0 28 0 0,0 0 4 0 0,0 0 29 0 0,0 0 124 0 0,0 0 58 0 0,0 0 12 0 0,0 0-13 0 0,0 0-55 0 0,0 0-24 0 0,0 0-3 0 0,0 0-38 0 0,0 0-158 0 0,0 0-76 0 0,0 0-14 0 0,0 0-18 0 0,0 0-64 0 0,5 14 178 0 0,-10 24-155 0 0,4-1 704 0 0,-21 23-615 0 0,-15 24 288 0 0,0 7-446 0 0,36-71 330 0 0,1-20-374 0 0,0 0 0 0 0,0 0 0 0 0,1 0 0 0 0,-1 0 0 0 0,0 0-1 0 0,0 0 1 0 0,0 0 0 0 0,1 0 0 0 0,-1 1 0 0 0,0-1 0 0 0,0 0 0 0 0,0 0-1 0 0,1 0 1 0 0,-1 0 0 0 0,0 0 0 0 0,0 0 0 0 0,0 1 0 0 0,0-1 0 0 0,0 0-1 0 0,1 0 1 0 0,-1 0 0 0 0,0 0 0 0 0,0 1 0 0 0,0-1 0 0 0,0 0 0 0 0,0 0 0 0 0,0 0-1 0 0,0 1 1 0 0,0-1 0 0 0,0 0 0 0 0,0 0 0 0 0,0 1 0 0 0,0-1 0 0 0,0 0-1 0 0,0 0 1 0 0,0 0 0 0 0,0 1 0 0 0,0-1 0 0 0,0 0 0 0 0,0 0 0 0 0,0 1-1 0 0,0-1 1 0 0,0 0 0 0 0,0 0 0 0 0,0 0 0 0 0,0 0 0 0 0,0 1 0 0 0,0-1-1 0 0,-1 0 1 0 0,1 0 0 0 0,0 0 0 0 0,0 1 0 0 0,0-1 0 0 0,0 0 0 0 0,-1 0 0 0 0,1 0-1 0 0,0 0 1 0 0,0 0 0 0 0,0 0 0 0 0,0 0 0 0 0,-1 1 0 0 0,1-1 0 0 0,0 0 10 0 0,21-10-64 0 0,-5-11 64 0 0,-1-24-118 0 0,1-13 120 0 0,12-9 202 0 0,10 4-204 0 0,-5 16-74 0 0,4-16 1580 0 0,-35 65-1562 0 0,6 5 85 0 0,37 52 622 0 0,40 22 303 0 0,-68-61-901 0 0,47 61-53 0 0,22 13 0 0 0,-72-78-9 0 0,19 8 378 0 0,-20-16 194 0 0,-13-8-550 0 0,0 0 0 0 0,0 0 0 0 0,0-1 0 0 0,0 1-1 0 0,0 0 1 0 0,0 0 0 0 0,0-1 0 0 0,0 1 0 0 0,0 0 0 0 0,0 0-1 0 0,0-1 1 0 0,0 1 0 0 0,0 0 0 0 0,0 0 0 0 0,0-1 0 0 0,0 1-1 0 0,1 0 1 0 0,-1 0 0 0 0,0 0 0 0 0,0-1 0 0 0,0 1 0 0 0,0 0-1 0 0,0 0 1 0 0,1 0 0 0 0,-1 0 0 0 0,0-1 0 0 0,0 1 0 0 0,0 0-1 0 0,1 0 1 0 0,-1 0 0 0 0,0 0 0 0 0,0 0 0 0 0,0 0 0 0 0,1-1-1 0 0,-1 1 1 0 0,0 0 0 0 0,0 0 0 0 0,1 0 0 0 0,-1 0 0 0 0,0 0-1 0 0,0 0 1 0 0,1 0 0 0 0,-1 0 0 0 0,0 0 0 0 0,0 0 0 0 0,1 0-1 0 0,-1 0 1 0 0,0 0 0 0 0,0 1 0 0 0,0-1 0 0 0,1 0 0 0 0,-1 0-1 0 0,0 0 1 0 0,0 0 0 0 0,1 0 0 0 0,-1 0 0 0 0,0 0 0 0 0,0 1-1 0 0,0-1 1 0 0,0 0 0 0 0,1 0 0 0 0,-1 0 0 0 0,0 0 0 0 0,0 1-1 0 0,0-1 1 0 0,0 0 0 0 0,0 0-13 0 0,34-87 1177 0 0,-10-50-729 0 0,-6 69-244 0 0,47-90 104 0 0,10-5 446 0 0,-38 96-1372 0 0,0 2 513 0 0,-36 63 49 0 0,-1 2-31 0 0,0 0-1 0 0,0 0-28 0 0,0 0-117 0 0,0 0-50 0 0,0 0-6 0 0,6 23-2058 0 0,-6-9 1239 0 0</inkml:trace>
  <inkml:trace contextRef="#ctx0" brushRef="#br0" timeOffset="15">4064 254 8360 0 0,'0'0'304'0'0,"0"0"-140"0"0,0 0 169 0 0,0 0 92 0 0,0 0 21 0 0,0 0-50 0 0,0 0-218 0 0,0 0-91 0 0,0 0-20 0 0,0 0 18 0 0,0 0 91 0 0,0 0 43 0 0,0 0 5 0 0,0 0-2 0 0,0 0-4 0 0,0 0-2 0 0,0 6 230 0 0,4 88 1316 0 0,-3-21-1426 0 0,-12-2-262 0 0,-38 77-90 0 0,2-42 278 0 0,41-88-252 0 0,6-17 44 0 0,0-3 10 0 0,38-96 48 0 0,10-7-535 0 0,-36 81 372 0 0,-1 0 0 0 0,0-1 0 0 0,-2 0 0 0 0,-1 0 0 0 0,-1-1 0 0 0,-2 0 0 0 0,2-14 51 0 0,-6-33 596 0 0,-6 46 60 0 0,5 25-532 0 0,4 18-48 0 0,23 32 100 0 0,5-6-96 0 0,17 30-176 0 0,17 47-30 0 0,-2 7 332 0 0,-63-122-184 0 0,0-1 0 0 0,1 1 0 0 0,-1-1 0 0 0,1 1 0 0 0,0-1 0 0 0,0 1 0 0 0,0-1 0 0 0,1 0 0 0 0,-1 0 0 0 0,1 0 0 0 0,0 0 0 0 0,0 0 0 0 0,0-1 0 0 0,0 1 0 0 0,0-1-1 0 0,0 0 1 0 0,1 0 0 0 0,3 2-22 0 0,3 0 723 0 0,22-4 217 0 0,-26-5-892 0 0,-1 0 0 0 0,1-1 0 0 0,-1 1-1 0 0,0-1 1 0 0,-1 0 0 0 0,1-1 0 0 0,-1 1-1 0 0,0-1 1 0 0,-1 1 0 0 0,0-1 0 0 0,0 0 0 0 0,0-1-1 0 0,-1 1 1 0 0,0 0 0 0 0,0-1 0 0 0,-1 1 0 0 0,0-1-1 0 0,0 1 1 0 0,-1-1 0 0 0,0-3-48 0 0,10-50 103 0 0,7-30 187 0 0,4-44 193 0 0,0 49-470 0 0,-4 32-13 0 0,-2 17-32 0 0,-14 36-122 0 0,-1 1-12 0 0,0 0 6 0 0,0 0-58 0 0,0 0-248 0 0,0 0-108 0 0,0 0-24 0 0</inkml:trace>
  <inkml:trace contextRef="#ctx0" brushRef="#br0" timeOffset="16">4873 331 11968 0 0,'0'0'258'0'0,"0"0"2"0"0,0 0-154 0 0,0 0-42 0 0,0 0 0 0 0,-2 0 0 0 0,-1 1-65 0 0,0 0 0 0 0,-1 0 1 0 0,1 1-1 0 0,0 0 1 0 0,0 0-1 0 0,0 0 0 0 0,0 0 1 0 0,0 0-1 0 0,0 0 1 0 0,0 1-1 0 0,1-1 0 0 0,-1 1 1 0 0,1 0-1 0 0,0 0 1 0 0,0 0-1 0 0,0 0 1 0 0,0 0-1 0 0,0 0 0 0 0,1 1 1 0 0,0-1-1 0 0,-1 0 1 0 0,1 1-1 0 0,0-1 0 0 0,1 1 1 0 0,-1-1-1 0 0,1 1 1 0 0,-1 1 0 0 0,-14 67 320 0 0,20 106 744 0 0,0-110-968 0 0,0 37 485 0 0,1-39-474 0 0,-5-48 439 0 0,-6-23 1261 0 0,4-84-530 0 0,6-55-972 0 0,-3-77-137 0 0,-3 197-194 0 0,2 0 0 0 0,1 0 0 0 0,1 0 0 0 0,1 0 0 0 0,1 0-1 0 0,1 0 1 0 0,1 1 0 0 0,3-5 26 0 0,10-6-223 0 0,3 9 106 0 0,15 12-24 0 0,-33 12 136 0 0,1 1 1 0 0,-1 0-1 0 0,0 0 1 0 0,0 0 0 0 0,0 1-1 0 0,1-1 1 0 0,-1 1-1 0 0,0 0 1 0 0,0 1-1 0 0,0-1 1 0 0,0 1-1 0 0,0 0 1 0 0,-1 0 0 0 0,1 1-1 0 0,0 0 1 0 0,-1-1-1 0 0,0 1 1 0 0,0 1-1 0 0,0-1 1 0 0,0 1-1 0 0,1 1 5 0 0,32 41-224 0 0,-25 37 224 0 0,-15-67-5 0 0,0-1-1 0 0,0 0 0 0 0,-2 0 0 0 0,0-1 1 0 0,-1 1-1 0 0,-6 10 6 0 0,9-20 56 0 0,-1-1 0 0 0,1 0 1 0 0,-1 0-1 0 0,0 0 0 0 0,0 0 1 0 0,-1-1-1 0 0,1 1 1 0 0,-1-1-1 0 0,0 0 0 0 0,1-1 1 0 0,-1 1-1 0 0,-1-1 0 0 0,1 0 1 0 0,0 0-1 0 0,-1-1-56 0 0,-13 7 287 0 0,12-5-182 0 0,-1 0 0 0 0,1-1-1 0 0,-1 0 1 0 0,0-1 0 0 0,1 1 0 0 0,-1-1 0 0 0,0-1 0 0 0,0 0 0 0 0,0 0 0 0 0,1 0 0 0 0,-1-1-1 0 0,-7-2-104 0 0,-29-7 82 0 0,38 0-1382 0 0,6 10-70 0 0</inkml:trace>
  <inkml:trace contextRef="#ctx0" brushRef="#br0" timeOffset="17">5805 308 11072 0 0,'0'0'324'0'0,"0"0"-3"0"0,0 0-176 0 0,0 0 13 0 0,0 0 30 0 0,0 0 4 0 0,0 0 14 0 0,0 0 62 0 0,0 0 27 0 0,0 0 8 0 0,0 0-22 0 0,0 8 52 0 0,1 30 58 0 0,-13 168 1044 0 0,-19-52-1435 0 0,-8-37 160 0 0,30-91 310 0 0,8-25-282 0 0,1-1 17 0 0,0 0 3 0 0,0 0-60 0 0,0 0-236 0 0,0 0-42 0 0,0 0 2 0 0,16-38-573 0 0,7-88-101 0 0,-20 94 1212 0 0,3-40-366 0 0,-12 1-44 0 0,-14-31 240 0 0,12 58-29 0 0,6 34-171 0 0,0 0 1 0 0,0 0-1 0 0,0 0 0 0 0,2 0 1 0 0,-1 0-1 0 0,1-1 1 0 0,0 1-1 0 0,1 0 0 0 0,1 0 1 0 0,-1 0-1 0 0,1 0 0 0 0,3-6-40 0 0,17-37 87 0 0,-21 52-81 0 0,0 0-1 0 0,0 0 0 0 0,1 0 1 0 0,-1 0-1 0 0,0 0 0 0 0,1 0 1 0 0,-1 1-1 0 0,1-1 1 0 0,-1 1-1 0 0,1-1 0 0 0,0 1 1 0 0,-1-1-1 0 0,1 1 1 0 0,-1 0-1 0 0,1 0 0 0 0,0 0 1 0 0,-1 0-1 0 0,1 0 0 0 0,-1 0 1 0 0,1 0-1 0 0,0 0 1 0 0,-1 1-1 0 0,1-1 0 0 0,-1 1 1 0 0,1-1-1 0 0,-1 1 0 0 0,2 0-5 0 0,8 7 14 0 0,-1 1 0 0 0,-1 0 0 0 0,1 0 0 0 0,-1 1 0 0 0,-1 0 0 0 0,0 0 0 0 0,0 1 0 0 0,5 10-14 0 0,57 108-54 0 0,5 9 276 0 0,-66-120-149 0 0,-1 0 0 0 0,0 0 0 0 0,-1 0 0 0 0,-1 1-1 0 0,-1 0 1 0 0,-1 0 0 0 0,2 20-73 0 0,-6-28-22 0 0,0 1 1 0 0,-1 0-1 0 0,0-1 1 0 0,-1 1 0 0 0,-1-1-1 0 0,1 1 1 0 0,-2-1-1 0 0,0 0 1 0 0,-2 5 21 0 0,3-9-5 0 0,0 0 108 0 0,-1 0 0 0 0,0-1-1 0 0,0 1 1 0 0,-1-1-1 0 0,0 1 1 0 0,0-1 0 0 0,0-1-1 0 0,-1 1 1 0 0,0-1-1 0 0,0 0 1 0 0,0 0-1 0 0,-1-1 1 0 0,1 0 0 0 0,-1 0-1 0 0,0 0 1 0 0,-1-1-1 0 0,-1 1-102 0 0,-2-2 92 0 0,1-1 0 0 0,0 0 0 0 0,-1 0 0 0 0,0-1 0 0 0,1 0 0 0 0,-1-1-1 0 0,1 0 1 0 0,0 0 0 0 0,-1-2 0 0 0,-3 0-92 0 0,4 1 41 0 0,-1 0 3 0 0,0-1-1 0 0,0 0 0 0 0,0 0 0 0 0,0-1 0 0 0,1 0 1 0 0,0-1-1 0 0,0-1 0 0 0,0 1 0 0 0,1-1 0 0 0,-1-1-43 0 0,2-1 16 0 0,3-2-48 0 0,4 8-104 0 0,1 0-1 0 0,0-1 0 0 0,0 1 1 0 0,0 0-1 0 0,0 0 1 0 0,0 0-1 0 0,0 0 0 0 0,1-1 1 0 0,-1 1-1 0 0,1 0 0 0 0,-1 0 1 0 0,1 0-1 0 0,0 0 0 0 0,0 0 1 0 0,0 0-1 0 0,0 0 1 0 0,0 0-1 0 0,0 1 0 0 0,0-1 1 0 0,1 0-1 0 0,-1 1 0 0 0,1-1 1 0 0,0 0 136 0 0,7-7-1361 0 0</inkml:trace>
  <inkml:trace contextRef="#ctx0" brushRef="#br0" timeOffset="18">6393 758 15648 0 0,'0'0'334'0'0,"6"-1"126"0"0,80-17-127 0 0,-32-22-726 0 0,-11-60 838 0 0,-42 97-402 0 0,0 0-1 0 0,0 0 1 0 0,0 0-1 0 0,0 0 0 0 0,0 0 1 0 0,-1-1-1 0 0,0 1 0 0 0,1 0 1 0 0,-1 0-1 0 0,-1-1 0 0 0,1 1 1 0 0,0 0-1 0 0,-1 0 1 0 0,1 0-1 0 0,-1 0 0 0 0,0-1 1 0 0,0 1-1 0 0,0 0 0 0 0,-1 0 1 0 0,1 1-1 0 0,-1-1 0 0 0,0-1-42 0 0,-2 0 10 0 0,1 0-1 0 0,-1 1 0 0 0,0-1 0 0 0,0 1 0 0 0,-1-1 0 0 0,1 1 0 0 0,-1 1 0 0 0,0-1 0 0 0,0 1 0 0 0,0-1 0 0 0,0 1 1 0 0,0 1-1 0 0,0-1 0 0 0,0 1 0 0 0,0 0 0 0 0,-1 0 0 0 0,1 0 0 0 0,-1 1 0 0 0,1 0 0 0 0,0 0 0 0 0,-1 0 0 0 0,0 1-9 0 0,-8-1 0 0 0,1 1 0 0 0,0 0 0 0 0,-1 1 0 0 0,1 0 0 0 0,0 1 0 0 0,0 1 0 0 0,0 0 0 0 0,0 1 0 0 0,1 0 0 0 0,0 1 0 0 0,-1 1 0 0 0,9-6 0 0 0,1 1 0 0 0,0-1 0 0 0,0 1 0 0 0,0 0 0 0 0,1 0 0 0 0,-1 0 0 0 0,0 0 0 0 0,1 0 0 0 0,-1 0 0 0 0,1 1 0 0 0,0-1 0 0 0,-1 1 0 0 0,1 0 0 0 0,1 0 0 0 0,-1 0 0 0 0,0 0 0 0 0,1 0 0 0 0,-1 0 0 0 0,1 0 0 0 0,0 0 0 0 0,0 0 0 0 0,0 1 0 0 0,0 0 0 0 0,13 79 291 0 0,9-38-30 0 0,-16-35-194 0 0,0-1 0 0 0,0-1-1 0 0,1 1 1 0 0,0-1-1 0 0,1 0 1 0 0,0 0-1 0 0,0-1 1 0 0,0 1 0 0 0,5 2-67 0 0,-4-2 126 0 0,2 0-37 0 0,-1 0-1 0 0,1-1 1 0 0,0 0 0 0 0,1 0 0 0 0,-1-1-1 0 0,1-1 1 0 0,1 1 0 0 0,-1-2 0 0 0,1 0-1 0 0,-1 0 1 0 0,1-1 0 0 0,0 0 0 0 0,1-1-1 0 0,1-1-88 0 0,-4-1-43 0 0,-1-1 0 0 0,1 0-1 0 0,-1-1 1 0 0,0 0 0 0 0,0-1-1 0 0,0 1 1 0 0,0-2 0 0 0,0 1-1 0 0,0-2 1 0 0,1 0 43 0 0,55-38-2515 0 0,-49 29 912 0 0</inkml:trace>
  <inkml:trace contextRef="#ctx0" brushRef="#br0" timeOffset="19">6953 164 13464 0 0,'1'3'53'0'0,"0"0"0"0"0,0 0 0 0 0,0 0 0 0 0,0 0 0 0 0,-1 0 0 0 0,1 0 1 0 0,-1 0-1 0 0,0 0 0 0 0,0 0 0 0 0,0 0 0 0 0,0 0 0 0 0,0 0 0 0 0,-1 0 1 0 0,1 0-1 0 0,-1 0 0 0 0,0 0 0 0 0,0 0 0 0 0,0-1 0 0 0,0 1 0 0 0,-2 2-53 0 0,-3 17 12 0 0,-6 27 174 0 0,-6 40 1667 0 0,-12 169 625 0 0,20-133-1902 0 0,8-102-459 0 0,2 1 0 0 0,1-1 0 0 0,0 0 0 0 0,2 1 0 0 0,1-1 0 0 0,4 15-117 0 0,-5-30 5 0 0,0-1 0 0 0,0 1 1 0 0,0-1-1 0 0,1 0 0 0 0,0 0 1 0 0,0 0-1 0 0,1-1 0 0 0,0 1 1 0 0,0-1-1 0 0,1 0 0 0 0,0-1 1 0 0,0 1-1 0 0,0-1 0 0 0,6 4-5 0 0,-7-8-40 0 0,-1 1 0 0 0,1-1-1 0 0,0 1 1 0 0,0-1 0 0 0,-1-1-1 0 0,1 1 1 0 0,0-1 0 0 0,0 1-1 0 0,0-1 1 0 0,0-1-1 0 0,0 1 1 0 0,0-1 0 0 0,-1 0-1 0 0,3 0 41 0 0,-6 0-27 0 0,59-27-2001 0 0,-43 13 1040 0 0</inkml:trace>
  <inkml:trace contextRef="#ctx0" brushRef="#br0" timeOffset="20">6528 380 16168 0 0,'0'0'349'0'0,"0"0"-3"0"0,2 0-223 0 0,94-5 242 0 0,-4 0-525 0 0,122-20 4 0 0,-41 21 1064 0 0,-12 18-1197 0 0,-128-14 122 0 0</inkml:trace>
  <inkml:trace contextRef="#ctx0" brushRef="#br1" timeOffset="21">2003 2347 7520 0 0,'0'0'217'0'0,"1"-1"-6"0"0,4-10-122 0 0,-3 3-34 0 0,2-1 58 0 0,6-14-102 0 0,0 4 111 0 0,11 0 2260 0 0,-3 15 888 0 0,-9 20-1556 0 0,-3 10-1530 0 0,-12 3-184 0 0,-20 48-64 0 0,-13 13 137 0 0,-34 63 91 0 0,12-33-73 0 0,13-38 85 0 0,33-60-102 0 0,14-20-21 0 0,3-4 1 0 0,97-134-2143 0 0,-81 107 1466 0 0,120-201-3374 0 0,-101 154 4135 0 0,-31 65 200 0 0,0-1 0 0 0,-1 0 0 0 0,0 0-1 0 0,-1 0 1 0 0,0-1 0 0 0,-1 1 0 0 0,-1-1-1 0 0,0 0 1 0 0,0-2-338 0 0,-2 14 22 0 0,0 0-1 0 0,0 0 1 0 0,0 0-1 0 0,0 1 1 0 0,0-1-1 0 0,0 0 1 0 0,0 0-1 0 0,0 0 0 0 0,0 1 1 0 0,0-1-1 0 0,1 0 1 0 0,-1 0-1 0 0,0 1 1 0 0,1-1-1 0 0,-1 0 1 0 0,0 1-1 0 0,1-1 1 0 0,-1 0-1 0 0,1 1 1 0 0,-1-1-1 0 0,1 0 0 0 0,-1 1 1 0 0,1-1-1 0 0,-1 1 1 0 0,1-1-1 0 0,0 1 1 0 0,-1-1-1 0 0,1 1 1 0 0,0 0-1 0 0,0-1 1 0 0,-1 1-1 0 0,1 0 1 0 0,0-1-1 0 0,0 1 0 0 0,-1 0 1 0 0,1 0-1 0 0,0 0 1 0 0,0 0-1 0 0,-1 0 1 0 0,1 0-1 0 0,0 0 1 0 0,0 0-1 0 0,0 0 1 0 0,-1 0-1 0 0,1 0 1 0 0,0 0-1 0 0,0 1 1 0 0,0-1-1 0 0,-1 0 0 0 0,1 0 1 0 0,0 1-1 0 0,-1-1 1 0 0,1 1-22 0 0,9-1 37 0 0,11 8 466 0 0,6 31 587 0 0,-20-24-956 0 0,-1 52-134 0 0,-6 47 248 0 0,3-50-149 0 0,-3-48-34 0 0,0 0 0 0 0,2 0 0 0 0,-1 0-1 0 0,2-1 1 0 0,0 1 0 0 0,1-1 0 0 0,0 1-1 0 0,1-1 1 0 0,1 0-65 0 0,8 13-3 0 0,-9-16 86 0 0,0 0 0 0 0,2 0 0 0 0,-1-1 0 0 0,1 0 0 0 0,1 0 0 0 0,0-1 0 0 0,0 0 0 0 0,4 3-83 0 0,-10-11-1 0 0,-2-2 21 0 0,0 1 0 0 0,1 0 0 0 0,-1-1 1 0 0,0 1-1 0 0,1 0 0 0 0,-1-1 0 0 0,1 1 0 0 0,-1-1 0 0 0,1 1 0 0 0,-1-1 0 0 0,1 1 1 0 0,-1-1-1 0 0,1 1 0 0 0,0-1 0 0 0,-1 0 0 0 0,1 1 0 0 0,-1-1 0 0 0,1 0 0 0 0,0 1 1 0 0,-1-1-1 0 0,1 0 0 0 0,0 0 0 0 0,0 0 0 0 0,-1 1 0 0 0,1-1 0 0 0,0 0 0 0 0,-1 0 0 0 0,1 0 1 0 0,0 0-1 0 0,0 0 0 0 0,-1-1 0 0 0,1 1 0 0 0,0 0 0 0 0,-1 0 0 0 0,1 0 0 0 0,0-1 1 0 0,-1 1-1 0 0,1 0 0 0 0,0-1 0 0 0,-1 1 0 0 0,1 0 0 0 0,-1-1 0 0 0,1 1 0 0 0,-1-1 0 0 0,1 1 1 0 0,0-1-1 0 0,-1 1 0 0 0,0-1 0 0 0,1 1 0 0 0,-1-1 0 0 0,1 0 0 0 0,-1 1 0 0 0,0-1 1 0 0,1 1-1 0 0,-1-1 0 0 0,0 0-20 0 0,22-76 1706 0 0,-1-34-908 0 0,22-105-612 0 0,-9 78-186 0 0,8 24-125 0 0,-22 86 12 0 0,-19 27 5 0 0,0 1 1 0 0,0-1-1 0 0,0 1 0 0 0,0-1 1 0 0,0 1-1 0 0,0 0 1 0 0,0-1-1 0 0,0 1 1 0 0,0 0-1 0 0,0 0 0 0 0,0-1 1 0 0,0 1-1 0 0,0 0 1 0 0,0 0-1 0 0,0 0 0 0 0,0 0 1 0 0,0 1-1 0 0,0-1 1 0 0,0 0-1 0 0,0 0 1 0 0,1 1-1 0 0,-1-1 0 0 0,-1 0 1 0 0,1 1-1 0 0,0-1 1 0 0,0 1-1 0 0,0-1 1 0 0,0 1-1 0 0,0 0 0 0 0,0-1 1 0 0,0 1-1 0 0,-1 0 1 0 0,1 0-1 0 0,0-1 1 0 0,-1 1-1 0 0,1 0 0 0 0,0 0 1 0 0,-1 0-1 0 0,1 0 1 0 0,-1 0-1 0 0,0 0 0 0 0,1 1 108 0 0,0-1-318 0 0,5 6-1398 0 0</inkml:trace>
  <inkml:trace contextRef="#ctx0" brushRef="#br1" timeOffset="22">2703 2741 14064 0 0,'0'0'413'0'0,"0"0"-10"0"0,0 0-227 0 0,0 0 4 0 0,1-2 32 0 0,10-16 184 0 0,-8 12-394 0 0,2 1 0 0 0,-1-1 0 0 0,1 1 0 0 0,-1 0 1 0 0,2 0-1 0 0,-1 0 0 0 0,0 1 0 0 0,1 0 0 0 0,0 0 1 0 0,0 0-1 0 0,0 0 0 0 0,0 1 0 0 0,1 0 0 0 0,-1 1 1 0 0,6-2-3 0 0,14-8 3 0 0,55-26 171 0 0,24-39 477 0 0,-71 34-65 0 0,-29 36-366 0 0,-4 5 4 0 0,-2-9 263 0 0,-14-7-246 0 0,-22-1-254 0 0,28 18-37 0 0,-1 1 0 0 0,0 0 0 0 0,1 0 0 0 0,-1 1 0 0 0,1 0 0 0 0,-1 1 0 0 0,1 0 0 0 0,-1 0 0 0 0,1 1 0 0 0,0 1 0 0 0,0-1 0 0 0,1 1-1 0 0,-6 4 51 0 0,-1 3-16 0 0,1 0 0 0 0,0 1 0 0 0,1 1 0 0 0,0 1 0 0 0,1 0 0 0 0,0 0 0 0 0,1 1 0 0 0,1 1 0 0 0,-6 11 16 0 0,-10 21 74 0 0,-6 28 180 0 0,21-17-87 0 0,20-7 450 0 0,-7-47-580 0 0,0 0-1 0 0,0-1 0 0 0,0 1 1 0 0,0-1-1 0 0,1 0 0 0 0,0 0 1 0 0,0 0-1 0 0,0 0 0 0 0,1 0 0 0 0,-1 0 1 0 0,1-1-1 0 0,0 0 0 0 0,0 0 1 0 0,0 0-1 0 0,0 0 0 0 0,0-1 1 0 0,1 1-1 0 0,-1-1 0 0 0,1 0 0 0 0,0 0 1 0 0,-1-1-1 0 0,1 1 0 0 0,0-1 1 0 0,0 0-1 0 0,0-1 0 0 0,0 1 1 0 0,0-1-1 0 0,0 0 0 0 0,0 0 0 0 0,0-1 1 0 0,4 0-37 0 0,-2 0 12 0 0,14 0 39 0 0,1-2-1 0 0,-1 0 0 0 0,0-1 1 0 0,0-2-1 0 0,-1 0 0 0 0,19-8-50 0 0,42-24-144 0 0,-38 10-1186 0 0,-42 27 380 0 0,0 1-223 0 0,3 0-45 0 0</inkml:trace>
  <inkml:trace contextRef="#ctx0" brushRef="#br1" timeOffset="23">3183 2568 10336 0 0,'0'0'222'0'0,"0"1"33"0"0,-16 70 2468 0 0,11 6-311 0 0,4-45-2359 0 0,0-20 103 0 0,0 0 0 0 0,1 0 0 0 0,0-1 0 0 0,1 1 0 0 0,1 0 1 0 0,0 0-1 0 0,0-1 0 0 0,1 1 0 0 0,0-1 0 0 0,1 0 0 0 0,3 6-156 0 0,-6-14 50 0 0,1 0-1 0 0,-1-1 1 0 0,1 1 0 0 0,-1-1 0 0 0,1 1-1 0 0,0-1 1 0 0,0 0 0 0 0,0 0-1 0 0,0 0 1 0 0,0 0 0 0 0,1 0-1 0 0,-1 0 1 0 0,0 0 0 0 0,1-1-1 0 0,0 0 1 0 0,-1 1 0 0 0,1-1-1 0 0,0 0 1 0 0,-1 0 0 0 0,1 0-1 0 0,0 0 1 0 0,0-1 0 0 0,0 1 0 0 0,0-1-1 0 0,0 0 1 0 0,0 0 0 0 0,0 0-1 0 0,0 0 1 0 0,0 0 0 0 0,0-1-1 0 0,0 1 1 0 0,-1-1 0 0 0,1 0-1 0 0,1 0-49 0 0,16-8 225 0 0,-12 6-163 0 0,0 0 0 0 0,0-1 1 0 0,-1 0-1 0 0,0 0 0 0 0,1-1 0 0 0,-2 0 0 0 0,1 0 0 0 0,0 0 0 0 0,4-6-62 0 0,-3 3 34 0 0,-1 0-1 0 0,0-1 1 0 0,-1 0-1 0 0,0 0 1 0 0,0 0-1 0 0,-1-1 1 0 0,0 1-1 0 0,-1-1 0 0 0,0-1 1 0 0,0 1-1 0 0,-1-2-33 0 0,12-69 396 0 0,-11-21-384 0 0,-8 75-12 0 0,4 18 0 0 0,-4 4-12 0 0,2 3-27 0 0,2 1 17 0 0,0 1 1 0 0,-1 0-1 0 0,1-1 1 0 0,0 1-1 0 0,0-1 1 0 0,-1 1-1 0 0,1 0 1 0 0,0-1-1 0 0,-1 1 1 0 0,1 0-1 0 0,0 0 1 0 0,-1-1-1 0 0,1 1 0 0 0,0 0 1 0 0,-1 0-1 0 0,1-1 1 0 0,-1 1-1 0 0,1 0 1 0 0,-1 0-1 0 0,1 0 1 0 0,-1 0-1 0 0,1 0 1 0 0,0 0-1 0 0,-1-1 1 0 0,1 1-1 0 0,-1 0 1 0 0,1 0-1 0 0,-1 1 0 0 0,1-1 1 0 0,-1 0-1 0 0,1 0 1 0 0,-1 0-1 0 0,1 0 1 0 0,0 0-1 0 0,-1 0 1 0 0,1 1-1 0 0,-1-1 1 0 0,1 0-1 0 0,-1 0 1 0 0,1 1-1 0 0,0-1 1 0 0,-1 0-1 0 0,1 0 0 0 0,0 1 1 0 0,-1-1-1 0 0,1 0 1 0 0,0 1-1 0 0,0-1 1 0 0,-1 1-1 0 0,1-1 1 0 0,0 0-1 0 0,0 1 1 0 0,-1-1-1 0 0,1 1 1 0 0,0-1-1 0 0,0 1 22 0 0,-16 22-2087 0 0,9-9 384 0 0</inkml:trace>
  <inkml:trace contextRef="#ctx0" brushRef="#br1" timeOffset="24">3550 2640 12128 0 0,'0'0'264'0'0,"0"-2"-8"0"0,-1-5-163 0 0,-2 3-98 0 0,2 4-79 0 0,1 0-34 0 0,1-2-8 0 0,2-5 7 0 0,-2 6 39 0 0,-2-1 25 0 0,-2-6 45 0 0,2 0 20 0 0,1 8 26 0 0,0 1 0 0 0,1-1-1 0 0,-1 0 1 0 0,0 1-1 0 0,0-1 1 0 0,0 1 0 0 0,0-1-1 0 0,0 0 1 0 0,0 1 0 0 0,-1-1-1 0 0,1 0 1 0 0,0 1-1 0 0,0-1 1 0 0,0 1 0 0 0,0-1-1 0 0,0 0 1 0 0,0 1 0 0 0,-1-1-1 0 0,1 0 1 0 0,0 1-1 0 0,0-1 1 0 0,-1 0 0 0 0,1 1-1 0 0,0-1 1 0 0,0 0 0 0 0,-1 0-1 0 0,1 1 1 0 0,0-1 0 0 0,-1 0-1 0 0,1 0 1 0 0,0 0-1 0 0,-1 1 1 0 0,1-1 0 0 0,0 0-1 0 0,-1 0 1 0 0,1 0 0 0 0,-1 0-1 0 0,1 0 1 0 0,0 0-1 0 0,-1 0 1 0 0,1 0 0 0 0,0 0-1 0 0,-1 0 1 0 0,1 0 0 0 0,-1 0-1 0 0,1 0 1 0 0,0 0-1 0 0,-1 0 1 0 0,1 0 0 0 0,-1 0-1 0 0,1 0 1 0 0,0-1 0 0 0,-1 1-1 0 0,1 0 1 0 0,0 0-1 0 0,-1 0 1 0 0,1-1 0 0 0,0 1-1 0 0,0 0 1 0 0,-1 0 0 0 0,1-1-36 0 0,-1 4 56 0 0,1 0 1 0 0,0 0-1 0 0,0 1 1 0 0,0-1 0 0 0,0 0-1 0 0,0 0 1 0 0,0 0 0 0 0,1 0-1 0 0,0 0 1 0 0,0 0 0 0 0,0 0-1 0 0,0 0 1 0 0,0 0-1 0 0,0 0 1 0 0,1 0 0 0 0,-1-1-1 0 0,1 1 1 0 0,0 0 0 0 0,0-1-1 0 0,0 1 1 0 0,0-1 0 0 0,0 0-1 0 0,1 0 1 0 0,-1 0 0 0 0,1 1-57 0 0,112 140 5 0 0,-78-96 38 0 0,-20-23 692 0 0,-4-12 194 0 0,-16-23 441 0 0,-12-53-653 0 0,-1 8-237 0 0,-1-20-480 0 0,15 69 0 0 0,1-1 0 0 0,0 1 0 0 0,0 0 0 0 0,0-1 0 0 0,1 1 0 0 0,0-1 0 0 0,0 1 0 0 0,1-1 0 0 0,0 1 0 0 0,1 0 0 0 0,-1-1 0 0 0,1 1 0 0 0,3-18 0 0 0,-1 16 0 0 0,-1 0 0 0 0,1 0 0 0 0,1 0 0 0 0,-1 1 0 0 0,2 0 0 0 0,-1 0 0 0 0,1 0 0 0 0,0 1 0 0 0,0 0 0 0 0,7-6 0 0 0,-11 11 0 0 0,80-51 0 0 0,-77 50-7 0 0,0 0 0 0 0,1 0 0 0 0,-1 0 0 0 0,1 1 0 0 0,-1-1 0 0 0,1 1 0 0 0,0 1 0 0 0,0-1 0 0 0,0 1 0 0 0,0 0-1 0 0,0 0 1 0 0,1 1 0 0 0,-1 0 0 0 0,0 0 0 0 0,0 0 0 0 0,1 1 7 0 0,14 15-624 0 0,-19-7 369 0 0</inkml:trace>
  <inkml:trace contextRef="#ctx0" brushRef="#br1" timeOffset="25">4105 2491 14688 0 0,'0'0'432'0'0,"0"0"-6"0"0,0 0-266 0 0,2-1-101 0 0,7-3-49 0 0,-4 4-10 0 0,1 5 1 0 0,32 20-1 0 0,21 28 154 0 0,-41-33-134 0 0,-1 1-1 0 0,-1 1 1 0 0,-1 1-1 0 0,-1 0 1 0 0,-1 1 0 0 0,1 5-20 0 0,35 104-64 0 0,-55-89 85 0 0,-35-26 1167 0 0,-30-13 290 0 0,60-4-1426 0 0,0 0 0 0 0,1-1 0 0 0,-1-1 0 0 0,0 0 0 0 0,1 0 0 0 0,-1-1 0 0 0,0 0 0 0 0,1-1 0 0 0,0 0 0 0 0,0-1 0 0 0,0 0 0 0 0,0 0 0 0 0,0-1 0 0 0,-6-5-52 0 0,8 5 14 0 0,1 0 0 0 0,-1-1 0 0 0,1 0-1 0 0,1-1 1 0 0,-1 0 0 0 0,1 0 0 0 0,0 0-1 0 0,0 0 1 0 0,1-1 0 0 0,-3-7-14 0 0,6 12 24 0 0,0-1 1 0 0,0 1 0 0 0,1-1 0 0 0,-1 0-1 0 0,1 0 1 0 0,0 0 0 0 0,0 1 0 0 0,1-1-1 0 0,-1 0 1 0 0,1 0 0 0 0,0-1 0 0 0,0 1-1 0 0,0 0 1 0 0,0 0 0 0 0,1 0-1 0 0,-1 0 1 0 0,1 1 0 0 0,0-1 0 0 0,1 0-1 0 0,0-2-24 0 0,29-32 0 0 0,51-23-301 0 0,-69 54 84 0 0,1 1 0 0 0,1 1 0 0 0,-1 0-1 0 0,1 1 1 0 0,0 1 0 0 0,0 0 0 0 0,0 1 0 0 0,0 0-1 0 0,15 1 218 0 0,-2 3-454 0 0,-15-1 20 0 0,0-1 1 0 0,0 2-1 0 0,-1 0 0 0 0,1 0 0 0 0,-1 1 0 0 0,1 1 0 0 0,-1 0 0 0 0,10 4 434 0 0,-6 1-1330 0 0</inkml:trace>
  <inkml:trace contextRef="#ctx0" brushRef="#br1" timeOffset="26">4667 2295 6168 0 0,'0'-10'256'0'0,"0"10"-256"0"0,0 0 376 0 0,0 0 16 0 0,0 0 8 0 0,0-9 0 0 0,0 9-488 0 0,-7-10-96 0 0,7 0-16 0 0</inkml:trace>
  <inkml:trace contextRef="#ctx0" brushRef="#br1" timeOffset="27">4660 2223 7656 0 0,'0'0'277'0'0,"0"0"-42"0"0,0 0 493 0 0,0 0 229 0 0,0 0 47 0 0,0 0-57 0 0,0 0-286 0 0,0 0-128 0 0,0 0-21 0 0,0 0-60 0 0,0 0-225 0 0,0 0-99 0 0,0 0-21 0 0,0 0-5 0 0,0 0-4 0 0,0 0-2 0 0,0 0 0 0 0,0 0 21 0 0,0 0 91 0 0,0 0 43 0 0,0 0 5 0 0,0 0-22 0 0,0 0-90 0 0,0 0-42 0 0,0 0-6 0 0,0 0-6 0 0,0 0-16 0 0,0 2-5 0 0,-5 29 233 0 0,10 115 1818 0 0,-15 54-1136 0 0,-17 25-824 0 0,11-58-160 0 0,11-95 0 0 0,4 53-194 0 0,1-125-820 0 0,0 0-354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3"/>
    </inkml:context>
    <inkml:brush xml:id="br0">
      <inkml:brushProperty name="width" value="0.2" units="cm"/>
      <inkml:brushProperty name="height" value="0.2" units="cm"/>
    </inkml:brush>
  </inkml:definitions>
  <inkml:trace contextRef="#ctx0" brushRef="#br0">1 15 13912 0 0,'0'0'406'0'0,"0"0"-4"0"0,0 0-248 0 0,0 0-112 0 0,0 0-117 0 0,0 0-22 0 0,0 0 3 0 0,0 0-28 0 0,0-2-162 0 0,0-11-2011 0 0,0 13 1634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4"/>
    </inkml:context>
    <inkml:brush xml:id="br0">
      <inkml:brushProperty name="width" value="0.2" units="cm"/>
      <inkml:brushProperty name="height" value="0.2" units="cm"/>
    </inkml:brush>
  </inkml:definitions>
  <inkml:trace contextRef="#ctx0" brushRef="#br0">0 0 13456 0 0,'0'0'292'0'0,"0"0"0"0"0,0 0-223 0 0,0 0-226 0 0,0 0-78 0 0,0 0-18 0 0,0 0-11 0 0,0 0-35 0 0,0 0-18 0 0,0 0-3 0 0,6 1 0 0 0,3 2 320 0 0,-3 1 0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5"/>
    </inkml:context>
    <inkml:brush xml:id="br0">
      <inkml:brushProperty name="width" value="0.05" units="cm"/>
      <inkml:brushProperty name="height" value="0.05" units="cm"/>
      <inkml:brushProperty name="color" value="#004F8B"/>
    </inkml:brush>
    <inkml:brush xml:id="br1">
      <inkml:brushProperty name="width" value="0.2" units="cm"/>
      <inkml:brushProperty name="height" value="0.2" units="cm"/>
    </inkml:brush>
  </inkml:definitions>
  <inkml:trace contextRef="#ctx0" brushRef="#br0">4 78 18087 0 0,'0'0'760'0'0,"0"0"-608"0"0,0 0 200 0 0,0 0 32 0 0,11 5 16 0 0,-11-5 0 0 0,5 5-400 0 0,-5-5-128 0 0,0 0 0 0 0,0 0 0 0 0,5 5-1032 0 0,-5-5-216 0 0,0 0-31 0 0</inkml:trace>
  <inkml:trace contextRef="#ctx0" brushRef="#br1" timeOffset="1">17 1 9520 0 0,'0'0'276'0'0,"0"0"2"0"0,0 0-210 0 0,0 0-218 0 0,0 0-77 0 0,-1 1-18 0 0,-13 27 733 0 0,13-24-504 0 0,1-3-64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7"/>
    </inkml:context>
    <inkml:brush xml:id="br0">
      <inkml:brushProperty name="width" value="0.05" units="cm"/>
      <inkml:brushProperty name="height" value="0.05" units="cm"/>
      <inkml:brushProperty name="color" value="#004F8B"/>
    </inkml:brush>
    <inkml:brush xml:id="br1">
      <inkml:brushProperty name="width" value="0.2" units="cm"/>
      <inkml:brushProperty name="height" value="0.2" units="cm"/>
    </inkml:brush>
  </inkml:definitions>
  <inkml:trace contextRef="#ctx0" brushRef="#br0">165 107 17647 0 0,'0'0'522'0'0,"0"0"-13"0"0,0 0-306 0 0,0 0-77 0 0,0 0 2 0 0,0 0 0 0 0,0 0-49 0 0,0 0-207 0 0,0 0-89 0 0,0 0-21 0 0,0 0-90 0 0,5-5-1221 0 0,22-14-2261 0 0,5 19 2107 0 0,-21 0 1198 0 0</inkml:trace>
  <inkml:trace contextRef="#ctx0" brushRef="#br1" timeOffset="1">7 83 9576 0 0,'0'0'346'0'0,"0"0"-163"0"0,0 0 153 0 0,0 0 89 0 0,0 0 21 0 0,0 0-21 0 0,-1-13 772 0 0,-5-17 741 0 0,6 28-1522 0 0,2-20 1071 0 0,3 12-864 0 0,-5 10-394 0 0,0 0-34 0 0,1-1-10 0 0,24-3-1 0 0,-14 5-192 0 0,0 0-1 0 0,-1 1 0 0 0,1 0 1 0 0,-1 1-1 0 0,1 1 0 0 0,-1-1 0 0 0,0 1 1 0 0,-1 1-1 0 0,1 0 0 0 0,-1 0 0 0 0,3 3 9 0 0,47 50-2745 0 0,-53-50 1211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9"/>
    </inkml:context>
    <inkml:brush xml:id="br0">
      <inkml:brushProperty name="width" value="0.2" units="cm"/>
      <inkml:brushProperty name="height" value="0.2" units="cm"/>
    </inkml:brush>
  </inkml:definitions>
  <inkml:trace contextRef="#ctx0" brushRef="#br0">0 5 15344 0 0,'0'0'449'0'0,"0"0"-2"0"0,0-1-289 0 0,0-2-164 0 0,0 2-109 0 0,0 1-1 0 0,11 1-284 0 0,23 21-1009 0 0,-9-18 249 0 0,-8 2 1396 0 0,4 3 464 0 0,11 1-1462 0 0,-29-10-278 0 0,6 0-302 0 0</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4.02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 0 184 0,'-4'22'68'0,"8"-18"-36"0,0-1-37 15,5-3 10 1,-1 0-10-16,0-3 1 0,1 3 2 15,-5 0 1-15,-4 0 3 0,4 7 1 16,-4-7-19-16,0 0-7 16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50"/>
    </inkml:context>
    <inkml:brush xml:id="br0">
      <inkml:brushProperty name="width" value="0.2" units="cm"/>
      <inkml:brushProperty name="height" value="0.2" units="cm"/>
    </inkml:brush>
  </inkml:definitions>
  <inkml:trace contextRef="#ctx0" brushRef="#br0">0 10 15232 0 0,'0'0'696'0'0,"0"0"-14"0"0,2-2-439 0 0,7-4-217 0 0,-4 4-36 0 0,-4 2-54 0 0,-1 0-56 0 0,0 0-22 0 0,0 0-1 0 0,0 0 9 0 0,0 1 46 0 0,4 2 22 0 0,3 9-888 0 0,-2-8 508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51"/>
    </inkml:context>
    <inkml:brush xml:id="br0">
      <inkml:brushProperty name="width" value="0.05" units="cm"/>
      <inkml:brushProperty name="height" value="0.05" units="cm"/>
    </inkml:brush>
    <inkml:brush xml:id="br1">
      <inkml:brushProperty name="width" value="0.2" units="cm"/>
      <inkml:brushProperty name="height" value="0.2" units="cm"/>
    </inkml:brush>
  </inkml:definitions>
  <inkml:trace contextRef="#ctx0" brushRef="#br0">1 6 18935 0 0,'0'0'694'0'0,"0"0"-369"0"0,0 0 142 0 0,2 0 114 0 0,17-1 1282 0 0,-13-2-1929 0 0,-5 2-98 0 0,-1 1 0 0 0,0 0 4 0 0,0 0-34 0 0,0 0-146 0 0,0 0-63 0 0,0 0-12 0 0</inkml:trace>
  <inkml:trace contextRef="#ctx0" brushRef="#br1" timeOffset="1">91 110 15168 0 0,'0'0'330'0'0,"0"0"-8"0"0,2-10 90 0 0,13 2 27 0 0,-6 4-439 0 0,-2 3 0 0 0,36-4-685 0 0,-6 5-1392 0 0,-26 0 856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53"/>
    </inkml:context>
    <inkml:brush xml:id="br0">
      <inkml:brushProperty name="width" value="0.2" units="cm"/>
      <inkml:brushProperty name="height" value="0.2" units="cm"/>
    </inkml:brush>
  </inkml:definitions>
  <inkml:trace contextRef="#ctx0" brushRef="#br0">0 6 11880 0 0,'0'0'257'0'0,"0"0"-2"0"0,0 0-114 0 0,0 0 116 0 0,0 0 67 0 0,2 0 18 0 0,14-4 403 0 0,-6 3-690 0 0,-10 1-111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54"/>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1 91 4400 0 0,'0'0'93'0'0,"0"0"-30"0"0,0 0-212 0 0,0-1-91 0 0,16-30-1088 0 0,-11 13 568 0 0,6 0 4465 0 0,-10 11-3335 0 0,-4 4 2921 0 0,-2 0 3440 0 0,-2-1-6721 0 0,5 3 44 0 0,0 0-1 0 0,-6-2-32 0 0,7 2 36 0 0,1 1 29 0 0,0 0 6 0 0,0 0-10 0 0,0 0-4 0 0,0 0-12 0 0,0 0-2 0 0,0 0 0 0 0,0 0 2 0 0,65 4-93 0 0,-35 1-166 0 0,25 0-146 0 0,47 11 265 0 0,-96-13 74 0 0,1 0 0 0 0,-1 0 0 0 0,1-1 0 0 0,0 0 0 0 0,0 0 0 0 0,0 0 0 0 0,0-1 0 0 0,0-1 0 0 0,0 1 0 0 0,0-1 0 0 0,1 0 0 0 0,3 1 0 0 0,0 0 0 0 0,0 1 0 0 0,0 0 0 0 0,0 1 0 0 0,0 0 0 0 0,0 1 0 0 0,-1 0 0 0 0,5 3 0 0 0,37 4 0 0 0,62 8 0 0 0,-27-10 0 0 0,-16-4 0 0 0,149-19-64 0 0,-5 0 64 0 0,1 23 64 0 0,-81-5-64 0 0,74-8 0 0 0,-85 8 0 0 0,164-8 0 0 0,-210-1 0 0 0,16 1 223 0 0,19 9-223 0 0,-57-3 0 0 0,16-5 1 0 0,27-1-2 0 0,-35 17 1 0 0,-49-12 11 0 0,-14-2 32 0 0,27-3 119 0 0,2-1-226 0 0,-24 5-14 0 0,-5 1 47 0 0,0 0 0 0 0,0-1 1 0 0,0 1-1 0 0,0 0 0 0 0,1-1 1 0 0,-1 1-1 0 0,-1 0 0 0 0,1 0 1 0 0,0 0-1 0 0,0 0 0 0 0,0 0 0 0 0,0 0 1 0 0,-1 0-1 0 0,1 0 0 0 0,0 1 1 0 0,-1-1-1 0 0,1 0 0 0 0,-1 0 1 0 0,1 0-1 0 0,-1 1 0 0 0,0-1 0 0 0,0 0 1 0 0,1 1-1 0 0,-1-1 0 0 0,0 0 1 0 0,0 1-1 0 0,0-1 0 0 0,0 0 1 0 0,-1 1-1 0 0,1-1 0 0 0,0 0 0 0 0,0 0 1 0 0,-1 1-1 0 0,1-1 0 0 0,-1 0 1 0 0,1 0-1 0 0,-1 0 0 0 0,0 1 1 0 0,1-1-1 0 0,-1 0 0 0 0,0 0 31 0 0,-4 9-478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9:01.853"/>
    </inkml:context>
    <inkml:brush xml:id="br0">
      <inkml:brushProperty name="width" value="0.2" units="cm"/>
      <inkml:brushProperty name="height" value="0.2" units="cm"/>
      <inkml:brushProperty name="color" value="#E71224"/>
    </inkml:brush>
  </inkml:definitions>
  <inkml:trace contextRef="#ctx0" brushRef="#br0">0 17 5312 0 0,'0'0'111'0'0,"0"0"32"0"0,0 0 36 0 0,0 0 12 0 0,0 0 1 0 0,0 0-22 0 0,16 10 502 0 0,1-11 2488 0 0,-19 2-3106 0 0,-4 2 1884 0 0,19-1-619 0 0,7-6-442 0 0,7 3-607 0 0,17 0 112 0 0,-33-3-315 0 0,1 8-56 0 0,-2-4-11 0 0,43-18 856 0 0,-49 15-813 0 0,-3 2-27 0 0,1 1-1 0 0,0-1 0 0 0,-1 0 1 0 0,1 1-1 0 0,0-1 1 0 0,0 1-1 0 0,-1 0 0 0 0,1 0 1 0 0,0-1-1 0 0,0 1 1 0 0,0 0-1 0 0,-1 1 0 0 0,1-1 1 0 0,0 0-1 0 0,0 0 1 0 0,0 1-1 0 0,-1-1 0 0 0,1 1 1 0 0,0-1-1 0 0,-1 1 1 0 0,1 0-1 0 0,0 0 0 0 0,-1 0 1 0 0,2 1-16 0 0,19 6 265 0 0,-5-3 56 0 0,-13-3-250 0 0,-1 0-1 0 0,1 0 1 0 0,0-1-1 0 0,0 1 0 0 0,0-1 1 0 0,0 0-1 0 0,0 0 1 0 0,0-1-1 0 0,1 1 0 0 0,-1-1 1 0 0,0 0-1 0 0,0 0 1 0 0,0-1-1 0 0,0 1 0 0 0,3-1-70 0 0,-4 0 80 0 0,6 1 8 0 0,0 0-1 0 0,0 1 0 0 0,0 0 0 0 0,0 0 0 0 0,-1 1 0 0 0,1 0 0 0 0,0 1 0 0 0,-1 0 0 0 0,3 1-87 0 0,32-2 192 0 0,-19 2-192 0 0,-8 0 0 0 0,101 17 0 0 0,-14-26 848 0 0,-54 10-688 0 0,-29-5-160 0 0,34 0 0 0 0,-22 0-416 0 0,22-15 755 0 0,22-4-371 0 0,0 17 141 0 0,-26 12-93 0 0,35-9-16 0 0,-3-11-109 0 0,20-3 210 0 0,-54 8-179 0 0,22-4-268 0 0,60 4 482 0 0,-92 9 67 0 0,31 14-215 0 0,-4 8 21 0 0,-60-23-27 0 0,-4-2-72 0 0,1-1 0 0 0,22 6-104 0 0,47 18 938 0 0,-45-14-744 0 0,12 7 0 0 0,22-2-84 0 0,-6-1 158 0 0,65-19-64 0 0,-65 1-10 0 0,57-17-256 0 0,-57 17 256 0 0,-50 5-4 0 0,-1 0 1 0 0,1 0-1 0 0,0 0 0 0 0,0 0 0 0 0,0-1 0 0 0,0 0 0 0 0,0 0 0 0 0,0 0 0 0 0,0 0 0 0 0,0-1 0 0 0,0 1 0 0 0,0-1 0 0 0,0 0 0 0 0,0 0 1 0 0,-1-1-1 0 0,1 1 0 0 0,0-1 4 0 0,95-21-14 0 0,1 32-306 0 0,-45-1 686 0 0,32 2-644 0 0,-7-6 501 0 0,22-18-294 0 0,34 1 135 0 0,-17 8 0 0 0,37 10-64 0 0,-1 8-233 0 0,-30 13 434 0 0,-39-4-398 0 0,-58-16 445 0 0,10 9-235 0 0,-6-2-13 0 0,26 1 0 0 0,-30-9 0 0 0,35-5 0 0 0,41-9-16 0 0,-2 9 16 0 0,39 0 6 0 0,-12 0 4 0 0,59-23-10 0 0,-114 9-14 0 0,50-11-113 0 0,29 0 180 0 0,-51 20 11 0 0,33 30-64 0 0,-21-40-69 0 0,-42 15 394 0 0,-27 5-405 0 0,26-9 156 0 0,-23-2 80 0 0,81-13-144 0 0,190 15 192 0 0,-254 0-140 0 0,35 3 64 0 0,-6 6-114 0 0,-41-12 286 0 0,-46 5-212 0 0,0 0 1 0 0,-1 1 0 0 0,1 0-1 0 0,0 0 1 0 0,-1 1 0 0 0,1 0-1 0 0,0 0 1 0 0,0 1 0 0 0,0-1-1 0 0,5 3-88 0 0,93 2 16 0 0,-32-24-320 0 0,-65 18-69 0 0,1-3-38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9:04.236"/>
    </inkml:context>
    <inkml:brush xml:id="br0">
      <inkml:brushProperty name="width" value="0.2" units="cm"/>
      <inkml:brushProperty name="height" value="0.2" units="cm"/>
      <inkml:brushProperty name="color" value="#E71224"/>
    </inkml:brush>
  </inkml:definitions>
  <inkml:trace contextRef="#ctx0" brushRef="#br0">3350 92 5648 0 0,'4'4'238'0'0,"-3"-3"-4"0"0,-1-1-2 0 0,0 0 0 0 0,0 0-59 0 0,0 0-232 0 0,0 0-47 0 0,0 0-29 0 0,0 0-129 0 0,0 0-59 0 0,0 0-11 0 0,0 0-37 0 0,0 0-146 0 0,-18-21-1579 0 0,-8-1 1379 0 0,-2-3 1129 0 0,-12-2 2877 0 0,38 26-2665 0 0,2 1-56 0 0,0 0-235 0 0,-12 0 272 0 0,5 0-702 0 0,1 1-1 0 0,-1 1 0 0 0,0-1 1 0 0,1 1-1 0 0,-1 0 0 0 0,1 1 1 0 0,0-1-1 0 0,0 1 0 0 0,0 0 0 0 0,0 1 1 0 0,-2 1 97 0 0,6-4 77 0 0,-27 8 1295 0 0,-66 44 611 0 0,53-28-2057 0 0,-49 23 936 0 0,-7-1 134 0 0,35-13-975 0 0,-8 5 278 0 0,-36 28 234 0 0,56-30-370 0 0,-29 20-120 0 0,-93 54 130 0 0,-111 33 497 0 0,126-66 201 0 0,40-12 68 0 0,-60 39-547 0 0,103-55-392 0 0,55-33-31 0 0,-1 0 1 0 0,-1-1-1 0 0,-1-1 1 0 0,0-1 0 0 0,-14 5 30 0 0,-70 30-10 0 0,-83 56 931 0 0,35-29-614 0 0,80-65-66 0 0,-6 3 173 0 0,-7 52-80 0 0,-13 6-46 0 0,-25 30 208 0 0,84-74-280 0 0,-14-5-74 0 0,22-13-86 0 0,2 10 32 0 0,29-18-21 0 0,-10-7 36 0 0,11 3 20 0 0,-25 22 90 0 0,10 15-739 0 0,17-33 436 0 0,-1-1 17 0 0,-28 18-184 0 0,11 6 254 0 0,-34 43-125 0 0,29-29 107 0 0,22-38-33 0 0,-8-15-276 0 0,8 14 180 0 0,1 0-2 0 0,-6 25-80 0 0,6 25 384 0 0,6-27-2 0 0,-6-20 126 0 0,0-3 92 0 0,5 6 349 0 0,7 46-569 0 0,-20-11-1888 0 0,8 4 1817 0 0,1-44-72 0 0,-1-1 0 0 0,0 1-1 0 0,0-1 1 0 0,0 1 0 0 0,1-1-1 0 0,-1 1 1 0 0,0-1 0 0 0,0 0-1 0 0,1 1 1 0 0,-1-1 0 0 0,0 1-1 0 0,1-1 1 0 0,-1 0 0 0 0,0 0-1 0 0,1 1 1 0 0,-1-1 0 0 0,1 0-1 0 0,-1 1 1 0 0,1-1 0 0 0,-1 0-1 0 0,1 0 1 0 0,-1 0 0 0 0,0 0-1 0 0,1 1 1 0 0,-1-1 0 0 0,1 0-1 0 0,-1 0 1 0 0,1 0 0 0 0,-1 0-1 0 0,1 0 1 0 0,-1 0 0 0 0,1 0-1 0 0,-1 0 1 0 0,1 0 0 0 0,-1 0-1 0 0,1-1 1 0 0,-1 1 0 0 0,1 0-1 0 0,-1 0 1 0 0,1 0 0 0 0,-1-1-1 0 0,1 1 1 0 0,-1 0 0 0 0,0 0-1 0 0,1-1 1 0 0,-1 1 0 0 0,0 0-1 0 0,1-1-4 0 0,18-4 130 0 0,-15 4-123 0 0,-1 1 1 0 0,1 0 0 0 0,-1 0 0 0 0,1 1-1 0 0,-1-1 1 0 0,1 1 0 0 0,-1 0-1 0 0,1-1 1 0 0,-1 2 0 0 0,0-1-1 0 0,1 0 1 0 0,-1 1 0 0 0,0-1-1 0 0,0 1 1 0 0,0 0 0 0 0,0 0-1 0 0,1 1-7 0 0,-2-2 0 0 0,-1 0 0 0 0,1 0 0 0 0,0 0 0 0 0,-1-1 0 0 0,1 1 0 0 0,0-1 0 0 0,0 1 0 0 0,0-1 0 0 0,-1 0 0 0 0,1 1 0 0 0,0-1 0 0 0,0 0 0 0 0,0 0 0 0 0,0-1 0 0 0,0 1 0 0 0,-1 0 0 0 0,1 0 0 0 0,0-1 0 0 0,0 1 0 0 0,0-1 0 0 0,-1 0 0 0 0,2 0 0 0 0,45 24 0 0 0,-14-9 0 0 0,-5-14 0 0 0,-16-4 0 0 0,-11 4 0 0 0,0 0 0 0 0,0 0 0 0 0,0 0 0 0 0,0 0 0 0 0,0 1 0 0 0,0-1 0 0 0,0 1 0 0 0,0-1 0 0 0,0 1 0 0 0,-1 0 0 0 0,1 0 0 0 0,0 0 0 0 0,0 0 0 0 0,-1 0 0 0 0,1 0 0 0 0,0 0 0 0 0,-1 1 0 0 0,1-1 0 0 0,-1 1 0 0 0,0-1 0 0 0,1 1 0 0 0,-1-1 0 0 0,1 3 0 0 0,37 21 0 0 0,-31-25-6 0 0,0 2 0 0 0,0-1 0 0 0,-1 1 0 0 0,1 0 0 0 0,0 0-1 0 0,-1 1 1 0 0,1 0 0 0 0,-1 1 0 0 0,0-1 0 0 0,3 3 6 0 0,29 13-99 0 0,-12-7 51 0 0,-19-8 37 0 0,0 0 0 0 0,1-1-1 0 0,-1 1 1 0 0,1-2 0 0 0,0 1-1 0 0,-1-1 1 0 0,1 0 0 0 0,0-1-1 0 0,0 0 1 0 0,0-1 0 0 0,0 0-1 0 0,5 0 12 0 0,12-5 8 0 0,100-2-288 0 0,368 77-125 0 0,-304-47-324 0 0,0-8-1 0 0,184-10 730 0 0,-349-5-107 0 0,85-1-1259 0 0,-2-3-376 0 0</inkml:trace>
  <inkml:trace contextRef="#ctx0" brushRef="#br0" timeOffset="1174.807">3690 179 5696 0 0,'0'0'264'0'0,"0"0"-8"0"0,1 9-152 0 0,19 54 1254 0 0,13-20-175 0 0,57 24 1568 0 0,-4-14-1837 0 0,-26-11-659 0 0,97 112-68 0 0,-82-86-222 0 0,86 74 176 0 0,99 45 798 0 0,-34-23-724 0 0,-128-87-203 0 0,20 31-12 0 0,11-5 0 0 0,-37-46 146 0 0,-33-5-132 0 0,11 16 50 0 0,1 12-164 0 0,-18-13-94 0 0,-15-17-56 0 0,26 10-1366 0 0,-62-57 1482 0 0,0 0 0 0 0,1 0 1 0 0,-1 0-1 0 0,0 0 0 0 0,-1 0 0 0 0,1 1 1 0 0,0-1-1 0 0,-1 0 0 0 0,0 1 1 0 0,0-1-1 0 0,0 1 0 0 0,0-1 1 0 0,-1 1-1 0 0,1 0 0 0 0,-1-1 0 0 0,0 1 1 0 0,0 0-1 0 0,0 2 134 0 0,0 5-233 0 0</inkml:trace>
  <inkml:trace contextRef="#ctx0" brushRef="#br0" timeOffset="2082.954">5743 2134 7200 0 0,'20'19'889'0'0,"-3"-15"-261"0"0,3 21-780 0 0,-17-15 115 0 0,2 9 307 0 0,5-5 612 0 0,33 14 1502 0 0,-32-8-2384 0 0,22 13 0 0 0,-16-4 0 0 0,-13-20 0 0 0,1-4 12 0 0,0 7 101 0 0,-31 15-121 0 0,22-22-9 0 0,0 0-1 0 0,-1 0 1 0 0,1 0 0 0 0,-1 0 0 0 0,0-1-1 0 0,0 0 1 0 0,0 0 0 0 0,-1 0 0 0 0,1-1-1 0 0,-1 0 1 0 0,0 0 0 0 0,0 0 0 0 0,0-1-1 0 0,0 0 1 0 0,-1 0 0 0 0,1 0 0 0 0,-2-1 17 0 0,-41 13 0 0 0,19-4 0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9:45.624"/>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60 230 7296 0 0,'0'0'157'0'0,"0"0"2"0"0,0-2-86 0 0,-19-18-930 0 0,17 19 954 0 0,2 1 10 0 0,-2-1 3 0 0,-22-26 636 0 0,21 25-682 0 0,-4-3-48 0 0,6-3-34 0 0,1 7-63 0 0,-1 0 138 0 0,1 0 0 0 0,0 1 1 0 0,0-1-1 0 0,0 0 0 0 0,-1 0 0 0 0,1 1 0 0 0,0-1 1 0 0,0 0-1 0 0,0 1 0 0 0,0-1 0 0 0,0 0 0 0 0,0 0 1 0 0,1 1-1 0 0,-1-1 0 0 0,0 0 0 0 0,0 1 0 0 0,0-1 0 0 0,1 0 1 0 0,-1 1-1 0 0,0-1 0 0 0,1 0 0 0 0,-1 1 0 0 0,1-1 1 0 0,-1 0-1 0 0,1 1 0 0 0,-1-1 0 0 0,1 1 0 0 0,-1-1 1 0 0,1 1-1 0 0,-1 0 0 0 0,1-1 0 0 0,-1 1 0 0 0,1-1 1 0 0,0 1-1 0 0,-1 0 0 0 0,1-1 0 0 0,0 1 0 0 0,-1 0 0 0 0,1 0 1 0 0,0 0-1 0 0,0 0 0 0 0,-1-1 0 0 0,1 1 0 0 0,0 0-57 0 0,32-4 335 0 0,59-15 601 0 0,111-30-566 0 0,-34 21 276 0 0,-131 19-185 0 0,1 3 0 0 0,0 1 1 0 0,33 0-462 0 0,10 0-283 0 0,9 0 76 0 0,66 1 1121 0 0,26 17-861 0 0,28-17-42 0 0,41 4 234 0 0,-70-1 14 0 0,-19 6-259 0 0,-77 1 0 0 0,-4 3 0 0 0,4 1-15 0 0,1-9-58 0 0,-74 3 30 0 0,15-3-390 0 0,-25-1 181 0 0,6 0-4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9:47.136"/>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21 75 8872 0 0,'0'0'190'0'0,"-1"-1"48"0"0,-15-29 2907 0 0,13 22-3134 0 0,3 7-8 0 0,0-1 1 0 0,0 0-1 0 0,1 1 1 0 0,-1-1-1 0 0,1 0 1 0 0,-1 1-1 0 0,1-1 1 0 0,-1 1-1 0 0,1-1 1 0 0,0 1-1 0 0,0 0 1 0 0,0-1-1 0 0,0 1 1 0 0,0 0-1 0 0,0-1 1 0 0,0 1-1 0 0,1 0 1 0 0,-1 0-1 0 0,0 0 1 0 0,1 0-1 0 0,-1 0 1 0 0,0 0-1 0 0,1 1 1 0 0,-1-1-1 0 0,1 0 1 0 0,-1 1-1 0 0,1-1 1 0 0,0 1-1 0 0,-1-1 1 0 0,1 1-1 0 0,0 0 1 0 0,-1 0-1 0 0,2 0-3 0 0,60 2 13 0 0,-19 3 61 0 0,68 13-20 0 0,-8 7 162 0 0,40 13 384 0 0,-47-23-312 0 0,-16-6-132 0 0,118-4 944 0 0,157-5-268 0 0,-290 5-832 0 0,72 0 0 0 0,-78 0-227 0 0,80-1-122 0 0,-33 1 349 0 0,-99-4-3 0 0,1 0 1 0 0,-1 1-1 0 0,0-1 1 0 0,-1 2-1 0 0,1-1 1 0 0,0 1 0 0 0,0 0-1 0 0,-1 0 1 0 0,0 1-1 0 0,0 0 1 0 0,2 2 2 0 0,16 4-509 0 0,-9-5-719 0 0,-9 0 80 0 0</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5.33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21-6 132 0,'0'-7'52'0,"0"7"-28"0,0 0-19 15,0 0 11-15,0 0 2 16,0 0 1-16,0 0-8 16,0 0-4-16,0 0-4 15,0 0 4-15,0 0 3 0,0 0 1 16,0 7 3-16,0 1-1 16,0-1 2-16,0 0-6 15,0 4-1-15,0 1 0 16,0 2 2-16,0 1-3 15,0 4 1-15,0-1-5 0,0 1 0 16,0 3-1-16,0-4 1 16,-5 4 0-16,1 12 1 15,0-5 0-15,0-3 2 16,4 0-1-16,0 0 2 16,-4-4-4-16,4-3 0 15,0-1-1-15,0 1 1 16,0-5-4-16,0 1 0 15,0-4 1-15,0 0 2 16,0 0-3-16,0-3-2 16,4-4-1-16,-4-1 0 15,0 5-2-15,0-8 1 16,0 0-13-16,4 3-5 0,4 5-10 16,1-8-3-16,-1 3-62 15</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6.53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0 134 140 0,'4'-4'55'0,"1"0"-30"0,-5-3-27 0,4 3 9 15,0-3-5-15,0-1 1 16,4 1 2-16,1-4 4 16,-1 0-4-16,9 0 4 0,-5 0 3 0,1-1-2 15,-1 5 2-15,1 0-5 16,-1-1 1-16,5 5-5 15,-1-1 0-15,5 0 3 16,-4 0 1-16,-1 4-3 16,1 0-3-16,0 4 4 15,-5 4 4-15,1-1-3 16,-5 4-1-16,-4 4 0 16,0 0 1-16,-4 3-3 15,-4 4 0-15,-4 0-3 16,0 1-1-16,-5-1 1 15,-4 4 0-15,1 3 0 16,-1 5 0-16,0-5 0 16,1 1 2-16,-1-4 1 0,1 0 3 15,3-4-1-15,1 0 0 16,-1-4-6-16,1 5-1 16,3-9 1-16,5-3 2 15,0 4 0-15,4-4-1 16,0 0 3-16,4 1 2 15,4-1 0-15,1-4 2 16,-1 0-2-16,0-3 2 16,5 0-2-16,-1 0 2 15,5-4-4-15,4 0 0 16,0 0 1-16,-1 0 0 0,1 0-5 16,0 0 1-16,0-4 0 15,-5 4 2-15,1-4-3 16,-4 4 0-16,-1-4-1 15,1 4-2-15,-5 0-13 16,0 0-4-16,-4 0-27 16,5 0-11-16,-5-7-38 15</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7.76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 69 124 0,'-4'4'46'0,"8"-4"-24"0,-4 0-24 0,0 0 9 16,4-4-5-16,0 0-2 16,0-3 5-16,5-1 1 15,-1 1 9-15,4 0 4 0,1-1 0 16,-1 1-2-16,5 3-9 15,-5 0-1-15,5 1 0 0,0-1-1 16,-1 0-1-16,1 1-6 16,0 3 1-16,3 0 2 15,-3 0 1-15,0 3 3 16,-5 1 3-16,1 3-4 16,-5 1-1-16,0-1 0 15,1 1 2-15,-5 3-3 16,0 0-2-16,0 0 0 15,-4 0-1-15,0 0 0 16,-4 4 2-16,0 0-1 16,0-4 2-16,-5 4 2 15,1-1 2-15,0 1 1 16,-1-4 0-16,1 0-7 0,0 0 0 16,-5-7 1-16,5 3 1 15,4 1-4-15,0-1-1 16,-1 1-2-16,5-8 3 15,5 3 0-15,3 1 3 16,4 3-3-16,1-3 0 16,-1 0-4-16,1 3 1 15,-1 1 2-15,-3-1 3 16,-1 0 0-16,0 5-1 16,-4-1 1-16,1 3-1 15,-1 1-3-15,0 0 2 0,-4 0 1 16,0 0 0-16,-4 3 2 15,-5 1 1 1,1-5 3-16,-4-3 3 16,3 1 2-16,-3-1-1 15,-1 0 1-15,1-4-6 16,-1 1-1-16,1-5-2 16,-1 1-2-16,1 0-4 15,0-4 0-15,3 0-7 16,1 0-1-16,0 0-6 15,3 0-4-15,5-4-21 16,5 0-10-16,3-3-36 16</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21.7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113 329 4,'16'20'3,"-8"2"0,1 10 0,0 10 2,-3 12 2,-2 13 2,-2 11 1,-3 9 1,-3 2 0,0 3 0,-3-9 0,1-5-2,-1-12-5,1-13-17,1-26-9,6-18 0,-2-25-1</inkml:trace>
  <inkml:trace contextRef="#ctx0" brushRef="#br0" timeOffset="260">0 348 65,'0'0'30,"5"-18"-2,12 3-2,11-4-27,10-1-3,9-4 1,11-1 0,5-1 0,9 3 2,4 1 0,1 4 2,1 6 1,-7 3 0,-6 6 0,-9 9 0,-7 6 0,-16 10-1,-11 9 0,-14 6 0,-11 4-1,-12 4 1,-10 2 1,-14-6 0,-4-1 2,-15-7 0,-4-4 0,-9-10 2,-3-7-2,-2-5 0,4-4 0,6-3-3,6-2-1,14-5-2,7-2-3,18 3-6,7-3-16,18-4-5,10-1-2,7-5 2</inkml:trace>
  <inkml:trace contextRef="#ctx0" brushRef="#br0" timeOffset="761">1899 36 26,'-1'-13'22,"0"4"0,-4-2 0,5 11-18,-15-5-2,0 11 1,-6 8 1,-9 9-1,-8 10 1,-13 11 1,-6 15-1,-15 11 1,-6 14-1,-5 10 0,1 9 1,1 3-1,12 7 0,8 0 0,13-3 0,20-6-1,21-5 0,20-8 0,17-8-2,14-9-1,11-11-2,11-13-2,5-11-3,1-6-10,-5-14-13,-9-12-1,-6-13 0,-13-12 2</inkml:trace>
  <inkml:trace contextRef="#ctx0" brushRef="#br0" timeOffset="1773">2180 468 0,'-2'-10'11,"2"19"-5,-1 7-3,2 10 0,-1 10 2,2 15 2,1 11 1,5 12 1,-1 8 0,1 3-1,1-2-3,0-4 0,-2-6-2,-1-12-3,-3-13-7,-8-14-12,2-7-1,-12-21 0</inkml:trace>
  <inkml:trace contextRef="#ctx0" brushRef="#br0" timeOffset="1993">1782 789 29,'-38'-45'27,"4"4"0,12 12 0,13 9-12,9 1-9,15 6-3,16-1-1,16 1 0,12-1 0,11 1 1,8-1-1,5 3 2,0-3-1,2 3 1,-11-1-1,-4 2-1,-11-1 0,-3 2-1,-6 1-1,-4 1-2,-5 7-4,-8-3-12,-1 6-12,-7 4-1,-5 1 1,-10 6 0</inkml:trace>
  <inkml:trace contextRef="#ctx0" brushRef="#br0" timeOffset="2333">2666 897 24,'7'14'21,"5"9"-2,-8-5-2,3 5-19,0 5-2,2 3 0,-3 4 4,0 1 1,1 3 2,-1-4 4,3 2 3,-4-8 1,3-1-1,-3-7-1,3 1-2,-6-13-2,1 1 0,-3-10-1,0 0 0,-15-16-1,7-3 2,-3-8-1,1-4 1,1-8-2,3-3 1,4-6-2,7 2 1,5 1-2,9 5-1,7 5 0,3 8 0,7 5-1,3 6 0,8 8-2,0 2-4,8 12-4,-5-2-9,4 10-7,-5-3-3,-3 3 1,-8 0 1</inkml:trace>
  <inkml:trace contextRef="#ctx0" brushRef="#br0" timeOffset="2744">3329 1081 27,'21'13'22,"-6"-13"-1,9-1-6,1-2-8,1-4-5,0-1 0,-5-5 1,-1-1 1,-10-3 1,-1 2 1,-11-4 2,-1 6-1,-8-3 0,-3 6-3,-8 1-1,-5 5-1,-5 4 0,-3 8 1,-7 3 0,2 10 1,-2 2-1,3 8 0,4 2 0,9 6-1,8 0 1,9 1-2,12-3-1,7-3-1,14-5-3,6-9-3,12-7-13,3-13-10,1-10-3,0-13 2,-3-8 1</inkml:trace>
  <inkml:trace contextRef="#ctx0" brushRef="#br0" timeOffset="3145">3628 1128 22,'13'18'22,"0"-11"-3,9-1-2,3-8-14,5-4-5,-1-2 1,1-3 3,-1-2 3,-5-5 1,0 3 4,-10-1 1,0 4 0,-11-1-1,-3 13-4,-3-17-3,-7 12-2,-5 2-1,-4 2-1,-2 3 0,-3 4 2,-3 2 0,3 6 2,-2 0 0,4 5 1,4 0-1,5 6 0,4-1 0,7 1 0,6-1 0,8 0-3,8-2-2,7-6-2,15 4-14,0-11-11,8-6-3,2-5 0,5-8 1</inkml:trace>
  <inkml:trace contextRef="#ctx0" brushRef="#br0" timeOffset="3786">3961 152 33,'0'0'25,"-11"-12"0,11 12 0,0 0-16,14 13-7,-3 1-2,5 7 0,6 5 1,2 7 0,9 6 0,7 6 1,4 8-1,6 5 1,6 11 0,1 6-1,1 8 0,2 4 0,-4 3 0,-5 4-1,-9-3 1,-9-2 1,-10-1 1,-16-5 0,-10-1 0,-17-6 2,-6 0-1,-12-10 1,-1-2 0,-6-6-1,1-5-1,0-10-1,1-9-3,6-4-7,-3-7-22,1-5-2,-2-10-1,2-14 1</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8.66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74 6 156 0,'0'-4'57'0,"4"4"-30"0,0-4-36 15,-4 4 7-15,4 0-12 16,0 0-2-16,1 0 7 0,-1 0 2 16,0 0 16-16,-4 0 8 15,0 0 3-15,0 0 3 16,0 0-4-16,0 0-2 15,0 0-9-15,0 0-3 0,0 0 1 16,0 0-1-16,0 0 0 16,0 0-1-16,0 0 2 15,0 8-1-15,0-1 2 16,0 1-2-16,-4-1 0 16,0 4-3-16,-1 0 1 15,1 0-2-15,0 4 2 16,0 4 0-16,0 3 1 15,0 0 0-15,-5 4 2 0,-3 0-1 16,4-4 0-16,-1 4-1 16,5 3 0-16,0 5 2 15,0-9 1-15,0-2-3 16,-1-1-1-16,1 0-1 16,0-3-2-16,0-1 3 15,4-3 2-15,4-4 0 16,4 0 0-16,5-4-3 15,4-3 1-15,12-4-2 16,-4 0-1-16,0 0 1 16,4-4-1-16,0 1 0 15,0-1 2-15,0 0-3 16,-4 4 0-16,0-3 5 0,-4-1 2 16,0 4-5-16,-1 0 0 15,1 0-1-15,-4 0 2 16,-5 0-10-16,-3 0-2 15,-9 0-6-15,4 0-1 16,-4 0-12-16,0 0-7 16,0 0-42-1,-4-4-42-15,-5 1 39 16</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8.98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 0 168 0,'-5'0'66'0,"5"3"-36"0,0-6-40 15,0 3 9-15,0 0-2 16,0 0 3-16,0 0 12 15,5 11 7-15,-1 0-10 16,-4-4 9-16,4 8 2 0,-4 3-2 16,4 1 0-16,0-1-10 15,0 5-5-15,0 3-2 16,1-1-1-16,-1 1 0 0,0 0 0 16,0 0-3-1,4 0 0-15,1-4-40 0,-5 0-17 16</inkml:trace>
</inkml:ink>
</file>

<file path=ppt/ink/ink52.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4:05.06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0 0 0</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0.297"/>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202 0 76 0,'-4'4'30'0,"4"0"-16"0,0-1-12 15,0-3 6-15,0 0-4 16,0 4-1-16,0 0 1 16,-4 3 2-16,0 1 8 15,4-5 3-15,-5 5-2 16,1-1 1-16,0 0 0 15,0 1 2-15,0-1-4 16,0 4 0-16,-1-3-8 16,-3-1 0-16,4 4 1 0,0 0-1 15,0-3 1-15,0 3-4 16,-1 0 0-16,1 0 1 0,0 0 0 16,0 0 0-16,0 11 0 15,-5-7 0-15,5 4 0 16,0-1 0-16,0 1 0 15,0-1-2-15,0 1 1 16,-1-1-2-16,5 1-1 16,0-1 3-16,0 4 0 15,0 0-1-15,0 1 1 16,0-1-2-16,0 0-1 16,0 8 1-16,5 3 1 15,-5 4 1-15,0 0 3 0,4 0-3 16,0-4 0-16,-4 4 1 15,4-4 0-15,0 1-2 16,0-1 1-16,5 4-2 16,-1-8-1-16,0 1 1 15,1-4 1-15,-1 4-1 16,0-1 2-16,1-3-2 16,-1 4-1-16,0-1 3 15,1 4 0-15,-1 4-4 16,0 4-1-16,1 0 1 15,-1-4 0-15,-4 0 3 16,0 3 1-16,5-3-4 16,-5 0 1-16,-4 0 0 15,8 0 2-15,-4-3-3 0,0-5 0 16,0 1 3-16,1-1 3 16,3-3 0-16,0 0 2 15,1 4-4-15,-5 3 0 16,0 4 1-16,0 7 0 15,-4 1-2-15,0-1 1 16,0-3-2-16,0 0-1 16,-4-1 1-16,0 1 1 15,0 0-3-15,-1 3-2 16,1-7 2-16,4 0 2 16,-4-4 0-16,4 4 2 15,-4 0-4-15,0 4 0 16,0 3 1-16,-1 1 0 0,1-5 0 15,0 1 2-15,0 3-1 16,0-3-1-16,0 0 1 16,0-4-1-16,-1 0-3 15,1 0 2-15,0 0 1 16,0 7 2-16,4-3-1 16,0-4 2-16,0 0-4 15,0 0-2-15,4 0 2 16,0 0 0-16,0 0-2 15,-4-4 2-15,0 0 1 16,0 0 2-16,9 1-1 16,-9 3-1-16,0 3 1 15,0-6-1-15,0 6 0 16,0-3 0-16,0-3 0 16,0-1 0-16,0-4 0 0,0 1 2 15,0 3-3-15,0 1-2 16,0 3 2-16,0 3 2 15,0 1 0-15,-4-4-1 16,-1 0-2-16,1 4 1 16,0-4 1-16,0 0 0 15,0-1 0-15,0-2 2 16,-1-1-1-16,5-3 2 16,-4-1-4-16,0 1-2 15,0-1 2-15,0-3 0 16,0 4 1-16,-1-1 2 15,1 5-3-15,-4 3 0 0,4-4 1 16,0 0 0-16,-5-3 0 16,5-4 2-16,0 0-1 15,0 0-1-15,0 3 1 16,0-3 1-16,-1 0-1 16,1-4-1-16,0 0-2 15,0-3-1-15,0-1 2 16,0 4 2-16,-1 1-2 15,-3-1 0-15,4-4 1 16,-4 4 2-16,3 1-3 16,-3-5 0-16,4 1 1 15,0-1 0-15,-5 1-3 16,5 3 2-16,0 0-1 16,0 4 0-16,0 0 2 15,0 0 0-15,0 0 0 0,-1-1 0 16,5-2-3-16,0-5 2 15,0 1-4-15,0-5 1 16,0 1 2-16,0 0 3 16,0 0-2-16,0 3 0 15,0-3-1-15,0-4 0 16,0 0 2-16,0 0 0 16,0 4-3-16,0-4 0 15,0 0 2-15,0 0 0 16,0 4 1-16,0-4 0 15,0 4 0-15,0 0 0 0,0-4 0 16,-4 0 2-16,4 0-3 16,-4 8 0-16,4-5 1 15,-4 5 0-15,0-4-3 16,4 0 2-16,0-1-4 16,-4 5 1-16,4-1 0 15,-5 1-1-15,5-1 1 16,0 1 0-16,-4-1 0 15,4-3 0-15,0-4-6 16,0 0-2-16,0-3-9 16,0-8-1-16,0 0-9 15,4 0-1-15,1-4-42 16</inkml:trace>
  <inkml:trace contextRef="#ctx0" brushRef="#br0" timeOffset="53731.687">-364 5067 184 0,'-4'22'68'0,"8"-18"-36"0,0-1-37 15,5-3 10 1,-1 0-10-16,0-3 1 0,1 3 2 15,-5 0 1-15,-4 0 3 0,4 7 1 16,-4-7-19-16,0 0-7 16</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2.26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94 128 0,'4'4'49'0,"0"-1"-26"0,1 5-23 15,-1-5 13-15,4 1-7 16,0 0-1-16,5 3-2 16,-1-3-3-16,1 0 1 15,3-1-1-15,5 1 2 0,0 0 3 16,0-1 2-16,0-3 1 16,-1 0 2-16,5 0-1 15,0 0 2-15,0 0-2 16,4 0 2-16,-4-3-4 0,9-1 1 15,-1 0-5-15,4-3 0 16,5-1-3-16,4 5-1 16,0-1-1-16,8 0 0 15,-4 1 2-15,-5-1 2 16,5 0-1-16,-4 1-1 16,0-1 3-16,0 0 2 15,-1 0-2-15,1 1-2 16,4-1 2-16,8 0 2 15,0 4-2-15,1-3 0 16,-1 3-3-16,-4 0-1 0,0 0 3 16,-4 0 1-16,-4-4 1 15,4 0 0-15,0 1 0 16,0-1 0-16,12 0 0 16,-4 0 0-16,5 4 2 15,3-3 3-15,-3-1-2 16,-5 4 1-16,0 0-5 15,0 0-2-15,-4 0-3 16,1-4 1-16,3-3-1 16,4 7 0-16,5 0 4 15,-1 0 3-15,1 0-2 16,-5 0 0-16,1 0-1 16,-1 0 1-16,13 0 2 15,-8-4 2-15,3 1-1 16,5-1 1-16,-4-3-2 0,4 7 0 15,-13-4-3-15,1 0-2 16,-9 4 1-16,0-4 1 16,0 4-3-16,0 0 0 15,0 0 1-15,0 0 0 16,8 4-3-16,1 0 2 16,-1-4 1-16,-3 4 2 15,3-4-1-15,-8 11-1 16,0-4 3-16,-4-7 0 15,-4 11-1-15,0-7 1 16,3-1-2-16,6 1-1 16,3 0-2-16,0 0 1 0,0-1 1 15,1 5 2-15,-5-1-3 16,-4 4 0-16,-1 0 1 16,1 0 2-16,-4-3-3 15,0-1 0-15,4 1 1 16,4-1 0-16,4 0 0 15,5-7 2-15,-5 8-1 16,-4-8-1-16,0 0 1 16,-4 0-1-16,0 0 0 15,-4 3 0-15,-1 1-3 16,1 0 2-16,0 3-1 16,4 1 0-16,4-5 2 15,0 5 0-15,0-5 2 16,0 1 1-16,-4-4-4 15,0-4 1-15,-4 1 0 0,0-5 0 16,-1 1 0-16,1-4 0 16,-4 3 0-16,3-3 0 15,1 8-3-15,0-1 2 16,4 4 1-16,0 0 0 16,-4 4 0-16,-1-1 2 15,1-3-1-15,-4 8-1 16,-1-5-2-16,-3-3 1 15,-1 0 1-15,1 0 2 16,3 0-1-16,-3 0-1 16,-1-3 1-16,9-5-1 15,0 8 0-15,4 0 2 0,-1 0-3 16,1 0 0-16,0 0 1 16,-4 0 0-16,0-3 2 15,4 3 1-15,-9 0-1 16,-3 0-2-16,3 0-2 15,1 3 1-15,0-3 1 16,8 11 2-16,0-7-1 16,4 0-1-16,0-4-2 15,0 7 1-15,-4-3 1 16,-5 0 2-16,1-1-1 16,0-3-1-16,-4 11 1 15,-5-3-1-15,0-1-7 16,1 1-3-16,-1-1-12 15,9 0-4-15,0-3-17 16,4-4-5-16,-4 0-52 16</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5.37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7268 34 124 0,'-17'-4'46'0,"9"4"-24"0,-8-3-24 0,7 3 11 16,-3-4 5-16,-5 0 5 16,-8-3 4-16,-8 3 1 15,0 1-13-15,-9-1 2 0,-8 4 1 16,0 0-3-16,-4 4-1 16,0 3 0-16,-4-3 1 15,-5 3 1-15,-7 0 2 16,-14 1-1-16,-3 3 2 0,0 0-6 15,-1 4-3-15,5-4-3 16,-4 0-3-16,-5 0 1 16,-16 4 1-16,8 0-1 15,0 3-1-15,5 4 1 16,-1-3-1-16,-4-1 0 16,-8 1 2-16,4-1 1 15,0-3 3-15,4 0-1 16,0 0 2-16,-4-4-6 15,-8 0-1-15,4-4 0 16,4 4 2-16,4-3-1 16,0 7 2-16,-8-12 0 15,-9 5 3-15,5-5-3 16,4 1 0-16,4 0-3 16,0-1-1-16,-4 1 1 0,-5 0 0 15,-20 3 0-15,13 1 0 16,3-5 0-16,5 5 0 15,-5-5 0-15,-12 5 0 16,17-8 0-16,8 4 0 16,0-4 0-16,0 3 0 15,-4 1 0-15,-5-4 0 16,9 0 2-16,5-4 1 16,7 1-4-16,5 3 1 15,-9 3 0-15,0-3 2 0,-4 4-6 16,13 0 1-16,4-4-1 15,4 0 2-15,0 0 1 16,4 0 1-16,0 3 0 16,0 1 2-16,-8 3-1 15,8-3-1-15,4 4 1 16,1-1-1-16,11 0-3 16,1 1 2-16,4 3 5 15,8-4 5-15,0 1-3 16,1-5-1-16,7 5-2 15,5-5 0-15,0 5-4 16,4-5 0-16,8 1 1 16,0-4 0-16,8 4-3 15,1-4 2-15,-1 4 1 16,5-4 2-16,4 3-6 0,4-3 1 16,0 0-8-16,12 4-1 15,5-4-15-15,0 0-6 16,12-7-55-1,0-1-56-15,-4-10 43 16</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1.10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44 697 128 0,'-4'0'49'0,"4"4"-26"0,0-4-27 16,0 0 34-16,0 11-9 15,0-3-1-15,0-1-3 16,-4 0-9-16,0 1 6 0,0-1 3 16,0 1-1-16,-1-1 1 15,1-3-5-15,0-1-2 16,0 5-4-16,0-4-1 0,0-1-3 15,4-3 1-15,0 0 2 16,0 0 4-16,0-3 2 16,4-5 3-16,4-7-5 15,0-7-1-15,5-4-2 16,4-11-1-16,-1-11-3 16,5 0-2-16,0 0 1 15,0 4 1-15,-1-1-1 16,1 5 2-16,0-1 0 15,0 0 1-15,-4 1 0 16,-1 3 0-16,-3 3 0 16,3-3 0-16,-3 4-2 15,-1 3-2-15,1 5 1 0,-5 6 1 16,0 1-3-16,1 3-2 16,-5 4 4-16,-4 0 1 15,4 3-3-15,0 5-1 16,0 3 1-16,-4 0 0 15,0 0-2-15,0 0 2 16,4 3 1-16,1 1 0 16,-5-4 0-16,0 0 0 15,4 4 0-15,-4-4 0 16,0 0 0-16,4 3 0 16,0 5 0-16,0-5 0 15,0 1-3-15,5 7 2 16,-5 0 3-16,4 8-1 15,5-1-1 1,-1 4 1-16,1 4-1 16,3 4 2-16,1 3-1 15,4 4 2-15,0 8-4 16,-1 10 0-16,1 8 3 16,0-4 1-16,0 4-4 15,-5-4 1-15,-3-7 0 16,-1-4 2-16,1-7-3 15,-1-4-2-15,1-4 2 16,-1-4 0-16,1-6 1 16,-5-1 0-16,0-4-3 15,1-3 2-15,-5-4-1 16,0-3 0-16,-8-5 0 16,0-6-13-16,-5-1-2 15,1-3-30-15,-4-1-11 16,-1-3-52-1</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1.73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 0 124 0,'-17'7'49'0,"17"-3"-26"0,-4 0-20 0,4-4 10 15,0 0-4-15,0 3 0 16,0-3 3-16,0 8 3 16,4-4-8-16,4-1 5 0,1 5 1 15,-1-1 2-15,5-3 1 16,-1-1 0-16,5 1 0 16,3 0 0-16,1-4 0 15,4 0-4-15,4 0-2 16,0 0-2-16,5-4 2 0,3 0-1 15,9 4 0-15,4 0-3 16,0 0 1-16,-4 0-4 16,3 0 0-16,-3 0-1 15,-4 0-2-15,-5 0 1 16,-3 4 1-16,-9 0-3 16,-5 3 0-16,-3 1-12 15,-5-1-5-15,-7 4-19 16,-5 0-9-16,-5 0-61 15</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9.70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99 1 52 0,'0'4'22'0,"5"-8"-12"0,-5 8 6 16,0-4 11-16,0 0-8 15,0 0-3-15,0 0-9 16,0 0-3-16,0 0-4 15,0 0-1-15,0 7 1 16,0-3 0-16,0 3-3 16,0 1 0-16,0-1 2 15,0 1 2-15,0 3 0 16,0 0-1-16,0 0 1 16,0 4-1-16,0 3 0 15,0 4 0-15,0 0 0 16,0 4 0-16,0 0-3 0,4 8 0 15,-4 6-1-15,4 5 0 16,-4-1-2-16,4 0-1 16,-4 1 4-16,4-1 1 15,0 0-3-15,1 5-1 16,-1-5 0-16,4 0 2 16,0-3 2-16,5 0 1 15,-1 3 1-15,5 8 0 16,0 7 0-16,-1-7 2 15,-3 3-3-15,3-3 0 16,-3 0 3-16,-5-4 1 0,-4 0 3 16,-4 0 1-16,0 0-1 15,0 4-1-15,0 7-6 16,0 4 1-16,0 0 4 16,0 3 5-16,0 1 8 15,4-4 7-15,1-4-11 16,-1 4-2-16,0-4-5 15,0 0 1-15,0 4-4 16,0 0-4-16,-4 0 0 0,0-4 1 16,-4-4 2-16,0 1 1 15,0-1 1-15,0 1 2 16,-5 7 1-16,5-8-1 16,0 8 1-16,0 7-2 15,0-3 0-15,0 3-1 16,-1-3 0-16,1-5 0 0,0-2 2 15,0-1 1-15,0 4 1 16,0-4-2-16,0 4 1 16,-5 3-4-16,1-3 0 15,0-4 3-15,-1 8 1 16,-3-4-3-16,-1 0-1 16,1 0 1-16,-1-1 0 15,1 1 0-15,4 4 0 16,-1-1-2-16,1-3 1 15,4 4-2-15,0-8-1 16,-1-7 1-16,1 0 1 16,0-8-1-16,0 8-1 0,0-1-2 15,0-2-1-15,-5 2 2 16,1 5 2-16,0 3 0 16,-1-4-1-16,1-3 3 15,0 4 2-15,-1 7-2 16,5-8-2-16,0-11 0 15,0 1 1-15,0-5-3 16,4-3 0-16,0 0 1 16,0-3 0-16,0-5 0 15,0 1 2-15,0 3-3 16,0 0 0-16,0 4 1 16,0-3 2-16,0-1-1 15,0-3 2-15,0-5-4 16,4 1 0-16,-4-4 1 15,4 4 0-15,0-7 2 0,0-1 1 16,0 1-4-16,-4-1 1 16,0 1 0-16,0-4 0 15,0 3 0-15,0-3 0 16,0 0 0-16,0-1 0 16,0 5 2-16,0-8 1 15,0 0 1-15,0-3 0 16,0-1-5-16,0 0 1 15,0 1 0-15,0 3 2 16,5 0-1-16,-5 4-1 16,0 0 1-16,0-4 1 0,0 0-3 15,0-4-2-15,0-7-1 16,0 0 3-16,4-7-13 16,0-15-4-16,0-4-87 15</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1.374"/>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112 21 92 0,'-4'0'35'0,"4"-15"-18"0,4 8-20 0,-4 7 6 0,0 0-1 16,0 0 14-1,-4 0 7-15,0 7 2 16,0 1 2-16,0-1-9 15,-1 1 0-15,1-1-11 16,4-3-4-16,0 3 0 0,0-3-2 16,0-1-1-16,0 5 3 15,-4-1 0-15,0 1 3 16,0-1 1-16,0 0-1 16,0 1 1-16,-1 3 2 15,-3 0 2-15,4 4-5 16,-4 0-4-16,3 7-1 15,1 0-1-15,0 4 0 16,0 7 0-16,0 11 0 0,0 8 0 16,4-4 0-16,0 12 2 15,4-1-3-15,0 0-2 16,-4 4 2-16,0-8 2 16,0 4 0-16,-4 8-1 15,0 3-4-15,-1 0 0 16,1 4 0-16,4-3 2 15,-4-1 1-15,0 4 1 16,4-4 0-16,0 12 0 16,4 3-3-16,0-4 2 15,5 0 1-15,-1 1 0 16,0 3 0-16,1-4 0 0,-1 0-3 16,0 8 2-16,1-7 1 15,-1-1 2-15,0-3-1 16,0-8-1-16,1-4-2 15,-5 5 1-15,0-1 1 16,0 8 2-16,-4 7-3 16,0 3 0-16,0-3 3 15,0 0 3-15,0 4 2 16,0 7 1-16,0 4-4 16,4-7-1-16,1-1-1 15,-5-7-2-15,0-3 1 16,0-5 1-16,0 1 1 15,0 0 1-15,0-1 0 16,-5-3 2-16,1 0 1 0,0-4 1 16,0-3-2-16,-4 0-1 15,-1 3 1-15,1 0 1 16,0 8-1-16,4 3 1 16,-1-3-4-16,1 3 0 15,4 0-1-15,0-7-2 16,0 0 3-16,4-7 0 15,1-1 1-15,-5-6 0 16,4-9 0-16,-4-2 0 16,0-5 2-16,0-7 1 15,0-4-3-15,0-3-1 16,0-4 1-16,0 0 0 16,0-1-2-16,0-2 1 0,0 2-2 15,0 1 2-15,-4-7-2 16,-1 7 2-16,1-8-2 15,0 1-1-15,0-4 1 16,4-1 1-16,0 1-1 16,0 0-1-16,0-4-2 15,0 0 1-15,0 0 1 16,0 0 2-16,0-3-1 16,0-1-1-16,0-7-4 15,-4-4-2-15,0-7-24 16,4-7-10-16,0-8-28 15,4-11-10-15,0-7-18 16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07:54.212"/>
    </inkml:context>
    <inkml:brush xml:id="br0">
      <inkml:brushProperty name="width" value="0.05292" units="cm"/>
      <inkml:brushProperty name="height" value="0.05292" units="cm"/>
      <inkml:brushProperty name="color" value="#00B0F0"/>
    </inkml:brush>
  </inkml:definitions>
  <inkml:trace contextRef="#ctx0" brushRef="#br0">5216 9220 2193,'0'0'3354,"0"0"258,0 0-2451,0 0-387,0 0-387,16-5 129,-16 5-129,24-5 129,-13 1 0,6 4 258,-3-7-129,7 7 129,-8-5-258,8 3 258,-2-6-129,4 5-129,-2-4 129,9 7-129,-1-6-129,6 2-129,6-3 0,7 6 0,3-2-129,12 0 0,1-1 0,5-2 0,4 2 0,0-1 129,1-2-129,0 1 129,-1-3 129,4 1-129,0-6 0,5 9 0,1-4 0,4 6 0,1 2-129,2 2 0,-1 4 0,3 5 0,0-1 0,1-2 0,-4 1 0,1-2 0,-3-5 258,2-1-258,-6 0 0,1 0 0,-4-2 0,1 2 0,-1-3-129,-2 2 129,1 0-129,-1 1 0,1 0 0,-1 0 0,-4-3 0,-1 2-129,-5-2 258,-1 2-129,-7-1 0,-9 0 0,-5 2 0,-8-3 129,-6 2-129,-7 1 129,-2-1-129,-7 1 129,-1 0-258,-3 0 258,-2 0-129,0 1 0,-10-1 0,17 1 129,-17-1-129,12 3 0,-12-3 0,11 0 129,-11 0 0,15 0-258,-3 0 129,4 0 0,3 0 0,4 0-129,1-3 129,4 2-129,-2-5 129,0 6 0,-3-1-129,-7 1 129,-2 0-258,-14 0-129,13 4-516,-13-4-2322,-2 11-1806,2-11-516,0 0-258</inkml:trace>
  <inkml:trace contextRef="#ctx0" brushRef="#br0" timeOffset="9717.554">9297 9670 3483,'0'0'3870,"-3"12"-516,3-12-1677,0 0-2580,-11 5 387,11-5 387,0 0 258,0 0 645,0 0 0,0 0 258,0 0-129,0 0 129,0 0-387,0 15-129,0-3-258,0 5 0,0 5-129,0 9 129,-1 10 129,-7 3 129,2 9-129,-6-5 0,7 3 0,-4-7-129,5-3 129,4-16-129,7-12 129,15-17-516,8-17 258,12-12-258,3-5 129,3-7 129,1-2 0,-2 3 0,-8 10 0,-11 7 258,-3 13-129,-13 8 129,2 6-258,-3 11-129,-4 2 0,6 5-129,-2-1 0,-1 3 129,-1 3 258,-3 0-129,-2 8 0,-4 0 387,-4 11-129,-10 1 0,-2 13 0,-5-1-129,1-2-516,8 5-1419,2-25-2967,10-15-516,0-18-258,21-22-387</inkml:trace>
  <inkml:trace contextRef="#ctx0" brushRef="#br0" timeOffset="10389.594">10016 10207 2709,'0'0'4257,"0"0"129,-13-9-387,1 6-3354,12 3 0,-15-11-258,15 11 0,-7-29 129,7 9 0,3-7-129,8 0 0,3-6-129,3 5-129,4 2 0,0 6-258,-1 5 0,0 7 0,-1 8 129,-4 0-129,-2 14 0,-2 2 129,-2 6 129,0 1 0,0 3 0,0 0 129,-6-3 129,4 3 0,-7-4 129,0 3 0,-6-6 258,-2 2-258,-13-4 129,3 3 0,-8-6 0,4 1-258,-1-10-258,4-5-258,9-8-774,-3-20-1161,13 4-2838,0-8-387,10-1-387,3-8 0</inkml:trace>
  <inkml:trace contextRef="#ctx0" brushRef="#br0" timeOffset="10947.626">10348 10230 645,'-13'-6'2064,"1"-4"516,12 10 387,-9-21 0,9 6-129,-2-7-645,8 3-516,3-8-903,13-2-387,4-3-258,5 1-258,4-2-129,3 6 129,0 2 0,-4 4-258,-4 4 645,-5 7-129,-8 6 129,-2 4 0,-15 0 0,9 17 129,-9 4-129,3 8 129,-3 1-129,0 10 0,-10-2 129,3 7-129,-5-3 129,-3 1 0,-5-7-129,1-7 0,-4-7-129,0-7-129,0-7-129,-1-10-129,11-10-387,-5-19-258,17-1-774,-7-19-1032,10 1-903,3-12-903,7-7-516</inkml:trace>
  <inkml:trace contextRef="#ctx0" brushRef="#br0" timeOffset="11184.639">10646 9514 2322,'13'-13'4128,"-13"13"129,0 0-1935,7 13-1419,-7-2-129,3 11 129,-3-2-258,0 13 387,0 3-387,0 13 258,-2 3-258,1 10 0,-6 0-129,4 6-129,-2-3-387,-1-7-1032,8-12-3354,8-9-258,-1-21-516,10-11 0</inkml:trace>
  <inkml:trace contextRef="#ctx0" brushRef="#br0" timeOffset="11732.671">10894 10064 3612,'0'19'4515,"0"-19"-129,0 0-1806,0 11-1806,0-11-129,0 0-258,0 0-129,0 16 129,0-16 0,7 0 129,4-3-129,6-1-129,-2-5 0,8 0 129,-4-7-129,3 1 0,-2-3-129,0 2 0,-4-2-129,-5 3 258,1-4-129,-4 2 0,-5-1 0,1 0-129,-4 3 129,-2 0-129,-7 1 0,-5 4 0,-1 4 0,-9 2 0,0 4 0,-2 3 0,-1 9 129,1 6-129,1 5 129,3 3-129,5 6 129,8 7 129,4-1 0,5 3-129,4-2 129,9 0-129,5-3 258,4-2-258,1-6 129,3-2 0,-2-4-129,4-4 0,-2-7 0,3-4 0,-1-1-129,-2-6-258,2 4-516,-15-5-2967,8-2-1290,-9-3-258,-8-6-387</inkml:trace>
  <inkml:trace contextRef="#ctx0" brushRef="#br0" timeOffset="12480.713">11755 9971 4644,'18'-4'3999,"-18"4"258,0 0-516,0 0-4257,0 0 258,0 0 258,-18-2 258,1 2 258,-6 0 258,1 5-129,-9-3 387,4 11-258,-8-6-387,6 12 0,-4 1-129,4 6-129,-1 6 129,3 9-129,1 0 129,7 6 0,2 0 0,6 0 0,5-6-129,6-5 129,3-5 0,12-2 0,7-9-129,9-4 129,6-11-129,10-2-129,3-3 0,0 0-129,5-8-129,-4-1-129,-2 2-258,-12-6-258,-1 11-774,-17-5-2709,-8 0-645,-4-4-258,-7-3 130</inkml:trace>
  <inkml:trace contextRef="#ctx0" brushRef="#br0" timeOffset="12812.732">11443 10169 4386,'-13'-3'4644,"13"3"-387,0 0-258,0 0-3999,0 0-258,11 7 129,3-4 129,8-1 129,7 1 258,3-1 0,10 1 258,-2-3-129,6 4 0,-6-4-129,4 6 0,-9-2-129,-3-2-258,-6 3-258,-13-5-903,2 3-3483,-15-3 0,0 0-516</inkml:trace>
  <inkml:trace contextRef="#ctx0" brushRef="#br0" timeOffset="13291.76">12333 9422 258,'20'96'2838,"-13"-31"-1161,3 14 258,-8 9 258,3 13-258,-7-2 0,1 5-258,-11-14-258,5 3-129,-9-28-516,7-5 0,-5-19-903,0-29-1677,3-16-2451,5-17-129,-6-26-516</inkml:trace>
  <inkml:trace contextRef="#ctx0" brushRef="#br0" timeOffset="13572.776">12130 9653 2709,'-56'-104'3225,"27"61"-1935,4 9-387,0-2 516,9 16 387,-3-4-129,19 24-129,-20-22 129,20 22-129,0 0-129,0 0-645,6 0-258,17 5-258,4-1 0,13 2 129,9-5 129,15 2-258,8-3 129,7-2-129,-1 0-129,3-2 129,-6 4-516,-11-4-387,-1 9-2838,-16 5-1161,-19-1-645,-13 6-258</inkml:trace>
  <inkml:trace contextRef="#ctx0" brushRef="#br0" timeOffset="14096.804">12690 9893 5547,'21'24'2838,"-21"-24"-1032,15 10 0,-15-10-4644,19 15 1032,-14-4 774,7 11 387,-6 5 903,-4 2 1548,3 7 645,-4 0 129,1 8-645,-2-8-516,0 6-516,0-9-258,0-2-258,0-9 0,0-4 0,0-18 129,0 21 129,0-21 0,0 0 0,0-13 129,5-7-129,-5-12 0,11-4 129,-6-7-258,2-2-129,2-1-258,3 3 129,-1 3-129,4 8 0,1 9-258,3 8 0,2 4 0,3 1-129,4 8-387,-1 0 0,13 4-258,-6-2-387,12 5 0,-9-5-516,13 5-1032,-11-3-2064,-3 0-129,2 6 0</inkml:trace>
  <inkml:trace contextRef="#ctx0" brushRef="#br0" timeOffset="14463.827">13340 10079 3999,'-7'19'4644,"7"-19"-129,-1 10-387,1-10-3354,9 6-387,2-6-258,8-13-129,3-2 0,1-7 0,3 0 258,0-8 129,-1 7 129,-12-4 0,3 8-129,-16 3 129,0 16-258,-16-10-129,-1 10 0,-4 4-258,-7 5 0,-1 5 0,-1 7 258,-4 3 387,6 7-129,-3 1 0,7 7 129,0-2-129,10 8 0,5-1-129,9-1-129,4-3-129,14-5-129,9-5 0,4-10-258,14 0-516,-6-20-2580,11-5-1548,-1-10-129,-1-10-387</inkml:trace>
  <inkml:trace contextRef="#ctx0" brushRef="#br0" timeOffset="15667.894">13720 10089 1419,'0'0'4257,"0"0"258,0 14-1161,0-14-1419,1 16-774,-1-16-387,12 13-258,-12-13 0,24 10-129,-10-10 129,6 0 0,3-11-129,5-5 129,-3-1-258,5-3 129,-5-2-258,0 1 258,-5-2-258,0 3 0,-8 2-129,-3 6 0,-4 0 129,-5-1-258,0 13 129,-5-15-129,5 15 129,-17-5-129,5 5 129,-5 1 0,-1 8 0,-2 5 0,-1 6 129,-2 4-129,2 5 0,-1 4 129,0-2 129,4 6-129,1-3 129,3 2 0,6-6-129,4 1 258,4 0-258,9 2 129,11-5-129,10 3-129,6-2 0,13 0-258,8 0-258,-2-13-2709,9-8-1548,3-3-387,-1-10-387</inkml:trace>
  <inkml:trace contextRef="#ctx0" brushRef="#br0" timeOffset="50292.876">11365 15258 903,'0'0'3483,"0"0"258,0 0-129,0 0-1935,0 0-903,0 0-258,3 5 387,-3-5-258,0 25 387,0-5-258,-1 14 129,-6 4-258,-3 15-258,-7 5 129,1 8-258,-5 4 129,0 1-129,-1-3 0,3-7 0,3-8-774,-1-20-645,11-5-2838,3-13-387,3-15-258,-3-19-387</inkml:trace>
  <inkml:trace contextRef="#ctx0" brushRef="#br0" timeOffset="50635.896">10919 15220 7611,'17'5'4773,"14"-6"-258,7-15-387,19-9-2064,11 0-2193,20-4 258,10-2-129,6-1 129,4 6-129,-3-2 0,-3 6 0,-13 7 0,-9 6-129,-14 5-129,-13-4-1677,-10 8-2322,-6 0-387,-12 0-387,-7 3 0</inkml:trace>
  <inkml:trace contextRef="#ctx0" brushRef="#br0" timeOffset="51343.936">11748 15502 2193,'0'-27'3870,"-4"10"387,4 17 0,-6-12-1032,6 12-903,0 0-1161,-1 8-516,1 6-387,3 6-258,6 8 0,-3-1-129,1 7 129,2 6 0,-4-3 258,0 7 0,-5-10 129,1 4 0,-3-17 258,2 1 129,-8-11-258,8-11 0,0 0 0,-4-16-258,4-9 0,5-6-258,3 1 129,-2-1-258,0 3 129,0 2 0,1 9 0,-2 2 0,-5 15 0,8-12 0,3 10-129,5-1 0,8-1-129,3-1-129,10 5-387,-5-16-2064,5 11-1935,3-2-387,-5 1 129,-7 1-645</inkml:trace>
  <inkml:trace contextRef="#ctx0" brushRef="#br0" timeOffset="51807.962">12166 15620 9030,'5'12'4773,"6"-4"-387,-11-8-258,16 0-4386,0-10-129,9 2 258,3-5 0,7 0-129,4-6 258,-2 1-129,5 1 258,-8-5-129,-2 6 129,-8-1 0,-6 3 0,-12 0 0,-6 14 129,-14-14 0,-7 7-129,-11 5 129,0 2-129,-3 0 0,-3 2 0,-4 11-129,6 2 0,0 7 129,4 6-129,2 6 0,3 0 0,4 7 129,7 3 0,5-5 129,7-1-129,4 2 0,10-6-129,11-4-387,3-21-1548,13 4-2580,9-11-258,0-7-258,6-7-387</inkml:trace>
  <inkml:trace contextRef="#ctx0" brushRef="#br0" timeOffset="52407.996">12492 15733 774,'16'8'2709,"-4"-1"774,-12-7-2064,0 0 387,20 8 0,-20-8 129,15 0-129,-8-5 258,16 5-258,-5-18-516,21 8-516,-2-13-387,7-2-258,7-6-129,-3-2-129,-2 1 129,-5 1 129,-10 2 0,-10 4 129,-11 6 0,-10 5 0,-10 4-129,-9 8 258,-5 2-258,-2 4-129,-3 13 0,-3 6-129,0 4 129,2 3-129,0 4 258,2-1-258,0 6 387,3-1-258,0-5 258,6-2 0,4 1-258,6-6 129,5-1-258,4-3 0,10-2-516,2-20-2064,15 5-2064,9-5-258,6-13-387,4-5 129</inkml:trace>
  <inkml:trace contextRef="#ctx0" brushRef="#br0" timeOffset="52800.019">13262 15513 8514,'-14'-8'4773,"-4"11"-258,-10 2-129,-3 4-4128,-4 3-258,-2-1 258,3 3-129,1-2 129,5 4 0,6-8-129,9 2 129,13-10-129,-7 22 0,13-12-258,9 2 129,7 2-129,3 2 0,1 3 0,-1 0 0,-1 9 0,-6-3 0,-4 4 129,-6 5 129,-7-4 0,-1 4 129,-9-5 129,-2 4 258,-7-14-258,2 1 129,-9-8-387,5-7-258,-1-5-258,-5-8-1032,5 1-3354,-3-5-387,2 0-258,-3-2-387</inkml:trace>
  <inkml:trace contextRef="#ctx0" brushRef="#br0" timeOffset="53568.062">13783 15582 3999,'25'5'3612,"9"-5"-1419,-22-13-774,2 5-3999,-2-6 645,9 10 1032,-10-6 903,-11 10 516,0 0 1161,-4-10 1161,-7 12 516,-17-2-129,4 15-903,-15-9-1161,7 14-645,-8-3 129,6 6-387,-3 3 0,6 6-129,0 3 129,9 2-129,1 3 0,9 2 129,3 0-129,9-1 258,2-5-258,15 1 129,7-11 0,10-2-129,8-8-129,3-3 0,7-9 0,0-3-387,1-1 129,-8-2-129,-5-1-258,-13-7-516,2 6-3225,-18 1-645,-11 3-129,0 0-387</inkml:trace>
  <inkml:trace contextRef="#ctx0" brushRef="#br0" timeOffset="54180.098">13551 15751 3999,'-15'13'4515,"15"-13"-129,0 0-258,-13 9-3483,13-9-129,6 3 258,13 5-129,-4-8 129,14 0 0,0-4 129,12 4-387,0-7-258,9 4-129,1 1-258,-4-1-516,6 3-2193,-9 5-2064,-11-2-258,-8-3-129</inkml:trace>
  <inkml:trace contextRef="#ctx0" brushRef="#br0" timeOffset="54693.128">14601 15276 6063,'-13'61'4773,"4"-21"-129,8 2-1548,1 20-2580,-1-1 258,1 12-258,0-2 0,0 4 0,-3-9 0,1-5-387,-1-4-516,-3-23-903,6-5-3354,-2-10-258,2-19-387,-1-10-129</inkml:trace>
  <inkml:trace contextRef="#ctx0" brushRef="#br0" timeOffset="55168.155">14398 15274 4386,'9'-12'4644,"-3"0"-387,18 5-258,5-3-3741,6-4-387,4-1 258,9-1 0,2 3 0,-1 0 129,4 1 129,-7 3 0,0 3-129,-8 1 0,-2 5 0,-10 4-129,-2 7 0,-9 2 0,2 9 0,-9 2-129,-4 5 258,-4 1 0,0 6 129,-15-8 129,0 6 258,-12-9-258,0 4 258,-12-15-129,0 2 129,-11-10-387,2 0 0,1-4-258,5-2-258,5 0-258,1-5-258,19 8-1935,-2-3-2580,19 0 0,0 0-774,0 0 645</inkml:trace>
  <inkml:trace contextRef="#ctx0" brushRef="#br0" timeOffset="55692.185">14818 15605 5289,'2'-18'4902,"9"17"-387,-11 1-387,26-4-3999,-7 2-1419,13 10 387,-3 3-129,8 10 129,-1-4 516,2 4 387,-1 4 258,-7-1 516,-1 9 258,-12-9-129,1 10 129,-16-5-258,1 10-129,-13-8-129,-3 4-129,-11-9-129,-1 2 0,-7-11 0,0-4-129,3-5 129,1-7-258,7-1 0,0-8-258,10-2 0,3-11-516,10 9-903,3-17-1677,9 1-1419,6-1-387,4-4 129</inkml:trace>
  <inkml:trace contextRef="#ctx0" brushRef="#br0" timeOffset="56024.204">15186 15658 129,'64'-47'3354,"-37"29"-1032,5 7-516,0 9-258,-9 2-258,4 13 129,-13 3-129,6 15-258,-13 0 0,5 10-258,-11 3-129,6-2-258,-7-2-129,2-2 129,-2-10 0,3-2 129,-3-14 0,0-12 129,0 0-129,8-26-129,-2-11-129,5-2-258,-3-4 129,2-1 0,-2 0 0,0 8-129,-3 12 0,0 9 129,-5 15-129,5-12 0,-5 12 0,12 0-387,9 7-1161,-3-2-3096,9-5-258,9 0-129,2 0 130</inkml:trace>
  <inkml:trace contextRef="#ctx0" brushRef="#br0" timeOffset="56660.24">16034 15579 9417,'-11'3'4644,"-11"-3"129,1 0-645,-7-3-4515,3 3 0,-2 0 129,-1 5-129,-1 2 129,0 2 387,7 0-258,1 7 258,4 1-258,6 3 129,3 4-129,5 7 0,3 3 129,5 5-129,4 2 129,1 2 0,3-6 0,-4-6 129,-1 3 129,-4-15 129,-1 3 0,-3-22 0,0 0-129,-13 0-129,5-8 0,1-8-129,3-9 0,4 1-129,0-7 0,10 3 129,6 1-129,10 5 0,8-3 0,9 0 129,6 5 0,10-1-129,4-1 129,3-3-129,3 3 387,-2-2-258,-5 4 258,-9 1-129,-7 9 258,-14-5 0,-9 9 129,-23 6-129,0 0-129,-7-6 0,-14 7-129,-10 4 129,-1 0-129,-5 4-129,-2 4 0,-1 3 258,8 4 0,0 1-129,8 3 129,1-2 0,11 7 0,6 3-129,7-1 0,15-2-129,11 0-258,19 0-258,1-19-1935,18 14-2580,7-9-387,10-3-258,-1-5-387</inkml:trace>
  <inkml:trace contextRef="#ctx0" brushRef="#br0" timeOffset="57008.259">17108 15461 9417,'-25'43'5031,"18"-17"-129,1 11-387,4 4-4257,-1 13-258,1 13 129,1 1 258,1 3-258,0 1 0,0-4 129,1-8-258,4-12 0,5-14-129,-10-34-903,30 0-3612,-12-27-387,-1-23-258,-3-15-387</inkml:trace>
  <inkml:trace contextRef="#ctx0" brushRef="#br0" timeOffset="57268.274">16796 15369 10191,'-39'10'5289,"29"-6"-387,10-4-129,0 12-4386,9-7-645,11-1 258,6-1 129,11 1 129,7-4 0,16 0 129,10 0-129,13 0 0,9-4-129,3-1-129,9 5-258,-8-2-516,11 9-2193,-15 1-2064,-14 2-129,-15 0-387,-15 7-129</inkml:trace>
  <inkml:trace contextRef="#ctx0" brushRef="#br0" timeOffset="58044.32">17491 15727 2967,'17'-19'3870,"-1"19"387,-16 0-258,14 12-3612,-2 17 0,-5 9 516,5 12 129,-12-3 258,12 16 0,-12-17-387,0 11 258,-5-21-258,4-2-129,-6-18 0,1-4-516,-4-12 0,10 0-129,-18-26 0,13-6-258,4-4 129,1-10-129,1 4 0,6-6-129,8 5 129,2 2 0,6 9-258,-1 7 129,4 6 129,-3 10 0,3 4-129,1 5 258,4 4-258,0 6 129,0 5-129,0 3 0,2 3-129,-1 0 258,3-1-387,1-1 387,4-7 0,2-8 0,3 2 0,2-6-258,8-3 0,-4-9 129,3 0 0,-8-5 258,-2 0 0,-9 2 129,-13-8 258,-8 6 258,-14-8 0,-2 8 0,-16-7-129,-4 10-129,-10-3-129,-1 7-129,-7 2 0,-1 7 129,-2 2 0,1 10-129,-2 9 258,5 10 0,-2 2-129,5 9 129,1 1-129,10 7 129,6-3-258,8 3 129,9-5-129,9-6-129,25-3-387,10-15-903,22 3-3612,10-8-258,10-7-516,5-8-258</inkml:trace>
  <inkml:trace contextRef="#ctx0" brushRef="#br0" timeOffset="59396.397">18453 15966 7998,'17'17'4515,"8"-13"-129,-10 1-1677,3-5-2709,8 0 0,2-4-129,4-3 129,2 0 0,2-9-129,-4 3 129,0-6 0,-3-2 129,-4 1 0,-4 2 0,-5 1 0,-10-5 0,-2 6 0,-4-1 0,-9 4-129,-5 4 0,-3 5 129,-6-4-129,2 1 129,-3 4 0,-1 3 0,0 0 0,1 0 0,0 0 129,3 0-129,2 0 129,0 5 0,3 0-129,2 3 129,1-2-129,13-6 129,-19 20-129,11-9 129,0 4 0,1-3 129,2-1-129,2 7 387,-2-4-387,5 1 0,-1-2 0,1 1 0,0-14-129,0 19 0,0-19-129,0 0 129,0 0 0,3 14-129,-3-14 129,0 0-129,0 15 129,0-15-129,-2 10 0,2-10 0,-1 19 0,1-19 0,0 15 129,0-15 0,0 15-129,0-15 129,4 16-129,-4-16 129,7 17-129,-7-17 129,17 21-129,-2-10 0,5 1 0,5-1 0,6-1-129,3 0 129,6-2-129,2-4 129,5-4-129,-3 0 0,8 0-258,-7-9-258,9 6-2709,-12-8-1677,-4-1-258,-9-3-516</inkml:trace>
  <inkml:trace contextRef="#ctx0" brushRef="#br0" timeOffset="61211.501">19433 15712 4386,'15'4'4773,"-15"-4"-129,0 0-516,0-7-2967,0 7-774,-8-4 129,8 4 129,-23-5 129,10 5 258,-10 0-258,2 4-129,-8-1-129,0 6 129,-3 2-387,-1 2 0,1 5-258,2-3 129,5 2-258,1 1 129,8 0-129,2-3 0,8 6-129,6 0 129,1-1-387,10 0 258,8 7 0,2-4 0,7 4 0,0 2 0,7-2-129,-4-1 129,1 1 129,-4-5-129,-5-5 258,-1 2 129,-8-7 0,-1 3 258,-13-15 258,5 15 0,-5-15 129,-18 18-129,-5-12 129,-2 8-129,-8 0 0,-3 1-387,-6-4 0,-3 6-258,-4 5-387,-5-16-2838,3 13-1935,-4-9-645,1-9 0,0-1-387</inkml:trace>
  <inkml:trace contextRef="#ctx0" brushRef="#br0" timeOffset="63796.649">15025 15956 3354,'0'0'4257,"-15"-2"-516,15 2-258,0 0-3612,0 0-774,0 0-516,0 0 129,0 0 387,-13-7 645,13 7 516,-21-1 258,10 1 0,-3 0 129,2 0 516,-1 0-129,13 0 0,-23-1-258,23 1-129,-17-8-258,17 8 0,-11-17-258,11 17 0,-8-21-258,4 5 0,4 0 0,0 0 0,0-2 0,0 5 0,6-5 129,1 6 0,3-8 258,7 8-129,0-1 129,8 1-129,4-1 0,4 2-129,1 2 0,-1 3 0,-1-1 0,-4 6 0,-4 1 129,-7 0 0,-2 0 0,-15 0 0,13 8 258,-13-8-258,5 10 129,-5-10-129,0 0 0,6 18-129,-6-18 0,0 0 129,0 0 0,9 11 258,-9-11 0,0 0 0,0 0 129,0 0 0,0 0 129,0 0-129,0 0-258,0 0 0,0 0-258,0 0 129,0 0-129,0 0 0,0 0 0,0 0 129,0 0-129,0 0 0,0 0-129,0 0 0,3 16 0,0-2 129,-1 0-129,3 4 129,1 5-129,-2 2 129,0 1 0,0 3 129,-2 2-258,0-3 129,0 1 129,0-3-129,-1 0 0,2-3 0,1-1-129,-1-3 129,0-6-129,-3-13 129,5 18-258,-5-18-129,5 12-516,-5-12-2322,0 0-1548,0 0-516,0 0-258</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3.13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36 0 76 0,'-4'3'30'0,"4"1"-16"0,-4 0-10 0,4-4 12 16,0 11-5-1,0 0-3-15,0-4-2 16,-4-3 7-16,-1 3 3 0,1-3 1 15,0 0 2-15,4-1-4 16,-4 1-1-16,4-4-11 16,0 11-1-16,0-3 0 15,0-1 1-15,0 4 1 16,0 0 2-16,0 4-1 16,0 0 0-16,0 3-1 15,0 4 2-15,-4 1-1 16,4 6 2-16,-4 1-2 15,4 3 0-15,0 12-1 16,0 6 0-16,0 5 0 16,0 10 0-16,0 1-2 15,4-1 1-15,0 12-4 16,0-4 0-16,0 11 1 0,0-4 2 16,1 5-3-16,-5-5 0 15,4-3 1-15,0 7 2 16,0 7 1-16,0 4 1 15,0 4 0-15,5 0 0 16,-1-4-2-16,0 4-2 16,5 7 1-16,-1 0-1 15,-3-3 2-15,-1 0 1 16,0-1-1-16,1 1-2 16,-1 10 5-16,-4-3 1 15,0 0 2-15,0-7 0 16,1-1-2-16,-1-7 1 0,0 12-4 15,0-1 0-15,0-7-3 16,0 0-3-16,-4-1 2 16,0-2 2-16,0 10 2 15,0 11 1-15,0-3 0 16,4-8 2-16,5-3-3 16,-1-5-2-16,0 9 0 15,1-8 1-15,-1-12-3 16,0-3 0-16,-3-7 1 15,-5-8 0-15,0-3-3 16,-5-4 2-16,1-4 1 16,-4 0 2-16,0 0-1 15,-1 0 2-15,1 1 0 16,0-5 1-16,-1-7-2 0,1-4-2 16,0 1 1-16,4-8 1 15,-1-4-3-15,1-3 0 16,0-1 1-16,0-3 0 15,0 0-3-15,0-4 2 16,4-3 5-16,0 3 2 16,0-7-5-16,0 3 0 15,0 1-1-15,4 3 2 16,0 0-3-16,0 8 0 16,0 3-1-16,0 4 0 15,1 0 4-15,-5-4 1 16,0-11-8-16,4-3-2 15,-4-23-49-15,0-18-20 0,0-15-30 16</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5.02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0-2 112 0,'0'0'44'0,"4"0"-24"0,-4 0-15 0,0 0 13 16,0 0-8-16,0 0-3 15,0 0 0-15,0 0 2 16,0 0-4-16,0 0 1 0,0 0 4 15,0 0-4-15,4 4-1 16,-4-4 2-16,0 11 5 16,0 4-3-16,0 0 1 15,0 3-2-15,0-3-2 16,0 0 1-16,0 3-4 16,0 4-2-16,-4 1 0 15,4 2-1-15,0 5-3 16,0 3 2-16,0 4 3 15,0 11 1-15,4 8-1 16,0 7-2-16,5 3 1 16,-5 1-1-16,0-1 0 15,0 5 0-15,0-1-3 16,1 8 2-16,-1 3 1 16,0 4 0-16,0 0-5 15,4-4 1-15,1 5 2 16,-1 2 3-16,0 5 0 0,1 3-1 15,7 4 1-15,-3-4 1 16,-5-4-3-16,5 1-2 16,-5 10 4-16,0-3 1 15,0 0 0-15,1-4 1 16,-1 8-4-16,-4-12 0 16,0 12 10-16,1-1 3 15,-1 1-3-15,0-4-1 16,0-8 0-16,-4 4 0 15,0 4-2-15,0 0-1 16,0-4 1-16,0-3 1 16,-4-1-1-16,0-7-1 0,0 0 3 15,-1 4 3-15,1 3-6 16,0-3-1-16,4 0-2 16,0-4-2-16,0-11-2 15,4 4 1-15,-4-5 1 16,0 5 0-16,0-4 2 15,4 0 1-15,-4-7-1 16,0-5 1-16,0 5 0 16,0-8 1-16,-4-3 0 15,0-5 0-15,0 1-2 16,0 0-2-16,4 3 3 16,-4 1 0-16,4 3-1 15,0 4-2-15,0-4 1 16,0-3-1-16,0-5 0 0,0 1 0 15,0-4 2-15,-5-11 1 16,5-3 1-16,-4-9 0 16,0-2-5-16,0-9 1 15,0 5-5-15,4-8-1 16,4 0 3 0,-4 8-1-16,4 3 2 15,0-4-3-15,-4 4 1 16,4 4-5-16,1 4 1 15,-1-1 4-15,-4-3 2 16,0-3-14-16,-4-9-6 16,-1-17-93-16</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7.62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 1 196 0,'0'-3'74'0,"0"3"-40"0,-4 0-27 16,4 0 20-16,0 0-10 15,0 0 1-15,0 0-7 16,0 0 1-16,0 0-7 16,0 0 4-16,0 0 1 0,0 0-1 0,0 0 0 15,0 0-5-15,0 0-1 16,0 0-3-16,8 3-3 16,-4 1-5-16,5 0 0 15,-1-4-18-15,0 0-8 16,5-4-37-1,-1 0-55-15,1 1 30 16</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7.86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0-2 132 0,'0'7'49'0,"5"-7"-26"0,-1 0-18 16,-4 0 13-16,0 0-4 15,4 0 2-15,0 0 0 16,-4 0-1-16,0 0-7 16,0 0 1-16,0 0 2 0,0 0-11 15,0 0-2-15,0 0-19 16,8 0-7-16,1-3-51 15</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04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68 0,'0'4'27'0,"0"-1"-14"0,4-3-18 0,-4 0 4 15,0 0-27-15,0 0-11 16</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23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0 168 0,'13'3'66'0,"-5"1"-36"0,0-4-15 16,-8 0 20-16</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32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8 0 354 0,'9'0'23'0,"-5"3"-14"16,-4 1-7-16,-4 0-46 0,-5 3-18 16,1-3-33-1</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5.637"/>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9 0 104 0,'-5'0'41'0,"1"3"-22"0,4-3-14 0,0 0 13 15</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5.33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21-6 132 0,'0'-7'52'0,"0"7"-28"0,0 0-19 15,0 0 11-15,0 0 2 16,0 0 1-16,0 0-8 16,0 0-4-16,0 0-4 15,0 0 4-15,0 0 3 0,0 0 1 16,0 7 3-16,0 1-1 16,0-1 2-16,0 0-6 15,0 4-1-15,0 1 0 16,0 2 2-16,0 1-3 15,0 4 1-15,0-1-5 0,0 1 0 16,0 3-1-16,0-4 1 16,-5 4 0-16,1 12 1 15,0-5 0-15,0-3 2 16,4 0-1-16,0 0 2 16,-4-4-4-16,4-3 0 15,0-1-1-15,0 1 1 16,0-5-4-16,0 1 0 15,0-4 1-15,0 0 2 16,0 0-3-16,0-3-2 16,4-4-1-16,-4-1 0 15,0 5-2-15,0-8 1 16,0 0-13-16,4 3-5 0,4 5-10 16,1-8-3-16,-1 3-62 15</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6.53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0 134 140 0,'4'-4'55'0,"1"0"-30"0,-5-3-27 0,4 3 9 15,0-3-5-15,0-1 1 16,4 1 2-16,1-4 4 16,-1 0-4-16,9 0 4 0,-5 0 3 0,1-1-2 15,-1 5 2-15,1 0-5 16,-1-1 1-16,5 5-5 15,-1-1 0-15,5 0 3 16,-4 0 1-16,-1 4-3 16,1 0-3-16,0 4 4 15,-5 4 4-15,1-1-3 16,-5 4-1-16,-4 4 0 16,0 0 1-16,-4 3-3 15,-4 4 0-15,-4 0-3 16,0 1-1-16,-5-1 1 15,-4 4 0-15,1 3 0 16,-1 5 0-16,0-5 0 16,1 1 2-16,-1-4 1 0,1 0 3 15,3-4-1-15,1 0 0 16,-1-4-6-16,1 5-1 16,3-9 1-16,5-3 2 15,0 4 0-15,4-4-1 16,0 0 3-16,4 1 2 15,4-1 0-15,1-4 2 16,-1 0-2-16,0-3 2 16,5 0-2-16,-1 0 2 15,5-4-4-15,4 0 0 16,0 0 1-16,-1 0 0 0,1 0-5 16,0 0 1-16,0-4 0 15,-5 4 2-15,1-4-3 16,-4 4 0-16,-1-4-1 15,1 4-2-15,-5 0-13 16,0 0-4-16,-4 0-27 16,5 0-11-16,-5-7-38 15</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5:01.331"/>
    </inkml:context>
    <inkml:brush xml:id="br0">
      <inkml:brushProperty name="width" value="0.05292" units="cm"/>
      <inkml:brushProperty name="height" value="0.05292" units="cm"/>
      <inkml:brushProperty name="color" value="#00B0F0"/>
    </inkml:brush>
  </inkml:definitions>
  <inkml:trace contextRef="#ctx0" brushRef="#br0">20031 16038 3354,'0'0'3999,"0"0"-258,0 0-1935,0 0-1548,0 0 0,0 0 258,0 0-129,0 0 129,0 0 129,0 0 0,0 0 0,0 0-258,4-6 0,-4 6-129,0 0 0,0-15-129,0 15 129,-5-17-258,5 5-258,-2-2 129,2 1 129,0-4-258,7 2 0,1-3-129,3 8 0,-3-8-129,5 10 129,-13 8 129,20-13 0,-20 13 0,17 0 0,-17 0 258,14 19-129,-8-1 258,-2 3-129,-2 0 258,-2 0 129,0 7 0,-9-6-129,-1 7 387,-6-5-258,1 1 129,-5-6-258,4 1 0,-1-4-258,4-1 258,0-7-129,13-8-129,-18 11 0,18-11-129,-10 0-516,0-12-387,7-3-2193,3-1-1032,-7-13-387,7-1 1</inkml:trace>
  <inkml:trace contextRef="#ctx0" brushRef="#br0" timeOffset="393.022">20399 15545 2580,'14'60'3741,"0"-21"-129,-13-14-129,7 21-3612,-4 2-258,1 11-258,-3 6 774,-2 7 0,0 3 387,-12 2-129,3 7 387,-8-13 258,7 4-387,-6-14 387,6-5-774,-3-16 0,6-3-129,1-11-129,1-14-516,5-12-903,0 0-1935,-9-12-1161,9-7 0</inkml:trace>
  <inkml:trace contextRef="#ctx0" brushRef="#br0" timeOffset="653.036">20283 16161 1548,'-3'-38'3096,"3"25"-1290,0 13-258,0-15-645,0 15 0,0 0 0,15 0 129,-15 0 129,15 4 129,-15-4-129,22 7-258,-11-7 0,11 5-258,-5-4 0,8 3-258,-3-4-129,5 6 0,1-2-129,0-4-258,3 5-1032,-7-5-2451,0 0-774,5 0-645,-10-4 387</inkml:trace>
  <inkml:trace contextRef="#ctx0" brushRef="#br0" timeOffset="1352.077">21574 15354 6063,'0'0'4644,"0"0"-645,-4 11-1032,-9-7-2838,-3 3-129,-1 3-258,-8 4 258,-3 3 0,-4 3 0,-4 6 0,-3 3 0,-1 1 129,3 3-129,-3-1 129,6 1 0,3-3-129,7-1 0,6-4 129,5-2-129,10 2-129,4-2 129,14 4-258,6-5 0,10 7 0,3-2 0,6 4 0,-3 0 129,4 1-258,-6-1 129,-3-4 258,-6 2-129,-9-4 258,-1-2 129,-10-5 258,1 0 0,-7-18 0,-1 21 258,-12-15-129,-2 3-129,-8-6 0,1 2 0,-9-5-387,1 0 129,-2-3-258,2-3-129,3-1-129,1-3 0,6 5-258,6-8 0,14 13 0,-20-16-258,20 16-645,-6-16-2451,6 1-645,6 4-258</inkml:trace>
  <inkml:trace contextRef="#ctx0" brushRef="#br0" timeOffset="1620.091">21748 15945 5160,'17'18'4257,"5"-18"-774,-20-14-1161,13 9-5418,-1-9-387,6 4 0,-3-7 516,6 7 775</inkml:trace>
  <inkml:trace contextRef="#ctx0" brushRef="#br0" timeOffset="1953.11">21930 15850 1,'16'-31'1934,"-6"17"1,-10-1-645,0 0-645,-10 3-774,0-3-645,-7 7 0,-3 4 129,-6 3 516,-2 1 645,-2 6 0,-4 6 645,2 5 258,-2 3 516,6 2-387,-1-1-258,6 8-258,3-3-387,7 6-129,4-6-129,7 6 0,2-8-258,6 5 258,5-7-129,9 0-129,1-6 129,4 0 0,1-7 129,4 1-258,-1-9 129,1 1 0,-2-2-129,0-2-129,-1-3 0,-1-5-387,0 7-258,-7-8-258,8 11-1161,-9-6-1806,-3-5-516,6 7 0</inkml:trace>
  <inkml:trace contextRef="#ctx0" brushRef="#br0" timeOffset="2601.147">22123 15717 3870,'11'12'4128,"-11"-12"0,0 0-258,3 17-3354,-3-17-903,0 29 258,0-6 258,-1 0 258,1 9 387,-2-5-129,2 11 258,-2-12-258,2 10 129,-3-14-258,3 1-258,0-4 0,0-2-258,0-17 0,8 14 0,-8-14-129,17 0 129,-4-5-129,2-14 0,5-5 129,2-8-129,3-6 129,2-2 0,3-7 0,1 1-129,2 5 129,-5 3 0,-1 8 0,-2 7-129,-6 9 0,-2 5 0,-2 9 129,-3 4 0,-4 11 0,0 6 129,-2 5 0,1 3 0,-3 2 129,2 3 0,-5 2 0,2 2 0,-3-11 0,1 6 0,-1-6-258,0-2-129,2-6-258,-2-4-129,2 1-387,-2-16-387,0 0-1935,11 1-1548,-9-11-258,6-9 129</inkml:trace>
  <inkml:trace contextRef="#ctx0" brushRef="#br0" timeOffset="2917.165">22836 15286 7224,'4'77'4773,"-1"-42"-129,5 11-645,1 2-3870,-2 8-129,2 4 0,-4 3 258,0 10-129,-5-11 0,0 7 0,0-11 0,-5-5 0,1-7-258,-6-12-774,10-10-3225,0-14-645,0-10-129,3-17-258</inkml:trace>
  <inkml:trace contextRef="#ctx0" brushRef="#br0" timeOffset="3186.182">22864 15588 4128,'0'53'4386,"6"-28"-129,-6-25-258,6 20-3354,8-11-387,0-4 0,8-1 258,-2-4-258,7-1 129,2-7-258,8 1 0,1-3-129,-1-5-516,9 6-3096,-2 2-903,-7-3-387,2 6 129</inkml:trace>
  <inkml:trace contextRef="#ctx0" brushRef="#br0" timeOffset="3781.216">23221 15947 3354,'50'-6'3612,"-29"-7"-258,15 11-258,-1-12-3483,0 6-516,-5-11 516,3 8 0,-5-4 516,-7 3 645,2 5 129,-12-9 129,5 12 0,-13-10-258,-3 14-129,0-16-258,0 16-129,-21-13-129,1 9 0,-3 1-129,-6 3 0,-1 0 0,-2 6 258,-3 2-129,3 6 129,0 3 0,3 4 129,0-2-129,9 11 129,-3-4-258,6 10 387,1-5-258,7 7 129,-1-8-129,5 9 0,4-4 0,1-3 129,4-2-129,8-1 0,3-7-258,5-4 129,5-7-129,5-10-129,6-5-387,-2-14-645,11 3-774,-10-17-1677,1 0-1161,3 1-516,-8-3 387</inkml:trace>
  <inkml:trace contextRef="#ctx0" brushRef="#br0" timeOffset="4297.245">23650 15862 5160,'18'3'4644,"-18"-3"-903,15 2 129,-15-2-3999,10 14-258,-8 6 129,-1 1 258,-1 11 387,0-5 129,-1 14 516,-7-12-129,7 12 0,-3-17-129,4 5-258,0-13-258,11-9-645,12-7-258,-1-16-129,18-5 0,-1-15 258,10 2 258,0-15 129,3-1 258,-1 4 258,-8-1 387,1 17 129,-17 2-387,1 10-129,-8 6-258,-6 12-129,-4 13-258,-9 9 0,3 7 0,-4 5 0,0-1 129,-4 6 129,2-3-129,-2-1 129,-1-4 0,1-6-387,4 1-2709,1-4-1419,-1-12 129,0-10-645</inkml:trace>
  <inkml:trace contextRef="#ctx0" brushRef="#br0" timeOffset="5144.294">24532 15823 5805,'-6'16'5031,"-5"-5"-387,-1-5-387,-2-6-2967,5 11-903,-8 1-129,3 4 0,-3 0 0,1 10-129,0-1 0,4 3 129,-2-3-129,3 4 0,2 0-129,3 2 129,-1 3-129,6-4 0,1-1 129,0 2 129,8-4-258,5 1 129,8-8 0,5-2 0,4-7 129,6-4-129,6-7-129,5-5-129,2-9 0,4-6 0,-1-4 0,-7-5-129,3-3 0,-9 2 0,-4-2 129,-8 5 0,-7 1 0,-9 1 129,-5 1 0,-6 5-129,-6 4 0,-8 2 129,-6 9 0,-5 2-129,-4 2 258,-3 6-258,-1 5 129,1 5 129,0 2-129,1 2 129,2 1 129,7 5 0,3 6 0,10 2 129,5 9-129,6 7 129,16-1 0,11 5-645,12 5-129,0-10-2838,14-3-1548,7-4-387,-1-16-516</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7.76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 69 124 0,'-4'4'46'0,"8"-4"-24"0,-4 0-24 0,0 0 9 16,4-4-5-16,0 0-2 16,0-3 5-16,5-1 1 15,-1 1 9-15,4 0 4 0,1-1 0 16,-1 1-2-16,5 3-9 15,-5 0-1-15,5 1 0 0,0-1-1 16,-1 0-1-16,1 1-6 16,0 3 1-16,3 0 2 15,-3 0 1-15,0 3 3 16,-5 1 3-16,1 3-4 16,-5 1-1-16,0-1 0 15,1 1 2-15,-5 3-3 16,0 0-2-16,0 0 0 15,-4 0-1-15,0 0 0 16,-4 4 2-16,0 0-1 16,0-4 2-16,-5 4 2 15,1-1 2-15,0 1 1 16,-1-4 0-16,1 0-7 0,0 0 0 16,-5-7 1-16,5 3 1 15,4 1-4-15,0-1-1 16,-1 1-2-16,5-8 3 15,5 3 0-15,3 1 3 16,4 3-3-16,1-3 0 16,-1 0-4-16,1 3 1 15,-1 1 2-15,-3-1 3 16,-1 0 0-16,0 5-1 16,-4-1 1-16,1 3-1 15,-1 1-3-15,0 0 2 0,-4 0 1 16,0 0 0-16,-4 3 2 15,-5 1 1 1,1-5 3-16,-4-3 3 16,3 1 2-16,-3-1-1 15,-1 0 1-15,1-4-6 16,-1 1-1-16,1-5-2 16,-1 1-2-16,1 0-4 15,0-4 0-15,3 0-7 16,1 0-1-16,0 0-6 15,3 0-4-15,5-4-21 16,5 0-10-16,3-3-36 16</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8.66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74 6 156 0,'0'-4'57'0,"4"4"-30"0,0-4-36 15,-4 4 7-15,4 0-12 16,0 0-2-16,1 0 7 0,-1 0 2 16,0 0 16-16,-4 0 8 15,0 0 3-15,0 0 3 16,0 0-4-16,0 0-2 15,0 0-9-15,0 0-3 0,0 0 1 16,0 0-1-16,0 0 0 16,0 0-1-16,0 0 2 15,0 8-1-15,0-1 2 16,0 1-2-16,-4-1 0 16,0 4-3-16,-1 0 1 15,1 0-2-15,0 4 2 16,0 4 0-16,0 3 1 15,0 0 0-15,-5 4 2 0,-3 0-1 16,4-4 0-16,-1 4-1 16,5 3 0-16,0 5 2 15,0-9 1-15,0-2-3 16,-1-1-1-16,1 0-1 16,0-3-2-16,0-1 3 15,4-3 2-15,4-4 0 16,4 0 0-16,5-4-3 15,4-3 1-15,12-4-2 16,-4 0-1-16,0 0 1 16,4-4-1-16,0 1 0 15,0-1 2-15,0 0-3 16,-4 4 0-16,0-3 5 0,-4-1 2 16,0 4-5-16,-1 0 0 15,1 0-1-15,-4 0 2 16,-5 0-10-16,-3 0-2 15,-9 0-6-15,4 0-1 16,-4 0-12-16,0 0-7 16,0 0-42-1,-4-4-42-15,-5 1 39 16</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8.98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 0 168 0,'-5'0'66'0,"5"3"-36"0,0-6-40 15,0 3 9-15,0 0-2 16,0 0 3-16,0 0 12 15,5 11 7-15,-1 0-10 16,-4-4 9-16,4 8 2 0,-4 3-2 16,4 1 0-16,0-1-10 15,0 5-5-15,0 3-2 16,1-1-1-16,-1 1 0 0,0 0 0 16,0 0-3-1,4 0 0-15,1-4-40 0,-5 0-17 16</inkml:trace>
</inkml:ink>
</file>

<file path=ppt/ink/ink73.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4:05.06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0 0 0</inkml:trace>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4:38.073"/>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311-7 116 0,'-5'0'44'0,"1"4"-24"0,0-1-19 15,4 1 11-15,0-4-8 16,0 0-2-16,0 4-4 16,0-4 1-16,0 4 1 15,0-1 0-15,0 1 0 16,0 0 2-16,0-1 3 16,0 5 4-16,0-1-2 15,-4 1 1-15,0-1-3 0,0 4 0 16,-5 0-3-1,1 4 1-15,0 0 0 0,-1 3 1 0,1 1 0 16,0-1 4-16,-1 4 5 16,1 1-3-16,4-5 0 15,0 1-4-15,0-1 1 16,4 1-2-16,0-1 0 16,0 1-1-16,0 3 0 15,0-4 2-15,0 1 1 16,-5 7-1-16,1-4 1 15,0 0-2-15,0 4 2 16,0-4-4-16,-5 4-2 16,5 0-3-16,0 0 1 0,0 0 1 15,0 3 0-15,4 4 2 16,0 1 1-16,4 3-4 16,4 0-1-16,1 0-2 15,-1-4 3-15,0-3 2 16,5-1 2-16,-5 4-4 15,0-3 1-15,1 0 0 16,-5-5 2-16,0 12-1 16,-4-7 2-16,0 0 4 15,0-1 4-15,-4 1-6 16,0-4-1-16,0 0 2 16,-1-1 1-16,5 1-3 15,0 0-3-15,0 0 0 16,0 4-1-16,0-1-3 0,0 5 2 15,0-5 1-15,5 1 2 16,-1-1-1-16,-4 5-1 16,0-1 1-16,0 0-1 15,0 0-3-15,0 4 2 16,-4-3-4-16,-1-1-1 16,1 4 7-16,0-4 6 15,0 4-10-15,4 8-2 16,0 3 6-16,-4 0 6 15,4 0-3-15,0 0-2 16,0 0-1-16,0 0-1 0,0 0 0 16,0 0 2-16,0 0-1 15,0-7-1-15,0-4-2 16,0 0 1-16,4 0 1 16,0 0 2-16,0 4-3 15,-4-1 0-15,0 5-1 16,0-5 0-16,-4 19 0 15,-4-3 0-15,-1-4 2 16,1-1 0-16,-4 1 0 16,-1 4 2-16,5-8 3 15,-1 0 2-15,5 0-3 16,0 0-1-16,4 0-3 16,0-7-1-16,0-4-1 15,0-4 0-15,0 0 2 16,-8-3 0-16,0 14 2 15,-1 1-1-15,-3-8 2 16,-1 3 0-16,1 5 1 16,-1-5-2-16,5-3 1 15,0 0-2-15,-1 0-1 16,5 0 1-16,0 0 1 16,0 0-3-16,4-3 0 15,0-1 3-15,0-4 1 16,0 8-1-16,-4-3 1 15,4-5-2-15,0-7 2 16,0 1-2-16,0-5 2 16,0 4-2-16,-4-3-1 15,4-4-2-15,-5 3 1 0,1 4 1 16,4-7 0-16,-4-4 0 16,0 15 0-16,4 0 0 15,0-4 2-15,-4 0-1 16,4 1 2-16,-4-5-4 15,4 0-2-15,0 1 2 16,0-1 2-16,4-3 0 16,-4 0 2-16,4-4-4 15,-4-3-2-15,0-1-1 16,0-7 3-16,4 7 0 16,-4-7 3-16,0 0-1 15,0 0-1-15,4 8-2 16,0-1 1-16,1-3-1 15,-1 11-2-15,0-4-2 0,-4 0 1 16,4 0 1-16,-4-4 2 16,0 1-4-16,0-8 2 15,0 0-9-15,4-8-4 16,4-14-22-16,1-15-10 16,7-22-47-1</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4:40.190"/>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132 1 88 0,'-8'0'35'0,"4"-4"-18"0,0 8-18 15,4-4 7-15,0 0-2 16,-4 0 0-16,-1 0 6 16,1 4 4-16,0-1 4 15,0 1 3-15,0 0-5 16,4 0 1-16,0-1-8 16,0-3-1-1,0 8-2-15,0-1-1 0,0 4-3 16,0 0 1-16,0 4 0 15,0 0 1-15,-4 3 0 16,-1 4 0-16,1 1 2 16,0 3 1-16,0 7-3 15,0 8-1-15,0 3 1 0,0 0 0 16,-1 1-2-16,5 3 1 16,0-4-2-16,0 0-1 15,0 1 1-15,0-4-1 16,0 7-3-16,5-4 2 15,-5 0 1-15,0 4 2 16,0 8 1-16,0 3 1 16,0-3 0-16,4-1 0 15,0-3 0-15,0 7 2 16,-4-4-3-16,0 1-2 0,0 3 0 16,0-3-1-1,0 6 0-15,-4 5 2 0,4 0 1 16,-4 3 1-16,0-4 2 15,-1-3 3-15,1-4 0 16,0 1 0-16,0-1-5 16,0-7-1-16,4-1 1 15,0 1 0-15,0 0-2 16,0-4-2-16,0-4 3 16,0 1 0-16,-4 3-1 15,4-8-2-15,-5 1 1 16,5 0-1-16,-4-1 0 15,0 5 0-15,0 3 2 16,0-7 1-16,0 3 1 16,-1 0 0-16,1 1-2 0,4-1 1 15,0-3-2-15,0-4-1 16,0-4 1-16,4 0-1 16,1 1 0-16,-1-5 0 15,0 1 0-15,0-4 0 16,0-4 0-16,0 4 2 15,-4-4-1-15,5 0 2 16,-5 0-2-16,0-3 2 16,0 7-4-1,0-8 2-15,0 1 2 16,0-5-1-16,4 1-2 16,0 0 1-16,-4-4-4 15,4 0 2-15,-4-3 1 16,4-1 0-16,-4 0 0 15,0 1 0-15,0-4-3 16,0 7 2-16,0-11-6 16,0 0-3-16,0 0-14 15,9 0-7-15,-1-4-11 16,0-3-1-16,0-1-50 16</inkml:trace>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4:41.346"/>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341 1 148 0,'-13'8'55'0,"9"-1"-30"0,-4 0-18 0,4 1 15 16,-1-1-2-16,-3 4 3 15,0 0-4-15,-1 1-2 16,-3-1-9-16,-1 0-1 0,1 3 3 16,-1 1-2-16,5 0 1 15,0 0-5-15,0 0-3 0,-1 3 0 16,5 1 1-16,0-1-3 15,0 4-2-15,4 1 2 16,0 6 2-16,0 1 0 16,0-4 2-16,-4 3 0 15,-1 4 1-15,1 4 0 16,0 8 0-16,0 7 0 16,0-1 2-16,0 1-3 15,-1 4 0-15,1-1 1 16,0-3 0-16,0 0 0 15,0-1 0-15,0 9 2 16,-1-1 3-16,1 4-2 16,0 3 1-16,0 1-1 15,0-4 1-15,0-4-2 16,0-7 1-16,4-4-4 16,-5 0 0-16,1-4-1 0,0 0 1 15,4-7-2-15,-8 0 2 16,4 0-4-16,-1 0 0 15,-3 4 1-15,0 0 0 16,4-1 2-16,-5 1 3 16,5-4-4-16,0 0-1 15,0-4 0-15,0 1 2 16,-1-9-3-16,1 1 0 16,0 0 1-16,0 0 2 15,0-4-3-15,0 1 0 16,4-1-1-16,-4 0 0 15,4-7 0-15,0 11 0 0,0-8 0 16,0-3 0-16,0 3-3 16,4-3 1-16,0 0-7 15,0 0-1-15,0-4-4 16,4 0-1-16,1-4-8 16,-1-3-4-16,5-4-17 15,-1-4-9-15,5-10-36 16</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4:42.351"/>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148-3 220 0,'-12'22'82'0,"7"-18"-44"0,1 4-42 16,4-8 15-16,-4 11-6 15,0 0 0-15,0 0 1 16,0 0-3-16,-1 0 5 0,1 0 2 15,0 0-3-15,0 8-2 16,0-5 4-16,0 1 2 16,-1 4-6-16,1 3-3 15,4 4-4-15,0 0 1 16,0 3 3-16,-4 8 1 16,0 4-1-16,0 3 1 15,0-3 0-15,0 0 1 16,-1 7-2-16,1-4 1 15,0-3-2-15,0-1 2 0,0-3-4 16,0 8 0-16,-1-4 1 16,1-1 2-16,0 1 3 15,0 3 2-15,4 4-1 16,0 4 1-16,0-4-2 16,4-7 0-16,0 0-3 15,0-1 1-15,1-3-2 16,-5-4-1-16,0 1 1 15,0-5-1-15,-5-3 2 16,1 0 3-16,0 7 0 16,0-3 0-16,0-8-3 15,0 8 1-15,-1-4-2 16,5-4-1-16,0-4 1 16,0-3-1-16,0-7-3 15,0 6 2-15,0-10 1 0,0 7 0 16,0-4 0-16,0 1 0 15,0-1 0-15,0-7 0 16,0 8 0-16,0-1 0 16,0 0-3-16,0 5 2 15,0-1-4-15,0 0 1 16,0 0-3-16,0 0 0 16,0-4-7-16,0 4-4 15,0-11-19-15,0-11-6 16,0-11-71-1</inkml:trace>
</inkml:ink>
</file>

<file path=ppt/ink/ink78.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5:09.881"/>
    </inkml:context>
    <inkml:brush xml:id="br0">
      <inkml:brushProperty name="width" value="0.26667" units="cm"/>
      <inkml:brushProperty name="height" value="0.26667" units="cm"/>
      <inkml:brushProperty name="color" value="#FFFF00"/>
      <inkml:brushProperty name="fitToCurve" value="1"/>
    </inkml:brush>
  </inkml:definitions>
  <inkml:trace contextRef="#ctx0" brushRef="#br0">0 0 0</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5:18.263"/>
    </inkml:context>
    <inkml:brush xml:id="br0">
      <inkml:brushProperty name="width" value="0.53333" units="cm"/>
      <inkml:brushProperty name="height" value="1.06667" units="cm"/>
      <inkml:brushProperty name="color" value="#00FF00"/>
      <inkml:brushProperty name="tip" value="rectangle"/>
      <inkml:brushProperty name="rasterOp" value="maskPen"/>
      <inkml:brushProperty name="fitToCurve" value="1"/>
    </inkml:brush>
  </inkml:definitions>
  <inkml:trace contextRef="#ctx0" brushRef="#br0">0-1 4 0,'0'4'0'0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1T05:25:56.91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50"/>
    </inkml:brush>
  </inkml:definitions>
  <inkml:trace contextRef="#ctx0" brushRef="#br0">15065 3530 645,'-11'0'1806,"11"0"-129,0 0-129,0 0-258,0 0-129,0 0-258,-11 4-129,11-4-258,0 0 0,0 0-129,0 0 129,-12 8-129,12-8-129,0 0 258,0 0-258,0 0 129,-5 11-129,5-11 0,-2 10-129,2 2 129,0-12 0,-2 26 129,-1-11-129,3 6 129,-2-1-129,2 5 258,-2 1-258,2 4 0,-2 2 0,2 5-129,0-1 129,0 1-129,0-5 0,0 3 0,0-5 0,0 2 129,0-11-129,0-1 129,0-5-258,0-3 129,0-12 0,0 15 0,0-15 0,0 0 129,0 0-258,0 0 129,0 0 0,0-13-129,-4 2 0,4-4-129,-1-3 0,-4-7-129,4 3 0,-6-4-258,4 5 0,-5-7 129,5 4-129,-4-2 258,2 6-129,-1-1 129,3 4 129,2-3 0,-1 3 129,2 2 0,0 1 0,4 2 0,-4 12 0,12-18 0,-12 18 0,9-13 0,-9 13 0,0 0 0,13-9 0,-13 9 129,0 0-129,12 0 129,-12 0-129,9 9 258,-9-9-129,13 23 0,-4-8 0,2 4 0,3 3 0,0 3 0,4 0 129,2 8-129,1-4 129,3 2 0,-1 1 129,0 0-258,0-2 129,1-1 0,-5-6-129,-1-3 0,-1-4 129,-4-3-129,1-4 0,-14-9 129,18 5-129,-18-5 129,13-14-129,-10-1 0,-2-9 129,0-5-129,-1-9 0,0-2-129,0-6 129,-2 0-129,-1 1 0,1-2 129,-1 5-258,3 4 129,0 6 0,0 4-129,0 9 129,0 4-258,0 15 129,5-17-129,-5 17 0,0 0-258,11 10-516,-11-10-1806,3 16-1032,0-3-258,-2-2-129</inkml:trace>
  <inkml:trace contextRef="#ctx0" brushRef="#br0" timeOffset="876.05">15690 3655 1548,'0'0'1806,"0"0"-258,0 0 258,0 0-129,7 11-129,-7-11-258,4 27-129,-4-8-258,6 6 0,-5 3-387,5 7 258,-3-5-258,3 7 0,-2-5-129,3 0-129,-2-4 0,1 0-129,-1-11 0,0-1-129,1-4 0,-6-12-129,8 18-258,-8-18-1161,0 0-2193,0 0 0,0-14-387,0 14 258</inkml:trace>
  <inkml:trace contextRef="#ctx0" brushRef="#br0" timeOffset="1440.081">15685 3629 129,'20'-16'2064,"-7"10"-129,0-4-129,0 2 0,2 3-129,-3-2-129,2 7-129,-3-2-258,4 2 0,-4 0-387,3 10 0,-2-6-129,1 9-129,-2-3-129,3 3 0,-4-4-129,3 6 0,-13-15 0,17 21 0,-17-21 0,11 22-129,-11-22 129,5 24-129,-5-15 129,0 4 0,-1-1-129,-8 1 0,9-13 129,-16 19-129,2-12 0,2 0-129,-3-1 129,0-3 0,-3-1 0,6 0-129,-4-2 0,2 0-129,3 0 0,0-3 0,11 3-129,-16-6-258,16 6-645,0 0-1548,-11-6-1548,11 6 0,0 0-387</inkml:trace>
  <inkml:trace contextRef="#ctx0" brushRef="#br0" timeOffset="2456.14">16168 3947 774,'0'0'1677,"0"0"-129,-5-12-258,5 12 258,0 0-129,0 0-129,5-5 129,-5 5-129,11-2-129,-11 2-129,20-2 0,-9-1-258,8 3 129,-2 0-258,10 1 129,0-1-258,8 1-129,-2-1 0,6 3-129,-3-3-129,4 1 129,-3 0-129,0 4-129,-3-5 129,-1 3-129,-5 0 0,-4-2 0,-5 2 0,-1-2 0,-6-1 0,-12 0-129,14 4 129,-14-4-129,0 0-387,0 0-903,0 0-2580,0 0-129,0 10-387,0-10 258</inkml:trace>
  <inkml:trace contextRef="#ctx0" brushRef="#br0" timeOffset="3100.177">16658 3824 129,'0'0'2580,"11"3"-1032,-11-3-258,0 0 387,15 0-258,-15 0 0,16 0 0,-3 4-129,-13-4-258,23 15-258,-11-9 0,6 6-258,-4-3 129,4 3-129,-2-5-129,5 5 0,-2-4-129,-1 1 258,0-4-258,0 4 0,-1-3-129,0 3 0,-4-4 0,-2 3-129,0-1 129,-11-7-129,18 11 129,-18-11-129,12 11 129,-12-11 0,0 0 129,5 13-129,-5-13 0,0 0 0,-7 16 0,7-16-129,-19 16 129,9-8-129,-3 1 0,-1 1 0,-3-3 0,2 5 129,-3-3-129,2-1 0,-3 2 129,4-2-129,-3-2 0,3 2 129,2-2-129,1-1 0,12-5 0,-19 10-129,19-10 129,-11 7-129,11-7 0,0 0-129,0 0-387,0 0-1419,0 0-1806,0 0-387,0 0-516,11-9 387</inkml:trace>
  <inkml:trace contextRef="#ctx0" brushRef="#br0" timeOffset="3824.218">17574 3572 129,'0'13'3096,"4"-1"129,-4 0-1290,0-12-258,7 24 0,-3-12-387,6 10-129,-4-5-129,5 11-387,-2-4 129,1 6-387,1 2 0,-2 5-129,1-4 0,-1 1 0,-2-3 129,1-2-258,-3-4 0,1-3-129,1-6 0,-4-4 0,2 0-645,-5-12-903,0 0-2193,0 0-129,0 0-387,0 0 129</inkml:trace>
  <inkml:trace contextRef="#ctx0" brushRef="#br0" timeOffset="4392.251">17521 3575 1935,'5'-17'3096,"10"-6"-516,-5 9-774,3 2-129,-3-1-387,4 6-258,-3-1-258,4 8-258,-3-1 0,2 1-129,0 3-129,1 3 129,0 5 0,1 1-129,-1-3 0,0 4 129,2-1-129,-1 2 0,-2-1 129,-1 1-129,-13-14 0,19 22 0,-19-22 0,3 24 0,-3-24-129,-6 22 129,-5-10-129,-1 3-129,-3-2 129,-2 0-129,1-2 0,-2 1 0,1-2 0,-1-2 0,-1-2 0,4-1 0,0-1-129,1-3 129,14-1-129,-18 0-258,18 0-258,0 0-1161,0 0-2064,0 0-258,0 0-129,0 0-129</inkml:trace>
  <inkml:trace contextRef="#ctx0" brushRef="#br0" timeOffset="5204.297">17883 3859 258,'0'11'1677,"0"-11"387,1 15-258,5-1 129,1-1-258,2 3-129,-1-2-387,5 7 0,-4-5-258,5 5-258,-6-4 0,2 3-129,-1-5 0,0 1-129,-4-1-129,1-2 0,-6-13-129,10 18 0,-10-18 0,4 11 129,-4-11-129,0 0 129,0 0 0,0 0-129,0-7 0,0 7 0,-11-24 0,6 8-129,-3-3 0,-1 2 0,1-2 0,2 1 0,1 2 0,1 3 0,3 3 0,1-3 0,0 13 0,6-18 0,-6 18 0,19-18 0,-7 10 129,4-1-129,-2-2 0,3 5 0,0-2 129,1 4-129,-3 1 0,0 3 129,-2 0-129,-1 0 0,-12 0 0,18 5-129,-18-5-387,11 11-1032,-11-11-2322,10 13 129,-10-13-774,7 15 387</inkml:trace>
  <inkml:trace contextRef="#ctx0" brushRef="#br0" timeOffset="5844.334">18320 3967 774,'17'0'2451,"-2"-7"-1032,0 2-129,-2 3 129,1-3-387,0-1 129,0 2 0,-14 4-129,22-12-387,-22 12 258,15-14-258,-15 14-129,7-15-258,-7 15 258,0-13-258,0 13 0,-4-14 0,4 14-129,-12-17 0,12 17-129,-17-14 0,17 14 0,-21-8 0,9 8 0,1 0 0,-2 3-129,13-3 129,-24 17 0,14-5 0,-1-2 0,0 2 129,3 0-129,-3 3 258,6-2-129,-2 4 0,3-2 129,-1 3-129,3-1 129,1 1 0,1-3-129,1 2 258,1-4-129,6 3 0,-4-4 0,9 3-129,-1-3 0,2 1 0,2-2-129,1-2 129,4 1-258,1-7-129,4 4-645,0-7-2580,4-3-387,1-5-516,-2-5 258</inkml:trace>
  <inkml:trace contextRef="#ctx0" brushRef="#br0" timeOffset="7608.433">18616 3605 1032,'7'13'1935,"-7"-13"-258,10 20 0,-10-20 0,15 24-387,-10-14-129,5 9-129,-4-4-129,6 7 0,-5-2 0,6 8 0,-8 1-129,7 5-129,-5-2 0,4 6-387,-5-9 258,3 3-258,-4-6 0,2-2-129,-4-7 0,1-4-129,-1 0 0,-3-13-129,5 16-516,-5-16-258,0 0-1290,7 14-1548,-7-14-129,0 0-258</inkml:trace>
  <inkml:trace contextRef="#ctx0" brushRef="#br0" timeOffset="8276.473">18593 3563 258,'0'0'2709,"0"0"-1032,0 0-258,0 0 516,13 0-387,-13 0 0,20 3-129,-9-2 0,10 10-258,-1-6-516,6 8 129,-2-4-258,6 6-129,-5-5 0,5 8-129,-4-5 129,-1 5-129,-3-4 0,-1 6-129,-4-3 0,-3 3 129,-4 1 0,0 1-129,-6 2 129,1 1-258,-1 0 258,-1 0-258,-2-3 129,1-1 0,0-1-129,-2 1 0,0-5 0,0 0 129,-4-3-129,0 1 0,-4-3 0,-1 2 0,-3-1 0,1 0 0,-2-1 0,-1 0 0,-1-3-129,0 0 129,3-4-129,-1 0 129,2-1-129,0-3 0,11 0-129,-17-7-258,17 7-774,-9-13-1032,9 13-1548,0-20-129,0 9-516</inkml:trace>
  <inkml:trace contextRef="#ctx0" brushRef="#br0" timeOffset="8984.513">19179 3875 129,'17'3'2967,"-17"-3"-1290,14-3 387,-14 3-258,19-12-129,-9 2-258,3 3-387,0-8-387,2 4 0,-3-3-387,1 1-129,-2 2 0,-1 0-129,-10 11 0,13-17 129,-13 17 0,0-12 129,0 12-258,-14-1 129,1 1-129,-3 0 129,-5 6-129,2 2 129,-2 2 0,1 2-129,1-1 258,1 3-129,3 1 0,1-1 0,2 3 258,3-2-258,-2-1 0,5-2 0,0 3 0,3-1 0,3-14-129,-1 24 258,1-24-129,0 22 0,0-22 0,8 23 0,-8-23 0,15 18 129,-15-18-129,21 15 0,-8-10 0,1 2 0,3-3-129,-1-1 0,5 0-129,-2-3-258,8 3-1935,-3-3-1419,-4-3-258,3-2-258,-7-7 130</inkml:trace>
  <inkml:trace contextRef="#ctx0" brushRef="#br0" timeOffset="9728.554">19516 3485 774,'0'0'3096,"0"0"387,0 0-1548,5 17-258,-5-17-129,0 16 0,0-16-258,1 21-516,-1-9-129,1 7-129,-1-2-258,2 8 0,-2 1 0,0 6-129,-1 1 258,-4 6-258,-3 2 0,1 5 0,-2-4 129,0 1-129,3-4 0,2-4 129,1-5-129,3 0 0,0-10 0,6-1 0,3-6 0,6-1-129,3-4 129,3-3-129,4-3 0,4-2 0,1 0-129,1-4 0,5 2-516,-9-10-1032,0 6-2193,-2-1-258,-10-1-258,-4 1-129</inkml:trace>
  <inkml:trace contextRef="#ctx0" brushRef="#br0" timeOffset="10057.574">19409 3696 2322,'37'-12'2967,"-13"12"129,-1 0-2064,-5 3 0,9 6 0,-3-4-258,6 4-129,1-1-1677,6 1-1806,-5-9-258,9 1-387</inkml:trace>
  <inkml:trace contextRef="#ctx0" brushRef="#br0" timeOffset="11048.631">20450 3606 1548,'-10'-5'2064,"10"5"-129,0 0-258,0 0-516,0 0-129,0 0-129,0 0-129,0 0-129,0 0-129,0 0 129,0 0-129,-2 11 0,2-11-129,-1 18 129,-2-3 0,3 10-129,-5 1 0,4 10 258,-3 2-129,2 10-129,-3-3 129,3 6 0,-3-6-258,3 1 0,-3-6-129,1-4 0,0-10-129,-1-8 0,4 3-645,1-21-1677,0 0-1419,-10-3-387,6-15-129,2-2 129</inkml:trace>
  <inkml:trace contextRef="#ctx0" brushRef="#br0" timeOffset="11500.657">20366 3695 1161,'20'1'3483,"1"20"-387,-8-4-516,2-2-516,3 12-258,-3-3-387,5 10-258,-5-8-516,5 6-129,-3-8 129,3 1-387,-2-4 0,1-3 0,-4-7 0,3-3-129,-4-4 129,-1-3-129,-13-1 129,17-4 0,-17 4-129,7-24 129,-4 5-129,-2-4 0,-1-6-129,0-1 129,0-4-129,-1-2 0,-2 2 0,1 1-129,2 4-129,-1-2 0,1 8-645,0-11-1548,0 10-1419,3 2-387,2 1 0,0 1-129</inkml:trace>
  <inkml:trace contextRef="#ctx0" brushRef="#br0" timeOffset="12587.719">20951 3667 1677,'0'0'1935,"0"0"-258,0 0 258,0 0-645,0 0 129,0 0-258,0 0-129,0 0-129,0 0-129,0 0-258,0 0 0,0 0 0,0 0-129,0 0-258,0 0 0,-12 0 0,12 0 258,0 0-387,0 0 129,-1 7 0,1-7 0,0 0 0,-1 16 0,1-16 0,-1 11 0,1-11 0,-1 19-129,0-8 129,1 5 0,0 2 0,0 5 0,0 3 0,4 6 129,-1 4 0,0 3-129,2 0 0,-2 4 0,1-5 0,-1 0 129,0-6-129,0-2 0,0-5-129,0-4 129,0-4-129,-1-3 0,0-2 0,-2-12 0,1 17-129,-1-17-129,3 17-774,-3-17-2838,0 0 0,-11 3-516,1-8 0</inkml:trace>
  <inkml:trace contextRef="#ctx0" brushRef="#br0" timeOffset="13535.774">20865 3597 2967,'0'0'3096,"0"0"258,-11 7-1677,11-7-258,0 0-387,0 0-129,0-7-258,0 7-129,8-14-129,-8 14-129,20-16 258,-7 8-129,2 2 0,1-4 0,7 5 129,-4-2-129,5 3 0,2-2 0,3 6-129,0-3 0,3 3 0,-1 3-129,1 6 0,-4 3 129,0 2-129,-2 3-129,-3 2 129,-2 1 0,-2 2 0,-2-1-129,-1 2 129,-4-6 0,-4 1 129,0-3-129,-4 3 0,-4-4 0,0 1 129,-9-5-129,-1 5 129,-8 2-129,1 0 0,-9-1 0,-2 4 0,-5-3 0,-4 0-129,-3-3 129,-5 2-129,0-8 129,1 0-129,0-3 0,1-5 0,6 3 0,3-3-387,11 2-1032,1-2-2709,3 2-258,1-1-258,3 0-645</inkml:trace>
  <inkml:trace contextRef="#ctx0" brushRef="#br0" timeOffset="15240.871">15024 4703 1419,'0'0'1548,"0"0"-258,0 0 258,0 0-129,0 0-387,0 0 0,0 0-258,0 0 0,-11 6-387,9 10 129,0 0-387,0 9 258,-2 4 129,0 8-129,-1 5 0,0 9 129,-1 7-129,2 3-129,-4-1 129,5 4-129,-4-3-129,3-2-129,0-9 258,0-5-387,3-9 129,-1-10-129,1-5 0,1-21-1032,0 0-903,0 0-1677,4-23-258,6-7 387</inkml:trace>
  <inkml:trace contextRef="#ctx0" brushRef="#br0" timeOffset="15719.899">15017 4920 1032,'7'41'1548,"2"-17"129,5 8 0,2 0 129,2-1-258,8 4-129,-2-7-645,7 1 0,-3-10-258,6 3 0,-2-8 0,-1-1-258,-1-8 0,-5 2 129,-1-7 0,-4 0 0,-5-7-129,0-8 129,-5-9 0,-1-7-129,-7-8 0,1-6 0,-3-7 0,0 1-258,-6-4 129,0 3-129,-3 3 0,0 7 0,2 8-129,0 3-129,4 13-129,-3 2-645,6 16-903,0 0-1806,0 0-387,1 9 387</inkml:trace>
  <inkml:trace contextRef="#ctx0" brushRef="#br0" timeOffset="16195.926">15761 4954 258,'0'0'2967,"0"0"-903,11 9 258,-11 3-516,7 9 0,-6 0-258,6 11-387,-6-3-387,5 7 0,-5-7-258,3 3 0,-3-6-258,1 1-129,-2-7-129,3 0 0,-2-2-129,-1-2-516,1 6-129,-2-4-258,0 6-129,-8-8-516,5 4-774,0-5-1677,4-15 645</inkml:trace>
  <inkml:trace contextRef="#ctx0" brushRef="#br0" timeOffset="16763.958">15701 4921 258,'7'-44'1161,"1"29"-258,0-1 129,2 4 0,1 2 129,-1 5 129,2-2 0,0 6-129,0-1 0,-1 2-129,4 1 0,2 5-129,-2-2 0,4 4-129,-1-3-129,2 6-129,-3-3 129,3 4-258,-5-2 0,3 5-129,-6-3 0,1 1 129,-5 0-129,0 0-129,-4-1 129,-2 3 0,-2-15-129,0 24 129,-5-12-129,-2 2 0,-6-2 0,3 3 0,-5-1 0,-1-2 0,-1 0-129,-2-3 129,-1-2-129,1-1 129,-1-3-129,0-1 0,4-2 0,-1 0-129,7 0-258,-2-2-258,12 2-645,-12 0-2709,12 0-129,0 0-516,7-5 0</inkml:trace>
  <inkml:trace contextRef="#ctx0" brushRef="#br0" timeOffset="17351.992">16353 5353 1419,'-11'-14'3612,"11"14"0,0 0-1290,0 0-774,0 0-258,0 0-387,0 0-129,6-10-129,7 10 0,0 0-258,4 0 129,1 0-258,5 0 0,0 0 0,4 0 0,0 0-129,2 0 0,3 0 0,3 0-129,1-3 129,1-1-129,-1-1 129,2 2-129,-1-1 0,-3 1 0,-3 0 129,-4 1-129,-4 0 0,-4 2-129,-4 0 0,-15 0-387,21 4-1290,-21-4-2193,0 0 0,0 11-645,-6-11 388</inkml:trace>
  <inkml:trace contextRef="#ctx0" brushRef="#br0" timeOffset="18628.065">16860 5143 2322,'0'0'2322,"-9"-11"-516,9 11-129,0 0-258,-2-11-129,2 11-387,0 0-258,0 0 0,0 0-129,7 0 129,-7 0-258,0 0 258,13 3-258,-13-3 129,15 12 0,-15-12-258,20 17 129,-7-7-129,0-1 0,3 3-129,0 0 0,1-1 0,2 0 129,0 1-258,1 0 0,1 0 0,0-2 0,-1 0 0,-2 2 0,1-1 0,-2-1 0,-3-2 0,-4 2 129,-10-10-129,18 17 0,-18-17 0,10 16 129,-10-16-129,4 17 129,-4-17-129,0 20 0,0-20 0,0 22 129,0-8-129,0 0 0,-3 2 0,-3-2 0,-1 3 129,-3-3-129,-2 4 129,-4-4-129,-4 1 129,-1-2 0,-1 2 0,-4-2 0,1 3-129,-2-6 129,5 2 0,2-6-129,3 2 0,5-4 0,0-1 0,12-3 0,0 0-129,0 0 0,0 0-129,0 0-387,0 0-2322,13 0-1161,-2 0-258,-11 0-387</inkml:trace>
  <inkml:trace contextRef="#ctx0" brushRef="#br0" timeOffset="20228.157">17778 4971 645,'0'-14'2322,"0"14"-387,5-12-129,-5 12-387,0 0-258,0 0-258,0 0 0,0 0-129,0 0-258,12 5 129,-10 7-129,4 9 258,-4 4-258,3 9 129,0 2-258,2 10 258,-6-2-258,5 7 0,-6-2-129,4 3 0,-1-9 0,0 3-129,0-9 258,-1-4-387,0-6 129,3-5-129,-4-7 258,-1-2-258,0-13 0,0 13 0,0-13-129,0 0-516,0 0-1032,0 0-2451,-14-17 0,11 2-516</inkml:trace>
  <inkml:trace contextRef="#ctx0" brushRef="#br0" timeOffset="20800.189">17765 5046 1935,'20'11'2064,"-3"-2"0,3 3-129,3 2-645,-1-2-129,7 5-129,-7-2-129,7 5 0,-8-3-129,8 6-258,-8-5 129,2 6-258,-4-3 0,2 1 129,-3-1-258,-2 2 0,-2 1-129,-2-2 0,-2-1 129,1 6-258,-5-5 129,0 2 0,-3-3 0,-2 2 0,-1-5 0,0 0 129,-4 1-129,-6-2 0,-4 0-129,-2-1 129,-3-1-129,-2 0 0,-5 0 0,-2-4 0,1-3 0,-2-3 0,2 0-129,0-5 129,7 0-258,0-1-516,20 1-1161,-12-8-2064,10-3-258,2 11-129</inkml:trace>
  <inkml:trace contextRef="#ctx0" brushRef="#br0" timeOffset="21812.247">18277 5413 1,'0'0'2579,"0"0"-1031,0 0-387,0 0 0,5 0 0,5 0-129,-10 0-129,24-6-129,-11-2-129,5 1-387,-1-6 0,0 1 129,3-2-258,-4-1-129,4-2 129,-6 1 0,0 2-129,-5 1 0,-1 1 129,-3 0 0,-5 1 129,0 11 0,-5-13-129,5 13 129,-21-7 129,8 6-258,-2 1 0,0 0 129,-2 5-258,1 1 0,1 4 0,1 3 129,0-1-129,-1 3 0,4-1 0,-2 4 129,2 4 0,4 0 0,-1-1 387,2 6-387,3-3 387,3 2-258,0-4 258,3 5-258,5-8 0,3 1 0,-2-1-129,4-4 0,1-1 0,1-2-129,0 0 129,0-5-129,0-2 0,1-2 0,2-3-129,0-3-129,4-4-645,-6-8-1548,6-1-1548,1-1-258,-3-4 0</inkml:trace>
  <inkml:trace contextRef="#ctx0" brushRef="#br0" timeOffset="22296.275">18713 4954 2193,'0'0'3096,"0"0"-258,-7 9-1161,5 6-258,-4-2-387,5 10 0,-5-3-129,5 13 129,-6-1-258,7 10 0,-7-5-129,5 8-129,-5-4 129,3 5-258,-1-7 129,4 3-258,-1-9 129,2-3-258,0-5 129,6-1-129,2-8 0,6-3-129,6-5 129,0-3-258,8-5 129,1 0 0,1-8-258,-1-4 0,2 1-129,-7-7-387,2 9-903,-13-8-1290,1 5-1290,-6 2-258,-8 10 0</inkml:trace>
  <inkml:trace contextRef="#ctx0" brushRef="#br0" timeOffset="22812.304">18435 5177 3483,'19'0'3999,"-7"0"-258,1-5-2193,13 5 0,-1-6-258,11 6-258,-2-8-258,9 6-129,-5-5-129,3 3-129,-1 0-129,-5-1-129,-8 1 0,-1 1 0,-8 0 129,-2 1-129,-16 2 129,16 0 0,-16 0 0,0 0 0,0 0 0,0 0 0,0 0 129,0 0-258,0 0-129,0 0-129,0 0-387,0 0-645,0 0-2967,0 0-129,0 0-387,0 0-387</inkml:trace>
  <inkml:trace contextRef="#ctx0" brushRef="#br0" timeOffset="24624.408">19612 4942 1806,'1'5'2064,"-1"-5"-258,4 16 0,-4-4-258,4 6-258,-3 3-129,3 10 129,-1-5-645,4 12 258,-4-3-387,7 7 258,-6-3-387,3 7-129,-1-4 258,1 1-387,-3-3 0,1-3-129,-4-7 129,0-4-258,-1-7 258,0-4-258,0-15 0,0 0-129,0 0-516,-15-12-903,12-9-1677,1-2-516,-5-8-129</inkml:trace>
  <inkml:trace contextRef="#ctx0" brushRef="#br0" timeOffset="25112.436">19597 5079 129,'0'-13'2451,"0"13"-645,0 0-129,7-15 0,-7 15-129,0 0-129,17 10-258,-14 2-516,8 7 258,-3 4-129,5 6-258,0 0 129,4 8-258,1-4-258,1 3 129,4-3 129,3-2-258,-2-3 258,2-3-258,0-4 129,0-4-129,-3-5 129,2 2-129,-10-8 129,1-2 129,-6-4-258,-10 0 129,15 0-129,-15 0 129,5-20-129,-5 3 0,0-5 0,0-5 0,-4-7 0,-1-6 0,-2-6 0,1-2-129,0-1 129,0 2-129,4 2 0,-2 4 0,4 7-129,0 7-258,4 11-258,-2 1-516,11 13-1419,-13 2-1548,20-2 0,-9 2-387</inkml:trace>
  <inkml:trace contextRef="#ctx0" brushRef="#br0" timeOffset="25804.475">20377 5520 258,'-20'-7'3225,"5"-5"-903,15 12-129,-17-19-645,9 7-258,5 0-258,-1-5-387,4 1 129,0-2-516,4 3 258,2-5-387,6 4 258,-1-1-129,5 3 129,-2 3-258,1 1 0,0 4-129,-1 3 129,-2 3 0,-1 0-129,-11 0 129,18 9 0,-18-9 129,14 21 0,-9-10 0,0 2 0,-3 1 0,1 2 0,-3 0 129,0-2-258,0-2 387,-4 5-258,-3-5 129,0 4-258,-5-7 129,2 5 0,-6-4-258,1 0 129,-4-5-129,-2 1 0,-1-2 0,-2-1 0,2-3 0,0 0-129,2-6-129,0-6-387,20 12-1677,-9-17-1935,9 2 129,2-2-516</inkml:trace>
  <inkml:trace contextRef="#ctx0" brushRef="#br0" timeOffset="26792.532">20640 5284 258,'-4'-13'2193,"4"13"-258,0 0-258,8-7 0,-8 7-129,0 0-129,0 0-258,16 5-129,-16-5-129,11 19-258,-7-7 129,2 5-129,-2 0 0,2 5-129,0 0 0,-2 2-258,1-5 129,0 3 0,-2-5-129,-1-3-258,-2-14 258,5 12-129,-5-12-129,15-7 129,-5-7-129,2-5 129,2-2-129,3-1 129,2-3-129,-1 3 129,-2 3-129,2 2 129,-6 4-129,4 2 0,-6 3 0,2 1 0,0 4 0,-12 3 0,16-4 0,-16 4 0,19 0 129,-19 0-129,14 5 0,-14-5 129,13 18-129,-5-7 129,-2 3 0,1 2-129,0 0 129,0 3 0,-2 0 129,2 3-258,-2-2 129,0-1 0,-1-2 0,1-2 0,-4-4 0,2 1-258,-3-12 258,3 12-129,-3-12 0,0 0 0,0 0 0,0 0 0,0 0 0,0 0 0,0 0 0,10 7 0,-10-7 0,0 0 0,0 0 0,0 0-129,0 0-258,0 0-903,0 0-2967,4-8-129,-4 8-387,-1-11 0</inkml:trace>
  <inkml:trace contextRef="#ctx0" brushRef="#br0" timeOffset="27756.587">20956 5491 774,'0'0'1935,"6"-9"129,-6 9 0,10-15-258,-3 2-258,5 3 129,-1-10-516,9 7 129,-3-7-516,8 4-129,-3-3-258,7 5 129,-4 1-258,1 5-258,-6 1 129,0 2 129,-5 3-129,-3 2 129,-12 0 0,21 0 258,-21 0-129,15 3 0,-15-3-129,13 12 129,-13-12-129,11 20 0,-7-7 0,2 3 0,-1 3 0,1 0-129,-3 3 129,2 0-258,-3-2 387,2 2-258,-2-3 129,1 2-129,-3-4-129,2 0 129,-1-1 0,0-1 0,0-3-129,1 0 0,-2-12 0,3 18 129,-3-18-129,0 0 129,0 11-129,0-11 0,0 0-516,0 0-1161,0 0-2451,0 0-516,-5-7-516,5 7 0</inkml:trace>
  <inkml:trace contextRef="#ctx0" brushRef="#br0" timeOffset="30623.751">15102 6425 1,'0'0'1676,"0"0"-386,0 0-258,-12 0-129,12 0-258,-6 20-129,3-4 129,0 4 0,-1 3-258,2 5 258,1 4 0,1 4-129,0 0 129,0 7-129,0-4-129,0 4 0,-2-5 129,1 0-258,-4-4 0,0-2 0,-2-8-129,3-3 0,-1-4-129,0-4-129,5-13-258,-6 11-129,6-11-645,0-15-774,3-6-1806,6 1 129</inkml:trace>
  <inkml:trace contextRef="#ctx0" brushRef="#br0" timeOffset="31143.781">15109 6510 1677,'8'29'1548,"5"-10"0,-2 3 0,6 4-129,-3 1-129,7 3 0,-1-2-258,3 3-129,-1-6-129,0 5 0,2-8-387,-1-1 0,2-7 129,1 1-129,-3-6-129,3-1 0,-3-4-129,2-1 258,-4-3-258,-2 0 0,-3-7 129,-2-1-129,-3-6 0,-3-6 0,-4-8 0,-1-6 0,-3-8 0,0-6-129,0-5 129,0-2-129,0-1 0,-1 5 0,1 0 129,0 5-129,5 10 0,0 4-129,5 9-129,-1 1-129,5 10-387,-6-3-903,8 10-1677,-2 5-774,-14 0-258</inkml:trace>
  <inkml:trace contextRef="#ctx0" brushRef="#br0" timeOffset="31855.822">15894 6820 1032,'-19'0'1935,"19"0"-258,-10-9-258,5-2 0,5-6-258,0-5 0,5-2-129,2-5-387,10 0 0,-4-1 0,8 3-387,-2 2 129,1 6-258,-3 5 129,1 7-129,0 3 0,-1 4 0,-3 6 0,2 3 129,-3 3 0,0 5 258,-3 0-258,-1 5 129,-5-1 129,-2 3-258,-2-1 0,-2 5 129,-10-6-129,1 4 0,-5-6-129,0 2 258,-4-4-258,0-4 0,-2-3 0,-1-3 0,-1-6-129,-1 1 0,3-3-129,3-5 0,4-3-387,1-7-129,14 15-1032,-3-23-2322,6 1-387,10 3-129</inkml:trace>
  <inkml:trace contextRef="#ctx0" brushRef="#br0" timeOffset="32751.873">16334 6542 1806,'0'0'1677,"0"0"-129,0 0-129,0 0-129,0 0-129,4 12-516,1-1 0,-1 1 0,3 4-129,-2 2 0,3 7 0,-4-1 0,3 5-129,-4-3 129,3 4-129,-4-5 0,3-2-129,-4-3 129,1-4-258,-2-16 129,4 16-129,-4-16 129,13-6-129,-5-12 0,7-4 129,0-6 0,5-5-258,1-2 129,0-3-129,0 6 0,-2 3 0,-3 6 0,-2 7 0,-4 4 0,-10 12 0,16-7 0,-16 7 0,8 11 0,-6 1 129,1 6 0,-1 2-129,-2 4 129,0 2 0,0 1 0,0 0 129,-1-1-129,0-1 0,-3-8 0,4-1 129,0-16-129,0 0 0,8 0-129,7-12 0,4-14 0,5-4 0,4-5 0,2-2 0,2 0 0,-1 4 0,-6 6 129,-2 8-129,-6 9 129,-2 10-129,-5 0 0,-2 13 0,-2 8 0,-4 4 0,-1 6 0,1 0 0,-2 1-129,0 2 129,0-3 0,0 0-129,1-2-387,-1-11-903,3 1-2580,6-2-516,-9-17-129</inkml:trace>
  <inkml:trace contextRef="#ctx0" brushRef="#br0" timeOffset="33615.922">17296 6670 2580,'-11'0'2322,"11"0"-258,0 0-387,0 0-258,0 0 0,15 4-129,-15-4-129,25 3-258,-8-3-129,9 4-129,0-3 0,9 4-258,0-5 0,5 2-129,0-2 0,4 0 129,-1-2-129,2-3-129,-6 0 0,-3 2 129,-2-3-258,-5 3 129,-8 1 0,-3 1 0,-7 1 129,-11 0-129,0 0 0,0 0 0,0 0-129,0 0 129,-8 8-258,8-8 0,-17 11-516,6-11-1032,11 0-2451,-19 13-387,8-11-129,0 1 1</inkml:trace>
  <inkml:trace contextRef="#ctx0" brushRef="#br0" timeOffset="34183.955">17765 6523 1419,'0'0'2193,"20"6"0,-6 2 0,3 4-387,-1-5-387,7 5-129,-6-3-387,9 2-129,-5 0-258,5 1 129,-6-1-258,6 3-129,-6-1-129,-2 0 258,0 0-258,0 1 0,-7-4 0,0 2 129,-11-12 0,13 16 0,-13-16-129,0 15 129,0-15-129,-6 12 258,6-12-387,-20 20 129,6-8-129,-1 1 0,-4 0 0,0 2 129,-3-1-129,-3 2 0,1-2 0,1 0 129,0-2-129,3-2 0,1-1 129,3-1-129,3-1 0,13-7 0,-18 8-129,18-8 0,0 0-129,0 0-516,-4 14-1419,4-14-2064,0 0 129,10 10-645</inkml:trace>
  <inkml:trace contextRef="#ctx0" brushRef="#br0" timeOffset="41668.383">18452 6449 645,'6'-15'1935,"4"-1"-258,-10 16-258,12-17-258,-12 17-387,13-15 0,-13 15-258,12-10-258,-12 10 0,0 0-129,0 0 258,10-6 0,-10 6 0,0 0 0,0 0 0,0 12 0,-3-1-129,3 4 0,-3 2 129,2 7-129,-4 5 0,4 6 258,-2 4-258,0 6 129,-1 1 0,-1 5 0,-1-3-129,3 2 0,-3-3-129,2-6 129,-1-6-129,2-6-129,1-6 258,-1-5-258,3-6 0,0-12-258,0 0-129,0 0-903,-3-10-2451,3-2-387,0-13-129</inkml:trace>
  <inkml:trace contextRef="#ctx0" brushRef="#br0" timeOffset="42223.415">18460 6476 1161,'13'-17'2838,"-13"17"-1806,11-7 258,-11 7-129,16-3-129,-16 3-129,20 3-129,-7 4 129,-1 5-258,5 5 0,-3 2 129,6 8-129,-1 2-129,2 7 0,-1 1-129,2 8 0,-3-3-129,5 2 0,-6-6 129,1 1-258,-1-10 129,-1-4-129,-6-7 129,3-3-129,-14-15 258,19 13-129,-19-13 129,12 0 0,-8-11-129,1-3 0,-2-7 0,0-8-129,-1-8 129,-1-7-258,2-5 129,-1-5-129,0-3 129,1 2-129,0-1 129,2 6-129,1 4 0,-3 4-129,5 9-129,-4 1-258,5 16-1032,-5 3-2322,1 1-645,-5 12-129,10-9 0</inkml:trace>
  <inkml:trace contextRef="#ctx0" brushRef="#br0" timeOffset="42992.459">19103 6834 2967,'-18'-9'3096,"18"-1"-1677,-2-2-516,1-3 0,1 1-129,0-6-129,3 4-129,0-2 129,6 0-129,-3-2 129,5 2-258,-3-3 129,5 2-258,-1-1 129,2 6-129,-2-2 258,0 7-387,2 2 129,-2 6 0,-12 1 0,20 7 129,-13 7-258,-1 6 129,0 3 0,-2 3 129,-2 1-258,-2 3 258,0-2 0,0 3-129,-5-6 129,-1 4 0,-4-5-129,1 0 129,-4-6 0,4 2-129,-4-8 0,1 0 0,-2-6-129,3-3 0,-1-3 129,0 0-516,12 0 129,-20-24-516,20 24-1032,-7-26-2709,6 5-258,1 0-387,0-3 129</inkml:trace>
  <inkml:trace contextRef="#ctx0" brushRef="#br0" timeOffset="44359.537">19446 6622 258,'-9'-13'3225,"9"13"-903,0 0-387,0 0-387,-3-11-129,3 11-258,0 0-258,0 0-258,0 0 129,0 0-258,0 0 258,0 0-258,6 14 129,-6-14-129,8 26-129,-4-9 0,4 9 129,-4-2-258,5 9 0,-6-4 0,5 4 0,-1-4 0,-1-1 0,-1-5-129,1-4 129,-4-6-129,-2-13 0,11 12 0,-11-12 0,13-8-129,-5-5 129,5-8 0,-1-4 0,4-5-129,0-2 0,2 0 129,-2 2-129,1 3 0,-3 3 0,0 7 0,-5 2 0,-9 15 0,17-14 0,-17 14 0,0 0 0,13 5-129,-13-5 258,6 24-258,-3-4 129,0 3 0,1 3 129,-2 2-129,1 3 0,-3 0 0,2 1 129,-1-3-129,1-3 129,-2-4-129,0-3 0,0-6 258,0-13-258,0 0 129,0 0-129,13 0 0,-4-17 0,3-3 129,3-4-129,1-5 0,4 3 0,-3-1 0,1 5 0,-3 0 0,-1 5 0,-5 3 0,-9 14 0,12-15 0,-12 15 0,0 0 0,9-11 0,-9 11 0,0 0 0,0 0 0,6 6 0,-6-6 0,7 15 0,-7-15 0,7 20 0,-1-8 0,-3 2 0,1 1 0,1-1 129,-2 3-129,1 2 0,-1 1 0,0-1 129,-2-1-129,2-1 0,-3-1 129,0-3-129,0-2 129,0-11-129,0 14 0,0-14 0,0 0-129,0 0-387,11 13-1935,-11-13-1935,0 0-387,12-8-516,-12 8 387</inkml:trace>
  <inkml:trace contextRef="#ctx0" brushRef="#br0" timeOffset="46403.654">20861 6353 1032,'0'0'3225,"-8"-3"-645,8 3-774,-12-3-258,12 3-516,-12-2-129,12 2-258,-12-3-258,12 3 0,0 0-129,-13-1 0,13 1-129,-13 0 0,13 0-129,-12 5 0,12-5 0,-20 13 0,9-5 129,-1 4-129,-3-2 0,3 1 129,-3 5-129,0-2 129,0 5 0,-1 1 258,1 1-258,1 4 129,-2 2 0,3 5 0,-2 1-129,6 1 258,-1 4-258,3 0 129,1-1-129,3 2 0,3-4 0,3-2-129,4 1 129,2-2 0,4-3 0,5-3 0,-2-5 0,5 0 0,0-5 258,5-3-387,-2-7 258,6 1-129,0-7-129,-1-5 129,5-2-258,1-5 129,0-2-129,-1-3 129,0 0-129,-1-3 129,-5 2-129,-3 2 129,-6-2 0,-2 6 0,-8 0 129,-9 12 0,6-18 0,-6 18 0,-5-12 0,-6 7 0,-4-2 0,-3 1 0,-4 2-129,-1 0 129,-3-1 0,-1 2 0,-3 1-129,3-1 129,-1 3 0,5-1 0,-2-2 0,6 3-129,1 0 129,5 0-129,1 0 0,12 0-129,-13 0 0,13 0-129,0 0-387,0 0-1161,0 0-2451,14 3-129,-14-3-387</inkml:trace>
  <inkml:trace contextRef="#ctx0" brushRef="#br0" timeOffset="47091.69">21321 6716 2451,'10'0'3612,"1"-11"-1290,-11 11-516,14-6 0,-2 3-387,-3-8-258,6 5-129,-3-8-129,5 4-387,-3-5-129,1 3-129,-5-1-129,3 2 129,-7-1-129,-6 12 129,4-17 0,-4 17-129,0 0 0,-12-12 129,0 10-129,-3 2-129,0 0 129,-3 2-129,-1 3 129,1 5-129,-2-1 0,3 3 0,1 4 0,1 0-129,2 3 129,2 3 0,1 1 129,1 3-129,2-1 0,4 3 129,-1-2-129,4 1 258,0-5-129,7 3 0,0-6 0,3-1 129,4-2 0,-1-7-129,3-2 129,3-2-129,2-5 0,2-2-129,2-6 0,0-3-258,6 1-774,-7-3-2580,4-1-903,-1 4-258,-5-5-258</inkml:trace>
  <inkml:trace contextRef="#ctx0" brushRef="#br0" timeOffset="48623.78">21661 6595 1806,'0'0'2193,"0"0"-516,0 0-129,0 0-645,0 0-387,0 0 0,0 0-258,0 0-129,0 0 129,0 11 0,0-11 0,6 18 129,-1-6-129,3 1 0,0 5 258,-1-3-258,6 6 129,-4-3 129,1 6-129,-2-5 129,1 5-258,-3-5 129,-1 3-129,0-5 129,-2 3-129,-1-4 0,3-1-129,-4-5 129,-1-10-129,4 17 0,-4-17 129,0 0-129,0 0 129,0 0-129,0 0 0,0 0 0,1-8 129,-1-4-129,-2-4 0,-2-3 0,-1-4-129,2-2 0,3 2 0,0-4 129,1 1-258,10 1 129,2-1-129,5 2 129,5 3 0,1 1-129,5 2 129,0 2-129,0 1 0,1 3 0,-4 1 0,0 6-387,-5-2-774,-1 3-2580,-1 5-129,-19-1-387</inkml:trace>
  <inkml:trace contextRef="#ctx0" brushRef="#br0" timeOffset="49503.831">22061 6702 645,'0'0'1290,"0"0"129,0 0-129,0 0-258,0 0 258,0 0-258,-6 14-129,5-2 0,1 10 0,-1-2-129,1 6 258,-2-2-258,2 2 258,-4-3-258,4 3-129,0-7 129,2 0-258,2-8-129,-4-11 0,23 13-129,-7-12-129,2-2 258,6-6-258,-2-5 0,3-2-129,0-3 129,-4 0-129,-4-2 0,1 1 129,-9 1 0,-3 1-129,0-1 129,-6 2-129,0 1 129,-2-1-129,-4 2 129,0 1-129,0 1 0,6 11 0,-9-13-129,9 13-129,0 0-258,-11-11-258,11 11-645,0 6-2838,0-6 0,0 0-387</inkml:trace>
  <inkml:trace contextRef="#ctx0" brushRef="#br0" timeOffset="50127.867">22414 6713 1,'0'0'3224,"9"-5"-1289,-9 5 129,0 0-387,0 0-129,0 0 0,8 14-258,-8-14 0,6 23-258,-6-9-387,6 10 258,-5-4-387,2 5-129,-2-4 258,4 3-258,-5-7-129,4 3 129,-4-8-129,1-1 0,-1-11 0,0 0 0,16-1-129,-3-14 0,5-4-129,1-4 129,4-6-129,3 0 0,2 0 0,-3 3 0,-2 4 0,-5 4 0,-3 4 0,-3 2 0,-12 12 0,14-8 0,-14 8-129,0 0 129,8 9 0,-6 5 0,-1 3 0,2 4 0,-1 4 0,2 1 129,-3 2-258,5-3 0,2 5-516,-7-10-2064,6-3-1548,5-3-387,-12-14-129</inkml:trace>
  <inkml:trace contextRef="#ctx0" brushRef="#br0" timeOffset="50579.892">22989 6897 1935,'21'1'2451,"-4"-1"-1806,2 0-129,-2-1 0,3-6 129,-3-2 129,-1-2 129,-2 0 129,-4-3 258,-3 3 0,-7-6 0,1 7 0,-4-6-129,3 16-258,-17-23-129,9 12-258,-7 0-258,3 5 0,-4 4-129,2 2-129,0 1-129,-2 9-129,2 4 0,-5 4 0,6 6-129,-5-1-129,7 2-258,-5-5 0,11 2-258,-6-8-1032,11-14-1806,-2 20-258,2-20 258</inkml:trace>
  <inkml:trace contextRef="#ctx0" brushRef="#br0" timeOffset="51203.928">23237 6348 3096,'0'-12'2967,"0"12"-387,0 0-387,0 0-258,-1-14-516,1 14-258,0 0-258,0 0-129,0 0-129,-1 11-129,1-11 0,-5 20-129,0-7 0,1 10 0,-3 4 0,3 6 0,-5 6-129,3 9 0,-2 2 0,2 5 0,-1 0 0,3-1 0,-1-4-129,5-6 129,0-10-258,1-8 129,8-10 0,5-9-129,8-7 129,5-3-129,5-11 0,3-4-129,3-5 258,-1-1-258,-2 0 129,-4 3 0,-5 4 0,-8 2-129,-4 4 129,-14 11 0,13-3-129,-13 3 129,5 12 0,-5 3 0,4 4-129,-1 2 129,3 4 0,0 0 0,2-1 0,3-3-129,3 2-258,-4-12-774,14 2-2193,-7-9-1161,-3-6-258,3-10-387</inkml:trace>
  <inkml:trace contextRef="#ctx0" brushRef="#br0" timeOffset="51396.939">23661 6404 5934,'-6'-15'4773,"4"0"-774,2 15-129,4-12-3999,8 12-1677,1 0-2322,-3 0-258,6 8-258</inkml:trace>
  <inkml:trace contextRef="#ctx0" brushRef="#br0" timeOffset="51855.966">23874 6676 1935,'22'40'3225,"-18"-14"-258,5 0-1806,2 9 258,-1-6-387,2 4 129,-4-8-129,5 2 258,-6-8-516,6 2 258,-13-21-258,14 20 129,-14-20-387,13 4 129,-13-4-129,12-14-129,-10-7 0,8 2-129,1-10 0,3-3 0,5-5-258,1 1-258,4 2 258,-3-4-258,5 8 0,-8-1-645,9 12-516,-11 2-2580,-2 0-645,0 9-258,-7-3 129</inkml:trace>
  <inkml:trace contextRef="#ctx0" brushRef="#br0" timeOffset="52636.01">24367 6813 774,'3'-13'3225,"-3"13"-1677,0 0 129,0 0 0,12-4-129,-12 4 0,0 0-387,0 0 0,0 0-258,0 0-129,0 0-129,0 0-258,0 0-129,0 0 0,0 0-129,0 0 0,0 0 0,0 0 0,14 8 0,-14-8 129,20 3 0,-4-3 0,3 0 0,0-4 0,4-1 0,-1-7-129,1 1 129,-6-5-129,3 2 129,-9-3-129,0-1 0,-5 2 0,-4-1-129,-2 3 129,-1 1 0,-6 2-129,-5 5 129,-1 0-129,-4 3-129,1 3 129,-4 0-129,2 9 129,-3 1-129,-1 2 129,2 3 0,1 3 0,0 4 129,-1-2-129,2 7 258,0-4-129,3 5 129,-1-4 129,5 2-129,2-4 0,5 2 0,3-4 0,4 1-129,7-1 0,9-1-129,5-1 129,2-9-774,15 11-2322,-3-11-1419,-2-3-387,1-5-645,-5-2 258</inkml:trace>
  <inkml:trace contextRef="#ctx0" brushRef="#br0" timeOffset="53732.073">24504 6454 1548,'-1'-14'3225,"1"2"-516,0 12-387,7-12-387,-7 12-387,5-13-258,-5 13-129,6-11-129,-6 11-387,0 0 0,0 0-129,0 0-129,0 0-129,15 0 129,-15 0-129,8 21 0,-2-1 0,7 8 0,-3 5 0,7 7-129,-2 3 129,6 4-129,-1 1 0,5 2 0,-1-5 129,2 0-129,-1-8 0,-4-4 0,1-6-129,-3-7 129,-5-5 129,0-3-129,-14-12 129,14 7 0,-14-7 0,7-7 0,-7-5-129,2-5 0,-2-8 0,0-6-129,0-6 129,0-7-258,-4-4 258,1-6-129,-2-1 0,2-1-129,-1-1 258,0 3-258,2 5 129,1 6 0,1 5-129,0 8 129,0 6-129,0 6 0,2 7-258,-2 11-387,0 0-1290,0 0-2451,0 0-258,0 8-516,0-8 258</inkml:trace>
  <inkml:trace contextRef="#ctx0" brushRef="#br0" timeOffset="54408.111">25037 6552 2193,'19'86'3483,"-17"-39"-516,3 2-774,3 3-516,-7-11-258,6 2-516,-7-13 129,5-1-129,-4-9-258,4-4-258,-3-4-129,-2-12-129,0 0-258,12 5 129,-12-5-258,7-12 0,-5-5 0,-2-5 0,0-5 0,-4 1 129,-2-6 0,-4-2-258,0-3 387,-5-1-129,4-2 129,-4 0-129,1 3 129,3 0-129,-1 5 129,4 3 0,4 2 0,3 3 0,1 3 0,5 3 0,6-1 129,6 2-129,1 0 129,4 3-129,0 2 129,4 2 0,-5 3-129,3 4 258,-3 3-129,-2 0 0,-5 8 0,-4 4 0,-3 7 129,-2 5 129,-5 2 0,0 6 387,-10-2-258,2 6 0,-6-4 0,2 3 129,-6-6-258,0 2 129,-3-8-258,0 1-258,-1-1-774,-10-8-2967,5-5-645,1-3-516,0-7-258</inkml:trace>
  <inkml:trace contextRef="#ctx0" brushRef="#br0" timeOffset="56237.216">16498 7479 774,'0'0'3612,"0"0"258,0 0-1806,-6-14-645,6 14-129,0 0-129,8-1-129,-8 1-258,0 0 129,0 0-387,14 4-129,-14-4-129,8 16-129,-6-5-258,-2-11-516,8 26-2451,-3-7-1161,-5-3-258,1 6-129</inkml:trace>
  <inkml:trace contextRef="#ctx0" brushRef="#br0" timeOffset="56484.228">16500 7945 1677,'0'0'3612,"5"15"258,-5-15-903,0 0-2838,0 0-129,0 0-129,0 0-258,6 12-2064,-6-12-1290,0 0 0</inkml:trace>
  <inkml:trace contextRef="#ctx0" brushRef="#br0" timeOffset="56756.246">16557 8511 2580,'14'7'3354,"-14"-7"-1290,12-3-774,-12 3-387,0 0-774,11-14-1548,-11 14-2193,0 0 258</inkml:trace>
  <inkml:trace contextRef="#ctx0" brushRef="#br0" timeOffset="57048.26">16508 9119 516,'0'19'3741,"1"-5"258,-1-14-129,0 0-2967,0 0-645,13-2 0,-13 2 0,15-6-516,-15 6 0,16-4-903,-16 4-2451,14-9-258,-1 6 0</inkml:trace>
  <inkml:trace contextRef="#ctx0" brushRef="#br1" timeOffset="74263.245">19937 8595 645,'0'0'1161,"0"0"258,0 0-258,0 0 129,0 0-129,0 0 0,0 0-258,-1 11 0,1-11 0,-2 12-258,2-12 0,-3 12 129,3-1-387,0-11 258,0 20-387,0-8 0,0 1 0,0 3-129,0 2 258,0 3-258,2 2 129,-2 0-129,0 4 129,0-1 0,0 2 129,0-3-129,0 6 0,-2-6 0,2 4 129,-3-3-258,3-3 129,0-4 129,0 0-129,0-6-129,5-1 129,-5-12-129,18 9-129,-3-9 129,4 0 0,4-2-129,0-5 129,8-1 0,0-5-129,5 1 129,0-1-129,0 0 0,-2 1 129,-4 0-129,-2 4 129,-6 1-129,-4 1 129,-4 2-129,-14 4 0,13-1-129,-13 1-258,0 0-645,0 0-2064,0 0-1290,-6 0-387,-8 0 129</inkml:trace>
  <inkml:trace contextRef="#ctx0" brushRef="#br1" timeOffset="74691.272">19934 8833 2967,'0'0'3741,"0"0"-1806,0 0-258,0 0 0,0 0-258,0 0-129,0-15-129,0 15 0,9-11-387,4 9 0,-2-6-258,5 4-129,-1-4-129,5 3-129,3 0 0,-1 0-129,5 0 0,1 1 0,3 2-387,-3-6-258,6 8-1677,-4 0-1935,-7-8-387,-2 4 129</inkml:trace>
  <inkml:trace contextRef="#ctx0" brushRef="#br1" timeOffset="75013.29">19892 8558 2451,'21'-3'3870,"-21"3"129,15-17-2322,0 13-516,0-6 0,8 3-129,-2-3-645,5 5 0,4-2-387,0 2-129,7 4-645,-2-2-2322,3-3-774,5 6-516,-9-7 517</inkml:trace>
  <inkml:trace contextRef="#ctx0" brushRef="#br1" timeOffset="75944.343">20571 8744 1677,'0'0'1806,"0"0"0,0-13 129,0 13-516,0-11 129,0 11-387,6-13 0,-6 13-258,0 0 0,20-10-129,-20 10-258,15-4-129,-15 4 129,21 0-258,-21 0-129,24 2 0,-14 5 0,4 1 0,-2 4-129,0 0 129,-2 2-258,0 3 258,0 3-258,-2-1 129,-2-1 0,-1 3 0,-1-4 0,-2 3 0,-2-1 0,0-3 0,0-2-129,-5-1 258,-1 1-258,6-14 258,-13 19-258,13-19 129,-18 12 0,7-7 129,-2-5-129,0 0 0,0 0 0,-1-5 0,4 0 0,-4-3 0,14 8-129,-20-16 129,20 16-129,-11-12 129,11 12-129,-2-16 129,2 16-129,2-15 129,4 3 0,5 1-129,-1 0 129,3 1 0,1 1 0,1-2-387,5 6-258,-3-3-645,4-1-2709,1 9 0,-3-3-387</inkml:trace>
  <inkml:trace contextRef="#ctx0" brushRef="#br1" timeOffset="77011.404">21108 8720 774,'0'0'2193,"0"0"-516,0 0-258,0-10 129,0 10-516,0 0-258,0 0-129,-11-3 0,11 3-129,-14 0 0,14 0 0,-16 0 129,16 0-129,-18 8 0,6-4-129,1 1-129,-2 2 0,13-7 0,-21 17-129,12-6 0,-3-2 0,3 3 0,-1-2 0,3 2 0,-1 0 0,1 0 0,-1 4 258,3-1-129,-3 2 0,6-2 0,-3 0 0,5 2 129,-1-3-258,1 0 258,3-2-129,-3-12-129,20 14 0,-6-11 0,7-3 0,2 0-129,4-4 0,0-6-258,7 3-774,-5-3-2580,-2-4-645,7 9-516,-12-8 258</inkml:trace>
  <inkml:trace contextRef="#ctx0" brushRef="#br1" timeOffset="78415.485">21213 8418 1161,'0'-12'1419,"0"1"0,0 11-387,2-13 0,-2 13 129,6-12-387,-6 12-129,4-12 129,-4 12-129,4-11 0,-4 11-387,0 0 129,4-15 0,-4 15-258,0 0 0,0 0 0,7-10-129,-7 10 129,0 0-129,0 0 129,0 0 0,0 0 129,1 10-129,-1-10 129,1 17 0,2-5 258,-2 3-258,2 4 129,-1-1 129,4 8 0,-3 0 0,4 9 0,-4-1 0,6 6-258,-2 1 258,2 2-387,-2-1 387,3-1-387,1-4-129,-1-1 129,1-5-129,-1-2 129,0-4-129,-2-6 0,-1-5 0,-2-2 0,-5-12 129,0 0-129,12 8 0,-12-8 129,8-12-129,-2-1 0,1-6 0,2-1 0,1-4 0,-2 3 0,4-1 0,-1 2 0,0 4 0,-3 3-129,-8 13 129,17-12 0,-17 12-129,0 0 129,14 12-129,-11 1 129,2 2 0,0 6 0,-1 2-129,0-2 258,-1 4-258,0-3 258,-1 1-129,-1-2 0,-1-1 0,0-6-645,4 1-2064,-2-1-1548,-2-14-258,0 0-258</inkml:trace>
  <inkml:trace contextRef="#ctx0" brushRef="#br1" timeOffset="79715.559">22087 8674 1677,'0'0'1548,"6"-10"0,-6 10-258,0 0 129,12-10-516,-12 10-129,0 0-387,0 0 129,0 0-129,0 0 0,0 0 0,0 0 129,0 0-129,-4 10-129,4-10 129,0 17 0,0-8-129,2 3 129,4 1-129,0 1 0,2 4 0,3 0-129,-2-1 258,2 0-258,2-1 0,-5 0 0,3 0 0,-4-1 0,1-2 0,-3 0 0,-1-2 0,-4-11 0,3 19 258,-3-19-129,0 0 0,0 0 0,-11 4 0,11-4-129,-15-11 129,9-2-129,-1-2 129,2-4-258,2 1 129,1-2-129,2 1-129,0-3 129,9 2 0,1 2 0,4-1 0,2 2-258,2 1 258,1 2 0,3-1 0,1 5 0,-3 1 0,1 3 0,-1 1-129,-2 4 129,-2 1-129,0 0-516,-16 0-1161,19 7-2451,-6 3 0,-13-10-258</inkml:trace>
  <inkml:trace contextRef="#ctx0" brushRef="#br1" timeOffset="80743.618">22622 8695 774,'0'0'1677,"0"0"-129,0-14-516,0 14 258,0 0-129,0 0-258,0 0 0,0 0-129,0 0-129,0 0-129,0 0 0,0 0 0,0 0 129,0 0-129,1 12 129,-1-12-129,4 18 129,-4-5 0,2 3 0,-2 0-129,5 4 0,-4-2-129,4 3 129,-3-5-258,5 3 0,0-5-129,4 1 0,0-5 0,3 0 0,4-6-129,0-1 0,2-3 129,1 0-129,-4 0 129,2-8-129,-5-2 129,-1-3-129,-5-2 129,-2 1-129,-3-1 129,-3 0-129,0-1 0,0 1 0,-3 0 0,-3 4-129,0-1 129,-2 1-129,8 11 0,-14-20-129,14 20-516,-12-16-387,12 16-1677,0 0-1419,0 0-387,0 0 0</inkml:trace>
  <inkml:trace contextRef="#ctx0" brushRef="#br1" timeOffset="81255.647">22998 8376 645,'0'0'2838,"0"0"-1548,0 0-258,0 10 0,0-10-129,0 17 258,0-5-516,0 6 258,0 3 0,0 6-258,0 0 258,1 10-387,0-3 258,5 7-258,-3-3 258,5 2-516,-3-6 0,3-1 0,-3-5-258,0-7-387,3-1-1032,-3-3-2322,-5-17-516,0 0 129</inkml:trace>
  <inkml:trace contextRef="#ctx0" brushRef="#br1" timeOffset="81847.681">23270 8734 903,'41'-6'1806,"-15"0"129,1-4-258,0 3 129,-6-5-387,2 1 0,-6 0-387,0 4-516,-7-5 129,-10 12-258,11-16-129,-11 16 0,2-12-129,-2 12 0,0 0 0,-12-12 0,12 12 0,-20-2-129,20 2 0,-21 0-129,7 1 129,-2 3-129,2 1 129,0 2 0,-2 1 129,2 2-129,-4-3 516,4 5-258,-2-1 258,6 4-129,-5-3 258,7 5 0,-4-5-129,5 6 129,-1-3-258,5 3 0,-1-3 0,4 5 0,0-2-129,4-1 0,5-1-129,7 2 0,5-3 0,6-1 0,6-5 0,5-1-258,5-3-516,-3-3-2580,3-2-1161,2 0-387,-9-9-387</inkml:trace>
  <inkml:trace contextRef="#ctx0" brushRef="#br1" timeOffset="83195.758">20061 9682 1806,'0'-14'2064,"0"14"-258,0-15 0,0 15-258,0-14-387,0 14-258,0 0-129,0 0-129,0-13-129,0 13-129,0 0 0,0 0-258,0 0 0,3 10 0,-3-10 0,7 21 0,-2-4 129,1 3 129,-3 2-129,4 5-129,-3-2 129,2 1 0,-4-2-129,1 2 0,-3-6-129,2 0 258,-2-4-645,0-6-129,0 4-1548,3-2-1935,-3-12 0,0 0-129</inkml:trace>
  <inkml:trace contextRef="#ctx0" brushRef="#br1" timeOffset="83795.791">20285 9706 2322,'0'0'1548,"7"8"-129,-7-8 516,1 14-258,4-2-129,-4 3-129,6 4-387,-6 0 0,8 6-129,-5-8-129,4 8-258,-3-9 0,2 3 0,-7-19-258,16 13 129,-16-13-129,24-7-129,-9-8 129,5-7-129,1 0-129,1-5 0,4 1 0,-2 5 0,-2 5 0,-3 4 0,-2 8 129,-4 4 0,-13 0 0,19 21 0,-16-6 129,2 4-129,-4 3 129,4 0-129,-5-2 0,5 3 129,-4-4-258,1 2 129,1-3 0,-1-3-129,-1-1-129,-1-14-645,8 18-2709,-8-18-903,0 0-387,0 0-258</inkml:trace>
  <inkml:trace contextRef="#ctx0" brushRef="#br1" timeOffset="84839.852">21133 9464 1,'0'0'2966,"0"0"-1031,14-12-387,-14 12 0,0 0-516,13-5-129,-13 5-387,0 0 129,15 10 0,-12 2-258,4 10 258,-5 1 0,6 10 129,-5 8-258,1 5 258,-3 2-258,4 5 129,-5-6-258,1 3 129,-1-8-387,0-6 129,0-9-258,0-8-129,0-3-516,0-16-903,0 0-2322,0 0-516,-11-14 0</inkml:trace>
  <inkml:trace contextRef="#ctx0" brushRef="#br1" timeOffset="85175.871">21094 9694 645,'0'0'2064,"0"0"0,17-3 0,-3 1 129,-1-7-129,6 8-387,-3-8-387,9 7-516,-7-1 0,8 3-258,-1 0 0,1 0-387,-1 5 0,1-1 0,0 2-129,0-4 0,-1 5-258,-4-7-387,2 3-1161,-2 1-2322,-9-6-258,2-2 129</inkml:trace>
  <inkml:trace contextRef="#ctx0" brushRef="#br1" timeOffset="85719.901">21443 9433 2193,'0'0'2967,"0"0"-1419,0 0-258,0 0-387,7 7 0,-7 5-258,0-1 258,1 8 129,-1 3 129,1 9 0,-1 3-129,5 10-129,-4-1-129,5 7 0,-4-4-258,4 1-129,-1-6-258,2-2 0,-2-11 0,1-5-129,2-10 0,-8-13 0,19 6 0,-7-12-129,4-8 129,-1-5-129,5-2 0,-3-2 129,2 1-129,-5 4 0,1 7 129,-15 11 0,18 0 0,-18 0 0,8 17 0,-5 5 0,-3 2 0,1-1-258,4 5-1161,-3-6-2709,-1-11-258,6-1-258</inkml:trace>
  <inkml:trace contextRef="#ctx0" brushRef="#br1" timeOffset="86303.935">22018 9719 1,'0'-11'1547,"0"11"-515,-14-7-129,14 7-129,-18-2 0,18 2 0,-20-5 129,20 5 0,-16 0-129,16 0 0,-17 0-129,17 0 0,-12 3 0,12-3 0,-12 17 0,12-17 129,-14 26 129,3-11 129,8 7-129,-8-5 0,7 8 0,-2-5-129,6 7-129,0-5-258,3 2 129,4-5-258,6 0 0,0-6-129,8-1 129,-2-7-129,5-3 0,0-2-129,0-5 0,3-4-129,-2-3-258,8 6-1419,-5-5-2838,-3-2-129,-4 4-129</inkml:trace>
  <inkml:trace contextRef="#ctx0" brushRef="#br1" timeOffset="87572.008">21902 9818 1,'0'0'1547,"0"0"1,0 0-387,0 0 129,0 0-387,0 0 129,0 0 0,0 0 258,0 0-258,0 0-129,8 2-258,-8-2 0,14-1-258,-14 1 129,16-6-387,-4 0 0,-12 6 0,20-8 0,-20 8 0,21-13-129,-21 13 258,20-14 0,-20 14-129,13-20 0,-7 8 0,-6 12 0,8-22 0,-8 22 0,2-17 0,-2 17-129,0-12 0,0 12 129,0 0-129,0 0 0,-9-12 0,9 12 129,-13 0-129,13 0 0,-17 0 258,6 0-258,-3 0 129,0 2 0,0 4 0,0-2-129,1 1 0,-1 2-129,5 3-516,-1-6-903,10-4-2580,-6 21 0,6-21-387</inkml:trace>
  <inkml:trace contextRef="#ctx0" brushRef="#br1" timeOffset="89675.129">22661 9610 1032,'0'0'2451,"0"0"-258,0 0-387,0 0-387,0 0-387,0 0-129,0 0-258,0 0-129,0 0-258,-12-5 0,12 5 0,0 0-129,0 0 0,-12 5-129,12-5 129,0 0 0,0 0-129,-11 11 129,11-11-129,0 0 129,0 0 129,0 0-258,-12 11 0,12-11 0,0 0 0,0 0 129,0 0-129,0 0 0,0 0 129,0 0 0,-11 7 0,11-7 0,0 0 0,0 0 0,-14 6 258,14-6-258,0 0-129,-11 5 129,11-5 0,0 0-129,-6 11-129,6-11 129,-5 12 0,3 0 0,2-12 0,-6 21 129,1-9-129,2 2 0,0 2 258,0 0-258,1 1 129,1-1 0,1 2 0,0-3 0,5 2 129,1-4-129,3-1 0,-1-1-129,4-1 129,-12-10-129,21 10 0,-21-10 129,18 4 0,-18-4-129,13 0 129,-13 0 0,10-4 0,-10 4-129,0 0 129,12-8-129,-12 8 0,0 0 0,0 0 0,0 0 0,11-10 129,-11 10-129,0 0 0,0 0 129,0 0-129,0 0 129,0 0-129,0 0 0,0 0 0,0 0 129,0 0-129,0 0 0,0 0-129,0 0 129,0 0 0,0 0 0,0 0-129,0 0 0,-8-1-258,8 1-516,0 0-2064,0 0-1161,-8 9-258,8-9 0</inkml:trace>
  <inkml:trace contextRef="#ctx0" brushRef="#br1" timeOffset="91043.207">22603 9469 129,'0'0'2064,"0"0"-387,0 0 0,0 0-387,0 0 129,0 0-387,0 0 129,0 0-258,0 0-129,0 0-387,0 0 129,0 0-387,0 0 0,0 0 0,0 0 258,0 10-129,0-10 0,0 14 129,0-14 129,-1 17-258,0-6 129,1 3-129,0 1 129,0 4-258,0 4 0,4-2 0,-1 10 0,3 2 0,-1 1-129,3 2 258,-4-2-129,5 3 0,-2-5 129,0 2-129,-3-8 0,2 1 258,-3-6-258,-1-1 0,-2-4-129,0-2 129,0-2-129,-2 0 0,2-12 0,-6 20 0,6-20 0,-7 13 0,7-13 0,0 0 0,-5 13 0,5-13 0,0 0 0,0 0 0,0 0-129,0 0 129,0 0-129,0 0-516,7-1-258,-7 1-2451,0-17-903,0 17-387,-1-25 258</inkml:trace>
  <inkml:trace contextRef="#ctx0" brushRef="#br1" timeOffset="92763.305">22536 9480 1161,'0'0'2838,"2"-11"-129,-2 11-774,10-13-129,-10 13-129,18-16-645,-6 11 0,-12 5-516,24-12 129,-13 5-258,5 6 0,-1 0-258,3 1-129,-2 0 258,2 2-258,0 2 129,-1 0-129,0 0 129,0 1 0,-3 1 129,4 0-129,-3 0 129,3 0 0,-2 2 0,2 1-129,-2 2 258,2 0-258,-4-1 0,2 2 129,-4 0-129,2 0 129,-8-2-129,2 4 129,-3-2-129,0 2 0,-4-1 0,1 1 0,-2-1 0,0 1 0,-4 1-129,-4-1 0,-1-2 129,0 3-129,-5-2 0,-4 0 129,3-1-129,-5 1 0,0-2 129,0-1 0,-5-2-129,5-4 129,-2 0 0,0 2 0,-1-6 0,5 0-129,-2 0 258,2-5-129,3 0-129,1 0 0,1-2 0,1 1 0,12 6 0,-19-11 0,19 11 0,-14-7-387,14 7 0,0 0-387,0 0-1032,0 0-2709,0 0-129,0 0-516</inkml:trace>
  <inkml:trace contextRef="#ctx0" brushRef="#br1" timeOffset="93995.376">23337 9461 2193,'0'0'2838,"0"0"-387,0 0-645,0 0-258,-4-10-129,4 10-387,0 0 0,0 0-129,-11-6-129,11 6 0,0 0-258,-13 0 129,2 0-129,11 0-129,-20 12 0,20-12-258,-22 17 129,7-6-258,3 2 129,-3 0-129,2 3 0,-1 1 129,-2 1-129,5 1 0,-1 2 129,1-2-129,2 4 0,1-2 129,1 5-129,1 1 129,-1-1-129,6 4 129,-3-3-129,4 4 129,0-2 0,0 3 0,5-6-129,5 3 258,1-7-129,5 0 0,1-3 0,5-2 0,1-5 0,2-3 129,2-3-129,1-1 0,0-5-129,-1 0 129,-2-3-129,-2-2 129,-4-2-129,-1 2 0,-8 0 0,-10 5 129,17-9-258,-17 9 0,0 0-516,0 0-516,0 0-2451,0 0-1161,0 0 0,0 9-645</inkml:trace>
  <inkml:trace contextRef="#ctx0" brushRef="#br1" timeOffset="94476.401">23625 9496 2580,'0'15'2064,"1"-3"-258,-1 4 258,4 6-387,-4 2 0,2 10-258,-2 3-258,3 6-129,-3-2-387,3 5 129,-2-4-387,2 2-129,2-6-129,1-4 0,2-10 0,-1 0-129,2-8 0,-3-5-387,7-2-645,-13-9-3225,12 0 258,-1-5-645</inkml:trace>
  <inkml:trace contextRef="#ctx0" brushRef="#br1" timeOffset="94844.424">23622 9485 2580,'17'-16'4257,"-1"8"129,-2 3-2193,-1-8-129,9 8-645,-4-5-516,7 10 129,-5-5-516,6 5-129,-4 1-129,2 3-129,-5 3-129,-3-2 0,-1 3 0,-15-8-387,23 12-387,-23-12-1419,0 0-2193,0 0 129,0 0-645</inkml:trace>
  <inkml:trace contextRef="#ctx0" brushRef="#br1" timeOffset="95185.441">23647 9682 1806,'-5'17'3741,"5"-17"-1032,0 12-258,0-12-387,11 0-387,-2-8-129,7 8-258,-2-13-387,7 8-129,-4-6-258,4 5-258,-1-1-129,0 2-129,0 5-516,-5-3-774,5 3-2709,-3 4-516,-6-4-129,4 5 0</inkml:trace>
  <inkml:trace contextRef="#ctx0" brushRef="#br1" timeOffset="96263.505">24305 9378 2451,'-7'-3'3870,"7"3"-1290,0 0-516,0 0-774,-15 6-258,15-6-387,-12 10-258,12-10-129,-19 19 0,10-9 0,-3 1-129,-1 1 129,-1 2-129,0 1 258,-1 2-129,2 0 129,-2 0-129,3 4 129,-2-1 0,5 2 0,-4-1 0,8 1 0,-4 2-129,5 1 0,-5 0-129,8 3 129,-1-2-129,2 3 129,0-1 0,0-2 0,3-2 0,4-2 0,0-1-129,3-3 129,-1-2-129,4-1 129,-1-3-129,3 3-129,-1-4 129,5-2 0,-3-1-129,4-5 0,0 2 129,3-3-129,-3-2 0,2 0 0,-1 0 0,-1 0 0,0-5 0,-1 0 0,-4-2 0,0 0 129,-2-1-129,-2-2 0,-11 10 129,17-21-129,-12 9 129,0 0-129,-3 0 0,-1 0 0,-1-2 129,0 3-129,0-1 0,-2 0 129,-4 1-129,-3 0 0,9 11 0,-20-20 0,20 20 0,-21-16-129,21 16 129,-21-14 0,21 14 0,-19-11 0,19 11 0,-13-6 0,13 6 0,-17-3 0,17 3 0,-16 0 129,4 0-129,0 0 0,2 5 0,-2-1 129,-1 2-129,1-1 129,1-1-129,-2 2 0,13-6 0,-19 7 129,19-7-129,-20 4-129,20-4 0,-15 3-774,15-3-2451,-1 10-1290,1-10-258,-12 0-387</inkml:trace>
  <inkml:trace contextRef="#ctx0" brushRef="#br1" timeOffset="113951.517">20644 10814 1,'0'0'1805,"0"0"-128,0 0 0,0 0-129,6-4 0,-6 4-258,0 0 129,0 0-258,0 0-129,0 0-129,0 0 129,0-14-258,0 14 129,0 0-387,0 0-129,0 0-129,-9-6 0,9 6 129,-13 0-129,13 0-129,-18 7 0,6 1 0,1-1 0,-4 3 129,15-10-129,-23 18 0,12-5-129,-1-1 129,2 0-129,10-12 0,-15 20 0,15-20 0,-13 20-129,13-20 129,-8 13-129,8-13 129,-2 12-129,2-12 129,0 0 0,0 11 0,0-11 0,0 0 0,7 11 0,-7-11 0,14 11 0,-3-6 0,3 1 0,1 0-129,3 3 129,0-1 0,1 1 0,3 1-129,-4-3 129,1 4 0,-1-3 0,-4 2 0,-4-2 0,-10-8 0,14 16 0,-14-16 0,0 15 0,0-15 129,-10 11-129,-1-3 129,-6-5-129,1 0 0,-3 0 129,-1-3-129,0 0 129,0-2-129,2 0 0,2-3-129,4 0 129,12 5-258,-20-12-258,20 12-645,0 0-1806,-5-11-1419,5 11-129,4-11 0</inkml:trace>
  <inkml:trace contextRef="#ctx0" brushRef="#br1" timeOffset="114543.551">20834 10875 1806,'0'0'3225,"0"0"-1032,0 0-774,0 0 0,0 0-516,0 0-129,0 0-258,0 0 129,0 0-129,1 7 0,3 4-258,-1 0 129,2 8-129,1 0 129,-1 6 0,1 2-129,0 9 0,1-1 129,0 5-129,0 0 0,-1 0 0,-3-3-129,-1-2 0,1-7-129,0-4 129,-2-4-129,0-9-129,-1-11-129,0 0-516,12 7-1032,-12-7-2193,3-14-387,3 2 0</inkml:trace>
  <inkml:trace contextRef="#ctx0" brushRef="#br1" timeOffset="115003.577">20834 10904 2451,'16'-29'3870,"-9"11"129,3 3-2451,6 8-129,1-6-258,2 9-258,-1-4-516,4 8 0,-2 0 129,1 9-258,-3 3 0,1 4-129,-3 1 129,2 4-129,-9-1 0,1 3 129,-4-3 129,-5 4-258,-1-3 258,-5 3-129,-6-6 0,-3 4 0,-3-3 0,-3-1-129,-5-5 0,3-2 129,-2-3-258,1-5 0,2-3 0,3 0 0,3-2-129,2-7-387,13 9-516,-9-14-2193,9 0-1290,0 14-129,9-20-258</inkml:trace>
  <inkml:trace contextRef="#ctx0" brushRef="#br1" timeOffset="115611.612">21161 11001 1,'0'0'3095,"0"0"-1805,0 0-387,0 0 258,17 10-258,-3-10-258,-1 0-258,1 0-129,4-3 129,-1-4-129,1 0 0,0-3 129,-2-2 129,2-2 0,-2-1 0,5 0 129,-10-2 129,5 3-129,-8-3-129,7 5 0,-12-3 0,-3 15-129,10-18-129,-10 18 0,-3-11-258,3 11 129,-17 0 0,7 0-129,-3 0 0,-3 4 0,0 4 258,3 3-516,-2-3 516,0 5-258,0-1 129,-1 5-258,3 0 258,-3 3-129,3 1 129,-4 0-129,4 0 258,2 0-129,-3 1 258,5-1 0,1-2-129,5 0 258,2-4-258,2 2 129,8-5-258,7-2-129,6-3-258,2-7-1032,13-2-2709,4 0-387,-4-11-387,8-1 129</inkml:trace>
  <inkml:trace contextRef="#ctx0" brushRef="#br1" timeOffset="116443.66">21788 10868 1548,'-14'-11'3225,"14"11"-1677,0 0-645,0 0-129,0 0-258,0 0 129,0 0 129,0 0 0,-12-4-129,12 4 0,-13 3-129,2 4 258,1 3-129,-3-1-129,1 6-129,-2-2 258,2 7-258,-3-2-129,3 6 258,-3-3-129,8 4 129,-2-1-258,2 1 387,1-5-387,4-2 129,2-1-129,0-3 0,0-14-129,18 10 0,-5-10 0,7-2 0,5-6-129,1-5 0,2-5 129,1 3-258,1-3 258,-2 2-258,-3-1 258,-2 0-258,-7 4 129,1 3 0,-7 0 0,-10 10 0,13-13 0,-13 13-129,0 0 0,0 0 129,0 0-129,0 0 129,0 0 0,0 0 0,1 10 0,-1 1 129,3 5 0,-1 0-129,0 2 129,3 2-129,2-1 0,4-2 0,2 3-645,-13-20-2064,24 13-1677,-3-10-258,-3-7-129</inkml:trace>
  <inkml:trace contextRef="#ctx0" brushRef="#br1" timeOffset="117707.731">22303 10539 903,'0'0'1419,"-8"0"-129,8 0 258,-18 7 0,18-7-258,-14 14-129,8-3-258,6-11 0,-14 18-129,14-18-129,-13 23 0,13-23-129,-11 27 129,5-11-258,2 5 129,-1 3-129,2 6-129,-1 8 129,4 6 129,0 5-258,5 8 0,0 4-129,4 2 0,-1 0 0,3 1 0,-3-5-129,-2-7 129,0-7 0,-3-8 0,-3-9 258,0-7-258,0-10 0,0-11 0,-11 8-129,11-8 0,-16-11-129,4-5 129,0-4-129,-1-4-258,1 0 258,-1-6-258,3 5 129,-2-4-129,8 4 129,0-1-258,4 3 129,0-1 129,7 2 0,3-2 129,4 3-258,3-1 258,5-1 129,1-3-129,4 3 0,2 0 0,1 2 258,-2 2-129,0 1 129,0 6 387,-7 1-129,1 8 258,-9 3 129,1 7-129,-14-7 0,9 30 0,-8-10 0,2 6-129,-3-2-129,2 5-129,2-3-129,1-1 0,4-4-129,-1-4-129,8-1-645,-16-16-2451,19 5-1419,-2-5 129,-8-15-516</inkml:trace>
  <inkml:trace contextRef="#ctx0" brushRef="#br1" timeOffset="117907.741">22533 10802 5031,'0'0'4515,"-12"-9"0,12 9-645,8-5-3741,4 4-258,0-4-645,8 4-2064,1 1-1419,-7 0-129,7 0-258</inkml:trace>
  <inkml:trace contextRef="#ctx0" brushRef="#br1" timeOffset="118451.775">22687 11069 774,'10'0'3999,"-4"-12"-129,13 5 0,0-4-2838,-4-7-129,7 6 0,-5-5-387,5 4-129,-3-3 129,1 1-258,-3 1 0,0 3-129,-7-1-129,2 3 258,-12 9-129,13-14 129,-13 14-129,0 0 387,-6-16-258,6 16 129,-13-11-129,13 11 0,-19-10 0,19 10-129,-22-9 0,10 6 0,2 3-129,-1 0 0,-2 7 129,3-2-129,-3 5 129,1 4-129,1 0 258,1 4-129,-2-3 129,4 6-129,-4-1 387,5 6-258,0-3 0,5 5-129,1-1 0,2-2 129,7 0-258,8-2 0,4-2-258,3-10-516,14 2-2064,1-11-1677,-2-7-387,3-5-129</inkml:trace>
  <inkml:trace contextRef="#ctx0" brushRef="#br1" timeOffset="119139.814">23301 10856 2709,'-14'0'4515,"14"0"-387,-20 1 129,4-1-3225,16 0-387,-24 7-129,12-2-129,-2 1 258,0 4-258,-2-3 129,3 2-258,-1 1 129,4 1-129,-2-2 0,4 6-129,-1-3 0,3 1 0,1-3 0,1 2 0,4-12 0,0 21 129,0-21-258,10 18 129,-10-18-129,20 18 129,-10-10-129,5 3 129,0 0-129,0 1 0,-2 0 129,0 0 0,-3 0-129,-2 3 129,-1-2 0,-2-1 0,-5 0 0,0 2 129,-6-3 0,-2 2 129,-4-2-129,-1 0 129,-3-4-129,0 3 0,-3-5-129,2 1-129,1-2 0,-2-4 0,4 3-387,-3-3-516,17 0-2451,-16 7-1419,5-7-258,-1 0-516</inkml:trace>
  <inkml:trace contextRef="#ctx0" brushRef="#br1" timeOffset="135827.768">21314 11938 903,'4'-15'1032,"-4"15"258,0 0-387,0 0 129,2-12 129,-2 12 0,0 0-258,0-13 129,0 13 0,0 0 0,0-11 0,0 11-129,0-11 0,0 11-129,0 0-258,-6-14 0,6 14 0,0 0-129,0 0-129,0 0 0,0 0 0,0 0-129,0 0 0,0 0 0,0 0 129,0 7-129,0-7 0,0 18 0,0-4 0,0 0 0,2 4 0,0-1 0,2 4 0,1-2 129,-1 3-129,2-3 0,1 1 0,-1 0 0,0-4 0,2-3-129,-8-13 129,17 16-129,-17-16 129,17 3-129,-4-5 129,-13 2-129,25-23 129,-15 7-129,1-1 0,2-2 129,-3 2-129,0-3 0,-1 5 0,-2 1 0,-1 4 0,-6 10 129,8-15-258,-8 15 129,0 0 0,0 0 0,0 0 0,0 0 0,0 0 0,13-1 0,-13 1 0,7 11 0,-3 0 129,3 5-129,1 4 0,0 1 129,-1 4-129,4-1 129,-2 0 0,1-1 0,-1-1 129,0-6-129,0-1 0,-9-15 0,18 12 0,-18-12-129,18-1 129,-9-10 0,0-2-129,-1-6 129,-1-5-129,-1-1 0,1-1 0,-3-2 129,-1-1-129,1 4 0,-3 3 0,1 3 0,-1 6 0,0 1-129,-1 12 0,0 0-516,0-14-645,0 14-2193,3 6-1290,-3-6-129,0 0-129</inkml:trace>
  <inkml:trace contextRef="#ctx0" brushRef="#br1" timeOffset="136662.816">21920 11773 903,'-5'-15'3483,"5"15"-903,0-13-387,0 13-516,0-12-387,0 12-258,0-11 0,0 11-129,0 0-387,2-12 0,-2 12 129,0 0-129,0 0-129,0 0 0,0 0 129,0 0-129,8 12-129,-8-12 0,1 11 0,-1-11 0,0 18-129,0-6 0,4 1 129,-3 5-129,2 3 0,1 4 0,0 4 0,0 0-129,3 3 129,-4 0 0,4-1 0,-4 1 0,4-2 0,-4-5-129,4-3 258,-4-5-258,2-5 129,-5-12 0,13 3-129,-4-11 0,2-8 129,0-6 0,6-4-129,-1-3 0,3-2 0,1 5 129,1 1-129,-3 7 0,-1 4 0,-4 8 0,-2 6 0,-11 0 0,16 15 0,-12 0 0,-1 4 129,-2 4-129,1 2 0,-1 2 0,1-1 0,1-2-258,-2-8-258,9 7-1548,-6-6-2322,-4-17-387,13 7-387,-13-7 129</inkml:trace>
  <inkml:trace contextRef="#ctx0" brushRef="#br1" timeOffset="137202.847">22376 12026 2451,'-6'11'4386,"6"-11"-258,0 0-774,0 0-2193,0 0-129,11 0-387,2-4-129,-1-8-129,3 4 129,-1-4-258,-1 1 0,-3 0-129,1-1 129,-5-1-129,0 2 129,-3 0 0,-3 11 0,0-19 0,0 19 0,-2-15 0,2 15 0,-11-9-129,11 9 0,-18-2 129,18 2-129,-18 0-129,18 0 0,-18 14 129,18-14-129,-19 21 0,12-6 129,1 0-129,-1 4 129,0-1 0,3 1 0,0-1 0,-1 2 0,4-4 0,1 2 0,0-1 129,3 1-129,4-3 0,6 1-129,1-7 129,6 2-129,3-2 129,0-5-129,2-1 0,-2-3-129,4 0 0,-3 0-387,0 1-774,-11-1-2838,3-3-516,-2 0-387,-14 3-387</inkml:trace>
  <inkml:trace contextRef="#ctx0" brushRef="#br1" timeOffset="137854.882">22723 11944 903,'0'0'3999,"-19"0"129,19 0-1935,0 0-258,0 0-516,0 0-258,0 0-258,0 8-258,0-8 0,6 12-129,-6-12 0,9 22-129,-4-7-129,2 9 0,0-5 0,0 8 0,-1-2-129,1 1 129,-2-2-129,2 2 129,-4-9-129,2 0 0,-1-5-129,-4-12 129,6 15-129,-6-15 0,0 0 129,7-6-129,-5-10 0,0-4 0,-1-5 258,1-3-258,-2-3 0,0-4 0,1 4 0,-1 0 0,0 5 0,1 4 0,0 4 0,0 6 0,-1 12-258,4-11 129,-4 11 0,0 0-258,15 0-387,-15 0-516,19 2-2193,-7 5-1032,-1-7-516,3 5 258</inkml:trace>
  <inkml:trace contextRef="#ctx0" brushRef="#br1" timeOffset="138410.916">23029 11997 129,'11'8'3870,"-11"-8"387,14 0-774,-4 3-1419,-10-3-387,25-3-258,-25 3-516,27-14 0,-15 2-258,5 5-258,-5-4 0,2 2-129,-14 9 129,19-17-129,-19 17 0,11-13 0,-11 13 129,0 0-258,-2-12 129,2 12 0,-15-4-129,15 4 0,-20 0-129,7 0 0,-1 5 129,0 0-129,1 5 0,0-1 0,2 3 0,0 2 0,-1 4 0,4 0 129,-1 2-129,1 2 129,0-2 0,4 4 129,-2-2 0,3-1-129,0-1 129,3-3 129,1-1-258,7-3 129,3-2-129,5-3-129,3-1 0,5-6 0,6 3-387,-2-6-1290,17-3-2838,-5-2-516,1-5-258,2-2-258</inkml:trace>
  <inkml:trace contextRef="#ctx0" brushRef="#br1" timeOffset="139274.965">23834 11503 1548,'13'-5'3612,"-13"5"-516,2-11-645,-2 11-387,0 0-387,0 0-387,0 0 0,0 0-387,0 0 129,0 0-387,6 16 0,-6-2-129,2 9 0,-2 4 129,0 9-129,0 1-129,0 11 0,-2-1-129,2 7 0,-2-3-129,2-2 0,0-3-129,0-5 0,2-7-129,0-7 129,0-6-258,-1-11-129,3 2-387,-4-12-516,0 0-774,-1-9-1677,-3-8-1161,-2-2 0,-2-8 0</inkml:trace>
  <inkml:trace contextRef="#ctx0" brushRef="#br1" timeOffset="139530.979">23753 11821 1,'-10'-9'3224,"10"9"-515,0 0-129,7-3-258,3 3-129,-10 0 0,23-1-387,-23 1-387,30-7-129,-15 0-387,9 6-258,-2-2-258,6 0 0,-1 2-258,0 0-258,1 1-387,-4 0-129,8 0-645,-15-5-903,7-2-2193,-4 5-258,-6-10-258</inkml:trace>
  <inkml:trace contextRef="#ctx0" brushRef="#br1" timeOffset="140011.008">24112 11475 2322,'0'0'2322,"-7"-11"-129,7 11-387,0 0-129,-7 10-129,7 6-258,-6-4 129,6 12-129,-7-3 0,7 13 0,-10-6-258,10 10-129,-6-6-258,6 7-129,0-6 129,0 3-387,1-5 0,7-6-258,0-5 129,2-4-129,2-5 0,1-5 129,1-6-129,0-2 0,0-7 0,3-3 0,0-1 129,-1 0-258,-1 0 129,-2 1 0,-1 4-129,0 3 129,-12 5-129,15 1 129,-15-1 0,9 24-129,-4-3 129,-1 1 0,2 2-129,-2-2 0,6-1-258,-6-6-516,8 5-1290,-1-14-2322,-11-6-258,24-6-129,-12-12 259</inkml:trace>
  <inkml:trace contextRef="#ctx0" brushRef="#br1" timeOffset="140591.041">24530 11849 2580,'19'-15'2709,"-8"7"258,-2-4-903,1 2-129,-5-4-387,-5 14-258,9-19-387,-9 19-129,3-17-129,-3 17-258,0-12 0,0 12 0,0 0-129,-17-10-129,17 10 0,-16-2-129,16 2 0,-20 3 129,20-3 0,-21 17-129,10-5 258,2 5 0,-5-2 129,7 7 0,-5-1 0,5 4 129,-2-1 0,6 3-129,-2-5 0,5-1-129,3-4 0,9 3 0,2-8 0,2-2-129,4-3 0,2-4-258,4 3-129,-1-6-903,3 0-3354,-5 0-258,-5-1-258,-4 1-258</inkml:trace>
  <inkml:trace contextRef="#ctx0" brushRef="#br1" timeOffset="142095.127">21261 12763 1,'0'0'2708,"0"0"-515,0-10-258,0 10-258,0 0-387,0 0-258,0 0-387,0 0 129,0 0-258,0 0 0,0 0 0,0 0-129,0 0 0,0 0 258,0 0-258,0 0-129,0 0 129,0 0 0,0 0 0,0 0-129,0 0 0,0 0 0,0 0-129,0 0 129,0 0 129,0 0-129,0 0-129,7 0 0,-7 0 0,0 0-129,0 0 129,2 7-129,-2-7 0,0 0 129,3 12-129,-3-12 0,0 0 0,0 0 0,0 0 129,2 11-129,-2-11 0,0 0 0,0 0 0,1 12 129,-1-12-129,0 0 0,1 16 0,-1-16 0,2 19 0,0-6 0,-2 6-129,2 3 258,-1 5-129,1 4 0,-1 3 0,1 1 129,-1 0 0,0-2-129,1-1 258,-1-6-258,-1-4 129,0 0 0,0-9 0,0-2-129,0-11 0,0 0-129,0 0-387,0 0-516,0 0-903,9-16-2322,-5 1-258,1 0-387</inkml:trace>
  <inkml:trace contextRef="#ctx0" brushRef="#br1" timeOffset="143191.19">21342 13147 1806,'0'0'3096,"6"-19"-516,-6 19-516,6-24-129,-6 24-258,8-28-258,0 15-258,-4-3-129,-4 16-258,15-26-258,-5 16 129,-3-4-387,-7 14 129,15-19-258,-15 19 129,15-13-129,-15 13 0,0 0 0,15-12-129,-15 12 129,0 0 0,16 0 0,-16 0 0,12 8 0,-12-8 0,13 23 0,-5-6 0,-4 1 0,3 4 129,-2 0-129,-1 2 129,0 1-129,-1 0 129,-2-3-129,1 1 0,-2-4 0,0-2 0,0-3 0,0-2-129,0-12 129,0 12-129,0-12 0,0 0 0,0 0 0,0 0-129,0 0 129,0 0-258,8 0-258,-7-10-645,-1 10-2322,16-17-1032,-13 1-387,1 2-258</inkml:trace>
  <inkml:trace contextRef="#ctx0" brushRef="#br1" timeOffset="143947.233">21751 13094 1161,'0'0'3999,"0"0"-774,0 0-645,0 0-516,0 0-387,0 0-387,0 0-258,8 0-387,-8 0 129,17-7-387,-4 4-129,0-4 0,2 2-129,0-3 0,1-1-129,-2 1 129,-1 0-129,-3-2 129,-10 10-129,15-22 0,-10 12 129,-5 10-129,4-19 129,-4 19-129,0-14 129,0 14-129,-13-7 0,13 7 0,-23 0 0,8 0 0,-2 4 0,-2 3 0,1 0 0,-1 2 0,2 4 0,0-3 0,1 6 0,4 0 0,3 3 129,-2 2-129,3 0 129,2 0 129,0 5-129,2-4 129,1 2 0,3-2 0,0 2 129,4-6 0,8 1-129,2-8-129,9 0 0,2-3 0,4-7 0,5-1-258,1-7 0,8 2-1161,-12-10-2451,8-6-774,-3 2-516,-5-5-129</inkml:trace>
  <inkml:trace contextRef="#ctx0" brushRef="#br1" timeOffset="144844.284">22073 12998 258,'-12'-15'2451,"12"15"0,-3-11 129,3 11-387,-3-11-258,3 11-258,0 0 0,0 0-258,0-15-516,0 15 0,0 0-258,0 0-258,6-6 0,-6 6-129,12 4 0,-12-4-129,16 19 0,-6-9 0,4 2 0,1 5-129,0-2 129,2 3-129,-1-2 129,1 3-129,-3-2 0,2 0 129,-4 1-129,0 2 0,-2 0 0,-2 1 0,-2-1 129,-1-1-129,-4 0 129,-1 1-129,0-4 129,-5-1 129,-3-1-129,-1-4-129,-4-2 0,-2-3 0,-3-1 129,-1-4-129,3 0-129,-2 0 129,4-9 0,0-1-129,5 0 129,4-2-258,4-2 258,1-1 0,3-3-129,3 1 0,6 0 129,-1 2-129,1 1-129,2-1-129,2 7-258,-1-4-516,6 6-2193,-2 3-1161,-2-2-129,4 2-129</inkml:trace>
  <inkml:trace contextRef="#ctx0" brushRef="#br1" timeOffset="145339.312">22448 13196 774,'-7'-15'3870,"7"15"0,0-22-1935,0 3 0,5 3 0,-3-7-645,8 6-129,-5-3-258,7 7-129,-6-2-258,-6 15-129,18-15-129,-18 15-129,12-2 0,-12 2 0,0 0-129,10 15 129,-5-3 129,-3 4-129,-1-1 0,2 5 129,-3 4 0,0 2-129,-4-2 0,-2 1 0,-3-1 0,1-3-129,-3-1 258,4-4-516,7-16 0,-18 10-258,18-10-387,-16-7-645,16-5-2322,-5-7-774,-3-8-258,6-2 129</inkml:trace>
  <inkml:trace contextRef="#ctx0" brushRef="#br1" timeOffset="145663.33">22559 12772 1935,'0'12'3354,"0"-12"-1419,0 20-258,0-6-387,0 2 258,3 8-129,-2-4-129,9 10 0,-9-4-129,10 11-258,-8-4 0,6 9 0,-7-8-258,5 4-129,-5-4-129,4 0-129,-2-8-129,2 1-129,-1-7-129,0-5-387,5 3-1032,-10-18-2709,11 10-516,-11-10-258,0 0 258</inkml:trace>
  <inkml:trace contextRef="#ctx0" brushRef="#br1" timeOffset="146359.37">23157 13164 774,'-6'-22'3999,"6"10"129,4-5-2064,-3-9 0,8 6-258,-4-8-387,4 7-258,-1-3-516,2 7-129,-3 1-129,0 6-258,-7 10 0,14-11 0,-14 11 0,14 6-129,-14-6 129,18 23 0,-9-8 129,1 6-129,-5-2 129,4 5 129,-9-2-129,0 1 129,-4 0-129,-5-1 129,-7-2-129,0 1-129,-3-4 0,1-3-129,-3-2 129,3-6-258,0-4 0,4-2-258,14 0-516,-19-20-774,19 1-2580,0-1-516,4-5-129,8 0 0</inkml:trace>
  <inkml:trace contextRef="#ctx0" brushRef="#br1" timeOffset="146735.392">23465 12649 1548,'12'9'3741,"-1"9"-387,-5 6-645,-3-2-129,6 14-645,-9-5-387,6 17 0,-6-6-516,2 13-258,-2-4-258,0 4-129,0-6 129,0-1-387,0-9 0,0-3-129,0-8 0,0-9-387,2-4-516,-2-15-903,0 0-2322,13-6-645,-11-9-129,3 1 0</inkml:trace>
  <inkml:trace contextRef="#ctx0" brushRef="#br1" timeOffset="146976.406">23442 13021 1806,'-11'0'4257,"11"0"516,0 0-2322,8-2-129,-8 2-387,26-3-258,-12-4-387,13 7-387,-5-3-129,6 2-387,-2 0-387,2 1-129,3 0-258,-4 0-516,7 7-1806,-4 1-1806,-5-4-258,1 6-387</inkml:trace>
  <inkml:trace contextRef="#ctx0" brushRef="#br1" timeOffset="148019.466">19316 13969 774,'9'-16'2193,"-1"1"-129,-8 15-129,9-12 0,-9 12-645,0 0 0,12-17-258,-12 17-129,12-5-129,-12 5-258,16 0 0,-16 0-129,17 1-258,-17-1 129,17 12 0,-8 2 129,-1-1 129,1 10 0,-2-3 258,6 15-387,-6 2 258,5 12-129,-5-1-129,5 8 0,-6 0-258,2 2 0,-1-5-129,-3-3 129,-2-8-258,1-6 0,0-9-258,-3-12-516,2-1-1032,-2-14-2193,0 0-258,-5-9-129,-3-13-128</inkml:trace>
  <inkml:trace contextRef="#ctx0" brushRef="#br1" timeOffset="148307.482">19238 14175 3483,'0'0'4644,"7"1"-516,-7-1-1548,27 0-258,-13-6-387,15 6-645,-3-4-387,8 2-129,-1-3-516,4 0 0,-2 2-258,-1 2 0,-2 1-387,-7-4-645,1 5-645,-8 1-2580,-6-2-258,0 0-387,-12 0 129</inkml:trace>
  <inkml:trace contextRef="#ctx0" brushRef="#br1" timeOffset="148795.51">19678 13866 2451,'0'0'2709,"1"13"-129,-1-13-258,4 24-258,-4-12-129,4 14-387,-2-6-129,6 15-258,0-3 0,4 12-516,-3-1 0,5 8-129,-3 0 0,3 0-129,-4-4-129,1-6 0,-1-9-129,1-8 0,-11-24 0,21 7 0,-7-17-129,4-13 0,-3-6 0,5-7 0,1 1 0,-1 0 0,2 6 129,-3 7-129,-2 10 0,-5 8 0,-1 5 129,-4 14-129,-3 5 129,-2 6 0,-2 5-129,0 1 0,2 1 0,4-8 0,5 1-645,-11-26-1290,20 17-2322,-3-17-387,1-6-258,0-12-387</inkml:trace>
  <inkml:trace contextRef="#ctx0" brushRef="#br1" timeOffset="149299.539">20250 14204 1,'4'22'3224,"14"-14"259,-3-8-1677,-3-2-129,9-4-129,-7-8-387,5 5-129,-7-10-258,3 9 129,-8-8-387,1 6 129,-6-1-129,-2 13 0,0-18-129,0 18 0,-2-12 0,2 12-129,-13-5 0,13 5 0,-20 0-129,20 0 129,-22 5-129,11 4 129,-1 1-129,2 4 129,1 2 0,0 2 0,0-3 258,3 6-258,-1-4 0,5 3 0,-2-3-129,4 0 129,0-5-129,3 2 129,5 0-129,6-2-129,1-3 129,6 0-129,4 0 0,2-7-387,6 6-774,-4-8-3225,7-2-258,1-5-387,-3-8-387</inkml:trace>
  <inkml:trace contextRef="#ctx0" brushRef="#br1" timeOffset="150979.635">21123 14154 645,'0'0'903,"0"0"0,0 0-129,0 0 0,-12-3-129,12 3-129,0 0 129,0 0 387,0 0-129,0 0 258,0 0 129,0 0 0,0 0 129,0 0-129,0 0-129,-14 3 0,14-3-387,0 0-129,0 0 129,0 0-258,0 12-129,0-12-129,0 0 0,9 8 0,-9-8-129,13 5 129,-1-4-258,-12-1 129,21 0-129,-8-1 129,-2-6-129,1-2 0,1 0 0,-3-2 0,0-1 0,-4 1 129,-1-1-129,-5 12 0,1-19 0,-1 19 0,-3-18 129,3 18-129,-17-10 0,6 5 0,-1 3 0,0-2 0,-3 4 0,3 0 0,-1 0 0,0 4-129,1 1 129,12-5 0,-19 20 0,11-9-129,0 4 258,2 2-129,-2 2 0,2 3 0,0-1 129,1 4 0,4 4 129,0-1 0,1 1 0,2-4 0,8 0 0,0-5 0,8 0 0,-1-8-129,4-5 0,1-4-129,2-3 0,2-3-129,0-10-258,7 6-1290,-10-10-2064,8-2-903,-1 1-258,-5-5-387</inkml:trace>
  <inkml:trace contextRef="#ctx0" brushRef="#br1" timeOffset="151415.66">21510 14083 3225,'-1'10'4515,"1"-10"-258,-15 0-1935,15 0-516,0 0-258,0 0-258,0 0-516,-2 16-129,2-16-129,11 18-258,0-6 0,8 7 0,1 1 0,7 2-129,4 0-129,2 1 0,3-1 0,-3-2-129,2 2-387,-8-10-387,3 11-645,-14-10-2838,-3-8-258,-13-5-258,0 0 129</inkml:trace>
  <inkml:trace contextRef="#ctx0" brushRef="#br1" timeOffset="151688.676">21509 14371 1935,'-8'11'3999,"8"-11"-774,0 0-516,0 0-387,-7-9-516,7 9-129,6-28-387,7 10-516,-1-10 0,6 2-387,1-3-129,4-1-516,4 8-645,-6-2-2322,1 5-1290,3 7-129,-6-3-387</inkml:trace>
  <inkml:trace contextRef="#ctx0" brushRef="#br1" timeOffset="152281.71">22041 14117 1,'-5'-12'2450,"5"12"-257,0 0-129,0 0-258,0 0 0,0 15-129,-1-1-258,1 8-129,0 2 0,7 15-129,-7-3-387,7 11 129,-4-4-258,3 5-129,-4-4-129,3-1-129,-4-9-129,4-5 0,-4-7-258,0-8 0,1-3-387,-2-11-516,0 0-2451,8-8-903,-8-9-129,4-2-387</inkml:trace>
  <inkml:trace contextRef="#ctx0" brushRef="#br1" timeOffset="152706.734">22011 14064 645,'0'-13'3741,"0"13"516,0 0-1548,8-18-645,3 17-129,-11 1-516,19-5-516,-19 5 0,25 0-516,-12 3 0,5 7-258,-1 0 0,3 4 0,0 1 129,1-1-129,-1-2 0,2 5 129,-5-2 0,3 2 129,-8-3-129,2 5 258,-7-3-258,-3 5 129,-4-2 0,0 0-129,-4-2 0,-5 0-129,-5-2 129,-1-3-129,-5-5-129,-1 0 129,0-6-129,-1-1-129,1 0-129,-2-9-516,23 9-1290,-22-10-2322,16-1-387,4-5-258,1-1-516</inkml:trace>
  <inkml:trace contextRef="#ctx0" brushRef="#br1" timeOffset="153603.785">22447 14011 2967,'0'0'2580,"0"0"-387,0 0 0,11 0-258,-11 0-258,0 0-516,14 8 0,-4 3-387,-10-11-129,23 22-387,-11-10 0,4 4 0,-2 0-129,4 1 129,-3 1-258,2 0 0,-1 1 129,0-2-129,-4 1 129,1-1-129,-6 1 129,-1-1 0,-4-2 129,-2 2-129,0-3 0,-5-1 0,-3-1 0,-4-3 0,1-2 0,-5-4 0,0-3-129,-2 0 0,2-5 0,-3-2 0,4-5 0,0 0-129,3 3 129,5-4 0,7 13-129,-12-20 129,12 20 0,0-14 0,0 14 0,5-14 0,-5 14 0,13-14 0,-13 14 0,19-16 0,-5 10 0,2-2 0,4 3-387,1-5-387,6 9-1032,-2-2-2322,-4-7-387,5 10-129</inkml:trace>
  <inkml:trace contextRef="#ctx0" brushRef="#br1" timeOffset="154067.812">22826 14066 1,'0'0'3611,"0"0"-257,0 0-774,0 10-129,0 7-516,-1-5-387,1 9-258,-3-3-258,3 6-129,-3-7-258,3 2-129,0-19-129,9 15-129,-9-15 0,23-12-129,-6-5 0,5-3 0,-2-4 0,4 3-129,-2-1 129,0 8 0,-5 4 0,-2 10 258,-15 0-258,18 5 129,-13 7-129,0 4 0,0 1 0,-1 1-129,2 3 0,-2-4-129,6 5-387,-10-22-1161,21 19-2709,-9-8-258,-12-11-387,22 4 129</inkml:trace>
  <inkml:trace contextRef="#ctx0" brushRef="#br1" timeOffset="154546.838">23249 14175 1548,'11'-21'3612,"-11"21"-516,10-20-516,-10 20-516,8-9-387,-8 9-258,0 0-129,13 0-387,-13 0 0,0 0-129,10 2-258,0 10 0,-10-12-258,20 27 129,-10-10 0,3 3-129,-4 3 0,-1-1-129,-6 0 0,-2 2 0,-2-2 0,-4 2 0,-5-5-129,0-2 0,-4-2 0,0-3 0,2-6-129,-1-6-129,14 0-516,-25-20-645,22 4-2322,-5-10-1032,-2-8-258,7-2 0</inkml:trace>
  <inkml:trace contextRef="#ctx0" brushRef="#br1" timeOffset="154842.853">23379 13801 2967,'0'0'3870,"8"17"-258,-7-6-1806,9 9 0,-8-3-258,10 14-258,-12-4-129,12 11-258,-11-1 0,7 9-387,-7 2 129,6 2-387,-6 0-129,4-2 129,0-3-258,-1-8-258,7 1-516,-6-20-1419,2-6-2322,6-5-258,-13-7-258</inkml:trace>
  <inkml:trace contextRef="#ctx0" brushRef="#br1" timeOffset="155366.883">23653 14151 1548,'25'5'3483,"-25"-5"-903,26-2-645,-7-5-516,-2-3-516,3-2-387,-2-4 0,1 4-129,-5-2 258,1 5 0,-7-3 129,-8 12 0,11-16 0,-11 16-129,0 0 0,-6-8 0,-6 3-258,2 5-258,-5-1 0,-2 1-129,1 0 0,0 0-129,0 3 129,1 5 0,-1-1 129,5 5 129,-2 0-129,5 7 387,-4 0-129,6 8 258,-5-3 129,8 5-129,-3-4-129,6 3 0,-1-3-129,3-1 0,6-5-129,9-5-129,4-8 0,7 1 0,4-5-258,3-2-129,10 0-903,-5-7-2709,9-4-903,-1 1-387,-7-8-516</inkml:trace>
  <inkml:trace contextRef="#ctx0" brushRef="#br1" timeOffset="156147.93">24033 14266 2709,'-22'7'4515,"22"-7"-387,-20 4-1548,3-11-645,17 7-387,-15-24-258,13 12-258,-5-13-258,10 9-258,0-7 0,8 4 0,-4 1-129,7 3-258,-4 2 0,2 5 0,-12 8-129,21-7 0,-8 7 0,-3 1 0,5 6 0,1 3 0,1 2 0,3 5 0,-2 0 129,-3 4 0,-5 1-129,-2 3 258,-8 1-258,-1-1 129,-12 1 0,-2-5 0,-5 1-387,1-12-258,4 3-1032,-8-13-2838,5-4-387,3-12-129,-1-13-516</inkml:trace>
  <inkml:trace contextRef="#ctx0" brushRef="#br1" timeOffset="156446.948">24131 13813 2451,'12'0'4257,"-12"0"-129,0 0-387,0 0-2709,0 0 0,8 12-129,-1 2 0,-7-3-129,9 10-129,-7 0 129,6 11-387,-7-1 129,6 6 0,-2 1 0,4 7-258,-4 2 0,1 2 0,-1-1-258,1-2-129,5 5-774,-10-10-2967,6-3-774,0-2-516,-4-10 0</inkml:trace>
  <inkml:trace contextRef="#ctx0" brushRef="#br1" timeOffset="157839.027">19326 15082 2322,'0'0'2580,"0"0"-129,0 0-387,0 0-387,0 0-387,0 0-258,0 0 0,0 0-258,0 0-129,0 0 0,-2 7-258,2 6 0,2-2 0,6 9 0,-1-2 129,3 10-129,-2-2 0,2 6-129,-1 0 129,-1-2-129,-1-2-129,0-4 129,-2-5-129,0-6 0,-5-13 0,12 0 0,-2-10 0,3-12-129,3-9 129,3-2-129,2-6 129,2 0-129,-1 6 129,2 5-129,-4 6 0,-2 12 258,-4 5-129,-3 5 0,-2 10 0,-2 6 0,-4 5 0,1 2 0,-4 3 0,1 1 129,-1 2-129,2-1 0,-2-2 0,0-1 0,0-5-129,1-3 129,2-3-129,-3-14 0,7 11-258,-7-11-645,16-4-2451,-16 4-1290,14-22 0,-7 6-516</inkml:trace>
  <inkml:trace contextRef="#ctx0" brushRef="#br1" timeOffset="158336.055">19870 15357 2580,'0'0'3354,"-19"5"-774,19-5-645,-7-8-258,1-6-387,6 1 0,0-9-129,3 5-129,-2-8-129,10 7-129,-6-3 0,5 9-129,-3-1-129,5 7-129,-12 6 0,15 1-129,-15-1 129,15 25-129,-9-10-129,1 5 129,-2 0-129,0 1 129,-3-1-129,-1 2 0,-1-2 0,0-1 0,-7-1 0,-1 0-129,-3-1 129,0-2-129,-2-6 0,-4-3 0,6-3-129,-6-3 0,17 0-387,-20-21-774,20 9-1935,0-9-1290,5-4-258,4-1-387</inkml:trace>
  <inkml:trace contextRef="#ctx0" brushRef="#br1" timeOffset="159003.093">20079 15188 1,'4'-13'3353,"-4"13"-257,3-17-129,-3 17-516,0 0-387,0 0-516,0 0-258,0 0-258,0 0 0,0 0-387,0 0-129,-1 7 0,1-7-129,0 27 0,1-8-129,6 3 258,-1 3-258,2 5 129,-2-5-129,3-1 129,-2-3-258,0-2 129,-7-19-129,15 10 0,-3-11 0,3-16 0,5-7-129,1-5 129,2-4-129,3 0 0,0-1 0,-1 8 0,-4 2 0,-5 10 0,-4 6 258,-12 8-258,15 0 0,-15 0 129,5 20-129,-5-5 129,0 3 0,1 3-129,0-1 129,2 4-129,0-2 0,2 2 129,-1 1-129,1-1 0,0-3 0,-2-1 129,1-3-129,0-6-129,-1 0-129,-3-11-387,11 14-1032,-11-14-2967,0 0-129,0 0-387,13-15-387</inkml:trace>
  <inkml:trace contextRef="#ctx0" brushRef="#br1" timeOffset="159843.142">20616 15282 1935,'0'0'3870,"0"0"129,12-6-387,-1 6-2709,-11 0-129,27-5-129,-12 1-258,9 4-258,-5-1 258,0 1 0,-1-1-129,2 1 0,-5-2 0,-2 2 129,-13 0 0,18 0-129,-18 0 0,0 0 0,0 0-129,0 0 0,0 0-129,0 0-516,12-1-1032,-12 1-2451,0-10-258,0 10-258,0-26-129</inkml:trace>
  <inkml:trace contextRef="#ctx0" brushRef="#br1" timeOffset="160220.164">21071 14825 774,'8'22'3999,"-8"-10"-129,4 6-1419,5 9-258,-2-1-258,7 14-516,-6-5-387,9 11 0,-8-2-258,7 7-129,-8-7-129,2 2-129,-4-10 0,1-3 129,-5-9-387,0-5 0,-2-9-258,0-10-258,0 0-645,0-8-1806,-3-8-1548,2-2-129,-5-4-387</inkml:trace>
  <inkml:trace contextRef="#ctx0" brushRef="#br1" timeOffset="160468.178">20970 14996 645,'-11'-1'4257,"11"1"258,0 0 0,0 0-2580,0 0-129,19 0-258,-19 0-258,34-1-387,-14-9-129,13 8-258,-1-6-258,6 3-258,2 2-258,-3-4-1032,5 3-2967,0 2-516,-7-4-258,-2 4-129</inkml:trace>
  <inkml:trace contextRef="#ctx0" brushRef="#br1" timeOffset="161159.217">21491 15216 1548,'7'14'3999,"-7"-14"258,0 0-1677,0 0-774,0 0-258,9-6-258,2 2-387,-4-8-129,5 5-258,-3-6-258,3 2 0,-2-2-129,0 2-129,-1-1 129,-4 1-129,-5 11 0,5-17 0,-5 17 129,-2-13-129,2 13 0,-17-5 0,4 5 0,0 0 0,-2 5 0,-2 4 129,1 3-129,-1 0 0,2 3 0,0 2 0,2 5 0,0-5 129,4 3-129,0 1 0,4-1 129,1 3 0,4-3 0,0 2 0,2-2 0,6 0 0,2-3 0,5 0 0,0-9 0,3-1-129,1-7 0,2-4 0,5-5-258,-3-11-516,10 4 0,-7-13-387,12 11-903,-11-9-1419,7 2-1032,-4 4-129</inkml:trace>
  <inkml:trace contextRef="#ctx0" brushRef="#br1" timeOffset="161647.245">21841 15098 3225,'-12'-7'4128,"12"7"-129,-14 0-1806,14 0-516,-10-1-774,10 1 0,0 0-387,0 0-129,0 0-129,-10 8 258,10-8-258,0 19 129,0-3 0,4-2 0,3 7-129,-1-2 0,5 5 129,-2-5-129,3 4 0,-4-7-129,2 1 387,-6-5-387,1 1 129,-5-13 0,1 16 0,-1-16-129,0 0 129,-9 10-129,9-10 0,-17 0 0,17 0 0,-17-20 0,6 6-129,2-3 0,1-2 0,2-1 0,1-2 0,4 1 0,1 0 0,2 1 0,8 1 0,-1 4 0,3-1 0,2 3 0,1 3 0,3 3 0,-3 4-129,4 3 0,-2 0-516,6 7-1290,-3-1-2580,-2-1-387,1 1-258,0-3-129</inkml:trace>
  <inkml:trace contextRef="#ctx0" brushRef="#br1" timeOffset="162595.299">22190 15365 2580,'-19'12'3870,"19"-12"129,0 0-2064,-4-15-258,4 15-258,0-25-129,9 13-258,-6-8 0,7 3-258,-3-9-129,6 2-129,-5-5 0,4 4-258,-4 0 129,2 6-129,-1-2-129,-1 8-129,-8 13 129,11-16-129,-11 16 129,0 0-129,0 0 0,13 14 129,-9-1 0,1 3-129,-1 3 129,1 5 0,-1 0 0,2 1 129,-4 0-129,2-1 0,-1-7 0,1-1 129,-4-16-258,0 0 129,17 1 0,-6-9-129,1-10 258,3-2-258,-1-5 0,2 4 0,-2 4 0,-1 5 129,-2 5-129,-11 7 129,15 3-129,-15-3 129,7 21-129,-3-7 0,-4-2 129,4-1-129,-4-11 0,0 0 0,20 1 0,-9-6 0,5-4 129,1-7-129,3-2 0,-1 1 0,1 4 0,-3 2 0,-3 4 0,-1 6 0,-13 1 0,20 2 0,-20-2 0,15 21 0,-5-6 0,-1 2 0,0 3 129,2 1-129,0 0-129,1-1 129,0-2-129,-4-2-258,8 4-903,-16-20-2451,11 9-903,-11-9-645,14 0-258</inkml:trace>
  <inkml:trace contextRef="#ctx0" brushRef="#br1" timeOffset="162983.322">22990 15135 2580,'0'0'4902,"0"0"-129,0 0 0,-3 13-2838,3-13-387,0 17-387,0-17-258,0 31-387,-1-11-129,1 9-129,0-5-129,0 1 0,0-3-129,1-6-258,5 4-903,-6-20-2709,0 0-774,0 0-516,12-11-258</inkml:trace>
  <inkml:trace contextRef="#ctx0" brushRef="#br1" timeOffset="163195.332">23046 14825 3096,'1'-30'4644,"-1"30"-129,2-15-258,-2 15-2838,0 0-645,11 6-1032,-11-6-2193,0 19-1677,8-2-258,-8-17-516</inkml:trace>
  <inkml:trace contextRef="#ctx0" brushRef="#br1" timeOffset="163839.37">23251 15158 258,'5'-15'4515,"-5"15"0,0-11 0,0 11-2451,0 0-387,-5-13-258,5 19-387,0-6-387,0 20 0,0-2-258,0 9 258,0-1-387,0 8 129,0-5-258,0 3 129,0-6 0,5-4-129,-1-11-129,-4-11 129,23-1-129,-5-20 0,6-7 0,5-4 0,3-4 0,1 3-129,0 2 129,0 7 0,-6 11 0,-4 8 129,-7 6-129,-4 11 129,-3 8 0,-4 2 0,-4 6 0,1 0-129,-1-1 0,0 0 0,3-5 0,-1 2-129,1-5-129,0-9-258,9 9-1419,-13-19-2580,13 6-387,-13-6-387,14-13 0</inkml:trace>
  <inkml:trace contextRef="#ctx0" brushRef="#br1" timeOffset="164531.41">23771 15152 1806,'0'0'4644,"0"0"258,0 0-258,-11-19-2580,11 19-387,0 0-516,0 0-387,0 0-129,0 0-258,6 0-258,-6 0 129,13 13-129,-5 0-129,2 5 129,3 1-129,0 4 129,2-2-129,0 1 0,1-2 0,0 2 0,-1-3 129,-3-2-129,-2 2 0,-4-1 0,-2-1 129,-4-4-129,0 0 129,0-13-129,-22 18 129,6-12-129,1-5 0,-6-1 0,2-7 0,-1-2 0,2-2 0,3-1 0,3-1-129,3 2 129,4-2 0,5 13 0,0-21-129,0 21 129,13-15-129,-13 15 129,19-16-129,-5 10-129,-2-1 0,4 3-258,-3-5-387,11 9-645,-13-12-2322,10 0-903,2-1-129,-3-8 0</inkml:trace>
  <inkml:trace contextRef="#ctx0" brushRef="#br1" timeOffset="164883.43">24099 14848 2580,'5'-11'4257,"-5"11"-1032,0 0-774,0 0-258,0 0-129,0 0-645,0 0 0,5 17-516,-5-17-129,0 25 129,-1-10-258,1 11-129,0-1 0,3 9 0,-1 2 0,7 8-258,-2-3-129,3 2 0,2-2-129,2-1-129,3 1-516,-8-15-1677,9 3-2451,-6-5-258,-1-7-258,-3-2-387</inkml:trace>
  <inkml:trace contextRef="#ctx0" brushRef="#br1" timeOffset="166163.503">18017 15983 258,'-10'-3'3354,"10"3"258,0 0-1935,0 0-129,0 0 129,-14-2-258,14 2-129,-12 0-129,12 0-129,-16 9-258,8 4 0,-4-6-258,1 6-129,0-4-129,1 7-129,0 0 0,3 0-129,0 1 0,3-1 0,3 0 0,1-4 0,0 0 0,0-12 0,15 19-129,-4-9 258,4-5-129,0 2 0,3-1-129,1 5 258,-3 1-129,2 1 0,-2 5 0,0-1 0,-4 2 0,-1 2 0,-6 2 258,-2 0-258,-3-7 0,0 4 0,-7-8 258,-4 2-258,0-3 258,-5-2-258,1-8 0,-4 3 129,2-4 0,-2 0-129,0-4 0,5-2-129,4-4-258,-2-3 129,10 1-516,-2-11-645,8 8-2064,3-4-903,0-5-258,2 1 0</inkml:trace>
  <inkml:trace contextRef="#ctx0" brushRef="#br1" timeOffset="167474.579">18191 15781 1,'0'0'2450,"0"-16"-515,0 16 0,0 0-129,-6-12-129,6 12-387,0 0 0,0 0-129,-5-12-129,5 12 0,0 0-387,0 0 129,0 0-129,1 12-129,-1-12 0,4 20-129,-1-6 0,3 7-129,0 2 0,2 8 0,2 2-258,4 9 129,0 4-129,2 3 129,0 5-129,-2 4 0,-1-7 129,1-3-129,-7-3 258,-1-9-129,0-11 0,-3-6 0,-3-19 0,0 0 0,11-13 0,-4-10 258,2-7-258,2-4-129,2-3 129,1 0 0,0 4-129,-1 8 129,0 5-129,-4 8 0,-9 12 0,14-4 0,-14 4 129,6 16-129,-3 1 0,1 5 129,1 4 0,3 4-129,2 0 0,-1 1 0,3 1 0,0 2 0,-1-7 129,-3-5-258,3-3 129,-11-19-387,21 22-903,-21-22-2967,14-1-258,-2-19-387,-4 4-387</inkml:trace>
  <inkml:trace contextRef="#ctx0" brushRef="#br1" timeOffset="167950.606">18814 16327 258,'-14'2'2838,"14"-2"-645,-11-10 129,7-11-645,4 6-129,0-14-258,1 10 0,0-10-129,11 9 0,-7-6-129,5 11-258,-4 3 129,-6 12-387,16-5-129,-16 5 0,10 8 0,-3 6 0,-6-3-129,5 8 129,-5-1-129,2 2 258,-3 0-387,0 4 129,0-6-129,0 5 0,-10-1 0,2 1-129,-2-9 0,-2 2 129,-3-4-129,0-6 0,1 0 0,0-6-258,14 0-258,-20-19-774,20 19-2064,0-30-1290,4 6 0,3-2-516</inkml:trace>
  <inkml:trace contextRef="#ctx0" brushRef="#br1" timeOffset="168446.634">19007 16126 2451,'14'10'2580,"-6"2"645,-4-2-774,5 12-129,-9-6-129,9 14-516,-9-12-516,6 10-129,-6-13-258,5 6-387,-5-21 129,8 14-258,-8-14 0,12-13 0,-5-5-129,6-2 258,-3 1-258,6-2 0,-3 6 0,2 10 0,-1 5 129,-1 3-129,0 14 129,-1 6-129,-1 1 0,0 5 0,-2-2 0,2 1-129,-3-3 129,1-3-129,2-7 0,-11-15-129,19 19-645,-15-26-2193,-4 7-1548,20-27-516,-13 8-387,0-9 388</inkml:trace>
  <inkml:trace contextRef="#ctx0" brushRef="#br1" timeOffset="168910.661">19490 15885 3096,'0'0'4386,"0"0"0,0-16-1806,0 16-516,0 0-516,0 8-387,0-8-258,-2 11-129,2-11-258,-2 28 129,0-14-258,2 10 0,2 0-129,5 6 129,-3 3-129,7 7 0,-3 1-129,3 9 0,-1-2 0,1 0 129,0-4-129,0 0-129,1-6 129,-2-6-258,1-14 0,-1-6-387,1 0-129,-11-12-1419,13-6-2451,-8-6-645,-1-5-129,-1-4-258</inkml:trace>
  <inkml:trace contextRef="#ctx0" brushRef="#br1" timeOffset="169766.71">19920 16155 1677,'-12'42'2451,"12"-17"129,0 5-387,-2-2-258,2 7-258,0-13 0,1 11-387,0-16-129,8 2-387,-9-19-258,18 9 0,-6-16-258,1-3-129,-3-9 0,3-6 0,-5-5 0,-1 1 129,-4-3 0,-3 4 0,0-1 0,-5 4 129,-6 2-129,-1 10 0,-3 1 0,0 6-129,0 2 0,0 4 129,0 4-258,4 5 0,-1 0-258,4 6 129,1 4 0,-2-4-258,6 11-258,-4-13-516,7 9-1548,0-8-2064,0-2 258,0-12-516</inkml:trace>
  <inkml:trace contextRef="#ctx0" brushRef="#br1" timeOffset="170090.728">19916 15920 774,'8'-67'3999,"-8"40"258,0 3-1419,0 24-516,0-22-645,0 22-387,0 0-387,0 11 0,-2 6-387,2 12-129,0 2 0,0 14 0,2 3 0,4 7 0,-2 4-129,3 5 129,-4-4-129,4 3-129,-3-9 129,1-4-387,-3-10 387,2-6-516,0-7 258,-1-15-645,9 5-1032,-12-17-2838,17-6-258,-8-10-516,-1 0 258</inkml:trace>
  <inkml:trace contextRef="#ctx0" brushRef="#br1" timeOffset="171938.832">19924 16387 903,'0'0'2322,"0"0"-387,0 0 129,0 0-387,0 0-258,0 0-258,0 0-258,0 0-129,0 0 0,0 0-387,0 0 0,0 0 129,0 0-129,0 0-129,0 8 387,0-8-258,0 0 0,-1 16 0,1-16 0,-6 15 129,6-15-258,-9 15 0,9-15-129,-10 16 0,10-16 0,-11 11 0,11-11 0,0 0-129,-17 5 129,17-5-129,-13-3 129,13 3 0,-15-15-129,6-2 0,-2 5 0,2-7 0,0-5 0,-1 2 0,3-2-129,1-5 129,3 4 129,2-3-129,1 4 0,0 4 129,0 5-129,0 0 0,0 15 129,0-13-258,0 13 129,0 0 0,0 0 0,18 0-258,-18 0 0,22 4-516,-7-6-1548,1-2-1935,10-1-129,-4-11-387</inkml:trace>
  <inkml:trace contextRef="#ctx0" brushRef="#br1" timeOffset="173006.895">20655 15787 258,'-16'-7'2709,"4"2"-387,12 5 387,0 0-903,-13-12-129,13 12-129,0 0-258,0 0-129,0 0-387,0 0 0,-14 3-258,14 12 0,0-1 0,0 12 0,0 3-129,1 8 0,3 5 0,5 8-129,-4 4 0,4 7-129,-3-5 0,4 2 0,-7-5 0,1-5 0,-2-13-129,-2-4 129,0-15 0,0-16 129,0 0-129,0 0-129,8-25 0,-1-3 0,5-5 0,-1-2 129,4 2-129,0 2 0,0 5 0,-2 7 0,3 9 0,-5 7 0,1 3 0,1 9 0,-1 4 0,-2 3 0,3 6 0,0 0 0,-1 2 0,-2 1 0,-1 0-129,-6 3 129,-2 1 0,-1-4-129,-4-4 258,-7-1-129,-5-6 0,-3 2-129,-3-8 258,-2-4-516,2-3 387,-3-1 258,4 0-516,0-8 129,7 2-129,0-6 0,14 12-387,-10-23 0,10 23-645,0-31-1161,9 14-2064,2-2-129,-1-4 0</inkml:trace>
  <inkml:trace contextRef="#ctx0" brushRef="#br1" timeOffset="173846.943">20979 16113 1161,'0'0'3870,"0"0"129,3 9-2322,-3-9-129,0 0 0,0 0-516,0 0 0,0 0-129,0 14-387,0-14 0,0 0 129,0 9-258,0-9-129,0 0 0,0 17 0,0-17 0,0 0 0,-4 11-129,4-11 0,0 0-129,0 0-129,0 0 0,0 0-387,0 0 0,0 0-129,0 0-129,-10-8 129,10 8 129,0 0-129,0 0 387,-12 0 129,12 0 129,-12 8 129,12-8 129,-12 13 0,12-13 129,-10 13 0,10-13 0,-5 17 0,5-17-129,0 18 258,0-18-258,7 13-129,-7-13 129,21 7-129,-4-9 129,1-6 0,4-3-129,3 3-129,2-12 129,2 2-129,-4-1 129,-1 2-129,-5 2 129,-4 1-129,-8 2 129,-7 12 0,5-18-129,-5 18 129,-11-9-129,-3 7 129,0 0-129,-4 2 0,0 0 0,0 3 0,-1 2 0,3 6 0,-2-3 0,4 5 0,0-1 0,2 2 0,0 2 0,4 0 129,-2-3-129,6 2 129,-3 3 0,5 1 0,1 0 129,1 3-129,2 0 129,5 6-129,5-5 129,4 6-258,3-8 258,6 2-258,2-4 129,2-9-129,4 0-129,2-9 0,10 9-903,-10-15-1548,8 5-2193,2-9-129,-6 1-387</inkml:trace>
  <inkml:trace contextRef="#ctx0" brushRef="#br1" timeOffset="174658.987">21743 15946 2451,'0'0'3999,"0"0"258,0 0-2451,0 0 0,0 0-645,0 0-129,0 0-387,0 0 0,0 0 0,0 0-129,0 15 0,0-15-129,0 18 0,0-18-129,7 24 129,-3-8-129,5 6 0,0 5 0,6 5 0,-1 8 0,2 9-129,2 2 0,-1 4 0,0 1-129,-3 2 0,-2-5 129,-4-1-129,-3-10 0,-3-5-129,-2-6 129,0-14-129,0-7-129,0-10-387,0 0-129,-17-8-387,17 8-387,-21-43-516,14 23-645,-16-15-774,3 8 0,-8-14 258,3 8 387</inkml:trace>
  <inkml:trace contextRef="#ctx0" brushRef="#br1" timeOffset="174859.001">21676 16337 1419,'-28'-27'2709,"28"27"387,-13-10-258,13 10-129,0 0-387,3 5-516,-3-5-258,24 0-387,-4-1-387,12 1 129,-2-11-258,9 1-129,1-3-387,3 2-129,1-1 0,-2 0-258,4 10-645,-11-11-774,8 11-2709,-5-2-516,-5 1-258,-1 0 129</inkml:trace>
  <inkml:trace contextRef="#ctx0" brushRef="#br1" timeOffset="175356.028">22159 16391 2967,'-16'4'2838,"12"-17"-258,-1-6-516,5 2-129,0-7-258,3 5-258,-3-12 0,12 11-387,-7-7-129,10 13-129,-8-8-258,6 14-129,-5-4-129,5 12 0,-13 0-129,17 8 0,-8 9 129,-1 3-129,-1 3 129,1 6-129,-4-4 0,0 6 129,-4-2-129,0 5-129,-3-11 129,-4 0-129,-5-5 129,-3-5-129,-4-1 129,1-7-387,-2-5 258,0-2-129,3-7-387,-3-11-645,17 5-2322,-3-4-1419,4-13 0,2-4-129</inkml:trace>
  <inkml:trace contextRef="#ctx0" brushRef="#br1" timeOffset="175959.063">22445 16162 1032,'-12'7'3999,"12"6"129,0-1-1806,0-12-387,0 32-258,-5-14-645,5 13 129,-1-8-258,2 11 0,-1-8-258,10 6-258,-7-10 0,10-1-129,-13-21 0,24 10 0,-9-12-129,5-12 0,-4-11-129,3-4 387,2-7-258,-5-1-129,-2 3 258,-1 5-258,-6-2 258,-3 7-258,-4 7 258,-1 4-258,1 13 129,-15-13-129,15 13 0,-18-8 0,18 8-258,-13 0 0,13 0-516,0 0-645,0 0-2967,0 0-387,0 0-387,9-2 0</inkml:trace>
  <inkml:trace contextRef="#ctx0" brushRef="#br1" timeOffset="176575.099">22769 16211 645,'0'-5'4257,"0"5"258,0 0-1548,0 0-645,0 0-258,-3 21-774,0-8-258,3 9-258,0-8-129,7 8-129,-7-7-129,6 4 129,-6-19-129,9 13-129,-9-13 0,12-4-129,-2-15 129,2-3-129,3-2 129,2-1-258,2-1 258,1-1-129,-3 6 0,2 4 129,-6 10 0,0 7 0,-3 0-129,-10 0 129,16 16-258,-11 5 129,1 0-129,1 5 129,-1-2-129,0 5 0,1-3 0,-2 3 0,2-1 129,-2-5-258,-1-3 0,0-5-387,5-1-129,-9-14-1419,13-2-2580,-13 2-516,19-19-258,-10 1 0</inkml:trace>
  <inkml:trace contextRef="#ctx0" brushRef="#br1" timeOffset="176963.12">23217 16261 258,'4'8'4386,"-4"15"0,-4-10 0,4-13-2322,-2 31-516,-2-21-129,7 14-516,-3-24-129,13 22-129,-13-22-258,19 15 0,-4-13 0,4-2-129,0-5-258,2-7 129,-2-1-129,2-4 0,-1-1 258,-3-6-258,-7-3 129,-2 2 0,-7 0 129,-1 4-129,-4-2 0,-9 5 0,-5 0 129,-2 6-258,-3 2 0,-4 7 0,5 3-129,-4 1-258,4 17-387,-2-8-774,16 20-1419,-6-4-1677,3 2-258,5-5-387</inkml:trace>
  <inkml:trace contextRef="#ctx0" brushRef="#br1" timeOffset="177423.148">23371 15845 3870,'0'0'4257,"0"0"-1290,0 0-645,0 0-258,0 0-387,0 0-258,0 6-387,0-6 0,0 16-258,0-16 129,-6 27-387,-1-13 0,6 8-129,-4 0 0,4 5-129,-2 3 258,3 6-258,2 5-129,5 6 129,-1 0-129,2 6 129,2-3-129,1 1-258,1-3 258,0-4-387,1-8 129,-1-9-516,6 9-1161,-9-21-2838,3-3-645,-12-12 129,0 0-774</inkml:trace>
  <inkml:trace contextRef="#ctx0" brushRef="#br1" timeOffset="186515.668">20713 2648 1677,'0'0'1806,"-12"-12"387,12 12-387,0 0-258,-3-10-258,3 10-258,0 0-129,0 0 129,-5-14-129,5 14 129,0 0-258,0 0 129,-5-16-258,5 16 0,0 0 0,0 0-129,0 0-129,0 0 0,-7-11-129,7 11-129,0 0 0,0 0 0,0 0 0,0 0 0,0 6 0,0-6-129,-1 14 129,1-14 129,-1 19-129,1-6 258,0 3-258,0 5 129,0 3 0,0 9-129,0 0 129,1 8 0,0-2-129,5 5 516,-2-5-387,3 2 387,1-6-387,-1-5 387,0-7-516,0-2 387,-1-5-258,1-3-258,-7-13 0,8 16 0,-8-16 129,0 0 0,0 0-129,0 0 129,0 0 0,0 0 0,0 0-129,0-9 129,0-4 0,-2-2-516,-3-1 258,0-6-387,0-4 387,0-4-258,0-3 258,0-1-387,1-2 387,0-2 129,1 1 0,-1 1 0,2 4 129,1 3-129,0 5 0,1 1 0,0 3 0,-2 7 0,2 13 0,-2-19 0,2 19 0,0 0 0,-2-10-129,2 10 129,0 0 0,0 0 0,0 0 0,0 0-129,0 0 129,0 0 0,0 0 0,-5 7 0,5-7 0,-1 16 0,1-1 0,-1 3-129,-2 8 129,3 3 0,-1 8 0,0 2-129,1 4-129,-1-5-258,1 8-1419,0-13-2451,0-4-129,0-8-516,0-6-258</inkml:trace>
  <inkml:trace contextRef="#ctx0" brushRef="#br1" timeOffset="189054.813">20626 3107 3096,'-6'-11'4257,"6"11"-516,0 0-258,-14-12-2064,14 12 258,0 0-516,0 0-645,-6-13 0,6 13 0,0 0 0,0 0-129,-6-12 258,6 12-645,0 0 387,0 0 516,-11-10-645,11 10-387,0 0 258,0 0-387,0 0 387,0 0 0,0 0 0,0 0-129,-10-11 0,10 11 129,0 0-129,0 0 0,0 0 129,0 0-129,0 0 0,0 0 129,0 0 0,2 7 516,-2-7-516,15 15 516,-15-15-516,19 27 387,-7-9-258,3 2-516,-1-1 387,1 3-258,0 0 129,0 0-258,2-1 258,-3-3-258,2-1 258,0-3 129,-2-2-129,0 0 0,-1-3 0,-13-9 129,17 13-129,-17-13 129,0 0 0,14 7 0,-14-7 0,0 0 0,0 0 0,0 0 0,0 0-129,0-12 129,0 12-129,-2-15 0,0 4 0,2 11 0,-7-20 0,7 20 0,-5-19 0,5 19 0,-4-14 0,4 14 0,-1-12 0,1 12 0,0-17 0,0 4 0,0-2 0,3-2 258,1 0-258,1-2 258,5 0-258,-1 2 387,0-1-387,2 4-129,-2 2 0,-9 12-258,15-17 129,-15 17-129,0 0 258,12-11-387,-12 11 387,0 0 129,0 0 0,0 0-129,0 0 129,0 0 0,0 0 0,0 0 0,0 0 129,0 0-129,0 0 0,0 0 0,0 0 0,0 0 0,0 0-129,0 0 129,0 0 0,0 0 0,0 0 0,0 0 0,0 0 0,0 0 0,0 0-129,0 0 129,0 0-129,0 0 129,0 0 0,0 0 0,0 0-129,0 0 129,0 0 0,0 0 0,1-10-129,-1 10 129,0 0 0,1-13-129,-1 13 129,4-13 0,-4 13 0,9-14-129,-9 14 0,8-16 129,-8 16 0,6-13-129,-6 13 129,0 0 0,0 0-258,0 0 258,0 0 0,0 0-129,0 0 129,0 0-129,0 0 129,0 0-129,0 0 129,0 0-129,0 0 129,0 0-129,0 0 129,0 0 0,0 0 0,0 9 0,0-9 0,-10 16 0,10-16 129,-13 21-129,7-7 129,-2 2 258,-3 3 0,2 5 0,-2 3-258,1 0 0,-2 2-129,3 2 129,-3-1-129,2-1-129,2-3 129,1-2-258,3-2 258,0-5 0,3-1 0,1-3 0,0-13 0,0 16 0,0-16 0,0 0 129,0 0-129,0 0 0,8 0 0,-8 0 129,8-8-129,-8 8 0,6-14 0,-6 14 0,8-11 0,-8 11 0,0 0 0,0 0 0,5-13 0,-5 13 0,0 0 0,0 0 0,0 0 0,0-11 0,0 11 0,0 0 0,-14-10 0,14 10 0,-16-10 129,16 10-129,-20-14 0,6 4 0,-1-1 0,0-5 0,-1 2 129,-1-6-129,0 0 0,0 2 258,0 2-258,1-1 387,2 2-387,4 2 258,2 1-258,8 12 258,-16-19-387,16 19 129,-7-13 0,7 13-387,0 0 387,-6-11-387,6 11 387,0 0-129,0 0 129,0 0 0,0 0 0,0 0 387,0 0-516,0 0 516,0 0-387,0 0-129,0 0 129,0 8 0,0-8-129,7 21 129,3-4 0,3 2-258,0 3 258,4 3-258,1-1 129,4-1-129,-1 1 258,-1 1-258,3-8 258,-5-1 0,-1 0 0,-1-5 0,-4-1 0,0-2 0,-12-8 0,13 12 0,-13-12 0,0 0 0,0 0 0,9 9 0,-9-9 0,0 0 0,0 0 129,0 0-129,5-7 129,-5 7-129,4-17 129,1 4-129,0-3 0,1-1 0,2-3 0,2-4 0,0-2 0,0 4 258,1-3-258,-4 4 258,-1 1-258,1 4 258,-3 1-258,-4 15 387,5-18-387,-5 18 0,4-14 0,-4 14-516,4-12 516,-4 12-387,4-11 258,-4 11-387,0 0 258,0 0-1032,9 7-1806,-9-7-1032,-4 16-645,-7-2 516,-7 2-1161</inkml:trace>
  <inkml:trace contextRef="#ctx0" brushRef="#br1" timeOffset="193391.061">20454 4640 1935,'0'-15'2838,"0"15"-645,0-14 129,0 14-516,2-12 0,-2 12-516,0-12 0,0 12-258,0 0-129,0-15-258,0 15 129,0 0-258,0 0 0,0-15-129,0 15 0,0 0 0,0 0 129,0 0-129,0 0-129,0 0 129,0 0-258,0 0 129,0 0-258,0 0 129,0 0-129,0 0 129,0 0-129,0 0 129,0 15 0,0-3 0,0 7 129,0 3 0,1 5-129,2 0 258,1 3-387,0 0 258,0-1-129,1-2 0,1-6-129,-1-1 129,0-3-129,-1-3 0,-2 0 129,1-3-129,-3-1 129,0-10-129,0 18 0,0-18 0,0 14 0,0-14 0,0 0 0,0 12 0,0-12 0,0 0-129,0 0 129,0 0 0,0 0-129,0 0-258,0 0-903,0 0-2580,3-11-645,-3 11-387,0-12-387</inkml:trace>
  <inkml:trace contextRef="#ctx0" brushRef="#br1" timeOffset="194955.15">20298 4916 2709,'0'0'3999,"0"0"-258,6-11-1806,-6 11-129,0 0-387,0-18-258,0 18-387,0 0-129,0 0 129,0 0-258,0 0 0,2-10-129,-2 10 0,0 0 0,0 0-129,0 0 0,0 8 129,0-8-258,0 0 0,0 16 0,0-16 129,4 17-129,0-5 0,-1 0 0,5 2 0,-4 1 129,5 5-129,-1-1 0,2 3 129,0-1-258,1 0 258,1 0-258,2 0 129,-2-1-129,1-2 0,1-4 0,-1 0 258,0-4-258,-3 1 0,-10-11 0,18 11 0,-18-11 0,12 6 129,-12-6-129,0 0 129,0 0 0,0 0-129,8-9 129,-8 9-129,2-19 0,0 5 0,3-2 129,0-3-129,1-3 0,2 0 0,2-2 0,2 0 0,1 0 0,2 0 0,1 1 129,-1 2-129,-2 2 0,0 0 0,-3 3 0,-4 3 0,-6 13 0,11-18 0,-11 18 0,0 0 0,3-10 0,-3 10 0,0 0 0,0 0-129,0 0 129,0 0 0,0 0 0,0 0 0,0 0 0,0 0 129,0 0-129,0 0 0,0 0 0,0 0 0,0 0 0,0 0 0,0 0 0,0 0 0,0 0 0,0 0 0,-7 0-129,7 0 129,0 0 0,0 0 0,-13 8 0,13-8-129,-10 17 129,-1-4 0,1 3 0,-3 1 0,-1 2-129,0 3 129,-3 2 0,2 0 0,-2 1 0,5 0 0,-2-4 0,3-1 0,-2-1 0,6-4 0,1-4 0,6-11-129,-7 12 129,7-12 0,0 0 0,0 0 0,2-6 0,-2 6 0,7-11 0,-7 11 0,10-14 0,-10 14 0,8-10 0,-8 10 0,5-11 0,-5 11 0,0 0 0,2-16 0,-2 16 129,0 0-129,0-12 0,0 12 0,0 0 0,0 0 0,-15-13 0,15 13-129,-14-5 129,14 5 0,-20-15 0,8 7 0,0-2 0,-2 1 0,0-6 0,0 2 0,0-3 0,-1 3 0,5 2 129,0-2-129,-1 1 0,11 12 0,-13-19 0,13 19 0,-10-17 0,10 17 0,-5-12 0,5 12 0,0 0 0,-3-14 0,3 14 0,0 0 0,0 0 0,0 0-129,0 0-129,0 0-258,0 8-387,0-8-1290,0 13-2064,0-2-516,0 0-258,0-11 0</inkml:trace>
  <inkml:trace contextRef="#ctx0" brushRef="#br1" timeOffset="195615.188">20483 5032 1935,'-7'14'3612,"7"-14"-129,-11 0-1677,11 0-387,0 0-258,-5-12-258,5 12-129,0-14-129,0 14-129,0-17 129,0 17-129,3-19 0,-3 19 129,2-23-129,-2 23 0,3-24-129,-1 12 129,-2-8-129,0 4-129,0-5 129,0 3 0,0-5-129,0 1-129,0-2-129,2 0 0,-2-3 129,2 2 0,-1-4-129,1 3 129,-1-2-129,1 2 129,-2 2 0,2 4 129,-1 3-258,-1 3 0,0 3 129,0 11-129,0-13 0,0 13 0,0 0 0,0 0-129,0 0 0,0 0 0,0 0-258,-4 8-774,4 5-2322,0-2-903,-2 3 0,-3 2-645</inkml:trace>
  <inkml:trace contextRef="#ctx0" brushRef="#br1" timeOffset="196691.25">19238 5953 1677,'-1'-18'2451,"-1"1"258,2 6-516,0 11-258,0-16-129,0 16-387,0-13-258,0 13 0,0 0-387,0 0 0,-3-14 0,3 14-258,0 0 0,0 0-129,0 0 129,0 0-258,-1-11 129,1 11-258,0 0 258,0 0-258,0 0 0,0 6-129,0-6 129,-1 18 0,0-4 0,-1 8 0,1 0 0,1 7 0,-3 2 0,3 3 0,-3 0 0,3-1 129,-1-1-258,0-1 258,1-4-129,0-2 0,0-5 0,0-5-129,1-2 129,-1-13-129,4 16 387,-4-16-516,0 0 129,0 0 0,0 0 0,0 0 0,0 0 129,0 0-258,0 0 129,0 0-258,0 0-129,0 0-129,0 0-774,0 0-2193,0 0-1290,0 0-129,0 0-645</inkml:trace>
  <inkml:trace contextRef="#ctx0" brushRef="#br1" timeOffset="198043.327">19087 6222 1,'0'0'3869,"0"0"259,-12 0-1419,12 0-903,0 0 0,0-10-516,0 10 0,0 0-516,0 0 0,5-13-258,-5 13 0,0 0-129,0 0 0,0 0-129,0 0 0,10-8 0,-10 8 0,0 0 0,13 4-129,-13-4 387,12 17-387,-5-5 258,2 3-258,1 3 129,0 2-129,2 0 129,0 2-258,2-3 129,-4 0 0,2-4 0,0 0 0,-3-3-129,-9-12 129,18 14 0,-18-14-129,13 3 129,-13-3-129,11-3 258,-11 3-258,12-19 129,-4 7-129,-1-3 0,3 0 129,-1-1-129,-1-1 0,3-1-129,-2-1 129,2 1-129,2 1 129,-1 1-258,-1-2 258,2 0-129,0 1 258,0 3-129,-2 2 0,-3 1 0,-8 11 0,14-16 0,-14 16 0,0 0-129,0 0 129,9-12 0,-9 12 0,0 0 0,0 0 129,0 0-129,0 0 0,0 0 0,0 0 0,0 0 0,0 0 0,0 0 0,0 0 0,0 0 0,0 0 0,0 0 0,0 0 0,0 0 0,-6 0-129,6 0 129,0 0-129,-16 4 0,16-4 0,-19 13 0,6-3 0,0 3-129,-3 1 258,-2 5 0,-2 1-129,2 1 258,-1-1-258,0 1 258,1 0-129,2-3 129,3-3-258,0-1 129,13-14 0,-17 14 0,17-14 0,0 0 0,-14 10 129,14-10-129,0 0 0,0 0 0,0 0 0,0 0 0,-11-3 0,11 3 129,0 0-258,0 0 258,-12-11-258,12 11 129,0 0 129,-13-12-129,13 12 0,-10-10 0,10 10-129,-14-14 258,14 14-129,-16-22-258,6 9 387,0-1-258,1-3 129,-3 0-129,1 1 129,-1-1-129,0-1 258,0 1-129,3 4 0,0-1 0,0 2 0,2 0 0,2 0 0,5 12 0,-7-14 0,7 14 0,0 0 0,0 0-129,-6-12 129,6 12-258,0 0-129,7 9-903,-7-9-2193,0 0-1032,16 17-387,-16-17-258</inkml:trace>
  <inkml:trace contextRef="#ctx0" brushRef="#br2" timeOffset="-191903.141">21965 12499 516,'0'0'903,"-1"-12"0,1 12 129,-3-10 258,3 10-129,-3-11 258,3 11-129,0 0 0,0 0 0,-12-11-129,12 11 0,0 0-129,-10-2-129,10 2-258,-15-3 0,15 3-258,-17-2 0,6 0 0,0-1-129,-1 1 129,-3 0-129,-1-3-129,0 4 129,-3-3-129,0 1 129,-3 2-258,2 0 258,-4-2-258,0 3 0,2 0 129,2-1 0,-2 1 0,-1 0 0,2-4-129,1 2 129,-1 0 129,2 2-258,-1-4 129,2 3 0,-1-1 0,1 2 0,-1 0 0,-1 2 0,-1 1 0,3 1 0,-2 0-129,1 0 258,1-1-258,0 1 129,0 0 0,3 2-129,-2-2 258,3 1-258,-2 0 129,2 2-129,-1 0 129,0 1-258,1-5 129,-1 3 0,0 0 0,-3 1-129,4 0 258,-4 0-129,1 0 0,0 1 129,0 1-129,0 0 129,0-1-129,4 2 129,-2-2-129,3 1 0,12-9 0,-20 17 129,20-17-129,-19 18 0,19-18 0,-19 20 0,19-20 0,-21 21 129,11-10-129,-1 1 0,-3-1 0,4 1 0,-1 1 0,2-1 129,-2-2-129,1 2 129,10-12-129,-15 19 129,9-9-129,6-10 129,-11 23-129,7-12 0,0 3 0,1-1 0,-2 2 0,2 2 129,-2-1-129,-1 3 0,2-2 0,-1 0 0,1-2 0,1 6 129,1-2-129,-1 1 0,1 0 0,1 1 129,1 0-129,0 2 129,0-1-129,0 2 129,0-3 129,3 1-129,1-2 0,2-1-129,1-1 129,3 0-129,0-3 129,1 1-129,2-3 0,1 2 0,3-2 0,-1 2 129,3-1-129,-1 1 0,0-2 0,1 0 0,1 0 129,0-1-129,0 0 0,0 3 129,0-6-129,0 1 0,0 1 129,2-2-129,-1 0 0,-2 1 0,2-3 129,3 0-129,-1 1 0,-1 0 0,2 1 0,-1 0 0,1 2 0,-4-2 0,4 0 0,0 1 129,-2-1-129,-1-1 129,-1-1-129,4 2 0,-3-3 0,0 1 0,-1 0 0,-1-2 0,-1 0 129,0 0-129,-2 1 0,2-1 129,-3-4-129,2 3 0,-2-3 129,2 4-129,0-3 0,-2 1 129,2-3-129,0 1 0,3 0 129,-2 1-129,-1-2 0,0 0 0,0 3 0,3-2 0,-3 2 0,0-1 129,0-1-129,-1 3 0,0-3 0,1 1 0,0 1 0,1-2 0,0-1 0,0 1 129,-1-1-258,0 0 258,1 0-129,1 0 0,-4 0 0,3 0 0,-2-1 0,2 0 0,0 1 129,0 0-129,-2-3 0,1 3 0,-3-2 0,3 2 129,-4-2-129,3 1 0,-2-1 0,3 1 0,-1 0 129,0-2-129,1 2 0,-2 0 0,0 1 0,-3-2 0,1 1 0,1 1 0,-3-2 0,0 2 0,0-2 0,1 1 0,-1 1 129,-11 0-129,20-5 0,-7 0 0,-1 1 0,3 2 0,-1-3 0,3 0 0,-2-1 0,4 0 0,-4 0 0,3 2 0,-3-3 0,0-3 0,3 3 0,-4-2 0,0-2 0,0 4 0,1-3 0,-2 2 0,-1 0 0,1 3 0,-13 5 0,19-15 0,-19 15 0,17-18 0,-17 18 0,15-22 0,-6 11 0,-2-1 0,0 0 0,-1 0-129,-6 12 129,14-19 0,-7 7 0,-1 0 0,1 0 0,0-1 129,0-1-129,-1 1-129,1-1 258,0 0-258,0-1 129,0 1 0,1 2 0,-1-2 0,2 1 0,-2-1 0,2-1 0,-1-1 0,-2 0 0,-2 0 0,0-1 0,-2 2 0,0-2 0,1 3 0,-3 14 0,0-20 0,0 20 0,0-20 0,0 20 0,-3-18 129,3 18-129,-5-20 0,0 8 0,5 12 0,-6-20 0,6 20-129,-7-18 129,2 7 0,2 0 0,-2-3-129,0-1 129,1 1 0,-4-1 0,1 0-129,1-1 129,-1 0 0,0 0 0,-3 1 0,3 4 0,0-2 0,-1 2 0,8 11 129,-18-20-129,11 8 0,7 12 0,-18-20 0,6 10 0,-2 1 0,4-3 0,-4-1 0,1 1 0,-1 1-129,0 1 258,-1-2-258,-2 1 129,1 0 0,-1 1 129,-1 2-129,-1 2 0,-1-1 0,-2 0 0,1 3 0,0 0 0,0-3 0,-3 4 0,2-2 0,-1-1 0,1 0 0,2-1 0,-1 2 0,2-2 0,3 2 0,1 0 0,0 2 0,2-1 0,2 1 0,-1 2 0,-1 0 0,1-2 0,-3 3 0,2-2 0,-4 2 0,0 0 0,-1-1-129,-1 0 129,1-1 0,-2 2 129,1-1-258,-1-1 129,2-2 0,0 3 0,-3-4 0,1 1 0,2 2 0,0-1 0,0 2 0,-1-2 0,2 2 0,0-1 0,1 1 0,-1 0 0,0 0 0,2-2-129,-2 1 129,3 0-129,-2 0 129,3-1-129,-1 0 129,3 0-129,11 3 129,-17-5-129,17 5 129,-12 0-129,12 0-258,-7 11 0,7-11-1548,-5 29-2193,-2-7-1032,-4-2-258,-6 7-516</inkml:trace>
  <inkml:trace contextRef="#ctx0" brushRef="#br2" timeOffset="-176723.274">8604 3119 1419,'0'0'1290,"0"0"129,3-13-387,-3 13 129,0 0-129,2-10-258,-2 10-258,0 0 258,0 0-129,0 0 0,0 0 0,0 0 129,0 0 0,0 0-129,0 0 0,0-12-129,0 12 129,0 0-129,0 0-129,-13 0 129,13 0-258,0 0 0,-15 5 0,15-5-129,-15 11 0,15-11 0,-15 17 0,4-9-129,3 4 129,8-12 129,-20 22-258,11-10 129,-1 1 0,1-1-129,2 1 129,-3 0-129,5 2 129,-5-2-129,5 3 129,-3-2 0,2 2-129,-1 2 129,3 1 0,-2 0-129,1 2 129,0 0 129,2-1-129,2 0 0,-2-1 129,2-1-129,1-1 0,0-3 0,0 2 0,0-3 0,1 2 0,-1-15-129,12 20 129,-12-20-129,19 17 129,-6-11-129,0 0 129,5-2-129,0-2 129,2 1-129,-2-2 258,0 0-258,2 0 129,-2 1 0,0-2-129,-4 0 129,0 0-129,-3 0 129,1 3 0,-12-3-129,15 0 0,-15 0 129,0 0-129,11 0 0,-11 0 0,0 0-129,0 0 0,0 0-258,0 0-387,7 9-774,-7-9-2838,-3 20-129,-1-8-516,-5-1 258</inkml:trace>
  <inkml:trace contextRef="#ctx0" brushRef="#br2" timeOffset="-175483.203">9000 3260 774,'-10'-7'2193,"10"7"-387,0 0-258,-10-16-258,10 16 0,-5-12-258,5 12-129,-3-11 129,3 11-129,0 0 129,0 0-258,-4-12 0,4 12 0,0 0-129,0 0 0,0 0-258,0 0 0,0 0 0,0 0-129,-13-6 0,13 6-129,0 0 0,0 0 0,0 0-129,-11 2 129,11-2-129,0 0 0,0 0 0,-10 15 0,10-15 0,-2 12 0,2-12 0,0 18 0,0-5 0,0 2 129,0 2-258,1 4 258,3 4-129,0 3 129,0 5-129,2 2 129,-2 1-129,5 4 129,-3 0-129,-2-2 129,1-1-129,0-1 129,1-6-129,-4-4 129,0-4-129,-1-2 0,2-5 129,-2-2 0,-1-13-129,1 15 129,-1-15-129,0 0 129,0 0-129,0 0-129,0 0-258,0 0 0,0 0-258,-4-7-129,4 7-387,-6-18-516,6 18-774,-2-14-1935,-6-3 129,8 17 129</inkml:trace>
  <inkml:trace contextRef="#ctx0" brushRef="#br2" timeOffset="-174963.173">8880 3571 2322,'-5'7'2451,"5"-7"-516,0 0-258,0 0-516,0 0 0,0 0 0,7 6-129,-7-6 129,18 1 0,-18-1-129,25 0 0,-13-5-258,6 5 0,-2-7-258,1 4-129,-3-1 0,4 1-258,-5-1 129,2 4-129,-3-1 0,-1 1-129,0-2 129,0 2 0,-11 0 0,19-1 0,-19 1-129,13-2 0,-13 2 0,0 0 0,11-5-129,-11 5-387,0 0-1032,5 7-2838,-5-7 0,0 13-387,0-13 0</inkml:trace>
  <inkml:trace contextRef="#ctx0" brushRef="#br2" timeOffset="-174219.129">9305 3314 1161,'0'-12'2064,"0"12"-1032,0 0 0,0 0 387,0-11-387,0 11-258,0 0 129,0 0 0,0 0 0,0 0 0,0 0 0,0 0-129,0 0-129,0 0 129,4 9-129,-4-9 0,2 16-129,-2-16 0,5 25 0,-5-11 0,7 8-129,-4-1 0,6 6 0,-4 0-129,4 5 0,-1-3-129,0 1 129,-2-1-129,0 0 129,0-6-129,-2 1 0,-1-8-129,0-1 129,-3-15 0,3 17-129,-3-17-129,0 0-129,0 0-387,0 0-1032,0 0-2451,13 3-516,-13-3-129,0 0 129</inkml:trace>
  <inkml:trace contextRef="#ctx0" brushRef="#br2" timeOffset="-173798.105">9585 3408 2967,'-8'16'3741,"3"2"-258,5-4-2322,-4-4 0,4 9 129,0-2-387,0 7 0,0-7-258,2 10 258,-2-9-387,6 6 0,-5-10 0,5 3-258,-3-5-129,0 0-258,-3-12-258,7 11-903,-7-11-2709,0 0-258,0 0-129,0 0-129</inkml:trace>
  <inkml:trace contextRef="#ctx0" brushRef="#br2" timeOffset="-173542.091">9650 3064 3096,'0'0'4257,"-10"12"-774,10 0 129,0-12-3483,-9 17-1161,8 0-1806,1-17-1032,0 25 0</inkml:trace>
  <inkml:trace contextRef="#ctx0" brushRef="#br2" timeOffset="-172739.045">9893 3572 258,'0'15'2838,"0"-15"-774,0 14 0,0-14-774,0 15-258,0-15-258,0 0 0,5 12-129,-5-12-129,0 0 0,13-14-129,-6 1-129,-1-3 258,3-1-258,-4-3-129,1 1-129,-3-3 129,-1 4-129,-2 0 129,0 3 0,-1 1 0,-5 3 258,-1 0-258,7 11 129,-17-14 0,17 14 0,-19 0 129,19 0-129,-20 12-129,12 1 0,-3 4 0,4 3-129,0 3-129,0 0 0,1 5-258,1-3-129,4 3-258,-2-3-645,3 0-1290,1 6-1419,-1-15 258</inkml:trace>
  <inkml:trace contextRef="#ctx0" brushRef="#br2" timeOffset="-172010.003">9982 3505 516,'0'0'3096,"-7"1"-387,7-1-903,0 0-387,0 0-258,-3 12-516,3-12 0,0 16 129,0-16-258,0 25 0,0-11-129,7 9 129,1-2-129,6 8 0,0-1-129,5 4 0,0-1-129,-1 2 0,4-1 258,-3 3-129,-4-5 0,2 2 0,-6-7 0,-1 4 0,-6-8 0,2 4 258,-6-8-258,0 0 0,-4-4-129,-3 0 0,7-13 0,-19 19-129,4-15 129,1-3-129,-4-1 0,2-1-129,-6-7 129,3-2 0,0-2 0,-1-2 0,3 0 0,3-1 0,0-2 0,1-4 0,7 3 129,0-7-129,3-3 0,3-2 0,4-5 0,8-2 0,5 2-387,0-8-1161,4 5-2451,7 6-516,-6 2 0,8 5-257</inkml:trace>
  <inkml:trace contextRef="#ctx0" brushRef="#br2" timeOffset="-169766.875">10197 3214 1032,'0'0'2451,"0"0"-645,0 0-258,0-14-129,0 14-387,0 0 129,0 0-129,0 0 0,0 0 0,0-15 0,0 15-129,0 0-258,0 0 0,0-12-258,0 12-129,0 0-129,0-13 129,0 13-258,0 0 129,0-10 0,0 10-129,0 0 129,0-12-129,0 12 0,0 0 0,0 0 0,0-13 0,0 13 0,0 0 258,0-12-258,0 12 0,0 0 0,0 0 0,0 0 0,0 0 0,0 0 0,0 0 0,0 0 0,0 0 0,3 7 129,0 5-129,-1 0 129,2 8 129,-1 1-129,2 8 0,0 1 129,1 4-129,-4 1 129,6 2-129,-4 0 0,0-2 0,0-4 0,-1-6-129,0-3 129,0-8-129,1-2 129,-4-12-129,0 0 129,0 0 0,11-4 0,-5-9-129,0-5 129,3-2 0,1-4-129,1 1 129,0 0-129,0 3 0,1 3-129,2 5 129,0 4-129,-1 5 129,2 3-129,-1 4 0,-1 4 129,1 5-129,-2 0 129,-3 2 129,-1 1-129,-2 4 0,-4-1 129,0 3 0,-2-1 0,0 4-129,-3-4 0,0-1 0,0-1-129,-4-8-129,7 2-645,0-13-1935,0 0-1419,-3-9-516,3-8-129</inkml:trace>
  <inkml:trace contextRef="#ctx0" brushRef="#br2" timeOffset="-169058.834">10578 3088 516,'0'0'2580,"0"0"-774,0 0 129,3-12-258,-3 12-258,0 0-258,0 0-129,0 0-129,0 0-129,0 8-258,0-8 0,0 18 129,2 0-129,-2 0 129,0 10-129,0-1 0,1 11 0,-1-2 129,3 10-258,-1-2-129,5 1 0,-1-1-129,2-5 0,3-4-129,5-7 0,2-8-129,3-8 0,3-7-129,-1-7-258,11-4-516,-10-16-1161,2 1-2064,6-1-258,-12-5 0</inkml:trace>
  <inkml:trace contextRef="#ctx0" brushRef="#br2" timeOffset="-168698.814">10501 3309 1548,'10'-5'3612,"-10"5"516,5-15-1548,-5 15-1290,0 0 0,17-9 0,-17 9-387,21-9-258,-6 1-258,3 3-258,6-3-516,2-3-903,6 1-2709,5 2-129,-1-5-387</inkml:trace>
  <inkml:trace contextRef="#ctx0" brushRef="#br2" timeOffset="-167938.771">11082 3294 2451,'0'-12'1806,"0"12"-129,0 0 516,0 0-516,-11-9-516,11 9 129,-14 2-129,14-2-258,-20 17-129,7-4-387,-1-1 0,1 3 0,-3-2 0,3 2 0,-2-2-129,5 2-129,10-15 0,-17 20 0,17-20 0,-10 16 0,10-16-129,0 13 129,0-13-129,0 0 129,11 10 258,1-8-258,-2-2 0,5 3 129,1-3-129,2 1 0,1 1-129,2-1 0,-1-1 129,-1 4-129,-3-1 0,-1 0 0,-4 2 129,-11-5 0,11 12 129,-11-12 0,1 15 129,-1-4 0,0-11-129,-11 22 129,0-11 0,0 2-129,-3-2-129,1-2-129,0-1 0,-2-3-258,15-5-645,-25 4-1161,25-4-2322,-11 0-258,11 0-387,0 0 129</inkml:trace>
  <inkml:trace contextRef="#ctx0" brushRef="#br2" timeOffset="-166978.716">11265 2951 4644,'-11'0'4515,"11"0"-387,0 0-1161,-10-1-1935,10 1-129,0 0-258,0 0-258,6-6-258,-6 6 0,14-2 0,-14 2 0,20 0 129,-6 8 0,0 5-129,6 2 516,0 5-387,3 3-129,4 3 129,1 4 0,-1-1 0,0 4-129,-2 1 0,-5 2-258,-4-2 387,-2 3-129,-8-1 0,0 3 129,-6-2-129,0 1 0,-2-5-129,-4-2 129,-2-1-129,2-4 129,-4-4-258,-1-5 0,4 1-387,-10-13-1419,8 8-2451,-2-4-387,-2-2-258,3-5-516</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5:26.700"/>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44 4 84 0,'0'0'33'0,"-4"0"-18"0,4-4-2 16,0 4 14-16,0 0-6 15,0 0 0-15,0 0-10 16,0 0-2-16,-4 0-3 0,4 4-1 16,-4-1-3-1,0 1 1-15,-1 0 2 0,1-1 4 0,0 1 5 16,0 0 1-16,0 3 0 16,4-3-3-16,0 0 0 15,-4-1-1-15,-1 1 1 16,5 0-6-16,0-1-2 15,0 5-2-15,0-8 1 16,5 7-2-16,-1-3-1 16,0 0 3-16,0 3 0 15,0-3 3-15,5-1 1 16,-5 5 3-16,8-4 1 0,-3-1-5 16,3 1-4-16,5 0 1 15,-5-1 0-15,1-3 1 16,3 0 0-16,5 0 0 15,4 0 0-15,8-3-2 16,1-1-2-16,-5 0 1 16,0 1 1-16,-4-1 1 15,0 0 1-15,-4 0 0 16,-5 1 0-16,-3 3-2 16,-5 0 1-16,0-4-4 15,-4 4 0-15,-4 0 1 16,5 0 2-16,-5 0-3 15,0 0 0-15,0 0-1 16,0 0-2-16,0 0-2 16,0 0 1-16,-5 4 1 0,1-1 2 15,0 1 1-15,-4 0 3 16,0 0-1-16,-5 3-1 16,1 0 1-16,-1 1-1 15,-4-1-3-15,1 0 2 16,-1 1-1-16,-4-1 0 15,1 1 0-15,-1-1-2 16,0-3-2-16,4-1-1 16,1 1 1-16,-1 4 2 15,0-5 4-15,1 5 2 16,-1-5 0-16,0 1 1 16,5 0-4-16,4-1 0 0,-5 1-1 15,9-4 0-15,4 0 0 16,4-4-2-16,9-3 0 15,-5 0 3-15,0-1-2 16,5 5 1-16,-1-1 2 16,1 0 0-16,-1 0 0 15,5 1 0-15,0-1 0 16,-1 0 2-16,5 1-6 16,0-1 1-16,0 0-6 15,-1 1-1-15,1-1 0 16,0 0 1-16,-4 4 6 15,-1-4 1-15,-3 4-1 16,-5 0 2-16,0 0 3 16,-8 0 1-16,0 0-4 0,0 0 1 15,0 8-7-15,-4-1-3 16,0 1-32-16,-4 3-12 16,-5-8-24-1</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5:30.152"/>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16 22 160 0,'-4'-8'63'0,"-5"8"-34"0,5-4-27 16,4 4 12-16,0 0-7 15,0 0 1-15,0 0 1 16,0 0 2-16,0 0-5 16,0 0 0-16,0 0 4 0,0 0-2 15,0 0 1-15,0 0-1 16,0 0 0-16,0 0-2 0,4 0-1 15,5 0-3-15,-1 0 1 16,4 0 0-16,1 0 1 16,4 0 2-16,3 0 1 15,1 0 1-15,4-3 2 16,0-1-5-16,4 0-3 16,-4 4 1-16,0 0 2 15,0 0-2-15,-4 0 0 16,0 0-1-16,-5 0 1 15,-3 0-2-15,-1 0-1 0,1 0 1 16,-5 0 1 0,0 0-6-16,1 0-1 0,-9 0-3 15,0 0 0-15,0 0 2 16,0 0 2-16,0 0 6 16,0 0 4-16,0 4 1 15,-4 0 1-15,-5-1-2 16,-3 1 1-16,-5 0-6 15,-4 0-1-15,1-1-2 16,-1 1 0-16,-4 0 0 16,0-1-2-16,0 5 0 15,0-1 3-15,0 1-2 16,0-1-1-16,4 0 3 16,5 1 0-16,-1-1-2 15,4 1 0-15,5-1 2 0,0-3 0 16,4-1-2-16,4 1 2 15,0-4-1-15,8 0 0 16,4 0 4-16,1 0 3 16,4-4 0-16,3-3 0 15,1 0-3-15,4-1-2 16,8-3 3-16,1 4 0 16,-1-1-6-16,-4 1 0 15,0 3 3-15,-4 0 2 16,-4 4 0-16,-4 0-2 15,-1 0-4-15,-3 4 0 16,-5 0 2-16,0 3 1 0,-3 1-2 16,-5-1 0-16,-5 4 2 15,-3 0 2-15,-4 0 0 16,-9-3 2-16,-4-1-2 16,0 1 2-16,-4-1 0 15,0 0 3-15,4 1-3 16,-4-1-2-16,4-3 0 15,4-4-1-15,0 0-3 16,4 0 2-16,5 0-6 16,-1 0 0-16,5 0 1 15,0 0 1-15,4 0 3 16,4 0 1-16,0 0 3 16,8 0 3-16,4 0-4 15,1-4-1-15,3 4 0 16,1 0 2-16,4 0-6 0,0 4-1 15,4 0-12-15,4 3-3 16,4-3-34-16,0-8-15 16,5-7-15-1</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06.093"/>
    </inkml:context>
    <inkml:brush xml:id="br0">
      <inkml:brushProperty name="width" value="0.93333" units="cm"/>
      <inkml:brushProperty name="height" value="0.93333" units="cm"/>
      <inkml:brushProperty name="color" value="#00B0F0"/>
      <inkml:brushProperty name="fitToCurve" value="1"/>
    </inkml:brush>
  </inkml:definitions>
  <inkml:trace contextRef="#ctx0" brushRef="#br0">9 69 156 0,'0'4'60'0,"0"-4"-32"0,0 0-26 0,0 0 12 16,0 0-7-16,0 0-2 15,0 0-5-15,0 0 0 16,-5 0 0-16,5 0 2 0,0 0 3 16,0 0 0-16,0 0 0 0,0 0-3 15,0 0 1-15,9 0-2 16,3 0 2-16,1 0 0 16,3 0 1-16,1-4-5 15,4 1 1-15,0 3 2 16,-1 0 1-16,1 0 1 15,0 0 2-15,-4 0-1 16,-1 0 2-16,-3-4-2 16,-1 4 0-16,-4 0-1 15,1 0 2-15,-9 0 1 16,0-4 1-16,-4 4-2 16,-5 0-1-16,-3 0-6 15,-1 0-1-15,-3 0 1 16,-1 0 0-16,-4 0 1 15,0 4 2-15,-3 0 1 0,3-1 1 16,0 1 0-16,0 0 0 16,4 0 2-16,5-1 1 15,4-3-3-15,-1 0-1 16,5 0-3-16,0-3-1 16,8-5 1-16,0 1 0 15,5-1 0-15,-1 1 0 16,4 0-3-16,1-1 2 15,-1 1 1-15,1-1 0 16,4 1 0-16,-1 3 0 16,-3 1 0-16,-1-1 0 0,1 4 0 15,-1-4 0-15,-4 4 0 16,1 0 0-16,-5 0-3 16,-4 0 2-16,0 0 3 15,-4 0 1-15,-5 4-4 16,1 0 1-16,-4-4 2 15,-1 3 1-15,-3 1 3 16,-1 0 1-16,0 3-3 16,1-3-3-16,-1-1 0 15,4 1-1-15,5 0-7 16,0-4-3-16,4 0-12 16,0 0-4-16,4 0-4 15,8-4-1-15,4 0-60 16</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50.710"/>
    </inkml:context>
    <inkml:brush xml:id="br0">
      <inkml:brushProperty name="width" value="0.93333" units="cm"/>
      <inkml:brushProperty name="height" value="0.93333" units="cm"/>
      <inkml:brushProperty name="color" value="#7030A0"/>
      <inkml:brushProperty name="fitToCurve" value="1"/>
    </inkml:brush>
  </inkml:definitions>
  <inkml:trace contextRef="#ctx0" brushRef="#br0">53 118 104 0,'-4'0'41'0,"4"0"-22"0,-5 0-14 16,5 0 13-16,0-3 1 15,0-1 1-15,0 0-3 16,0 1 0-16,0-1-3 16,0 0 1-16,0 4-8 15,0-4 2-15,0 1 2 0,0 3 0 16,0-4 1-16,0 0 2 15,0 1 4-15,0-1-6 16,5 0 1-16,-1 1-6 16,0-1 1-16,0-4-5 15,9 1-2-15,-5 0 2 16,4-1 0-16,1 1-4 0,-5-1 1 16,0 5 0-16,1-1 0 15,-1 0 0-15,0 1 0 16,-3-1 2-16,-1 4 1 15,-4 0-1-15,0 0-2 16,4 4-2-16,0 3-1 16,-4 0 4-16,0 1 1 15,0 3 0-15,-4-4-2 16,0 1 5-16,0-1 4 16,-5 1 1-16,1-1 2 15,-5 0-6-15,1 1-2 0,-1-5 0 16,1-3 0-16,0-3-5 15,-1 3 1-15,1-4 0 16,3 0 2-16,1-3-3 16,0 0-2-16,3-1 2 15,1 1 0-15,4 3 1 16,0-3 0-16,0 3 2 16,0 0 1-16,4 4-4 15,-4-3 1-15,0 3 0 16,5 0 0-16,-1 0 0 15,4 0 2-15,0 3-3 16,1 1 0-16,-1-4-1 16,0 4 0-16,1-1 0 15,-1-3-2-15,0 4 3 16,-8-4 2-16,0 0 4 0,0 0 2 16,4 4-1-16,-4-4 1 15,0 7 2-15,-4-3 5 16,0 0-2-16,-4-1 1 15,0 1-5-15,-1 0-3 16,1-1 0-16,-5 1 1 16,5 0-5-16,0-4-1 15,-1 0-7-15,1 0-3 16,4 0-10-16,0 0-5 16,0 0-26-16,4 0-10 15,0-4-63 1</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2.30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28 490 76 0,'-4'0'30'0,"4"0"-16"0,-4 0-14 15,4 0 7-15,0 0 0 16,0 0 3-16,0 0 8 15,0 4 6-15,-4 0-2 16,0-4 1-16,0 0-3 16,-1 3-3-16,5-3-9 15,0 0-3-15,-4 0 1 0,4 0-3 16,0 0 0-16,0 0-3 16,0 0-1-16,0 0 5 15,0 0 2-15,0 0 0 0,0 0 1 16,0 0 0-1,0 0 1-15,9 0-9 0,-1 0-1 16,4 0 0-16,1 0 1 16,-1 0 3-16,5 0 3 15,0-3-7-15,-1 3-3 16,5 0 0-16,0 0 3 16,0 0 1-16,-1-4 1 15,1 0 0-15,0 1 2 16,4-5-1-16,-4 4 2 15,0 1-4-15,-1-1 0 16,5 0 1-16,-4 1 0 16,0-1 2-16,4 4 3 15,0-4-2-15,4 1 0 0,4-1 3 16,1 0 1-16,3 0-1 16,5 1-1-16,-5-1-1 15,1-3 2-15,-1 3-1 16,0-3 2-16,1-1-4 15,-1 4 0-15,1-3-1 16,-1 3 1-16,1 1-2 16,-1-1-1-16,1 4 1 15,3 0-1-15,5 0 0 16,0 0 0-16,4 0 0 16,0 4 0-16,-1-1 2 15,-3-3 1-15,4 0-1 16,-4 0-2-16,4 0 3 0,0-3 0 15,0 3-4-15,0 0-1 16,12 0 5-16,-4 0 3 16,0 0-6-16,1 0-1 15,-1 3 0-15,-4 1 2 16,-4-4 0-16,4 0 2 16,-8 0-2-16,4-4 2 15,0 1 0-15,4-1 3 16,4 0-1-16,0 1 0 15,0-1-6-15,-3 0 1 16,-1 4 0-16,0 0 0 16,-4 0 0-16,0 0 2 0,0-3-3 15,4-1-2-15,-4 0 4 16,-1 0 1-16,10 1 0 16,-1-5 1-16,0 1-2 15,5 0 2-15,-5-1-4 16,0 1 0-16,-4-1 1 15,4 1 0-15,5 0 0 16,-1-1 2-16,9 1-1 16,0 3-1-16,-1 0-2 15,1 1 1-15,-4-1 1 16,-1 0 0-16,13 1 2 16,-12-1 1-16,-1-4-1 15,5 5 1-15,4-5-4 16,-4 5 0-16,-5-1 1 0,1 0 0 15,-5 4 0-15,-3 0 0 16,-5-3-3-16,8 3 2 16,0 0-1-16,5-4 0 15,4 4 0-15,4-4-2 16,-9 0 0-16,-3 1 0 16,-1-1 3-16,-4 0 0 15,-4 1 1-15,9-1 2 16,-5 0 1-16,9-3 1 15,12 0-2-15,-5-1-2 16,6 4 1-16,-6-3-1 16,1 7 2-16,-4-7 3 15,0-1-2-15,8 1 0 0,0-1 3 16,0 5 3-16,-4-1 2 16,-5 0 3-16,-3 1-5 15,-5-1-1-15,5 0-4 16,-5 1-3-16,1-5 0 15,8 4-1-15,-1 1 0 16,-3-5 0-16,-9 5 2 16,-4-1 1-16,-8 0 1 15,0 4 0-15,-5 0 0 16,-7 0 0-16,-5 0-5 16,0 0 1-16,-4 0 0 15,4 0 0-15,-4 0 0 16,4-3 2-16,0 3-3 15,-4 0 0-15,0-4 1 16,0 0 0-16,-4 0-3 0,0 1 2 16,-9-1 5-16,1 0 2 15,-5 4 2-15,-8 0 2 16,8 0-7-16,-8 0-4 16,9 0-7-16,3-3-2 15,9-1 0-15,4 0 1 16,0 1 6-16,0-1 1 15,-4 0 2-15,-5 0 0 16,1 1 0-16,-5-1 2 16,-3 0-10-16,-18 4-50 15,-7 0-14 1,-13 4-54-16</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4.54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0 412 128 0,'0'0'49'0,"4"0"-26"0,-4 3-23 0,4 1 10 0,-4-4-6 15,4 4-3-15,0 0-3 16,0-1-1-16,1 5 2 16,-5-5 0-16,4 5 3 0,-4-1 8 15,0 1 5-15,4-5-1 16,-4-3 0-16,0 0-6 16,8 4-3-16,1 0 0 15,-1-4-1-15,4 0-5 16,1 0 1-16,-1-4 2 15,1 0 1-15,3 1-4 16,1-1 1-16,0 0 0 16,-1 4 0-16,5 0 0 15,0-4 0-15,4 1 0 0,4-1 2 16,4 0-3-16,5 1 0 16,3-1 1-16,9 0 2 15,-4 1-3-15,0-1 0 16,4 0 1-16,0 0 2 15,4 1 1-15,0-5 3 16,0 1-1-16,8 0 0 16,9-1-1-16,0 1 0 15,0-4 0-15,-1 3 2 16,5 1 1-16,0-1 1 16,0-3-2-16,8 0 1 0,13 4 0 15,-5-4 1-15,-3 3-4 16,-1 5-1-16,-4-5-1 15,0 1-2-15,9 3 1 16,4 1-1-16,-1-1 2 16,-3 0 3-16,-1 0 0 15,-3 1 2-15,-1-1-6 16,13 0-1-16,-4 1 6 16,-1 3 4-16,-3-4-1 15,-5 0 2-15,1 1-6 16,-5-1-3-16,8 4-4 15,1-4 1-15,-1 4 3 16,-3 0 3-16,-5 0-4 16,9 0-1-16,-5 0 0 0,4 4 2 15,5-4 1 1,0 0 3-16,0 0-1 0,-5 0 2 16,1-4-4-16,-1 0 0 15,9 1-1-15,0-1 1 16,0 0-2-16,-9 1 2 15,-3 3-2-15,3-4 2 16,5 4-4-16,8 0 0 16,-9 0 1-16,-3 0 0 15,-5 0 2-15,-3 0 1 16,-5 0 1-16,0 0 2 16,4 0-1-16,4-4 2 15,-4 1-2-15,-4-1 2 0,-4 0-6 16,13-3-1-16,-5-1 0 15,-8 1 0-15,-4 0-3 16,3-1 2-16,1 1 5 16,-8-1 2-16,-5 1 0 15,-8 0-1-15,-4-1-1 16,-4 1 2-16,-8-1-3 16,3 1-2-16,-8 0 2 15,-8 3 0-15,0-3-4 16,-4 3-1-16,0-4 1 15,4 5 0-15,0-1-2 16,0 0 2-16,0 1-1 16,4-1 0-16,0 0 0 15,0-3 0-15,-4 3 2 0,-4 0 0 16,-4 1 0 0,-5-1 2-16,1 4-3 0,-1 0-2 15,0 0-5-15,5 0-2 16,4-4-2-16,0 1 2 15,0-1-1-15,-1 4 2 16,-3 0-4-16,0-4 1 16,-5 1-18-16,-12 3-8 15,-4 3-79 1</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6.70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1 269 201 0,'-4'0'7'16,"0"0"-2"-16,0 0 1 15,-1 0-3-15,5 4 5 0,0-4 4 16,0 0 0-16,0 0 1 15,0 0-3-15,-4 0-1 0,4 0-1 16,0 0 2-16,0 0-5 16,9 0-3-1,-1 0-1-15,0 0-1 16,1 0 2-16,-1 0-1 16,0 3 2-16,1-3-2 15,-1 4-1-15,0 0 3 16,5 0 0-16,-1-1 1 15,5 1 0-15,-1 0 0 16,1-1 0-16,4 1-2 16,4 0 1-16,4-1-2 15,4 1-1-15,5 0 1 16,7 0-1-16,5-1 0 16,4 1 0-16,-4 0 2 15,4-1 1-15,5 1-1 0,-5-4-2 16,4 0 1-16,4 0-1 15,13 0 0-15,9 0 0 16,-5 0 0-16,4 0 2 16,-4 0 1-16,4 0 1 15,4 0 0-15,13 0 0 16,4 0-2-16,-4 0 1 16,-4 0 0-16,-1 0 1 15,5 0-2-15,9 0 1 16,-1 0-2-16,0 0-1 15,0 0 1-15,0-4 1 16,9-3-3-16,7 0 0 0,-7-1 1 16,-9 1 2-16,0-4 1 15,0 0 1-15,9 3-2 16,-1-3 1-16,-3 0 0 16,-5 4 3-16,0-1-1 15,-4 1 0-15,8-1 1 16,1 1 1-16,-5 0 1 15,-8-1 2-15,0-3 1 16,-5 4 3-16,9-1-1 16,0 5 0-16,0-1-3 15,0 0-1-15,-12 1-5 16,-1-5-1-16,1 4 3 16,8 1 3-16,-5-1-4 15,1 0-1-15,-8 1-2 16,-5-5 1-16,0 1-2 0,0-1-1 15,5 1 1-15,7 0 1 16,-12 3-3-16,-4 0 0 16,-8 1 1-16,-4-1 2 15,-9 0-1-15,-4 0-1 16,-4 1 1-16,0-1 1 16,0 0-1-16,0 4 2 15,0 0-2-15,12-3-1 16,-4-1 1-16,-4 0-1 15,-4 4-3-15,0-3 2 16,-4-1 1-16,0-3 2 0,-5 3-1 16,-7-4-1-16,-1 5 1 15,-8-1-1-15,4 0 2 16,-4 4 3-16,4-3-4 16,0 3-1-16,5-4-5 15,3 0 1-15,5 1-5 16,-1-1 1-16,1 4-1 15,-5 0 1-15,-3 0 5 16,-9 0 1-16,-5 4 6 16,-3-1 2-16,-5 5-7 15,1-5-1-15,-9 5-9 16,-4-5-1-16,-8 5-35 16,-5-8-16-16,-16 4-67 15</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3.809"/>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658 6379 140 0,'0'-26'55'0,"4"8"-30"0,-4-8-21 15,0 15 15-15,0 0 0 16,0-4 3-16,0-4-6 16,0-6-1-16,0 6-9 15,0-3 3-15,0 0 3 0,0-1-2 16,-4-2 0-16,4-1-6 15,0-8-1-15,0 5 1 16,-4-4 0-16,4-1 2 0,0-6 1 16,0-5-1-16,0-3-1 15,0 0 3-15,0 0 3 16,-5 0-4-16,1-4 1 16,0 0-3-16,0-7 2 15,-9 0-2-15,5-8 0 16,-4-3-3-16,-5 4 1 15,0 3 0-15,1 0 1 16,-1 7 0-16,5 1 2 16,-5 3 1-16,5-3 3 15,-1-1-3-15,-4 1 1 16,5-12-3-16,-5 1 0 16,5-1-3-16,-5 4 1 0,1 4-2 15,-1 0 2-15,0 0-2 16,1-4 2-16,-1 4-2 15,0-4 2-15,-4-22 0 16,5 3 1-16,-1 5-2 16,5 6-2-16,-1 5 1 15,-3 3-1-15,3 4-3 16,1-8 0-16,-1-3 2 16,1-11 2-16,3-1 2 15,1 5 1-15,0-1-5 16,-1 4 1-16,5-7 0 15,0 3 0-15,0-7-3 16,0-11 2-16,0 11 1 16,-1 3 2-16,1 5-1 0,0 6-1 15,4-3-2-15,0 1-1 16,0-9 2-16,4-10 0 16,0 10 1-16,1 5 0 15,-1 6-3-15,-4 5 2 16,4 3 1-16,-4 0 2 15,0 0-3-15,0 0 0 16,4-7 1-16,-4 4 2 16,0 6-1-16,0 9 2 15,-4-1-4-15,0 7 0 16,0-3 1-16,-1 4 0 16,1 0-5-16,0-4 1 0,4-1 0 15,0 1-1-15,4-3 1 16,-4-9 0-16,4 5 3 15,-4 7 2-15,0 7 0 16,-4 1 2-16,0 3 0 16,0 3 1-16,0 5-7 15,0-1 0-15,-1 1-4 16,1-1 0-16,4-3-1 16,0-1 0-16,0-3 2 15,0 0 2-15,-4 0 2 16,0-3 1-16,0-1 1 15,0 4 0-15,0 0 0 16,-1 4 0-16,-3 3-3 16,0 4 2-16,-1 4-15 0,1 4-6 15,4-1-16-15,0 4-6 16,-5-3-64 0</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7:11.669"/>
    </inkml:context>
    <inkml:brush xml:id="br0">
      <inkml:brushProperty name="width" value="0.09333" units="cm"/>
      <inkml:brushProperty name="height" value="0.09333" units="cm"/>
      <inkml:brushProperty name="color" value="#7030A0"/>
      <inkml:brushProperty name="fitToCurve" value="1"/>
    </inkml:brush>
    <inkml:brush xml:id="br1">
      <inkml:brushProperty name="width" value="0.09333" units="cm"/>
      <inkml:brushProperty name="height" value="0.09333" units="cm"/>
      <inkml:brushProperty name="color" value="#57D200"/>
      <inkml:brushProperty name="fitToCurve" value="1"/>
    </inkml:brush>
    <inkml:brush xml:id="br2">
      <inkml:brushProperty name="width" value="0.09333" units="cm"/>
      <inkml:brushProperty name="height" value="0.09333" units="cm"/>
      <inkml:brushProperty name="color" value="#00B0F0"/>
      <inkml:brushProperty name="fitToCurve" value="1"/>
    </inkml:brush>
    <inkml:brush xml:id="br3">
      <inkml:brushProperty name="width" value="0.09333" units="cm"/>
      <inkml:brushProperty name="height" value="0.09333" units="cm"/>
      <inkml:brushProperty name="color" value="#FF9933"/>
      <inkml:brushProperty name="fitToCurve" value="1"/>
    </inkml:brush>
  </inkml:definitions>
  <inkml:trace contextRef="#ctx0" brushRef="#br0">346 1 112 0,'8'-3'44'0,"-21"6"-24"0,5-3-10 15,8 0 12-15,-4 4-4 16,0 0 2-16,-5-1-7 16,1 1 0-16,0 0-8 15,-1 0 1-15,-3-1 1 0,-1 1-1 16,1 3 1-16,-1 1-6 16,-3-1-3-16,-1 1 3 15,1 3 3-15,-1 0 1 16,0 0 0-16,1 0 1 15,-1 0 3-15,0 0-4 16,5 0-3-16,-1 0-1 0,1 0 1 16,4 1-3-16,-1-5 0 15,1 0 1-15,4 1 2 16,0-1-1-16,4 0-1 16,0 1 3-16,4-4 0 15,4-1-1-15,5 1-2 16,-1 0-2-16,5-1 1 15,4 1-1-15,-1 0 0 16,1 3 2-16,0 1 0 16,0-1 0-16,0 0 0 15,-1 1-5-15,-3 3 1 16,0 4-3-16,-1-1 0 0,-3-2 1 16,-1 2 4-16,1-3-4 15,-1 4 2-15,-3 0 2 16,-5-8 3-16,0 12 0 15,-4-12-1-15,0 1 7 16,-4-5 5-16,0 1-4 16,-5 0 0-16,1-1 0 15,-5-3 0-15,-3 0-4 16,-1 0-1-16,-4-3 1 16,-4-1 0-16,-4 0-2 15,0 1 1-15,4 3-2 16,0 0 2-16,0 0-2 15,4 0-1-15,1-4-4 16,3 4-2-16,0 0-13 0,5-4-3 16,4 1-23-16,-1 3-9 15,13-4-23 1</inkml:trace>
  <inkml:trace contextRef="#ctx0" brushRef="#br0" timeOffset="23179.487">499 120 132 0,'-4'3'52'0,"8"1"-28"0,-8 4-24 16,4-8 10-16,0 0-6 15,0 0-1-15,0 7 1 16,0 0 0-16,0 1 6 15,0-1-5-15,0 1 4 16,0 3 4-16,0 0-3 0,0 0 2 16,0 0-3-16,0 4 0 15,4-1-3-15,-4 1-1 16,5 4-3-16,-1-1-2 16,0 8 1-16,-4 4-1 15,4-1 0-15,-4 5 2 16,0-1-3-16,0 0 0 15,0-3 1-15,0-1 0 16,0 5-3-16,0-5 2 16,0 4-4-16,0-3-1 15,0-4 3-15,0-4 1 0,-4-3 2 16,4-5 2-16,0-2-8 16,0-5-3-16,0-7-17 15,0-7-7-15,0-8-39 16</inkml:trace>
  <inkml:trace contextRef="#ctx0" brushRef="#br0" timeOffset="23884.658">520 164 96 0,'-4'-4'38'0,"8"1"-20"0,-8-5-15 0,4 8 10 15,0-3-4-15,0-1 0 16,0 0-1-16,4 1 2 16,-4-1-1-16,4 0 0 15,1 0 1-15,-1-3 1 16,0 0 3-16,8-1-7 0,5 1 0 16,-5-1 3-16,1 5-2 15,4-1 1-15,-1 0-3 16,1 1 1-16,0 3-2 15,-1 0 2-15,1 0-2 16,-1 0 0-16,1 3-3 16,0 5 1-16,-1-5-2 15,-3 5-1-15,-1-1-4 16,1 1 0-16,-5 3-3 16,0 0 0-16,-3 0 1 15,-1 4 2-15,-4 0 2 16,0-1 1-16,-4 1 1 15,-1 0 0-15,1-4 2 16,0 0 1-16,-4 0-1 0,-1 0-2 16,1 4 3-16,-4-4 2 15,-1 0 2-15,1-3 3 16,-5 6-3-16,0-2-2 16,1-5-2-16,-1 0 0 15,1-3-4-15,-1 3 0 16,0 1-4-16,1-8 1 15,-1 7-5-15,0 1 1 16,5-1-5-16,-1-3-2 16,1-1 2-16,4-3 0 15,-1 4-17-15,9-4-7 16,4-7-30-16</inkml:trace>
  <inkml:trace contextRef="#ctx0" brushRef="#br0" timeOffset="24770.427">995 1 116 0,'12'-3'44'0,"-12"6"-24"0,8 1-10 0,-8-4 12 0,9 4-4 15,-5-1 2-15,4 1-5 16,0 4-1-16,1-5-8 15,3 1-2-15,-3 3 2 0,-1 1-3 16,0-1 0-16,1 4 1 16,-1-3 2-16,0 3-3 15,0 0-2-15,1 4 0 16,-1-1-1-16,-4 1-3 16,5 4 2-16,-5-4 1 15,0 3 0-15,0 0-5 16,-4-3-1-16,4 4 3 15,-4-8 3-15,0 0 3 16,0 0 1-16,-4 0 0 16,0-3 0-16,0 3-2 15,0-4 1-15,-5 4 0 0,1-3 1 16,0-1-2-16,-1-3-2 16,-3-4-2-16,-1 3 1 15,1-3 3-15,4 0 1 16,-5 0 1-16,1 0 0 15,-1 4 0-15,1-4 2 16,3-4-3-16,1 1 0 16,4-5-1-16,0 5-2 15,0-5-2-15,8 1 1 16,0-1 3-16,0-3 1 16,0 0-4-16,4 4 1 15,1-4-2-15,-1 3 0 0,0 1 0 16,5-1-2-16,-5 1-2 15,5 3 1-15,-1 1-2 16,-3-5 0-16,3 5-5 16,0-1 0-16,1 0-5 15,-1 0-2-15,1 1-9 16,4-1-5-16,-5 0-31 16</inkml:trace>
  <inkml:trace contextRef="#ctx0" brushRef="#br0" timeOffset="25551.582">1411-47 160 0,'-5'4'60'0,"5"-4"-32"0,-4 4-28 0,4-4 17 16,-4 7-6-16,0 1 3 15,0-1 3-15,0 0-9 16,-1 4 2-16,1 0 1 0,0 1-2 16,4-1 0-16,0 3-1 15,0 1 2-15,0 4-3 16,0-1 1-16,0 1-1 16,0-1 3-16,0 1 1 15,0-1 1-15,0-3-6 16,0-4-2-16,0 0-2 15,0-3-2-15,0-1 1 16,0-7 1-16,0 0-1 16,0-4-1-16,8-7 1 15,1-4-1-15,7-7-3 16,5 0 2-16,4 0 1 0,0 0 0 16,0 3 2-16,4-3 1 15,-4 3-1-15,4 5-2 16,-8-1-2-16,0 4 1 15,-4 3 3-15,-1 1 1 16,1 3 1-16,-5 1 2 16,1 3-3-16,-5 3 0 15,0 5-3-15,-3-1-3 16,-1 0-1-16,0 5 3 16,0 2 0-16,0 1 3 15,0 4-1-15,-4-1-1 16,0 4 5-16,5 1 1 0,-1-1 2 15,-4 0 0-15,0-4-2 16,0-3-1-16,0 0-3 16,0-4 1-16,0-4-4 15,0 1-2-15,0-4-16 16,0-4-7-16,0-4-16 16,4-4-6-16,0-3-54 15,4-11-34 1,1 0 62-16</inkml:trace>
  <inkml:trace contextRef="#ctx0" brushRef="#br0" timeOffset="26211.523">1901-61 140 0,'0'11'52'0,"0"-22"-28"0,0 3-19 0,0 8 13 16,0 0 7-16,0 8 7 15,-4-5-4-15,0 5-2 16,0-1-14-16,0 0 1 0,0 5 1 16,0-1-7-16,-1 0-2 15,5 3-5-15,0 5-1 16,0 3 1-16,0 4 0 0,0 0 0 15,0 0 0-15,0 0 2 16,0 0 1-16,0-4-1 16,0-4 1-16,0-3-2 15,0-4-1-15,0 0-2 16,0-3-1-16,5-8 10 16,-1-4-3-1,0-3 0-15,0-5 2 16,0-6 1-16,4-4-1 15,1-4 1-15,3-4-4 16,5 1-2-16,0 3 0 16,3 7-1-16,1 1 0 15,-4 3 0-15,-1 4 0 16,1 4 2-16,-4-1 3 0,-1 4 2 16,1 1-3-16,-5 3-3 15,0 0 0-15,0 0 1 16,1 3-3-16,-1 1-2 15,-4 4-1-15,0 3 3 16,1 3 0-16,-1 5 1 16,0-1 0-16,0 5 0 15,-4-1 0-15,0 0 0 16,0 0 0-16,0-3 0 16,0-5-5-16,0 1-1 15,0-4-13-15,4 0-3 16,0-3-12-16,-4-8-4 0,5 0-26 15,3-4-51 1,0-7 24-16</inkml:trace>
  <inkml:trace contextRef="#ctx0" brushRef="#br0" timeOffset="26497.94">2413 27 220 0,'-4'11'85'0,"0"-7"-46"0,8 0-61 15,0-1 8-15,0 1-7 16,1 0 0-16,3 3 16 0,-8 1 10 16,4 3-2-1,-4 4 19-15,4 3 7 0,-4 4-8 0,0 0-2 16,0 1-11-16,0-1-3 15,0-4-3-15,0 1-2 16,-4-4-6-16,4-4-1 16,0 0-17-16,0-15-84 31</inkml:trace>
  <inkml:trace contextRef="#ctx0" brushRef="#br0" timeOffset="27127.789">2638-98 116 0,'0'3'46'0,"4"1"-24"0,0 0-19 16,-4-4 10-16,0 0-4 0,0 0 2 15,4 11 9-15,0 4 5 16,1-4-13-16,-5 0 4 0,0 4 4 15,0-1-5-15,0 8 0 16,0 1-7-16,0-1 0 16,0 0-1-16,0 0 1 15,0 0-2-15,0-3 1 16,0-4-4-16,16-12-2 16,5-3 0-1,4-7-6-15,0-8-1 16,4-3 3-16,4-4 3 15,-3-1 1-15,-5 9 2 16,-5-1 13-16,-3 4 7 0,-5 0 4 16,-3 3 3-16,-1 4-14 15,0 4-7-15,1 4-3 16,-5 4-2-16,0-1-5 16,0 4-1-16,-4 4 1 15,0 3 0-15,0 8 1 16,0 0 0-16,0-4 0 15,0 1 2-15,0-5-6 16,0 0-1-16,9-3-20 16,-1-7-7-16,4-12-34 15,5-11-15-15,8-7-21 16</inkml:trace>
  <inkml:trace contextRef="#ctx0" brushRef="#br0" timeOffset="27848.141">3291 57 256 0,'-12'22'96'0,"16"-15"-52"0,4 1-71 0,0-4 5 16,1-4-1-16,3 0 3 16,1 0 18-16,-5 0 11 15,4-4-4-15,-3 0 11 0,3 0 4 16,-3-3-2-16,-1-4 0 15,0-4-8-15,1 4-4 0,-5-4-1 16,-4 0-1-16,0-3 0 16,-4 3 2-16,-5 4 1 15,-3 0 1-15,-1 4-2 16,-3 3 1-16,-1 0-6 16,0 8-3-16,1 0-4 15,-1-1 1-15,0 8 1 16,5 1-1-16,4-1 1 15,-1 3 0-15,5 5 3 16,4 3 0-16,4 4-4 16,5 7-1-16,3 8-15 15,9 3-4-15,4 8 6 16,4-4 6-16,0 4-1 16,0 0 2-16,4-1-5 15,-3-2-2-15,-1 2 0 0,-4 1 1 16,-9-4 8-16,-3-3 3 15,-1-8 13-15,-8-4 9 16,-4-4 1-16,-8-3 0 16,-4-7-4-16,-5-4 0 15,-8-1-1-15,-4-3 1 16,-9-3-2-16,1-4-1 16,0-4 3-16,3-4 3 15,5-4-4-15,4-6-1 16,4-5-6-16,1-7-1 15,7-3 1-15,5-1 2 16,4 1 1-16,4-8 3 16,8 0-5-16,13-4-1 0,8 0-7 15,8-7-2-15,5 0-3 16,4 4 2-16,-5-4 6 16,1 0 4-16,-5 3 1 15,-3 8 2-15,-1 8-4 16,-8 3 0-16,0 7-14 15,-4 4-6-15,-5 1-42 16,1 3-16-16,-5 3-17 16</inkml:trace>
  <inkml:trace contextRef="#ctx0" brushRef="#br0" timeOffset="32061.252">6386 53 196 0,'-8'11'74'0,"8"-11"-40"0,0 4-68 15,0-4-3-15,0 0 8 16,0-4 8-16,-4 4 57 16,0 0 27-16,0 0-4 15,4 0-2-15,0 0-26 16,0 0-9-16,0-3-13 16,4-5-13-16,4-3-5 0,4 0-4 0,9-4-2 15,4 4 3-15,4-4 5 16,0 4 2-16,1 0 3 15,-5 4 3-15,0 7 4 16,-5 0 4-16,-3 3 2 16,-5 9-1-16,-3-1-1 15,-5 7-5-15,-4 4-3 16,-4 4 2-16,-5 4 2 16,-7-1 4-16,-5 1 2 15,-4-4 1-15,0-4 2 16,0-4-3-16,0-3-1 15,4-4-4-15,1-3 1 0,3-8-4 16,-4 0-2-16,9-4-9 16,-1-3-3-16,5-8-5 15,4-4-3-15,4-3-18 16,4-4-6-16,4 0-38 16,5 1-54-1,7-1 29-15</inkml:trace>
  <inkml:trace contextRef="#ctx0" brushRef="#br0" timeOffset="32547.642">6840-28 216 0,'0'4'82'0,"4"-8"-44"0,-4 15-38 0,0-4 16 15,4 1-5-15,-4 3 1 16,4 4-2-16,-4 7 1 16,0 4-6-16,0 3-1 0,4 5 0 15,-4-5-5-15,5 8 1 16,-5-11-5-16,0 0 1 15,0-4 2-15,0-3 3 16,0-5 0-16,0-3-1 0,0 1 3 16,0-5 2-16,0-3 4 15,0-12 13 1,0-3-3-16,0-4-5 16,0 1-3-16,0-5-7 15,0-3-3-15,4 0 0 16,0-1 1-16,0 1-1 15,0 0 2-15,5 0-2 16,-1 0-1-16,9 3 1 16,3 4-1-16,1 4-7 15,4 0 0-15,8 0-8 16,1 4-3-16,7 3-10 16,-7 0-3-16,-1 1-14 0,0 3-4 15,-4 0-45 1</inkml:trace>
  <inkml:trace contextRef="#ctx0" brushRef="#br0" timeOffset="33056.136">7376 294 200 0,'-8'-4'77'0,"0"4"-42"0,0-4-37 0,3 0 14 0,1 1 3 16,0-5 2-16,0 1 0 15,0 0 2-15,0-1-10 16,4-3-1-16,0-4-1 0,8-3-10 16,4-4-5-16,5 3-10 15,0 1-3-15,3 3 4 16,1 0 3-16,0 4 8 15,-4 4 5-15,-1 3 13 16,1 8 4-16,-5 3 1 16,-3 4 0-16,-1 4-3 15,-4 3-1-15,-4 1-7 16,-4 3-4-16,-4 0-1 16,-1 0 1-16,-3 1 3 15,-1-1 4-15,1-4 7 0,-5-3 4 16,1 0-4-16,-1-4-1 15,0-11-12-15,1 4-3 16,3-8-10-16,1-3-4 16,-1-5-8-16,5-2-1 15,0-5-17-15,4-10-6 16,-1-5-42 0,5-6-39-16,9-1 46 15</inkml:trace>
  <inkml:trace contextRef="#ctx0" brushRef="#br0" timeOffset="33628.416">7605-446 212 0,'9'-4'82'0,"-9"4"-44"0,0 0-29 15,-5 4 22-15,5-4-19 16,0 0-6-16,0 0-11 16,0 0-2-1,-4 7 1-15,0 4 3 0,0 1 2 0,4-1 3 16,0 3-1-16,0-3 2 15,0 1-4-15,4 2-2 16,0 1 2-16,5 4 2 16,-5-1 2-16,0-3 1 15,0 0-2-15,0 3 1 16,0 4 2-16,-4-3 4 16,0 3-4-16,0 4-1 15,0 11 0-15,-4 0 2 16,0 7 3-16,0 8 2 15,0 4-1-15,0-5 1 16,-1 5-6-16,5-8-1 16,0-4-2-16,0-3-2 0,0-4 3 15,5-7 0-15,-5-8-1 16,4 0-2-16,-4-7-2 16,4-4-1-16,0-4-1 15,0 1 0-15,0-5 3 16,1 1 2-16,-5-4-2 15,0 0 0-15,0 0-8 16,0 0-4-16,0 0-15 16,0 0-5-16,0 0-49 15,-5-7-52 1,-11-5 41-16</inkml:trace>
  <inkml:trace contextRef="#ctx0" brushRef="#br0" timeOffset="29455.021">4169 164 144 0,'-17'4'55'0,"17"-4"-30"0,-4 0-21 15,0-4 15-15,0 0-5 0,0 1 2 16,-1-1 0 0,1-3-1-16,0-1-7 0,4-3 4 0,0 0 1 15,4-4-6-15,5 0-2 16,3-3-8-16,1 3 0 16,3 4-6-16,1 0 1 15,-1 4 4-15,1-1 4 16,0 4 5-16,-1 1 4 15,1 3-2-15,-4 0-2 16,-1 3-5-16,0 5-2 16,1-1-2-16,-5 4 3 15,1 0-5-15,-1 4 0 16,-4 4 0-16,-4 3 4 0,0 0 1 16,0 0 1-16,-4 1 2 15,0-1 1-15,0-4 1 16,-1 1 2-16,1-1 6 15,-4-3 2-15,0 0-1 16,-5 0 0-16,-3 3-1 16,-1-7 0-16,0 0-2 15,1-7-1-15,-1-4-8 16,0 0-2-16,1 4-7 16,3-8-2-16,1 0-6 15,3-3-3-15,5-1-14 16,4-3-4-16,4-3-40 15,9-9-35 1,-1-3 41-16</inkml:trace>
  <inkml:trace contextRef="#ctx0" brushRef="#br0" timeOffset="29954.832">4547 27 228 0,'-8'19'85'0,"4"-4"-46"0,0 10-46 15,4-10 14-15,-4 7-3 16,-1 1 2-16,1-1 4 16,4 0 4-16,0-4-8 15,4 1-1-15,1-4-1 0,7-4-2 16,5-4 1-16,8-7-9 16,4-7-1-16,4-8 2 15,0-7 2-15,1 0 2 16,-5 0 1-16,-4 3 15 15,-4 1 7-15,-5 3 7 16,-3 4 2-16,-1 3-10 16,-3 5-3-16,-1 3-8 0,-8 0-2 15,4 7-9-15,0 8-1 16,-4 3-2-16,0 4-1 16,0 4 4-16,-4 0 0 15,4-4-8-15,0 1-2 16,4-9-32-16,4 1-14 15,9-15-69 1</inkml:trace>
  <inkml:trace contextRef="#ctx0" brushRef="#br0" timeOffset="30467.012">5092 131 288 0,'-8'11'110'0,"8"-7"-60"0,0-1-91 16,0-3 3-16,4 0 6 16,5-3 10-16,-5 3 34 15,4 0 14-15,0 0-12 16,1 0 8-16,-1-4 5 0,5 0-15 16,3-3-4-16,1-1-10 15,-1-3-1-15,1 0 1 16,-4 0 1-16,-1 0 3 15,-4 0 1-15,1 4 1 16,-5-5 0-16,-4 5-2 16,0 0 1-16,0-1-4 15,-4 1-2-15,-5 3-1 0,-3 0 3 16,-1 1-2-16,1 3-1 16,-5 3-2-16,5 1 1 15,-1 4 3-15,1 3 3 16,-1 3 0-16,1 9 2 15,4-1 0-15,-1 4 1 16,1 3 4-16,4-3 3 16,0 0 2-16,4 0 3 15,4 0-9-15,0 0-2 16,4 0-3-16,5-8 1 16,3-3-2-16,5 0-1 15,4-8-10-15,4-3-4 0,5-12-24 16,3 1-10-16,0-4-41 15,5-8-47 1,-5-3 43-16</inkml:trace>
  <inkml:trace contextRef="#ctx0" brushRef="#br0" timeOffset="31541.401">5712 20 144 0,'-8'0'55'0,"8"0"-30"0,-4 0-25 15,0 0 13-15,0 0-3 16,-1 0 2-16,5 0 2 16,-4 0 4-16,4 0-10 15,0 0 2-15,0 0 1 0,0 0-6 0,0 0-3 16,0 0 3-16,9 7 4 16,-5-3-1-16,4 3 1 15,-4 1 1-15,0 3 1 16,1 4-1-16,-1 3-1 15,0 4-5-15,-4 4-3 16,0 0 6-16,4-4 3 16,0 0-1-16,-4 1 0 15,4-1-1-15,0-7 0 16,1-1-4-16,-1-2-1 16,4-5-3-16,5-7-3 15,3-4-3-15,5-7-1 16,4-7-5-16,-4-8 0 0,0 0 12 15,-1 0 7-15,-3 4 9 16,-4 0 2-16,-5 3 2 16,0 4 2-16,0 4-8 15,-3 4-1-15,-1-1-7 16,0 1-4-16,4 3-6 16,-8 4 0-16,4 4-3 15,5 3 0-15,-1 5 4 16,0 6 3-16,1 4-1 15,-1 4-2-15,0 0 2 16,1-4 0-16,-1 0 3 16,0-3 1-16,1-4 3 15,-1-4 1-15,0-4-6 16,1-3-2-16,-1-4 2 0,0-8 1 16,1 1 4-16,-5-8 1 15,4-3 5-15,-4-4 5 16,5-4-9-16,-5-4-2 15,4 1-6-15,0 3-1 16,1 3-6-16,-5 1-3 16,0 4-5-16,0 3-2 15,0 4-1-15,0 0-2 16,1 3-13-16,-1 1-6 16,0 3-34-16,4-3-14 15,1-4-9 1</inkml:trace>
  <inkml:trace contextRef="#ctx0" brushRef="#br1" timeOffset="38492.626">262 1100 140 0,'0'0'52'0,"0"0"-28"0,0-4-22 0,0 4 12 15,0 0-1-15,0 0 5 16,0 0-4-16,0 0 2 16,4 0-9-16,-4 0 2 0,0 0 2 15,0 0-2-15,0 0 2 16,0 0 3-16,0 0 1 0,0 0-4 15,-4 4-1-15,-4 3-2 16,0 1 0-16,-5-1 2 16,-3 4 1-16,-1-4-8 15,0 8-1-15,-4 0 0 16,5 0 1-16,-1 0 1 16,1-1 0-16,3-3-5 15,1 1 1-15,3-1 0 16,5 0 0-16,8-4-5 15,5 1 1-15,3-5-3 16,5 1 2-16,3 0 1 16,1 3 2-16,4 0-1 15,-4 5-1-15,0-1 3 16,-5 3 2-16,1 9-2 16,0-1 0-16,-5 0 1 15,1 0 0-15,-1 4-3 0,1-4 0 16,-5 0-1-16,0-3 3 15,-3-4 0-15,-1-1 1 16,-8 1 2-16,-1-7 3 16,-3-5 4-16,-4 1 2 15,-1 0 1-15,-8-4 0 16,0 0-2-16,-4-4-1 16,-4 0-3-16,0 1-1 15,4-5-8-15,0 5-2 16,5-1-9-16,-1 0-2 15,4 0-7-15,5 1-2 0,3-1-3 16,1 0 0-16,4-3-26 16,4-4-10-16,16-11-13 15</inkml:trace>
  <inkml:trace contextRef="#ctx0" brushRef="#br1" timeOffset="39460.178">545 1207 188 0,'-4'0'71'0,"8"-4"-38"0,0-7-47 0,1 11 8 16,3-7-4-16,0-1 4 16,5 1 3-16,-1 3 2 15,1 1 1-15,-1-1 11 0,1 4 7 16,3 0 2-16,5 0 0 16,0 7-8-16,4-7-3 15,0 8-5-15,0-1-3 16,0 4 0-16,-5 0-1 15,1 0 0-15,-4 4 2 16,0 0-1-16,-5 3 2 0,-4 1 0 16,1 3 3-16,-9 0-8 15,0 0 0-15,-4 1-2 16,-5-1-1-16,-3 0 1 16,-5-3 0-16,0-1 5 15,1-3 3-15,-5-4 5 16,0 0 5-16,0-4-4 15,1 1 2-15,-1-4-7 16,4-4-1-16,-4 0-2 16,5-4-2-16,3 0-4 15,1 0 0-15,3 1-7 16,1-1-3-16,4 0-3 16,0 4-3-16,8-3-43 15,0-5-26 1</inkml:trace>
  <inkml:trace contextRef="#ctx0" brushRef="#br1" timeOffset="39005.807">595 1237 220 0,'-4'7'85'0,"4"-3"-46"0,0-1-37 0,0-3 19 16,0 8-15-16,0-1-4 15,0 1-1-15,0 3-1 16,-4 7 0-16,0 4 0 0,-1 4 0 16,-3 7 4-16,0 1 2 15,4 10 2-15,-5 1 0 16,5-1-4-16,0-3-1 15,0-1-1-15,4-3-2 0,0 4 1 16,0-12-1 0,4-3-9-16,0-3-4 0,0-5 0 15,-4-3 2-15,5-4 2 16,-1-4 1-16,-4-7 2 16,0 0 2-16,0 0-9 15,0 0-2-15,0-7-23 16,0-4-10-16,-4-4-26 15</inkml:trace>
  <inkml:trace contextRef="#ctx0" brushRef="#br1" timeOffset="40128.498">1099 1159 168 0,'-5'4'63'0,"10"-1"-34"0,7-6-47 15,-4 3 3-15,1 0 10 16,-1 3 9-16,4 1 14 16,-3 0 7-16,3 3-13 15,1 0 6-15,-1 5 3 0,1-1-9 16,-1 0-4-16,1 0-8 16,3 0 0-16,-3 4-2 15,-1 0 0-15,1 3-3 16,-5 4 1-16,0 4 2 0,1 0 1 15,-5 0 1-15,-4 0 0 16,0 0-5-16,-4 0 1 16,0-4 4-16,-5 4 4 15,1-1 1-15,0-6 2 16,-5-4-2-16,1-4 0 16,-1 0 1-16,1-4 1 15,-1 1-1-15,1-5 1 16,-1-3-2-16,1-7 2 15,-1 0 0-15,5-8 1 16,0 0-7-16,-1 0 0 16,5 0-1-16,0 1 2 15,4-1-3-15,0 4-2 0,0 0-1 16,4 3 3-16,0 1 0 16,5 0 3-16,-1 3-1 15,4 0-1-15,5 0-2 16,0 1 1-16,-1 3-1 15,1 0 0-15,4 0-5 16,4 0-3-16,0-4-8 16,4 0-3-16,-4-3-27 15,0 0-11-15,0-5-18 16</inkml:trace>
  <inkml:trace contextRef="#ctx0" brushRef="#br1" timeOffset="40879.349">1614 1163 184 0,'-4'7'71'0,"4"-3"-38"0,0-4-32 16,0 0 16-16,0 0-13 16,0 0-2-16,4 3 2 15,1 5 2-15,-1-5-2 16,0 1 8-16,0 4 7 0,-4-1-4 15,4 0 2-15,-4 1-8 16,0 3-3-16,0 0-1 16,0 4 1-16,0 3 1 15,0 4 1-15,4 4 2 16,-4 0 1-16,-4 0-1 16,4 0-1-16,4-4-1 15,-4-3 0-15,5-5-2 16,-1-2-1-16,4-5-3 15,0-7-2-15,5-7 1 16,3-5-1-16,5-6 0 0,0-4 2 16,0-4-1-16,-5 0-1 15,5 7 3-15,-4 1 2 16,-5 3 2-16,5 4 3 16,-9 0-1-16,5 4 2 15,-5 3-6-15,1 0-1 16,3 1-4-16,-4 3-1 15,1 0-4-15,-1 0 1 16,0 3 0-16,1 5 2 16,-1-1 3-16,0 8 2 15,1 3-1-15,-1 1-2 0,-4 3 1 16,0 4 1-16,-4 0 1 16,0-4 1-16,0 0 0 15,0-3 2-15,0 3-5 16,0-4-3-16,0-3-10 15,0-4-3-15,4-3-12 16,5-8-5-16,-1-4-16 16,0 0-5-16,5-3-58 15,3-8-32 1,-3-3 68-16</inkml:trace>
  <inkml:trace contextRef="#ctx0" brushRef="#br1" timeOffset="41479.473">2209 1222 120 0,'0'-19'46'0,"0"30"-24"0,0-18 9 0,0 7 24 16,0 0-10-16,0 0-3 16,0 7-18-16,0 1-7 15,0-1-10-15,0 1-3 0,0 3 0 16,-4 3 0-16,4 5 0 0,0 3-5 16,0 4 1-16,-4 0 2 15,4 3 1-15,0-3 5 16,0 0 3-16,0-4-2 15,0-3 2-15,4-4-6 16,0-4-3-16,5 0-4 16,3-7 1-16,5-12-4 15,-1-3 1-15,5-7-3 16,0-8 2-16,4-4 3 16,-4 4 3-16,0 0 4 15,-5 8 2-15,-3 3 3 16,-1 4 1-16,-3 0 1 15,-1 4 0-15,0 3-6 16,-4 0-4-16,-4 4-6 0,4 4-2 16,1 7 0-16,-1 0 4 15,0 4-1-15,0 3 1 16,-4 4 4-16,0 1 1 16,0-1-1-16,0 0-2 15,0 0 1-15,0 0-1 16,-4-3-3-16,4-4 0 15,0-4-16-15,0 0-5 16,0-4-26-16,8-3-8 16,1-11-51-1</inkml:trace>
  <inkml:trace contextRef="#ctx0" brushRef="#br1" timeOffset="41796.106">2692 1292 220 0,'-8'0'85'0,"8"0"-46"0,4-7-52 16,0 7 9-16,0 0 2 16,0 0 3-16,-4 0 6 15,4 0 6-15,5 3-7 16,-1 5 6-16,0 3 3 0,1 0-3 15,-1 4 1-15,-4 3-6 16,0 4 1-16,-4 1-3 16,4 2 2-16,-4-2-6 0,0-1-1 15,0-4 0-15,5 1 2 16,-1-1-12-16,0-3-6 16,4-4-24-16,1-3-10 15,3-5-51 1</inkml:trace>
  <inkml:trace contextRef="#ctx0" brushRef="#br1" timeOffset="42321.183">3037 1285 168 0,'-4'0'63'0,"12"0"-34"0,-3 0-21 16,-5 0 18-16,0 0-4 15,0 7-1-15,0 0-3 16,0 5-1-16,0 2-9 16,0 5-1-16,0-1 3 0,0 1-4 0,0 3 2 15,4-4-1-15,-4 1 1 16,8-4-4-16,0 0-1 16,1-4-1-16,3-8 1 15,5-6-2-15,-1-5-1 16,1 1-2-16,0-4-1 15,-1 0 6-15,-3 3 5 16,-1 5 9-16,-3-1 4 16,-5 8-2-16,-4 7 1 15,0 7-11-15,0 8-3 16,-4 4-4-16,-1-1-2 16,1 1-6-16,4-4-1 15,0-4-26-15,4-4-8 0,1-3-34 16,3-7-13-16,9-8-15 15</inkml:trace>
  <inkml:trace contextRef="#ctx0" brushRef="#br1" timeOffset="43011.788">3491 1473 264 0,'0'0'99'0,"0"4"-54"0,0-4-57 16,0 0 15-16,0 0-10 15,0 0 0-15,4 0 6 16,-4 0 2-16,8 0 1 16,-4-4 1-16,5 1 2 0,3-5 0 15,1-7 2-15,-1-3-4 16,1-4 0-16,-5-1 5 0,0 5 5 16,1-1 6-16,-5 5 3 15,-4-1-5-15,0 4 0 16,-4 0-12-16,-1 3-6 15,1 1-4-15,-4 3-2 16,0 4 1-16,-1 4 4 16,1 7-1-16,0 4 1 15,-1 3 0-15,1 4 0 16,0 4-3-16,-1 0 1 16,5 0-3-16,4 4 0 15,0 7-3-15,4 0-1 0,1 0-5 16,3 0-1-16,0 3 1 15,5 8 2-15,-1-3-1 16,1-1 0-16,-1 4 8 16,1 0 3-16,-5 0 4 15,0-3 2-15,1-8 1 16,-5 0 1-16,-4-8 6 16,0-3 4-16,-4-7 8 15,-1 3 4-15,1-7-3 16,-4-1 0-16,-9-6-8 15,1-4-4-15,-5-8-2 16,0 0 1-16,-4 0-3 16,0-3 1-16,0 0-3 15,4-4 0-15,5-4-3 16,-1 0-2-16,9-7-2 0,8-4-1 16,8-4-1-16,9-3 3 15,3 0-5-15,10-1 0 16,3-2 3-16,4-5 1 15,1-4 2-15,-1 1 0 16,5-8-3-16,-5 1 0 16,-3 6-18-16,3-3-7 15,5 0-34-15,-1 0-12 16,-3 7-33 0</inkml:trace>
  <inkml:trace contextRef="#ctx0" brushRef="#br1" timeOffset="43822.198">4369 1029 124 0,'0'-14'46'0,"16"17"-24"0,-12-6-2 0,-4 3 21 15,0 0-7-15,0 0 0 16,5-4-6-16,-5 4-3 16,0 0-13-16,0 0-1 0,0 0 2 15,4 4-1-15,0 3 1 16,0 0-1-16,0 5 2 16,4 2-1-16,-3 5 0 15,-1-1-3-15,0 8 1 16,0 4-4-16,0 3-2 15,0 8-2-15,-4 7-3 0,0 0 1 16,5-4-1-16,-5 4-3 16,0 0 2-16,0-7 1 15,0-8 0-15,0-7-7 16,-5-4 0-16,5-3-6 16,-4-4-2-16,0-8-2 15,0 1 0-15,0-8 2 16,-9-8 2-16,5-3-1 15,-4-7-1-15,-1-5-1 16,1-3 2-16,-1-3 3 16,1-1 5-16,-1 1 5 15,-4-1 5-15,5 4 5 16,0 4 5-16,-1 4 3 0,1 3 4 16,3 0-5-16,5 4-1 15,12 0 2 1,5 0-6-16,4 0-1 15,7 0-1-15,14 3 1 16,4-3-5-16,12 0-3 16,0 4-1-16,0-8 1 15,-4 4 1-15,-5 3 3 16,-7 1-3-16,-5-1-2 16,-8 5-7-16,-4-1-1 15,-4 0-19-15,-1 1-6 16,-7 3-29-16,-5 0-12 15,-4 0-32-15</inkml:trace>
  <inkml:trace contextRef="#ctx0" brushRef="#br1" timeOffset="44618.024">4818 1274 264 0,'-4'0'101'0,"4"0"-54"0,-4-4-59 0,4 4 13 15,0-4-7-15,0 0 4 16,0 4 12-16,0 0 8 16,0 0-9-16,-5 0 2 0,5 4 2 15,-4 0-5-15,4 3-2 16,-4 4-3-16,4 4-3 16,0 4 1-16,0 3 1 15,0 4-1-15,4 3-1 16,5-3-2-16,-1 0 1 15,0 0 1-15,1-4 0 16,-1-3 2-16,0-5 1 0,-4-3-1 16,9-3-2-16,-1-8-2 15,-3-8 1-15,3-3-1 16,1-3 0-16,-5-9 2 16,0 1 2-16,1 4 1 15,-5-1 3-15,0 4 3 16,0 4 2-16,0 0-1 15,-4 4-1-15,4 3-1 16,-4 0 0-16,0 1-7 16,0-1-2-16,0 4-5 15,0 0-1-15,4 7-1 16,1 5 2-16,3 2 4 16,0 1 1-16,1 4-2 0,-5-1 2 15,8-3 1-15,-3-4 0 16,-1 0 0-16,4-3 2 15,1-5-1-15,-1 1 2 16,5-4-4-16,0-4-2 16,-1-3 4-16,1-4 3 15,0-8 8-15,-1-3 2 16,1 0-5-16,-1-4-1 16,-3 0 0-16,-1 0 2 15,1 4-3-15,-5 4-2 16,1-1-5-16,-1 1-2 15,-4 3-8-15,0 4-2 16,-4 3-9-16,0 1-4 0,0-1-22 16,4-3-111-1</inkml:trace>
  <inkml:trace contextRef="#ctx0" brushRef="#br1" timeOffset="45158.566">5438 1436 264 0,'-13'-3'101'0,"13"-1"-54"0,-4-11-64 0,4 8 14 15,0-4 0-15,0-4 4 16,0 0 6-16,0 0 6 16,4 0-7-16,5 1-1 0,-1 3-1 15,4-1-9-15,1 5-2 16,4 0-1-16,-1 3 2 15,1 0 6-15,-1 4 2 0,1 4 4 16,0 3 1-16,-1 4-1 16,1 4 1-16,0 0-4 15,-5 3 0-15,1 5-3 16,-5-1-3-16,-4 0 4 16,0 0 1-16,-8 0 4 15,-4-3 3-15,-1-1 0 16,-3-3 2-16,-1 7-2 15,1-14 2-15,0-1-4 16,-5-3-2-16,4-4-2 16,-3-4-3-16,3 0-4 15,1-3 0-15,3-4-16 16,1-4-4-16,0-3-28 16,4-4-9-16,8-8-47 15</inkml:trace>
  <inkml:trace contextRef="#ctx0" brushRef="#br1" timeOffset="46254.789">6228 1207 168 0,'0'0'63'0,"0"7"-34"0,0-10-30 0,0 3 15 16,0 0 1-16,0 0 5 15,0 0 3-15,0 0 3 16,0 0-14-16,0 0 4 0,0 0 2 16,0 0-6-16,0 0 1 15,0 0-8-15,0 11-1 16,0 4 0-16,0 3 0 16,0 4 0-16,4 4-5 15,1 7 1-15,-1 1 4 16,0-1 2-16,0 0 2 15,0-3 0-15,0-1 0 16,1-3 0-16,-1-11-7 16,0-4 0-16,4-3-8 15,9-16 0-15,-1-3-2 16,1-7 1-16,0-5 7 16,-1-2 2-16,-3-1 12 15,-1 3 3-15,-3 5 6 16,-1 3 1-16,-4 0-6 0,4 4 0 15,-3 0-6-15,-1 0-1 16,0 4-11-16,0-1-4 16,0 5-2-16,0-1 1 15,1 4-1-15,-1 0 2 16,4 4-4-16,0 7 1 16,1 3 2-16,-1 1 3 15,0 4 2-15,1-1 1 16,-1 1 0-16,0-1 2 15,1-3 1-15,-1-4 1 16,-4 0 2-16,4-3 3 16,1-5-4-16,-1-6-3 15,0-5 3-15,5-7 4 0,-1-10-5 16,1-5 0-16,-1 0-2 16,1 4 1-16,-1-3 0 15,1-1 1-15,-1 4-2 16,-3 4 1-16,3 4-7 15,-4 3-8 1,1 4-3-16,-1 0-21 16,-4 3-7-16,0 1-28 15,0 0-12-15,1-4-31 16</inkml:trace>
  <inkml:trace contextRef="#ctx0" brushRef="#br1" timeOffset="46449.86">6848 1307 252 0,'-4'0'96'0,"0"4"-52"0,0-1-27 0,4-3 25 16</inkml:trace>
  <inkml:trace contextRef="#ctx0" brushRef="#br1" timeOffset="46779.755">6836 1307 460 0,'4'-11'2'16,"0"0"-3"-16,0 0 0 0,4-1 1 0,5 1-3 16,-1-3 2-16,5-1-1 15,4 4-2-15,0 0 3 16,4 7 2-16,-5 4 4 15,5 4 4-15,0 3 0 16,-4 0 0-16,4 1-5 16,-4 3-1-16,-4 4-6 15,-5 3 0-15,-4 4-1 16,1 4 2-16,-9 0-1 16,-4 0 1-16,-5 0 6 15,-3-4 2-15,-5-3 0 16,0-5 1-16,-3-3-2 15,-5 1 2-15,0-5-4 16,0-3 0-16,4-4-3 0,4-4-3 16,1-3-3-16,3-5-1 15,5-6-14-15,4-4-6 16,4 0-24-16,0-4-10 16,12 0-47-1</inkml:trace>
  <inkml:trace contextRef="#ctx0" brushRef="#br1" timeOffset="47335.47">7360 1140 276 0,'-8'8'104'0,"8"-4"-56"0,0-4-56 16,0 0 16-16,0 0-11 15,0 0 0-15,0 0 10 16,4 3 5-16,0 8-5 16,-4 0 2-16,4 4 4 0,0 0-5 15,4 3-2-15,1 5-10 16,-1 3-3-16,0 3-3 15,1 4 1-15,-5 1-4 16,4-5 1-16,-4-3 12 16,1-4 7-16,-5 1 0 0,0-1-2 15,0-7-5-15,0-1 0 16,-5-3 0-16,5-3 2 16,-4-1 8-16,0-3 3 15,0-4 2-15,0-4 4 16,0 0-9-16,-1-3-1 15,1-4 1-15,0 0 1 16,0-8-3-16,4 1-3 16,-4-4-5-16,4-4 0 15,4 0-2-15,4 4 0 16,1 0 0-16,3 3 0 16,1 1 0-16,3 3-2 0,1 4-8 15,4 0-3-15,8 3-12 16,0 5-5-16,0-1-25 15,4 0-11-15,5-7-41 16</inkml:trace>
  <inkml:trace contextRef="#ctx0" brushRef="#br1" timeOffset="47849.906">7842 1366 192 0,'5'-22'74'0,"-1"11"-40"0,8-4-24 0,-3 8 17 16,3-1-15-16,5-3-5 15,3 0-4-15,-3 4-3 16,0-1 1-16,-1 1-1 0,1 3 2 16,0 4-1-16,-1 0 2 15,-3 4-2-15,-1 3-1 16,1 1-2-16,-1 3-1 16,-3 7-1-16,-5 4 3 0,0 0 2 15,-4 4 2-15,-4 0-4 16,0 0 1-16,-1-4 4 15,-3 4 2-15,-4-4 2 16,-5-3 2-16,0 3 4 16,1-3 1-16,-1-12 0 15,0-3 1-15,1-1-6 16,-1-6-2-16,0-5-6 16,1-3-4-16,-1-7-13 15,5-12-5-15,-1-7-25 16,5-4-8-16,8-3-52 15</inkml:trace>
  <inkml:trace contextRef="#ctx0" brushRef="#br1" timeOffset="48175.226">8038 815 228 0,'0'0'88'0,"0"0"-48"0,0 0-51 0,4 0 11 15,0-4-10-15,0 1-1 16,-4-1 17-16,0 0 9 16,5 0-6-16,-5 4 13 0,0 0 7 15,8 8 0 1,0-1-13-16,1 4-6 16,-1 4-5-16,-4 0 1 0,0 7-1 15,0 4 0-15,1 0-1 16,-1 7 0-16,0 0 0 15,0 12 2-15,0 7-1 16,-4 3 2-16,0 12-9 16,0-4 0-16,0-1-5 15,0-2 2-15,4-9-6 16,1-10-3-16,-1-8-14 16,0-7-8-16,4-4-22 15,0-7-9-15,13-7-28 16</inkml:trace>
  <inkml:trace contextRef="#ctx0" brushRef="#br1" timeOffset="48761.189">8608 1244 220 0,'0'0'85'0,"8"-4"-46"0,-12 4-24 0,4 0 24 15,0 0-15-15,-4-3-3 16,0-1-8-16,-5 0-1 16,1 4-7-16,-4 0 1 0,-1 4 1 15,-3 0-1-15,-1-1 1 0,0 5-4 16,5-1-2-16,-1 4 0 15,1 0-1-15,3 4-7 16,5 0 0-16,4 0-2 16,4 3 1-16,5-3 0 15,3 3 0-15,5-3 2 16,0 0 4-16,-1 3 1 16,1-3 1-16,0 0 0 15,-1 0 2-15,-3 0 3 16,-1-1 4-16,1-2-6 15,-5 2-2-15,-4 5-1 16,-4-1 2-16,0-3 3 16,-4 4 2-16,-4-5 3 0,-1 1 4 15,-3 0 1 1,-5 0 0-16,-4-4 1 0,1 0 3 16,-1 0-5-16,0 4 2 15,0-4-9-15,0-4-2 16,1 1-3-16,3-1 1 15,0 0-4-15,1 1 0 16,3-4-8-16,1 3-2 16,-1-3-18-16,1-1-9 15,-1 1-53-15,-3-4-23 16,-5-4-5 0</inkml:trace>
  <inkml:trace contextRef="#ctx0" brushRef="#br2" timeOffset="55865.11">549 2294 244 0,'-20'15'93'0,"15"-15"-50"0,1 4-61 0,4-4 11 15,0 3-13-15,0-3-3 16,0 8 15-16,4 7 8 16,-4-4 2-16,0 15 8 0,0-1 3 15,0 9-2-15,0 10 1 16,5 12-12-16,3 3-2 15,4 4-4-15,1-1 1 0,-1-2-8 16,1-5-4-16,-5 4 9 16,0-7 4-16,-8-4 5 15,0-7 4-15,0-4 2 16,0-8 1-16,-4-3-4 16,4-7-1-16,-8-12-21 15,4-7-10 1,-5-7-4-16,5-4-10 15,0-4-36 1,0-7 7-16</inkml:trace>
  <inkml:trace contextRef="#ctx0" brushRef="#br2" timeOffset="56357.732">549 2457 180 0,'-12'4'68'0,"12"-1"-36"0,0-6-48 0,4-1 7 15,9-3-7-15,3-8 2 16,1 4 14-16,4 0 10 16,-1-1-5-16,1 5 20 0,4 0 8 15,0-1-2-15,0 5 2 16,-4 3-6-16,4 0-2 0,0 0-7 15,-4 3-3 1,-1 5-9-16,1-1-2 0,0 4-4 16,0 4-1-16,-5 0 1 15,1 0 0-15,-4-1 0 16,-1 5 0-16,-4 3 0 16,-3 0 0-16,-1 0 0 15,0 1 0-15,-4-1 2 16,0 0 1-16,-4 0 1 15,0 0 2-15,-5-3-1 16,1-1 2-16,-5-3 0 16,-3 0 1-16,-5-4 0 15,0 0 0-15,-4-4-4 16,0-3-1-16,0 4-1 16,0-5-2-16,5-3-2 15,-1-3-1-15,4-5-9 0,5 4-5 16,7-10-16-16,5-1-4 15,9-11-35-15,7-7-16 16,9 3-7 0</inkml:trace>
  <inkml:trace contextRef="#ctx0" brushRef="#br2" timeOffset="56718.516">1178 2324 176 0,'0'3'66'0,"0"-3"-36"0,4 8-33 0,0-8 11 16,0 0-6-16,-4 0-2 15</inkml:trace>
  <inkml:trace contextRef="#ctx0" brushRef="#br2" timeOffset="57153.585">1203 2335 297 0,'8'0'19'0,"0"0"4"16,0 4-6-16,1-1-2 15,-1 5-5-15,0-1-1 16,1-3-5-16,-1 3-1 15,0 1-1-15,1 6-2 16,-1 1-2-16,0 0 1 0,1 0-1 16,-5 3 0-16,0 1 0 15,0 3-2-15,0 0-2 16,1 4-1-16,-5 4-3 16,0-1-1-16,0 1 6 15,-5-4 4-15,1-4 4 16,-4 0 3-16,0-4 1 15,-5-3 1-15,1 0-2 16,-1-4-1-16,1 0-3 16,-1-3-2-16,1-8 3 15,-1 0 0-15,1 0-1 16,3-11-2-16,5-4-4 16,0 0 0-16,0-4 0 15,4-3 2-15,0 4 1 16,4-1 1-16,0 1-3 0,5-1 0 15,-1 8 2-15,4 0 0 16,1 0-2-16,3 0 2 16,5 0-4-16,8 3 1 15,5 1-14-15,-1 0-3 16,0-1-22-16,-4 5-8 16,0-1-24-1</inkml:trace>
  <inkml:trace contextRef="#ctx0" brushRef="#br2" timeOffset="55321.827">262 2194 64 0,'-8'4'24'0,"0"7"-12"0,-1 4-1 15,5-8 12-15,0 1 10 16,-4-1 4-16,-1 1-4 16,1-1-3-16,0 0-16 15,4 1-7-15,-1-1-4 16,1 1-3-16,4-5 1 0,0 1 1 16,0 0 1-16,0-1-1 0,-4 1-2 15,4 0 3-15,-4-1 0 16,4 1 3-16,-4 0 1 15,0-4 1-15,-1 3 0 16,1 5 0-16,-4-4 0 16,4-1-4-16,-5 1-1 15,5 0-3-15,0-4-1 16,0 0 3-16,0 0 1 16,0 0-1-16,-5 0-2 15,1 0 3-15,4 7 0 16,-4-3-1-16,3-4 1 0,1 3 0 15,0-3 1-15,0 4-5 16,0-4 1-16,0 0 0 16,-1 0 2-16,5 8-3 15,0-8 0-15,0 0-1 16,9 3 0-16,-1 1 2 16,5 0 2-16,3-1-3 15,1 8 0-15,-1-3-1 16,1-1 0-16,4 1 2 15,-4 3 0-15,-1 0 0 16,1 0 0-16,-1 0-5 16,1 0 1-16,0-3-3 15,-1 6 0-15,1-3-3 16,0 0 1-16,-5 1 0 16,1 2 1-16,-5-3 2 0,0 4 2 15,-4 0 4-15,-4 0 4 16,0-4 3-16,-8-4 3 15,0 8-1-15,-5-4 2 16,1 0-2-16,-5 0 0 16,-4-3 1-16,-4-1 4 15,0 1-6-15,1-5-2 16,3 1-6-16,0-4-2 16,4 0-8-16,5-4-4 15,3 1-8-15,5-5-1 16,4 1-21-16,4-4-7 15,9-8-26-15</inkml:trace>
  <inkml:trace contextRef="#ctx0" brushRef="#br2" timeOffset="57844.149">1644 2376 120 0,'0'-8'46'0,"0"1"-24"0,4 3-6 15,-4 4 16-15,0 0 2 16,0 0 5-16,0 0-13 16,0 0-4-16,0 0-12 15,0 7-2-15,0-3 2 0,4 7-6 16,0-3-2-16,-4-1 1 0,4 4 2 15,0 4 0-15,0 0 2 16,1 0-4-16,-5 3-2 16,0 1 4-16,0-1 1 15,0 4 2-15,0 0 2 16,0-3-3-16,0-1 1 16,4-3-5-16,0-4-2 15,0-3 0-15,4-8 1 16,5-8-3-16,-1-3 0 15,5-7 1-15,0-1 0 16,-1 4 2-16,-3 1 3 16,-1-1 4-16,5 0 2 15,-5 8 1-15,1-4 0 0,-5 7-4 16,5-4 0-16,-1 5-7 16,1-1-1-16,-1 0-5 15,1 1-1-15,3-1 0 16,-3 0 2-16,-1 4-1 15,1 4 4-15,-1 0 0 16,1-1 1-16,-5 1 4 16,0 3 2-16,1 5-5 15,-1-1 0-15,-4 3 1 16,-4 9 3-16,0 2-2 16,-4 5 0-16,0-4-3 15,0 0-1-15,-1-8-6 16,5 1 0-16,5-8-32 15,7-7-14-15,5-12-53 16,4-10-46-16,-5-1 56 16</inkml:trace>
  <inkml:trace contextRef="#ctx0" brushRef="#br2" timeOffset="58504.071">2272 2401 196 0,'0'4'74'0,"-4"-4"-40"0,4 0-24 15,0 0 17-15,0 0-2 16,0 0 0-16,0 8-6 15,0-1-1-15,0 0-10 16,-5 4-1-16,5 1 3 0,-4-1-2 16,4 3 1-16,-4 5-3 15,4 3 1-15,0 4-4 16,0 0 0-16,0 0-1 16,4 0-2-16,0-4 1 15,1-4-1-15,-1 1 0 16,0-4 2-16,0-8-1 15,4-7 2-15,5-4-2 16,-1-7 2-16,-3-4-2 0,3-3 2 16,1-4-2-16,-1 0 2 15,1-1 0-15,-1 1 1 16,1 4 0-16,-1-1 2 16,1 4-1-16,-1 4 0 15,-4-3-1-15,5 10 0 16,-1-4-2-16,1 1-2 15,-1-4-4-15,1 7-2 16,-5-3 0-16,0 7 2 16,1-8-1-16,-1 8 4 15,-8 0 2-15,4 12 2 16,0-1 1-16,0 3-5 16,-4-2 1-16,0 6 0 15,0 8 2-15,0 0-3 16,0-4 0-16,0 0-1 15,0 0-2-15,0-3-4 16,0-4-2-16,0-4-17 16,0-4-6-16,0-7-20 15,5-4-6-15,3-10-48 16</inkml:trace>
  <inkml:trace contextRef="#ctx0" brushRef="#br2" timeOffset="58835.005">2783 2416 228 0,'-4'15'88'0,"4"-11"-48"0,4-4-53 0,5 0 12 16,-1-8-3-16,5 1 2 15,-5 3 15-15,0 1 6 16,1 3-9-16,-1 3 14 0,0 5 6 15,1 3-7-15,-5 0-3 16,-4 4-7-16,0-1-1 16,-4 5-5-16,-1 3-2 15,1 8-2-15,0 3-3 16,0 0 1-16,0-3 1 0,0-1-6 16,-1-6 1-16,1-1-12 15,4-7-3-15,4-4-48 16,5-4-35-1,12-14-44 1,-1-4 48-16</inkml:trace>
  <inkml:trace contextRef="#ctx0" brushRef="#br2" timeOffset="59031.098">3133 2376 232 0,'8'-8'88'0,"-8"19"-48"0,4-7-29 0,-4-4 23 15,0 0-11-15,5 7-4 16</inkml:trace>
  <inkml:trace contextRef="#ctx0" brushRef="#br2" timeOffset="59390.5">3150 2409 460 0,'0'11'7'0,"0"4"-1"16,0 0 2-16,0-1 3 16,0 5-4-16,0 3 1 15,0 0-3-15,0 4 0 16,4 0-6-16,0 0 1 16,0-8 0-16,0 1 0 0,5-1 0 15,-1-7 2-15,4-3-3 16,5-8-2-16,8-11-1 15,8-8 3-15,1-7-5 16,3 0 0-16,-4 1 0 16,-4-1 2-16,-4 7 6 15,-4 4 6-15,-4 1 7 16,-5 3 3-16,1 3-3 16,-5 1-1-16,0 3-6 15,-3 0-3-15,-5 4-7 16,0 11-3-1,0 1 2-15,0 6-1 16,0 0 2-16,0 5-9 16,4-1-5-16,-4 0-21 0,8-3-9 15,0-5-33-15,5-6-12 16,3-16-9 0</inkml:trace>
  <inkml:trace contextRef="#ctx0" brushRef="#br2" timeOffset="60036.064">3715 2553 244 0,'0'22'93'0,"5"-11"-50"0,3 4-57 0,0-7 14 16,1-1-6-16,3 0 1 16,5-7 3-16,-5 8 3 0,1-8 0 15,3-8 6-15,1 5 5 0,0-8 5 16,3-1 4-16,-3-2-5 15,0-1 1-15,-5 0 1 16,-4 0 1-16,1 0-6 16,-5 4 0-16,-4 0-6 15,0 4-2-15,0-4-7 16,-4 3-1-16,0 8-6 16,-5 0 1-16,1 4-1 15,0 4 3-15,-1 3-1 16,1 7 2-16,0 4-2 15,3 4 0-15,1 4-1 16,4-1 2-16,0 8-3 16,0 0-1-16,4 8-2 15,5-1 0-15,-1 4-7 0,5 4-2 16,3-4 0-16,1 15 2 16,0-8-11-16,-5 8-6 15,0-11 20-15,-3-11 10 16,-5-1 16-16,-4-10 9 15,-4-4 7-15,-5-4 5 16,-3-7-2-16,-5-4 2 16,1 0-6-16,-5-4-1 15,0-7-4-15,0 0-1 16,-4-7-1-16,5 7 0 16,-1-11-3-16,0-4 1 0,0-3-5 15,5-1-1-15,3-7-4 16,5 0 1-16,-1-3-2 15,9-5 2-15,5 1-11 16,7 0-4-16,9-4-3 16,12 0 1-16,9 0-5 15,8-15-3-15,8 8-10 16,0-8-3-16,0-11-25 16,1 8-11-16,-5-1-42 15</inkml:trace>
  <inkml:trace contextRef="#ctx0" brushRef="#br2" timeOffset="61236.692">4793 2098 208 0,'0'0'79'0,"0"0"-42"0,12 0-52 15,-12 0 8-15,5 0 1 16,-1 0 2-16,-4 0 17 16,4 8 6-16,-4 3-9 15,0 0 5-15,0 4 3 0,0 3-4 16,4 4 0-16,-4 4-6 16,4 4 0-16,0 7-1 15,-4 0 3-15,0 7-1 16,0 8 0-16,-4 7-5 15,4 8-3-15,-4-8 0 16,0 0 1-16,-4-7-1 16,-1-15-1-16,1 0-6 15,0-11-1-15,-1-4-15 16,-3-7-3-16,-1-4 0 16,-3-15 0-16,-1-7 9 0,0-4 7 15,1-3 6-15,-1-12 4 16,0-7 9-16,5 0 3 15,4-4 0-15,3 12 0 16,5-1-3-16,0 4 1 16,9 0-2-16,3 4 2 15,1 7-4-15,3 1-2 16,1 3-7-16,4 3-1 16,4-3-10-16,4 0-2 15,0 4-8-15,4-5 0 16,5-2-8-16,-9-5-3 0,4-3-1 15,0 0-1-15,-3 0 20 16,-1-12 11-16,-4 5 26 16,-5-1 14-16,-3 4 6 15,-4 0 3-15,-5 4-5 16,-4 4 1-16,-4-1-16 16,0 4-4-16,0 1-12 15,0 3-3-15,-4-1-8 16,4 5 0-16,-4 0-4 15,4 3 0-15,-4 4 6 16,4 4 2-16,-5 3 1 16,5 4 1-16,0 0-2 15,0 8 2-15,0 7-2 16,-4-1-1-16,0 5 1 0,0 3 1 16,0 1 1-16,-9 6 1 15,1 5-2-15,4-1-2 16,-1-3 5-16,5-1 1 15,0-3-5-15,0-3-2 16,4-5-5-16,0-7-1 16,8-7-1-16,5-7 2 15,3-8 6-15,5-8 2 16,0-3 0-16,4-4 1 16,0 1 4-16,0-1 4 15,0 0 5-15,-5 4 2 0,-3 0 4 16,0 3 3-16,-5 1-7 15,1 0 0-15,-5 3-9 16,0-3-1-16,-4 7-9 16,1 0-1-16,-5 0 0 15,4 7 1-15,0 4-2 16,0 7 2-16,0 5 1 16,0 6 2-16,1 8-1 15,-1-7 2-15,0 11-4 16,0-12 0-16,0 1-4 15,0-1 1-15,5-3-14 16,-1-7-3-16,0-8-33 16,1-11-13-16,7-8-69 15</inkml:trace>
  <inkml:trace contextRef="#ctx0" brushRef="#br2" timeOffset="61418.189">5533 2405 156 0,'0'-11'60'0,"5"15"-32"0,-5-4 0 0,0 0 27 15</inkml:trace>
  <inkml:trace contextRef="#ctx0" brushRef="#br2" timeOffset="61823.489">5542 2405 383 0,'4'11'28'0,"0"0"-15"16,0 4-12-16,0 0-2 0,1 3 1 15,-1 5 0-15,0 2 2 16,0 5 1-16,0 3-4 16,5 1 1-16,-1-1 0 15,-4 0 0-15,0-3 2 16,0-4 1-16,0 0-1 15,1-8 1-15,-1-7-2 16,-4 8-1-16,0-8 7 16,0-4 5-16,0-3 3 15,0-4 3-15,0 0-4 16,-4-4 0-16,-1-3 0 16,5-4 2-16,0-8-7 0,0-3-1 15,0-4-4-15,5-4-3 16,-1-3 0-16,8 4 1 15,5 3-6-15,0 0-1 16,-1 7-1-16,1 1 2 16,4 3 2-16,4 0 1 15,4 4-6-15,4 4 0 16,0-1-6-16,1 1-2 16,-5 3-5-16,-4 1 0 15,-5-1-11-15,5-3-3 16,-8 3-39-16,0 0-16 15,4-7-2-15</inkml:trace>
  <inkml:trace contextRef="#ctx0" brushRef="#br2" timeOffset="62362.979">6095 2520 296 0,'-4'15'112'0,"4"-15"-60"0,0 0-65 15,0 0 17-15,0 0-11 16,4 0 0-16,0 0 17 16,5 0 7-16,-1 0-7 15,0 0 5-15,5 3 5 0,-1 1-9 16,5-4-3-16,-1 0-10 16,1-4-3-16,0 1-3 15,4-1 0-15,-1 0 5 0,1 0 1 16,-4 1 2-16,-5-1 2 15,1 0-1-15,-5-3 2 16,0 7 0-16,-3-4 1 16,-10-3-5-1,1 0 1-15,-8-1 0 16,3 4 0-16,-3 1 2 16,-1 3 1-16,-3 3 1 15,3 1-2-15,-3 4 1 16,-1 3 0-16,0 3 1 15,5 1 0-15,-5 7 2 0,5 1 1 16,-5 6 1-16,5 1 0 16,3-1 0-16,1-3-4 15,0-4-1-15,4 1-1 16,4 2-2-16,0-2-2 16,4-5-1-16,8-3-5 15,1 0 0-15,3 0-9 16,5-8-4-16,4 0-9 15,0-3-4-15,8-11-12 16,-4-1-4-16,1-3-19 16,-1 0-7-16,0-4-3 15</inkml:trace>
  <inkml:trace contextRef="#ctx0" brushRef="#br2" timeOffset="63037.784">6482 2538 232 0,'-4'8'88'0,"4"-5"-48"0,0 1-42 0,0-4 14 0,0 0-13 15,4 4-1-15,4 3 0 16,1 4 1-16,3 0 1 16,5 0 4-16,4 1 2 0,-1-1-2 15,5 0-1-15,0-4-1 16,0-3-2-16,0-8-6 15,0 0-4-15,-4-7 3 16,0 4 4-16,-5-4 8 16,1 0 7-16,-4 0 3 15,-1 0 3-15,-4 3-4 16,-3 1 2-16,-5-1-5 16,-5 1 1-16,1 3-14 15,-4 1-5-15,-5-1-4 16,1 4-1-16,-1 0 4 0,-3 0 3 15,-1 4 3-15,5-1 1 16,-1 1 5-16,-3 3 2 16,3 1-2-16,-4 3-3 15,5 0 2-15,-1 0 2 16,1 4-2-16,-1 0-2 16,5-1-3-16,0 5 1 15,0-1 3-15,3 1 3 16,1-1-2-16,0 1 0 15,4 3 5-15,4 0 3 16,0 4 0-16,5-4 3 16,-1-3-5-16,4-1-3 0,1 1-8 15,4-4-3-15,3-8-18 16,5 4-8-16,0-11-58 16,9-11-67-1,-1-11 40-15</inkml:trace>
  <inkml:trace contextRef="#ctx0" brushRef="#br2" timeOffset="64509.144">7996 2553 252 0,'-8'15'93'0,"8"-11"-50"0,0-4-52 16,0 0 12-16,0 0-13 16,4-4-2-16,0-4 13 15,1 1 6-15,3 0-2 16,4-1 6-16,1 1 4 0,3-1-12 16,1 1-5-16,4-4-5 15,0 4-1-15,-5-4 7 16,5 11 5-16,4-4 4 15,-4 4 6-15,0 0-4 16,-5 0 0-16,1 4-9 0,-5 3-2 16,-3 0 0-16,-1 4 2 15,-4 4 0-15,-4 0-1 16,-4 0 3-16,-4 3 0 16,-9 1 5-16,1-4 5 15,-1-1-1-15,-4-3 3 16,4-3-6-16,-8 3-1 15,9-7-4-15,-1-4-3 16,1-4-9-16,3-7-3 16,5 0-10-16,-1-4-1 15,5-4-18-15,0 1-6 16,4-4-64-16</inkml:trace>
  <inkml:trace contextRef="#ctx0" brushRef="#br2" timeOffset="65080.42">8537 2339 244 0,'9'3'93'0,"-5"-3"-50"0,0 8-33 0,0-1 23 15,0 0-14-15,0 5-3 16,1 2-7-16,-1 5-4 16,4-1-2-16,-4 5-5 0,4 6 1 15,1-3 3-15,-1 11 1 16,0-4 3-16,1-3 3 15,-1-4 0-15,-4-4 0 16,0-4-5-16,1-3-3 16,-1 0-3-16,-4-4 1 15,0-4 3-15,0 1 1 16,0-1 3-16,0-3 1 16,0 0 3-16,0-4 1 0,0 0 1 15,0 0 2-15,-4-4-3 16,4-7-1-16,0-4-4 15,4-3-1-15,-4-5-3 16,4 1-2-16,0-4-4 16,4 8 0-16,1-1-3 15,-1 1 2-15,4 3-4 16,1 0-1-16,4 0-2 16,-1-3 0-16,1 11-7 15,4-4-2-15,4-4-16 16,4 0-4-16,0 0-24 15,4 0-12-15,0 4-22 16</inkml:trace>
  <inkml:trace contextRef="#ctx0" brushRef="#br2" timeOffset="65620.387">9070 2616 216 0,'-4'-7'82'0,"4"-1"-44"0,0-3-38 16,4 4 16-16,0-4-14 16,4-1 0-16,5-2-13 15,3-1-5-15,1 0 8 16,4 0-5-16,0 1-1 0,-1 2 3 16,1 1 4-16,0 4 10 15,0 3 6-15,4 4 0 16,-9 0 2-16,1 4 5 15,0 3-9 1,-5 1-3-16,-4 3-6 16,-3 4 1-16,-5 3 5 0,-5 4 2 15,1 0 4-15,-4 1 4 16,-4-1 5-16,-5-4 3 16,0 1 0-16,1-1 1 15,-9 1-13-15,4-8-3 16,-4-7-12-16,0-4-2 15,4-4-12-15,0-3-3 16,1-8-6-16,3-4 0 16,4-7-36-1,13 0-57-15,5-11 22 16</inkml:trace>
  <inkml:trace contextRef="#ctx0" brushRef="#br2" timeOffset="63984.619">7410 2416 236 0,'0'-3'90'0,"0"17"-48"0,0-6-36 16,0-8 22-16,0 7-6 15,-4 1 1-15,4-1-6 16,-5-3 0-16,1 3-10 16,0 0-2-16,0 5 1 0,0 2-3 15,4 1 0-15,0 4-1 16,0 3 1-16,0 4-4 0,0 3-2 15,4-3-1-15,0-4 0 16,0 4 0-16,0 0 3 16,5-4 0-16,-5-3 1 15,4-12-3-15,1 8 2 16,3-15-4-16,1-7-1 16,3-8 3-16,-3-7 3 15,7-8 5-15,-3 0 2 16,4 1 1-16,-4 3 2 15,-5 4 6-15,0 3 4 16,-3 4-1-16,-1 4 0 16,0 0-6-16,-3 4 0 15,-1-1-15-15,0 5-5 0,-4 3-6 16,4 7 0-16,0 8 2 16,0 3 2-16,1 8 6 15,3 0 3-15,0 4 1 16,1-4 2-16,-1-4 0 15,0-4 1-15,1-3-2 16,-1 0-2-16,0-4 1 16,0-4 1-16,1-7-1 15,-1-7 2-15,0-8 0 16,1-7 1-16,3-4 2 16,1-3 3-16,-5-5-4 15,0 8-3-15,1 4-8 16,-1-4-1-16,0 12-6 15,-4-1-2-15,1 0-7 0,-1 8-3 16,0-8-40-16,0 0-15 16,0-7-41-1</inkml:trace>
  <inkml:trace contextRef="#ctx0" brushRef="#br2" timeOffset="65905.757">9332 2076 236 0,'0'7'88'0,"4"-3"-48"0,0 0-56 16,-4-4 12-16,4 4-6 16,0 3 4-16,1 4 23 15,-1 7 10-15,0 5-12 16,0 6 12-16,-4 1 5 0,0 3-7 15,0 0-5-15,0 4-9 16,-4 8-5-16,0-5-1 16,0 1-1-16,-1-8-13 15,5 12-4-15,0-5-23 0,5-3-7 16,-5-3-21-16,4-8-10 16,4-8-22-1</inkml:trace>
  <inkml:trace contextRef="#ctx0" brushRef="#br2" timeOffset="66536.556">9935 2409 216 0,'0'0'82'0,"0"-4"-44"0,0-3-53 15,0 3 10-15,-4 0 6 16,0 1 6-16,-5-1 15 15,-3 0 6-15,-1 4-14 16,1 0 1-16,-5 4-1 0,1 0-10 16,-5 3-1-16,4 4-3 15,1-3 0-15,-1 3-3 16,5 0 2-16,3 0-4 0,5 0 1 16,0 0 2-16,4 0 1 15,4-3 1-15,4 10 0 16,1-3 0-16,3 0 2 15,1-1-3-15,-5 1-2 16,0 0-3-16,1 0 1 16,-1 0 3-16,0-1 3 15,1 1 4-15,-1 0 4 16,-4 0 5-16,-4 0 3 16,0-1 2-16,-4 1 3 15,0 0-6-15,-5 0 1 16,1 3-1-16,-4-3 2 0,-5 3-4 15,0 1 2-15,-3-1-3 16,-1 1 0-16,-4-4-7 16,0 0-4-16,0-1-8 15,0-3-4-15,0 0-21 16,-4 4-10-16,0-11-58 16,-5-4-25-16,5 0 9 15</inkml:trace>
  <inkml:trace contextRef="#ctx0" brushRef="#br3" timeOffset="131511.697">1157 3529 164 0,'4'0'63'0,"0"0"-34"0,-4-3-23 0,0 3 17 15,0 0-8-15,4 0 0 16,-4 0-7-16,4 3 0 16,5 1-5-16,-1 3 5 0,5-3 4 15,-1 7-4-15,0-3-2 16,1-8-1-16,-1 11-1 16,5-4 0-16,0 1 0 15,-1-1-2-15,1-3 1 16,0 14-2-16,-5-10-1 0,1 3 1 15,-1 3-1-15,-4 1-3 16,-3 0 0-16,-5 0-1 16,-5 0 3-16,1-1-2 15,-4-3 1-15,0 4 4 16,-5 0 3-16,1-8-2 16,-5 8 0-16,0-4 1 15,5 0 0-15,-1-3 0 16,-3-8-2-1,3 0-2-15,1-4 1 16,-1 0-1-16,5-3-3 16,0-4 0-16,4 7-1 15,-1-11 0-15,1 12-2 16,4-12 1-16,4 8 1 16,5-5-1-16,-1 9 4 0,0-5 2 15,1 1-2-15,3-4 0 16,1 3-6-16,3 1-3 15,1-4-1-15,0 7-1 16,-1 1 0-16,1-1 2 16,4 0-7-16,-5 0-4 15,1 1-38 1,0-1-36-16,-1 0 30 16</inkml:trace>
  <inkml:trace contextRef="#ctx0" brushRef="#br3" timeOffset="132262.378">1589 3515 96 0,'5'3'38'0,"-5"1"-20"0,4 0-4 0,-4-4 17 16,4 7 14-16,-4 0 6 15,0-3-9-15,0 11-5 16,0-4-21-16,0 0-6 0,0 8 1 16,0-1-3-16,0-3 1 15,0 3-5-15,0 1-1 16,0-1 3-16,0 1 1 16,0-1-3-16,0 1-1 15,0-1 1-15,0-7 0 16,0 4-2-16,0-4-2 0,0-3 1 15,0-8 1-15,4 0-1 16,9-8 2 0,-1-6-4-16,5-9 0 15,8-3-1-15,0-3-2 0,4-4 0 16,-8 3 0-16,-1 4 3 16,1 4 2-16,-4 7 9 15,-1-3 3-15,-3 14-2 16,-1 0 1-16,-3 1-7 15,3 3-1-15,-3 0-2 16,-1 3 1-16,-4 5-9 16,0-1-1-16,0 4 4 15,0 0 3-15,1 4-1 16,-5 7-2-16,0-3 2 16,0-1 0-16,0-3 3 15,0 3 3-15,0 1-2 0,0-4-2 16,0 0 0-16,0-8 1 15,0 8-6-15,0-4-1 16,0-4-9-16,0-3-2 16,0-4-18-16,0 0-7 15,4 0-39 1,4-7-55-16,5-5 34 16</inkml:trace>
  <inkml:trace contextRef="#ctx0" brushRef="#br3" timeOffset="132518.674">2184 3507 4 0,'5'0'0'0</inkml:trace>
  <inkml:trace contextRef="#ctx0" brushRef="#br3" timeOffset="129440.322">412 3426 156 0,'-4'0'57'0,"8"0"-30"0,-8 0-18 16,4 0 16-16,0 0-8 15,0 0-2-15,0 0-6 16,-4 0-1-16,0-4-5 15,4 4 3-15,-5 0 0 0,1 0 0 16,0 0 1-16,0 0 0 16,-4 0 1-16,-1 0 0 15,1 0 0-15,0 4-2 16,-1-4-1-16,1 7-3 16,0-3-2-16,-1 0-2 15,1 7 1-15,0 0-1 16,-1-4-2-16,1 1 3 15,0-5 0-15,-1 5 1 16,1-1 0-16,4-3 0 16,0-4 2-16,0 7-1 0,-1-3 2 15,5 0-2-15,0-1-1 16,0 1-2-16,0-4 1 16,5 7 1-16,-1 1 0 15,4-5 0-15,0 1 0 16,1 4-3-16,-1-5 0 15,5 5-1-15,-5-8 0 16,4 11-2-16,1-4 1 16,4 1-2-16,-5-1 0 15,0-3-1-15,1 10 2 16,-5-10 4-16,1 7 3 0,-5-3-2 16,0-1 0-16,-4 0 3 15,0 1 3-15,-4-1 0 16,0 1 2-16,-5-1 0 15,1 0 1-15,-5-3-7 16,1 0 0-16,0-1-1 16,-1 9 0-16,1-5 0 15,-1-7 0-15,5 7-3 16,-1-3 0-16,1 0-5 16,4-1 0-16,0-3-7 15,0 0-1-15,4 0-24 16,0 0-12-16,0 0-23 15</inkml:trace>
  <inkml:trace contextRef="#ctx0" brushRef="#br3" timeOffset="129995.557">666 3540 132 0,'0'0'52'0,"0"0"-28"0,0 4-13 15,0-4 18-15,0 0-6 16,0 0 1-16,0 0-7 16,0 11 0-16,-4-3-10 15,0-8 5-15,4 11 1 0,0-8-4 16,0 1-3-16,0 7-1 15,0-3 1-15,0 6-3 16,0-2 0-16,4-1-1 16,0 11-2-16,0-4-2 0,0 4-1 15,0 12-9-15,0 6-3 16,1 5 8-16,-5-1 3 16,0 1 1-16,0-1 2 15,0-3 1-15,0-8 2 16,0-4-3-16,0-10-2 15,0-1-7-15,4 1-4 16,0-8-10-16,-4-11-22 16,4-4 4-1,-4-3-26 1</inkml:trace>
  <inkml:trace contextRef="#ctx0" brushRef="#br3" timeOffset="130715.94">753 3518 148 0,'0'0'55'0,"0"4"-30"0,0-4-23 0,0 0 14 16,0 0-6-16,0-4 2 16,0 4-9-16,0 0-2 15,0 0-1-15,0 0 6 0,0-3 4 16,0 3 1-16,0 0 1 15,0 0-4-15,0 0 0 16,9 0-5-16,-1 0 0 16,4 0 3-16,5 0 1 15,0 0-1-15,3 0 1 16,1 0 0-16,0 0 1 16,0 0-4-16,-5 0-1 15,1 7-1-15,0-3-2 0,-5-1-2 16,1 5 1-16,-1-1-4 15,-3 1 1-15,-1-1-3 16,0-3 0-16,-4 10 1 16,0-2 2-16,-4-1-1 15,0 7 4-15,0-3 0 16,-8 0 1-16,0-1 0 16,0 1 0-16,-1 0 2 15,-3 0 3-15,-1-4 2 16,1 0 3-16,-1-4-3 15,-3 1 1-15,-1-4-1 16,0-1 1-16,-3 1-2 16,-1-4 1-16,4 0-9 15,0 0 0-15,1-4 0 16,3 1 1-16,5-1-6 0,0-4-3 16,4 8 1-16,4-7 0 15,8-4-3-15,4 0-3 16,5 0-11-16,0-4-6 15,3 8-25 1,-3-5-38-16,0 5 23 16</inkml:trace>
  <inkml:trace contextRef="#ctx0" brushRef="#br3" timeOffset="133042.698">2209 3515 176 0,'0'3'68'0,"4"1"-36"0,-4 0-24 0,0-4 16 16,0 0-8-16,0 7 1 16,0 0-1-16,0-7-1 15,0 4-7-15,0 11 1 0,0-4 4 16,0 0-3-16,0 0 0 16,0-3-4-16,-4 10 1 15,4 1-2-15,0-5 0 16,0 1-3-16,0 0 1 15,0-4-2-15,0-4 2 16,4 1 0-16,1-4 1 0,3-4-5 16,0-4 1-16,5-4 4 15,-1-3 5-15,1 0 1 16,3-4 2-16,-3 1-2 16,-1 3 1-16,1 0 3 15,-5 3 1-15,0-3-6 16,1 4-1-16,-5 7-4 15,0-4-1-15,0 0-6 16,0 1 0-16,1-5 1 16,-1 8 1-16,4 0-2 15,-8 0 0-15,8 0 2 16,1 0 0-16,-9 0 1 16,8 0 0-16,-4 8-3 15,0-5 2-15,-4 5-1 16,0 6-2-16,5-2 3 0,-5-1 0 15,0 3-2-15,0 5 2 16,-5-1-1-16,5 1-2 16,0-1 0-16,0 1 0 15,0-1-6-15,0-7-2 16,5 4-15-16,-1-11-8 16,0-4-21-16,4-4-7 15,0-3-42 1</inkml:trace>
  <inkml:trace contextRef="#ctx0" brushRef="#br3" timeOffset="133419.787">2742 3481 248 0,'-4'0'93'0,"4"8"-50"0,0-8-44 16,0 0 18-16,0 0-1 16,0 7 2-16,-4-3-1 15,-1 11 0-15,1-4-9 16,0 0-5-16,0-4 0 0,4 12-4 0,0-5-2 15,4 5-3-15,0 3 1 16,0-3 1-16,1 3-1 16,-1-4-3-16,0 1 0 15,0-1-7-15,0-3-3 16,0-8-10-16,0 5-3 16,-4-12-67-1,5 0 5 1</inkml:trace>
  <inkml:trace contextRef="#ctx0" brushRef="#br3" timeOffset="134003.238">3021 3500 176 0,'4'0'66'0,"0"0"-36"0,0-4-31 16,-4 4 15-16,0 0 1 16,0 0 5-16,4 4 3 15,0 3 3-15,-4 1-14 16,0-1 0-16,0 4-1 0,0 0 0 15,0 8 1-15,0-5-6 0,-4 5-2 16,0-1 2-16,4-3 1 16,0 4-6-16,0-1 0 15,4-3-1-15,5 0 2 16,-1-12-3-16,4 5 0 16,9-8-1-16,0-8 0 15,4 5 4-15,0-12 1 16,4 8 3-16,-4-5 1 15,0 1 8-15,-4 4 4 16,-5 0 2-16,-3 3 2 0,-5 0-4 16,1 1-2-16,-1-5-12 15,0 8-5-15,-4 0-7 16,0 0-1-16,1-4 2 16,-5 4 1-16,0 0-2 15,4 4 0-15,0 4 1 16,0-1 4-16,-4 4-1 15,0 4-1-15,0 0-4 16,4-1 0-16,0-3-14 16,1 4-5-16,3-11-26 15,4 3-11-15,5-14-48 16</inkml:trace>
  <inkml:trace contextRef="#ctx0" brushRef="#br3" timeOffset="134724.271">3645 3626 236 0,'-5'11'90'0,"5"-4"-48"0,0-3-53 0,0-4 11 16,0 0-1-16,5 7 2 16,-1-3 12-16,4-1 3 15,0 1-7-15,5-4-5 0,-1-4-1 16,5 1-4-16,0-5-2 15,-1 1 4-15,1-4 1 16,0 4 4-16,-9-1 1 16,0-3 5-16,-8 4 3 15,0-1-6-15,-8-3-1 0,0 11-6 16,-5-4-4-16,5 1-8 16,0-1-2-16,-5 4-2 15,1 4 1-15,3-1 2 16,1 1 2-16,0-4 1 15,-1 8 0-15,1-1 5 16,4-3 1-16,0 10 4 16,4-2 1-16,4-1-4 15,-4 7 1-15,4 4-2 16,0 8-2-16,0 11-15 16,0 3-5-16,1 8 3 15,-5-8 2-15,0 4-6 16,0-3-2-16,0-8-12 15,0-1 6-15,0-6 26 16,0-4 36-16,0 4 19 16,-5-5-4-16,1-6-2 15,-4-4-12-15,0-4-6 16,-5 4-14-16,1-12 2 0,-1 8 2 16,-3-7-1-16,3 0 2 15,1-4-4-15,-1 0 1 16,1 0-5-16,-1 0 1 15,5-4-3-15,-1 0 0 16,5-7-3-16,0 4 1 16,4-4 0-16,4-8 1 0,0 1-5 15,5-8 1 1,3-4 2-16,5-14 1 0,4 0-1 16,4-1-2-16,4-3-2 15,4 4 1-15,0 7-4 16,5-4 1-16,12 0-22 15,0 4-8-15,0 8-40 16,0-4-16-16,-1-4-5 16</inkml:trace>
  <inkml:trace contextRef="#ctx0" brushRef="#br3" timeOffset="136030.058">5163 3307 176 0,'0'0'66'0,"0"0"-36"0,0 0-24 0,0 0 15 16,0 0-9-16,0 0 1 0,0 0 1 15,0 0 3-15,0 0-9 16,0 12 4-16,0-5 4 0,0 0 1 15,4 1 1-15,1-5 0 16,-5 9 0-16,4-5-3 16,-4 4 1-16,0 0-7 15,0 4-3-15,0 3-3 16,0 1-3-16,0-1 1 16,0 5 1-16,0-1-3 15,-4 0-2-15,-1 0 2 16,1 4 2-16,0 0-2 15,0 4 0-15,0-8 3 16,0 0 1-16,-1-4-1 16,5-7 1-16,0 4 0 0,0-4 1 15,0-3-7-15,0-5 0 16,0-3 7-16,5 0 5 16,3-7-2-16,0-4 1 15,5-8-5-15,-1 1 0 16,5-8-1-16,4 0-2 15,-1-7-2-15,1 0-1 16,0 3-3-16,0 4-1 16,0 0-3-16,-1 8 1 15,1-1 3-15,-4 8 1 16,4-4-2-16,-5 4 2 0,5 0-6 16,-4 4-1-16,-1-1 7 15,-3 5 2-15,-1-1 5 16,1 4 3-16,-5 7 4 15,-4 1 2-15,0 3-1 16,1 7-1-16,-5 1-3 16,0-1 1-16,0 1-2 15,0-1 2-15,-5 1-2 16,5-1 0-16,0-3-3 16,-4 4 1-16,4 7-2 15,0-8 2-15,0 4-4 16,0-3 0-16,0-1-4 15,0-3 1-15,-4 3 0 16,4 1-1-16,0-4-1 16,0 0 1-16,0-8-10 15,0 8-6-15,0-12-13 0,0-3-6 16,0 0-40 0,0-11-62-16,4-15 33 15</inkml:trace>
  <inkml:trace contextRef="#ctx0" brushRef="#br3" timeOffset="137516.102">6703 3489 168 0,'0'0'63'0,"0"0"-34"0,0 0-14 0,0 0 20 16,0 0-10-16,0 0-3 15,0 0-1-15,0 0-1 16,0 3-11-16,0-3 3 0,0 8 4 0,0-8-4 15,0 7 1-15,4-3-6 16,-4 3-2-16,4 1 2 16,0-1 2-16,0-3 0 15,0 3 2-15,0 4-6 16,1-3-1-16,-1 3 0 16,0-4 0-16,0 12 0 15,0-1 0-15,0-3-5 16,-4 0 1-16,5-1 0 15,-1 1 0-15,0 0 0 16,-4 0 2-16,0-4-3 16,4 0-2-16,0-4-3 15,0 1 1-15,5-4 3 16,-1-4 3-16,0-4 0 16,5-7-1-16,3-4 1 0,1-4-1 15,-4 1-3-15,-1 3 2 16,1 0-1-16,-1 1 0 15,-4 3 6-15,5-1 2 16,-5-2-2-16,0 14-1 16,-3-4-3-16,-1 0-1 15,4 1-8-15,0 3-2 16,1-8-1-16,3 16 2 16,1-1 1-16,-1 4 1 15,5 0 0-15,-5 8 2 16,1-5 4-16,-1 1 3 0,5-4 4 15,-5 0 4-15,-3 0-2 16,-1-3-2-16,0-1 0 16,1-3 1-16,-1-4-1 15,5-4 2-15,-1-11-4 16,0 8 0-16,1-8-1 16,4 0-2-16,-5-3 1 15,1 0 1-15,-1-8-1 16,1 7-1-16,-1 8-6 15,-4-4-4-15,1 4-5 16,-1 0-2-16,0 0-1 16,1 4 1-16,-5-1-9 15,0 1-3-15,0-1-26 16,4-3-12-16,-3 4-20 16</inkml:trace>
  <inkml:trace contextRef="#ctx0" brushRef="#br3" timeOffset="138072.619">7472 3633 180 0,'4'0'68'0,"-4"4"-36"0,0-4-20 0,0 0 21 0,0 0-2 16,0 0 2-16,0 0-7 15,0 0-4-15,0 0-12 16,0 0-2-16,0-4-1 0,4-3-6 16,1-1-2-16,-1-10-5 15,4 7-1-15,5-4-3 16,3 0-1-16,5 0 1 15,0 8 4-15,0-4 3 16,-5 3 4-16,1 1 4 16,0 3 4-16,-5 4-2 15,-4-7 1-15,1 7-1 16,-1 0 1-16,0 7-9 16,-3 1-1-16,-5 3-5 0,-5 0 2 15,1 4 1-15,-4-4-1 16,0 7 4-16,-1 1 2 15,-3-1 9-15,-1 1 3 16,-3-1 0-16,3-7 0 16,-4 0-7-16,1-7-2 15,3-4-7-15,1 0-2 16,4-4-5-16,-1-3 1 16,5-1-6-16,0 1-1 15,0-4-11-15,0 0-5 16,4-4-60-1,0-3-45-15,4-1 53 16</inkml:trace>
  <inkml:trace contextRef="#ctx0" brushRef="#br3" timeOffset="138672.887">7838 3363 192 0,'0'0'71'0,"4"0"-38"0,1 0-19 16,-5 0 22-16,0 0-7 15,4 7-2-15,4-3-9 0,0 0-1 16,-3 3-10-16,-1 1 2 0,0 3 2 15,0 0-6-15,0 7-7 16,0 1-2 0,1 3-3-16,-1-4 0 15,0 1 1-15,4-1 4 16,-4-3 1-16,0 4 3 16,1-1 1-16,-1-7 1 15,0-3 0-15,0 10 2 16,0-7 1-16,-4-3 1 15,0 3-2-15,0-8-1 0,-4 5 1 16,0-1 1-16,0-7 1 16,0-4 2-16,-1 1-1 15,1-1 2-15,0-3-8 16,4-4-4-16,0 3 2 16,0-3 3-16,4-7-1 15,0 7-2-15,5-4-5 16,-1 0 0-16,5 0 0 15,3 0-1-15,1-3 1 16,0 3 0-16,-1-3-2 16,1 3-1-16,-1-4-7 15,1 12-4-15,0-4-4 16,-1 3 1-16,1-3-8 16,0 8-4-16,3-5-22 15,1 1-8-15,-4-1-23 16</inkml:trace>
  <inkml:trace contextRef="#ctx0" brushRef="#br3" timeOffset="139243.031">8329 3618 192 0,'-4'0'74'0,"4"0"-40"0,4-4-42 15,0-10 10-15,5 10-3 16,-1-3 2-16,4-1 9 15,5 1 5-15,4-4-7 16,0 3 0-16,4-3-1 0,0 7-6 16,-5-3 0-16,1 0-1 15,-4 3 2-15,-5 4 1 16,1 0 3-16,-1 0 1 16,-3 0 3-16,-1 4-3 15,4-1-2-15,-3 1-5 16,-5 3 0-16,0-3 0 0,-4 7 0 15,0-3-3-15,-4 6 2 16,0-2-1-16,-5-1-2 16,1 7 3-16,0-3 0 15,-5 0 5-15,-3-1 5 16,-1 1 1-16,0-4 4 16,1-3-1-16,-1-5 2 15,0 9-6-15,5-9-3 16,0-3-8-16,-1-3-1 15,5-1-4-15,4-7 0 16,-1-4-7-16,5 0-4 0,9-7-19 16,3-4-6-16,1-3-57 15</inkml:trace>
  <inkml:trace contextRef="#ctx0" brushRef="#br3" timeOffset="139663.173">8608 3167 192 0,'4'0'74'0,"4"-4"-40"0,-8-7-35 15,5 11 15-15,-1-4-6 16,-4 1 1-16,0-1 12 16,0 4 9-16,0 0-16 15,0 0 2-15,0 0 0 0,0 0-4 16,0 0-2-16,4 4-1 15,0 3-1-15,-4 1 0 0,0 3 0 16,0 0 0-16,0-4 0 16,0 12 0-16,0-1 2 15,0 1-3-15,0 3 1 16,0 0-3-16,0 8 2 16,0 3-6-16,0 0-3 15,0 4-2-15,-4 0 3 16,0 0 0-16,0-4 1 15,-1-3 0-15,1-8 0 16,4 4-7-16,0-4-3 16,0-3-3-16,0-5 0 0,0-2 0 15,0-5 1-15,4 0-13 16,-4-7-6-16,9-7-28 16,3 0-13-16,1-8-23 15</inkml:trace>
  <inkml:trace contextRef="#ctx0" brushRef="#br3" timeOffset="140293.968">9053 3381 236 0,'0'0'90'0,"0"4"-48"0,0-4-36 0,0 0 20 15,-4 0-10-15,-4 0-1 16,-1 4-7-16,1 0-3 16,0-1-2-16,-5 1 4 0,1 0 5 15,-1-1-2-15,1 5 0 16,3-1-4-16,-3-3-1 15,4 7-1-15,-1 4-5 16,-3-4-1 0,3 0-2-16,1-4 3 0,4 4-2 15,4-3 1-15,0 3-3 16,4-4 1-16,0 4 0 16,0 0 2-16,5 1-1 15,3-5-1-15,1-3-2 16,3 7 1-16,1-4 3 15,0 1 3-15,-1-1-2 16,1-3-2-16,-5 10-1 16,1-10 0-16,-5 7 0 15,1-3 0-15,-5 3 5 16,-8 0 3-16,-5 4-1 16,5-8-2-16,-4 8 6 15,-5-4 3-15,1-4 6 16,-1 4 2-16,-3-3-1 15,-1-5 0-15,0 9-1 0,1-5 0 16,-1 0-8-16,0 1-3 16,1-5-8-16,3 5-2 15,1-1-12-15,-1-3-1 16,1 7-11-16,-1-4-4 16,1 1-55-16,-5-1-23 15,1-7 7 1</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8.60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-10 148 72 0,'-4'0'27'0,"4"0"-14"0,0-4-20 0,0 0 5 0,0 1 9 16,0-1 7-16,0 4 15 15,0-4 7-15,0 4-4 16,0 0-2-16,0 0-10 15,0 0-5-15,0 0-8 16,0 0-1-16,0 0 1 0,0 0-3 16,0 0-3-16,0 0-5 15,0 0 0-15,0 0 2 16,4 4 3-16,0 0 0 16,1-1 2-16,3 1-2 15,0 0-1-15,5-1-2 16,-1 1 1-16,1 0 1 15,-1-4 0-15,5 0 4 0,-1 4 5 16,5-4-5-16,0 0 0 16,0-4-2-16,8 4 1 15,0 0-2-15,4 0 2 16,9-4-2-16,8 0-1 16,4 4 1-16,8-3-1 15,-3 3-3-15,-1 0 2 16,0-4 1-16,4 0 0 15,1 1 0-15,8 3 2 16,8-4-1-16,4 4 2 16,0 0 2-16,0-4 2 15,5 4 1-15,-1-3 0 0,5 3-4 16,7-4-1-16,5 4-1 16,-8 0-2-16,-4 0 3 15,-1 0 0-15,5 0-1 16,8 4 1-16,4-1-2 15,-4 1-1-15,-8 0 5 16,-1-1 1-16,1-3-2 16,12 0-3-16,-4 0 0 15,0 4 1-15,-4-4-1 16,0 0-1-16,0 0 1 16,12 0 1-16,0 0 1 15,1-4 1-15,-5 1 0 16,4-5 2-16,1 5-3 15,3-5 0-15,1 8-1 16,-9-4 1-16,-8 1-2 0,-1-1-1 16,10 4 3-16,3 0 0 15,-4 4-1-15,4-4-2 16,-12 0 1-16,4 0-1 16,4 0 0-16,9-4 0 15,-5 4 2-15,-4-4 1 16,-8 1-1-16,0-5 1 15,-4 1 0-15,4-1 1 16,4 1 0-16,-9 0 0 16,-7-1-2-16,-5 1 1 15,-4-1-2-15,-4 1 2 16,4 3 2-16,0 1 2 0,0-1 1 16,-4 0 2-16,-4 1-1 15,-9-1 0-15,-4 0-3 16,-4 4 1-16,0 0-4 15,-4 0-2-15,0-3-3 16,9-1-1-16,-10 4 2 16,-3 0 0-16,-4-4 1 15,-9 4 0-15,-4 0 0 16,-8 0 2-16,-4 0-8 16,-5 4-3-16,-3 0-15 15,-9-4-7-15,0 0-57 16,0 7-23-16,4-11 7 15</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09:46.322"/>
    </inkml:context>
    <inkml:brush xml:id="br0">
      <inkml:brushProperty name="width" value="0.05292" units="cm"/>
      <inkml:brushProperty name="height" value="0.05292" units="cm"/>
      <inkml:brushProperty name="color" value="#00B0F0"/>
    </inkml:brush>
  </inkml:definitions>
  <inkml:trace contextRef="#ctx0" brushRef="#br0">15382 4320 258,'-14'8'2451,"2"-11"0,12 3-2322,0 0 258,0 0 258,0 0 387,-12 0-258,12 0 129,-12-2 0,12 2-129,-21-3-258,3 3-258,1-2 0,-3 2 0,-5-2 0,2-1 387,-6 1-129,5-3 129,-8-5-129,5 5 129,-6-7-258,1 5 0,-2-10-129,-1 5 0,-3-6-129,-1 2 0,-1-4 129,2 1-129,-2-5 129,2 0 0,1 1 0,2 0-129,3-3 0,2 0 129,1-5 0,3 1-258,1-3 0,5-4 129,-5-3 0,6-1 0,-3-5 0,4 1 129,-2-6-129,4-2 129,0 2-129,4-2 0,3 2-129,6 2 0,3 2 129,1 2-258,11 7 0,3 1 0,9 5 129,2 1-129,9 0 129,4 2-129,8 2 0,8 0 129,5 2-129,6 7 129,3-3 0,2 2 0,4 1-129,-4 4 258,2 1-129,-2 1 0,-3 0 129,-1 2 0,-3 1 0,1 3 0,3 2-129,0 4 0,-3 0 0,1 5 129,-3 7-258,-3 2 129,-7 5 0,-4 6 387,-8 3-387,-6 2 0,-4 5 129,-4 2-258,-2 1 258,-4 4-258,1 5 129,-1-1-516,-4 1 516,-2 4 0,-1 1-129,-3-3 129,-6 3 0,-4-3 0,-1-1 0,-2 4 0,-8-2 0,-10 0-129,-4 1 0,-7-4 0,-4 2 0,-7-4 0,-4-2 129,-3-2 0,-1-9 129,0-1 129,-1-4-129,2-5 129,2-1 0,1-4 129,-2-4-129,2-4 0,0-2-129,4-2 0,2-3 0,4-2 0,6 0-258,3 0 129,9-2-129,3-1-129,15 3-516,-12-2-258,12 2-3225,13-3-129,0-4-258,6 5-129</inkml:trace>
  <inkml:trace contextRef="#ctx0" brushRef="#br0" timeOffset="2864.163">17703 4291 645,'-13'0'387,"13"0"-516,-10 2 129,10-2 129,0 0 0,-13 6 129,13-6-129,0 0 129,0 0 387,0 0 258,0 0 129,0 0-129,0 0 129,0 0 0,0 0-129,0 0-258,0 0-258,0 0-129,0 0 0,0 0-129,0 0 0,0 0 129,9 0-129,-9 0 258,0 0-129,14 0-129,-14 0 129,16-3 129,-16 3-129,17-3 0,-17 3 258,20 0-129,-20 0 129,23 0 0,-10 0 0,5 7 258,-3-7-129,9 3 0,-3-3-129,8 2-129,-1-2-129,7 4 129,1-4-129,7 0 0,5 2-129,3-2 0,5 0 0,5 2 0,2-2 0,2 0 129,1 0-129,4 0 129,-5-2 0,1-1 129,-5-4-129,0 5 0,-8-5 0,2 2 129,-9-1-129,-3 1 0,-5-1-258,-1 3 129,-5-2 0,-5 0-258,-1 1 129,-5 1 0,-4-1 0,-4 0 0,-2 3 0,-11 1 0,8-3 129,-8 3 0,0 0-129,0 0 129,0 0-129,0 0 0,0 0 129,0 0-129,0 0 0,0 0 0,0 0 0,0 0 0,0 0 0,0 0-129,0 0 0,0 0-129,10 7-1032,-10-7-2838,0 0-387,0 0-516,10-21-129</inkml:trace>
  <inkml:trace contextRef="#ctx0" brushRef="#br0" timeOffset="5600.32">20181 4399 1419,'18'-3'2580,"-18"3"129,15-2-903,-15 2-516,19-2-645,-6 2 0,-1 0 129,6 3-129,-5-3 258,6 1 0,-4-1 0,3 4-129,0-4 0,2 3-258,0-3 0,7 0-129,1 0 129,9 0 0,4 0-129,6 0 0,4 0 0,7 0-129,-1 0 0,4 0-129,-1 0 0,-1 0 0,-2 0 0,-1 0 0,-3 0 0,-2 0 129,-3 0-129,-3 0 0,-5-3 0,-4 2 0,-6-4 129,-3 2-129,-9-2 0,-2 3 129,-16 2 0,17-1 0,-17 1 129,0 0-129,0 0 129,0 0-258,0 0 129,0 0-258,0 0 129,0 0-129,0 0 0,0 0-129,0 0 0,0 0-258,0 0-645,0 0-1677,0 0-1935,0 0-387,2-21-387,-2 0-129</inkml:trace>
  <inkml:trace contextRef="#ctx0" brushRef="#br0" timeOffset="8748.5">14827 4200 903,'-41'-40'3483,"27"26"387,-4-9-2064,1-5-129,4 7-516,-1-11-129,1 6-387,-3-3 129,3 1-387,-1-1 0,3 3 258,0-5-387,7 1 0,4-3 0,8-1-129,10-4-129,8-7 129,11 1-129,14-5-129,6 2 129,9 0-129,10 4 258,6 3-258,4 4 258,2 4-258,-2 3 258,-2 6-258,-5 2 129,0 5 0,-5 1-129,-6 8 129,0 4-129,-4 3 0,-1 10-129,-4 9 0,-3 7-129,-5 1 129,-6 10 0,-2-2 129,-7 5 0,-7 1 0,-8 3 129,-4 2 0,-5-3 0,-5 6 0,-3 3-129,-4 5 0,-6 1-129,-9 4 0,0-2 129,-6 0 0,-5-2-129,-5-1 129,-5-4 0,-8-11 129,0-1 0,-5-8 129,-6-7-129,-2-4 129,-7-8 0,-2-8 129,-6-6 0,0 0-129,-6-10 258,-2-2-387,-5-5 258,3 0-258,-2-2 0,-1-1 0,3 2 0,3 0 0,7-3 0,2 2 0,9-2-387,4-3-903,9-6-2322,15 10-258,4-11 0</inkml:trace>
  <inkml:trace contextRef="#ctx0" brushRef="#br0" timeOffset="11768.673">20238 4342 645,'0'0'2064,"-15"-14"-516,15 14-774,0 0-129,-14-6-516,14 6 0,-15-4 0,4 2 258,-3-3-129,0 0 0,-2 0 129,0 0-258,0-3 0,0 2 0,1-1 129,2 2-129,0-3 129,0 1 0,0-2 129,0-2 0,-3 0 129,2-2-258,-4-2 387,2 0-258,-1-3 129,1-2-129,1 0-129,0 2 129,4-6-129,2 2 0,-2 0 0,6 1 129,-2 1 0,5 1 0,-1 0 0,3 3-258,0 2 129,0 0-258,3-1 129,5-4-129,1 2-129,2-4 129,1-1-129,4-3 258,-3-2-258,4 0 258,-2 3-258,4-2 0,1 2 129,0-1-129,5 4 129,2-4 0,3 4 0,0-3 0,3 4 0,1-2 129,-1 1-129,1 1 129,-1 0 0,0 3 0,2-1 0,0 5 0,3-3 0,0 4 0,-2-1 0,2 3 129,-1-1-129,-1 5-129,-1-3 129,1 6-129,-3-4 129,1 6-129,-2 1 0,0 0 0,0 0 0,2 1 0,-1 5 0,0-1 0,-1 2 0,3-1 0,-1 1 0,2-1 0,-2 5 129,-1-6-129,-1 2 129,-1-1 0,-1 3 0,-3-1-129,-1 2 129,2 2-129,-2-3 0,1 2 0,2 4 0,-1-4-129,-1 5 129,1 1 0,-3 3 0,-1-2 0,0 3-129,-1 5 129,-4-1-129,-1 6 129,-1-5 0,-3 3-129,0-1 129,-4 3 0,0 0-129,-5 3 0,0 1 0,-5 5 0,0-1-129,-3 0 129,-2 3-129,-3-2 0,0 0 129,-4-5 0,-2 1 129,-6-6 0,-1 1 0,-6-2 0,-6-2 129,-6-1 0,-4-2 0,-8 1 0,-3-6 0,-4-1 0,-4-5 0,-1 2 258,-4-8-129,-1-2 0,-2-5 0,3 0 0,-2 0 129,2-8 0,0 0-129,5 0-129,3-2 0,6-2 0,8 1-258,2-2-129,11 10-645,-2-4-2064,3 0-1161,8 7-516,-4-3 258</inkml:trace>
  <inkml:trace contextRef="#ctx0" brushRef="#br0" timeOffset="29987.715">7619 4509 903,'-16'0'2709,"-1"12"-1419,5-9-387,-2 1 258,-2-1-129,-3 2-129,-1 0-516,-5 0 129,0-1-258,-4-4-129,-2 0 129,-2 0 258,-5 0 258,3-4 0,-9-9 258,5 4 129,-7-10 0,9 6-129,-8-9-258,8 3-258,-3-8 0,5 1-387,0-2 0,4-5-129,4 1 0,3 1 0,3-5 129,7 2-129,1-3 129,9 4-129,4-2 129,2 2-129,11-5 0,3 2-129,8-1 129,1 0 0,4 4 0,2-1 129,5 4-129,0-2 129,5 5-129,3-4 129,7 5 0,2 1-129,7 0 0,0-1 0,1 3 0,2 1 129,0 4-129,-2 5 129,-6 6-129,-3-1 129,1 8-129,-5 0 129,-1 10-129,-2 1 0,-3 3 129,-2 5-129,-4-2 0,-3 4 129,-5 2-129,-2 4 129,-4 3-129,-2 8 0,-6 2 0,-3 3 0,-2 3 0,-2 2-129,-2-1 0,0 1 129,-1-1-129,0-3 258,-3-1-129,-1 0 129,0-1 0,-7 1 0,-6-2 0,-8 3 129,-7-4-129,-2 3 129,-9-7 129,-6 1-129,-4-8 0,-1 0 129,-7-11 0,2-1 0,-3-11-129,-1-1 0,-3-5 0,-1-2 0,-5-6-258,3 0 0,-2-1 129,3-2-258,6 2-258,2-4 0,12 9-387,-1-9-903,20 4-2322,-1 1-903,8-2 0,4-2-387</inkml:trace>
  <inkml:trace contextRef="#ctx0" brushRef="#br0" timeOffset="31319.791">7006 4412 1935,'-57'-46'3741,"28"18"-129,13 8-387,-3-5-2967,5-1 0,4 1-129,7-8 129,3 2 129,0-8 0,13 0-129,-1-2 129,10 2 0,2-2-258,7 0 0,0 4 0,4 2 0,5 3 0,2 0 0,9 3-129,0-2 129,12 2 0,-1 0 129,6 3-258,-1-2 0,1 5 129,-5 1 0,-3 8 0,-3 3 0,-7 11 0,-1 0 0,0 3-129,-3 11 129,0 1-258,3 5 129,-2-4-129,0 4 129,1-1 0,-4 4 0,-1 5 129,-4 2-258,-5 5 129,-7 7 0,-6 5 0,-9 4 0,-10 3 0,-3 4 0,-17-4 129,-3 3 129,-9-7 0,-3-1 129,-8-7 129,-1-1-129,-8-10 0,3 1 0,-7-6-387,-2-4 0,-1-4-129,-3-7-387,4 1-129,-2-11-258,7 6-516,-2-8-645,11-5-1935,6 5-516,0-9 387</inkml:trace>
  <inkml:trace contextRef="#ctx0" brushRef="#br0" timeOffset="36816.104">8773 4152 1548,'41'15'3483,"-19"-4"387,-9-7-903,3 2-2709,5-1 129,0 0 258,4 4 0,-5-6 0,6 8 0,0-6-129,5 7 0,-3-3 0,7 6-129,-2-1-129,5 6-129,7 1 0,1 7 0,4-2 129,4 6 0,3-1 0,7 4 0,1-1-129,9 2 129,-5 0 129,9 2-129,-2-1 129,3 4-258,0 0 258,8 2-258,-9 2 129,4 2 0,-5-1-258,3-2 129,-10-1-129,-1 2 129,-9-7-129,-3 3 129,-5-9-129,-6-2 258,-4-2-129,-4 0 129,-3-3-129,-3-3 129,-5 1-129,-1-6 129,-5-2-129,-1 2 0,-7-7 0,-1-1 0,-12-9 129,15 11 0,-15-11-129,0 0 387,0 0-258,0 0 0,0 0 0,0 0 0,0 0 0,0 0-258,0 0 129,0 0-129,0 0 0,0 0-258,14 0-645,-14-12-3612,12 0-387,5-11-645,7-12-258</inkml:trace>
  <inkml:trace contextRef="#ctx0" brushRef="#br0" timeOffset="37920.168">10766 5296 1161,'14'36'3999,"1"-14"0,-15-22-258,22 26-2709,-8-11-1935,4-1 774,2 5-387,0-4 516,-3-1-129,2-1 129,-2 1 0,1-3 129,1 3-129,1 0 129,0 1 129,5 6-258,1-3 0,1 2 0,0-3 129,-4-2 129,0-1 129,-7-7 387,0 3 0,-16-10 0,15 6 0,-15-6-129,0 0-645,0 0-1677,0 0-2193,0-6-645,0 6-258</inkml:trace>
  <inkml:trace contextRef="#ctx0" brushRef="#br0" timeOffset="44335.534">11797 6508 2322,'1'12'2967,"-1"-12"-2709,0 0-258,0 0 516,11 9 645,-11-9-129,17 12 129,-17-12 129,28 20-129,-13-10-258,7 9-129,1-3-129,9 5-129,0 0 0,7 7-129,1-2-129,3 5 0,3 0-129,6 5 387,2-2-129,8 10 0,1-3 129,11 5 129,3-1-129,11 7 0,2 0 0,11 5-258,2 4 0,5 3 0,1 0-129,5 4 0,-1-1 0,4 1-129,-1-3 258,-1 5 0,-1-7 0,2 6-129,-5-2 129,3 2-129,-4 0 0,2 0 129,-4-3-129,4 0 129,-1-7-129,2-1 129,1-1 0,1-6 0,-2-1 387,-2 1-387,-5-2 0,-2 1 0,-11-1 0,-6 0-129,-9-7 0,-11 2 0,-9-3-129,-5-8 129,-8-3 0,-6-6-129,-6-7 129,-5 0 0,-4-7 0,-5-1 0,-5-8 0,-3 3 0,-11-4 0,10 0 129,-10 0-129,0 0 0,0 0-129,0 0 129,0 0-129,0 0 0,0 0 0,0 0 0,0 0-129,0 0 129,0 0-129,0 0-129,0 0 0,0 0-129,3 9-516,-3-9-2580,0 0-1677,0 0-387,-6 5-387,6-5 0</inkml:trace>
  <inkml:trace contextRef="#ctx0" brushRef="#br0" timeOffset="48675.784">11715 11998 2193,'-28'0'2709,"7"7"-1548,10-2-774,11-5-129,-10 8 0,10-8 387,0 0 129,0 0 387,0 0 129,13 1 0,-3-2 0,9 1-129,-2-5-129,10 5-516,1-1-129,7 1-387,7 0 0,4-2 0,7 0-258,6-1 258,4-2 0,8 1 0,6-2 258,9 4 0,5-3 0,6 5 129,5-2-129,10 2 258,10 0 0,5 3-129,3-2-129,10 0 129,4-2-129,9-3 0,2-4 0,4 1-129,3 0-129,1 0 129,1 2-129,1 2 0,1 3 0,2 0 0,-1 0 0,4 3 0,0-3 0,3 0 0,3 0 0,2 0 0,-1-3 129,-1 1 0,-3-1 0,2 3 0,-10 0 129,-3 0-129,-5 4 129,-6 0-129,-3-3 0,-4-1-129,-5 0 129,0-1-129,-3-2 0,-5-1 129,-3-1-129,-8 5 0,-8 0 0,-6 0 129,-5 8-258,-8 3 129,-2-1 0,-3 2 0,-3-3 0,-3-1 0,-1 0 0,-2-1 0,-9-5-129,-6-2 258,-9 0-258,-11 0 129,-5-5 0,-8 1 0,-8 0-129,-5 3 129,2-2-129,-4 3 0,0 0-129,1 0 129,4 0-129,-3 0 129,3 0 0,0 0 129,-1 0 0,-3-2 129,2 1-129,3-1 0,-6-1 129,4 3-129,-2-2 0,-1-1 0,2 3 0,0 0-129,-2 0 129,3 0 0,0 0 0,-1 0 0,1 0 0,-3 0 0,-4 0 129,0 0 0,-14 0 0,18-11-129,-18 11 0,4-22-129,-4 22-129,3-22-129,2 10 129,-4-5-258,3 0 258,-4-2-129,0-1 387,-10-2-129,-4-7 258,-6-2 129,-3-5-129,-2-1 258,-2-4-258,1-5 0,-1 1 0,3-1 0,0 0 129,2 0-129,-4-2 0,-2 2 0,-11-3 129,-6 3-129,-10-4 258,-7 1-258,-8-6 129,1 1-129,-4 0-129,-2-3 129,-1 1-258,0-2 129,-1-3-129,-1 1 129,-3 5-258,-7-3 0,-3 4 0,-6 0 258,-1 3 0,-2 4 0,-2 1 0,5-2 0,-1-4-258,2 2 387,4-1-258,2-7 129,0-1 0,1-4 0,-1 1-129,-2-1 0,1 0 0,-2 3 0,3 1 0,0 2 0,6 6-258,2 0 258,6 2 0,2 6 0,6-1 129,5 5 0,2 3 0,3 4 0,-3 3 129,7 4-129,1 5 129,0 1-129,2 5 0,0 1 0,0 1-129,6-1 129,-1-1 0,4 0-129,-2 1 129,5-3 0,1 4-129,1 1 129,5 4 0,1 0-129,2 5 0,1 2 0,-1 2 0,-4 7 0,-1 3 0,-8 1 0,-2 4 129,-9 2-129,-6 1 129,-8 4 0,-5-1 0,-7 2 0,-2 3-129,-6-3 129,-6 5 0,-3 1-129,-4 5-129,-5-2 129,-2 7 129,-1 1-129,-4 4 0,-5 7 0,-2 5-129,0 0 129,0 2 0,-1 2 0,-2 0 0,-2-1 129,-1 2-129,6-8 0,2-2 0,5-1 129,2 2 0,10-1-258,5 1 129,8 0-129,10 5 0,2-1-129,12 3-129,3-2 0,6-7 129,0-3 0,6-3 387,2-3 129,0-8 258,5-2 129,-2-7 258,6 3-258,1-2 258,6 2-387,3 3-129,3 0-129,5 2 0,5 0-129,3-2 0,2-3 129,3-4 0,3-1 0,3-8-129,0 0 258,0-7-129,0-9-129,0 17 258,0-6-129,0 0 0,2 2-129,-1 1 0,3 2 0,-1 2-129,2-1 129,-1 5-129,1-4 129,0 1 0,-2-1 0,0-2 0,-1 1 0,-2-3 0,0 2 129,0-2-129,0 4 0,-3-1 0,0 0 129,-3-1 0,-1 6 129,-3-4 0,2 10 129,-2-8 0,0 6 0,1-6 0,2-1 0,-1 0 0,4 2-129,0-4 0,4-3-258,3 0 129,6 1 0,0 3-129,2 4 129,5 0-129,-2 2 129,5 1-129,6 1 129,4 1 0,10-1 0,9-2 0,13-3-129,11-5 129,8-5-129,8 4-129,0-7-258,5 6-258,-9-12-1032,4 5-2838,-3 3-387,-9-7-516,0-2 258</inkml:trace>
  <inkml:trace contextRef="#ctx0" brushRef="#br0" timeOffset="55692.185">12892 10989 2451,'-48'41'1935,"10"-15"-1419,-11-2-3870</inkml:trace>
  <inkml:trace contextRef="#ctx0" brushRef="#br0" timeOffset="56289.219">8886 13458 1806,'-40'31'2838,"19"-12"-129,11 7-774,0 9-516,-2 3-645,7 10-129,-2 5-645,2 10-387,4 3-1032,1 9-774,1-6-1161,15 21 129</inkml:trace>
  <inkml:trace contextRef="#ctx0" brushRef="#br0" timeOffset="57547.289">9785 18093 1935,'-44'12'2967,"44"-12"-645,0 0-1161,-48-51-258,48 51-258,0 0 387,-63-16 516,63 16 387,-59 0-129,59 0 129,-66-3 0,66 3 0,-76-24-258,76 24-258,-70-37-774,70 37-387,-70-58 258,39 32 0,31 26-516,-63-49-258,31 35-387,0-13 0,0-2-258,-5-6 258,1-13-258,-5-4 258,0-18-129,1 6 387,1-18 258,0-2 129,5 4 258,8-7-129,6 5 0,8-10-129,11 7 0,3-14-258,19 7-129,0-10-129,11 5 0,-1-4 129,7 7 0,-1-4 129,7 9 258,1 5 129,-1 6 129,6 11 129,2 3 0,10 6 0,3 3-129,8 9 0,4 4-258,1 7-129,6 10 0,-2 7 129,0 11-129,-3 7 129,-2 13 0,-6 10 129,0 11 0,-1 7 129,-7 6-129,2 11 0,-4 3 0,0 7-129,0 6 0,-2 4-129,-4 2-129,-2 9 0,1 8-129,-9 4 0,0 13 258,-8 5 0,-10 10 258,-9 15 0,-12-1 387,-5 12 258,-11-12 129,-5 11 387,-17-8-258,0-4-129,-14-21-129,3-14-129,-12-7-129,-4-20-258,-11-6 129,-4-11-774,-10-16 516,-2-4 129,-6-7-129,-2-13 0,-3-9 0,2-3-129,0-11 0,4-9 258,4-11-129,9-6-258,8-12-129,5-2-903,19-18-3870,5-17-129,11-20-645,9-14-387</inkml:trace>
  <inkml:trace contextRef="#ctx0" brushRef="#br0" timeOffset="61068.492">3631 5024 2451,'-47'50'3354,"20"-25"-1032,0-3-1161,5 7 0,-2 2-258,9 6-129,-2 5-129,9 15-258,-1 5-129,6 19-129,0 16 129,2 17-129,-1 22 129,-2 20-258,-3 19 129,-5 11 0,-4 19 0,-5 15 387,1 6-258,-3 9 0,1 5-129,4 0 129,5 6-258,3 4 0,7-1-258,3 3 0,0 10 0,5 7-258,1 14 387,-4 5-129,1 55 129,-1-40 0,0 8 0,0-5 129,2 1-387,5-9 258,3-8-129,6-11 0,2-56 129,5 34-129,6-7 129,-3-3-129,1-3 387,-4 3-129,2-5 0,-10 0 0,-3 0 0,-3-5 0,-3-10 129,-2-7 258,-2-20 0,4-10 0,-1-21 258,6-10 0,-2-13 0,7-4-258,-4-8 258,7-1-387,-2-9-258,1-3 0,-3-5 0,2 7-258,2-17-258,-6-4 0,7-15-516,-11-1-258,8-21 0,-11-7-129,9-10 387,-10-15-129,1-10 387,-1-3 129,4-9 645,-1-1 0,4-3 387,-1 5-258,6 0-129,0-2 0,2 2-129,3-2-129,-4-5 129,2 5-258,-1-3 0,1-3 129,1-4 258,2 13 0,1-11 258,4 3 516,8 2-258,6-5 129,8-2-129,12-7 129,10 2 0,14-13-258,14 10-516,9-2 129,9 5-129,5 5 258,4 0-129,5 22 129,3-3 0,1 3 258,2-2-774,12-16-2967,-3-15-258,23-33 259</inkml:trace>
  <inkml:trace contextRef="#ctx0" brushRef="#br0" timeOffset="62948.6">9359 17945 774,'0'0'1935,"0"0"387,0 0-1032,0 0-2451,7 52 129,-7-52 258,0 0-129,0 0 387,0 0 903,46 29-258,-46-29 645,0 0-774,65 14 258,-65-14-1161,73 0-774</inkml:trace>
  <inkml:trace contextRef="#ctx0" brushRef="#br0" timeOffset="65327.736">11719 5070 774,'-13'21'3225,"13"-13"129,0-8-3096,-14 5 258,14-5 516,-20 17 0,12-2 129,-10-6 0,4 16-129,-9-4-258,2 15 0,-9 4-387,1 10-258,-5 0 258,-2 9 129,-5 4 0,5 2 0,0-2 0,8 2 0,6-11-258,9 0 129,11-9-387,11-6 0,13-10-129,10-3 0,6-9 0,3-4 129,1-4 0,-3 0-129,-9-3 258,-6 3-258,-5 5-129,-19-14-1419,0 20-2709,0-5-258,-12-11-129</inkml:trace>
  <inkml:trace contextRef="#ctx0" brushRef="#br0" timeOffset="65791.761">11964 5222 2451,'0'-13'3870,"0"13"129,0 13-258,-3 2-3741,-7 2 0,-1 3 0,2 9 129,-2 7 129,-2 0 129,2 8 0,1 0 129,5 6-258,1 3 258,3 5-387,-1 1 0,0 1-129,-1 1 0,-4 1 0,-2-8 0,1-6-129,-3-9 0,0-5-129,3-8-258,-7-18-1032,15-8-1806,-9-8-1032,0-18 129</inkml:trace>
  <inkml:trace contextRef="#ctx0" brushRef="#br0" timeOffset="65996.774">11664 5721 774,'-22'-9'3096,"22"9"-2064,-5 6-387,5-6 516,16 12-129,3-12 387,15 4 129,-4-5 0,15 1 0,-7-9-258,12 6-129,-11-5-516,3 4-903,-4 2-2967,-6 2-1032,-14-6-516,-1 1 388</inkml:trace>
  <inkml:trace contextRef="#ctx0" brushRef="#br0" timeOffset="66279.791">12182 5259 5031,'0'15'4902,"7"11"-645,-5-11 129,-2 12-4386,6 6-387,0 5 645,2 10-129,-7 7 129,-1 6-129,-5 1 0,-3 6 0,-5-5-387,-3-10-516,8-5-2709,5-8-1032,0-22-516,3-18 129</inkml:trace>
  <inkml:trace contextRef="#ctx0" brushRef="#br0" timeOffset="66536.805">12488 5635 6708,'12'11'4773,"-12"-11"-258,4 21-129,-4 0-4386,-12 5-129,0 5 0,-3 3 129,-3 3 0,-2 1 0,1-4-387,2-12-258,13-1-1032,4-21-1806,2-7-1161,23-9-387</inkml:trace>
  <inkml:trace contextRef="#ctx0" brushRef="#br0" timeOffset="67031.834">12686 5754 1032,'33'0'2322,"-19"0"129,2-1 129,-3-2-516,-13 3-774,22-12-516,-22 12 0,17-20-129,-16 4 0,1 2 258,-4-7-129,-1 9 258,-13-9-258,5 12 0,-6-3-258,5 6-258,-5 4-258,9 2 0,8 0-129,-17 13 0,15 6-129,2 3 129,7 9-129,6 8 129,5 9 0,-3 6 129,5 10-387,-5 5 387,-3 2 0,-7-2 0,-7-2 129,-12-3 129,-5-9-129,-4-9 0,-4-11 129,0-12-258,-2-12 0,4-11 0,4-6 0,-1-16 0,3-5-129,4-10-129,5-4-387,2-9-258,9-1-2322,12-2-1290,2-15-129,12 1 1</inkml:trace>
  <inkml:trace contextRef="#ctx0" brushRef="#br0" timeOffset="67407.855">13023 5252 2451,'7'48'3483,"-7"-12"516,-2 6-1548,0 6-2838,-2 12 516,-10 4 645,4 12-129,-16-6 129,6 4 129,-4-13-516,9-4-129,4-13-516,9-18-258,17-16-387,18-17 129,24-10 774,6-10 387,5-6 258,3 8 258,-12-6 516,2 21-129,-20 3 129,-4 21-387,-29 11-516,-6 11-387,-3 7-387,-6-2 129,2 6-258,-3-11 129,7-7-258,1-16-129,15-8-1290,9-6-2709,5-24 258,7-3-516</inkml:trace>
  <inkml:trace contextRef="#ctx0" brushRef="#br0" timeOffset="67947.886">13757 5271 5289,'0'0'4128,"-8"5"0,8 8-258,0-13-4386,-9 32-129,4-3 516,3 8 258,-2 9 258,-5 5 129,3 13-129,-8 3 258,4 13 0,-10-5-129,4 5 0,-6-3-129,8-2-129,2-7-258,4-14-129,8-11-387,0-21 0,13-8 0,1-14-129,1-17 387,-6-10 0,-4-8 258,-5-5 129,-13-3 129,-9 3-129,-11 2 258,-4 6-387,-6 7-129,3 2-258,4 7 258,5 2-129,9 3 258,9 1 129,8-3 258,5 13 258,25-20-129,12 20 129,5-3-129,14 3-129,7 6-258,4 1-903,11 8-3483,-6 1-387,-11-7-387,-6-4-258</inkml:trace>
  <inkml:trace contextRef="#ctx0" brushRef="#br0" timeOffset="68375.909">14077 5799 8256,'-43'36'5031,"22"-14"-516,-7-2 0,-1-4-4515,1 8-387,4 0 129,4-4 129,7 1 0,2-7 129,11-14 129,3 21 0,18-14-129,8 0 387,7 3-387,4-1 129,3 1-129,-1 5 0,-1 1 0,-9 0-129,-7 2 258,-9 2-129,-10 1 258,-4 1-258,-4-2 258,-4 4 0,-8-7 129,3 6-258,-5-5 258,2 2-129,-7 5-129,-1 0 0,-5 8-387,-16-5-3354,0 3-1290,-10-5-387,-13-18-645</inkml:trace>
  <inkml:trace contextRef="#ctx0" brushRef="#br0" timeOffset="70960.058">14595 5689 1,'21'185'128,"-17"-84"1,-3 3 258,-1-1 129,0-4 516,0-9 129,-3-7 387,-5-8 258,-1-5 0,-6-13 0,-1-2-129,-9-12-516,4 2-129,-8-12-774,3-4-774,2-12-3096,9 3-645,-5-16 129</inkml:trace>
  <inkml:trace contextRef="#ctx0" brushRef="#br0" timeOffset="71988.117">14215 6768 1032,'-18'20'3741,"18"-20"129,0 0-129,0-21-3741,8-6 387,7-14 0,6-9 258,2-14-129,6-6 387,0-13-258,5 6 258,-6-8-129,0 8 129,-11-8-129,0 11 0,-12-7 0,-1 14-258,-8-3-129,-6 7 0,-8-1-258,1 4-129,-4 7 0,1 7 129,2 7-258,2 9 258,2 5-387,3 6-129,11 19 0,-19 0-645,19 16-1806,-3 6-1806,1 2-387,2-1-129</inkml:trace>
</inkml:ink>
</file>

<file path=ppt/ink/ink90.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3:33.798"/>
    </inkml:context>
    <inkml:brush xml:id="br0">
      <inkml:brushProperty name="width" value="0.09333" units="cm"/>
      <inkml:brushProperty name="height" value="0.09333" units="cm"/>
      <inkml:brushProperty name="color" value="#774931"/>
      <inkml:brushProperty name="fitToCurve" value="1"/>
    </inkml:brush>
    <inkml:context xml:id="ctx1">
      <inkml:inkSource xml:id="inkSrc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17-11-15T15:53:32.198"/>
    </inkml:context>
  </inkml:definitions>
  <inkml:trace contextRef="#ctx0" brushRef="#br0">0 0 0</inkml:trace>
  <inkml:trace contextRef="#ctx1" brushRef="#br0">202 33 228 0,'0'0'85'0,"0"0"-46"0,0 0-35 15,0 0 21-15,0 0 1 16,0 0 5-16,0 0-4 0,-4 3 1 15,0 5-16-15,0-1-2 0,-1 0 0 16,1 1-8-16,0 3-3 16,4 0-16-16,-4 0-6 15,4 4-19-15,0 0-6 16,0-4-50 0,0 7-43-16,-4-3 49 15</inkml:trace>
  <inkml:trace contextRef="#ctx1" brushRef="#br0" timeOffset="285.587">140 676 208 0,'-4'0'79'0,"8"0"-42"0,-4-7-43 15,0 7 12-15,0-4-2 16,0 0 2-16,-4 4 0 16,-1 0-1-16,1 0-3 15,0 4-15-15,0 0-4 0,0 3-42 16,0 4-52-16,4-4 28 15</inkml:trace>
  <inkml:trace contextRef="#ctx1" brushRef="#br0" timeOffset="2357.326">127 1290 236 0,'-4'7'90'0,"4"-3"-48"0,0 0-40 0,0-4 17 15,0 0-6-15,0 0 2 16,0 0-2-16,0 0 2 16,0 0-8-16,0 0 9 0,0 0 6 15,0 0-2-15,0 3 0 16,0 1-9-16,-4 3-2 15,4 1-7-15,0-1-2 16,0 1-9-16,4-1-4 16,0 8-7-16,5-4 0 15,-1-4-29-15,0 1-13 16,-4-8-58 0</inkml:trace>
  <inkml:trace contextRef="#ctx1" brushRef="#br0" timeOffset="555.35">285 1301 4 0,'13'-7'0'0</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8:31.011"/>
    </inkml:context>
    <inkml:brush xml:id="br0">
      <inkml:brushProperty name="width" value="0.93333" units="cm"/>
      <inkml:brushProperty name="height" value="0.93333" units="cm"/>
      <inkml:brushProperty name="color" value="#FF9933"/>
      <inkml:brushProperty name="fitToCurve" value="1"/>
    </inkml:brush>
  </inkml:definitions>
  <inkml:trace contextRef="#ctx0" brushRef="#br0">15 10 132 0,'-4'4'52'0,"4"0"-28"0,-5-4-15 15,5 0 14-15,0 0 2 16,0 0 2-16,0 0-1 16,-4 0-1-16,4 0-14 0,-4 3 7 0,4-3 4 15,0 0 0-15,-4 0-1 16,4 0-9-16,0 0-3 15,0 0-5-15,0 0-3 16,0 0 0-16,4 4-1 16,4-4-3-16,-8 0 2 15,0 0-4-15,0 0 1 16,5 4 0-16,-5-4 2 16,0 0 1-16,0 0 1 15,0 0 0-15,0 3 0 16,-5 1 0-16,1 0 0 15,0-1 0-15,0 1 0 0,4-4-5 16,0 0 1-16,0 0-11 16,8-4-3-16,1 1 0 15,3-1-3 1,1 0 7-16,-1 1 7 16,0 3 5-16,-3 0 4 15,-5 0 3-15,0 0 2 16,0 0 3-16,-4 0-7 15,0 0-2-15,0 0-3 16,4 0 0-16,-4 0-3 16,0 0-1-16,0 0 3 15,9 0 1-15,-9 0 2 16,0 0 0-16,0 7 2 0,0-7 3 16,0 7 0-1,0-7 2-15,0 0-6 0,8 4-3 16,0-4-4-16,1 0-1 15,-1 0-3-15,0-4 1 16,1 1 3-16,-9 3 3 16,0 0 6-16,0 0 3 15,0 0 4-15,-4 3 4 16,-1 1 1-16,1 0 3 16,-4-4-6-16,0 4-2 15,-1-1-1-15,1 1-1 16,4-4-4-16,0 0-1 15,-1-4-3-15,1 1-1 0,0-5-1 16,4 1 0-16,0-1 2 16,0 1 2-16,4 0-1 15,0-1-1-15,-4 4-2 16,5 1 1-16,-5-1 1 16,0 4 0-16,0 0 2 15,0 0 3-15,0 0-2 16,0 7 0-16,-5 1-1 15,1 3 1-15,-4 0 0 16,0-4 3-16,-1 1-1 16,-3-1 2-16,4 1-2 15,-1-5 2-15,5-3-6 16,0 4-3-16,0-4-2 16,0 0 3-16,4 0-7 15,0 0 1-15,0 0-2 0,0 0 1 16,4 4-4-16,0 3 0 15,0 1-27-15,4 3-12 16,5-4-53 0</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8:47.450"/>
    </inkml:context>
    <inkml:brush xml:id="br0">
      <inkml:brushProperty name="width" value="0.09333" units="cm"/>
      <inkml:brushProperty name="height" value="0.09333" units="cm"/>
      <inkml:brushProperty name="fitToCurve" value="1"/>
    </inkml:brush>
  </inkml:definitions>
  <inkml:trace contextRef="#ctx0" brushRef="#br0">47 0 124 0,'-4'0'49'0,"4"-3"-26"0,0 6-9 16,0-3 15-16,0 0-3 16,0 0-1-16,0 0-5 15,0 0-2-15,0 0-10 16,0 0-1-16,0 0 3 0,0 0-2 16,-4 4 3-16,0-4 3 15,0 4 1-15,-1-1-8 16,1 1-4-16,0 0-5 15,4 0 1-15,-4-1 1 16,0-3 0-16,4 4-3 16,-4-4 2-16,4 0 3 0,0 0 3 15,0 4 0-15,0-4 0 16,0 0-3-16,0 3 1 16,0-3-4-16,0 8-2 15,0-1 4-15,0 0 1 16,0 5-3-16,0-1-1 15,0 0 3-15,0 4 3 16,0-1-3-16,0 1-3 16,0 4 1-16,0-1 2 15,0 4-2-15,0 1 0 16,0-1 1-16,0 0 0 16,0-4 0-16,0 1 0 15,0-4-3-15,0-4 2 0,0 0 1 16,0-4 0-16,0 1 2 15,0-1 1-15,0-7 1 16,0 0 0-16,0 0 2 16,0 0 3-16,0 0-4 15,0 0-1-15,0 0-2 16,0-4-2-16,0 1 3 16,0-5 0-16,4 1-1 15,0-4 1-15,0-4 2 16,4-4 2-16,1-3-6 15,3 0-2-15,5 0-5 16,0 0-1-16,3 3-1 16,1 4 2-16,0 1 4 15,-4-1 3-15,-1 4 0 16,-3 0 2-16,-1 7-2 0,1-3 2 16,-1 3-2-16,1 0-1 15,-1 0 1-15,1 1-1 16,-1-5 0-16,1 1 0 15,-1 3-3-15,1 1 2 16,-1-1-1-16,1 4 0 16,-5 4 4-16,4-4 3 15,-3 3 0-15,3 1 0 16,-4 0-3-16,1-1-2 16,-1 5-2-16,0-1 1 15,1 1 1-15,-1-1 0 0,5 0 4 16,-5 4 2-16,0 1 0 15,0-1-1-15,-3 3-1 16,-1 1 0-16,0 4-2 16,0 3-2-16,-4 0 1 15,0 0 1-15,0 0-1 16,0 1 2-16,0-1-2 16,0 0-1-16,0-3 1 15,0-5 1-15,0 9-3 16,0-9-2-16,0 1 2 15,0-4 2-15,0 0-5 16,0-3-1-16,0-1-7 16,0 0 0-16,0-7-7 15,0 0-3-15,4 4-13 16,-4-4-2-16,0 0-65 16,9-11-36-16,-5-15 64 15</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46.117"/>
    </inkml:context>
    <inkml:brush xml:id="br0">
      <inkml:brushProperty name="width" value="0.93333" units="cm"/>
      <inkml:brushProperty name="height" value="0.93333" units="cm"/>
      <inkml:brushProperty name="color" value="#7030A0"/>
      <inkml:brushProperty name="fitToCurve" value="1"/>
    </inkml:brush>
    <inkml:brush xml:id="br1">
      <inkml:brushProperty name="width" value="0.09333" units="cm"/>
      <inkml:brushProperty name="height" value="0.09333" units="cm"/>
      <inkml:brushProperty name="color" value="#774931"/>
      <inkml:brushProperty name="fitToCurve" value="1"/>
    </inkml:brush>
  </inkml:definitions>
  <inkml:trace contextRef="#ctx0" brushRef="#br0">11 7 156 0,'-8'-4'57'0,"8"4"-30"0,-4-4-23 15,4 4 15-15,0 0-11 16,0 0-4-16,0 0-1 16,0 0 2-16,0 0-2 15,0 0-2-15,0 0 0 0,0 0 5 16,0 0 6-16,0 0 0 15,4 8 1-15,-4-1-5 16,4 0-3-16,0 1-2 16,0-1-3-16,5 1 1 15,-1-1-1-15,4 0 0 16,1 1 0-16,-1-1 0 16,1 1 2-16,-1-1-1 15,-3-3-1-15,-1 3 5 0,-4 1 1 16,-4 3 4-16,0-4 4 15,-4 4-6-15,-4 0 0 16,-1-3-2-16,-3-1-1 16,-1 0-3-16,5 1 1 15,0-4-2-15,4-1-1 16,-1 1-4-16,5-4-2 16,0-4-2-16,5-3 2 15,-1-1 4-15,4-3 3 16,-4 0 2-16,5 4 3 15,-5-1-1-15,4 1 0 16,0 3-1-16,1 1 0 0,-1-1-5 16,0-3 1-16,5 3-7 15,3 0-3-15,1 4 12 16,0 0 5-16,-1-4-5 16,1 4-2-16,0 0-1 15,-5 0 0-15,1 0 3 16,-5 0 1-16,0 0-4 15,1 0 1-15,-1 0 0 16,0 0 0-16,1 0-3 16,-9 0 2-16,4 8-1 15,-4-8 0-15,0 0 2 16,0 0 0-16,0 0 2 16,0 0 1-16,0 11-1 15,-4-7 1-15,-1-1-2 16,1 1-1-16,-4 0-6 0,0-1-1 15,3 1 3-15,1 0 4 16,0-4-1-16,0 0-2 16,4 0-1-16,0 0 0 15,0 0 5-15,0 0 1 16,0 0-3-16,0 0 1 16,0 0-2-16,0 0-2 15,0 7 3 1,0 4-24-16,-4 0-11 15,0 1-63-15</inkml:trace>
  <inkml:trace contextRef="#ctx0" brushRef="#br1" timeOffset="-187284.801">-1220-123 172 0,'-9'11'66'0,"5"-3"-36"0,0-1-33 16,4 1 13-16,0-1-7 0,0 4 0 15,0 0-3-15,0 0-1 16,0 0 1-16,0 4 0 0,0 0 0 16,0 0 4-16,0-4 5 15,0 0 1-15,0 4 2 16,-4-4-2-16,0 4 1 16,0 7-4-16,4 0-2 15,-5-4 2-15,5-3 0 16,0 0-1-16,0-4-1 15,0-3-3-15,0-1-2 16,0 0-2-16,0 1 1 16,0-5-8-16,0-3-2 15,0 0-3-15,0 0-1 0,5 8-6 16,-1-5-1-16,0 5-21 16,0-1-50-1,0 1 13-15</inkml:trace>
  <inkml:trace contextRef="#ctx0" brushRef="#br1" timeOffset="-186023.518">-1249 962 140 0,'-5'0'52'16,"5"-8"-28"-16,5 5-28 0,-5 3 8 0,4-4-4 16,0 0 0-16,0 1 11 15,0-1 7-15,0 0-9 16,1 1 6-16,3-1 3 0,0 0-4 15,5 0 2-15,-1 1-5 16,5-1 1-16,-1 0-7 16,1 4-1-16,4 0-2 15,-4 0 1-15,-1 0-2 16,1 0 2-16,-1 4 2 16,1 0 2-16,-4-1-1 15,-5 1-1-15,0 0-1 16,-4 3 0-16,1 1-2 15,-1-1 1-15,-4 4-2 0,0 0-1 16,0 0 1-16,0 0 1 16,-4 0-1-16,-1-3-1 15,1-1 3-15,-4 1 0 16,0 3-1-16,-5 0 1 16,1 0 0-16,-5 0 1 15,0 0 0-15,-3 0 2 16,3 4-5-16,0 0-1 15,1 3 0-15,-1 1 2 16,0-1 1-16,5 1 1 16,-1-1-5-16,1-3-1 15,4 0 3-15,-1 0 3 16,5-4-1-16,0 0 0 0,0 0-1 16,4-4 1-16,0 1-2 15,4-1 2-15,4-3-2 16,5-4 2-16,3-4-2 15,5 0 2-15,4-3-4 16,4 0-2-16,0-4 2 16,1-1 2-16,-6 5-2 15,-3 0-2-15,0 3-7 16,0 4-2-16,-4 7-9 16,3 1-4-16,-3 3-24 15,-5 0-11-15,1-7-32 16</inkml:trace>
  <inkml:trace contextRef="#ctx0" brushRef="#br1" timeOffset="-184777.85">-1100 1901 148 0,'5'-7'57'0,"-1"3"-30"0,0 0-16 15,0 4 18-15,0-3-11 16,5-1 0-16,-1 0-8 16,0 1-4-16,5-1-3 15,-1-4-3-15,1 1 3 0,3 0-2 16,1 3-1-16,0 0 1 15,3 1-1-15,-3 3 0 16,0 0 0-16,3 3-3 16,-3 1 2-16,-4 0 1 15,-1 3 2-15,0 0-3 0,-3 5 0 16,-1-1-1-16,0 0-2 16,-3 4 3-16,-5-1 2 15,0 1 0-15,-5 0-1 16,1 0 1-16,-4-4 1 15,-5 4 1-15,5-4 1 16,-4 0-5-16,3-4 1 16,-3 1 0-16,4 3 0 15,-1-11 0-15,5 0 2 16,0 0-3-16,0 0 0 16,4 0 1-16,0 0 0 0,0 0 0 15,4 0 2-15,-4 0-3 16,8 0 0-16,1 0 1 15,-1 3 0-15,0 1 0 16,5 0 0-16,-1 3 0 16,1 1 0-16,-1-1 0 15,1 0 2-15,-1 1-1 16,-4-1 2-16,1 4-2 16,-9-3 2-16,4 3-2 15,-4 0 2-15,-4 4 2 16,0-4 4-16,-5 0 0 15,1 0 2-15,-5 0 0 16,1 4 1-16,-1-4-6 16,-3 0-2-16,-1 0-4 15,1 0-1-15,-1 0-6 0,0-3 0 16,1-1-8-16,3 0-3 16,5-3-17-16,0-4-7 15</inkml:trace>
  <inkml:trace contextRef="#ctx0" brushRef="#br1" timeOffset="-183847.146">-879 2663 76 0,'0'-4'30'0,"-4"1"-16"0,0-5-10 0,4 8 10 0,0 0-2 16,-5-4 3-16,1 1 5 15,0-1 4-15,0 4-1 16,4 0 0-16,-4 0-6 16,4 0 0-16,0 7-10 15,0-3-2-15,0 4-1 0,0-1 0 16,0-3 0-16,0 3-7 16,0 4 0-16,0-3 3 15,-4-1 4-15,4 4-1 16,-5 0-2-16,5 0 0 15,-4 0-1-15,0 0 2 16,0 0 1-16,0 4 3 16,0-4 1-16,-1 4 1 15,1 0 0-15,0-4-2 16,4 4 1-16,0-4-4 0,0 0-2 16,0-4 0-16,4 1-1 15,5-4 2-15,3-4 1 16,1 0-4-16,-1 0 1 15,1-4 0-15,-1 4 2 16,1 0-1-16,3-4-1 16,1 4 1-16,-5 0 1 15,5 0 1-15,0 0 1 16,-1 4-5-16,-3-4 1 16,-1 0 0-16,1 0 0 15,-1 0-3-15,1 0 0 16,-1 0-3-16,-4 0 1 0,1 4-8 15,-1-4-4-15,0 0-18 16,-8 0-5-16,5 0-43 16</inkml:trace>
  <inkml:trace contextRef="#ctx0" brushRef="#br1" timeOffset="-183497.689">-721 2763 160 0,'-4'3'63'0,"12"1"-34"0,-12-4-43 0,8 4 6 16,-4-4-3-16,4 7 4 15,-4 1 8-15,0 3 7 16,0 4-4-16,0 3 16 0,-4 1 6 16,0 3-5-16,0 4-1 15,0-1-10-15,-1 1-4 16,5 4-3-16,-4 0-3 16,4-5-2-16,-4 1 1 15,4-3-8-15,0-5-2 16,0 0-18-16,0-3-7 0,4-7-41 15</inkml:trace>
  <inkml:trace contextRef="#ctx0" brushRef="#br1" timeOffset="-182689.45">-721 3687 168 0,'-4'4'63'0,"8"-4"-34"0,-4-7-38 16,0 7 9-16,4-4-9 16,0 4 1-16</inkml:trace>
  <inkml:trace contextRef="#ctx0" brushRef="#br1" timeOffset="-182615.744">-700 3684 225 0,'4'7'-3'0,"4"0"1"0,1 4-14 15,-5 1-6-15,0-5-33 16</inkml:trace>
  <inkml:trace contextRef="#ctx0" brushRef="#br1" timeOffset="-182328.96">-734 4242 224 0,'0'7'85'0,"5"-3"-46"0,-10-4-41 0,5 0 14 16,0 0-8-16,0 0-3 15,0 0-16-15,0 0-5 16,0 7 10-16,-4 5-13 0,0 2-1 16,0 5-37-16,-4-1-35 15,4-3 31-15</inkml:trace>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47.828"/>
    </inkml:context>
    <inkml:brush xml:id="br0">
      <inkml:brushProperty name="width" value="0.93333" units="cm"/>
      <inkml:brushProperty name="height" value="0.93333" units="cm"/>
      <inkml:brushProperty name="color" value="#7030A0"/>
      <inkml:brushProperty name="fitToCurve" value="1"/>
    </inkml:brush>
  </inkml:definitions>
  <inkml:trace contextRef="#ctx0" brushRef="#br0">26 100 112 0,'0'0'44'0,"4"0"-24"0,0 0-21 0,-4 0 7 15,0 0 0-15,0 0 3 0,0 0 0 16,0 0 0-16,0 0 6 16,0 0 2-16,0-4-8 15,0 4 6-15,0 0 4 0,0 0-8 16,4-3-3-16,0 3-5 15,5 0 0-15,-1 0-4 16,0 0-2-16,1 0 4 16,-1 0 3-16,-4 3 1 15,5 1 0-15,-5 0-6 16,0 0 1-16,4 3-2 16,0 0 0-16,1 1 4 15,-1-1 1-15,5-3-4 16,-5 0 1-16,0-1 0 0,1 1 2 15,-5 3 3-15,0-3 2 16,-4-4-1-16,0 7-1 16,-8 1-1-16,-1-1 2 15,-3-3-3-15,-5 0-2 16,0-1 2-16,1-3 0 16,-1 0-4-16,1 0 1 15,3-3 0-15,1-1 0 16,3-3-5-16,5-5-1 15,4 1 5-15,4 0 2 16,5 0 1-16,3 0-2 16,1 4 5-16,-1-1 1 0,-4 1 0 15,1 3-1-15,-5 0-1 16,0 1 0-16,-4 3 0 16,0 0 2-16,-4 0-8 15,0 0 0-15,0 3-2 16,-1 1 2-16,1 0 1 15,-4 0 3-15,0-1-1 16,-1 1 2-16,1 0-2 16,0-1-1-16,-1-3 3 15,1 0 2-15,0 0-2 16,-1-3 0-16,1-1-1 16,4-3-2-16,0-5-2 15,4-2 1-15,0 3-1 16,0-4 0-16,0 4 4 15,0 0 1-15,4 3-4 0,-4 1 1 16,4-1-2-16,-4 5 0 16,4-1 2-16,0 0 0 15,0 4 0-15,5 0 0 16,-1 4 2-16,-4 0 1 16,0-1-6-16,1 9-2 15,-1-5 2-15,0 4 1 16,0 0 6-16,-4-4 2 15,0 1-7-15,0-1-1 16,0 1 0-16,0-8 1 16,-4 3 3-16,0 1 1 15,0 0 3-15,-1-4 3 0,1 0-2 16,0 0-2-16,-4 0-2 16,4 0 0-16,-1 0-2 15,1 0-1-15,0 0-2 16,0 0 1-16,4 0-1 15,0 0-2-15,0 0 3 16,0 0 0-16,0 0-2 16,0 0 0-16,0 0-5 15,0 0 0-15,0 0-12 16,4 7-2-16,0 1-39 16,5 3-17-16,-1 0-4 15</inkml:trace>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49.329"/>
    </inkml:context>
    <inkml:brush xml:id="br0">
      <inkml:brushProperty name="width" value="0.93333" units="cm"/>
      <inkml:brushProperty name="height" value="0.93333" units="cm"/>
      <inkml:brushProperty name="color" value="#7030A0"/>
      <inkml:brushProperty name="fitToCurve" value="1"/>
    </inkml:brush>
  </inkml:definitions>
  <inkml:trace contextRef="#ctx0" brushRef="#br0">17 37 136 0,'-4'-4'52'0,"4"4"-28"0,-5 0-28 15,5 0 8-15,0 0 0 16,0 0 5-16,0 0 12 15,0 0 7-15,0 0-14 16,0 0 7-16,0 0 3 0,0 0 1 16,0 0 2-16,0 0-4 0,-4 0 0 15,0 0-10-15,4-3-3 16,0-1-6-16,0 0-1 16,4-3-1-16,0 3-2 15,1 0-4-15,3 1 0 16,-4-1 0-16,4 4 2 15,-4 4-1-15,1-1-1 16,-1 5 3-16,0-1 0 16,0 4 1-16,4 0 0 15,-3 1 0-15,3-1 0 16,0 0 0-16,1 0 0 0,-5-4-3 16,0 1 2-16,0-1 1 15,-4 0 2-15,0 1 3 16,-4-1 4-16,-4 1 0 15,-1-5 0-15,1 1-1 16,0 0 0-16,-1-4-7 16,-3 3 0-16,3-3-1 15,1 0 0-15,0 0-3 16,0 0 2-16,3 0-4 16,1-3 1-16,0-1 2 15,4-3 1-15,4-4 1 16,0-1 0-16,5 1 0 15,-1 0 0-15,0 4 0 16,1-1 0-16,-1 5 0 16,0-1 0-16,1 4-3 0,-1 4 0 15,-4 3 2-15,-4 4 2 16,-4 0 0-16,0 0-1 16,0 1 5-16,-5-1 1 15,1-4 0-15,4 0 1 16,0 1-4-16,-1-1-2 15,1-7-3-15,4 0-1 16,0-7-1-16,4-4 0 16,1 0 0-16,3-4 0 15,0 0 3-15,1 4 2 16,-5 0 0-16,0 3-1 16,0 1 3-16,-4 3 2 15,0 1-2-15,0 3 0 0,0 0-3 16,0 7-3-16,0 4-1 15,0 0 0-15,0 0 0 16,0 0 0-16,0 4 3 16,-4-4 2-16,0 0 0 15,0 0 2-15,-1 1-9 16,1 2-3-16,0-3-26 16,0-7-10-16,4-4-72 15</inkml:trace>
</inkml:ink>
</file>

<file path=ppt/ink/ink96.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9:06.113"/>
    </inkml:context>
    <inkml:brush xml:id="br0">
      <inkml:brushProperty name="width" value="0.09333" units="cm"/>
      <inkml:brushProperty name="height" value="0.09333" units="cm"/>
      <inkml:brushProperty name="fitToCurve" value="1"/>
    </inkml:brush>
  </inkml:definitions>
  <inkml:trace contextRef="#ctx0" brushRef="#br0">0 0 0</inkml:trace>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9:05.676"/>
    </inkml:context>
    <inkml:brush xml:id="br0">
      <inkml:brushProperty name="width" value="0.09333" units="cm"/>
      <inkml:brushProperty name="height" value="0.09333" units="cm"/>
      <inkml:brushProperty name="fitToCurve" value="1"/>
    </inkml:brush>
  </inkml:definitions>
  <inkml:trace contextRef="#ctx0" brushRef="#br0">18-1 96 0,'0'0'38'0,"0"0"-20"0,4 0-6 0,-4 0 16 15,0 0-10-15,0 4 0 0,0-4 1 16,0 7 2-16,0-3-11 16,0 4 3-16,-4-1 3 0,0 0 1 15,4 1 1-15,0-1-3 16,0 0-1-16,-5 1-4 16,5-1-1-16,0 1-3 15,0-8-1-15,0 7 1 16,-4-3 1-16,4-1 1 15,0-3 0-15,0 8 0 16,0-4 2-16,0 3-3 16,0-7-2-16,0 7-2 15,0 1 0-15,0 3-4 16,0-4 0-16,0 4 1 16,0 0 2-16,0 1-3 0,0-1 0 15,0 3 1-15,0 1 0 16,0 0 0-16,0 0 2 15,0 3-1-15,0-3-1 16,0-4-2-16,0 0 1 16,4 0 1-16,-4-3 0 15,5-1 0-15,-5 1 2 16,4-1-1-16,-4-7-1 16,4 0 3-16,0-4 2 15,4 1-2-15,-3-5 0 16,3 1-3-16,0-1-1 0,0 1 1 15,1-8 0-15,-1-3-3 16,0 7 0-16,1-12 2 16,3 5 0-16,1 3 1 15,-1-3 0-15,1-1 0 16,-1 4 0-16,1-3-3 16,-5 10 2-16,0 1-1 15,1 0-2-15,-1-1 0 16,0 5 3-16,1-1-2 15,-5 4 1-15,-4 0 2 16,4 7 0 0,0 4 2-16,0 0-3 15,0-3 0-15,1 7 3 16,-1-4 1-16,0 0-1 0,0 0-2 16,0 0 1-16,0 0-1 15,1 4 2-15,-5 0 3 16,0-1 0-16,0 5 2 15,0-1-4-15,-5 5 0 16,1-1-1-16,0-4 1 16,0 5 0-16,0-5 1 15,0 1-2-15,-1 6 1 16,1-6-2-16,0 3-1 16,0-3-2-16,4-1 1 15,0-3 1-15,0 0 2 16,-4-4-1-16,4-4-1 0,0-3-4 15,0 3 0-15,0-3-7 16,0-4-3-16,0 0-6 16,4-4-2-16,0-3-37 15,4-4-14-15,5 0-28 16</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0.65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0-1 104 0,'5'0'38'0,"-1"4"-20"0,0-4-15 0,-4 0 12 0,8 0-7 16,1 0 0-16,-1 0 0 16,4 0 2-16,1 0-1 15,-1 0 2-15,1 0 3 16,-1 0 3-16,5 3-9 16,0 1 2-16,-1 3 3 0,1 1-1 15,4-1 3-15,-1 1-4 16,1-1-1-16,0 0 0 15,0 1 1-15,0-1 1 16,-1 1 2-16,1-5-1 16,0 1 2-16,-4 0-6 15,-5-1-3-15,1-3-3 16,-5 0-3-16,-4 4 1 16,4-4 1-16,-8 0-6 0,0 0 1 15,0 0-4-15,0 8 0 16,0-8-7-16,0 3-4 15,0 5-6-15,0-5 0 16,0-3-22-16,0 4-8 16,-4 0-25-1</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9:58.971"/>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 61 112 0,'0'0'44'0,"0"0"-24"0,0 4-8 16,0-4 16-16,0 0-1 15,0 0 2-15,0 0-14 16,0 0-4-16,0 0-7 16,0 0-1-16,0 0 3 0,0 0-1 15,0 0 0-15,0 0 1 16,0 0 1-16,0 7-1 16,0-7-1-16,0 4 1 0,0-4 1 15,0 0 1-15,0 0 2 16,0 8-3-16,0-8-2 15,0 0 0-15,0 3-1 16,0-3 0-16,0 0 2 16,4 8-3-16,-4-8 0 15,0 11 1-15,0-4 0 16,0 1 0-16,4-1 0 16,0-3 0-16,-4 10 2 15,4-2-1-15,-4-1 0 16,0 0-3-16,5 0-2 0,-5 0 3 15,0 0 2-15,0 7 0 16,0-3 0-16,0 4-1 16,0-1 0-16,4 1 0 15,-4-1 2-15,0-3-1 16,0-4 0-16,0 0-3 16,0-3 1-16,0-5-2 15,0-3-1-15,4 0 3 16,0-7 2-16,4-8-2 15,1-7 0-15,3 3-3 16,1-6-1-16,3-5 1 16,1 0 0-16,0 1 0 15,-1-1 0-15,5-3 0 16,0 0 0-16,0 10-3 16,-5 1 0-16,1 4 2 0,4-1 0 15,-5 16 1-15,1-5 2 16,0 1-3-16,-1 14 0 15,1-3-1-15,-5 3 0 16,1 1 2-16,-1 3 0 16,1 0 0-16,-5 4 0 15,0-1 0-15,1 1 0 16,-1 0 2-16,-4 4 3 16,0 6-2-16,1-6 0 15,-5-1 1-15,0 1 0 16,0-1 0-16,0-7 0 0,0 8 0 15,0-8 0-15,0-4-5 16,0 8-1-16,0-11 1 16,0 7 2-16,0-4 0 15,0 1-1-15,0-1-4 16,0-3-2-16,0-4-15 16,0 0-4-16,8 0-27 15,4-7-11-15,1-5-55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04610" cy="460379"/>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lvl1pPr defTabSz="922926">
              <a:defRPr sz="1200"/>
            </a:lvl1pPr>
          </a:lstStyle>
          <a:p>
            <a:pPr>
              <a:defRPr/>
            </a:pPr>
            <a:endParaRPr lang="en-US"/>
          </a:p>
        </p:txBody>
      </p:sp>
      <p:sp>
        <p:nvSpPr>
          <p:cNvPr id="49155" name="Rectangle 3"/>
          <p:cNvSpPr>
            <a:spLocks noGrp="1" noChangeArrowheads="1"/>
          </p:cNvSpPr>
          <p:nvPr>
            <p:ph type="dt" idx="1"/>
          </p:nvPr>
        </p:nvSpPr>
        <p:spPr bwMode="auto">
          <a:xfrm>
            <a:off x="3928018" y="0"/>
            <a:ext cx="3004610" cy="460379"/>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lvl1pPr algn="r" defTabSz="922926">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3735" y="4379911"/>
            <a:ext cx="5546731" cy="4148145"/>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758245"/>
            <a:ext cx="3004610" cy="460379"/>
          </a:xfrm>
          <a:prstGeom prst="rect">
            <a:avLst/>
          </a:prstGeom>
          <a:noFill/>
          <a:ln w="9525">
            <a:noFill/>
            <a:miter lim="800000"/>
            <a:headEnd/>
            <a:tailEnd/>
          </a:ln>
          <a:effectLst/>
        </p:spPr>
        <p:txBody>
          <a:bodyPr vert="horz" wrap="square" lIns="92286" tIns="46145" rIns="92286" bIns="46145" numCol="1" anchor="b" anchorCtr="0" compatLnSpc="1">
            <a:prstTxWarp prst="textNoShape">
              <a:avLst/>
            </a:prstTxWarp>
          </a:bodyPr>
          <a:lstStyle>
            <a:lvl1pPr defTabSz="922926">
              <a:defRPr sz="1200"/>
            </a:lvl1pPr>
          </a:lstStyle>
          <a:p>
            <a:pPr>
              <a:defRPr/>
            </a:pPr>
            <a:endParaRPr lang="en-US"/>
          </a:p>
        </p:txBody>
      </p:sp>
      <p:sp>
        <p:nvSpPr>
          <p:cNvPr id="49159" name="Rectangle 7"/>
          <p:cNvSpPr>
            <a:spLocks noGrp="1" noChangeArrowheads="1"/>
          </p:cNvSpPr>
          <p:nvPr>
            <p:ph type="sldNum" sz="quarter" idx="5"/>
          </p:nvPr>
        </p:nvSpPr>
        <p:spPr bwMode="auto">
          <a:xfrm>
            <a:off x="3928018" y="8758245"/>
            <a:ext cx="3004610" cy="460379"/>
          </a:xfrm>
          <a:prstGeom prst="rect">
            <a:avLst/>
          </a:prstGeom>
          <a:noFill/>
          <a:ln w="9525">
            <a:noFill/>
            <a:miter lim="800000"/>
            <a:headEnd/>
            <a:tailEnd/>
          </a:ln>
          <a:effectLst/>
        </p:spPr>
        <p:txBody>
          <a:bodyPr vert="horz" wrap="square" lIns="92286" tIns="46145" rIns="92286" bIns="46145" numCol="1" anchor="b" anchorCtr="0" compatLnSpc="1">
            <a:prstTxWarp prst="textNoShape">
              <a:avLst/>
            </a:prstTxWarp>
          </a:bodyPr>
          <a:lstStyle>
            <a:lvl1pPr algn="r" defTabSz="922926">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28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10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First described by Ney,  but the version we are seeing here is adapted from Collins</a:t>
            </a:r>
          </a:p>
        </p:txBody>
      </p:sp>
    </p:spTree>
    <p:extLst>
      <p:ext uri="{BB962C8B-B14F-4D97-AF65-F5344CB8AC3E}">
        <p14:creationId xmlns:p14="http://schemas.microsoft.com/office/powerpoint/2010/main" val="76700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11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First described by Ney,  but the version we are seeing here is adapted from Collins</a:t>
            </a:r>
          </a:p>
        </p:txBody>
      </p:sp>
    </p:spTree>
    <p:extLst>
      <p:ext uri="{BB962C8B-B14F-4D97-AF65-F5344CB8AC3E}">
        <p14:creationId xmlns:p14="http://schemas.microsoft.com/office/powerpoint/2010/main" val="37222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EE0FD6E-DFE0-44E3-B330-34D32346C79D}" type="slidenum">
              <a:rPr lang="en-US" smtClean="0"/>
              <a:pPr/>
              <a:t>12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5FBA31-CE25-4875-887F-91B817E5EEB3}" type="slidenum">
              <a:rPr lang="en-US" smtClean="0"/>
              <a:pPr/>
              <a:t>13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81409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129BCBC-5405-43CA-A210-02B2505D24C7}" type="slidenum">
              <a:rPr lang="en-US" smtClean="0"/>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400">
                <a:solidFill>
                  <a:srgbClr val="000000"/>
                </a:solidFill>
              </a:rPr>
              <a:t>Compute the probability by multiplying together the probabilities of these two pieces (note that they have been calculated in the recursion)</a:t>
            </a:r>
          </a:p>
          <a:p>
            <a:pPr eaLnBrk="1" hangingPunct="1"/>
            <a:r>
              <a:rPr lang="en-US" sz="1400">
                <a:solidFill>
                  <a:srgbClr val="000000"/>
                </a:solidFill>
              </a:rPr>
              <a:t>2&lt;= k &lt;= j – i - 1</a:t>
            </a:r>
            <a:endParaRPr lang="en-US" sz="1400" b="1">
              <a:solidFill>
                <a:srgbClr val="000000"/>
              </a:solidFill>
            </a:endParaRPr>
          </a:p>
        </p:txBody>
      </p:sp>
    </p:spTree>
    <p:extLst>
      <p:ext uri="{BB962C8B-B14F-4D97-AF65-F5344CB8AC3E}">
        <p14:creationId xmlns:p14="http://schemas.microsoft.com/office/powerpoint/2010/main" val="108876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C3980D-C537-4021-88CC-5D7A4FAF8931}" type="slidenum">
              <a:rPr lang="en-US" smtClean="0"/>
              <a:pPr/>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400">
                <a:solidFill>
                  <a:srgbClr val="000000"/>
                </a:solidFill>
              </a:rPr>
              <a:t>Any other filler for this matrix?</a:t>
            </a:r>
          </a:p>
          <a:p>
            <a:pPr eaLnBrk="1" hangingPunct="1"/>
            <a:r>
              <a:rPr lang="en-US" sz="1400" b="1">
                <a:solidFill>
                  <a:srgbClr val="000000"/>
                </a:solidFill>
              </a:rPr>
              <a:t>1,3  and 1,4 and 3,5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C3980D-C537-4021-88CC-5D7A4FAF8931}" type="slidenum">
              <a:rPr lang="en-US" smtClean="0"/>
              <a:pPr/>
              <a:t>19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400">
                <a:solidFill>
                  <a:srgbClr val="000000"/>
                </a:solidFill>
              </a:rPr>
              <a:t>Any other filler for this matrix?</a:t>
            </a:r>
          </a:p>
          <a:p>
            <a:pPr eaLnBrk="1" hangingPunct="1"/>
            <a:r>
              <a:rPr lang="en-US" sz="1400" b="1">
                <a:solidFill>
                  <a:srgbClr val="000000"/>
                </a:solidFill>
              </a:rPr>
              <a:t>1,3  and 1,4 and 3,5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C3980D-C537-4021-88CC-5D7A4FAF8931}" type="slidenum">
              <a:rPr lang="en-US" smtClean="0"/>
              <a:pPr/>
              <a:t>20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z="1400" b="1"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21</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22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Probabilities for NP expansions do not depend on context.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E6F16A2-9406-4734-9F73-D938DBAC47F9}" type="slidenum">
              <a:rPr lang="en-US" smtClean="0"/>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lvl="2" eaLnBrk="1" hangingPunct="1"/>
            <a:r>
              <a:rPr lang="en-US" b="1" dirty="0">
                <a:solidFill>
                  <a:schemeClr val="accent2"/>
                </a:solidFill>
              </a:rPr>
              <a:t>91% of subjects</a:t>
            </a:r>
            <a:r>
              <a:rPr lang="en-US" b="1" dirty="0"/>
              <a:t> in declarative sentences are </a:t>
            </a:r>
            <a:r>
              <a:rPr lang="en-US" b="1" dirty="0">
                <a:solidFill>
                  <a:schemeClr val="accent2"/>
                </a:solidFill>
              </a:rPr>
              <a:t>pronouns</a:t>
            </a:r>
            <a:r>
              <a:rPr lang="en-US" b="1" dirty="0"/>
              <a:t> </a:t>
            </a:r>
          </a:p>
          <a:p>
            <a:pPr lvl="2" eaLnBrk="1" hangingPunct="1"/>
            <a:r>
              <a:rPr lang="en-US" b="1" dirty="0"/>
              <a:t>66% of direct objects are lexical (</a:t>
            </a:r>
            <a:r>
              <a:rPr lang="en-US" b="1" dirty="0" err="1"/>
              <a:t>nonpronominal</a:t>
            </a:r>
            <a:r>
              <a:rPr lang="en-US" b="1" dirty="0"/>
              <a:t>) </a:t>
            </a:r>
          </a:p>
          <a:p>
            <a:pPr lvl="2" eaLnBrk="1" hangingPunct="1"/>
            <a:r>
              <a:rPr lang="en-GB" b="1" dirty="0"/>
              <a:t>(i.e., only 34% are pronouns)</a:t>
            </a:r>
          </a:p>
          <a:p>
            <a:pPr marL="742950" lvl="1" indent="-285750">
              <a:spcBef>
                <a:spcPct val="20000"/>
              </a:spcBef>
              <a:buFontTx/>
              <a:buChar char="–"/>
            </a:pPr>
            <a:r>
              <a:rPr lang="en-US" sz="2400" b="0" dirty="0">
                <a:latin typeface="Comic Sans MS" pitchFamily="66" charset="0"/>
              </a:rPr>
              <a:t>Subject tends to realize the </a:t>
            </a:r>
            <a:r>
              <a:rPr lang="en-US" sz="2400" b="0" dirty="0">
                <a:solidFill>
                  <a:schemeClr val="accent2"/>
                </a:solidFill>
                <a:latin typeface="Comic Sans MS" pitchFamily="66" charset="0"/>
              </a:rPr>
              <a:t>topic</a:t>
            </a:r>
            <a:r>
              <a:rPr lang="en-US" sz="2400" b="0" dirty="0">
                <a:latin typeface="Comic Sans MS" pitchFamily="66" charset="0"/>
              </a:rPr>
              <a:t> of a sentence </a:t>
            </a:r>
          </a:p>
          <a:p>
            <a:pPr marL="742950" lvl="1" indent="-285750">
              <a:spcBef>
                <a:spcPct val="20000"/>
              </a:spcBef>
              <a:buFontTx/>
              <a:buChar char="–"/>
            </a:pPr>
            <a:r>
              <a:rPr lang="en-US" sz="2400" b="0" dirty="0">
                <a:latin typeface="Comic Sans MS" pitchFamily="66" charset="0"/>
              </a:rPr>
              <a:t>Topic is usually </a:t>
            </a:r>
            <a:r>
              <a:rPr lang="en-US" sz="2400" b="0" dirty="0">
                <a:solidFill>
                  <a:schemeClr val="accent2"/>
                </a:solidFill>
                <a:latin typeface="Comic Sans MS" pitchFamily="66" charset="0"/>
              </a:rPr>
              <a:t>old information</a:t>
            </a:r>
            <a:r>
              <a:rPr lang="en-US" sz="2400" b="0" dirty="0">
                <a:latin typeface="Comic Sans MS" pitchFamily="66" charset="0"/>
              </a:rPr>
              <a:t> </a:t>
            </a:r>
          </a:p>
          <a:p>
            <a:pPr marL="742950" lvl="1" indent="-285750">
              <a:spcBef>
                <a:spcPct val="20000"/>
              </a:spcBef>
              <a:buFontTx/>
              <a:buChar char="–"/>
            </a:pPr>
            <a:r>
              <a:rPr lang="en-US" sz="2400" b="0" dirty="0">
                <a:latin typeface="Comic Sans MS" pitchFamily="66" charset="0"/>
              </a:rPr>
              <a:t>Pronouns are usually used to refer to old information </a:t>
            </a:r>
          </a:p>
          <a:p>
            <a:pPr marL="742950" lvl="1" indent="-285750">
              <a:spcBef>
                <a:spcPct val="20000"/>
              </a:spcBef>
              <a:buFontTx/>
              <a:buChar char="–"/>
            </a:pPr>
            <a:r>
              <a:rPr lang="en-US" sz="2400" b="0" dirty="0">
                <a:latin typeface="Comic Sans MS" pitchFamily="66" charset="0"/>
              </a:rPr>
              <a:t>So subject tends to be a pronoun </a:t>
            </a:r>
          </a:p>
          <a:p>
            <a:pPr lvl="2" eaLnBrk="1" hangingPunct="1"/>
            <a:endParaRPr lang="en-GB" b="0" dirty="0"/>
          </a:p>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A1960A-84EB-4F4D-8A1B-8148CF17B6AB}" type="slidenum">
              <a:rPr lang="en-US" smtClean="0"/>
              <a:pPr/>
              <a:t>25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eaLnBrk="1" hangingPunct="1"/>
            <a:r>
              <a:rPr lang="en-US" dirty="0"/>
              <a:t>Splitting problems</a:t>
            </a:r>
          </a:p>
          <a:p>
            <a:pPr eaLnBrk="1" hangingPunct="1"/>
            <a:r>
              <a:rPr lang="en-US" dirty="0"/>
              <a:t>-</a:t>
            </a:r>
            <a:r>
              <a:rPr lang="en-US" baseline="0" dirty="0"/>
              <a:t> Increase size of the grammar -&gt; reduces amount of training data  for each rule -&gt; leads to </a:t>
            </a:r>
            <a:r>
              <a:rPr lang="en-US" baseline="0" dirty="0" err="1"/>
              <a:t>overfitting</a:t>
            </a:r>
            <a:r>
              <a:rPr lang="en-US" baseline="0" dirty="0"/>
              <a:t>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0172" y="4410076"/>
            <a:ext cx="5124657" cy="4176713"/>
          </a:xfrm>
          <a:noFill/>
          <a:ln/>
        </p:spPr>
        <p:txBody>
          <a:bodyPr/>
          <a:lstStyle/>
          <a:p>
            <a:pPr eaLnBrk="1" hangingPunct="1"/>
            <a:r>
              <a:rPr lang="en-IE" dirty="0"/>
              <a:t>The verb </a:t>
            </a:r>
            <a:r>
              <a:rPr lang="en-IE" b="1" dirty="0"/>
              <a:t>send</a:t>
            </a:r>
            <a:r>
              <a:rPr lang="en-IE" dirty="0"/>
              <a:t> subcategorises for a destination, which could be a PP headed by “into”</a:t>
            </a:r>
          </a:p>
          <a:p>
            <a:pPr eaLnBrk="1" hangingPunct="1"/>
            <a:r>
              <a:rPr lang="en-CA" sz="1200" b="0" i="0" kern="1200" dirty="0">
                <a:solidFill>
                  <a:schemeClr val="tx1"/>
                </a:solidFill>
                <a:effectLst/>
                <a:latin typeface="Times New Roman" pitchFamily="18" charset="0"/>
                <a:ea typeface="+mn-ea"/>
                <a:cs typeface="+mn-cs"/>
              </a:rPr>
              <a:t>SBAR stands for Subordinate Clause </a:t>
            </a:r>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0172" y="4410076"/>
            <a:ext cx="5124657" cy="4176713"/>
          </a:xfrm>
          <a:noFill/>
          <a:ln/>
        </p:spPr>
        <p:txBody>
          <a:bodyPr/>
          <a:lstStyle/>
          <a:p>
            <a:pPr eaLnBrk="1" hangingPunct="1"/>
            <a:r>
              <a:rPr lang="en-IE"/>
              <a:t>The verb </a:t>
            </a:r>
            <a:r>
              <a:rPr lang="en-IE" b="1"/>
              <a:t>send</a:t>
            </a:r>
            <a:r>
              <a:rPr lang="en-IE"/>
              <a:t> subcategorises for a destination, which could be a PP headed by “into”</a:t>
            </a:r>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28</a:t>
            </a:fld>
            <a:endParaRPr lang="en-US"/>
          </a:p>
        </p:txBody>
      </p:sp>
      <p:sp>
        <p:nvSpPr>
          <p:cNvPr id="60419" name="Rectangle 2"/>
          <p:cNvSpPr>
            <a:spLocks noGrp="1" noRot="1" noChangeAspect="1" noChangeArrowheads="1" noTextEdit="1"/>
          </p:cNvSpPr>
          <p:nvPr>
            <p:ph type="sldImg"/>
          </p:nvPr>
        </p:nvSpPr>
        <p:spPr>
          <a:xfrm>
            <a:off x="1139825" y="687388"/>
            <a:ext cx="4641850" cy="3481387"/>
          </a:xfrm>
          <a:ln/>
        </p:spPr>
      </p:sp>
      <p:sp>
        <p:nvSpPr>
          <p:cNvPr id="60420" name="Rectangle 3"/>
          <p:cNvSpPr>
            <a:spLocks noGrp="1" noChangeArrowheads="1"/>
          </p:cNvSpPr>
          <p:nvPr>
            <p:ph type="body" idx="1"/>
          </p:nvPr>
        </p:nvSpPr>
        <p:spPr>
          <a:noFill/>
          <a:ln/>
        </p:spPr>
        <p:txBody>
          <a:bodyPr/>
          <a:lstStyle/>
          <a:p>
            <a:pPr eaLnBrk="1" hangingPunct="1"/>
            <a:r>
              <a:rPr lang="en-US" dirty="0"/>
              <a:t>Each non-terminal is annotated with a single word which is its lexical head</a:t>
            </a:r>
          </a:p>
          <a:p>
            <a:pPr eaLnBrk="1" hangingPunct="1"/>
            <a:r>
              <a:rPr lang="en-US" dirty="0"/>
              <a:t>A CFG with a lot more rules!</a:t>
            </a:r>
          </a:p>
          <a:p>
            <a:pPr eaLnBrk="1" hangingPunct="1">
              <a:lnSpc>
                <a:spcPct val="90000"/>
              </a:lnSpc>
            </a:pPr>
            <a:r>
              <a:rPr lang="en-US" sz="1600" kern="0" dirty="0"/>
              <a:t>We used to have rule r</a:t>
            </a:r>
          </a:p>
          <a:p>
            <a:pPr lvl="1" eaLnBrk="1" hangingPunct="1">
              <a:lnSpc>
                <a:spcPct val="90000"/>
              </a:lnSpc>
            </a:pPr>
            <a:r>
              <a:rPr lang="en-US" sz="1400" kern="0" dirty="0"/>
              <a:t>VP -&gt; V NP PP 		P(</a:t>
            </a:r>
            <a:r>
              <a:rPr lang="en-US" sz="1400" kern="0" dirty="0" err="1"/>
              <a:t>r|VP</a:t>
            </a:r>
            <a:r>
              <a:rPr lang="en-US" sz="1400" kern="0" dirty="0"/>
              <a:t>)</a:t>
            </a:r>
          </a:p>
          <a:p>
            <a:pPr lvl="2" eaLnBrk="1" hangingPunct="1">
              <a:lnSpc>
                <a:spcPct val="90000"/>
              </a:lnSpc>
            </a:pPr>
            <a:r>
              <a:rPr lang="en-US" sz="1400" kern="0" dirty="0"/>
              <a:t>That’s the count of this rule divided by the number of VPs in a treebank</a:t>
            </a:r>
            <a:endParaRPr lang="en-US" sz="1200" kern="0" dirty="0"/>
          </a:p>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Most effective:</a:t>
            </a:r>
            <a:r>
              <a:rPr lang="en-CA" baseline="0" dirty="0"/>
              <a:t> </a:t>
            </a:r>
            <a:r>
              <a:rPr lang="en-CA" dirty="0"/>
              <a:t>Combining lexicalized and </a:t>
            </a:r>
            <a:r>
              <a:rPr lang="en-CA" dirty="0" err="1"/>
              <a:t>unlexicalized</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29</a:t>
            </a:fld>
            <a:endParaRPr lang="en-US"/>
          </a:p>
        </p:txBody>
      </p:sp>
    </p:spTree>
    <p:extLst>
      <p:ext uri="{BB962C8B-B14F-4D97-AF65-F5344CB8AC3E}">
        <p14:creationId xmlns:p14="http://schemas.microsoft.com/office/powerpoint/2010/main" val="2153215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number of differences have emerged between modern and classic approaches to constituency parsing in recent years, with structural</a:t>
                </a:r>
              </a:p>
              <a:p>
                <a:r>
                  <a:rPr lang="en-CA" sz="1200" b="0" i="0" u="none" strike="noStrike" kern="1200" baseline="0" dirty="0">
                    <a:solidFill>
                      <a:schemeClr val="tx1"/>
                    </a:solidFill>
                    <a:latin typeface="Times New Roman" pitchFamily="18" charset="0"/>
                    <a:ea typeface="+mn-ea"/>
                    <a:cs typeface="+mn-cs"/>
                  </a:rPr>
                  <a:t>components like grammars and feature rich lexicons becoming less central while recurrent neural network representations rise in</a:t>
                </a:r>
              </a:p>
              <a:p>
                <a:r>
                  <a:rPr lang="en-CA" sz="1200" b="0" i="0" u="none" strike="noStrike" kern="1200" baseline="0" dirty="0">
                    <a:solidFill>
                      <a:schemeClr val="tx1"/>
                    </a:solidFill>
                    <a:latin typeface="Times New Roman" pitchFamily="18" charset="0"/>
                    <a:ea typeface="+mn-ea"/>
                    <a:cs typeface="+mn-cs"/>
                  </a:rPr>
                  <a:t>popularity. The goal of this work is to analyze the extent to which information provided directly by the model structure in classical systems</a:t>
                </a:r>
              </a:p>
              <a:p>
                <a:r>
                  <a:rPr lang="en-CA" sz="1200" b="0" i="0" u="none" strike="noStrike" kern="1200" baseline="0" dirty="0">
                    <a:solidFill>
                      <a:schemeClr val="tx1"/>
                    </a:solidFill>
                    <a:latin typeface="Times New Roman" pitchFamily="18" charset="0"/>
                    <a:ea typeface="+mn-ea"/>
                    <a:cs typeface="+mn-cs"/>
                  </a:rPr>
                  <a:t>is still being captured by neural methods. To this end, we propose a high-performance neural model (92.08 F1 on PTB) that is representative</a:t>
                </a:r>
              </a:p>
              <a:p>
                <a:r>
                  <a:rPr lang="en-CA" sz="1200" b="0" i="0" u="none" strike="noStrike" kern="1200" baseline="0" dirty="0">
                    <a:solidFill>
                      <a:schemeClr val="tx1"/>
                    </a:solidFill>
                    <a:latin typeface="Times New Roman" pitchFamily="18" charset="0"/>
                    <a:ea typeface="+mn-ea"/>
                    <a:cs typeface="+mn-cs"/>
                  </a:rPr>
                  <a:t>of recent work and perform a series of investigative experiments. We find that our model implicitly learns to encode much of</a:t>
                </a:r>
              </a:p>
              <a:p>
                <a:r>
                  <a:rPr lang="en-CA" sz="1200" b="0" i="0" u="none" strike="noStrike" kern="1200" baseline="0" dirty="0">
                    <a:solidFill>
                      <a:schemeClr val="tx1"/>
                    </a:solidFill>
                    <a:latin typeface="Times New Roman" pitchFamily="18" charset="0"/>
                    <a:ea typeface="+mn-ea"/>
                    <a:cs typeface="+mn-cs"/>
                  </a:rPr>
                  <a:t>the same information that was explicitly provided by grammars and lexicons in the past, indicating that this scaffolding can largely be</a:t>
                </a:r>
              </a:p>
              <a:p>
                <a:r>
                  <a:rPr lang="en-CA" sz="1200" b="0" i="0" u="none" strike="noStrike" kern="1200" baseline="0" dirty="0">
                    <a:solidFill>
                      <a:schemeClr val="tx1"/>
                    </a:solidFill>
                    <a:latin typeface="Times New Roman" pitchFamily="18" charset="0"/>
                    <a:ea typeface="+mn-ea"/>
                    <a:cs typeface="+mn-cs"/>
                  </a:rPr>
                  <a:t>subsumed by powerful general-purpose neural machinery.</a:t>
                </a:r>
              </a:p>
              <a:p>
                <a:pPr marL="285750" indent="-285750">
                  <a:spcBef>
                    <a:spcPts val="600"/>
                  </a:spcBef>
                  <a:buFont typeface="Arial" panose="020B0604020202020204" pitchFamily="34" charset="0"/>
                  <a:buChar char="•"/>
                </a:pPr>
                <a:r>
                  <a:rPr lang="en-CA" sz="1200" b="0" i="0" u="none" strike="noStrike" kern="1200" baseline="0" dirty="0">
                    <a:solidFill>
                      <a:schemeClr val="tx1"/>
                    </a:solidFill>
                    <a:latin typeface="Times New Roman" pitchFamily="18" charset="0"/>
                    <a:ea typeface="+mn-ea"/>
                    <a:cs typeface="+mn-cs"/>
                  </a:rPr>
                  <a:t>“</a:t>
                </a: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5750" indent="-285750">
                  <a:spcBef>
                    <a:spcPts val="600"/>
                  </a:spcBef>
                  <a:buFont typeface="Arial" panose="020B0604020202020204" pitchFamily="34" charset="0"/>
                  <a:buChar char="•"/>
                </a:pPr>
                <a:r>
                  <a:rPr lang="en-CA" dirty="0"/>
                  <a:t>We take the set of available labels to be the collection of all non-terminals and unary chains observed in the training data,</a:t>
                </a:r>
              </a:p>
              <a:p>
                <a:pPr marL="285750" indent="-285750">
                  <a:spcBef>
                    <a:spcPts val="600"/>
                  </a:spcBef>
                  <a:buFont typeface="Arial" panose="020B0604020202020204" pitchFamily="34" charset="0"/>
                  <a:buChar char="•"/>
                </a:pPr>
                <a:r>
                  <a:rPr lang="en-CA" dirty="0"/>
                  <a:t>To build up to spans, we first run a bidirectional LSTM over the sequence of word representations for an input sentence</a:t>
                </a:r>
              </a:p>
              <a:p>
                <a:pPr marL="285750" indent="-285750">
                  <a:spcBef>
                    <a:spcPts val="600"/>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5750" indent="-285750">
                  <a:spcBef>
                    <a:spcPts val="600"/>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5750" indent="-285750">
                  <a:spcBef>
                    <a:spcPts val="600"/>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r>
                  <a:rPr lang="en-CA" sz="1200" b="0" i="0" u="none" strike="noStrike" kern="1200" baseline="0" dirty="0">
                    <a:solidFill>
                      <a:schemeClr val="tx1"/>
                    </a:solidFill>
                    <a:latin typeface="Times New Roman" pitchFamily="18" charset="0"/>
                    <a:ea typeface="+mn-ea"/>
                    <a:cs typeface="+mn-cs"/>
                  </a:rPr>
                  <a:t>”</a:t>
                </a:r>
                <a:endParaRPr lang="en-CA" dirty="0"/>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31</a:t>
            </a:fld>
            <a:endParaRPr lang="en-US"/>
          </a:p>
        </p:txBody>
      </p:sp>
    </p:spTree>
    <p:extLst>
      <p:ext uri="{BB962C8B-B14F-4D97-AF65-F5344CB8AC3E}">
        <p14:creationId xmlns:p14="http://schemas.microsoft.com/office/powerpoint/2010/main" val="802406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a:t>Probabilistic Context-Free Grammars (PCFG) and Probabilistic Linear Context-Free Rewriting Systems (PLCFRS). In the PCFG model, a non-terminal spans a contiguous sequence of posts. In the PLCFRS model, non-terminals are allowed to span discontinuous segments of posts.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514953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r>
              <a:rPr lang="en-CA" dirty="0"/>
              <a:t>Discourse analysis in RST involves</a:t>
            </a:r>
            <a:r>
              <a:rPr lang="en-CA" baseline="0" dirty="0"/>
              <a:t> two subtasks. 1. breaking the text into EDUs, known as discourse segmentation, 2. linking the EDUs into a labeled hierarchical tree structure, known as discourse parsing.   </a:t>
            </a:r>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34</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5FBA31-CE25-4875-887F-91B817E5EEB3}" type="slidenum">
              <a:rPr lang="en-US" smtClean="0"/>
              <a:pPr/>
              <a:t>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2" eaLnBrk="0" hangingPunct="0">
              <a:defRPr sz="2800" b="1">
                <a:solidFill>
                  <a:schemeClr val="tx1"/>
                </a:solidFill>
                <a:latin typeface="Times New Roman" pitchFamily="18" charset="0"/>
              </a:defRPr>
            </a:lvl1pPr>
            <a:lvl2pPr marL="732790" indent="-281843" defTabSz="914422" eaLnBrk="0" hangingPunct="0">
              <a:defRPr sz="2800" b="1">
                <a:solidFill>
                  <a:schemeClr val="tx1"/>
                </a:solidFill>
                <a:latin typeface="Times New Roman" pitchFamily="18" charset="0"/>
              </a:defRPr>
            </a:lvl2pPr>
            <a:lvl3pPr marL="1127369" indent="-225474" defTabSz="914422" eaLnBrk="0" hangingPunct="0">
              <a:defRPr sz="2800" b="1">
                <a:solidFill>
                  <a:schemeClr val="tx1"/>
                </a:solidFill>
                <a:latin typeface="Times New Roman" pitchFamily="18" charset="0"/>
              </a:defRPr>
            </a:lvl3pPr>
            <a:lvl4pPr marL="1578317" indent="-225474" defTabSz="914422" eaLnBrk="0" hangingPunct="0">
              <a:defRPr sz="2800" b="1">
                <a:solidFill>
                  <a:schemeClr val="tx1"/>
                </a:solidFill>
                <a:latin typeface="Times New Roman" pitchFamily="18" charset="0"/>
              </a:defRPr>
            </a:lvl4pPr>
            <a:lvl5pPr marL="2029264" indent="-225474" defTabSz="914422" eaLnBrk="0" hangingPunct="0">
              <a:defRPr sz="2800" b="1">
                <a:solidFill>
                  <a:schemeClr val="tx1"/>
                </a:solidFill>
                <a:latin typeface="Times New Roman" pitchFamily="18" charset="0"/>
              </a:defRPr>
            </a:lvl5pPr>
            <a:lvl6pPr marL="2480211" indent="-225474" defTabSz="914422" eaLnBrk="0" fontAlgn="base" hangingPunct="0">
              <a:spcBef>
                <a:spcPct val="0"/>
              </a:spcBef>
              <a:spcAft>
                <a:spcPct val="0"/>
              </a:spcAft>
              <a:defRPr sz="2800" b="1">
                <a:solidFill>
                  <a:schemeClr val="tx1"/>
                </a:solidFill>
                <a:latin typeface="Times New Roman" pitchFamily="18" charset="0"/>
              </a:defRPr>
            </a:lvl6pPr>
            <a:lvl7pPr marL="2931159" indent="-225474" defTabSz="914422" eaLnBrk="0" fontAlgn="base" hangingPunct="0">
              <a:spcBef>
                <a:spcPct val="0"/>
              </a:spcBef>
              <a:spcAft>
                <a:spcPct val="0"/>
              </a:spcAft>
              <a:defRPr sz="2800" b="1">
                <a:solidFill>
                  <a:schemeClr val="tx1"/>
                </a:solidFill>
                <a:latin typeface="Times New Roman" pitchFamily="18" charset="0"/>
              </a:defRPr>
            </a:lvl7pPr>
            <a:lvl8pPr marL="3382107" indent="-225474" defTabSz="914422" eaLnBrk="0" fontAlgn="base" hangingPunct="0">
              <a:spcBef>
                <a:spcPct val="0"/>
              </a:spcBef>
              <a:spcAft>
                <a:spcPct val="0"/>
              </a:spcAft>
              <a:defRPr sz="2800" b="1">
                <a:solidFill>
                  <a:schemeClr val="tx1"/>
                </a:solidFill>
                <a:latin typeface="Times New Roman" pitchFamily="18" charset="0"/>
              </a:defRPr>
            </a:lvl8pPr>
            <a:lvl9pPr marL="3833054" indent="-225474" defTabSz="914422"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35</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38</a:t>
            </a:fld>
            <a:endParaRPr lang="en-US"/>
          </a:p>
        </p:txBody>
      </p:sp>
    </p:spTree>
    <p:extLst>
      <p:ext uri="{BB962C8B-B14F-4D97-AF65-F5344CB8AC3E}">
        <p14:creationId xmlns:p14="http://schemas.microsoft.com/office/powerpoint/2010/main" val="802406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39</a:t>
            </a:fld>
            <a:endParaRPr lang="en-US"/>
          </a:p>
        </p:txBody>
      </p:sp>
    </p:spTree>
    <p:extLst>
      <p:ext uri="{BB962C8B-B14F-4D97-AF65-F5344CB8AC3E}">
        <p14:creationId xmlns:p14="http://schemas.microsoft.com/office/powerpoint/2010/main" val="830871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40</a:t>
            </a:fld>
            <a:endParaRPr lang="en-US"/>
          </a:p>
        </p:txBody>
      </p:sp>
    </p:spTree>
    <p:extLst>
      <p:ext uri="{BB962C8B-B14F-4D97-AF65-F5344CB8AC3E}">
        <p14:creationId xmlns:p14="http://schemas.microsoft.com/office/powerpoint/2010/main" val="1285530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41</a:t>
            </a:fld>
            <a:endParaRPr lang="en-US"/>
          </a:p>
        </p:txBody>
      </p:sp>
    </p:spTree>
    <p:extLst>
      <p:ext uri="{BB962C8B-B14F-4D97-AF65-F5344CB8AC3E}">
        <p14:creationId xmlns:p14="http://schemas.microsoft.com/office/powerpoint/2010/main" val="2142830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42</a:t>
            </a:fld>
            <a:endParaRPr lang="en-US"/>
          </a:p>
        </p:txBody>
      </p:sp>
    </p:spTree>
    <p:extLst>
      <p:ext uri="{BB962C8B-B14F-4D97-AF65-F5344CB8AC3E}">
        <p14:creationId xmlns:p14="http://schemas.microsoft.com/office/powerpoint/2010/main" val="239696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68C034-E0A6-44FE-81A1-F9D708623B40}" type="slidenum">
              <a:rPr lang="en-US" smtClean="0"/>
              <a:pPr/>
              <a:t>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The probability of a derivation (tree) is just the product of the probabilities of the rules in the derivation.</a:t>
            </a:r>
          </a:p>
          <a:p>
            <a:pPr eaLnBrk="1" hangingPunct="1"/>
            <a:r>
              <a:rPr lang="en-US"/>
              <a:t>Product because rule applications are independent (because CFG)</a:t>
            </a:r>
          </a:p>
          <a:p>
            <a:pPr eaLnBrk="1" hangingPunct="1"/>
            <a:endParaRPr lang="en-US"/>
          </a:p>
          <a:p>
            <a:pPr eaLnBrk="1" hangingPunct="1"/>
            <a:r>
              <a:rPr lang="en-US"/>
              <a:t>integrate them with n-grams</a:t>
            </a:r>
          </a:p>
          <a:p>
            <a:pPr eaLnBrk="1" hangingPunct="1"/>
            <a:endParaRPr lang="en-US"/>
          </a:p>
          <a:p>
            <a:pPr eaLnBrk="1" hangingPunct="1"/>
            <a:r>
              <a:rPr lang="en-US"/>
              <a:t>The probability of a word sequence (sentence) is the probability of its tree in the unambiguous case.</a:t>
            </a:r>
          </a:p>
          <a:p>
            <a:pPr eaLnBrk="1" hangingPunct="1"/>
            <a:r>
              <a:rPr lang="en-US"/>
              <a:t>It’s the sum of the probabilities of the trees in the ambiguous case.</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21351"/>
            <a:fld id="{0970909E-5CD3-46D7-AC68-EB5AAC8A8122}" type="slidenum">
              <a:rPr lang="en-US" smtClean="0"/>
              <a:pPr defTabSz="921351"/>
              <a:t>5</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a:t>For each phrase type Simple set of hand-written rules to find the head of such a phrase. </a:t>
            </a:r>
          </a:p>
          <a:p>
            <a:pPr eaLnBrk="1" hangingPunct="1"/>
            <a:r>
              <a:rPr lang="en-US"/>
              <a:t>This rules are often called head percolation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3659F22-82C1-4D37-B222-169A16EB0955}" type="slidenum">
              <a:rPr lang="en-US" smtClean="0"/>
              <a:pPr/>
              <a:t>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buFontTx/>
              <a:buChar char="•"/>
            </a:pPr>
            <a:r>
              <a:rPr lang="en-US"/>
              <a:t>We can create a PCFG automatically by exploiting manually parsed text corpora, such as the Penn Treebank. We can read off them grammar found in the treebank.</a:t>
            </a:r>
          </a:p>
          <a:p>
            <a:pPr eaLnBrk="1" hangingPunct="1">
              <a:lnSpc>
                <a:spcPct val="90000"/>
              </a:lnSpc>
              <a:buFontTx/>
              <a:buChar char="•"/>
            </a:pPr>
            <a:r>
              <a:rPr lang="en-US">
                <a:solidFill>
                  <a:schemeClr val="accent2"/>
                </a:solidFill>
              </a:rPr>
              <a:t>Probabilities:</a:t>
            </a:r>
            <a:r>
              <a:rPr lang="en-US"/>
              <a:t> can be assigned by counting how often each item is found in the treebank</a:t>
            </a:r>
          </a:p>
          <a:p>
            <a:pPr eaLnBrk="1" hangingPunct="1">
              <a:lnSpc>
                <a:spcPct val="90000"/>
              </a:lnSpc>
            </a:pPr>
            <a:r>
              <a:rPr lang="en-US"/>
              <a:t>	Ex: if the </a:t>
            </a:r>
            <a:r>
              <a:rPr lang="en-US" i="1"/>
              <a:t>NP -&gt; ART ADJ NOUN</a:t>
            </a:r>
            <a:r>
              <a:rPr lang="en-US"/>
              <a:t> rule is used 50 times and all NP rules are used 5000 times, then the rule’s probability is 50/5000 = .01</a:t>
            </a:r>
          </a:p>
          <a:p>
            <a:pPr eaLnBrk="1" hangingPunct="1">
              <a:lnSpc>
                <a:spcPct val="90000"/>
              </a:lnSpc>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7</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D830C89-758C-4424-BDDB-15E424987010}" type="slidenum">
              <a:rPr lang="en-US" smtClean="0"/>
              <a:pPr/>
              <a:t>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CA"/>
              <a:t>We will look at a solution to a restricted version of the general problem of finding all</a:t>
            </a:r>
          </a:p>
          <a:p>
            <a:pPr eaLnBrk="1" hangingPunct="1"/>
            <a:r>
              <a:rPr lang="en-CA"/>
              <a:t> possible parses of a sentence and their corresponding probabilities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First described by Ney,  but the version we are seeing here is adapted from Collins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160B076-C332-406B-8CB1-93D6880A8BAF}" type="datetime1">
              <a:rPr lang="en-US" smtClean="0"/>
              <a:t>3/24/2021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A64D05F-CC3F-4F79-B30E-6F8E5B9C4BB7}" type="datetime1">
              <a:rPr lang="en-US" smtClean="0"/>
              <a:t>3/24/2021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9FF2AA-2145-4097-82B9-4CC6473EEB59}" type="datetime1">
              <a:rPr lang="en-US" smtClean="0"/>
              <a:t>3/24/2021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E4EC0F7-B167-47FE-BEAF-FD04C8D93EF8}" type="datetime1">
              <a:rPr lang="en-US" smtClean="0"/>
              <a:t>3/24/2021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8D6907B6-7F21-429A-B734-A4FB024F7E53}" type="datetime1">
              <a:rPr lang="en-US" smtClean="0"/>
              <a:t>3/24/2021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pPr>
                <a:defRPr/>
              </a:pPr>
              <a:t>‹#›</a:t>
            </a:fld>
            <a:endParaRPr lang="en-US"/>
          </a:p>
        </p:txBody>
      </p:sp>
    </p:spTree>
    <p:extLst>
      <p:ext uri="{BB962C8B-B14F-4D97-AF65-F5344CB8AC3E}">
        <p14:creationId xmlns:p14="http://schemas.microsoft.com/office/powerpoint/2010/main" val="314659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p:spPr>
        <p:txBody>
          <a:bodyPr/>
          <a:lstStyle/>
          <a:p>
            <a:r>
              <a:rPr lang="en-US"/>
              <a:t>Click to edit Master title style</a:t>
            </a:r>
          </a:p>
        </p:txBody>
      </p:sp>
      <p:sp>
        <p:nvSpPr>
          <p:cNvPr id="3" name="Subtitle 2"/>
          <p:cNvSpPr>
            <a:spLocks noGrp="1"/>
          </p:cNvSpPr>
          <p:nvPr>
            <p:ph type="subTitle" idx="1"/>
          </p:nvPr>
        </p:nvSpPr>
        <p:spPr>
          <a:xfrm>
            <a:off x="1371023" y="3885640"/>
            <a:ext cx="6401955" cy="1753721"/>
          </a:xfrm>
        </p:spPr>
        <p:txBody>
          <a:bodyPr/>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3A08A67-DE95-4AAF-9453-70801A23F687}" type="datetime1">
              <a:rPr lang="en-US" smtClean="0">
                <a:solidFill>
                  <a:srgbClr val="000000"/>
                </a:solidFill>
              </a:rPr>
              <a:t>3/24/2021</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142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2FDF0F9-67E8-4946-A3CF-29C1F895CD99}" type="datetime1">
              <a:rPr lang="en-US" smtClean="0">
                <a:solidFill>
                  <a:srgbClr val="000000"/>
                </a:solidFill>
              </a:rPr>
              <a:t>3/24/2021</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797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329C85-E190-460E-86F7-4C93E04B7518}" type="datetime1">
              <a:rPr lang="en-US" smtClean="0">
                <a:solidFill>
                  <a:srgbClr val="000000"/>
                </a:solidFill>
              </a:rPr>
              <a:t>3/24/2021</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009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489" y="1599640"/>
            <a:ext cx="4045238" cy="452717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640"/>
            <a:ext cx="4045239" cy="452717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8B4072D-0914-4111-B9EC-87343EBF7BE5}" type="datetime1">
              <a:rPr lang="en-US" smtClean="0">
                <a:solidFill>
                  <a:srgbClr val="000000"/>
                </a:solidFill>
              </a:rPr>
              <a:t>3/24/2021</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8386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D1B4FB5-FC70-488B-81E3-3D2A44AE848A}" type="datetime1">
              <a:rPr lang="en-US" smtClean="0">
                <a:solidFill>
                  <a:srgbClr val="000000"/>
                </a:solidFill>
              </a:rPr>
              <a:t>3/24/2021</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2935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5B0E2E3-CE91-476B-9C35-A211510F0D1E}" type="datetime1">
              <a:rPr lang="en-US" smtClean="0">
                <a:solidFill>
                  <a:srgbClr val="000000"/>
                </a:solidFill>
              </a:rPr>
              <a:t>3/24/2021</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8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667690-5196-43D5-8B4D-B7B16A39807C}" type="datetime1">
              <a:rPr lang="en-US" smtClean="0"/>
              <a:t>3/24/2021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A37F947-DD15-477A-952A-6ECD5CE77718}" type="datetime1">
              <a:rPr lang="en-US" smtClean="0">
                <a:solidFill>
                  <a:srgbClr val="000000"/>
                </a:solidFill>
              </a:rPr>
              <a:t>3/24/2021</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142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9BF31B-C4F5-45D2-A561-2F6380564AF7}" type="datetime1">
              <a:rPr lang="en-US" smtClean="0">
                <a:solidFill>
                  <a:srgbClr val="000000"/>
                </a:solidFill>
              </a:rPr>
              <a:t>3/24/2021</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441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dirty="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0B972B-611F-47F7-ABC4-B91BFBCFD33A}" type="datetime1">
              <a:rPr lang="en-US" smtClean="0">
                <a:solidFill>
                  <a:srgbClr val="000000"/>
                </a:solidFill>
              </a:rPr>
              <a:t>3/24/2021</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9795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78747A2-0078-4193-B4BE-6A63E9D3DE80}" type="datetime1">
              <a:rPr lang="en-US" smtClean="0">
                <a:solidFill>
                  <a:srgbClr val="000000"/>
                </a:solidFill>
              </a:rPr>
              <a:t>3/24/2021</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980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4545"/>
            <a:ext cx="2056535" cy="58522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489" y="274545"/>
            <a:ext cx="6033943" cy="58522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32FB08F-5E10-4F05-A920-D69317F96A81}" type="datetime1">
              <a:rPr lang="en-US" smtClean="0">
                <a:solidFill>
                  <a:srgbClr val="000000"/>
                </a:solidFill>
              </a:rPr>
              <a:t>3/24/2021</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620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p>
            <a:r>
              <a:rPr lang="en-US"/>
              <a:t>Click to edit Master title style</a:t>
            </a:r>
          </a:p>
        </p:txBody>
      </p:sp>
      <p:sp>
        <p:nvSpPr>
          <p:cNvPr id="3" name="Text Placeholder 2"/>
          <p:cNvSpPr>
            <a:spLocks noGrp="1"/>
          </p:cNvSpPr>
          <p:nvPr>
            <p:ph type="body" sz="half" idx="1"/>
          </p:nvPr>
        </p:nvSpPr>
        <p:spPr>
          <a:xfrm>
            <a:off x="457489" y="1599640"/>
            <a:ext cx="4045238" cy="452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640"/>
            <a:ext cx="4045239" cy="452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08B444B-DD4C-4CE5-BE78-D6C1E6804643}" type="datetime1">
              <a:rPr lang="en-US" smtClean="0">
                <a:solidFill>
                  <a:srgbClr val="000000"/>
                </a:solidFill>
              </a:rPr>
              <a:t>3/24/2021</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00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5011133-31FB-46F3-A51B-E5CFB4AA9C56}" type="datetime1">
              <a:rPr lang="en-US" smtClean="0"/>
              <a:t>3/24/2021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45F305-43DF-4FC3-8795-A653E3A99141}" type="datetime1">
              <a:rPr lang="en-US" smtClean="0"/>
              <a:t>3/24/2021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D262864-7CF7-4CAF-8088-548BF0B3C877}" type="datetime1">
              <a:rPr lang="en-US" smtClean="0"/>
              <a:t>3/24/2021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BB83367-296D-4BF7-94A8-23D0D6A4733C}" type="datetime1">
              <a:rPr lang="en-US" smtClean="0"/>
              <a:t>3/24/2021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B644FA-3871-4766-B76E-78BA54148483}" type="datetime1">
              <a:rPr lang="en-US" smtClean="0"/>
              <a:t>3/24/2021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76C08E-F303-4696-857A-A8FAF6BEA858}" type="datetime1">
              <a:rPr lang="en-US" smtClean="0"/>
              <a:t>3/24/2021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494FB2-555D-4317-BB81-CDA49EF74122}" type="datetime1">
              <a:rPr lang="en-US" smtClean="0"/>
              <a:t>3/24/2021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6FB3AADA-686A-48AD-B16D-748153CE2A1E}" type="datetime1">
              <a:rPr lang="en-US" smtClean="0"/>
              <a:t>3/24/2021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 422, Lecture 27</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489" y="274544"/>
            <a:ext cx="8229023" cy="1143000"/>
          </a:xfrm>
          <a:prstGeom prst="rect">
            <a:avLst/>
          </a:prstGeom>
          <a:noFill/>
          <a:ln w="9525">
            <a:noFill/>
            <a:miter lim="800000"/>
            <a:headEnd/>
            <a:tailEnd/>
          </a:ln>
        </p:spPr>
        <p:txBody>
          <a:bodyPr vert="horz" wrap="square" lIns="82048" tIns="41025" rIns="82048" bIns="41025"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489" y="1599640"/>
            <a:ext cx="8229023" cy="4527176"/>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3972" name="Rectangle 4"/>
          <p:cNvSpPr>
            <a:spLocks noGrp="1" noChangeArrowheads="1"/>
          </p:cNvSpPr>
          <p:nvPr>
            <p:ph type="dt" sz="half" idx="2"/>
          </p:nvPr>
        </p:nvSpPr>
        <p:spPr bwMode="auto">
          <a:xfrm>
            <a:off x="415637" y="6381750"/>
            <a:ext cx="2133023" cy="476250"/>
          </a:xfrm>
          <a:prstGeom prst="rect">
            <a:avLst/>
          </a:prstGeom>
          <a:noFill/>
          <a:ln w="9525">
            <a:noFill/>
            <a:miter lim="800000"/>
            <a:headEnd/>
            <a:tailEnd/>
          </a:ln>
          <a:effectLst/>
        </p:spPr>
        <p:txBody>
          <a:bodyPr vert="horz" wrap="square" lIns="82048" tIns="41025" rIns="82048" bIns="41025" numCol="1" anchor="t" anchorCtr="0" compatLnSpc="1">
            <a:prstTxWarp prst="textNoShape">
              <a:avLst/>
            </a:prstTxWarp>
          </a:bodyPr>
          <a:lstStyle>
            <a:lvl1pPr>
              <a:defRPr sz="1300">
                <a:solidFill>
                  <a:schemeClr val="tx1"/>
                </a:solidFill>
                <a:latin typeface="+mn-lt"/>
              </a:defRPr>
            </a:lvl1pPr>
          </a:lstStyle>
          <a:p>
            <a:pPr eaLnBrk="0" hangingPunct="0">
              <a:defRPr/>
            </a:pPr>
            <a:fld id="{7759DEB3-1115-4D40-B55D-728002FC0893}" type="datetime1">
              <a:rPr lang="en-US" smtClean="0">
                <a:solidFill>
                  <a:srgbClr val="000000"/>
                </a:solidFill>
              </a:rPr>
              <a:t>3/24/2021</a:t>
            </a:fld>
            <a:endParaRPr lang="en-US" dirty="0">
              <a:solidFill>
                <a:srgbClr val="000000"/>
              </a:solidFill>
            </a:endParaRPr>
          </a:p>
        </p:txBody>
      </p:sp>
      <p:sp>
        <p:nvSpPr>
          <p:cNvPr id="83973" name="Rectangle 5"/>
          <p:cNvSpPr>
            <a:spLocks noGrp="1" noChangeArrowheads="1"/>
          </p:cNvSpPr>
          <p:nvPr>
            <p:ph type="ftr" sz="quarter" idx="3"/>
          </p:nvPr>
        </p:nvSpPr>
        <p:spPr bwMode="auto">
          <a:xfrm>
            <a:off x="3117273" y="6381750"/>
            <a:ext cx="2895023" cy="476250"/>
          </a:xfrm>
          <a:prstGeom prst="rect">
            <a:avLst/>
          </a:prstGeom>
          <a:noFill/>
          <a:ln w="9525">
            <a:noFill/>
            <a:miter lim="800000"/>
            <a:headEnd/>
            <a:tailEnd/>
          </a:ln>
          <a:effectLst/>
        </p:spPr>
        <p:txBody>
          <a:bodyPr vert="horz" wrap="square" lIns="82048" tIns="41025" rIns="82048" bIns="41025" numCol="1" anchor="t" anchorCtr="0" compatLnSpc="1">
            <a:prstTxWarp prst="textNoShape">
              <a:avLst/>
            </a:prstTxWarp>
          </a:bodyPr>
          <a:lstStyle>
            <a:lvl1pPr algn="ctr">
              <a:defRPr sz="1300">
                <a:solidFill>
                  <a:schemeClr val="tx1"/>
                </a:solidFill>
                <a:latin typeface="+mn-lt"/>
              </a:defRPr>
            </a:lvl1pPr>
          </a:lstStyle>
          <a:p>
            <a:pPr eaLnBrk="0" hangingPunct="0">
              <a:defRPr/>
            </a:pPr>
            <a:r>
              <a:rPr lang="en-US">
                <a:solidFill>
                  <a:srgbClr val="000000"/>
                </a:solidFill>
              </a:rPr>
              <a:t>CPSC 422, Lecture 27</a:t>
            </a:r>
            <a:endParaRPr lang="en-US" dirty="0">
              <a:solidFill>
                <a:srgbClr val="000000"/>
              </a:solidFill>
            </a:endParaRPr>
          </a:p>
        </p:txBody>
      </p:sp>
      <p:sp>
        <p:nvSpPr>
          <p:cNvPr id="83974" name="Rectangle 6"/>
          <p:cNvSpPr>
            <a:spLocks noGrp="1" noChangeArrowheads="1"/>
          </p:cNvSpPr>
          <p:nvPr>
            <p:ph type="sldNum" sz="quarter" idx="4"/>
          </p:nvPr>
        </p:nvSpPr>
        <p:spPr bwMode="auto">
          <a:xfrm>
            <a:off x="6580909" y="6381750"/>
            <a:ext cx="2133023" cy="476250"/>
          </a:xfrm>
          <a:prstGeom prst="rect">
            <a:avLst/>
          </a:prstGeom>
          <a:noFill/>
          <a:ln w="9525">
            <a:noFill/>
            <a:miter lim="800000"/>
            <a:headEnd/>
            <a:tailEnd/>
          </a:ln>
          <a:effectLst/>
        </p:spPr>
        <p:txBody>
          <a:bodyPr vert="horz" wrap="square" lIns="82048" tIns="41025" rIns="82048" bIns="41025" numCol="1" anchor="t" anchorCtr="0" compatLnSpc="1">
            <a:prstTxWarp prst="textNoShape">
              <a:avLst/>
            </a:prstTxWarp>
          </a:bodyPr>
          <a:lstStyle>
            <a:lvl1pPr algn="r">
              <a:defRPr sz="1300">
                <a:solidFill>
                  <a:schemeClr val="tx1"/>
                </a:solidFill>
                <a:latin typeface="+mn-lt"/>
              </a:defRPr>
            </a:lvl1pPr>
          </a:lstStyle>
          <a:p>
            <a:pPr eaLnBrk="0" hangingPunct="0">
              <a:defRPr/>
            </a:pPr>
            <a:fld id="{3EFDBC4F-DC93-4314-88A8-05E9B03F0C40}" type="slidenum">
              <a:rPr lang="en-US">
                <a:solidFill>
                  <a:srgbClr val="000000"/>
                </a:solidFill>
              </a:rPr>
              <a:pPr eaLnBrk="0" hangingPunct="0">
                <a:defRPr/>
              </a:pPr>
              <a:t>‹#›</a:t>
            </a:fld>
            <a:endParaRPr lang="en-US" dirty="0">
              <a:solidFill>
                <a:srgbClr val="000000"/>
              </a:solidFill>
            </a:endParaRPr>
          </a:p>
        </p:txBody>
      </p:sp>
    </p:spTree>
    <p:extLst>
      <p:ext uri="{BB962C8B-B14F-4D97-AF65-F5344CB8AC3E}">
        <p14:creationId xmlns:p14="http://schemas.microsoft.com/office/powerpoint/2010/main" val="39593964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dt="0"/>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10291" algn="ctr" rtl="0" fontAlgn="base">
        <a:spcBef>
          <a:spcPct val="0"/>
        </a:spcBef>
        <a:spcAft>
          <a:spcPct val="0"/>
        </a:spcAft>
        <a:defRPr sz="3900">
          <a:solidFill>
            <a:schemeClr val="tx2"/>
          </a:solidFill>
          <a:latin typeface="Arial" charset="0"/>
        </a:defRPr>
      </a:lvl6pPr>
      <a:lvl7pPr marL="820583" algn="ctr" rtl="0" fontAlgn="base">
        <a:spcBef>
          <a:spcPct val="0"/>
        </a:spcBef>
        <a:spcAft>
          <a:spcPct val="0"/>
        </a:spcAft>
        <a:defRPr sz="3900">
          <a:solidFill>
            <a:schemeClr val="tx2"/>
          </a:solidFill>
          <a:latin typeface="Arial" charset="0"/>
        </a:defRPr>
      </a:lvl7pPr>
      <a:lvl8pPr marL="1230874" algn="ctr" rtl="0" fontAlgn="base">
        <a:spcBef>
          <a:spcPct val="0"/>
        </a:spcBef>
        <a:spcAft>
          <a:spcPct val="0"/>
        </a:spcAft>
        <a:defRPr sz="3900">
          <a:solidFill>
            <a:schemeClr val="tx2"/>
          </a:solidFill>
          <a:latin typeface="Arial" charset="0"/>
        </a:defRPr>
      </a:lvl8pPr>
      <a:lvl9pPr marL="1641165" algn="ctr" rtl="0" fontAlgn="base">
        <a:spcBef>
          <a:spcPct val="0"/>
        </a:spcBef>
        <a:spcAft>
          <a:spcPct val="0"/>
        </a:spcAft>
        <a:defRPr sz="3900">
          <a:solidFill>
            <a:schemeClr val="tx2"/>
          </a:solidFill>
          <a:latin typeface="Arial" charset="0"/>
        </a:defRPr>
      </a:lvl9pPr>
    </p:titleStyle>
    <p:bodyStyle>
      <a:lvl1pPr marL="307718" indent="-307718" algn="l" rtl="0" eaLnBrk="0" fontAlgn="base" hangingPunct="0">
        <a:spcBef>
          <a:spcPct val="20000"/>
        </a:spcBef>
        <a:spcAft>
          <a:spcPct val="0"/>
        </a:spcAft>
        <a:buChar char="•"/>
        <a:defRPr sz="2900">
          <a:solidFill>
            <a:schemeClr val="tx1"/>
          </a:solidFill>
          <a:latin typeface="+mn-lt"/>
          <a:ea typeface="+mn-ea"/>
          <a:cs typeface="+mn-cs"/>
        </a:defRPr>
      </a:lvl1pPr>
      <a:lvl2pPr marL="666723" indent="-257857" algn="l" rtl="0" eaLnBrk="0" fontAlgn="base" hangingPunct="0">
        <a:spcBef>
          <a:spcPct val="20000"/>
        </a:spcBef>
        <a:spcAft>
          <a:spcPct val="0"/>
        </a:spcAft>
        <a:buChar char="–"/>
        <a:defRPr sz="2500">
          <a:solidFill>
            <a:schemeClr val="tx1"/>
          </a:solidFill>
          <a:latin typeface="+mn-lt"/>
        </a:defRPr>
      </a:lvl2pPr>
      <a:lvl3pPr marL="1025728" indent="-205146" algn="l" rtl="0" eaLnBrk="0" fontAlgn="base" hangingPunct="0">
        <a:spcBef>
          <a:spcPct val="20000"/>
        </a:spcBef>
        <a:spcAft>
          <a:spcPct val="0"/>
        </a:spcAft>
        <a:buChar char="•"/>
        <a:defRPr sz="2200">
          <a:solidFill>
            <a:schemeClr val="tx1"/>
          </a:solidFill>
          <a:latin typeface="+mn-lt"/>
        </a:defRPr>
      </a:lvl3pPr>
      <a:lvl4pPr marL="1436019" indent="-205146" algn="l" rtl="0" eaLnBrk="0" fontAlgn="base" hangingPunct="0">
        <a:spcBef>
          <a:spcPct val="20000"/>
        </a:spcBef>
        <a:spcAft>
          <a:spcPct val="0"/>
        </a:spcAft>
        <a:buChar char="–"/>
        <a:defRPr sz="1800">
          <a:solidFill>
            <a:schemeClr val="tx1"/>
          </a:solidFill>
          <a:latin typeface="+mn-lt"/>
        </a:defRPr>
      </a:lvl4pPr>
      <a:lvl5pPr marL="1846311" indent="-205146" algn="l" rtl="0" eaLnBrk="0" fontAlgn="base" hangingPunct="0">
        <a:spcBef>
          <a:spcPct val="20000"/>
        </a:spcBef>
        <a:spcAft>
          <a:spcPct val="0"/>
        </a:spcAft>
        <a:buChar char="»"/>
        <a:defRPr sz="1800">
          <a:solidFill>
            <a:schemeClr val="tx1"/>
          </a:solidFill>
          <a:latin typeface="+mn-lt"/>
        </a:defRPr>
      </a:lvl5pPr>
      <a:lvl6pPr marL="2256602" indent="-205146" algn="l" rtl="0" fontAlgn="base">
        <a:spcBef>
          <a:spcPct val="20000"/>
        </a:spcBef>
        <a:spcAft>
          <a:spcPct val="0"/>
        </a:spcAft>
        <a:buChar char="»"/>
        <a:defRPr sz="1800">
          <a:solidFill>
            <a:schemeClr val="tx1"/>
          </a:solidFill>
          <a:latin typeface="+mn-lt"/>
        </a:defRPr>
      </a:lvl6pPr>
      <a:lvl7pPr marL="2666893" indent="-205146" algn="l" rtl="0" fontAlgn="base">
        <a:spcBef>
          <a:spcPct val="20000"/>
        </a:spcBef>
        <a:spcAft>
          <a:spcPct val="0"/>
        </a:spcAft>
        <a:buChar char="»"/>
        <a:defRPr sz="1800">
          <a:solidFill>
            <a:schemeClr val="tx1"/>
          </a:solidFill>
          <a:latin typeface="+mn-lt"/>
        </a:defRPr>
      </a:lvl7pPr>
      <a:lvl8pPr marL="3077185" indent="-205146" algn="l" rtl="0" fontAlgn="base">
        <a:spcBef>
          <a:spcPct val="20000"/>
        </a:spcBef>
        <a:spcAft>
          <a:spcPct val="0"/>
        </a:spcAft>
        <a:buChar char="»"/>
        <a:defRPr sz="1800">
          <a:solidFill>
            <a:schemeClr val="tx1"/>
          </a:solidFill>
          <a:latin typeface="+mn-lt"/>
        </a:defRPr>
      </a:lvl8pPr>
      <a:lvl9pPr marL="3487476" indent="-205146" algn="l" rtl="0" fontAlgn="base">
        <a:spcBef>
          <a:spcPct val="20000"/>
        </a:spcBef>
        <a:spcAft>
          <a:spcPct val="0"/>
        </a:spcAft>
        <a:buChar char="»"/>
        <a:defRPr sz="1800">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6" Type="http://schemas.openxmlformats.org/officeDocument/2006/relationships/customXml" Target="../ink/ink23.xml"/><Relationship Id="rId21" Type="http://schemas.openxmlformats.org/officeDocument/2006/relationships/image" Target="../media/image16.emf"/><Relationship Id="rId42" Type="http://schemas.openxmlformats.org/officeDocument/2006/relationships/customXml" Target="../ink/ink31.xml"/><Relationship Id="rId47" Type="http://schemas.openxmlformats.org/officeDocument/2006/relationships/image" Target="../media/image29.emf"/><Relationship Id="rId63" Type="http://schemas.openxmlformats.org/officeDocument/2006/relationships/image" Target="../media/image37.emf"/><Relationship Id="rId68" Type="http://schemas.openxmlformats.org/officeDocument/2006/relationships/customXml" Target="../ink/ink44.xml"/><Relationship Id="rId84" Type="http://schemas.openxmlformats.org/officeDocument/2006/relationships/customXml" Target="../ink/ink52.xml"/><Relationship Id="rId16" Type="http://schemas.openxmlformats.org/officeDocument/2006/relationships/customXml" Target="../ink/ink18.xml"/><Relationship Id="rId11" Type="http://schemas.openxmlformats.org/officeDocument/2006/relationships/image" Target="../media/image11.emf"/><Relationship Id="rId32" Type="http://schemas.openxmlformats.org/officeDocument/2006/relationships/customXml" Target="../ink/ink26.xml"/><Relationship Id="rId37" Type="http://schemas.openxmlformats.org/officeDocument/2006/relationships/image" Target="../media/image24.emf"/><Relationship Id="rId53" Type="http://schemas.openxmlformats.org/officeDocument/2006/relationships/image" Target="../media/image320.emf"/><Relationship Id="rId58" Type="http://schemas.openxmlformats.org/officeDocument/2006/relationships/customXml" Target="../ink/ink39.xml"/><Relationship Id="rId74" Type="http://schemas.openxmlformats.org/officeDocument/2006/relationships/customXml" Target="../ink/ink47.xml"/><Relationship Id="rId79" Type="http://schemas.openxmlformats.org/officeDocument/2006/relationships/image" Target="../media/image451.emf"/><Relationship Id="rId5" Type="http://schemas.openxmlformats.org/officeDocument/2006/relationships/image" Target="../media/image810.emf"/><Relationship Id="rId19" Type="http://schemas.openxmlformats.org/officeDocument/2006/relationships/image" Target="../media/image15.emf"/><Relationship Id="rId14" Type="http://schemas.openxmlformats.org/officeDocument/2006/relationships/customXml" Target="../ink/ink17.xml"/><Relationship Id="rId22" Type="http://schemas.openxmlformats.org/officeDocument/2006/relationships/customXml" Target="../ink/ink21.xml"/><Relationship Id="rId27" Type="http://schemas.openxmlformats.org/officeDocument/2006/relationships/image" Target="../media/image19.emf"/><Relationship Id="rId30" Type="http://schemas.openxmlformats.org/officeDocument/2006/relationships/customXml" Target="../ink/ink25.xml"/><Relationship Id="rId35" Type="http://schemas.openxmlformats.org/officeDocument/2006/relationships/image" Target="../media/image23.emf"/><Relationship Id="rId43" Type="http://schemas.openxmlformats.org/officeDocument/2006/relationships/image" Target="../media/image27.emf"/><Relationship Id="rId48" Type="http://schemas.openxmlformats.org/officeDocument/2006/relationships/customXml" Target="../ink/ink34.xml"/><Relationship Id="rId56" Type="http://schemas.openxmlformats.org/officeDocument/2006/relationships/customXml" Target="../ink/ink38.xml"/><Relationship Id="rId64" Type="http://schemas.openxmlformats.org/officeDocument/2006/relationships/customXml" Target="../ink/ink42.xml"/><Relationship Id="rId69" Type="http://schemas.openxmlformats.org/officeDocument/2006/relationships/image" Target="../media/image40.emf"/><Relationship Id="rId77" Type="http://schemas.openxmlformats.org/officeDocument/2006/relationships/image" Target="../media/image441.emf"/><Relationship Id="rId8" Type="http://schemas.openxmlformats.org/officeDocument/2006/relationships/customXml" Target="../ink/ink14.xml"/><Relationship Id="rId51" Type="http://schemas.openxmlformats.org/officeDocument/2006/relationships/image" Target="../media/image310.emf"/><Relationship Id="rId72" Type="http://schemas.openxmlformats.org/officeDocument/2006/relationships/customXml" Target="../ink/ink46.xml"/><Relationship Id="rId80" Type="http://schemas.openxmlformats.org/officeDocument/2006/relationships/customXml" Target="../ink/ink50.xml"/><Relationship Id="rId85" Type="http://schemas.openxmlformats.org/officeDocument/2006/relationships/image" Target="../media/image48.emf"/><Relationship Id="rId3" Type="http://schemas.openxmlformats.org/officeDocument/2006/relationships/image" Target="../media/image7.png"/><Relationship Id="rId12" Type="http://schemas.openxmlformats.org/officeDocument/2006/relationships/customXml" Target="../ink/ink16.xml"/><Relationship Id="rId17" Type="http://schemas.openxmlformats.org/officeDocument/2006/relationships/image" Target="../media/image141.emf"/><Relationship Id="rId25" Type="http://schemas.openxmlformats.org/officeDocument/2006/relationships/image" Target="../media/image18.emf"/><Relationship Id="rId33" Type="http://schemas.openxmlformats.org/officeDocument/2006/relationships/image" Target="../media/image22.emf"/><Relationship Id="rId38" Type="http://schemas.openxmlformats.org/officeDocument/2006/relationships/customXml" Target="../ink/ink29.xml"/><Relationship Id="rId46" Type="http://schemas.openxmlformats.org/officeDocument/2006/relationships/customXml" Target="../ink/ink33.xml"/><Relationship Id="rId59" Type="http://schemas.openxmlformats.org/officeDocument/2006/relationships/image" Target="../media/image35.emf"/><Relationship Id="rId67" Type="http://schemas.openxmlformats.org/officeDocument/2006/relationships/image" Target="../media/image39.emf"/><Relationship Id="rId20" Type="http://schemas.openxmlformats.org/officeDocument/2006/relationships/customXml" Target="../ink/ink20.xml"/><Relationship Id="rId41" Type="http://schemas.openxmlformats.org/officeDocument/2006/relationships/image" Target="../media/image26.emf"/><Relationship Id="rId54" Type="http://schemas.openxmlformats.org/officeDocument/2006/relationships/customXml" Target="../ink/ink37.xml"/><Relationship Id="rId62" Type="http://schemas.openxmlformats.org/officeDocument/2006/relationships/customXml" Target="../ink/ink41.xml"/><Relationship Id="rId70" Type="http://schemas.openxmlformats.org/officeDocument/2006/relationships/customXml" Target="../ink/ink45.xml"/><Relationship Id="rId75" Type="http://schemas.openxmlformats.org/officeDocument/2006/relationships/image" Target="../media/image43.emf"/><Relationship Id="rId83"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customXml" Target="../ink/ink13.xml"/><Relationship Id="rId15" Type="http://schemas.openxmlformats.org/officeDocument/2006/relationships/image" Target="../media/image13.emf"/><Relationship Id="rId23" Type="http://schemas.openxmlformats.org/officeDocument/2006/relationships/image" Target="../media/image17.emf"/><Relationship Id="rId28" Type="http://schemas.openxmlformats.org/officeDocument/2006/relationships/customXml" Target="../ink/ink24.xml"/><Relationship Id="rId36" Type="http://schemas.openxmlformats.org/officeDocument/2006/relationships/customXml" Target="../ink/ink28.xml"/><Relationship Id="rId49" Type="http://schemas.openxmlformats.org/officeDocument/2006/relationships/image" Target="../media/image30.emf"/><Relationship Id="rId57" Type="http://schemas.openxmlformats.org/officeDocument/2006/relationships/image" Target="../media/image340.emf"/><Relationship Id="rId10" Type="http://schemas.openxmlformats.org/officeDocument/2006/relationships/customXml" Target="../ink/ink15.xml"/><Relationship Id="rId31" Type="http://schemas.openxmlformats.org/officeDocument/2006/relationships/image" Target="../media/image21.emf"/><Relationship Id="rId44" Type="http://schemas.openxmlformats.org/officeDocument/2006/relationships/customXml" Target="../ink/ink32.xml"/><Relationship Id="rId52" Type="http://schemas.openxmlformats.org/officeDocument/2006/relationships/customXml" Target="../ink/ink36.xml"/><Relationship Id="rId60" Type="http://schemas.openxmlformats.org/officeDocument/2006/relationships/customXml" Target="../ink/ink40.xml"/><Relationship Id="rId65" Type="http://schemas.openxmlformats.org/officeDocument/2006/relationships/image" Target="../media/image38.emf"/><Relationship Id="rId73" Type="http://schemas.openxmlformats.org/officeDocument/2006/relationships/image" Target="../media/image42.emf"/><Relationship Id="rId78" Type="http://schemas.openxmlformats.org/officeDocument/2006/relationships/customXml" Target="../ink/ink49.xml"/><Relationship Id="rId81" Type="http://schemas.openxmlformats.org/officeDocument/2006/relationships/image" Target="../media/image46.emf"/><Relationship Id="rId4" Type="http://schemas.openxmlformats.org/officeDocument/2006/relationships/customXml" Target="../ink/ink12.xml"/><Relationship Id="rId9" Type="http://schemas.openxmlformats.org/officeDocument/2006/relationships/image" Target="../media/image1010.emf"/><Relationship Id="rId13" Type="http://schemas.openxmlformats.org/officeDocument/2006/relationships/image" Target="../media/image126.emf"/><Relationship Id="rId18" Type="http://schemas.openxmlformats.org/officeDocument/2006/relationships/customXml" Target="../ink/ink19.xml"/><Relationship Id="rId39" Type="http://schemas.openxmlformats.org/officeDocument/2006/relationships/image" Target="../media/image25.emf"/><Relationship Id="rId34" Type="http://schemas.openxmlformats.org/officeDocument/2006/relationships/customXml" Target="../ink/ink27.xml"/><Relationship Id="rId50" Type="http://schemas.openxmlformats.org/officeDocument/2006/relationships/customXml" Target="../ink/ink35.xml"/><Relationship Id="rId55" Type="http://schemas.openxmlformats.org/officeDocument/2006/relationships/image" Target="../media/image33.emf"/><Relationship Id="rId76" Type="http://schemas.openxmlformats.org/officeDocument/2006/relationships/customXml" Target="../ink/ink48.xml"/><Relationship Id="rId7" Type="http://schemas.openxmlformats.org/officeDocument/2006/relationships/image" Target="../media/image9.emf"/><Relationship Id="rId71" Type="http://schemas.openxmlformats.org/officeDocument/2006/relationships/image" Target="../media/image41.emf"/><Relationship Id="rId2" Type="http://schemas.openxmlformats.org/officeDocument/2006/relationships/notesSlide" Target="../notesSlides/notesSlide10.xml"/><Relationship Id="rId29" Type="http://schemas.openxmlformats.org/officeDocument/2006/relationships/image" Target="../media/image20.emf"/><Relationship Id="rId24" Type="http://schemas.openxmlformats.org/officeDocument/2006/relationships/customXml" Target="../ink/ink22.xml"/><Relationship Id="rId40" Type="http://schemas.openxmlformats.org/officeDocument/2006/relationships/customXml" Target="../ink/ink30.xml"/><Relationship Id="rId45" Type="http://schemas.openxmlformats.org/officeDocument/2006/relationships/image" Target="../media/image28.emf"/><Relationship Id="rId66" Type="http://schemas.openxmlformats.org/officeDocument/2006/relationships/customXml" Target="../ink/ink43.xml"/><Relationship Id="rId61" Type="http://schemas.openxmlformats.org/officeDocument/2006/relationships/image" Target="../media/image360.emf"/><Relationship Id="rId82" Type="http://schemas.openxmlformats.org/officeDocument/2006/relationships/customXml" Target="../ink/ink51.xml"/></Relationships>
</file>

<file path=ppt/slides/_rels/slide11.xml.rels><?xml version="1.0" encoding="UTF-8" standalone="yes"?>
<Relationships xmlns="http://schemas.openxmlformats.org/package/2006/relationships"><Relationship Id="rId117" Type="http://schemas.openxmlformats.org/officeDocument/2006/relationships/image" Target="../media/image80.emf"/><Relationship Id="rId21" Type="http://schemas.openxmlformats.org/officeDocument/2006/relationships/image" Target="../media/image170.emf"/><Relationship Id="rId42" Type="http://schemas.openxmlformats.org/officeDocument/2006/relationships/customXml" Target="../ink/ink72.xml"/><Relationship Id="rId63" Type="http://schemas.openxmlformats.org/officeDocument/2006/relationships/image" Target="../media/image59.emf"/><Relationship Id="rId84" Type="http://schemas.openxmlformats.org/officeDocument/2006/relationships/customXml" Target="../ink/ink92.xml"/><Relationship Id="rId138" Type="http://schemas.openxmlformats.org/officeDocument/2006/relationships/customXml" Target="../ink/ink118.xml"/><Relationship Id="rId107" Type="http://schemas.openxmlformats.org/officeDocument/2006/relationships/image" Target="../media/image75.emf"/><Relationship Id="rId11" Type="http://schemas.openxmlformats.org/officeDocument/2006/relationships/image" Target="../media/image1260.emf"/><Relationship Id="rId32" Type="http://schemas.openxmlformats.org/officeDocument/2006/relationships/customXml" Target="../ink/ink67.xml"/><Relationship Id="rId53" Type="http://schemas.openxmlformats.org/officeDocument/2006/relationships/image" Target="../media/image53.emf"/><Relationship Id="rId74" Type="http://schemas.openxmlformats.org/officeDocument/2006/relationships/customXml" Target="../ink/ink88.xml"/><Relationship Id="rId128" Type="http://schemas.openxmlformats.org/officeDocument/2006/relationships/customXml" Target="../ink/ink113.xml"/><Relationship Id="rId149" Type="http://schemas.openxmlformats.org/officeDocument/2006/relationships/image" Target="../media/image62.emf"/><Relationship Id="rId5" Type="http://schemas.openxmlformats.org/officeDocument/2006/relationships/image" Target="../media/image49.emf"/><Relationship Id="rId95" Type="http://schemas.openxmlformats.org/officeDocument/2006/relationships/image" Target="../media/image70.emf"/><Relationship Id="rId22" Type="http://schemas.openxmlformats.org/officeDocument/2006/relationships/customXml" Target="../ink/ink62.xml"/><Relationship Id="rId27" Type="http://schemas.openxmlformats.org/officeDocument/2006/relationships/image" Target="../media/image200.emf"/><Relationship Id="rId43" Type="http://schemas.openxmlformats.org/officeDocument/2006/relationships/image" Target="../media/image470.emf"/><Relationship Id="rId48" Type="http://schemas.openxmlformats.org/officeDocument/2006/relationships/customXml" Target="../ink/ink75.xml"/><Relationship Id="rId64" Type="http://schemas.openxmlformats.org/officeDocument/2006/relationships/customXml" Target="../ink/ink83.xml"/><Relationship Id="rId69" Type="http://schemas.openxmlformats.org/officeDocument/2006/relationships/image" Target="../media/image241.emf"/><Relationship Id="rId113" Type="http://schemas.openxmlformats.org/officeDocument/2006/relationships/image" Target="../media/image78.emf"/><Relationship Id="rId118" Type="http://schemas.openxmlformats.org/officeDocument/2006/relationships/customXml" Target="../ink/ink108.xml"/><Relationship Id="rId134" Type="http://schemas.openxmlformats.org/officeDocument/2006/relationships/customXml" Target="../ink/ink116.xml"/><Relationship Id="rId139" Type="http://schemas.openxmlformats.org/officeDocument/2006/relationships/image" Target="../media/image91.emf"/><Relationship Id="rId80" Type="http://schemas.openxmlformats.org/officeDocument/2006/relationships/customXml" Target="../ink/ink90.xml"/><Relationship Id="rId85" Type="http://schemas.openxmlformats.org/officeDocument/2006/relationships/image" Target="../media/image65.emf"/><Relationship Id="rId150" Type="http://schemas.openxmlformats.org/officeDocument/2006/relationships/customXml" Target="../ink/ink124.xml"/><Relationship Id="rId155" Type="http://schemas.openxmlformats.org/officeDocument/2006/relationships/image" Target="../media/image97.emf"/><Relationship Id="rId12" Type="http://schemas.openxmlformats.org/officeDocument/2006/relationships/customXml" Target="../ink/ink57.xml"/><Relationship Id="rId17" Type="http://schemas.openxmlformats.org/officeDocument/2006/relationships/image" Target="../media/image151.emf"/><Relationship Id="rId33" Type="http://schemas.openxmlformats.org/officeDocument/2006/relationships/image" Target="../media/image251.emf"/><Relationship Id="rId38" Type="http://schemas.openxmlformats.org/officeDocument/2006/relationships/customXml" Target="../ink/ink70.xml"/><Relationship Id="rId59" Type="http://schemas.openxmlformats.org/officeDocument/2006/relationships/image" Target="../media/image57.emf"/><Relationship Id="rId103" Type="http://schemas.openxmlformats.org/officeDocument/2006/relationships/image" Target="../media/image73.emf"/><Relationship Id="rId108" Type="http://schemas.openxmlformats.org/officeDocument/2006/relationships/customXml" Target="../ink/ink103.xml"/><Relationship Id="rId124" Type="http://schemas.openxmlformats.org/officeDocument/2006/relationships/customXml" Target="../ink/ink111.xml"/><Relationship Id="rId129" Type="http://schemas.openxmlformats.org/officeDocument/2006/relationships/image" Target="../media/image86.emf"/><Relationship Id="rId54" Type="http://schemas.openxmlformats.org/officeDocument/2006/relationships/customXml" Target="../ink/ink78.xml"/><Relationship Id="rId70" Type="http://schemas.openxmlformats.org/officeDocument/2006/relationships/customXml" Target="../ink/ink86.xml"/><Relationship Id="rId75" Type="http://schemas.openxmlformats.org/officeDocument/2006/relationships/image" Target="../media/image61.emf"/><Relationship Id="rId91" Type="http://schemas.openxmlformats.org/officeDocument/2006/relationships/image" Target="../media/image68.emf"/><Relationship Id="rId96" Type="http://schemas.openxmlformats.org/officeDocument/2006/relationships/customXml" Target="../ink/ink97.xml"/><Relationship Id="rId140" Type="http://schemas.openxmlformats.org/officeDocument/2006/relationships/customXml" Target="../ink/ink119.xml"/><Relationship Id="rId145" Type="http://schemas.openxmlformats.org/officeDocument/2006/relationships/image" Target="../media/image94.emf"/><Relationship Id="rId1" Type="http://schemas.openxmlformats.org/officeDocument/2006/relationships/slideLayout" Target="../slideLayouts/slideLayout2.xml"/><Relationship Id="rId6" Type="http://schemas.openxmlformats.org/officeDocument/2006/relationships/customXml" Target="../ink/ink54.xml"/><Relationship Id="rId23" Type="http://schemas.openxmlformats.org/officeDocument/2006/relationships/image" Target="../media/image180.emf"/><Relationship Id="rId28" Type="http://schemas.openxmlformats.org/officeDocument/2006/relationships/customXml" Target="../ink/ink65.xml"/><Relationship Id="rId49" Type="http://schemas.openxmlformats.org/officeDocument/2006/relationships/image" Target="../media/image51.emf"/><Relationship Id="rId114" Type="http://schemas.openxmlformats.org/officeDocument/2006/relationships/customXml" Target="../ink/ink106.xml"/><Relationship Id="rId119" Type="http://schemas.openxmlformats.org/officeDocument/2006/relationships/image" Target="../media/image81.emf"/><Relationship Id="rId44" Type="http://schemas.openxmlformats.org/officeDocument/2006/relationships/customXml" Target="../ink/ink73.xml"/><Relationship Id="rId60" Type="http://schemas.openxmlformats.org/officeDocument/2006/relationships/customXml" Target="../ink/ink81.xml"/><Relationship Id="rId65" Type="http://schemas.openxmlformats.org/officeDocument/2006/relationships/image" Target="../media/image60.emf"/><Relationship Id="rId81" Type="http://schemas.openxmlformats.org/officeDocument/2006/relationships/image" Target="../media/image63.emf"/><Relationship Id="rId86" Type="http://schemas.openxmlformats.org/officeDocument/2006/relationships/customXml" Target="../ink/ink93.xml"/><Relationship Id="rId130" Type="http://schemas.openxmlformats.org/officeDocument/2006/relationships/customXml" Target="../ink/ink114.xml"/><Relationship Id="rId135" Type="http://schemas.openxmlformats.org/officeDocument/2006/relationships/image" Target="../media/image89.emf"/><Relationship Id="rId151" Type="http://schemas.openxmlformats.org/officeDocument/2006/relationships/image" Target="../media/image67.emf"/><Relationship Id="rId156" Type="http://schemas.openxmlformats.org/officeDocument/2006/relationships/customXml" Target="../ink/ink127.xml"/><Relationship Id="rId13" Type="http://schemas.openxmlformats.org/officeDocument/2006/relationships/image" Target="../media/image130.emf"/><Relationship Id="rId18" Type="http://schemas.openxmlformats.org/officeDocument/2006/relationships/customXml" Target="../ink/ink60.xml"/><Relationship Id="rId39" Type="http://schemas.openxmlformats.org/officeDocument/2006/relationships/image" Target="../media/image45.emf"/><Relationship Id="rId109" Type="http://schemas.openxmlformats.org/officeDocument/2006/relationships/image" Target="../media/image76.emf"/><Relationship Id="rId34" Type="http://schemas.openxmlformats.org/officeDocument/2006/relationships/customXml" Target="../ink/ink68.xml"/><Relationship Id="rId50" Type="http://schemas.openxmlformats.org/officeDocument/2006/relationships/customXml" Target="../ink/ink76.xml"/><Relationship Id="rId55" Type="http://schemas.openxmlformats.org/officeDocument/2006/relationships/image" Target="../media/image54.emf"/><Relationship Id="rId76" Type="http://schemas.openxmlformats.org/officeDocument/2006/relationships/customXml" Target="../ink/ink89.xml"/><Relationship Id="rId97" Type="http://schemas.openxmlformats.org/officeDocument/2006/relationships/image" Target="../media/image71.emf"/><Relationship Id="rId104" Type="http://schemas.openxmlformats.org/officeDocument/2006/relationships/customXml" Target="../ink/ink101.xml"/><Relationship Id="rId120" Type="http://schemas.openxmlformats.org/officeDocument/2006/relationships/customXml" Target="../ink/ink109.xml"/><Relationship Id="rId125" Type="http://schemas.openxmlformats.org/officeDocument/2006/relationships/image" Target="../media/image84.emf"/><Relationship Id="rId141" Type="http://schemas.openxmlformats.org/officeDocument/2006/relationships/image" Target="../media/image92.emf"/><Relationship Id="rId146" Type="http://schemas.openxmlformats.org/officeDocument/2006/relationships/customXml" Target="../ink/ink122.xml"/><Relationship Id="rId7" Type="http://schemas.openxmlformats.org/officeDocument/2006/relationships/image" Target="../media/image911.emf"/><Relationship Id="rId71" Type="http://schemas.openxmlformats.org/officeDocument/2006/relationships/image" Target="../media/image260.emf"/><Relationship Id="rId92" Type="http://schemas.openxmlformats.org/officeDocument/2006/relationships/customXml" Target="../ink/ink95.xml"/><Relationship Id="rId2" Type="http://schemas.openxmlformats.org/officeDocument/2006/relationships/notesSlide" Target="../notesSlides/notesSlide11.xml"/><Relationship Id="rId29" Type="http://schemas.openxmlformats.org/officeDocument/2006/relationships/image" Target="../media/image210.emf"/><Relationship Id="rId24" Type="http://schemas.openxmlformats.org/officeDocument/2006/relationships/customXml" Target="../ink/ink63.xml"/><Relationship Id="rId40" Type="http://schemas.openxmlformats.org/officeDocument/2006/relationships/customXml" Target="../ink/ink71.xml"/><Relationship Id="rId45" Type="http://schemas.openxmlformats.org/officeDocument/2006/relationships/image" Target="../media/image480.emf"/><Relationship Id="rId66" Type="http://schemas.openxmlformats.org/officeDocument/2006/relationships/customXml" Target="../ink/ink84.xml"/><Relationship Id="rId87" Type="http://schemas.openxmlformats.org/officeDocument/2006/relationships/image" Target="../media/image66.emf"/><Relationship Id="rId110" Type="http://schemas.openxmlformats.org/officeDocument/2006/relationships/customXml" Target="../ink/ink104.xml"/><Relationship Id="rId115" Type="http://schemas.openxmlformats.org/officeDocument/2006/relationships/image" Target="../media/image79.emf"/><Relationship Id="rId131" Type="http://schemas.openxmlformats.org/officeDocument/2006/relationships/image" Target="../media/image87.emf"/><Relationship Id="rId136" Type="http://schemas.openxmlformats.org/officeDocument/2006/relationships/customXml" Target="../ink/ink117.xml"/><Relationship Id="rId157" Type="http://schemas.openxmlformats.org/officeDocument/2006/relationships/image" Target="../media/image98.emf"/><Relationship Id="rId61" Type="http://schemas.openxmlformats.org/officeDocument/2006/relationships/image" Target="../media/image58.emf"/><Relationship Id="rId82" Type="http://schemas.openxmlformats.org/officeDocument/2006/relationships/customXml" Target="../ink/ink91.xml"/><Relationship Id="rId152" Type="http://schemas.openxmlformats.org/officeDocument/2006/relationships/customXml" Target="../ink/ink125.xml"/><Relationship Id="rId19" Type="http://schemas.openxmlformats.org/officeDocument/2006/relationships/image" Target="../media/image160.emf"/><Relationship Id="rId14" Type="http://schemas.openxmlformats.org/officeDocument/2006/relationships/customXml" Target="../ink/ink58.xml"/><Relationship Id="rId30" Type="http://schemas.openxmlformats.org/officeDocument/2006/relationships/customXml" Target="../ink/ink66.xml"/><Relationship Id="rId35" Type="http://schemas.openxmlformats.org/officeDocument/2006/relationships/image" Target="../media/image430.emf"/><Relationship Id="rId56" Type="http://schemas.openxmlformats.org/officeDocument/2006/relationships/customXml" Target="../ink/ink79.xml"/><Relationship Id="rId100" Type="http://schemas.openxmlformats.org/officeDocument/2006/relationships/customXml" Target="../ink/ink99.xml"/><Relationship Id="rId105" Type="http://schemas.openxmlformats.org/officeDocument/2006/relationships/image" Target="../media/image74.emf"/><Relationship Id="rId126" Type="http://schemas.openxmlformats.org/officeDocument/2006/relationships/customXml" Target="../ink/ink112.xml"/><Relationship Id="rId147" Type="http://schemas.openxmlformats.org/officeDocument/2006/relationships/image" Target="../media/image95.emf"/><Relationship Id="rId8" Type="http://schemas.openxmlformats.org/officeDocument/2006/relationships/customXml" Target="../ink/ink55.xml"/><Relationship Id="rId51" Type="http://schemas.openxmlformats.org/officeDocument/2006/relationships/image" Target="../media/image52.emf"/><Relationship Id="rId72" Type="http://schemas.openxmlformats.org/officeDocument/2006/relationships/customXml" Target="../ink/ink87.xml"/><Relationship Id="rId93" Type="http://schemas.openxmlformats.org/officeDocument/2006/relationships/image" Target="../media/image69.emf"/><Relationship Id="rId98" Type="http://schemas.openxmlformats.org/officeDocument/2006/relationships/customXml" Target="../ink/ink98.xml"/><Relationship Id="rId121" Type="http://schemas.openxmlformats.org/officeDocument/2006/relationships/image" Target="../media/image82.emf"/><Relationship Id="rId142" Type="http://schemas.openxmlformats.org/officeDocument/2006/relationships/customXml" Target="../ink/ink120.xml"/><Relationship Id="rId3" Type="http://schemas.openxmlformats.org/officeDocument/2006/relationships/image" Target="../media/image7.png"/><Relationship Id="rId25" Type="http://schemas.openxmlformats.org/officeDocument/2006/relationships/image" Target="../media/image190.emf"/><Relationship Id="rId46" Type="http://schemas.openxmlformats.org/officeDocument/2006/relationships/customXml" Target="../ink/ink74.xml"/><Relationship Id="rId67" Type="http://schemas.openxmlformats.org/officeDocument/2006/relationships/image" Target="../media/image232.emf"/><Relationship Id="rId116" Type="http://schemas.openxmlformats.org/officeDocument/2006/relationships/customXml" Target="../ink/ink107.xml"/><Relationship Id="rId137" Type="http://schemas.openxmlformats.org/officeDocument/2006/relationships/image" Target="../media/image90.emf"/><Relationship Id="rId20" Type="http://schemas.openxmlformats.org/officeDocument/2006/relationships/customXml" Target="../ink/ink61.xml"/><Relationship Id="rId41" Type="http://schemas.openxmlformats.org/officeDocument/2006/relationships/image" Target="../media/image460.emf"/><Relationship Id="rId62" Type="http://schemas.openxmlformats.org/officeDocument/2006/relationships/customXml" Target="../ink/ink82.xml"/><Relationship Id="rId83" Type="http://schemas.openxmlformats.org/officeDocument/2006/relationships/image" Target="../media/image64.emf"/><Relationship Id="rId88" Type="http://schemas.openxmlformats.org/officeDocument/2006/relationships/customXml" Target="../ink/ink94.xml"/><Relationship Id="rId111" Type="http://schemas.openxmlformats.org/officeDocument/2006/relationships/image" Target="../media/image77.emf"/><Relationship Id="rId132" Type="http://schemas.openxmlformats.org/officeDocument/2006/relationships/customXml" Target="../ink/ink115.xml"/><Relationship Id="rId153" Type="http://schemas.openxmlformats.org/officeDocument/2006/relationships/image" Target="../media/image96.emf"/><Relationship Id="rId15" Type="http://schemas.openxmlformats.org/officeDocument/2006/relationships/image" Target="../media/image1410.emf"/><Relationship Id="rId36" Type="http://schemas.openxmlformats.org/officeDocument/2006/relationships/customXml" Target="../ink/ink69.xml"/><Relationship Id="rId57" Type="http://schemas.openxmlformats.org/officeDocument/2006/relationships/image" Target="../media/image55.emf"/><Relationship Id="rId106" Type="http://schemas.openxmlformats.org/officeDocument/2006/relationships/customXml" Target="../ink/ink102.xml"/><Relationship Id="rId127" Type="http://schemas.openxmlformats.org/officeDocument/2006/relationships/image" Target="../media/image85.emf"/><Relationship Id="rId10" Type="http://schemas.openxmlformats.org/officeDocument/2006/relationships/customXml" Target="../ink/ink56.xml"/><Relationship Id="rId31" Type="http://schemas.openxmlformats.org/officeDocument/2006/relationships/image" Target="../media/image220.emf"/><Relationship Id="rId52" Type="http://schemas.openxmlformats.org/officeDocument/2006/relationships/customXml" Target="../ink/ink77.xml"/><Relationship Id="rId73" Type="http://schemas.openxmlformats.org/officeDocument/2006/relationships/image" Target="../media/image10100.emf"/><Relationship Id="rId94" Type="http://schemas.openxmlformats.org/officeDocument/2006/relationships/customXml" Target="../ink/ink96.xml"/><Relationship Id="rId99" Type="http://schemas.openxmlformats.org/officeDocument/2006/relationships/image" Target="../media/image281.emf"/><Relationship Id="rId101" Type="http://schemas.openxmlformats.org/officeDocument/2006/relationships/image" Target="../media/image72.emf"/><Relationship Id="rId122" Type="http://schemas.openxmlformats.org/officeDocument/2006/relationships/customXml" Target="../ink/ink110.xml"/><Relationship Id="rId143" Type="http://schemas.openxmlformats.org/officeDocument/2006/relationships/image" Target="../media/image93.emf"/><Relationship Id="rId148" Type="http://schemas.openxmlformats.org/officeDocument/2006/relationships/customXml" Target="../ink/ink123.xml"/><Relationship Id="rId4" Type="http://schemas.openxmlformats.org/officeDocument/2006/relationships/customXml" Target="../ink/ink53.xml"/><Relationship Id="rId9" Type="http://schemas.openxmlformats.org/officeDocument/2006/relationships/image" Target="../media/image110.emf"/><Relationship Id="rId26" Type="http://schemas.openxmlformats.org/officeDocument/2006/relationships/customXml" Target="../ink/ink64.xml"/><Relationship Id="rId47" Type="http://schemas.openxmlformats.org/officeDocument/2006/relationships/image" Target="../media/image50.emf"/><Relationship Id="rId68" Type="http://schemas.openxmlformats.org/officeDocument/2006/relationships/customXml" Target="../ink/ink85.xml"/><Relationship Id="rId112" Type="http://schemas.openxmlformats.org/officeDocument/2006/relationships/customXml" Target="../ink/ink105.xml"/><Relationship Id="rId133" Type="http://schemas.openxmlformats.org/officeDocument/2006/relationships/image" Target="../media/image88.emf"/><Relationship Id="rId154" Type="http://schemas.openxmlformats.org/officeDocument/2006/relationships/customXml" Target="../ink/ink126.xml"/><Relationship Id="rId16" Type="http://schemas.openxmlformats.org/officeDocument/2006/relationships/customXml" Target="../ink/ink59.xml"/><Relationship Id="rId37" Type="http://schemas.openxmlformats.org/officeDocument/2006/relationships/image" Target="../media/image44.emf"/><Relationship Id="rId58" Type="http://schemas.openxmlformats.org/officeDocument/2006/relationships/customXml" Target="../ink/ink80.xml"/><Relationship Id="rId79" Type="http://schemas.openxmlformats.org/officeDocument/2006/relationships/image" Target="../media/image270.emf"/><Relationship Id="rId102" Type="http://schemas.openxmlformats.org/officeDocument/2006/relationships/customXml" Target="../ink/ink100.xml"/><Relationship Id="rId123" Type="http://schemas.openxmlformats.org/officeDocument/2006/relationships/image" Target="../media/image83.emf"/><Relationship Id="rId144" Type="http://schemas.openxmlformats.org/officeDocument/2006/relationships/customXml" Target="../ink/ink121.xml"/></Relationships>
</file>

<file path=ppt/slides/_rels/slide12.xml.rels><?xml version="1.0" encoding="UTF-8" standalone="yes"?>
<Relationships xmlns="http://schemas.openxmlformats.org/package/2006/relationships"><Relationship Id="rId8" Type="http://schemas.openxmlformats.org/officeDocument/2006/relationships/image" Target="../media/image231.emf"/><Relationship Id="rId3" Type="http://schemas.openxmlformats.org/officeDocument/2006/relationships/customXml" Target="../ink/ink128.xml"/><Relationship Id="rId7" Type="http://schemas.openxmlformats.org/officeDocument/2006/relationships/customXml" Target="../ink/ink13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0.emf"/><Relationship Id="rId5" Type="http://schemas.openxmlformats.org/officeDocument/2006/relationships/customXml" Target="../ink/ink129.xml"/><Relationship Id="rId4" Type="http://schemas.openxmlformats.org/officeDocument/2006/relationships/image" Target="../media/image910.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131.xml"/></Relationships>
</file>

<file path=ppt/slides/_rels/slide14.xml.rels><?xml version="1.0" encoding="UTF-8" standalone="yes"?>
<Relationships xmlns="http://schemas.openxmlformats.org/package/2006/relationships"><Relationship Id="rId117" Type="http://schemas.openxmlformats.org/officeDocument/2006/relationships/image" Target="../media/image70.png"/><Relationship Id="rId21" Type="http://schemas.openxmlformats.org/officeDocument/2006/relationships/image" Target="../media/image22.png"/><Relationship Id="rId42" Type="http://schemas.openxmlformats.org/officeDocument/2006/relationships/customXml" Target="../ink/ink152.xml"/><Relationship Id="rId63" Type="http://schemas.openxmlformats.org/officeDocument/2006/relationships/image" Target="../media/image43.png"/><Relationship Id="rId84" Type="http://schemas.openxmlformats.org/officeDocument/2006/relationships/customXml" Target="../ink/ink173.xml"/><Relationship Id="rId16" Type="http://schemas.openxmlformats.org/officeDocument/2006/relationships/customXml" Target="../ink/ink139.xml"/><Relationship Id="rId107" Type="http://schemas.openxmlformats.org/officeDocument/2006/relationships/image" Target="../media/image65.png"/><Relationship Id="rId11" Type="http://schemas.openxmlformats.org/officeDocument/2006/relationships/image" Target="../media/image17.png"/><Relationship Id="rId32" Type="http://schemas.openxmlformats.org/officeDocument/2006/relationships/customXml" Target="../ink/ink147.xml"/><Relationship Id="rId37" Type="http://schemas.openxmlformats.org/officeDocument/2006/relationships/image" Target="../media/image30.png"/><Relationship Id="rId53" Type="http://schemas.openxmlformats.org/officeDocument/2006/relationships/image" Target="../media/image38.png"/><Relationship Id="rId58" Type="http://schemas.openxmlformats.org/officeDocument/2006/relationships/customXml" Target="../ink/ink160.xml"/><Relationship Id="rId74" Type="http://schemas.openxmlformats.org/officeDocument/2006/relationships/customXml" Target="../ink/ink168.xml"/><Relationship Id="rId79" Type="http://schemas.openxmlformats.org/officeDocument/2006/relationships/image" Target="../media/image51.png"/><Relationship Id="rId102" Type="http://schemas.openxmlformats.org/officeDocument/2006/relationships/customXml" Target="../ink/ink182.xml"/><Relationship Id="rId123" Type="http://schemas.openxmlformats.org/officeDocument/2006/relationships/image" Target="../media/image73.png"/><Relationship Id="rId128" Type="http://schemas.openxmlformats.org/officeDocument/2006/relationships/customXml" Target="../ink/ink195.xml"/><Relationship Id="rId5" Type="http://schemas.openxmlformats.org/officeDocument/2006/relationships/image" Target="../media/image14.png"/><Relationship Id="rId90" Type="http://schemas.openxmlformats.org/officeDocument/2006/relationships/customXml" Target="../ink/ink176.xml"/><Relationship Id="rId95" Type="http://schemas.openxmlformats.org/officeDocument/2006/relationships/image" Target="../media/image59.png"/><Relationship Id="rId22" Type="http://schemas.openxmlformats.org/officeDocument/2006/relationships/customXml" Target="../ink/ink142.xml"/><Relationship Id="rId27" Type="http://schemas.openxmlformats.org/officeDocument/2006/relationships/image" Target="../media/image25.png"/><Relationship Id="rId43" Type="http://schemas.openxmlformats.org/officeDocument/2006/relationships/image" Target="../media/image33.png"/><Relationship Id="rId48" Type="http://schemas.openxmlformats.org/officeDocument/2006/relationships/customXml" Target="../ink/ink155.xml"/><Relationship Id="rId64" Type="http://schemas.openxmlformats.org/officeDocument/2006/relationships/customXml" Target="../ink/ink163.xml"/><Relationship Id="rId69" Type="http://schemas.openxmlformats.org/officeDocument/2006/relationships/image" Target="../media/image46.png"/><Relationship Id="rId113" Type="http://schemas.openxmlformats.org/officeDocument/2006/relationships/image" Target="../media/image68.png"/><Relationship Id="rId118" Type="http://schemas.openxmlformats.org/officeDocument/2006/relationships/customXml" Target="../ink/ink190.xml"/><Relationship Id="rId134" Type="http://schemas.openxmlformats.org/officeDocument/2006/relationships/customXml" Target="../ink/ink198.xml"/><Relationship Id="rId80" Type="http://schemas.openxmlformats.org/officeDocument/2006/relationships/customXml" Target="../ink/ink171.xml"/><Relationship Id="rId85" Type="http://schemas.openxmlformats.org/officeDocument/2006/relationships/image" Target="../media/image54.png"/><Relationship Id="rId12" Type="http://schemas.openxmlformats.org/officeDocument/2006/relationships/customXml" Target="../ink/ink137.xml"/><Relationship Id="rId17" Type="http://schemas.openxmlformats.org/officeDocument/2006/relationships/image" Target="../media/image20.png"/><Relationship Id="rId33" Type="http://schemas.openxmlformats.org/officeDocument/2006/relationships/image" Target="../media/image28.png"/><Relationship Id="rId38" Type="http://schemas.openxmlformats.org/officeDocument/2006/relationships/customXml" Target="../ink/ink150.xml"/><Relationship Id="rId59" Type="http://schemas.openxmlformats.org/officeDocument/2006/relationships/image" Target="../media/image41.png"/><Relationship Id="rId103" Type="http://schemas.openxmlformats.org/officeDocument/2006/relationships/image" Target="../media/image63.png"/><Relationship Id="rId108" Type="http://schemas.openxmlformats.org/officeDocument/2006/relationships/customXml" Target="../ink/ink185.xml"/><Relationship Id="rId124" Type="http://schemas.openxmlformats.org/officeDocument/2006/relationships/customXml" Target="../ink/ink193.xml"/><Relationship Id="rId129" Type="http://schemas.openxmlformats.org/officeDocument/2006/relationships/image" Target="../media/image76.png"/><Relationship Id="rId54" Type="http://schemas.openxmlformats.org/officeDocument/2006/relationships/customXml" Target="../ink/ink158.xml"/><Relationship Id="rId70" Type="http://schemas.openxmlformats.org/officeDocument/2006/relationships/customXml" Target="../ink/ink166.xml"/><Relationship Id="rId75" Type="http://schemas.openxmlformats.org/officeDocument/2006/relationships/image" Target="../media/image49.png"/><Relationship Id="rId91" Type="http://schemas.openxmlformats.org/officeDocument/2006/relationships/image" Target="../media/image57.png"/><Relationship Id="rId96" Type="http://schemas.openxmlformats.org/officeDocument/2006/relationships/customXml" Target="../ink/ink179.xml"/><Relationship Id="rId1" Type="http://schemas.openxmlformats.org/officeDocument/2006/relationships/slideLayout" Target="../slideLayouts/slideLayout6.xml"/><Relationship Id="rId6" Type="http://schemas.openxmlformats.org/officeDocument/2006/relationships/customXml" Target="../ink/ink134.xml"/><Relationship Id="rId23" Type="http://schemas.openxmlformats.org/officeDocument/2006/relationships/image" Target="../media/image23.png"/><Relationship Id="rId28" Type="http://schemas.openxmlformats.org/officeDocument/2006/relationships/customXml" Target="../ink/ink145.xml"/><Relationship Id="rId49" Type="http://schemas.openxmlformats.org/officeDocument/2006/relationships/image" Target="../media/image36.png"/><Relationship Id="rId114" Type="http://schemas.openxmlformats.org/officeDocument/2006/relationships/customXml" Target="../ink/ink188.xml"/><Relationship Id="rId119" Type="http://schemas.openxmlformats.org/officeDocument/2006/relationships/image" Target="../media/image71.png"/><Relationship Id="rId44" Type="http://schemas.openxmlformats.org/officeDocument/2006/relationships/customXml" Target="../ink/ink153.xml"/><Relationship Id="rId60" Type="http://schemas.openxmlformats.org/officeDocument/2006/relationships/customXml" Target="../ink/ink161.xml"/><Relationship Id="rId65" Type="http://schemas.openxmlformats.org/officeDocument/2006/relationships/image" Target="../media/image44.png"/><Relationship Id="rId81" Type="http://schemas.openxmlformats.org/officeDocument/2006/relationships/image" Target="../media/image52.png"/><Relationship Id="rId86" Type="http://schemas.openxmlformats.org/officeDocument/2006/relationships/customXml" Target="../ink/ink174.xml"/><Relationship Id="rId130" Type="http://schemas.openxmlformats.org/officeDocument/2006/relationships/customXml" Target="../ink/ink196.xml"/><Relationship Id="rId135" Type="http://schemas.openxmlformats.org/officeDocument/2006/relationships/image" Target="../media/image79.png"/><Relationship Id="rId13" Type="http://schemas.openxmlformats.org/officeDocument/2006/relationships/image" Target="../media/image18.png"/><Relationship Id="rId18" Type="http://schemas.openxmlformats.org/officeDocument/2006/relationships/customXml" Target="../ink/ink140.xml"/><Relationship Id="rId39" Type="http://schemas.openxmlformats.org/officeDocument/2006/relationships/image" Target="../media/image31.png"/><Relationship Id="rId109" Type="http://schemas.openxmlformats.org/officeDocument/2006/relationships/image" Target="../media/image66.png"/><Relationship Id="rId34" Type="http://schemas.openxmlformats.org/officeDocument/2006/relationships/customXml" Target="../ink/ink148.xml"/><Relationship Id="rId50" Type="http://schemas.openxmlformats.org/officeDocument/2006/relationships/customXml" Target="../ink/ink156.xml"/><Relationship Id="rId55" Type="http://schemas.openxmlformats.org/officeDocument/2006/relationships/image" Target="../media/image39.png"/><Relationship Id="rId76" Type="http://schemas.openxmlformats.org/officeDocument/2006/relationships/customXml" Target="../ink/ink169.xml"/><Relationship Id="rId97" Type="http://schemas.openxmlformats.org/officeDocument/2006/relationships/image" Target="../media/image60.png"/><Relationship Id="rId104" Type="http://schemas.openxmlformats.org/officeDocument/2006/relationships/customXml" Target="../ink/ink183.xml"/><Relationship Id="rId120" Type="http://schemas.openxmlformats.org/officeDocument/2006/relationships/customXml" Target="../ink/ink191.xml"/><Relationship Id="rId125" Type="http://schemas.openxmlformats.org/officeDocument/2006/relationships/image" Target="../media/image74.png"/><Relationship Id="rId7" Type="http://schemas.openxmlformats.org/officeDocument/2006/relationships/image" Target="../media/image15.png"/><Relationship Id="rId71" Type="http://schemas.openxmlformats.org/officeDocument/2006/relationships/image" Target="../media/image47.png"/><Relationship Id="rId92" Type="http://schemas.openxmlformats.org/officeDocument/2006/relationships/customXml" Target="../ink/ink177.xml"/><Relationship Id="rId2" Type="http://schemas.openxmlformats.org/officeDocument/2006/relationships/customXml" Target="../ink/ink132.xml"/><Relationship Id="rId29" Type="http://schemas.openxmlformats.org/officeDocument/2006/relationships/image" Target="../media/image26.png"/><Relationship Id="rId24" Type="http://schemas.openxmlformats.org/officeDocument/2006/relationships/customXml" Target="../ink/ink143.xml"/><Relationship Id="rId40" Type="http://schemas.openxmlformats.org/officeDocument/2006/relationships/customXml" Target="../ink/ink151.xml"/><Relationship Id="rId45" Type="http://schemas.openxmlformats.org/officeDocument/2006/relationships/image" Target="../media/image34.png"/><Relationship Id="rId66" Type="http://schemas.openxmlformats.org/officeDocument/2006/relationships/customXml" Target="../ink/ink164.xml"/><Relationship Id="rId87" Type="http://schemas.openxmlformats.org/officeDocument/2006/relationships/image" Target="../media/image55.png"/><Relationship Id="rId110" Type="http://schemas.openxmlformats.org/officeDocument/2006/relationships/customXml" Target="../ink/ink186.xml"/><Relationship Id="rId115" Type="http://schemas.openxmlformats.org/officeDocument/2006/relationships/image" Target="../media/image69.png"/><Relationship Id="rId131" Type="http://schemas.openxmlformats.org/officeDocument/2006/relationships/image" Target="../media/image77.png"/><Relationship Id="rId136" Type="http://schemas.openxmlformats.org/officeDocument/2006/relationships/customXml" Target="../ink/ink199.xml"/><Relationship Id="rId61" Type="http://schemas.openxmlformats.org/officeDocument/2006/relationships/image" Target="../media/image42.png"/><Relationship Id="rId82" Type="http://schemas.openxmlformats.org/officeDocument/2006/relationships/customXml" Target="../ink/ink172.xml"/><Relationship Id="rId19" Type="http://schemas.openxmlformats.org/officeDocument/2006/relationships/image" Target="../media/image21.png"/><Relationship Id="rId14" Type="http://schemas.openxmlformats.org/officeDocument/2006/relationships/customXml" Target="../ink/ink138.xml"/><Relationship Id="rId30" Type="http://schemas.openxmlformats.org/officeDocument/2006/relationships/customXml" Target="../ink/ink146.xml"/><Relationship Id="rId35" Type="http://schemas.openxmlformats.org/officeDocument/2006/relationships/image" Target="../media/image29.png"/><Relationship Id="rId56" Type="http://schemas.openxmlformats.org/officeDocument/2006/relationships/customXml" Target="../ink/ink159.xml"/><Relationship Id="rId77" Type="http://schemas.openxmlformats.org/officeDocument/2006/relationships/image" Target="../media/image50.png"/><Relationship Id="rId100" Type="http://schemas.openxmlformats.org/officeDocument/2006/relationships/customXml" Target="../ink/ink181.xml"/><Relationship Id="rId105" Type="http://schemas.openxmlformats.org/officeDocument/2006/relationships/image" Target="../media/image64.png"/><Relationship Id="rId126" Type="http://schemas.openxmlformats.org/officeDocument/2006/relationships/customXml" Target="../ink/ink194.xml"/><Relationship Id="rId8" Type="http://schemas.openxmlformats.org/officeDocument/2006/relationships/customXml" Target="../ink/ink135.xml"/><Relationship Id="rId51" Type="http://schemas.openxmlformats.org/officeDocument/2006/relationships/image" Target="../media/image37.png"/><Relationship Id="rId72" Type="http://schemas.openxmlformats.org/officeDocument/2006/relationships/customXml" Target="../ink/ink167.xml"/><Relationship Id="rId93" Type="http://schemas.openxmlformats.org/officeDocument/2006/relationships/image" Target="../media/image58.png"/><Relationship Id="rId98" Type="http://schemas.openxmlformats.org/officeDocument/2006/relationships/customXml" Target="../ink/ink180.xml"/><Relationship Id="rId121" Type="http://schemas.openxmlformats.org/officeDocument/2006/relationships/image" Target="../media/image72.png"/><Relationship Id="rId3" Type="http://schemas.openxmlformats.org/officeDocument/2006/relationships/image" Target="../media/image13.png"/><Relationship Id="rId25" Type="http://schemas.openxmlformats.org/officeDocument/2006/relationships/image" Target="../media/image24.png"/><Relationship Id="rId46" Type="http://schemas.openxmlformats.org/officeDocument/2006/relationships/customXml" Target="../ink/ink154.xml"/><Relationship Id="rId67" Type="http://schemas.openxmlformats.org/officeDocument/2006/relationships/image" Target="../media/image45.png"/><Relationship Id="rId116" Type="http://schemas.openxmlformats.org/officeDocument/2006/relationships/customXml" Target="../ink/ink189.xml"/><Relationship Id="rId137" Type="http://schemas.openxmlformats.org/officeDocument/2006/relationships/image" Target="../media/image80.png"/><Relationship Id="rId20" Type="http://schemas.openxmlformats.org/officeDocument/2006/relationships/customXml" Target="../ink/ink141.xml"/><Relationship Id="rId41" Type="http://schemas.openxmlformats.org/officeDocument/2006/relationships/image" Target="../media/image32.png"/><Relationship Id="rId62" Type="http://schemas.openxmlformats.org/officeDocument/2006/relationships/customXml" Target="../ink/ink162.xml"/><Relationship Id="rId83" Type="http://schemas.openxmlformats.org/officeDocument/2006/relationships/image" Target="../media/image53.png"/><Relationship Id="rId88" Type="http://schemas.openxmlformats.org/officeDocument/2006/relationships/customXml" Target="../ink/ink175.xml"/><Relationship Id="rId111" Type="http://schemas.openxmlformats.org/officeDocument/2006/relationships/image" Target="../media/image67.png"/><Relationship Id="rId132" Type="http://schemas.openxmlformats.org/officeDocument/2006/relationships/customXml" Target="../ink/ink197.xml"/><Relationship Id="rId15" Type="http://schemas.openxmlformats.org/officeDocument/2006/relationships/image" Target="../media/image19.png"/><Relationship Id="rId36" Type="http://schemas.openxmlformats.org/officeDocument/2006/relationships/customXml" Target="../ink/ink149.xml"/><Relationship Id="rId57" Type="http://schemas.openxmlformats.org/officeDocument/2006/relationships/image" Target="../media/image40.png"/><Relationship Id="rId106" Type="http://schemas.openxmlformats.org/officeDocument/2006/relationships/customXml" Target="../ink/ink184.xml"/><Relationship Id="rId127" Type="http://schemas.openxmlformats.org/officeDocument/2006/relationships/image" Target="../media/image75.png"/><Relationship Id="rId10" Type="http://schemas.openxmlformats.org/officeDocument/2006/relationships/customXml" Target="../ink/ink136.xml"/><Relationship Id="rId31" Type="http://schemas.openxmlformats.org/officeDocument/2006/relationships/image" Target="../media/image27.png"/><Relationship Id="rId52" Type="http://schemas.openxmlformats.org/officeDocument/2006/relationships/customXml" Target="../ink/ink157.xml"/><Relationship Id="rId73" Type="http://schemas.openxmlformats.org/officeDocument/2006/relationships/image" Target="../media/image48.png"/><Relationship Id="rId78" Type="http://schemas.openxmlformats.org/officeDocument/2006/relationships/customXml" Target="../ink/ink170.xml"/><Relationship Id="rId94" Type="http://schemas.openxmlformats.org/officeDocument/2006/relationships/customXml" Target="../ink/ink178.xml"/><Relationship Id="rId99" Type="http://schemas.openxmlformats.org/officeDocument/2006/relationships/image" Target="../media/image61.png"/><Relationship Id="rId101" Type="http://schemas.openxmlformats.org/officeDocument/2006/relationships/image" Target="../media/image62.png"/><Relationship Id="rId122" Type="http://schemas.openxmlformats.org/officeDocument/2006/relationships/customXml" Target="../ink/ink192.xml"/><Relationship Id="rId4" Type="http://schemas.openxmlformats.org/officeDocument/2006/relationships/customXml" Target="../ink/ink133.xml"/><Relationship Id="rId9" Type="http://schemas.openxmlformats.org/officeDocument/2006/relationships/image" Target="../media/image16.png"/><Relationship Id="rId26" Type="http://schemas.openxmlformats.org/officeDocument/2006/relationships/customXml" Target="../ink/ink144.xml"/><Relationship Id="rId47" Type="http://schemas.openxmlformats.org/officeDocument/2006/relationships/image" Target="../media/image35.png"/><Relationship Id="rId68" Type="http://schemas.openxmlformats.org/officeDocument/2006/relationships/customXml" Target="../ink/ink165.xml"/><Relationship Id="rId89" Type="http://schemas.openxmlformats.org/officeDocument/2006/relationships/image" Target="../media/image56.png"/><Relationship Id="rId112" Type="http://schemas.openxmlformats.org/officeDocument/2006/relationships/customXml" Target="../ink/ink187.xml"/><Relationship Id="rId133" Type="http://schemas.openxmlformats.org/officeDocument/2006/relationships/image" Target="../media/image78.png"/></Relationships>
</file>

<file path=ppt/slides/_rels/slide15.xml.rels><?xml version="1.0" encoding="UTF-8" standalone="yes"?>
<Relationships xmlns="http://schemas.openxmlformats.org/package/2006/relationships"><Relationship Id="rId117" Type="http://schemas.openxmlformats.org/officeDocument/2006/relationships/image" Target="../media/image701.png"/><Relationship Id="rId21" Type="http://schemas.openxmlformats.org/officeDocument/2006/relationships/image" Target="../media/image220.png"/><Relationship Id="rId42" Type="http://schemas.openxmlformats.org/officeDocument/2006/relationships/customXml" Target="../ink/ink220.xml"/><Relationship Id="rId47" Type="http://schemas.openxmlformats.org/officeDocument/2006/relationships/image" Target="../media/image350.png"/><Relationship Id="rId63" Type="http://schemas.openxmlformats.org/officeDocument/2006/relationships/image" Target="../media/image430.png"/><Relationship Id="rId68" Type="http://schemas.openxmlformats.org/officeDocument/2006/relationships/customXml" Target="../ink/ink233.xml"/><Relationship Id="rId84" Type="http://schemas.openxmlformats.org/officeDocument/2006/relationships/customXml" Target="../ink/ink241.xml"/><Relationship Id="rId89" Type="http://schemas.openxmlformats.org/officeDocument/2006/relationships/image" Target="../media/image560.png"/><Relationship Id="rId112" Type="http://schemas.openxmlformats.org/officeDocument/2006/relationships/customXml" Target="../ink/ink252.xml"/><Relationship Id="rId133" Type="http://schemas.openxmlformats.org/officeDocument/2006/relationships/image" Target="../media/image781.png"/><Relationship Id="rId138" Type="http://schemas.openxmlformats.org/officeDocument/2006/relationships/customXml" Target="../ink/ink262.xml"/><Relationship Id="rId16" Type="http://schemas.openxmlformats.org/officeDocument/2006/relationships/customXml" Target="../ink/ink207.xml"/><Relationship Id="rId107" Type="http://schemas.openxmlformats.org/officeDocument/2006/relationships/image" Target="../media/image650.png"/><Relationship Id="rId11" Type="http://schemas.openxmlformats.org/officeDocument/2006/relationships/image" Target="../media/image170.png"/><Relationship Id="rId32" Type="http://schemas.openxmlformats.org/officeDocument/2006/relationships/customXml" Target="../ink/ink215.xml"/><Relationship Id="rId37" Type="http://schemas.openxmlformats.org/officeDocument/2006/relationships/image" Target="../media/image300.png"/><Relationship Id="rId53" Type="http://schemas.openxmlformats.org/officeDocument/2006/relationships/image" Target="../media/image380.png"/><Relationship Id="rId58" Type="http://schemas.openxmlformats.org/officeDocument/2006/relationships/customXml" Target="../ink/ink228.xml"/><Relationship Id="rId74" Type="http://schemas.openxmlformats.org/officeDocument/2006/relationships/customXml" Target="../ink/ink236.xml"/><Relationship Id="rId79" Type="http://schemas.openxmlformats.org/officeDocument/2006/relationships/image" Target="../media/image510.png"/><Relationship Id="rId102" Type="http://schemas.openxmlformats.org/officeDocument/2006/relationships/customXml" Target="../ink/ink249.xml"/><Relationship Id="rId5" Type="http://schemas.openxmlformats.org/officeDocument/2006/relationships/image" Target="../media/image140.png"/><Relationship Id="rId90" Type="http://schemas.openxmlformats.org/officeDocument/2006/relationships/customXml" Target="../ink/ink244.xml"/><Relationship Id="rId95" Type="http://schemas.openxmlformats.org/officeDocument/2006/relationships/image" Target="../media/image590.png"/><Relationship Id="rId22" Type="http://schemas.openxmlformats.org/officeDocument/2006/relationships/customXml" Target="../ink/ink210.xml"/><Relationship Id="rId27" Type="http://schemas.openxmlformats.org/officeDocument/2006/relationships/image" Target="../media/image250.png"/><Relationship Id="rId43" Type="http://schemas.openxmlformats.org/officeDocument/2006/relationships/image" Target="../media/image330.png"/><Relationship Id="rId48" Type="http://schemas.openxmlformats.org/officeDocument/2006/relationships/customXml" Target="../ink/ink223.xml"/><Relationship Id="rId64" Type="http://schemas.openxmlformats.org/officeDocument/2006/relationships/customXml" Target="../ink/ink231.xml"/><Relationship Id="rId69" Type="http://schemas.openxmlformats.org/officeDocument/2006/relationships/image" Target="../media/image460.png"/><Relationship Id="rId113" Type="http://schemas.openxmlformats.org/officeDocument/2006/relationships/image" Target="../media/image681.png"/><Relationship Id="rId118" Type="http://schemas.openxmlformats.org/officeDocument/2006/relationships/customXml" Target="../ink/ink255.xml"/><Relationship Id="rId134" Type="http://schemas.openxmlformats.org/officeDocument/2006/relationships/customXml" Target="../ink/ink260.xml"/><Relationship Id="rId139" Type="http://schemas.openxmlformats.org/officeDocument/2006/relationships/image" Target="../media/image12.png"/><Relationship Id="rId80" Type="http://schemas.openxmlformats.org/officeDocument/2006/relationships/customXml" Target="../ink/ink239.xml"/><Relationship Id="rId85" Type="http://schemas.openxmlformats.org/officeDocument/2006/relationships/image" Target="../media/image540.png"/><Relationship Id="rId12" Type="http://schemas.openxmlformats.org/officeDocument/2006/relationships/customXml" Target="../ink/ink205.xml"/><Relationship Id="rId17" Type="http://schemas.openxmlformats.org/officeDocument/2006/relationships/image" Target="../media/image200.png"/><Relationship Id="rId33" Type="http://schemas.openxmlformats.org/officeDocument/2006/relationships/image" Target="../media/image280.png"/><Relationship Id="rId38" Type="http://schemas.openxmlformats.org/officeDocument/2006/relationships/customXml" Target="../ink/ink218.xml"/><Relationship Id="rId59" Type="http://schemas.openxmlformats.org/officeDocument/2006/relationships/image" Target="../media/image410.png"/><Relationship Id="rId108" Type="http://schemas.openxmlformats.org/officeDocument/2006/relationships/customXml" Target="../ink/ink250.xml"/><Relationship Id="rId129" Type="http://schemas.openxmlformats.org/officeDocument/2006/relationships/image" Target="../media/image761.png"/><Relationship Id="rId54" Type="http://schemas.openxmlformats.org/officeDocument/2006/relationships/customXml" Target="../ink/ink226.xml"/><Relationship Id="rId70" Type="http://schemas.openxmlformats.org/officeDocument/2006/relationships/customXml" Target="../ink/ink234.xml"/><Relationship Id="rId75" Type="http://schemas.openxmlformats.org/officeDocument/2006/relationships/image" Target="../media/image490.png"/><Relationship Id="rId91" Type="http://schemas.openxmlformats.org/officeDocument/2006/relationships/image" Target="../media/image570.png"/><Relationship Id="rId96" Type="http://schemas.openxmlformats.org/officeDocument/2006/relationships/customXml" Target="../ink/ink247.xml"/><Relationship Id="rId140" Type="http://schemas.openxmlformats.org/officeDocument/2006/relationships/customXml" Target="../ink/ink263.xml"/><Relationship Id="rId1" Type="http://schemas.openxmlformats.org/officeDocument/2006/relationships/slideLayout" Target="../slideLayouts/slideLayout6.xml"/><Relationship Id="rId6" Type="http://schemas.openxmlformats.org/officeDocument/2006/relationships/customXml" Target="../ink/ink202.xml"/><Relationship Id="rId23" Type="http://schemas.openxmlformats.org/officeDocument/2006/relationships/image" Target="../media/image230.png"/><Relationship Id="rId28" Type="http://schemas.openxmlformats.org/officeDocument/2006/relationships/customXml" Target="../ink/ink213.xml"/><Relationship Id="rId49" Type="http://schemas.openxmlformats.org/officeDocument/2006/relationships/image" Target="../media/image360.png"/><Relationship Id="rId114" Type="http://schemas.openxmlformats.org/officeDocument/2006/relationships/customXml" Target="../ink/ink253.xml"/><Relationship Id="rId119" Type="http://schemas.openxmlformats.org/officeDocument/2006/relationships/image" Target="../media/image711.png"/><Relationship Id="rId44" Type="http://schemas.openxmlformats.org/officeDocument/2006/relationships/customXml" Target="../ink/ink221.xml"/><Relationship Id="rId60" Type="http://schemas.openxmlformats.org/officeDocument/2006/relationships/customXml" Target="../ink/ink229.xml"/><Relationship Id="rId65" Type="http://schemas.openxmlformats.org/officeDocument/2006/relationships/image" Target="../media/image441.png"/><Relationship Id="rId81" Type="http://schemas.openxmlformats.org/officeDocument/2006/relationships/image" Target="../media/image520.png"/><Relationship Id="rId86" Type="http://schemas.openxmlformats.org/officeDocument/2006/relationships/customXml" Target="../ink/ink242.xml"/><Relationship Id="rId130" Type="http://schemas.openxmlformats.org/officeDocument/2006/relationships/customXml" Target="../ink/ink258.xml"/><Relationship Id="rId135" Type="http://schemas.openxmlformats.org/officeDocument/2006/relationships/image" Target="../media/image791.png"/><Relationship Id="rId13" Type="http://schemas.openxmlformats.org/officeDocument/2006/relationships/image" Target="../media/image180.png"/><Relationship Id="rId18" Type="http://schemas.openxmlformats.org/officeDocument/2006/relationships/customXml" Target="../ink/ink208.xml"/><Relationship Id="rId39" Type="http://schemas.openxmlformats.org/officeDocument/2006/relationships/image" Target="../media/image310.png"/><Relationship Id="rId109" Type="http://schemas.openxmlformats.org/officeDocument/2006/relationships/image" Target="../media/image661.png"/><Relationship Id="rId34" Type="http://schemas.openxmlformats.org/officeDocument/2006/relationships/customXml" Target="../ink/ink216.xml"/><Relationship Id="rId50" Type="http://schemas.openxmlformats.org/officeDocument/2006/relationships/customXml" Target="../ink/ink224.xml"/><Relationship Id="rId55" Type="http://schemas.openxmlformats.org/officeDocument/2006/relationships/image" Target="../media/image390.png"/><Relationship Id="rId76" Type="http://schemas.openxmlformats.org/officeDocument/2006/relationships/customXml" Target="../ink/ink237.xml"/><Relationship Id="rId120" Type="http://schemas.openxmlformats.org/officeDocument/2006/relationships/customXml" Target="../ink/ink256.xml"/><Relationship Id="rId141" Type="http://schemas.openxmlformats.org/officeDocument/2006/relationships/image" Target="../media/image81.png"/><Relationship Id="rId7" Type="http://schemas.openxmlformats.org/officeDocument/2006/relationships/image" Target="../media/image150.png"/><Relationship Id="rId71" Type="http://schemas.openxmlformats.org/officeDocument/2006/relationships/image" Target="../media/image470.png"/><Relationship Id="rId92" Type="http://schemas.openxmlformats.org/officeDocument/2006/relationships/customXml" Target="../ink/ink245.xml"/><Relationship Id="rId2" Type="http://schemas.openxmlformats.org/officeDocument/2006/relationships/customXml" Target="../ink/ink200.xml"/><Relationship Id="rId29" Type="http://schemas.openxmlformats.org/officeDocument/2006/relationships/image" Target="../media/image260.png"/><Relationship Id="rId24" Type="http://schemas.openxmlformats.org/officeDocument/2006/relationships/customXml" Target="../ink/ink211.xml"/><Relationship Id="rId40" Type="http://schemas.openxmlformats.org/officeDocument/2006/relationships/customXml" Target="../ink/ink219.xml"/><Relationship Id="rId45" Type="http://schemas.openxmlformats.org/officeDocument/2006/relationships/image" Target="../media/image340.png"/><Relationship Id="rId66" Type="http://schemas.openxmlformats.org/officeDocument/2006/relationships/customXml" Target="../ink/ink232.xml"/><Relationship Id="rId87" Type="http://schemas.openxmlformats.org/officeDocument/2006/relationships/image" Target="../media/image550.png"/><Relationship Id="rId110" Type="http://schemas.openxmlformats.org/officeDocument/2006/relationships/customXml" Target="../ink/ink251.xml"/><Relationship Id="rId115" Type="http://schemas.openxmlformats.org/officeDocument/2006/relationships/image" Target="../media/image691.png"/><Relationship Id="rId131" Type="http://schemas.openxmlformats.org/officeDocument/2006/relationships/image" Target="../media/image771.png"/><Relationship Id="rId136" Type="http://schemas.openxmlformats.org/officeDocument/2006/relationships/customXml" Target="../ink/ink261.xml"/><Relationship Id="rId61" Type="http://schemas.openxmlformats.org/officeDocument/2006/relationships/image" Target="../media/image420.png"/><Relationship Id="rId82" Type="http://schemas.openxmlformats.org/officeDocument/2006/relationships/customXml" Target="../ink/ink240.xml"/><Relationship Id="rId19" Type="http://schemas.openxmlformats.org/officeDocument/2006/relationships/image" Target="../media/image210.png"/><Relationship Id="rId14" Type="http://schemas.openxmlformats.org/officeDocument/2006/relationships/customXml" Target="../ink/ink206.xml"/><Relationship Id="rId30" Type="http://schemas.openxmlformats.org/officeDocument/2006/relationships/customXml" Target="../ink/ink214.xml"/><Relationship Id="rId35" Type="http://schemas.openxmlformats.org/officeDocument/2006/relationships/image" Target="../media/image290.png"/><Relationship Id="rId56" Type="http://schemas.openxmlformats.org/officeDocument/2006/relationships/customXml" Target="../ink/ink227.xml"/><Relationship Id="rId77" Type="http://schemas.openxmlformats.org/officeDocument/2006/relationships/image" Target="../media/image500.png"/><Relationship Id="rId100" Type="http://schemas.openxmlformats.org/officeDocument/2006/relationships/customXml" Target="../ink/ink248.xml"/><Relationship Id="rId8" Type="http://schemas.openxmlformats.org/officeDocument/2006/relationships/customXml" Target="../ink/ink203.xml"/><Relationship Id="rId51" Type="http://schemas.openxmlformats.org/officeDocument/2006/relationships/image" Target="../media/image370.png"/><Relationship Id="rId72" Type="http://schemas.openxmlformats.org/officeDocument/2006/relationships/customXml" Target="../ink/ink235.xml"/><Relationship Id="rId93" Type="http://schemas.openxmlformats.org/officeDocument/2006/relationships/image" Target="../media/image580.png"/><Relationship Id="rId121" Type="http://schemas.openxmlformats.org/officeDocument/2006/relationships/image" Target="../media/image721.png"/><Relationship Id="rId142" Type="http://schemas.openxmlformats.org/officeDocument/2006/relationships/customXml" Target="../ink/ink264.xml"/><Relationship Id="rId3" Type="http://schemas.openxmlformats.org/officeDocument/2006/relationships/image" Target="../media/image137.png"/><Relationship Id="rId25" Type="http://schemas.openxmlformats.org/officeDocument/2006/relationships/image" Target="../media/image240.png"/><Relationship Id="rId46" Type="http://schemas.openxmlformats.org/officeDocument/2006/relationships/customXml" Target="../ink/ink222.xml"/><Relationship Id="rId67" Type="http://schemas.openxmlformats.org/officeDocument/2006/relationships/image" Target="../media/image450.png"/><Relationship Id="rId116" Type="http://schemas.openxmlformats.org/officeDocument/2006/relationships/customXml" Target="../ink/ink254.xml"/><Relationship Id="rId137" Type="http://schemas.openxmlformats.org/officeDocument/2006/relationships/image" Target="../media/image1111.png"/><Relationship Id="rId20" Type="http://schemas.openxmlformats.org/officeDocument/2006/relationships/customXml" Target="../ink/ink209.xml"/><Relationship Id="rId41" Type="http://schemas.openxmlformats.org/officeDocument/2006/relationships/image" Target="../media/image320.png"/><Relationship Id="rId62" Type="http://schemas.openxmlformats.org/officeDocument/2006/relationships/customXml" Target="../ink/ink230.xml"/><Relationship Id="rId83" Type="http://schemas.openxmlformats.org/officeDocument/2006/relationships/image" Target="../media/image530.png"/><Relationship Id="rId88" Type="http://schemas.openxmlformats.org/officeDocument/2006/relationships/customXml" Target="../ink/ink243.xml"/><Relationship Id="rId111" Type="http://schemas.openxmlformats.org/officeDocument/2006/relationships/image" Target="../media/image671.png"/><Relationship Id="rId132" Type="http://schemas.openxmlformats.org/officeDocument/2006/relationships/customXml" Target="../ink/ink259.xml"/><Relationship Id="rId15" Type="http://schemas.openxmlformats.org/officeDocument/2006/relationships/image" Target="../media/image190.png"/><Relationship Id="rId36" Type="http://schemas.openxmlformats.org/officeDocument/2006/relationships/customXml" Target="../ink/ink217.xml"/><Relationship Id="rId57" Type="http://schemas.openxmlformats.org/officeDocument/2006/relationships/image" Target="../media/image400.png"/><Relationship Id="rId10" Type="http://schemas.openxmlformats.org/officeDocument/2006/relationships/customXml" Target="../ink/ink204.xml"/><Relationship Id="rId31" Type="http://schemas.openxmlformats.org/officeDocument/2006/relationships/image" Target="../media/image270.png"/><Relationship Id="rId52" Type="http://schemas.openxmlformats.org/officeDocument/2006/relationships/customXml" Target="../ink/ink225.xml"/><Relationship Id="rId73" Type="http://schemas.openxmlformats.org/officeDocument/2006/relationships/image" Target="../media/image480.png"/><Relationship Id="rId78" Type="http://schemas.openxmlformats.org/officeDocument/2006/relationships/customXml" Target="../ink/ink238.xml"/><Relationship Id="rId94" Type="http://schemas.openxmlformats.org/officeDocument/2006/relationships/customXml" Target="../ink/ink246.xml"/><Relationship Id="rId99" Type="http://schemas.openxmlformats.org/officeDocument/2006/relationships/image" Target="../media/image610.png"/><Relationship Id="rId101" Type="http://schemas.openxmlformats.org/officeDocument/2006/relationships/image" Target="../media/image620.png"/><Relationship Id="rId122" Type="http://schemas.openxmlformats.org/officeDocument/2006/relationships/customXml" Target="../ink/ink257.xml"/><Relationship Id="rId143" Type="http://schemas.openxmlformats.org/officeDocument/2006/relationships/image" Target="../media/image82.png"/><Relationship Id="rId4" Type="http://schemas.openxmlformats.org/officeDocument/2006/relationships/customXml" Target="../ink/ink201.xml"/><Relationship Id="rId9" Type="http://schemas.openxmlformats.org/officeDocument/2006/relationships/image" Target="../media/image160.png"/><Relationship Id="rId26" Type="http://schemas.openxmlformats.org/officeDocument/2006/relationships/customXml" Target="../ink/ink212.xml"/></Relationships>
</file>

<file path=ppt/slides/_rels/slide16.xml.rels><?xml version="1.0" encoding="UTF-8" standalone="yes"?>
<Relationships xmlns="http://schemas.openxmlformats.org/package/2006/relationships"><Relationship Id="rId117" Type="http://schemas.openxmlformats.org/officeDocument/2006/relationships/image" Target="../media/image92.png"/><Relationship Id="rId21" Type="http://schemas.openxmlformats.org/officeDocument/2006/relationships/image" Target="../media/image22.png"/><Relationship Id="rId63" Type="http://schemas.openxmlformats.org/officeDocument/2006/relationships/image" Target="../media/image43.png"/><Relationship Id="rId84" Type="http://schemas.openxmlformats.org/officeDocument/2006/relationships/customXml" Target="../ink/ink293.xml"/><Relationship Id="rId89" Type="http://schemas.openxmlformats.org/officeDocument/2006/relationships/image" Target="../media/image56.png"/><Relationship Id="rId112" Type="http://schemas.openxmlformats.org/officeDocument/2006/relationships/customXml" Target="../ink/ink307.xml"/><Relationship Id="rId133" Type="http://schemas.openxmlformats.org/officeDocument/2006/relationships/image" Target="../media/image100.png"/><Relationship Id="rId138" Type="http://schemas.openxmlformats.org/officeDocument/2006/relationships/customXml" Target="../ink/ink320.xml"/><Relationship Id="rId154" Type="http://schemas.openxmlformats.org/officeDocument/2006/relationships/customXml" Target="../ink/ink328.xml"/><Relationship Id="rId16" Type="http://schemas.openxmlformats.org/officeDocument/2006/relationships/customXml" Target="../ink/ink272.xml"/><Relationship Id="rId107" Type="http://schemas.openxmlformats.org/officeDocument/2006/relationships/image" Target="../media/image87.png"/><Relationship Id="rId11" Type="http://schemas.openxmlformats.org/officeDocument/2006/relationships/image" Target="../media/image17.png"/><Relationship Id="rId32" Type="http://schemas.openxmlformats.org/officeDocument/2006/relationships/customXml" Target="../ink/ink280.xml"/><Relationship Id="rId53" Type="http://schemas.openxmlformats.org/officeDocument/2006/relationships/image" Target="../media/image38.png"/><Relationship Id="rId58" Type="http://schemas.openxmlformats.org/officeDocument/2006/relationships/customXml" Target="../ink/ink285.xml"/><Relationship Id="rId74" Type="http://schemas.openxmlformats.org/officeDocument/2006/relationships/customXml" Target="../ink/ink290.xml"/><Relationship Id="rId102" Type="http://schemas.openxmlformats.org/officeDocument/2006/relationships/customXml" Target="../ink/ink302.xml"/><Relationship Id="rId123" Type="http://schemas.openxmlformats.org/officeDocument/2006/relationships/image" Target="../media/image95.png"/><Relationship Id="rId128" Type="http://schemas.openxmlformats.org/officeDocument/2006/relationships/customXml" Target="../ink/ink315.xml"/><Relationship Id="rId144" Type="http://schemas.openxmlformats.org/officeDocument/2006/relationships/customXml" Target="../ink/ink323.xml"/><Relationship Id="rId149" Type="http://schemas.openxmlformats.org/officeDocument/2006/relationships/image" Target="../media/image108.png"/><Relationship Id="rId5" Type="http://schemas.openxmlformats.org/officeDocument/2006/relationships/image" Target="../media/image14.png"/><Relationship Id="rId90" Type="http://schemas.openxmlformats.org/officeDocument/2006/relationships/customXml" Target="../ink/ink296.xml"/><Relationship Id="rId95" Type="http://schemas.openxmlformats.org/officeDocument/2006/relationships/image" Target="../media/image811.png"/><Relationship Id="rId22" Type="http://schemas.openxmlformats.org/officeDocument/2006/relationships/customXml" Target="../ink/ink275.xml"/><Relationship Id="rId27" Type="http://schemas.openxmlformats.org/officeDocument/2006/relationships/image" Target="../media/image25.png"/><Relationship Id="rId64" Type="http://schemas.openxmlformats.org/officeDocument/2006/relationships/customXml" Target="../ink/ink287.xml"/><Relationship Id="rId69" Type="http://schemas.openxmlformats.org/officeDocument/2006/relationships/image" Target="../media/image46.png"/><Relationship Id="rId113" Type="http://schemas.openxmlformats.org/officeDocument/2006/relationships/image" Target="../media/image90.png"/><Relationship Id="rId118" Type="http://schemas.openxmlformats.org/officeDocument/2006/relationships/customXml" Target="../ink/ink310.xml"/><Relationship Id="rId134" Type="http://schemas.openxmlformats.org/officeDocument/2006/relationships/customXml" Target="../ink/ink318.xml"/><Relationship Id="rId139" Type="http://schemas.openxmlformats.org/officeDocument/2006/relationships/image" Target="../media/image103.png"/><Relationship Id="rId85" Type="http://schemas.openxmlformats.org/officeDocument/2006/relationships/image" Target="../media/image54.png"/><Relationship Id="rId150" Type="http://schemas.openxmlformats.org/officeDocument/2006/relationships/customXml" Target="../ink/ink326.xml"/><Relationship Id="rId155" Type="http://schemas.openxmlformats.org/officeDocument/2006/relationships/image" Target="../media/image111.png"/><Relationship Id="rId12" Type="http://schemas.openxmlformats.org/officeDocument/2006/relationships/customXml" Target="../ink/ink270.xml"/><Relationship Id="rId17" Type="http://schemas.openxmlformats.org/officeDocument/2006/relationships/image" Target="../media/image20.png"/><Relationship Id="rId33" Type="http://schemas.openxmlformats.org/officeDocument/2006/relationships/image" Target="../media/image28.png"/><Relationship Id="rId59" Type="http://schemas.openxmlformats.org/officeDocument/2006/relationships/image" Target="../media/image41.png"/><Relationship Id="rId103" Type="http://schemas.openxmlformats.org/officeDocument/2006/relationships/image" Target="../media/image85.png"/><Relationship Id="rId108" Type="http://schemas.openxmlformats.org/officeDocument/2006/relationships/customXml" Target="../ink/ink305.xml"/><Relationship Id="rId124" Type="http://schemas.openxmlformats.org/officeDocument/2006/relationships/customXml" Target="../ink/ink313.xml"/><Relationship Id="rId129" Type="http://schemas.openxmlformats.org/officeDocument/2006/relationships/image" Target="../media/image98.png"/><Relationship Id="rId54" Type="http://schemas.openxmlformats.org/officeDocument/2006/relationships/customXml" Target="../ink/ink283.xml"/><Relationship Id="rId70" Type="http://schemas.openxmlformats.org/officeDocument/2006/relationships/customXml" Target="../ink/ink289.xml"/><Relationship Id="rId75" Type="http://schemas.openxmlformats.org/officeDocument/2006/relationships/image" Target="../media/image49.png"/><Relationship Id="rId91" Type="http://schemas.openxmlformats.org/officeDocument/2006/relationships/image" Target="../media/image57.png"/><Relationship Id="rId96" Type="http://schemas.openxmlformats.org/officeDocument/2006/relationships/customXml" Target="../ink/ink299.xml"/><Relationship Id="rId140" Type="http://schemas.openxmlformats.org/officeDocument/2006/relationships/customXml" Target="../ink/ink321.xml"/><Relationship Id="rId145" Type="http://schemas.openxmlformats.org/officeDocument/2006/relationships/image" Target="../media/image106.png"/><Relationship Id="rId1" Type="http://schemas.openxmlformats.org/officeDocument/2006/relationships/slideLayout" Target="../slideLayouts/slideLayout6.xml"/><Relationship Id="rId6" Type="http://schemas.openxmlformats.org/officeDocument/2006/relationships/customXml" Target="../ink/ink267.xml"/><Relationship Id="rId23" Type="http://schemas.openxmlformats.org/officeDocument/2006/relationships/image" Target="../media/image23.png"/><Relationship Id="rId28" Type="http://schemas.openxmlformats.org/officeDocument/2006/relationships/customXml" Target="../ink/ink278.xml"/><Relationship Id="rId114" Type="http://schemas.openxmlformats.org/officeDocument/2006/relationships/customXml" Target="../ink/ink308.xml"/><Relationship Id="rId119" Type="http://schemas.openxmlformats.org/officeDocument/2006/relationships/image" Target="../media/image93.png"/><Relationship Id="rId60" Type="http://schemas.openxmlformats.org/officeDocument/2006/relationships/customXml" Target="../ink/ink286.xml"/><Relationship Id="rId65" Type="http://schemas.openxmlformats.org/officeDocument/2006/relationships/image" Target="../media/image44.png"/><Relationship Id="rId81" Type="http://schemas.openxmlformats.org/officeDocument/2006/relationships/image" Target="../media/image52.png"/><Relationship Id="rId86" Type="http://schemas.openxmlformats.org/officeDocument/2006/relationships/customXml" Target="../ink/ink294.xml"/><Relationship Id="rId130" Type="http://schemas.openxmlformats.org/officeDocument/2006/relationships/customXml" Target="../ink/ink316.xml"/><Relationship Id="rId135" Type="http://schemas.openxmlformats.org/officeDocument/2006/relationships/image" Target="../media/image101.png"/><Relationship Id="rId151" Type="http://schemas.openxmlformats.org/officeDocument/2006/relationships/image" Target="../media/image109.png"/><Relationship Id="rId13" Type="http://schemas.openxmlformats.org/officeDocument/2006/relationships/image" Target="../media/image18.png"/><Relationship Id="rId18" Type="http://schemas.openxmlformats.org/officeDocument/2006/relationships/customXml" Target="../ink/ink273.xml"/><Relationship Id="rId109" Type="http://schemas.openxmlformats.org/officeDocument/2006/relationships/image" Target="../media/image88.png"/><Relationship Id="rId34" Type="http://schemas.openxmlformats.org/officeDocument/2006/relationships/customXml" Target="../ink/ink281.xml"/><Relationship Id="rId55" Type="http://schemas.openxmlformats.org/officeDocument/2006/relationships/image" Target="../media/image39.png"/><Relationship Id="rId76" Type="http://schemas.openxmlformats.org/officeDocument/2006/relationships/customXml" Target="../ink/ink291.xml"/><Relationship Id="rId97" Type="http://schemas.openxmlformats.org/officeDocument/2006/relationships/image" Target="../media/image821.png"/><Relationship Id="rId104" Type="http://schemas.openxmlformats.org/officeDocument/2006/relationships/customXml" Target="../ink/ink303.xml"/><Relationship Id="rId120" Type="http://schemas.openxmlformats.org/officeDocument/2006/relationships/customXml" Target="../ink/ink311.xml"/><Relationship Id="rId125" Type="http://schemas.openxmlformats.org/officeDocument/2006/relationships/image" Target="../media/image96.png"/><Relationship Id="rId141" Type="http://schemas.openxmlformats.org/officeDocument/2006/relationships/image" Target="../media/image104.png"/><Relationship Id="rId146" Type="http://schemas.openxmlformats.org/officeDocument/2006/relationships/customXml" Target="../ink/ink324.xml"/><Relationship Id="rId7" Type="http://schemas.openxmlformats.org/officeDocument/2006/relationships/image" Target="../media/image15.png"/><Relationship Id="rId92" Type="http://schemas.openxmlformats.org/officeDocument/2006/relationships/customXml" Target="../ink/ink297.xml"/><Relationship Id="rId2" Type="http://schemas.openxmlformats.org/officeDocument/2006/relationships/customXml" Target="../ink/ink265.xml"/><Relationship Id="rId29" Type="http://schemas.openxmlformats.org/officeDocument/2006/relationships/image" Target="../media/image26.png"/><Relationship Id="rId24" Type="http://schemas.openxmlformats.org/officeDocument/2006/relationships/customXml" Target="../ink/ink276.xml"/><Relationship Id="rId66" Type="http://schemas.openxmlformats.org/officeDocument/2006/relationships/customXml" Target="../ink/ink288.xml"/><Relationship Id="rId87" Type="http://schemas.openxmlformats.org/officeDocument/2006/relationships/image" Target="../media/image55.png"/><Relationship Id="rId110" Type="http://schemas.openxmlformats.org/officeDocument/2006/relationships/customXml" Target="../ink/ink306.xml"/><Relationship Id="rId115" Type="http://schemas.openxmlformats.org/officeDocument/2006/relationships/image" Target="../media/image91.png"/><Relationship Id="rId131" Type="http://schemas.openxmlformats.org/officeDocument/2006/relationships/image" Target="../media/image99.png"/><Relationship Id="rId136" Type="http://schemas.openxmlformats.org/officeDocument/2006/relationships/customXml" Target="../ink/ink319.xml"/><Relationship Id="rId82" Type="http://schemas.openxmlformats.org/officeDocument/2006/relationships/customXml" Target="../ink/ink292.xml"/><Relationship Id="rId152" Type="http://schemas.openxmlformats.org/officeDocument/2006/relationships/customXml" Target="../ink/ink327.xml"/><Relationship Id="rId19" Type="http://schemas.openxmlformats.org/officeDocument/2006/relationships/image" Target="../media/image21.png"/><Relationship Id="rId14" Type="http://schemas.openxmlformats.org/officeDocument/2006/relationships/customXml" Target="../ink/ink271.xml"/><Relationship Id="rId30" Type="http://schemas.openxmlformats.org/officeDocument/2006/relationships/customXml" Target="../ink/ink279.xml"/><Relationship Id="rId56" Type="http://schemas.openxmlformats.org/officeDocument/2006/relationships/customXml" Target="../ink/ink284.xml"/><Relationship Id="rId100" Type="http://schemas.openxmlformats.org/officeDocument/2006/relationships/customXml" Target="../ink/ink301.xml"/><Relationship Id="rId105" Type="http://schemas.openxmlformats.org/officeDocument/2006/relationships/image" Target="../media/image86.png"/><Relationship Id="rId126" Type="http://schemas.openxmlformats.org/officeDocument/2006/relationships/customXml" Target="../ink/ink314.xml"/><Relationship Id="rId147" Type="http://schemas.openxmlformats.org/officeDocument/2006/relationships/image" Target="../media/image107.png"/><Relationship Id="rId8" Type="http://schemas.openxmlformats.org/officeDocument/2006/relationships/customXml" Target="../ink/ink268.xml"/><Relationship Id="rId51" Type="http://schemas.openxmlformats.org/officeDocument/2006/relationships/image" Target="../media/image37.png"/><Relationship Id="rId93" Type="http://schemas.openxmlformats.org/officeDocument/2006/relationships/image" Target="../media/image58.png"/><Relationship Id="rId98" Type="http://schemas.openxmlformats.org/officeDocument/2006/relationships/customXml" Target="../ink/ink300.xml"/><Relationship Id="rId121" Type="http://schemas.openxmlformats.org/officeDocument/2006/relationships/image" Target="../media/image94.png"/><Relationship Id="rId142" Type="http://schemas.openxmlformats.org/officeDocument/2006/relationships/customXml" Target="../ink/ink322.xml"/><Relationship Id="rId3" Type="http://schemas.openxmlformats.org/officeDocument/2006/relationships/image" Target="../media/image13.png"/><Relationship Id="rId25" Type="http://schemas.openxmlformats.org/officeDocument/2006/relationships/image" Target="../media/image24.png"/><Relationship Id="rId116" Type="http://schemas.openxmlformats.org/officeDocument/2006/relationships/customXml" Target="../ink/ink309.xml"/><Relationship Id="rId137" Type="http://schemas.openxmlformats.org/officeDocument/2006/relationships/image" Target="../media/image102.png"/><Relationship Id="rId20" Type="http://schemas.openxmlformats.org/officeDocument/2006/relationships/customXml" Target="../ink/ink274.xml"/><Relationship Id="rId83" Type="http://schemas.openxmlformats.org/officeDocument/2006/relationships/image" Target="../media/image53.png"/><Relationship Id="rId88" Type="http://schemas.openxmlformats.org/officeDocument/2006/relationships/customXml" Target="../ink/ink295.xml"/><Relationship Id="rId111" Type="http://schemas.openxmlformats.org/officeDocument/2006/relationships/image" Target="../media/image89.png"/><Relationship Id="rId132" Type="http://schemas.openxmlformats.org/officeDocument/2006/relationships/customXml" Target="../ink/ink317.xml"/><Relationship Id="rId153" Type="http://schemas.openxmlformats.org/officeDocument/2006/relationships/image" Target="../media/image110.png"/><Relationship Id="rId15" Type="http://schemas.openxmlformats.org/officeDocument/2006/relationships/image" Target="../media/image19.png"/><Relationship Id="rId57" Type="http://schemas.openxmlformats.org/officeDocument/2006/relationships/image" Target="../media/image40.png"/><Relationship Id="rId106" Type="http://schemas.openxmlformats.org/officeDocument/2006/relationships/customXml" Target="../ink/ink304.xml"/><Relationship Id="rId127" Type="http://schemas.openxmlformats.org/officeDocument/2006/relationships/image" Target="../media/image97.png"/><Relationship Id="rId10" Type="http://schemas.openxmlformats.org/officeDocument/2006/relationships/customXml" Target="../ink/ink269.xml"/><Relationship Id="rId31" Type="http://schemas.openxmlformats.org/officeDocument/2006/relationships/image" Target="../media/image27.png"/><Relationship Id="rId52" Type="http://schemas.openxmlformats.org/officeDocument/2006/relationships/customXml" Target="../ink/ink282.xml"/><Relationship Id="rId73" Type="http://schemas.openxmlformats.org/officeDocument/2006/relationships/image" Target="../media/image48.png"/><Relationship Id="rId94" Type="http://schemas.openxmlformats.org/officeDocument/2006/relationships/customXml" Target="../ink/ink298.xml"/><Relationship Id="rId99" Type="http://schemas.openxmlformats.org/officeDocument/2006/relationships/image" Target="../media/image83.png"/><Relationship Id="rId101" Type="http://schemas.openxmlformats.org/officeDocument/2006/relationships/image" Target="../media/image84.png"/><Relationship Id="rId122" Type="http://schemas.openxmlformats.org/officeDocument/2006/relationships/customXml" Target="../ink/ink312.xml"/><Relationship Id="rId143" Type="http://schemas.openxmlformats.org/officeDocument/2006/relationships/image" Target="../media/image105.png"/><Relationship Id="rId148" Type="http://schemas.openxmlformats.org/officeDocument/2006/relationships/customXml" Target="../ink/ink325.xml"/><Relationship Id="rId4" Type="http://schemas.openxmlformats.org/officeDocument/2006/relationships/customXml" Target="../ink/ink266.xml"/><Relationship Id="rId9" Type="http://schemas.openxmlformats.org/officeDocument/2006/relationships/image" Target="../media/image16.png"/><Relationship Id="rId26" Type="http://schemas.openxmlformats.org/officeDocument/2006/relationships/customXml" Target="../ink/ink277.xml"/></Relationships>
</file>

<file path=ppt/slides/_rels/slide17.xml.rels><?xml version="1.0" encoding="UTF-8" standalone="yes"?>
<Relationships xmlns="http://schemas.openxmlformats.org/package/2006/relationships"><Relationship Id="rId26" Type="http://schemas.openxmlformats.org/officeDocument/2006/relationships/image" Target="../media/image980.emf"/><Relationship Id="rId21" Type="http://schemas.openxmlformats.org/officeDocument/2006/relationships/customXml" Target="../ink/ink335.xml"/><Relationship Id="rId34" Type="http://schemas.openxmlformats.org/officeDocument/2006/relationships/image" Target="../media/image1121.png"/><Relationship Id="rId42" Type="http://schemas.openxmlformats.org/officeDocument/2006/relationships/image" Target="../media/image116.png"/><Relationship Id="rId47" Type="http://schemas.openxmlformats.org/officeDocument/2006/relationships/customXml" Target="../ink/ink348.xml"/><Relationship Id="rId50" Type="http://schemas.openxmlformats.org/officeDocument/2006/relationships/image" Target="../media/image120.png"/><Relationship Id="rId55" Type="http://schemas.openxmlformats.org/officeDocument/2006/relationships/customXml" Target="../ink/ink352.xml"/><Relationship Id="rId63" Type="http://schemas.openxmlformats.org/officeDocument/2006/relationships/customXml" Target="../ink/ink356.xml"/><Relationship Id="rId68" Type="http://schemas.openxmlformats.org/officeDocument/2006/relationships/image" Target="../media/image129.png"/><Relationship Id="rId7" Type="http://schemas.openxmlformats.org/officeDocument/2006/relationships/customXml" Target="../ink/ink331.xml"/><Relationship Id="rId71" Type="http://schemas.openxmlformats.org/officeDocument/2006/relationships/customXml" Target="../ink/ink360.xml"/><Relationship Id="rId2" Type="http://schemas.openxmlformats.org/officeDocument/2006/relationships/notesSlide" Target="../notesSlides/notesSlide14.xml"/><Relationship Id="rId16" Type="http://schemas.openxmlformats.org/officeDocument/2006/relationships/image" Target="../media/image300.emf"/><Relationship Id="rId29" Type="http://schemas.openxmlformats.org/officeDocument/2006/relationships/customXml" Target="../ink/ink339.xml"/><Relationship Id="rId24" Type="http://schemas.openxmlformats.org/officeDocument/2006/relationships/image" Target="../media/image970.emf"/><Relationship Id="rId32" Type="http://schemas.openxmlformats.org/officeDocument/2006/relationships/image" Target="../media/image101.emf"/><Relationship Id="rId37" Type="http://schemas.openxmlformats.org/officeDocument/2006/relationships/customXml" Target="../ink/ink343.xml"/><Relationship Id="rId40" Type="http://schemas.openxmlformats.org/officeDocument/2006/relationships/image" Target="../media/image115.png"/><Relationship Id="rId45" Type="http://schemas.openxmlformats.org/officeDocument/2006/relationships/customXml" Target="../ink/ink347.xml"/><Relationship Id="rId53" Type="http://schemas.openxmlformats.org/officeDocument/2006/relationships/customXml" Target="../ink/ink351.xml"/><Relationship Id="rId58" Type="http://schemas.openxmlformats.org/officeDocument/2006/relationships/image" Target="../media/image124.png"/><Relationship Id="rId66" Type="http://schemas.openxmlformats.org/officeDocument/2006/relationships/image" Target="../media/image128.png"/><Relationship Id="rId5" Type="http://schemas.openxmlformats.org/officeDocument/2006/relationships/customXml" Target="../ink/ink330.xml"/><Relationship Id="rId61" Type="http://schemas.openxmlformats.org/officeDocument/2006/relationships/customXml" Target="../ink/ink355.xml"/><Relationship Id="rId19" Type="http://schemas.openxmlformats.org/officeDocument/2006/relationships/customXml" Target="../ink/ink334.xml"/><Relationship Id="rId22" Type="http://schemas.openxmlformats.org/officeDocument/2006/relationships/image" Target="../media/image960.emf"/><Relationship Id="rId27" Type="http://schemas.openxmlformats.org/officeDocument/2006/relationships/customXml" Target="../ink/ink338.xml"/><Relationship Id="rId30" Type="http://schemas.openxmlformats.org/officeDocument/2006/relationships/image" Target="../media/image100.emf"/><Relationship Id="rId35" Type="http://schemas.openxmlformats.org/officeDocument/2006/relationships/customXml" Target="../ink/ink342.xml"/><Relationship Id="rId43" Type="http://schemas.openxmlformats.org/officeDocument/2006/relationships/customXml" Target="../ink/ink346.xml"/><Relationship Id="rId48" Type="http://schemas.openxmlformats.org/officeDocument/2006/relationships/image" Target="../media/image119.png"/><Relationship Id="rId56" Type="http://schemas.openxmlformats.org/officeDocument/2006/relationships/image" Target="../media/image123.png"/><Relationship Id="rId64" Type="http://schemas.openxmlformats.org/officeDocument/2006/relationships/image" Target="../media/image127.png"/><Relationship Id="rId69" Type="http://schemas.openxmlformats.org/officeDocument/2006/relationships/customXml" Target="../ink/ink359.xml"/><Relationship Id="rId8" Type="http://schemas.openxmlformats.org/officeDocument/2006/relationships/image" Target="../media/image250.emf"/><Relationship Id="rId51" Type="http://schemas.openxmlformats.org/officeDocument/2006/relationships/customXml" Target="../ink/ink350.xml"/><Relationship Id="rId72" Type="http://schemas.openxmlformats.org/officeDocument/2006/relationships/image" Target="../media/image131.png"/><Relationship Id="rId3" Type="http://schemas.openxmlformats.org/officeDocument/2006/relationships/customXml" Target="../ink/ink329.xml"/><Relationship Id="rId17" Type="http://schemas.openxmlformats.org/officeDocument/2006/relationships/customXml" Target="../ink/ink333.xml"/><Relationship Id="rId25" Type="http://schemas.openxmlformats.org/officeDocument/2006/relationships/customXml" Target="../ink/ink337.xml"/><Relationship Id="rId33" Type="http://schemas.openxmlformats.org/officeDocument/2006/relationships/customXml" Target="../ink/ink341.xml"/><Relationship Id="rId38" Type="http://schemas.openxmlformats.org/officeDocument/2006/relationships/image" Target="../media/image114.png"/><Relationship Id="rId46" Type="http://schemas.openxmlformats.org/officeDocument/2006/relationships/image" Target="../media/image118.png"/><Relationship Id="rId59" Type="http://schemas.openxmlformats.org/officeDocument/2006/relationships/customXml" Target="../ink/ink354.xml"/><Relationship Id="rId67" Type="http://schemas.openxmlformats.org/officeDocument/2006/relationships/customXml" Target="../ink/ink358.xml"/><Relationship Id="rId20" Type="http://schemas.openxmlformats.org/officeDocument/2006/relationships/image" Target="../media/image380.emf"/><Relationship Id="rId41" Type="http://schemas.openxmlformats.org/officeDocument/2006/relationships/customXml" Target="../ink/ink345.xml"/><Relationship Id="rId54" Type="http://schemas.openxmlformats.org/officeDocument/2006/relationships/image" Target="../media/image122.png"/><Relationship Id="rId62" Type="http://schemas.openxmlformats.org/officeDocument/2006/relationships/image" Target="../media/image126.png"/><Relationship Id="rId70" Type="http://schemas.openxmlformats.org/officeDocument/2006/relationships/image" Target="../media/image130.png"/><Relationship Id="rId1" Type="http://schemas.openxmlformats.org/officeDocument/2006/relationships/slideLayout" Target="../slideLayouts/slideLayout6.xml"/><Relationship Id="rId6" Type="http://schemas.openxmlformats.org/officeDocument/2006/relationships/image" Target="../media/image240.emf"/><Relationship Id="rId23" Type="http://schemas.openxmlformats.org/officeDocument/2006/relationships/customXml" Target="../ink/ink336.xml"/><Relationship Id="rId28" Type="http://schemas.openxmlformats.org/officeDocument/2006/relationships/image" Target="../media/image99.emf"/><Relationship Id="rId36" Type="http://schemas.openxmlformats.org/officeDocument/2006/relationships/image" Target="../media/image113.png"/><Relationship Id="rId49" Type="http://schemas.openxmlformats.org/officeDocument/2006/relationships/customXml" Target="../ink/ink349.xml"/><Relationship Id="rId57" Type="http://schemas.openxmlformats.org/officeDocument/2006/relationships/customXml" Target="../ink/ink353.xml"/><Relationship Id="rId31" Type="http://schemas.openxmlformats.org/officeDocument/2006/relationships/customXml" Target="../ink/ink340.xml"/><Relationship Id="rId44" Type="http://schemas.openxmlformats.org/officeDocument/2006/relationships/image" Target="../media/image117.png"/><Relationship Id="rId52" Type="http://schemas.openxmlformats.org/officeDocument/2006/relationships/image" Target="../media/image121.png"/><Relationship Id="rId60" Type="http://schemas.openxmlformats.org/officeDocument/2006/relationships/image" Target="../media/image125.png"/><Relationship Id="rId65" Type="http://schemas.openxmlformats.org/officeDocument/2006/relationships/customXml" Target="../ink/ink357.xml"/><Relationship Id="rId4" Type="http://schemas.openxmlformats.org/officeDocument/2006/relationships/image" Target="../media/image230.emf"/><Relationship Id="rId9" Type="http://schemas.openxmlformats.org/officeDocument/2006/relationships/customXml" Target="../ink/ink332.xml"/><Relationship Id="rId18" Type="http://schemas.openxmlformats.org/officeDocument/2006/relationships/image" Target="../media/image370.emf"/><Relationship Id="rId39" Type="http://schemas.openxmlformats.org/officeDocument/2006/relationships/customXml" Target="../ink/ink344.xml"/></Relationships>
</file>

<file path=ppt/slides/_rels/slide18.xml.rels><?xml version="1.0" encoding="UTF-8" standalone="yes"?>
<Relationships xmlns="http://schemas.openxmlformats.org/package/2006/relationships"><Relationship Id="rId3" Type="http://schemas.openxmlformats.org/officeDocument/2006/relationships/customXml" Target="../ink/ink36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90.emf"/><Relationship Id="rId5" Type="http://schemas.openxmlformats.org/officeDocument/2006/relationships/customXml" Target="../ink/ink362.xml"/><Relationship Id="rId4" Type="http://schemas.openxmlformats.org/officeDocument/2006/relationships/image" Target="../media/image280.emf"/></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50.e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customXml" Target="../ink/ink364.xml"/><Relationship Id="rId5" Type="http://schemas.openxmlformats.org/officeDocument/2006/relationships/image" Target="../media/image330.emf"/><Relationship Id="rId4" Type="http://schemas.openxmlformats.org/officeDocument/2006/relationships/customXml" Target="../ink/ink3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367.xml"/><Relationship Id="rId3" Type="http://schemas.openxmlformats.org/officeDocument/2006/relationships/customXml" Target="../ink/ink365.xml"/><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50.emf"/><Relationship Id="rId11" Type="http://schemas.openxmlformats.org/officeDocument/2006/relationships/image" Target="../media/image400.emf"/><Relationship Id="rId5" Type="http://schemas.openxmlformats.org/officeDocument/2006/relationships/customXml" Target="../ink/ink366.xml"/><Relationship Id="rId10" Type="http://schemas.openxmlformats.org/officeDocument/2006/relationships/customXml" Target="../ink/ink368.xml"/><Relationship Id="rId4" Type="http://schemas.openxmlformats.org/officeDocument/2006/relationships/image" Target="../media/image140.emf"/><Relationship Id="rId9" Type="http://schemas.openxmlformats.org/officeDocument/2006/relationships/image" Target="../media/image39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370.xml"/><Relationship Id="rId3" Type="http://schemas.openxmlformats.org/officeDocument/2006/relationships/image" Target="../media/image10.wmf"/><Relationship Id="rId7" Type="http://schemas.openxmlformats.org/officeDocument/2006/relationships/image" Target="../media/image510.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ustomXml" Target="../ink/ink369.xml"/><Relationship Id="rId9" Type="http://schemas.openxmlformats.org/officeDocument/2006/relationships/image" Target="../media/image431.emf"/></Relationships>
</file>

<file path=ppt/slides/_rels/slide24.xml.rels><?xml version="1.0" encoding="UTF-8" standalone="yes"?>
<Relationships xmlns="http://schemas.openxmlformats.org/package/2006/relationships"><Relationship Id="rId3" Type="http://schemas.openxmlformats.org/officeDocument/2006/relationships/image" Target="../media/image520.emf"/><Relationship Id="rId2" Type="http://schemas.openxmlformats.org/officeDocument/2006/relationships/customXml" Target="../ink/ink371.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5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373.xml"/><Relationship Id="rId5" Type="http://schemas.openxmlformats.org/officeDocument/2006/relationships/image" Target="../media/image541.emf"/><Relationship Id="rId4" Type="http://schemas.openxmlformats.org/officeDocument/2006/relationships/customXml" Target="../ink/ink372.xml"/></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50.emf"/><Relationship Id="rId3" Type="http://schemas.openxmlformats.org/officeDocument/2006/relationships/image" Target="../media/image132.png"/><Relationship Id="rId7" Type="http://schemas.openxmlformats.org/officeDocument/2006/relationships/customXml" Target="../ink/ink375.xml"/><Relationship Id="rId12" Type="http://schemas.openxmlformats.org/officeDocument/2006/relationships/image" Target="../media/image571.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40.emf"/><Relationship Id="rId11" Type="http://schemas.openxmlformats.org/officeDocument/2006/relationships/customXml" Target="../ink/ink377.xml"/><Relationship Id="rId5" Type="http://schemas.openxmlformats.org/officeDocument/2006/relationships/customXml" Target="../ink/ink374.xml"/><Relationship Id="rId10" Type="http://schemas.openxmlformats.org/officeDocument/2006/relationships/image" Target="../media/image560.emf"/><Relationship Id="rId4" Type="http://schemas.openxmlformats.org/officeDocument/2006/relationships/image" Target="../media/image133.png"/><Relationship Id="rId9" Type="http://schemas.openxmlformats.org/officeDocument/2006/relationships/customXml" Target="../ink/ink376.xml"/></Relationships>
</file>

<file path=ppt/slides/_rels/slide28.xml.rels><?xml version="1.0" encoding="UTF-8" standalone="yes"?>
<Relationships xmlns="http://schemas.openxmlformats.org/package/2006/relationships"><Relationship Id="rId3" Type="http://schemas.openxmlformats.org/officeDocument/2006/relationships/customXml" Target="../ink/ink378.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81.emf"/></Relationships>
</file>

<file path=ppt/slides/_rels/slide2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100.emf"/><Relationship Id="rId4" Type="http://schemas.openxmlformats.org/officeDocument/2006/relationships/customXml" Target="../ink/ink37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8" Type="http://schemas.openxmlformats.org/officeDocument/2006/relationships/customXml" Target="../ink/ink382.xml"/><Relationship Id="rId13" Type="http://schemas.openxmlformats.org/officeDocument/2006/relationships/image" Target="../media/image631.emf"/><Relationship Id="rId3" Type="http://schemas.openxmlformats.org/officeDocument/2006/relationships/image" Target="../media/image135.png"/><Relationship Id="rId7" Type="http://schemas.openxmlformats.org/officeDocument/2006/relationships/image" Target="../media/image601.emf"/><Relationship Id="rId12" Type="http://schemas.openxmlformats.org/officeDocument/2006/relationships/customXml" Target="../ink/ink384.xml"/><Relationship Id="rId17" Type="http://schemas.openxmlformats.org/officeDocument/2006/relationships/image" Target="../media/image651.emf"/><Relationship Id="rId2" Type="http://schemas.openxmlformats.org/officeDocument/2006/relationships/hyperlink" Target="https://scirate.com/arxiv/cs.CL" TargetMode="External"/><Relationship Id="rId16" Type="http://schemas.openxmlformats.org/officeDocument/2006/relationships/customXml" Target="../ink/ink386.xml"/><Relationship Id="rId1" Type="http://schemas.openxmlformats.org/officeDocument/2006/relationships/slideLayout" Target="../slideLayouts/slideLayout2.xml"/><Relationship Id="rId6" Type="http://schemas.openxmlformats.org/officeDocument/2006/relationships/customXml" Target="../ink/ink381.xml"/><Relationship Id="rId11" Type="http://schemas.openxmlformats.org/officeDocument/2006/relationships/image" Target="../media/image621.emf"/><Relationship Id="rId5" Type="http://schemas.openxmlformats.org/officeDocument/2006/relationships/image" Target="../media/image531.emf"/><Relationship Id="rId15" Type="http://schemas.openxmlformats.org/officeDocument/2006/relationships/image" Target="../media/image641.emf"/><Relationship Id="rId10" Type="http://schemas.openxmlformats.org/officeDocument/2006/relationships/customXml" Target="../ink/ink383.xml"/><Relationship Id="rId4" Type="http://schemas.openxmlformats.org/officeDocument/2006/relationships/customXml" Target="../ink/ink380.xml"/><Relationship Id="rId9" Type="http://schemas.openxmlformats.org/officeDocument/2006/relationships/image" Target="../media/image611.emf"/><Relationship Id="rId14" Type="http://schemas.openxmlformats.org/officeDocument/2006/relationships/customXml" Target="../ink/ink385.xml"/></Relationships>
</file>

<file path=ppt/slides/_rels/slide3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customXml" Target="../ink/ink387.xm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500.emf"/></Relationships>
</file>

<file path=ppt/slides/_rels/slide35.xml.rels><?xml version="1.0" encoding="UTF-8" standalone="yes"?>
<Relationships xmlns="http://schemas.openxmlformats.org/package/2006/relationships"><Relationship Id="rId3" Type="http://schemas.openxmlformats.org/officeDocument/2006/relationships/customXml" Target="../ink/ink38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389.xml"/><Relationship Id="rId4" Type="http://schemas.openxmlformats.org/officeDocument/2006/relationships/image" Target="../media/image294.emf"/></Relationships>
</file>

<file path=ppt/slides/_rels/slide36.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customXml" Target="../ink/ink390.xml"/><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37.wmf"/><Relationship Id="rId5" Type="http://schemas.openxmlformats.org/officeDocument/2006/relationships/oleObject" Target="../embeddings/oleObject5.bin"/><Relationship Id="rId4" Type="http://schemas.openxmlformats.org/officeDocument/2006/relationships/image" Target="../media/image78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6" Type="http://schemas.openxmlformats.org/officeDocument/2006/relationships/customXml" Target="../ink/ink402.xml"/><Relationship Id="rId21" Type="http://schemas.openxmlformats.org/officeDocument/2006/relationships/image" Target="../media/image780.png"/><Relationship Id="rId42" Type="http://schemas.openxmlformats.org/officeDocument/2006/relationships/customXml" Target="../ink/ink410.xml"/><Relationship Id="rId47" Type="http://schemas.openxmlformats.org/officeDocument/2006/relationships/image" Target="../media/image910.png"/><Relationship Id="rId63" Type="http://schemas.openxmlformats.org/officeDocument/2006/relationships/image" Target="../media/image990.png"/><Relationship Id="rId68" Type="http://schemas.openxmlformats.org/officeDocument/2006/relationships/customXml" Target="../ink/ink423.xml"/><Relationship Id="rId16" Type="http://schemas.openxmlformats.org/officeDocument/2006/relationships/customXml" Target="../ink/ink397.xml"/><Relationship Id="rId11" Type="http://schemas.openxmlformats.org/officeDocument/2006/relationships/image" Target="../media/image730.png"/><Relationship Id="rId24" Type="http://schemas.openxmlformats.org/officeDocument/2006/relationships/customXml" Target="../ink/ink401.xml"/><Relationship Id="rId32" Type="http://schemas.openxmlformats.org/officeDocument/2006/relationships/customXml" Target="../ink/ink405.xml"/><Relationship Id="rId37" Type="http://schemas.openxmlformats.org/officeDocument/2006/relationships/image" Target="../media/image860.png"/><Relationship Id="rId40" Type="http://schemas.openxmlformats.org/officeDocument/2006/relationships/customXml" Target="../ink/ink409.xml"/><Relationship Id="rId45" Type="http://schemas.openxmlformats.org/officeDocument/2006/relationships/image" Target="../media/image900.png"/><Relationship Id="rId53" Type="http://schemas.openxmlformats.org/officeDocument/2006/relationships/image" Target="../media/image940.png"/><Relationship Id="rId58" Type="http://schemas.openxmlformats.org/officeDocument/2006/relationships/customXml" Target="../ink/ink418.xml"/><Relationship Id="rId66" Type="http://schemas.openxmlformats.org/officeDocument/2006/relationships/customXml" Target="../ink/ink422.xml"/><Relationship Id="rId74" Type="http://schemas.openxmlformats.org/officeDocument/2006/relationships/customXml" Target="../ink/ink426.xml"/><Relationship Id="rId79" Type="http://schemas.openxmlformats.org/officeDocument/2006/relationships/image" Target="../media/image1070.png"/><Relationship Id="rId5" Type="http://schemas.openxmlformats.org/officeDocument/2006/relationships/image" Target="../media/image700.png"/><Relationship Id="rId61" Type="http://schemas.openxmlformats.org/officeDocument/2006/relationships/image" Target="../media/image980.png"/><Relationship Id="rId19" Type="http://schemas.openxmlformats.org/officeDocument/2006/relationships/image" Target="../media/image770.png"/><Relationship Id="rId14" Type="http://schemas.openxmlformats.org/officeDocument/2006/relationships/customXml" Target="../ink/ink396.xml"/><Relationship Id="rId22" Type="http://schemas.openxmlformats.org/officeDocument/2006/relationships/customXml" Target="../ink/ink400.xml"/><Relationship Id="rId27" Type="http://schemas.openxmlformats.org/officeDocument/2006/relationships/image" Target="../media/image810.png"/><Relationship Id="rId30" Type="http://schemas.openxmlformats.org/officeDocument/2006/relationships/customXml" Target="../ink/ink404.xml"/><Relationship Id="rId35" Type="http://schemas.openxmlformats.org/officeDocument/2006/relationships/image" Target="../media/image850.png"/><Relationship Id="rId43" Type="http://schemas.openxmlformats.org/officeDocument/2006/relationships/image" Target="../media/image890.png"/><Relationship Id="rId48" Type="http://schemas.openxmlformats.org/officeDocument/2006/relationships/customXml" Target="../ink/ink413.xml"/><Relationship Id="rId56" Type="http://schemas.openxmlformats.org/officeDocument/2006/relationships/customXml" Target="../ink/ink417.xml"/><Relationship Id="rId64" Type="http://schemas.openxmlformats.org/officeDocument/2006/relationships/customXml" Target="../ink/ink421.xml"/><Relationship Id="rId69" Type="http://schemas.openxmlformats.org/officeDocument/2006/relationships/image" Target="../media/image1020.png"/><Relationship Id="rId77" Type="http://schemas.openxmlformats.org/officeDocument/2006/relationships/image" Target="../media/image1060.png"/><Relationship Id="rId8" Type="http://schemas.openxmlformats.org/officeDocument/2006/relationships/customXml" Target="../ink/ink393.xml"/><Relationship Id="rId51" Type="http://schemas.openxmlformats.org/officeDocument/2006/relationships/image" Target="../media/image930.png"/><Relationship Id="rId72" Type="http://schemas.openxmlformats.org/officeDocument/2006/relationships/customXml" Target="../ink/ink425.xml"/><Relationship Id="rId3" Type="http://schemas.openxmlformats.org/officeDocument/2006/relationships/image" Target="../media/image690.png"/><Relationship Id="rId12" Type="http://schemas.openxmlformats.org/officeDocument/2006/relationships/customXml" Target="../ink/ink395.xml"/><Relationship Id="rId17" Type="http://schemas.openxmlformats.org/officeDocument/2006/relationships/image" Target="../media/image760.png"/><Relationship Id="rId25" Type="http://schemas.openxmlformats.org/officeDocument/2006/relationships/image" Target="../media/image800.png"/><Relationship Id="rId33" Type="http://schemas.openxmlformats.org/officeDocument/2006/relationships/image" Target="../media/image840.png"/><Relationship Id="rId38" Type="http://schemas.openxmlformats.org/officeDocument/2006/relationships/customXml" Target="../ink/ink408.xml"/><Relationship Id="rId46" Type="http://schemas.openxmlformats.org/officeDocument/2006/relationships/customXml" Target="../ink/ink412.xml"/><Relationship Id="rId59" Type="http://schemas.openxmlformats.org/officeDocument/2006/relationships/image" Target="../media/image970.png"/><Relationship Id="rId67" Type="http://schemas.openxmlformats.org/officeDocument/2006/relationships/image" Target="../media/image1010.png"/><Relationship Id="rId20" Type="http://schemas.openxmlformats.org/officeDocument/2006/relationships/customXml" Target="../ink/ink399.xml"/><Relationship Id="rId41" Type="http://schemas.openxmlformats.org/officeDocument/2006/relationships/image" Target="../media/image880.png"/><Relationship Id="rId54" Type="http://schemas.openxmlformats.org/officeDocument/2006/relationships/customXml" Target="../ink/ink416.xml"/><Relationship Id="rId62" Type="http://schemas.openxmlformats.org/officeDocument/2006/relationships/customXml" Target="../ink/ink420.xml"/><Relationship Id="rId70" Type="http://schemas.openxmlformats.org/officeDocument/2006/relationships/customXml" Target="../ink/ink424.xml"/><Relationship Id="rId75" Type="http://schemas.openxmlformats.org/officeDocument/2006/relationships/image" Target="../media/image1050.png"/><Relationship Id="rId1" Type="http://schemas.openxmlformats.org/officeDocument/2006/relationships/slideLayout" Target="../slideLayouts/slideLayout2.xml"/><Relationship Id="rId6" Type="http://schemas.openxmlformats.org/officeDocument/2006/relationships/customXml" Target="../ink/ink392.xml"/><Relationship Id="rId15" Type="http://schemas.openxmlformats.org/officeDocument/2006/relationships/image" Target="../media/image750.png"/><Relationship Id="rId23" Type="http://schemas.openxmlformats.org/officeDocument/2006/relationships/image" Target="../media/image790.png"/><Relationship Id="rId28" Type="http://schemas.openxmlformats.org/officeDocument/2006/relationships/customXml" Target="../ink/ink403.xml"/><Relationship Id="rId36" Type="http://schemas.openxmlformats.org/officeDocument/2006/relationships/customXml" Target="../ink/ink407.xml"/><Relationship Id="rId49" Type="http://schemas.openxmlformats.org/officeDocument/2006/relationships/image" Target="../media/image920.png"/><Relationship Id="rId57" Type="http://schemas.openxmlformats.org/officeDocument/2006/relationships/image" Target="../media/image960.png"/><Relationship Id="rId10" Type="http://schemas.openxmlformats.org/officeDocument/2006/relationships/customXml" Target="../ink/ink394.xml"/><Relationship Id="rId31" Type="http://schemas.openxmlformats.org/officeDocument/2006/relationships/image" Target="../media/image830.png"/><Relationship Id="rId44" Type="http://schemas.openxmlformats.org/officeDocument/2006/relationships/customXml" Target="../ink/ink411.xml"/><Relationship Id="rId52" Type="http://schemas.openxmlformats.org/officeDocument/2006/relationships/customXml" Target="../ink/ink415.xml"/><Relationship Id="rId60" Type="http://schemas.openxmlformats.org/officeDocument/2006/relationships/customXml" Target="../ink/ink419.xml"/><Relationship Id="rId65" Type="http://schemas.openxmlformats.org/officeDocument/2006/relationships/image" Target="../media/image1000.png"/><Relationship Id="rId73" Type="http://schemas.openxmlformats.org/officeDocument/2006/relationships/image" Target="../media/image1040.png"/><Relationship Id="rId78" Type="http://schemas.openxmlformats.org/officeDocument/2006/relationships/customXml" Target="../ink/ink428.xml"/><Relationship Id="rId4" Type="http://schemas.openxmlformats.org/officeDocument/2006/relationships/customXml" Target="../ink/ink391.xml"/><Relationship Id="rId9" Type="http://schemas.openxmlformats.org/officeDocument/2006/relationships/image" Target="../media/image720.png"/><Relationship Id="rId13" Type="http://schemas.openxmlformats.org/officeDocument/2006/relationships/image" Target="../media/image740.png"/><Relationship Id="rId18" Type="http://schemas.openxmlformats.org/officeDocument/2006/relationships/customXml" Target="../ink/ink398.xml"/><Relationship Id="rId39" Type="http://schemas.openxmlformats.org/officeDocument/2006/relationships/image" Target="../media/image870.png"/><Relationship Id="rId34" Type="http://schemas.openxmlformats.org/officeDocument/2006/relationships/customXml" Target="../ink/ink406.xml"/><Relationship Id="rId50" Type="http://schemas.openxmlformats.org/officeDocument/2006/relationships/customXml" Target="../ink/ink414.xml"/><Relationship Id="rId55" Type="http://schemas.openxmlformats.org/officeDocument/2006/relationships/image" Target="../media/image950.png"/><Relationship Id="rId76" Type="http://schemas.openxmlformats.org/officeDocument/2006/relationships/customXml" Target="../ink/ink427.xml"/><Relationship Id="rId7" Type="http://schemas.openxmlformats.org/officeDocument/2006/relationships/image" Target="../media/image710.png"/><Relationship Id="rId71" Type="http://schemas.openxmlformats.org/officeDocument/2006/relationships/image" Target="../media/image1030.png"/><Relationship Id="rId2" Type="http://schemas.openxmlformats.org/officeDocument/2006/relationships/notesSlide" Target="../notesSlides/notesSlide31.xml"/><Relationship Id="rId29" Type="http://schemas.openxmlformats.org/officeDocument/2006/relationships/image" Target="../media/image820.png"/></Relationships>
</file>

<file path=ppt/slides/_rels/slide39.xml.rels><?xml version="1.0" encoding="UTF-8" standalone="yes"?>
<Relationships xmlns="http://schemas.openxmlformats.org/package/2006/relationships"><Relationship Id="rId8" Type="http://schemas.openxmlformats.org/officeDocument/2006/relationships/customXml" Target="../ink/ink431.xml"/><Relationship Id="rId3" Type="http://schemas.openxmlformats.org/officeDocument/2006/relationships/image" Target="../media/image139.emf"/><Relationship Id="rId7" Type="http://schemas.openxmlformats.org/officeDocument/2006/relationships/image" Target="../media/image68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ustomXml" Target="../ink/ink430.xml"/><Relationship Id="rId11" Type="http://schemas.openxmlformats.org/officeDocument/2006/relationships/image" Target="../media/image1090.png"/><Relationship Id="rId5" Type="http://schemas.openxmlformats.org/officeDocument/2006/relationships/image" Target="../media/image670.png"/><Relationship Id="rId10" Type="http://schemas.openxmlformats.org/officeDocument/2006/relationships/customXml" Target="../ink/ink432.xml"/><Relationship Id="rId4" Type="http://schemas.openxmlformats.org/officeDocument/2006/relationships/customXml" Target="../ink/ink429.xml"/><Relationship Id="rId9" Type="http://schemas.openxmlformats.org/officeDocument/2006/relationships/image" Target="../media/image1080.png"/></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4.xml"/><Relationship Id="rId21" Type="http://schemas.openxmlformats.org/officeDocument/2006/relationships/image" Target="../media/image5.emf"/><Relationship Id="rId7" Type="http://schemas.openxmlformats.org/officeDocument/2006/relationships/image" Target="../media/image3.wmf"/><Relationship Id="rId12" Type="http://schemas.openxmlformats.org/officeDocument/2006/relationships/customXml" Target="../ink/ink4.xml"/><Relationship Id="rId2" Type="http://schemas.openxmlformats.org/officeDocument/2006/relationships/slideLayout" Target="../slideLayouts/slideLayout2.xml"/><Relationship Id="rId16" Type="http://schemas.openxmlformats.org/officeDocument/2006/relationships/customXml" Target="../ink/ink5.xml"/><Relationship Id="rId20" Type="http://schemas.openxmlformats.org/officeDocument/2006/relationships/customXml" Target="../ink/ink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2.emf"/><Relationship Id="rId5" Type="http://schemas.openxmlformats.org/officeDocument/2006/relationships/image" Target="../media/image2.wmf"/><Relationship Id="rId15" Type="http://schemas.openxmlformats.org/officeDocument/2006/relationships/image" Target="../media/image34.emf"/><Relationship Id="rId23" Type="http://schemas.openxmlformats.org/officeDocument/2006/relationships/image" Target="../media/image6.emf"/><Relationship Id="rId10" Type="http://schemas.openxmlformats.org/officeDocument/2006/relationships/customXml" Target="../ink/ink3.xml"/><Relationship Id="rId19" Type="http://schemas.openxmlformats.org/officeDocument/2006/relationships/image" Target="../media/image36.emf"/><Relationship Id="rId4" Type="http://schemas.openxmlformats.org/officeDocument/2006/relationships/oleObject" Target="../embeddings/oleObject1.bin"/><Relationship Id="rId9" Type="http://schemas.openxmlformats.org/officeDocument/2006/relationships/image" Target="../media/image31.emf"/><Relationship Id="rId22" Type="http://schemas.openxmlformats.org/officeDocument/2006/relationships/customXml" Target="../ink/ink7.xml"/></Relationships>
</file>

<file path=ppt/slides/_rels/slide40.xml.rels><?xml version="1.0" encoding="UTF-8" standalone="yes"?>
<Relationships xmlns="http://schemas.openxmlformats.org/package/2006/relationships"><Relationship Id="rId26" Type="http://schemas.openxmlformats.org/officeDocument/2006/relationships/image" Target="../media/image860.png"/><Relationship Id="rId21" Type="http://schemas.openxmlformats.org/officeDocument/2006/relationships/customXml" Target="../ink/ink442.xml"/><Relationship Id="rId42" Type="http://schemas.openxmlformats.org/officeDocument/2006/relationships/image" Target="../media/image940.png"/><Relationship Id="rId47" Type="http://schemas.openxmlformats.org/officeDocument/2006/relationships/customXml" Target="../ink/ink455.xml"/><Relationship Id="rId63" Type="http://schemas.openxmlformats.org/officeDocument/2006/relationships/customXml" Target="../ink/ink463.xml"/><Relationship Id="rId68" Type="http://schemas.openxmlformats.org/officeDocument/2006/relationships/image" Target="../media/image1140.png"/><Relationship Id="rId7" Type="http://schemas.openxmlformats.org/officeDocument/2006/relationships/customXml" Target="../ink/ink435.xml"/><Relationship Id="rId71" Type="http://schemas.openxmlformats.org/officeDocument/2006/relationships/customXml" Target="../ink/ink467.xml"/><Relationship Id="rId2" Type="http://schemas.openxmlformats.org/officeDocument/2006/relationships/notesSlide" Target="../notesSlides/notesSlide33.xml"/><Relationship Id="rId16" Type="http://schemas.openxmlformats.org/officeDocument/2006/relationships/image" Target="../media/image810.png"/><Relationship Id="rId29" Type="http://schemas.openxmlformats.org/officeDocument/2006/relationships/customXml" Target="../ink/ink446.xml"/><Relationship Id="rId11" Type="http://schemas.openxmlformats.org/officeDocument/2006/relationships/customXml" Target="../ink/ink437.xml"/><Relationship Id="rId24" Type="http://schemas.openxmlformats.org/officeDocument/2006/relationships/image" Target="../media/image850.png"/><Relationship Id="rId32" Type="http://schemas.openxmlformats.org/officeDocument/2006/relationships/image" Target="../media/image890.png"/><Relationship Id="rId37" Type="http://schemas.openxmlformats.org/officeDocument/2006/relationships/customXml" Target="../ink/ink450.xml"/><Relationship Id="rId40" Type="http://schemas.openxmlformats.org/officeDocument/2006/relationships/image" Target="../media/image930.png"/><Relationship Id="rId45" Type="http://schemas.openxmlformats.org/officeDocument/2006/relationships/customXml" Target="../ink/ink454.xml"/><Relationship Id="rId53" Type="http://schemas.openxmlformats.org/officeDocument/2006/relationships/customXml" Target="../ink/ink458.xml"/><Relationship Id="rId58" Type="http://schemas.openxmlformats.org/officeDocument/2006/relationships/image" Target="../media/image1020.png"/><Relationship Id="rId66" Type="http://schemas.openxmlformats.org/officeDocument/2006/relationships/image" Target="../media/image1130.png"/><Relationship Id="rId5" Type="http://schemas.openxmlformats.org/officeDocument/2006/relationships/customXml" Target="../ink/ink434.xml"/><Relationship Id="rId61" Type="http://schemas.openxmlformats.org/officeDocument/2006/relationships/customXml" Target="../ink/ink462.xml"/><Relationship Id="rId19" Type="http://schemas.openxmlformats.org/officeDocument/2006/relationships/customXml" Target="../ink/ink441.xml"/><Relationship Id="rId14" Type="http://schemas.openxmlformats.org/officeDocument/2006/relationships/image" Target="../media/image800.png"/><Relationship Id="rId22" Type="http://schemas.openxmlformats.org/officeDocument/2006/relationships/image" Target="../media/image840.png"/><Relationship Id="rId27" Type="http://schemas.openxmlformats.org/officeDocument/2006/relationships/customXml" Target="../ink/ink445.xml"/><Relationship Id="rId30" Type="http://schemas.openxmlformats.org/officeDocument/2006/relationships/image" Target="../media/image880.png"/><Relationship Id="rId35" Type="http://schemas.openxmlformats.org/officeDocument/2006/relationships/customXml" Target="../ink/ink449.xml"/><Relationship Id="rId43" Type="http://schemas.openxmlformats.org/officeDocument/2006/relationships/customXml" Target="../ink/ink453.xml"/><Relationship Id="rId48" Type="http://schemas.openxmlformats.org/officeDocument/2006/relationships/image" Target="../media/image970.png"/><Relationship Id="rId56" Type="http://schemas.openxmlformats.org/officeDocument/2006/relationships/image" Target="../media/image1010.png"/><Relationship Id="rId64" Type="http://schemas.openxmlformats.org/officeDocument/2006/relationships/image" Target="../media/image1050.png"/><Relationship Id="rId69" Type="http://schemas.openxmlformats.org/officeDocument/2006/relationships/customXml" Target="../ink/ink466.xml"/><Relationship Id="rId8" Type="http://schemas.openxmlformats.org/officeDocument/2006/relationships/image" Target="../media/image770.png"/><Relationship Id="rId51" Type="http://schemas.openxmlformats.org/officeDocument/2006/relationships/customXml" Target="../ink/ink457.xml"/><Relationship Id="rId72" Type="http://schemas.openxmlformats.org/officeDocument/2006/relationships/image" Target="../media/image1160.png"/><Relationship Id="rId3" Type="http://schemas.openxmlformats.org/officeDocument/2006/relationships/customXml" Target="../ink/ink433.xml"/><Relationship Id="rId12" Type="http://schemas.openxmlformats.org/officeDocument/2006/relationships/image" Target="../media/image790.png"/><Relationship Id="rId17" Type="http://schemas.openxmlformats.org/officeDocument/2006/relationships/customXml" Target="../ink/ink440.xml"/><Relationship Id="rId25" Type="http://schemas.openxmlformats.org/officeDocument/2006/relationships/customXml" Target="../ink/ink444.xml"/><Relationship Id="rId33" Type="http://schemas.openxmlformats.org/officeDocument/2006/relationships/customXml" Target="../ink/ink448.xml"/><Relationship Id="rId38" Type="http://schemas.openxmlformats.org/officeDocument/2006/relationships/image" Target="../media/image920.png"/><Relationship Id="rId46" Type="http://schemas.openxmlformats.org/officeDocument/2006/relationships/image" Target="../media/image960.png"/><Relationship Id="rId59" Type="http://schemas.openxmlformats.org/officeDocument/2006/relationships/customXml" Target="../ink/ink461.xml"/><Relationship Id="rId67" Type="http://schemas.openxmlformats.org/officeDocument/2006/relationships/customXml" Target="../ink/ink465.xml"/><Relationship Id="rId20" Type="http://schemas.openxmlformats.org/officeDocument/2006/relationships/image" Target="../media/image830.png"/><Relationship Id="rId41" Type="http://schemas.openxmlformats.org/officeDocument/2006/relationships/customXml" Target="../ink/ink452.xml"/><Relationship Id="rId54" Type="http://schemas.openxmlformats.org/officeDocument/2006/relationships/image" Target="../media/image1000.png"/><Relationship Id="rId62" Type="http://schemas.openxmlformats.org/officeDocument/2006/relationships/image" Target="../media/image1040.png"/><Relationship Id="rId70" Type="http://schemas.openxmlformats.org/officeDocument/2006/relationships/image" Target="../media/image1150.png"/><Relationship Id="rId1" Type="http://schemas.openxmlformats.org/officeDocument/2006/relationships/slideLayout" Target="../slideLayouts/slideLayout2.xml"/><Relationship Id="rId6" Type="http://schemas.openxmlformats.org/officeDocument/2006/relationships/image" Target="../media/image760.png"/><Relationship Id="rId15" Type="http://schemas.openxmlformats.org/officeDocument/2006/relationships/customXml" Target="../ink/ink439.xml"/><Relationship Id="rId23" Type="http://schemas.openxmlformats.org/officeDocument/2006/relationships/customXml" Target="../ink/ink443.xml"/><Relationship Id="rId28" Type="http://schemas.openxmlformats.org/officeDocument/2006/relationships/image" Target="../media/image870.png"/><Relationship Id="rId36" Type="http://schemas.openxmlformats.org/officeDocument/2006/relationships/image" Target="../media/image910.png"/><Relationship Id="rId49" Type="http://schemas.openxmlformats.org/officeDocument/2006/relationships/customXml" Target="../ink/ink456.xml"/><Relationship Id="rId57" Type="http://schemas.openxmlformats.org/officeDocument/2006/relationships/customXml" Target="../ink/ink460.xml"/><Relationship Id="rId10" Type="http://schemas.openxmlformats.org/officeDocument/2006/relationships/image" Target="../media/image780.png"/><Relationship Id="rId31" Type="http://schemas.openxmlformats.org/officeDocument/2006/relationships/customXml" Target="../ink/ink447.xml"/><Relationship Id="rId44" Type="http://schemas.openxmlformats.org/officeDocument/2006/relationships/image" Target="../media/image950.png"/><Relationship Id="rId52" Type="http://schemas.openxmlformats.org/officeDocument/2006/relationships/image" Target="../media/image990.png"/><Relationship Id="rId60" Type="http://schemas.openxmlformats.org/officeDocument/2006/relationships/image" Target="../media/image1030.png"/><Relationship Id="rId65" Type="http://schemas.openxmlformats.org/officeDocument/2006/relationships/customXml" Target="../ink/ink464.xml"/><Relationship Id="rId4" Type="http://schemas.openxmlformats.org/officeDocument/2006/relationships/image" Target="../media/image750.png"/><Relationship Id="rId9" Type="http://schemas.openxmlformats.org/officeDocument/2006/relationships/customXml" Target="../ink/ink436.xml"/><Relationship Id="rId13" Type="http://schemas.openxmlformats.org/officeDocument/2006/relationships/customXml" Target="../ink/ink438.xml"/><Relationship Id="rId18" Type="http://schemas.openxmlformats.org/officeDocument/2006/relationships/image" Target="../media/image820.png"/><Relationship Id="rId39" Type="http://schemas.openxmlformats.org/officeDocument/2006/relationships/customXml" Target="../ink/ink451.xml"/><Relationship Id="rId34" Type="http://schemas.openxmlformats.org/officeDocument/2006/relationships/image" Target="../media/image900.png"/><Relationship Id="rId50" Type="http://schemas.openxmlformats.org/officeDocument/2006/relationships/image" Target="../media/image980.png"/><Relationship Id="rId55" Type="http://schemas.openxmlformats.org/officeDocument/2006/relationships/customXml" Target="../ink/ink459.xml"/></Relationships>
</file>

<file path=ppt/slides/_rels/slide41.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arxiv.org/pdf/2008.0373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56.emf"/><Relationship Id="rId4" Type="http://schemas.openxmlformats.org/officeDocument/2006/relationships/customXml" Target="../ink/ink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ustomXml" Target="../ink/ink10.x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ustomXml" Target="../ink/ink11.x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27</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rgbClr val="3333CC"/>
                </a:solidFill>
                <a:latin typeface="Arial Unicode MS" pitchFamily="34" charset="-128"/>
              </a:rPr>
              <a:t>Intelligent Systems (AI-2)</a:t>
            </a: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cpsc422, Lecture 27</a:t>
            </a: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a:solidFill>
                  <a:srgbClr val="000000"/>
                </a:solidFill>
                <a:latin typeface="Arial Unicode MS" pitchFamily="34" charset="-128"/>
              </a:rPr>
              <a:t>March,  24,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Tree>
    <p:extLst>
      <p:ext uri="{BB962C8B-B14F-4D97-AF65-F5344CB8AC3E}">
        <p14:creationId xmlns:p14="http://schemas.microsoft.com/office/powerpoint/2010/main" val="34112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ooter Placeholder 4"/>
          <p:cNvSpPr>
            <a:spLocks noGrp="1"/>
          </p:cNvSpPr>
          <p:nvPr>
            <p:ph type="ftr" sz="quarter" idx="11"/>
          </p:nvPr>
        </p:nvSpPr>
        <p:spPr>
          <a:xfrm>
            <a:off x="1905000" y="6477000"/>
            <a:ext cx="2895600" cy="457200"/>
          </a:xfrm>
          <a:noFill/>
        </p:spPr>
        <p:txBody>
          <a:bodyPr/>
          <a:lstStyle/>
          <a:p>
            <a:r>
              <a:rPr lang="en-US" dirty="0"/>
              <a:t>CPSC 422, Lecture 27</a:t>
            </a:r>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10</a:t>
            </a:fld>
            <a:endParaRPr lang="en-US" dirty="0"/>
          </a:p>
        </p:txBody>
      </p:sp>
      <p:sp>
        <p:nvSpPr>
          <p:cNvPr id="8202" name="Rectangle 2"/>
          <p:cNvSpPr>
            <a:spLocks noGrp="1" noChangeArrowheads="1"/>
          </p:cNvSpPr>
          <p:nvPr>
            <p:ph type="title"/>
          </p:nvPr>
        </p:nvSpPr>
        <p:spPr>
          <a:xfrm>
            <a:off x="0" y="-15875"/>
            <a:ext cx="7772400" cy="1143000"/>
          </a:xfrm>
        </p:spPr>
        <p:txBody>
          <a:bodyPr/>
          <a:lstStyle/>
          <a:p>
            <a:pPr eaLnBrk="1" hangingPunct="1"/>
            <a:r>
              <a:rPr lang="en-US" dirty="0"/>
              <a:t>Probabilistic CKY Algorithm</a:t>
            </a:r>
            <a:r>
              <a:rPr lang="en-US" b="1" dirty="0"/>
              <a:t>	</a:t>
            </a:r>
            <a:endParaRPr lang="en-US" b="1" dirty="0">
              <a:latin typeface="Arial" charset="0"/>
            </a:endParaRPr>
          </a:p>
        </p:txBody>
      </p:sp>
      <p:grpSp>
        <p:nvGrpSpPr>
          <p:cNvPr id="2" name="Group 13"/>
          <p:cNvGrpSpPr>
            <a:grpSpLocks/>
          </p:cNvGrpSpPr>
          <p:nvPr/>
        </p:nvGrpSpPr>
        <p:grpSpPr bwMode="auto">
          <a:xfrm>
            <a:off x="304800" y="914400"/>
            <a:ext cx="8458200" cy="4114800"/>
            <a:chOff x="192" y="1728"/>
            <a:chExt cx="5328" cy="2592"/>
          </a:xfrm>
        </p:grpSpPr>
        <p:grpSp>
          <p:nvGrpSpPr>
            <p:cNvPr id="8206" name="Group 11"/>
            <p:cNvGrpSpPr>
              <a:grpSpLocks/>
            </p:cNvGrpSpPr>
            <p:nvPr/>
          </p:nvGrpSpPr>
          <p:grpSpPr bwMode="auto">
            <a:xfrm>
              <a:off x="192" y="1728"/>
              <a:ext cx="5328" cy="2592"/>
              <a:chOff x="192" y="1824"/>
              <a:chExt cx="5328" cy="2592"/>
            </a:xfrm>
          </p:grpSpPr>
          <p:sp>
            <p:nvSpPr>
              <p:cNvPr id="8208" name="Rectangle 7"/>
              <p:cNvSpPr>
                <a:spLocks noChangeArrowheads="1"/>
              </p:cNvSpPr>
              <p:nvPr/>
            </p:nvSpPr>
            <p:spPr bwMode="auto">
              <a:xfrm>
                <a:off x="192" y="1824"/>
                <a:ext cx="4944" cy="2016"/>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Definitions</a:t>
                </a:r>
              </a:p>
              <a:p>
                <a:pPr marL="742950" lvl="1" indent="-285750">
                  <a:spcBef>
                    <a:spcPct val="20000"/>
                  </a:spcBef>
                  <a:buFontTx/>
                  <a:buChar char="–"/>
                </a:pPr>
                <a:r>
                  <a:rPr lang="en-US" sz="2400" i="1" dirty="0">
                    <a:solidFill>
                      <a:schemeClr val="accent2"/>
                    </a:solidFill>
                    <a:latin typeface="Comic Sans MS" pitchFamily="66" charset="0"/>
                  </a:rPr>
                  <a:t>w</a:t>
                </a:r>
                <a:r>
                  <a:rPr lang="en-US" sz="2400" i="1" baseline="-25000" dirty="0">
                    <a:solidFill>
                      <a:schemeClr val="accent2"/>
                    </a:solidFill>
                    <a:latin typeface="Comic Sans MS" pitchFamily="66" charset="0"/>
                  </a:rPr>
                  <a:t>1</a:t>
                </a:r>
                <a:r>
                  <a:rPr lang="en-US" sz="2400" i="1" dirty="0">
                    <a:solidFill>
                      <a:schemeClr val="accent2"/>
                    </a:solidFill>
                    <a:latin typeface="Comic Sans MS" pitchFamily="66" charset="0"/>
                  </a:rPr>
                  <a:t>…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n</a:t>
                </a:r>
                <a:r>
                  <a:rPr lang="en-US" sz="2400" dirty="0">
                    <a:latin typeface="Comic Sans MS" pitchFamily="66" charset="0"/>
                  </a:rPr>
                  <a:t> an input string composed of </a:t>
                </a:r>
                <a:r>
                  <a:rPr lang="en-US" sz="2400" i="1" dirty="0">
                    <a:latin typeface="Comic Sans MS" pitchFamily="66" charset="0"/>
                  </a:rPr>
                  <a:t>n </a:t>
                </a:r>
                <a:r>
                  <a:rPr lang="en-US" sz="2400" dirty="0">
                    <a:latin typeface="Comic Sans MS" pitchFamily="66" charset="0"/>
                  </a:rPr>
                  <a:t>words</a:t>
                </a:r>
              </a:p>
              <a:p>
                <a:pPr marL="742950" lvl="1" indent="-285750">
                  <a:spcBef>
                    <a:spcPct val="20000"/>
                  </a:spcBef>
                  <a:buFontTx/>
                  <a:buChar char="–"/>
                </a:pP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ij</a:t>
                </a:r>
                <a:r>
                  <a:rPr lang="en-US" sz="2400" baseline="-10000" dirty="0">
                    <a:solidFill>
                      <a:schemeClr val="accent2"/>
                    </a:solidFill>
                    <a:latin typeface="Comic Sans MS" pitchFamily="66" charset="0"/>
                  </a:rPr>
                  <a:t> </a:t>
                </a:r>
                <a:r>
                  <a:rPr lang="en-US" sz="2400" dirty="0">
                    <a:latin typeface="Comic Sans MS" pitchFamily="66" charset="0"/>
                  </a:rPr>
                  <a:t>a string of words from word </a:t>
                </a:r>
                <a:r>
                  <a:rPr lang="en-US" sz="2400" i="1" dirty="0" err="1">
                    <a:solidFill>
                      <a:schemeClr val="accent2"/>
                    </a:solidFill>
                    <a:latin typeface="Comic Sans MS" pitchFamily="66" charset="0"/>
                  </a:rPr>
                  <a:t>i</a:t>
                </a:r>
                <a:r>
                  <a:rPr lang="en-US" sz="2400" dirty="0">
                    <a:latin typeface="Comic Sans MS" pitchFamily="66" charset="0"/>
                  </a:rPr>
                  <a:t> to word </a:t>
                </a:r>
                <a:r>
                  <a:rPr lang="en-US" sz="2400" i="1" dirty="0">
                    <a:solidFill>
                      <a:schemeClr val="accent2"/>
                    </a:solidFill>
                    <a:latin typeface="Comic Sans MS" pitchFamily="66" charset="0"/>
                  </a:rPr>
                  <a:t>j</a:t>
                </a:r>
              </a:p>
              <a:p>
                <a:pPr marL="742950" lvl="1" indent="-285750">
                  <a:spcBef>
                    <a:spcPct val="20000"/>
                  </a:spcBef>
                  <a:buFontTx/>
                  <a:buChar char="–"/>
                </a:pPr>
                <a:r>
                  <a:rPr lang="en-US" sz="2400" dirty="0">
                    <a:solidFill>
                      <a:schemeClr val="accent2"/>
                    </a:solidFill>
                    <a:latin typeface="Comic Sans MS" pitchFamily="66" charset="0"/>
                  </a:rPr>
                  <a:t>µ[</a:t>
                </a:r>
                <a:r>
                  <a:rPr lang="en-US" sz="2400" i="1" dirty="0" err="1">
                    <a:solidFill>
                      <a:schemeClr val="accent2"/>
                    </a:solidFill>
                    <a:latin typeface="Comic Sans MS" pitchFamily="66" charset="0"/>
                  </a:rPr>
                  <a:t>i</a:t>
                </a:r>
                <a:r>
                  <a:rPr lang="en-US" sz="2400" i="1" dirty="0">
                    <a:solidFill>
                      <a:schemeClr val="accent2"/>
                    </a:solidFill>
                    <a:latin typeface="Comic Sans MS" pitchFamily="66" charset="0"/>
                  </a:rPr>
                  <a:t>, j, A</a:t>
                </a:r>
                <a:r>
                  <a:rPr lang="en-US" sz="2400" dirty="0">
                    <a:solidFill>
                      <a:schemeClr val="accent2"/>
                    </a:solidFill>
                    <a:latin typeface="Comic Sans MS" pitchFamily="66" charset="0"/>
                  </a:rPr>
                  <a:t>]</a:t>
                </a:r>
                <a:r>
                  <a:rPr lang="en-US" sz="2400" dirty="0">
                    <a:latin typeface="Comic Sans MS" pitchFamily="66" charset="0"/>
                  </a:rPr>
                  <a:t> : a table entry holds the maximum probability for a constituent with non-terminal </a:t>
                </a:r>
                <a:r>
                  <a:rPr lang="en-US" sz="2400" i="1" dirty="0">
                    <a:solidFill>
                      <a:schemeClr val="accent2"/>
                    </a:solidFill>
                    <a:latin typeface="Comic Sans MS" pitchFamily="66" charset="0"/>
                  </a:rPr>
                  <a:t>A</a:t>
                </a:r>
                <a:r>
                  <a:rPr lang="en-US" sz="2400" i="1" dirty="0">
                    <a:latin typeface="Comic Sans MS" pitchFamily="66" charset="0"/>
                  </a:rPr>
                  <a:t> </a:t>
                </a:r>
                <a:r>
                  <a:rPr lang="en-US" sz="2400" dirty="0">
                    <a:latin typeface="Comic Sans MS" pitchFamily="66" charset="0"/>
                  </a:rPr>
                  <a:t>spanning words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i</a:t>
                </a:r>
                <a:r>
                  <a:rPr lang="en-US" sz="2400" i="1" dirty="0">
                    <a:solidFill>
                      <a:schemeClr val="accent2"/>
                    </a:solidFill>
                    <a:latin typeface="Comic Sans MS" pitchFamily="66" charset="0"/>
                  </a:rPr>
                  <a:t>…</a:t>
                </a: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j</a:t>
                </a:r>
                <a:r>
                  <a:rPr lang="en-US" sz="2400" dirty="0">
                    <a:latin typeface="Comic Sans MS" pitchFamily="66" charset="0"/>
                  </a:rPr>
                  <a:t> </a:t>
                </a:r>
                <a:r>
                  <a:rPr lang="en-US" sz="2400" i="1" dirty="0">
                    <a:latin typeface="Comic Sans MS" pitchFamily="66" charset="0"/>
                  </a:rPr>
                  <a:t>	</a:t>
                </a:r>
                <a:r>
                  <a:rPr lang="en-US" sz="2400" dirty="0">
                    <a:latin typeface="Arial" charset="0"/>
                  </a:rPr>
                  <a:t>	</a:t>
                </a:r>
              </a:p>
              <a:p>
                <a:pPr marL="342900" indent="-342900">
                  <a:spcBef>
                    <a:spcPct val="20000"/>
                  </a:spcBef>
                  <a:buFontTx/>
                  <a:buChar char="•"/>
                </a:pPr>
                <a:endParaRPr lang="en-US" sz="2800" b="1" dirty="0">
                  <a:latin typeface="Comic Sans MS" pitchFamily="66" charset="0"/>
                </a:endParaRPr>
              </a:p>
            </p:txBody>
          </p:sp>
          <p:grpSp>
            <p:nvGrpSpPr>
              <p:cNvPr id="8209" name="Group 10"/>
              <p:cNvGrpSpPr>
                <a:grpSpLocks/>
              </p:cNvGrpSpPr>
              <p:nvPr/>
            </p:nvGrpSpPr>
            <p:grpSpPr bwMode="auto">
              <a:xfrm>
                <a:off x="3456" y="3216"/>
                <a:ext cx="2064" cy="1200"/>
                <a:chOff x="432" y="240"/>
                <a:chExt cx="2544" cy="1194"/>
              </a:xfrm>
            </p:grpSpPr>
            <p:pic>
              <p:nvPicPr>
                <p:cNvPr id="8210" name="Picture 8"/>
                <p:cNvPicPr>
                  <a:picLocks noChangeAspect="1" noChangeArrowheads="1"/>
                </p:cNvPicPr>
                <p:nvPr/>
              </p:nvPicPr>
              <p:blipFill>
                <a:blip r:embed="rId3" cstate="print"/>
                <a:srcRect/>
                <a:stretch>
                  <a:fillRect/>
                </a:stretch>
              </p:blipFill>
              <p:spPr bwMode="auto">
                <a:xfrm>
                  <a:off x="432" y="240"/>
                  <a:ext cx="2520" cy="1194"/>
                </a:xfrm>
                <a:prstGeom prst="rect">
                  <a:avLst/>
                </a:prstGeom>
                <a:noFill/>
                <a:ln w="9525">
                  <a:noFill/>
                  <a:miter lim="800000"/>
                  <a:headEnd/>
                  <a:tailEnd/>
                </a:ln>
              </p:spPr>
            </p:pic>
            <p:sp>
              <p:nvSpPr>
                <p:cNvPr id="8211" name="Rectangle 9"/>
                <p:cNvSpPr>
                  <a:spLocks noChangeArrowheads="1"/>
                </p:cNvSpPr>
                <p:nvPr/>
              </p:nvSpPr>
              <p:spPr bwMode="auto">
                <a:xfrm>
                  <a:off x="2304" y="240"/>
                  <a:ext cx="672" cy="384"/>
                </a:xfrm>
                <a:prstGeom prst="rect">
                  <a:avLst/>
                </a:prstGeom>
                <a:solidFill>
                  <a:schemeClr val="bg1"/>
                </a:solidFill>
                <a:ln w="9525">
                  <a:noFill/>
                  <a:miter lim="800000"/>
                  <a:headEnd/>
                  <a:tailEnd/>
                </a:ln>
              </p:spPr>
              <p:txBody>
                <a:bodyPr wrap="none" anchor="ctr"/>
                <a:lstStyle/>
                <a:p>
                  <a:endParaRPr lang="en-US"/>
                </a:p>
              </p:txBody>
            </p:sp>
          </p:grpSp>
        </p:grpSp>
        <p:sp>
          <p:nvSpPr>
            <p:cNvPr id="8207" name="Text Box 12"/>
            <p:cNvSpPr txBox="1">
              <a:spLocks noChangeArrowheads="1"/>
            </p:cNvSpPr>
            <p:nvPr/>
          </p:nvSpPr>
          <p:spPr bwMode="auto">
            <a:xfrm>
              <a:off x="4272" y="3216"/>
              <a:ext cx="480" cy="288"/>
            </a:xfrm>
            <a:prstGeom prst="rect">
              <a:avLst/>
            </a:prstGeom>
            <a:solidFill>
              <a:schemeClr val="bg1"/>
            </a:solidFill>
            <a:ln w="9525">
              <a:noFill/>
              <a:miter lim="800000"/>
              <a:headEnd/>
              <a:tailEnd/>
            </a:ln>
          </p:spPr>
          <p:txBody>
            <a:bodyPr>
              <a:spAutoFit/>
            </a:bodyPr>
            <a:lstStyle/>
            <a:p>
              <a:r>
                <a:rPr lang="en-US" sz="2400">
                  <a:latin typeface="Comic Sans MS" pitchFamily="66" charset="0"/>
                </a:rPr>
                <a:t>A</a:t>
              </a:r>
            </a:p>
          </p:txBody>
        </p:sp>
      </p:gr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101228" y="4077153"/>
              <a:ext cx="111240" cy="2021400"/>
            </p14:xfrm>
          </p:contentPart>
        </mc:Choice>
        <mc:Fallback xmlns="">
          <p:pic>
            <p:nvPicPr>
              <p:cNvPr id="6" name="Ink 5"/>
              <p:cNvPicPr/>
              <p:nvPr/>
            </p:nvPicPr>
            <p:blipFill>
              <a:blip r:embed="rId5"/>
              <a:stretch>
                <a:fillRect/>
              </a:stretch>
            </p:blipFill>
            <p:spPr>
              <a:xfrm>
                <a:off x="1087908" y="4071033"/>
                <a:ext cx="139680" cy="203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145508" y="6047073"/>
              <a:ext cx="2957040" cy="84600"/>
            </p14:xfrm>
          </p:contentPart>
        </mc:Choice>
        <mc:Fallback xmlns="">
          <p:pic>
            <p:nvPicPr>
              <p:cNvPr id="7" name="Ink 6"/>
              <p:cNvPicPr/>
              <p:nvPr/>
            </p:nvPicPr>
            <p:blipFill>
              <a:blip r:embed="rId7"/>
              <a:stretch>
                <a:fillRect/>
              </a:stretch>
            </p:blipFill>
            <p:spPr>
              <a:xfrm>
                <a:off x="1138308" y="6031593"/>
                <a:ext cx="297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3895188" y="3809673"/>
              <a:ext cx="239400" cy="2296800"/>
            </p14:xfrm>
          </p:contentPart>
        </mc:Choice>
        <mc:Fallback xmlns="">
          <p:pic>
            <p:nvPicPr>
              <p:cNvPr id="8" name="Ink 7"/>
              <p:cNvPicPr/>
              <p:nvPr/>
            </p:nvPicPr>
            <p:blipFill>
              <a:blip r:embed="rId9"/>
              <a:stretch>
                <a:fillRect/>
              </a:stretch>
            </p:blipFill>
            <p:spPr>
              <a:xfrm>
                <a:off x="3885108" y="3799593"/>
                <a:ext cx="262440" cy="231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154508" y="3792033"/>
              <a:ext cx="2616840" cy="201960"/>
            </p14:xfrm>
          </p:contentPart>
        </mc:Choice>
        <mc:Fallback xmlns="">
          <p:pic>
            <p:nvPicPr>
              <p:cNvPr id="9" name="Ink 8"/>
              <p:cNvPicPr/>
              <p:nvPr/>
            </p:nvPicPr>
            <p:blipFill>
              <a:blip r:embed="rId11"/>
              <a:stretch>
                <a:fillRect/>
              </a:stretch>
            </p:blipFill>
            <p:spPr>
              <a:xfrm>
                <a:off x="1138308" y="3779793"/>
                <a:ext cx="2640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4150428" y="3679713"/>
              <a:ext cx="264960" cy="330120"/>
            </p14:xfrm>
          </p:contentPart>
        </mc:Choice>
        <mc:Fallback xmlns="">
          <p:pic>
            <p:nvPicPr>
              <p:cNvPr id="10" name="Ink 9"/>
              <p:cNvPicPr/>
              <p:nvPr/>
            </p:nvPicPr>
            <p:blipFill>
              <a:blip r:embed="rId13"/>
              <a:stretch>
                <a:fillRect/>
              </a:stretch>
            </p:blipFill>
            <p:spPr>
              <a:xfrm>
                <a:off x="4136028" y="3663153"/>
                <a:ext cx="2955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4180308" y="3840273"/>
              <a:ext cx="268200" cy="42840"/>
            </p14:xfrm>
          </p:contentPart>
        </mc:Choice>
        <mc:Fallback xmlns="">
          <p:pic>
            <p:nvPicPr>
              <p:cNvPr id="11" name="Ink 10"/>
              <p:cNvPicPr/>
              <p:nvPr/>
            </p:nvPicPr>
            <p:blipFill>
              <a:blip r:embed="rId15"/>
              <a:stretch>
                <a:fillRect/>
              </a:stretch>
            </p:blipFill>
            <p:spPr>
              <a:xfrm>
                <a:off x="4169868" y="3833073"/>
                <a:ext cx="292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1542588" y="3945033"/>
              <a:ext cx="110520" cy="2101320"/>
            </p14:xfrm>
          </p:contentPart>
        </mc:Choice>
        <mc:Fallback xmlns="">
          <p:pic>
            <p:nvPicPr>
              <p:cNvPr id="12" name="Ink 11"/>
              <p:cNvPicPr/>
              <p:nvPr/>
            </p:nvPicPr>
            <p:blipFill>
              <a:blip r:embed="rId17"/>
              <a:stretch>
                <a:fillRect/>
              </a:stretch>
            </p:blipFill>
            <p:spPr>
              <a:xfrm>
                <a:off x="1528548" y="3938193"/>
                <a:ext cx="134640" cy="2122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2032188" y="3937833"/>
              <a:ext cx="43560" cy="2080800"/>
            </p14:xfrm>
          </p:contentPart>
        </mc:Choice>
        <mc:Fallback xmlns="">
          <p:pic>
            <p:nvPicPr>
              <p:cNvPr id="13" name="Ink 12"/>
              <p:cNvPicPr/>
              <p:nvPr/>
            </p:nvPicPr>
            <p:blipFill>
              <a:blip r:embed="rId19"/>
              <a:stretch>
                <a:fillRect/>
              </a:stretch>
            </p:blipFill>
            <p:spPr>
              <a:xfrm>
                <a:off x="2019948" y="3929193"/>
                <a:ext cx="69120" cy="210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2440068" y="3908313"/>
              <a:ext cx="83880" cy="2196720"/>
            </p14:xfrm>
          </p:contentPart>
        </mc:Choice>
        <mc:Fallback xmlns="">
          <p:pic>
            <p:nvPicPr>
              <p:cNvPr id="14" name="Ink 13"/>
              <p:cNvPicPr/>
              <p:nvPr/>
            </p:nvPicPr>
            <p:blipFill>
              <a:blip r:embed="rId21"/>
              <a:stretch>
                <a:fillRect/>
              </a:stretch>
            </p:blipFill>
            <p:spPr>
              <a:xfrm>
                <a:off x="2427468" y="3902193"/>
                <a:ext cx="111240" cy="221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2834988" y="3910113"/>
              <a:ext cx="76680" cy="2176920"/>
            </p14:xfrm>
          </p:contentPart>
        </mc:Choice>
        <mc:Fallback xmlns="">
          <p:pic>
            <p:nvPicPr>
              <p:cNvPr id="15" name="Ink 14"/>
              <p:cNvPicPr/>
              <p:nvPr/>
            </p:nvPicPr>
            <p:blipFill>
              <a:blip r:embed="rId23"/>
              <a:stretch>
                <a:fillRect/>
              </a:stretch>
            </p:blipFill>
            <p:spPr>
              <a:xfrm>
                <a:off x="2824188" y="3899673"/>
                <a:ext cx="101520" cy="220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3060348" y="4067433"/>
              <a:ext cx="26640" cy="2880"/>
            </p14:xfrm>
          </p:contentPart>
        </mc:Choice>
        <mc:Fallback xmlns="">
          <p:pic>
            <p:nvPicPr>
              <p:cNvPr id="16" name="Ink 15"/>
              <p:cNvPicPr/>
              <p:nvPr/>
            </p:nvPicPr>
            <p:blipFill>
              <a:blip r:embed="rId25"/>
              <a:stretch>
                <a:fillRect/>
              </a:stretch>
            </p:blipFill>
            <p:spPr>
              <a:xfrm>
                <a:off x="3045228" y="4052313"/>
                <a:ext cx="47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3222708" y="4056633"/>
              <a:ext cx="12600" cy="1440"/>
            </p14:xfrm>
          </p:contentPart>
        </mc:Choice>
        <mc:Fallback xmlns="">
          <p:pic>
            <p:nvPicPr>
              <p:cNvPr id="17" name="Ink 16"/>
              <p:cNvPicPr/>
              <p:nvPr/>
            </p:nvPicPr>
            <p:blipFill>
              <a:blip r:embed="rId27"/>
              <a:stretch>
                <a:fillRect/>
              </a:stretch>
            </p:blipFill>
            <p:spPr>
              <a:xfrm>
                <a:off x="3214068" y="4047273"/>
                <a:ext cx="29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p14:cNvContentPartPr/>
              <p14:nvPr/>
            </p14:nvContentPartPr>
            <p14:xfrm>
              <a:off x="3366708" y="4042593"/>
              <a:ext cx="1800" cy="2880"/>
            </p14:xfrm>
          </p:contentPart>
        </mc:Choice>
        <mc:Fallback xmlns="">
          <p:pic>
            <p:nvPicPr>
              <p:cNvPr id="18" name="Ink 17"/>
              <p:cNvPicPr/>
              <p:nvPr/>
            </p:nvPicPr>
            <p:blipFill>
              <a:blip r:embed="rId29"/>
              <a:stretch>
                <a:fillRect/>
              </a:stretch>
            </p:blipFill>
            <p:spPr>
              <a:xfrm>
                <a:off x="3359868" y="4036833"/>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a:off x="3555348" y="4049433"/>
              <a:ext cx="10800" cy="2880"/>
            </p14:xfrm>
          </p:contentPart>
        </mc:Choice>
        <mc:Fallback xmlns="">
          <p:pic>
            <p:nvPicPr>
              <p:cNvPr id="19" name="Ink 18"/>
              <p:cNvPicPr/>
              <p:nvPr/>
            </p:nvPicPr>
            <p:blipFill>
              <a:blip r:embed="rId31"/>
              <a:stretch>
                <a:fillRect/>
              </a:stretch>
            </p:blipFill>
            <p:spPr>
              <a:xfrm>
                <a:off x="3547068" y="4040073"/>
                <a:ext cx="30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3565788" y="4053393"/>
              <a:ext cx="7920" cy="7920"/>
            </p14:xfrm>
          </p:contentPart>
        </mc:Choice>
        <mc:Fallback xmlns="">
          <p:pic>
            <p:nvPicPr>
              <p:cNvPr id="20" name="Ink 19"/>
              <p:cNvPicPr/>
              <p:nvPr/>
            </p:nvPicPr>
            <p:blipFill>
              <a:blip r:embed="rId33"/>
              <a:stretch>
                <a:fillRect/>
              </a:stretch>
            </p:blipFill>
            <p:spPr>
              <a:xfrm>
                <a:off x="3555708" y="4040073"/>
                <a:ext cx="31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p14:cNvContentPartPr/>
              <p14:nvPr/>
            </p14:nvContentPartPr>
            <p14:xfrm>
              <a:off x="1138308" y="4182993"/>
              <a:ext cx="2791800" cy="180360"/>
            </p14:xfrm>
          </p:contentPart>
        </mc:Choice>
        <mc:Fallback xmlns="">
          <p:pic>
            <p:nvPicPr>
              <p:cNvPr id="21" name="Ink 20"/>
              <p:cNvPicPr/>
              <p:nvPr/>
            </p:nvPicPr>
            <p:blipFill>
              <a:blip r:embed="rId35"/>
              <a:stretch>
                <a:fillRect/>
              </a:stretch>
            </p:blipFill>
            <p:spPr>
              <a:xfrm>
                <a:off x="1126068" y="4166073"/>
                <a:ext cx="2820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p14:cNvContentPartPr/>
              <p14:nvPr/>
            </p14:nvContentPartPr>
            <p14:xfrm>
              <a:off x="1198068" y="4500153"/>
              <a:ext cx="2737800" cy="171720"/>
            </p14:xfrm>
          </p:contentPart>
        </mc:Choice>
        <mc:Fallback xmlns="">
          <p:pic>
            <p:nvPicPr>
              <p:cNvPr id="22" name="Ink 21"/>
              <p:cNvPicPr/>
              <p:nvPr/>
            </p:nvPicPr>
            <p:blipFill>
              <a:blip r:embed="rId37"/>
              <a:stretch>
                <a:fillRect/>
              </a:stretch>
            </p:blipFill>
            <p:spPr>
              <a:xfrm>
                <a:off x="1189428" y="4485393"/>
                <a:ext cx="276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p14:cNvContentPartPr/>
              <p14:nvPr/>
            </p14:nvContentPartPr>
            <p14:xfrm>
              <a:off x="1212828" y="4944033"/>
              <a:ext cx="3600" cy="1440"/>
            </p14:xfrm>
          </p:contentPart>
        </mc:Choice>
        <mc:Fallback xmlns="">
          <p:pic>
            <p:nvPicPr>
              <p:cNvPr id="23" name="Ink 22"/>
              <p:cNvPicPr/>
              <p:nvPr/>
            </p:nvPicPr>
            <p:blipFill>
              <a:blip r:embed="rId39"/>
              <a:stretch>
                <a:fillRect/>
              </a:stretch>
            </p:blipFill>
            <p:spPr>
              <a:xfrm>
                <a:off x="1204188" y="4936113"/>
                <a:ext cx="1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p14:cNvContentPartPr/>
              <p14:nvPr/>
            </p14:nvContentPartPr>
            <p14:xfrm>
              <a:off x="1211028" y="4849713"/>
              <a:ext cx="2723760" cy="123120"/>
            </p14:xfrm>
          </p:contentPart>
        </mc:Choice>
        <mc:Fallback xmlns="">
          <p:pic>
            <p:nvPicPr>
              <p:cNvPr id="24" name="Ink 23"/>
              <p:cNvPicPr/>
              <p:nvPr/>
            </p:nvPicPr>
            <p:blipFill>
              <a:blip r:embed="rId41"/>
              <a:stretch>
                <a:fillRect/>
              </a:stretch>
            </p:blipFill>
            <p:spPr>
              <a:xfrm>
                <a:off x="1199148" y="4831713"/>
                <a:ext cx="275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p14:cNvContentPartPr/>
              <p14:nvPr/>
            </p14:nvContentPartPr>
            <p14:xfrm>
              <a:off x="1187988" y="5216913"/>
              <a:ext cx="2690280" cy="56520"/>
            </p14:xfrm>
          </p:contentPart>
        </mc:Choice>
        <mc:Fallback xmlns="">
          <p:pic>
            <p:nvPicPr>
              <p:cNvPr id="25" name="Ink 24"/>
              <p:cNvPicPr/>
              <p:nvPr/>
            </p:nvPicPr>
            <p:blipFill>
              <a:blip r:embed="rId43"/>
              <a:stretch>
                <a:fillRect/>
              </a:stretch>
            </p:blipFill>
            <p:spPr>
              <a:xfrm>
                <a:off x="1176108" y="5199273"/>
                <a:ext cx="271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p14:cNvContentPartPr/>
              <p14:nvPr/>
            </p14:nvContentPartPr>
            <p14:xfrm>
              <a:off x="3848748" y="5181273"/>
              <a:ext cx="149400" cy="44640"/>
            </p14:xfrm>
          </p:contentPart>
        </mc:Choice>
        <mc:Fallback xmlns="">
          <p:pic>
            <p:nvPicPr>
              <p:cNvPr id="26" name="Ink 25"/>
              <p:cNvPicPr/>
              <p:nvPr/>
            </p:nvPicPr>
            <p:blipFill>
              <a:blip r:embed="rId45"/>
              <a:stretch>
                <a:fillRect/>
              </a:stretch>
            </p:blipFill>
            <p:spPr>
              <a:xfrm>
                <a:off x="3841908" y="5171913"/>
                <a:ext cx="171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p14:cNvContentPartPr/>
              <p14:nvPr/>
            </p14:nvContentPartPr>
            <p14:xfrm>
              <a:off x="3450588" y="5430033"/>
              <a:ext cx="12240" cy="50760"/>
            </p14:xfrm>
          </p:contentPart>
        </mc:Choice>
        <mc:Fallback xmlns="">
          <p:pic>
            <p:nvPicPr>
              <p:cNvPr id="27" name="Ink 26"/>
              <p:cNvPicPr/>
              <p:nvPr/>
            </p:nvPicPr>
            <p:blipFill>
              <a:blip r:embed="rId47"/>
              <a:stretch>
                <a:fillRect/>
              </a:stretch>
            </p:blipFill>
            <p:spPr>
              <a:xfrm>
                <a:off x="3435828" y="5414553"/>
                <a:ext cx="42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p14:cNvContentPartPr/>
              <p14:nvPr/>
            </p14:nvContentPartPr>
            <p14:xfrm>
              <a:off x="3430068" y="5656113"/>
              <a:ext cx="10440" cy="12240"/>
            </p14:xfrm>
          </p:contentPart>
        </mc:Choice>
        <mc:Fallback xmlns="">
          <p:pic>
            <p:nvPicPr>
              <p:cNvPr id="28" name="Ink 27"/>
              <p:cNvPicPr/>
              <p:nvPr/>
            </p:nvPicPr>
            <p:blipFill>
              <a:blip r:embed="rId49"/>
              <a:stretch>
                <a:fillRect/>
              </a:stretch>
            </p:blipFill>
            <p:spPr>
              <a:xfrm>
                <a:off x="3420708" y="5643513"/>
                <a:ext cx="32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p14:cNvContentPartPr/>
              <p14:nvPr/>
            </p14:nvContentPartPr>
            <p14:xfrm>
              <a:off x="3492348" y="5883993"/>
              <a:ext cx="5040" cy="2880"/>
            </p14:xfrm>
          </p:contentPart>
        </mc:Choice>
        <mc:Fallback xmlns="">
          <p:pic>
            <p:nvPicPr>
              <p:cNvPr id="29" name="Ink 28"/>
              <p:cNvPicPr/>
              <p:nvPr/>
            </p:nvPicPr>
            <p:blipFill>
              <a:blip r:embed="rId51"/>
              <a:stretch>
                <a:fillRect/>
              </a:stretch>
            </p:blipFill>
            <p:spPr>
              <a:xfrm>
                <a:off x="3488028" y="5879673"/>
                <a:ext cx="13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p14:cNvContentPartPr/>
              <p14:nvPr/>
            </p14:nvContentPartPr>
            <p14:xfrm>
              <a:off x="3389748" y="5418153"/>
              <a:ext cx="360" cy="360"/>
            </p14:xfrm>
          </p:contentPart>
        </mc:Choice>
        <mc:Fallback xmlns="">
          <p:pic>
            <p:nvPicPr>
              <p:cNvPr id="30" name="Ink 29"/>
              <p:cNvPicPr/>
              <p:nvPr/>
            </p:nvPicPr>
            <p:blipFill>
              <a:blip r:embed="rId53"/>
              <a:stretch>
                <a:fillRect/>
              </a:stretch>
            </p:blipFill>
            <p:spPr>
              <a:xfrm>
                <a:off x="3372828" y="5401233"/>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p14:cNvContentPartPr/>
              <p14:nvPr/>
            </p14:nvContentPartPr>
            <p14:xfrm>
              <a:off x="3432948" y="5883273"/>
              <a:ext cx="13320" cy="34920"/>
            </p14:xfrm>
          </p:contentPart>
        </mc:Choice>
        <mc:Fallback xmlns="">
          <p:pic>
            <p:nvPicPr>
              <p:cNvPr id="31" name="Ink 30"/>
              <p:cNvPicPr/>
              <p:nvPr/>
            </p:nvPicPr>
            <p:blipFill>
              <a:blip r:embed="rId55"/>
              <a:stretch>
                <a:fillRect/>
              </a:stretch>
            </p:blipFill>
            <p:spPr>
              <a:xfrm>
                <a:off x="3414948" y="5871753"/>
                <a:ext cx="43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p14:cNvContentPartPr/>
              <p14:nvPr/>
            </p14:nvContentPartPr>
            <p14:xfrm>
              <a:off x="849228" y="4063833"/>
              <a:ext cx="13680" cy="131040"/>
            </p14:xfrm>
          </p:contentPart>
        </mc:Choice>
        <mc:Fallback xmlns="">
          <p:pic>
            <p:nvPicPr>
              <p:cNvPr id="32" name="Ink 31"/>
              <p:cNvPicPr/>
              <p:nvPr/>
            </p:nvPicPr>
            <p:blipFill>
              <a:blip r:embed="rId57"/>
              <a:stretch>
                <a:fillRect/>
              </a:stretch>
            </p:blipFill>
            <p:spPr>
              <a:xfrm>
                <a:off x="835908" y="4055553"/>
                <a:ext cx="3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p14:cNvContentPartPr/>
              <p14:nvPr/>
            </p14:nvContentPartPr>
            <p14:xfrm>
              <a:off x="849948" y="4433553"/>
              <a:ext cx="126720" cy="148680"/>
            </p14:xfrm>
          </p:contentPart>
        </mc:Choice>
        <mc:Fallback xmlns="">
          <p:pic>
            <p:nvPicPr>
              <p:cNvPr id="33" name="Ink 32"/>
              <p:cNvPicPr/>
              <p:nvPr/>
            </p:nvPicPr>
            <p:blipFill>
              <a:blip r:embed="rId59"/>
              <a:stretch>
                <a:fillRect/>
              </a:stretch>
            </p:blipFill>
            <p:spPr>
              <a:xfrm>
                <a:off x="837708" y="4420593"/>
                <a:ext cx="147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p14:cNvContentPartPr/>
              <p14:nvPr/>
            </p14:nvContentPartPr>
            <p14:xfrm>
              <a:off x="905748" y="4768353"/>
              <a:ext cx="117360" cy="165240"/>
            </p14:xfrm>
          </p:contentPart>
        </mc:Choice>
        <mc:Fallback xmlns="">
          <p:pic>
            <p:nvPicPr>
              <p:cNvPr id="34" name="Ink 33"/>
              <p:cNvPicPr/>
              <p:nvPr/>
            </p:nvPicPr>
            <p:blipFill>
              <a:blip r:embed="rId61"/>
              <a:stretch>
                <a:fillRect/>
              </a:stretch>
            </p:blipFill>
            <p:spPr>
              <a:xfrm>
                <a:off x="897828" y="4755753"/>
                <a:ext cx="137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p14:cNvContentPartPr/>
              <p14:nvPr/>
            </p14:nvContentPartPr>
            <p14:xfrm>
              <a:off x="959388" y="5057073"/>
              <a:ext cx="106920" cy="91800"/>
            </p14:xfrm>
          </p:contentPart>
        </mc:Choice>
        <mc:Fallback xmlns="">
          <p:pic>
            <p:nvPicPr>
              <p:cNvPr id="35" name="Ink 34"/>
              <p:cNvPicPr/>
              <p:nvPr/>
            </p:nvPicPr>
            <p:blipFill>
              <a:blip r:embed="rId63"/>
              <a:stretch>
                <a:fillRect/>
              </a:stretch>
            </p:blipFill>
            <p:spPr>
              <a:xfrm>
                <a:off x="946068" y="5045913"/>
                <a:ext cx="129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p14:cNvContentPartPr/>
              <p14:nvPr/>
            </p14:nvContentPartPr>
            <p14:xfrm>
              <a:off x="1034988" y="5102433"/>
              <a:ext cx="10080" cy="137520"/>
            </p14:xfrm>
          </p:contentPart>
        </mc:Choice>
        <mc:Fallback xmlns="">
          <p:pic>
            <p:nvPicPr>
              <p:cNvPr id="36" name="Ink 35"/>
              <p:cNvPicPr/>
              <p:nvPr/>
            </p:nvPicPr>
            <p:blipFill>
              <a:blip r:embed="rId65"/>
              <a:stretch>
                <a:fillRect/>
              </a:stretch>
            </p:blipFill>
            <p:spPr>
              <a:xfrm>
                <a:off x="1022748" y="5093793"/>
                <a:ext cx="32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p14:cNvContentPartPr/>
              <p14:nvPr/>
            </p14:nvContentPartPr>
            <p14:xfrm>
              <a:off x="1041108" y="5432553"/>
              <a:ext cx="4320" cy="3600"/>
            </p14:xfrm>
          </p:contentPart>
        </mc:Choice>
        <mc:Fallback xmlns="">
          <p:pic>
            <p:nvPicPr>
              <p:cNvPr id="37" name="Ink 36"/>
              <p:cNvPicPr/>
              <p:nvPr/>
            </p:nvPicPr>
            <p:blipFill>
              <a:blip r:embed="rId67"/>
              <a:stretch>
                <a:fillRect/>
              </a:stretch>
            </p:blipFill>
            <p:spPr>
              <a:xfrm>
                <a:off x="1031028" y="5422473"/>
                <a:ext cx="24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Ink 37"/>
              <p14:cNvContentPartPr/>
              <p14:nvPr/>
            </p14:nvContentPartPr>
            <p14:xfrm>
              <a:off x="1049748" y="5433993"/>
              <a:ext cx="10800" cy="16200"/>
            </p14:xfrm>
          </p:contentPart>
        </mc:Choice>
        <mc:Fallback xmlns="">
          <p:pic>
            <p:nvPicPr>
              <p:cNvPr id="38" name="Ink 37"/>
              <p:cNvPicPr/>
              <p:nvPr/>
            </p:nvPicPr>
            <p:blipFill>
              <a:blip r:embed="rId69"/>
              <a:stretch>
                <a:fillRect/>
              </a:stretch>
            </p:blipFill>
            <p:spPr>
              <a:xfrm>
                <a:off x="1040028" y="5424273"/>
                <a:ext cx="27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Ink 38"/>
              <p14:cNvContentPartPr/>
              <p14:nvPr/>
            </p14:nvContentPartPr>
            <p14:xfrm>
              <a:off x="1028868" y="5634873"/>
              <a:ext cx="9720" cy="34920"/>
            </p14:xfrm>
          </p:contentPart>
        </mc:Choice>
        <mc:Fallback xmlns="">
          <p:pic>
            <p:nvPicPr>
              <p:cNvPr id="39" name="Ink 38"/>
              <p:cNvPicPr/>
              <p:nvPr/>
            </p:nvPicPr>
            <p:blipFill>
              <a:blip r:embed="rId71"/>
              <a:stretch>
                <a:fillRect/>
              </a:stretch>
            </p:blipFill>
            <p:spPr>
              <a:xfrm>
                <a:off x="1023108" y="5625153"/>
                <a:ext cx="28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Ink 39"/>
              <p14:cNvContentPartPr/>
              <p14:nvPr/>
            </p14:nvContentPartPr>
            <p14:xfrm>
              <a:off x="969828" y="5901273"/>
              <a:ext cx="17280" cy="12240"/>
            </p14:xfrm>
          </p:contentPart>
        </mc:Choice>
        <mc:Fallback xmlns="">
          <p:pic>
            <p:nvPicPr>
              <p:cNvPr id="40" name="Ink 39"/>
              <p:cNvPicPr/>
              <p:nvPr/>
            </p:nvPicPr>
            <p:blipFill>
              <a:blip r:embed="rId73"/>
              <a:stretch>
                <a:fillRect/>
              </a:stretch>
            </p:blipFill>
            <p:spPr>
              <a:xfrm>
                <a:off x="959388" y="5892633"/>
                <a:ext cx="38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p14:cNvContentPartPr/>
              <p14:nvPr/>
            </p14:nvContentPartPr>
            <p14:xfrm>
              <a:off x="1311828" y="3608073"/>
              <a:ext cx="12240" cy="181800"/>
            </p14:xfrm>
          </p:contentPart>
        </mc:Choice>
        <mc:Fallback xmlns="">
          <p:pic>
            <p:nvPicPr>
              <p:cNvPr id="41" name="Ink 40"/>
              <p:cNvPicPr/>
              <p:nvPr/>
            </p:nvPicPr>
            <p:blipFill>
              <a:blip r:embed="rId75"/>
              <a:stretch>
                <a:fillRect/>
              </a:stretch>
            </p:blipFill>
            <p:spPr>
              <a:xfrm>
                <a:off x="1296348" y="3596193"/>
                <a:ext cx="37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Ink 41"/>
              <p14:cNvContentPartPr/>
              <p14:nvPr/>
            </p14:nvContentPartPr>
            <p14:xfrm>
              <a:off x="1726548" y="3604473"/>
              <a:ext cx="135720" cy="203040"/>
            </p14:xfrm>
          </p:contentPart>
        </mc:Choice>
        <mc:Fallback xmlns="">
          <p:pic>
            <p:nvPicPr>
              <p:cNvPr id="42" name="Ink 41"/>
              <p:cNvPicPr/>
              <p:nvPr/>
            </p:nvPicPr>
            <p:blipFill>
              <a:blip r:embed="rId77"/>
              <a:stretch>
                <a:fillRect/>
              </a:stretch>
            </p:blipFill>
            <p:spPr>
              <a:xfrm>
                <a:off x="1718988" y="3592233"/>
                <a:ext cx="153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Ink 42"/>
              <p14:cNvContentPartPr/>
              <p14:nvPr/>
            </p14:nvContentPartPr>
            <p14:xfrm>
              <a:off x="2115348" y="3626433"/>
              <a:ext cx="113400" cy="185040"/>
            </p14:xfrm>
          </p:contentPart>
        </mc:Choice>
        <mc:Fallback xmlns="">
          <p:pic>
            <p:nvPicPr>
              <p:cNvPr id="43" name="Ink 42"/>
              <p:cNvPicPr/>
              <p:nvPr/>
            </p:nvPicPr>
            <p:blipFill>
              <a:blip r:embed="rId79"/>
              <a:stretch>
                <a:fillRect/>
              </a:stretch>
            </p:blipFill>
            <p:spPr>
              <a:xfrm>
                <a:off x="2107068" y="3614193"/>
                <a:ext cx="135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Ink 43"/>
              <p14:cNvContentPartPr/>
              <p14:nvPr/>
            </p14:nvContentPartPr>
            <p14:xfrm>
              <a:off x="2517828" y="3587913"/>
              <a:ext cx="146520" cy="173880"/>
            </p14:xfrm>
          </p:contentPart>
        </mc:Choice>
        <mc:Fallback xmlns="">
          <p:pic>
            <p:nvPicPr>
              <p:cNvPr id="44" name="Ink 43"/>
              <p:cNvPicPr/>
              <p:nvPr/>
            </p:nvPicPr>
            <p:blipFill>
              <a:blip r:embed="rId81"/>
              <a:stretch>
                <a:fillRect/>
              </a:stretch>
            </p:blipFill>
            <p:spPr>
              <a:xfrm>
                <a:off x="2503068" y="3575673"/>
                <a:ext cx="175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Ink 44"/>
              <p14:cNvContentPartPr/>
              <p14:nvPr/>
            </p14:nvContentPartPr>
            <p14:xfrm>
              <a:off x="2614308" y="3683313"/>
              <a:ext cx="24840" cy="115920"/>
            </p14:xfrm>
          </p:contentPart>
        </mc:Choice>
        <mc:Fallback xmlns="">
          <p:pic>
            <p:nvPicPr>
              <p:cNvPr id="45" name="Ink 44"/>
              <p:cNvPicPr/>
              <p:nvPr/>
            </p:nvPicPr>
            <p:blipFill>
              <a:blip r:embed="rId83"/>
              <a:stretch>
                <a:fillRect/>
              </a:stretch>
            </p:blipFill>
            <p:spPr>
              <a:xfrm>
                <a:off x="2603508" y="3672513"/>
                <a:ext cx="46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Ink 45"/>
              <p14:cNvContentPartPr/>
              <p14:nvPr/>
            </p14:nvContentPartPr>
            <p14:xfrm>
              <a:off x="2480388" y="3578913"/>
              <a:ext cx="360" cy="360"/>
            </p14:xfrm>
          </p:contentPart>
        </mc:Choice>
        <mc:Fallback xmlns="">
          <p:pic>
            <p:nvPicPr>
              <p:cNvPr id="46" name="Ink 45"/>
              <p:cNvPicPr/>
              <p:nvPr/>
            </p:nvPicPr>
            <p:blipFill>
              <a:blip r:embed="rId85"/>
              <a:stretch>
                <a:fillRect/>
              </a:stretch>
            </p:blipFill>
            <p:spPr>
              <a:xfrm>
                <a:off x="2463468" y="3561993"/>
                <a:ext cx="34200" cy="34200"/>
              </a:xfrm>
              <a:prstGeom prst="rect">
                <a:avLst/>
              </a:prstGeom>
            </p:spPr>
          </p:pic>
        </mc:Fallback>
      </mc:AlternateContent>
    </p:spTree>
    <p:extLst>
      <p:ext uri="{BB962C8B-B14F-4D97-AF65-F5344CB8AC3E}">
        <p14:creationId xmlns:p14="http://schemas.microsoft.com/office/powerpoint/2010/main" val="424149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ooter Placeholder 4"/>
          <p:cNvSpPr>
            <a:spLocks noGrp="1"/>
          </p:cNvSpPr>
          <p:nvPr>
            <p:ph type="ftr" sz="quarter" idx="11"/>
          </p:nvPr>
        </p:nvSpPr>
        <p:spPr>
          <a:xfrm>
            <a:off x="1905000" y="6477000"/>
            <a:ext cx="2895600" cy="457200"/>
          </a:xfrm>
          <a:noFill/>
        </p:spPr>
        <p:txBody>
          <a:bodyPr/>
          <a:lstStyle/>
          <a:p>
            <a:r>
              <a:rPr lang="en-US" dirty="0"/>
              <a:t>CPSC 422, Lecture 27</a:t>
            </a:r>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11</a:t>
            </a:fld>
            <a:endParaRPr lang="en-US" dirty="0"/>
          </a:p>
        </p:txBody>
      </p:sp>
      <p:sp>
        <p:nvSpPr>
          <p:cNvPr id="8202" name="Rectangle 2"/>
          <p:cNvSpPr>
            <a:spLocks noGrp="1" noChangeArrowheads="1"/>
          </p:cNvSpPr>
          <p:nvPr>
            <p:ph type="title"/>
          </p:nvPr>
        </p:nvSpPr>
        <p:spPr>
          <a:xfrm>
            <a:off x="0" y="-15875"/>
            <a:ext cx="7772400" cy="1143000"/>
          </a:xfrm>
        </p:spPr>
        <p:txBody>
          <a:bodyPr/>
          <a:lstStyle/>
          <a:p>
            <a:pPr eaLnBrk="1" hangingPunct="1"/>
            <a:r>
              <a:rPr lang="en-US" dirty="0"/>
              <a:t>Probabilistic CKY Algorithm</a:t>
            </a:r>
            <a:r>
              <a:rPr lang="en-US" b="1" dirty="0"/>
              <a:t>	</a:t>
            </a:r>
            <a:endParaRPr lang="en-US" b="1" dirty="0">
              <a:latin typeface="Arial" charset="0"/>
            </a:endParaRPr>
          </a:p>
        </p:txBody>
      </p:sp>
      <p:grpSp>
        <p:nvGrpSpPr>
          <p:cNvPr id="2" name="Group 13"/>
          <p:cNvGrpSpPr>
            <a:grpSpLocks/>
          </p:cNvGrpSpPr>
          <p:nvPr/>
        </p:nvGrpSpPr>
        <p:grpSpPr bwMode="auto">
          <a:xfrm>
            <a:off x="304800" y="914400"/>
            <a:ext cx="8458200" cy="4114800"/>
            <a:chOff x="192" y="1728"/>
            <a:chExt cx="5328" cy="2592"/>
          </a:xfrm>
        </p:grpSpPr>
        <p:grpSp>
          <p:nvGrpSpPr>
            <p:cNvPr id="8206" name="Group 11"/>
            <p:cNvGrpSpPr>
              <a:grpSpLocks/>
            </p:cNvGrpSpPr>
            <p:nvPr/>
          </p:nvGrpSpPr>
          <p:grpSpPr bwMode="auto">
            <a:xfrm>
              <a:off x="192" y="1728"/>
              <a:ext cx="5328" cy="2592"/>
              <a:chOff x="192" y="1824"/>
              <a:chExt cx="5328" cy="2592"/>
            </a:xfrm>
          </p:grpSpPr>
          <p:sp>
            <p:nvSpPr>
              <p:cNvPr id="8208" name="Rectangle 7"/>
              <p:cNvSpPr>
                <a:spLocks noChangeArrowheads="1"/>
              </p:cNvSpPr>
              <p:nvPr/>
            </p:nvSpPr>
            <p:spPr bwMode="auto">
              <a:xfrm>
                <a:off x="192" y="1824"/>
                <a:ext cx="4944" cy="2016"/>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Definitions</a:t>
                </a:r>
              </a:p>
              <a:p>
                <a:pPr marL="742950" lvl="1" indent="-285750">
                  <a:spcBef>
                    <a:spcPct val="20000"/>
                  </a:spcBef>
                  <a:buFontTx/>
                  <a:buChar char="–"/>
                </a:pPr>
                <a:r>
                  <a:rPr lang="en-US" sz="2400" i="1" dirty="0">
                    <a:solidFill>
                      <a:schemeClr val="accent2"/>
                    </a:solidFill>
                    <a:latin typeface="Comic Sans MS" pitchFamily="66" charset="0"/>
                  </a:rPr>
                  <a:t>w</a:t>
                </a:r>
                <a:r>
                  <a:rPr lang="en-US" sz="2400" i="1" baseline="-25000" dirty="0">
                    <a:solidFill>
                      <a:schemeClr val="accent2"/>
                    </a:solidFill>
                    <a:latin typeface="Comic Sans MS" pitchFamily="66" charset="0"/>
                  </a:rPr>
                  <a:t>1</a:t>
                </a:r>
                <a:r>
                  <a:rPr lang="en-US" sz="2400" i="1" dirty="0">
                    <a:solidFill>
                      <a:schemeClr val="accent2"/>
                    </a:solidFill>
                    <a:latin typeface="Comic Sans MS" pitchFamily="66" charset="0"/>
                  </a:rPr>
                  <a:t>…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n</a:t>
                </a:r>
                <a:r>
                  <a:rPr lang="en-US" sz="2400" dirty="0">
                    <a:latin typeface="Comic Sans MS" pitchFamily="66" charset="0"/>
                  </a:rPr>
                  <a:t> an input string composed of </a:t>
                </a:r>
                <a:r>
                  <a:rPr lang="en-US" sz="2400" i="1" dirty="0">
                    <a:latin typeface="Comic Sans MS" pitchFamily="66" charset="0"/>
                  </a:rPr>
                  <a:t>n </a:t>
                </a:r>
                <a:r>
                  <a:rPr lang="en-US" sz="2400" dirty="0">
                    <a:latin typeface="Comic Sans MS" pitchFamily="66" charset="0"/>
                  </a:rPr>
                  <a:t>words</a:t>
                </a:r>
              </a:p>
              <a:p>
                <a:pPr marL="742950" lvl="1" indent="-285750">
                  <a:spcBef>
                    <a:spcPct val="20000"/>
                  </a:spcBef>
                  <a:buFontTx/>
                  <a:buChar char="–"/>
                </a:pP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ij</a:t>
                </a:r>
                <a:r>
                  <a:rPr lang="en-US" sz="2400" baseline="-10000" dirty="0">
                    <a:solidFill>
                      <a:schemeClr val="accent2"/>
                    </a:solidFill>
                    <a:latin typeface="Comic Sans MS" pitchFamily="66" charset="0"/>
                  </a:rPr>
                  <a:t> </a:t>
                </a:r>
                <a:r>
                  <a:rPr lang="en-US" sz="2400" dirty="0">
                    <a:latin typeface="Comic Sans MS" pitchFamily="66" charset="0"/>
                  </a:rPr>
                  <a:t>a string of words from word </a:t>
                </a:r>
                <a:r>
                  <a:rPr lang="en-US" sz="2400" i="1" dirty="0" err="1">
                    <a:solidFill>
                      <a:schemeClr val="accent2"/>
                    </a:solidFill>
                    <a:latin typeface="Comic Sans MS" pitchFamily="66" charset="0"/>
                  </a:rPr>
                  <a:t>i</a:t>
                </a:r>
                <a:r>
                  <a:rPr lang="en-US" sz="2400" dirty="0">
                    <a:latin typeface="Comic Sans MS" pitchFamily="66" charset="0"/>
                  </a:rPr>
                  <a:t> to word </a:t>
                </a:r>
                <a:r>
                  <a:rPr lang="en-US" sz="2400" i="1" dirty="0">
                    <a:solidFill>
                      <a:schemeClr val="accent2"/>
                    </a:solidFill>
                    <a:latin typeface="Comic Sans MS" pitchFamily="66" charset="0"/>
                  </a:rPr>
                  <a:t>j</a:t>
                </a:r>
              </a:p>
              <a:p>
                <a:pPr marL="742950" lvl="1" indent="-285750">
                  <a:spcBef>
                    <a:spcPct val="20000"/>
                  </a:spcBef>
                  <a:buFontTx/>
                  <a:buChar char="–"/>
                </a:pPr>
                <a:r>
                  <a:rPr lang="en-US" sz="2400" dirty="0">
                    <a:solidFill>
                      <a:schemeClr val="accent2"/>
                    </a:solidFill>
                    <a:latin typeface="Comic Sans MS" pitchFamily="66" charset="0"/>
                  </a:rPr>
                  <a:t>µ[</a:t>
                </a:r>
                <a:r>
                  <a:rPr lang="en-US" sz="2400" i="1" dirty="0" err="1">
                    <a:solidFill>
                      <a:schemeClr val="accent2"/>
                    </a:solidFill>
                    <a:latin typeface="Comic Sans MS" pitchFamily="66" charset="0"/>
                  </a:rPr>
                  <a:t>i</a:t>
                </a:r>
                <a:r>
                  <a:rPr lang="en-US" sz="2400" i="1" dirty="0">
                    <a:solidFill>
                      <a:schemeClr val="accent2"/>
                    </a:solidFill>
                    <a:latin typeface="Comic Sans MS" pitchFamily="66" charset="0"/>
                  </a:rPr>
                  <a:t>, j, A</a:t>
                </a:r>
                <a:r>
                  <a:rPr lang="en-US" sz="2400" dirty="0">
                    <a:solidFill>
                      <a:schemeClr val="accent2"/>
                    </a:solidFill>
                    <a:latin typeface="Comic Sans MS" pitchFamily="66" charset="0"/>
                  </a:rPr>
                  <a:t>]</a:t>
                </a:r>
                <a:r>
                  <a:rPr lang="en-US" sz="2400" dirty="0">
                    <a:latin typeface="Comic Sans MS" pitchFamily="66" charset="0"/>
                  </a:rPr>
                  <a:t> : a table entry holds the maximum probability for a constituent with non-terminal </a:t>
                </a:r>
                <a:r>
                  <a:rPr lang="en-US" sz="2400" i="1" dirty="0">
                    <a:solidFill>
                      <a:schemeClr val="accent2"/>
                    </a:solidFill>
                    <a:latin typeface="Comic Sans MS" pitchFamily="66" charset="0"/>
                  </a:rPr>
                  <a:t>A</a:t>
                </a:r>
                <a:r>
                  <a:rPr lang="en-US" sz="2400" i="1" dirty="0">
                    <a:latin typeface="Comic Sans MS" pitchFamily="66" charset="0"/>
                  </a:rPr>
                  <a:t> </a:t>
                </a:r>
                <a:r>
                  <a:rPr lang="en-US" sz="2400" dirty="0">
                    <a:latin typeface="Comic Sans MS" pitchFamily="66" charset="0"/>
                  </a:rPr>
                  <a:t>spanning words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i</a:t>
                </a:r>
                <a:r>
                  <a:rPr lang="en-US" sz="2400" i="1" dirty="0">
                    <a:solidFill>
                      <a:schemeClr val="accent2"/>
                    </a:solidFill>
                    <a:latin typeface="Comic Sans MS" pitchFamily="66" charset="0"/>
                  </a:rPr>
                  <a:t>…</a:t>
                </a: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j</a:t>
                </a:r>
                <a:r>
                  <a:rPr lang="en-US" sz="2400" dirty="0">
                    <a:latin typeface="Comic Sans MS" pitchFamily="66" charset="0"/>
                  </a:rPr>
                  <a:t> </a:t>
                </a:r>
                <a:r>
                  <a:rPr lang="en-US" sz="2400" i="1" dirty="0">
                    <a:latin typeface="Comic Sans MS" pitchFamily="66" charset="0"/>
                  </a:rPr>
                  <a:t>	</a:t>
                </a:r>
                <a:r>
                  <a:rPr lang="en-US" sz="2400" dirty="0">
                    <a:latin typeface="Arial" charset="0"/>
                  </a:rPr>
                  <a:t>	</a:t>
                </a:r>
              </a:p>
              <a:p>
                <a:pPr marL="342900" indent="-342900">
                  <a:spcBef>
                    <a:spcPct val="20000"/>
                  </a:spcBef>
                  <a:buFontTx/>
                  <a:buChar char="•"/>
                </a:pPr>
                <a:endParaRPr lang="en-US" sz="2800" b="1" dirty="0">
                  <a:latin typeface="Comic Sans MS" pitchFamily="66" charset="0"/>
                </a:endParaRPr>
              </a:p>
            </p:txBody>
          </p:sp>
          <p:grpSp>
            <p:nvGrpSpPr>
              <p:cNvPr id="8209" name="Group 10"/>
              <p:cNvGrpSpPr>
                <a:grpSpLocks/>
              </p:cNvGrpSpPr>
              <p:nvPr/>
            </p:nvGrpSpPr>
            <p:grpSpPr bwMode="auto">
              <a:xfrm>
                <a:off x="3456" y="3216"/>
                <a:ext cx="2064" cy="1200"/>
                <a:chOff x="432" y="240"/>
                <a:chExt cx="2544" cy="1194"/>
              </a:xfrm>
            </p:grpSpPr>
            <p:pic>
              <p:nvPicPr>
                <p:cNvPr id="8210" name="Picture 8"/>
                <p:cNvPicPr>
                  <a:picLocks noChangeAspect="1" noChangeArrowheads="1"/>
                </p:cNvPicPr>
                <p:nvPr/>
              </p:nvPicPr>
              <p:blipFill>
                <a:blip r:embed="rId3" cstate="print"/>
                <a:srcRect/>
                <a:stretch>
                  <a:fillRect/>
                </a:stretch>
              </p:blipFill>
              <p:spPr bwMode="auto">
                <a:xfrm>
                  <a:off x="432" y="240"/>
                  <a:ext cx="2520" cy="1194"/>
                </a:xfrm>
                <a:prstGeom prst="rect">
                  <a:avLst/>
                </a:prstGeom>
                <a:noFill/>
                <a:ln w="9525">
                  <a:noFill/>
                  <a:miter lim="800000"/>
                  <a:headEnd/>
                  <a:tailEnd/>
                </a:ln>
              </p:spPr>
            </p:pic>
            <p:sp>
              <p:nvSpPr>
                <p:cNvPr id="8211" name="Rectangle 9"/>
                <p:cNvSpPr>
                  <a:spLocks noChangeArrowheads="1"/>
                </p:cNvSpPr>
                <p:nvPr/>
              </p:nvSpPr>
              <p:spPr bwMode="auto">
                <a:xfrm>
                  <a:off x="2304" y="240"/>
                  <a:ext cx="672" cy="384"/>
                </a:xfrm>
                <a:prstGeom prst="rect">
                  <a:avLst/>
                </a:prstGeom>
                <a:solidFill>
                  <a:schemeClr val="bg1"/>
                </a:solidFill>
                <a:ln w="9525">
                  <a:noFill/>
                  <a:miter lim="800000"/>
                  <a:headEnd/>
                  <a:tailEnd/>
                </a:ln>
              </p:spPr>
              <p:txBody>
                <a:bodyPr wrap="none" anchor="ctr"/>
                <a:lstStyle/>
                <a:p>
                  <a:endParaRPr lang="en-US"/>
                </a:p>
              </p:txBody>
            </p:sp>
          </p:grpSp>
        </p:grpSp>
        <p:sp>
          <p:nvSpPr>
            <p:cNvPr id="8207" name="Text Box 12"/>
            <p:cNvSpPr txBox="1">
              <a:spLocks noChangeArrowheads="1"/>
            </p:cNvSpPr>
            <p:nvPr/>
          </p:nvSpPr>
          <p:spPr bwMode="auto">
            <a:xfrm>
              <a:off x="4272" y="3216"/>
              <a:ext cx="480" cy="288"/>
            </a:xfrm>
            <a:prstGeom prst="rect">
              <a:avLst/>
            </a:prstGeom>
            <a:solidFill>
              <a:schemeClr val="bg1"/>
            </a:solidFill>
            <a:ln w="9525">
              <a:noFill/>
              <a:miter lim="800000"/>
              <a:headEnd/>
              <a:tailEnd/>
            </a:ln>
          </p:spPr>
          <p:txBody>
            <a:bodyPr>
              <a:spAutoFit/>
            </a:bodyPr>
            <a:lstStyle/>
            <a:p>
              <a:r>
                <a:rPr lang="en-US" sz="2400">
                  <a:latin typeface="Comic Sans MS" pitchFamily="66" charset="0"/>
                </a:rPr>
                <a:t>A</a:t>
              </a:r>
            </a:p>
          </p:txBody>
        </p:sp>
      </p:gr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969828" y="4077153"/>
              <a:ext cx="242640" cy="2021400"/>
            </p14:xfrm>
          </p:contentPart>
        </mc:Choice>
        <mc:Fallback xmlns="">
          <p:pic>
            <p:nvPicPr>
              <p:cNvPr id="6" name="Ink 5"/>
              <p:cNvPicPr/>
              <p:nvPr/>
            </p:nvPicPr>
            <p:blipFill>
              <a:blip r:embed="rId5"/>
              <a:stretch>
                <a:fillRect/>
              </a:stretch>
            </p:blipFill>
            <p:spPr>
              <a:xfrm>
                <a:off x="959388" y="4071033"/>
                <a:ext cx="268200" cy="203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145508" y="6047073"/>
              <a:ext cx="2957040" cy="84600"/>
            </p14:xfrm>
          </p:contentPart>
        </mc:Choice>
        <mc:Fallback xmlns="">
          <p:pic>
            <p:nvPicPr>
              <p:cNvPr id="7" name="Ink 6"/>
              <p:cNvPicPr/>
              <p:nvPr/>
            </p:nvPicPr>
            <p:blipFill>
              <a:blip r:embed="rId7"/>
              <a:stretch>
                <a:fillRect/>
              </a:stretch>
            </p:blipFill>
            <p:spPr>
              <a:xfrm>
                <a:off x="1138308" y="6031593"/>
                <a:ext cx="297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1154508" y="3792033"/>
              <a:ext cx="2616840" cy="201960"/>
            </p14:xfrm>
          </p:contentPart>
        </mc:Choice>
        <mc:Fallback xmlns="">
          <p:pic>
            <p:nvPicPr>
              <p:cNvPr id="9" name="Ink 8"/>
              <p:cNvPicPr/>
              <p:nvPr/>
            </p:nvPicPr>
            <p:blipFill>
              <a:blip r:embed="rId9"/>
              <a:stretch>
                <a:fillRect/>
              </a:stretch>
            </p:blipFill>
            <p:spPr>
              <a:xfrm>
                <a:off x="1138308" y="3779793"/>
                <a:ext cx="2640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4150428" y="3679713"/>
              <a:ext cx="264960" cy="330120"/>
            </p14:xfrm>
          </p:contentPart>
        </mc:Choice>
        <mc:Fallback xmlns="">
          <p:pic>
            <p:nvPicPr>
              <p:cNvPr id="10" name="Ink 9"/>
              <p:cNvPicPr/>
              <p:nvPr/>
            </p:nvPicPr>
            <p:blipFill>
              <a:blip r:embed="rId11"/>
              <a:stretch>
                <a:fillRect/>
              </a:stretch>
            </p:blipFill>
            <p:spPr>
              <a:xfrm>
                <a:off x="4136028" y="3663153"/>
                <a:ext cx="2955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4180308" y="3840273"/>
              <a:ext cx="268200" cy="42840"/>
            </p14:xfrm>
          </p:contentPart>
        </mc:Choice>
        <mc:Fallback xmlns="">
          <p:pic>
            <p:nvPicPr>
              <p:cNvPr id="11" name="Ink 10"/>
              <p:cNvPicPr/>
              <p:nvPr/>
            </p:nvPicPr>
            <p:blipFill>
              <a:blip r:embed="rId13"/>
              <a:stretch>
                <a:fillRect/>
              </a:stretch>
            </p:blipFill>
            <p:spPr>
              <a:xfrm>
                <a:off x="4169868" y="3833073"/>
                <a:ext cx="292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1542588" y="3945033"/>
              <a:ext cx="110520" cy="2101320"/>
            </p14:xfrm>
          </p:contentPart>
        </mc:Choice>
        <mc:Fallback xmlns="">
          <p:pic>
            <p:nvPicPr>
              <p:cNvPr id="12" name="Ink 11"/>
              <p:cNvPicPr/>
              <p:nvPr/>
            </p:nvPicPr>
            <p:blipFill>
              <a:blip r:embed="rId15"/>
              <a:stretch>
                <a:fillRect/>
              </a:stretch>
            </p:blipFill>
            <p:spPr>
              <a:xfrm>
                <a:off x="1528548" y="3938193"/>
                <a:ext cx="134640" cy="212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2032188" y="3937833"/>
              <a:ext cx="43560" cy="2080800"/>
            </p14:xfrm>
          </p:contentPart>
        </mc:Choice>
        <mc:Fallback xmlns="">
          <p:pic>
            <p:nvPicPr>
              <p:cNvPr id="13" name="Ink 12"/>
              <p:cNvPicPr/>
              <p:nvPr/>
            </p:nvPicPr>
            <p:blipFill>
              <a:blip r:embed="rId17"/>
              <a:stretch>
                <a:fillRect/>
              </a:stretch>
            </p:blipFill>
            <p:spPr>
              <a:xfrm>
                <a:off x="2019948" y="3929193"/>
                <a:ext cx="69120" cy="210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2440068" y="3908313"/>
              <a:ext cx="83880" cy="2196720"/>
            </p14:xfrm>
          </p:contentPart>
        </mc:Choice>
        <mc:Fallback xmlns="">
          <p:pic>
            <p:nvPicPr>
              <p:cNvPr id="14" name="Ink 13"/>
              <p:cNvPicPr/>
              <p:nvPr/>
            </p:nvPicPr>
            <p:blipFill>
              <a:blip r:embed="rId19"/>
              <a:stretch>
                <a:fillRect/>
              </a:stretch>
            </p:blipFill>
            <p:spPr>
              <a:xfrm>
                <a:off x="2427468" y="3902193"/>
                <a:ext cx="111240" cy="221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2834988" y="3910113"/>
              <a:ext cx="76680" cy="2176920"/>
            </p14:xfrm>
          </p:contentPart>
        </mc:Choice>
        <mc:Fallback xmlns="">
          <p:pic>
            <p:nvPicPr>
              <p:cNvPr id="15" name="Ink 14"/>
              <p:cNvPicPr/>
              <p:nvPr/>
            </p:nvPicPr>
            <p:blipFill>
              <a:blip r:embed="rId21"/>
              <a:stretch>
                <a:fillRect/>
              </a:stretch>
            </p:blipFill>
            <p:spPr>
              <a:xfrm>
                <a:off x="2824188" y="3899673"/>
                <a:ext cx="101520" cy="220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p14:cNvContentPartPr/>
              <p14:nvPr/>
            </p14:nvContentPartPr>
            <p14:xfrm>
              <a:off x="3060348" y="4067433"/>
              <a:ext cx="26640" cy="2880"/>
            </p14:xfrm>
          </p:contentPart>
        </mc:Choice>
        <mc:Fallback xmlns="">
          <p:pic>
            <p:nvPicPr>
              <p:cNvPr id="16" name="Ink 15"/>
              <p:cNvPicPr/>
              <p:nvPr/>
            </p:nvPicPr>
            <p:blipFill>
              <a:blip r:embed="rId23"/>
              <a:stretch>
                <a:fillRect/>
              </a:stretch>
            </p:blipFill>
            <p:spPr>
              <a:xfrm>
                <a:off x="3045228" y="4052313"/>
                <a:ext cx="47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p14:cNvContentPartPr/>
              <p14:nvPr/>
            </p14:nvContentPartPr>
            <p14:xfrm>
              <a:off x="3222708" y="4056633"/>
              <a:ext cx="12600" cy="1440"/>
            </p14:xfrm>
          </p:contentPart>
        </mc:Choice>
        <mc:Fallback xmlns="">
          <p:pic>
            <p:nvPicPr>
              <p:cNvPr id="17" name="Ink 16"/>
              <p:cNvPicPr/>
              <p:nvPr/>
            </p:nvPicPr>
            <p:blipFill>
              <a:blip r:embed="rId25"/>
              <a:stretch>
                <a:fillRect/>
              </a:stretch>
            </p:blipFill>
            <p:spPr>
              <a:xfrm>
                <a:off x="3214068" y="4047273"/>
                <a:ext cx="29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p14:cNvContentPartPr/>
              <p14:nvPr/>
            </p14:nvContentPartPr>
            <p14:xfrm>
              <a:off x="3366708" y="4042593"/>
              <a:ext cx="1800" cy="2880"/>
            </p14:xfrm>
          </p:contentPart>
        </mc:Choice>
        <mc:Fallback xmlns="">
          <p:pic>
            <p:nvPicPr>
              <p:cNvPr id="18" name="Ink 17"/>
              <p:cNvPicPr/>
              <p:nvPr/>
            </p:nvPicPr>
            <p:blipFill>
              <a:blip r:embed="rId27"/>
              <a:stretch>
                <a:fillRect/>
              </a:stretch>
            </p:blipFill>
            <p:spPr>
              <a:xfrm>
                <a:off x="3359868" y="4036833"/>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p14:cNvContentPartPr/>
              <p14:nvPr/>
            </p14:nvContentPartPr>
            <p14:xfrm>
              <a:off x="3555348" y="4049433"/>
              <a:ext cx="10800" cy="2880"/>
            </p14:xfrm>
          </p:contentPart>
        </mc:Choice>
        <mc:Fallback xmlns="">
          <p:pic>
            <p:nvPicPr>
              <p:cNvPr id="19" name="Ink 18"/>
              <p:cNvPicPr/>
              <p:nvPr/>
            </p:nvPicPr>
            <p:blipFill>
              <a:blip r:embed="rId29"/>
              <a:stretch>
                <a:fillRect/>
              </a:stretch>
            </p:blipFill>
            <p:spPr>
              <a:xfrm>
                <a:off x="3547068" y="4040073"/>
                <a:ext cx="30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p14:cNvContentPartPr/>
              <p14:nvPr/>
            </p14:nvContentPartPr>
            <p14:xfrm>
              <a:off x="3565788" y="4053393"/>
              <a:ext cx="7920" cy="7920"/>
            </p14:xfrm>
          </p:contentPart>
        </mc:Choice>
        <mc:Fallback xmlns="">
          <p:pic>
            <p:nvPicPr>
              <p:cNvPr id="20" name="Ink 19"/>
              <p:cNvPicPr/>
              <p:nvPr/>
            </p:nvPicPr>
            <p:blipFill>
              <a:blip r:embed="rId31"/>
              <a:stretch>
                <a:fillRect/>
              </a:stretch>
            </p:blipFill>
            <p:spPr>
              <a:xfrm>
                <a:off x="3555708" y="4040073"/>
                <a:ext cx="31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p14:cNvContentPartPr/>
              <p14:nvPr/>
            </p14:nvContentPartPr>
            <p14:xfrm>
              <a:off x="1212828" y="4944033"/>
              <a:ext cx="3600" cy="1440"/>
            </p14:xfrm>
          </p:contentPart>
        </mc:Choice>
        <mc:Fallback xmlns="">
          <p:pic>
            <p:nvPicPr>
              <p:cNvPr id="23" name="Ink 22"/>
              <p:cNvPicPr/>
              <p:nvPr/>
            </p:nvPicPr>
            <p:blipFill>
              <a:blip r:embed="rId33"/>
              <a:stretch>
                <a:fillRect/>
              </a:stretch>
            </p:blipFill>
            <p:spPr>
              <a:xfrm>
                <a:off x="1204188" y="4936113"/>
                <a:ext cx="1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p14:cNvContentPartPr/>
              <p14:nvPr/>
            </p14:nvContentPartPr>
            <p14:xfrm>
              <a:off x="1311828" y="3608073"/>
              <a:ext cx="12240" cy="181800"/>
            </p14:xfrm>
          </p:contentPart>
        </mc:Choice>
        <mc:Fallback xmlns="">
          <p:pic>
            <p:nvPicPr>
              <p:cNvPr id="41" name="Ink 40"/>
              <p:cNvPicPr/>
              <p:nvPr/>
            </p:nvPicPr>
            <p:blipFill>
              <a:blip r:embed="rId35"/>
              <a:stretch>
                <a:fillRect/>
              </a:stretch>
            </p:blipFill>
            <p:spPr>
              <a:xfrm>
                <a:off x="1296348" y="3596193"/>
                <a:ext cx="37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Ink 41"/>
              <p14:cNvContentPartPr/>
              <p14:nvPr/>
            </p14:nvContentPartPr>
            <p14:xfrm>
              <a:off x="1726548" y="3604473"/>
              <a:ext cx="135720" cy="203040"/>
            </p14:xfrm>
          </p:contentPart>
        </mc:Choice>
        <mc:Fallback xmlns="">
          <p:pic>
            <p:nvPicPr>
              <p:cNvPr id="42" name="Ink 41"/>
              <p:cNvPicPr/>
              <p:nvPr/>
            </p:nvPicPr>
            <p:blipFill>
              <a:blip r:embed="rId37"/>
              <a:stretch>
                <a:fillRect/>
              </a:stretch>
            </p:blipFill>
            <p:spPr>
              <a:xfrm>
                <a:off x="1718988" y="3592233"/>
                <a:ext cx="153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k 42"/>
              <p14:cNvContentPartPr/>
              <p14:nvPr/>
            </p14:nvContentPartPr>
            <p14:xfrm>
              <a:off x="2115348" y="3626433"/>
              <a:ext cx="113400" cy="185040"/>
            </p14:xfrm>
          </p:contentPart>
        </mc:Choice>
        <mc:Fallback xmlns="">
          <p:pic>
            <p:nvPicPr>
              <p:cNvPr id="43" name="Ink 42"/>
              <p:cNvPicPr/>
              <p:nvPr/>
            </p:nvPicPr>
            <p:blipFill>
              <a:blip r:embed="rId39"/>
              <a:stretch>
                <a:fillRect/>
              </a:stretch>
            </p:blipFill>
            <p:spPr>
              <a:xfrm>
                <a:off x="2107068" y="3614193"/>
                <a:ext cx="135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Ink 43"/>
              <p14:cNvContentPartPr/>
              <p14:nvPr/>
            </p14:nvContentPartPr>
            <p14:xfrm>
              <a:off x="2517828" y="3587913"/>
              <a:ext cx="146520" cy="173880"/>
            </p14:xfrm>
          </p:contentPart>
        </mc:Choice>
        <mc:Fallback xmlns="">
          <p:pic>
            <p:nvPicPr>
              <p:cNvPr id="44" name="Ink 43"/>
              <p:cNvPicPr/>
              <p:nvPr/>
            </p:nvPicPr>
            <p:blipFill>
              <a:blip r:embed="rId41"/>
              <a:stretch>
                <a:fillRect/>
              </a:stretch>
            </p:blipFill>
            <p:spPr>
              <a:xfrm>
                <a:off x="2503068" y="3575673"/>
                <a:ext cx="175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p14:cNvContentPartPr/>
              <p14:nvPr/>
            </p14:nvContentPartPr>
            <p14:xfrm>
              <a:off x="2614308" y="3683313"/>
              <a:ext cx="24840" cy="115920"/>
            </p14:xfrm>
          </p:contentPart>
        </mc:Choice>
        <mc:Fallback xmlns="">
          <p:pic>
            <p:nvPicPr>
              <p:cNvPr id="45" name="Ink 44"/>
              <p:cNvPicPr/>
              <p:nvPr/>
            </p:nvPicPr>
            <p:blipFill>
              <a:blip r:embed="rId43"/>
              <a:stretch>
                <a:fillRect/>
              </a:stretch>
            </p:blipFill>
            <p:spPr>
              <a:xfrm>
                <a:off x="2603508" y="3672513"/>
                <a:ext cx="46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p14:cNvContentPartPr/>
              <p14:nvPr/>
            </p14:nvContentPartPr>
            <p14:xfrm>
              <a:off x="2480388" y="3578913"/>
              <a:ext cx="360" cy="360"/>
            </p14:xfrm>
          </p:contentPart>
        </mc:Choice>
        <mc:Fallback xmlns="">
          <p:pic>
            <p:nvPicPr>
              <p:cNvPr id="46" name="Ink 45"/>
              <p:cNvPicPr/>
              <p:nvPr/>
            </p:nvPicPr>
            <p:blipFill>
              <a:blip r:embed="rId45"/>
              <a:stretch>
                <a:fillRect/>
              </a:stretch>
            </p:blipFill>
            <p:spPr>
              <a:xfrm>
                <a:off x="2463468" y="3561993"/>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 name="Ink 2"/>
              <p14:cNvContentPartPr/>
              <p14:nvPr/>
            </p14:nvContentPartPr>
            <p14:xfrm>
              <a:off x="1300308" y="4468473"/>
              <a:ext cx="112320" cy="1660320"/>
            </p14:xfrm>
          </p:contentPart>
        </mc:Choice>
        <mc:Fallback xmlns="">
          <p:pic>
            <p:nvPicPr>
              <p:cNvPr id="3" name="Ink 2"/>
              <p:cNvPicPr/>
              <p:nvPr/>
            </p:nvPicPr>
            <p:blipFill>
              <a:blip r:embed="rId47"/>
              <a:stretch>
                <a:fillRect/>
              </a:stretch>
            </p:blipFill>
            <p:spPr>
              <a:xfrm>
                <a:off x="1143708" y="4381353"/>
                <a:ext cx="386280" cy="1894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 name="Ink 3"/>
              <p14:cNvContentPartPr/>
              <p14:nvPr/>
            </p14:nvContentPartPr>
            <p14:xfrm>
              <a:off x="1764348" y="4845033"/>
              <a:ext cx="48600" cy="1207440"/>
            </p14:xfrm>
          </p:contentPart>
        </mc:Choice>
        <mc:Fallback xmlns="">
          <p:pic>
            <p:nvPicPr>
              <p:cNvPr id="4" name="Ink 3"/>
              <p:cNvPicPr/>
              <p:nvPr/>
            </p:nvPicPr>
            <p:blipFill>
              <a:blip r:embed="rId49"/>
              <a:stretch>
                <a:fillRect/>
              </a:stretch>
            </p:blipFill>
            <p:spPr>
              <a:xfrm>
                <a:off x="1612068" y="4746753"/>
                <a:ext cx="326160" cy="1459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 name="Ink 4"/>
              <p14:cNvContentPartPr/>
              <p14:nvPr/>
            </p14:nvContentPartPr>
            <p14:xfrm>
              <a:off x="2177628" y="5192433"/>
              <a:ext cx="121320" cy="868680"/>
            </p14:xfrm>
          </p:contentPart>
        </mc:Choice>
        <mc:Fallback xmlns="">
          <p:pic>
            <p:nvPicPr>
              <p:cNvPr id="5" name="Ink 4"/>
              <p:cNvPicPr/>
              <p:nvPr/>
            </p:nvPicPr>
            <p:blipFill>
              <a:blip r:embed="rId51"/>
              <a:stretch>
                <a:fillRect/>
              </a:stretch>
            </p:blipFill>
            <p:spPr>
              <a:xfrm>
                <a:off x="2010588" y="5093073"/>
                <a:ext cx="391680" cy="1113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 name="Ink 46"/>
              <p14:cNvContentPartPr/>
              <p14:nvPr/>
            </p14:nvContentPartPr>
            <p14:xfrm>
              <a:off x="2708268" y="5489433"/>
              <a:ext cx="53280" cy="626040"/>
            </p14:xfrm>
          </p:contentPart>
        </mc:Choice>
        <mc:Fallback xmlns="">
          <p:pic>
            <p:nvPicPr>
              <p:cNvPr id="47" name="Ink 46"/>
              <p:cNvPicPr/>
              <p:nvPr/>
            </p:nvPicPr>
            <p:blipFill>
              <a:blip r:embed="rId53"/>
              <a:stretch>
                <a:fillRect/>
              </a:stretch>
            </p:blipFill>
            <p:spPr>
              <a:xfrm>
                <a:off x="2540148" y="5373153"/>
                <a:ext cx="343440" cy="896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Ink 51"/>
              <p14:cNvContentPartPr/>
              <p14:nvPr/>
            </p14:nvContentPartPr>
            <p14:xfrm>
              <a:off x="2538348" y="5328873"/>
              <a:ext cx="360" cy="360"/>
            </p14:xfrm>
          </p:contentPart>
        </mc:Choice>
        <mc:Fallback xmlns="">
          <p:pic>
            <p:nvPicPr>
              <p:cNvPr id="52" name="Ink 51"/>
              <p:cNvPicPr/>
              <p:nvPr/>
            </p:nvPicPr>
            <p:blipFill>
              <a:blip r:embed="rId55"/>
              <a:stretch>
                <a:fillRect/>
              </a:stretch>
            </p:blipFill>
            <p:spPr>
              <a:xfrm>
                <a:off x="2490468" y="5280993"/>
                <a:ext cx="96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Ink 52"/>
              <p14:cNvContentPartPr/>
              <p14:nvPr/>
            </p14:nvContentPartPr>
            <p14:xfrm>
              <a:off x="1772988" y="4048353"/>
              <a:ext cx="360" cy="1440"/>
            </p14:xfrm>
          </p:contentPart>
        </mc:Choice>
        <mc:Fallback xmlns="">
          <p:pic>
            <p:nvPicPr>
              <p:cNvPr id="53" name="Ink 52"/>
              <p:cNvPicPr/>
              <p:nvPr/>
            </p:nvPicPr>
            <p:blipFill>
              <a:blip r:embed="rId57"/>
              <a:stretch>
                <a:fillRect/>
              </a:stretch>
            </p:blipFill>
            <p:spPr>
              <a:xfrm>
                <a:off x="1748508" y="3999033"/>
                <a:ext cx="49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Ink 53"/>
              <p14:cNvContentPartPr/>
              <p14:nvPr/>
            </p14:nvContentPartPr>
            <p14:xfrm>
              <a:off x="1719708" y="4065273"/>
              <a:ext cx="149760" cy="78480"/>
            </p14:xfrm>
          </p:contentPart>
        </mc:Choice>
        <mc:Fallback xmlns="">
          <p:pic>
            <p:nvPicPr>
              <p:cNvPr id="54" name="Ink 53"/>
              <p:cNvPicPr/>
              <p:nvPr/>
            </p:nvPicPr>
            <p:blipFill>
              <a:blip r:embed="rId59"/>
              <a:stretch>
                <a:fillRect/>
              </a:stretch>
            </p:blipFill>
            <p:spPr>
              <a:xfrm>
                <a:off x="1586508" y="3939273"/>
                <a:ext cx="43956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Ink 55"/>
              <p14:cNvContentPartPr/>
              <p14:nvPr/>
            </p14:nvContentPartPr>
            <p14:xfrm>
              <a:off x="2613588" y="4733793"/>
              <a:ext cx="153000" cy="65520"/>
            </p14:xfrm>
          </p:contentPart>
        </mc:Choice>
        <mc:Fallback xmlns="">
          <p:pic>
            <p:nvPicPr>
              <p:cNvPr id="56" name="Ink 55"/>
              <p:cNvPicPr/>
              <p:nvPr/>
            </p:nvPicPr>
            <p:blipFill>
              <a:blip r:embed="rId61"/>
              <a:stretch>
                <a:fillRect/>
              </a:stretch>
            </p:blipFill>
            <p:spPr>
              <a:xfrm>
                <a:off x="2482188" y="4582953"/>
                <a:ext cx="4280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0" name="Ink 59"/>
              <p14:cNvContentPartPr/>
              <p14:nvPr/>
            </p14:nvContentPartPr>
            <p14:xfrm>
              <a:off x="2650668" y="4413033"/>
              <a:ext cx="90360" cy="30600"/>
            </p14:xfrm>
          </p:contentPart>
        </mc:Choice>
        <mc:Fallback xmlns="">
          <p:pic>
            <p:nvPicPr>
              <p:cNvPr id="60" name="Ink 59"/>
              <p:cNvPicPr/>
              <p:nvPr/>
            </p:nvPicPr>
            <p:blipFill>
              <a:blip r:embed="rId63"/>
              <a:stretch>
                <a:fillRect/>
              </a:stretch>
            </p:blipFill>
            <p:spPr>
              <a:xfrm>
                <a:off x="2508108" y="4271193"/>
                <a:ext cx="365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193" name="Ink 8192"/>
              <p14:cNvContentPartPr/>
              <p14:nvPr/>
            </p14:nvContentPartPr>
            <p14:xfrm>
              <a:off x="2627268" y="5083713"/>
              <a:ext cx="59400" cy="42840"/>
            </p14:xfrm>
          </p:contentPart>
        </mc:Choice>
        <mc:Fallback xmlns="">
          <p:pic>
            <p:nvPicPr>
              <p:cNvPr id="8193" name="Ink 8192"/>
              <p:cNvPicPr/>
              <p:nvPr/>
            </p:nvPicPr>
            <p:blipFill>
              <a:blip r:embed="rId65"/>
              <a:stretch>
                <a:fillRect/>
              </a:stretch>
            </p:blipFill>
            <p:spPr>
              <a:xfrm>
                <a:off x="2454108" y="4932873"/>
                <a:ext cx="37980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41" name="Ink 8240"/>
              <p14:cNvContentPartPr/>
              <p14:nvPr/>
            </p14:nvContentPartPr>
            <p14:xfrm>
              <a:off x="1138308" y="4182993"/>
              <a:ext cx="2791800" cy="180360"/>
            </p14:xfrm>
          </p:contentPart>
        </mc:Choice>
        <mc:Fallback xmlns="">
          <p:pic>
            <p:nvPicPr>
              <p:cNvPr id="8241" name="Ink 8240"/>
              <p:cNvPicPr/>
              <p:nvPr/>
            </p:nvPicPr>
            <p:blipFill>
              <a:blip r:embed="rId67"/>
              <a:stretch>
                <a:fillRect/>
              </a:stretch>
            </p:blipFill>
            <p:spPr>
              <a:xfrm>
                <a:off x="1126068" y="4166073"/>
                <a:ext cx="2820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42" name="Ink 8241"/>
              <p14:cNvContentPartPr/>
              <p14:nvPr/>
            </p14:nvContentPartPr>
            <p14:xfrm>
              <a:off x="1198068" y="4500153"/>
              <a:ext cx="2737800" cy="171720"/>
            </p14:xfrm>
          </p:contentPart>
        </mc:Choice>
        <mc:Fallback xmlns="">
          <p:pic>
            <p:nvPicPr>
              <p:cNvPr id="8242" name="Ink 8241"/>
              <p:cNvPicPr/>
              <p:nvPr/>
            </p:nvPicPr>
            <p:blipFill>
              <a:blip r:embed="rId69"/>
              <a:stretch>
                <a:fillRect/>
              </a:stretch>
            </p:blipFill>
            <p:spPr>
              <a:xfrm>
                <a:off x="1189428" y="4485393"/>
                <a:ext cx="276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243" name="Ink 8242"/>
              <p14:cNvContentPartPr/>
              <p14:nvPr/>
            </p14:nvContentPartPr>
            <p14:xfrm>
              <a:off x="1211028" y="4849713"/>
              <a:ext cx="2723760" cy="123120"/>
            </p14:xfrm>
          </p:contentPart>
        </mc:Choice>
        <mc:Fallback xmlns="">
          <p:pic>
            <p:nvPicPr>
              <p:cNvPr id="8243" name="Ink 8242"/>
              <p:cNvPicPr/>
              <p:nvPr/>
            </p:nvPicPr>
            <p:blipFill>
              <a:blip r:embed="rId71"/>
              <a:stretch>
                <a:fillRect/>
              </a:stretch>
            </p:blipFill>
            <p:spPr>
              <a:xfrm>
                <a:off x="1199148" y="4831713"/>
                <a:ext cx="275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244" name="Ink 8243"/>
              <p14:cNvContentPartPr/>
              <p14:nvPr/>
            </p14:nvContentPartPr>
            <p14:xfrm>
              <a:off x="3895188" y="3809673"/>
              <a:ext cx="239400" cy="2296800"/>
            </p14:xfrm>
          </p:contentPart>
        </mc:Choice>
        <mc:Fallback xmlns="">
          <p:pic>
            <p:nvPicPr>
              <p:cNvPr id="8244" name="Ink 8243"/>
              <p:cNvPicPr/>
              <p:nvPr/>
            </p:nvPicPr>
            <p:blipFill>
              <a:blip r:embed="rId73"/>
              <a:stretch>
                <a:fillRect/>
              </a:stretch>
            </p:blipFill>
            <p:spPr>
              <a:xfrm>
                <a:off x="3885108" y="3799593"/>
                <a:ext cx="262440" cy="2314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45" name="Ink 8244"/>
              <p14:cNvContentPartPr/>
              <p14:nvPr/>
            </p14:nvContentPartPr>
            <p14:xfrm>
              <a:off x="4742988" y="4995153"/>
              <a:ext cx="3576600" cy="1690560"/>
            </p14:xfrm>
          </p:contentPart>
        </mc:Choice>
        <mc:Fallback xmlns="">
          <p:pic>
            <p:nvPicPr>
              <p:cNvPr id="8245" name="Ink 8244"/>
              <p:cNvPicPr/>
              <p:nvPr/>
            </p:nvPicPr>
            <p:blipFill>
              <a:blip r:embed="rId75"/>
              <a:stretch>
                <a:fillRect/>
              </a:stretch>
            </p:blipFill>
            <p:spPr>
              <a:xfrm>
                <a:off x="4733268" y="4982553"/>
                <a:ext cx="3598920" cy="171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248" name="Ink 8247"/>
              <p14:cNvContentPartPr/>
              <p14:nvPr/>
            </p14:nvContentPartPr>
            <p14:xfrm>
              <a:off x="1187988" y="5216913"/>
              <a:ext cx="2690280" cy="56520"/>
            </p14:xfrm>
          </p:contentPart>
        </mc:Choice>
        <mc:Fallback xmlns="">
          <p:pic>
            <p:nvPicPr>
              <p:cNvPr id="8248" name="Ink 8247"/>
              <p:cNvPicPr/>
              <p:nvPr/>
            </p:nvPicPr>
            <p:blipFill>
              <a:blip r:embed="rId79"/>
              <a:stretch>
                <a:fillRect/>
              </a:stretch>
            </p:blipFill>
            <p:spPr>
              <a:xfrm>
                <a:off x="1176108" y="5199273"/>
                <a:ext cx="271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49" name="Ink 8248"/>
              <p14:cNvContentPartPr/>
              <p14:nvPr/>
            </p14:nvContentPartPr>
            <p14:xfrm>
              <a:off x="3389748" y="5418153"/>
              <a:ext cx="107640" cy="500040"/>
            </p14:xfrm>
          </p:contentPart>
        </mc:Choice>
        <mc:Fallback xmlns="">
          <p:pic>
            <p:nvPicPr>
              <p:cNvPr id="8249" name="Ink 8248"/>
              <p:cNvPicPr/>
              <p:nvPr/>
            </p:nvPicPr>
            <p:blipFill>
              <a:blip r:embed="rId81"/>
              <a:stretch>
                <a:fillRect/>
              </a:stretch>
            </p:blipFill>
            <p:spPr>
              <a:xfrm>
                <a:off x="3372828" y="5401233"/>
                <a:ext cx="12888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71" name="Ink 8270"/>
              <p14:cNvContentPartPr/>
              <p14:nvPr/>
            </p14:nvContentPartPr>
            <p14:xfrm>
              <a:off x="3705828" y="3972393"/>
              <a:ext cx="52200" cy="39600"/>
            </p14:xfrm>
          </p:contentPart>
        </mc:Choice>
        <mc:Fallback xmlns="">
          <p:pic>
            <p:nvPicPr>
              <p:cNvPr id="8271" name="Ink 8270"/>
              <p:cNvPicPr/>
              <p:nvPr/>
            </p:nvPicPr>
            <p:blipFill>
              <a:blip r:embed="rId83"/>
              <a:stretch>
                <a:fillRect/>
              </a:stretch>
            </p:blipFill>
            <p:spPr>
              <a:xfrm>
                <a:off x="3549588" y="3821553"/>
                <a:ext cx="3420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273" name="Ink 8272"/>
              <p14:cNvContentPartPr/>
              <p14:nvPr/>
            </p14:nvContentPartPr>
            <p14:xfrm>
              <a:off x="3596748" y="3543273"/>
              <a:ext cx="180720" cy="176760"/>
            </p14:xfrm>
          </p:contentPart>
        </mc:Choice>
        <mc:Fallback xmlns="">
          <p:pic>
            <p:nvPicPr>
              <p:cNvPr id="8273" name="Ink 8272"/>
              <p:cNvPicPr/>
              <p:nvPr/>
            </p:nvPicPr>
            <p:blipFill>
              <a:blip r:embed="rId85"/>
              <a:stretch>
                <a:fillRect/>
              </a:stretch>
            </p:blipFill>
            <p:spPr>
              <a:xfrm>
                <a:off x="3580908" y="3531393"/>
                <a:ext cx="207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276" name="Ink 8275"/>
              <p14:cNvContentPartPr/>
              <p14:nvPr/>
            </p14:nvContentPartPr>
            <p14:xfrm>
              <a:off x="849228" y="4063833"/>
              <a:ext cx="564840" cy="1605960"/>
            </p14:xfrm>
          </p:contentPart>
        </mc:Choice>
        <mc:Fallback xmlns="">
          <p:pic>
            <p:nvPicPr>
              <p:cNvPr id="8276" name="Ink 8275"/>
              <p:cNvPicPr/>
              <p:nvPr/>
            </p:nvPicPr>
            <p:blipFill>
              <a:blip r:embed="rId87"/>
              <a:stretch>
                <a:fillRect/>
              </a:stretch>
            </p:blipFill>
            <p:spPr>
              <a:xfrm>
                <a:off x="835908" y="3987153"/>
                <a:ext cx="722160" cy="1688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278" name="Ink 8277"/>
              <p14:cNvContentPartPr/>
              <p14:nvPr/>
            </p14:nvContentPartPr>
            <p14:xfrm>
              <a:off x="1787748" y="4447233"/>
              <a:ext cx="65880" cy="70920"/>
            </p14:xfrm>
          </p:contentPart>
        </mc:Choice>
        <mc:Fallback xmlns="">
          <p:pic>
            <p:nvPicPr>
              <p:cNvPr id="8278" name="Ink 8277"/>
              <p:cNvPicPr/>
              <p:nvPr/>
            </p:nvPicPr>
            <p:blipFill>
              <a:blip r:embed="rId91"/>
              <a:stretch>
                <a:fillRect/>
              </a:stretch>
            </p:blipFill>
            <p:spPr>
              <a:xfrm>
                <a:off x="1641228" y="4305753"/>
                <a:ext cx="3402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79" name="Ink 8278"/>
              <p14:cNvContentPartPr/>
              <p14:nvPr/>
            </p14:nvContentPartPr>
            <p14:xfrm>
              <a:off x="2210388" y="4748193"/>
              <a:ext cx="37080" cy="74880"/>
            </p14:xfrm>
          </p:contentPart>
        </mc:Choice>
        <mc:Fallback xmlns="">
          <p:pic>
            <p:nvPicPr>
              <p:cNvPr id="8279" name="Ink 8278"/>
              <p:cNvPicPr/>
              <p:nvPr/>
            </p:nvPicPr>
            <p:blipFill>
              <a:blip r:embed="rId93"/>
              <a:stretch>
                <a:fillRect/>
              </a:stretch>
            </p:blipFill>
            <p:spPr>
              <a:xfrm>
                <a:off x="2051988" y="4595193"/>
                <a:ext cx="3488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80" name="Ink 8279"/>
              <p14:cNvContentPartPr/>
              <p14:nvPr/>
            </p14:nvContentPartPr>
            <p14:xfrm>
              <a:off x="735828" y="5932953"/>
              <a:ext cx="360" cy="360"/>
            </p14:xfrm>
          </p:contentPart>
        </mc:Choice>
        <mc:Fallback xmlns="">
          <p:pic>
            <p:nvPicPr>
              <p:cNvPr id="8280" name="Ink 8279"/>
              <p:cNvPicPr/>
              <p:nvPr/>
            </p:nvPicPr>
            <p:blipFill>
              <a:blip r:embed="rId95"/>
              <a:stretch>
                <a:fillRect/>
              </a:stretch>
            </p:blipFill>
            <p:spPr>
              <a:xfrm>
                <a:off x="718908" y="5916033"/>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81" name="Ink 8280"/>
              <p14:cNvContentPartPr/>
              <p14:nvPr/>
            </p14:nvContentPartPr>
            <p14:xfrm>
              <a:off x="781188" y="5902713"/>
              <a:ext cx="97920" cy="208800"/>
            </p14:xfrm>
          </p:contentPart>
        </mc:Choice>
        <mc:Fallback xmlns="">
          <p:pic>
            <p:nvPicPr>
              <p:cNvPr id="8281" name="Ink 8280"/>
              <p:cNvPicPr/>
              <p:nvPr/>
            </p:nvPicPr>
            <p:blipFill>
              <a:blip r:embed="rId97"/>
              <a:stretch>
                <a:fillRect/>
              </a:stretch>
            </p:blipFill>
            <p:spPr>
              <a:xfrm>
                <a:off x="765348" y="5893353"/>
                <a:ext cx="129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284" name="Ink 8283"/>
              <p14:cNvContentPartPr/>
              <p14:nvPr/>
            </p14:nvContentPartPr>
            <p14:xfrm>
              <a:off x="3848748" y="5181273"/>
              <a:ext cx="149400" cy="44640"/>
            </p14:xfrm>
          </p:contentPart>
        </mc:Choice>
        <mc:Fallback xmlns="">
          <p:pic>
            <p:nvPicPr>
              <p:cNvPr id="8284" name="Ink 8283"/>
              <p:cNvPicPr/>
              <p:nvPr/>
            </p:nvPicPr>
            <p:blipFill>
              <a:blip r:embed="rId99"/>
              <a:stretch>
                <a:fillRect/>
              </a:stretch>
            </p:blipFill>
            <p:spPr>
              <a:xfrm>
                <a:off x="3841908" y="5171913"/>
                <a:ext cx="171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306" name="Ink 8305"/>
              <p14:cNvContentPartPr/>
              <p14:nvPr/>
            </p14:nvContentPartPr>
            <p14:xfrm>
              <a:off x="1265028" y="6404913"/>
              <a:ext cx="168480" cy="132480"/>
            </p14:xfrm>
          </p:contentPart>
        </mc:Choice>
        <mc:Fallback xmlns="">
          <p:pic>
            <p:nvPicPr>
              <p:cNvPr id="8306" name="Ink 8305"/>
              <p:cNvPicPr/>
              <p:nvPr/>
            </p:nvPicPr>
            <p:blipFill>
              <a:blip r:embed="rId101"/>
              <a:stretch>
                <a:fillRect/>
              </a:stretch>
            </p:blipFill>
            <p:spPr>
              <a:xfrm>
                <a:off x="1250988" y="6388353"/>
                <a:ext cx="192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307" name="Ink 8306"/>
              <p14:cNvContentPartPr/>
              <p14:nvPr/>
            </p14:nvContentPartPr>
            <p14:xfrm>
              <a:off x="1500468" y="6423993"/>
              <a:ext cx="63720" cy="90000"/>
            </p14:xfrm>
          </p:contentPart>
        </mc:Choice>
        <mc:Fallback xmlns="">
          <p:pic>
            <p:nvPicPr>
              <p:cNvPr id="8307" name="Ink 8306"/>
              <p:cNvPicPr/>
              <p:nvPr/>
            </p:nvPicPr>
            <p:blipFill>
              <a:blip r:embed="rId103"/>
              <a:stretch>
                <a:fillRect/>
              </a:stretch>
            </p:blipFill>
            <p:spPr>
              <a:xfrm>
                <a:off x="1487148" y="6409233"/>
                <a:ext cx="91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08" name="Ink 8307"/>
              <p14:cNvContentPartPr/>
              <p14:nvPr/>
            </p14:nvContentPartPr>
            <p14:xfrm>
              <a:off x="1629348" y="6290433"/>
              <a:ext cx="96120" cy="273240"/>
            </p14:xfrm>
          </p:contentPart>
        </mc:Choice>
        <mc:Fallback xmlns="">
          <p:pic>
            <p:nvPicPr>
              <p:cNvPr id="8308" name="Ink 8307"/>
              <p:cNvPicPr/>
              <p:nvPr/>
            </p:nvPicPr>
            <p:blipFill>
              <a:blip r:embed="rId105"/>
              <a:stretch>
                <a:fillRect/>
              </a:stretch>
            </p:blipFill>
            <p:spPr>
              <a:xfrm>
                <a:off x="1612788" y="6277113"/>
                <a:ext cx="1184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09" name="Ink 8308"/>
              <p14:cNvContentPartPr/>
              <p14:nvPr/>
            </p14:nvContentPartPr>
            <p14:xfrm>
              <a:off x="1616388" y="6382953"/>
              <a:ext cx="142200" cy="10800"/>
            </p14:xfrm>
          </p:contentPart>
        </mc:Choice>
        <mc:Fallback xmlns="">
          <p:pic>
            <p:nvPicPr>
              <p:cNvPr id="8309" name="Ink 8308"/>
              <p:cNvPicPr/>
              <p:nvPr/>
            </p:nvPicPr>
            <p:blipFill>
              <a:blip r:embed="rId107"/>
              <a:stretch>
                <a:fillRect/>
              </a:stretch>
            </p:blipFill>
            <p:spPr>
              <a:xfrm>
                <a:off x="1604148" y="6372873"/>
                <a:ext cx="164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10" name="Ink 8309"/>
              <p14:cNvContentPartPr/>
              <p14:nvPr/>
            </p14:nvContentPartPr>
            <p14:xfrm>
              <a:off x="1908708" y="6396633"/>
              <a:ext cx="87840" cy="108720"/>
            </p14:xfrm>
          </p:contentPart>
        </mc:Choice>
        <mc:Fallback xmlns="">
          <p:pic>
            <p:nvPicPr>
              <p:cNvPr id="8310" name="Ink 8309"/>
              <p:cNvPicPr/>
              <p:nvPr/>
            </p:nvPicPr>
            <p:blipFill>
              <a:blip r:embed="rId109"/>
              <a:stretch>
                <a:fillRect/>
              </a:stretch>
            </p:blipFill>
            <p:spPr>
              <a:xfrm>
                <a:off x="1894668" y="6381513"/>
                <a:ext cx="118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11" name="Ink 8310"/>
              <p14:cNvContentPartPr/>
              <p14:nvPr/>
            </p14:nvContentPartPr>
            <p14:xfrm>
              <a:off x="2091588" y="6375753"/>
              <a:ext cx="64800" cy="131400"/>
            </p14:xfrm>
          </p:contentPart>
        </mc:Choice>
        <mc:Fallback xmlns="">
          <p:pic>
            <p:nvPicPr>
              <p:cNvPr id="8311" name="Ink 8310"/>
              <p:cNvPicPr/>
              <p:nvPr/>
            </p:nvPicPr>
            <p:blipFill>
              <a:blip r:embed="rId111"/>
              <a:stretch>
                <a:fillRect/>
              </a:stretch>
            </p:blipFill>
            <p:spPr>
              <a:xfrm>
                <a:off x="2076468" y="6361751"/>
                <a:ext cx="95400" cy="162993"/>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12" name="Ink 8311"/>
              <p14:cNvContentPartPr/>
              <p14:nvPr/>
            </p14:nvContentPartPr>
            <p14:xfrm>
              <a:off x="2206068" y="6355953"/>
              <a:ext cx="125640" cy="128520"/>
            </p14:xfrm>
          </p:contentPart>
        </mc:Choice>
        <mc:Fallback xmlns="">
          <p:pic>
            <p:nvPicPr>
              <p:cNvPr id="8312" name="Ink 8311"/>
              <p:cNvPicPr/>
              <p:nvPr/>
            </p:nvPicPr>
            <p:blipFill>
              <a:blip r:embed="rId113"/>
              <a:stretch>
                <a:fillRect/>
              </a:stretch>
            </p:blipFill>
            <p:spPr>
              <a:xfrm>
                <a:off x="2188788" y="6339753"/>
                <a:ext cx="159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13" name="Ink 8312"/>
              <p14:cNvContentPartPr/>
              <p14:nvPr/>
            </p14:nvContentPartPr>
            <p14:xfrm>
              <a:off x="2381028" y="6375033"/>
              <a:ext cx="122040" cy="103680"/>
            </p14:xfrm>
          </p:contentPart>
        </mc:Choice>
        <mc:Fallback xmlns="">
          <p:pic>
            <p:nvPicPr>
              <p:cNvPr id="8313" name="Ink 8312"/>
              <p:cNvPicPr/>
              <p:nvPr/>
            </p:nvPicPr>
            <p:blipFill>
              <a:blip r:embed="rId115"/>
              <a:stretch>
                <a:fillRect/>
              </a:stretch>
            </p:blipFill>
            <p:spPr>
              <a:xfrm>
                <a:off x="2366628" y="6358833"/>
                <a:ext cx="153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314" name="Ink 8313"/>
              <p14:cNvContentPartPr/>
              <p14:nvPr/>
            </p14:nvContentPartPr>
            <p14:xfrm>
              <a:off x="2468148" y="6230673"/>
              <a:ext cx="64800" cy="325800"/>
            </p14:xfrm>
          </p:contentPart>
        </mc:Choice>
        <mc:Fallback xmlns="">
          <p:pic>
            <p:nvPicPr>
              <p:cNvPr id="8314" name="Ink 8313"/>
              <p:cNvPicPr/>
              <p:nvPr/>
            </p:nvPicPr>
            <p:blipFill>
              <a:blip r:embed="rId117"/>
              <a:stretch>
                <a:fillRect/>
              </a:stretch>
            </p:blipFill>
            <p:spPr>
              <a:xfrm>
                <a:off x="2451228" y="6219513"/>
                <a:ext cx="950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15" name="Ink 8314"/>
              <p14:cNvContentPartPr/>
              <p14:nvPr/>
            </p14:nvContentPartPr>
            <p14:xfrm>
              <a:off x="3068628" y="5748273"/>
              <a:ext cx="27000" cy="168120"/>
            </p14:xfrm>
          </p:contentPart>
        </mc:Choice>
        <mc:Fallback xmlns="">
          <p:pic>
            <p:nvPicPr>
              <p:cNvPr id="8315" name="Ink 8314"/>
              <p:cNvPicPr/>
              <p:nvPr/>
            </p:nvPicPr>
            <p:blipFill>
              <a:blip r:embed="rId119"/>
              <a:stretch>
                <a:fillRect/>
              </a:stretch>
            </p:blipFill>
            <p:spPr>
              <a:xfrm>
                <a:off x="2951988" y="5638473"/>
                <a:ext cx="2376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316" name="Ink 8315"/>
              <p14:cNvContentPartPr/>
              <p14:nvPr/>
            </p14:nvContentPartPr>
            <p14:xfrm>
              <a:off x="3378588" y="5909913"/>
              <a:ext cx="66240" cy="124560"/>
            </p14:xfrm>
          </p:contentPart>
        </mc:Choice>
        <mc:Fallback xmlns="">
          <p:pic>
            <p:nvPicPr>
              <p:cNvPr id="8316" name="Ink 8315"/>
              <p:cNvPicPr/>
              <p:nvPr/>
            </p:nvPicPr>
            <p:blipFill>
              <a:blip r:embed="rId121"/>
              <a:stretch>
                <a:fillRect/>
              </a:stretch>
            </p:blipFill>
            <p:spPr>
              <a:xfrm>
                <a:off x="3305148" y="5841513"/>
                <a:ext cx="2260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17" name="Ink 8316"/>
              <p14:cNvContentPartPr/>
              <p14:nvPr/>
            </p14:nvContentPartPr>
            <p14:xfrm>
              <a:off x="3642108" y="5978673"/>
              <a:ext cx="55440" cy="86400"/>
            </p14:xfrm>
          </p:contentPart>
        </mc:Choice>
        <mc:Fallback xmlns="">
          <p:pic>
            <p:nvPicPr>
              <p:cNvPr id="8317" name="Ink 8316"/>
              <p:cNvPicPr/>
              <p:nvPr/>
            </p:nvPicPr>
            <p:blipFill>
              <a:blip r:embed="rId123"/>
              <a:stretch>
                <a:fillRect/>
              </a:stretch>
            </p:blipFill>
            <p:spPr>
              <a:xfrm>
                <a:off x="3548868" y="5885793"/>
                <a:ext cx="2250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18" name="Ink 8317"/>
              <p14:cNvContentPartPr/>
              <p14:nvPr/>
            </p14:nvContentPartPr>
            <p14:xfrm>
              <a:off x="3916428" y="6080913"/>
              <a:ext cx="7920" cy="18000"/>
            </p14:xfrm>
          </p:contentPart>
        </mc:Choice>
        <mc:Fallback xmlns="">
          <p:pic>
            <p:nvPicPr>
              <p:cNvPr id="8318" name="Ink 8317"/>
              <p:cNvPicPr/>
              <p:nvPr/>
            </p:nvPicPr>
            <p:blipFill>
              <a:blip r:embed="rId125"/>
              <a:stretch>
                <a:fillRect/>
              </a:stretch>
            </p:blipFill>
            <p:spPr>
              <a:xfrm>
                <a:off x="3860988" y="6027993"/>
                <a:ext cx="115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19" name="Ink 8318"/>
              <p14:cNvContentPartPr/>
              <p14:nvPr/>
            </p14:nvContentPartPr>
            <p14:xfrm>
              <a:off x="4024068" y="6136353"/>
              <a:ext cx="13320" cy="3600"/>
            </p14:xfrm>
          </p:contentPart>
        </mc:Choice>
        <mc:Fallback xmlns="">
          <p:pic>
            <p:nvPicPr>
              <p:cNvPr id="8319" name="Ink 8318"/>
              <p:cNvPicPr/>
              <p:nvPr/>
            </p:nvPicPr>
            <p:blipFill>
              <a:blip r:embed="rId127"/>
              <a:stretch>
                <a:fillRect/>
              </a:stretch>
            </p:blipFill>
            <p:spPr>
              <a:xfrm>
                <a:off x="3954228" y="6068673"/>
                <a:ext cx="145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20" name="Ink 8319"/>
              <p14:cNvContentPartPr/>
              <p14:nvPr/>
            </p14:nvContentPartPr>
            <p14:xfrm>
              <a:off x="3521868" y="5377833"/>
              <a:ext cx="0" cy="0"/>
            </p14:xfrm>
          </p:contentPart>
        </mc:Choice>
        <mc:Fallback xmlns="">
          <p:pic>
            <p:nvPicPr>
              <p:cNvPr id="8320" name="Ink 8319"/>
              <p:cNvPicPr/>
              <p:nvPr/>
            </p:nvPicPr>
            <p:blipFill>
              <a:blip r:embed="rId129"/>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21" name="Ink 8320"/>
              <p14:cNvContentPartPr/>
              <p14:nvPr/>
            </p14:nvContentPartPr>
            <p14:xfrm>
              <a:off x="3717708" y="5476113"/>
              <a:ext cx="2160" cy="0"/>
            </p14:xfrm>
          </p:contentPart>
        </mc:Choice>
        <mc:Fallback xmlns="">
          <p:pic>
            <p:nvPicPr>
              <p:cNvPr id="8321" name="Ink 8320"/>
              <p:cNvPicPr/>
              <p:nvPr/>
            </p:nvPicPr>
            <p:blipFill>
              <a:blip r:embed="rId131"/>
              <a:stretch>
                <a:fillRect/>
              </a:stretch>
            </p:blipFill>
            <p:spPr>
              <a:xfrm>
                <a:off x="0" y="0"/>
                <a:ext cx="2160" cy="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22" name="Ink 8321"/>
              <p14:cNvContentPartPr/>
              <p14:nvPr/>
            </p14:nvContentPartPr>
            <p14:xfrm>
              <a:off x="3566148" y="5012073"/>
              <a:ext cx="4320" cy="0"/>
            </p14:xfrm>
          </p:contentPart>
        </mc:Choice>
        <mc:Fallback xmlns="">
          <p:pic>
            <p:nvPicPr>
              <p:cNvPr id="8322" name="Ink 8321"/>
              <p:cNvPicPr/>
              <p:nvPr/>
            </p:nvPicPr>
            <p:blipFill>
              <a:blip r:embed="rId133"/>
              <a:stretch>
                <a:fillRect/>
              </a:stretch>
            </p:blipFill>
            <p:spPr>
              <a:xfrm>
                <a:off x="0" y="0"/>
                <a:ext cx="4320" cy="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23" name="Ink 8322"/>
              <p14:cNvContentPartPr/>
              <p14:nvPr/>
            </p14:nvContentPartPr>
            <p14:xfrm>
              <a:off x="3763428" y="5151753"/>
              <a:ext cx="3600" cy="2880"/>
            </p14:xfrm>
          </p:contentPart>
        </mc:Choice>
        <mc:Fallback xmlns="">
          <p:pic>
            <p:nvPicPr>
              <p:cNvPr id="8323" name="Ink 8322"/>
              <p:cNvPicPr/>
              <p:nvPr/>
            </p:nvPicPr>
            <p:blipFill>
              <a:blip r:embed="rId135"/>
              <a:stretch>
                <a:fillRect/>
              </a:stretch>
            </p:blipFill>
            <p:spPr>
              <a:xfrm>
                <a:off x="3720588" y="5108913"/>
                <a:ext cx="89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24" name="Ink 8323"/>
              <p14:cNvContentPartPr/>
              <p14:nvPr/>
            </p14:nvContentPartPr>
            <p14:xfrm>
              <a:off x="3078708" y="5453793"/>
              <a:ext cx="12960" cy="18720"/>
            </p14:xfrm>
          </p:contentPart>
        </mc:Choice>
        <mc:Fallback xmlns="">
          <p:pic>
            <p:nvPicPr>
              <p:cNvPr id="8324" name="Ink 8323"/>
              <p:cNvPicPr/>
              <p:nvPr/>
            </p:nvPicPr>
            <p:blipFill>
              <a:blip r:embed="rId137"/>
              <a:stretch>
                <a:fillRect/>
              </a:stretch>
            </p:blipFill>
            <p:spPr>
              <a:xfrm>
                <a:off x="2950188" y="5325273"/>
                <a:ext cx="252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25" name="Ink 8324"/>
              <p14:cNvContentPartPr/>
              <p14:nvPr/>
            </p14:nvContentPartPr>
            <p14:xfrm>
              <a:off x="3284628" y="5565033"/>
              <a:ext cx="2520" cy="6840"/>
            </p14:xfrm>
          </p:contentPart>
        </mc:Choice>
        <mc:Fallback xmlns="">
          <p:pic>
            <p:nvPicPr>
              <p:cNvPr id="8325" name="Ink 8324"/>
              <p:cNvPicPr/>
              <p:nvPr/>
            </p:nvPicPr>
            <p:blipFill>
              <a:blip r:embed="rId139"/>
              <a:stretch>
                <a:fillRect/>
              </a:stretch>
            </p:blipFill>
            <p:spPr>
              <a:xfrm>
                <a:off x="3198948" y="5482953"/>
                <a:ext cx="169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26" name="Ink 8325"/>
              <p14:cNvContentPartPr/>
              <p14:nvPr/>
            </p14:nvContentPartPr>
            <p14:xfrm>
              <a:off x="3469308" y="5675193"/>
              <a:ext cx="27720" cy="49320"/>
            </p14:xfrm>
          </p:contentPart>
        </mc:Choice>
        <mc:Fallback xmlns="">
          <p:pic>
            <p:nvPicPr>
              <p:cNvPr id="8326" name="Ink 8325"/>
              <p:cNvPicPr/>
              <p:nvPr/>
            </p:nvPicPr>
            <p:blipFill>
              <a:blip r:embed="rId141"/>
              <a:stretch>
                <a:fillRect/>
              </a:stretch>
            </p:blipFill>
            <p:spPr>
              <a:xfrm>
                <a:off x="3332148" y="5547033"/>
                <a:ext cx="2847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27" name="Ink 8326"/>
              <p14:cNvContentPartPr/>
              <p14:nvPr/>
            </p14:nvContentPartPr>
            <p14:xfrm>
              <a:off x="3713388" y="5830353"/>
              <a:ext cx="28080" cy="23760"/>
            </p14:xfrm>
          </p:contentPart>
        </mc:Choice>
        <mc:Fallback xmlns="">
          <p:pic>
            <p:nvPicPr>
              <p:cNvPr id="8327" name="Ink 8326"/>
              <p:cNvPicPr/>
              <p:nvPr/>
            </p:nvPicPr>
            <p:blipFill>
              <a:blip r:embed="rId143"/>
              <a:stretch>
                <a:fillRect/>
              </a:stretch>
            </p:blipFill>
            <p:spPr>
              <a:xfrm>
                <a:off x="3630228" y="5741793"/>
                <a:ext cx="194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328" name="Ink 8327"/>
              <p14:cNvContentPartPr/>
              <p14:nvPr/>
            </p14:nvContentPartPr>
            <p14:xfrm>
              <a:off x="3870708" y="5922153"/>
              <a:ext cx="29160" cy="6840"/>
            </p14:xfrm>
          </p:contentPart>
        </mc:Choice>
        <mc:Fallback xmlns="">
          <p:pic>
            <p:nvPicPr>
              <p:cNvPr id="8328" name="Ink 8327"/>
              <p:cNvPicPr/>
              <p:nvPr/>
            </p:nvPicPr>
            <p:blipFill>
              <a:blip r:embed="rId145"/>
              <a:stretch>
                <a:fillRect/>
              </a:stretch>
            </p:blipFill>
            <p:spPr>
              <a:xfrm>
                <a:off x="3787548" y="5829633"/>
                <a:ext cx="194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329" name="Ink 8328"/>
              <p14:cNvContentPartPr/>
              <p14:nvPr/>
            </p14:nvContentPartPr>
            <p14:xfrm>
              <a:off x="4008948" y="5979753"/>
              <a:ext cx="11160" cy="0"/>
            </p14:xfrm>
          </p:contentPart>
        </mc:Choice>
        <mc:Fallback xmlns="">
          <p:pic>
            <p:nvPicPr>
              <p:cNvPr id="8329" name="Ink 8328"/>
              <p:cNvPicPr/>
              <p:nvPr/>
            </p:nvPicPr>
            <p:blipFill>
              <a:blip r:embed="rId147"/>
              <a:stretch>
                <a:fillRect/>
              </a:stretch>
            </p:blipFill>
            <p:spPr>
              <a:xfrm>
                <a:off x="0" y="0"/>
                <a:ext cx="11160" cy="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 name="Ink 7"/>
              <p14:cNvContentPartPr/>
              <p14:nvPr/>
            </p14:nvContentPartPr>
            <p14:xfrm>
              <a:off x="2279974" y="4483861"/>
              <a:ext cx="0" cy="0"/>
            </p14:xfrm>
          </p:contentPart>
        </mc:Choice>
        <mc:Fallback xmlns="">
          <p:pic>
            <p:nvPicPr>
              <p:cNvPr id="8" name="Ink 7"/>
              <p:cNvPicPr/>
              <p:nvPr/>
            </p:nvPicPr>
            <p:blipFill>
              <a:blip r:embed="rId149"/>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 name="Ink 20"/>
              <p14:cNvContentPartPr/>
              <p14:nvPr/>
            </p14:nvContentPartPr>
            <p14:xfrm>
              <a:off x="3116254" y="5091901"/>
              <a:ext cx="25920" cy="7560"/>
            </p14:xfrm>
          </p:contentPart>
        </mc:Choice>
        <mc:Fallback xmlns="">
          <p:pic>
            <p:nvPicPr>
              <p:cNvPr id="21" name="Ink 20"/>
              <p:cNvPicPr/>
              <p:nvPr/>
            </p:nvPicPr>
            <p:blipFill>
              <a:blip r:embed="rId151"/>
              <a:stretch>
                <a:fillRect/>
              </a:stretch>
            </p:blipFill>
            <p:spPr>
              <a:xfrm>
                <a:off x="2998174" y="4981381"/>
                <a:ext cx="239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 name="Ink 21"/>
              <p14:cNvContentPartPr/>
              <p14:nvPr/>
            </p14:nvContentPartPr>
            <p14:xfrm>
              <a:off x="2224174" y="4131061"/>
              <a:ext cx="10800" cy="20880"/>
            </p14:xfrm>
          </p:contentPart>
        </mc:Choice>
        <mc:Fallback xmlns="">
          <p:pic>
            <p:nvPicPr>
              <p:cNvPr id="22" name="Ink 21"/>
              <p:cNvPicPr/>
              <p:nvPr/>
            </p:nvPicPr>
            <p:blipFill>
              <a:blip r:embed="rId153"/>
              <a:stretch>
                <a:fillRect/>
              </a:stretch>
            </p:blipFill>
            <p:spPr>
              <a:xfrm>
                <a:off x="2088094" y="3998941"/>
                <a:ext cx="2728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4" name="Ink 23"/>
              <p14:cNvContentPartPr/>
              <p14:nvPr/>
            </p14:nvContentPartPr>
            <p14:xfrm>
              <a:off x="3113734" y="4752061"/>
              <a:ext cx="5760" cy="0"/>
            </p14:xfrm>
          </p:contentPart>
        </mc:Choice>
        <mc:Fallback xmlns="">
          <p:pic>
            <p:nvPicPr>
              <p:cNvPr id="24" name="Ink 23"/>
              <p:cNvPicPr/>
              <p:nvPr/>
            </p:nvPicPr>
            <p:blipFill>
              <a:blip r:embed="rId155"/>
              <a:stretch>
                <a:fillRect/>
              </a:stretch>
            </p:blipFill>
            <p:spPr>
              <a:xfrm>
                <a:off x="0" y="0"/>
                <a:ext cx="5760" cy="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5" name="Ink 24"/>
              <p14:cNvContentPartPr/>
              <p14:nvPr/>
            </p14:nvContentPartPr>
            <p14:xfrm>
              <a:off x="3081334" y="4752781"/>
              <a:ext cx="29160" cy="26280"/>
            </p14:xfrm>
          </p:contentPart>
        </mc:Choice>
        <mc:Fallback xmlns="">
          <p:pic>
            <p:nvPicPr>
              <p:cNvPr id="25" name="Ink 24"/>
              <p:cNvPicPr/>
              <p:nvPr/>
            </p:nvPicPr>
            <p:blipFill>
              <a:blip r:embed="rId157"/>
              <a:stretch>
                <a:fillRect/>
              </a:stretch>
            </p:blipFill>
            <p:spPr>
              <a:xfrm>
                <a:off x="2943094" y="4621021"/>
                <a:ext cx="292680" cy="292680"/>
              </a:xfrm>
              <a:prstGeom prst="rect">
                <a:avLst/>
              </a:prstGeom>
            </p:spPr>
          </p:pic>
        </mc:Fallback>
      </mc:AlternateContent>
    </p:spTree>
    <p:extLst>
      <p:ext uri="{BB962C8B-B14F-4D97-AF65-F5344CB8AC3E}">
        <p14:creationId xmlns:p14="http://schemas.microsoft.com/office/powerpoint/2010/main" val="36549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Footer Placeholder 3"/>
          <p:cNvSpPr>
            <a:spLocks noGrp="1"/>
          </p:cNvSpPr>
          <p:nvPr>
            <p:ph type="ftr" sz="quarter" idx="11"/>
          </p:nvPr>
        </p:nvSpPr>
        <p:spPr>
          <a:noFill/>
        </p:spPr>
        <p:txBody>
          <a:bodyPr/>
          <a:lstStyle/>
          <a:p>
            <a:r>
              <a:rPr lang="en-US"/>
              <a:t>CPSC 422, Lecture 27</a:t>
            </a:r>
          </a:p>
        </p:txBody>
      </p:sp>
      <p:sp>
        <p:nvSpPr>
          <p:cNvPr id="9228" name="Slide Number Placeholder 4"/>
          <p:cNvSpPr>
            <a:spLocks noGrp="1"/>
          </p:cNvSpPr>
          <p:nvPr>
            <p:ph type="sldNum" sz="quarter" idx="12"/>
          </p:nvPr>
        </p:nvSpPr>
        <p:spPr>
          <a:noFill/>
        </p:spPr>
        <p:txBody>
          <a:bodyPr/>
          <a:lstStyle/>
          <a:p>
            <a:fld id="{7E41B908-04CF-46BE-98BD-ADB2A33E68FB}" type="slidenum">
              <a:rPr lang="en-US" smtClean="0"/>
              <a:pPr/>
              <a:t>12</a:t>
            </a:fld>
            <a:endParaRPr lang="en-US"/>
          </a:p>
        </p:txBody>
      </p:sp>
      <p:sp>
        <p:nvSpPr>
          <p:cNvPr id="9229" name="Rectangle 2"/>
          <p:cNvSpPr>
            <a:spLocks noGrp="1" noChangeArrowheads="1"/>
          </p:cNvSpPr>
          <p:nvPr>
            <p:ph type="title"/>
          </p:nvPr>
        </p:nvSpPr>
        <p:spPr>
          <a:xfrm>
            <a:off x="-1638300" y="110400"/>
            <a:ext cx="7772400" cy="762000"/>
          </a:xfrm>
        </p:spPr>
        <p:txBody>
          <a:bodyPr/>
          <a:lstStyle/>
          <a:p>
            <a:pPr eaLnBrk="1" hangingPunct="1"/>
            <a:r>
              <a:rPr lang="en-US" dirty="0"/>
              <a:t>CKY: Base Case</a:t>
            </a:r>
            <a:endParaRPr lang="en-US" dirty="0">
              <a:latin typeface="Arial" charset="0"/>
            </a:endParaRPr>
          </a:p>
        </p:txBody>
      </p:sp>
      <p:sp>
        <p:nvSpPr>
          <p:cNvPr id="9230" name="Rectangle 6"/>
          <p:cNvSpPr>
            <a:spLocks noChangeArrowheads="1"/>
          </p:cNvSpPr>
          <p:nvPr/>
        </p:nvSpPr>
        <p:spPr bwMode="auto">
          <a:xfrm>
            <a:off x="228600" y="838200"/>
            <a:ext cx="8915400" cy="2362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Fill out the table entries by induction: </a:t>
            </a:r>
            <a:r>
              <a:rPr lang="en-US" sz="2800" b="1" dirty="0">
                <a:latin typeface="Comic Sans MS" pitchFamily="66" charset="0"/>
              </a:rPr>
              <a:t>Base case </a:t>
            </a:r>
          </a:p>
          <a:p>
            <a:pPr marL="742950" lvl="1" indent="-285750">
              <a:spcBef>
                <a:spcPct val="20000"/>
              </a:spcBef>
              <a:buFontTx/>
              <a:buChar char="–"/>
            </a:pPr>
            <a:r>
              <a:rPr lang="en-US" sz="2400" dirty="0">
                <a:latin typeface="Comic Sans MS" pitchFamily="66" charset="0"/>
              </a:rPr>
              <a:t>Consider the input </a:t>
            </a:r>
            <a:r>
              <a:rPr lang="en-US" sz="2400" dirty="0">
                <a:solidFill>
                  <a:schemeClr val="accent2"/>
                </a:solidFill>
                <a:latin typeface="Comic Sans MS" pitchFamily="66" charset="0"/>
              </a:rPr>
              <a:t>strings of length one</a:t>
            </a:r>
            <a:r>
              <a:rPr lang="en-US" sz="2400" dirty="0">
                <a:latin typeface="Comic Sans MS" pitchFamily="66" charset="0"/>
              </a:rPr>
              <a:t> (i.e., each individual word </a:t>
            </a:r>
            <a:r>
              <a:rPr lang="en-US" sz="2400" dirty="0" err="1">
                <a:latin typeface="Comic Sans MS" pitchFamily="66" charset="0"/>
              </a:rPr>
              <a:t>w</a:t>
            </a:r>
            <a:r>
              <a:rPr lang="en-US" sz="2400" baseline="-10000" dirty="0" err="1">
                <a:latin typeface="Comic Sans MS" pitchFamily="66" charset="0"/>
              </a:rPr>
              <a:t>i</a:t>
            </a:r>
            <a:r>
              <a:rPr lang="en-US" sz="2400" dirty="0">
                <a:latin typeface="Comic Sans MS" pitchFamily="66" charset="0"/>
              </a:rPr>
              <a:t>) </a:t>
            </a:r>
          </a:p>
          <a:p>
            <a:pPr marL="742950" lvl="1" indent="-285750">
              <a:spcBef>
                <a:spcPct val="20000"/>
              </a:spcBef>
              <a:buFontTx/>
              <a:buChar char="–"/>
            </a:pPr>
            <a:r>
              <a:rPr lang="en-US" sz="2400" dirty="0">
                <a:latin typeface="Comic Sans MS" pitchFamily="66" charset="0"/>
              </a:rPr>
              <a:t>Since the grammar is in CNF: A </a:t>
            </a:r>
            <a:r>
              <a:rPr lang="en-US" sz="2400" baseline="16000" dirty="0">
                <a:latin typeface="Comic Sans MS" pitchFamily="66" charset="0"/>
              </a:rPr>
              <a:t>*</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r>
              <a:rPr lang="en-US" sz="2400" dirty="0">
                <a:latin typeface="Comic Sans MS" pitchFamily="66" charset="0"/>
              </a:rPr>
              <a:t> </a:t>
            </a:r>
            <a:r>
              <a:rPr lang="en-US" sz="2400" dirty="0" err="1">
                <a:latin typeface="Comic Sans MS" pitchFamily="66" charset="0"/>
              </a:rPr>
              <a:t>iff</a:t>
            </a:r>
            <a:r>
              <a:rPr lang="en-US" sz="2400" dirty="0">
                <a:latin typeface="Comic Sans MS" pitchFamily="66" charset="0"/>
              </a:rPr>
              <a:t> A </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endParaRPr lang="en-US" sz="2400" i="1" baseline="-10000" dirty="0">
              <a:latin typeface="Comic Sans MS" pitchFamily="66" charset="0"/>
            </a:endParaRPr>
          </a:p>
          <a:p>
            <a:pPr marL="742950" lvl="1" indent="-285750">
              <a:spcBef>
                <a:spcPct val="20000"/>
              </a:spcBef>
              <a:buFontTx/>
              <a:buChar char="–"/>
            </a:pPr>
            <a:r>
              <a:rPr lang="en-US" sz="2400" dirty="0">
                <a:latin typeface="Comic Sans MS" pitchFamily="66" charset="0"/>
              </a:rPr>
              <a:t>So µ[</a:t>
            </a:r>
            <a:r>
              <a:rPr lang="en-US" sz="2400" i="1" dirty="0" err="1">
                <a:latin typeface="Comic Sans MS" pitchFamily="66" charset="0"/>
              </a:rPr>
              <a:t>i</a:t>
            </a:r>
            <a:r>
              <a:rPr lang="en-US" sz="2400" i="1" dirty="0">
                <a:latin typeface="Comic Sans MS" pitchFamily="66" charset="0"/>
              </a:rPr>
              <a:t>, </a:t>
            </a:r>
            <a:r>
              <a:rPr lang="en-US" sz="2400" i="1" dirty="0" err="1">
                <a:latin typeface="Comic Sans MS" pitchFamily="66" charset="0"/>
              </a:rPr>
              <a:t>i</a:t>
            </a:r>
            <a:r>
              <a:rPr lang="en-US" sz="2400" i="1" dirty="0">
                <a:latin typeface="Comic Sans MS" pitchFamily="66" charset="0"/>
              </a:rPr>
              <a:t>, A</a:t>
            </a:r>
            <a:r>
              <a:rPr lang="en-US" sz="2400" dirty="0">
                <a:latin typeface="Comic Sans MS" pitchFamily="66" charset="0"/>
              </a:rPr>
              <a:t>] = P(A </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r>
              <a:rPr lang="en-US" sz="2400" dirty="0">
                <a:latin typeface="Comic Sans MS" pitchFamily="66" charset="0"/>
              </a:rPr>
              <a:t>)</a:t>
            </a:r>
          </a:p>
        </p:txBody>
      </p:sp>
      <p:sp>
        <p:nvSpPr>
          <p:cNvPr id="676872" name="Rectangle 8"/>
          <p:cNvSpPr>
            <a:spLocks noChangeArrowheads="1"/>
          </p:cNvSpPr>
          <p:nvPr/>
        </p:nvSpPr>
        <p:spPr bwMode="auto">
          <a:xfrm>
            <a:off x="228600" y="3276600"/>
            <a:ext cx="5334000" cy="5334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flights</a:t>
            </a:r>
            <a:r>
              <a:rPr lang="en-US" sz="2400" baseline="-26000">
                <a:latin typeface="Comic Sans MS" pitchFamily="66" charset="0"/>
              </a:rPr>
              <a:t>5</a:t>
            </a:r>
            <a:r>
              <a:rPr lang="en-US" sz="2400" b="1">
                <a:latin typeface="Comic Sans MS" pitchFamily="66" charset="0"/>
              </a:rPr>
              <a:t> ?”</a:t>
            </a:r>
          </a:p>
        </p:txBody>
      </p:sp>
      <p:grpSp>
        <p:nvGrpSpPr>
          <p:cNvPr id="2" name="Group 27"/>
          <p:cNvGrpSpPr>
            <a:grpSpLocks/>
          </p:cNvGrpSpPr>
          <p:nvPr/>
        </p:nvGrpSpPr>
        <p:grpSpPr bwMode="auto">
          <a:xfrm>
            <a:off x="457200" y="3733800"/>
            <a:ext cx="4267200" cy="2971800"/>
            <a:chOff x="288" y="2352"/>
            <a:chExt cx="2688" cy="1872"/>
          </a:xfrm>
        </p:grpSpPr>
        <p:sp>
          <p:nvSpPr>
            <p:cNvPr id="9242" name="Rectangle 11"/>
            <p:cNvSpPr>
              <a:spLocks noChangeArrowheads="1"/>
            </p:cNvSpPr>
            <p:nvPr/>
          </p:nvSpPr>
          <p:spPr bwMode="auto">
            <a:xfrm>
              <a:off x="624" y="2544"/>
              <a:ext cx="1776" cy="1392"/>
            </a:xfrm>
            <a:prstGeom prst="rect">
              <a:avLst/>
            </a:prstGeom>
            <a:noFill/>
            <a:ln w="9525">
              <a:solidFill>
                <a:schemeClr val="tx1"/>
              </a:solidFill>
              <a:miter lim="800000"/>
              <a:headEnd/>
              <a:tailEnd/>
            </a:ln>
          </p:spPr>
          <p:txBody>
            <a:bodyPr wrap="none" anchor="ctr"/>
            <a:lstStyle/>
            <a:p>
              <a:endParaRPr lang="en-US"/>
            </a:p>
          </p:txBody>
        </p:sp>
        <p:sp>
          <p:nvSpPr>
            <p:cNvPr id="9243" name="Rectangle 13"/>
            <p:cNvSpPr>
              <a:spLocks noChangeArrowheads="1"/>
            </p:cNvSpPr>
            <p:nvPr/>
          </p:nvSpPr>
          <p:spPr bwMode="auto">
            <a:xfrm>
              <a:off x="2352" y="2352"/>
              <a:ext cx="624"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Aux</a:t>
              </a:r>
            </a:p>
          </p:txBody>
        </p:sp>
        <p:sp>
          <p:nvSpPr>
            <p:cNvPr id="9244" name="Line 15"/>
            <p:cNvSpPr>
              <a:spLocks noChangeShapeType="1"/>
            </p:cNvSpPr>
            <p:nvPr/>
          </p:nvSpPr>
          <p:spPr bwMode="auto">
            <a:xfrm>
              <a:off x="1008" y="2544"/>
              <a:ext cx="0" cy="1392"/>
            </a:xfrm>
            <a:prstGeom prst="line">
              <a:avLst/>
            </a:prstGeom>
            <a:noFill/>
            <a:ln w="9525">
              <a:solidFill>
                <a:schemeClr val="tx1"/>
              </a:solidFill>
              <a:round/>
              <a:headEnd/>
              <a:tailEnd/>
            </a:ln>
          </p:spPr>
          <p:txBody>
            <a:bodyPr wrap="none" anchor="ctr"/>
            <a:lstStyle/>
            <a:p>
              <a:endParaRPr lang="en-US"/>
            </a:p>
          </p:txBody>
        </p:sp>
        <p:sp>
          <p:nvSpPr>
            <p:cNvPr id="9245" name="Line 18"/>
            <p:cNvSpPr>
              <a:spLocks noChangeShapeType="1"/>
            </p:cNvSpPr>
            <p:nvPr/>
          </p:nvSpPr>
          <p:spPr bwMode="auto">
            <a:xfrm>
              <a:off x="624" y="2928"/>
              <a:ext cx="1776" cy="0"/>
            </a:xfrm>
            <a:prstGeom prst="line">
              <a:avLst/>
            </a:prstGeom>
            <a:noFill/>
            <a:ln w="9525">
              <a:solidFill>
                <a:schemeClr val="tx1"/>
              </a:solidFill>
              <a:round/>
              <a:headEnd/>
              <a:tailEnd/>
            </a:ln>
          </p:spPr>
          <p:txBody>
            <a:bodyPr wrap="none" anchor="ctr"/>
            <a:lstStyle/>
            <a:p>
              <a:endParaRPr lang="en-US"/>
            </a:p>
          </p:txBody>
        </p:sp>
        <p:sp>
          <p:nvSpPr>
            <p:cNvPr id="9246" name="Rectangle 22"/>
            <p:cNvSpPr>
              <a:spLocks noChangeArrowheads="1"/>
            </p:cNvSpPr>
            <p:nvPr/>
          </p:nvSpPr>
          <p:spPr bwMode="auto">
            <a:xfrm>
              <a:off x="288" y="2592"/>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7" name="Rectangle 23"/>
            <p:cNvSpPr>
              <a:spLocks noChangeArrowheads="1"/>
            </p:cNvSpPr>
            <p:nvPr/>
          </p:nvSpPr>
          <p:spPr bwMode="auto">
            <a:xfrm>
              <a:off x="768" y="3888"/>
              <a:ext cx="288" cy="336"/>
            </a:xfrm>
            <a:prstGeom prst="rect">
              <a:avLst/>
            </a:prstGeom>
            <a:solidFill>
              <a:schemeClr val="bg1"/>
            </a:solid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8" name="Rectangle 24"/>
            <p:cNvSpPr>
              <a:spLocks noChangeArrowheads="1"/>
            </p:cNvSpPr>
            <p:nvPr/>
          </p:nvSpPr>
          <p:spPr bwMode="auto">
            <a:xfrm>
              <a:off x="672" y="2592"/>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.4</a:t>
              </a:r>
            </a:p>
          </p:txBody>
        </p:sp>
      </p:grpSp>
      <p:grpSp>
        <p:nvGrpSpPr>
          <p:cNvPr id="3" name="Group 28"/>
          <p:cNvGrpSpPr>
            <a:grpSpLocks/>
          </p:cNvGrpSpPr>
          <p:nvPr/>
        </p:nvGrpSpPr>
        <p:grpSpPr bwMode="auto">
          <a:xfrm>
            <a:off x="4800600" y="3733800"/>
            <a:ext cx="3505200" cy="3124200"/>
            <a:chOff x="3024" y="2352"/>
            <a:chExt cx="2208" cy="1968"/>
          </a:xfrm>
        </p:grpSpPr>
        <p:sp>
          <p:nvSpPr>
            <p:cNvPr id="9235" name="Rectangle 12"/>
            <p:cNvSpPr>
              <a:spLocks noChangeArrowheads="1"/>
            </p:cNvSpPr>
            <p:nvPr/>
          </p:nvSpPr>
          <p:spPr bwMode="auto">
            <a:xfrm>
              <a:off x="3024" y="2592"/>
              <a:ext cx="1680" cy="1392"/>
            </a:xfrm>
            <a:prstGeom prst="rect">
              <a:avLst/>
            </a:prstGeom>
            <a:noFill/>
            <a:ln w="9525">
              <a:solidFill>
                <a:schemeClr val="tx1"/>
              </a:solidFill>
              <a:miter lim="800000"/>
              <a:headEnd/>
              <a:tailEnd/>
            </a:ln>
          </p:spPr>
          <p:txBody>
            <a:bodyPr wrap="none" anchor="ctr"/>
            <a:lstStyle/>
            <a:p>
              <a:endParaRPr lang="en-US"/>
            </a:p>
          </p:txBody>
        </p:sp>
        <p:sp>
          <p:nvSpPr>
            <p:cNvPr id="9236" name="Rectangle 14"/>
            <p:cNvSpPr>
              <a:spLocks noChangeArrowheads="1"/>
            </p:cNvSpPr>
            <p:nvPr/>
          </p:nvSpPr>
          <p:spPr bwMode="auto">
            <a:xfrm>
              <a:off x="4560" y="2352"/>
              <a:ext cx="672"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Noun</a:t>
              </a:r>
            </a:p>
          </p:txBody>
        </p:sp>
        <p:sp>
          <p:nvSpPr>
            <p:cNvPr id="9237" name="Line 16"/>
            <p:cNvSpPr>
              <a:spLocks noChangeShapeType="1"/>
            </p:cNvSpPr>
            <p:nvPr/>
          </p:nvSpPr>
          <p:spPr bwMode="auto">
            <a:xfrm>
              <a:off x="4368" y="2592"/>
              <a:ext cx="0" cy="1392"/>
            </a:xfrm>
            <a:prstGeom prst="line">
              <a:avLst/>
            </a:prstGeom>
            <a:noFill/>
            <a:ln w="9525">
              <a:solidFill>
                <a:schemeClr val="tx1"/>
              </a:solidFill>
              <a:round/>
              <a:headEnd/>
              <a:tailEnd/>
            </a:ln>
          </p:spPr>
          <p:txBody>
            <a:bodyPr wrap="none" anchor="ctr"/>
            <a:lstStyle/>
            <a:p>
              <a:endParaRPr lang="en-US"/>
            </a:p>
          </p:txBody>
        </p:sp>
        <p:sp>
          <p:nvSpPr>
            <p:cNvPr id="9238" name="Line 19"/>
            <p:cNvSpPr>
              <a:spLocks noChangeShapeType="1"/>
            </p:cNvSpPr>
            <p:nvPr/>
          </p:nvSpPr>
          <p:spPr bwMode="auto">
            <a:xfrm>
              <a:off x="3024" y="3648"/>
              <a:ext cx="1680" cy="0"/>
            </a:xfrm>
            <a:prstGeom prst="line">
              <a:avLst/>
            </a:prstGeom>
            <a:noFill/>
            <a:ln w="9525">
              <a:solidFill>
                <a:schemeClr val="tx1"/>
              </a:solidFill>
              <a:round/>
              <a:headEnd/>
              <a:tailEnd/>
            </a:ln>
          </p:spPr>
          <p:txBody>
            <a:bodyPr wrap="none" anchor="ctr"/>
            <a:lstStyle/>
            <a:p>
              <a:endParaRPr lang="en-US"/>
            </a:p>
          </p:txBody>
        </p:sp>
        <p:sp>
          <p:nvSpPr>
            <p:cNvPr id="9239" name="Rectangle 20"/>
            <p:cNvSpPr>
              <a:spLocks noChangeArrowheads="1"/>
            </p:cNvSpPr>
            <p:nvPr/>
          </p:nvSpPr>
          <p:spPr bwMode="auto">
            <a:xfrm>
              <a:off x="4416" y="3984"/>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0" name="Rectangle 21"/>
            <p:cNvSpPr>
              <a:spLocks noChangeArrowheads="1"/>
            </p:cNvSpPr>
            <p:nvPr/>
          </p:nvSpPr>
          <p:spPr bwMode="auto">
            <a:xfrm>
              <a:off x="4752" y="3648"/>
              <a:ext cx="432"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1" name="Rectangle 25"/>
            <p:cNvSpPr>
              <a:spLocks noChangeArrowheads="1"/>
            </p:cNvSpPr>
            <p:nvPr/>
          </p:nvSpPr>
          <p:spPr bwMode="auto">
            <a:xfrm>
              <a:off x="4368" y="3648"/>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.5</a:t>
              </a:r>
            </a:p>
          </p:txBody>
        </p:sp>
      </p:grpSp>
      <p:sp>
        <p:nvSpPr>
          <p:cNvPr id="676890" name="Rectangle 26"/>
          <p:cNvSpPr>
            <a:spLocks noChangeArrowheads="1"/>
          </p:cNvSpPr>
          <p:nvPr/>
        </p:nvSpPr>
        <p:spPr bwMode="auto">
          <a:xfrm>
            <a:off x="7620000" y="4724400"/>
            <a:ext cx="1371600" cy="533400"/>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9251" name="Ink 35"/>
              <p14:cNvContentPartPr>
                <a14:cpLocks xmlns:a14="http://schemas.microsoft.com/office/drawing/2010/main" noRot="1" noChangeAspect="1" noEditPoints="1" noChangeArrowheads="1" noChangeShapeType="1"/>
              </p14:cNvContentPartPr>
              <p14:nvPr/>
            </p14:nvContentPartPr>
            <p14:xfrm>
              <a:off x="4833938" y="4938713"/>
              <a:ext cx="15875" cy="1587"/>
            </p14:xfrm>
          </p:contentPart>
        </mc:Choice>
        <mc:Fallback xmlns="">
          <p:pic>
            <p:nvPicPr>
              <p:cNvPr id="9251" name="Ink 35"/>
              <p:cNvPicPr>
                <a:picLocks noRot="1" noChangeAspect="1" noEditPoints="1" noChangeArrowheads="1" noChangeShapeType="1"/>
              </p:cNvPicPr>
              <p:nvPr/>
            </p:nvPicPr>
            <p:blipFill>
              <a:blip r:embed="rId4"/>
              <a:stretch>
                <a:fillRect/>
              </a:stretch>
            </p:blipFill>
            <p:spPr>
              <a:xfrm>
                <a:off x="4831412" y="4935539"/>
                <a:ext cx="21287" cy="753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43720" y="1808640"/>
              <a:ext cx="8647560" cy="4537800"/>
            </p14:xfrm>
          </p:contentPart>
        </mc:Choice>
        <mc:Fallback xmlns="">
          <p:pic>
            <p:nvPicPr>
              <p:cNvPr id="4" name="Ink 3"/>
              <p:cNvPicPr/>
              <p:nvPr/>
            </p:nvPicPr>
            <p:blipFill>
              <a:blip r:embed="rId6"/>
              <a:stretch>
                <a:fillRect/>
              </a:stretch>
            </p:blipFill>
            <p:spPr>
              <a:xfrm>
                <a:off x="232920" y="1803960"/>
                <a:ext cx="8667360" cy="455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1003320" y="2173680"/>
              <a:ext cx="7977240" cy="3043080"/>
            </p14:xfrm>
          </p:contentPart>
        </mc:Choice>
        <mc:Fallback xmlns="">
          <p:pic>
            <p:nvPicPr>
              <p:cNvPr id="5" name="Ink 4"/>
              <p:cNvPicPr/>
              <p:nvPr/>
            </p:nvPicPr>
            <p:blipFill>
              <a:blip r:embed="rId8"/>
              <a:stretch>
                <a:fillRect/>
              </a:stretch>
            </p:blipFill>
            <p:spPr>
              <a:xfrm>
                <a:off x="991800" y="2162880"/>
                <a:ext cx="7999920" cy="3064680"/>
              </a:xfrm>
              <a:prstGeom prst="rect">
                <a:avLst/>
              </a:prstGeom>
            </p:spPr>
          </p:pic>
        </mc:Fallback>
      </mc:AlternateContent>
    </p:spTree>
    <p:extLst>
      <p:ext uri="{BB962C8B-B14F-4D97-AF65-F5344CB8AC3E}">
        <p14:creationId xmlns:p14="http://schemas.microsoft.com/office/powerpoint/2010/main" val="396562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68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2" grpId="0" autoUpdateAnimBg="0"/>
      <p:bldP spid="67689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4"/>
          <p:cNvSpPr>
            <a:spLocks noGrp="1"/>
          </p:cNvSpPr>
          <p:nvPr>
            <p:ph type="ftr" sz="quarter" idx="11"/>
          </p:nvPr>
        </p:nvSpPr>
        <p:spPr>
          <a:noFill/>
        </p:spPr>
        <p:txBody>
          <a:bodyPr/>
          <a:lstStyle/>
          <a:p>
            <a:r>
              <a:rPr lang="en-US"/>
              <a:t>CPSC 422, Lecture 27</a:t>
            </a:r>
          </a:p>
        </p:txBody>
      </p:sp>
      <p:sp>
        <p:nvSpPr>
          <p:cNvPr id="4101" name="Slide Number Placeholder 5"/>
          <p:cNvSpPr>
            <a:spLocks noGrp="1"/>
          </p:cNvSpPr>
          <p:nvPr>
            <p:ph type="sldNum" sz="quarter" idx="12"/>
          </p:nvPr>
        </p:nvSpPr>
        <p:spPr>
          <a:noFill/>
        </p:spPr>
        <p:txBody>
          <a:bodyPr/>
          <a:lstStyle/>
          <a:p>
            <a:fld id="{BA9F9DD4-D79D-4D6A-8517-A928D9449788}" type="slidenum">
              <a:rPr lang="en-US" smtClean="0"/>
              <a:pPr/>
              <a:t>13</a:t>
            </a:fld>
            <a:endParaRPr lang="en-US"/>
          </a:p>
        </p:txBody>
      </p:sp>
      <p:sp>
        <p:nvSpPr>
          <p:cNvPr id="4102" name="Rectangle 2"/>
          <p:cNvSpPr>
            <a:spLocks noGrp="1" noChangeArrowheads="1"/>
          </p:cNvSpPr>
          <p:nvPr>
            <p:ph type="title"/>
          </p:nvPr>
        </p:nvSpPr>
        <p:spPr>
          <a:xfrm>
            <a:off x="609600" y="304800"/>
            <a:ext cx="7772400" cy="1143000"/>
          </a:xfrm>
        </p:spPr>
        <p:txBody>
          <a:bodyPr/>
          <a:lstStyle/>
          <a:p>
            <a:pPr eaLnBrk="1" hangingPunct="1"/>
            <a:r>
              <a:rPr lang="en-US"/>
              <a:t>Sample PCFG</a:t>
            </a:r>
          </a:p>
        </p:txBody>
      </p:sp>
      <p:pic>
        <p:nvPicPr>
          <p:cNvPr id="4103" name="Picture 5" descr="fig12"/>
          <p:cNvPicPr>
            <a:picLocks noGrp="1" noChangeAspect="1" noChangeArrowheads="1"/>
          </p:cNvPicPr>
          <p:nvPr>
            <p:ph idx="1"/>
          </p:nvPr>
        </p:nvPicPr>
        <p:blipFill>
          <a:blip r:embed="rId3" cstate="print"/>
          <a:srcRect/>
          <a:stretch>
            <a:fillRect/>
          </a:stretch>
        </p:blipFill>
        <p:spPr>
          <a:xfrm>
            <a:off x="685800" y="1539875"/>
            <a:ext cx="8001000" cy="4522788"/>
          </a:xfrm>
          <a:noFill/>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66800" y="1651680"/>
              <a:ext cx="6181920" cy="2229840"/>
            </p14:xfrm>
          </p:contentPart>
        </mc:Choice>
        <mc:Fallback xmlns="">
          <p:pic>
            <p:nvPicPr>
              <p:cNvPr id="2" name="Ink 1"/>
              <p:cNvPicPr/>
              <p:nvPr/>
            </p:nvPicPr>
            <p:blipFill>
              <a:blip r:embed="rId5"/>
              <a:stretch>
                <a:fillRect/>
              </a:stretch>
            </p:blipFill>
            <p:spPr>
              <a:xfrm>
                <a:off x="755640" y="1640160"/>
                <a:ext cx="6199200" cy="2254320"/>
              </a:xfrm>
              <a:prstGeom prst="rect">
                <a:avLst/>
              </a:prstGeom>
            </p:spPr>
          </p:pic>
        </mc:Fallback>
      </mc:AlternateContent>
    </p:spTree>
    <p:extLst>
      <p:ext uri="{BB962C8B-B14F-4D97-AF65-F5344CB8AC3E}">
        <p14:creationId xmlns:p14="http://schemas.microsoft.com/office/powerpoint/2010/main" val="1528978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E5572E-1FC7-46B6-B109-EED6D93D3E0A}"/>
              </a:ext>
            </a:extLst>
          </p:cNvPr>
          <p:cNvSpPr>
            <a:spLocks noGrp="1"/>
          </p:cNvSpPr>
          <p:nvPr>
            <p:ph type="dt" sz="half" idx="10"/>
          </p:nvPr>
        </p:nvSpPr>
        <p:spPr>
          <a:xfrm>
            <a:off x="44435" y="6548032"/>
            <a:ext cx="1905000" cy="457200"/>
          </a:xfrm>
        </p:spPr>
        <p:txBody>
          <a:bodyPr/>
          <a:lstStyle/>
          <a:p>
            <a:pPr>
              <a:defRPr/>
            </a:pPr>
            <a:fld id="{64485103-AA9D-47DE-BE0B-56B14A86956F}" type="datetime1">
              <a:rPr lang="en-US" smtClean="0"/>
              <a:t>3/24/2021</a:t>
            </a:fld>
            <a:endParaRPr lang="en-US" dirty="0"/>
          </a:p>
        </p:txBody>
      </p:sp>
      <p:sp>
        <p:nvSpPr>
          <p:cNvPr id="4" name="Footer Placeholder 3">
            <a:extLst>
              <a:ext uri="{FF2B5EF4-FFF2-40B4-BE49-F238E27FC236}">
                <a16:creationId xmlns:a16="http://schemas.microsoft.com/office/drawing/2014/main" id="{F6D40E9E-A746-4E5A-BF61-B20B8F50FF6C}"/>
              </a:ext>
            </a:extLst>
          </p:cNvPr>
          <p:cNvSpPr>
            <a:spLocks noGrp="1"/>
          </p:cNvSpPr>
          <p:nvPr>
            <p:ph type="ftr" sz="quarter" idx="11"/>
          </p:nvPr>
        </p:nvSpPr>
        <p:spPr>
          <a:xfrm>
            <a:off x="2988268" y="6558840"/>
            <a:ext cx="2895600" cy="457200"/>
          </a:xfrm>
        </p:spPr>
        <p:txBody>
          <a:bodyPr/>
          <a:lstStyle/>
          <a:p>
            <a:pPr>
              <a:defRPr/>
            </a:pPr>
            <a:r>
              <a:rPr lang="en-US" dirty="0"/>
              <a:t>CPSC503 Winter 2020-21</a:t>
            </a:r>
          </a:p>
        </p:txBody>
      </p:sp>
      <p:sp>
        <p:nvSpPr>
          <p:cNvPr id="5" name="Slide Number Placeholder 4">
            <a:extLst>
              <a:ext uri="{FF2B5EF4-FFF2-40B4-BE49-F238E27FC236}">
                <a16:creationId xmlns:a16="http://schemas.microsoft.com/office/drawing/2014/main" id="{DCE83249-2A82-4D84-A119-80AFE35D435C}"/>
              </a:ext>
            </a:extLst>
          </p:cNvPr>
          <p:cNvSpPr>
            <a:spLocks noGrp="1"/>
          </p:cNvSpPr>
          <p:nvPr>
            <p:ph type="sldNum" sz="quarter" idx="12"/>
          </p:nvPr>
        </p:nvSpPr>
        <p:spPr>
          <a:xfrm>
            <a:off x="7162800" y="6609960"/>
            <a:ext cx="1905000" cy="457200"/>
          </a:xfrm>
        </p:spPr>
        <p:txBody>
          <a:bodyPr/>
          <a:lstStyle/>
          <a:p>
            <a:pPr>
              <a:defRPr/>
            </a:pPr>
            <a:fld id="{88E6AF8B-CF57-4B42-BE48-FB1C463C693D}" type="slidenum">
              <a:rPr lang="en-US" smtClean="0"/>
              <a:pPr>
                <a:defRPr/>
              </a:pPr>
              <a:t>14</a:t>
            </a:fld>
            <a:endParaRPr lang="en-US" dirty="0"/>
          </a:p>
        </p:txBody>
      </p:sp>
      <p:graphicFrame>
        <p:nvGraphicFramePr>
          <p:cNvPr id="6" name="Table 5">
            <a:extLst>
              <a:ext uri="{FF2B5EF4-FFF2-40B4-BE49-F238E27FC236}">
                <a16:creationId xmlns:a16="http://schemas.microsoft.com/office/drawing/2014/main" id="{3CC7F22E-1625-4272-89FB-DA5074A063B1}"/>
              </a:ext>
            </a:extLst>
          </p:cNvPr>
          <p:cNvGraphicFramePr>
            <a:graphicFrameLocks noGrp="1"/>
          </p:cNvGraphicFramePr>
          <p:nvPr>
            <p:extLst/>
          </p:nvPr>
        </p:nvGraphicFramePr>
        <p:xfrm>
          <a:off x="304800" y="1143000"/>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p:graphicFrame>
        <p:nvGraphicFramePr>
          <p:cNvPr id="7" name="Table 6">
            <a:extLst>
              <a:ext uri="{FF2B5EF4-FFF2-40B4-BE49-F238E27FC236}">
                <a16:creationId xmlns:a16="http://schemas.microsoft.com/office/drawing/2014/main" id="{6C629707-6716-4500-BD1A-ADDDB250089E}"/>
              </a:ext>
            </a:extLst>
          </p:cNvPr>
          <p:cNvGraphicFramePr>
            <a:graphicFrameLocks noGrp="1"/>
          </p:cNvGraphicFramePr>
          <p:nvPr>
            <p:extLst/>
          </p:nvPr>
        </p:nvGraphicFramePr>
        <p:xfrm>
          <a:off x="3390900" y="1148752"/>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p:graphicFrame>
        <p:nvGraphicFramePr>
          <p:cNvPr id="8" name="Table 7">
            <a:extLst>
              <a:ext uri="{FF2B5EF4-FFF2-40B4-BE49-F238E27FC236}">
                <a16:creationId xmlns:a16="http://schemas.microsoft.com/office/drawing/2014/main" id="{20AB3AE2-9AE5-4A30-83B1-7B8EF6E7A512}"/>
              </a:ext>
            </a:extLst>
          </p:cNvPr>
          <p:cNvGraphicFramePr>
            <a:graphicFrameLocks noGrp="1"/>
          </p:cNvGraphicFramePr>
          <p:nvPr>
            <p:extLst/>
          </p:nvPr>
        </p:nvGraphicFramePr>
        <p:xfrm>
          <a:off x="6477000" y="1143000"/>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92C365FD-9F9F-4B76-ACCA-E53D798F9C29}"/>
                  </a:ext>
                </a:extLst>
              </p14:cNvPr>
              <p14:cNvContentPartPr/>
              <p14:nvPr/>
            </p14:nvContentPartPr>
            <p14:xfrm>
              <a:off x="110488" y="1233360"/>
              <a:ext cx="62640" cy="174240"/>
            </p14:xfrm>
          </p:contentPart>
        </mc:Choice>
        <mc:Fallback xmlns="">
          <p:pic>
            <p:nvPicPr>
              <p:cNvPr id="21" name="Ink 20">
                <a:extLst>
                  <a:ext uri="{FF2B5EF4-FFF2-40B4-BE49-F238E27FC236}">
                    <a16:creationId xmlns:a16="http://schemas.microsoft.com/office/drawing/2014/main" id="{92C365FD-9F9F-4B76-ACCA-E53D798F9C29}"/>
                  </a:ext>
                </a:extLst>
              </p:cNvPr>
              <p:cNvPicPr/>
              <p:nvPr/>
            </p:nvPicPr>
            <p:blipFill>
              <a:blip r:embed="rId3"/>
              <a:stretch>
                <a:fillRect/>
              </a:stretch>
            </p:blipFill>
            <p:spPr>
              <a:xfrm>
                <a:off x="101488" y="1224720"/>
                <a:ext cx="80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Ink 27">
                <a:extLst>
                  <a:ext uri="{FF2B5EF4-FFF2-40B4-BE49-F238E27FC236}">
                    <a16:creationId xmlns:a16="http://schemas.microsoft.com/office/drawing/2014/main" id="{98457400-E635-47B4-9DA7-E8C604EA1DFE}"/>
                  </a:ext>
                </a:extLst>
              </p14:cNvPr>
              <p14:cNvContentPartPr/>
              <p14:nvPr/>
            </p14:nvContentPartPr>
            <p14:xfrm>
              <a:off x="523408" y="772560"/>
              <a:ext cx="51120" cy="180000"/>
            </p14:xfrm>
          </p:contentPart>
        </mc:Choice>
        <mc:Fallback xmlns="">
          <p:pic>
            <p:nvPicPr>
              <p:cNvPr id="28" name="Ink 27">
                <a:extLst>
                  <a:ext uri="{FF2B5EF4-FFF2-40B4-BE49-F238E27FC236}">
                    <a16:creationId xmlns:a16="http://schemas.microsoft.com/office/drawing/2014/main" id="{98457400-E635-47B4-9DA7-E8C604EA1DFE}"/>
                  </a:ext>
                </a:extLst>
              </p:cNvPr>
              <p:cNvPicPr/>
              <p:nvPr/>
            </p:nvPicPr>
            <p:blipFill>
              <a:blip r:embed="rId5"/>
              <a:stretch>
                <a:fillRect/>
              </a:stretch>
            </p:blipFill>
            <p:spPr>
              <a:xfrm>
                <a:off x="514408" y="763560"/>
                <a:ext cx="687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9A98D79-F08F-421A-BCE1-95E77C9A3912}"/>
                  </a:ext>
                </a:extLst>
              </p14:cNvPr>
              <p14:cNvContentPartPr/>
              <p14:nvPr/>
            </p14:nvContentPartPr>
            <p14:xfrm>
              <a:off x="1038208" y="747360"/>
              <a:ext cx="171360" cy="239040"/>
            </p14:xfrm>
          </p:contentPart>
        </mc:Choice>
        <mc:Fallback xmlns="">
          <p:pic>
            <p:nvPicPr>
              <p:cNvPr id="29" name="Ink 28">
                <a:extLst>
                  <a:ext uri="{FF2B5EF4-FFF2-40B4-BE49-F238E27FC236}">
                    <a16:creationId xmlns:a16="http://schemas.microsoft.com/office/drawing/2014/main" id="{59A98D79-F08F-421A-BCE1-95E77C9A3912}"/>
                  </a:ext>
                </a:extLst>
              </p:cNvPr>
              <p:cNvPicPr/>
              <p:nvPr/>
            </p:nvPicPr>
            <p:blipFill>
              <a:blip r:embed="rId7"/>
              <a:stretch>
                <a:fillRect/>
              </a:stretch>
            </p:blipFill>
            <p:spPr>
              <a:xfrm>
                <a:off x="1029568" y="738360"/>
                <a:ext cx="1890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E0F11558-BE42-4F75-AD1F-EEC64364B07F}"/>
                  </a:ext>
                </a:extLst>
              </p14:cNvPr>
              <p14:cNvContentPartPr/>
              <p14:nvPr/>
            </p14:nvContentPartPr>
            <p14:xfrm>
              <a:off x="1482448" y="781560"/>
              <a:ext cx="179280" cy="222840"/>
            </p14:xfrm>
          </p:contentPart>
        </mc:Choice>
        <mc:Fallback xmlns="">
          <p:pic>
            <p:nvPicPr>
              <p:cNvPr id="30" name="Ink 29">
                <a:extLst>
                  <a:ext uri="{FF2B5EF4-FFF2-40B4-BE49-F238E27FC236}">
                    <a16:creationId xmlns:a16="http://schemas.microsoft.com/office/drawing/2014/main" id="{E0F11558-BE42-4F75-AD1F-EEC64364B07F}"/>
                  </a:ext>
                </a:extLst>
              </p:cNvPr>
              <p:cNvPicPr/>
              <p:nvPr/>
            </p:nvPicPr>
            <p:blipFill>
              <a:blip r:embed="rId9"/>
              <a:stretch>
                <a:fillRect/>
              </a:stretch>
            </p:blipFill>
            <p:spPr>
              <a:xfrm>
                <a:off x="1473808" y="772560"/>
                <a:ext cx="196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039F84DC-C703-4B03-BAC5-AB6CBD611A19}"/>
                  </a:ext>
                </a:extLst>
              </p14:cNvPr>
              <p14:cNvContentPartPr/>
              <p14:nvPr/>
            </p14:nvContentPartPr>
            <p14:xfrm>
              <a:off x="2505568" y="748800"/>
              <a:ext cx="182520" cy="272880"/>
            </p14:xfrm>
          </p:contentPart>
        </mc:Choice>
        <mc:Fallback xmlns="">
          <p:pic>
            <p:nvPicPr>
              <p:cNvPr id="33" name="Ink 32">
                <a:extLst>
                  <a:ext uri="{FF2B5EF4-FFF2-40B4-BE49-F238E27FC236}">
                    <a16:creationId xmlns:a16="http://schemas.microsoft.com/office/drawing/2014/main" id="{039F84DC-C703-4B03-BAC5-AB6CBD611A19}"/>
                  </a:ext>
                </a:extLst>
              </p:cNvPr>
              <p:cNvPicPr/>
              <p:nvPr/>
            </p:nvPicPr>
            <p:blipFill>
              <a:blip r:embed="rId11"/>
              <a:stretch>
                <a:fillRect/>
              </a:stretch>
            </p:blipFill>
            <p:spPr>
              <a:xfrm>
                <a:off x="2496568" y="739800"/>
                <a:ext cx="2001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3">
                <a:extLst>
                  <a:ext uri="{FF2B5EF4-FFF2-40B4-BE49-F238E27FC236}">
                    <a16:creationId xmlns:a16="http://schemas.microsoft.com/office/drawing/2014/main" id="{935A6AF3-6AAE-447B-B74D-D11D22D04959}"/>
                  </a:ext>
                </a:extLst>
              </p14:cNvPr>
              <p14:cNvContentPartPr/>
              <p14:nvPr/>
            </p14:nvContentPartPr>
            <p14:xfrm>
              <a:off x="3633088" y="803880"/>
              <a:ext cx="23400" cy="226080"/>
            </p14:xfrm>
          </p:contentPart>
        </mc:Choice>
        <mc:Fallback xmlns="">
          <p:pic>
            <p:nvPicPr>
              <p:cNvPr id="34" name="Ink 33">
                <a:extLst>
                  <a:ext uri="{FF2B5EF4-FFF2-40B4-BE49-F238E27FC236}">
                    <a16:creationId xmlns:a16="http://schemas.microsoft.com/office/drawing/2014/main" id="{935A6AF3-6AAE-447B-B74D-D11D22D04959}"/>
                  </a:ext>
                </a:extLst>
              </p:cNvPr>
              <p:cNvPicPr/>
              <p:nvPr/>
            </p:nvPicPr>
            <p:blipFill>
              <a:blip r:embed="rId13"/>
              <a:stretch>
                <a:fillRect/>
              </a:stretch>
            </p:blipFill>
            <p:spPr>
              <a:xfrm>
                <a:off x="3624088" y="795240"/>
                <a:ext cx="41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Ink 34">
                <a:extLst>
                  <a:ext uri="{FF2B5EF4-FFF2-40B4-BE49-F238E27FC236}">
                    <a16:creationId xmlns:a16="http://schemas.microsoft.com/office/drawing/2014/main" id="{871B1F1E-2A51-409F-856C-C2C4F58C3CCE}"/>
                  </a:ext>
                </a:extLst>
              </p14:cNvPr>
              <p14:cNvContentPartPr/>
              <p14:nvPr/>
            </p14:nvContentPartPr>
            <p14:xfrm>
              <a:off x="3974008" y="807480"/>
              <a:ext cx="179640" cy="189360"/>
            </p14:xfrm>
          </p:contentPart>
        </mc:Choice>
        <mc:Fallback xmlns="">
          <p:pic>
            <p:nvPicPr>
              <p:cNvPr id="35" name="Ink 34">
                <a:extLst>
                  <a:ext uri="{FF2B5EF4-FFF2-40B4-BE49-F238E27FC236}">
                    <a16:creationId xmlns:a16="http://schemas.microsoft.com/office/drawing/2014/main" id="{871B1F1E-2A51-409F-856C-C2C4F58C3CCE}"/>
                  </a:ext>
                </a:extLst>
              </p:cNvPr>
              <p:cNvPicPr/>
              <p:nvPr/>
            </p:nvPicPr>
            <p:blipFill>
              <a:blip r:embed="rId15"/>
              <a:stretch>
                <a:fillRect/>
              </a:stretch>
            </p:blipFill>
            <p:spPr>
              <a:xfrm>
                <a:off x="3965008" y="798840"/>
                <a:ext cx="197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Ink 35">
                <a:extLst>
                  <a:ext uri="{FF2B5EF4-FFF2-40B4-BE49-F238E27FC236}">
                    <a16:creationId xmlns:a16="http://schemas.microsoft.com/office/drawing/2014/main" id="{6D2EA50F-2AB9-4CA7-A773-2827433F2B7B}"/>
                  </a:ext>
                </a:extLst>
              </p14:cNvPr>
              <p14:cNvContentPartPr/>
              <p14:nvPr/>
            </p14:nvContentPartPr>
            <p14:xfrm>
              <a:off x="4517968" y="800640"/>
              <a:ext cx="227880" cy="214200"/>
            </p14:xfrm>
          </p:contentPart>
        </mc:Choice>
        <mc:Fallback xmlns="">
          <p:pic>
            <p:nvPicPr>
              <p:cNvPr id="36" name="Ink 35">
                <a:extLst>
                  <a:ext uri="{FF2B5EF4-FFF2-40B4-BE49-F238E27FC236}">
                    <a16:creationId xmlns:a16="http://schemas.microsoft.com/office/drawing/2014/main" id="{6D2EA50F-2AB9-4CA7-A773-2827433F2B7B}"/>
                  </a:ext>
                </a:extLst>
              </p:cNvPr>
              <p:cNvPicPr/>
              <p:nvPr/>
            </p:nvPicPr>
            <p:blipFill>
              <a:blip r:embed="rId17"/>
              <a:stretch>
                <a:fillRect/>
              </a:stretch>
            </p:blipFill>
            <p:spPr>
              <a:xfrm>
                <a:off x="4508968" y="791640"/>
                <a:ext cx="245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Ink 38">
                <a:extLst>
                  <a:ext uri="{FF2B5EF4-FFF2-40B4-BE49-F238E27FC236}">
                    <a16:creationId xmlns:a16="http://schemas.microsoft.com/office/drawing/2014/main" id="{0F04B5EC-4EEA-4050-BE93-8FF3130BB248}"/>
                  </a:ext>
                </a:extLst>
              </p14:cNvPr>
              <p14:cNvContentPartPr/>
              <p14:nvPr/>
            </p14:nvContentPartPr>
            <p14:xfrm>
              <a:off x="5556208" y="769320"/>
              <a:ext cx="200160" cy="291960"/>
            </p14:xfrm>
          </p:contentPart>
        </mc:Choice>
        <mc:Fallback xmlns="">
          <p:pic>
            <p:nvPicPr>
              <p:cNvPr id="39" name="Ink 38">
                <a:extLst>
                  <a:ext uri="{FF2B5EF4-FFF2-40B4-BE49-F238E27FC236}">
                    <a16:creationId xmlns:a16="http://schemas.microsoft.com/office/drawing/2014/main" id="{0F04B5EC-4EEA-4050-BE93-8FF3130BB248}"/>
                  </a:ext>
                </a:extLst>
              </p:cNvPr>
              <p:cNvPicPr/>
              <p:nvPr/>
            </p:nvPicPr>
            <p:blipFill>
              <a:blip r:embed="rId19"/>
              <a:stretch>
                <a:fillRect/>
              </a:stretch>
            </p:blipFill>
            <p:spPr>
              <a:xfrm>
                <a:off x="5547568" y="760680"/>
                <a:ext cx="2178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0" name="Ink 39">
                <a:extLst>
                  <a:ext uri="{FF2B5EF4-FFF2-40B4-BE49-F238E27FC236}">
                    <a16:creationId xmlns:a16="http://schemas.microsoft.com/office/drawing/2014/main" id="{9E98D70B-D179-476D-A85F-328AB224D290}"/>
                  </a:ext>
                </a:extLst>
              </p14:cNvPr>
              <p14:cNvContentPartPr/>
              <p14:nvPr/>
            </p14:nvContentPartPr>
            <p14:xfrm>
              <a:off x="6563488" y="769680"/>
              <a:ext cx="66600" cy="204120"/>
            </p14:xfrm>
          </p:contentPart>
        </mc:Choice>
        <mc:Fallback xmlns="">
          <p:pic>
            <p:nvPicPr>
              <p:cNvPr id="40" name="Ink 39">
                <a:extLst>
                  <a:ext uri="{FF2B5EF4-FFF2-40B4-BE49-F238E27FC236}">
                    <a16:creationId xmlns:a16="http://schemas.microsoft.com/office/drawing/2014/main" id="{9E98D70B-D179-476D-A85F-328AB224D290}"/>
                  </a:ext>
                </a:extLst>
              </p:cNvPr>
              <p:cNvPicPr/>
              <p:nvPr/>
            </p:nvPicPr>
            <p:blipFill>
              <a:blip r:embed="rId21"/>
              <a:stretch>
                <a:fillRect/>
              </a:stretch>
            </p:blipFill>
            <p:spPr>
              <a:xfrm>
                <a:off x="6554488" y="760680"/>
                <a:ext cx="84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1" name="Ink 40">
                <a:extLst>
                  <a:ext uri="{FF2B5EF4-FFF2-40B4-BE49-F238E27FC236}">
                    <a16:creationId xmlns:a16="http://schemas.microsoft.com/office/drawing/2014/main" id="{7BB51625-DD52-42ED-B33D-5B11669AA10B}"/>
                  </a:ext>
                </a:extLst>
              </p14:cNvPr>
              <p14:cNvContentPartPr/>
              <p14:nvPr/>
            </p14:nvContentPartPr>
            <p14:xfrm>
              <a:off x="7106368" y="786960"/>
              <a:ext cx="185400" cy="196200"/>
            </p14:xfrm>
          </p:contentPart>
        </mc:Choice>
        <mc:Fallback xmlns="">
          <p:pic>
            <p:nvPicPr>
              <p:cNvPr id="41" name="Ink 40">
                <a:extLst>
                  <a:ext uri="{FF2B5EF4-FFF2-40B4-BE49-F238E27FC236}">
                    <a16:creationId xmlns:a16="http://schemas.microsoft.com/office/drawing/2014/main" id="{7BB51625-DD52-42ED-B33D-5B11669AA10B}"/>
                  </a:ext>
                </a:extLst>
              </p:cNvPr>
              <p:cNvPicPr/>
              <p:nvPr/>
            </p:nvPicPr>
            <p:blipFill>
              <a:blip r:embed="rId23"/>
              <a:stretch>
                <a:fillRect/>
              </a:stretch>
            </p:blipFill>
            <p:spPr>
              <a:xfrm>
                <a:off x="7097728" y="777960"/>
                <a:ext cx="203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Ink 41">
                <a:extLst>
                  <a:ext uri="{FF2B5EF4-FFF2-40B4-BE49-F238E27FC236}">
                    <a16:creationId xmlns:a16="http://schemas.microsoft.com/office/drawing/2014/main" id="{7ECBDF37-ED52-4A38-852E-A7237FBAA03D}"/>
                  </a:ext>
                </a:extLst>
              </p14:cNvPr>
              <p14:cNvContentPartPr/>
              <p14:nvPr/>
            </p14:nvContentPartPr>
            <p14:xfrm>
              <a:off x="7704328" y="788760"/>
              <a:ext cx="158400" cy="265320"/>
            </p14:xfrm>
          </p:contentPart>
        </mc:Choice>
        <mc:Fallback xmlns="">
          <p:pic>
            <p:nvPicPr>
              <p:cNvPr id="42" name="Ink 41">
                <a:extLst>
                  <a:ext uri="{FF2B5EF4-FFF2-40B4-BE49-F238E27FC236}">
                    <a16:creationId xmlns:a16="http://schemas.microsoft.com/office/drawing/2014/main" id="{7ECBDF37-ED52-4A38-852E-A7237FBAA03D}"/>
                  </a:ext>
                </a:extLst>
              </p:cNvPr>
              <p:cNvPicPr/>
              <p:nvPr/>
            </p:nvPicPr>
            <p:blipFill>
              <a:blip r:embed="rId25"/>
              <a:stretch>
                <a:fillRect/>
              </a:stretch>
            </p:blipFill>
            <p:spPr>
              <a:xfrm>
                <a:off x="7695688" y="779760"/>
                <a:ext cx="1760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Ink 45">
                <a:extLst>
                  <a:ext uri="{FF2B5EF4-FFF2-40B4-BE49-F238E27FC236}">
                    <a16:creationId xmlns:a16="http://schemas.microsoft.com/office/drawing/2014/main" id="{6E3AE3E6-655C-4DE9-A155-0D9249550C34}"/>
                  </a:ext>
                </a:extLst>
              </p14:cNvPr>
              <p14:cNvContentPartPr/>
              <p14:nvPr/>
            </p14:nvContentPartPr>
            <p14:xfrm>
              <a:off x="8174128" y="759960"/>
              <a:ext cx="169560" cy="321480"/>
            </p14:xfrm>
          </p:contentPart>
        </mc:Choice>
        <mc:Fallback xmlns="">
          <p:pic>
            <p:nvPicPr>
              <p:cNvPr id="46" name="Ink 45">
                <a:extLst>
                  <a:ext uri="{FF2B5EF4-FFF2-40B4-BE49-F238E27FC236}">
                    <a16:creationId xmlns:a16="http://schemas.microsoft.com/office/drawing/2014/main" id="{6E3AE3E6-655C-4DE9-A155-0D9249550C34}"/>
                  </a:ext>
                </a:extLst>
              </p:cNvPr>
              <p:cNvPicPr/>
              <p:nvPr/>
            </p:nvPicPr>
            <p:blipFill>
              <a:blip r:embed="rId27"/>
              <a:stretch>
                <a:fillRect/>
              </a:stretch>
            </p:blipFill>
            <p:spPr>
              <a:xfrm>
                <a:off x="8165488" y="750970"/>
                <a:ext cx="187200" cy="3391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Ink 46">
                <a:extLst>
                  <a:ext uri="{FF2B5EF4-FFF2-40B4-BE49-F238E27FC236}">
                    <a16:creationId xmlns:a16="http://schemas.microsoft.com/office/drawing/2014/main" id="{905A4EA8-EE7D-48CC-B559-BEC5E03FD293}"/>
                  </a:ext>
                </a:extLst>
              </p14:cNvPr>
              <p14:cNvContentPartPr/>
              <p14:nvPr/>
            </p14:nvContentPartPr>
            <p14:xfrm>
              <a:off x="5129608" y="784800"/>
              <a:ext cx="130320" cy="297000"/>
            </p14:xfrm>
          </p:contentPart>
        </mc:Choice>
        <mc:Fallback xmlns="">
          <p:pic>
            <p:nvPicPr>
              <p:cNvPr id="47" name="Ink 46">
                <a:extLst>
                  <a:ext uri="{FF2B5EF4-FFF2-40B4-BE49-F238E27FC236}">
                    <a16:creationId xmlns:a16="http://schemas.microsoft.com/office/drawing/2014/main" id="{905A4EA8-EE7D-48CC-B559-BEC5E03FD293}"/>
                  </a:ext>
                </a:extLst>
              </p:cNvPr>
              <p:cNvPicPr/>
              <p:nvPr/>
            </p:nvPicPr>
            <p:blipFill>
              <a:blip r:embed="rId29"/>
              <a:stretch>
                <a:fillRect/>
              </a:stretch>
            </p:blipFill>
            <p:spPr>
              <a:xfrm>
                <a:off x="5120968" y="776150"/>
                <a:ext cx="147960" cy="31466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Ink 47">
                <a:extLst>
                  <a:ext uri="{FF2B5EF4-FFF2-40B4-BE49-F238E27FC236}">
                    <a16:creationId xmlns:a16="http://schemas.microsoft.com/office/drawing/2014/main" id="{07CD17A3-24B9-4E7D-BD71-7B5E092CEB63}"/>
                  </a:ext>
                </a:extLst>
              </p14:cNvPr>
              <p14:cNvContentPartPr/>
              <p14:nvPr/>
            </p14:nvContentPartPr>
            <p14:xfrm>
              <a:off x="2045848" y="811080"/>
              <a:ext cx="149760" cy="249840"/>
            </p14:xfrm>
          </p:contentPart>
        </mc:Choice>
        <mc:Fallback xmlns="">
          <p:pic>
            <p:nvPicPr>
              <p:cNvPr id="48" name="Ink 47">
                <a:extLst>
                  <a:ext uri="{FF2B5EF4-FFF2-40B4-BE49-F238E27FC236}">
                    <a16:creationId xmlns:a16="http://schemas.microsoft.com/office/drawing/2014/main" id="{07CD17A3-24B9-4E7D-BD71-7B5E092CEB63}"/>
                  </a:ext>
                </a:extLst>
              </p:cNvPr>
              <p:cNvPicPr/>
              <p:nvPr/>
            </p:nvPicPr>
            <p:blipFill>
              <a:blip r:embed="rId31"/>
              <a:stretch>
                <a:fillRect/>
              </a:stretch>
            </p:blipFill>
            <p:spPr>
              <a:xfrm>
                <a:off x="2036848" y="802093"/>
                <a:ext cx="167400" cy="26745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 name="Ink 49">
                <a:extLst>
                  <a:ext uri="{FF2B5EF4-FFF2-40B4-BE49-F238E27FC236}">
                    <a16:creationId xmlns:a16="http://schemas.microsoft.com/office/drawing/2014/main" id="{0890E7C9-1F4F-49E9-88E2-4BC04521EB88}"/>
                  </a:ext>
                </a:extLst>
              </p14:cNvPr>
              <p14:cNvContentPartPr/>
              <p14:nvPr/>
            </p14:nvContentPartPr>
            <p14:xfrm>
              <a:off x="8597848" y="748440"/>
              <a:ext cx="243000" cy="306000"/>
            </p14:xfrm>
          </p:contentPart>
        </mc:Choice>
        <mc:Fallback xmlns="">
          <p:pic>
            <p:nvPicPr>
              <p:cNvPr id="50" name="Ink 49">
                <a:extLst>
                  <a:ext uri="{FF2B5EF4-FFF2-40B4-BE49-F238E27FC236}">
                    <a16:creationId xmlns:a16="http://schemas.microsoft.com/office/drawing/2014/main" id="{0890E7C9-1F4F-49E9-88E2-4BC04521EB88}"/>
                  </a:ext>
                </a:extLst>
              </p:cNvPr>
              <p:cNvPicPr/>
              <p:nvPr/>
            </p:nvPicPr>
            <p:blipFill>
              <a:blip r:embed="rId33"/>
              <a:stretch>
                <a:fillRect/>
              </a:stretch>
            </p:blipFill>
            <p:spPr>
              <a:xfrm>
                <a:off x="8589208" y="739440"/>
                <a:ext cx="2606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9" name="Ink 58">
                <a:extLst>
                  <a:ext uri="{FF2B5EF4-FFF2-40B4-BE49-F238E27FC236}">
                    <a16:creationId xmlns:a16="http://schemas.microsoft.com/office/drawing/2014/main" id="{F394718B-94B3-47B4-8DA4-82DDCBD9B0E1}"/>
                  </a:ext>
                </a:extLst>
              </p14:cNvPr>
              <p14:cNvContentPartPr/>
              <p14:nvPr/>
            </p14:nvContentPartPr>
            <p14:xfrm>
              <a:off x="4269907" y="3990060"/>
              <a:ext cx="334440" cy="422280"/>
            </p14:xfrm>
          </p:contentPart>
        </mc:Choice>
        <mc:Fallback xmlns="">
          <p:pic>
            <p:nvPicPr>
              <p:cNvPr id="59" name="Ink 58">
                <a:extLst>
                  <a:ext uri="{FF2B5EF4-FFF2-40B4-BE49-F238E27FC236}">
                    <a16:creationId xmlns:a16="http://schemas.microsoft.com/office/drawing/2014/main" id="{F394718B-94B3-47B4-8DA4-82DDCBD9B0E1}"/>
                  </a:ext>
                </a:extLst>
              </p:cNvPr>
              <p:cNvPicPr/>
              <p:nvPr/>
            </p:nvPicPr>
            <p:blipFill>
              <a:blip r:embed="rId35"/>
              <a:stretch>
                <a:fillRect/>
              </a:stretch>
            </p:blipFill>
            <p:spPr>
              <a:xfrm>
                <a:off x="4260917" y="3981060"/>
                <a:ext cx="352061"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2" name="Ink 61">
                <a:extLst>
                  <a:ext uri="{FF2B5EF4-FFF2-40B4-BE49-F238E27FC236}">
                    <a16:creationId xmlns:a16="http://schemas.microsoft.com/office/drawing/2014/main" id="{E49EAF80-FF6C-478C-BBA4-3EFE9C116E63}"/>
                  </a:ext>
                </a:extLst>
              </p14:cNvPr>
              <p14:cNvContentPartPr/>
              <p14:nvPr/>
            </p14:nvContentPartPr>
            <p14:xfrm>
              <a:off x="5811067" y="3997260"/>
              <a:ext cx="352080" cy="365760"/>
            </p14:xfrm>
          </p:contentPart>
        </mc:Choice>
        <mc:Fallback xmlns="">
          <p:pic>
            <p:nvPicPr>
              <p:cNvPr id="62" name="Ink 61">
                <a:extLst>
                  <a:ext uri="{FF2B5EF4-FFF2-40B4-BE49-F238E27FC236}">
                    <a16:creationId xmlns:a16="http://schemas.microsoft.com/office/drawing/2014/main" id="{E49EAF80-FF6C-478C-BBA4-3EFE9C116E63}"/>
                  </a:ext>
                </a:extLst>
              </p:cNvPr>
              <p:cNvPicPr/>
              <p:nvPr/>
            </p:nvPicPr>
            <p:blipFill>
              <a:blip r:embed="rId37"/>
              <a:stretch>
                <a:fillRect/>
              </a:stretch>
            </p:blipFill>
            <p:spPr>
              <a:xfrm>
                <a:off x="5802067" y="3988260"/>
                <a:ext cx="36972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3" name="Ink 62">
                <a:extLst>
                  <a:ext uri="{FF2B5EF4-FFF2-40B4-BE49-F238E27FC236}">
                    <a16:creationId xmlns:a16="http://schemas.microsoft.com/office/drawing/2014/main" id="{90421095-F5C8-49BF-BFAA-7F2E25877424}"/>
                  </a:ext>
                </a:extLst>
              </p14:cNvPr>
              <p14:cNvContentPartPr/>
              <p14:nvPr/>
            </p14:nvContentPartPr>
            <p14:xfrm>
              <a:off x="4782907" y="3995820"/>
              <a:ext cx="901800" cy="401400"/>
            </p14:xfrm>
          </p:contentPart>
        </mc:Choice>
        <mc:Fallback xmlns="">
          <p:pic>
            <p:nvPicPr>
              <p:cNvPr id="63" name="Ink 62">
                <a:extLst>
                  <a:ext uri="{FF2B5EF4-FFF2-40B4-BE49-F238E27FC236}">
                    <a16:creationId xmlns:a16="http://schemas.microsoft.com/office/drawing/2014/main" id="{90421095-F5C8-49BF-BFAA-7F2E25877424}"/>
                  </a:ext>
                </a:extLst>
              </p:cNvPr>
              <p:cNvPicPr/>
              <p:nvPr/>
            </p:nvPicPr>
            <p:blipFill>
              <a:blip r:embed="rId39"/>
              <a:stretch>
                <a:fillRect/>
              </a:stretch>
            </p:blipFill>
            <p:spPr>
              <a:xfrm>
                <a:off x="4773907" y="3986820"/>
                <a:ext cx="91944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 name="Ink 66">
                <a:extLst>
                  <a:ext uri="{FF2B5EF4-FFF2-40B4-BE49-F238E27FC236}">
                    <a16:creationId xmlns:a16="http://schemas.microsoft.com/office/drawing/2014/main" id="{4B3B1B65-57E7-4F86-8BAF-884E6FE25838}"/>
                  </a:ext>
                </a:extLst>
              </p14:cNvPr>
              <p14:cNvContentPartPr/>
              <p14:nvPr/>
            </p14:nvContentPartPr>
            <p14:xfrm>
              <a:off x="3822067" y="4864500"/>
              <a:ext cx="1110960" cy="317520"/>
            </p14:xfrm>
          </p:contentPart>
        </mc:Choice>
        <mc:Fallback xmlns="">
          <p:pic>
            <p:nvPicPr>
              <p:cNvPr id="67" name="Ink 66">
                <a:extLst>
                  <a:ext uri="{FF2B5EF4-FFF2-40B4-BE49-F238E27FC236}">
                    <a16:creationId xmlns:a16="http://schemas.microsoft.com/office/drawing/2014/main" id="{4B3B1B65-57E7-4F86-8BAF-884E6FE25838}"/>
                  </a:ext>
                </a:extLst>
              </p:cNvPr>
              <p:cNvPicPr/>
              <p:nvPr/>
            </p:nvPicPr>
            <p:blipFill>
              <a:blip r:embed="rId41"/>
              <a:stretch>
                <a:fillRect/>
              </a:stretch>
            </p:blipFill>
            <p:spPr>
              <a:xfrm>
                <a:off x="3813067" y="4855510"/>
                <a:ext cx="1128600" cy="3351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0" name="Ink 69">
                <a:extLst>
                  <a:ext uri="{FF2B5EF4-FFF2-40B4-BE49-F238E27FC236}">
                    <a16:creationId xmlns:a16="http://schemas.microsoft.com/office/drawing/2014/main" id="{108A3ADF-3E6F-4D76-A96B-B25B8EB6D462}"/>
                  </a:ext>
                </a:extLst>
              </p14:cNvPr>
              <p14:cNvContentPartPr/>
              <p14:nvPr/>
            </p14:nvContentPartPr>
            <p14:xfrm>
              <a:off x="5390227" y="4819500"/>
              <a:ext cx="233640" cy="386640"/>
            </p14:xfrm>
          </p:contentPart>
        </mc:Choice>
        <mc:Fallback xmlns="">
          <p:pic>
            <p:nvPicPr>
              <p:cNvPr id="70" name="Ink 69">
                <a:extLst>
                  <a:ext uri="{FF2B5EF4-FFF2-40B4-BE49-F238E27FC236}">
                    <a16:creationId xmlns:a16="http://schemas.microsoft.com/office/drawing/2014/main" id="{108A3ADF-3E6F-4D76-A96B-B25B8EB6D462}"/>
                  </a:ext>
                </a:extLst>
              </p:cNvPr>
              <p:cNvPicPr/>
              <p:nvPr/>
            </p:nvPicPr>
            <p:blipFill>
              <a:blip r:embed="rId43"/>
              <a:stretch>
                <a:fillRect/>
              </a:stretch>
            </p:blipFill>
            <p:spPr>
              <a:xfrm>
                <a:off x="5381213" y="4810500"/>
                <a:ext cx="251307"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0" name="Ink 99">
                <a:extLst>
                  <a:ext uri="{FF2B5EF4-FFF2-40B4-BE49-F238E27FC236}">
                    <a16:creationId xmlns:a16="http://schemas.microsoft.com/office/drawing/2014/main" id="{CD214064-84AB-4EE6-89CC-80A4C79B0C6E}"/>
                  </a:ext>
                </a:extLst>
              </p14:cNvPr>
              <p14:cNvContentPartPr/>
              <p14:nvPr/>
            </p14:nvContentPartPr>
            <p14:xfrm>
              <a:off x="3850147" y="5602860"/>
              <a:ext cx="414720" cy="191880"/>
            </p14:xfrm>
          </p:contentPart>
        </mc:Choice>
        <mc:Fallback xmlns="">
          <p:pic>
            <p:nvPicPr>
              <p:cNvPr id="100" name="Ink 99">
                <a:extLst>
                  <a:ext uri="{FF2B5EF4-FFF2-40B4-BE49-F238E27FC236}">
                    <a16:creationId xmlns:a16="http://schemas.microsoft.com/office/drawing/2014/main" id="{CD214064-84AB-4EE6-89CC-80A4C79B0C6E}"/>
                  </a:ext>
                </a:extLst>
              </p:cNvPr>
              <p:cNvPicPr/>
              <p:nvPr/>
            </p:nvPicPr>
            <p:blipFill>
              <a:blip r:embed="rId45"/>
              <a:stretch>
                <a:fillRect/>
              </a:stretch>
            </p:blipFill>
            <p:spPr>
              <a:xfrm>
                <a:off x="3841155" y="5593860"/>
                <a:ext cx="432345"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0" name="Ink 109">
                <a:extLst>
                  <a:ext uri="{FF2B5EF4-FFF2-40B4-BE49-F238E27FC236}">
                    <a16:creationId xmlns:a16="http://schemas.microsoft.com/office/drawing/2014/main" id="{04846161-9990-4B51-88BD-799A4F38E233}"/>
                  </a:ext>
                </a:extLst>
              </p14:cNvPr>
              <p14:cNvContentPartPr/>
              <p14:nvPr/>
            </p14:nvContentPartPr>
            <p14:xfrm>
              <a:off x="5402107" y="5379660"/>
              <a:ext cx="239760" cy="404280"/>
            </p14:xfrm>
          </p:contentPart>
        </mc:Choice>
        <mc:Fallback xmlns="">
          <p:pic>
            <p:nvPicPr>
              <p:cNvPr id="110" name="Ink 109">
                <a:extLst>
                  <a:ext uri="{FF2B5EF4-FFF2-40B4-BE49-F238E27FC236}">
                    <a16:creationId xmlns:a16="http://schemas.microsoft.com/office/drawing/2014/main" id="{04846161-9990-4B51-88BD-799A4F38E233}"/>
                  </a:ext>
                </a:extLst>
              </p:cNvPr>
              <p:cNvPicPr/>
              <p:nvPr/>
            </p:nvPicPr>
            <p:blipFill>
              <a:blip r:embed="rId47"/>
              <a:stretch>
                <a:fillRect/>
              </a:stretch>
            </p:blipFill>
            <p:spPr>
              <a:xfrm>
                <a:off x="5393107" y="5370660"/>
                <a:ext cx="2574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2" name="Ink 121">
                <a:extLst>
                  <a:ext uri="{FF2B5EF4-FFF2-40B4-BE49-F238E27FC236}">
                    <a16:creationId xmlns:a16="http://schemas.microsoft.com/office/drawing/2014/main" id="{E35FC2B2-9657-49F7-87FE-3915B44B6C6D}"/>
                  </a:ext>
                </a:extLst>
              </p14:cNvPr>
              <p14:cNvContentPartPr/>
              <p14:nvPr/>
            </p14:nvContentPartPr>
            <p14:xfrm>
              <a:off x="5774707" y="4779900"/>
              <a:ext cx="3270240" cy="1076760"/>
            </p14:xfrm>
          </p:contentPart>
        </mc:Choice>
        <mc:Fallback xmlns="">
          <p:pic>
            <p:nvPicPr>
              <p:cNvPr id="122" name="Ink 121">
                <a:extLst>
                  <a:ext uri="{FF2B5EF4-FFF2-40B4-BE49-F238E27FC236}">
                    <a16:creationId xmlns:a16="http://schemas.microsoft.com/office/drawing/2014/main" id="{E35FC2B2-9657-49F7-87FE-3915B44B6C6D}"/>
                  </a:ext>
                </a:extLst>
              </p:cNvPr>
              <p:cNvPicPr/>
              <p:nvPr/>
            </p:nvPicPr>
            <p:blipFill>
              <a:blip r:embed="rId49"/>
              <a:stretch>
                <a:fillRect/>
              </a:stretch>
            </p:blipFill>
            <p:spPr>
              <a:xfrm>
                <a:off x="5765708" y="4770900"/>
                <a:ext cx="3287878" cy="109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 name="Ink 122">
                <a:extLst>
                  <a:ext uri="{FF2B5EF4-FFF2-40B4-BE49-F238E27FC236}">
                    <a16:creationId xmlns:a16="http://schemas.microsoft.com/office/drawing/2014/main" id="{AEFE6BB6-8DB6-42E9-AA2B-40B277560447}"/>
                  </a:ext>
                </a:extLst>
              </p14:cNvPr>
              <p14:cNvContentPartPr/>
              <p14:nvPr/>
            </p14:nvContentPartPr>
            <p14:xfrm>
              <a:off x="341248" y="1638000"/>
              <a:ext cx="2070720" cy="2003760"/>
            </p14:xfrm>
          </p:contentPart>
        </mc:Choice>
        <mc:Fallback xmlns="">
          <p:pic>
            <p:nvPicPr>
              <p:cNvPr id="123" name="Ink 122">
                <a:extLst>
                  <a:ext uri="{FF2B5EF4-FFF2-40B4-BE49-F238E27FC236}">
                    <a16:creationId xmlns:a16="http://schemas.microsoft.com/office/drawing/2014/main" id="{AEFE6BB6-8DB6-42E9-AA2B-40B277560447}"/>
                  </a:ext>
                </a:extLst>
              </p:cNvPr>
              <p:cNvPicPr/>
              <p:nvPr/>
            </p:nvPicPr>
            <p:blipFill>
              <a:blip r:embed="rId51"/>
              <a:stretch>
                <a:fillRect/>
              </a:stretch>
            </p:blipFill>
            <p:spPr>
              <a:xfrm>
                <a:off x="305608" y="1566360"/>
                <a:ext cx="2142360" cy="214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4" name="Ink 123">
                <a:extLst>
                  <a:ext uri="{FF2B5EF4-FFF2-40B4-BE49-F238E27FC236}">
                    <a16:creationId xmlns:a16="http://schemas.microsoft.com/office/drawing/2014/main" id="{C85841FD-A08F-46DA-A17F-8F2AA8A701DD}"/>
                  </a:ext>
                </a:extLst>
              </p14:cNvPr>
              <p14:cNvContentPartPr/>
              <p14:nvPr/>
            </p14:nvContentPartPr>
            <p14:xfrm>
              <a:off x="3371008" y="1618560"/>
              <a:ext cx="2113920" cy="2026800"/>
            </p14:xfrm>
          </p:contentPart>
        </mc:Choice>
        <mc:Fallback xmlns="">
          <p:pic>
            <p:nvPicPr>
              <p:cNvPr id="124" name="Ink 123">
                <a:extLst>
                  <a:ext uri="{FF2B5EF4-FFF2-40B4-BE49-F238E27FC236}">
                    <a16:creationId xmlns:a16="http://schemas.microsoft.com/office/drawing/2014/main" id="{C85841FD-A08F-46DA-A17F-8F2AA8A701DD}"/>
                  </a:ext>
                </a:extLst>
              </p:cNvPr>
              <p:cNvPicPr/>
              <p:nvPr/>
            </p:nvPicPr>
            <p:blipFill>
              <a:blip r:embed="rId53"/>
              <a:stretch>
                <a:fillRect/>
              </a:stretch>
            </p:blipFill>
            <p:spPr>
              <a:xfrm>
                <a:off x="3335008" y="1546920"/>
                <a:ext cx="2185560" cy="217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8" name="Ink 127">
                <a:extLst>
                  <a:ext uri="{FF2B5EF4-FFF2-40B4-BE49-F238E27FC236}">
                    <a16:creationId xmlns:a16="http://schemas.microsoft.com/office/drawing/2014/main" id="{27D14DB1-A310-49CE-BC93-11AD3CC70122}"/>
                  </a:ext>
                </a:extLst>
              </p14:cNvPr>
              <p14:cNvContentPartPr/>
              <p14:nvPr/>
            </p14:nvContentPartPr>
            <p14:xfrm>
              <a:off x="1329088" y="153360"/>
              <a:ext cx="424080" cy="409320"/>
            </p14:xfrm>
          </p:contentPart>
        </mc:Choice>
        <mc:Fallback xmlns="">
          <p:pic>
            <p:nvPicPr>
              <p:cNvPr id="128" name="Ink 127">
                <a:extLst>
                  <a:ext uri="{FF2B5EF4-FFF2-40B4-BE49-F238E27FC236}">
                    <a16:creationId xmlns:a16="http://schemas.microsoft.com/office/drawing/2014/main" id="{27D14DB1-A310-49CE-BC93-11AD3CC70122}"/>
                  </a:ext>
                </a:extLst>
              </p:cNvPr>
              <p:cNvPicPr/>
              <p:nvPr/>
            </p:nvPicPr>
            <p:blipFill>
              <a:blip r:embed="rId55"/>
              <a:stretch>
                <a:fillRect/>
              </a:stretch>
            </p:blipFill>
            <p:spPr>
              <a:xfrm>
                <a:off x="1311448" y="135720"/>
                <a:ext cx="45972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0" name="Ink 129">
                <a:extLst>
                  <a:ext uri="{FF2B5EF4-FFF2-40B4-BE49-F238E27FC236}">
                    <a16:creationId xmlns:a16="http://schemas.microsoft.com/office/drawing/2014/main" id="{2340CCD5-5BF7-48CA-8654-5557E44C7ECB}"/>
                  </a:ext>
                </a:extLst>
              </p14:cNvPr>
              <p14:cNvContentPartPr/>
              <p14:nvPr/>
            </p14:nvContentPartPr>
            <p14:xfrm>
              <a:off x="7322368" y="197640"/>
              <a:ext cx="426960" cy="388800"/>
            </p14:xfrm>
          </p:contentPart>
        </mc:Choice>
        <mc:Fallback xmlns="">
          <p:pic>
            <p:nvPicPr>
              <p:cNvPr id="130" name="Ink 129">
                <a:extLst>
                  <a:ext uri="{FF2B5EF4-FFF2-40B4-BE49-F238E27FC236}">
                    <a16:creationId xmlns:a16="http://schemas.microsoft.com/office/drawing/2014/main" id="{2340CCD5-5BF7-48CA-8654-5557E44C7ECB}"/>
                  </a:ext>
                </a:extLst>
              </p:cNvPr>
              <p:cNvPicPr/>
              <p:nvPr/>
            </p:nvPicPr>
            <p:blipFill>
              <a:blip r:embed="rId57"/>
              <a:stretch>
                <a:fillRect/>
              </a:stretch>
            </p:blipFill>
            <p:spPr>
              <a:xfrm>
                <a:off x="7304728" y="179640"/>
                <a:ext cx="4626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1" name="Ink 130">
                <a:extLst>
                  <a:ext uri="{FF2B5EF4-FFF2-40B4-BE49-F238E27FC236}">
                    <a16:creationId xmlns:a16="http://schemas.microsoft.com/office/drawing/2014/main" id="{27736771-22F5-4622-9740-7D147F3BD8E5}"/>
                  </a:ext>
                </a:extLst>
              </p14:cNvPr>
              <p14:cNvContentPartPr/>
              <p14:nvPr/>
            </p14:nvContentPartPr>
            <p14:xfrm>
              <a:off x="4533808" y="209880"/>
              <a:ext cx="325800" cy="393480"/>
            </p14:xfrm>
          </p:contentPart>
        </mc:Choice>
        <mc:Fallback xmlns="">
          <p:pic>
            <p:nvPicPr>
              <p:cNvPr id="131" name="Ink 130">
                <a:extLst>
                  <a:ext uri="{FF2B5EF4-FFF2-40B4-BE49-F238E27FC236}">
                    <a16:creationId xmlns:a16="http://schemas.microsoft.com/office/drawing/2014/main" id="{27736771-22F5-4622-9740-7D147F3BD8E5}"/>
                  </a:ext>
                </a:extLst>
              </p:cNvPr>
              <p:cNvPicPr/>
              <p:nvPr/>
            </p:nvPicPr>
            <p:blipFill>
              <a:blip r:embed="rId59"/>
              <a:stretch>
                <a:fillRect/>
              </a:stretch>
            </p:blipFill>
            <p:spPr>
              <a:xfrm>
                <a:off x="4516168" y="192240"/>
                <a:ext cx="3614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5" name="Ink 134">
                <a:extLst>
                  <a:ext uri="{FF2B5EF4-FFF2-40B4-BE49-F238E27FC236}">
                    <a16:creationId xmlns:a16="http://schemas.microsoft.com/office/drawing/2014/main" id="{61B6B163-E386-4206-A869-AE84891420F4}"/>
                  </a:ext>
                </a:extLst>
              </p14:cNvPr>
              <p14:cNvContentPartPr/>
              <p14:nvPr/>
            </p14:nvContentPartPr>
            <p14:xfrm>
              <a:off x="1586107" y="3672540"/>
              <a:ext cx="144000" cy="235080"/>
            </p14:xfrm>
          </p:contentPart>
        </mc:Choice>
        <mc:Fallback xmlns="">
          <p:pic>
            <p:nvPicPr>
              <p:cNvPr id="135" name="Ink 134">
                <a:extLst>
                  <a:ext uri="{FF2B5EF4-FFF2-40B4-BE49-F238E27FC236}">
                    <a16:creationId xmlns:a16="http://schemas.microsoft.com/office/drawing/2014/main" id="{61B6B163-E386-4206-A869-AE84891420F4}"/>
                  </a:ext>
                </a:extLst>
              </p:cNvPr>
              <p:cNvPicPr/>
              <p:nvPr/>
            </p:nvPicPr>
            <p:blipFill>
              <a:blip r:embed="rId61"/>
              <a:stretch>
                <a:fillRect/>
              </a:stretch>
            </p:blipFill>
            <p:spPr>
              <a:xfrm>
                <a:off x="1577107" y="3663554"/>
                <a:ext cx="161640" cy="25269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6" name="Ink 135">
                <a:extLst>
                  <a:ext uri="{FF2B5EF4-FFF2-40B4-BE49-F238E27FC236}">
                    <a16:creationId xmlns:a16="http://schemas.microsoft.com/office/drawing/2014/main" id="{DD294293-CE9F-462A-A913-730CEC7C594D}"/>
                  </a:ext>
                </a:extLst>
              </p14:cNvPr>
              <p14:cNvContentPartPr/>
              <p14:nvPr/>
            </p14:nvContentPartPr>
            <p14:xfrm>
              <a:off x="2028208" y="1738440"/>
              <a:ext cx="136080" cy="199080"/>
            </p14:xfrm>
          </p:contentPart>
        </mc:Choice>
        <mc:Fallback xmlns="">
          <p:pic>
            <p:nvPicPr>
              <p:cNvPr id="136" name="Ink 135">
                <a:extLst>
                  <a:ext uri="{FF2B5EF4-FFF2-40B4-BE49-F238E27FC236}">
                    <a16:creationId xmlns:a16="http://schemas.microsoft.com/office/drawing/2014/main" id="{DD294293-CE9F-462A-A913-730CEC7C594D}"/>
                  </a:ext>
                </a:extLst>
              </p:cNvPr>
              <p:cNvPicPr/>
              <p:nvPr/>
            </p:nvPicPr>
            <p:blipFill>
              <a:blip r:embed="rId63"/>
              <a:stretch>
                <a:fillRect/>
              </a:stretch>
            </p:blipFill>
            <p:spPr>
              <a:xfrm>
                <a:off x="2019568" y="1729800"/>
                <a:ext cx="153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7" name="Ink 136">
                <a:extLst>
                  <a:ext uri="{FF2B5EF4-FFF2-40B4-BE49-F238E27FC236}">
                    <a16:creationId xmlns:a16="http://schemas.microsoft.com/office/drawing/2014/main" id="{EF94C4DF-11CA-4341-84CB-2713EEDFA859}"/>
                  </a:ext>
                </a:extLst>
              </p14:cNvPr>
              <p14:cNvContentPartPr/>
              <p14:nvPr/>
            </p14:nvContentPartPr>
            <p14:xfrm>
              <a:off x="2043688" y="2026800"/>
              <a:ext cx="52200" cy="46440"/>
            </p14:xfrm>
          </p:contentPart>
        </mc:Choice>
        <mc:Fallback xmlns="">
          <p:pic>
            <p:nvPicPr>
              <p:cNvPr id="137" name="Ink 136">
                <a:extLst>
                  <a:ext uri="{FF2B5EF4-FFF2-40B4-BE49-F238E27FC236}">
                    <a16:creationId xmlns:a16="http://schemas.microsoft.com/office/drawing/2014/main" id="{EF94C4DF-11CA-4341-84CB-2713EEDFA859}"/>
                  </a:ext>
                </a:extLst>
              </p:cNvPr>
              <p:cNvPicPr/>
              <p:nvPr/>
            </p:nvPicPr>
            <p:blipFill>
              <a:blip r:embed="rId65"/>
              <a:stretch>
                <a:fillRect/>
              </a:stretch>
            </p:blipFill>
            <p:spPr>
              <a:xfrm>
                <a:off x="2034688" y="2017800"/>
                <a:ext cx="69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8" name="Ink 137">
                <a:extLst>
                  <a:ext uri="{FF2B5EF4-FFF2-40B4-BE49-F238E27FC236}">
                    <a16:creationId xmlns:a16="http://schemas.microsoft.com/office/drawing/2014/main" id="{0AEF5D8E-9604-4110-A730-F4BCAB2D2776}"/>
                  </a:ext>
                </a:extLst>
              </p14:cNvPr>
              <p14:cNvContentPartPr/>
              <p14:nvPr/>
            </p14:nvContentPartPr>
            <p14:xfrm>
              <a:off x="5299507" y="5027580"/>
              <a:ext cx="1496520" cy="59760"/>
            </p14:xfrm>
          </p:contentPart>
        </mc:Choice>
        <mc:Fallback xmlns="">
          <p:pic>
            <p:nvPicPr>
              <p:cNvPr id="138" name="Ink 137">
                <a:extLst>
                  <a:ext uri="{FF2B5EF4-FFF2-40B4-BE49-F238E27FC236}">
                    <a16:creationId xmlns:a16="http://schemas.microsoft.com/office/drawing/2014/main" id="{0AEF5D8E-9604-4110-A730-F4BCAB2D2776}"/>
                  </a:ext>
                </a:extLst>
              </p:cNvPr>
              <p:cNvPicPr/>
              <p:nvPr/>
            </p:nvPicPr>
            <p:blipFill>
              <a:blip r:embed="rId67"/>
              <a:stretch>
                <a:fillRect/>
              </a:stretch>
            </p:blipFill>
            <p:spPr>
              <a:xfrm>
                <a:off x="5263507" y="4956011"/>
                <a:ext cx="1568160" cy="2025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9" name="Ink 138">
                <a:extLst>
                  <a:ext uri="{FF2B5EF4-FFF2-40B4-BE49-F238E27FC236}">
                    <a16:creationId xmlns:a16="http://schemas.microsoft.com/office/drawing/2014/main" id="{E30ED078-1BC1-4238-941D-41DDFCD2A651}"/>
                  </a:ext>
                </a:extLst>
              </p14:cNvPr>
              <p14:cNvContentPartPr/>
              <p14:nvPr/>
            </p14:nvContentPartPr>
            <p14:xfrm>
              <a:off x="4099288" y="1823400"/>
              <a:ext cx="180000" cy="22680"/>
            </p14:xfrm>
          </p:contentPart>
        </mc:Choice>
        <mc:Fallback xmlns="">
          <p:pic>
            <p:nvPicPr>
              <p:cNvPr id="139" name="Ink 138">
                <a:extLst>
                  <a:ext uri="{FF2B5EF4-FFF2-40B4-BE49-F238E27FC236}">
                    <a16:creationId xmlns:a16="http://schemas.microsoft.com/office/drawing/2014/main" id="{E30ED078-1BC1-4238-941D-41DDFCD2A651}"/>
                  </a:ext>
                </a:extLst>
              </p:cNvPr>
              <p:cNvPicPr/>
              <p:nvPr/>
            </p:nvPicPr>
            <p:blipFill>
              <a:blip r:embed="rId69"/>
              <a:stretch>
                <a:fillRect/>
              </a:stretch>
            </p:blipFill>
            <p:spPr>
              <a:xfrm>
                <a:off x="4063288" y="1751760"/>
                <a:ext cx="251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0" name="Ink 139">
                <a:extLst>
                  <a:ext uri="{FF2B5EF4-FFF2-40B4-BE49-F238E27FC236}">
                    <a16:creationId xmlns:a16="http://schemas.microsoft.com/office/drawing/2014/main" id="{4A508614-B912-4AE4-B244-011B2CB99AFA}"/>
                  </a:ext>
                </a:extLst>
              </p14:cNvPr>
              <p14:cNvContentPartPr/>
              <p14:nvPr/>
            </p14:nvContentPartPr>
            <p14:xfrm>
              <a:off x="7374187" y="5090580"/>
              <a:ext cx="1560240" cy="72720"/>
            </p14:xfrm>
          </p:contentPart>
        </mc:Choice>
        <mc:Fallback xmlns="">
          <p:pic>
            <p:nvPicPr>
              <p:cNvPr id="140" name="Ink 139">
                <a:extLst>
                  <a:ext uri="{FF2B5EF4-FFF2-40B4-BE49-F238E27FC236}">
                    <a16:creationId xmlns:a16="http://schemas.microsoft.com/office/drawing/2014/main" id="{4A508614-B912-4AE4-B244-011B2CB99AFA}"/>
                  </a:ext>
                </a:extLst>
              </p:cNvPr>
              <p:cNvPicPr/>
              <p:nvPr/>
            </p:nvPicPr>
            <p:blipFill>
              <a:blip r:embed="rId71"/>
              <a:stretch>
                <a:fillRect/>
              </a:stretch>
            </p:blipFill>
            <p:spPr>
              <a:xfrm>
                <a:off x="7338187" y="5018222"/>
                <a:ext cx="1631880" cy="217075"/>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1" name="Ink 140">
                <a:extLst>
                  <a:ext uri="{FF2B5EF4-FFF2-40B4-BE49-F238E27FC236}">
                    <a16:creationId xmlns:a16="http://schemas.microsoft.com/office/drawing/2014/main" id="{D44842A5-EBF0-4514-9AC3-4F418D3666BC}"/>
                  </a:ext>
                </a:extLst>
              </p14:cNvPr>
              <p14:cNvContentPartPr/>
              <p14:nvPr/>
            </p14:nvContentPartPr>
            <p14:xfrm>
              <a:off x="6490048" y="1628280"/>
              <a:ext cx="2105640" cy="2001600"/>
            </p14:xfrm>
          </p:contentPart>
        </mc:Choice>
        <mc:Fallback xmlns="">
          <p:pic>
            <p:nvPicPr>
              <p:cNvPr id="141" name="Ink 140">
                <a:extLst>
                  <a:ext uri="{FF2B5EF4-FFF2-40B4-BE49-F238E27FC236}">
                    <a16:creationId xmlns:a16="http://schemas.microsoft.com/office/drawing/2014/main" id="{D44842A5-EBF0-4514-9AC3-4F418D3666BC}"/>
                  </a:ext>
                </a:extLst>
              </p:cNvPr>
              <p:cNvPicPr/>
              <p:nvPr/>
            </p:nvPicPr>
            <p:blipFill>
              <a:blip r:embed="rId73"/>
              <a:stretch>
                <a:fillRect/>
              </a:stretch>
            </p:blipFill>
            <p:spPr>
              <a:xfrm>
                <a:off x="6454048" y="1556640"/>
                <a:ext cx="2177280" cy="214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2" name="Ink 141">
                <a:extLst>
                  <a:ext uri="{FF2B5EF4-FFF2-40B4-BE49-F238E27FC236}">
                    <a16:creationId xmlns:a16="http://schemas.microsoft.com/office/drawing/2014/main" id="{DCFAF5A1-1A6B-4F02-B995-BB5168E531D8}"/>
                  </a:ext>
                </a:extLst>
              </p14:cNvPr>
              <p14:cNvContentPartPr/>
              <p14:nvPr/>
            </p14:nvContentPartPr>
            <p14:xfrm>
              <a:off x="8180248" y="2371680"/>
              <a:ext cx="217080" cy="33480"/>
            </p14:xfrm>
          </p:contentPart>
        </mc:Choice>
        <mc:Fallback xmlns="">
          <p:pic>
            <p:nvPicPr>
              <p:cNvPr id="142" name="Ink 141">
                <a:extLst>
                  <a:ext uri="{FF2B5EF4-FFF2-40B4-BE49-F238E27FC236}">
                    <a16:creationId xmlns:a16="http://schemas.microsoft.com/office/drawing/2014/main" id="{DCFAF5A1-1A6B-4F02-B995-BB5168E531D8}"/>
                  </a:ext>
                </a:extLst>
              </p:cNvPr>
              <p:cNvPicPr/>
              <p:nvPr/>
            </p:nvPicPr>
            <p:blipFill>
              <a:blip r:embed="rId75"/>
              <a:stretch>
                <a:fillRect/>
              </a:stretch>
            </p:blipFill>
            <p:spPr>
              <a:xfrm>
                <a:off x="8144608" y="2299680"/>
                <a:ext cx="288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3" name="Ink 142">
                <a:extLst>
                  <a:ext uri="{FF2B5EF4-FFF2-40B4-BE49-F238E27FC236}">
                    <a16:creationId xmlns:a16="http://schemas.microsoft.com/office/drawing/2014/main" id="{CD67EB81-A247-4AAB-9BF3-7B78E8522097}"/>
                  </a:ext>
                </a:extLst>
              </p14:cNvPr>
              <p14:cNvContentPartPr/>
              <p14:nvPr/>
            </p14:nvContentPartPr>
            <p14:xfrm>
              <a:off x="5322907" y="5580180"/>
              <a:ext cx="1843560" cy="70560"/>
            </p14:xfrm>
          </p:contentPart>
        </mc:Choice>
        <mc:Fallback xmlns="">
          <p:pic>
            <p:nvPicPr>
              <p:cNvPr id="143" name="Ink 142">
                <a:extLst>
                  <a:ext uri="{FF2B5EF4-FFF2-40B4-BE49-F238E27FC236}">
                    <a16:creationId xmlns:a16="http://schemas.microsoft.com/office/drawing/2014/main" id="{CD67EB81-A247-4AAB-9BF3-7B78E8522097}"/>
                  </a:ext>
                </a:extLst>
              </p:cNvPr>
              <p:cNvPicPr/>
              <p:nvPr/>
            </p:nvPicPr>
            <p:blipFill>
              <a:blip r:embed="rId77"/>
              <a:stretch>
                <a:fillRect/>
              </a:stretch>
            </p:blipFill>
            <p:spPr>
              <a:xfrm>
                <a:off x="5286907" y="5508180"/>
                <a:ext cx="1915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4" name="Ink 143">
                <a:extLst>
                  <a:ext uri="{FF2B5EF4-FFF2-40B4-BE49-F238E27FC236}">
                    <a16:creationId xmlns:a16="http://schemas.microsoft.com/office/drawing/2014/main" id="{27CD4B9D-0618-476F-9E71-B7BBABA9FACD}"/>
                  </a:ext>
                </a:extLst>
              </p14:cNvPr>
              <p14:cNvContentPartPr/>
              <p14:nvPr/>
            </p14:nvContentPartPr>
            <p14:xfrm>
              <a:off x="7519267" y="5666580"/>
              <a:ext cx="1360800" cy="66960"/>
            </p14:xfrm>
          </p:contentPart>
        </mc:Choice>
        <mc:Fallback xmlns="">
          <p:pic>
            <p:nvPicPr>
              <p:cNvPr id="144" name="Ink 143">
                <a:extLst>
                  <a:ext uri="{FF2B5EF4-FFF2-40B4-BE49-F238E27FC236}">
                    <a16:creationId xmlns:a16="http://schemas.microsoft.com/office/drawing/2014/main" id="{27CD4B9D-0618-476F-9E71-B7BBABA9FACD}"/>
                  </a:ext>
                </a:extLst>
              </p:cNvPr>
              <p:cNvPicPr/>
              <p:nvPr/>
            </p:nvPicPr>
            <p:blipFill>
              <a:blip r:embed="rId79"/>
              <a:stretch>
                <a:fillRect/>
              </a:stretch>
            </p:blipFill>
            <p:spPr>
              <a:xfrm>
                <a:off x="7483277" y="5594580"/>
                <a:ext cx="1432421"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5" name="Ink 144">
                <a:extLst>
                  <a:ext uri="{FF2B5EF4-FFF2-40B4-BE49-F238E27FC236}">
                    <a16:creationId xmlns:a16="http://schemas.microsoft.com/office/drawing/2014/main" id="{94BCCE59-EF76-4660-84EE-64155C22CCDA}"/>
                  </a:ext>
                </a:extLst>
              </p14:cNvPr>
              <p14:cNvContentPartPr/>
              <p14:nvPr/>
            </p14:nvContentPartPr>
            <p14:xfrm>
              <a:off x="4583848" y="1827000"/>
              <a:ext cx="226080" cy="28080"/>
            </p14:xfrm>
          </p:contentPart>
        </mc:Choice>
        <mc:Fallback xmlns="">
          <p:pic>
            <p:nvPicPr>
              <p:cNvPr id="145" name="Ink 144">
                <a:extLst>
                  <a:ext uri="{FF2B5EF4-FFF2-40B4-BE49-F238E27FC236}">
                    <a16:creationId xmlns:a16="http://schemas.microsoft.com/office/drawing/2014/main" id="{94BCCE59-EF76-4660-84EE-64155C22CCDA}"/>
                  </a:ext>
                </a:extLst>
              </p:cNvPr>
              <p:cNvPicPr/>
              <p:nvPr/>
            </p:nvPicPr>
            <p:blipFill>
              <a:blip r:embed="rId81"/>
              <a:stretch>
                <a:fillRect/>
              </a:stretch>
            </p:blipFill>
            <p:spPr>
              <a:xfrm>
                <a:off x="4547848" y="1755000"/>
                <a:ext cx="297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6" name="Ink 145">
                <a:extLst>
                  <a:ext uri="{FF2B5EF4-FFF2-40B4-BE49-F238E27FC236}">
                    <a16:creationId xmlns:a16="http://schemas.microsoft.com/office/drawing/2014/main" id="{25D7F486-E49D-466D-8FC7-5276DC67A266}"/>
                  </a:ext>
                </a:extLst>
              </p14:cNvPr>
              <p14:cNvContentPartPr/>
              <p14:nvPr/>
            </p14:nvContentPartPr>
            <p14:xfrm>
              <a:off x="8244328" y="2866320"/>
              <a:ext cx="265680" cy="15120"/>
            </p14:xfrm>
          </p:contentPart>
        </mc:Choice>
        <mc:Fallback xmlns="">
          <p:pic>
            <p:nvPicPr>
              <p:cNvPr id="146" name="Ink 145">
                <a:extLst>
                  <a:ext uri="{FF2B5EF4-FFF2-40B4-BE49-F238E27FC236}">
                    <a16:creationId xmlns:a16="http://schemas.microsoft.com/office/drawing/2014/main" id="{25D7F486-E49D-466D-8FC7-5276DC67A266}"/>
                  </a:ext>
                </a:extLst>
              </p:cNvPr>
              <p:cNvPicPr/>
              <p:nvPr/>
            </p:nvPicPr>
            <p:blipFill>
              <a:blip r:embed="rId83"/>
              <a:stretch>
                <a:fillRect/>
              </a:stretch>
            </p:blipFill>
            <p:spPr>
              <a:xfrm>
                <a:off x="8208688" y="2794680"/>
                <a:ext cx="337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5" name="Ink 154">
                <a:extLst>
                  <a:ext uri="{FF2B5EF4-FFF2-40B4-BE49-F238E27FC236}">
                    <a16:creationId xmlns:a16="http://schemas.microsoft.com/office/drawing/2014/main" id="{9CCA24B8-DBB9-4750-9461-B6A2534209B3}"/>
                  </a:ext>
                </a:extLst>
              </p14:cNvPr>
              <p14:cNvContentPartPr/>
              <p14:nvPr/>
            </p14:nvContentPartPr>
            <p14:xfrm>
              <a:off x="2022448" y="3389760"/>
              <a:ext cx="178560" cy="253440"/>
            </p14:xfrm>
          </p:contentPart>
        </mc:Choice>
        <mc:Fallback xmlns="">
          <p:pic>
            <p:nvPicPr>
              <p:cNvPr id="155" name="Ink 154">
                <a:extLst>
                  <a:ext uri="{FF2B5EF4-FFF2-40B4-BE49-F238E27FC236}">
                    <a16:creationId xmlns:a16="http://schemas.microsoft.com/office/drawing/2014/main" id="{9CCA24B8-DBB9-4750-9461-B6A2534209B3}"/>
                  </a:ext>
                </a:extLst>
              </p:cNvPr>
              <p:cNvPicPr/>
              <p:nvPr/>
            </p:nvPicPr>
            <p:blipFill>
              <a:blip r:embed="rId85"/>
              <a:stretch>
                <a:fillRect/>
              </a:stretch>
            </p:blipFill>
            <p:spPr>
              <a:xfrm>
                <a:off x="2013808" y="3381120"/>
                <a:ext cx="196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2" name="Ink 161">
                <a:extLst>
                  <a:ext uri="{FF2B5EF4-FFF2-40B4-BE49-F238E27FC236}">
                    <a16:creationId xmlns:a16="http://schemas.microsoft.com/office/drawing/2014/main" id="{84F4ACB8-834A-4E63-9672-AAF477EF86E5}"/>
                  </a:ext>
                </a:extLst>
              </p14:cNvPr>
              <p14:cNvContentPartPr/>
              <p14:nvPr/>
            </p14:nvContentPartPr>
            <p14:xfrm>
              <a:off x="5189728" y="3272400"/>
              <a:ext cx="248760" cy="307800"/>
            </p14:xfrm>
          </p:contentPart>
        </mc:Choice>
        <mc:Fallback xmlns="">
          <p:pic>
            <p:nvPicPr>
              <p:cNvPr id="162" name="Ink 161">
                <a:extLst>
                  <a:ext uri="{FF2B5EF4-FFF2-40B4-BE49-F238E27FC236}">
                    <a16:creationId xmlns:a16="http://schemas.microsoft.com/office/drawing/2014/main" id="{84F4ACB8-834A-4E63-9672-AAF477EF86E5}"/>
                  </a:ext>
                </a:extLst>
              </p:cNvPr>
              <p:cNvPicPr/>
              <p:nvPr/>
            </p:nvPicPr>
            <p:blipFill>
              <a:blip r:embed="rId87"/>
              <a:stretch>
                <a:fillRect/>
              </a:stretch>
            </p:blipFill>
            <p:spPr>
              <a:xfrm>
                <a:off x="5180728" y="3263760"/>
                <a:ext cx="266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3" name="Ink 162">
                <a:extLst>
                  <a:ext uri="{FF2B5EF4-FFF2-40B4-BE49-F238E27FC236}">
                    <a16:creationId xmlns:a16="http://schemas.microsoft.com/office/drawing/2014/main" id="{D6DEC329-9615-4367-9701-0136FA2C7E1B}"/>
                  </a:ext>
                </a:extLst>
              </p14:cNvPr>
              <p14:cNvContentPartPr/>
              <p14:nvPr/>
            </p14:nvContentPartPr>
            <p14:xfrm>
              <a:off x="3301168" y="1720080"/>
              <a:ext cx="1743120" cy="1968480"/>
            </p14:xfrm>
          </p:contentPart>
        </mc:Choice>
        <mc:Fallback xmlns="">
          <p:pic>
            <p:nvPicPr>
              <p:cNvPr id="163" name="Ink 162">
                <a:extLst>
                  <a:ext uri="{FF2B5EF4-FFF2-40B4-BE49-F238E27FC236}">
                    <a16:creationId xmlns:a16="http://schemas.microsoft.com/office/drawing/2014/main" id="{D6DEC329-9615-4367-9701-0136FA2C7E1B}"/>
                  </a:ext>
                </a:extLst>
              </p:cNvPr>
              <p:cNvPicPr/>
              <p:nvPr/>
            </p:nvPicPr>
            <p:blipFill>
              <a:blip r:embed="rId89"/>
              <a:stretch>
                <a:fillRect/>
              </a:stretch>
            </p:blipFill>
            <p:spPr>
              <a:xfrm>
                <a:off x="3292168" y="1711082"/>
                <a:ext cx="1760760" cy="198611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4" name="Ink 163">
                <a:extLst>
                  <a:ext uri="{FF2B5EF4-FFF2-40B4-BE49-F238E27FC236}">
                    <a16:creationId xmlns:a16="http://schemas.microsoft.com/office/drawing/2014/main" id="{DBCA12B3-9792-4784-BEED-A772DF4BE7BB}"/>
                  </a:ext>
                </a:extLst>
              </p14:cNvPr>
              <p14:cNvContentPartPr/>
              <p14:nvPr/>
            </p14:nvContentPartPr>
            <p14:xfrm>
              <a:off x="37048" y="1770120"/>
              <a:ext cx="1779480" cy="1908000"/>
            </p14:xfrm>
          </p:contentPart>
        </mc:Choice>
        <mc:Fallback xmlns="">
          <p:pic>
            <p:nvPicPr>
              <p:cNvPr id="164" name="Ink 163">
                <a:extLst>
                  <a:ext uri="{FF2B5EF4-FFF2-40B4-BE49-F238E27FC236}">
                    <a16:creationId xmlns:a16="http://schemas.microsoft.com/office/drawing/2014/main" id="{DBCA12B3-9792-4784-BEED-A772DF4BE7BB}"/>
                  </a:ext>
                </a:extLst>
              </p:cNvPr>
              <p:cNvPicPr/>
              <p:nvPr/>
            </p:nvPicPr>
            <p:blipFill>
              <a:blip r:embed="rId91"/>
              <a:stretch>
                <a:fillRect/>
              </a:stretch>
            </p:blipFill>
            <p:spPr>
              <a:xfrm>
                <a:off x="28048" y="1761122"/>
                <a:ext cx="1797120" cy="1925637"/>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2" name="Ink 171">
                <a:extLst>
                  <a:ext uri="{FF2B5EF4-FFF2-40B4-BE49-F238E27FC236}">
                    <a16:creationId xmlns:a16="http://schemas.microsoft.com/office/drawing/2014/main" id="{4B44DE22-206F-4542-827B-5DC50979F156}"/>
                  </a:ext>
                </a:extLst>
              </p14:cNvPr>
              <p14:cNvContentPartPr/>
              <p14:nvPr/>
            </p14:nvContentPartPr>
            <p14:xfrm>
              <a:off x="6307168" y="1702440"/>
              <a:ext cx="2112120" cy="2032920"/>
            </p14:xfrm>
          </p:contentPart>
        </mc:Choice>
        <mc:Fallback xmlns="">
          <p:pic>
            <p:nvPicPr>
              <p:cNvPr id="172" name="Ink 171">
                <a:extLst>
                  <a:ext uri="{FF2B5EF4-FFF2-40B4-BE49-F238E27FC236}">
                    <a16:creationId xmlns:a16="http://schemas.microsoft.com/office/drawing/2014/main" id="{4B44DE22-206F-4542-827B-5DC50979F156}"/>
                  </a:ext>
                </a:extLst>
              </p:cNvPr>
              <p:cNvPicPr/>
              <p:nvPr/>
            </p:nvPicPr>
            <p:blipFill>
              <a:blip r:embed="rId93"/>
              <a:stretch>
                <a:fillRect/>
              </a:stretch>
            </p:blipFill>
            <p:spPr>
              <a:xfrm>
                <a:off x="6298168" y="1693440"/>
                <a:ext cx="2129760" cy="2050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4" name="Ink 193">
                <a:extLst>
                  <a:ext uri="{FF2B5EF4-FFF2-40B4-BE49-F238E27FC236}">
                    <a16:creationId xmlns:a16="http://schemas.microsoft.com/office/drawing/2014/main" id="{E19FE3CD-D6CA-47EA-9618-14A5AACE6165}"/>
                  </a:ext>
                </a:extLst>
              </p14:cNvPr>
              <p14:cNvContentPartPr/>
              <p14:nvPr/>
            </p14:nvContentPartPr>
            <p14:xfrm>
              <a:off x="322209" y="4024260"/>
              <a:ext cx="3123298" cy="1712872"/>
            </p14:xfrm>
          </p:contentPart>
        </mc:Choice>
        <mc:Fallback xmlns="">
          <p:pic>
            <p:nvPicPr>
              <p:cNvPr id="194" name="Ink 193">
                <a:extLst>
                  <a:ext uri="{FF2B5EF4-FFF2-40B4-BE49-F238E27FC236}">
                    <a16:creationId xmlns:a16="http://schemas.microsoft.com/office/drawing/2014/main" id="{E19FE3CD-D6CA-47EA-9618-14A5AACE6165}"/>
                  </a:ext>
                </a:extLst>
              </p:cNvPr>
              <p:cNvPicPr/>
              <p:nvPr/>
            </p:nvPicPr>
            <p:blipFill>
              <a:blip r:embed="rId95"/>
              <a:stretch>
                <a:fillRect/>
              </a:stretch>
            </p:blipFill>
            <p:spPr>
              <a:xfrm>
                <a:off x="313209" y="4015262"/>
                <a:ext cx="3140938" cy="1730508"/>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5" name="Ink 44">
                <a:extLst>
                  <a:ext uri="{FF2B5EF4-FFF2-40B4-BE49-F238E27FC236}">
                    <a16:creationId xmlns:a16="http://schemas.microsoft.com/office/drawing/2014/main" id="{E687A486-E134-419E-B8CD-55892DF89EF2}"/>
                  </a:ext>
                </a:extLst>
              </p14:cNvPr>
              <p14:cNvContentPartPr/>
              <p14:nvPr/>
            </p14:nvContentPartPr>
            <p14:xfrm>
              <a:off x="2664476" y="6198114"/>
              <a:ext cx="28440" cy="167400"/>
            </p14:xfrm>
          </p:contentPart>
        </mc:Choice>
        <mc:Fallback xmlns="">
          <p:pic>
            <p:nvPicPr>
              <p:cNvPr id="45" name="Ink 44">
                <a:extLst>
                  <a:ext uri="{FF2B5EF4-FFF2-40B4-BE49-F238E27FC236}">
                    <a16:creationId xmlns:a16="http://schemas.microsoft.com/office/drawing/2014/main" id="{E687A486-E134-419E-B8CD-55892DF89EF2}"/>
                  </a:ext>
                </a:extLst>
              </p:cNvPr>
              <p:cNvPicPr/>
              <p:nvPr/>
            </p:nvPicPr>
            <p:blipFill>
              <a:blip r:embed="rId97"/>
              <a:stretch>
                <a:fillRect/>
              </a:stretch>
            </p:blipFill>
            <p:spPr>
              <a:xfrm>
                <a:off x="2655476" y="6189114"/>
                <a:ext cx="46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Ink 55">
                <a:extLst>
                  <a:ext uri="{FF2B5EF4-FFF2-40B4-BE49-F238E27FC236}">
                    <a16:creationId xmlns:a16="http://schemas.microsoft.com/office/drawing/2014/main" id="{41FF17EF-89A6-4B30-BEC1-9183C3DD6F83}"/>
                  </a:ext>
                </a:extLst>
              </p14:cNvPr>
              <p14:cNvContentPartPr/>
              <p14:nvPr/>
            </p14:nvContentPartPr>
            <p14:xfrm>
              <a:off x="3790556" y="6186954"/>
              <a:ext cx="105120" cy="178200"/>
            </p14:xfrm>
          </p:contentPart>
        </mc:Choice>
        <mc:Fallback xmlns="">
          <p:pic>
            <p:nvPicPr>
              <p:cNvPr id="56" name="Ink 55">
                <a:extLst>
                  <a:ext uri="{FF2B5EF4-FFF2-40B4-BE49-F238E27FC236}">
                    <a16:creationId xmlns:a16="http://schemas.microsoft.com/office/drawing/2014/main" id="{41FF17EF-89A6-4B30-BEC1-9183C3DD6F83}"/>
                  </a:ext>
                </a:extLst>
              </p:cNvPr>
              <p:cNvPicPr/>
              <p:nvPr/>
            </p:nvPicPr>
            <p:blipFill>
              <a:blip r:embed="rId99"/>
              <a:stretch>
                <a:fillRect/>
              </a:stretch>
            </p:blipFill>
            <p:spPr>
              <a:xfrm>
                <a:off x="3781916" y="6177954"/>
                <a:ext cx="122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Ink 56">
                <a:extLst>
                  <a:ext uri="{FF2B5EF4-FFF2-40B4-BE49-F238E27FC236}">
                    <a16:creationId xmlns:a16="http://schemas.microsoft.com/office/drawing/2014/main" id="{F6203C43-3F94-479F-B3FC-7E558790E776}"/>
                  </a:ext>
                </a:extLst>
              </p14:cNvPr>
              <p14:cNvContentPartPr/>
              <p14:nvPr/>
            </p14:nvContentPartPr>
            <p14:xfrm>
              <a:off x="3376916" y="6204594"/>
              <a:ext cx="354600" cy="146520"/>
            </p14:xfrm>
          </p:contentPart>
        </mc:Choice>
        <mc:Fallback xmlns="">
          <p:pic>
            <p:nvPicPr>
              <p:cNvPr id="57" name="Ink 56">
                <a:extLst>
                  <a:ext uri="{FF2B5EF4-FFF2-40B4-BE49-F238E27FC236}">
                    <a16:creationId xmlns:a16="http://schemas.microsoft.com/office/drawing/2014/main" id="{F6203C43-3F94-479F-B3FC-7E558790E776}"/>
                  </a:ext>
                </a:extLst>
              </p:cNvPr>
              <p:cNvPicPr/>
              <p:nvPr/>
            </p:nvPicPr>
            <p:blipFill>
              <a:blip r:embed="rId101"/>
              <a:stretch>
                <a:fillRect/>
              </a:stretch>
            </p:blipFill>
            <p:spPr>
              <a:xfrm>
                <a:off x="3368276" y="6195954"/>
                <a:ext cx="372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Ink 57">
                <a:extLst>
                  <a:ext uri="{FF2B5EF4-FFF2-40B4-BE49-F238E27FC236}">
                    <a16:creationId xmlns:a16="http://schemas.microsoft.com/office/drawing/2014/main" id="{2484F1ED-8FA2-467D-9E7F-735A29D43E4F}"/>
                  </a:ext>
                </a:extLst>
              </p14:cNvPr>
              <p14:cNvContentPartPr/>
              <p14:nvPr/>
            </p14:nvContentPartPr>
            <p14:xfrm>
              <a:off x="2780396" y="6067074"/>
              <a:ext cx="430560" cy="288000"/>
            </p14:xfrm>
          </p:contentPart>
        </mc:Choice>
        <mc:Fallback xmlns="">
          <p:pic>
            <p:nvPicPr>
              <p:cNvPr id="58" name="Ink 57">
                <a:extLst>
                  <a:ext uri="{FF2B5EF4-FFF2-40B4-BE49-F238E27FC236}">
                    <a16:creationId xmlns:a16="http://schemas.microsoft.com/office/drawing/2014/main" id="{2484F1ED-8FA2-467D-9E7F-735A29D43E4F}"/>
                  </a:ext>
                </a:extLst>
              </p:cNvPr>
              <p:cNvPicPr/>
              <p:nvPr/>
            </p:nvPicPr>
            <p:blipFill>
              <a:blip r:embed="rId103"/>
              <a:stretch>
                <a:fillRect/>
              </a:stretch>
            </p:blipFill>
            <p:spPr>
              <a:xfrm>
                <a:off x="2771756" y="6058434"/>
                <a:ext cx="4482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Ink 59">
                <a:extLst>
                  <a:ext uri="{FF2B5EF4-FFF2-40B4-BE49-F238E27FC236}">
                    <a16:creationId xmlns:a16="http://schemas.microsoft.com/office/drawing/2014/main" id="{6338807C-DE7B-4E45-8498-066F22B1094B}"/>
                  </a:ext>
                </a:extLst>
              </p14:cNvPr>
              <p14:cNvContentPartPr/>
              <p14:nvPr/>
            </p14:nvContentPartPr>
            <p14:xfrm>
              <a:off x="2418236" y="6098754"/>
              <a:ext cx="163800" cy="390240"/>
            </p14:xfrm>
          </p:contentPart>
        </mc:Choice>
        <mc:Fallback xmlns="">
          <p:pic>
            <p:nvPicPr>
              <p:cNvPr id="60" name="Ink 59">
                <a:extLst>
                  <a:ext uri="{FF2B5EF4-FFF2-40B4-BE49-F238E27FC236}">
                    <a16:creationId xmlns:a16="http://schemas.microsoft.com/office/drawing/2014/main" id="{6338807C-DE7B-4E45-8498-066F22B1094B}"/>
                  </a:ext>
                </a:extLst>
              </p:cNvPr>
              <p:cNvPicPr/>
              <p:nvPr/>
            </p:nvPicPr>
            <p:blipFill>
              <a:blip r:embed="rId105"/>
              <a:stretch>
                <a:fillRect/>
              </a:stretch>
            </p:blipFill>
            <p:spPr>
              <a:xfrm>
                <a:off x="2409236" y="6090114"/>
                <a:ext cx="181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CAECE06E-0015-408A-B825-BD20EFD52CA6}"/>
                  </a:ext>
                </a:extLst>
              </p14:cNvPr>
              <p14:cNvContentPartPr/>
              <p14:nvPr/>
            </p14:nvContentPartPr>
            <p14:xfrm>
              <a:off x="4734970" y="6367061"/>
              <a:ext cx="84600" cy="3240"/>
            </p14:xfrm>
          </p:contentPart>
        </mc:Choice>
        <mc:Fallback xmlns="">
          <p:pic>
            <p:nvPicPr>
              <p:cNvPr id="81" name="Ink 80">
                <a:extLst>
                  <a:ext uri="{FF2B5EF4-FFF2-40B4-BE49-F238E27FC236}">
                    <a16:creationId xmlns:a16="http://schemas.microsoft.com/office/drawing/2014/main" id="{CAECE06E-0015-408A-B825-BD20EFD52CA6}"/>
                  </a:ext>
                </a:extLst>
              </p:cNvPr>
              <p:cNvPicPr/>
              <p:nvPr/>
            </p:nvPicPr>
            <p:blipFill>
              <a:blip r:embed="rId107"/>
              <a:stretch>
                <a:fillRect/>
              </a:stretch>
            </p:blipFill>
            <p:spPr>
              <a:xfrm>
                <a:off x="4726330" y="6358421"/>
                <a:ext cx="102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A16D6D2A-8E12-40FE-95F0-86FD27F04798}"/>
                  </a:ext>
                </a:extLst>
              </p14:cNvPr>
              <p14:cNvContentPartPr/>
              <p14:nvPr/>
            </p14:nvContentPartPr>
            <p14:xfrm>
              <a:off x="4718050" y="6259781"/>
              <a:ext cx="135000" cy="18720"/>
            </p14:xfrm>
          </p:contentPart>
        </mc:Choice>
        <mc:Fallback xmlns="">
          <p:pic>
            <p:nvPicPr>
              <p:cNvPr id="82" name="Ink 81">
                <a:extLst>
                  <a:ext uri="{FF2B5EF4-FFF2-40B4-BE49-F238E27FC236}">
                    <a16:creationId xmlns:a16="http://schemas.microsoft.com/office/drawing/2014/main" id="{A16D6D2A-8E12-40FE-95F0-86FD27F04798}"/>
                  </a:ext>
                </a:extLst>
              </p:cNvPr>
              <p:cNvPicPr/>
              <p:nvPr/>
            </p:nvPicPr>
            <p:blipFill>
              <a:blip r:embed="rId109"/>
              <a:stretch>
                <a:fillRect/>
              </a:stretch>
            </p:blipFill>
            <p:spPr>
              <a:xfrm>
                <a:off x="4709050" y="6250781"/>
                <a:ext cx="152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6" name="Ink 95">
                <a:extLst>
                  <a:ext uri="{FF2B5EF4-FFF2-40B4-BE49-F238E27FC236}">
                    <a16:creationId xmlns:a16="http://schemas.microsoft.com/office/drawing/2014/main" id="{3ADCFFDA-DACB-49F0-A121-3C18665BDC5E}"/>
                  </a:ext>
                </a:extLst>
              </p14:cNvPr>
              <p14:cNvContentPartPr/>
              <p14:nvPr/>
            </p14:nvContentPartPr>
            <p14:xfrm>
              <a:off x="4984090" y="6066461"/>
              <a:ext cx="1065600" cy="457200"/>
            </p14:xfrm>
          </p:contentPart>
        </mc:Choice>
        <mc:Fallback xmlns="">
          <p:pic>
            <p:nvPicPr>
              <p:cNvPr id="96" name="Ink 95">
                <a:extLst>
                  <a:ext uri="{FF2B5EF4-FFF2-40B4-BE49-F238E27FC236}">
                    <a16:creationId xmlns:a16="http://schemas.microsoft.com/office/drawing/2014/main" id="{3ADCFFDA-DACB-49F0-A121-3C18665BDC5E}"/>
                  </a:ext>
                </a:extLst>
              </p:cNvPr>
              <p:cNvPicPr/>
              <p:nvPr/>
            </p:nvPicPr>
            <p:blipFill>
              <a:blip r:embed="rId111"/>
              <a:stretch>
                <a:fillRect/>
              </a:stretch>
            </p:blipFill>
            <p:spPr>
              <a:xfrm>
                <a:off x="4975090" y="6057461"/>
                <a:ext cx="108324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1" name="Ink 100">
                <a:extLst>
                  <a:ext uri="{FF2B5EF4-FFF2-40B4-BE49-F238E27FC236}">
                    <a16:creationId xmlns:a16="http://schemas.microsoft.com/office/drawing/2014/main" id="{EA3E9B74-21A5-4350-AE33-171612497B07}"/>
                  </a:ext>
                </a:extLst>
              </p14:cNvPr>
              <p14:cNvContentPartPr/>
              <p14:nvPr/>
            </p14:nvContentPartPr>
            <p14:xfrm>
              <a:off x="61090" y="5934341"/>
              <a:ext cx="338760" cy="280080"/>
            </p14:xfrm>
          </p:contentPart>
        </mc:Choice>
        <mc:Fallback xmlns="">
          <p:pic>
            <p:nvPicPr>
              <p:cNvPr id="101" name="Ink 100">
                <a:extLst>
                  <a:ext uri="{FF2B5EF4-FFF2-40B4-BE49-F238E27FC236}">
                    <a16:creationId xmlns:a16="http://schemas.microsoft.com/office/drawing/2014/main" id="{EA3E9B74-21A5-4350-AE33-171612497B07}"/>
                  </a:ext>
                </a:extLst>
              </p:cNvPr>
              <p:cNvPicPr/>
              <p:nvPr/>
            </p:nvPicPr>
            <p:blipFill>
              <a:blip r:embed="rId113"/>
              <a:stretch>
                <a:fillRect/>
              </a:stretch>
            </p:blipFill>
            <p:spPr>
              <a:xfrm>
                <a:off x="52450" y="5925341"/>
                <a:ext cx="3564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4" name="Ink 133">
                <a:extLst>
                  <a:ext uri="{FF2B5EF4-FFF2-40B4-BE49-F238E27FC236}">
                    <a16:creationId xmlns:a16="http://schemas.microsoft.com/office/drawing/2014/main" id="{4CF10BC1-44BE-4560-A3C1-4B425F0B091D}"/>
                  </a:ext>
                </a:extLst>
              </p14:cNvPr>
              <p14:cNvContentPartPr/>
              <p14:nvPr/>
            </p14:nvContentPartPr>
            <p14:xfrm>
              <a:off x="6977050" y="6048821"/>
              <a:ext cx="523800" cy="489600"/>
            </p14:xfrm>
          </p:contentPart>
        </mc:Choice>
        <mc:Fallback xmlns="">
          <p:pic>
            <p:nvPicPr>
              <p:cNvPr id="134" name="Ink 133">
                <a:extLst>
                  <a:ext uri="{FF2B5EF4-FFF2-40B4-BE49-F238E27FC236}">
                    <a16:creationId xmlns:a16="http://schemas.microsoft.com/office/drawing/2014/main" id="{4CF10BC1-44BE-4560-A3C1-4B425F0B091D}"/>
                  </a:ext>
                </a:extLst>
              </p:cNvPr>
              <p:cNvPicPr/>
              <p:nvPr/>
            </p:nvPicPr>
            <p:blipFill>
              <a:blip r:embed="rId115"/>
              <a:stretch>
                <a:fillRect/>
              </a:stretch>
            </p:blipFill>
            <p:spPr>
              <a:xfrm>
                <a:off x="6968050" y="6039821"/>
                <a:ext cx="54144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8" name="Ink 147">
                <a:extLst>
                  <a:ext uri="{FF2B5EF4-FFF2-40B4-BE49-F238E27FC236}">
                    <a16:creationId xmlns:a16="http://schemas.microsoft.com/office/drawing/2014/main" id="{D099C8F4-C1A8-48DB-9561-4EDD92743881}"/>
                  </a:ext>
                </a:extLst>
              </p14:cNvPr>
              <p14:cNvContentPartPr/>
              <p14:nvPr/>
            </p14:nvContentPartPr>
            <p14:xfrm>
              <a:off x="6131050" y="6034061"/>
              <a:ext cx="725400" cy="540360"/>
            </p14:xfrm>
          </p:contentPart>
        </mc:Choice>
        <mc:Fallback xmlns="">
          <p:pic>
            <p:nvPicPr>
              <p:cNvPr id="148" name="Ink 147">
                <a:extLst>
                  <a:ext uri="{FF2B5EF4-FFF2-40B4-BE49-F238E27FC236}">
                    <a16:creationId xmlns:a16="http://schemas.microsoft.com/office/drawing/2014/main" id="{D099C8F4-C1A8-48DB-9561-4EDD92743881}"/>
                  </a:ext>
                </a:extLst>
              </p:cNvPr>
              <p:cNvPicPr/>
              <p:nvPr/>
            </p:nvPicPr>
            <p:blipFill>
              <a:blip r:embed="rId117"/>
              <a:stretch>
                <a:fillRect/>
              </a:stretch>
            </p:blipFill>
            <p:spPr>
              <a:xfrm>
                <a:off x="6122406" y="6025421"/>
                <a:ext cx="743049"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6" name="Ink 155">
                <a:extLst>
                  <a:ext uri="{FF2B5EF4-FFF2-40B4-BE49-F238E27FC236}">
                    <a16:creationId xmlns:a16="http://schemas.microsoft.com/office/drawing/2014/main" id="{AFB5E16E-7E4A-4485-8E53-6A6675E10BB8}"/>
                  </a:ext>
                </a:extLst>
              </p14:cNvPr>
              <p14:cNvContentPartPr/>
              <p14:nvPr/>
            </p14:nvContentPartPr>
            <p14:xfrm>
              <a:off x="7573570" y="6074741"/>
              <a:ext cx="265320" cy="433440"/>
            </p14:xfrm>
          </p:contentPart>
        </mc:Choice>
        <mc:Fallback xmlns="">
          <p:pic>
            <p:nvPicPr>
              <p:cNvPr id="156" name="Ink 155">
                <a:extLst>
                  <a:ext uri="{FF2B5EF4-FFF2-40B4-BE49-F238E27FC236}">
                    <a16:creationId xmlns:a16="http://schemas.microsoft.com/office/drawing/2014/main" id="{AFB5E16E-7E4A-4485-8E53-6A6675E10BB8}"/>
                  </a:ext>
                </a:extLst>
              </p:cNvPr>
              <p:cNvPicPr/>
              <p:nvPr/>
            </p:nvPicPr>
            <p:blipFill>
              <a:blip r:embed="rId119"/>
              <a:stretch>
                <a:fillRect/>
              </a:stretch>
            </p:blipFill>
            <p:spPr>
              <a:xfrm>
                <a:off x="7564570" y="6066101"/>
                <a:ext cx="2829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8" name="Ink 167">
                <a:extLst>
                  <a:ext uri="{FF2B5EF4-FFF2-40B4-BE49-F238E27FC236}">
                    <a16:creationId xmlns:a16="http://schemas.microsoft.com/office/drawing/2014/main" id="{209F8877-4432-4E56-833B-B8DDAA23D124}"/>
                  </a:ext>
                </a:extLst>
              </p14:cNvPr>
              <p14:cNvContentPartPr/>
              <p14:nvPr/>
            </p14:nvContentPartPr>
            <p14:xfrm>
              <a:off x="7916290" y="6013541"/>
              <a:ext cx="1153080" cy="558720"/>
            </p14:xfrm>
          </p:contentPart>
        </mc:Choice>
        <mc:Fallback xmlns="">
          <p:pic>
            <p:nvPicPr>
              <p:cNvPr id="168" name="Ink 167">
                <a:extLst>
                  <a:ext uri="{FF2B5EF4-FFF2-40B4-BE49-F238E27FC236}">
                    <a16:creationId xmlns:a16="http://schemas.microsoft.com/office/drawing/2014/main" id="{209F8877-4432-4E56-833B-B8DDAA23D124}"/>
                  </a:ext>
                </a:extLst>
              </p:cNvPr>
              <p:cNvPicPr/>
              <p:nvPr/>
            </p:nvPicPr>
            <p:blipFill>
              <a:blip r:embed="rId121"/>
              <a:stretch>
                <a:fillRect/>
              </a:stretch>
            </p:blipFill>
            <p:spPr>
              <a:xfrm>
                <a:off x="7907650" y="6004541"/>
                <a:ext cx="117072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9" name="Ink 168">
                <a:extLst>
                  <a:ext uri="{FF2B5EF4-FFF2-40B4-BE49-F238E27FC236}">
                    <a16:creationId xmlns:a16="http://schemas.microsoft.com/office/drawing/2014/main" id="{686082DE-4497-43E1-B22F-1C0A446789EA}"/>
                  </a:ext>
                </a:extLst>
              </p14:cNvPr>
              <p14:cNvContentPartPr/>
              <p14:nvPr/>
            </p14:nvContentPartPr>
            <p14:xfrm>
              <a:off x="2351996" y="6214674"/>
              <a:ext cx="1733040" cy="45000"/>
            </p14:xfrm>
          </p:contentPart>
        </mc:Choice>
        <mc:Fallback xmlns="">
          <p:pic>
            <p:nvPicPr>
              <p:cNvPr id="169" name="Ink 168">
                <a:extLst>
                  <a:ext uri="{FF2B5EF4-FFF2-40B4-BE49-F238E27FC236}">
                    <a16:creationId xmlns:a16="http://schemas.microsoft.com/office/drawing/2014/main" id="{686082DE-4497-43E1-B22F-1C0A446789EA}"/>
                  </a:ext>
                </a:extLst>
              </p:cNvPr>
              <p:cNvPicPr/>
              <p:nvPr/>
            </p:nvPicPr>
            <p:blipFill>
              <a:blip r:embed="rId123"/>
              <a:stretch>
                <a:fillRect/>
              </a:stretch>
            </p:blipFill>
            <p:spPr>
              <a:xfrm>
                <a:off x="2280356" y="6070674"/>
                <a:ext cx="18766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3" name="Ink 172">
                <a:extLst>
                  <a:ext uri="{FF2B5EF4-FFF2-40B4-BE49-F238E27FC236}">
                    <a16:creationId xmlns:a16="http://schemas.microsoft.com/office/drawing/2014/main" id="{79626EF8-0FCD-4E6C-82C5-795C9B788DF4}"/>
                  </a:ext>
                </a:extLst>
              </p14:cNvPr>
              <p14:cNvContentPartPr/>
              <p14:nvPr/>
            </p14:nvContentPartPr>
            <p14:xfrm>
              <a:off x="6678970" y="6248981"/>
              <a:ext cx="1023480" cy="51840"/>
            </p14:xfrm>
          </p:contentPart>
        </mc:Choice>
        <mc:Fallback xmlns="">
          <p:pic>
            <p:nvPicPr>
              <p:cNvPr id="173" name="Ink 172">
                <a:extLst>
                  <a:ext uri="{FF2B5EF4-FFF2-40B4-BE49-F238E27FC236}">
                    <a16:creationId xmlns:a16="http://schemas.microsoft.com/office/drawing/2014/main" id="{79626EF8-0FCD-4E6C-82C5-795C9B788DF4}"/>
                  </a:ext>
                </a:extLst>
              </p:cNvPr>
              <p:cNvPicPr/>
              <p:nvPr/>
            </p:nvPicPr>
            <p:blipFill>
              <a:blip r:embed="rId125"/>
              <a:stretch>
                <a:fillRect/>
              </a:stretch>
            </p:blipFill>
            <p:spPr>
              <a:xfrm>
                <a:off x="6607330" y="6104981"/>
                <a:ext cx="11671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 name="Ink 173">
                <a:extLst>
                  <a:ext uri="{FF2B5EF4-FFF2-40B4-BE49-F238E27FC236}">
                    <a16:creationId xmlns:a16="http://schemas.microsoft.com/office/drawing/2014/main" id="{FEEFF193-5980-4436-AFEC-4A7B61CBDF92}"/>
                  </a:ext>
                </a:extLst>
              </p14:cNvPr>
              <p14:cNvContentPartPr/>
              <p14:nvPr/>
            </p14:nvContentPartPr>
            <p14:xfrm>
              <a:off x="8151730" y="6317021"/>
              <a:ext cx="803520" cy="41040"/>
            </p14:xfrm>
          </p:contentPart>
        </mc:Choice>
        <mc:Fallback xmlns="">
          <p:pic>
            <p:nvPicPr>
              <p:cNvPr id="174" name="Ink 173">
                <a:extLst>
                  <a:ext uri="{FF2B5EF4-FFF2-40B4-BE49-F238E27FC236}">
                    <a16:creationId xmlns:a16="http://schemas.microsoft.com/office/drawing/2014/main" id="{FEEFF193-5980-4436-AFEC-4A7B61CBDF92}"/>
                  </a:ext>
                </a:extLst>
              </p:cNvPr>
              <p:cNvPicPr/>
              <p:nvPr/>
            </p:nvPicPr>
            <p:blipFill>
              <a:blip r:embed="rId127"/>
              <a:stretch>
                <a:fillRect/>
              </a:stretch>
            </p:blipFill>
            <p:spPr>
              <a:xfrm>
                <a:off x="8080090" y="6173021"/>
                <a:ext cx="9471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80" name="Ink 179">
                <a:extLst>
                  <a:ext uri="{FF2B5EF4-FFF2-40B4-BE49-F238E27FC236}">
                    <a16:creationId xmlns:a16="http://schemas.microsoft.com/office/drawing/2014/main" id="{513F6CE6-EA80-4786-A04D-F898121FD851}"/>
                  </a:ext>
                </a:extLst>
              </p14:cNvPr>
              <p14:cNvContentPartPr/>
              <p14:nvPr/>
            </p14:nvContentPartPr>
            <p14:xfrm>
              <a:off x="1497490" y="6303701"/>
              <a:ext cx="6480" cy="9360"/>
            </p14:xfrm>
          </p:contentPart>
        </mc:Choice>
        <mc:Fallback xmlns="">
          <p:pic>
            <p:nvPicPr>
              <p:cNvPr id="180" name="Ink 179">
                <a:extLst>
                  <a:ext uri="{FF2B5EF4-FFF2-40B4-BE49-F238E27FC236}">
                    <a16:creationId xmlns:a16="http://schemas.microsoft.com/office/drawing/2014/main" id="{513F6CE6-EA80-4786-A04D-F898121FD851}"/>
                  </a:ext>
                </a:extLst>
              </p:cNvPr>
              <p:cNvPicPr/>
              <p:nvPr/>
            </p:nvPicPr>
            <p:blipFill>
              <a:blip r:embed="rId129"/>
              <a:stretch>
                <a:fillRect/>
              </a:stretch>
            </p:blipFill>
            <p:spPr>
              <a:xfrm>
                <a:off x="1488490" y="6294701"/>
                <a:ext cx="24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84" name="Ink 183">
                <a:extLst>
                  <a:ext uri="{FF2B5EF4-FFF2-40B4-BE49-F238E27FC236}">
                    <a16:creationId xmlns:a16="http://schemas.microsoft.com/office/drawing/2014/main" id="{7C533E5C-8B41-4C85-BE18-FD4E4798DE85}"/>
                  </a:ext>
                </a:extLst>
              </p14:cNvPr>
              <p14:cNvContentPartPr/>
              <p14:nvPr/>
            </p14:nvContentPartPr>
            <p14:xfrm>
              <a:off x="1747690" y="6039821"/>
              <a:ext cx="337680" cy="487440"/>
            </p14:xfrm>
          </p:contentPart>
        </mc:Choice>
        <mc:Fallback xmlns="">
          <p:pic>
            <p:nvPicPr>
              <p:cNvPr id="184" name="Ink 183">
                <a:extLst>
                  <a:ext uri="{FF2B5EF4-FFF2-40B4-BE49-F238E27FC236}">
                    <a16:creationId xmlns:a16="http://schemas.microsoft.com/office/drawing/2014/main" id="{7C533E5C-8B41-4C85-BE18-FD4E4798DE85}"/>
                  </a:ext>
                </a:extLst>
              </p:cNvPr>
              <p:cNvPicPr/>
              <p:nvPr/>
            </p:nvPicPr>
            <p:blipFill>
              <a:blip r:embed="rId131"/>
              <a:stretch>
                <a:fillRect/>
              </a:stretch>
            </p:blipFill>
            <p:spPr>
              <a:xfrm>
                <a:off x="1739050" y="6031181"/>
                <a:ext cx="35532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85" name="Ink 184">
                <a:extLst>
                  <a:ext uri="{FF2B5EF4-FFF2-40B4-BE49-F238E27FC236}">
                    <a16:creationId xmlns:a16="http://schemas.microsoft.com/office/drawing/2014/main" id="{F5A5450A-389A-404E-8459-23244D57E948}"/>
                  </a:ext>
                </a:extLst>
              </p14:cNvPr>
              <p14:cNvContentPartPr/>
              <p14:nvPr/>
            </p14:nvContentPartPr>
            <p14:xfrm>
              <a:off x="990250" y="6044141"/>
              <a:ext cx="430200" cy="243720"/>
            </p14:xfrm>
          </p:contentPart>
        </mc:Choice>
        <mc:Fallback xmlns="">
          <p:pic>
            <p:nvPicPr>
              <p:cNvPr id="185" name="Ink 184">
                <a:extLst>
                  <a:ext uri="{FF2B5EF4-FFF2-40B4-BE49-F238E27FC236}">
                    <a16:creationId xmlns:a16="http://schemas.microsoft.com/office/drawing/2014/main" id="{F5A5450A-389A-404E-8459-23244D57E948}"/>
                  </a:ext>
                </a:extLst>
              </p:cNvPr>
              <p:cNvPicPr/>
              <p:nvPr/>
            </p:nvPicPr>
            <p:blipFill>
              <a:blip r:embed="rId133"/>
              <a:stretch>
                <a:fillRect/>
              </a:stretch>
            </p:blipFill>
            <p:spPr>
              <a:xfrm>
                <a:off x="981258" y="6035501"/>
                <a:ext cx="447825"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86" name="Ink 185">
                <a:extLst>
                  <a:ext uri="{FF2B5EF4-FFF2-40B4-BE49-F238E27FC236}">
                    <a16:creationId xmlns:a16="http://schemas.microsoft.com/office/drawing/2014/main" id="{C94CD396-73B0-4C6E-93C3-8017E1600334}"/>
                  </a:ext>
                </a:extLst>
              </p14:cNvPr>
              <p14:cNvContentPartPr/>
              <p14:nvPr/>
            </p14:nvContentPartPr>
            <p14:xfrm>
              <a:off x="815650" y="6074381"/>
              <a:ext cx="111960" cy="360000"/>
            </p14:xfrm>
          </p:contentPart>
        </mc:Choice>
        <mc:Fallback xmlns="">
          <p:pic>
            <p:nvPicPr>
              <p:cNvPr id="186" name="Ink 185">
                <a:extLst>
                  <a:ext uri="{FF2B5EF4-FFF2-40B4-BE49-F238E27FC236}">
                    <a16:creationId xmlns:a16="http://schemas.microsoft.com/office/drawing/2014/main" id="{C94CD396-73B0-4C6E-93C3-8017E1600334}"/>
                  </a:ext>
                </a:extLst>
              </p:cNvPr>
              <p:cNvPicPr/>
              <p:nvPr/>
            </p:nvPicPr>
            <p:blipFill>
              <a:blip r:embed="rId135"/>
              <a:stretch>
                <a:fillRect/>
              </a:stretch>
            </p:blipFill>
            <p:spPr>
              <a:xfrm>
                <a:off x="807010" y="6065381"/>
                <a:ext cx="1296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87" name="Ink 186">
                <a:extLst>
                  <a:ext uri="{FF2B5EF4-FFF2-40B4-BE49-F238E27FC236}">
                    <a16:creationId xmlns:a16="http://schemas.microsoft.com/office/drawing/2014/main" id="{C5588648-9329-4690-99FB-A6E763C6AF0A}"/>
                  </a:ext>
                </a:extLst>
              </p14:cNvPr>
              <p14:cNvContentPartPr/>
              <p14:nvPr/>
            </p14:nvContentPartPr>
            <p14:xfrm>
              <a:off x="705490" y="6163661"/>
              <a:ext cx="1675440" cy="112320"/>
            </p14:xfrm>
          </p:contentPart>
        </mc:Choice>
        <mc:Fallback xmlns="">
          <p:pic>
            <p:nvPicPr>
              <p:cNvPr id="187" name="Ink 186">
                <a:extLst>
                  <a:ext uri="{FF2B5EF4-FFF2-40B4-BE49-F238E27FC236}">
                    <a16:creationId xmlns:a16="http://schemas.microsoft.com/office/drawing/2014/main" id="{C5588648-9329-4690-99FB-A6E763C6AF0A}"/>
                  </a:ext>
                </a:extLst>
              </p:cNvPr>
              <p:cNvPicPr/>
              <p:nvPr/>
            </p:nvPicPr>
            <p:blipFill>
              <a:blip r:embed="rId137"/>
              <a:stretch>
                <a:fillRect/>
              </a:stretch>
            </p:blipFill>
            <p:spPr>
              <a:xfrm>
                <a:off x="633490" y="6020021"/>
                <a:ext cx="1819080" cy="399960"/>
              </a:xfrm>
              <a:prstGeom prst="rect">
                <a:avLst/>
              </a:prstGeom>
            </p:spPr>
          </p:pic>
        </mc:Fallback>
      </mc:AlternateContent>
    </p:spTree>
    <p:extLst>
      <p:ext uri="{BB962C8B-B14F-4D97-AF65-F5344CB8AC3E}">
        <p14:creationId xmlns:p14="http://schemas.microsoft.com/office/powerpoint/2010/main" val="203435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E5572E-1FC7-46B6-B109-EED6D93D3E0A}"/>
              </a:ext>
            </a:extLst>
          </p:cNvPr>
          <p:cNvSpPr>
            <a:spLocks noGrp="1"/>
          </p:cNvSpPr>
          <p:nvPr>
            <p:ph type="dt" sz="half" idx="10"/>
          </p:nvPr>
        </p:nvSpPr>
        <p:spPr>
          <a:xfrm>
            <a:off x="44435" y="6548032"/>
            <a:ext cx="1905000" cy="457200"/>
          </a:xfrm>
        </p:spPr>
        <p:txBody>
          <a:bodyPr/>
          <a:lstStyle/>
          <a:p>
            <a:pPr>
              <a:defRPr/>
            </a:pPr>
            <a:fld id="{64485103-AA9D-47DE-BE0B-56B14A86956F}" type="datetime1">
              <a:rPr lang="en-US" smtClean="0"/>
              <a:t>3/24/2021</a:t>
            </a:fld>
            <a:endParaRPr lang="en-US" dirty="0"/>
          </a:p>
        </p:txBody>
      </p:sp>
      <p:sp>
        <p:nvSpPr>
          <p:cNvPr id="4" name="Footer Placeholder 3">
            <a:extLst>
              <a:ext uri="{FF2B5EF4-FFF2-40B4-BE49-F238E27FC236}">
                <a16:creationId xmlns:a16="http://schemas.microsoft.com/office/drawing/2014/main" id="{F6D40E9E-A746-4E5A-BF61-B20B8F50FF6C}"/>
              </a:ext>
            </a:extLst>
          </p:cNvPr>
          <p:cNvSpPr>
            <a:spLocks noGrp="1"/>
          </p:cNvSpPr>
          <p:nvPr>
            <p:ph type="ftr" sz="quarter" idx="11"/>
          </p:nvPr>
        </p:nvSpPr>
        <p:spPr>
          <a:xfrm>
            <a:off x="2988268" y="6558840"/>
            <a:ext cx="2895600" cy="457200"/>
          </a:xfrm>
        </p:spPr>
        <p:txBody>
          <a:bodyPr/>
          <a:lstStyle/>
          <a:p>
            <a:pPr>
              <a:defRPr/>
            </a:pPr>
            <a:r>
              <a:rPr lang="en-US" dirty="0"/>
              <a:t>CPSC503 Winter 2020-21</a:t>
            </a:r>
          </a:p>
        </p:txBody>
      </p:sp>
      <p:sp>
        <p:nvSpPr>
          <p:cNvPr id="5" name="Slide Number Placeholder 4">
            <a:extLst>
              <a:ext uri="{FF2B5EF4-FFF2-40B4-BE49-F238E27FC236}">
                <a16:creationId xmlns:a16="http://schemas.microsoft.com/office/drawing/2014/main" id="{DCE83249-2A82-4D84-A119-80AFE35D435C}"/>
              </a:ext>
            </a:extLst>
          </p:cNvPr>
          <p:cNvSpPr>
            <a:spLocks noGrp="1"/>
          </p:cNvSpPr>
          <p:nvPr>
            <p:ph type="sldNum" sz="quarter" idx="12"/>
          </p:nvPr>
        </p:nvSpPr>
        <p:spPr>
          <a:xfrm>
            <a:off x="7162800" y="6609960"/>
            <a:ext cx="1905000" cy="457200"/>
          </a:xfrm>
        </p:spPr>
        <p:txBody>
          <a:bodyPr/>
          <a:lstStyle/>
          <a:p>
            <a:pPr>
              <a:defRPr/>
            </a:pPr>
            <a:fld id="{88E6AF8B-CF57-4B42-BE48-FB1C463C693D}" type="slidenum">
              <a:rPr lang="en-US" smtClean="0"/>
              <a:pPr>
                <a:defRPr/>
              </a:pPr>
              <a:t>15</a:t>
            </a:fld>
            <a:endParaRPr lang="en-US" dirty="0"/>
          </a:p>
        </p:txBody>
      </p:sp>
      <p:graphicFrame>
        <p:nvGraphicFramePr>
          <p:cNvPr id="6" name="Table 5">
            <a:extLst>
              <a:ext uri="{FF2B5EF4-FFF2-40B4-BE49-F238E27FC236}">
                <a16:creationId xmlns:a16="http://schemas.microsoft.com/office/drawing/2014/main" id="{3CC7F22E-1625-4272-89FB-DA5074A063B1}"/>
              </a:ext>
            </a:extLst>
          </p:cNvPr>
          <p:cNvGraphicFramePr>
            <a:graphicFrameLocks noGrp="1"/>
          </p:cNvGraphicFramePr>
          <p:nvPr>
            <p:extLst/>
          </p:nvPr>
        </p:nvGraphicFramePr>
        <p:xfrm>
          <a:off x="304800" y="1143000"/>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p:graphicFrame>
        <p:nvGraphicFramePr>
          <p:cNvPr id="7" name="Table 6">
            <a:extLst>
              <a:ext uri="{FF2B5EF4-FFF2-40B4-BE49-F238E27FC236}">
                <a16:creationId xmlns:a16="http://schemas.microsoft.com/office/drawing/2014/main" id="{6C629707-6716-4500-BD1A-ADDDB250089E}"/>
              </a:ext>
            </a:extLst>
          </p:cNvPr>
          <p:cNvGraphicFramePr>
            <a:graphicFrameLocks noGrp="1"/>
          </p:cNvGraphicFramePr>
          <p:nvPr>
            <p:extLst/>
          </p:nvPr>
        </p:nvGraphicFramePr>
        <p:xfrm>
          <a:off x="3390900" y="1148752"/>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p:graphicFrame>
        <p:nvGraphicFramePr>
          <p:cNvPr id="8" name="Table 7">
            <a:extLst>
              <a:ext uri="{FF2B5EF4-FFF2-40B4-BE49-F238E27FC236}">
                <a16:creationId xmlns:a16="http://schemas.microsoft.com/office/drawing/2014/main" id="{20AB3AE2-9AE5-4A30-83B1-7B8EF6E7A512}"/>
              </a:ext>
            </a:extLst>
          </p:cNvPr>
          <p:cNvGraphicFramePr>
            <a:graphicFrameLocks noGrp="1"/>
          </p:cNvGraphicFramePr>
          <p:nvPr>
            <p:extLst/>
          </p:nvPr>
        </p:nvGraphicFramePr>
        <p:xfrm>
          <a:off x="6477000" y="1143000"/>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92C365FD-9F9F-4B76-ACCA-E53D798F9C29}"/>
                  </a:ext>
                </a:extLst>
              </p14:cNvPr>
              <p14:cNvContentPartPr/>
              <p14:nvPr/>
            </p14:nvContentPartPr>
            <p14:xfrm>
              <a:off x="110488" y="1233360"/>
              <a:ext cx="62640" cy="174240"/>
            </p14:xfrm>
          </p:contentPart>
        </mc:Choice>
        <mc:Fallback xmlns="">
          <p:pic>
            <p:nvPicPr>
              <p:cNvPr id="21" name="Ink 20">
                <a:extLst>
                  <a:ext uri="{FF2B5EF4-FFF2-40B4-BE49-F238E27FC236}">
                    <a16:creationId xmlns:a16="http://schemas.microsoft.com/office/drawing/2014/main" id="{92C365FD-9F9F-4B76-ACCA-E53D798F9C29}"/>
                  </a:ext>
                </a:extLst>
              </p:cNvPr>
              <p:cNvPicPr/>
              <p:nvPr/>
            </p:nvPicPr>
            <p:blipFill>
              <a:blip r:embed="rId3"/>
              <a:stretch>
                <a:fillRect/>
              </a:stretch>
            </p:blipFill>
            <p:spPr>
              <a:xfrm>
                <a:off x="101488" y="1224720"/>
                <a:ext cx="80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Ink 27">
                <a:extLst>
                  <a:ext uri="{FF2B5EF4-FFF2-40B4-BE49-F238E27FC236}">
                    <a16:creationId xmlns:a16="http://schemas.microsoft.com/office/drawing/2014/main" id="{98457400-E635-47B4-9DA7-E8C604EA1DFE}"/>
                  </a:ext>
                </a:extLst>
              </p14:cNvPr>
              <p14:cNvContentPartPr/>
              <p14:nvPr/>
            </p14:nvContentPartPr>
            <p14:xfrm>
              <a:off x="523408" y="772560"/>
              <a:ext cx="51120" cy="180000"/>
            </p14:xfrm>
          </p:contentPart>
        </mc:Choice>
        <mc:Fallback xmlns="">
          <p:pic>
            <p:nvPicPr>
              <p:cNvPr id="28" name="Ink 27">
                <a:extLst>
                  <a:ext uri="{FF2B5EF4-FFF2-40B4-BE49-F238E27FC236}">
                    <a16:creationId xmlns:a16="http://schemas.microsoft.com/office/drawing/2014/main" id="{98457400-E635-47B4-9DA7-E8C604EA1DFE}"/>
                  </a:ext>
                </a:extLst>
              </p:cNvPr>
              <p:cNvPicPr/>
              <p:nvPr/>
            </p:nvPicPr>
            <p:blipFill>
              <a:blip r:embed="rId5"/>
              <a:stretch>
                <a:fillRect/>
              </a:stretch>
            </p:blipFill>
            <p:spPr>
              <a:xfrm>
                <a:off x="514408" y="763560"/>
                <a:ext cx="687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9A98D79-F08F-421A-BCE1-95E77C9A3912}"/>
                  </a:ext>
                </a:extLst>
              </p14:cNvPr>
              <p14:cNvContentPartPr/>
              <p14:nvPr/>
            </p14:nvContentPartPr>
            <p14:xfrm>
              <a:off x="1038208" y="747360"/>
              <a:ext cx="171360" cy="239040"/>
            </p14:xfrm>
          </p:contentPart>
        </mc:Choice>
        <mc:Fallback xmlns="">
          <p:pic>
            <p:nvPicPr>
              <p:cNvPr id="29" name="Ink 28">
                <a:extLst>
                  <a:ext uri="{FF2B5EF4-FFF2-40B4-BE49-F238E27FC236}">
                    <a16:creationId xmlns:a16="http://schemas.microsoft.com/office/drawing/2014/main" id="{59A98D79-F08F-421A-BCE1-95E77C9A3912}"/>
                  </a:ext>
                </a:extLst>
              </p:cNvPr>
              <p:cNvPicPr/>
              <p:nvPr/>
            </p:nvPicPr>
            <p:blipFill>
              <a:blip r:embed="rId7"/>
              <a:stretch>
                <a:fillRect/>
              </a:stretch>
            </p:blipFill>
            <p:spPr>
              <a:xfrm>
                <a:off x="1029568" y="738360"/>
                <a:ext cx="1890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E0F11558-BE42-4F75-AD1F-EEC64364B07F}"/>
                  </a:ext>
                </a:extLst>
              </p14:cNvPr>
              <p14:cNvContentPartPr/>
              <p14:nvPr/>
            </p14:nvContentPartPr>
            <p14:xfrm>
              <a:off x="1482448" y="781560"/>
              <a:ext cx="179280" cy="222840"/>
            </p14:xfrm>
          </p:contentPart>
        </mc:Choice>
        <mc:Fallback xmlns="">
          <p:pic>
            <p:nvPicPr>
              <p:cNvPr id="30" name="Ink 29">
                <a:extLst>
                  <a:ext uri="{FF2B5EF4-FFF2-40B4-BE49-F238E27FC236}">
                    <a16:creationId xmlns:a16="http://schemas.microsoft.com/office/drawing/2014/main" id="{E0F11558-BE42-4F75-AD1F-EEC64364B07F}"/>
                  </a:ext>
                </a:extLst>
              </p:cNvPr>
              <p:cNvPicPr/>
              <p:nvPr/>
            </p:nvPicPr>
            <p:blipFill>
              <a:blip r:embed="rId9"/>
              <a:stretch>
                <a:fillRect/>
              </a:stretch>
            </p:blipFill>
            <p:spPr>
              <a:xfrm>
                <a:off x="1473808" y="772560"/>
                <a:ext cx="196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039F84DC-C703-4B03-BAC5-AB6CBD611A19}"/>
                  </a:ext>
                </a:extLst>
              </p14:cNvPr>
              <p14:cNvContentPartPr/>
              <p14:nvPr/>
            </p14:nvContentPartPr>
            <p14:xfrm>
              <a:off x="2505568" y="748800"/>
              <a:ext cx="182520" cy="272880"/>
            </p14:xfrm>
          </p:contentPart>
        </mc:Choice>
        <mc:Fallback xmlns="">
          <p:pic>
            <p:nvPicPr>
              <p:cNvPr id="33" name="Ink 32">
                <a:extLst>
                  <a:ext uri="{FF2B5EF4-FFF2-40B4-BE49-F238E27FC236}">
                    <a16:creationId xmlns:a16="http://schemas.microsoft.com/office/drawing/2014/main" id="{039F84DC-C703-4B03-BAC5-AB6CBD611A19}"/>
                  </a:ext>
                </a:extLst>
              </p:cNvPr>
              <p:cNvPicPr/>
              <p:nvPr/>
            </p:nvPicPr>
            <p:blipFill>
              <a:blip r:embed="rId11"/>
              <a:stretch>
                <a:fillRect/>
              </a:stretch>
            </p:blipFill>
            <p:spPr>
              <a:xfrm>
                <a:off x="2496568" y="739800"/>
                <a:ext cx="2001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3">
                <a:extLst>
                  <a:ext uri="{FF2B5EF4-FFF2-40B4-BE49-F238E27FC236}">
                    <a16:creationId xmlns:a16="http://schemas.microsoft.com/office/drawing/2014/main" id="{935A6AF3-6AAE-447B-B74D-D11D22D04959}"/>
                  </a:ext>
                </a:extLst>
              </p14:cNvPr>
              <p14:cNvContentPartPr/>
              <p14:nvPr/>
            </p14:nvContentPartPr>
            <p14:xfrm>
              <a:off x="3633088" y="803880"/>
              <a:ext cx="23400" cy="226080"/>
            </p14:xfrm>
          </p:contentPart>
        </mc:Choice>
        <mc:Fallback xmlns="">
          <p:pic>
            <p:nvPicPr>
              <p:cNvPr id="34" name="Ink 33">
                <a:extLst>
                  <a:ext uri="{FF2B5EF4-FFF2-40B4-BE49-F238E27FC236}">
                    <a16:creationId xmlns:a16="http://schemas.microsoft.com/office/drawing/2014/main" id="{935A6AF3-6AAE-447B-B74D-D11D22D04959}"/>
                  </a:ext>
                </a:extLst>
              </p:cNvPr>
              <p:cNvPicPr/>
              <p:nvPr/>
            </p:nvPicPr>
            <p:blipFill>
              <a:blip r:embed="rId13"/>
              <a:stretch>
                <a:fillRect/>
              </a:stretch>
            </p:blipFill>
            <p:spPr>
              <a:xfrm>
                <a:off x="3624088" y="795240"/>
                <a:ext cx="41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Ink 34">
                <a:extLst>
                  <a:ext uri="{FF2B5EF4-FFF2-40B4-BE49-F238E27FC236}">
                    <a16:creationId xmlns:a16="http://schemas.microsoft.com/office/drawing/2014/main" id="{871B1F1E-2A51-409F-856C-C2C4F58C3CCE}"/>
                  </a:ext>
                </a:extLst>
              </p14:cNvPr>
              <p14:cNvContentPartPr/>
              <p14:nvPr/>
            </p14:nvContentPartPr>
            <p14:xfrm>
              <a:off x="3974008" y="807480"/>
              <a:ext cx="179640" cy="189360"/>
            </p14:xfrm>
          </p:contentPart>
        </mc:Choice>
        <mc:Fallback xmlns="">
          <p:pic>
            <p:nvPicPr>
              <p:cNvPr id="35" name="Ink 34">
                <a:extLst>
                  <a:ext uri="{FF2B5EF4-FFF2-40B4-BE49-F238E27FC236}">
                    <a16:creationId xmlns:a16="http://schemas.microsoft.com/office/drawing/2014/main" id="{871B1F1E-2A51-409F-856C-C2C4F58C3CCE}"/>
                  </a:ext>
                </a:extLst>
              </p:cNvPr>
              <p:cNvPicPr/>
              <p:nvPr/>
            </p:nvPicPr>
            <p:blipFill>
              <a:blip r:embed="rId15"/>
              <a:stretch>
                <a:fillRect/>
              </a:stretch>
            </p:blipFill>
            <p:spPr>
              <a:xfrm>
                <a:off x="3965008" y="798840"/>
                <a:ext cx="197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Ink 35">
                <a:extLst>
                  <a:ext uri="{FF2B5EF4-FFF2-40B4-BE49-F238E27FC236}">
                    <a16:creationId xmlns:a16="http://schemas.microsoft.com/office/drawing/2014/main" id="{6D2EA50F-2AB9-4CA7-A773-2827433F2B7B}"/>
                  </a:ext>
                </a:extLst>
              </p14:cNvPr>
              <p14:cNvContentPartPr/>
              <p14:nvPr/>
            </p14:nvContentPartPr>
            <p14:xfrm>
              <a:off x="4517968" y="800640"/>
              <a:ext cx="227880" cy="214200"/>
            </p14:xfrm>
          </p:contentPart>
        </mc:Choice>
        <mc:Fallback xmlns="">
          <p:pic>
            <p:nvPicPr>
              <p:cNvPr id="36" name="Ink 35">
                <a:extLst>
                  <a:ext uri="{FF2B5EF4-FFF2-40B4-BE49-F238E27FC236}">
                    <a16:creationId xmlns:a16="http://schemas.microsoft.com/office/drawing/2014/main" id="{6D2EA50F-2AB9-4CA7-A773-2827433F2B7B}"/>
                  </a:ext>
                </a:extLst>
              </p:cNvPr>
              <p:cNvPicPr/>
              <p:nvPr/>
            </p:nvPicPr>
            <p:blipFill>
              <a:blip r:embed="rId17"/>
              <a:stretch>
                <a:fillRect/>
              </a:stretch>
            </p:blipFill>
            <p:spPr>
              <a:xfrm>
                <a:off x="4508968" y="791640"/>
                <a:ext cx="245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Ink 38">
                <a:extLst>
                  <a:ext uri="{FF2B5EF4-FFF2-40B4-BE49-F238E27FC236}">
                    <a16:creationId xmlns:a16="http://schemas.microsoft.com/office/drawing/2014/main" id="{0F04B5EC-4EEA-4050-BE93-8FF3130BB248}"/>
                  </a:ext>
                </a:extLst>
              </p14:cNvPr>
              <p14:cNvContentPartPr/>
              <p14:nvPr/>
            </p14:nvContentPartPr>
            <p14:xfrm>
              <a:off x="5556208" y="769320"/>
              <a:ext cx="200160" cy="291960"/>
            </p14:xfrm>
          </p:contentPart>
        </mc:Choice>
        <mc:Fallback xmlns="">
          <p:pic>
            <p:nvPicPr>
              <p:cNvPr id="39" name="Ink 38">
                <a:extLst>
                  <a:ext uri="{FF2B5EF4-FFF2-40B4-BE49-F238E27FC236}">
                    <a16:creationId xmlns:a16="http://schemas.microsoft.com/office/drawing/2014/main" id="{0F04B5EC-4EEA-4050-BE93-8FF3130BB248}"/>
                  </a:ext>
                </a:extLst>
              </p:cNvPr>
              <p:cNvPicPr/>
              <p:nvPr/>
            </p:nvPicPr>
            <p:blipFill>
              <a:blip r:embed="rId19"/>
              <a:stretch>
                <a:fillRect/>
              </a:stretch>
            </p:blipFill>
            <p:spPr>
              <a:xfrm>
                <a:off x="5547568" y="760680"/>
                <a:ext cx="2178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0" name="Ink 39">
                <a:extLst>
                  <a:ext uri="{FF2B5EF4-FFF2-40B4-BE49-F238E27FC236}">
                    <a16:creationId xmlns:a16="http://schemas.microsoft.com/office/drawing/2014/main" id="{9E98D70B-D179-476D-A85F-328AB224D290}"/>
                  </a:ext>
                </a:extLst>
              </p14:cNvPr>
              <p14:cNvContentPartPr/>
              <p14:nvPr/>
            </p14:nvContentPartPr>
            <p14:xfrm>
              <a:off x="6563488" y="769680"/>
              <a:ext cx="66600" cy="204120"/>
            </p14:xfrm>
          </p:contentPart>
        </mc:Choice>
        <mc:Fallback xmlns="">
          <p:pic>
            <p:nvPicPr>
              <p:cNvPr id="40" name="Ink 39">
                <a:extLst>
                  <a:ext uri="{FF2B5EF4-FFF2-40B4-BE49-F238E27FC236}">
                    <a16:creationId xmlns:a16="http://schemas.microsoft.com/office/drawing/2014/main" id="{9E98D70B-D179-476D-A85F-328AB224D290}"/>
                  </a:ext>
                </a:extLst>
              </p:cNvPr>
              <p:cNvPicPr/>
              <p:nvPr/>
            </p:nvPicPr>
            <p:blipFill>
              <a:blip r:embed="rId21"/>
              <a:stretch>
                <a:fillRect/>
              </a:stretch>
            </p:blipFill>
            <p:spPr>
              <a:xfrm>
                <a:off x="6554488" y="760680"/>
                <a:ext cx="84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1" name="Ink 40">
                <a:extLst>
                  <a:ext uri="{FF2B5EF4-FFF2-40B4-BE49-F238E27FC236}">
                    <a16:creationId xmlns:a16="http://schemas.microsoft.com/office/drawing/2014/main" id="{7BB51625-DD52-42ED-B33D-5B11669AA10B}"/>
                  </a:ext>
                </a:extLst>
              </p14:cNvPr>
              <p14:cNvContentPartPr/>
              <p14:nvPr/>
            </p14:nvContentPartPr>
            <p14:xfrm>
              <a:off x="7106368" y="786960"/>
              <a:ext cx="185400" cy="196200"/>
            </p14:xfrm>
          </p:contentPart>
        </mc:Choice>
        <mc:Fallback xmlns="">
          <p:pic>
            <p:nvPicPr>
              <p:cNvPr id="41" name="Ink 40">
                <a:extLst>
                  <a:ext uri="{FF2B5EF4-FFF2-40B4-BE49-F238E27FC236}">
                    <a16:creationId xmlns:a16="http://schemas.microsoft.com/office/drawing/2014/main" id="{7BB51625-DD52-42ED-B33D-5B11669AA10B}"/>
                  </a:ext>
                </a:extLst>
              </p:cNvPr>
              <p:cNvPicPr/>
              <p:nvPr/>
            </p:nvPicPr>
            <p:blipFill>
              <a:blip r:embed="rId23"/>
              <a:stretch>
                <a:fillRect/>
              </a:stretch>
            </p:blipFill>
            <p:spPr>
              <a:xfrm>
                <a:off x="7097728" y="777960"/>
                <a:ext cx="203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Ink 41">
                <a:extLst>
                  <a:ext uri="{FF2B5EF4-FFF2-40B4-BE49-F238E27FC236}">
                    <a16:creationId xmlns:a16="http://schemas.microsoft.com/office/drawing/2014/main" id="{7ECBDF37-ED52-4A38-852E-A7237FBAA03D}"/>
                  </a:ext>
                </a:extLst>
              </p14:cNvPr>
              <p14:cNvContentPartPr/>
              <p14:nvPr/>
            </p14:nvContentPartPr>
            <p14:xfrm>
              <a:off x="7704328" y="788760"/>
              <a:ext cx="158400" cy="265320"/>
            </p14:xfrm>
          </p:contentPart>
        </mc:Choice>
        <mc:Fallback xmlns="">
          <p:pic>
            <p:nvPicPr>
              <p:cNvPr id="42" name="Ink 41">
                <a:extLst>
                  <a:ext uri="{FF2B5EF4-FFF2-40B4-BE49-F238E27FC236}">
                    <a16:creationId xmlns:a16="http://schemas.microsoft.com/office/drawing/2014/main" id="{7ECBDF37-ED52-4A38-852E-A7237FBAA03D}"/>
                  </a:ext>
                </a:extLst>
              </p:cNvPr>
              <p:cNvPicPr/>
              <p:nvPr/>
            </p:nvPicPr>
            <p:blipFill>
              <a:blip r:embed="rId25"/>
              <a:stretch>
                <a:fillRect/>
              </a:stretch>
            </p:blipFill>
            <p:spPr>
              <a:xfrm>
                <a:off x="7695688" y="779760"/>
                <a:ext cx="1760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Ink 45">
                <a:extLst>
                  <a:ext uri="{FF2B5EF4-FFF2-40B4-BE49-F238E27FC236}">
                    <a16:creationId xmlns:a16="http://schemas.microsoft.com/office/drawing/2014/main" id="{6E3AE3E6-655C-4DE9-A155-0D9249550C34}"/>
                  </a:ext>
                </a:extLst>
              </p14:cNvPr>
              <p14:cNvContentPartPr/>
              <p14:nvPr/>
            </p14:nvContentPartPr>
            <p14:xfrm>
              <a:off x="8174128" y="759960"/>
              <a:ext cx="169560" cy="321480"/>
            </p14:xfrm>
          </p:contentPart>
        </mc:Choice>
        <mc:Fallback xmlns="">
          <p:pic>
            <p:nvPicPr>
              <p:cNvPr id="46" name="Ink 45">
                <a:extLst>
                  <a:ext uri="{FF2B5EF4-FFF2-40B4-BE49-F238E27FC236}">
                    <a16:creationId xmlns:a16="http://schemas.microsoft.com/office/drawing/2014/main" id="{6E3AE3E6-655C-4DE9-A155-0D9249550C34}"/>
                  </a:ext>
                </a:extLst>
              </p:cNvPr>
              <p:cNvPicPr/>
              <p:nvPr/>
            </p:nvPicPr>
            <p:blipFill>
              <a:blip r:embed="rId27"/>
              <a:stretch>
                <a:fillRect/>
              </a:stretch>
            </p:blipFill>
            <p:spPr>
              <a:xfrm>
                <a:off x="8165488" y="750970"/>
                <a:ext cx="187200" cy="3391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Ink 46">
                <a:extLst>
                  <a:ext uri="{FF2B5EF4-FFF2-40B4-BE49-F238E27FC236}">
                    <a16:creationId xmlns:a16="http://schemas.microsoft.com/office/drawing/2014/main" id="{905A4EA8-EE7D-48CC-B559-BEC5E03FD293}"/>
                  </a:ext>
                </a:extLst>
              </p14:cNvPr>
              <p14:cNvContentPartPr/>
              <p14:nvPr/>
            </p14:nvContentPartPr>
            <p14:xfrm>
              <a:off x="5129608" y="784800"/>
              <a:ext cx="130320" cy="297000"/>
            </p14:xfrm>
          </p:contentPart>
        </mc:Choice>
        <mc:Fallback xmlns="">
          <p:pic>
            <p:nvPicPr>
              <p:cNvPr id="47" name="Ink 46">
                <a:extLst>
                  <a:ext uri="{FF2B5EF4-FFF2-40B4-BE49-F238E27FC236}">
                    <a16:creationId xmlns:a16="http://schemas.microsoft.com/office/drawing/2014/main" id="{905A4EA8-EE7D-48CC-B559-BEC5E03FD293}"/>
                  </a:ext>
                </a:extLst>
              </p:cNvPr>
              <p:cNvPicPr/>
              <p:nvPr/>
            </p:nvPicPr>
            <p:blipFill>
              <a:blip r:embed="rId29"/>
              <a:stretch>
                <a:fillRect/>
              </a:stretch>
            </p:blipFill>
            <p:spPr>
              <a:xfrm>
                <a:off x="5120968" y="776150"/>
                <a:ext cx="147960" cy="31466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Ink 47">
                <a:extLst>
                  <a:ext uri="{FF2B5EF4-FFF2-40B4-BE49-F238E27FC236}">
                    <a16:creationId xmlns:a16="http://schemas.microsoft.com/office/drawing/2014/main" id="{07CD17A3-24B9-4E7D-BD71-7B5E092CEB63}"/>
                  </a:ext>
                </a:extLst>
              </p14:cNvPr>
              <p14:cNvContentPartPr/>
              <p14:nvPr/>
            </p14:nvContentPartPr>
            <p14:xfrm>
              <a:off x="2045848" y="811080"/>
              <a:ext cx="149760" cy="249840"/>
            </p14:xfrm>
          </p:contentPart>
        </mc:Choice>
        <mc:Fallback xmlns="">
          <p:pic>
            <p:nvPicPr>
              <p:cNvPr id="48" name="Ink 47">
                <a:extLst>
                  <a:ext uri="{FF2B5EF4-FFF2-40B4-BE49-F238E27FC236}">
                    <a16:creationId xmlns:a16="http://schemas.microsoft.com/office/drawing/2014/main" id="{07CD17A3-24B9-4E7D-BD71-7B5E092CEB63}"/>
                  </a:ext>
                </a:extLst>
              </p:cNvPr>
              <p:cNvPicPr/>
              <p:nvPr/>
            </p:nvPicPr>
            <p:blipFill>
              <a:blip r:embed="rId31"/>
              <a:stretch>
                <a:fillRect/>
              </a:stretch>
            </p:blipFill>
            <p:spPr>
              <a:xfrm>
                <a:off x="2036848" y="802093"/>
                <a:ext cx="167400" cy="26745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 name="Ink 49">
                <a:extLst>
                  <a:ext uri="{FF2B5EF4-FFF2-40B4-BE49-F238E27FC236}">
                    <a16:creationId xmlns:a16="http://schemas.microsoft.com/office/drawing/2014/main" id="{0890E7C9-1F4F-49E9-88E2-4BC04521EB88}"/>
                  </a:ext>
                </a:extLst>
              </p14:cNvPr>
              <p14:cNvContentPartPr/>
              <p14:nvPr/>
            </p14:nvContentPartPr>
            <p14:xfrm>
              <a:off x="8597848" y="748440"/>
              <a:ext cx="243000" cy="306000"/>
            </p14:xfrm>
          </p:contentPart>
        </mc:Choice>
        <mc:Fallback xmlns="">
          <p:pic>
            <p:nvPicPr>
              <p:cNvPr id="50" name="Ink 49">
                <a:extLst>
                  <a:ext uri="{FF2B5EF4-FFF2-40B4-BE49-F238E27FC236}">
                    <a16:creationId xmlns:a16="http://schemas.microsoft.com/office/drawing/2014/main" id="{0890E7C9-1F4F-49E9-88E2-4BC04521EB88}"/>
                  </a:ext>
                </a:extLst>
              </p:cNvPr>
              <p:cNvPicPr/>
              <p:nvPr/>
            </p:nvPicPr>
            <p:blipFill>
              <a:blip r:embed="rId33"/>
              <a:stretch>
                <a:fillRect/>
              </a:stretch>
            </p:blipFill>
            <p:spPr>
              <a:xfrm>
                <a:off x="8589208" y="739440"/>
                <a:ext cx="2606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9" name="Ink 58">
                <a:extLst>
                  <a:ext uri="{FF2B5EF4-FFF2-40B4-BE49-F238E27FC236}">
                    <a16:creationId xmlns:a16="http://schemas.microsoft.com/office/drawing/2014/main" id="{F394718B-94B3-47B4-8DA4-82DDCBD9B0E1}"/>
                  </a:ext>
                </a:extLst>
              </p14:cNvPr>
              <p14:cNvContentPartPr/>
              <p14:nvPr/>
            </p14:nvContentPartPr>
            <p14:xfrm>
              <a:off x="4269907" y="3990060"/>
              <a:ext cx="334440" cy="422280"/>
            </p14:xfrm>
          </p:contentPart>
        </mc:Choice>
        <mc:Fallback xmlns="">
          <p:pic>
            <p:nvPicPr>
              <p:cNvPr id="59" name="Ink 58">
                <a:extLst>
                  <a:ext uri="{FF2B5EF4-FFF2-40B4-BE49-F238E27FC236}">
                    <a16:creationId xmlns:a16="http://schemas.microsoft.com/office/drawing/2014/main" id="{F394718B-94B3-47B4-8DA4-82DDCBD9B0E1}"/>
                  </a:ext>
                </a:extLst>
              </p:cNvPr>
              <p:cNvPicPr/>
              <p:nvPr/>
            </p:nvPicPr>
            <p:blipFill>
              <a:blip r:embed="rId35"/>
              <a:stretch>
                <a:fillRect/>
              </a:stretch>
            </p:blipFill>
            <p:spPr>
              <a:xfrm>
                <a:off x="4260917" y="3981060"/>
                <a:ext cx="352061"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2" name="Ink 61">
                <a:extLst>
                  <a:ext uri="{FF2B5EF4-FFF2-40B4-BE49-F238E27FC236}">
                    <a16:creationId xmlns:a16="http://schemas.microsoft.com/office/drawing/2014/main" id="{E49EAF80-FF6C-478C-BBA4-3EFE9C116E63}"/>
                  </a:ext>
                </a:extLst>
              </p14:cNvPr>
              <p14:cNvContentPartPr/>
              <p14:nvPr/>
            </p14:nvContentPartPr>
            <p14:xfrm>
              <a:off x="5811067" y="3997260"/>
              <a:ext cx="352080" cy="365760"/>
            </p14:xfrm>
          </p:contentPart>
        </mc:Choice>
        <mc:Fallback xmlns="">
          <p:pic>
            <p:nvPicPr>
              <p:cNvPr id="62" name="Ink 61">
                <a:extLst>
                  <a:ext uri="{FF2B5EF4-FFF2-40B4-BE49-F238E27FC236}">
                    <a16:creationId xmlns:a16="http://schemas.microsoft.com/office/drawing/2014/main" id="{E49EAF80-FF6C-478C-BBA4-3EFE9C116E63}"/>
                  </a:ext>
                </a:extLst>
              </p:cNvPr>
              <p:cNvPicPr/>
              <p:nvPr/>
            </p:nvPicPr>
            <p:blipFill>
              <a:blip r:embed="rId37"/>
              <a:stretch>
                <a:fillRect/>
              </a:stretch>
            </p:blipFill>
            <p:spPr>
              <a:xfrm>
                <a:off x="5802067" y="3988260"/>
                <a:ext cx="36972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3" name="Ink 62">
                <a:extLst>
                  <a:ext uri="{FF2B5EF4-FFF2-40B4-BE49-F238E27FC236}">
                    <a16:creationId xmlns:a16="http://schemas.microsoft.com/office/drawing/2014/main" id="{90421095-F5C8-49BF-BFAA-7F2E25877424}"/>
                  </a:ext>
                </a:extLst>
              </p14:cNvPr>
              <p14:cNvContentPartPr/>
              <p14:nvPr/>
            </p14:nvContentPartPr>
            <p14:xfrm>
              <a:off x="4782907" y="3995820"/>
              <a:ext cx="901800" cy="401400"/>
            </p14:xfrm>
          </p:contentPart>
        </mc:Choice>
        <mc:Fallback xmlns="">
          <p:pic>
            <p:nvPicPr>
              <p:cNvPr id="63" name="Ink 62">
                <a:extLst>
                  <a:ext uri="{FF2B5EF4-FFF2-40B4-BE49-F238E27FC236}">
                    <a16:creationId xmlns:a16="http://schemas.microsoft.com/office/drawing/2014/main" id="{90421095-F5C8-49BF-BFAA-7F2E25877424}"/>
                  </a:ext>
                </a:extLst>
              </p:cNvPr>
              <p:cNvPicPr/>
              <p:nvPr/>
            </p:nvPicPr>
            <p:blipFill>
              <a:blip r:embed="rId39"/>
              <a:stretch>
                <a:fillRect/>
              </a:stretch>
            </p:blipFill>
            <p:spPr>
              <a:xfrm>
                <a:off x="4773907" y="3986820"/>
                <a:ext cx="91944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 name="Ink 66">
                <a:extLst>
                  <a:ext uri="{FF2B5EF4-FFF2-40B4-BE49-F238E27FC236}">
                    <a16:creationId xmlns:a16="http://schemas.microsoft.com/office/drawing/2014/main" id="{4B3B1B65-57E7-4F86-8BAF-884E6FE25838}"/>
                  </a:ext>
                </a:extLst>
              </p14:cNvPr>
              <p14:cNvContentPartPr/>
              <p14:nvPr/>
            </p14:nvContentPartPr>
            <p14:xfrm>
              <a:off x="3822067" y="4864500"/>
              <a:ext cx="1110960" cy="317520"/>
            </p14:xfrm>
          </p:contentPart>
        </mc:Choice>
        <mc:Fallback xmlns="">
          <p:pic>
            <p:nvPicPr>
              <p:cNvPr id="67" name="Ink 66">
                <a:extLst>
                  <a:ext uri="{FF2B5EF4-FFF2-40B4-BE49-F238E27FC236}">
                    <a16:creationId xmlns:a16="http://schemas.microsoft.com/office/drawing/2014/main" id="{4B3B1B65-57E7-4F86-8BAF-884E6FE25838}"/>
                  </a:ext>
                </a:extLst>
              </p:cNvPr>
              <p:cNvPicPr/>
              <p:nvPr/>
            </p:nvPicPr>
            <p:blipFill>
              <a:blip r:embed="rId41"/>
              <a:stretch>
                <a:fillRect/>
              </a:stretch>
            </p:blipFill>
            <p:spPr>
              <a:xfrm>
                <a:off x="3813067" y="4855510"/>
                <a:ext cx="1128600" cy="3351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0" name="Ink 69">
                <a:extLst>
                  <a:ext uri="{FF2B5EF4-FFF2-40B4-BE49-F238E27FC236}">
                    <a16:creationId xmlns:a16="http://schemas.microsoft.com/office/drawing/2014/main" id="{108A3ADF-3E6F-4D76-A96B-B25B8EB6D462}"/>
                  </a:ext>
                </a:extLst>
              </p14:cNvPr>
              <p14:cNvContentPartPr/>
              <p14:nvPr/>
            </p14:nvContentPartPr>
            <p14:xfrm>
              <a:off x="5390227" y="4819500"/>
              <a:ext cx="233640" cy="386640"/>
            </p14:xfrm>
          </p:contentPart>
        </mc:Choice>
        <mc:Fallback xmlns="">
          <p:pic>
            <p:nvPicPr>
              <p:cNvPr id="70" name="Ink 69">
                <a:extLst>
                  <a:ext uri="{FF2B5EF4-FFF2-40B4-BE49-F238E27FC236}">
                    <a16:creationId xmlns:a16="http://schemas.microsoft.com/office/drawing/2014/main" id="{108A3ADF-3E6F-4D76-A96B-B25B8EB6D462}"/>
                  </a:ext>
                </a:extLst>
              </p:cNvPr>
              <p:cNvPicPr/>
              <p:nvPr/>
            </p:nvPicPr>
            <p:blipFill>
              <a:blip r:embed="rId43"/>
              <a:stretch>
                <a:fillRect/>
              </a:stretch>
            </p:blipFill>
            <p:spPr>
              <a:xfrm>
                <a:off x="5381213" y="4810500"/>
                <a:ext cx="251307"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0" name="Ink 99">
                <a:extLst>
                  <a:ext uri="{FF2B5EF4-FFF2-40B4-BE49-F238E27FC236}">
                    <a16:creationId xmlns:a16="http://schemas.microsoft.com/office/drawing/2014/main" id="{CD214064-84AB-4EE6-89CC-80A4C79B0C6E}"/>
                  </a:ext>
                </a:extLst>
              </p14:cNvPr>
              <p14:cNvContentPartPr/>
              <p14:nvPr/>
            </p14:nvContentPartPr>
            <p14:xfrm>
              <a:off x="3850147" y="5602860"/>
              <a:ext cx="414720" cy="191880"/>
            </p14:xfrm>
          </p:contentPart>
        </mc:Choice>
        <mc:Fallback xmlns="">
          <p:pic>
            <p:nvPicPr>
              <p:cNvPr id="100" name="Ink 99">
                <a:extLst>
                  <a:ext uri="{FF2B5EF4-FFF2-40B4-BE49-F238E27FC236}">
                    <a16:creationId xmlns:a16="http://schemas.microsoft.com/office/drawing/2014/main" id="{CD214064-84AB-4EE6-89CC-80A4C79B0C6E}"/>
                  </a:ext>
                </a:extLst>
              </p:cNvPr>
              <p:cNvPicPr/>
              <p:nvPr/>
            </p:nvPicPr>
            <p:blipFill>
              <a:blip r:embed="rId45"/>
              <a:stretch>
                <a:fillRect/>
              </a:stretch>
            </p:blipFill>
            <p:spPr>
              <a:xfrm>
                <a:off x="3841155" y="5593860"/>
                <a:ext cx="432345"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0" name="Ink 109">
                <a:extLst>
                  <a:ext uri="{FF2B5EF4-FFF2-40B4-BE49-F238E27FC236}">
                    <a16:creationId xmlns:a16="http://schemas.microsoft.com/office/drawing/2014/main" id="{04846161-9990-4B51-88BD-799A4F38E233}"/>
                  </a:ext>
                </a:extLst>
              </p14:cNvPr>
              <p14:cNvContentPartPr/>
              <p14:nvPr/>
            </p14:nvContentPartPr>
            <p14:xfrm>
              <a:off x="5402107" y="5379660"/>
              <a:ext cx="239760" cy="404280"/>
            </p14:xfrm>
          </p:contentPart>
        </mc:Choice>
        <mc:Fallback xmlns="">
          <p:pic>
            <p:nvPicPr>
              <p:cNvPr id="110" name="Ink 109">
                <a:extLst>
                  <a:ext uri="{FF2B5EF4-FFF2-40B4-BE49-F238E27FC236}">
                    <a16:creationId xmlns:a16="http://schemas.microsoft.com/office/drawing/2014/main" id="{04846161-9990-4B51-88BD-799A4F38E233}"/>
                  </a:ext>
                </a:extLst>
              </p:cNvPr>
              <p:cNvPicPr/>
              <p:nvPr/>
            </p:nvPicPr>
            <p:blipFill>
              <a:blip r:embed="rId47"/>
              <a:stretch>
                <a:fillRect/>
              </a:stretch>
            </p:blipFill>
            <p:spPr>
              <a:xfrm>
                <a:off x="5393107" y="5370660"/>
                <a:ext cx="2574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2" name="Ink 121">
                <a:extLst>
                  <a:ext uri="{FF2B5EF4-FFF2-40B4-BE49-F238E27FC236}">
                    <a16:creationId xmlns:a16="http://schemas.microsoft.com/office/drawing/2014/main" id="{E35FC2B2-9657-49F7-87FE-3915B44B6C6D}"/>
                  </a:ext>
                </a:extLst>
              </p14:cNvPr>
              <p14:cNvContentPartPr/>
              <p14:nvPr/>
            </p14:nvContentPartPr>
            <p14:xfrm>
              <a:off x="5774707" y="4779900"/>
              <a:ext cx="3270240" cy="1076760"/>
            </p14:xfrm>
          </p:contentPart>
        </mc:Choice>
        <mc:Fallback xmlns="">
          <p:pic>
            <p:nvPicPr>
              <p:cNvPr id="122" name="Ink 121">
                <a:extLst>
                  <a:ext uri="{FF2B5EF4-FFF2-40B4-BE49-F238E27FC236}">
                    <a16:creationId xmlns:a16="http://schemas.microsoft.com/office/drawing/2014/main" id="{E35FC2B2-9657-49F7-87FE-3915B44B6C6D}"/>
                  </a:ext>
                </a:extLst>
              </p:cNvPr>
              <p:cNvPicPr/>
              <p:nvPr/>
            </p:nvPicPr>
            <p:blipFill>
              <a:blip r:embed="rId49"/>
              <a:stretch>
                <a:fillRect/>
              </a:stretch>
            </p:blipFill>
            <p:spPr>
              <a:xfrm>
                <a:off x="5765708" y="4770900"/>
                <a:ext cx="3287878" cy="109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 name="Ink 122">
                <a:extLst>
                  <a:ext uri="{FF2B5EF4-FFF2-40B4-BE49-F238E27FC236}">
                    <a16:creationId xmlns:a16="http://schemas.microsoft.com/office/drawing/2014/main" id="{AEFE6BB6-8DB6-42E9-AA2B-40B277560447}"/>
                  </a:ext>
                </a:extLst>
              </p14:cNvPr>
              <p14:cNvContentPartPr/>
              <p14:nvPr/>
            </p14:nvContentPartPr>
            <p14:xfrm>
              <a:off x="341248" y="1638000"/>
              <a:ext cx="2070720" cy="2003760"/>
            </p14:xfrm>
          </p:contentPart>
        </mc:Choice>
        <mc:Fallback xmlns="">
          <p:pic>
            <p:nvPicPr>
              <p:cNvPr id="123" name="Ink 122">
                <a:extLst>
                  <a:ext uri="{FF2B5EF4-FFF2-40B4-BE49-F238E27FC236}">
                    <a16:creationId xmlns:a16="http://schemas.microsoft.com/office/drawing/2014/main" id="{AEFE6BB6-8DB6-42E9-AA2B-40B277560447}"/>
                  </a:ext>
                </a:extLst>
              </p:cNvPr>
              <p:cNvPicPr/>
              <p:nvPr/>
            </p:nvPicPr>
            <p:blipFill>
              <a:blip r:embed="rId51"/>
              <a:stretch>
                <a:fillRect/>
              </a:stretch>
            </p:blipFill>
            <p:spPr>
              <a:xfrm>
                <a:off x="305608" y="1566360"/>
                <a:ext cx="2142360" cy="214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4" name="Ink 123">
                <a:extLst>
                  <a:ext uri="{FF2B5EF4-FFF2-40B4-BE49-F238E27FC236}">
                    <a16:creationId xmlns:a16="http://schemas.microsoft.com/office/drawing/2014/main" id="{C85841FD-A08F-46DA-A17F-8F2AA8A701DD}"/>
                  </a:ext>
                </a:extLst>
              </p14:cNvPr>
              <p14:cNvContentPartPr/>
              <p14:nvPr/>
            </p14:nvContentPartPr>
            <p14:xfrm>
              <a:off x="3371008" y="1618560"/>
              <a:ext cx="2113920" cy="2026800"/>
            </p14:xfrm>
          </p:contentPart>
        </mc:Choice>
        <mc:Fallback xmlns="">
          <p:pic>
            <p:nvPicPr>
              <p:cNvPr id="124" name="Ink 123">
                <a:extLst>
                  <a:ext uri="{FF2B5EF4-FFF2-40B4-BE49-F238E27FC236}">
                    <a16:creationId xmlns:a16="http://schemas.microsoft.com/office/drawing/2014/main" id="{C85841FD-A08F-46DA-A17F-8F2AA8A701DD}"/>
                  </a:ext>
                </a:extLst>
              </p:cNvPr>
              <p:cNvPicPr/>
              <p:nvPr/>
            </p:nvPicPr>
            <p:blipFill>
              <a:blip r:embed="rId53"/>
              <a:stretch>
                <a:fillRect/>
              </a:stretch>
            </p:blipFill>
            <p:spPr>
              <a:xfrm>
                <a:off x="3335008" y="1546920"/>
                <a:ext cx="2185560" cy="217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8" name="Ink 127">
                <a:extLst>
                  <a:ext uri="{FF2B5EF4-FFF2-40B4-BE49-F238E27FC236}">
                    <a16:creationId xmlns:a16="http://schemas.microsoft.com/office/drawing/2014/main" id="{27D14DB1-A310-49CE-BC93-11AD3CC70122}"/>
                  </a:ext>
                </a:extLst>
              </p14:cNvPr>
              <p14:cNvContentPartPr/>
              <p14:nvPr/>
            </p14:nvContentPartPr>
            <p14:xfrm>
              <a:off x="1329088" y="153360"/>
              <a:ext cx="424080" cy="409320"/>
            </p14:xfrm>
          </p:contentPart>
        </mc:Choice>
        <mc:Fallback xmlns="">
          <p:pic>
            <p:nvPicPr>
              <p:cNvPr id="128" name="Ink 127">
                <a:extLst>
                  <a:ext uri="{FF2B5EF4-FFF2-40B4-BE49-F238E27FC236}">
                    <a16:creationId xmlns:a16="http://schemas.microsoft.com/office/drawing/2014/main" id="{27D14DB1-A310-49CE-BC93-11AD3CC70122}"/>
                  </a:ext>
                </a:extLst>
              </p:cNvPr>
              <p:cNvPicPr/>
              <p:nvPr/>
            </p:nvPicPr>
            <p:blipFill>
              <a:blip r:embed="rId55"/>
              <a:stretch>
                <a:fillRect/>
              </a:stretch>
            </p:blipFill>
            <p:spPr>
              <a:xfrm>
                <a:off x="1311448" y="135720"/>
                <a:ext cx="45972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0" name="Ink 129">
                <a:extLst>
                  <a:ext uri="{FF2B5EF4-FFF2-40B4-BE49-F238E27FC236}">
                    <a16:creationId xmlns:a16="http://schemas.microsoft.com/office/drawing/2014/main" id="{2340CCD5-5BF7-48CA-8654-5557E44C7ECB}"/>
                  </a:ext>
                </a:extLst>
              </p14:cNvPr>
              <p14:cNvContentPartPr/>
              <p14:nvPr/>
            </p14:nvContentPartPr>
            <p14:xfrm>
              <a:off x="7322368" y="197640"/>
              <a:ext cx="426960" cy="388800"/>
            </p14:xfrm>
          </p:contentPart>
        </mc:Choice>
        <mc:Fallback xmlns="">
          <p:pic>
            <p:nvPicPr>
              <p:cNvPr id="130" name="Ink 129">
                <a:extLst>
                  <a:ext uri="{FF2B5EF4-FFF2-40B4-BE49-F238E27FC236}">
                    <a16:creationId xmlns:a16="http://schemas.microsoft.com/office/drawing/2014/main" id="{2340CCD5-5BF7-48CA-8654-5557E44C7ECB}"/>
                  </a:ext>
                </a:extLst>
              </p:cNvPr>
              <p:cNvPicPr/>
              <p:nvPr/>
            </p:nvPicPr>
            <p:blipFill>
              <a:blip r:embed="rId57"/>
              <a:stretch>
                <a:fillRect/>
              </a:stretch>
            </p:blipFill>
            <p:spPr>
              <a:xfrm>
                <a:off x="7304728" y="179640"/>
                <a:ext cx="4626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1" name="Ink 130">
                <a:extLst>
                  <a:ext uri="{FF2B5EF4-FFF2-40B4-BE49-F238E27FC236}">
                    <a16:creationId xmlns:a16="http://schemas.microsoft.com/office/drawing/2014/main" id="{27736771-22F5-4622-9740-7D147F3BD8E5}"/>
                  </a:ext>
                </a:extLst>
              </p14:cNvPr>
              <p14:cNvContentPartPr/>
              <p14:nvPr/>
            </p14:nvContentPartPr>
            <p14:xfrm>
              <a:off x="4533808" y="209880"/>
              <a:ext cx="325800" cy="393480"/>
            </p14:xfrm>
          </p:contentPart>
        </mc:Choice>
        <mc:Fallback xmlns="">
          <p:pic>
            <p:nvPicPr>
              <p:cNvPr id="131" name="Ink 130">
                <a:extLst>
                  <a:ext uri="{FF2B5EF4-FFF2-40B4-BE49-F238E27FC236}">
                    <a16:creationId xmlns:a16="http://schemas.microsoft.com/office/drawing/2014/main" id="{27736771-22F5-4622-9740-7D147F3BD8E5}"/>
                  </a:ext>
                </a:extLst>
              </p:cNvPr>
              <p:cNvPicPr/>
              <p:nvPr/>
            </p:nvPicPr>
            <p:blipFill>
              <a:blip r:embed="rId59"/>
              <a:stretch>
                <a:fillRect/>
              </a:stretch>
            </p:blipFill>
            <p:spPr>
              <a:xfrm>
                <a:off x="4516168" y="192240"/>
                <a:ext cx="3614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5" name="Ink 134">
                <a:extLst>
                  <a:ext uri="{FF2B5EF4-FFF2-40B4-BE49-F238E27FC236}">
                    <a16:creationId xmlns:a16="http://schemas.microsoft.com/office/drawing/2014/main" id="{61B6B163-E386-4206-A869-AE84891420F4}"/>
                  </a:ext>
                </a:extLst>
              </p14:cNvPr>
              <p14:cNvContentPartPr/>
              <p14:nvPr/>
            </p14:nvContentPartPr>
            <p14:xfrm>
              <a:off x="1586107" y="3672540"/>
              <a:ext cx="144000" cy="235080"/>
            </p14:xfrm>
          </p:contentPart>
        </mc:Choice>
        <mc:Fallback xmlns="">
          <p:pic>
            <p:nvPicPr>
              <p:cNvPr id="135" name="Ink 134">
                <a:extLst>
                  <a:ext uri="{FF2B5EF4-FFF2-40B4-BE49-F238E27FC236}">
                    <a16:creationId xmlns:a16="http://schemas.microsoft.com/office/drawing/2014/main" id="{61B6B163-E386-4206-A869-AE84891420F4}"/>
                  </a:ext>
                </a:extLst>
              </p:cNvPr>
              <p:cNvPicPr/>
              <p:nvPr/>
            </p:nvPicPr>
            <p:blipFill>
              <a:blip r:embed="rId61"/>
              <a:stretch>
                <a:fillRect/>
              </a:stretch>
            </p:blipFill>
            <p:spPr>
              <a:xfrm>
                <a:off x="1577107" y="3663554"/>
                <a:ext cx="161640" cy="25269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6" name="Ink 135">
                <a:extLst>
                  <a:ext uri="{FF2B5EF4-FFF2-40B4-BE49-F238E27FC236}">
                    <a16:creationId xmlns:a16="http://schemas.microsoft.com/office/drawing/2014/main" id="{DD294293-CE9F-462A-A913-730CEC7C594D}"/>
                  </a:ext>
                </a:extLst>
              </p14:cNvPr>
              <p14:cNvContentPartPr/>
              <p14:nvPr/>
            </p14:nvContentPartPr>
            <p14:xfrm>
              <a:off x="2028208" y="1738440"/>
              <a:ext cx="136080" cy="199080"/>
            </p14:xfrm>
          </p:contentPart>
        </mc:Choice>
        <mc:Fallback xmlns="">
          <p:pic>
            <p:nvPicPr>
              <p:cNvPr id="136" name="Ink 135">
                <a:extLst>
                  <a:ext uri="{FF2B5EF4-FFF2-40B4-BE49-F238E27FC236}">
                    <a16:creationId xmlns:a16="http://schemas.microsoft.com/office/drawing/2014/main" id="{DD294293-CE9F-462A-A913-730CEC7C594D}"/>
                  </a:ext>
                </a:extLst>
              </p:cNvPr>
              <p:cNvPicPr/>
              <p:nvPr/>
            </p:nvPicPr>
            <p:blipFill>
              <a:blip r:embed="rId63"/>
              <a:stretch>
                <a:fillRect/>
              </a:stretch>
            </p:blipFill>
            <p:spPr>
              <a:xfrm>
                <a:off x="2019568" y="1729800"/>
                <a:ext cx="153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7" name="Ink 136">
                <a:extLst>
                  <a:ext uri="{FF2B5EF4-FFF2-40B4-BE49-F238E27FC236}">
                    <a16:creationId xmlns:a16="http://schemas.microsoft.com/office/drawing/2014/main" id="{EF94C4DF-11CA-4341-84CB-2713EEDFA859}"/>
                  </a:ext>
                </a:extLst>
              </p14:cNvPr>
              <p14:cNvContentPartPr/>
              <p14:nvPr/>
            </p14:nvContentPartPr>
            <p14:xfrm>
              <a:off x="2043688" y="2026800"/>
              <a:ext cx="52200" cy="46440"/>
            </p14:xfrm>
          </p:contentPart>
        </mc:Choice>
        <mc:Fallback xmlns="">
          <p:pic>
            <p:nvPicPr>
              <p:cNvPr id="137" name="Ink 136">
                <a:extLst>
                  <a:ext uri="{FF2B5EF4-FFF2-40B4-BE49-F238E27FC236}">
                    <a16:creationId xmlns:a16="http://schemas.microsoft.com/office/drawing/2014/main" id="{EF94C4DF-11CA-4341-84CB-2713EEDFA859}"/>
                  </a:ext>
                </a:extLst>
              </p:cNvPr>
              <p:cNvPicPr/>
              <p:nvPr/>
            </p:nvPicPr>
            <p:blipFill>
              <a:blip r:embed="rId65"/>
              <a:stretch>
                <a:fillRect/>
              </a:stretch>
            </p:blipFill>
            <p:spPr>
              <a:xfrm>
                <a:off x="2034688" y="2017800"/>
                <a:ext cx="69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8" name="Ink 137">
                <a:extLst>
                  <a:ext uri="{FF2B5EF4-FFF2-40B4-BE49-F238E27FC236}">
                    <a16:creationId xmlns:a16="http://schemas.microsoft.com/office/drawing/2014/main" id="{0AEF5D8E-9604-4110-A730-F4BCAB2D2776}"/>
                  </a:ext>
                </a:extLst>
              </p14:cNvPr>
              <p14:cNvContentPartPr/>
              <p14:nvPr/>
            </p14:nvContentPartPr>
            <p14:xfrm>
              <a:off x="5299507" y="5027580"/>
              <a:ext cx="1496520" cy="59760"/>
            </p14:xfrm>
          </p:contentPart>
        </mc:Choice>
        <mc:Fallback xmlns="">
          <p:pic>
            <p:nvPicPr>
              <p:cNvPr id="138" name="Ink 137">
                <a:extLst>
                  <a:ext uri="{FF2B5EF4-FFF2-40B4-BE49-F238E27FC236}">
                    <a16:creationId xmlns:a16="http://schemas.microsoft.com/office/drawing/2014/main" id="{0AEF5D8E-9604-4110-A730-F4BCAB2D2776}"/>
                  </a:ext>
                </a:extLst>
              </p:cNvPr>
              <p:cNvPicPr/>
              <p:nvPr/>
            </p:nvPicPr>
            <p:blipFill>
              <a:blip r:embed="rId67"/>
              <a:stretch>
                <a:fillRect/>
              </a:stretch>
            </p:blipFill>
            <p:spPr>
              <a:xfrm>
                <a:off x="5263507" y="4956011"/>
                <a:ext cx="1568160" cy="2025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9" name="Ink 138">
                <a:extLst>
                  <a:ext uri="{FF2B5EF4-FFF2-40B4-BE49-F238E27FC236}">
                    <a16:creationId xmlns:a16="http://schemas.microsoft.com/office/drawing/2014/main" id="{E30ED078-1BC1-4238-941D-41DDFCD2A651}"/>
                  </a:ext>
                </a:extLst>
              </p14:cNvPr>
              <p14:cNvContentPartPr/>
              <p14:nvPr/>
            </p14:nvContentPartPr>
            <p14:xfrm>
              <a:off x="4099288" y="1823400"/>
              <a:ext cx="180000" cy="22680"/>
            </p14:xfrm>
          </p:contentPart>
        </mc:Choice>
        <mc:Fallback xmlns="">
          <p:pic>
            <p:nvPicPr>
              <p:cNvPr id="139" name="Ink 138">
                <a:extLst>
                  <a:ext uri="{FF2B5EF4-FFF2-40B4-BE49-F238E27FC236}">
                    <a16:creationId xmlns:a16="http://schemas.microsoft.com/office/drawing/2014/main" id="{E30ED078-1BC1-4238-941D-41DDFCD2A651}"/>
                  </a:ext>
                </a:extLst>
              </p:cNvPr>
              <p:cNvPicPr/>
              <p:nvPr/>
            </p:nvPicPr>
            <p:blipFill>
              <a:blip r:embed="rId69"/>
              <a:stretch>
                <a:fillRect/>
              </a:stretch>
            </p:blipFill>
            <p:spPr>
              <a:xfrm>
                <a:off x="4063288" y="1751760"/>
                <a:ext cx="251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0" name="Ink 139">
                <a:extLst>
                  <a:ext uri="{FF2B5EF4-FFF2-40B4-BE49-F238E27FC236}">
                    <a16:creationId xmlns:a16="http://schemas.microsoft.com/office/drawing/2014/main" id="{4A508614-B912-4AE4-B244-011B2CB99AFA}"/>
                  </a:ext>
                </a:extLst>
              </p14:cNvPr>
              <p14:cNvContentPartPr/>
              <p14:nvPr/>
            </p14:nvContentPartPr>
            <p14:xfrm>
              <a:off x="7374187" y="5090580"/>
              <a:ext cx="1560240" cy="72720"/>
            </p14:xfrm>
          </p:contentPart>
        </mc:Choice>
        <mc:Fallback xmlns="">
          <p:pic>
            <p:nvPicPr>
              <p:cNvPr id="140" name="Ink 139">
                <a:extLst>
                  <a:ext uri="{FF2B5EF4-FFF2-40B4-BE49-F238E27FC236}">
                    <a16:creationId xmlns:a16="http://schemas.microsoft.com/office/drawing/2014/main" id="{4A508614-B912-4AE4-B244-011B2CB99AFA}"/>
                  </a:ext>
                </a:extLst>
              </p:cNvPr>
              <p:cNvPicPr/>
              <p:nvPr/>
            </p:nvPicPr>
            <p:blipFill>
              <a:blip r:embed="rId71"/>
              <a:stretch>
                <a:fillRect/>
              </a:stretch>
            </p:blipFill>
            <p:spPr>
              <a:xfrm>
                <a:off x="7338187" y="5018222"/>
                <a:ext cx="1631880" cy="217075"/>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1" name="Ink 140">
                <a:extLst>
                  <a:ext uri="{FF2B5EF4-FFF2-40B4-BE49-F238E27FC236}">
                    <a16:creationId xmlns:a16="http://schemas.microsoft.com/office/drawing/2014/main" id="{D44842A5-EBF0-4514-9AC3-4F418D3666BC}"/>
                  </a:ext>
                </a:extLst>
              </p14:cNvPr>
              <p14:cNvContentPartPr/>
              <p14:nvPr/>
            </p14:nvContentPartPr>
            <p14:xfrm>
              <a:off x="6490048" y="1628280"/>
              <a:ext cx="2105640" cy="2001600"/>
            </p14:xfrm>
          </p:contentPart>
        </mc:Choice>
        <mc:Fallback xmlns="">
          <p:pic>
            <p:nvPicPr>
              <p:cNvPr id="141" name="Ink 140">
                <a:extLst>
                  <a:ext uri="{FF2B5EF4-FFF2-40B4-BE49-F238E27FC236}">
                    <a16:creationId xmlns:a16="http://schemas.microsoft.com/office/drawing/2014/main" id="{D44842A5-EBF0-4514-9AC3-4F418D3666BC}"/>
                  </a:ext>
                </a:extLst>
              </p:cNvPr>
              <p:cNvPicPr/>
              <p:nvPr/>
            </p:nvPicPr>
            <p:blipFill>
              <a:blip r:embed="rId73"/>
              <a:stretch>
                <a:fillRect/>
              </a:stretch>
            </p:blipFill>
            <p:spPr>
              <a:xfrm>
                <a:off x="6454048" y="1556640"/>
                <a:ext cx="2177280" cy="214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2" name="Ink 141">
                <a:extLst>
                  <a:ext uri="{FF2B5EF4-FFF2-40B4-BE49-F238E27FC236}">
                    <a16:creationId xmlns:a16="http://schemas.microsoft.com/office/drawing/2014/main" id="{DCFAF5A1-1A6B-4F02-B995-BB5168E531D8}"/>
                  </a:ext>
                </a:extLst>
              </p14:cNvPr>
              <p14:cNvContentPartPr/>
              <p14:nvPr/>
            </p14:nvContentPartPr>
            <p14:xfrm>
              <a:off x="8180248" y="2371680"/>
              <a:ext cx="217080" cy="33480"/>
            </p14:xfrm>
          </p:contentPart>
        </mc:Choice>
        <mc:Fallback xmlns="">
          <p:pic>
            <p:nvPicPr>
              <p:cNvPr id="142" name="Ink 141">
                <a:extLst>
                  <a:ext uri="{FF2B5EF4-FFF2-40B4-BE49-F238E27FC236}">
                    <a16:creationId xmlns:a16="http://schemas.microsoft.com/office/drawing/2014/main" id="{DCFAF5A1-1A6B-4F02-B995-BB5168E531D8}"/>
                  </a:ext>
                </a:extLst>
              </p:cNvPr>
              <p:cNvPicPr/>
              <p:nvPr/>
            </p:nvPicPr>
            <p:blipFill>
              <a:blip r:embed="rId75"/>
              <a:stretch>
                <a:fillRect/>
              </a:stretch>
            </p:blipFill>
            <p:spPr>
              <a:xfrm>
                <a:off x="8144608" y="2299680"/>
                <a:ext cx="288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3" name="Ink 142">
                <a:extLst>
                  <a:ext uri="{FF2B5EF4-FFF2-40B4-BE49-F238E27FC236}">
                    <a16:creationId xmlns:a16="http://schemas.microsoft.com/office/drawing/2014/main" id="{CD67EB81-A247-4AAB-9BF3-7B78E8522097}"/>
                  </a:ext>
                </a:extLst>
              </p14:cNvPr>
              <p14:cNvContentPartPr/>
              <p14:nvPr/>
            </p14:nvContentPartPr>
            <p14:xfrm>
              <a:off x="5322907" y="5580180"/>
              <a:ext cx="1843560" cy="70560"/>
            </p14:xfrm>
          </p:contentPart>
        </mc:Choice>
        <mc:Fallback xmlns="">
          <p:pic>
            <p:nvPicPr>
              <p:cNvPr id="143" name="Ink 142">
                <a:extLst>
                  <a:ext uri="{FF2B5EF4-FFF2-40B4-BE49-F238E27FC236}">
                    <a16:creationId xmlns:a16="http://schemas.microsoft.com/office/drawing/2014/main" id="{CD67EB81-A247-4AAB-9BF3-7B78E8522097}"/>
                  </a:ext>
                </a:extLst>
              </p:cNvPr>
              <p:cNvPicPr/>
              <p:nvPr/>
            </p:nvPicPr>
            <p:blipFill>
              <a:blip r:embed="rId77"/>
              <a:stretch>
                <a:fillRect/>
              </a:stretch>
            </p:blipFill>
            <p:spPr>
              <a:xfrm>
                <a:off x="5286907" y="5508180"/>
                <a:ext cx="1915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4" name="Ink 143">
                <a:extLst>
                  <a:ext uri="{FF2B5EF4-FFF2-40B4-BE49-F238E27FC236}">
                    <a16:creationId xmlns:a16="http://schemas.microsoft.com/office/drawing/2014/main" id="{27CD4B9D-0618-476F-9E71-B7BBABA9FACD}"/>
                  </a:ext>
                </a:extLst>
              </p14:cNvPr>
              <p14:cNvContentPartPr/>
              <p14:nvPr/>
            </p14:nvContentPartPr>
            <p14:xfrm>
              <a:off x="7519267" y="5666580"/>
              <a:ext cx="1360800" cy="66960"/>
            </p14:xfrm>
          </p:contentPart>
        </mc:Choice>
        <mc:Fallback xmlns="">
          <p:pic>
            <p:nvPicPr>
              <p:cNvPr id="144" name="Ink 143">
                <a:extLst>
                  <a:ext uri="{FF2B5EF4-FFF2-40B4-BE49-F238E27FC236}">
                    <a16:creationId xmlns:a16="http://schemas.microsoft.com/office/drawing/2014/main" id="{27CD4B9D-0618-476F-9E71-B7BBABA9FACD}"/>
                  </a:ext>
                </a:extLst>
              </p:cNvPr>
              <p:cNvPicPr/>
              <p:nvPr/>
            </p:nvPicPr>
            <p:blipFill>
              <a:blip r:embed="rId79"/>
              <a:stretch>
                <a:fillRect/>
              </a:stretch>
            </p:blipFill>
            <p:spPr>
              <a:xfrm>
                <a:off x="7483277" y="5594580"/>
                <a:ext cx="1432421"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5" name="Ink 144">
                <a:extLst>
                  <a:ext uri="{FF2B5EF4-FFF2-40B4-BE49-F238E27FC236}">
                    <a16:creationId xmlns:a16="http://schemas.microsoft.com/office/drawing/2014/main" id="{94BCCE59-EF76-4660-84EE-64155C22CCDA}"/>
                  </a:ext>
                </a:extLst>
              </p14:cNvPr>
              <p14:cNvContentPartPr/>
              <p14:nvPr/>
            </p14:nvContentPartPr>
            <p14:xfrm>
              <a:off x="4583848" y="1827000"/>
              <a:ext cx="226080" cy="28080"/>
            </p14:xfrm>
          </p:contentPart>
        </mc:Choice>
        <mc:Fallback xmlns="">
          <p:pic>
            <p:nvPicPr>
              <p:cNvPr id="145" name="Ink 144">
                <a:extLst>
                  <a:ext uri="{FF2B5EF4-FFF2-40B4-BE49-F238E27FC236}">
                    <a16:creationId xmlns:a16="http://schemas.microsoft.com/office/drawing/2014/main" id="{94BCCE59-EF76-4660-84EE-64155C22CCDA}"/>
                  </a:ext>
                </a:extLst>
              </p:cNvPr>
              <p:cNvPicPr/>
              <p:nvPr/>
            </p:nvPicPr>
            <p:blipFill>
              <a:blip r:embed="rId81"/>
              <a:stretch>
                <a:fillRect/>
              </a:stretch>
            </p:blipFill>
            <p:spPr>
              <a:xfrm>
                <a:off x="4547848" y="1755000"/>
                <a:ext cx="297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6" name="Ink 145">
                <a:extLst>
                  <a:ext uri="{FF2B5EF4-FFF2-40B4-BE49-F238E27FC236}">
                    <a16:creationId xmlns:a16="http://schemas.microsoft.com/office/drawing/2014/main" id="{25D7F486-E49D-466D-8FC7-5276DC67A266}"/>
                  </a:ext>
                </a:extLst>
              </p14:cNvPr>
              <p14:cNvContentPartPr/>
              <p14:nvPr/>
            </p14:nvContentPartPr>
            <p14:xfrm>
              <a:off x="8244328" y="2866320"/>
              <a:ext cx="265680" cy="15120"/>
            </p14:xfrm>
          </p:contentPart>
        </mc:Choice>
        <mc:Fallback xmlns="">
          <p:pic>
            <p:nvPicPr>
              <p:cNvPr id="146" name="Ink 145">
                <a:extLst>
                  <a:ext uri="{FF2B5EF4-FFF2-40B4-BE49-F238E27FC236}">
                    <a16:creationId xmlns:a16="http://schemas.microsoft.com/office/drawing/2014/main" id="{25D7F486-E49D-466D-8FC7-5276DC67A266}"/>
                  </a:ext>
                </a:extLst>
              </p:cNvPr>
              <p:cNvPicPr/>
              <p:nvPr/>
            </p:nvPicPr>
            <p:blipFill>
              <a:blip r:embed="rId83"/>
              <a:stretch>
                <a:fillRect/>
              </a:stretch>
            </p:blipFill>
            <p:spPr>
              <a:xfrm>
                <a:off x="8208688" y="2794680"/>
                <a:ext cx="337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5" name="Ink 154">
                <a:extLst>
                  <a:ext uri="{FF2B5EF4-FFF2-40B4-BE49-F238E27FC236}">
                    <a16:creationId xmlns:a16="http://schemas.microsoft.com/office/drawing/2014/main" id="{9CCA24B8-DBB9-4750-9461-B6A2534209B3}"/>
                  </a:ext>
                </a:extLst>
              </p14:cNvPr>
              <p14:cNvContentPartPr/>
              <p14:nvPr/>
            </p14:nvContentPartPr>
            <p14:xfrm>
              <a:off x="2022448" y="3389760"/>
              <a:ext cx="178560" cy="253440"/>
            </p14:xfrm>
          </p:contentPart>
        </mc:Choice>
        <mc:Fallback xmlns="">
          <p:pic>
            <p:nvPicPr>
              <p:cNvPr id="155" name="Ink 154">
                <a:extLst>
                  <a:ext uri="{FF2B5EF4-FFF2-40B4-BE49-F238E27FC236}">
                    <a16:creationId xmlns:a16="http://schemas.microsoft.com/office/drawing/2014/main" id="{9CCA24B8-DBB9-4750-9461-B6A2534209B3}"/>
                  </a:ext>
                </a:extLst>
              </p:cNvPr>
              <p:cNvPicPr/>
              <p:nvPr/>
            </p:nvPicPr>
            <p:blipFill>
              <a:blip r:embed="rId85"/>
              <a:stretch>
                <a:fillRect/>
              </a:stretch>
            </p:blipFill>
            <p:spPr>
              <a:xfrm>
                <a:off x="2013808" y="3381120"/>
                <a:ext cx="196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2" name="Ink 161">
                <a:extLst>
                  <a:ext uri="{FF2B5EF4-FFF2-40B4-BE49-F238E27FC236}">
                    <a16:creationId xmlns:a16="http://schemas.microsoft.com/office/drawing/2014/main" id="{84F4ACB8-834A-4E63-9672-AAF477EF86E5}"/>
                  </a:ext>
                </a:extLst>
              </p14:cNvPr>
              <p14:cNvContentPartPr/>
              <p14:nvPr/>
            </p14:nvContentPartPr>
            <p14:xfrm>
              <a:off x="5189728" y="3272400"/>
              <a:ext cx="248760" cy="307800"/>
            </p14:xfrm>
          </p:contentPart>
        </mc:Choice>
        <mc:Fallback xmlns="">
          <p:pic>
            <p:nvPicPr>
              <p:cNvPr id="162" name="Ink 161">
                <a:extLst>
                  <a:ext uri="{FF2B5EF4-FFF2-40B4-BE49-F238E27FC236}">
                    <a16:creationId xmlns:a16="http://schemas.microsoft.com/office/drawing/2014/main" id="{84F4ACB8-834A-4E63-9672-AAF477EF86E5}"/>
                  </a:ext>
                </a:extLst>
              </p:cNvPr>
              <p:cNvPicPr/>
              <p:nvPr/>
            </p:nvPicPr>
            <p:blipFill>
              <a:blip r:embed="rId87"/>
              <a:stretch>
                <a:fillRect/>
              </a:stretch>
            </p:blipFill>
            <p:spPr>
              <a:xfrm>
                <a:off x="5180728" y="3263760"/>
                <a:ext cx="266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3" name="Ink 162">
                <a:extLst>
                  <a:ext uri="{FF2B5EF4-FFF2-40B4-BE49-F238E27FC236}">
                    <a16:creationId xmlns:a16="http://schemas.microsoft.com/office/drawing/2014/main" id="{D6DEC329-9615-4367-9701-0136FA2C7E1B}"/>
                  </a:ext>
                </a:extLst>
              </p14:cNvPr>
              <p14:cNvContentPartPr/>
              <p14:nvPr/>
            </p14:nvContentPartPr>
            <p14:xfrm>
              <a:off x="3301168" y="1720080"/>
              <a:ext cx="1743120" cy="1968480"/>
            </p14:xfrm>
          </p:contentPart>
        </mc:Choice>
        <mc:Fallback xmlns="">
          <p:pic>
            <p:nvPicPr>
              <p:cNvPr id="163" name="Ink 162">
                <a:extLst>
                  <a:ext uri="{FF2B5EF4-FFF2-40B4-BE49-F238E27FC236}">
                    <a16:creationId xmlns:a16="http://schemas.microsoft.com/office/drawing/2014/main" id="{D6DEC329-9615-4367-9701-0136FA2C7E1B}"/>
                  </a:ext>
                </a:extLst>
              </p:cNvPr>
              <p:cNvPicPr/>
              <p:nvPr/>
            </p:nvPicPr>
            <p:blipFill>
              <a:blip r:embed="rId89"/>
              <a:stretch>
                <a:fillRect/>
              </a:stretch>
            </p:blipFill>
            <p:spPr>
              <a:xfrm>
                <a:off x="3292168" y="1711082"/>
                <a:ext cx="1760760" cy="198611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4" name="Ink 163">
                <a:extLst>
                  <a:ext uri="{FF2B5EF4-FFF2-40B4-BE49-F238E27FC236}">
                    <a16:creationId xmlns:a16="http://schemas.microsoft.com/office/drawing/2014/main" id="{DBCA12B3-9792-4784-BEED-A772DF4BE7BB}"/>
                  </a:ext>
                </a:extLst>
              </p14:cNvPr>
              <p14:cNvContentPartPr/>
              <p14:nvPr/>
            </p14:nvContentPartPr>
            <p14:xfrm>
              <a:off x="37048" y="1770120"/>
              <a:ext cx="1779480" cy="1908000"/>
            </p14:xfrm>
          </p:contentPart>
        </mc:Choice>
        <mc:Fallback xmlns="">
          <p:pic>
            <p:nvPicPr>
              <p:cNvPr id="164" name="Ink 163">
                <a:extLst>
                  <a:ext uri="{FF2B5EF4-FFF2-40B4-BE49-F238E27FC236}">
                    <a16:creationId xmlns:a16="http://schemas.microsoft.com/office/drawing/2014/main" id="{DBCA12B3-9792-4784-BEED-A772DF4BE7BB}"/>
                  </a:ext>
                </a:extLst>
              </p:cNvPr>
              <p:cNvPicPr/>
              <p:nvPr/>
            </p:nvPicPr>
            <p:blipFill>
              <a:blip r:embed="rId91"/>
              <a:stretch>
                <a:fillRect/>
              </a:stretch>
            </p:blipFill>
            <p:spPr>
              <a:xfrm>
                <a:off x="28048" y="1761122"/>
                <a:ext cx="1797120" cy="1925637"/>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2" name="Ink 171">
                <a:extLst>
                  <a:ext uri="{FF2B5EF4-FFF2-40B4-BE49-F238E27FC236}">
                    <a16:creationId xmlns:a16="http://schemas.microsoft.com/office/drawing/2014/main" id="{4B44DE22-206F-4542-827B-5DC50979F156}"/>
                  </a:ext>
                </a:extLst>
              </p14:cNvPr>
              <p14:cNvContentPartPr/>
              <p14:nvPr/>
            </p14:nvContentPartPr>
            <p14:xfrm>
              <a:off x="6307168" y="1702440"/>
              <a:ext cx="2112120" cy="2032920"/>
            </p14:xfrm>
          </p:contentPart>
        </mc:Choice>
        <mc:Fallback xmlns="">
          <p:pic>
            <p:nvPicPr>
              <p:cNvPr id="172" name="Ink 171">
                <a:extLst>
                  <a:ext uri="{FF2B5EF4-FFF2-40B4-BE49-F238E27FC236}">
                    <a16:creationId xmlns:a16="http://schemas.microsoft.com/office/drawing/2014/main" id="{4B44DE22-206F-4542-827B-5DC50979F156}"/>
                  </a:ext>
                </a:extLst>
              </p:cNvPr>
              <p:cNvPicPr/>
              <p:nvPr/>
            </p:nvPicPr>
            <p:blipFill>
              <a:blip r:embed="rId93"/>
              <a:stretch>
                <a:fillRect/>
              </a:stretch>
            </p:blipFill>
            <p:spPr>
              <a:xfrm>
                <a:off x="6298168" y="1693440"/>
                <a:ext cx="2129760" cy="2050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4" name="Ink 193">
                <a:extLst>
                  <a:ext uri="{FF2B5EF4-FFF2-40B4-BE49-F238E27FC236}">
                    <a16:creationId xmlns:a16="http://schemas.microsoft.com/office/drawing/2014/main" id="{E19FE3CD-D6CA-47EA-9618-14A5AACE6165}"/>
                  </a:ext>
                </a:extLst>
              </p14:cNvPr>
              <p14:cNvContentPartPr/>
              <p14:nvPr/>
            </p14:nvContentPartPr>
            <p14:xfrm>
              <a:off x="322209" y="4024260"/>
              <a:ext cx="3123298" cy="1712872"/>
            </p14:xfrm>
          </p:contentPart>
        </mc:Choice>
        <mc:Fallback xmlns="">
          <p:pic>
            <p:nvPicPr>
              <p:cNvPr id="194" name="Ink 193">
                <a:extLst>
                  <a:ext uri="{FF2B5EF4-FFF2-40B4-BE49-F238E27FC236}">
                    <a16:creationId xmlns:a16="http://schemas.microsoft.com/office/drawing/2014/main" id="{E19FE3CD-D6CA-47EA-9618-14A5AACE6165}"/>
                  </a:ext>
                </a:extLst>
              </p:cNvPr>
              <p:cNvPicPr/>
              <p:nvPr/>
            </p:nvPicPr>
            <p:blipFill>
              <a:blip r:embed="rId95"/>
              <a:stretch>
                <a:fillRect/>
              </a:stretch>
            </p:blipFill>
            <p:spPr>
              <a:xfrm>
                <a:off x="313209" y="4015262"/>
                <a:ext cx="3140938" cy="1730508"/>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Ink 55">
                <a:extLst>
                  <a:ext uri="{FF2B5EF4-FFF2-40B4-BE49-F238E27FC236}">
                    <a16:creationId xmlns:a16="http://schemas.microsoft.com/office/drawing/2014/main" id="{41FF17EF-89A6-4B30-BEC1-9183C3DD6F83}"/>
                  </a:ext>
                </a:extLst>
              </p14:cNvPr>
              <p14:cNvContentPartPr/>
              <p14:nvPr/>
            </p14:nvContentPartPr>
            <p14:xfrm>
              <a:off x="3790556" y="6186954"/>
              <a:ext cx="105120" cy="178200"/>
            </p14:xfrm>
          </p:contentPart>
        </mc:Choice>
        <mc:Fallback xmlns="">
          <p:pic>
            <p:nvPicPr>
              <p:cNvPr id="56" name="Ink 55">
                <a:extLst>
                  <a:ext uri="{FF2B5EF4-FFF2-40B4-BE49-F238E27FC236}">
                    <a16:creationId xmlns:a16="http://schemas.microsoft.com/office/drawing/2014/main" id="{41FF17EF-89A6-4B30-BEC1-9183C3DD6F83}"/>
                  </a:ext>
                </a:extLst>
              </p:cNvPr>
              <p:cNvPicPr/>
              <p:nvPr/>
            </p:nvPicPr>
            <p:blipFill>
              <a:blip r:embed="rId99"/>
              <a:stretch>
                <a:fillRect/>
              </a:stretch>
            </p:blipFill>
            <p:spPr>
              <a:xfrm>
                <a:off x="3781916" y="6177954"/>
                <a:ext cx="122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Ink 56">
                <a:extLst>
                  <a:ext uri="{FF2B5EF4-FFF2-40B4-BE49-F238E27FC236}">
                    <a16:creationId xmlns:a16="http://schemas.microsoft.com/office/drawing/2014/main" id="{F6203C43-3F94-479F-B3FC-7E558790E776}"/>
                  </a:ext>
                </a:extLst>
              </p14:cNvPr>
              <p14:cNvContentPartPr/>
              <p14:nvPr/>
            </p14:nvContentPartPr>
            <p14:xfrm>
              <a:off x="3376916" y="6204594"/>
              <a:ext cx="354600" cy="146520"/>
            </p14:xfrm>
          </p:contentPart>
        </mc:Choice>
        <mc:Fallback xmlns="">
          <p:pic>
            <p:nvPicPr>
              <p:cNvPr id="57" name="Ink 56">
                <a:extLst>
                  <a:ext uri="{FF2B5EF4-FFF2-40B4-BE49-F238E27FC236}">
                    <a16:creationId xmlns:a16="http://schemas.microsoft.com/office/drawing/2014/main" id="{F6203C43-3F94-479F-B3FC-7E558790E776}"/>
                  </a:ext>
                </a:extLst>
              </p:cNvPr>
              <p:cNvPicPr/>
              <p:nvPr/>
            </p:nvPicPr>
            <p:blipFill>
              <a:blip r:embed="rId101"/>
              <a:stretch>
                <a:fillRect/>
              </a:stretch>
            </p:blipFill>
            <p:spPr>
              <a:xfrm>
                <a:off x="3368276" y="6195954"/>
                <a:ext cx="372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1" name="Ink 80">
                <a:extLst>
                  <a:ext uri="{FF2B5EF4-FFF2-40B4-BE49-F238E27FC236}">
                    <a16:creationId xmlns:a16="http://schemas.microsoft.com/office/drawing/2014/main" id="{CAECE06E-0015-408A-B825-BD20EFD52CA6}"/>
                  </a:ext>
                </a:extLst>
              </p14:cNvPr>
              <p14:cNvContentPartPr/>
              <p14:nvPr/>
            </p14:nvContentPartPr>
            <p14:xfrm>
              <a:off x="4734970" y="6367061"/>
              <a:ext cx="84600" cy="3240"/>
            </p14:xfrm>
          </p:contentPart>
        </mc:Choice>
        <mc:Fallback xmlns="">
          <p:pic>
            <p:nvPicPr>
              <p:cNvPr id="81" name="Ink 80">
                <a:extLst>
                  <a:ext uri="{FF2B5EF4-FFF2-40B4-BE49-F238E27FC236}">
                    <a16:creationId xmlns:a16="http://schemas.microsoft.com/office/drawing/2014/main" id="{CAECE06E-0015-408A-B825-BD20EFD52CA6}"/>
                  </a:ext>
                </a:extLst>
              </p:cNvPr>
              <p:cNvPicPr/>
              <p:nvPr/>
            </p:nvPicPr>
            <p:blipFill>
              <a:blip r:embed="rId107"/>
              <a:stretch>
                <a:fillRect/>
              </a:stretch>
            </p:blipFill>
            <p:spPr>
              <a:xfrm>
                <a:off x="4726330" y="6358421"/>
                <a:ext cx="102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A16D6D2A-8E12-40FE-95F0-86FD27F04798}"/>
                  </a:ext>
                </a:extLst>
              </p14:cNvPr>
              <p14:cNvContentPartPr/>
              <p14:nvPr/>
            </p14:nvContentPartPr>
            <p14:xfrm>
              <a:off x="4718050" y="6259781"/>
              <a:ext cx="135000" cy="18720"/>
            </p14:xfrm>
          </p:contentPart>
        </mc:Choice>
        <mc:Fallback xmlns="">
          <p:pic>
            <p:nvPicPr>
              <p:cNvPr id="82" name="Ink 81">
                <a:extLst>
                  <a:ext uri="{FF2B5EF4-FFF2-40B4-BE49-F238E27FC236}">
                    <a16:creationId xmlns:a16="http://schemas.microsoft.com/office/drawing/2014/main" id="{A16D6D2A-8E12-40FE-95F0-86FD27F04798}"/>
                  </a:ext>
                </a:extLst>
              </p:cNvPr>
              <p:cNvPicPr/>
              <p:nvPr/>
            </p:nvPicPr>
            <p:blipFill>
              <a:blip r:embed="rId109"/>
              <a:stretch>
                <a:fillRect/>
              </a:stretch>
            </p:blipFill>
            <p:spPr>
              <a:xfrm>
                <a:off x="4709050" y="6250781"/>
                <a:ext cx="152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6" name="Ink 95">
                <a:extLst>
                  <a:ext uri="{FF2B5EF4-FFF2-40B4-BE49-F238E27FC236}">
                    <a16:creationId xmlns:a16="http://schemas.microsoft.com/office/drawing/2014/main" id="{3ADCFFDA-DACB-49F0-A121-3C18665BDC5E}"/>
                  </a:ext>
                </a:extLst>
              </p14:cNvPr>
              <p14:cNvContentPartPr/>
              <p14:nvPr/>
            </p14:nvContentPartPr>
            <p14:xfrm>
              <a:off x="4984090" y="6066461"/>
              <a:ext cx="1065600" cy="457200"/>
            </p14:xfrm>
          </p:contentPart>
        </mc:Choice>
        <mc:Fallback xmlns="">
          <p:pic>
            <p:nvPicPr>
              <p:cNvPr id="96" name="Ink 95">
                <a:extLst>
                  <a:ext uri="{FF2B5EF4-FFF2-40B4-BE49-F238E27FC236}">
                    <a16:creationId xmlns:a16="http://schemas.microsoft.com/office/drawing/2014/main" id="{3ADCFFDA-DACB-49F0-A121-3C18665BDC5E}"/>
                  </a:ext>
                </a:extLst>
              </p:cNvPr>
              <p:cNvPicPr/>
              <p:nvPr/>
            </p:nvPicPr>
            <p:blipFill>
              <a:blip r:embed="rId111"/>
              <a:stretch>
                <a:fillRect/>
              </a:stretch>
            </p:blipFill>
            <p:spPr>
              <a:xfrm>
                <a:off x="4975090" y="6057461"/>
                <a:ext cx="108324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1" name="Ink 100">
                <a:extLst>
                  <a:ext uri="{FF2B5EF4-FFF2-40B4-BE49-F238E27FC236}">
                    <a16:creationId xmlns:a16="http://schemas.microsoft.com/office/drawing/2014/main" id="{EA3E9B74-21A5-4350-AE33-171612497B07}"/>
                  </a:ext>
                </a:extLst>
              </p14:cNvPr>
              <p14:cNvContentPartPr/>
              <p14:nvPr/>
            </p14:nvContentPartPr>
            <p14:xfrm>
              <a:off x="61090" y="5934341"/>
              <a:ext cx="338760" cy="280080"/>
            </p14:xfrm>
          </p:contentPart>
        </mc:Choice>
        <mc:Fallback xmlns="">
          <p:pic>
            <p:nvPicPr>
              <p:cNvPr id="101" name="Ink 100">
                <a:extLst>
                  <a:ext uri="{FF2B5EF4-FFF2-40B4-BE49-F238E27FC236}">
                    <a16:creationId xmlns:a16="http://schemas.microsoft.com/office/drawing/2014/main" id="{EA3E9B74-21A5-4350-AE33-171612497B07}"/>
                  </a:ext>
                </a:extLst>
              </p:cNvPr>
              <p:cNvPicPr/>
              <p:nvPr/>
            </p:nvPicPr>
            <p:blipFill>
              <a:blip r:embed="rId113"/>
              <a:stretch>
                <a:fillRect/>
              </a:stretch>
            </p:blipFill>
            <p:spPr>
              <a:xfrm>
                <a:off x="52450" y="5925341"/>
                <a:ext cx="3564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4" name="Ink 133">
                <a:extLst>
                  <a:ext uri="{FF2B5EF4-FFF2-40B4-BE49-F238E27FC236}">
                    <a16:creationId xmlns:a16="http://schemas.microsoft.com/office/drawing/2014/main" id="{4CF10BC1-44BE-4560-A3C1-4B425F0B091D}"/>
                  </a:ext>
                </a:extLst>
              </p14:cNvPr>
              <p14:cNvContentPartPr/>
              <p14:nvPr/>
            </p14:nvContentPartPr>
            <p14:xfrm>
              <a:off x="6977050" y="6048821"/>
              <a:ext cx="523800" cy="489960"/>
            </p14:xfrm>
          </p:contentPart>
        </mc:Choice>
        <mc:Fallback xmlns="">
          <p:pic>
            <p:nvPicPr>
              <p:cNvPr id="134" name="Ink 133">
                <a:extLst>
                  <a:ext uri="{FF2B5EF4-FFF2-40B4-BE49-F238E27FC236}">
                    <a16:creationId xmlns:a16="http://schemas.microsoft.com/office/drawing/2014/main" id="{4CF10BC1-44BE-4560-A3C1-4B425F0B091D}"/>
                  </a:ext>
                </a:extLst>
              </p:cNvPr>
              <p:cNvPicPr/>
              <p:nvPr/>
            </p:nvPicPr>
            <p:blipFill>
              <a:blip r:embed="rId115"/>
              <a:stretch>
                <a:fillRect/>
              </a:stretch>
            </p:blipFill>
            <p:spPr>
              <a:xfrm>
                <a:off x="6968050" y="6039821"/>
                <a:ext cx="54144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8" name="Ink 147">
                <a:extLst>
                  <a:ext uri="{FF2B5EF4-FFF2-40B4-BE49-F238E27FC236}">
                    <a16:creationId xmlns:a16="http://schemas.microsoft.com/office/drawing/2014/main" id="{D099C8F4-C1A8-48DB-9561-4EDD92743881}"/>
                  </a:ext>
                </a:extLst>
              </p14:cNvPr>
              <p14:cNvContentPartPr/>
              <p14:nvPr/>
            </p14:nvContentPartPr>
            <p14:xfrm>
              <a:off x="6131050" y="6034061"/>
              <a:ext cx="725040" cy="540360"/>
            </p14:xfrm>
          </p:contentPart>
        </mc:Choice>
        <mc:Fallback xmlns="">
          <p:pic>
            <p:nvPicPr>
              <p:cNvPr id="148" name="Ink 147">
                <a:extLst>
                  <a:ext uri="{FF2B5EF4-FFF2-40B4-BE49-F238E27FC236}">
                    <a16:creationId xmlns:a16="http://schemas.microsoft.com/office/drawing/2014/main" id="{D099C8F4-C1A8-48DB-9561-4EDD92743881}"/>
                  </a:ext>
                </a:extLst>
              </p:cNvPr>
              <p:cNvPicPr/>
              <p:nvPr/>
            </p:nvPicPr>
            <p:blipFill>
              <a:blip r:embed="rId117"/>
              <a:stretch>
                <a:fillRect/>
              </a:stretch>
            </p:blipFill>
            <p:spPr>
              <a:xfrm>
                <a:off x="6122406" y="6025421"/>
                <a:ext cx="743049"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6" name="Ink 155">
                <a:extLst>
                  <a:ext uri="{FF2B5EF4-FFF2-40B4-BE49-F238E27FC236}">
                    <a16:creationId xmlns:a16="http://schemas.microsoft.com/office/drawing/2014/main" id="{AFB5E16E-7E4A-4485-8E53-6A6675E10BB8}"/>
                  </a:ext>
                </a:extLst>
              </p14:cNvPr>
              <p14:cNvContentPartPr/>
              <p14:nvPr/>
            </p14:nvContentPartPr>
            <p14:xfrm>
              <a:off x="7573570" y="6074741"/>
              <a:ext cx="265320" cy="433440"/>
            </p14:xfrm>
          </p:contentPart>
        </mc:Choice>
        <mc:Fallback xmlns="">
          <p:pic>
            <p:nvPicPr>
              <p:cNvPr id="156" name="Ink 155">
                <a:extLst>
                  <a:ext uri="{FF2B5EF4-FFF2-40B4-BE49-F238E27FC236}">
                    <a16:creationId xmlns:a16="http://schemas.microsoft.com/office/drawing/2014/main" id="{AFB5E16E-7E4A-4485-8E53-6A6675E10BB8}"/>
                  </a:ext>
                </a:extLst>
              </p:cNvPr>
              <p:cNvPicPr/>
              <p:nvPr/>
            </p:nvPicPr>
            <p:blipFill>
              <a:blip r:embed="rId119"/>
              <a:stretch>
                <a:fillRect/>
              </a:stretch>
            </p:blipFill>
            <p:spPr>
              <a:xfrm>
                <a:off x="7564570" y="6066101"/>
                <a:ext cx="2829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8" name="Ink 167">
                <a:extLst>
                  <a:ext uri="{FF2B5EF4-FFF2-40B4-BE49-F238E27FC236}">
                    <a16:creationId xmlns:a16="http://schemas.microsoft.com/office/drawing/2014/main" id="{209F8877-4432-4E56-833B-B8DDAA23D124}"/>
                  </a:ext>
                </a:extLst>
              </p14:cNvPr>
              <p14:cNvContentPartPr/>
              <p14:nvPr/>
            </p14:nvContentPartPr>
            <p14:xfrm>
              <a:off x="7916290" y="6013541"/>
              <a:ext cx="1153080" cy="558720"/>
            </p14:xfrm>
          </p:contentPart>
        </mc:Choice>
        <mc:Fallback xmlns="">
          <p:pic>
            <p:nvPicPr>
              <p:cNvPr id="168" name="Ink 167">
                <a:extLst>
                  <a:ext uri="{FF2B5EF4-FFF2-40B4-BE49-F238E27FC236}">
                    <a16:creationId xmlns:a16="http://schemas.microsoft.com/office/drawing/2014/main" id="{209F8877-4432-4E56-833B-B8DDAA23D124}"/>
                  </a:ext>
                </a:extLst>
              </p:cNvPr>
              <p:cNvPicPr/>
              <p:nvPr/>
            </p:nvPicPr>
            <p:blipFill>
              <a:blip r:embed="rId121"/>
              <a:stretch>
                <a:fillRect/>
              </a:stretch>
            </p:blipFill>
            <p:spPr>
              <a:xfrm>
                <a:off x="7907650" y="6004541"/>
                <a:ext cx="117072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80" name="Ink 179">
                <a:extLst>
                  <a:ext uri="{FF2B5EF4-FFF2-40B4-BE49-F238E27FC236}">
                    <a16:creationId xmlns:a16="http://schemas.microsoft.com/office/drawing/2014/main" id="{513F6CE6-EA80-4786-A04D-F898121FD851}"/>
                  </a:ext>
                </a:extLst>
              </p14:cNvPr>
              <p14:cNvContentPartPr/>
              <p14:nvPr/>
            </p14:nvContentPartPr>
            <p14:xfrm>
              <a:off x="1497490" y="6303701"/>
              <a:ext cx="6480" cy="9360"/>
            </p14:xfrm>
          </p:contentPart>
        </mc:Choice>
        <mc:Fallback xmlns="">
          <p:pic>
            <p:nvPicPr>
              <p:cNvPr id="180" name="Ink 179">
                <a:extLst>
                  <a:ext uri="{FF2B5EF4-FFF2-40B4-BE49-F238E27FC236}">
                    <a16:creationId xmlns:a16="http://schemas.microsoft.com/office/drawing/2014/main" id="{513F6CE6-EA80-4786-A04D-F898121FD851}"/>
                  </a:ext>
                </a:extLst>
              </p:cNvPr>
              <p:cNvPicPr/>
              <p:nvPr/>
            </p:nvPicPr>
            <p:blipFill>
              <a:blip r:embed="rId129"/>
              <a:stretch>
                <a:fillRect/>
              </a:stretch>
            </p:blipFill>
            <p:spPr>
              <a:xfrm>
                <a:off x="1488490" y="6294701"/>
                <a:ext cx="24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84" name="Ink 183">
                <a:extLst>
                  <a:ext uri="{FF2B5EF4-FFF2-40B4-BE49-F238E27FC236}">
                    <a16:creationId xmlns:a16="http://schemas.microsoft.com/office/drawing/2014/main" id="{7C533E5C-8B41-4C85-BE18-FD4E4798DE85}"/>
                  </a:ext>
                </a:extLst>
              </p14:cNvPr>
              <p14:cNvContentPartPr/>
              <p14:nvPr/>
            </p14:nvContentPartPr>
            <p14:xfrm>
              <a:off x="1747690" y="6039821"/>
              <a:ext cx="337680" cy="487440"/>
            </p14:xfrm>
          </p:contentPart>
        </mc:Choice>
        <mc:Fallback xmlns="">
          <p:pic>
            <p:nvPicPr>
              <p:cNvPr id="184" name="Ink 183">
                <a:extLst>
                  <a:ext uri="{FF2B5EF4-FFF2-40B4-BE49-F238E27FC236}">
                    <a16:creationId xmlns:a16="http://schemas.microsoft.com/office/drawing/2014/main" id="{7C533E5C-8B41-4C85-BE18-FD4E4798DE85}"/>
                  </a:ext>
                </a:extLst>
              </p:cNvPr>
              <p:cNvPicPr/>
              <p:nvPr/>
            </p:nvPicPr>
            <p:blipFill>
              <a:blip r:embed="rId131"/>
              <a:stretch>
                <a:fillRect/>
              </a:stretch>
            </p:blipFill>
            <p:spPr>
              <a:xfrm>
                <a:off x="1739050" y="6031181"/>
                <a:ext cx="35532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85" name="Ink 184">
                <a:extLst>
                  <a:ext uri="{FF2B5EF4-FFF2-40B4-BE49-F238E27FC236}">
                    <a16:creationId xmlns:a16="http://schemas.microsoft.com/office/drawing/2014/main" id="{F5A5450A-389A-404E-8459-23244D57E948}"/>
                  </a:ext>
                </a:extLst>
              </p14:cNvPr>
              <p14:cNvContentPartPr/>
              <p14:nvPr/>
            </p14:nvContentPartPr>
            <p14:xfrm>
              <a:off x="990250" y="6044141"/>
              <a:ext cx="430200" cy="243720"/>
            </p14:xfrm>
          </p:contentPart>
        </mc:Choice>
        <mc:Fallback xmlns="">
          <p:pic>
            <p:nvPicPr>
              <p:cNvPr id="185" name="Ink 184">
                <a:extLst>
                  <a:ext uri="{FF2B5EF4-FFF2-40B4-BE49-F238E27FC236}">
                    <a16:creationId xmlns:a16="http://schemas.microsoft.com/office/drawing/2014/main" id="{F5A5450A-389A-404E-8459-23244D57E948}"/>
                  </a:ext>
                </a:extLst>
              </p:cNvPr>
              <p:cNvPicPr/>
              <p:nvPr/>
            </p:nvPicPr>
            <p:blipFill>
              <a:blip r:embed="rId133"/>
              <a:stretch>
                <a:fillRect/>
              </a:stretch>
            </p:blipFill>
            <p:spPr>
              <a:xfrm>
                <a:off x="981258" y="6035501"/>
                <a:ext cx="447825"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86" name="Ink 185">
                <a:extLst>
                  <a:ext uri="{FF2B5EF4-FFF2-40B4-BE49-F238E27FC236}">
                    <a16:creationId xmlns:a16="http://schemas.microsoft.com/office/drawing/2014/main" id="{C94CD396-73B0-4C6E-93C3-8017E1600334}"/>
                  </a:ext>
                </a:extLst>
              </p14:cNvPr>
              <p14:cNvContentPartPr/>
              <p14:nvPr/>
            </p14:nvContentPartPr>
            <p14:xfrm>
              <a:off x="815650" y="6074381"/>
              <a:ext cx="111960" cy="360000"/>
            </p14:xfrm>
          </p:contentPart>
        </mc:Choice>
        <mc:Fallback xmlns="">
          <p:pic>
            <p:nvPicPr>
              <p:cNvPr id="186" name="Ink 185">
                <a:extLst>
                  <a:ext uri="{FF2B5EF4-FFF2-40B4-BE49-F238E27FC236}">
                    <a16:creationId xmlns:a16="http://schemas.microsoft.com/office/drawing/2014/main" id="{C94CD396-73B0-4C6E-93C3-8017E1600334}"/>
                  </a:ext>
                </a:extLst>
              </p:cNvPr>
              <p:cNvPicPr/>
              <p:nvPr/>
            </p:nvPicPr>
            <p:blipFill>
              <a:blip r:embed="rId135"/>
              <a:stretch>
                <a:fillRect/>
              </a:stretch>
            </p:blipFill>
            <p:spPr>
              <a:xfrm>
                <a:off x="807010" y="6065381"/>
                <a:ext cx="1296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 name="Ink 12">
                <a:extLst>
                  <a:ext uri="{FF2B5EF4-FFF2-40B4-BE49-F238E27FC236}">
                    <a16:creationId xmlns:a16="http://schemas.microsoft.com/office/drawing/2014/main" id="{07435623-D0B6-4C25-99C5-069AD3143CB9}"/>
                  </a:ext>
                </a:extLst>
              </p14:cNvPr>
              <p14:cNvContentPartPr/>
              <p14:nvPr/>
            </p14:nvContentPartPr>
            <p14:xfrm>
              <a:off x="2196178" y="6150252"/>
              <a:ext cx="517680" cy="257040"/>
            </p14:xfrm>
          </p:contentPart>
        </mc:Choice>
        <mc:Fallback xmlns="">
          <p:pic>
            <p:nvPicPr>
              <p:cNvPr id="13" name="Ink 12">
                <a:extLst>
                  <a:ext uri="{FF2B5EF4-FFF2-40B4-BE49-F238E27FC236}">
                    <a16:creationId xmlns:a16="http://schemas.microsoft.com/office/drawing/2014/main" id="{07435623-D0B6-4C25-99C5-069AD3143CB9}"/>
                  </a:ext>
                </a:extLst>
              </p:cNvPr>
              <p:cNvPicPr/>
              <p:nvPr/>
            </p:nvPicPr>
            <p:blipFill>
              <a:blip r:embed="rId137"/>
              <a:stretch>
                <a:fillRect/>
              </a:stretch>
            </p:blipFill>
            <p:spPr>
              <a:xfrm>
                <a:off x="2187184" y="6141252"/>
                <a:ext cx="535308"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 name="Ink 13">
                <a:extLst>
                  <a:ext uri="{FF2B5EF4-FFF2-40B4-BE49-F238E27FC236}">
                    <a16:creationId xmlns:a16="http://schemas.microsoft.com/office/drawing/2014/main" id="{D997551F-4832-4244-9FD9-E7E0C70C2F17}"/>
                  </a:ext>
                </a:extLst>
              </p14:cNvPr>
              <p14:cNvContentPartPr/>
              <p14:nvPr/>
            </p14:nvContentPartPr>
            <p14:xfrm>
              <a:off x="2784418" y="6209292"/>
              <a:ext cx="142920" cy="121680"/>
            </p14:xfrm>
          </p:contentPart>
        </mc:Choice>
        <mc:Fallback xmlns="">
          <p:pic>
            <p:nvPicPr>
              <p:cNvPr id="14" name="Ink 13">
                <a:extLst>
                  <a:ext uri="{FF2B5EF4-FFF2-40B4-BE49-F238E27FC236}">
                    <a16:creationId xmlns:a16="http://schemas.microsoft.com/office/drawing/2014/main" id="{D997551F-4832-4244-9FD9-E7E0C70C2F17}"/>
                  </a:ext>
                </a:extLst>
              </p:cNvPr>
              <p:cNvPicPr/>
              <p:nvPr/>
            </p:nvPicPr>
            <p:blipFill>
              <a:blip r:embed="rId139"/>
              <a:stretch>
                <a:fillRect/>
              </a:stretch>
            </p:blipFill>
            <p:spPr>
              <a:xfrm>
                <a:off x="2775778" y="6200652"/>
                <a:ext cx="160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 name="Ink 16">
                <a:extLst>
                  <a:ext uri="{FF2B5EF4-FFF2-40B4-BE49-F238E27FC236}">
                    <a16:creationId xmlns:a16="http://schemas.microsoft.com/office/drawing/2014/main" id="{EAEC7465-DDB7-402B-A943-6EA9FF61DA97}"/>
                  </a:ext>
                </a:extLst>
              </p14:cNvPr>
              <p14:cNvContentPartPr/>
              <p14:nvPr/>
            </p14:nvContentPartPr>
            <p14:xfrm>
              <a:off x="3008338" y="6036492"/>
              <a:ext cx="165240" cy="342360"/>
            </p14:xfrm>
          </p:contentPart>
        </mc:Choice>
        <mc:Fallback xmlns="">
          <p:pic>
            <p:nvPicPr>
              <p:cNvPr id="17" name="Ink 16">
                <a:extLst>
                  <a:ext uri="{FF2B5EF4-FFF2-40B4-BE49-F238E27FC236}">
                    <a16:creationId xmlns:a16="http://schemas.microsoft.com/office/drawing/2014/main" id="{EAEC7465-DDB7-402B-A943-6EA9FF61DA97}"/>
                  </a:ext>
                </a:extLst>
              </p:cNvPr>
              <p:cNvPicPr/>
              <p:nvPr/>
            </p:nvPicPr>
            <p:blipFill>
              <a:blip r:embed="rId141"/>
              <a:stretch>
                <a:fillRect/>
              </a:stretch>
            </p:blipFill>
            <p:spPr>
              <a:xfrm>
                <a:off x="2999698" y="6027492"/>
                <a:ext cx="1828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 name="Ink 1">
                <a:extLst>
                  <a:ext uri="{FF2B5EF4-FFF2-40B4-BE49-F238E27FC236}">
                    <a16:creationId xmlns:a16="http://schemas.microsoft.com/office/drawing/2014/main" id="{D87813C3-D843-4951-9E67-F555481009FF}"/>
                  </a:ext>
                </a:extLst>
              </p14:cNvPr>
              <p14:cNvContentPartPr/>
              <p14:nvPr/>
            </p14:nvContentPartPr>
            <p14:xfrm>
              <a:off x="5024880" y="6213240"/>
              <a:ext cx="3705120" cy="350640"/>
            </p14:xfrm>
          </p:contentPart>
        </mc:Choice>
        <mc:Fallback xmlns="">
          <p:pic>
            <p:nvPicPr>
              <p:cNvPr id="2" name="Ink 1">
                <a:extLst>
                  <a:ext uri="{FF2B5EF4-FFF2-40B4-BE49-F238E27FC236}">
                    <a16:creationId xmlns:a16="http://schemas.microsoft.com/office/drawing/2014/main" id="{D87813C3-D843-4951-9E67-F555481009FF}"/>
                  </a:ext>
                </a:extLst>
              </p:cNvPr>
              <p:cNvPicPr/>
              <p:nvPr/>
            </p:nvPicPr>
            <p:blipFill>
              <a:blip r:embed="rId143"/>
              <a:stretch>
                <a:fillRect/>
              </a:stretch>
            </p:blipFill>
            <p:spPr>
              <a:xfrm>
                <a:off x="5015520" y="6203880"/>
                <a:ext cx="3723840" cy="369360"/>
              </a:xfrm>
              <a:prstGeom prst="rect">
                <a:avLst/>
              </a:prstGeom>
            </p:spPr>
          </p:pic>
        </mc:Fallback>
      </mc:AlternateContent>
    </p:spTree>
    <p:extLst>
      <p:ext uri="{BB962C8B-B14F-4D97-AF65-F5344CB8AC3E}">
        <p14:creationId xmlns:p14="http://schemas.microsoft.com/office/powerpoint/2010/main" val="418531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E5572E-1FC7-46B6-B109-EED6D93D3E0A}"/>
              </a:ext>
            </a:extLst>
          </p:cNvPr>
          <p:cNvSpPr>
            <a:spLocks noGrp="1"/>
          </p:cNvSpPr>
          <p:nvPr>
            <p:ph type="dt" sz="half" idx="10"/>
          </p:nvPr>
        </p:nvSpPr>
        <p:spPr/>
        <p:txBody>
          <a:bodyPr/>
          <a:lstStyle/>
          <a:p>
            <a:pPr>
              <a:defRPr/>
            </a:pPr>
            <a:fld id="{64485103-AA9D-47DE-BE0B-56B14A86956F}" type="datetime1">
              <a:rPr lang="en-US" smtClean="0"/>
              <a:t>3/24/2021</a:t>
            </a:fld>
            <a:endParaRPr lang="en-US"/>
          </a:p>
        </p:txBody>
      </p:sp>
      <p:sp>
        <p:nvSpPr>
          <p:cNvPr id="4" name="Footer Placeholder 3">
            <a:extLst>
              <a:ext uri="{FF2B5EF4-FFF2-40B4-BE49-F238E27FC236}">
                <a16:creationId xmlns:a16="http://schemas.microsoft.com/office/drawing/2014/main" id="{F6D40E9E-A746-4E5A-BF61-B20B8F50FF6C}"/>
              </a:ext>
            </a:extLst>
          </p:cNvPr>
          <p:cNvSpPr>
            <a:spLocks noGrp="1"/>
          </p:cNvSpPr>
          <p:nvPr>
            <p:ph type="ftr" sz="quarter" idx="11"/>
          </p:nvPr>
        </p:nvSpPr>
        <p:spPr/>
        <p:txBody>
          <a:bodyPr/>
          <a:lstStyle/>
          <a:p>
            <a:pPr>
              <a:defRPr/>
            </a:pPr>
            <a:r>
              <a:rPr lang="en-US"/>
              <a:t>CPSC503 Winter 2020-21</a:t>
            </a:r>
          </a:p>
        </p:txBody>
      </p:sp>
      <p:sp>
        <p:nvSpPr>
          <p:cNvPr id="5" name="Slide Number Placeholder 4">
            <a:extLst>
              <a:ext uri="{FF2B5EF4-FFF2-40B4-BE49-F238E27FC236}">
                <a16:creationId xmlns:a16="http://schemas.microsoft.com/office/drawing/2014/main" id="{DCE83249-2A82-4D84-A119-80AFE35D435C}"/>
              </a:ext>
            </a:extLst>
          </p:cNvPr>
          <p:cNvSpPr>
            <a:spLocks noGrp="1"/>
          </p:cNvSpPr>
          <p:nvPr>
            <p:ph type="sldNum" sz="quarter" idx="12"/>
          </p:nvPr>
        </p:nvSpPr>
        <p:spPr>
          <a:xfrm>
            <a:off x="7271800" y="6596399"/>
            <a:ext cx="1905000" cy="457200"/>
          </a:xfrm>
        </p:spPr>
        <p:txBody>
          <a:bodyPr/>
          <a:lstStyle/>
          <a:p>
            <a:pPr>
              <a:defRPr/>
            </a:pPr>
            <a:fld id="{88E6AF8B-CF57-4B42-BE48-FB1C463C693D}" type="slidenum">
              <a:rPr lang="en-US" smtClean="0"/>
              <a:pPr>
                <a:defRPr/>
              </a:pPr>
              <a:t>16</a:t>
            </a:fld>
            <a:endParaRPr lang="en-US" dirty="0"/>
          </a:p>
        </p:txBody>
      </p:sp>
      <p:graphicFrame>
        <p:nvGraphicFramePr>
          <p:cNvPr id="6" name="Table 5">
            <a:extLst>
              <a:ext uri="{FF2B5EF4-FFF2-40B4-BE49-F238E27FC236}">
                <a16:creationId xmlns:a16="http://schemas.microsoft.com/office/drawing/2014/main" id="{3CC7F22E-1625-4272-89FB-DA5074A063B1}"/>
              </a:ext>
            </a:extLst>
          </p:cNvPr>
          <p:cNvGraphicFramePr>
            <a:graphicFrameLocks noGrp="1"/>
          </p:cNvGraphicFramePr>
          <p:nvPr>
            <p:extLst/>
          </p:nvPr>
        </p:nvGraphicFramePr>
        <p:xfrm>
          <a:off x="304800" y="1143000"/>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p:graphicFrame>
        <p:nvGraphicFramePr>
          <p:cNvPr id="7" name="Table 6">
            <a:extLst>
              <a:ext uri="{FF2B5EF4-FFF2-40B4-BE49-F238E27FC236}">
                <a16:creationId xmlns:a16="http://schemas.microsoft.com/office/drawing/2014/main" id="{6C629707-6716-4500-BD1A-ADDDB250089E}"/>
              </a:ext>
            </a:extLst>
          </p:cNvPr>
          <p:cNvGraphicFramePr>
            <a:graphicFrameLocks noGrp="1"/>
          </p:cNvGraphicFramePr>
          <p:nvPr>
            <p:extLst/>
          </p:nvPr>
        </p:nvGraphicFramePr>
        <p:xfrm>
          <a:off x="3390900" y="1148752"/>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p:graphicFrame>
        <p:nvGraphicFramePr>
          <p:cNvPr id="8" name="Table 7">
            <a:extLst>
              <a:ext uri="{FF2B5EF4-FFF2-40B4-BE49-F238E27FC236}">
                <a16:creationId xmlns:a16="http://schemas.microsoft.com/office/drawing/2014/main" id="{20AB3AE2-9AE5-4A30-83B1-7B8EF6E7A512}"/>
              </a:ext>
            </a:extLst>
          </p:cNvPr>
          <p:cNvGraphicFramePr>
            <a:graphicFrameLocks noGrp="1"/>
          </p:cNvGraphicFramePr>
          <p:nvPr>
            <p:extLst/>
          </p:nvPr>
        </p:nvGraphicFramePr>
        <p:xfrm>
          <a:off x="6477000" y="1143000"/>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92C365FD-9F9F-4B76-ACCA-E53D798F9C29}"/>
                  </a:ext>
                </a:extLst>
              </p14:cNvPr>
              <p14:cNvContentPartPr/>
              <p14:nvPr/>
            </p14:nvContentPartPr>
            <p14:xfrm>
              <a:off x="110488" y="1233360"/>
              <a:ext cx="62640" cy="174240"/>
            </p14:xfrm>
          </p:contentPart>
        </mc:Choice>
        <mc:Fallback xmlns="">
          <p:pic>
            <p:nvPicPr>
              <p:cNvPr id="21" name="Ink 20">
                <a:extLst>
                  <a:ext uri="{FF2B5EF4-FFF2-40B4-BE49-F238E27FC236}">
                    <a16:creationId xmlns:a16="http://schemas.microsoft.com/office/drawing/2014/main" id="{92C365FD-9F9F-4B76-ACCA-E53D798F9C29}"/>
                  </a:ext>
                </a:extLst>
              </p:cNvPr>
              <p:cNvPicPr/>
              <p:nvPr/>
            </p:nvPicPr>
            <p:blipFill>
              <a:blip r:embed="rId3"/>
              <a:stretch>
                <a:fillRect/>
              </a:stretch>
            </p:blipFill>
            <p:spPr>
              <a:xfrm>
                <a:off x="101488" y="1224720"/>
                <a:ext cx="80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Ink 27">
                <a:extLst>
                  <a:ext uri="{FF2B5EF4-FFF2-40B4-BE49-F238E27FC236}">
                    <a16:creationId xmlns:a16="http://schemas.microsoft.com/office/drawing/2014/main" id="{98457400-E635-47B4-9DA7-E8C604EA1DFE}"/>
                  </a:ext>
                </a:extLst>
              </p14:cNvPr>
              <p14:cNvContentPartPr/>
              <p14:nvPr/>
            </p14:nvContentPartPr>
            <p14:xfrm>
              <a:off x="523408" y="772560"/>
              <a:ext cx="51120" cy="180000"/>
            </p14:xfrm>
          </p:contentPart>
        </mc:Choice>
        <mc:Fallback xmlns="">
          <p:pic>
            <p:nvPicPr>
              <p:cNvPr id="28" name="Ink 27">
                <a:extLst>
                  <a:ext uri="{FF2B5EF4-FFF2-40B4-BE49-F238E27FC236}">
                    <a16:creationId xmlns:a16="http://schemas.microsoft.com/office/drawing/2014/main" id="{98457400-E635-47B4-9DA7-E8C604EA1DFE}"/>
                  </a:ext>
                </a:extLst>
              </p:cNvPr>
              <p:cNvPicPr/>
              <p:nvPr/>
            </p:nvPicPr>
            <p:blipFill>
              <a:blip r:embed="rId5"/>
              <a:stretch>
                <a:fillRect/>
              </a:stretch>
            </p:blipFill>
            <p:spPr>
              <a:xfrm>
                <a:off x="514408" y="763560"/>
                <a:ext cx="687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9A98D79-F08F-421A-BCE1-95E77C9A3912}"/>
                  </a:ext>
                </a:extLst>
              </p14:cNvPr>
              <p14:cNvContentPartPr/>
              <p14:nvPr/>
            </p14:nvContentPartPr>
            <p14:xfrm>
              <a:off x="1038208" y="747360"/>
              <a:ext cx="171360" cy="239040"/>
            </p14:xfrm>
          </p:contentPart>
        </mc:Choice>
        <mc:Fallback xmlns="">
          <p:pic>
            <p:nvPicPr>
              <p:cNvPr id="29" name="Ink 28">
                <a:extLst>
                  <a:ext uri="{FF2B5EF4-FFF2-40B4-BE49-F238E27FC236}">
                    <a16:creationId xmlns:a16="http://schemas.microsoft.com/office/drawing/2014/main" id="{59A98D79-F08F-421A-BCE1-95E77C9A3912}"/>
                  </a:ext>
                </a:extLst>
              </p:cNvPr>
              <p:cNvPicPr/>
              <p:nvPr/>
            </p:nvPicPr>
            <p:blipFill>
              <a:blip r:embed="rId7"/>
              <a:stretch>
                <a:fillRect/>
              </a:stretch>
            </p:blipFill>
            <p:spPr>
              <a:xfrm>
                <a:off x="1029568" y="738360"/>
                <a:ext cx="1890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E0F11558-BE42-4F75-AD1F-EEC64364B07F}"/>
                  </a:ext>
                </a:extLst>
              </p14:cNvPr>
              <p14:cNvContentPartPr/>
              <p14:nvPr/>
            </p14:nvContentPartPr>
            <p14:xfrm>
              <a:off x="1482448" y="781560"/>
              <a:ext cx="179280" cy="222840"/>
            </p14:xfrm>
          </p:contentPart>
        </mc:Choice>
        <mc:Fallback xmlns="">
          <p:pic>
            <p:nvPicPr>
              <p:cNvPr id="30" name="Ink 29">
                <a:extLst>
                  <a:ext uri="{FF2B5EF4-FFF2-40B4-BE49-F238E27FC236}">
                    <a16:creationId xmlns:a16="http://schemas.microsoft.com/office/drawing/2014/main" id="{E0F11558-BE42-4F75-AD1F-EEC64364B07F}"/>
                  </a:ext>
                </a:extLst>
              </p:cNvPr>
              <p:cNvPicPr/>
              <p:nvPr/>
            </p:nvPicPr>
            <p:blipFill>
              <a:blip r:embed="rId9"/>
              <a:stretch>
                <a:fillRect/>
              </a:stretch>
            </p:blipFill>
            <p:spPr>
              <a:xfrm>
                <a:off x="1473808" y="772560"/>
                <a:ext cx="196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039F84DC-C703-4B03-BAC5-AB6CBD611A19}"/>
                  </a:ext>
                </a:extLst>
              </p14:cNvPr>
              <p14:cNvContentPartPr/>
              <p14:nvPr/>
            </p14:nvContentPartPr>
            <p14:xfrm>
              <a:off x="2505568" y="748800"/>
              <a:ext cx="182520" cy="272880"/>
            </p14:xfrm>
          </p:contentPart>
        </mc:Choice>
        <mc:Fallback xmlns="">
          <p:pic>
            <p:nvPicPr>
              <p:cNvPr id="33" name="Ink 32">
                <a:extLst>
                  <a:ext uri="{FF2B5EF4-FFF2-40B4-BE49-F238E27FC236}">
                    <a16:creationId xmlns:a16="http://schemas.microsoft.com/office/drawing/2014/main" id="{039F84DC-C703-4B03-BAC5-AB6CBD611A19}"/>
                  </a:ext>
                </a:extLst>
              </p:cNvPr>
              <p:cNvPicPr/>
              <p:nvPr/>
            </p:nvPicPr>
            <p:blipFill>
              <a:blip r:embed="rId11"/>
              <a:stretch>
                <a:fillRect/>
              </a:stretch>
            </p:blipFill>
            <p:spPr>
              <a:xfrm>
                <a:off x="2496568" y="739800"/>
                <a:ext cx="2001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3">
                <a:extLst>
                  <a:ext uri="{FF2B5EF4-FFF2-40B4-BE49-F238E27FC236}">
                    <a16:creationId xmlns:a16="http://schemas.microsoft.com/office/drawing/2014/main" id="{935A6AF3-6AAE-447B-B74D-D11D22D04959}"/>
                  </a:ext>
                </a:extLst>
              </p14:cNvPr>
              <p14:cNvContentPartPr/>
              <p14:nvPr/>
            </p14:nvContentPartPr>
            <p14:xfrm>
              <a:off x="3633088" y="803880"/>
              <a:ext cx="23400" cy="226080"/>
            </p14:xfrm>
          </p:contentPart>
        </mc:Choice>
        <mc:Fallback xmlns="">
          <p:pic>
            <p:nvPicPr>
              <p:cNvPr id="34" name="Ink 33">
                <a:extLst>
                  <a:ext uri="{FF2B5EF4-FFF2-40B4-BE49-F238E27FC236}">
                    <a16:creationId xmlns:a16="http://schemas.microsoft.com/office/drawing/2014/main" id="{935A6AF3-6AAE-447B-B74D-D11D22D04959}"/>
                  </a:ext>
                </a:extLst>
              </p:cNvPr>
              <p:cNvPicPr/>
              <p:nvPr/>
            </p:nvPicPr>
            <p:blipFill>
              <a:blip r:embed="rId13"/>
              <a:stretch>
                <a:fillRect/>
              </a:stretch>
            </p:blipFill>
            <p:spPr>
              <a:xfrm>
                <a:off x="3624088" y="795240"/>
                <a:ext cx="41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Ink 34">
                <a:extLst>
                  <a:ext uri="{FF2B5EF4-FFF2-40B4-BE49-F238E27FC236}">
                    <a16:creationId xmlns:a16="http://schemas.microsoft.com/office/drawing/2014/main" id="{871B1F1E-2A51-409F-856C-C2C4F58C3CCE}"/>
                  </a:ext>
                </a:extLst>
              </p14:cNvPr>
              <p14:cNvContentPartPr/>
              <p14:nvPr/>
            </p14:nvContentPartPr>
            <p14:xfrm>
              <a:off x="3974008" y="807480"/>
              <a:ext cx="179640" cy="189360"/>
            </p14:xfrm>
          </p:contentPart>
        </mc:Choice>
        <mc:Fallback xmlns="">
          <p:pic>
            <p:nvPicPr>
              <p:cNvPr id="35" name="Ink 34">
                <a:extLst>
                  <a:ext uri="{FF2B5EF4-FFF2-40B4-BE49-F238E27FC236}">
                    <a16:creationId xmlns:a16="http://schemas.microsoft.com/office/drawing/2014/main" id="{871B1F1E-2A51-409F-856C-C2C4F58C3CCE}"/>
                  </a:ext>
                </a:extLst>
              </p:cNvPr>
              <p:cNvPicPr/>
              <p:nvPr/>
            </p:nvPicPr>
            <p:blipFill>
              <a:blip r:embed="rId15"/>
              <a:stretch>
                <a:fillRect/>
              </a:stretch>
            </p:blipFill>
            <p:spPr>
              <a:xfrm>
                <a:off x="3965008" y="798840"/>
                <a:ext cx="197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Ink 35">
                <a:extLst>
                  <a:ext uri="{FF2B5EF4-FFF2-40B4-BE49-F238E27FC236}">
                    <a16:creationId xmlns:a16="http://schemas.microsoft.com/office/drawing/2014/main" id="{6D2EA50F-2AB9-4CA7-A773-2827433F2B7B}"/>
                  </a:ext>
                </a:extLst>
              </p14:cNvPr>
              <p14:cNvContentPartPr/>
              <p14:nvPr/>
            </p14:nvContentPartPr>
            <p14:xfrm>
              <a:off x="4517968" y="800640"/>
              <a:ext cx="227880" cy="214200"/>
            </p14:xfrm>
          </p:contentPart>
        </mc:Choice>
        <mc:Fallback xmlns="">
          <p:pic>
            <p:nvPicPr>
              <p:cNvPr id="36" name="Ink 35">
                <a:extLst>
                  <a:ext uri="{FF2B5EF4-FFF2-40B4-BE49-F238E27FC236}">
                    <a16:creationId xmlns:a16="http://schemas.microsoft.com/office/drawing/2014/main" id="{6D2EA50F-2AB9-4CA7-A773-2827433F2B7B}"/>
                  </a:ext>
                </a:extLst>
              </p:cNvPr>
              <p:cNvPicPr/>
              <p:nvPr/>
            </p:nvPicPr>
            <p:blipFill>
              <a:blip r:embed="rId17"/>
              <a:stretch>
                <a:fillRect/>
              </a:stretch>
            </p:blipFill>
            <p:spPr>
              <a:xfrm>
                <a:off x="4508968" y="791640"/>
                <a:ext cx="245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Ink 38">
                <a:extLst>
                  <a:ext uri="{FF2B5EF4-FFF2-40B4-BE49-F238E27FC236}">
                    <a16:creationId xmlns:a16="http://schemas.microsoft.com/office/drawing/2014/main" id="{0F04B5EC-4EEA-4050-BE93-8FF3130BB248}"/>
                  </a:ext>
                </a:extLst>
              </p14:cNvPr>
              <p14:cNvContentPartPr/>
              <p14:nvPr/>
            </p14:nvContentPartPr>
            <p14:xfrm>
              <a:off x="5556208" y="769320"/>
              <a:ext cx="200160" cy="291960"/>
            </p14:xfrm>
          </p:contentPart>
        </mc:Choice>
        <mc:Fallback xmlns="">
          <p:pic>
            <p:nvPicPr>
              <p:cNvPr id="39" name="Ink 38">
                <a:extLst>
                  <a:ext uri="{FF2B5EF4-FFF2-40B4-BE49-F238E27FC236}">
                    <a16:creationId xmlns:a16="http://schemas.microsoft.com/office/drawing/2014/main" id="{0F04B5EC-4EEA-4050-BE93-8FF3130BB248}"/>
                  </a:ext>
                </a:extLst>
              </p:cNvPr>
              <p:cNvPicPr/>
              <p:nvPr/>
            </p:nvPicPr>
            <p:blipFill>
              <a:blip r:embed="rId19"/>
              <a:stretch>
                <a:fillRect/>
              </a:stretch>
            </p:blipFill>
            <p:spPr>
              <a:xfrm>
                <a:off x="5547568" y="760680"/>
                <a:ext cx="2178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0" name="Ink 39">
                <a:extLst>
                  <a:ext uri="{FF2B5EF4-FFF2-40B4-BE49-F238E27FC236}">
                    <a16:creationId xmlns:a16="http://schemas.microsoft.com/office/drawing/2014/main" id="{9E98D70B-D179-476D-A85F-328AB224D290}"/>
                  </a:ext>
                </a:extLst>
              </p14:cNvPr>
              <p14:cNvContentPartPr/>
              <p14:nvPr/>
            </p14:nvContentPartPr>
            <p14:xfrm>
              <a:off x="6563488" y="769680"/>
              <a:ext cx="66600" cy="204120"/>
            </p14:xfrm>
          </p:contentPart>
        </mc:Choice>
        <mc:Fallback xmlns="">
          <p:pic>
            <p:nvPicPr>
              <p:cNvPr id="40" name="Ink 39">
                <a:extLst>
                  <a:ext uri="{FF2B5EF4-FFF2-40B4-BE49-F238E27FC236}">
                    <a16:creationId xmlns:a16="http://schemas.microsoft.com/office/drawing/2014/main" id="{9E98D70B-D179-476D-A85F-328AB224D290}"/>
                  </a:ext>
                </a:extLst>
              </p:cNvPr>
              <p:cNvPicPr/>
              <p:nvPr/>
            </p:nvPicPr>
            <p:blipFill>
              <a:blip r:embed="rId21"/>
              <a:stretch>
                <a:fillRect/>
              </a:stretch>
            </p:blipFill>
            <p:spPr>
              <a:xfrm>
                <a:off x="6554488" y="760680"/>
                <a:ext cx="84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1" name="Ink 40">
                <a:extLst>
                  <a:ext uri="{FF2B5EF4-FFF2-40B4-BE49-F238E27FC236}">
                    <a16:creationId xmlns:a16="http://schemas.microsoft.com/office/drawing/2014/main" id="{7BB51625-DD52-42ED-B33D-5B11669AA10B}"/>
                  </a:ext>
                </a:extLst>
              </p14:cNvPr>
              <p14:cNvContentPartPr/>
              <p14:nvPr/>
            </p14:nvContentPartPr>
            <p14:xfrm>
              <a:off x="7106368" y="786960"/>
              <a:ext cx="185400" cy="196200"/>
            </p14:xfrm>
          </p:contentPart>
        </mc:Choice>
        <mc:Fallback xmlns="">
          <p:pic>
            <p:nvPicPr>
              <p:cNvPr id="41" name="Ink 40">
                <a:extLst>
                  <a:ext uri="{FF2B5EF4-FFF2-40B4-BE49-F238E27FC236}">
                    <a16:creationId xmlns:a16="http://schemas.microsoft.com/office/drawing/2014/main" id="{7BB51625-DD52-42ED-B33D-5B11669AA10B}"/>
                  </a:ext>
                </a:extLst>
              </p:cNvPr>
              <p:cNvPicPr/>
              <p:nvPr/>
            </p:nvPicPr>
            <p:blipFill>
              <a:blip r:embed="rId23"/>
              <a:stretch>
                <a:fillRect/>
              </a:stretch>
            </p:blipFill>
            <p:spPr>
              <a:xfrm>
                <a:off x="7097728" y="777960"/>
                <a:ext cx="203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Ink 41">
                <a:extLst>
                  <a:ext uri="{FF2B5EF4-FFF2-40B4-BE49-F238E27FC236}">
                    <a16:creationId xmlns:a16="http://schemas.microsoft.com/office/drawing/2014/main" id="{7ECBDF37-ED52-4A38-852E-A7237FBAA03D}"/>
                  </a:ext>
                </a:extLst>
              </p14:cNvPr>
              <p14:cNvContentPartPr/>
              <p14:nvPr/>
            </p14:nvContentPartPr>
            <p14:xfrm>
              <a:off x="7704328" y="788760"/>
              <a:ext cx="158400" cy="265320"/>
            </p14:xfrm>
          </p:contentPart>
        </mc:Choice>
        <mc:Fallback xmlns="">
          <p:pic>
            <p:nvPicPr>
              <p:cNvPr id="42" name="Ink 41">
                <a:extLst>
                  <a:ext uri="{FF2B5EF4-FFF2-40B4-BE49-F238E27FC236}">
                    <a16:creationId xmlns:a16="http://schemas.microsoft.com/office/drawing/2014/main" id="{7ECBDF37-ED52-4A38-852E-A7237FBAA03D}"/>
                  </a:ext>
                </a:extLst>
              </p:cNvPr>
              <p:cNvPicPr/>
              <p:nvPr/>
            </p:nvPicPr>
            <p:blipFill>
              <a:blip r:embed="rId25"/>
              <a:stretch>
                <a:fillRect/>
              </a:stretch>
            </p:blipFill>
            <p:spPr>
              <a:xfrm>
                <a:off x="7695688" y="779760"/>
                <a:ext cx="1760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Ink 45">
                <a:extLst>
                  <a:ext uri="{FF2B5EF4-FFF2-40B4-BE49-F238E27FC236}">
                    <a16:creationId xmlns:a16="http://schemas.microsoft.com/office/drawing/2014/main" id="{6E3AE3E6-655C-4DE9-A155-0D9249550C34}"/>
                  </a:ext>
                </a:extLst>
              </p14:cNvPr>
              <p14:cNvContentPartPr/>
              <p14:nvPr/>
            </p14:nvContentPartPr>
            <p14:xfrm>
              <a:off x="8174128" y="759960"/>
              <a:ext cx="169560" cy="321480"/>
            </p14:xfrm>
          </p:contentPart>
        </mc:Choice>
        <mc:Fallback xmlns="">
          <p:pic>
            <p:nvPicPr>
              <p:cNvPr id="46" name="Ink 45">
                <a:extLst>
                  <a:ext uri="{FF2B5EF4-FFF2-40B4-BE49-F238E27FC236}">
                    <a16:creationId xmlns:a16="http://schemas.microsoft.com/office/drawing/2014/main" id="{6E3AE3E6-655C-4DE9-A155-0D9249550C34}"/>
                  </a:ext>
                </a:extLst>
              </p:cNvPr>
              <p:cNvPicPr/>
              <p:nvPr/>
            </p:nvPicPr>
            <p:blipFill>
              <a:blip r:embed="rId27"/>
              <a:stretch>
                <a:fillRect/>
              </a:stretch>
            </p:blipFill>
            <p:spPr>
              <a:xfrm>
                <a:off x="8165488" y="750970"/>
                <a:ext cx="187200" cy="3391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Ink 46">
                <a:extLst>
                  <a:ext uri="{FF2B5EF4-FFF2-40B4-BE49-F238E27FC236}">
                    <a16:creationId xmlns:a16="http://schemas.microsoft.com/office/drawing/2014/main" id="{905A4EA8-EE7D-48CC-B559-BEC5E03FD293}"/>
                  </a:ext>
                </a:extLst>
              </p14:cNvPr>
              <p14:cNvContentPartPr/>
              <p14:nvPr/>
            </p14:nvContentPartPr>
            <p14:xfrm>
              <a:off x="5129608" y="784800"/>
              <a:ext cx="130320" cy="297000"/>
            </p14:xfrm>
          </p:contentPart>
        </mc:Choice>
        <mc:Fallback xmlns="">
          <p:pic>
            <p:nvPicPr>
              <p:cNvPr id="47" name="Ink 46">
                <a:extLst>
                  <a:ext uri="{FF2B5EF4-FFF2-40B4-BE49-F238E27FC236}">
                    <a16:creationId xmlns:a16="http://schemas.microsoft.com/office/drawing/2014/main" id="{905A4EA8-EE7D-48CC-B559-BEC5E03FD293}"/>
                  </a:ext>
                </a:extLst>
              </p:cNvPr>
              <p:cNvPicPr/>
              <p:nvPr/>
            </p:nvPicPr>
            <p:blipFill>
              <a:blip r:embed="rId29"/>
              <a:stretch>
                <a:fillRect/>
              </a:stretch>
            </p:blipFill>
            <p:spPr>
              <a:xfrm>
                <a:off x="5120968" y="776150"/>
                <a:ext cx="147960" cy="31466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Ink 47">
                <a:extLst>
                  <a:ext uri="{FF2B5EF4-FFF2-40B4-BE49-F238E27FC236}">
                    <a16:creationId xmlns:a16="http://schemas.microsoft.com/office/drawing/2014/main" id="{07CD17A3-24B9-4E7D-BD71-7B5E092CEB63}"/>
                  </a:ext>
                </a:extLst>
              </p14:cNvPr>
              <p14:cNvContentPartPr/>
              <p14:nvPr/>
            </p14:nvContentPartPr>
            <p14:xfrm>
              <a:off x="2045848" y="811080"/>
              <a:ext cx="149760" cy="249840"/>
            </p14:xfrm>
          </p:contentPart>
        </mc:Choice>
        <mc:Fallback xmlns="">
          <p:pic>
            <p:nvPicPr>
              <p:cNvPr id="48" name="Ink 47">
                <a:extLst>
                  <a:ext uri="{FF2B5EF4-FFF2-40B4-BE49-F238E27FC236}">
                    <a16:creationId xmlns:a16="http://schemas.microsoft.com/office/drawing/2014/main" id="{07CD17A3-24B9-4E7D-BD71-7B5E092CEB63}"/>
                  </a:ext>
                </a:extLst>
              </p:cNvPr>
              <p:cNvPicPr/>
              <p:nvPr/>
            </p:nvPicPr>
            <p:blipFill>
              <a:blip r:embed="rId31"/>
              <a:stretch>
                <a:fillRect/>
              </a:stretch>
            </p:blipFill>
            <p:spPr>
              <a:xfrm>
                <a:off x="2036848" y="802093"/>
                <a:ext cx="167400" cy="26745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 name="Ink 49">
                <a:extLst>
                  <a:ext uri="{FF2B5EF4-FFF2-40B4-BE49-F238E27FC236}">
                    <a16:creationId xmlns:a16="http://schemas.microsoft.com/office/drawing/2014/main" id="{0890E7C9-1F4F-49E9-88E2-4BC04521EB88}"/>
                  </a:ext>
                </a:extLst>
              </p14:cNvPr>
              <p14:cNvContentPartPr/>
              <p14:nvPr/>
            </p14:nvContentPartPr>
            <p14:xfrm>
              <a:off x="8597848" y="748440"/>
              <a:ext cx="243000" cy="306000"/>
            </p14:xfrm>
          </p:contentPart>
        </mc:Choice>
        <mc:Fallback xmlns="">
          <p:pic>
            <p:nvPicPr>
              <p:cNvPr id="50" name="Ink 49">
                <a:extLst>
                  <a:ext uri="{FF2B5EF4-FFF2-40B4-BE49-F238E27FC236}">
                    <a16:creationId xmlns:a16="http://schemas.microsoft.com/office/drawing/2014/main" id="{0890E7C9-1F4F-49E9-88E2-4BC04521EB88}"/>
                  </a:ext>
                </a:extLst>
              </p:cNvPr>
              <p:cNvPicPr/>
              <p:nvPr/>
            </p:nvPicPr>
            <p:blipFill>
              <a:blip r:embed="rId33"/>
              <a:stretch>
                <a:fillRect/>
              </a:stretch>
            </p:blipFill>
            <p:spPr>
              <a:xfrm>
                <a:off x="8589208" y="739440"/>
                <a:ext cx="2606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3" name="Ink 122">
                <a:extLst>
                  <a:ext uri="{FF2B5EF4-FFF2-40B4-BE49-F238E27FC236}">
                    <a16:creationId xmlns:a16="http://schemas.microsoft.com/office/drawing/2014/main" id="{AEFE6BB6-8DB6-42E9-AA2B-40B277560447}"/>
                  </a:ext>
                </a:extLst>
              </p14:cNvPr>
              <p14:cNvContentPartPr/>
              <p14:nvPr/>
            </p14:nvContentPartPr>
            <p14:xfrm>
              <a:off x="341248" y="1638000"/>
              <a:ext cx="2070720" cy="2003760"/>
            </p14:xfrm>
          </p:contentPart>
        </mc:Choice>
        <mc:Fallback xmlns="">
          <p:pic>
            <p:nvPicPr>
              <p:cNvPr id="123" name="Ink 122">
                <a:extLst>
                  <a:ext uri="{FF2B5EF4-FFF2-40B4-BE49-F238E27FC236}">
                    <a16:creationId xmlns:a16="http://schemas.microsoft.com/office/drawing/2014/main" id="{AEFE6BB6-8DB6-42E9-AA2B-40B277560447}"/>
                  </a:ext>
                </a:extLst>
              </p:cNvPr>
              <p:cNvPicPr/>
              <p:nvPr/>
            </p:nvPicPr>
            <p:blipFill>
              <a:blip r:embed="rId51"/>
              <a:stretch>
                <a:fillRect/>
              </a:stretch>
            </p:blipFill>
            <p:spPr>
              <a:xfrm>
                <a:off x="305608" y="1566360"/>
                <a:ext cx="2142360" cy="214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4" name="Ink 123">
                <a:extLst>
                  <a:ext uri="{FF2B5EF4-FFF2-40B4-BE49-F238E27FC236}">
                    <a16:creationId xmlns:a16="http://schemas.microsoft.com/office/drawing/2014/main" id="{C85841FD-A08F-46DA-A17F-8F2AA8A701DD}"/>
                  </a:ext>
                </a:extLst>
              </p14:cNvPr>
              <p14:cNvContentPartPr/>
              <p14:nvPr/>
            </p14:nvContentPartPr>
            <p14:xfrm>
              <a:off x="3371008" y="1618560"/>
              <a:ext cx="2113920" cy="2026800"/>
            </p14:xfrm>
          </p:contentPart>
        </mc:Choice>
        <mc:Fallback xmlns="">
          <p:pic>
            <p:nvPicPr>
              <p:cNvPr id="124" name="Ink 123">
                <a:extLst>
                  <a:ext uri="{FF2B5EF4-FFF2-40B4-BE49-F238E27FC236}">
                    <a16:creationId xmlns:a16="http://schemas.microsoft.com/office/drawing/2014/main" id="{C85841FD-A08F-46DA-A17F-8F2AA8A701DD}"/>
                  </a:ext>
                </a:extLst>
              </p:cNvPr>
              <p:cNvPicPr/>
              <p:nvPr/>
            </p:nvPicPr>
            <p:blipFill>
              <a:blip r:embed="rId53"/>
              <a:stretch>
                <a:fillRect/>
              </a:stretch>
            </p:blipFill>
            <p:spPr>
              <a:xfrm>
                <a:off x="3335008" y="1546920"/>
                <a:ext cx="2185560" cy="217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8" name="Ink 127">
                <a:extLst>
                  <a:ext uri="{FF2B5EF4-FFF2-40B4-BE49-F238E27FC236}">
                    <a16:creationId xmlns:a16="http://schemas.microsoft.com/office/drawing/2014/main" id="{27D14DB1-A310-49CE-BC93-11AD3CC70122}"/>
                  </a:ext>
                </a:extLst>
              </p14:cNvPr>
              <p14:cNvContentPartPr/>
              <p14:nvPr/>
            </p14:nvContentPartPr>
            <p14:xfrm>
              <a:off x="1329088" y="153360"/>
              <a:ext cx="424080" cy="409320"/>
            </p14:xfrm>
          </p:contentPart>
        </mc:Choice>
        <mc:Fallback xmlns="">
          <p:pic>
            <p:nvPicPr>
              <p:cNvPr id="128" name="Ink 127">
                <a:extLst>
                  <a:ext uri="{FF2B5EF4-FFF2-40B4-BE49-F238E27FC236}">
                    <a16:creationId xmlns:a16="http://schemas.microsoft.com/office/drawing/2014/main" id="{27D14DB1-A310-49CE-BC93-11AD3CC70122}"/>
                  </a:ext>
                </a:extLst>
              </p:cNvPr>
              <p:cNvPicPr/>
              <p:nvPr/>
            </p:nvPicPr>
            <p:blipFill>
              <a:blip r:embed="rId55"/>
              <a:stretch>
                <a:fillRect/>
              </a:stretch>
            </p:blipFill>
            <p:spPr>
              <a:xfrm>
                <a:off x="1311448" y="135720"/>
                <a:ext cx="45972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0" name="Ink 129">
                <a:extLst>
                  <a:ext uri="{FF2B5EF4-FFF2-40B4-BE49-F238E27FC236}">
                    <a16:creationId xmlns:a16="http://schemas.microsoft.com/office/drawing/2014/main" id="{2340CCD5-5BF7-48CA-8654-5557E44C7ECB}"/>
                  </a:ext>
                </a:extLst>
              </p14:cNvPr>
              <p14:cNvContentPartPr/>
              <p14:nvPr/>
            </p14:nvContentPartPr>
            <p14:xfrm>
              <a:off x="7322368" y="197640"/>
              <a:ext cx="426960" cy="388800"/>
            </p14:xfrm>
          </p:contentPart>
        </mc:Choice>
        <mc:Fallback xmlns="">
          <p:pic>
            <p:nvPicPr>
              <p:cNvPr id="130" name="Ink 129">
                <a:extLst>
                  <a:ext uri="{FF2B5EF4-FFF2-40B4-BE49-F238E27FC236}">
                    <a16:creationId xmlns:a16="http://schemas.microsoft.com/office/drawing/2014/main" id="{2340CCD5-5BF7-48CA-8654-5557E44C7ECB}"/>
                  </a:ext>
                </a:extLst>
              </p:cNvPr>
              <p:cNvPicPr/>
              <p:nvPr/>
            </p:nvPicPr>
            <p:blipFill>
              <a:blip r:embed="rId57"/>
              <a:stretch>
                <a:fillRect/>
              </a:stretch>
            </p:blipFill>
            <p:spPr>
              <a:xfrm>
                <a:off x="7304728" y="179640"/>
                <a:ext cx="4626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1" name="Ink 130">
                <a:extLst>
                  <a:ext uri="{FF2B5EF4-FFF2-40B4-BE49-F238E27FC236}">
                    <a16:creationId xmlns:a16="http://schemas.microsoft.com/office/drawing/2014/main" id="{27736771-22F5-4622-9740-7D147F3BD8E5}"/>
                  </a:ext>
                </a:extLst>
              </p14:cNvPr>
              <p14:cNvContentPartPr/>
              <p14:nvPr/>
            </p14:nvContentPartPr>
            <p14:xfrm>
              <a:off x="4533808" y="209880"/>
              <a:ext cx="325800" cy="393480"/>
            </p14:xfrm>
          </p:contentPart>
        </mc:Choice>
        <mc:Fallback xmlns="">
          <p:pic>
            <p:nvPicPr>
              <p:cNvPr id="131" name="Ink 130">
                <a:extLst>
                  <a:ext uri="{FF2B5EF4-FFF2-40B4-BE49-F238E27FC236}">
                    <a16:creationId xmlns:a16="http://schemas.microsoft.com/office/drawing/2014/main" id="{27736771-22F5-4622-9740-7D147F3BD8E5}"/>
                  </a:ext>
                </a:extLst>
              </p:cNvPr>
              <p:cNvPicPr/>
              <p:nvPr/>
            </p:nvPicPr>
            <p:blipFill>
              <a:blip r:embed="rId59"/>
              <a:stretch>
                <a:fillRect/>
              </a:stretch>
            </p:blipFill>
            <p:spPr>
              <a:xfrm>
                <a:off x="4516168" y="192240"/>
                <a:ext cx="3614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6" name="Ink 135">
                <a:extLst>
                  <a:ext uri="{FF2B5EF4-FFF2-40B4-BE49-F238E27FC236}">
                    <a16:creationId xmlns:a16="http://schemas.microsoft.com/office/drawing/2014/main" id="{DD294293-CE9F-462A-A913-730CEC7C594D}"/>
                  </a:ext>
                </a:extLst>
              </p14:cNvPr>
              <p14:cNvContentPartPr/>
              <p14:nvPr/>
            </p14:nvContentPartPr>
            <p14:xfrm>
              <a:off x="2028208" y="1738440"/>
              <a:ext cx="136080" cy="199080"/>
            </p14:xfrm>
          </p:contentPart>
        </mc:Choice>
        <mc:Fallback xmlns="">
          <p:pic>
            <p:nvPicPr>
              <p:cNvPr id="136" name="Ink 135">
                <a:extLst>
                  <a:ext uri="{FF2B5EF4-FFF2-40B4-BE49-F238E27FC236}">
                    <a16:creationId xmlns:a16="http://schemas.microsoft.com/office/drawing/2014/main" id="{DD294293-CE9F-462A-A913-730CEC7C594D}"/>
                  </a:ext>
                </a:extLst>
              </p:cNvPr>
              <p:cNvPicPr/>
              <p:nvPr/>
            </p:nvPicPr>
            <p:blipFill>
              <a:blip r:embed="rId63"/>
              <a:stretch>
                <a:fillRect/>
              </a:stretch>
            </p:blipFill>
            <p:spPr>
              <a:xfrm>
                <a:off x="2019568" y="1729800"/>
                <a:ext cx="153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7" name="Ink 136">
                <a:extLst>
                  <a:ext uri="{FF2B5EF4-FFF2-40B4-BE49-F238E27FC236}">
                    <a16:creationId xmlns:a16="http://schemas.microsoft.com/office/drawing/2014/main" id="{EF94C4DF-11CA-4341-84CB-2713EEDFA859}"/>
                  </a:ext>
                </a:extLst>
              </p14:cNvPr>
              <p14:cNvContentPartPr/>
              <p14:nvPr/>
            </p14:nvContentPartPr>
            <p14:xfrm>
              <a:off x="2043688" y="2026800"/>
              <a:ext cx="52200" cy="46440"/>
            </p14:xfrm>
          </p:contentPart>
        </mc:Choice>
        <mc:Fallback xmlns="">
          <p:pic>
            <p:nvPicPr>
              <p:cNvPr id="137" name="Ink 136">
                <a:extLst>
                  <a:ext uri="{FF2B5EF4-FFF2-40B4-BE49-F238E27FC236}">
                    <a16:creationId xmlns:a16="http://schemas.microsoft.com/office/drawing/2014/main" id="{EF94C4DF-11CA-4341-84CB-2713EEDFA859}"/>
                  </a:ext>
                </a:extLst>
              </p:cNvPr>
              <p:cNvPicPr/>
              <p:nvPr/>
            </p:nvPicPr>
            <p:blipFill>
              <a:blip r:embed="rId65"/>
              <a:stretch>
                <a:fillRect/>
              </a:stretch>
            </p:blipFill>
            <p:spPr>
              <a:xfrm>
                <a:off x="2034688" y="2017800"/>
                <a:ext cx="69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9" name="Ink 138">
                <a:extLst>
                  <a:ext uri="{FF2B5EF4-FFF2-40B4-BE49-F238E27FC236}">
                    <a16:creationId xmlns:a16="http://schemas.microsoft.com/office/drawing/2014/main" id="{E30ED078-1BC1-4238-941D-41DDFCD2A651}"/>
                  </a:ext>
                </a:extLst>
              </p14:cNvPr>
              <p14:cNvContentPartPr/>
              <p14:nvPr/>
            </p14:nvContentPartPr>
            <p14:xfrm>
              <a:off x="4099288" y="1823400"/>
              <a:ext cx="180000" cy="22680"/>
            </p14:xfrm>
          </p:contentPart>
        </mc:Choice>
        <mc:Fallback xmlns="">
          <p:pic>
            <p:nvPicPr>
              <p:cNvPr id="139" name="Ink 138">
                <a:extLst>
                  <a:ext uri="{FF2B5EF4-FFF2-40B4-BE49-F238E27FC236}">
                    <a16:creationId xmlns:a16="http://schemas.microsoft.com/office/drawing/2014/main" id="{E30ED078-1BC1-4238-941D-41DDFCD2A651}"/>
                  </a:ext>
                </a:extLst>
              </p:cNvPr>
              <p:cNvPicPr/>
              <p:nvPr/>
            </p:nvPicPr>
            <p:blipFill>
              <a:blip r:embed="rId69"/>
              <a:stretch>
                <a:fillRect/>
              </a:stretch>
            </p:blipFill>
            <p:spPr>
              <a:xfrm>
                <a:off x="4063288" y="1751760"/>
                <a:ext cx="251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1" name="Ink 140">
                <a:extLst>
                  <a:ext uri="{FF2B5EF4-FFF2-40B4-BE49-F238E27FC236}">
                    <a16:creationId xmlns:a16="http://schemas.microsoft.com/office/drawing/2014/main" id="{D44842A5-EBF0-4514-9AC3-4F418D3666BC}"/>
                  </a:ext>
                </a:extLst>
              </p14:cNvPr>
              <p14:cNvContentPartPr/>
              <p14:nvPr/>
            </p14:nvContentPartPr>
            <p14:xfrm>
              <a:off x="6490048" y="1628280"/>
              <a:ext cx="2105640" cy="2001600"/>
            </p14:xfrm>
          </p:contentPart>
        </mc:Choice>
        <mc:Fallback xmlns="">
          <p:pic>
            <p:nvPicPr>
              <p:cNvPr id="141" name="Ink 140">
                <a:extLst>
                  <a:ext uri="{FF2B5EF4-FFF2-40B4-BE49-F238E27FC236}">
                    <a16:creationId xmlns:a16="http://schemas.microsoft.com/office/drawing/2014/main" id="{D44842A5-EBF0-4514-9AC3-4F418D3666BC}"/>
                  </a:ext>
                </a:extLst>
              </p:cNvPr>
              <p:cNvPicPr/>
              <p:nvPr/>
            </p:nvPicPr>
            <p:blipFill>
              <a:blip r:embed="rId73"/>
              <a:stretch>
                <a:fillRect/>
              </a:stretch>
            </p:blipFill>
            <p:spPr>
              <a:xfrm>
                <a:off x="6454048" y="1556640"/>
                <a:ext cx="2177280" cy="214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2" name="Ink 141">
                <a:extLst>
                  <a:ext uri="{FF2B5EF4-FFF2-40B4-BE49-F238E27FC236}">
                    <a16:creationId xmlns:a16="http://schemas.microsoft.com/office/drawing/2014/main" id="{DCFAF5A1-1A6B-4F02-B995-BB5168E531D8}"/>
                  </a:ext>
                </a:extLst>
              </p14:cNvPr>
              <p14:cNvContentPartPr/>
              <p14:nvPr/>
            </p14:nvContentPartPr>
            <p14:xfrm>
              <a:off x="8180248" y="2371680"/>
              <a:ext cx="217080" cy="33480"/>
            </p14:xfrm>
          </p:contentPart>
        </mc:Choice>
        <mc:Fallback xmlns="">
          <p:pic>
            <p:nvPicPr>
              <p:cNvPr id="142" name="Ink 141">
                <a:extLst>
                  <a:ext uri="{FF2B5EF4-FFF2-40B4-BE49-F238E27FC236}">
                    <a16:creationId xmlns:a16="http://schemas.microsoft.com/office/drawing/2014/main" id="{DCFAF5A1-1A6B-4F02-B995-BB5168E531D8}"/>
                  </a:ext>
                </a:extLst>
              </p:cNvPr>
              <p:cNvPicPr/>
              <p:nvPr/>
            </p:nvPicPr>
            <p:blipFill>
              <a:blip r:embed="rId75"/>
              <a:stretch>
                <a:fillRect/>
              </a:stretch>
            </p:blipFill>
            <p:spPr>
              <a:xfrm>
                <a:off x="8144608" y="2299680"/>
                <a:ext cx="288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5" name="Ink 144">
                <a:extLst>
                  <a:ext uri="{FF2B5EF4-FFF2-40B4-BE49-F238E27FC236}">
                    <a16:creationId xmlns:a16="http://schemas.microsoft.com/office/drawing/2014/main" id="{94BCCE59-EF76-4660-84EE-64155C22CCDA}"/>
                  </a:ext>
                </a:extLst>
              </p14:cNvPr>
              <p14:cNvContentPartPr/>
              <p14:nvPr/>
            </p14:nvContentPartPr>
            <p14:xfrm>
              <a:off x="4583848" y="1827000"/>
              <a:ext cx="226080" cy="28080"/>
            </p14:xfrm>
          </p:contentPart>
        </mc:Choice>
        <mc:Fallback xmlns="">
          <p:pic>
            <p:nvPicPr>
              <p:cNvPr id="145" name="Ink 144">
                <a:extLst>
                  <a:ext uri="{FF2B5EF4-FFF2-40B4-BE49-F238E27FC236}">
                    <a16:creationId xmlns:a16="http://schemas.microsoft.com/office/drawing/2014/main" id="{94BCCE59-EF76-4660-84EE-64155C22CCDA}"/>
                  </a:ext>
                </a:extLst>
              </p:cNvPr>
              <p:cNvPicPr/>
              <p:nvPr/>
            </p:nvPicPr>
            <p:blipFill>
              <a:blip r:embed="rId81"/>
              <a:stretch>
                <a:fillRect/>
              </a:stretch>
            </p:blipFill>
            <p:spPr>
              <a:xfrm>
                <a:off x="4547848" y="1755000"/>
                <a:ext cx="297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6" name="Ink 145">
                <a:extLst>
                  <a:ext uri="{FF2B5EF4-FFF2-40B4-BE49-F238E27FC236}">
                    <a16:creationId xmlns:a16="http://schemas.microsoft.com/office/drawing/2014/main" id="{25D7F486-E49D-466D-8FC7-5276DC67A266}"/>
                  </a:ext>
                </a:extLst>
              </p14:cNvPr>
              <p14:cNvContentPartPr/>
              <p14:nvPr/>
            </p14:nvContentPartPr>
            <p14:xfrm>
              <a:off x="8244328" y="2866320"/>
              <a:ext cx="265680" cy="15120"/>
            </p14:xfrm>
          </p:contentPart>
        </mc:Choice>
        <mc:Fallback xmlns="">
          <p:pic>
            <p:nvPicPr>
              <p:cNvPr id="146" name="Ink 145">
                <a:extLst>
                  <a:ext uri="{FF2B5EF4-FFF2-40B4-BE49-F238E27FC236}">
                    <a16:creationId xmlns:a16="http://schemas.microsoft.com/office/drawing/2014/main" id="{25D7F486-E49D-466D-8FC7-5276DC67A266}"/>
                  </a:ext>
                </a:extLst>
              </p:cNvPr>
              <p:cNvPicPr/>
              <p:nvPr/>
            </p:nvPicPr>
            <p:blipFill>
              <a:blip r:embed="rId83"/>
              <a:stretch>
                <a:fillRect/>
              </a:stretch>
            </p:blipFill>
            <p:spPr>
              <a:xfrm>
                <a:off x="8208688" y="2794680"/>
                <a:ext cx="337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5" name="Ink 154">
                <a:extLst>
                  <a:ext uri="{FF2B5EF4-FFF2-40B4-BE49-F238E27FC236}">
                    <a16:creationId xmlns:a16="http://schemas.microsoft.com/office/drawing/2014/main" id="{9CCA24B8-DBB9-4750-9461-B6A2534209B3}"/>
                  </a:ext>
                </a:extLst>
              </p14:cNvPr>
              <p14:cNvContentPartPr/>
              <p14:nvPr/>
            </p14:nvContentPartPr>
            <p14:xfrm>
              <a:off x="2022448" y="3389760"/>
              <a:ext cx="178560" cy="253440"/>
            </p14:xfrm>
          </p:contentPart>
        </mc:Choice>
        <mc:Fallback xmlns="">
          <p:pic>
            <p:nvPicPr>
              <p:cNvPr id="155" name="Ink 154">
                <a:extLst>
                  <a:ext uri="{FF2B5EF4-FFF2-40B4-BE49-F238E27FC236}">
                    <a16:creationId xmlns:a16="http://schemas.microsoft.com/office/drawing/2014/main" id="{9CCA24B8-DBB9-4750-9461-B6A2534209B3}"/>
                  </a:ext>
                </a:extLst>
              </p:cNvPr>
              <p:cNvPicPr/>
              <p:nvPr/>
            </p:nvPicPr>
            <p:blipFill>
              <a:blip r:embed="rId85"/>
              <a:stretch>
                <a:fillRect/>
              </a:stretch>
            </p:blipFill>
            <p:spPr>
              <a:xfrm>
                <a:off x="2013808" y="3381120"/>
                <a:ext cx="196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2" name="Ink 161">
                <a:extLst>
                  <a:ext uri="{FF2B5EF4-FFF2-40B4-BE49-F238E27FC236}">
                    <a16:creationId xmlns:a16="http://schemas.microsoft.com/office/drawing/2014/main" id="{84F4ACB8-834A-4E63-9672-AAF477EF86E5}"/>
                  </a:ext>
                </a:extLst>
              </p14:cNvPr>
              <p14:cNvContentPartPr/>
              <p14:nvPr/>
            </p14:nvContentPartPr>
            <p14:xfrm>
              <a:off x="5189728" y="3272400"/>
              <a:ext cx="248760" cy="307800"/>
            </p14:xfrm>
          </p:contentPart>
        </mc:Choice>
        <mc:Fallback xmlns="">
          <p:pic>
            <p:nvPicPr>
              <p:cNvPr id="162" name="Ink 161">
                <a:extLst>
                  <a:ext uri="{FF2B5EF4-FFF2-40B4-BE49-F238E27FC236}">
                    <a16:creationId xmlns:a16="http://schemas.microsoft.com/office/drawing/2014/main" id="{84F4ACB8-834A-4E63-9672-AAF477EF86E5}"/>
                  </a:ext>
                </a:extLst>
              </p:cNvPr>
              <p:cNvPicPr/>
              <p:nvPr/>
            </p:nvPicPr>
            <p:blipFill>
              <a:blip r:embed="rId87"/>
              <a:stretch>
                <a:fillRect/>
              </a:stretch>
            </p:blipFill>
            <p:spPr>
              <a:xfrm>
                <a:off x="5180728" y="3263760"/>
                <a:ext cx="266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3" name="Ink 162">
                <a:extLst>
                  <a:ext uri="{FF2B5EF4-FFF2-40B4-BE49-F238E27FC236}">
                    <a16:creationId xmlns:a16="http://schemas.microsoft.com/office/drawing/2014/main" id="{D6DEC329-9615-4367-9701-0136FA2C7E1B}"/>
                  </a:ext>
                </a:extLst>
              </p14:cNvPr>
              <p14:cNvContentPartPr/>
              <p14:nvPr/>
            </p14:nvContentPartPr>
            <p14:xfrm>
              <a:off x="3301168" y="1720080"/>
              <a:ext cx="1743120" cy="1968480"/>
            </p14:xfrm>
          </p:contentPart>
        </mc:Choice>
        <mc:Fallback xmlns="">
          <p:pic>
            <p:nvPicPr>
              <p:cNvPr id="163" name="Ink 162">
                <a:extLst>
                  <a:ext uri="{FF2B5EF4-FFF2-40B4-BE49-F238E27FC236}">
                    <a16:creationId xmlns:a16="http://schemas.microsoft.com/office/drawing/2014/main" id="{D6DEC329-9615-4367-9701-0136FA2C7E1B}"/>
                  </a:ext>
                </a:extLst>
              </p:cNvPr>
              <p:cNvPicPr/>
              <p:nvPr/>
            </p:nvPicPr>
            <p:blipFill>
              <a:blip r:embed="rId89"/>
              <a:stretch>
                <a:fillRect/>
              </a:stretch>
            </p:blipFill>
            <p:spPr>
              <a:xfrm>
                <a:off x="3292168" y="1711082"/>
                <a:ext cx="1760760" cy="198611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4" name="Ink 163">
                <a:extLst>
                  <a:ext uri="{FF2B5EF4-FFF2-40B4-BE49-F238E27FC236}">
                    <a16:creationId xmlns:a16="http://schemas.microsoft.com/office/drawing/2014/main" id="{DBCA12B3-9792-4784-BEED-A772DF4BE7BB}"/>
                  </a:ext>
                </a:extLst>
              </p14:cNvPr>
              <p14:cNvContentPartPr/>
              <p14:nvPr/>
            </p14:nvContentPartPr>
            <p14:xfrm>
              <a:off x="37048" y="1770120"/>
              <a:ext cx="1779480" cy="1908000"/>
            </p14:xfrm>
          </p:contentPart>
        </mc:Choice>
        <mc:Fallback xmlns="">
          <p:pic>
            <p:nvPicPr>
              <p:cNvPr id="164" name="Ink 163">
                <a:extLst>
                  <a:ext uri="{FF2B5EF4-FFF2-40B4-BE49-F238E27FC236}">
                    <a16:creationId xmlns:a16="http://schemas.microsoft.com/office/drawing/2014/main" id="{DBCA12B3-9792-4784-BEED-A772DF4BE7BB}"/>
                  </a:ext>
                </a:extLst>
              </p:cNvPr>
              <p:cNvPicPr/>
              <p:nvPr/>
            </p:nvPicPr>
            <p:blipFill>
              <a:blip r:embed="rId91"/>
              <a:stretch>
                <a:fillRect/>
              </a:stretch>
            </p:blipFill>
            <p:spPr>
              <a:xfrm>
                <a:off x="28048" y="1761122"/>
                <a:ext cx="1797120" cy="1925637"/>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2" name="Ink 171">
                <a:extLst>
                  <a:ext uri="{FF2B5EF4-FFF2-40B4-BE49-F238E27FC236}">
                    <a16:creationId xmlns:a16="http://schemas.microsoft.com/office/drawing/2014/main" id="{4B44DE22-206F-4542-827B-5DC50979F156}"/>
                  </a:ext>
                </a:extLst>
              </p14:cNvPr>
              <p14:cNvContentPartPr/>
              <p14:nvPr/>
            </p14:nvContentPartPr>
            <p14:xfrm>
              <a:off x="6307168" y="1702440"/>
              <a:ext cx="2112120" cy="2032920"/>
            </p14:xfrm>
          </p:contentPart>
        </mc:Choice>
        <mc:Fallback xmlns="">
          <p:pic>
            <p:nvPicPr>
              <p:cNvPr id="172" name="Ink 171">
                <a:extLst>
                  <a:ext uri="{FF2B5EF4-FFF2-40B4-BE49-F238E27FC236}">
                    <a16:creationId xmlns:a16="http://schemas.microsoft.com/office/drawing/2014/main" id="{4B44DE22-206F-4542-827B-5DC50979F156}"/>
                  </a:ext>
                </a:extLst>
              </p:cNvPr>
              <p:cNvPicPr/>
              <p:nvPr/>
            </p:nvPicPr>
            <p:blipFill>
              <a:blip r:embed="rId93"/>
              <a:stretch>
                <a:fillRect/>
              </a:stretch>
            </p:blipFill>
            <p:spPr>
              <a:xfrm>
                <a:off x="6298168" y="1693440"/>
                <a:ext cx="2129760" cy="2050560"/>
              </a:xfrm>
              <a:prstGeom prst="rect">
                <a:avLst/>
              </a:prstGeom>
            </p:spPr>
          </p:pic>
        </mc:Fallback>
      </mc:AlternateContent>
      <p:sp>
        <p:nvSpPr>
          <p:cNvPr id="2" name="TextBox 1">
            <a:extLst>
              <a:ext uri="{FF2B5EF4-FFF2-40B4-BE49-F238E27FC236}">
                <a16:creationId xmlns:a16="http://schemas.microsoft.com/office/drawing/2014/main" id="{9A1860A6-B63F-45A7-93DC-7AAE8DC759D0}"/>
              </a:ext>
            </a:extLst>
          </p:cNvPr>
          <p:cNvSpPr txBox="1"/>
          <p:nvPr/>
        </p:nvSpPr>
        <p:spPr>
          <a:xfrm>
            <a:off x="173128" y="3861195"/>
            <a:ext cx="5846672" cy="830997"/>
          </a:xfrm>
          <a:prstGeom prst="rect">
            <a:avLst/>
          </a:prstGeom>
          <a:noFill/>
        </p:spPr>
        <p:txBody>
          <a:bodyPr wrap="square" rtlCol="0">
            <a:spAutoFit/>
          </a:bodyPr>
          <a:lstStyle/>
          <a:p>
            <a:r>
              <a:rPr lang="en-CA" sz="2000" b="1" dirty="0"/>
              <a:t>Key idea: </a:t>
            </a:r>
            <a:r>
              <a:rPr lang="en-CA" sz="2000" dirty="0"/>
              <a:t>to compute the value of a cell </a:t>
            </a:r>
            <a:r>
              <a:rPr lang="en-CA" sz="2800" b="1" dirty="0">
                <a:solidFill>
                  <a:srgbClr val="FF0000"/>
                </a:solidFill>
              </a:rPr>
              <a:t>?</a:t>
            </a:r>
            <a:r>
              <a:rPr lang="en-CA" sz="2000" dirty="0"/>
              <a:t>  I can find the needed values in lower diagonals</a:t>
            </a:r>
          </a:p>
        </p:txBody>
      </p:sp>
      <p:sp>
        <p:nvSpPr>
          <p:cNvPr id="56" name="TextBox 55">
            <a:extLst>
              <a:ext uri="{FF2B5EF4-FFF2-40B4-BE49-F238E27FC236}">
                <a16:creationId xmlns:a16="http://schemas.microsoft.com/office/drawing/2014/main" id="{7BEA1FBC-3637-436B-B06B-EC3426CFEE2B}"/>
              </a:ext>
            </a:extLst>
          </p:cNvPr>
          <p:cNvSpPr txBox="1"/>
          <p:nvPr/>
        </p:nvSpPr>
        <p:spPr>
          <a:xfrm>
            <a:off x="248410" y="5020616"/>
            <a:ext cx="6058758" cy="707886"/>
          </a:xfrm>
          <a:prstGeom prst="rect">
            <a:avLst/>
          </a:prstGeom>
          <a:noFill/>
        </p:spPr>
        <p:txBody>
          <a:bodyPr wrap="square" rtlCol="0">
            <a:spAutoFit/>
          </a:bodyPr>
          <a:lstStyle/>
          <a:p>
            <a:r>
              <a:rPr lang="en-CA" sz="2000" dirty="0"/>
              <a:t>So CKY just fills the diagonals one at the time, with each diagonal representing subsequences of increasing length</a:t>
            </a:r>
          </a:p>
        </p:txBody>
      </p:sp>
      <mc:AlternateContent xmlns:mc="http://schemas.openxmlformats.org/markup-compatibility/2006" xmlns:p14="http://schemas.microsoft.com/office/powerpoint/2010/main">
        <mc:Choice Requires="p14">
          <p:contentPart p14:bwMode="auto" r:id="rId94">
            <p14:nvContentPartPr>
              <p14:cNvPr id="15" name="Ink 14">
                <a:extLst>
                  <a:ext uri="{FF2B5EF4-FFF2-40B4-BE49-F238E27FC236}">
                    <a16:creationId xmlns:a16="http://schemas.microsoft.com/office/drawing/2014/main" id="{5DC325F7-D449-46D9-BFD0-8587A8A94901}"/>
                  </a:ext>
                </a:extLst>
              </p14:cNvPr>
              <p14:cNvContentPartPr/>
              <p14:nvPr/>
            </p14:nvContentPartPr>
            <p14:xfrm>
              <a:off x="432250" y="1313894"/>
              <a:ext cx="191160" cy="136800"/>
            </p14:xfrm>
          </p:contentPart>
        </mc:Choice>
        <mc:Fallback xmlns="">
          <p:pic>
            <p:nvPicPr>
              <p:cNvPr id="15" name="Ink 14">
                <a:extLst>
                  <a:ext uri="{FF2B5EF4-FFF2-40B4-BE49-F238E27FC236}">
                    <a16:creationId xmlns:a16="http://schemas.microsoft.com/office/drawing/2014/main" id="{5DC325F7-D449-46D9-BFD0-8587A8A94901}"/>
                  </a:ext>
                </a:extLst>
              </p:cNvPr>
              <p:cNvPicPr/>
              <p:nvPr/>
            </p:nvPicPr>
            <p:blipFill>
              <a:blip r:embed="rId95"/>
              <a:stretch>
                <a:fillRect/>
              </a:stretch>
            </p:blipFill>
            <p:spPr>
              <a:xfrm>
                <a:off x="360610" y="1170254"/>
                <a:ext cx="3348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6" name="Ink 15">
                <a:extLst>
                  <a:ext uri="{FF2B5EF4-FFF2-40B4-BE49-F238E27FC236}">
                    <a16:creationId xmlns:a16="http://schemas.microsoft.com/office/drawing/2014/main" id="{D3030F76-4DB2-4FD1-8A55-2AB512C56EE7}"/>
                  </a:ext>
                </a:extLst>
              </p14:cNvPr>
              <p14:cNvContentPartPr/>
              <p14:nvPr/>
            </p14:nvContentPartPr>
            <p14:xfrm>
              <a:off x="1010770" y="1742654"/>
              <a:ext cx="189360" cy="151920"/>
            </p14:xfrm>
          </p:contentPart>
        </mc:Choice>
        <mc:Fallback xmlns="">
          <p:pic>
            <p:nvPicPr>
              <p:cNvPr id="16" name="Ink 15">
                <a:extLst>
                  <a:ext uri="{FF2B5EF4-FFF2-40B4-BE49-F238E27FC236}">
                    <a16:creationId xmlns:a16="http://schemas.microsoft.com/office/drawing/2014/main" id="{D3030F76-4DB2-4FD1-8A55-2AB512C56EE7}"/>
                  </a:ext>
                </a:extLst>
              </p:cNvPr>
              <p:cNvPicPr/>
              <p:nvPr/>
            </p:nvPicPr>
            <p:blipFill>
              <a:blip r:embed="rId97"/>
              <a:stretch>
                <a:fillRect/>
              </a:stretch>
            </p:blipFill>
            <p:spPr>
              <a:xfrm>
                <a:off x="938770" y="1599014"/>
                <a:ext cx="33300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 name="Ink 16">
                <a:extLst>
                  <a:ext uri="{FF2B5EF4-FFF2-40B4-BE49-F238E27FC236}">
                    <a16:creationId xmlns:a16="http://schemas.microsoft.com/office/drawing/2014/main" id="{A2C63E33-8C04-4DDE-81C0-A360A517EC6D}"/>
                  </a:ext>
                </a:extLst>
              </p14:cNvPr>
              <p14:cNvContentPartPr/>
              <p14:nvPr/>
            </p14:nvContentPartPr>
            <p14:xfrm>
              <a:off x="1489930" y="2298134"/>
              <a:ext cx="189000" cy="188640"/>
            </p14:xfrm>
          </p:contentPart>
        </mc:Choice>
        <mc:Fallback xmlns="">
          <p:pic>
            <p:nvPicPr>
              <p:cNvPr id="17" name="Ink 16">
                <a:extLst>
                  <a:ext uri="{FF2B5EF4-FFF2-40B4-BE49-F238E27FC236}">
                    <a16:creationId xmlns:a16="http://schemas.microsoft.com/office/drawing/2014/main" id="{A2C63E33-8C04-4DDE-81C0-A360A517EC6D}"/>
                  </a:ext>
                </a:extLst>
              </p:cNvPr>
              <p:cNvPicPr/>
              <p:nvPr/>
            </p:nvPicPr>
            <p:blipFill>
              <a:blip r:embed="rId99"/>
              <a:stretch>
                <a:fillRect/>
              </a:stretch>
            </p:blipFill>
            <p:spPr>
              <a:xfrm>
                <a:off x="1418290" y="2154134"/>
                <a:ext cx="33264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8" name="Ink 17">
                <a:extLst>
                  <a:ext uri="{FF2B5EF4-FFF2-40B4-BE49-F238E27FC236}">
                    <a16:creationId xmlns:a16="http://schemas.microsoft.com/office/drawing/2014/main" id="{7176CB06-CD5D-4BF6-9343-9C28E22B3595}"/>
                  </a:ext>
                </a:extLst>
              </p14:cNvPr>
              <p14:cNvContentPartPr/>
              <p14:nvPr/>
            </p14:nvContentPartPr>
            <p14:xfrm>
              <a:off x="1986370" y="2742374"/>
              <a:ext cx="173520" cy="217800"/>
            </p14:xfrm>
          </p:contentPart>
        </mc:Choice>
        <mc:Fallback xmlns="">
          <p:pic>
            <p:nvPicPr>
              <p:cNvPr id="18" name="Ink 17">
                <a:extLst>
                  <a:ext uri="{FF2B5EF4-FFF2-40B4-BE49-F238E27FC236}">
                    <a16:creationId xmlns:a16="http://schemas.microsoft.com/office/drawing/2014/main" id="{7176CB06-CD5D-4BF6-9343-9C28E22B3595}"/>
                  </a:ext>
                </a:extLst>
              </p:cNvPr>
              <p:cNvPicPr/>
              <p:nvPr/>
            </p:nvPicPr>
            <p:blipFill>
              <a:blip r:embed="rId101"/>
              <a:stretch>
                <a:fillRect/>
              </a:stretch>
            </p:blipFill>
            <p:spPr>
              <a:xfrm>
                <a:off x="1914730" y="2598374"/>
                <a:ext cx="31716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9" name="Ink 18">
                <a:extLst>
                  <a:ext uri="{FF2B5EF4-FFF2-40B4-BE49-F238E27FC236}">
                    <a16:creationId xmlns:a16="http://schemas.microsoft.com/office/drawing/2014/main" id="{11726B5C-7581-467C-AEF2-E6447636B9B4}"/>
                  </a:ext>
                </a:extLst>
              </p14:cNvPr>
              <p14:cNvContentPartPr/>
              <p14:nvPr/>
            </p14:nvContentPartPr>
            <p14:xfrm>
              <a:off x="2520250" y="3294254"/>
              <a:ext cx="201240" cy="277200"/>
            </p14:xfrm>
          </p:contentPart>
        </mc:Choice>
        <mc:Fallback xmlns="">
          <p:pic>
            <p:nvPicPr>
              <p:cNvPr id="19" name="Ink 18">
                <a:extLst>
                  <a:ext uri="{FF2B5EF4-FFF2-40B4-BE49-F238E27FC236}">
                    <a16:creationId xmlns:a16="http://schemas.microsoft.com/office/drawing/2014/main" id="{11726B5C-7581-467C-AEF2-E6447636B9B4}"/>
                  </a:ext>
                </a:extLst>
              </p:cNvPr>
              <p:cNvPicPr/>
              <p:nvPr/>
            </p:nvPicPr>
            <p:blipFill>
              <a:blip r:embed="rId103"/>
              <a:stretch>
                <a:fillRect/>
              </a:stretch>
            </p:blipFill>
            <p:spPr>
              <a:xfrm>
                <a:off x="2448610" y="3150614"/>
                <a:ext cx="34488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 name="Ink 19">
                <a:extLst>
                  <a:ext uri="{FF2B5EF4-FFF2-40B4-BE49-F238E27FC236}">
                    <a16:creationId xmlns:a16="http://schemas.microsoft.com/office/drawing/2014/main" id="{C0541CC7-AB46-4682-9490-95961C4615F7}"/>
                  </a:ext>
                </a:extLst>
              </p14:cNvPr>
              <p14:cNvContentPartPr/>
              <p14:nvPr/>
            </p14:nvContentPartPr>
            <p14:xfrm>
              <a:off x="952450" y="1307414"/>
              <a:ext cx="231840" cy="84960"/>
            </p14:xfrm>
          </p:contentPart>
        </mc:Choice>
        <mc:Fallback xmlns="">
          <p:pic>
            <p:nvPicPr>
              <p:cNvPr id="20" name="Ink 19">
                <a:extLst>
                  <a:ext uri="{FF2B5EF4-FFF2-40B4-BE49-F238E27FC236}">
                    <a16:creationId xmlns:a16="http://schemas.microsoft.com/office/drawing/2014/main" id="{C0541CC7-AB46-4682-9490-95961C4615F7}"/>
                  </a:ext>
                </a:extLst>
              </p:cNvPr>
              <p:cNvPicPr/>
              <p:nvPr/>
            </p:nvPicPr>
            <p:blipFill>
              <a:blip r:embed="rId105"/>
              <a:stretch>
                <a:fillRect/>
              </a:stretch>
            </p:blipFill>
            <p:spPr>
              <a:xfrm>
                <a:off x="880810" y="1163414"/>
                <a:ext cx="3754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2" name="Ink 21">
                <a:extLst>
                  <a:ext uri="{FF2B5EF4-FFF2-40B4-BE49-F238E27FC236}">
                    <a16:creationId xmlns:a16="http://schemas.microsoft.com/office/drawing/2014/main" id="{F2C10425-71CC-41CF-A5CF-5AD7A7ABF8B6}"/>
                  </a:ext>
                </a:extLst>
              </p14:cNvPr>
              <p14:cNvContentPartPr/>
              <p14:nvPr/>
            </p14:nvContentPartPr>
            <p14:xfrm>
              <a:off x="1464370" y="1812494"/>
              <a:ext cx="229320" cy="121320"/>
            </p14:xfrm>
          </p:contentPart>
        </mc:Choice>
        <mc:Fallback xmlns="">
          <p:pic>
            <p:nvPicPr>
              <p:cNvPr id="22" name="Ink 21">
                <a:extLst>
                  <a:ext uri="{FF2B5EF4-FFF2-40B4-BE49-F238E27FC236}">
                    <a16:creationId xmlns:a16="http://schemas.microsoft.com/office/drawing/2014/main" id="{F2C10425-71CC-41CF-A5CF-5AD7A7ABF8B6}"/>
                  </a:ext>
                </a:extLst>
              </p:cNvPr>
              <p:cNvPicPr/>
              <p:nvPr/>
            </p:nvPicPr>
            <p:blipFill>
              <a:blip r:embed="rId107"/>
              <a:stretch>
                <a:fillRect/>
              </a:stretch>
            </p:blipFill>
            <p:spPr>
              <a:xfrm>
                <a:off x="1392730" y="1668854"/>
                <a:ext cx="37296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3" name="Ink 22">
                <a:extLst>
                  <a:ext uri="{FF2B5EF4-FFF2-40B4-BE49-F238E27FC236}">
                    <a16:creationId xmlns:a16="http://schemas.microsoft.com/office/drawing/2014/main" id="{50DD4C61-0E10-42A5-8B13-4BE2250E3261}"/>
                  </a:ext>
                </a:extLst>
              </p14:cNvPr>
              <p14:cNvContentPartPr/>
              <p14:nvPr/>
            </p14:nvContentPartPr>
            <p14:xfrm>
              <a:off x="2039650" y="2344214"/>
              <a:ext cx="147240" cy="132840"/>
            </p14:xfrm>
          </p:contentPart>
        </mc:Choice>
        <mc:Fallback xmlns="">
          <p:pic>
            <p:nvPicPr>
              <p:cNvPr id="23" name="Ink 22">
                <a:extLst>
                  <a:ext uri="{FF2B5EF4-FFF2-40B4-BE49-F238E27FC236}">
                    <a16:creationId xmlns:a16="http://schemas.microsoft.com/office/drawing/2014/main" id="{50DD4C61-0E10-42A5-8B13-4BE2250E3261}"/>
                  </a:ext>
                </a:extLst>
              </p:cNvPr>
              <p:cNvPicPr/>
              <p:nvPr/>
            </p:nvPicPr>
            <p:blipFill>
              <a:blip r:embed="rId109"/>
              <a:stretch>
                <a:fillRect/>
              </a:stretch>
            </p:blipFill>
            <p:spPr>
              <a:xfrm>
                <a:off x="1967650" y="2200214"/>
                <a:ext cx="29088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 name="Ink 23">
                <a:extLst>
                  <a:ext uri="{FF2B5EF4-FFF2-40B4-BE49-F238E27FC236}">
                    <a16:creationId xmlns:a16="http://schemas.microsoft.com/office/drawing/2014/main" id="{C89FE827-4CF0-493D-B2BA-DDD6D6164B06}"/>
                  </a:ext>
                </a:extLst>
              </p14:cNvPr>
              <p14:cNvContentPartPr/>
              <p14:nvPr/>
            </p14:nvContentPartPr>
            <p14:xfrm>
              <a:off x="2498650" y="2783054"/>
              <a:ext cx="211320" cy="150480"/>
            </p14:xfrm>
          </p:contentPart>
        </mc:Choice>
        <mc:Fallback xmlns="">
          <p:pic>
            <p:nvPicPr>
              <p:cNvPr id="24" name="Ink 23">
                <a:extLst>
                  <a:ext uri="{FF2B5EF4-FFF2-40B4-BE49-F238E27FC236}">
                    <a16:creationId xmlns:a16="http://schemas.microsoft.com/office/drawing/2014/main" id="{C89FE827-4CF0-493D-B2BA-DDD6D6164B06}"/>
                  </a:ext>
                </a:extLst>
              </p:cNvPr>
              <p:cNvPicPr/>
              <p:nvPr/>
            </p:nvPicPr>
            <p:blipFill>
              <a:blip r:embed="rId111"/>
              <a:stretch>
                <a:fillRect/>
              </a:stretch>
            </p:blipFill>
            <p:spPr>
              <a:xfrm>
                <a:off x="2427010" y="2639054"/>
                <a:ext cx="35496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5" name="Ink 24">
                <a:extLst>
                  <a:ext uri="{FF2B5EF4-FFF2-40B4-BE49-F238E27FC236}">
                    <a16:creationId xmlns:a16="http://schemas.microsoft.com/office/drawing/2014/main" id="{2FAD08A9-F6B0-4BA5-A514-4A7C4A6F7F1E}"/>
                  </a:ext>
                </a:extLst>
              </p14:cNvPr>
              <p14:cNvContentPartPr/>
              <p14:nvPr/>
            </p14:nvContentPartPr>
            <p14:xfrm>
              <a:off x="3534010" y="1269614"/>
              <a:ext cx="171000" cy="183600"/>
            </p14:xfrm>
          </p:contentPart>
        </mc:Choice>
        <mc:Fallback xmlns="">
          <p:pic>
            <p:nvPicPr>
              <p:cNvPr id="25" name="Ink 24">
                <a:extLst>
                  <a:ext uri="{FF2B5EF4-FFF2-40B4-BE49-F238E27FC236}">
                    <a16:creationId xmlns:a16="http://schemas.microsoft.com/office/drawing/2014/main" id="{2FAD08A9-F6B0-4BA5-A514-4A7C4A6F7F1E}"/>
                  </a:ext>
                </a:extLst>
              </p:cNvPr>
              <p:cNvPicPr/>
              <p:nvPr/>
            </p:nvPicPr>
            <p:blipFill>
              <a:blip r:embed="rId113"/>
              <a:stretch>
                <a:fillRect/>
              </a:stretch>
            </p:blipFill>
            <p:spPr>
              <a:xfrm>
                <a:off x="3462370" y="1125974"/>
                <a:ext cx="31464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6" name="Ink 25">
                <a:extLst>
                  <a:ext uri="{FF2B5EF4-FFF2-40B4-BE49-F238E27FC236}">
                    <a16:creationId xmlns:a16="http://schemas.microsoft.com/office/drawing/2014/main" id="{5AC868ED-D51D-43B3-BC57-21EF5C15B0DA}"/>
                  </a:ext>
                </a:extLst>
              </p14:cNvPr>
              <p14:cNvContentPartPr/>
              <p14:nvPr/>
            </p14:nvContentPartPr>
            <p14:xfrm>
              <a:off x="3986170" y="1708094"/>
              <a:ext cx="288000" cy="260640"/>
            </p14:xfrm>
          </p:contentPart>
        </mc:Choice>
        <mc:Fallback xmlns="">
          <p:pic>
            <p:nvPicPr>
              <p:cNvPr id="26" name="Ink 25">
                <a:extLst>
                  <a:ext uri="{FF2B5EF4-FFF2-40B4-BE49-F238E27FC236}">
                    <a16:creationId xmlns:a16="http://schemas.microsoft.com/office/drawing/2014/main" id="{5AC868ED-D51D-43B3-BC57-21EF5C15B0DA}"/>
                  </a:ext>
                </a:extLst>
              </p:cNvPr>
              <p:cNvPicPr/>
              <p:nvPr/>
            </p:nvPicPr>
            <p:blipFill>
              <a:blip r:embed="rId115"/>
              <a:stretch>
                <a:fillRect/>
              </a:stretch>
            </p:blipFill>
            <p:spPr>
              <a:xfrm>
                <a:off x="3914530" y="1564454"/>
                <a:ext cx="43164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7" name="Ink 26">
                <a:extLst>
                  <a:ext uri="{FF2B5EF4-FFF2-40B4-BE49-F238E27FC236}">
                    <a16:creationId xmlns:a16="http://schemas.microsoft.com/office/drawing/2014/main" id="{6BABBD3B-3874-45C4-9797-975B5ADF7CD9}"/>
                  </a:ext>
                </a:extLst>
              </p14:cNvPr>
              <p14:cNvContentPartPr/>
              <p14:nvPr/>
            </p14:nvContentPartPr>
            <p14:xfrm>
              <a:off x="4558210" y="2251694"/>
              <a:ext cx="190440" cy="230760"/>
            </p14:xfrm>
          </p:contentPart>
        </mc:Choice>
        <mc:Fallback xmlns="">
          <p:pic>
            <p:nvPicPr>
              <p:cNvPr id="27" name="Ink 26">
                <a:extLst>
                  <a:ext uri="{FF2B5EF4-FFF2-40B4-BE49-F238E27FC236}">
                    <a16:creationId xmlns:a16="http://schemas.microsoft.com/office/drawing/2014/main" id="{6BABBD3B-3874-45C4-9797-975B5ADF7CD9}"/>
                  </a:ext>
                </a:extLst>
              </p:cNvPr>
              <p:cNvPicPr/>
              <p:nvPr/>
            </p:nvPicPr>
            <p:blipFill>
              <a:blip r:embed="rId117"/>
              <a:stretch>
                <a:fillRect/>
              </a:stretch>
            </p:blipFill>
            <p:spPr>
              <a:xfrm>
                <a:off x="4486570" y="2107694"/>
                <a:ext cx="33408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1" name="Ink 30">
                <a:extLst>
                  <a:ext uri="{FF2B5EF4-FFF2-40B4-BE49-F238E27FC236}">
                    <a16:creationId xmlns:a16="http://schemas.microsoft.com/office/drawing/2014/main" id="{012A0BEA-2D90-4441-86C2-2F79A990E636}"/>
                  </a:ext>
                </a:extLst>
              </p14:cNvPr>
              <p14:cNvContentPartPr/>
              <p14:nvPr/>
            </p14:nvContentPartPr>
            <p14:xfrm>
              <a:off x="5082730" y="2796374"/>
              <a:ext cx="197640" cy="202680"/>
            </p14:xfrm>
          </p:contentPart>
        </mc:Choice>
        <mc:Fallback xmlns="">
          <p:pic>
            <p:nvPicPr>
              <p:cNvPr id="31" name="Ink 30">
                <a:extLst>
                  <a:ext uri="{FF2B5EF4-FFF2-40B4-BE49-F238E27FC236}">
                    <a16:creationId xmlns:a16="http://schemas.microsoft.com/office/drawing/2014/main" id="{012A0BEA-2D90-4441-86C2-2F79A990E636}"/>
                  </a:ext>
                </a:extLst>
              </p:cNvPr>
              <p:cNvPicPr/>
              <p:nvPr/>
            </p:nvPicPr>
            <p:blipFill>
              <a:blip r:embed="rId119"/>
              <a:stretch>
                <a:fillRect/>
              </a:stretch>
            </p:blipFill>
            <p:spPr>
              <a:xfrm>
                <a:off x="5011090" y="2652374"/>
                <a:ext cx="34128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2" name="Ink 31">
                <a:extLst>
                  <a:ext uri="{FF2B5EF4-FFF2-40B4-BE49-F238E27FC236}">
                    <a16:creationId xmlns:a16="http://schemas.microsoft.com/office/drawing/2014/main" id="{0236C103-1D32-4565-8387-869CF05F1741}"/>
                  </a:ext>
                </a:extLst>
              </p14:cNvPr>
              <p14:cNvContentPartPr/>
              <p14:nvPr/>
            </p14:nvContentPartPr>
            <p14:xfrm>
              <a:off x="5665930" y="3321614"/>
              <a:ext cx="175680" cy="168840"/>
            </p14:xfrm>
          </p:contentPart>
        </mc:Choice>
        <mc:Fallback xmlns="">
          <p:pic>
            <p:nvPicPr>
              <p:cNvPr id="32" name="Ink 31">
                <a:extLst>
                  <a:ext uri="{FF2B5EF4-FFF2-40B4-BE49-F238E27FC236}">
                    <a16:creationId xmlns:a16="http://schemas.microsoft.com/office/drawing/2014/main" id="{0236C103-1D32-4565-8387-869CF05F1741}"/>
                  </a:ext>
                </a:extLst>
              </p:cNvPr>
              <p:cNvPicPr/>
              <p:nvPr/>
            </p:nvPicPr>
            <p:blipFill>
              <a:blip r:embed="rId121"/>
              <a:stretch>
                <a:fillRect/>
              </a:stretch>
            </p:blipFill>
            <p:spPr>
              <a:xfrm>
                <a:off x="5593930" y="3177614"/>
                <a:ext cx="31932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3" name="Ink 42">
                <a:extLst>
                  <a:ext uri="{FF2B5EF4-FFF2-40B4-BE49-F238E27FC236}">
                    <a16:creationId xmlns:a16="http://schemas.microsoft.com/office/drawing/2014/main" id="{E76EE6EF-076B-4D29-9F66-2F07CCBAB910}"/>
                  </a:ext>
                </a:extLst>
              </p14:cNvPr>
              <p14:cNvContentPartPr/>
              <p14:nvPr/>
            </p14:nvContentPartPr>
            <p14:xfrm>
              <a:off x="5576290" y="2813654"/>
              <a:ext cx="284040" cy="253440"/>
            </p14:xfrm>
          </p:contentPart>
        </mc:Choice>
        <mc:Fallback xmlns="">
          <p:pic>
            <p:nvPicPr>
              <p:cNvPr id="43" name="Ink 42">
                <a:extLst>
                  <a:ext uri="{FF2B5EF4-FFF2-40B4-BE49-F238E27FC236}">
                    <a16:creationId xmlns:a16="http://schemas.microsoft.com/office/drawing/2014/main" id="{E76EE6EF-076B-4D29-9F66-2F07CCBAB910}"/>
                  </a:ext>
                </a:extLst>
              </p:cNvPr>
              <p:cNvPicPr/>
              <p:nvPr/>
            </p:nvPicPr>
            <p:blipFill>
              <a:blip r:embed="rId123"/>
              <a:stretch>
                <a:fillRect/>
              </a:stretch>
            </p:blipFill>
            <p:spPr>
              <a:xfrm>
                <a:off x="5504650" y="2670014"/>
                <a:ext cx="42768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4" name="Ink 43">
                <a:extLst>
                  <a:ext uri="{FF2B5EF4-FFF2-40B4-BE49-F238E27FC236}">
                    <a16:creationId xmlns:a16="http://schemas.microsoft.com/office/drawing/2014/main" id="{25EA823B-D919-48E3-AB40-B2ECF82FFAA2}"/>
                  </a:ext>
                </a:extLst>
              </p14:cNvPr>
              <p14:cNvContentPartPr/>
              <p14:nvPr/>
            </p14:nvContentPartPr>
            <p14:xfrm>
              <a:off x="5118730" y="2249894"/>
              <a:ext cx="174240" cy="270360"/>
            </p14:xfrm>
          </p:contentPart>
        </mc:Choice>
        <mc:Fallback xmlns="">
          <p:pic>
            <p:nvPicPr>
              <p:cNvPr id="44" name="Ink 43">
                <a:extLst>
                  <a:ext uri="{FF2B5EF4-FFF2-40B4-BE49-F238E27FC236}">
                    <a16:creationId xmlns:a16="http://schemas.microsoft.com/office/drawing/2014/main" id="{25EA823B-D919-48E3-AB40-B2ECF82FFAA2}"/>
                  </a:ext>
                </a:extLst>
              </p:cNvPr>
              <p:cNvPicPr/>
              <p:nvPr/>
            </p:nvPicPr>
            <p:blipFill>
              <a:blip r:embed="rId125"/>
              <a:stretch>
                <a:fillRect/>
              </a:stretch>
            </p:blipFill>
            <p:spPr>
              <a:xfrm>
                <a:off x="5047090" y="2106254"/>
                <a:ext cx="31788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5" name="Ink 44">
                <a:extLst>
                  <a:ext uri="{FF2B5EF4-FFF2-40B4-BE49-F238E27FC236}">
                    <a16:creationId xmlns:a16="http://schemas.microsoft.com/office/drawing/2014/main" id="{CB91B0C8-4D7F-4534-9837-D8A4DF66362F}"/>
                  </a:ext>
                </a:extLst>
              </p14:cNvPr>
              <p14:cNvContentPartPr/>
              <p14:nvPr/>
            </p14:nvContentPartPr>
            <p14:xfrm>
              <a:off x="4639930" y="1734374"/>
              <a:ext cx="20880" cy="7560"/>
            </p14:xfrm>
          </p:contentPart>
        </mc:Choice>
        <mc:Fallback xmlns="">
          <p:pic>
            <p:nvPicPr>
              <p:cNvPr id="45" name="Ink 44">
                <a:extLst>
                  <a:ext uri="{FF2B5EF4-FFF2-40B4-BE49-F238E27FC236}">
                    <a16:creationId xmlns:a16="http://schemas.microsoft.com/office/drawing/2014/main" id="{CB91B0C8-4D7F-4534-9837-D8A4DF66362F}"/>
                  </a:ext>
                </a:extLst>
              </p:cNvPr>
              <p:cNvPicPr/>
              <p:nvPr/>
            </p:nvPicPr>
            <p:blipFill>
              <a:blip r:embed="rId127"/>
              <a:stretch>
                <a:fillRect/>
              </a:stretch>
            </p:blipFill>
            <p:spPr>
              <a:xfrm>
                <a:off x="4567930" y="1590374"/>
                <a:ext cx="1645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9" name="Ink 48">
                <a:extLst>
                  <a:ext uri="{FF2B5EF4-FFF2-40B4-BE49-F238E27FC236}">
                    <a16:creationId xmlns:a16="http://schemas.microsoft.com/office/drawing/2014/main" id="{3333E3FE-9554-4507-8297-E35769AFEA7C}"/>
                  </a:ext>
                </a:extLst>
              </p14:cNvPr>
              <p14:cNvContentPartPr/>
              <p14:nvPr/>
            </p14:nvContentPartPr>
            <p14:xfrm>
              <a:off x="4564330" y="1732934"/>
              <a:ext cx="257400" cy="258480"/>
            </p14:xfrm>
          </p:contentPart>
        </mc:Choice>
        <mc:Fallback xmlns="">
          <p:pic>
            <p:nvPicPr>
              <p:cNvPr id="49" name="Ink 48">
                <a:extLst>
                  <a:ext uri="{FF2B5EF4-FFF2-40B4-BE49-F238E27FC236}">
                    <a16:creationId xmlns:a16="http://schemas.microsoft.com/office/drawing/2014/main" id="{3333E3FE-9554-4507-8297-E35769AFEA7C}"/>
                  </a:ext>
                </a:extLst>
              </p:cNvPr>
              <p:cNvPicPr/>
              <p:nvPr/>
            </p:nvPicPr>
            <p:blipFill>
              <a:blip r:embed="rId129"/>
              <a:stretch>
                <a:fillRect/>
              </a:stretch>
            </p:blipFill>
            <p:spPr>
              <a:xfrm>
                <a:off x="4492690" y="1588934"/>
                <a:ext cx="40104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1" name="Ink 50">
                <a:extLst>
                  <a:ext uri="{FF2B5EF4-FFF2-40B4-BE49-F238E27FC236}">
                    <a16:creationId xmlns:a16="http://schemas.microsoft.com/office/drawing/2014/main" id="{F494DAC7-0A24-4D9A-A899-E60F72D2A0CB}"/>
                  </a:ext>
                </a:extLst>
              </p14:cNvPr>
              <p14:cNvContentPartPr/>
              <p14:nvPr/>
            </p14:nvContentPartPr>
            <p14:xfrm>
              <a:off x="4069330" y="1276094"/>
              <a:ext cx="243000" cy="205200"/>
            </p14:xfrm>
          </p:contentPart>
        </mc:Choice>
        <mc:Fallback xmlns="">
          <p:pic>
            <p:nvPicPr>
              <p:cNvPr id="51" name="Ink 50">
                <a:extLst>
                  <a:ext uri="{FF2B5EF4-FFF2-40B4-BE49-F238E27FC236}">
                    <a16:creationId xmlns:a16="http://schemas.microsoft.com/office/drawing/2014/main" id="{F494DAC7-0A24-4D9A-A899-E60F72D2A0CB}"/>
                  </a:ext>
                </a:extLst>
              </p:cNvPr>
              <p:cNvPicPr/>
              <p:nvPr/>
            </p:nvPicPr>
            <p:blipFill>
              <a:blip r:embed="rId131"/>
              <a:stretch>
                <a:fillRect/>
              </a:stretch>
            </p:blipFill>
            <p:spPr>
              <a:xfrm>
                <a:off x="3997690" y="1132454"/>
                <a:ext cx="38664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2" name="Ink 51">
                <a:extLst>
                  <a:ext uri="{FF2B5EF4-FFF2-40B4-BE49-F238E27FC236}">
                    <a16:creationId xmlns:a16="http://schemas.microsoft.com/office/drawing/2014/main" id="{9807DDD3-42BC-421E-B2A0-2FB3E0148871}"/>
                  </a:ext>
                </a:extLst>
              </p14:cNvPr>
              <p14:cNvContentPartPr/>
              <p14:nvPr/>
            </p14:nvContentPartPr>
            <p14:xfrm>
              <a:off x="6610210" y="1348814"/>
              <a:ext cx="285480" cy="110520"/>
            </p14:xfrm>
          </p:contentPart>
        </mc:Choice>
        <mc:Fallback xmlns="">
          <p:pic>
            <p:nvPicPr>
              <p:cNvPr id="52" name="Ink 51">
                <a:extLst>
                  <a:ext uri="{FF2B5EF4-FFF2-40B4-BE49-F238E27FC236}">
                    <a16:creationId xmlns:a16="http://schemas.microsoft.com/office/drawing/2014/main" id="{9807DDD3-42BC-421E-B2A0-2FB3E0148871}"/>
                  </a:ext>
                </a:extLst>
              </p:cNvPr>
              <p:cNvPicPr/>
              <p:nvPr/>
            </p:nvPicPr>
            <p:blipFill>
              <a:blip r:embed="rId133"/>
              <a:stretch>
                <a:fillRect/>
              </a:stretch>
            </p:blipFill>
            <p:spPr>
              <a:xfrm>
                <a:off x="6538570" y="1204814"/>
                <a:ext cx="4291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3" name="Ink 52">
                <a:extLst>
                  <a:ext uri="{FF2B5EF4-FFF2-40B4-BE49-F238E27FC236}">
                    <a16:creationId xmlns:a16="http://schemas.microsoft.com/office/drawing/2014/main" id="{C1FF973D-547A-4D90-85F3-C3873AD38B48}"/>
                  </a:ext>
                </a:extLst>
              </p14:cNvPr>
              <p14:cNvContentPartPr/>
              <p14:nvPr/>
            </p14:nvContentPartPr>
            <p14:xfrm>
              <a:off x="7113130" y="1763534"/>
              <a:ext cx="168120" cy="209160"/>
            </p14:xfrm>
          </p:contentPart>
        </mc:Choice>
        <mc:Fallback xmlns="">
          <p:pic>
            <p:nvPicPr>
              <p:cNvPr id="53" name="Ink 52">
                <a:extLst>
                  <a:ext uri="{FF2B5EF4-FFF2-40B4-BE49-F238E27FC236}">
                    <a16:creationId xmlns:a16="http://schemas.microsoft.com/office/drawing/2014/main" id="{C1FF973D-547A-4D90-85F3-C3873AD38B48}"/>
                  </a:ext>
                </a:extLst>
              </p:cNvPr>
              <p:cNvPicPr/>
              <p:nvPr/>
            </p:nvPicPr>
            <p:blipFill>
              <a:blip r:embed="rId135"/>
              <a:stretch>
                <a:fillRect/>
              </a:stretch>
            </p:blipFill>
            <p:spPr>
              <a:xfrm>
                <a:off x="7041130" y="1619894"/>
                <a:ext cx="31176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4" name="Ink 53">
                <a:extLst>
                  <a:ext uri="{FF2B5EF4-FFF2-40B4-BE49-F238E27FC236}">
                    <a16:creationId xmlns:a16="http://schemas.microsoft.com/office/drawing/2014/main" id="{B9FF7CC6-8BAC-4D8C-9CEE-31D71796CB5A}"/>
                  </a:ext>
                </a:extLst>
              </p14:cNvPr>
              <p14:cNvContentPartPr/>
              <p14:nvPr/>
            </p14:nvContentPartPr>
            <p14:xfrm>
              <a:off x="7618930" y="2296694"/>
              <a:ext cx="156960" cy="156240"/>
            </p14:xfrm>
          </p:contentPart>
        </mc:Choice>
        <mc:Fallback xmlns="">
          <p:pic>
            <p:nvPicPr>
              <p:cNvPr id="54" name="Ink 53">
                <a:extLst>
                  <a:ext uri="{FF2B5EF4-FFF2-40B4-BE49-F238E27FC236}">
                    <a16:creationId xmlns:a16="http://schemas.microsoft.com/office/drawing/2014/main" id="{B9FF7CC6-8BAC-4D8C-9CEE-31D71796CB5A}"/>
                  </a:ext>
                </a:extLst>
              </p:cNvPr>
              <p:cNvPicPr/>
              <p:nvPr/>
            </p:nvPicPr>
            <p:blipFill>
              <a:blip r:embed="rId137"/>
              <a:stretch>
                <a:fillRect/>
              </a:stretch>
            </p:blipFill>
            <p:spPr>
              <a:xfrm>
                <a:off x="7547290" y="2152694"/>
                <a:ext cx="3006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5" name="Ink 54">
                <a:extLst>
                  <a:ext uri="{FF2B5EF4-FFF2-40B4-BE49-F238E27FC236}">
                    <a16:creationId xmlns:a16="http://schemas.microsoft.com/office/drawing/2014/main" id="{DC6B2CCC-C66C-4F86-A01D-D0CADD721B2C}"/>
                  </a:ext>
                </a:extLst>
              </p14:cNvPr>
              <p14:cNvContentPartPr/>
              <p14:nvPr/>
            </p14:nvContentPartPr>
            <p14:xfrm>
              <a:off x="8173330" y="2770454"/>
              <a:ext cx="224280" cy="244440"/>
            </p14:xfrm>
          </p:contentPart>
        </mc:Choice>
        <mc:Fallback xmlns="">
          <p:pic>
            <p:nvPicPr>
              <p:cNvPr id="55" name="Ink 54">
                <a:extLst>
                  <a:ext uri="{FF2B5EF4-FFF2-40B4-BE49-F238E27FC236}">
                    <a16:creationId xmlns:a16="http://schemas.microsoft.com/office/drawing/2014/main" id="{DC6B2CCC-C66C-4F86-A01D-D0CADD721B2C}"/>
                  </a:ext>
                </a:extLst>
              </p:cNvPr>
              <p:cNvPicPr/>
              <p:nvPr/>
            </p:nvPicPr>
            <p:blipFill>
              <a:blip r:embed="rId139"/>
              <a:stretch>
                <a:fillRect/>
              </a:stretch>
            </p:blipFill>
            <p:spPr>
              <a:xfrm>
                <a:off x="8101690" y="2626454"/>
                <a:ext cx="36792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7" name="Ink 56">
                <a:extLst>
                  <a:ext uri="{FF2B5EF4-FFF2-40B4-BE49-F238E27FC236}">
                    <a16:creationId xmlns:a16="http://schemas.microsoft.com/office/drawing/2014/main" id="{38D7A769-A6E4-43F6-94A9-9499160E2A79}"/>
                  </a:ext>
                </a:extLst>
              </p14:cNvPr>
              <p14:cNvContentPartPr/>
              <p14:nvPr/>
            </p14:nvContentPartPr>
            <p14:xfrm>
              <a:off x="8712610" y="3318734"/>
              <a:ext cx="172440" cy="272880"/>
            </p14:xfrm>
          </p:contentPart>
        </mc:Choice>
        <mc:Fallback xmlns="">
          <p:pic>
            <p:nvPicPr>
              <p:cNvPr id="57" name="Ink 56">
                <a:extLst>
                  <a:ext uri="{FF2B5EF4-FFF2-40B4-BE49-F238E27FC236}">
                    <a16:creationId xmlns:a16="http://schemas.microsoft.com/office/drawing/2014/main" id="{38D7A769-A6E4-43F6-94A9-9499160E2A79}"/>
                  </a:ext>
                </a:extLst>
              </p:cNvPr>
              <p:cNvPicPr/>
              <p:nvPr/>
            </p:nvPicPr>
            <p:blipFill>
              <a:blip r:embed="rId141"/>
              <a:stretch>
                <a:fillRect/>
              </a:stretch>
            </p:blipFill>
            <p:spPr>
              <a:xfrm>
                <a:off x="8640610" y="3174734"/>
                <a:ext cx="31608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8" name="Ink 57">
                <a:extLst>
                  <a:ext uri="{FF2B5EF4-FFF2-40B4-BE49-F238E27FC236}">
                    <a16:creationId xmlns:a16="http://schemas.microsoft.com/office/drawing/2014/main" id="{45433533-FEF4-4641-9EFB-3F96001CE5DC}"/>
                  </a:ext>
                </a:extLst>
              </p14:cNvPr>
              <p14:cNvContentPartPr/>
              <p14:nvPr/>
            </p14:nvContentPartPr>
            <p14:xfrm>
              <a:off x="8636650" y="2718614"/>
              <a:ext cx="237240" cy="305280"/>
            </p14:xfrm>
          </p:contentPart>
        </mc:Choice>
        <mc:Fallback xmlns="">
          <p:pic>
            <p:nvPicPr>
              <p:cNvPr id="58" name="Ink 57">
                <a:extLst>
                  <a:ext uri="{FF2B5EF4-FFF2-40B4-BE49-F238E27FC236}">
                    <a16:creationId xmlns:a16="http://schemas.microsoft.com/office/drawing/2014/main" id="{45433533-FEF4-4641-9EFB-3F96001CE5DC}"/>
                  </a:ext>
                </a:extLst>
              </p:cNvPr>
              <p:cNvPicPr/>
              <p:nvPr/>
            </p:nvPicPr>
            <p:blipFill>
              <a:blip r:embed="rId143"/>
              <a:stretch>
                <a:fillRect/>
              </a:stretch>
            </p:blipFill>
            <p:spPr>
              <a:xfrm>
                <a:off x="8565010" y="2574974"/>
                <a:ext cx="38088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0" name="Ink 59">
                <a:extLst>
                  <a:ext uri="{FF2B5EF4-FFF2-40B4-BE49-F238E27FC236}">
                    <a16:creationId xmlns:a16="http://schemas.microsoft.com/office/drawing/2014/main" id="{0733B6AB-7876-4E12-AB62-80DFF470693B}"/>
                  </a:ext>
                </a:extLst>
              </p14:cNvPr>
              <p14:cNvContentPartPr/>
              <p14:nvPr/>
            </p14:nvContentPartPr>
            <p14:xfrm>
              <a:off x="8054530" y="2176454"/>
              <a:ext cx="351720" cy="349200"/>
            </p14:xfrm>
          </p:contentPart>
        </mc:Choice>
        <mc:Fallback xmlns="">
          <p:pic>
            <p:nvPicPr>
              <p:cNvPr id="60" name="Ink 59">
                <a:extLst>
                  <a:ext uri="{FF2B5EF4-FFF2-40B4-BE49-F238E27FC236}">
                    <a16:creationId xmlns:a16="http://schemas.microsoft.com/office/drawing/2014/main" id="{0733B6AB-7876-4E12-AB62-80DFF470693B}"/>
                  </a:ext>
                </a:extLst>
              </p:cNvPr>
              <p:cNvPicPr/>
              <p:nvPr/>
            </p:nvPicPr>
            <p:blipFill>
              <a:blip r:embed="rId145"/>
              <a:stretch>
                <a:fillRect/>
              </a:stretch>
            </p:blipFill>
            <p:spPr>
              <a:xfrm>
                <a:off x="7982530" y="2032814"/>
                <a:ext cx="495360" cy="636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1" name="Ink 60">
                <a:extLst>
                  <a:ext uri="{FF2B5EF4-FFF2-40B4-BE49-F238E27FC236}">
                    <a16:creationId xmlns:a16="http://schemas.microsoft.com/office/drawing/2014/main" id="{D2182677-3076-4869-B529-B50EE96BFC0B}"/>
                  </a:ext>
                </a:extLst>
              </p14:cNvPr>
              <p14:cNvContentPartPr/>
              <p14:nvPr/>
            </p14:nvContentPartPr>
            <p14:xfrm>
              <a:off x="7639810" y="1724654"/>
              <a:ext cx="178560" cy="280440"/>
            </p14:xfrm>
          </p:contentPart>
        </mc:Choice>
        <mc:Fallback xmlns="">
          <p:pic>
            <p:nvPicPr>
              <p:cNvPr id="61" name="Ink 60">
                <a:extLst>
                  <a:ext uri="{FF2B5EF4-FFF2-40B4-BE49-F238E27FC236}">
                    <a16:creationId xmlns:a16="http://schemas.microsoft.com/office/drawing/2014/main" id="{D2182677-3076-4869-B529-B50EE96BFC0B}"/>
                  </a:ext>
                </a:extLst>
              </p:cNvPr>
              <p:cNvPicPr/>
              <p:nvPr/>
            </p:nvPicPr>
            <p:blipFill>
              <a:blip r:embed="rId147"/>
              <a:stretch>
                <a:fillRect/>
              </a:stretch>
            </p:blipFill>
            <p:spPr>
              <a:xfrm>
                <a:off x="7568170" y="1581014"/>
                <a:ext cx="32220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4" name="Ink 63">
                <a:extLst>
                  <a:ext uri="{FF2B5EF4-FFF2-40B4-BE49-F238E27FC236}">
                    <a16:creationId xmlns:a16="http://schemas.microsoft.com/office/drawing/2014/main" id="{1C84EF18-D51E-4865-AE4C-1DA06EC16B3B}"/>
                  </a:ext>
                </a:extLst>
              </p14:cNvPr>
              <p14:cNvContentPartPr/>
              <p14:nvPr/>
            </p14:nvContentPartPr>
            <p14:xfrm>
              <a:off x="7172170" y="1231814"/>
              <a:ext cx="205920" cy="261000"/>
            </p14:xfrm>
          </p:contentPart>
        </mc:Choice>
        <mc:Fallback xmlns="">
          <p:pic>
            <p:nvPicPr>
              <p:cNvPr id="64" name="Ink 63">
                <a:extLst>
                  <a:ext uri="{FF2B5EF4-FFF2-40B4-BE49-F238E27FC236}">
                    <a16:creationId xmlns:a16="http://schemas.microsoft.com/office/drawing/2014/main" id="{1C84EF18-D51E-4865-AE4C-1DA06EC16B3B}"/>
                  </a:ext>
                </a:extLst>
              </p:cNvPr>
              <p:cNvPicPr/>
              <p:nvPr/>
            </p:nvPicPr>
            <p:blipFill>
              <a:blip r:embed="rId149"/>
              <a:stretch>
                <a:fillRect/>
              </a:stretch>
            </p:blipFill>
            <p:spPr>
              <a:xfrm>
                <a:off x="7100530" y="1088174"/>
                <a:ext cx="349560" cy="548640"/>
              </a:xfrm>
              <a:prstGeom prst="rect">
                <a:avLst/>
              </a:prstGeom>
            </p:spPr>
          </p:pic>
        </mc:Fallback>
      </mc:AlternateContent>
      <p:graphicFrame>
        <p:nvGraphicFramePr>
          <p:cNvPr id="93" name="Table 92">
            <a:extLst>
              <a:ext uri="{FF2B5EF4-FFF2-40B4-BE49-F238E27FC236}">
                <a16:creationId xmlns:a16="http://schemas.microsoft.com/office/drawing/2014/main" id="{0D9B5B15-9B35-4D10-A6EF-CA03BA010CDB}"/>
              </a:ext>
            </a:extLst>
          </p:cNvPr>
          <p:cNvGraphicFramePr>
            <a:graphicFrameLocks noGrp="1"/>
          </p:cNvGraphicFramePr>
          <p:nvPr>
            <p:extLst/>
          </p:nvPr>
        </p:nvGraphicFramePr>
        <p:xfrm>
          <a:off x="6824130" y="4471327"/>
          <a:ext cx="1746560" cy="1846305"/>
        </p:xfrm>
        <a:graphic>
          <a:graphicData uri="http://schemas.openxmlformats.org/drawingml/2006/table">
            <a:tbl>
              <a:tblPr firstRow="1" bandRow="1">
                <a:tableStyleId>{5940675A-B579-460E-94D1-54222C63F5DA}</a:tableStyleId>
              </a:tblPr>
              <a:tblGrid>
                <a:gridCol w="349312">
                  <a:extLst>
                    <a:ext uri="{9D8B030D-6E8A-4147-A177-3AD203B41FA5}">
                      <a16:colId xmlns:a16="http://schemas.microsoft.com/office/drawing/2014/main" val="3019725095"/>
                    </a:ext>
                  </a:extLst>
                </a:gridCol>
                <a:gridCol w="349312">
                  <a:extLst>
                    <a:ext uri="{9D8B030D-6E8A-4147-A177-3AD203B41FA5}">
                      <a16:colId xmlns:a16="http://schemas.microsoft.com/office/drawing/2014/main" val="852346948"/>
                    </a:ext>
                  </a:extLst>
                </a:gridCol>
                <a:gridCol w="349312">
                  <a:extLst>
                    <a:ext uri="{9D8B030D-6E8A-4147-A177-3AD203B41FA5}">
                      <a16:colId xmlns:a16="http://schemas.microsoft.com/office/drawing/2014/main" val="1509767882"/>
                    </a:ext>
                  </a:extLst>
                </a:gridCol>
                <a:gridCol w="349312">
                  <a:extLst>
                    <a:ext uri="{9D8B030D-6E8A-4147-A177-3AD203B41FA5}">
                      <a16:colId xmlns:a16="http://schemas.microsoft.com/office/drawing/2014/main" val="1227118850"/>
                    </a:ext>
                  </a:extLst>
                </a:gridCol>
                <a:gridCol w="349312">
                  <a:extLst>
                    <a:ext uri="{9D8B030D-6E8A-4147-A177-3AD203B41FA5}">
                      <a16:colId xmlns:a16="http://schemas.microsoft.com/office/drawing/2014/main" val="4107224515"/>
                    </a:ext>
                  </a:extLst>
                </a:gridCol>
              </a:tblGrid>
              <a:tr h="369261">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369261">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369261">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369261">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369261">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326BE385-FA66-4D9C-8013-E332C89D1799}"/>
                  </a:ext>
                </a:extLst>
              </p14:cNvPr>
              <p14:cNvContentPartPr/>
              <p14:nvPr/>
            </p14:nvContentPartPr>
            <p14:xfrm>
              <a:off x="6892090" y="4144781"/>
              <a:ext cx="1637280" cy="2147400"/>
            </p14:xfrm>
          </p:contentPart>
        </mc:Choice>
        <mc:Fallback xmlns="">
          <p:pic>
            <p:nvPicPr>
              <p:cNvPr id="98" name="Ink 97">
                <a:extLst>
                  <a:ext uri="{FF2B5EF4-FFF2-40B4-BE49-F238E27FC236}">
                    <a16:creationId xmlns:a16="http://schemas.microsoft.com/office/drawing/2014/main" id="{326BE385-FA66-4D9C-8013-E332C89D1799}"/>
                  </a:ext>
                </a:extLst>
              </p:cNvPr>
              <p:cNvPicPr/>
              <p:nvPr/>
            </p:nvPicPr>
            <p:blipFill>
              <a:blip r:embed="rId151"/>
              <a:stretch>
                <a:fillRect/>
              </a:stretch>
            </p:blipFill>
            <p:spPr>
              <a:xfrm>
                <a:off x="6883090" y="4136141"/>
                <a:ext cx="1654920" cy="2165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22FBA694-9BB4-4B78-9AE1-4D18CC58B3C7}"/>
                  </a:ext>
                </a:extLst>
              </p14:cNvPr>
              <p14:cNvContentPartPr/>
              <p14:nvPr/>
            </p14:nvContentPartPr>
            <p14:xfrm>
              <a:off x="4284250" y="5325221"/>
              <a:ext cx="1933920" cy="541080"/>
            </p14:xfrm>
          </p:contentPart>
        </mc:Choice>
        <mc:Fallback xmlns="">
          <p:pic>
            <p:nvPicPr>
              <p:cNvPr id="99" name="Ink 98">
                <a:extLst>
                  <a:ext uri="{FF2B5EF4-FFF2-40B4-BE49-F238E27FC236}">
                    <a16:creationId xmlns:a16="http://schemas.microsoft.com/office/drawing/2014/main" id="{22FBA694-9BB4-4B78-9AE1-4D18CC58B3C7}"/>
                  </a:ext>
                </a:extLst>
              </p:cNvPr>
              <p:cNvPicPr/>
              <p:nvPr/>
            </p:nvPicPr>
            <p:blipFill>
              <a:blip r:embed="rId153"/>
              <a:stretch>
                <a:fillRect/>
              </a:stretch>
            </p:blipFill>
            <p:spPr>
              <a:xfrm>
                <a:off x="4275610" y="5316221"/>
                <a:ext cx="195156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07C18146-2B57-4CFE-B545-FC1AB0B7E27E}"/>
                  </a:ext>
                </a:extLst>
              </p14:cNvPr>
              <p14:cNvContentPartPr/>
              <p14:nvPr/>
            </p14:nvContentPartPr>
            <p14:xfrm>
              <a:off x="4866010" y="4882781"/>
              <a:ext cx="287640" cy="189720"/>
            </p14:xfrm>
          </p:contentPart>
        </mc:Choice>
        <mc:Fallback xmlns="">
          <p:pic>
            <p:nvPicPr>
              <p:cNvPr id="102" name="Ink 101">
                <a:extLst>
                  <a:ext uri="{FF2B5EF4-FFF2-40B4-BE49-F238E27FC236}">
                    <a16:creationId xmlns:a16="http://schemas.microsoft.com/office/drawing/2014/main" id="{07C18146-2B57-4CFE-B545-FC1AB0B7E27E}"/>
                  </a:ext>
                </a:extLst>
              </p:cNvPr>
              <p:cNvPicPr/>
              <p:nvPr/>
            </p:nvPicPr>
            <p:blipFill>
              <a:blip r:embed="rId155"/>
              <a:stretch>
                <a:fillRect/>
              </a:stretch>
            </p:blipFill>
            <p:spPr>
              <a:xfrm>
                <a:off x="4857370" y="4873781"/>
                <a:ext cx="305280" cy="207360"/>
              </a:xfrm>
              <a:prstGeom prst="rect">
                <a:avLst/>
              </a:prstGeom>
            </p:spPr>
          </p:pic>
        </mc:Fallback>
      </mc:AlternateContent>
    </p:spTree>
    <p:extLst>
      <p:ext uri="{BB962C8B-B14F-4D97-AF65-F5344CB8AC3E}">
        <p14:creationId xmlns:p14="http://schemas.microsoft.com/office/powerpoint/2010/main" val="339682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3"/>
          <p:cNvSpPr>
            <a:spLocks noGrp="1"/>
          </p:cNvSpPr>
          <p:nvPr>
            <p:ph type="ftr" sz="quarter" idx="11"/>
          </p:nvPr>
        </p:nvSpPr>
        <p:spPr>
          <a:xfrm>
            <a:off x="-381000" y="6477000"/>
            <a:ext cx="2895600" cy="457200"/>
          </a:xfrm>
          <a:noFill/>
        </p:spPr>
        <p:txBody>
          <a:bodyPr/>
          <a:lstStyle/>
          <a:p>
            <a:r>
              <a:rPr lang="en-US" dirty="0"/>
              <a:t>CPSC 422, Lecture 27</a:t>
            </a:r>
          </a:p>
        </p:txBody>
      </p:sp>
      <p:sp>
        <p:nvSpPr>
          <p:cNvPr id="10250" name="Slide Number Placeholder 4"/>
          <p:cNvSpPr>
            <a:spLocks noGrp="1"/>
          </p:cNvSpPr>
          <p:nvPr>
            <p:ph type="sldNum" sz="quarter" idx="12"/>
          </p:nvPr>
        </p:nvSpPr>
        <p:spPr>
          <a:noFill/>
        </p:spPr>
        <p:txBody>
          <a:bodyPr/>
          <a:lstStyle/>
          <a:p>
            <a:fld id="{02DACE99-855C-4217-8EC5-9C0BEB1CBCE0}" type="slidenum">
              <a:rPr lang="en-US" smtClean="0"/>
              <a:pPr/>
              <a:t>17</a:t>
            </a:fld>
            <a:endParaRPr lang="en-US"/>
          </a:p>
        </p:txBody>
      </p:sp>
      <p:sp>
        <p:nvSpPr>
          <p:cNvPr id="10251" name="Rectangle 2"/>
          <p:cNvSpPr>
            <a:spLocks noGrp="1" noChangeArrowheads="1"/>
          </p:cNvSpPr>
          <p:nvPr>
            <p:ph type="title"/>
          </p:nvPr>
        </p:nvSpPr>
        <p:spPr>
          <a:xfrm>
            <a:off x="685800" y="152400"/>
            <a:ext cx="7772400" cy="762000"/>
          </a:xfrm>
        </p:spPr>
        <p:txBody>
          <a:bodyPr/>
          <a:lstStyle/>
          <a:p>
            <a:pPr eaLnBrk="1" hangingPunct="1"/>
            <a:r>
              <a:rPr lang="en-US" dirty="0"/>
              <a:t>CKY: Recursive Case</a:t>
            </a:r>
            <a:endParaRPr lang="en-US" dirty="0">
              <a:latin typeface="Arial" charset="0"/>
            </a:endParaRPr>
          </a:p>
        </p:txBody>
      </p:sp>
      <p:sp>
        <p:nvSpPr>
          <p:cNvPr id="10252" name="Rectangle 4"/>
          <p:cNvSpPr>
            <a:spLocks noChangeArrowheads="1"/>
          </p:cNvSpPr>
          <p:nvPr/>
        </p:nvSpPr>
        <p:spPr bwMode="auto">
          <a:xfrm>
            <a:off x="0" y="1066800"/>
            <a:ext cx="8763000" cy="27432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Recursive case </a:t>
            </a:r>
          </a:p>
          <a:p>
            <a:pPr marL="742950" lvl="1" indent="-285750">
              <a:buFontTx/>
              <a:buChar char="–"/>
            </a:pPr>
            <a:r>
              <a:rPr lang="en-US" sz="2800" dirty="0">
                <a:latin typeface="Comic Sans MS" pitchFamily="66" charset="0"/>
              </a:rPr>
              <a:t>For strings of words of length = 2,</a:t>
            </a:r>
          </a:p>
          <a:p>
            <a:pPr marL="742950" lvl="1" indent="-285750"/>
            <a:r>
              <a:rPr lang="en-US" sz="2800" dirty="0">
                <a:latin typeface="Comic Sans MS" pitchFamily="66" charset="0"/>
              </a:rPr>
              <a:t> A </a:t>
            </a:r>
            <a:r>
              <a:rPr lang="en-US" sz="2800" baseline="16000" dirty="0">
                <a:latin typeface="Comic Sans MS" pitchFamily="66" charset="0"/>
              </a:rPr>
              <a:t>*</a:t>
            </a:r>
            <a:r>
              <a:rPr lang="en-US" sz="2800" b="1" dirty="0">
                <a:latin typeface="Comic Sans MS" pitchFamily="66" charset="0"/>
                <a:sym typeface="Symbol" pitchFamily="18" charset="2"/>
              </a:rPr>
              <a:t> </a:t>
            </a:r>
            <a:r>
              <a:rPr lang="en-US" sz="2800" dirty="0" err="1">
                <a:latin typeface="Comic Sans MS" pitchFamily="66" charset="0"/>
              </a:rPr>
              <a:t>w</a:t>
            </a:r>
            <a:r>
              <a:rPr lang="en-US" sz="2800" i="1" baseline="-10000" dirty="0" err="1">
                <a:latin typeface="Comic Sans MS" pitchFamily="66" charset="0"/>
              </a:rPr>
              <a:t>ij</a:t>
            </a:r>
            <a:r>
              <a:rPr lang="en-US" sz="2800" baseline="-10000" dirty="0">
                <a:latin typeface="Comic Sans MS" pitchFamily="66" charset="0"/>
              </a:rPr>
              <a:t> </a:t>
            </a:r>
            <a:r>
              <a:rPr lang="en-US" sz="2800" dirty="0">
                <a:latin typeface="Comic Sans MS" pitchFamily="66" charset="0"/>
              </a:rPr>
              <a:t> </a:t>
            </a:r>
            <a:r>
              <a:rPr lang="en-US" sz="2800" dirty="0" err="1">
                <a:latin typeface="Comic Sans MS" pitchFamily="66" charset="0"/>
              </a:rPr>
              <a:t>iff</a:t>
            </a:r>
            <a:r>
              <a:rPr lang="en-US" sz="2800" dirty="0">
                <a:latin typeface="Comic Sans MS" pitchFamily="66" charset="0"/>
              </a:rPr>
              <a:t> there is at least one rule A </a:t>
            </a:r>
            <a:r>
              <a:rPr lang="en-US" sz="2800" b="1" dirty="0">
                <a:latin typeface="Comic Sans MS" pitchFamily="66" charset="0"/>
                <a:sym typeface="Symbol" pitchFamily="18" charset="2"/>
              </a:rPr>
              <a:t> </a:t>
            </a:r>
            <a:r>
              <a:rPr lang="en-US" sz="2800" dirty="0">
                <a:latin typeface="Comic Sans MS" pitchFamily="66" charset="0"/>
              </a:rPr>
              <a:t>BC</a:t>
            </a:r>
          </a:p>
          <a:p>
            <a:pPr marL="742950" lvl="1" indent="-285750"/>
            <a:r>
              <a:rPr lang="en-US" sz="2800" dirty="0">
                <a:latin typeface="Comic Sans MS" pitchFamily="66" charset="0"/>
              </a:rPr>
              <a:t>where </a:t>
            </a:r>
            <a:r>
              <a:rPr lang="en-US" sz="2800" dirty="0">
                <a:solidFill>
                  <a:srgbClr val="00B050"/>
                </a:solidFill>
                <a:latin typeface="Comic Sans MS" pitchFamily="66" charset="0"/>
              </a:rPr>
              <a:t>B derives the first </a:t>
            </a:r>
            <a:r>
              <a:rPr lang="en-US" sz="2800" i="1" dirty="0">
                <a:solidFill>
                  <a:srgbClr val="00B050"/>
                </a:solidFill>
                <a:latin typeface="Comic Sans MS" pitchFamily="66" charset="0"/>
              </a:rPr>
              <a:t>k </a:t>
            </a:r>
            <a:r>
              <a:rPr lang="en-US" sz="2800" dirty="0">
                <a:solidFill>
                  <a:srgbClr val="00B050"/>
                </a:solidFill>
                <a:latin typeface="Comic Sans MS" pitchFamily="66" charset="0"/>
              </a:rPr>
              <a:t>words (between </a:t>
            </a:r>
            <a:r>
              <a:rPr lang="en-US" sz="2800" dirty="0" err="1">
                <a:solidFill>
                  <a:srgbClr val="00B050"/>
                </a:solidFill>
                <a:latin typeface="Comic Sans MS" pitchFamily="66" charset="0"/>
              </a:rPr>
              <a:t>i</a:t>
            </a:r>
            <a:r>
              <a:rPr lang="en-US" sz="2800" dirty="0">
                <a:solidFill>
                  <a:srgbClr val="00B050"/>
                </a:solidFill>
                <a:latin typeface="Comic Sans MS" pitchFamily="66" charset="0"/>
              </a:rPr>
              <a:t> and </a:t>
            </a:r>
            <a:r>
              <a:rPr lang="en-US" sz="2800" i="1" dirty="0">
                <a:solidFill>
                  <a:srgbClr val="00B050"/>
                </a:solidFill>
                <a:latin typeface="Comic Sans MS" pitchFamily="66" charset="0"/>
              </a:rPr>
              <a:t>i+k-1 )</a:t>
            </a:r>
            <a:r>
              <a:rPr lang="en-US" sz="2800" i="1" dirty="0">
                <a:latin typeface="Comic Sans MS" pitchFamily="66" charset="0"/>
              </a:rPr>
              <a:t> </a:t>
            </a:r>
            <a:r>
              <a:rPr lang="en-US" sz="2800" dirty="0">
                <a:latin typeface="Comic Sans MS" pitchFamily="66" charset="0"/>
              </a:rPr>
              <a:t>and </a:t>
            </a:r>
            <a:r>
              <a:rPr lang="en-US" sz="2800" dirty="0">
                <a:solidFill>
                  <a:srgbClr val="66CCFF"/>
                </a:solidFill>
                <a:latin typeface="Comic Sans MS" pitchFamily="66" charset="0"/>
              </a:rPr>
              <a:t>C derives the remaining ones (between </a:t>
            </a:r>
            <a:r>
              <a:rPr lang="en-US" sz="2800" dirty="0" err="1">
                <a:solidFill>
                  <a:srgbClr val="66CCFF"/>
                </a:solidFill>
                <a:latin typeface="Comic Sans MS" pitchFamily="66" charset="0"/>
              </a:rPr>
              <a:t>i+k</a:t>
            </a:r>
            <a:r>
              <a:rPr lang="en-US" sz="2800" dirty="0">
                <a:solidFill>
                  <a:srgbClr val="66CCFF"/>
                </a:solidFill>
                <a:latin typeface="Comic Sans MS" pitchFamily="66" charset="0"/>
              </a:rPr>
              <a:t> and  </a:t>
            </a:r>
            <a:r>
              <a:rPr lang="en-US" sz="2800" i="1" dirty="0">
                <a:solidFill>
                  <a:srgbClr val="66CCFF"/>
                </a:solidFill>
                <a:latin typeface="Comic Sans MS" pitchFamily="66" charset="0"/>
              </a:rPr>
              <a:t>j)</a:t>
            </a:r>
            <a:endParaRPr lang="en-US" sz="2800" dirty="0">
              <a:solidFill>
                <a:srgbClr val="66CCFF"/>
              </a:solidFill>
              <a:latin typeface="Comic Sans MS" pitchFamily="66" charset="0"/>
            </a:endParaRPr>
          </a:p>
        </p:txBody>
      </p:sp>
      <p:grpSp>
        <p:nvGrpSpPr>
          <p:cNvPr id="2" name="Group 23"/>
          <p:cNvGrpSpPr>
            <a:grpSpLocks/>
          </p:cNvGrpSpPr>
          <p:nvPr/>
        </p:nvGrpSpPr>
        <p:grpSpPr bwMode="auto">
          <a:xfrm>
            <a:off x="0" y="3810000"/>
            <a:ext cx="8229600" cy="2286000"/>
            <a:chOff x="0" y="2256"/>
            <a:chExt cx="5184" cy="1440"/>
          </a:xfrm>
        </p:grpSpPr>
        <p:sp>
          <p:nvSpPr>
            <p:cNvPr id="10266" name="Rectangle 5"/>
            <p:cNvSpPr>
              <a:spLocks noChangeArrowheads="1"/>
            </p:cNvSpPr>
            <p:nvPr/>
          </p:nvSpPr>
          <p:spPr bwMode="auto">
            <a:xfrm>
              <a:off x="0" y="2256"/>
              <a:ext cx="3360" cy="1104"/>
            </a:xfrm>
            <a:prstGeom prst="rect">
              <a:avLst/>
            </a:prstGeom>
            <a:noFill/>
            <a:ln w="9525">
              <a:noFill/>
              <a:miter lim="800000"/>
              <a:headEnd/>
              <a:tailEnd/>
            </a:ln>
          </p:spPr>
          <p:txBody>
            <a:bodyPr/>
            <a:lstStyle/>
            <a:p>
              <a:pPr marL="742950" lvl="1" indent="-285750">
                <a:spcBef>
                  <a:spcPct val="20000"/>
                </a:spcBef>
                <a:buFontTx/>
                <a:buChar char="–"/>
              </a:pPr>
              <a:r>
                <a:rPr lang="en-US" sz="2400" dirty="0">
                  <a:latin typeface="Comic Sans MS" pitchFamily="66" charset="0"/>
                </a:rPr>
                <a:t>µ</a:t>
              </a:r>
              <a:r>
                <a:rPr lang="en-US" sz="2800" dirty="0">
                  <a:latin typeface="Comic Sans MS" pitchFamily="66" charset="0"/>
                </a:rPr>
                <a:t>[</a:t>
              </a:r>
              <a:r>
                <a:rPr lang="en-US" sz="2800" i="1" dirty="0" err="1">
                  <a:latin typeface="Comic Sans MS" pitchFamily="66" charset="0"/>
                </a:rPr>
                <a:t>i</a:t>
              </a:r>
              <a:r>
                <a:rPr lang="en-US" sz="2800" i="1" dirty="0">
                  <a:latin typeface="Comic Sans MS" pitchFamily="66" charset="0"/>
                </a:rPr>
                <a:t>, j, A</a:t>
              </a:r>
              <a:r>
                <a:rPr lang="en-US" sz="2800" dirty="0">
                  <a:latin typeface="Comic Sans MS" pitchFamily="66" charset="0"/>
                </a:rPr>
                <a:t>] = </a:t>
              </a:r>
              <a:r>
                <a:rPr lang="en-US" sz="2400" dirty="0">
                  <a:solidFill>
                    <a:srgbClr val="00B050"/>
                  </a:solidFill>
                  <a:latin typeface="Comic Sans MS" pitchFamily="66" charset="0"/>
                </a:rPr>
                <a:t>µ</a:t>
              </a:r>
              <a:r>
                <a:rPr lang="en-US" sz="2800" dirty="0">
                  <a:solidFill>
                    <a:srgbClr val="00B050"/>
                  </a:solidFill>
                  <a:latin typeface="Comic Sans MS" pitchFamily="66" charset="0"/>
                </a:rPr>
                <a:t> [</a:t>
              </a:r>
              <a:r>
                <a:rPr lang="en-US" sz="2800" i="1" dirty="0" err="1">
                  <a:solidFill>
                    <a:srgbClr val="00B050"/>
                  </a:solidFill>
                  <a:latin typeface="Comic Sans MS" pitchFamily="66" charset="0"/>
                </a:rPr>
                <a:t>i</a:t>
              </a:r>
              <a:r>
                <a:rPr lang="en-US" sz="2800" i="1" dirty="0">
                  <a:solidFill>
                    <a:srgbClr val="00B050"/>
                  </a:solidFill>
                  <a:latin typeface="Comic Sans MS" pitchFamily="66" charset="0"/>
                </a:rPr>
                <a:t>, i+k-1, </a:t>
              </a:r>
              <a:r>
                <a:rPr lang="en-US" sz="2800" b="1" dirty="0">
                  <a:solidFill>
                    <a:srgbClr val="00B050"/>
                  </a:solidFill>
                  <a:latin typeface="Comic Sans MS" pitchFamily="66" charset="0"/>
                </a:rPr>
                <a:t>B</a:t>
              </a:r>
              <a:r>
                <a:rPr lang="en-US" sz="2800" dirty="0">
                  <a:solidFill>
                    <a:srgbClr val="00B050"/>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a:t>
              </a:r>
              <a:r>
                <a:rPr lang="en-US" sz="2400" dirty="0">
                  <a:solidFill>
                    <a:srgbClr val="66CCFF"/>
                  </a:solidFill>
                  <a:latin typeface="Comic Sans MS" pitchFamily="66" charset="0"/>
                </a:rPr>
                <a:t>µ</a:t>
              </a:r>
              <a:r>
                <a:rPr lang="en-US" sz="2800" dirty="0">
                  <a:solidFill>
                    <a:srgbClr val="66CCFF"/>
                  </a:solidFill>
                  <a:latin typeface="Comic Sans MS" pitchFamily="66" charset="0"/>
                </a:rPr>
                <a:t> [</a:t>
              </a:r>
              <a:r>
                <a:rPr lang="en-US" sz="2800" i="1" dirty="0" err="1">
                  <a:solidFill>
                    <a:srgbClr val="66CCFF"/>
                  </a:solidFill>
                  <a:latin typeface="Comic Sans MS" pitchFamily="66" charset="0"/>
                </a:rPr>
                <a:t>i+k</a:t>
              </a:r>
              <a:r>
                <a:rPr lang="en-US" sz="2800" i="1" dirty="0">
                  <a:solidFill>
                    <a:srgbClr val="66CCFF"/>
                  </a:solidFill>
                  <a:latin typeface="Comic Sans MS" pitchFamily="66" charset="0"/>
                </a:rPr>
                <a:t>, j, </a:t>
              </a:r>
              <a:r>
                <a:rPr lang="en-US" sz="2800" b="1" dirty="0">
                  <a:solidFill>
                    <a:srgbClr val="66CCFF"/>
                  </a:solidFill>
                  <a:latin typeface="Comic Sans MS" pitchFamily="66" charset="0"/>
                </a:rPr>
                <a:t>C</a:t>
              </a:r>
              <a:r>
                <a:rPr lang="en-US" sz="2800" b="1" i="1" dirty="0">
                  <a:solidFill>
                    <a:srgbClr val="66CCFF"/>
                  </a:solidFill>
                  <a:latin typeface="Comic Sans MS" pitchFamily="66" charset="0"/>
                </a:rPr>
                <a:t> </a:t>
              </a:r>
              <a:r>
                <a:rPr lang="en-US" sz="2800" dirty="0">
                  <a:solidFill>
                    <a:srgbClr val="66CCFF"/>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P(A </a:t>
              </a:r>
              <a:r>
                <a:rPr lang="en-US" sz="2800" b="1" dirty="0">
                  <a:latin typeface="Comic Sans MS" pitchFamily="66" charset="0"/>
                  <a:sym typeface="Symbol" pitchFamily="18" charset="2"/>
                </a:rPr>
                <a:t> </a:t>
              </a:r>
              <a:r>
                <a:rPr lang="en-US" sz="2800" dirty="0">
                  <a:latin typeface="Comic Sans MS" pitchFamily="66" charset="0"/>
                </a:rPr>
                <a:t>BC)</a:t>
              </a:r>
            </a:p>
          </p:txBody>
        </p:sp>
        <p:sp>
          <p:nvSpPr>
            <p:cNvPr id="10267" name="Rectangle 7"/>
            <p:cNvSpPr>
              <a:spLocks noChangeArrowheads="1"/>
            </p:cNvSpPr>
            <p:nvPr/>
          </p:nvSpPr>
          <p:spPr bwMode="auto">
            <a:xfrm>
              <a:off x="0" y="3264"/>
              <a:ext cx="5184" cy="432"/>
            </a:xfrm>
            <a:prstGeom prst="rect">
              <a:avLst/>
            </a:prstGeom>
            <a:noFill/>
            <a:ln w="9525">
              <a:noFill/>
              <a:miter lim="800000"/>
              <a:headEnd/>
              <a:tailEnd/>
            </a:ln>
          </p:spPr>
          <p:txBody>
            <a:bodyPr/>
            <a:lstStyle/>
            <a:p>
              <a:pPr marL="742950" lvl="1" indent="-285750">
                <a:spcBef>
                  <a:spcPct val="20000"/>
                </a:spcBef>
                <a:buFontTx/>
                <a:buChar char="–"/>
              </a:pPr>
              <a:r>
                <a:rPr lang="en-US" sz="2800" dirty="0">
                  <a:solidFill>
                    <a:srgbClr val="000000"/>
                  </a:solidFill>
                  <a:latin typeface="Comic Sans MS" pitchFamily="66" charset="0"/>
                </a:rPr>
                <a:t>(for each non-terminal) Choose the max among all possibilities</a:t>
              </a:r>
              <a:endParaRPr lang="en-US" sz="2400" dirty="0">
                <a:latin typeface="Comic Sans MS" pitchFamily="66" charset="0"/>
              </a:endParaRPr>
            </a:p>
          </p:txBody>
        </p:sp>
      </p:grpSp>
      <p:grpSp>
        <p:nvGrpSpPr>
          <p:cNvPr id="3" name="Group 22"/>
          <p:cNvGrpSpPr>
            <a:grpSpLocks/>
          </p:cNvGrpSpPr>
          <p:nvPr/>
        </p:nvGrpSpPr>
        <p:grpSpPr bwMode="auto">
          <a:xfrm>
            <a:off x="5410200" y="3048000"/>
            <a:ext cx="3451225" cy="2166938"/>
            <a:chOff x="3408" y="1920"/>
            <a:chExt cx="2174" cy="1365"/>
          </a:xfrm>
        </p:grpSpPr>
        <p:sp>
          <p:nvSpPr>
            <p:cNvPr id="10255" name="Text Box 9"/>
            <p:cNvSpPr txBox="1">
              <a:spLocks noChangeArrowheads="1"/>
            </p:cNvSpPr>
            <p:nvPr/>
          </p:nvSpPr>
          <p:spPr bwMode="auto">
            <a:xfrm>
              <a:off x="4224" y="1920"/>
              <a:ext cx="303" cy="365"/>
            </a:xfrm>
            <a:prstGeom prst="rect">
              <a:avLst/>
            </a:prstGeom>
            <a:noFill/>
            <a:ln w="9525">
              <a:noFill/>
              <a:miter lim="800000"/>
              <a:headEnd/>
              <a:tailEnd/>
            </a:ln>
          </p:spPr>
          <p:txBody>
            <a:bodyPr wrap="none">
              <a:spAutoFit/>
            </a:bodyPr>
            <a:lstStyle/>
            <a:p>
              <a:r>
                <a:rPr lang="en-US" sz="3200">
                  <a:solidFill>
                    <a:schemeClr val="accent2"/>
                  </a:solidFill>
                  <a:latin typeface="Comic Sans MS" pitchFamily="66" charset="0"/>
                </a:rPr>
                <a:t>A</a:t>
              </a:r>
              <a:endParaRPr lang="en-US" sz="3200"/>
            </a:p>
          </p:txBody>
        </p:sp>
        <p:sp>
          <p:nvSpPr>
            <p:cNvPr id="10256" name="Text Box 10"/>
            <p:cNvSpPr txBox="1">
              <a:spLocks noChangeArrowheads="1"/>
            </p:cNvSpPr>
            <p:nvPr/>
          </p:nvSpPr>
          <p:spPr bwMode="auto">
            <a:xfrm>
              <a:off x="4848" y="2352"/>
              <a:ext cx="270" cy="365"/>
            </a:xfrm>
            <a:prstGeom prst="rect">
              <a:avLst/>
            </a:prstGeom>
            <a:noFill/>
            <a:ln w="9525">
              <a:noFill/>
              <a:miter lim="800000"/>
              <a:headEnd/>
              <a:tailEnd/>
            </a:ln>
          </p:spPr>
          <p:txBody>
            <a:bodyPr wrap="none">
              <a:spAutoFit/>
            </a:bodyPr>
            <a:lstStyle/>
            <a:p>
              <a:r>
                <a:rPr lang="en-US" sz="3200">
                  <a:solidFill>
                    <a:srgbClr val="66CCFF"/>
                  </a:solidFill>
                  <a:latin typeface="Comic Sans MS" pitchFamily="66" charset="0"/>
                </a:rPr>
                <a:t>C</a:t>
              </a:r>
              <a:endParaRPr lang="en-US" sz="3200">
                <a:solidFill>
                  <a:srgbClr val="66CCFF"/>
                </a:solidFill>
              </a:endParaRPr>
            </a:p>
          </p:txBody>
        </p:sp>
        <p:sp>
          <p:nvSpPr>
            <p:cNvPr id="10257" name="Text Box 11"/>
            <p:cNvSpPr txBox="1">
              <a:spLocks noChangeArrowheads="1"/>
            </p:cNvSpPr>
            <p:nvPr/>
          </p:nvSpPr>
          <p:spPr bwMode="auto">
            <a:xfrm>
              <a:off x="3744" y="2352"/>
              <a:ext cx="277" cy="365"/>
            </a:xfrm>
            <a:prstGeom prst="rect">
              <a:avLst/>
            </a:prstGeom>
            <a:noFill/>
            <a:ln w="9525">
              <a:noFill/>
              <a:miter lim="800000"/>
              <a:headEnd/>
              <a:tailEnd/>
            </a:ln>
          </p:spPr>
          <p:txBody>
            <a:bodyPr wrap="none">
              <a:spAutoFit/>
            </a:bodyPr>
            <a:lstStyle/>
            <a:p>
              <a:r>
                <a:rPr lang="en-US" sz="3200">
                  <a:solidFill>
                    <a:srgbClr val="00B050"/>
                  </a:solidFill>
                  <a:latin typeface="Comic Sans MS" pitchFamily="66" charset="0"/>
                </a:rPr>
                <a:t>B</a:t>
              </a:r>
              <a:endParaRPr lang="en-US" sz="3200">
                <a:solidFill>
                  <a:srgbClr val="00B050"/>
                </a:solidFill>
              </a:endParaRPr>
            </a:p>
          </p:txBody>
        </p:sp>
        <p:sp>
          <p:nvSpPr>
            <p:cNvPr id="10258" name="Text Box 12"/>
            <p:cNvSpPr txBox="1">
              <a:spLocks noChangeArrowheads="1"/>
            </p:cNvSpPr>
            <p:nvPr/>
          </p:nvSpPr>
          <p:spPr bwMode="auto">
            <a:xfrm>
              <a:off x="3408" y="2958"/>
              <a:ext cx="179" cy="327"/>
            </a:xfrm>
            <a:prstGeom prst="rect">
              <a:avLst/>
            </a:prstGeom>
            <a:noFill/>
            <a:ln w="9525">
              <a:noFill/>
              <a:miter lim="800000"/>
              <a:headEnd/>
              <a:tailEnd/>
            </a:ln>
          </p:spPr>
          <p:txBody>
            <a:bodyPr wrap="none">
              <a:spAutoFit/>
            </a:bodyPr>
            <a:lstStyle/>
            <a:p>
              <a:r>
                <a:rPr lang="en-US" sz="2800">
                  <a:solidFill>
                    <a:srgbClr val="00B050"/>
                  </a:solidFill>
                  <a:latin typeface="Comic Sans MS" pitchFamily="66" charset="0"/>
                </a:rPr>
                <a:t>i</a:t>
              </a:r>
              <a:endParaRPr lang="en-US" sz="2800">
                <a:solidFill>
                  <a:srgbClr val="00B050"/>
                </a:solidFill>
              </a:endParaRPr>
            </a:p>
          </p:txBody>
        </p:sp>
        <p:sp>
          <p:nvSpPr>
            <p:cNvPr id="10259" name="Text Box 13"/>
            <p:cNvSpPr txBox="1">
              <a:spLocks noChangeArrowheads="1"/>
            </p:cNvSpPr>
            <p:nvPr/>
          </p:nvSpPr>
          <p:spPr bwMode="auto">
            <a:xfrm>
              <a:off x="3888" y="2958"/>
              <a:ext cx="602" cy="327"/>
            </a:xfrm>
            <a:prstGeom prst="rect">
              <a:avLst/>
            </a:prstGeom>
            <a:noFill/>
            <a:ln w="9525">
              <a:noFill/>
              <a:miter lim="800000"/>
              <a:headEnd/>
              <a:tailEnd/>
            </a:ln>
          </p:spPr>
          <p:txBody>
            <a:bodyPr wrap="none">
              <a:spAutoFit/>
            </a:bodyPr>
            <a:lstStyle/>
            <a:p>
              <a:r>
                <a:rPr lang="en-US" sz="2800" i="1" dirty="0">
                  <a:solidFill>
                    <a:srgbClr val="00B050"/>
                  </a:solidFill>
                  <a:latin typeface="Comic Sans MS" pitchFamily="66" charset="0"/>
                </a:rPr>
                <a:t>i+k-1</a:t>
              </a:r>
              <a:endParaRPr lang="en-US" sz="2800" dirty="0">
                <a:solidFill>
                  <a:srgbClr val="00B050"/>
                </a:solidFill>
              </a:endParaRPr>
            </a:p>
          </p:txBody>
        </p:sp>
        <p:sp>
          <p:nvSpPr>
            <p:cNvPr id="10260" name="Text Box 14"/>
            <p:cNvSpPr txBox="1">
              <a:spLocks noChangeArrowheads="1"/>
            </p:cNvSpPr>
            <p:nvPr/>
          </p:nvSpPr>
          <p:spPr bwMode="auto">
            <a:xfrm>
              <a:off x="4704" y="2958"/>
              <a:ext cx="408"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i+k</a:t>
              </a:r>
              <a:endParaRPr lang="en-US" sz="2800">
                <a:solidFill>
                  <a:srgbClr val="66CCFF"/>
                </a:solidFill>
              </a:endParaRPr>
            </a:p>
          </p:txBody>
        </p:sp>
        <p:sp>
          <p:nvSpPr>
            <p:cNvPr id="10261" name="Text Box 15"/>
            <p:cNvSpPr txBox="1">
              <a:spLocks noChangeArrowheads="1"/>
            </p:cNvSpPr>
            <p:nvPr/>
          </p:nvSpPr>
          <p:spPr bwMode="auto">
            <a:xfrm>
              <a:off x="5376" y="2958"/>
              <a:ext cx="206"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j</a:t>
              </a:r>
              <a:endParaRPr lang="en-US" sz="2800">
                <a:solidFill>
                  <a:srgbClr val="66CCFF"/>
                </a:solidFill>
              </a:endParaRPr>
            </a:p>
          </p:txBody>
        </p:sp>
        <p:sp>
          <p:nvSpPr>
            <p:cNvPr id="10262" name="Line 16"/>
            <p:cNvSpPr>
              <a:spLocks noChangeShapeType="1"/>
            </p:cNvSpPr>
            <p:nvPr/>
          </p:nvSpPr>
          <p:spPr bwMode="auto">
            <a:xfrm flipH="1">
              <a:off x="4032" y="2304"/>
              <a:ext cx="192" cy="192"/>
            </a:xfrm>
            <a:prstGeom prst="line">
              <a:avLst/>
            </a:prstGeom>
            <a:noFill/>
            <a:ln w="9525">
              <a:solidFill>
                <a:schemeClr val="tx1"/>
              </a:solidFill>
              <a:round/>
              <a:headEnd/>
              <a:tailEnd/>
            </a:ln>
          </p:spPr>
          <p:txBody>
            <a:bodyPr wrap="none" anchor="ctr"/>
            <a:lstStyle/>
            <a:p>
              <a:endParaRPr lang="en-US"/>
            </a:p>
          </p:txBody>
        </p:sp>
        <p:sp>
          <p:nvSpPr>
            <p:cNvPr id="10263" name="Line 17"/>
            <p:cNvSpPr>
              <a:spLocks noChangeShapeType="1"/>
            </p:cNvSpPr>
            <p:nvPr/>
          </p:nvSpPr>
          <p:spPr bwMode="auto">
            <a:xfrm>
              <a:off x="4560" y="2304"/>
              <a:ext cx="240" cy="192"/>
            </a:xfrm>
            <a:prstGeom prst="line">
              <a:avLst/>
            </a:prstGeom>
            <a:noFill/>
            <a:ln w="9525">
              <a:solidFill>
                <a:schemeClr val="tx1"/>
              </a:solidFill>
              <a:round/>
              <a:headEnd/>
              <a:tailEnd/>
            </a:ln>
          </p:spPr>
          <p:txBody>
            <a:bodyPr wrap="none" anchor="ctr"/>
            <a:lstStyle/>
            <a:p>
              <a:endParaRPr lang="en-US"/>
            </a:p>
          </p:txBody>
        </p:sp>
        <p:sp>
          <p:nvSpPr>
            <p:cNvPr id="10264" name="AutoShape 20"/>
            <p:cNvSpPr>
              <a:spLocks noChangeArrowheads="1"/>
            </p:cNvSpPr>
            <p:nvPr/>
          </p:nvSpPr>
          <p:spPr bwMode="auto">
            <a:xfrm>
              <a:off x="3504" y="2688"/>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10265" name="AutoShape 21"/>
            <p:cNvSpPr>
              <a:spLocks noChangeArrowheads="1"/>
            </p:cNvSpPr>
            <p:nvPr/>
          </p:nvSpPr>
          <p:spPr bwMode="auto">
            <a:xfrm>
              <a:off x="4800" y="2640"/>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grpSp>
      <mc:AlternateContent xmlns:mc="http://schemas.openxmlformats.org/markup-compatibility/2006" xmlns:p14="http://schemas.microsoft.com/office/powerpoint/2010/main">
        <mc:Choice Requires="p14">
          <p:contentPart p14:bwMode="auto" r:id="rId3">
            <p14:nvContentPartPr>
              <p14:cNvPr id="10245" name="Ink 28"/>
              <p14:cNvContentPartPr>
                <a14:cpLocks xmlns:a14="http://schemas.microsoft.com/office/drawing/2010/main" noRot="1" noChangeAspect="1" noEditPoints="1" noChangeArrowheads="1" noChangeShapeType="1"/>
              </p14:cNvContentPartPr>
              <p14:nvPr/>
            </p14:nvContentPartPr>
            <p14:xfrm>
              <a:off x="6386513" y="3597275"/>
              <a:ext cx="374650" cy="430213"/>
            </p14:xfrm>
          </p:contentPart>
        </mc:Choice>
        <mc:Fallback xmlns="">
          <p:pic>
            <p:nvPicPr>
              <p:cNvPr id="10245" name="Ink 28"/>
              <p:cNvPicPr>
                <a:picLocks noRot="1" noChangeAspect="1" noEditPoints="1" noChangeArrowheads="1" noChangeShapeType="1"/>
              </p:cNvPicPr>
              <p:nvPr/>
            </p:nvPicPr>
            <p:blipFill>
              <a:blip r:embed="rId4"/>
              <a:stretch>
                <a:fillRect/>
              </a:stretch>
            </p:blipFill>
            <p:spPr>
              <a:xfrm>
                <a:off x="6375716" y="3593675"/>
                <a:ext cx="388686" cy="443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6" name="Ink 29"/>
              <p14:cNvContentPartPr>
                <a14:cpLocks xmlns:a14="http://schemas.microsoft.com/office/drawing/2010/main" noRot="1" noChangeAspect="1" noEditPoints="1" noChangeArrowheads="1" noChangeShapeType="1"/>
              </p14:cNvContentPartPr>
              <p14:nvPr/>
            </p14:nvContentPartPr>
            <p14:xfrm>
              <a:off x="7181850" y="3582988"/>
              <a:ext cx="527050" cy="428625"/>
            </p14:xfrm>
          </p:contentPart>
        </mc:Choice>
        <mc:Fallback xmlns="">
          <p:pic>
            <p:nvPicPr>
              <p:cNvPr id="10246" name="Ink 29"/>
              <p:cNvPicPr>
                <a:picLocks noRot="1" noChangeAspect="1" noEditPoints="1" noChangeArrowheads="1" noChangeShapeType="1"/>
              </p:cNvPicPr>
              <p:nvPr/>
            </p:nvPicPr>
            <p:blipFill>
              <a:blip r:embed="rId6"/>
              <a:stretch>
                <a:fillRect/>
              </a:stretch>
            </p:blipFill>
            <p:spPr>
              <a:xfrm>
                <a:off x="7178610" y="3580109"/>
                <a:ext cx="538570" cy="441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7" name="Ink 30"/>
              <p14:cNvContentPartPr>
                <a14:cpLocks xmlns:a14="http://schemas.microsoft.com/office/drawing/2010/main" noRot="1" noChangeAspect="1" noEditPoints="1" noChangeArrowheads="1" noChangeShapeType="1"/>
              </p14:cNvContentPartPr>
              <p14:nvPr/>
            </p14:nvContentPartPr>
            <p14:xfrm>
              <a:off x="7388225" y="5751513"/>
              <a:ext cx="26988" cy="31750"/>
            </p14:xfrm>
          </p:contentPart>
        </mc:Choice>
        <mc:Fallback xmlns="">
          <p:pic>
            <p:nvPicPr>
              <p:cNvPr id="10247" name="Ink 30"/>
              <p:cNvPicPr>
                <a:picLocks noRot="1" noChangeAspect="1" noEditPoints="1" noChangeArrowheads="1" noChangeShapeType="1"/>
              </p:cNvPicPr>
              <p:nvPr/>
            </p:nvPicPr>
            <p:blipFill>
              <a:blip r:embed="rId8"/>
              <a:stretch>
                <a:fillRect/>
              </a:stretch>
            </p:blipFill>
            <p:spPr>
              <a:xfrm>
                <a:off x="7377070" y="5744658"/>
                <a:ext cx="42461" cy="432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72" name="Ink 32"/>
              <p14:cNvContentPartPr>
                <a14:cpLocks xmlns:a14="http://schemas.microsoft.com/office/drawing/2010/main" noRot="1" noChangeAspect="1" noEditPoints="1" noChangeArrowheads="1" noChangeShapeType="1"/>
              </p14:cNvContentPartPr>
              <p14:nvPr/>
            </p14:nvContentPartPr>
            <p14:xfrm>
              <a:off x="7004050" y="1651000"/>
              <a:ext cx="98425" cy="246063"/>
            </p14:xfrm>
          </p:contentPart>
        </mc:Choice>
        <mc:Fallback xmlns="">
          <p:pic>
            <p:nvPicPr>
              <p:cNvPr id="10272" name="Ink 32"/>
              <p:cNvPicPr>
                <a:picLocks noRot="1" noChangeAspect="1" noEditPoints="1" noChangeArrowheads="1" noChangeShapeType="1"/>
              </p:cNvPicPr>
              <p:nvPr/>
            </p:nvPicPr>
            <p:blipFill>
              <a:blip r:embed="rId16"/>
              <a:stretch>
                <a:fillRect/>
              </a:stretch>
            </p:blipFill>
            <p:spPr>
              <a:xfrm>
                <a:off x="7000445" y="1643445"/>
                <a:ext cx="111044" cy="26009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73" name="Ink 33"/>
              <p14:cNvContentPartPr>
                <a14:cpLocks xmlns:a14="http://schemas.microsoft.com/office/drawing/2010/main" noRot="1" noChangeAspect="1" noEditPoints="1" noChangeArrowheads="1" noChangeShapeType="1"/>
              </p14:cNvContentPartPr>
              <p14:nvPr/>
            </p14:nvContentPartPr>
            <p14:xfrm>
              <a:off x="7350125" y="1804988"/>
              <a:ext cx="128588" cy="17462"/>
            </p14:xfrm>
          </p:contentPart>
        </mc:Choice>
        <mc:Fallback xmlns="">
          <p:pic>
            <p:nvPicPr>
              <p:cNvPr id="10273" name="Ink 33"/>
              <p:cNvPicPr>
                <a:picLocks noRot="1" noChangeAspect="1" noEditPoints="1" noChangeArrowheads="1" noChangeShapeType="1"/>
              </p:cNvPicPr>
              <p:nvPr/>
            </p:nvPicPr>
            <p:blipFill>
              <a:blip r:embed="rId18"/>
              <a:stretch>
                <a:fillRect/>
              </a:stretch>
            </p:blipFill>
            <p:spPr>
              <a:xfrm>
                <a:off x="7344362" y="1801424"/>
                <a:ext cx="136872" cy="2494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274" name="Ink 34"/>
              <p14:cNvContentPartPr>
                <a14:cpLocks xmlns:a14="http://schemas.microsoft.com/office/drawing/2010/main" noRot="1" noChangeAspect="1" noEditPoints="1" noChangeArrowheads="1" noChangeShapeType="1"/>
              </p14:cNvContentPartPr>
              <p14:nvPr/>
            </p14:nvContentPartPr>
            <p14:xfrm>
              <a:off x="7643813" y="1668463"/>
              <a:ext cx="309562" cy="266700"/>
            </p14:xfrm>
          </p:contentPart>
        </mc:Choice>
        <mc:Fallback xmlns="">
          <p:pic>
            <p:nvPicPr>
              <p:cNvPr id="10274" name="Ink 34"/>
              <p:cNvPicPr>
                <a:picLocks noRot="1" noChangeAspect="1" noEditPoints="1" noChangeArrowheads="1" noChangeShapeType="1"/>
              </p:cNvPicPr>
              <p:nvPr/>
            </p:nvPicPr>
            <p:blipFill>
              <a:blip r:embed="rId20"/>
              <a:stretch>
                <a:fillRect/>
              </a:stretch>
            </p:blipFill>
            <p:spPr>
              <a:xfrm>
                <a:off x="7638054" y="1662344"/>
                <a:ext cx="324680" cy="28253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 name="Ink 3"/>
              <p14:cNvContentPartPr/>
              <p14:nvPr/>
            </p14:nvContentPartPr>
            <p14:xfrm>
              <a:off x="5433120" y="4985257"/>
              <a:ext cx="3420360" cy="315360"/>
            </p14:xfrm>
          </p:contentPart>
        </mc:Choice>
        <mc:Fallback xmlns="">
          <p:pic>
            <p:nvPicPr>
              <p:cNvPr id="4" name="Ink 3"/>
              <p:cNvPicPr/>
              <p:nvPr/>
            </p:nvPicPr>
            <p:blipFill>
              <a:blip r:embed="rId22"/>
              <a:stretch>
                <a:fillRect/>
              </a:stretch>
            </p:blipFill>
            <p:spPr>
              <a:xfrm>
                <a:off x="5416200" y="4968337"/>
                <a:ext cx="34610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 name="Ink 5"/>
              <p14:cNvContentPartPr/>
              <p14:nvPr/>
            </p14:nvContentPartPr>
            <p14:xfrm>
              <a:off x="7490520" y="5354977"/>
              <a:ext cx="322920" cy="163080"/>
            </p14:xfrm>
          </p:contentPart>
        </mc:Choice>
        <mc:Fallback xmlns="">
          <p:pic>
            <p:nvPicPr>
              <p:cNvPr id="6" name="Ink 5"/>
              <p:cNvPicPr/>
              <p:nvPr/>
            </p:nvPicPr>
            <p:blipFill>
              <a:blip r:embed="rId24"/>
              <a:stretch>
                <a:fillRect/>
              </a:stretch>
            </p:blipFill>
            <p:spPr>
              <a:xfrm>
                <a:off x="7473600" y="5332297"/>
                <a:ext cx="362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 name="Ink 6"/>
              <p14:cNvContentPartPr/>
              <p14:nvPr/>
            </p14:nvContentPartPr>
            <p14:xfrm>
              <a:off x="7884360" y="5549377"/>
              <a:ext cx="85680" cy="89640"/>
            </p14:xfrm>
          </p:contentPart>
        </mc:Choice>
        <mc:Fallback xmlns="">
          <p:pic>
            <p:nvPicPr>
              <p:cNvPr id="7" name="Ink 6"/>
              <p:cNvPicPr/>
              <p:nvPr/>
            </p:nvPicPr>
            <p:blipFill>
              <a:blip r:embed="rId26"/>
              <a:stretch>
                <a:fillRect/>
              </a:stretch>
            </p:blipFill>
            <p:spPr>
              <a:xfrm>
                <a:off x="7867440" y="5526697"/>
                <a:ext cx="111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 name="Ink 7"/>
              <p14:cNvContentPartPr/>
              <p14:nvPr/>
            </p14:nvContentPartPr>
            <p14:xfrm>
              <a:off x="7927920" y="5409697"/>
              <a:ext cx="24120" cy="25560"/>
            </p14:xfrm>
          </p:contentPart>
        </mc:Choice>
        <mc:Fallback xmlns="">
          <p:pic>
            <p:nvPicPr>
              <p:cNvPr id="8" name="Ink 7"/>
              <p:cNvPicPr/>
              <p:nvPr/>
            </p:nvPicPr>
            <p:blipFill>
              <a:blip r:embed="rId28"/>
              <a:stretch>
                <a:fillRect/>
              </a:stretch>
            </p:blipFill>
            <p:spPr>
              <a:xfrm>
                <a:off x="7907400" y="5389177"/>
                <a:ext cx="57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 name="Ink 8"/>
              <p14:cNvContentPartPr/>
              <p14:nvPr/>
            </p14:nvContentPartPr>
            <p14:xfrm>
              <a:off x="8078040" y="5531377"/>
              <a:ext cx="56160" cy="221400"/>
            </p14:xfrm>
          </p:contentPart>
        </mc:Choice>
        <mc:Fallback xmlns="">
          <p:pic>
            <p:nvPicPr>
              <p:cNvPr id="9" name="Ink 8"/>
              <p:cNvPicPr/>
              <p:nvPr/>
            </p:nvPicPr>
            <p:blipFill>
              <a:blip r:embed="rId30"/>
              <a:stretch>
                <a:fillRect/>
              </a:stretch>
            </p:blipFill>
            <p:spPr>
              <a:xfrm>
                <a:off x="8067960" y="5514817"/>
                <a:ext cx="83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Ink 9"/>
              <p14:cNvContentPartPr/>
              <p14:nvPr/>
            </p14:nvContentPartPr>
            <p14:xfrm>
              <a:off x="8028720" y="5532097"/>
              <a:ext cx="161640" cy="16560"/>
            </p14:xfrm>
          </p:contentPart>
        </mc:Choice>
        <mc:Fallback xmlns="">
          <p:pic>
            <p:nvPicPr>
              <p:cNvPr id="10" name="Ink 9"/>
              <p:cNvPicPr/>
              <p:nvPr/>
            </p:nvPicPr>
            <p:blipFill>
              <a:blip r:embed="rId32"/>
              <a:stretch>
                <a:fillRect/>
              </a:stretch>
            </p:blipFill>
            <p:spPr>
              <a:xfrm>
                <a:off x="8014680" y="5510497"/>
                <a:ext cx="194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Ink 4">
                <a:extLst>
                  <a:ext uri="{FF2B5EF4-FFF2-40B4-BE49-F238E27FC236}">
                    <a16:creationId xmlns:a16="http://schemas.microsoft.com/office/drawing/2014/main" id="{F8B2A56E-E92C-4CEF-A89A-851E01F08DB2}"/>
                  </a:ext>
                </a:extLst>
              </p14:cNvPr>
              <p14:cNvContentPartPr/>
              <p14:nvPr/>
            </p14:nvContentPartPr>
            <p14:xfrm>
              <a:off x="4321258" y="6466041"/>
              <a:ext cx="360" cy="360"/>
            </p14:xfrm>
          </p:contentPart>
        </mc:Choice>
        <mc:Fallback xmlns="">
          <p:pic>
            <p:nvPicPr>
              <p:cNvPr id="5" name="Ink 4">
                <a:extLst>
                  <a:ext uri="{FF2B5EF4-FFF2-40B4-BE49-F238E27FC236}">
                    <a16:creationId xmlns:a16="http://schemas.microsoft.com/office/drawing/2014/main" id="{F8B2A56E-E92C-4CEF-A89A-851E01F08DB2}"/>
                  </a:ext>
                </a:extLst>
              </p:cNvPr>
              <p:cNvPicPr/>
              <p:nvPr/>
            </p:nvPicPr>
            <p:blipFill>
              <a:blip r:embed="rId34"/>
              <a:stretch>
                <a:fillRect/>
              </a:stretch>
            </p:blipFill>
            <p:spPr>
              <a:xfrm>
                <a:off x="4312258" y="645704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47D5D7DF-C71A-4370-8738-832B83FFBFBB}"/>
                  </a:ext>
                </a:extLst>
              </p14:cNvPr>
              <p14:cNvContentPartPr/>
              <p14:nvPr/>
            </p14:nvContentPartPr>
            <p14:xfrm>
              <a:off x="5026498" y="6102801"/>
              <a:ext cx="315720" cy="137520"/>
            </p14:xfrm>
          </p:contentPart>
        </mc:Choice>
        <mc:Fallback xmlns="">
          <p:pic>
            <p:nvPicPr>
              <p:cNvPr id="22" name="Ink 21">
                <a:extLst>
                  <a:ext uri="{FF2B5EF4-FFF2-40B4-BE49-F238E27FC236}">
                    <a16:creationId xmlns:a16="http://schemas.microsoft.com/office/drawing/2014/main" id="{47D5D7DF-C71A-4370-8738-832B83FFBFBB}"/>
                  </a:ext>
                </a:extLst>
              </p:cNvPr>
              <p:cNvPicPr/>
              <p:nvPr/>
            </p:nvPicPr>
            <p:blipFill>
              <a:blip r:embed="rId36"/>
              <a:stretch>
                <a:fillRect/>
              </a:stretch>
            </p:blipFill>
            <p:spPr>
              <a:xfrm>
                <a:off x="5017858" y="6093801"/>
                <a:ext cx="333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3BE7E43A-920D-4505-BE34-C8CC13BD05CF}"/>
                  </a:ext>
                </a:extLst>
              </p14:cNvPr>
              <p14:cNvContentPartPr/>
              <p14:nvPr/>
            </p14:nvContentPartPr>
            <p14:xfrm>
              <a:off x="4679458" y="6025761"/>
              <a:ext cx="220680" cy="239040"/>
            </p14:xfrm>
          </p:contentPart>
        </mc:Choice>
        <mc:Fallback xmlns="">
          <p:pic>
            <p:nvPicPr>
              <p:cNvPr id="23" name="Ink 22">
                <a:extLst>
                  <a:ext uri="{FF2B5EF4-FFF2-40B4-BE49-F238E27FC236}">
                    <a16:creationId xmlns:a16="http://schemas.microsoft.com/office/drawing/2014/main" id="{3BE7E43A-920D-4505-BE34-C8CC13BD05CF}"/>
                  </a:ext>
                </a:extLst>
              </p:cNvPr>
              <p:cNvPicPr/>
              <p:nvPr/>
            </p:nvPicPr>
            <p:blipFill>
              <a:blip r:embed="rId38"/>
              <a:stretch>
                <a:fillRect/>
              </a:stretch>
            </p:blipFill>
            <p:spPr>
              <a:xfrm>
                <a:off x="4670818" y="6016761"/>
                <a:ext cx="2383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C20539F4-4137-4AD7-8E48-01593D219E7C}"/>
                  </a:ext>
                </a:extLst>
              </p14:cNvPr>
              <p14:cNvContentPartPr/>
              <p14:nvPr/>
            </p14:nvContentPartPr>
            <p14:xfrm>
              <a:off x="5776018" y="6032961"/>
              <a:ext cx="175680" cy="193320"/>
            </p14:xfrm>
          </p:contentPart>
        </mc:Choice>
        <mc:Fallback xmlns="">
          <p:pic>
            <p:nvPicPr>
              <p:cNvPr id="26" name="Ink 25">
                <a:extLst>
                  <a:ext uri="{FF2B5EF4-FFF2-40B4-BE49-F238E27FC236}">
                    <a16:creationId xmlns:a16="http://schemas.microsoft.com/office/drawing/2014/main" id="{C20539F4-4137-4AD7-8E48-01593D219E7C}"/>
                  </a:ext>
                </a:extLst>
              </p:cNvPr>
              <p:cNvPicPr/>
              <p:nvPr/>
            </p:nvPicPr>
            <p:blipFill>
              <a:blip r:embed="rId40"/>
              <a:stretch>
                <a:fillRect/>
              </a:stretch>
            </p:blipFill>
            <p:spPr>
              <a:xfrm>
                <a:off x="5767378" y="6024321"/>
                <a:ext cx="1933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73EDFD8A-0C6C-4BCC-8AF3-97D03DE7F27A}"/>
                  </a:ext>
                </a:extLst>
              </p14:cNvPr>
              <p14:cNvContentPartPr/>
              <p14:nvPr/>
            </p14:nvContentPartPr>
            <p14:xfrm>
              <a:off x="4676938" y="6356961"/>
              <a:ext cx="282240" cy="245880"/>
            </p14:xfrm>
          </p:contentPart>
        </mc:Choice>
        <mc:Fallback xmlns="">
          <p:pic>
            <p:nvPicPr>
              <p:cNvPr id="27" name="Ink 26">
                <a:extLst>
                  <a:ext uri="{FF2B5EF4-FFF2-40B4-BE49-F238E27FC236}">
                    <a16:creationId xmlns:a16="http://schemas.microsoft.com/office/drawing/2014/main" id="{73EDFD8A-0C6C-4BCC-8AF3-97D03DE7F27A}"/>
                  </a:ext>
                </a:extLst>
              </p:cNvPr>
              <p:cNvPicPr/>
              <p:nvPr/>
            </p:nvPicPr>
            <p:blipFill>
              <a:blip r:embed="rId42"/>
              <a:stretch>
                <a:fillRect/>
              </a:stretch>
            </p:blipFill>
            <p:spPr>
              <a:xfrm>
                <a:off x="4667938" y="6348321"/>
                <a:ext cx="2998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FB46D6E9-2088-429C-AD54-814399F85A76}"/>
                  </a:ext>
                </a:extLst>
              </p14:cNvPr>
              <p14:cNvContentPartPr/>
              <p14:nvPr/>
            </p14:nvContentPartPr>
            <p14:xfrm>
              <a:off x="5501698" y="6403041"/>
              <a:ext cx="190800" cy="217440"/>
            </p14:xfrm>
          </p:contentPart>
        </mc:Choice>
        <mc:Fallback xmlns="">
          <p:pic>
            <p:nvPicPr>
              <p:cNvPr id="30" name="Ink 29">
                <a:extLst>
                  <a:ext uri="{FF2B5EF4-FFF2-40B4-BE49-F238E27FC236}">
                    <a16:creationId xmlns:a16="http://schemas.microsoft.com/office/drawing/2014/main" id="{FB46D6E9-2088-429C-AD54-814399F85A76}"/>
                  </a:ext>
                </a:extLst>
              </p:cNvPr>
              <p:cNvPicPr/>
              <p:nvPr/>
            </p:nvPicPr>
            <p:blipFill>
              <a:blip r:embed="rId44"/>
              <a:stretch>
                <a:fillRect/>
              </a:stretch>
            </p:blipFill>
            <p:spPr>
              <a:xfrm>
                <a:off x="5492698" y="6394041"/>
                <a:ext cx="208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3E4B93EE-2616-493A-970B-19632EC232D9}"/>
                  </a:ext>
                </a:extLst>
              </p14:cNvPr>
              <p14:cNvContentPartPr/>
              <p14:nvPr/>
            </p14:nvContentPartPr>
            <p14:xfrm>
              <a:off x="5090578" y="6437241"/>
              <a:ext cx="265680" cy="180360"/>
            </p14:xfrm>
          </p:contentPart>
        </mc:Choice>
        <mc:Fallback xmlns="">
          <p:pic>
            <p:nvPicPr>
              <p:cNvPr id="31" name="Ink 30">
                <a:extLst>
                  <a:ext uri="{FF2B5EF4-FFF2-40B4-BE49-F238E27FC236}">
                    <a16:creationId xmlns:a16="http://schemas.microsoft.com/office/drawing/2014/main" id="{3E4B93EE-2616-493A-970B-19632EC232D9}"/>
                  </a:ext>
                </a:extLst>
              </p:cNvPr>
              <p:cNvPicPr/>
              <p:nvPr/>
            </p:nvPicPr>
            <p:blipFill>
              <a:blip r:embed="rId46"/>
              <a:stretch>
                <a:fillRect/>
              </a:stretch>
            </p:blipFill>
            <p:spPr>
              <a:xfrm>
                <a:off x="5081578" y="6428241"/>
                <a:ext cx="283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CFE13C7B-39A5-49C2-A7AD-BE5FAF760FFF}"/>
                  </a:ext>
                </a:extLst>
              </p14:cNvPr>
              <p14:cNvContentPartPr/>
              <p14:nvPr/>
            </p14:nvContentPartPr>
            <p14:xfrm>
              <a:off x="5518978" y="6007401"/>
              <a:ext cx="143640" cy="272880"/>
            </p14:xfrm>
          </p:contentPart>
        </mc:Choice>
        <mc:Fallback xmlns="">
          <p:pic>
            <p:nvPicPr>
              <p:cNvPr id="32" name="Ink 31">
                <a:extLst>
                  <a:ext uri="{FF2B5EF4-FFF2-40B4-BE49-F238E27FC236}">
                    <a16:creationId xmlns:a16="http://schemas.microsoft.com/office/drawing/2014/main" id="{CFE13C7B-39A5-49C2-A7AD-BE5FAF760FFF}"/>
                  </a:ext>
                </a:extLst>
              </p:cNvPr>
              <p:cNvPicPr/>
              <p:nvPr/>
            </p:nvPicPr>
            <p:blipFill>
              <a:blip r:embed="rId48"/>
              <a:stretch>
                <a:fillRect/>
              </a:stretch>
            </p:blipFill>
            <p:spPr>
              <a:xfrm>
                <a:off x="5509978" y="5998761"/>
                <a:ext cx="1612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59CC5C41-371E-40FB-A651-D14571606DE0}"/>
                  </a:ext>
                </a:extLst>
              </p14:cNvPr>
              <p14:cNvContentPartPr/>
              <p14:nvPr/>
            </p14:nvContentPartPr>
            <p14:xfrm>
              <a:off x="5822098" y="6359841"/>
              <a:ext cx="199800" cy="252360"/>
            </p14:xfrm>
          </p:contentPart>
        </mc:Choice>
        <mc:Fallback xmlns="">
          <p:pic>
            <p:nvPicPr>
              <p:cNvPr id="35" name="Ink 34">
                <a:extLst>
                  <a:ext uri="{FF2B5EF4-FFF2-40B4-BE49-F238E27FC236}">
                    <a16:creationId xmlns:a16="http://schemas.microsoft.com/office/drawing/2014/main" id="{59CC5C41-371E-40FB-A651-D14571606DE0}"/>
                  </a:ext>
                </a:extLst>
              </p:cNvPr>
              <p:cNvPicPr/>
              <p:nvPr/>
            </p:nvPicPr>
            <p:blipFill>
              <a:blip r:embed="rId50"/>
              <a:stretch>
                <a:fillRect/>
              </a:stretch>
            </p:blipFill>
            <p:spPr>
              <a:xfrm>
                <a:off x="5813458" y="6351201"/>
                <a:ext cx="2174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Ink 44">
                <a:extLst>
                  <a:ext uri="{FF2B5EF4-FFF2-40B4-BE49-F238E27FC236}">
                    <a16:creationId xmlns:a16="http://schemas.microsoft.com/office/drawing/2014/main" id="{D34270E1-0339-4623-87D5-2F2CBBAE965C}"/>
                  </a:ext>
                </a:extLst>
              </p14:cNvPr>
              <p14:cNvContentPartPr/>
              <p14:nvPr/>
            </p14:nvContentPartPr>
            <p14:xfrm>
              <a:off x="7399978" y="6024681"/>
              <a:ext cx="171360" cy="212040"/>
            </p14:xfrm>
          </p:contentPart>
        </mc:Choice>
        <mc:Fallback xmlns="">
          <p:pic>
            <p:nvPicPr>
              <p:cNvPr id="45" name="Ink 44">
                <a:extLst>
                  <a:ext uri="{FF2B5EF4-FFF2-40B4-BE49-F238E27FC236}">
                    <a16:creationId xmlns:a16="http://schemas.microsoft.com/office/drawing/2014/main" id="{D34270E1-0339-4623-87D5-2F2CBBAE965C}"/>
                  </a:ext>
                </a:extLst>
              </p:cNvPr>
              <p:cNvPicPr/>
              <p:nvPr/>
            </p:nvPicPr>
            <p:blipFill>
              <a:blip r:embed="rId52"/>
              <a:stretch>
                <a:fillRect/>
              </a:stretch>
            </p:blipFill>
            <p:spPr>
              <a:xfrm>
                <a:off x="7391356" y="6015696"/>
                <a:ext cx="188963" cy="22965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Ink 45">
                <a:extLst>
                  <a:ext uri="{FF2B5EF4-FFF2-40B4-BE49-F238E27FC236}">
                    <a16:creationId xmlns:a16="http://schemas.microsoft.com/office/drawing/2014/main" id="{CD312A64-B3D8-4496-8D8D-42B87E4B90E7}"/>
                  </a:ext>
                </a:extLst>
              </p14:cNvPr>
              <p14:cNvContentPartPr/>
              <p14:nvPr/>
            </p14:nvContentPartPr>
            <p14:xfrm>
              <a:off x="7025218" y="6024681"/>
              <a:ext cx="239760" cy="215640"/>
            </p14:xfrm>
          </p:contentPart>
        </mc:Choice>
        <mc:Fallback xmlns="">
          <p:pic>
            <p:nvPicPr>
              <p:cNvPr id="46" name="Ink 45">
                <a:extLst>
                  <a:ext uri="{FF2B5EF4-FFF2-40B4-BE49-F238E27FC236}">
                    <a16:creationId xmlns:a16="http://schemas.microsoft.com/office/drawing/2014/main" id="{CD312A64-B3D8-4496-8D8D-42B87E4B90E7}"/>
                  </a:ext>
                </a:extLst>
              </p:cNvPr>
              <p:cNvPicPr/>
              <p:nvPr/>
            </p:nvPicPr>
            <p:blipFill>
              <a:blip r:embed="rId54"/>
              <a:stretch>
                <a:fillRect/>
              </a:stretch>
            </p:blipFill>
            <p:spPr>
              <a:xfrm>
                <a:off x="7016578" y="6016041"/>
                <a:ext cx="257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7" name="Ink 46">
                <a:extLst>
                  <a:ext uri="{FF2B5EF4-FFF2-40B4-BE49-F238E27FC236}">
                    <a16:creationId xmlns:a16="http://schemas.microsoft.com/office/drawing/2014/main" id="{BB14F8B1-43EE-4BBB-9001-05CEB868B79C}"/>
                  </a:ext>
                </a:extLst>
              </p14:cNvPr>
              <p14:cNvContentPartPr/>
              <p14:nvPr/>
            </p14:nvContentPartPr>
            <p14:xfrm>
              <a:off x="6380818" y="6044121"/>
              <a:ext cx="552600" cy="214920"/>
            </p14:xfrm>
          </p:contentPart>
        </mc:Choice>
        <mc:Fallback xmlns="">
          <p:pic>
            <p:nvPicPr>
              <p:cNvPr id="47" name="Ink 46">
                <a:extLst>
                  <a:ext uri="{FF2B5EF4-FFF2-40B4-BE49-F238E27FC236}">
                    <a16:creationId xmlns:a16="http://schemas.microsoft.com/office/drawing/2014/main" id="{BB14F8B1-43EE-4BBB-9001-05CEB868B79C}"/>
                  </a:ext>
                </a:extLst>
              </p:cNvPr>
              <p:cNvPicPr/>
              <p:nvPr/>
            </p:nvPicPr>
            <p:blipFill>
              <a:blip r:embed="rId56"/>
              <a:stretch>
                <a:fillRect/>
              </a:stretch>
            </p:blipFill>
            <p:spPr>
              <a:xfrm>
                <a:off x="6371824" y="6035121"/>
                <a:ext cx="570229"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Ink 51">
                <a:extLst>
                  <a:ext uri="{FF2B5EF4-FFF2-40B4-BE49-F238E27FC236}">
                    <a16:creationId xmlns:a16="http://schemas.microsoft.com/office/drawing/2014/main" id="{17C42C9E-37ED-49E1-8A39-C14B4EFE89FE}"/>
                  </a:ext>
                </a:extLst>
              </p14:cNvPr>
              <p14:cNvContentPartPr/>
              <p14:nvPr/>
            </p14:nvContentPartPr>
            <p14:xfrm>
              <a:off x="7184698" y="6437241"/>
              <a:ext cx="172080" cy="198000"/>
            </p14:xfrm>
          </p:contentPart>
        </mc:Choice>
        <mc:Fallback xmlns="">
          <p:pic>
            <p:nvPicPr>
              <p:cNvPr id="52" name="Ink 51">
                <a:extLst>
                  <a:ext uri="{FF2B5EF4-FFF2-40B4-BE49-F238E27FC236}">
                    <a16:creationId xmlns:a16="http://schemas.microsoft.com/office/drawing/2014/main" id="{17C42C9E-37ED-49E1-8A39-C14B4EFE89FE}"/>
                  </a:ext>
                </a:extLst>
              </p:cNvPr>
              <p:cNvPicPr/>
              <p:nvPr/>
            </p:nvPicPr>
            <p:blipFill>
              <a:blip r:embed="rId58"/>
              <a:stretch>
                <a:fillRect/>
              </a:stretch>
            </p:blipFill>
            <p:spPr>
              <a:xfrm>
                <a:off x="7175698" y="6428241"/>
                <a:ext cx="189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Ink 52">
                <a:extLst>
                  <a:ext uri="{FF2B5EF4-FFF2-40B4-BE49-F238E27FC236}">
                    <a16:creationId xmlns:a16="http://schemas.microsoft.com/office/drawing/2014/main" id="{D0C9B37E-250E-4B1F-8D0C-E49549256958}"/>
                  </a:ext>
                </a:extLst>
              </p14:cNvPr>
              <p14:cNvContentPartPr/>
              <p14:nvPr/>
            </p14:nvContentPartPr>
            <p14:xfrm>
              <a:off x="7448218" y="6394041"/>
              <a:ext cx="186840" cy="241200"/>
            </p14:xfrm>
          </p:contentPart>
        </mc:Choice>
        <mc:Fallback xmlns="">
          <p:pic>
            <p:nvPicPr>
              <p:cNvPr id="53" name="Ink 52">
                <a:extLst>
                  <a:ext uri="{FF2B5EF4-FFF2-40B4-BE49-F238E27FC236}">
                    <a16:creationId xmlns:a16="http://schemas.microsoft.com/office/drawing/2014/main" id="{D0C9B37E-250E-4B1F-8D0C-E49549256958}"/>
                  </a:ext>
                </a:extLst>
              </p:cNvPr>
              <p:cNvPicPr/>
              <p:nvPr/>
            </p:nvPicPr>
            <p:blipFill>
              <a:blip r:embed="rId60"/>
              <a:stretch>
                <a:fillRect/>
              </a:stretch>
            </p:blipFill>
            <p:spPr>
              <a:xfrm>
                <a:off x="7439578" y="6385041"/>
                <a:ext cx="2044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Ink 53">
                <a:extLst>
                  <a:ext uri="{FF2B5EF4-FFF2-40B4-BE49-F238E27FC236}">
                    <a16:creationId xmlns:a16="http://schemas.microsoft.com/office/drawing/2014/main" id="{D4A1E1F2-669A-4C6D-804A-3694A288EAA0}"/>
                  </a:ext>
                </a:extLst>
              </p14:cNvPr>
              <p14:cNvContentPartPr/>
              <p14:nvPr/>
            </p14:nvContentPartPr>
            <p14:xfrm>
              <a:off x="7744858" y="6415641"/>
              <a:ext cx="40320" cy="10800"/>
            </p14:xfrm>
          </p:contentPart>
        </mc:Choice>
        <mc:Fallback xmlns="">
          <p:pic>
            <p:nvPicPr>
              <p:cNvPr id="54" name="Ink 53">
                <a:extLst>
                  <a:ext uri="{FF2B5EF4-FFF2-40B4-BE49-F238E27FC236}">
                    <a16:creationId xmlns:a16="http://schemas.microsoft.com/office/drawing/2014/main" id="{D4A1E1F2-669A-4C6D-804A-3694A288EAA0}"/>
                  </a:ext>
                </a:extLst>
              </p:cNvPr>
              <p:cNvPicPr/>
              <p:nvPr/>
            </p:nvPicPr>
            <p:blipFill>
              <a:blip r:embed="rId62"/>
              <a:stretch>
                <a:fillRect/>
              </a:stretch>
            </p:blipFill>
            <p:spPr>
              <a:xfrm>
                <a:off x="7735858" y="6406641"/>
                <a:ext cx="57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5" name="Ink 54">
                <a:extLst>
                  <a:ext uri="{FF2B5EF4-FFF2-40B4-BE49-F238E27FC236}">
                    <a16:creationId xmlns:a16="http://schemas.microsoft.com/office/drawing/2014/main" id="{2D3DCFF5-16A4-49C3-83EF-C5332A97062F}"/>
                  </a:ext>
                </a:extLst>
              </p14:cNvPr>
              <p14:cNvContentPartPr/>
              <p14:nvPr/>
            </p14:nvContentPartPr>
            <p14:xfrm>
              <a:off x="7997938" y="6370641"/>
              <a:ext cx="29880" cy="17280"/>
            </p14:xfrm>
          </p:contentPart>
        </mc:Choice>
        <mc:Fallback xmlns="">
          <p:pic>
            <p:nvPicPr>
              <p:cNvPr id="55" name="Ink 54">
                <a:extLst>
                  <a:ext uri="{FF2B5EF4-FFF2-40B4-BE49-F238E27FC236}">
                    <a16:creationId xmlns:a16="http://schemas.microsoft.com/office/drawing/2014/main" id="{2D3DCFF5-16A4-49C3-83EF-C5332A97062F}"/>
                  </a:ext>
                </a:extLst>
              </p:cNvPr>
              <p:cNvPicPr/>
              <p:nvPr/>
            </p:nvPicPr>
            <p:blipFill>
              <a:blip r:embed="rId64"/>
              <a:stretch>
                <a:fillRect/>
              </a:stretch>
            </p:blipFill>
            <p:spPr>
              <a:xfrm>
                <a:off x="7988938" y="6362001"/>
                <a:ext cx="47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6" name="Ink 55">
                <a:extLst>
                  <a:ext uri="{FF2B5EF4-FFF2-40B4-BE49-F238E27FC236}">
                    <a16:creationId xmlns:a16="http://schemas.microsoft.com/office/drawing/2014/main" id="{C5D2BEF6-4797-4EEC-A0B9-C13D3E97B79B}"/>
                  </a:ext>
                </a:extLst>
              </p14:cNvPr>
              <p14:cNvContentPartPr/>
              <p14:nvPr/>
            </p14:nvContentPartPr>
            <p14:xfrm>
              <a:off x="8158858" y="6389361"/>
              <a:ext cx="25200" cy="10800"/>
            </p14:xfrm>
          </p:contentPart>
        </mc:Choice>
        <mc:Fallback xmlns="">
          <p:pic>
            <p:nvPicPr>
              <p:cNvPr id="56" name="Ink 55">
                <a:extLst>
                  <a:ext uri="{FF2B5EF4-FFF2-40B4-BE49-F238E27FC236}">
                    <a16:creationId xmlns:a16="http://schemas.microsoft.com/office/drawing/2014/main" id="{C5D2BEF6-4797-4EEC-A0B9-C13D3E97B79B}"/>
                  </a:ext>
                </a:extLst>
              </p:cNvPr>
              <p:cNvPicPr/>
              <p:nvPr/>
            </p:nvPicPr>
            <p:blipFill>
              <a:blip r:embed="rId66"/>
              <a:stretch>
                <a:fillRect/>
              </a:stretch>
            </p:blipFill>
            <p:spPr>
              <a:xfrm>
                <a:off x="8150218" y="6380721"/>
                <a:ext cx="42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7" name="Ink 56">
                <a:extLst>
                  <a:ext uri="{FF2B5EF4-FFF2-40B4-BE49-F238E27FC236}">
                    <a16:creationId xmlns:a16="http://schemas.microsoft.com/office/drawing/2014/main" id="{3CF91310-7688-4CDE-8F5F-28408BCA3BB2}"/>
                  </a:ext>
                </a:extLst>
              </p14:cNvPr>
              <p14:cNvContentPartPr/>
              <p14:nvPr/>
            </p14:nvContentPartPr>
            <p14:xfrm>
              <a:off x="6869338" y="6455601"/>
              <a:ext cx="235800" cy="155880"/>
            </p14:xfrm>
          </p:contentPart>
        </mc:Choice>
        <mc:Fallback xmlns="">
          <p:pic>
            <p:nvPicPr>
              <p:cNvPr id="57" name="Ink 56">
                <a:extLst>
                  <a:ext uri="{FF2B5EF4-FFF2-40B4-BE49-F238E27FC236}">
                    <a16:creationId xmlns:a16="http://schemas.microsoft.com/office/drawing/2014/main" id="{3CF91310-7688-4CDE-8F5F-28408BCA3BB2}"/>
                  </a:ext>
                </a:extLst>
              </p:cNvPr>
              <p:cNvPicPr/>
              <p:nvPr/>
            </p:nvPicPr>
            <p:blipFill>
              <a:blip r:embed="rId68"/>
              <a:stretch>
                <a:fillRect/>
              </a:stretch>
            </p:blipFill>
            <p:spPr>
              <a:xfrm>
                <a:off x="6860698" y="6446601"/>
                <a:ext cx="253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Ink 57">
                <a:extLst>
                  <a:ext uri="{FF2B5EF4-FFF2-40B4-BE49-F238E27FC236}">
                    <a16:creationId xmlns:a16="http://schemas.microsoft.com/office/drawing/2014/main" id="{58D14E0E-E32F-4EAF-9B7C-79599F146C90}"/>
                  </a:ext>
                </a:extLst>
              </p14:cNvPr>
              <p14:cNvContentPartPr/>
              <p14:nvPr/>
            </p14:nvContentPartPr>
            <p14:xfrm>
              <a:off x="6470098" y="6414201"/>
              <a:ext cx="290160" cy="226440"/>
            </p14:xfrm>
          </p:contentPart>
        </mc:Choice>
        <mc:Fallback xmlns="">
          <p:pic>
            <p:nvPicPr>
              <p:cNvPr id="58" name="Ink 57">
                <a:extLst>
                  <a:ext uri="{FF2B5EF4-FFF2-40B4-BE49-F238E27FC236}">
                    <a16:creationId xmlns:a16="http://schemas.microsoft.com/office/drawing/2014/main" id="{58D14E0E-E32F-4EAF-9B7C-79599F146C90}"/>
                  </a:ext>
                </a:extLst>
              </p:cNvPr>
              <p:cNvPicPr/>
              <p:nvPr/>
            </p:nvPicPr>
            <p:blipFill>
              <a:blip r:embed="rId70"/>
              <a:stretch>
                <a:fillRect/>
              </a:stretch>
            </p:blipFill>
            <p:spPr>
              <a:xfrm>
                <a:off x="6461469" y="6405561"/>
                <a:ext cx="307778"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243" name="Ink 10242">
                <a:extLst>
                  <a:ext uri="{FF2B5EF4-FFF2-40B4-BE49-F238E27FC236}">
                    <a16:creationId xmlns:a16="http://schemas.microsoft.com/office/drawing/2014/main" id="{9BA46BD7-4717-4DB7-8E2A-CB30F5AE82A0}"/>
                  </a:ext>
                </a:extLst>
              </p14:cNvPr>
              <p14:cNvContentPartPr/>
              <p14:nvPr/>
            </p14:nvContentPartPr>
            <p14:xfrm>
              <a:off x="2339098" y="6422841"/>
              <a:ext cx="730080" cy="373680"/>
            </p14:xfrm>
          </p:contentPart>
        </mc:Choice>
        <mc:Fallback xmlns="">
          <p:pic>
            <p:nvPicPr>
              <p:cNvPr id="10243" name="Ink 10242">
                <a:extLst>
                  <a:ext uri="{FF2B5EF4-FFF2-40B4-BE49-F238E27FC236}">
                    <a16:creationId xmlns:a16="http://schemas.microsoft.com/office/drawing/2014/main" id="{9BA46BD7-4717-4DB7-8E2A-CB30F5AE82A0}"/>
                  </a:ext>
                </a:extLst>
              </p:cNvPr>
              <p:cNvPicPr/>
              <p:nvPr/>
            </p:nvPicPr>
            <p:blipFill>
              <a:blip r:embed="rId72"/>
              <a:stretch>
                <a:fillRect/>
              </a:stretch>
            </p:blipFill>
            <p:spPr>
              <a:xfrm>
                <a:off x="2330458" y="6414193"/>
                <a:ext cx="747720" cy="391337"/>
              </a:xfrm>
              <a:prstGeom prst="rect">
                <a:avLst/>
              </a:prstGeom>
            </p:spPr>
          </p:pic>
        </mc:Fallback>
      </mc:AlternateContent>
    </p:spTree>
    <p:extLst>
      <p:ext uri="{BB962C8B-B14F-4D97-AF65-F5344CB8AC3E}">
        <p14:creationId xmlns:p14="http://schemas.microsoft.com/office/powerpoint/2010/main" val="382136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Footer Placeholder 3"/>
          <p:cNvSpPr>
            <a:spLocks noGrp="1"/>
          </p:cNvSpPr>
          <p:nvPr>
            <p:ph type="ftr" sz="quarter" idx="11"/>
          </p:nvPr>
        </p:nvSpPr>
        <p:spPr>
          <a:noFill/>
        </p:spPr>
        <p:txBody>
          <a:bodyPr/>
          <a:lstStyle/>
          <a:p>
            <a:r>
              <a:rPr lang="en-US"/>
              <a:t>CPSC 422, Lecture 27</a:t>
            </a:r>
          </a:p>
        </p:txBody>
      </p:sp>
      <p:sp>
        <p:nvSpPr>
          <p:cNvPr id="11272" name="Slide Number Placeholder 4"/>
          <p:cNvSpPr>
            <a:spLocks noGrp="1"/>
          </p:cNvSpPr>
          <p:nvPr>
            <p:ph type="sldNum" sz="quarter" idx="12"/>
          </p:nvPr>
        </p:nvSpPr>
        <p:spPr>
          <a:noFill/>
        </p:spPr>
        <p:txBody>
          <a:bodyPr/>
          <a:lstStyle/>
          <a:p>
            <a:fld id="{4F3E1FFF-6F1A-44C0-8943-0EA7911D555F}" type="slidenum">
              <a:rPr lang="en-US" smtClean="0"/>
              <a:pPr/>
              <a:t>18</a:t>
            </a:fld>
            <a:endParaRPr lang="en-US"/>
          </a:p>
        </p:txBody>
      </p:sp>
      <p:sp>
        <p:nvSpPr>
          <p:cNvPr id="11273" name="Rectangle 2"/>
          <p:cNvSpPr>
            <a:spLocks noGrp="1" noChangeArrowheads="1"/>
          </p:cNvSpPr>
          <p:nvPr>
            <p:ph type="title"/>
          </p:nvPr>
        </p:nvSpPr>
        <p:spPr>
          <a:xfrm>
            <a:off x="685800" y="152400"/>
            <a:ext cx="7772400" cy="762000"/>
          </a:xfrm>
        </p:spPr>
        <p:txBody>
          <a:bodyPr/>
          <a:lstStyle/>
          <a:p>
            <a:pPr eaLnBrk="1" hangingPunct="1"/>
            <a:r>
              <a:rPr lang="en-US" dirty="0"/>
              <a:t>CKY: Termination</a:t>
            </a:r>
            <a:endParaRPr lang="en-US" dirty="0">
              <a:latin typeface="Arial" charset="0"/>
            </a:endParaRPr>
          </a:p>
        </p:txBody>
      </p:sp>
      <p:grpSp>
        <p:nvGrpSpPr>
          <p:cNvPr id="2" name="Group 27"/>
          <p:cNvGrpSpPr>
            <a:grpSpLocks/>
          </p:cNvGrpSpPr>
          <p:nvPr/>
        </p:nvGrpSpPr>
        <p:grpSpPr bwMode="auto">
          <a:xfrm>
            <a:off x="381000" y="2057400"/>
            <a:ext cx="8229600" cy="4114800"/>
            <a:chOff x="336" y="1248"/>
            <a:chExt cx="5184" cy="2592"/>
          </a:xfrm>
        </p:grpSpPr>
        <p:sp>
          <p:nvSpPr>
            <p:cNvPr id="11276" name="Rectangle 17"/>
            <p:cNvSpPr>
              <a:spLocks noChangeArrowheads="1"/>
            </p:cNvSpPr>
            <p:nvPr/>
          </p:nvSpPr>
          <p:spPr bwMode="auto">
            <a:xfrm>
              <a:off x="1200" y="1776"/>
              <a:ext cx="3360" cy="2064"/>
            </a:xfrm>
            <a:prstGeom prst="rect">
              <a:avLst/>
            </a:prstGeom>
            <a:noFill/>
            <a:ln w="9525">
              <a:solidFill>
                <a:schemeClr val="tx1"/>
              </a:solidFill>
              <a:miter lim="800000"/>
              <a:headEnd/>
              <a:tailEnd/>
            </a:ln>
          </p:spPr>
          <p:txBody>
            <a:bodyPr wrap="none" anchor="ctr"/>
            <a:lstStyle/>
            <a:p>
              <a:endParaRPr lang="en-US"/>
            </a:p>
          </p:txBody>
        </p:sp>
        <p:sp>
          <p:nvSpPr>
            <p:cNvPr id="11277" name="Rectangle 18"/>
            <p:cNvSpPr>
              <a:spLocks noChangeArrowheads="1"/>
            </p:cNvSpPr>
            <p:nvPr/>
          </p:nvSpPr>
          <p:spPr bwMode="auto">
            <a:xfrm>
              <a:off x="4848" y="1488"/>
              <a:ext cx="672" cy="336"/>
            </a:xfrm>
            <a:prstGeom prst="rect">
              <a:avLst/>
            </a:prstGeom>
            <a:noFill/>
            <a:ln w="9525">
              <a:noFill/>
              <a:miter lim="800000"/>
              <a:headEnd/>
              <a:tailEnd/>
            </a:ln>
          </p:spPr>
          <p:txBody>
            <a:bodyPr/>
            <a:lstStyle/>
            <a:p>
              <a:pPr marL="342900" indent="-342900">
                <a:spcBef>
                  <a:spcPct val="20000"/>
                </a:spcBef>
              </a:pPr>
              <a:r>
                <a:rPr lang="en-US" sz="3600" b="1">
                  <a:solidFill>
                    <a:schemeClr val="accent2"/>
                  </a:solidFill>
                  <a:latin typeface="Comic Sans MS" pitchFamily="66" charset="0"/>
                </a:rPr>
                <a:t>S</a:t>
              </a:r>
            </a:p>
          </p:txBody>
        </p:sp>
        <p:sp>
          <p:nvSpPr>
            <p:cNvPr id="11278" name="Line 19"/>
            <p:cNvSpPr>
              <a:spLocks noChangeShapeType="1"/>
            </p:cNvSpPr>
            <p:nvPr/>
          </p:nvSpPr>
          <p:spPr bwMode="auto">
            <a:xfrm>
              <a:off x="3552" y="1824"/>
              <a:ext cx="1" cy="2016"/>
            </a:xfrm>
            <a:prstGeom prst="line">
              <a:avLst/>
            </a:prstGeom>
            <a:noFill/>
            <a:ln w="9525">
              <a:solidFill>
                <a:schemeClr val="tx1"/>
              </a:solidFill>
              <a:round/>
              <a:headEnd/>
              <a:tailEnd/>
            </a:ln>
          </p:spPr>
          <p:txBody>
            <a:bodyPr wrap="none" anchor="ctr"/>
            <a:lstStyle/>
            <a:p>
              <a:endParaRPr lang="en-US"/>
            </a:p>
          </p:txBody>
        </p:sp>
        <p:sp>
          <p:nvSpPr>
            <p:cNvPr id="11279" name="Line 20"/>
            <p:cNvSpPr>
              <a:spLocks noChangeShapeType="1"/>
            </p:cNvSpPr>
            <p:nvPr/>
          </p:nvSpPr>
          <p:spPr bwMode="auto">
            <a:xfrm>
              <a:off x="1200" y="2208"/>
              <a:ext cx="3426" cy="1"/>
            </a:xfrm>
            <a:prstGeom prst="line">
              <a:avLst/>
            </a:prstGeom>
            <a:noFill/>
            <a:ln w="9525">
              <a:solidFill>
                <a:schemeClr val="tx1"/>
              </a:solidFill>
              <a:round/>
              <a:headEnd/>
              <a:tailEnd/>
            </a:ln>
          </p:spPr>
          <p:txBody>
            <a:bodyPr wrap="none" anchor="ctr"/>
            <a:lstStyle/>
            <a:p>
              <a:endParaRPr lang="en-US"/>
            </a:p>
          </p:txBody>
        </p:sp>
        <p:sp>
          <p:nvSpPr>
            <p:cNvPr id="11280" name="Rectangle 21"/>
            <p:cNvSpPr>
              <a:spLocks noChangeArrowheads="1"/>
            </p:cNvSpPr>
            <p:nvPr/>
          </p:nvSpPr>
          <p:spPr bwMode="auto">
            <a:xfrm>
              <a:off x="912" y="1776"/>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11281" name="Rectangle 22"/>
            <p:cNvSpPr>
              <a:spLocks noChangeArrowheads="1"/>
            </p:cNvSpPr>
            <p:nvPr/>
          </p:nvSpPr>
          <p:spPr bwMode="auto">
            <a:xfrm>
              <a:off x="3600" y="1488"/>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82" name="Rectangle 23"/>
            <p:cNvSpPr>
              <a:spLocks noChangeArrowheads="1"/>
            </p:cNvSpPr>
            <p:nvPr/>
          </p:nvSpPr>
          <p:spPr bwMode="auto">
            <a:xfrm>
              <a:off x="3552" y="1824"/>
              <a:ext cx="960"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1.7x10</a:t>
              </a:r>
              <a:r>
                <a:rPr lang="en-US" sz="2400" b="1" baseline="30000">
                  <a:solidFill>
                    <a:schemeClr val="accent2"/>
                  </a:solidFill>
                  <a:latin typeface="Comic Sans MS" pitchFamily="66" charset="0"/>
                </a:rPr>
                <a:t>-6</a:t>
              </a:r>
              <a:endParaRPr lang="en-US" sz="2400" b="1">
                <a:solidFill>
                  <a:schemeClr val="accent2"/>
                </a:solidFill>
                <a:latin typeface="Comic Sans MS" pitchFamily="66" charset="0"/>
              </a:endParaRPr>
            </a:p>
          </p:txBody>
        </p:sp>
        <p:sp>
          <p:nvSpPr>
            <p:cNvPr id="11283" name="Rectangle 24"/>
            <p:cNvSpPr>
              <a:spLocks noChangeArrowheads="1"/>
            </p:cNvSpPr>
            <p:nvPr/>
          </p:nvSpPr>
          <p:spPr bwMode="auto">
            <a:xfrm>
              <a:off x="336" y="1248"/>
              <a:ext cx="3360" cy="336"/>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a:t>
              </a:r>
              <a:r>
                <a:rPr lang="en-US" sz="2400" baseline="-26000">
                  <a:latin typeface="Comic Sans MS" pitchFamily="66" charset="0"/>
                </a:rPr>
                <a:t>5</a:t>
              </a:r>
              <a:r>
                <a:rPr lang="en-US" sz="2400" b="1">
                  <a:latin typeface="Comic Sans MS" pitchFamily="66" charset="0"/>
                </a:rPr>
                <a:t> ?”</a:t>
              </a:r>
            </a:p>
          </p:txBody>
        </p:sp>
        <p:sp>
          <p:nvSpPr>
            <p:cNvPr id="11284" name="Rectangle 25"/>
            <p:cNvSpPr>
              <a:spLocks noChangeArrowheads="1"/>
            </p:cNvSpPr>
            <p:nvPr/>
          </p:nvSpPr>
          <p:spPr bwMode="auto">
            <a:xfrm>
              <a:off x="768" y="3456"/>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grpSp>
      <p:sp>
        <p:nvSpPr>
          <p:cNvPr id="11275" name="Rectangle 26"/>
          <p:cNvSpPr>
            <a:spLocks noChangeArrowheads="1"/>
          </p:cNvSpPr>
          <p:nvPr/>
        </p:nvSpPr>
        <p:spPr bwMode="auto">
          <a:xfrm>
            <a:off x="533400" y="914400"/>
            <a:ext cx="8001000" cy="685800"/>
          </a:xfrm>
          <a:prstGeom prst="rect">
            <a:avLst/>
          </a:prstGeom>
          <a:noFill/>
          <a:ln w="9525">
            <a:solidFill>
              <a:schemeClr val="accent2"/>
            </a:solid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The max </a:t>
            </a:r>
            <a:r>
              <a:rPr lang="en-US" sz="2800" dirty="0" err="1">
                <a:solidFill>
                  <a:srgbClr val="000000"/>
                </a:solidFill>
                <a:latin typeface="Comic Sans MS" pitchFamily="66" charset="0"/>
              </a:rPr>
              <a:t>prob</a:t>
            </a:r>
            <a:r>
              <a:rPr lang="en-US" sz="2800" dirty="0">
                <a:solidFill>
                  <a:srgbClr val="000000"/>
                </a:solidFill>
                <a:latin typeface="Comic Sans MS" pitchFamily="66" charset="0"/>
              </a:rPr>
              <a:t> parse will be  </a:t>
            </a:r>
            <a:r>
              <a:rPr lang="en-US" sz="2400" dirty="0">
                <a:latin typeface="Comic Sans MS" pitchFamily="66" charset="0"/>
              </a:rPr>
              <a:t>µ</a:t>
            </a:r>
            <a:r>
              <a:rPr lang="en-US" sz="2800" dirty="0">
                <a:latin typeface="Comic Sans MS" pitchFamily="66" charset="0"/>
              </a:rPr>
              <a:t> [</a:t>
            </a:r>
            <a:r>
              <a:rPr lang="en-US" sz="2800" i="1" dirty="0">
                <a:latin typeface="Comic Sans MS" pitchFamily="66" charset="0"/>
              </a:rPr>
              <a:t>                   </a:t>
            </a:r>
            <a:r>
              <a:rPr lang="en-US" sz="2800"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221160" y="978840"/>
              <a:ext cx="1548720" cy="363600"/>
            </p14:xfrm>
          </p:contentPart>
        </mc:Choice>
        <mc:Fallback xmlns="">
          <p:pic>
            <p:nvPicPr>
              <p:cNvPr id="3" name="Ink 2"/>
              <p:cNvPicPr/>
              <p:nvPr/>
            </p:nvPicPr>
            <p:blipFill>
              <a:blip r:embed="rId4"/>
              <a:stretch>
                <a:fillRect/>
              </a:stretch>
            </p:blipFill>
            <p:spPr>
              <a:xfrm>
                <a:off x="6217920" y="968400"/>
                <a:ext cx="15588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250680" y="921240"/>
              <a:ext cx="1537920" cy="560160"/>
            </p14:xfrm>
          </p:contentPart>
        </mc:Choice>
        <mc:Fallback xmlns="">
          <p:pic>
            <p:nvPicPr>
              <p:cNvPr id="4" name="Ink 3"/>
              <p:cNvPicPr/>
              <p:nvPr/>
            </p:nvPicPr>
            <p:blipFill>
              <a:blip r:embed="rId6"/>
              <a:stretch>
                <a:fillRect/>
              </a:stretch>
            </p:blipFill>
            <p:spPr>
              <a:xfrm>
                <a:off x="6246000" y="908280"/>
                <a:ext cx="1551600" cy="5767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Footer Placeholder 3"/>
          <p:cNvSpPr>
            <a:spLocks noGrp="1"/>
          </p:cNvSpPr>
          <p:nvPr>
            <p:ph type="ftr" sz="quarter" idx="11"/>
          </p:nvPr>
        </p:nvSpPr>
        <p:spPr>
          <a:noFill/>
        </p:spPr>
        <p:txBody>
          <a:bodyPr/>
          <a:lstStyle/>
          <a:p>
            <a:r>
              <a:rPr lang="en-US"/>
              <a:t>CPSC 422, Lecture 27</a:t>
            </a:r>
          </a:p>
        </p:txBody>
      </p:sp>
      <p:sp>
        <p:nvSpPr>
          <p:cNvPr id="11272" name="Slide Number Placeholder 4"/>
          <p:cNvSpPr>
            <a:spLocks noGrp="1"/>
          </p:cNvSpPr>
          <p:nvPr>
            <p:ph type="sldNum" sz="quarter" idx="12"/>
          </p:nvPr>
        </p:nvSpPr>
        <p:spPr>
          <a:noFill/>
        </p:spPr>
        <p:txBody>
          <a:bodyPr/>
          <a:lstStyle/>
          <a:p>
            <a:fld id="{4F3E1FFF-6F1A-44C0-8943-0EA7911D555F}" type="slidenum">
              <a:rPr lang="en-US" smtClean="0"/>
              <a:pPr/>
              <a:t>19</a:t>
            </a:fld>
            <a:endParaRPr lang="en-US"/>
          </a:p>
        </p:txBody>
      </p:sp>
      <p:sp>
        <p:nvSpPr>
          <p:cNvPr id="11273" name="Rectangle 2"/>
          <p:cNvSpPr>
            <a:spLocks noGrp="1" noChangeArrowheads="1"/>
          </p:cNvSpPr>
          <p:nvPr>
            <p:ph type="title"/>
          </p:nvPr>
        </p:nvSpPr>
        <p:spPr>
          <a:xfrm>
            <a:off x="685800" y="152400"/>
            <a:ext cx="7772400" cy="762000"/>
          </a:xfrm>
        </p:spPr>
        <p:txBody>
          <a:bodyPr/>
          <a:lstStyle/>
          <a:p>
            <a:pPr eaLnBrk="1" hangingPunct="1"/>
            <a:r>
              <a:rPr lang="en-US" dirty="0"/>
              <a:t>CKY: Termination</a:t>
            </a:r>
            <a:endParaRPr lang="en-US" dirty="0">
              <a:latin typeface="Arial" charset="0"/>
            </a:endParaRPr>
          </a:p>
        </p:txBody>
      </p:sp>
      <p:sp>
        <p:nvSpPr>
          <p:cNvPr id="11276" name="Rectangle 17"/>
          <p:cNvSpPr>
            <a:spLocks noChangeArrowheads="1"/>
          </p:cNvSpPr>
          <p:nvPr/>
        </p:nvSpPr>
        <p:spPr bwMode="auto">
          <a:xfrm>
            <a:off x="1752600" y="2895600"/>
            <a:ext cx="5334000" cy="3276600"/>
          </a:xfrm>
          <a:prstGeom prst="rect">
            <a:avLst/>
          </a:prstGeom>
          <a:noFill/>
          <a:ln w="9525">
            <a:solidFill>
              <a:schemeClr val="tx1"/>
            </a:solidFill>
            <a:miter lim="800000"/>
            <a:headEnd/>
            <a:tailEnd/>
          </a:ln>
        </p:spPr>
        <p:txBody>
          <a:bodyPr wrap="none" anchor="ctr"/>
          <a:lstStyle/>
          <a:p>
            <a:endParaRPr lang="en-US"/>
          </a:p>
        </p:txBody>
      </p:sp>
      <p:sp>
        <p:nvSpPr>
          <p:cNvPr id="11277" name="Rectangle 18"/>
          <p:cNvSpPr>
            <a:spLocks noChangeArrowheads="1"/>
          </p:cNvSpPr>
          <p:nvPr/>
        </p:nvSpPr>
        <p:spPr bwMode="auto">
          <a:xfrm>
            <a:off x="7543800" y="2438400"/>
            <a:ext cx="1066800" cy="533400"/>
          </a:xfrm>
          <a:prstGeom prst="rect">
            <a:avLst/>
          </a:prstGeom>
          <a:noFill/>
          <a:ln w="9525">
            <a:noFill/>
            <a:miter lim="800000"/>
            <a:headEnd/>
            <a:tailEnd/>
          </a:ln>
        </p:spPr>
        <p:txBody>
          <a:bodyPr/>
          <a:lstStyle/>
          <a:p>
            <a:pPr marL="342900" indent="-342900">
              <a:spcBef>
                <a:spcPct val="20000"/>
              </a:spcBef>
            </a:pPr>
            <a:r>
              <a:rPr lang="en-US" sz="3600" b="1">
                <a:solidFill>
                  <a:schemeClr val="accent2"/>
                </a:solidFill>
                <a:latin typeface="Comic Sans MS" pitchFamily="66" charset="0"/>
              </a:rPr>
              <a:t>S</a:t>
            </a:r>
          </a:p>
        </p:txBody>
      </p:sp>
      <p:sp>
        <p:nvSpPr>
          <p:cNvPr id="11278" name="Line 19"/>
          <p:cNvSpPr>
            <a:spLocks noChangeShapeType="1"/>
          </p:cNvSpPr>
          <p:nvPr/>
        </p:nvSpPr>
        <p:spPr bwMode="auto">
          <a:xfrm>
            <a:off x="5486400" y="2971800"/>
            <a:ext cx="1588" cy="3200400"/>
          </a:xfrm>
          <a:prstGeom prst="line">
            <a:avLst/>
          </a:prstGeom>
          <a:noFill/>
          <a:ln w="9525">
            <a:solidFill>
              <a:schemeClr val="tx1"/>
            </a:solidFill>
            <a:round/>
            <a:headEnd/>
            <a:tailEnd/>
          </a:ln>
        </p:spPr>
        <p:txBody>
          <a:bodyPr wrap="none" anchor="ctr"/>
          <a:lstStyle/>
          <a:p>
            <a:endParaRPr lang="en-US"/>
          </a:p>
        </p:txBody>
      </p:sp>
      <p:sp>
        <p:nvSpPr>
          <p:cNvPr id="11279" name="Line 20"/>
          <p:cNvSpPr>
            <a:spLocks noChangeShapeType="1"/>
          </p:cNvSpPr>
          <p:nvPr/>
        </p:nvSpPr>
        <p:spPr bwMode="auto">
          <a:xfrm>
            <a:off x="1752600" y="3581400"/>
            <a:ext cx="5438775" cy="1588"/>
          </a:xfrm>
          <a:prstGeom prst="line">
            <a:avLst/>
          </a:prstGeom>
          <a:noFill/>
          <a:ln w="9525">
            <a:solidFill>
              <a:schemeClr val="tx1"/>
            </a:solidFill>
            <a:round/>
            <a:headEnd/>
            <a:tailEnd/>
          </a:ln>
        </p:spPr>
        <p:txBody>
          <a:bodyPr wrap="none" anchor="ctr"/>
          <a:lstStyle/>
          <a:p>
            <a:endParaRPr lang="en-US"/>
          </a:p>
        </p:txBody>
      </p:sp>
      <p:sp>
        <p:nvSpPr>
          <p:cNvPr id="11280" name="Rectangle 21"/>
          <p:cNvSpPr>
            <a:spLocks noChangeArrowheads="1"/>
          </p:cNvSpPr>
          <p:nvPr/>
        </p:nvSpPr>
        <p:spPr bwMode="auto">
          <a:xfrm>
            <a:off x="1295400" y="2895600"/>
            <a:ext cx="457200" cy="533400"/>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11281" name="Rectangle 22"/>
          <p:cNvSpPr>
            <a:spLocks noChangeArrowheads="1"/>
          </p:cNvSpPr>
          <p:nvPr/>
        </p:nvSpPr>
        <p:spPr bwMode="auto">
          <a:xfrm>
            <a:off x="5562600" y="2438400"/>
            <a:ext cx="941388" cy="533400"/>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82" name="Rectangle 23"/>
          <p:cNvSpPr>
            <a:spLocks noChangeArrowheads="1"/>
          </p:cNvSpPr>
          <p:nvPr/>
        </p:nvSpPr>
        <p:spPr bwMode="auto">
          <a:xfrm>
            <a:off x="5486400" y="2971800"/>
            <a:ext cx="1524000" cy="533400"/>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1.7x10</a:t>
            </a:r>
            <a:r>
              <a:rPr lang="en-US" sz="2400" b="1" baseline="30000">
                <a:solidFill>
                  <a:schemeClr val="accent2"/>
                </a:solidFill>
                <a:latin typeface="Comic Sans MS" pitchFamily="66" charset="0"/>
              </a:rPr>
              <a:t>-6</a:t>
            </a:r>
            <a:endParaRPr lang="en-US" sz="2400" b="1">
              <a:solidFill>
                <a:schemeClr val="accent2"/>
              </a:solidFill>
              <a:latin typeface="Comic Sans MS" pitchFamily="66" charset="0"/>
            </a:endParaRPr>
          </a:p>
        </p:txBody>
      </p:sp>
      <p:sp>
        <p:nvSpPr>
          <p:cNvPr id="11283" name="Rectangle 24"/>
          <p:cNvSpPr>
            <a:spLocks noChangeArrowheads="1"/>
          </p:cNvSpPr>
          <p:nvPr/>
        </p:nvSpPr>
        <p:spPr bwMode="auto">
          <a:xfrm>
            <a:off x="353704" y="2312463"/>
            <a:ext cx="5334000" cy="533400"/>
          </a:xfrm>
          <a:prstGeom prst="rect">
            <a:avLst/>
          </a:prstGeom>
          <a:noFill/>
          <a:ln w="9525">
            <a:noFill/>
            <a:miter lim="800000"/>
            <a:headEnd/>
            <a:tailEnd/>
          </a:ln>
        </p:spPr>
        <p:txBody>
          <a:bodyPr/>
          <a:lstStyle/>
          <a:p>
            <a:pPr marL="342900" indent="-342900">
              <a:spcBef>
                <a:spcPct val="20000"/>
              </a:spcBef>
            </a:pPr>
            <a:r>
              <a:rPr lang="en-US" sz="2400" b="1" dirty="0">
                <a:latin typeface="Comic Sans MS" pitchFamily="66" charset="0"/>
              </a:rPr>
              <a:t>“Can</a:t>
            </a:r>
            <a:r>
              <a:rPr lang="en-US" sz="2400" baseline="-26000" dirty="0">
                <a:latin typeface="Comic Sans MS" pitchFamily="66" charset="0"/>
              </a:rPr>
              <a:t>1</a:t>
            </a:r>
            <a:r>
              <a:rPr lang="en-US" sz="2400" b="1" dirty="0">
                <a:latin typeface="Comic Sans MS" pitchFamily="66" charset="0"/>
              </a:rPr>
              <a:t> you</a:t>
            </a:r>
            <a:r>
              <a:rPr lang="en-US" sz="2400" baseline="-26000" dirty="0">
                <a:latin typeface="Comic Sans MS" pitchFamily="66" charset="0"/>
              </a:rPr>
              <a:t>2</a:t>
            </a:r>
            <a:r>
              <a:rPr lang="en-US" sz="2400" b="1" dirty="0">
                <a:latin typeface="Comic Sans MS" pitchFamily="66" charset="0"/>
              </a:rPr>
              <a:t> book</a:t>
            </a:r>
            <a:r>
              <a:rPr lang="en-US" sz="2400" baseline="-26000" dirty="0">
                <a:latin typeface="Comic Sans MS" pitchFamily="66" charset="0"/>
              </a:rPr>
              <a:t>3</a:t>
            </a:r>
            <a:r>
              <a:rPr lang="en-US" sz="2400" b="1" dirty="0">
                <a:latin typeface="Comic Sans MS" pitchFamily="66" charset="0"/>
              </a:rPr>
              <a:t> TWA</a:t>
            </a:r>
            <a:r>
              <a:rPr lang="en-US" sz="2400" baseline="-26000" dirty="0">
                <a:latin typeface="Comic Sans MS" pitchFamily="66" charset="0"/>
              </a:rPr>
              <a:t>4</a:t>
            </a:r>
            <a:r>
              <a:rPr lang="en-US" sz="2400" b="1" dirty="0">
                <a:latin typeface="Comic Sans MS" pitchFamily="66" charset="0"/>
              </a:rPr>
              <a:t> flight</a:t>
            </a:r>
            <a:r>
              <a:rPr lang="en-US" sz="2400" baseline="-26000" dirty="0">
                <a:latin typeface="Comic Sans MS" pitchFamily="66" charset="0"/>
              </a:rPr>
              <a:t>5</a:t>
            </a:r>
            <a:r>
              <a:rPr lang="en-US" sz="2400" b="1" dirty="0">
                <a:latin typeface="Comic Sans MS" pitchFamily="66" charset="0"/>
              </a:rPr>
              <a:t> ?”</a:t>
            </a:r>
          </a:p>
        </p:txBody>
      </p:sp>
      <p:sp>
        <p:nvSpPr>
          <p:cNvPr id="11284" name="Rectangle 25"/>
          <p:cNvSpPr>
            <a:spLocks noChangeArrowheads="1"/>
          </p:cNvSpPr>
          <p:nvPr/>
        </p:nvSpPr>
        <p:spPr bwMode="auto">
          <a:xfrm>
            <a:off x="1066800" y="5562600"/>
            <a:ext cx="941388" cy="533400"/>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75" name="Rectangle 26"/>
          <p:cNvSpPr>
            <a:spLocks noChangeArrowheads="1"/>
          </p:cNvSpPr>
          <p:nvPr/>
        </p:nvSpPr>
        <p:spPr bwMode="auto">
          <a:xfrm>
            <a:off x="5573" y="914400"/>
            <a:ext cx="7391401" cy="685800"/>
          </a:xfrm>
          <a:prstGeom prst="rect">
            <a:avLst/>
          </a:prstGeom>
          <a:noFill/>
          <a:ln w="9525">
            <a:solidFill>
              <a:schemeClr val="accent2"/>
            </a:solid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Any other entry in this matrix for S?</a:t>
            </a:r>
            <a:r>
              <a:rPr lang="en-US" sz="2800" i="1" dirty="0">
                <a:latin typeface="Comic Sans MS" pitchFamily="66" charset="0"/>
              </a:rPr>
              <a:t>             </a:t>
            </a:r>
            <a:endParaRPr lang="en-US" sz="2800" dirty="0">
              <a:latin typeface="Comic Sans MS" pitchFamily="66" charset="0"/>
            </a:endParaRPr>
          </a:p>
        </p:txBody>
      </p:sp>
      <p:sp>
        <p:nvSpPr>
          <p:cNvPr id="20" name="Rectangle 3"/>
          <p:cNvSpPr txBox="1">
            <a:spLocks noChangeArrowheads="1"/>
          </p:cNvSpPr>
          <p:nvPr/>
        </p:nvSpPr>
        <p:spPr bwMode="auto">
          <a:xfrm>
            <a:off x="538827" y="1636687"/>
            <a:ext cx="1469361" cy="420713"/>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A.  Yes</a:t>
            </a:r>
          </a:p>
        </p:txBody>
      </p:sp>
      <p:pic>
        <p:nvPicPr>
          <p:cNvPr id="21"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699" y="591773"/>
            <a:ext cx="1365001" cy="504056"/>
          </a:xfrm>
          <a:prstGeom prst="rect">
            <a:avLst/>
          </a:prstGeom>
          <a:solidFill>
            <a:schemeClr val="accent5">
              <a:lumMod val="20000"/>
              <a:lumOff val="80000"/>
            </a:schemeClr>
          </a:solidFill>
          <a:ln w="57150">
            <a:solidFill>
              <a:srgbClr val="00B0F0"/>
            </a:solidFill>
          </a:ln>
          <a:extLst/>
        </p:spPr>
      </p:pic>
      <p:sp>
        <p:nvSpPr>
          <p:cNvPr id="22" name="Rectangle 3"/>
          <p:cNvSpPr txBox="1">
            <a:spLocks noChangeArrowheads="1"/>
          </p:cNvSpPr>
          <p:nvPr/>
        </p:nvSpPr>
        <p:spPr bwMode="auto">
          <a:xfrm>
            <a:off x="2322613" y="1824952"/>
            <a:ext cx="1196081" cy="392637"/>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B.  No</a:t>
            </a:r>
          </a:p>
        </p:txBody>
      </p:sp>
      <p:sp>
        <p:nvSpPr>
          <p:cNvPr id="23" name="Rectangle 3"/>
          <p:cNvSpPr txBox="1">
            <a:spLocks noChangeArrowheads="1"/>
          </p:cNvSpPr>
          <p:nvPr/>
        </p:nvSpPr>
        <p:spPr bwMode="auto">
          <a:xfrm>
            <a:off x="3886200" y="1636687"/>
            <a:ext cx="2819400" cy="55332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C.  Cannot Tell</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505880" y="2256840"/>
              <a:ext cx="5586120" cy="2797560"/>
            </p14:xfrm>
          </p:contentPart>
        </mc:Choice>
        <mc:Fallback xmlns="">
          <p:pic>
            <p:nvPicPr>
              <p:cNvPr id="2" name="Ink 1"/>
              <p:cNvPicPr/>
              <p:nvPr/>
            </p:nvPicPr>
            <p:blipFill>
              <a:blip r:embed="rId5"/>
              <a:stretch>
                <a:fillRect/>
              </a:stretch>
            </p:blipFill>
            <p:spPr>
              <a:xfrm>
                <a:off x="1499040" y="2247840"/>
                <a:ext cx="5605920" cy="281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504000" y="1427760"/>
              <a:ext cx="1489680" cy="753840"/>
            </p14:xfrm>
          </p:contentPart>
        </mc:Choice>
        <mc:Fallback xmlns="">
          <p:pic>
            <p:nvPicPr>
              <p:cNvPr id="3" name="Ink 2"/>
              <p:cNvPicPr/>
              <p:nvPr/>
            </p:nvPicPr>
            <p:blipFill>
              <a:blip r:embed="rId7"/>
              <a:stretch>
                <a:fillRect/>
              </a:stretch>
            </p:blipFill>
            <p:spPr>
              <a:xfrm>
                <a:off x="492480" y="1415880"/>
                <a:ext cx="1512720" cy="775080"/>
              </a:xfrm>
              <a:prstGeom prst="rect">
                <a:avLst/>
              </a:prstGeom>
            </p:spPr>
          </p:pic>
        </mc:Fallback>
      </mc:AlternateContent>
      <p:sp>
        <p:nvSpPr>
          <p:cNvPr id="24" name="TextBox 23"/>
          <p:cNvSpPr txBox="1"/>
          <p:nvPr/>
        </p:nvSpPr>
        <p:spPr>
          <a:xfrm>
            <a:off x="2124669" y="5231487"/>
            <a:ext cx="2299027" cy="584775"/>
          </a:xfrm>
          <a:prstGeom prst="rect">
            <a:avLst/>
          </a:prstGeom>
          <a:noFill/>
        </p:spPr>
        <p:txBody>
          <a:bodyPr wrap="none" rtlCol="0">
            <a:spAutoFit/>
          </a:bodyPr>
          <a:lstStyle/>
          <a:p>
            <a:r>
              <a:rPr lang="en-US" b="1" dirty="0">
                <a:solidFill>
                  <a:srgbClr val="FF0000"/>
                </a:solidFill>
              </a:rPr>
              <a:t>1,3  and 1,4 and 3,5 …. !</a:t>
            </a:r>
          </a:p>
          <a:p>
            <a:endParaRPr lang="en-CA" dirty="0">
              <a:solidFill>
                <a:srgbClr val="FF0000"/>
              </a:solidFill>
            </a:endParaRPr>
          </a:p>
        </p:txBody>
      </p:sp>
    </p:spTree>
    <p:extLst>
      <p:ext uri="{BB962C8B-B14F-4D97-AF65-F5344CB8AC3E}">
        <p14:creationId xmlns:p14="http://schemas.microsoft.com/office/powerpoint/2010/main" val="241078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27</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2438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b="1" kern="0" dirty="0">
                <a:latin typeface="Arial Unicode MS"/>
              </a:rPr>
              <a:t>Recap Probabilistic Context Free Grammars (PCFG)</a:t>
            </a:r>
          </a:p>
          <a:p>
            <a:pPr marL="342900" indent="-342900">
              <a:spcBef>
                <a:spcPct val="20000"/>
              </a:spcBef>
              <a:buFont typeface="Arial" pitchFamily="34" charset="0"/>
              <a:buChar char="•"/>
              <a:defRPr/>
            </a:pPr>
            <a:r>
              <a:rPr lang="en-US" sz="2800" kern="0" dirty="0">
                <a:latin typeface="Arial Unicode MS"/>
              </a:rPr>
              <a:t>CKY parsing for PCFG (only key steps)</a:t>
            </a:r>
          </a:p>
          <a:p>
            <a:pPr marL="342900" indent="-342900">
              <a:spcBef>
                <a:spcPct val="20000"/>
              </a:spcBef>
              <a:buFont typeface="Arial" pitchFamily="34" charset="0"/>
              <a:buChar char="•"/>
              <a:defRPr/>
            </a:pPr>
            <a:r>
              <a:rPr lang="en-CA" sz="2800" kern="0" dirty="0">
                <a:latin typeface="Arial Unicode MS"/>
              </a:rPr>
              <a:t>PCFG in practice: Modeling Structural and Lexical Dependencies</a:t>
            </a: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153701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Footer Placeholder 3"/>
          <p:cNvSpPr>
            <a:spLocks noGrp="1"/>
          </p:cNvSpPr>
          <p:nvPr>
            <p:ph type="ftr" sz="quarter" idx="11"/>
          </p:nvPr>
        </p:nvSpPr>
        <p:spPr>
          <a:noFill/>
        </p:spPr>
        <p:txBody>
          <a:bodyPr/>
          <a:lstStyle/>
          <a:p>
            <a:r>
              <a:rPr lang="en-US"/>
              <a:t>CPSC 422, Lecture 27</a:t>
            </a:r>
          </a:p>
        </p:txBody>
      </p:sp>
      <p:sp>
        <p:nvSpPr>
          <p:cNvPr id="11272" name="Slide Number Placeholder 4"/>
          <p:cNvSpPr>
            <a:spLocks noGrp="1"/>
          </p:cNvSpPr>
          <p:nvPr>
            <p:ph type="sldNum" sz="quarter" idx="12"/>
          </p:nvPr>
        </p:nvSpPr>
        <p:spPr>
          <a:noFill/>
        </p:spPr>
        <p:txBody>
          <a:bodyPr/>
          <a:lstStyle/>
          <a:p>
            <a:fld id="{4F3E1FFF-6F1A-44C0-8943-0EA7911D555F}" type="slidenum">
              <a:rPr lang="en-US" smtClean="0"/>
              <a:pPr/>
              <a:t>20</a:t>
            </a:fld>
            <a:endParaRPr lang="en-US"/>
          </a:p>
        </p:txBody>
      </p:sp>
      <p:sp>
        <p:nvSpPr>
          <p:cNvPr id="11273" name="Rectangle 2"/>
          <p:cNvSpPr>
            <a:spLocks noGrp="1" noChangeArrowheads="1"/>
          </p:cNvSpPr>
          <p:nvPr>
            <p:ph type="title"/>
          </p:nvPr>
        </p:nvSpPr>
        <p:spPr>
          <a:xfrm>
            <a:off x="685800" y="152400"/>
            <a:ext cx="7772400" cy="762000"/>
          </a:xfrm>
        </p:spPr>
        <p:txBody>
          <a:bodyPr/>
          <a:lstStyle/>
          <a:p>
            <a:pPr eaLnBrk="1" hangingPunct="1"/>
            <a:r>
              <a:rPr lang="en-US" dirty="0"/>
              <a:t>CKY: anything missing?</a:t>
            </a:r>
            <a:endParaRPr lang="en-US" dirty="0">
              <a:latin typeface="Arial" charset="0"/>
            </a:endParaRPr>
          </a:p>
        </p:txBody>
      </p:sp>
      <p:grpSp>
        <p:nvGrpSpPr>
          <p:cNvPr id="2" name="Group 27"/>
          <p:cNvGrpSpPr>
            <a:grpSpLocks/>
          </p:cNvGrpSpPr>
          <p:nvPr/>
        </p:nvGrpSpPr>
        <p:grpSpPr bwMode="auto">
          <a:xfrm>
            <a:off x="-128516" y="1981200"/>
            <a:ext cx="8229600" cy="4114800"/>
            <a:chOff x="336" y="1248"/>
            <a:chExt cx="5184" cy="2592"/>
          </a:xfrm>
        </p:grpSpPr>
        <p:sp>
          <p:nvSpPr>
            <p:cNvPr id="11276" name="Rectangle 17"/>
            <p:cNvSpPr>
              <a:spLocks noChangeArrowheads="1"/>
            </p:cNvSpPr>
            <p:nvPr/>
          </p:nvSpPr>
          <p:spPr bwMode="auto">
            <a:xfrm>
              <a:off x="1200" y="1776"/>
              <a:ext cx="3360" cy="2064"/>
            </a:xfrm>
            <a:prstGeom prst="rect">
              <a:avLst/>
            </a:prstGeom>
            <a:noFill/>
            <a:ln w="9525">
              <a:solidFill>
                <a:schemeClr val="tx1"/>
              </a:solidFill>
              <a:miter lim="800000"/>
              <a:headEnd/>
              <a:tailEnd/>
            </a:ln>
          </p:spPr>
          <p:txBody>
            <a:bodyPr wrap="none" anchor="ctr"/>
            <a:lstStyle/>
            <a:p>
              <a:endParaRPr lang="en-US"/>
            </a:p>
          </p:txBody>
        </p:sp>
        <p:sp>
          <p:nvSpPr>
            <p:cNvPr id="11277" name="Rectangle 18"/>
            <p:cNvSpPr>
              <a:spLocks noChangeArrowheads="1"/>
            </p:cNvSpPr>
            <p:nvPr/>
          </p:nvSpPr>
          <p:spPr bwMode="auto">
            <a:xfrm>
              <a:off x="4848" y="1488"/>
              <a:ext cx="672" cy="336"/>
            </a:xfrm>
            <a:prstGeom prst="rect">
              <a:avLst/>
            </a:prstGeom>
            <a:noFill/>
            <a:ln w="9525">
              <a:noFill/>
              <a:miter lim="800000"/>
              <a:headEnd/>
              <a:tailEnd/>
            </a:ln>
          </p:spPr>
          <p:txBody>
            <a:bodyPr/>
            <a:lstStyle/>
            <a:p>
              <a:pPr marL="342900" indent="-342900">
                <a:spcBef>
                  <a:spcPct val="20000"/>
                </a:spcBef>
              </a:pPr>
              <a:r>
                <a:rPr lang="en-US" sz="3600" b="1">
                  <a:solidFill>
                    <a:schemeClr val="accent2"/>
                  </a:solidFill>
                  <a:latin typeface="Comic Sans MS" pitchFamily="66" charset="0"/>
                </a:rPr>
                <a:t>S</a:t>
              </a:r>
            </a:p>
          </p:txBody>
        </p:sp>
        <p:sp>
          <p:nvSpPr>
            <p:cNvPr id="11278" name="Line 19"/>
            <p:cNvSpPr>
              <a:spLocks noChangeShapeType="1"/>
            </p:cNvSpPr>
            <p:nvPr/>
          </p:nvSpPr>
          <p:spPr bwMode="auto">
            <a:xfrm>
              <a:off x="3552" y="1824"/>
              <a:ext cx="1" cy="2016"/>
            </a:xfrm>
            <a:prstGeom prst="line">
              <a:avLst/>
            </a:prstGeom>
            <a:noFill/>
            <a:ln w="9525">
              <a:solidFill>
                <a:schemeClr val="tx1"/>
              </a:solidFill>
              <a:round/>
              <a:headEnd/>
              <a:tailEnd/>
            </a:ln>
          </p:spPr>
          <p:txBody>
            <a:bodyPr wrap="none" anchor="ctr"/>
            <a:lstStyle/>
            <a:p>
              <a:endParaRPr lang="en-US"/>
            </a:p>
          </p:txBody>
        </p:sp>
        <p:sp>
          <p:nvSpPr>
            <p:cNvPr id="11279" name="Line 20"/>
            <p:cNvSpPr>
              <a:spLocks noChangeShapeType="1"/>
            </p:cNvSpPr>
            <p:nvPr/>
          </p:nvSpPr>
          <p:spPr bwMode="auto">
            <a:xfrm>
              <a:off x="1200" y="2208"/>
              <a:ext cx="3426" cy="1"/>
            </a:xfrm>
            <a:prstGeom prst="line">
              <a:avLst/>
            </a:prstGeom>
            <a:noFill/>
            <a:ln w="9525">
              <a:solidFill>
                <a:schemeClr val="tx1"/>
              </a:solidFill>
              <a:round/>
              <a:headEnd/>
              <a:tailEnd/>
            </a:ln>
          </p:spPr>
          <p:txBody>
            <a:bodyPr wrap="none" anchor="ctr"/>
            <a:lstStyle/>
            <a:p>
              <a:endParaRPr lang="en-US"/>
            </a:p>
          </p:txBody>
        </p:sp>
        <p:sp>
          <p:nvSpPr>
            <p:cNvPr id="11280" name="Rectangle 21"/>
            <p:cNvSpPr>
              <a:spLocks noChangeArrowheads="1"/>
            </p:cNvSpPr>
            <p:nvPr/>
          </p:nvSpPr>
          <p:spPr bwMode="auto">
            <a:xfrm>
              <a:off x="912" y="1776"/>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11281" name="Rectangle 22"/>
            <p:cNvSpPr>
              <a:spLocks noChangeArrowheads="1"/>
            </p:cNvSpPr>
            <p:nvPr/>
          </p:nvSpPr>
          <p:spPr bwMode="auto">
            <a:xfrm>
              <a:off x="3600" y="1488"/>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82" name="Rectangle 23"/>
            <p:cNvSpPr>
              <a:spLocks noChangeArrowheads="1"/>
            </p:cNvSpPr>
            <p:nvPr/>
          </p:nvSpPr>
          <p:spPr bwMode="auto">
            <a:xfrm>
              <a:off x="3552" y="1824"/>
              <a:ext cx="960"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1.7x10</a:t>
              </a:r>
              <a:r>
                <a:rPr lang="en-US" sz="2400" b="1" baseline="30000">
                  <a:solidFill>
                    <a:schemeClr val="accent2"/>
                  </a:solidFill>
                  <a:latin typeface="Comic Sans MS" pitchFamily="66" charset="0"/>
                </a:rPr>
                <a:t>-6</a:t>
              </a:r>
              <a:endParaRPr lang="en-US" sz="2400" b="1">
                <a:solidFill>
                  <a:schemeClr val="accent2"/>
                </a:solidFill>
                <a:latin typeface="Comic Sans MS" pitchFamily="66" charset="0"/>
              </a:endParaRPr>
            </a:p>
          </p:txBody>
        </p:sp>
        <p:sp>
          <p:nvSpPr>
            <p:cNvPr id="11283" name="Rectangle 24"/>
            <p:cNvSpPr>
              <a:spLocks noChangeArrowheads="1"/>
            </p:cNvSpPr>
            <p:nvPr/>
          </p:nvSpPr>
          <p:spPr bwMode="auto">
            <a:xfrm>
              <a:off x="336" y="1248"/>
              <a:ext cx="3360" cy="336"/>
            </a:xfrm>
            <a:prstGeom prst="rect">
              <a:avLst/>
            </a:prstGeom>
            <a:noFill/>
            <a:ln w="9525">
              <a:noFill/>
              <a:miter lim="800000"/>
              <a:headEnd/>
              <a:tailEnd/>
            </a:ln>
          </p:spPr>
          <p:txBody>
            <a:bodyPr/>
            <a:lstStyle/>
            <a:p>
              <a:pPr marL="342900" indent="-342900">
                <a:spcBef>
                  <a:spcPct val="20000"/>
                </a:spcBef>
              </a:pPr>
              <a:r>
                <a:rPr lang="en-US" sz="2400" b="1" dirty="0">
                  <a:latin typeface="Comic Sans MS" pitchFamily="66" charset="0"/>
                </a:rPr>
                <a:t>“Can</a:t>
              </a:r>
              <a:r>
                <a:rPr lang="en-US" sz="2400" baseline="-26000" dirty="0">
                  <a:latin typeface="Comic Sans MS" pitchFamily="66" charset="0"/>
                </a:rPr>
                <a:t>1</a:t>
              </a:r>
              <a:r>
                <a:rPr lang="en-US" sz="2400" b="1" dirty="0">
                  <a:latin typeface="Comic Sans MS" pitchFamily="66" charset="0"/>
                </a:rPr>
                <a:t> you</a:t>
              </a:r>
              <a:r>
                <a:rPr lang="en-US" sz="2400" baseline="-26000" dirty="0">
                  <a:latin typeface="Comic Sans MS" pitchFamily="66" charset="0"/>
                </a:rPr>
                <a:t>2</a:t>
              </a:r>
              <a:r>
                <a:rPr lang="en-US" sz="2400" b="1" dirty="0">
                  <a:latin typeface="Comic Sans MS" pitchFamily="66" charset="0"/>
                </a:rPr>
                <a:t> book</a:t>
              </a:r>
              <a:r>
                <a:rPr lang="en-US" sz="2400" baseline="-26000" dirty="0">
                  <a:latin typeface="Comic Sans MS" pitchFamily="66" charset="0"/>
                </a:rPr>
                <a:t>3</a:t>
              </a:r>
              <a:r>
                <a:rPr lang="en-US" sz="2400" b="1" dirty="0">
                  <a:latin typeface="Comic Sans MS" pitchFamily="66" charset="0"/>
                </a:rPr>
                <a:t> TWA</a:t>
              </a:r>
              <a:r>
                <a:rPr lang="en-US" sz="2400" baseline="-26000" dirty="0">
                  <a:latin typeface="Comic Sans MS" pitchFamily="66" charset="0"/>
                </a:rPr>
                <a:t>4</a:t>
              </a:r>
              <a:r>
                <a:rPr lang="en-US" sz="2400" b="1" dirty="0">
                  <a:latin typeface="Comic Sans MS" pitchFamily="66" charset="0"/>
                </a:rPr>
                <a:t> flight</a:t>
              </a:r>
              <a:r>
                <a:rPr lang="en-US" sz="2400" baseline="-26000" dirty="0">
                  <a:latin typeface="Comic Sans MS" pitchFamily="66" charset="0"/>
                </a:rPr>
                <a:t>5</a:t>
              </a:r>
              <a:r>
                <a:rPr lang="en-US" sz="2400" b="1" dirty="0">
                  <a:latin typeface="Comic Sans MS" pitchFamily="66" charset="0"/>
                </a:rPr>
                <a:t> ?”</a:t>
              </a:r>
            </a:p>
          </p:txBody>
        </p:sp>
        <p:sp>
          <p:nvSpPr>
            <p:cNvPr id="11284" name="Rectangle 25"/>
            <p:cNvSpPr>
              <a:spLocks noChangeArrowheads="1"/>
            </p:cNvSpPr>
            <p:nvPr/>
          </p:nvSpPr>
          <p:spPr bwMode="auto">
            <a:xfrm>
              <a:off x="768" y="3456"/>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grpSp>
      <p:sp>
        <p:nvSpPr>
          <p:cNvPr id="11275" name="Rectangle 26"/>
          <p:cNvSpPr>
            <a:spLocks noChangeArrowheads="1"/>
          </p:cNvSpPr>
          <p:nvPr/>
        </p:nvSpPr>
        <p:spPr bwMode="auto">
          <a:xfrm>
            <a:off x="533400" y="914400"/>
            <a:ext cx="8001000" cy="685800"/>
          </a:xfrm>
          <a:prstGeom prst="rect">
            <a:avLst/>
          </a:prstGeom>
          <a:noFill/>
          <a:ln w="9525">
            <a:solidFill>
              <a:schemeClr val="accent2"/>
            </a:solid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The max </a:t>
            </a:r>
            <a:r>
              <a:rPr lang="en-US" sz="2800" dirty="0" err="1">
                <a:solidFill>
                  <a:srgbClr val="000000"/>
                </a:solidFill>
                <a:latin typeface="Comic Sans MS" pitchFamily="66" charset="0"/>
              </a:rPr>
              <a:t>prob</a:t>
            </a:r>
            <a:r>
              <a:rPr lang="en-US" sz="2800" dirty="0">
                <a:solidFill>
                  <a:srgbClr val="000000"/>
                </a:solidFill>
                <a:latin typeface="Comic Sans MS" pitchFamily="66" charset="0"/>
              </a:rPr>
              <a:t> parse will be  </a:t>
            </a:r>
            <a:r>
              <a:rPr lang="en-US" sz="2400" dirty="0">
                <a:latin typeface="Comic Sans MS" pitchFamily="66" charset="0"/>
              </a:rPr>
              <a:t>µ</a:t>
            </a:r>
            <a:r>
              <a:rPr lang="en-US" sz="2800" dirty="0">
                <a:latin typeface="Comic Sans MS" pitchFamily="66" charset="0"/>
              </a:rPr>
              <a:t> [</a:t>
            </a:r>
            <a:r>
              <a:rPr lang="en-US" sz="2800" i="1" dirty="0">
                <a:latin typeface="Comic Sans MS" pitchFamily="66" charset="0"/>
              </a:rPr>
              <a:t>                   </a:t>
            </a:r>
            <a:r>
              <a:rPr lang="en-US" sz="2800"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1285" name="Ink 21"/>
              <p14:cNvContentPartPr>
                <a14:cpLocks xmlns:a14="http://schemas.microsoft.com/office/drawing/2010/main" noRot="1" noChangeAspect="1" noEditPoints="1" noChangeArrowheads="1" noChangeShapeType="1"/>
              </p14:cNvContentPartPr>
              <p14:nvPr/>
            </p14:nvContentPartPr>
            <p14:xfrm>
              <a:off x="6257925" y="1131888"/>
              <a:ext cx="844550" cy="365125"/>
            </p14:xfrm>
          </p:contentPart>
        </mc:Choice>
        <mc:Fallback xmlns="">
          <p:pic>
            <p:nvPicPr>
              <p:cNvPr id="11285" name="Ink 21"/>
              <p:cNvPicPr>
                <a:picLocks noRot="1" noChangeAspect="1" noEditPoints="1" noChangeArrowheads="1" noChangeShapeType="1"/>
              </p:cNvPicPr>
              <p:nvPr/>
            </p:nvPicPr>
            <p:blipFill>
              <a:blip r:embed="rId4"/>
              <a:stretch>
                <a:fillRect/>
              </a:stretch>
            </p:blipFill>
            <p:spPr>
              <a:xfrm>
                <a:off x="6253965" y="1125406"/>
                <a:ext cx="851390" cy="3755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6" name="Ink 22"/>
              <p14:cNvContentPartPr>
                <a14:cpLocks xmlns:a14="http://schemas.microsoft.com/office/drawing/2010/main" noRot="1" noChangeAspect="1" noEditPoints="1" noChangeArrowheads="1" noChangeShapeType="1"/>
              </p14:cNvContentPartPr>
              <p14:nvPr/>
            </p14:nvContentPartPr>
            <p14:xfrm>
              <a:off x="7351713" y="1092200"/>
              <a:ext cx="493712" cy="438150"/>
            </p14:xfrm>
          </p:contentPart>
        </mc:Choice>
        <mc:Fallback xmlns="">
          <p:pic>
            <p:nvPicPr>
              <p:cNvPr id="11286" name="Ink 22"/>
              <p:cNvPicPr>
                <a:picLocks noRot="1" noChangeAspect="1" noEditPoints="1" noChangeArrowheads="1" noChangeShapeType="1"/>
              </p:cNvPicPr>
              <p:nvPr/>
            </p:nvPicPr>
            <p:blipFill>
              <a:blip r:embed="rId6"/>
              <a:stretch>
                <a:fillRect/>
              </a:stretch>
            </p:blipFill>
            <p:spPr>
              <a:xfrm>
                <a:off x="7348115" y="1089320"/>
                <a:ext cx="504148" cy="444630"/>
              </a:xfrm>
              <a:prstGeom prst="rect">
                <a:avLst/>
              </a:prstGeom>
            </p:spPr>
          </p:pic>
        </mc:Fallback>
      </mc:AlternateContent>
      <p:pic>
        <p:nvPicPr>
          <p:cNvPr id="19" name="Picture 5" descr="fig12"/>
          <p:cNvPicPr>
            <a:picLocks noChangeAspect="1" noChangeArrowheads="1"/>
          </p:cNvPicPr>
          <p:nvPr/>
        </p:nvPicPr>
        <p:blipFill rotWithShape="1">
          <a:blip r:embed="rId7" cstate="print"/>
          <a:srcRect l="54316" b="51866"/>
          <a:stretch/>
        </p:blipFill>
        <p:spPr bwMode="auto">
          <a:xfrm>
            <a:off x="6638499" y="3875373"/>
            <a:ext cx="2462893" cy="2714171"/>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4131720" y="2375280"/>
              <a:ext cx="4457880" cy="3882960"/>
            </p14:xfrm>
          </p:contentPart>
        </mc:Choice>
        <mc:Fallback xmlns="">
          <p:pic>
            <p:nvPicPr>
              <p:cNvPr id="4" name="Ink 3"/>
              <p:cNvPicPr/>
              <p:nvPr/>
            </p:nvPicPr>
            <p:blipFill>
              <a:blip r:embed="rId9"/>
              <a:stretch>
                <a:fillRect/>
              </a:stretch>
            </p:blipFill>
            <p:spPr>
              <a:xfrm>
                <a:off x="4123080" y="2365200"/>
                <a:ext cx="4479120" cy="390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3048840" y="89280"/>
              <a:ext cx="5922720" cy="5125680"/>
            </p14:xfrm>
          </p:contentPart>
        </mc:Choice>
        <mc:Fallback xmlns="">
          <p:pic>
            <p:nvPicPr>
              <p:cNvPr id="5" name="Ink 4"/>
              <p:cNvPicPr/>
              <p:nvPr/>
            </p:nvPicPr>
            <p:blipFill>
              <a:blip r:embed="rId11"/>
              <a:stretch>
                <a:fillRect/>
              </a:stretch>
            </p:blipFill>
            <p:spPr>
              <a:xfrm>
                <a:off x="3042720" y="77040"/>
                <a:ext cx="5931720" cy="5148000"/>
              </a:xfrm>
              <a:prstGeom prst="rect">
                <a:avLst/>
              </a:prstGeom>
            </p:spPr>
          </p:pic>
        </mc:Fallback>
      </mc:AlternateContent>
    </p:spTree>
    <p:extLst>
      <p:ext uri="{BB962C8B-B14F-4D97-AF65-F5344CB8AC3E}">
        <p14:creationId xmlns:p14="http://schemas.microsoft.com/office/powerpoint/2010/main" val="265480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27</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21</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2438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latin typeface="Arial Unicode MS"/>
              </a:rPr>
              <a:t>Recap Probabilistic Context Free Grammars (PCFG)</a:t>
            </a:r>
          </a:p>
          <a:p>
            <a:pPr marL="342900" indent="-342900">
              <a:spcBef>
                <a:spcPct val="20000"/>
              </a:spcBef>
              <a:buFont typeface="Arial" pitchFamily="34" charset="0"/>
              <a:buChar char="•"/>
              <a:defRPr/>
            </a:pPr>
            <a:r>
              <a:rPr lang="en-US" sz="2800" kern="0" dirty="0">
                <a:latin typeface="Arial Unicode MS"/>
              </a:rPr>
              <a:t>CKY parsing for PCFG (only key steps)</a:t>
            </a:r>
          </a:p>
          <a:p>
            <a:pPr marL="342900" indent="-342900">
              <a:spcBef>
                <a:spcPct val="20000"/>
              </a:spcBef>
              <a:buFont typeface="Arial" pitchFamily="34" charset="0"/>
              <a:buChar char="•"/>
              <a:defRPr/>
            </a:pPr>
            <a:r>
              <a:rPr lang="en-CA" sz="2800" b="1" kern="0" dirty="0">
                <a:latin typeface="Arial Unicode MS"/>
              </a:rPr>
              <a:t>PCFG in practice: Modeling Structural and Lexical Dependencies</a:t>
            </a: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3144527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p:spPr>
        <p:txBody>
          <a:bodyPr/>
          <a:lstStyle/>
          <a:p>
            <a:r>
              <a:rPr lang="en-US"/>
              <a:t>CPSC 422, Lecture 27</a:t>
            </a:r>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22</a:t>
            </a:fld>
            <a:endParaRPr lang="en-US"/>
          </a:p>
        </p:txBody>
      </p:sp>
      <p:sp>
        <p:nvSpPr>
          <p:cNvPr id="24581" name="Rectangle 2"/>
          <p:cNvSpPr>
            <a:spLocks noGrp="1" noChangeArrowheads="1"/>
          </p:cNvSpPr>
          <p:nvPr>
            <p:ph type="title"/>
          </p:nvPr>
        </p:nvSpPr>
        <p:spPr/>
        <p:txBody>
          <a:bodyPr/>
          <a:lstStyle/>
          <a:p>
            <a:pPr eaLnBrk="1" hangingPunct="1"/>
            <a:r>
              <a:rPr lang="en-IE"/>
              <a:t>Problems with PCFGs</a:t>
            </a:r>
            <a:endParaRPr lang="en-GB"/>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a:t>Most current PCFG models are not vanilla PCFGs </a:t>
            </a:r>
          </a:p>
          <a:p>
            <a:pPr lvl="1" eaLnBrk="1" hangingPunct="1"/>
            <a:r>
              <a:rPr lang="en-US"/>
              <a:t>Usually augmented in some way</a:t>
            </a:r>
            <a:r>
              <a:rPr lang="en-US" sz="2800"/>
              <a:t> </a:t>
            </a:r>
          </a:p>
          <a:p>
            <a:pPr eaLnBrk="1" hangingPunct="1"/>
            <a:r>
              <a:rPr lang="en-US"/>
              <a:t>Vanilla PCFGs  </a:t>
            </a:r>
            <a:r>
              <a:rPr lang="en-US">
                <a:solidFill>
                  <a:schemeClr val="accent2"/>
                </a:solidFill>
              </a:rPr>
              <a:t>assume independence of non-terminal expansions</a:t>
            </a:r>
            <a:r>
              <a:rPr lang="en-US"/>
              <a:t> </a:t>
            </a:r>
          </a:p>
          <a:p>
            <a:pPr eaLnBrk="1" hangingPunct="1"/>
            <a:r>
              <a:rPr lang="en-US"/>
              <a:t>But statistical analysis shows </a:t>
            </a:r>
            <a:r>
              <a:rPr lang="en-US" u="sng"/>
              <a:t>this is not a valid assumption </a:t>
            </a:r>
          </a:p>
          <a:p>
            <a:pPr lvl="1" eaLnBrk="1" hangingPunct="1"/>
            <a:r>
              <a:rPr lang="en-US">
                <a:solidFill>
                  <a:schemeClr val="accent2"/>
                </a:solidFill>
              </a:rPr>
              <a:t>Structural</a:t>
            </a:r>
            <a:r>
              <a:rPr lang="en-US"/>
              <a:t> and </a:t>
            </a:r>
            <a:r>
              <a:rPr lang="en-US">
                <a:solidFill>
                  <a:schemeClr val="accent2"/>
                </a:solidFill>
              </a:rPr>
              <a:t>lexical</a:t>
            </a:r>
            <a:r>
              <a:rPr lang="en-US"/>
              <a:t> dependencies</a:t>
            </a:r>
            <a:endParaRPr 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Footer Placeholder 4"/>
          <p:cNvSpPr>
            <a:spLocks noGrp="1"/>
          </p:cNvSpPr>
          <p:nvPr>
            <p:ph type="ftr" sz="quarter" idx="11"/>
          </p:nvPr>
        </p:nvSpPr>
        <p:spPr>
          <a:noFill/>
        </p:spPr>
        <p:txBody>
          <a:bodyPr/>
          <a:lstStyle/>
          <a:p>
            <a:r>
              <a:rPr lang="en-US"/>
              <a:t>CPSC 422, Lecture 27</a:t>
            </a:r>
          </a:p>
        </p:txBody>
      </p:sp>
      <p:sp>
        <p:nvSpPr>
          <p:cNvPr id="15377" name="Slide Number Placeholder 5"/>
          <p:cNvSpPr>
            <a:spLocks noGrp="1"/>
          </p:cNvSpPr>
          <p:nvPr>
            <p:ph type="sldNum" sz="quarter" idx="12"/>
          </p:nvPr>
        </p:nvSpPr>
        <p:spPr>
          <a:noFill/>
        </p:spPr>
        <p:txBody>
          <a:bodyPr/>
          <a:lstStyle/>
          <a:p>
            <a:fld id="{53DCCB44-CA96-49BE-ADAE-73D40A84E843}" type="slidenum">
              <a:rPr lang="en-US" smtClean="0"/>
              <a:pPr/>
              <a:t>23</a:t>
            </a:fld>
            <a:endParaRPr lang="en-US"/>
          </a:p>
        </p:txBody>
      </p:sp>
      <p:sp>
        <p:nvSpPr>
          <p:cNvPr id="15378" name="Rectangle 2"/>
          <p:cNvSpPr>
            <a:spLocks noGrp="1" noChangeArrowheads="1"/>
          </p:cNvSpPr>
          <p:nvPr>
            <p:ph type="title"/>
          </p:nvPr>
        </p:nvSpPr>
        <p:spPr>
          <a:xfrm>
            <a:off x="0" y="-152400"/>
            <a:ext cx="7772400" cy="1143000"/>
          </a:xfrm>
        </p:spPr>
        <p:txBody>
          <a:bodyPr/>
          <a:lstStyle/>
          <a:p>
            <a:pPr eaLnBrk="1" hangingPunct="1"/>
            <a:r>
              <a:rPr lang="en-IE" sz="3600" dirty="0"/>
              <a:t>Structural Dependencies: Problem</a:t>
            </a:r>
            <a:endParaRPr lang="en-GB" sz="3600" dirty="0"/>
          </a:p>
        </p:txBody>
      </p:sp>
      <p:sp>
        <p:nvSpPr>
          <p:cNvPr id="15379" name="Rectangle 3"/>
          <p:cNvSpPr>
            <a:spLocks noGrp="1" noChangeArrowheads="1"/>
          </p:cNvSpPr>
          <p:nvPr>
            <p:ph type="body" idx="1"/>
          </p:nvPr>
        </p:nvSpPr>
        <p:spPr>
          <a:xfrm>
            <a:off x="-990" y="685800"/>
            <a:ext cx="8763990" cy="1295400"/>
          </a:xfrm>
        </p:spPr>
        <p:txBody>
          <a:bodyPr/>
          <a:lstStyle/>
          <a:p>
            <a:pPr eaLnBrk="1" hangingPunct="1">
              <a:buFontTx/>
              <a:buNone/>
            </a:pPr>
            <a:r>
              <a:rPr lang="en-US" sz="3200" dirty="0"/>
              <a:t>E.g. Syntactic </a:t>
            </a:r>
            <a:r>
              <a:rPr lang="en-US" sz="3200" dirty="0">
                <a:solidFill>
                  <a:schemeClr val="accent2"/>
                </a:solidFill>
              </a:rPr>
              <a:t>subject</a:t>
            </a:r>
            <a:r>
              <a:rPr lang="en-US" sz="3200" dirty="0"/>
              <a:t> (vs. </a:t>
            </a:r>
            <a:r>
              <a:rPr lang="en-US" sz="3200" dirty="0">
                <a:solidFill>
                  <a:srgbClr val="00B050"/>
                </a:solidFill>
              </a:rPr>
              <a:t>object</a:t>
            </a:r>
            <a:r>
              <a:rPr lang="en-US" sz="3200" dirty="0"/>
              <a:t>) of a sentence tends to be a </a:t>
            </a:r>
            <a:r>
              <a:rPr lang="en-US" sz="3200" u="sng" dirty="0">
                <a:solidFill>
                  <a:schemeClr val="accent4"/>
                </a:solidFill>
              </a:rPr>
              <a:t>pronoun</a:t>
            </a:r>
            <a:r>
              <a:rPr lang="en-US" sz="2400" dirty="0">
                <a:solidFill>
                  <a:schemeClr val="accent4"/>
                </a:solidFill>
              </a:rPr>
              <a:t> </a:t>
            </a:r>
            <a:r>
              <a:rPr lang="en-US" sz="3200" dirty="0"/>
              <a:t>because</a:t>
            </a:r>
            <a:endParaRPr lang="en-US" dirty="0"/>
          </a:p>
          <a:p>
            <a:pPr eaLnBrk="1" hangingPunct="1">
              <a:buFontTx/>
              <a:buNone/>
            </a:pPr>
            <a:endParaRPr lang="en-GB" dirty="0"/>
          </a:p>
        </p:txBody>
      </p:sp>
      <p:sp>
        <p:nvSpPr>
          <p:cNvPr id="696324" name="Rectangle 4"/>
          <p:cNvSpPr>
            <a:spLocks noChangeArrowheads="1"/>
          </p:cNvSpPr>
          <p:nvPr/>
        </p:nvSpPr>
        <p:spPr bwMode="auto">
          <a:xfrm>
            <a:off x="114795" y="1860550"/>
            <a:ext cx="9144000" cy="2558256"/>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Subject tends to realize the </a:t>
            </a:r>
            <a:r>
              <a:rPr lang="en-US" sz="2400" b="1" dirty="0">
                <a:solidFill>
                  <a:schemeClr val="accent4"/>
                </a:solidFill>
                <a:latin typeface="Comic Sans MS" pitchFamily="66" charset="0"/>
              </a:rPr>
              <a:t>topic </a:t>
            </a:r>
            <a:r>
              <a:rPr lang="en-US" sz="2400" b="1" dirty="0">
                <a:latin typeface="Comic Sans MS" pitchFamily="66" charset="0"/>
              </a:rPr>
              <a:t>of a sentence </a:t>
            </a:r>
          </a:p>
          <a:p>
            <a:pPr marL="742950" lvl="1" indent="-285750">
              <a:spcBef>
                <a:spcPct val="20000"/>
              </a:spcBef>
              <a:buFontTx/>
              <a:buChar char="–"/>
            </a:pPr>
            <a:r>
              <a:rPr lang="en-US" sz="2400" b="1" dirty="0">
                <a:latin typeface="Comic Sans MS" pitchFamily="66" charset="0"/>
              </a:rPr>
              <a:t>Topic is usually </a:t>
            </a:r>
            <a:r>
              <a:rPr lang="en-US" sz="2400" b="1" dirty="0">
                <a:solidFill>
                  <a:schemeClr val="accent4"/>
                </a:solidFill>
                <a:latin typeface="Comic Sans MS" pitchFamily="66" charset="0"/>
              </a:rPr>
              <a:t>old information (expressed in previous sentences) </a:t>
            </a:r>
          </a:p>
          <a:p>
            <a:pPr marL="742950" lvl="1" indent="-285750">
              <a:spcBef>
                <a:spcPct val="20000"/>
              </a:spcBef>
              <a:buFontTx/>
              <a:buChar char="–"/>
            </a:pPr>
            <a:r>
              <a:rPr lang="en-US" sz="2400" b="1" dirty="0">
                <a:latin typeface="Comic Sans MS" pitchFamily="66" charset="0"/>
              </a:rPr>
              <a:t>Pronouns are usually used to refer to old information </a:t>
            </a:r>
          </a:p>
          <a:p>
            <a:pPr marL="742950" lvl="1" indent="-285750">
              <a:spcBef>
                <a:spcPct val="20000"/>
              </a:spcBef>
            </a:pPr>
            <a:endParaRPr lang="en-US" b="1" dirty="0">
              <a:latin typeface="Comic Sans MS" pitchFamily="66" charset="0"/>
            </a:endParaRPr>
          </a:p>
        </p:txBody>
      </p:sp>
      <p:pic>
        <p:nvPicPr>
          <p:cNvPr id="15381" name="Picture 5"/>
          <p:cNvPicPr>
            <a:picLocks noChangeAspect="1" noChangeArrowheads="1"/>
          </p:cNvPicPr>
          <p:nvPr/>
        </p:nvPicPr>
        <p:blipFill>
          <a:blip r:embed="rId3" cstate="print"/>
          <a:srcRect/>
          <a:stretch>
            <a:fillRect/>
          </a:stretch>
        </p:blipFill>
        <p:spPr bwMode="auto">
          <a:xfrm>
            <a:off x="152400" y="4800600"/>
            <a:ext cx="4724400" cy="16097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908645" y="4942942"/>
              <a:ext cx="3552480" cy="1020240"/>
            </p14:xfrm>
          </p:contentPart>
        </mc:Choice>
        <mc:Fallback xmlns="">
          <p:pic>
            <p:nvPicPr>
              <p:cNvPr id="2" name="Ink 1"/>
              <p:cNvPicPr/>
              <p:nvPr/>
            </p:nvPicPr>
            <p:blipFill>
              <a:blip r:embed="rId7"/>
              <a:stretch>
                <a:fillRect/>
              </a:stretch>
            </p:blipFill>
            <p:spPr>
              <a:xfrm>
                <a:off x="4900005" y="4940062"/>
                <a:ext cx="3573360" cy="1033200"/>
              </a:xfrm>
              <a:prstGeom prst="rect">
                <a:avLst/>
              </a:prstGeom>
            </p:spPr>
          </p:pic>
        </mc:Fallback>
      </mc:AlternateContent>
      <p:sp>
        <p:nvSpPr>
          <p:cNvPr id="10" name="Rectangle 4"/>
          <p:cNvSpPr>
            <a:spLocks noChangeArrowheads="1"/>
          </p:cNvSpPr>
          <p:nvPr/>
        </p:nvSpPr>
        <p:spPr bwMode="auto">
          <a:xfrm>
            <a:off x="0" y="3607160"/>
            <a:ext cx="9144000" cy="891804"/>
          </a:xfrm>
          <a:prstGeom prst="rect">
            <a:avLst/>
          </a:prstGeom>
          <a:solidFill>
            <a:schemeClr val="accent6">
              <a:lumMod val="20000"/>
              <a:lumOff val="80000"/>
            </a:schemeClr>
          </a:solidFill>
          <a:ln w="9525">
            <a:noFill/>
            <a:miter lim="800000"/>
            <a:headEnd/>
            <a:tailEnd/>
          </a:ln>
        </p:spPr>
        <p:txBody>
          <a:bodyPr/>
          <a:lstStyle/>
          <a:p>
            <a:pPr lvl="1">
              <a:spcBef>
                <a:spcPct val="20000"/>
              </a:spcBef>
            </a:pPr>
            <a:r>
              <a:rPr lang="en-US" sz="2400" i="1" dirty="0">
                <a:solidFill>
                  <a:schemeClr val="accent6"/>
                </a:solidFill>
                <a:latin typeface="Comic Sans MS" pitchFamily="66" charset="0"/>
              </a:rPr>
              <a:t>Mary </a:t>
            </a:r>
            <a:r>
              <a:rPr lang="en-US" sz="2400" i="1" dirty="0">
                <a:latin typeface="Comic Sans MS" pitchFamily="66" charset="0"/>
              </a:rPr>
              <a:t>bought </a:t>
            </a:r>
            <a:r>
              <a:rPr lang="en-US" sz="2400" i="1" dirty="0">
                <a:solidFill>
                  <a:srgbClr val="008000"/>
                </a:solidFill>
                <a:latin typeface="Comic Sans MS" pitchFamily="66" charset="0"/>
              </a:rPr>
              <a:t>a new book for her trip</a:t>
            </a:r>
            <a:r>
              <a:rPr lang="en-US" sz="2400" i="1" dirty="0">
                <a:latin typeface="Comic Sans MS" pitchFamily="66" charset="0"/>
              </a:rPr>
              <a:t>. </a:t>
            </a:r>
            <a:r>
              <a:rPr lang="en-US" sz="2400" i="1" dirty="0">
                <a:solidFill>
                  <a:schemeClr val="accent6"/>
                </a:solidFill>
                <a:latin typeface="Comic Sans MS" pitchFamily="66" charset="0"/>
              </a:rPr>
              <a:t>She</a:t>
            </a:r>
            <a:r>
              <a:rPr lang="en-US" sz="2400" i="1" dirty="0">
                <a:latin typeface="Comic Sans MS" pitchFamily="66" charset="0"/>
              </a:rPr>
              <a:t> didn’t like </a:t>
            </a:r>
            <a:r>
              <a:rPr lang="en-US" sz="2400" i="1" dirty="0">
                <a:solidFill>
                  <a:srgbClr val="008000"/>
                </a:solidFill>
                <a:latin typeface="Comic Sans MS" pitchFamily="66" charset="0"/>
              </a:rPr>
              <a:t>the first chapter</a:t>
            </a:r>
            <a:r>
              <a:rPr lang="en-US" sz="2400" i="1" dirty="0">
                <a:latin typeface="Comic Sans MS" pitchFamily="66" charset="0"/>
              </a:rPr>
              <a:t>. So </a:t>
            </a:r>
            <a:r>
              <a:rPr lang="en-US" sz="2400" i="1" dirty="0">
                <a:solidFill>
                  <a:schemeClr val="accent6"/>
                </a:solidFill>
                <a:latin typeface="Comic Sans MS" pitchFamily="66" charset="0"/>
              </a:rPr>
              <a:t>she</a:t>
            </a:r>
            <a:r>
              <a:rPr lang="en-US" sz="2400" i="1" dirty="0">
                <a:latin typeface="Comic Sans MS" pitchFamily="66" charset="0"/>
              </a:rPr>
              <a:t> decided to watch </a:t>
            </a:r>
            <a:r>
              <a:rPr lang="en-US" sz="2400" i="1" dirty="0">
                <a:solidFill>
                  <a:srgbClr val="008000"/>
                </a:solidFill>
                <a:latin typeface="Comic Sans MS" pitchFamily="66" charset="0"/>
              </a:rPr>
              <a:t>a movie</a:t>
            </a:r>
            <a:r>
              <a:rPr lang="en-US" sz="2400" i="1" dirty="0">
                <a:latin typeface="Comic Sans MS" pitchFamily="66" charset="0"/>
              </a:rPr>
              <a:t>.</a:t>
            </a:r>
          </a:p>
        </p:txBody>
      </p:sp>
      <p:sp>
        <p:nvSpPr>
          <p:cNvPr id="11" name="Rectangle 4"/>
          <p:cNvSpPr>
            <a:spLocks noChangeArrowheads="1"/>
          </p:cNvSpPr>
          <p:nvPr/>
        </p:nvSpPr>
        <p:spPr bwMode="auto">
          <a:xfrm>
            <a:off x="152400" y="4495006"/>
            <a:ext cx="9144000" cy="611188"/>
          </a:xfrm>
          <a:prstGeom prst="rect">
            <a:avLst/>
          </a:prstGeom>
          <a:noFill/>
          <a:ln w="9525">
            <a:noFill/>
            <a:miter lim="800000"/>
            <a:headEnd/>
            <a:tailEnd/>
          </a:ln>
        </p:spPr>
        <p:txBody>
          <a:bodyPr/>
          <a:lstStyle/>
          <a:p>
            <a:pPr marL="742950" lvl="1" indent="-285750">
              <a:spcBef>
                <a:spcPct val="20000"/>
              </a:spcBef>
            </a:pPr>
            <a:r>
              <a:rPr lang="en-US" sz="2400" b="1" dirty="0">
                <a:latin typeface="Comic Sans MS" pitchFamily="66" charset="0"/>
              </a:rPr>
              <a:t>In </a:t>
            </a:r>
            <a:r>
              <a:rPr lang="en-US" sz="2400" b="1" i="1" dirty="0">
                <a:latin typeface="Comic Sans MS" pitchFamily="66" charset="0"/>
              </a:rPr>
              <a:t>Switchboard corpus</a:t>
            </a:r>
            <a:r>
              <a:rPr lang="en-US" sz="2400" b="1" dirty="0">
                <a:latin typeface="Comic Sans MS" pitchFamily="66" charset="0"/>
              </a:rPr>
              <a:t>: </a:t>
            </a:r>
          </a:p>
          <a:p>
            <a:pPr marL="342900" indent="-342900">
              <a:spcBef>
                <a:spcPct val="20000"/>
              </a:spcBef>
            </a:pPr>
            <a:endParaRPr lang="en-GB"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661880" y="88200"/>
              <a:ext cx="1400040" cy="1383480"/>
            </p14:xfrm>
          </p:contentPart>
        </mc:Choice>
        <mc:Fallback xmlns="">
          <p:pic>
            <p:nvPicPr>
              <p:cNvPr id="4" name="Ink 3"/>
              <p:cNvPicPr/>
              <p:nvPr/>
            </p:nvPicPr>
            <p:blipFill>
              <a:blip r:embed="rId9"/>
              <a:stretch>
                <a:fillRect/>
              </a:stretch>
            </p:blipFill>
            <p:spPr>
              <a:xfrm>
                <a:off x="7650360" y="76680"/>
                <a:ext cx="1418760" cy="1408320"/>
              </a:xfrm>
              <a:prstGeom prst="rect">
                <a:avLst/>
              </a:prstGeom>
            </p:spPr>
          </p:pic>
        </mc:Fallback>
      </mc:AlternateContent>
    </p:spTree>
    <p:extLst>
      <p:ext uri="{BB962C8B-B14F-4D97-AF65-F5344CB8AC3E}">
        <p14:creationId xmlns:p14="http://schemas.microsoft.com/office/powerpoint/2010/main" val="5739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10" grpId="0" animBg="1" autoUpdateAnimBg="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would you address this problem?</a:t>
            </a:r>
          </a:p>
        </p:txBody>
      </p:sp>
      <p:sp>
        <p:nvSpPr>
          <p:cNvPr id="4" name="Footer Placeholder 3"/>
          <p:cNvSpPr>
            <a:spLocks noGrp="1"/>
          </p:cNvSpPr>
          <p:nvPr>
            <p:ph type="ftr" sz="quarter" idx="11"/>
          </p:nvPr>
        </p:nvSpPr>
        <p:spPr/>
        <p:txBody>
          <a:bodyPr/>
          <a:lstStyle/>
          <a:p>
            <a:pPr>
              <a:defRPr/>
            </a:pPr>
            <a:r>
              <a:rPr lang="en-US"/>
              <a:t>CPSC 422, Lecture 27</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pPr>
                <a:defRPr/>
              </a:pPr>
              <a:t>24</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77160" y="2346120"/>
              <a:ext cx="4954320" cy="2016000"/>
            </p14:xfrm>
          </p:contentPart>
        </mc:Choice>
        <mc:Fallback xmlns="">
          <p:pic>
            <p:nvPicPr>
              <p:cNvPr id="6" name="Ink 5"/>
              <p:cNvPicPr/>
              <p:nvPr/>
            </p:nvPicPr>
            <p:blipFill>
              <a:blip r:embed="rId3"/>
              <a:stretch>
                <a:fillRect/>
              </a:stretch>
            </p:blipFill>
            <p:spPr>
              <a:xfrm>
                <a:off x="668520" y="2342160"/>
                <a:ext cx="4965840" cy="2030760"/>
              </a:xfrm>
              <a:prstGeom prst="rect">
                <a:avLst/>
              </a:prstGeom>
            </p:spPr>
          </p:pic>
        </mc:Fallback>
      </mc:AlternateContent>
      <p:pic>
        <p:nvPicPr>
          <p:cNvPr id="7" name="Picture 5"/>
          <p:cNvPicPr>
            <a:picLocks noChangeAspect="1" noChangeArrowheads="1"/>
          </p:cNvPicPr>
          <p:nvPr/>
        </p:nvPicPr>
        <p:blipFill>
          <a:blip r:embed="rId4" cstate="print"/>
          <a:srcRect/>
          <a:stretch>
            <a:fillRect/>
          </a:stretch>
        </p:blipFill>
        <p:spPr bwMode="auto">
          <a:xfrm>
            <a:off x="4267200" y="1744395"/>
            <a:ext cx="4724400" cy="1609725"/>
          </a:xfrm>
          <a:prstGeom prst="rect">
            <a:avLst/>
          </a:prstGeom>
          <a:noFill/>
          <a:ln w="9525">
            <a:noFill/>
            <a:miter lim="800000"/>
            <a:headEnd/>
            <a:tailEnd/>
          </a:ln>
        </p:spPr>
      </p:pic>
    </p:spTree>
    <p:extLst>
      <p:ext uri="{BB962C8B-B14F-4D97-AF65-F5344CB8AC3E}">
        <p14:creationId xmlns:p14="http://schemas.microsoft.com/office/powerpoint/2010/main" val="3189617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ig 14.8.jpg" descr="fig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195" y="1450075"/>
            <a:ext cx="6202152" cy="190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Footer Placeholder 4"/>
          <p:cNvSpPr>
            <a:spLocks noGrp="1"/>
          </p:cNvSpPr>
          <p:nvPr>
            <p:ph type="ftr" sz="quarter" idx="11"/>
          </p:nvPr>
        </p:nvSpPr>
        <p:spPr>
          <a:noFill/>
        </p:spPr>
        <p:txBody>
          <a:bodyPr/>
          <a:lstStyle/>
          <a:p>
            <a:r>
              <a:rPr lang="en-US"/>
              <a:t>CPSC 422, Lecture 27</a:t>
            </a:r>
          </a:p>
        </p:txBody>
      </p:sp>
      <p:sp>
        <p:nvSpPr>
          <p:cNvPr id="16390" name="Slide Number Placeholder 5"/>
          <p:cNvSpPr>
            <a:spLocks noGrp="1"/>
          </p:cNvSpPr>
          <p:nvPr>
            <p:ph type="sldNum" sz="quarter" idx="12"/>
          </p:nvPr>
        </p:nvSpPr>
        <p:spPr>
          <a:noFill/>
        </p:spPr>
        <p:txBody>
          <a:bodyPr/>
          <a:lstStyle/>
          <a:p>
            <a:fld id="{49FCEF53-10CE-4DAA-8C1D-9D2D357C3530}" type="slidenum">
              <a:rPr lang="en-US" smtClean="0"/>
              <a:pPr/>
              <a:t>25</a:t>
            </a:fld>
            <a:endParaRPr lang="en-US"/>
          </a:p>
        </p:txBody>
      </p:sp>
      <p:sp>
        <p:nvSpPr>
          <p:cNvPr id="16391" name="Rectangle 2"/>
          <p:cNvSpPr>
            <a:spLocks noGrp="1" noChangeArrowheads="1"/>
          </p:cNvSpPr>
          <p:nvPr>
            <p:ph type="title"/>
          </p:nvPr>
        </p:nvSpPr>
        <p:spPr>
          <a:xfrm>
            <a:off x="685800" y="0"/>
            <a:ext cx="7772400" cy="1143000"/>
          </a:xfrm>
        </p:spPr>
        <p:txBody>
          <a:bodyPr/>
          <a:lstStyle/>
          <a:p>
            <a:pPr eaLnBrk="1" hangingPunct="1"/>
            <a:r>
              <a:rPr lang="en-IE" sz="3600"/>
              <a:t>Structural Dependencies: Solution</a:t>
            </a:r>
            <a:endParaRPr lang="en-GB" sz="3600"/>
          </a:p>
        </p:txBody>
      </p:sp>
      <p:sp>
        <p:nvSpPr>
          <p:cNvPr id="16392" name="Rectangle 3"/>
          <p:cNvSpPr>
            <a:spLocks noGrp="1" noChangeArrowheads="1"/>
          </p:cNvSpPr>
          <p:nvPr>
            <p:ph type="body" idx="1"/>
          </p:nvPr>
        </p:nvSpPr>
        <p:spPr>
          <a:xfrm>
            <a:off x="304800" y="838200"/>
            <a:ext cx="8839200" cy="685800"/>
          </a:xfrm>
        </p:spPr>
        <p:txBody>
          <a:bodyPr/>
          <a:lstStyle/>
          <a:p>
            <a:pPr eaLnBrk="1" hangingPunct="1">
              <a:buFontTx/>
              <a:buNone/>
            </a:pPr>
            <a:r>
              <a:rPr lang="en-GB"/>
              <a:t>Split non-terminal. E.g., NP</a:t>
            </a:r>
            <a:r>
              <a:rPr lang="en-GB" sz="2400"/>
              <a:t>subject</a:t>
            </a:r>
            <a:r>
              <a:rPr lang="en-GB"/>
              <a:t> and NP</a:t>
            </a:r>
            <a:r>
              <a:rPr lang="en-GB" sz="2400"/>
              <a:t>object</a:t>
            </a:r>
          </a:p>
        </p:txBody>
      </p:sp>
      <p:sp>
        <p:nvSpPr>
          <p:cNvPr id="794628" name="Rectangle 4"/>
          <p:cNvSpPr>
            <a:spLocks noChangeArrowheads="1"/>
          </p:cNvSpPr>
          <p:nvPr/>
        </p:nvSpPr>
        <p:spPr bwMode="auto">
          <a:xfrm>
            <a:off x="457200" y="5181600"/>
            <a:ext cx="8229600" cy="914400"/>
          </a:xfrm>
          <a:prstGeom prst="rect">
            <a:avLst/>
          </a:prstGeom>
          <a:noFill/>
          <a:ln w="9525">
            <a:solidFill>
              <a:schemeClr val="accent2"/>
            </a:solidFill>
            <a:miter lim="800000"/>
            <a:headEnd/>
            <a:tailEnd/>
          </a:ln>
        </p:spPr>
        <p:txBody>
          <a:bodyPr/>
          <a:lstStyle/>
          <a:p>
            <a:pPr marL="742950" lvl="1" indent="-285750">
              <a:spcBef>
                <a:spcPct val="20000"/>
              </a:spcBef>
              <a:buFontTx/>
              <a:buChar char="–"/>
            </a:pPr>
            <a:r>
              <a:rPr lang="en-US" sz="2400" b="1">
                <a:latin typeface="Comic Sans MS" pitchFamily="66" charset="0"/>
              </a:rPr>
              <a:t>Automatic/Optimal split – Split and Merge algorithm [Petrov et al. 2006- COLING/ACL]</a:t>
            </a:r>
            <a:endParaRPr lang="en-GB" sz="2800" b="1">
              <a:latin typeface="Comic Sans MS" pitchFamily="66" charset="0"/>
            </a:endParaRPr>
          </a:p>
        </p:txBody>
      </p:sp>
      <p:sp>
        <p:nvSpPr>
          <p:cNvPr id="16394" name="Rectangle 5"/>
          <p:cNvSpPr>
            <a:spLocks noChangeArrowheads="1"/>
          </p:cNvSpPr>
          <p:nvPr/>
        </p:nvSpPr>
        <p:spPr bwMode="auto">
          <a:xfrm>
            <a:off x="0" y="1447800"/>
            <a:ext cx="35814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Parent Annotation:</a:t>
            </a:r>
            <a:endParaRPr lang="en-GB" sz="2400" b="1">
              <a:solidFill>
                <a:schemeClr val="accent2"/>
              </a:solidFill>
              <a:latin typeface="Comic Sans MS" pitchFamily="66" charset="0"/>
            </a:endParaRPr>
          </a:p>
        </p:txBody>
      </p:sp>
      <p:sp>
        <p:nvSpPr>
          <p:cNvPr id="16396" name="Rectangle 7"/>
          <p:cNvSpPr>
            <a:spLocks noChangeArrowheads="1"/>
          </p:cNvSpPr>
          <p:nvPr/>
        </p:nvSpPr>
        <p:spPr bwMode="auto">
          <a:xfrm>
            <a:off x="228600" y="3657600"/>
            <a:ext cx="8915400" cy="685800"/>
          </a:xfrm>
          <a:prstGeom prst="rect">
            <a:avLst/>
          </a:prstGeom>
          <a:noFill/>
          <a:ln w="9525">
            <a:noFill/>
            <a:miter lim="800000"/>
            <a:headEnd/>
            <a:tailEnd/>
          </a:ln>
        </p:spPr>
        <p:txBody>
          <a:bodyPr/>
          <a:lstStyle/>
          <a:p>
            <a:pPr marL="342900" indent="-342900">
              <a:spcBef>
                <a:spcPct val="20000"/>
              </a:spcBef>
            </a:pPr>
            <a:r>
              <a:rPr lang="en-GB" sz="2400" b="1">
                <a:latin typeface="Comic Sans MS" pitchFamily="66" charset="0"/>
              </a:rPr>
              <a:t>Hand-write rules for more complex struct. dependencies</a:t>
            </a:r>
            <a:endParaRPr lang="en-GB" sz="2000" b="1">
              <a:latin typeface="Comic Sans MS" pitchFamily="66" charset="0"/>
            </a:endParaRPr>
          </a:p>
        </p:txBody>
      </p:sp>
      <p:sp>
        <p:nvSpPr>
          <p:cNvPr id="16397" name="Rectangle 5"/>
          <p:cNvSpPr>
            <a:spLocks noChangeArrowheads="1"/>
          </p:cNvSpPr>
          <p:nvPr/>
        </p:nvSpPr>
        <p:spPr bwMode="auto">
          <a:xfrm>
            <a:off x="304800" y="4114800"/>
            <a:ext cx="40386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Splitting problems?</a:t>
            </a:r>
            <a:endParaRPr lang="en-GB" sz="24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16398" name="Ink 14"/>
              <p14:cNvContentPartPr>
                <a14:cpLocks xmlns:a14="http://schemas.microsoft.com/office/drawing/2010/main" noRot="1" noChangeAspect="1" noEditPoints="1" noChangeArrowheads="1" noChangeShapeType="1"/>
              </p14:cNvContentPartPr>
              <p14:nvPr/>
            </p14:nvContentPartPr>
            <p14:xfrm>
              <a:off x="6945313" y="1870075"/>
              <a:ext cx="1778000" cy="733425"/>
            </p14:xfrm>
          </p:contentPart>
        </mc:Choice>
        <mc:Fallback xmlns="">
          <p:pic>
            <p:nvPicPr>
              <p:cNvPr id="16398" name="Ink 14"/>
              <p:cNvPicPr>
                <a:picLocks noRot="1" noChangeAspect="1" noEditPoints="1" noChangeArrowheads="1" noChangeShapeType="1"/>
              </p:cNvPicPr>
              <p:nvPr/>
            </p:nvPicPr>
            <p:blipFill>
              <a:blip r:embed="rId5"/>
              <a:stretch>
                <a:fillRect/>
              </a:stretch>
            </p:blipFill>
            <p:spPr>
              <a:xfrm>
                <a:off x="6940273" y="1861078"/>
                <a:ext cx="1792760" cy="75105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399" name="Ink 15"/>
              <p14:cNvContentPartPr>
                <a14:cpLocks xmlns:a14="http://schemas.microsoft.com/office/drawing/2010/main" noRot="1" noChangeAspect="1" noEditPoints="1" noChangeArrowheads="1" noChangeShapeType="1"/>
              </p14:cNvContentPartPr>
              <p14:nvPr/>
            </p14:nvContentPartPr>
            <p14:xfrm>
              <a:off x="7415213" y="4683125"/>
              <a:ext cx="485775" cy="460375"/>
            </p14:xfrm>
          </p:contentPart>
        </mc:Choice>
        <mc:Fallback xmlns="">
          <p:pic>
            <p:nvPicPr>
              <p:cNvPr id="16399" name="Ink 15"/>
              <p:cNvPicPr>
                <a:picLocks noRot="1" noChangeAspect="1" noEditPoints="1" noChangeArrowheads="1" noChangeShapeType="1"/>
              </p:cNvPicPr>
              <p:nvPr/>
            </p:nvPicPr>
            <p:blipFill>
              <a:blip r:embed="rId7"/>
              <a:stretch>
                <a:fillRect/>
              </a:stretch>
            </p:blipFill>
            <p:spPr>
              <a:xfrm>
                <a:off x="7404058" y="4678446"/>
                <a:ext cx="501608" cy="476933"/>
              </a:xfrm>
              <a:prstGeom prst="rect">
                <a:avLst/>
              </a:prstGeom>
            </p:spPr>
          </p:pic>
        </mc:Fallback>
      </mc:AlternateContent>
    </p:spTree>
    <p:extLst>
      <p:ext uri="{BB962C8B-B14F-4D97-AF65-F5344CB8AC3E}">
        <p14:creationId xmlns:p14="http://schemas.microsoft.com/office/powerpoint/2010/main" val="7097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8"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792" t="35334" r="10417" b="22666"/>
          <a:stretch/>
        </p:blipFill>
        <p:spPr>
          <a:xfrm>
            <a:off x="228600" y="930275"/>
            <a:ext cx="7277100" cy="4800600"/>
          </a:xfrm>
          <a:prstGeom prst="rect">
            <a:avLst/>
          </a:prstGeom>
        </p:spPr>
      </p:pic>
      <p:sp>
        <p:nvSpPr>
          <p:cNvPr id="17418" name="Footer Placeholder 2"/>
          <p:cNvSpPr>
            <a:spLocks noGrp="1"/>
          </p:cNvSpPr>
          <p:nvPr>
            <p:ph type="ftr" sz="quarter" idx="11"/>
          </p:nvPr>
        </p:nvSpPr>
        <p:spPr>
          <a:noFill/>
        </p:spPr>
        <p:txBody>
          <a:bodyPr/>
          <a:lstStyle/>
          <a:p>
            <a:r>
              <a:rPr lang="en-US"/>
              <a:t>CPSC 422, Lecture 27</a:t>
            </a:r>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26</a:t>
            </a:fld>
            <a:endParaRPr lang="en-US"/>
          </a:p>
        </p:txBody>
      </p:sp>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sp>
        <p:nvSpPr>
          <p:cNvPr id="10" name="TextBox 9"/>
          <p:cNvSpPr txBox="1"/>
          <p:nvPr/>
        </p:nvSpPr>
        <p:spPr>
          <a:xfrm>
            <a:off x="4800600" y="5561598"/>
            <a:ext cx="3278748" cy="338554"/>
          </a:xfrm>
          <a:prstGeom prst="rect">
            <a:avLst/>
          </a:prstGeom>
          <a:solidFill>
            <a:schemeClr val="accent6">
              <a:lumMod val="20000"/>
              <a:lumOff val="80000"/>
            </a:schemeClr>
          </a:solidFill>
        </p:spPr>
        <p:txBody>
          <a:bodyPr wrap="square" rtlCol="0">
            <a:spAutoFit/>
          </a:bodyPr>
          <a:lstStyle/>
          <a:p>
            <a:r>
              <a:rPr lang="en-CA" dirty="0">
                <a:latin typeface="+mj-lt"/>
              </a:rPr>
              <a:t>SBAR = subordinate clause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Footer Placeholder 2"/>
          <p:cNvSpPr>
            <a:spLocks noGrp="1"/>
          </p:cNvSpPr>
          <p:nvPr>
            <p:ph type="ftr" sz="quarter" idx="11"/>
          </p:nvPr>
        </p:nvSpPr>
        <p:spPr>
          <a:xfrm>
            <a:off x="2377336" y="6629400"/>
            <a:ext cx="2895600" cy="457200"/>
          </a:xfrm>
          <a:noFill/>
        </p:spPr>
        <p:txBody>
          <a:bodyPr/>
          <a:lstStyle/>
          <a:p>
            <a:r>
              <a:rPr lang="en-US"/>
              <a:t>CPSC 422, Lecture 27</a:t>
            </a:r>
            <a:endParaRPr lang="en-US" dirty="0"/>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27</a:t>
            </a:fld>
            <a:endParaRPr lang="en-US"/>
          </a:p>
        </p:txBody>
      </p:sp>
      <p:sp>
        <p:nvSpPr>
          <p:cNvPr id="17420" name="Text Box 2"/>
          <p:cNvSpPr txBox="1">
            <a:spLocks noChangeArrowheads="1"/>
          </p:cNvSpPr>
          <p:nvPr/>
        </p:nvSpPr>
        <p:spPr bwMode="auto">
          <a:xfrm>
            <a:off x="321425" y="1015783"/>
            <a:ext cx="5702300" cy="822325"/>
          </a:xfrm>
          <a:prstGeom prst="rect">
            <a:avLst/>
          </a:prstGeom>
          <a:noFill/>
          <a:ln w="9525">
            <a:noFill/>
            <a:miter lim="800000"/>
            <a:headEnd/>
            <a:tailEnd/>
          </a:ln>
        </p:spPr>
        <p:txBody>
          <a:bodyPr wrap="none">
            <a:spAutoFit/>
          </a:bodyPr>
          <a:lstStyle/>
          <a:p>
            <a:r>
              <a:rPr lang="en-IE" sz="2400" dirty="0">
                <a:latin typeface="Comic Sans MS" pitchFamily="66" charset="0"/>
              </a:rPr>
              <a:t>Two parse trees for the sentence </a:t>
            </a:r>
          </a:p>
          <a:p>
            <a:r>
              <a:rPr lang="en-IE" sz="2400" i="1" dirty="0">
                <a:latin typeface="Comic Sans MS" pitchFamily="66" charset="0"/>
              </a:rPr>
              <a:t>“Moscow sent troops into Afghanistan”</a:t>
            </a:r>
            <a:endParaRPr lang="en-GB" sz="2400" i="1" dirty="0">
              <a:latin typeface="Comic Sans MS" pitchFamily="66" charset="0"/>
            </a:endParaRPr>
          </a:p>
        </p:txBody>
      </p:sp>
      <p:pic>
        <p:nvPicPr>
          <p:cNvPr id="17421" name="Picture 3" descr="moscow_tree1"/>
          <p:cNvPicPr>
            <a:picLocks noChangeAspect="1" noChangeArrowheads="1"/>
          </p:cNvPicPr>
          <p:nvPr/>
        </p:nvPicPr>
        <p:blipFill>
          <a:blip r:embed="rId3" cstate="print"/>
          <a:srcRect/>
          <a:stretch>
            <a:fillRect/>
          </a:stretch>
        </p:blipFill>
        <p:spPr bwMode="auto">
          <a:xfrm>
            <a:off x="147002" y="1981200"/>
            <a:ext cx="3382963" cy="2617788"/>
          </a:xfrm>
          <a:prstGeom prst="rect">
            <a:avLst/>
          </a:prstGeom>
          <a:noFill/>
          <a:ln w="9525">
            <a:noFill/>
            <a:miter lim="800000"/>
            <a:headEnd/>
            <a:tailEnd/>
          </a:ln>
        </p:spPr>
      </p:pic>
      <p:pic>
        <p:nvPicPr>
          <p:cNvPr id="17422" name="Picture 4" descr="moscow_tree2"/>
          <p:cNvPicPr>
            <a:picLocks noChangeAspect="1" noChangeArrowheads="1"/>
          </p:cNvPicPr>
          <p:nvPr/>
        </p:nvPicPr>
        <p:blipFill>
          <a:blip r:embed="rId4" cstate="print"/>
          <a:srcRect/>
          <a:stretch>
            <a:fillRect/>
          </a:stretch>
        </p:blipFill>
        <p:spPr bwMode="auto">
          <a:xfrm>
            <a:off x="4566602" y="1828800"/>
            <a:ext cx="3394075" cy="3143250"/>
          </a:xfrm>
          <a:prstGeom prst="rect">
            <a:avLst/>
          </a:prstGeom>
          <a:noFill/>
          <a:ln w="9525">
            <a:noFill/>
            <a:miter lim="800000"/>
            <a:headEnd/>
            <a:tailEnd/>
          </a:ln>
        </p:spPr>
      </p:pic>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grpSp>
        <p:nvGrpSpPr>
          <p:cNvPr id="2" name="Group 10"/>
          <p:cNvGrpSpPr>
            <a:grpSpLocks/>
          </p:cNvGrpSpPr>
          <p:nvPr/>
        </p:nvGrpSpPr>
        <p:grpSpPr bwMode="auto">
          <a:xfrm>
            <a:off x="354082" y="4397095"/>
            <a:ext cx="6433433" cy="1239030"/>
            <a:chOff x="720" y="3024"/>
            <a:chExt cx="4408" cy="896"/>
          </a:xfrm>
        </p:grpSpPr>
        <p:sp>
          <p:nvSpPr>
            <p:cNvPr id="17425" name="Text Box 5"/>
            <p:cNvSpPr txBox="1">
              <a:spLocks noChangeArrowheads="1"/>
            </p:cNvSpPr>
            <p:nvPr/>
          </p:nvSpPr>
          <p:spPr bwMode="auto">
            <a:xfrm>
              <a:off x="720" y="3024"/>
              <a:ext cx="1240" cy="252"/>
            </a:xfrm>
            <a:prstGeom prst="rect">
              <a:avLst/>
            </a:prstGeom>
            <a:noFill/>
            <a:ln w="9525">
              <a:noFill/>
              <a:miter lim="800000"/>
              <a:headEnd/>
              <a:tailEnd/>
            </a:ln>
          </p:spPr>
          <p:txBody>
            <a:bodyPr wrap="none">
              <a:spAutoFit/>
            </a:bodyPr>
            <a:lstStyle/>
            <a:p>
              <a:r>
                <a:rPr lang="en-IE" sz="2000" i="1" dirty="0">
                  <a:solidFill>
                    <a:schemeClr val="accent2"/>
                  </a:solidFill>
                  <a:latin typeface="Comic Sans MS" pitchFamily="66" charset="0"/>
                </a:rPr>
                <a:t>VP-attachment</a:t>
              </a:r>
              <a:endParaRPr lang="en-GB" sz="2000" i="1" dirty="0">
                <a:solidFill>
                  <a:schemeClr val="accent2"/>
                </a:solidFill>
                <a:latin typeface="Comic Sans MS" pitchFamily="66" charset="0"/>
              </a:endParaRPr>
            </a:p>
          </p:txBody>
        </p:sp>
        <p:sp>
          <p:nvSpPr>
            <p:cNvPr id="17426" name="Text Box 8"/>
            <p:cNvSpPr txBox="1">
              <a:spLocks noChangeArrowheads="1"/>
            </p:cNvSpPr>
            <p:nvPr/>
          </p:nvSpPr>
          <p:spPr bwMode="auto">
            <a:xfrm>
              <a:off x="3648" y="3072"/>
              <a:ext cx="1480" cy="252"/>
            </a:xfrm>
            <a:prstGeom prst="rect">
              <a:avLst/>
            </a:prstGeom>
            <a:noFill/>
            <a:ln w="9525">
              <a:noFill/>
              <a:miter lim="800000"/>
              <a:headEnd/>
              <a:tailEnd/>
            </a:ln>
          </p:spPr>
          <p:txBody>
            <a:bodyPr>
              <a:spAutoFit/>
            </a:bodyPr>
            <a:lstStyle/>
            <a:p>
              <a:r>
                <a:rPr lang="en-IE" sz="2000" i="1">
                  <a:solidFill>
                    <a:schemeClr val="accent2"/>
                  </a:solidFill>
                  <a:latin typeface="Comic Sans MS" pitchFamily="66" charset="0"/>
                </a:rPr>
                <a:t>NP-attachment</a:t>
              </a:r>
              <a:endParaRPr lang="en-GB" sz="2000" i="1">
                <a:solidFill>
                  <a:schemeClr val="accent2"/>
                </a:solidFill>
                <a:latin typeface="Comic Sans MS" pitchFamily="66" charset="0"/>
              </a:endParaRPr>
            </a:p>
          </p:txBody>
        </p:sp>
        <p:sp>
          <p:nvSpPr>
            <p:cNvPr id="17427" name="Text Box 9"/>
            <p:cNvSpPr txBox="1">
              <a:spLocks noChangeArrowheads="1"/>
            </p:cNvSpPr>
            <p:nvPr/>
          </p:nvSpPr>
          <p:spPr bwMode="auto">
            <a:xfrm>
              <a:off x="1536" y="3408"/>
              <a:ext cx="3024" cy="512"/>
            </a:xfrm>
            <a:prstGeom prst="rect">
              <a:avLst/>
            </a:prstGeom>
            <a:noFill/>
            <a:ln w="9525">
              <a:solidFill>
                <a:schemeClr val="accent2"/>
              </a:solidFill>
              <a:miter lim="800000"/>
              <a:headEnd/>
              <a:tailEnd/>
            </a:ln>
          </p:spPr>
          <p:txBody>
            <a:bodyPr>
              <a:spAutoFit/>
            </a:bodyPr>
            <a:lstStyle/>
            <a:p>
              <a:r>
                <a:rPr lang="en-IE" sz="2000" dirty="0">
                  <a:solidFill>
                    <a:srgbClr val="00B050"/>
                  </a:solidFill>
                  <a:latin typeface="Comic Sans MS" pitchFamily="66" charset="0"/>
                </a:rPr>
                <a:t>Typically NP-attachment more frequent than VP-attachment</a:t>
              </a:r>
              <a:endParaRPr lang="en-GB" sz="2000" dirty="0">
                <a:solidFill>
                  <a:srgbClr val="00B050"/>
                </a:solidFill>
                <a:latin typeface="Comic Sans MS" pitchFamily="66" charset="0"/>
              </a:endParaRPr>
            </a:p>
          </p:txBody>
        </p:sp>
      </p:grpSp>
      <p:sp>
        <p:nvSpPr>
          <p:cNvPr id="13" name="Text Box 2"/>
          <p:cNvSpPr txBox="1">
            <a:spLocks noChangeArrowheads="1"/>
          </p:cNvSpPr>
          <p:nvPr/>
        </p:nvSpPr>
        <p:spPr bwMode="auto">
          <a:xfrm>
            <a:off x="38334" y="2101096"/>
            <a:ext cx="566181"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4" name="Text Box 2"/>
          <p:cNvSpPr txBox="1">
            <a:spLocks noChangeArrowheads="1"/>
          </p:cNvSpPr>
          <p:nvPr/>
        </p:nvSpPr>
        <p:spPr bwMode="auto">
          <a:xfrm>
            <a:off x="4109402" y="1981200"/>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5">
            <p14:nvContentPartPr>
              <p14:cNvPr id="86018" name="Ink 20"/>
              <p14:cNvContentPartPr>
                <a14:cpLocks xmlns:a14="http://schemas.microsoft.com/office/drawing/2010/main" noRot="1" noChangeAspect="1" noEditPoints="1" noChangeArrowheads="1" noChangeShapeType="1"/>
              </p14:cNvContentPartPr>
              <p14:nvPr/>
            </p14:nvContentPartPr>
            <p14:xfrm>
              <a:off x="1893252" y="2306638"/>
              <a:ext cx="1041400" cy="765175"/>
            </p14:xfrm>
          </p:contentPart>
        </mc:Choice>
        <mc:Fallback xmlns="">
          <p:pic>
            <p:nvPicPr>
              <p:cNvPr id="86018" name="Ink 20"/>
              <p:cNvPicPr>
                <a:picLocks noRot="1" noChangeAspect="1" noEditPoints="1" noChangeArrowheads="1" noChangeShapeType="1"/>
              </p:cNvPicPr>
              <p:nvPr/>
            </p:nvPicPr>
            <p:blipFill>
              <a:blip r:embed="rId6"/>
              <a:stretch>
                <a:fillRect/>
              </a:stretch>
            </p:blipFill>
            <p:spPr>
              <a:xfrm>
                <a:off x="1885693" y="2304117"/>
                <a:ext cx="1051479" cy="7705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6019" name="Ink 21"/>
              <p14:cNvContentPartPr>
                <a14:cpLocks xmlns:a14="http://schemas.microsoft.com/office/drawing/2010/main" noRot="1" noChangeAspect="1" noEditPoints="1" noChangeArrowheads="1" noChangeShapeType="1"/>
              </p14:cNvContentPartPr>
              <p14:nvPr/>
            </p14:nvContentPartPr>
            <p14:xfrm>
              <a:off x="5790565" y="2825750"/>
              <a:ext cx="1993900" cy="2921000"/>
            </p14:xfrm>
          </p:contentPart>
        </mc:Choice>
        <mc:Fallback xmlns="">
          <p:pic>
            <p:nvPicPr>
              <p:cNvPr id="86019" name="Ink 21"/>
              <p:cNvPicPr>
                <a:picLocks noRot="1" noChangeAspect="1" noEditPoints="1" noChangeArrowheads="1" noChangeShapeType="1"/>
              </p:cNvPicPr>
              <p:nvPr/>
            </p:nvPicPr>
            <p:blipFill>
              <a:blip r:embed="rId8"/>
              <a:stretch>
                <a:fillRect/>
              </a:stretch>
            </p:blipFill>
            <p:spPr>
              <a:xfrm>
                <a:off x="5786605" y="2816750"/>
                <a:ext cx="2009379" cy="294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25206" y="5636999"/>
              <a:ext cx="1889640" cy="675360"/>
            </p14:xfrm>
          </p:contentPart>
        </mc:Choice>
        <mc:Fallback xmlns="">
          <p:pic>
            <p:nvPicPr>
              <p:cNvPr id="3" name="Ink 2"/>
              <p:cNvPicPr/>
              <p:nvPr/>
            </p:nvPicPr>
            <p:blipFill>
              <a:blip r:embed="rId10"/>
              <a:stretch>
                <a:fillRect/>
              </a:stretch>
            </p:blipFill>
            <p:spPr>
              <a:xfrm>
                <a:off x="420526" y="5631599"/>
                <a:ext cx="190548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3529965" y="5746750"/>
              <a:ext cx="5572080" cy="1111249"/>
            </p14:xfrm>
          </p:contentPart>
        </mc:Choice>
        <mc:Fallback xmlns="">
          <p:pic>
            <p:nvPicPr>
              <p:cNvPr id="4" name="Ink 3"/>
              <p:cNvPicPr/>
              <p:nvPr/>
            </p:nvPicPr>
            <p:blipFill>
              <a:blip r:embed="rId12"/>
              <a:stretch>
                <a:fillRect/>
              </a:stretch>
            </p:blipFill>
            <p:spPr>
              <a:xfrm>
                <a:off x="3520965" y="5738831"/>
                <a:ext cx="5594040" cy="112708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xfrm>
            <a:off x="3067815" y="6629400"/>
            <a:ext cx="2895600" cy="457200"/>
          </a:xfrm>
          <a:noFill/>
        </p:spPr>
        <p:txBody>
          <a:bodyPr/>
          <a:lstStyle/>
          <a:p>
            <a:r>
              <a:rPr lang="en-US"/>
              <a:t>CPSC 422, Lecture 27</a:t>
            </a:r>
            <a:endParaRPr lang="en-US" dirty="0"/>
          </a:p>
        </p:txBody>
      </p:sp>
      <p:sp>
        <p:nvSpPr>
          <p:cNvPr id="26628" name="Slide Number Placeholder 5"/>
          <p:cNvSpPr>
            <a:spLocks noGrp="1"/>
          </p:cNvSpPr>
          <p:nvPr>
            <p:ph type="sldNum" sz="quarter" idx="12"/>
          </p:nvPr>
        </p:nvSpPr>
        <p:spPr>
          <a:xfrm>
            <a:off x="6739952" y="6426530"/>
            <a:ext cx="1905000" cy="457200"/>
          </a:xfrm>
          <a:noFill/>
        </p:spPr>
        <p:txBody>
          <a:bodyPr/>
          <a:lstStyle/>
          <a:p>
            <a:fld id="{82BB92F3-3CAC-4816-857D-BE4A35D08488}" type="slidenum">
              <a:rPr lang="en-US" smtClean="0"/>
              <a:pPr/>
              <a:t>28</a:t>
            </a:fld>
            <a:endParaRPr lang="en-US" dirty="0"/>
          </a:p>
        </p:txBody>
      </p:sp>
      <p:grpSp>
        <p:nvGrpSpPr>
          <p:cNvPr id="26630" name="Group 3"/>
          <p:cNvGrpSpPr>
            <a:grpSpLocks noChangeAspect="1"/>
          </p:cNvGrpSpPr>
          <p:nvPr/>
        </p:nvGrpSpPr>
        <p:grpSpPr bwMode="auto">
          <a:xfrm>
            <a:off x="395211" y="1711156"/>
            <a:ext cx="6472138" cy="2789652"/>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494260" y="160318"/>
            <a:ext cx="8062034" cy="1384995"/>
          </a:xfrm>
          <a:prstGeom prst="rect">
            <a:avLst/>
          </a:prstGeom>
          <a:noFill/>
          <a:ln w="9525">
            <a:noFill/>
            <a:miter lim="800000"/>
            <a:headEnd/>
            <a:tailEnd/>
          </a:ln>
        </p:spPr>
        <p:txBody>
          <a:bodyPr wrap="square">
            <a:spAutoFit/>
          </a:bodyPr>
          <a:lstStyle/>
          <a:p>
            <a:r>
              <a:rPr lang="en-US" sz="2800" dirty="0">
                <a:solidFill>
                  <a:schemeClr val="accent2"/>
                </a:solidFill>
                <a:latin typeface="Comic Sans MS" pitchFamily="66" charset="0"/>
              </a:rPr>
              <a:t>Attribute grammar for Lexicalized PCFG : </a:t>
            </a:r>
            <a:r>
              <a:rPr lang="en-US" sz="2800" dirty="0">
                <a:solidFill>
                  <a:schemeClr val="tx2"/>
                </a:solidFill>
                <a:latin typeface="Comic Sans MS" pitchFamily="66" charset="0"/>
              </a:rPr>
              <a:t>each non-terminal is annotated with its lexical head… many more rules!</a:t>
            </a:r>
            <a:endParaRPr lang="en-US" sz="2800" dirty="0">
              <a:solidFill>
                <a:srgbClr val="A50021"/>
              </a:solidFill>
              <a:latin typeface="Comic Sans MS" pitchFamily="66" charset="0"/>
            </a:endParaRPr>
          </a:p>
        </p:txBody>
      </p:sp>
      <p:sp>
        <p:nvSpPr>
          <p:cNvPr id="624800" name="Text Box 160"/>
          <p:cNvSpPr txBox="1">
            <a:spLocks noChangeArrowheads="1"/>
          </p:cNvSpPr>
          <p:nvPr/>
        </p:nvSpPr>
        <p:spPr bwMode="auto">
          <a:xfrm>
            <a:off x="7271478" y="1696053"/>
            <a:ext cx="1798889" cy="400110"/>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(Collins 1999)</a:t>
            </a:r>
            <a:endParaRPr lang="en-US" sz="2000"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475998" y="2256708"/>
              <a:ext cx="2373541" cy="534470"/>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467718" y="2250949"/>
                <a:ext cx="2389021" cy="549946"/>
              </a:xfrm>
              <a:prstGeom prst="rect">
                <a:avLst/>
              </a:prstGeom>
            </p:spPr>
          </p:pic>
        </mc:Fallback>
      </mc:AlternateContent>
      <p:sp>
        <p:nvSpPr>
          <p:cNvPr id="165" name="Rectangle 3"/>
          <p:cNvSpPr txBox="1">
            <a:spLocks noChangeArrowheads="1"/>
          </p:cNvSpPr>
          <p:nvPr/>
        </p:nvSpPr>
        <p:spPr bwMode="auto">
          <a:xfrm>
            <a:off x="59490" y="4760273"/>
            <a:ext cx="4576039" cy="764226"/>
          </a:xfrm>
          <a:prstGeom prst="rect">
            <a:avLst/>
          </a:prstGeom>
          <a:no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US" sz="2000" kern="0" dirty="0"/>
              <a:t>We used to have rules like</a:t>
            </a:r>
          </a:p>
          <a:p>
            <a:pPr marL="457200" lvl="1" indent="0" eaLnBrk="1" hangingPunct="1">
              <a:lnSpc>
                <a:spcPct val="90000"/>
              </a:lnSpc>
              <a:buNone/>
            </a:pPr>
            <a:r>
              <a:rPr lang="en-US" sz="2000" kern="0" dirty="0"/>
              <a:t>VP -&gt; V NP PP 		</a:t>
            </a:r>
          </a:p>
        </p:txBody>
      </p:sp>
      <p:sp>
        <p:nvSpPr>
          <p:cNvPr id="166" name="Rectangle 4"/>
          <p:cNvSpPr>
            <a:spLocks noChangeArrowheads="1"/>
          </p:cNvSpPr>
          <p:nvPr/>
        </p:nvSpPr>
        <p:spPr bwMode="auto">
          <a:xfrm>
            <a:off x="2645969" y="5638800"/>
            <a:ext cx="6446663" cy="876301"/>
          </a:xfrm>
          <a:prstGeom prst="rect">
            <a:avLst/>
          </a:prstGeom>
          <a:noFill/>
          <a:ln w="9525">
            <a:solidFill>
              <a:schemeClr val="accent2"/>
            </a:solidFill>
            <a:miter lim="800000"/>
            <a:headEnd/>
            <a:tailEnd/>
          </a:ln>
        </p:spPr>
        <p:txBody>
          <a:bodyPr/>
          <a:lstStyle/>
          <a:p>
            <a:pPr marL="285750" indent="-285750">
              <a:lnSpc>
                <a:spcPct val="90000"/>
              </a:lnSpc>
              <a:spcBef>
                <a:spcPct val="20000"/>
              </a:spcBef>
              <a:buFont typeface="Arial" panose="020B0604020202020204" pitchFamily="34" charset="0"/>
              <a:buChar char="•"/>
            </a:pPr>
            <a:r>
              <a:rPr lang="en-US" sz="2000" b="1" dirty="0">
                <a:latin typeface="Comic Sans MS" pitchFamily="66" charset="0"/>
              </a:rPr>
              <a:t>Now we have much more specific rules like</a:t>
            </a:r>
          </a:p>
          <a:p>
            <a:pPr lvl="1">
              <a:lnSpc>
                <a:spcPct val="90000"/>
              </a:lnSpc>
              <a:spcBef>
                <a:spcPct val="20000"/>
              </a:spcBef>
            </a:pPr>
            <a:r>
              <a:rPr lang="en-US" sz="2000" b="1" dirty="0">
                <a:latin typeface="Comic Sans MS" pitchFamily="66" charset="0"/>
              </a:rPr>
              <a:t>VP</a:t>
            </a:r>
            <a:r>
              <a:rPr lang="en-US" sz="2000" dirty="0">
                <a:latin typeface="Comic Sans MS" pitchFamily="66" charset="0"/>
              </a:rPr>
              <a:t>(dumped)</a:t>
            </a:r>
            <a:r>
              <a:rPr lang="en-US" sz="2000" b="1" dirty="0">
                <a:latin typeface="Comic Sans MS" pitchFamily="66" charset="0"/>
              </a:rPr>
              <a:t>-&gt; V</a:t>
            </a:r>
            <a:r>
              <a:rPr lang="en-US" sz="2000" dirty="0">
                <a:latin typeface="Comic Sans MS" pitchFamily="66" charset="0"/>
              </a:rPr>
              <a:t>(dumped)</a:t>
            </a:r>
            <a:r>
              <a:rPr lang="en-US" sz="2000" b="1" dirty="0">
                <a:latin typeface="Comic Sans MS" pitchFamily="66" charset="0"/>
              </a:rPr>
              <a:t> NP</a:t>
            </a:r>
            <a:r>
              <a:rPr lang="en-US" sz="2000" dirty="0">
                <a:latin typeface="Comic Sans MS" pitchFamily="66" charset="0"/>
              </a:rPr>
              <a:t>(sacks)</a:t>
            </a:r>
            <a:r>
              <a:rPr lang="en-US" sz="2000" b="1" dirty="0">
                <a:latin typeface="Comic Sans MS" pitchFamily="66" charset="0"/>
              </a:rPr>
              <a:t> PP</a:t>
            </a:r>
            <a:r>
              <a:rPr lang="en-US" sz="2000" dirty="0">
                <a:latin typeface="Comic Sans MS" pitchFamily="66" charset="0"/>
              </a:rPr>
              <a:t>(into)</a:t>
            </a:r>
            <a:endParaRPr lang="en-US" sz="2000" b="1" dirty="0">
              <a:latin typeface="Comic Sans MS" pitchFamily="66" charset="0"/>
            </a:endParaRPr>
          </a:p>
        </p:txBody>
      </p:sp>
    </p:spTree>
    <p:extLst>
      <p:ext uri="{BB962C8B-B14F-4D97-AF65-F5344CB8AC3E}">
        <p14:creationId xmlns:p14="http://schemas.microsoft.com/office/powerpoint/2010/main" val="105126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CA" sz="3200" dirty="0"/>
              <a:t>PCFG Parsing State of the art(~2010)</a:t>
            </a:r>
          </a:p>
        </p:txBody>
      </p:sp>
      <p:sp>
        <p:nvSpPr>
          <p:cNvPr id="3" name="Content Placeholder 2"/>
          <p:cNvSpPr>
            <a:spLocks noGrp="1"/>
          </p:cNvSpPr>
          <p:nvPr>
            <p:ph idx="1"/>
          </p:nvPr>
        </p:nvSpPr>
        <p:spPr/>
        <p:txBody>
          <a:bodyPr/>
          <a:lstStyle/>
          <a:p>
            <a:endParaRPr lang="en-CA"/>
          </a:p>
        </p:txBody>
      </p:sp>
      <p:sp>
        <p:nvSpPr>
          <p:cNvPr id="5" name="Footer Placeholder 4"/>
          <p:cNvSpPr>
            <a:spLocks noGrp="1"/>
          </p:cNvSpPr>
          <p:nvPr>
            <p:ph type="ftr" sz="quarter" idx="11"/>
          </p:nvPr>
        </p:nvSpPr>
        <p:spPr/>
        <p:txBody>
          <a:bodyPr/>
          <a:lstStyle/>
          <a:p>
            <a:pPr>
              <a:defRPr/>
            </a:pPr>
            <a:r>
              <a:rPr lang="en-US"/>
              <a:t>CPSC 422, Lecture 27</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29</a:t>
            </a:fld>
            <a:endParaRPr lang="en-US"/>
          </a:p>
        </p:txBody>
      </p:sp>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6858000" cy="512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68"/>
          <p:cNvSpPr>
            <a:spLocks noChangeArrowheads="1"/>
          </p:cNvSpPr>
          <p:nvPr/>
        </p:nvSpPr>
        <p:spPr bwMode="auto">
          <a:xfrm>
            <a:off x="5867400" y="5867400"/>
            <a:ext cx="3048000" cy="761999"/>
          </a:xfrm>
          <a:prstGeom prst="rect">
            <a:avLst/>
          </a:prstGeom>
          <a:solidFill>
            <a:schemeClr val="bg1"/>
          </a:solidFill>
          <a:ln w="9525">
            <a:noFill/>
            <a:miter lim="800000"/>
            <a:headEnd/>
            <a:tailEnd/>
          </a:ln>
        </p:spPr>
        <p:txBody>
          <a:bodyPr/>
          <a:lstStyle/>
          <a:p>
            <a:pPr marL="742950" lvl="1" indent="-285750">
              <a:lnSpc>
                <a:spcPct val="90000"/>
              </a:lnSpc>
              <a:spcBef>
                <a:spcPct val="20000"/>
              </a:spcBef>
            </a:pPr>
            <a:r>
              <a:rPr lang="en-US" sz="2000" b="1" dirty="0">
                <a:solidFill>
                  <a:schemeClr val="accent2"/>
                </a:solidFill>
                <a:latin typeface="Comic Sans MS" pitchFamily="66" charset="0"/>
              </a:rPr>
              <a:t>From C. Manning (Stanford NLP)</a:t>
            </a:r>
            <a:endParaRPr lang="en-US" b="1" dirty="0">
              <a:solidFill>
                <a:schemeClr val="accent2"/>
              </a:solidFill>
              <a:latin typeface="Comic Sans MS" pitchFamily="66" charset="0"/>
            </a:endParaRPr>
          </a:p>
          <a:p>
            <a:pPr marL="742950" lvl="1" indent="-285750">
              <a:lnSpc>
                <a:spcPct val="90000"/>
              </a:lnSpc>
              <a:spcBef>
                <a:spcPct val="20000"/>
              </a:spcBef>
            </a:pPr>
            <a:endParaRPr lang="en-US" sz="2000" b="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682200" y="1393560"/>
              <a:ext cx="8202600" cy="4015800"/>
            </p14:xfrm>
          </p:contentPart>
        </mc:Choice>
        <mc:Fallback xmlns="">
          <p:pic>
            <p:nvPicPr>
              <p:cNvPr id="7" name="Ink 6"/>
              <p:cNvPicPr/>
              <p:nvPr/>
            </p:nvPicPr>
            <p:blipFill>
              <a:blip r:embed="rId5"/>
              <a:stretch>
                <a:fillRect/>
              </a:stretch>
            </p:blipFill>
            <p:spPr>
              <a:xfrm>
                <a:off x="675720" y="1385280"/>
                <a:ext cx="8218800" cy="4036320"/>
              </a:xfrm>
              <a:prstGeom prst="rect">
                <a:avLst/>
              </a:prstGeom>
            </p:spPr>
          </p:pic>
        </mc:Fallback>
      </mc:AlternateContent>
    </p:spTree>
    <p:extLst>
      <p:ext uri="{BB962C8B-B14F-4D97-AF65-F5344CB8AC3E}">
        <p14:creationId xmlns:p14="http://schemas.microsoft.com/office/powerpoint/2010/main" val="161182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4"/>
          <p:cNvSpPr>
            <a:spLocks noGrp="1"/>
          </p:cNvSpPr>
          <p:nvPr>
            <p:ph type="ftr" sz="quarter" idx="11"/>
          </p:nvPr>
        </p:nvSpPr>
        <p:spPr>
          <a:noFill/>
        </p:spPr>
        <p:txBody>
          <a:bodyPr/>
          <a:lstStyle/>
          <a:p>
            <a:r>
              <a:rPr lang="en-US"/>
              <a:t>CPSC 422, Lecture 27</a:t>
            </a:r>
          </a:p>
        </p:txBody>
      </p:sp>
      <p:sp>
        <p:nvSpPr>
          <p:cNvPr id="4101" name="Slide Number Placeholder 5"/>
          <p:cNvSpPr>
            <a:spLocks noGrp="1"/>
          </p:cNvSpPr>
          <p:nvPr>
            <p:ph type="sldNum" sz="quarter" idx="12"/>
          </p:nvPr>
        </p:nvSpPr>
        <p:spPr>
          <a:noFill/>
        </p:spPr>
        <p:txBody>
          <a:bodyPr/>
          <a:lstStyle/>
          <a:p>
            <a:fld id="{BA9F9DD4-D79D-4D6A-8517-A928D9449788}" type="slidenum">
              <a:rPr lang="en-US" smtClean="0"/>
              <a:pPr/>
              <a:t>3</a:t>
            </a:fld>
            <a:endParaRPr lang="en-US"/>
          </a:p>
        </p:txBody>
      </p:sp>
      <p:sp>
        <p:nvSpPr>
          <p:cNvPr id="4102" name="Rectangle 2"/>
          <p:cNvSpPr>
            <a:spLocks noGrp="1" noChangeArrowheads="1"/>
          </p:cNvSpPr>
          <p:nvPr>
            <p:ph type="title"/>
          </p:nvPr>
        </p:nvSpPr>
        <p:spPr>
          <a:xfrm>
            <a:off x="609600" y="304800"/>
            <a:ext cx="7772400" cy="1143000"/>
          </a:xfrm>
        </p:spPr>
        <p:txBody>
          <a:bodyPr/>
          <a:lstStyle/>
          <a:p>
            <a:pPr eaLnBrk="1" hangingPunct="1"/>
            <a:r>
              <a:rPr lang="en-US"/>
              <a:t>Sample PCFG</a:t>
            </a:r>
          </a:p>
        </p:txBody>
      </p:sp>
      <p:pic>
        <p:nvPicPr>
          <p:cNvPr id="4103" name="Picture 5" descr="fig12"/>
          <p:cNvPicPr>
            <a:picLocks noGrp="1" noChangeAspect="1" noChangeArrowheads="1"/>
          </p:cNvPicPr>
          <p:nvPr>
            <p:ph idx="1"/>
          </p:nvPr>
        </p:nvPicPr>
        <p:blipFill>
          <a:blip r:embed="rId3" cstate="print"/>
          <a:srcRect/>
          <a:stretch>
            <a:fillRect/>
          </a:stretch>
        </p:blipFill>
        <p:spPr>
          <a:xfrm>
            <a:off x="685800" y="1539875"/>
            <a:ext cx="8001000" cy="4522788"/>
          </a:xfrm>
          <a:noFill/>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66800" y="1651680"/>
              <a:ext cx="6181920" cy="2229840"/>
            </p14:xfrm>
          </p:contentPart>
        </mc:Choice>
        <mc:Fallback xmlns="">
          <p:pic>
            <p:nvPicPr>
              <p:cNvPr id="2" name="Ink 1"/>
              <p:cNvPicPr/>
              <p:nvPr/>
            </p:nvPicPr>
            <p:blipFill>
              <a:blip r:embed="rId5"/>
              <a:stretch>
                <a:fillRect/>
              </a:stretch>
            </p:blipFill>
            <p:spPr>
              <a:xfrm>
                <a:off x="755640" y="1640160"/>
                <a:ext cx="6199200" cy="2254320"/>
              </a:xfrm>
              <a:prstGeom prst="rect">
                <a:avLst/>
              </a:prstGeom>
            </p:spPr>
          </p:pic>
        </mc:Fallback>
      </mc:AlternateContent>
    </p:spTree>
    <p:extLst>
      <p:ext uri="{BB962C8B-B14F-4D97-AF65-F5344CB8AC3E}">
        <p14:creationId xmlns:p14="http://schemas.microsoft.com/office/powerpoint/2010/main" val="1475520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33401" y="3688065"/>
            <a:ext cx="7698190" cy="1513973"/>
          </a:xfrm>
        </p:spPr>
        <p:txBody>
          <a:bodyPr/>
          <a:lstStyle/>
          <a:p>
            <a:pPr marL="0" indent="0">
              <a:buNone/>
            </a:pPr>
            <a:r>
              <a:rPr lang="en-CA" sz="2000" b="0" dirty="0">
                <a:solidFill>
                  <a:schemeClr val="accent2"/>
                </a:solidFill>
              </a:rPr>
              <a:t>Grammar as a Foreign Language</a:t>
            </a:r>
          </a:p>
          <a:p>
            <a:pPr marL="0" indent="0">
              <a:buNone/>
            </a:pPr>
            <a:r>
              <a:rPr lang="en-CA" sz="1800" dirty="0"/>
              <a:t>Computation and Language</a:t>
            </a:r>
            <a:r>
              <a:rPr lang="en-CA" sz="1800" b="0" dirty="0"/>
              <a:t> [</a:t>
            </a:r>
            <a:r>
              <a:rPr lang="en-CA" sz="1800" b="0" dirty="0">
                <a:hlinkClick r:id="rId2"/>
              </a:rPr>
              <a:t>cs.CL</a:t>
            </a:r>
            <a:r>
              <a:rPr lang="en-CA" sz="1800" b="0" dirty="0"/>
              <a:t>]</a:t>
            </a:r>
            <a:r>
              <a:rPr lang="en-CA" sz="1800" dirty="0"/>
              <a:t> </a:t>
            </a:r>
            <a:r>
              <a:rPr lang="en-CA" sz="1800" b="0" dirty="0"/>
              <a:t>Published 24 Dec 2014</a:t>
            </a:r>
            <a:br>
              <a:rPr lang="en-CA" sz="1800" dirty="0"/>
            </a:br>
            <a:r>
              <a:rPr lang="en-CA" sz="1800" b="0" dirty="0"/>
              <a:t>Updated 9 Jun 2015 </a:t>
            </a:r>
          </a:p>
          <a:p>
            <a:pPr marL="0" indent="0">
              <a:buNone/>
            </a:pPr>
            <a:r>
              <a:rPr lang="en-CA" sz="1800" b="0" dirty="0"/>
              <a:t>O. </a:t>
            </a:r>
            <a:r>
              <a:rPr lang="en-CA" sz="1800" b="0" dirty="0" err="1"/>
              <a:t>Vinyals</a:t>
            </a:r>
            <a:r>
              <a:rPr lang="en-CA" sz="1800" b="0" dirty="0"/>
              <a:t>, L. Kaiser, T. Koo, S. </a:t>
            </a:r>
            <a:r>
              <a:rPr lang="en-CA" sz="1800" b="0" dirty="0" err="1"/>
              <a:t>Petrov</a:t>
            </a:r>
            <a:r>
              <a:rPr lang="en-CA" sz="1800" b="0" dirty="0"/>
              <a:t>, I. </a:t>
            </a:r>
            <a:r>
              <a:rPr lang="en-CA" sz="1800" b="0" dirty="0" err="1"/>
              <a:t>Sutskever</a:t>
            </a:r>
            <a:r>
              <a:rPr lang="en-CA" sz="1800" b="0" dirty="0"/>
              <a:t>, G. Hinton   </a:t>
            </a:r>
            <a:r>
              <a:rPr lang="en-CA" sz="1800" b="0" i="1" dirty="0"/>
              <a:t>Google</a:t>
            </a:r>
          </a:p>
          <a:p>
            <a:endParaRPr lang="en-CA" dirty="0"/>
          </a:p>
        </p:txBody>
      </p:sp>
      <p:sp>
        <p:nvSpPr>
          <p:cNvPr id="5" name="Footer Placeholder 4"/>
          <p:cNvSpPr>
            <a:spLocks noGrp="1"/>
          </p:cNvSpPr>
          <p:nvPr>
            <p:ph type="ftr" sz="quarter" idx="11"/>
          </p:nvPr>
        </p:nvSpPr>
        <p:spPr/>
        <p:txBody>
          <a:bodyPr/>
          <a:lstStyle/>
          <a:p>
            <a:pPr>
              <a:defRPr/>
            </a:pPr>
            <a:r>
              <a:rPr lang="en-US"/>
              <a:t>CPSC 422, Lecture 27</a:t>
            </a:r>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30</a:t>
            </a:fld>
            <a:endParaRPr lang="en-US"/>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0"/>
            <a:ext cx="7698190" cy="371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504702" y="54102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CA" sz="1800" b="0" dirty="0">
                <a:solidFill>
                  <a:schemeClr val="accent2"/>
                </a:solidFill>
              </a:rPr>
              <a:t>Fast and Accurate Shift-Reduce Constituent Parsing </a:t>
            </a:r>
            <a:r>
              <a:rPr lang="en-CA" sz="1800" b="0" dirty="0"/>
              <a:t>by </a:t>
            </a:r>
            <a:r>
              <a:rPr lang="en-CA" sz="1800" b="0" dirty="0" err="1"/>
              <a:t>Muhua</a:t>
            </a:r>
            <a:r>
              <a:rPr lang="en-CA" sz="1800" b="0" dirty="0"/>
              <a:t> Zhu, Yue Zhang, Wenliang Chen, Min Zhang and </a:t>
            </a:r>
            <a:r>
              <a:rPr lang="en-CA" sz="1800" b="0" dirty="0" err="1"/>
              <a:t>Jingbo</a:t>
            </a:r>
            <a:r>
              <a:rPr lang="en-CA" sz="1800" b="0" dirty="0"/>
              <a:t> Zhu (ACL - 2013)</a:t>
            </a:r>
            <a:endParaRPr lang="en-CA" sz="2400" b="0" kern="0"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7007116" y="1913438"/>
              <a:ext cx="366120" cy="15840"/>
            </p14:xfrm>
          </p:contentPart>
        </mc:Choice>
        <mc:Fallback xmlns="">
          <p:pic>
            <p:nvPicPr>
              <p:cNvPr id="9" name="Ink 8"/>
              <p:cNvPicPr/>
              <p:nvPr/>
            </p:nvPicPr>
            <p:blipFill>
              <a:blip r:embed="rId5"/>
              <a:stretch>
                <a:fillRect/>
              </a:stretch>
            </p:blipFill>
            <p:spPr>
              <a:xfrm>
                <a:off x="6935116" y="1769438"/>
                <a:ext cx="510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7816680" y="539640"/>
              <a:ext cx="684720" cy="866160"/>
            </p14:xfrm>
          </p:contentPart>
        </mc:Choice>
        <mc:Fallback xmlns="">
          <p:pic>
            <p:nvPicPr>
              <p:cNvPr id="10" name="Ink 9"/>
              <p:cNvPicPr/>
              <p:nvPr/>
            </p:nvPicPr>
            <p:blipFill>
              <a:blip r:embed="rId7"/>
              <a:stretch>
                <a:fillRect/>
              </a:stretch>
            </p:blipFill>
            <p:spPr>
              <a:xfrm>
                <a:off x="7805880" y="530280"/>
                <a:ext cx="70632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7607880" y="489240"/>
              <a:ext cx="171360" cy="1068120"/>
            </p14:xfrm>
          </p:contentPart>
        </mc:Choice>
        <mc:Fallback xmlns="">
          <p:pic>
            <p:nvPicPr>
              <p:cNvPr id="11" name="Ink 10"/>
              <p:cNvPicPr/>
              <p:nvPr/>
            </p:nvPicPr>
            <p:blipFill>
              <a:blip r:embed="rId9"/>
              <a:stretch>
                <a:fillRect/>
              </a:stretch>
            </p:blipFill>
            <p:spPr>
              <a:xfrm>
                <a:off x="7605360" y="486720"/>
                <a:ext cx="183960" cy="107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1876756" y="1877078"/>
              <a:ext cx="462600" cy="48240"/>
            </p14:xfrm>
          </p:contentPart>
        </mc:Choice>
        <mc:Fallback xmlns="">
          <p:pic>
            <p:nvPicPr>
              <p:cNvPr id="12" name="Ink 11"/>
              <p:cNvPicPr/>
              <p:nvPr/>
            </p:nvPicPr>
            <p:blipFill>
              <a:blip r:embed="rId11"/>
              <a:stretch>
                <a:fillRect/>
              </a:stretch>
            </p:blipFill>
            <p:spPr>
              <a:xfrm>
                <a:off x="1804756" y="1733078"/>
                <a:ext cx="606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7392316" y="5515238"/>
              <a:ext cx="414000" cy="59760"/>
            </p14:xfrm>
          </p:contentPart>
        </mc:Choice>
        <mc:Fallback xmlns="">
          <p:pic>
            <p:nvPicPr>
              <p:cNvPr id="13" name="Ink 12"/>
              <p:cNvPicPr/>
              <p:nvPr/>
            </p:nvPicPr>
            <p:blipFill>
              <a:blip r:embed="rId13"/>
              <a:stretch>
                <a:fillRect/>
              </a:stretch>
            </p:blipFill>
            <p:spPr>
              <a:xfrm>
                <a:off x="7320316" y="5371238"/>
                <a:ext cx="558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6862756" y="1517798"/>
              <a:ext cx="568440" cy="26640"/>
            </p14:xfrm>
          </p:contentPart>
        </mc:Choice>
        <mc:Fallback xmlns="">
          <p:pic>
            <p:nvPicPr>
              <p:cNvPr id="14" name="Ink 13"/>
              <p:cNvPicPr/>
              <p:nvPr/>
            </p:nvPicPr>
            <p:blipFill>
              <a:blip r:embed="rId15"/>
              <a:stretch>
                <a:fillRect/>
              </a:stretch>
            </p:blipFill>
            <p:spPr>
              <a:xfrm>
                <a:off x="6790756" y="1373798"/>
                <a:ext cx="7124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504702" y="3954970"/>
              <a:ext cx="63720" cy="885600"/>
            </p14:xfrm>
          </p:contentPart>
        </mc:Choice>
        <mc:Fallback xmlns="">
          <p:pic>
            <p:nvPicPr>
              <p:cNvPr id="15" name="Ink 14"/>
              <p:cNvPicPr/>
              <p:nvPr/>
            </p:nvPicPr>
            <p:blipFill>
              <a:blip r:embed="rId17"/>
              <a:stretch>
                <a:fillRect/>
              </a:stretch>
            </p:blipFill>
            <p:spPr>
              <a:xfrm>
                <a:off x="432702" y="3810970"/>
                <a:ext cx="207720" cy="1173600"/>
              </a:xfrm>
              <a:prstGeom prst="rect">
                <a:avLst/>
              </a:prstGeom>
            </p:spPr>
          </p:pic>
        </mc:Fallback>
      </mc:AlternateContent>
    </p:spTree>
    <p:extLst>
      <p:ext uri="{BB962C8B-B14F-4D97-AF65-F5344CB8AC3E}">
        <p14:creationId xmlns:p14="http://schemas.microsoft.com/office/powerpoint/2010/main" val="2675517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CA" sz="3600" dirty="0"/>
              <a:t>Very recent paper (NAACL 2018) </a:t>
            </a:r>
            <a:r>
              <a:rPr lang="en-CA" sz="2400" dirty="0">
                <a:highlight>
                  <a:srgbClr val="FFFF00"/>
                </a:highlight>
              </a:rPr>
              <a:t>(not required for 422)</a:t>
            </a:r>
            <a:endParaRPr lang="en-CA" sz="3600" dirty="0">
              <a:highlight>
                <a:srgbClr val="FFFF00"/>
              </a:highlight>
            </a:endParaRPr>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Analysis, </a:t>
            </a:r>
          </a:p>
          <a:p>
            <a:pPr marL="0" indent="0" algn="ctr">
              <a:buNone/>
            </a:pPr>
            <a:r>
              <a:rPr lang="en-CA" sz="1800" b="0" dirty="0" err="1"/>
              <a:t>D.Gaddy</a:t>
            </a:r>
            <a:r>
              <a:rPr lang="en-CA" sz="1800" b="0" dirty="0"/>
              <a:t>, M. Stern, D. Klein, Computer Science ., Univ. of California, Berkeley</a:t>
            </a:r>
          </a:p>
          <a:p>
            <a:pPr marL="0" indent="0" algn="ctr">
              <a:buNone/>
            </a:pPr>
            <a:endParaRPr lang="en-CA" sz="2000" dirty="0"/>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 422, Lecture 27</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31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52400" y="1677754"/>
                <a:ext cx="8991600" cy="47859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1800" dirty="0"/>
                  <a:t>Abstractly, our model consists of a single scoring function </a:t>
                </a:r>
                <a:r>
                  <a:rPr lang="en-CA" sz="1800" b="1" i="1" dirty="0"/>
                  <a:t>s(</a:t>
                </a:r>
                <a:r>
                  <a:rPr lang="en-CA" sz="1800" b="1" i="1" dirty="0" err="1"/>
                  <a:t>i</a:t>
                </a:r>
                <a:r>
                  <a:rPr lang="en-CA" sz="1800" b="1" i="1" dirty="0"/>
                  <a:t>, j, l) </a:t>
                </a:r>
                <a:r>
                  <a:rPr lang="en-CA" sz="1800" dirty="0"/>
                  <a:t>that assigns a real-valued score to every label </a:t>
                </a:r>
                <a14:m>
                  <m:oMath xmlns:m="http://schemas.openxmlformats.org/officeDocument/2006/math">
                    <m:r>
                      <a:rPr lang="en-CA" sz="1800" b="1" i="1" smtClean="0">
                        <a:latin typeface="Cambria Math" panose="02040503050406030204" pitchFamily="18" charset="0"/>
                      </a:rPr>
                      <m:t>𝒍</m:t>
                    </m:r>
                  </m:oMath>
                </a14:m>
                <a:r>
                  <a:rPr lang="en-CA" sz="1800" dirty="0"/>
                  <a:t> for each </a:t>
                </a:r>
                <a:r>
                  <a:rPr lang="en-CA" sz="1800" b="1" i="1" dirty="0"/>
                  <a:t>span(</a:t>
                </a:r>
                <a:r>
                  <a:rPr lang="en-CA" sz="1800" b="1" i="1" dirty="0" err="1"/>
                  <a:t>i</a:t>
                </a:r>
                <a:r>
                  <a:rPr lang="en-CA" sz="1800" b="1" i="1" dirty="0"/>
                  <a:t>, j) </a:t>
                </a:r>
                <a:r>
                  <a:rPr lang="en-CA" sz="1800" dirty="0"/>
                  <a:t>in an input sentence.</a:t>
                </a:r>
              </a:p>
              <a:p>
                <a:pPr marL="285750" indent="-285750">
                  <a:spcBef>
                    <a:spcPts val="600"/>
                  </a:spcBef>
                  <a:buFont typeface="Arial" panose="020B0604020202020204" pitchFamily="34" charset="0"/>
                  <a:buChar char="•"/>
                </a:pPr>
                <a:r>
                  <a:rPr lang="en-CA" sz="1800" dirty="0">
                    <a:solidFill>
                      <a:schemeClr val="bg2"/>
                    </a:solidFill>
                  </a:rPr>
                  <a:t>We take the set of available labels to be the collection of </a:t>
                </a:r>
                <a:r>
                  <a:rPr lang="en-CA" sz="1800" b="1" dirty="0">
                    <a:solidFill>
                      <a:schemeClr val="bg2"/>
                    </a:solidFill>
                  </a:rPr>
                  <a:t>all non-terminals </a:t>
                </a:r>
                <a:r>
                  <a:rPr lang="en-CA" sz="1800" dirty="0">
                    <a:solidFill>
                      <a:schemeClr val="bg2"/>
                    </a:solidFill>
                  </a:rPr>
                  <a:t>… in the training data,</a:t>
                </a:r>
              </a:p>
              <a:p>
                <a:pPr marL="285750" indent="-285750">
                  <a:spcBef>
                    <a:spcPts val="600"/>
                  </a:spcBef>
                  <a:buFont typeface="Arial" panose="020B0604020202020204" pitchFamily="34" charset="0"/>
                  <a:buChar char="•"/>
                </a:pPr>
                <a:r>
                  <a:rPr lang="en-CA" sz="1800" dirty="0">
                    <a:solidFill>
                      <a:schemeClr val="bg2"/>
                    </a:solidFill>
                  </a:rPr>
                  <a:t>To build up to spans, we first run a </a:t>
                </a:r>
                <a:r>
                  <a:rPr lang="en-CA" sz="1800" b="1" dirty="0">
                    <a:solidFill>
                      <a:schemeClr val="bg2"/>
                    </a:solidFill>
                  </a:rPr>
                  <a:t>bidirectional LSTM </a:t>
                </a:r>
                <a:r>
                  <a:rPr lang="en-CA" sz="1800" dirty="0">
                    <a:solidFill>
                      <a:schemeClr val="bg2"/>
                    </a:solidFill>
                  </a:rPr>
                  <a:t>over the sequence of word representations for an input sentence</a:t>
                </a:r>
              </a:p>
              <a:p>
                <a:pPr marL="285750" indent="-285750">
                  <a:spcBef>
                    <a:spcPts val="600"/>
                  </a:spcBef>
                  <a:buFont typeface="Arial" panose="020B0604020202020204" pitchFamily="34" charset="0"/>
                  <a:buChar char="•"/>
                </a:pPr>
                <a:r>
                  <a:rPr lang="en-CA" sz="1800" dirty="0">
                    <a:solidFill>
                      <a:schemeClr val="bg2"/>
                    </a:solidFill>
                  </a:rPr>
                  <a:t>we implement the label scoring function by feeding the span representation through a one </a:t>
                </a:r>
                <a:r>
                  <a:rPr lang="en-CA" sz="1800" b="1" dirty="0">
                    <a:solidFill>
                      <a:schemeClr val="bg2"/>
                    </a:solidFill>
                  </a:rPr>
                  <a:t>layer feedforward network </a:t>
                </a:r>
                <a:r>
                  <a:rPr lang="en-CA" sz="1800" dirty="0">
                    <a:solidFill>
                      <a:schemeClr val="bg2"/>
                    </a:solidFill>
                  </a:rPr>
                  <a:t>whose output dimensionality equals the number of possible labels</a:t>
                </a:r>
              </a:p>
              <a:p>
                <a:pPr marL="285750" indent="-285750">
                  <a:spcBef>
                    <a:spcPts val="600"/>
                  </a:spcBef>
                  <a:buFont typeface="Arial" panose="020B0604020202020204" pitchFamily="34" charset="0"/>
                  <a:buChar char="•"/>
                </a:pPr>
                <a:r>
                  <a:rPr lang="en-CA" sz="1800" dirty="0"/>
                  <a:t>…. we can still employ a </a:t>
                </a:r>
                <a:r>
                  <a:rPr lang="en-CA" sz="1800" b="1" dirty="0"/>
                  <a:t>CKY-style algorithm </a:t>
                </a:r>
                <a:r>
                  <a:rPr lang="en-CA" sz="1800" dirty="0"/>
                  <a:t>for efficient globally optimal inference …..</a:t>
                </a:r>
              </a:p>
              <a:p>
                <a:pPr marL="285750" indent="-285750">
                  <a:spcBef>
                    <a:spcPts val="600"/>
                  </a:spcBef>
                  <a:buFont typeface="Arial" panose="020B0604020202020204" pitchFamily="34" charset="0"/>
                  <a:buChar char="•"/>
                </a:pPr>
                <a:r>
                  <a:rPr lang="en-CA" sz="1800" dirty="0"/>
                  <a:t>“We find that our model implicitly learns to encode much of the same information that was explicitly provided by grammars and lexicons in the past, indicating that this scaffolding </a:t>
                </a:r>
                <a:r>
                  <a:rPr lang="en-CA" sz="1800" dirty="0">
                    <a:solidFill>
                      <a:srgbClr val="FF0000"/>
                    </a:solidFill>
                  </a:rPr>
                  <a:t>can largely be subsumed</a:t>
                </a:r>
                <a:r>
                  <a:rPr lang="en-CA" sz="1800" dirty="0"/>
                  <a:t> by powerful general-purpose neural machinery</a:t>
                </a:r>
              </a:p>
              <a:p>
                <a:pPr marL="285750" indent="-285750">
                  <a:spcBef>
                    <a:spcPts val="600"/>
                  </a:spcBef>
                  <a:buFont typeface="Arial" panose="020B0604020202020204" pitchFamily="34" charset="0"/>
                  <a:buChar char="•"/>
                </a:pPr>
                <a:r>
                  <a:rPr lang="en-CA" sz="1800" dirty="0"/>
                  <a:t>Also this one does </a:t>
                </a:r>
                <a:r>
                  <a:rPr lang="en-CA" sz="1800" b="1" dirty="0"/>
                  <a:t>(92.08 F1 on PTB)</a:t>
                </a:r>
                <a:r>
                  <a:rPr lang="en-CA" sz="1800" dirty="0"/>
                  <a:t> </a:t>
                </a:r>
              </a:p>
              <a:p>
                <a:pPr>
                  <a:spcBef>
                    <a:spcPts val="600"/>
                  </a:spcBef>
                </a:pPr>
                <a:endParaRPr lang="en-CA"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 y="1677754"/>
                <a:ext cx="8991600" cy="4785926"/>
              </a:xfrm>
              <a:prstGeom prst="rect">
                <a:avLst/>
              </a:prstGeom>
              <a:blipFill>
                <a:blip r:embed="rId3"/>
                <a:stretch>
                  <a:fillRect l="-407" t="-637" r="-1017"/>
                </a:stretch>
              </a:blipFill>
            </p:spPr>
            <p:txBody>
              <a:bodyPr/>
              <a:lstStyle/>
              <a:p>
                <a:r>
                  <a:rPr lang="en-CA">
                    <a:noFill/>
                  </a:rPr>
                  <a:t> </a:t>
                </a:r>
              </a:p>
            </p:txBody>
          </p:sp>
        </mc:Fallback>
      </mc:AlternateContent>
    </p:spTree>
    <p:extLst>
      <p:ext uri="{BB962C8B-B14F-4D97-AF65-F5344CB8AC3E}">
        <p14:creationId xmlns:p14="http://schemas.microsoft.com/office/powerpoint/2010/main" val="23946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91" y="3328380"/>
            <a:ext cx="7772400" cy="1143000"/>
          </a:xfrm>
        </p:spPr>
        <p:txBody>
          <a:bodyPr/>
          <a:lstStyle/>
          <a:p>
            <a:r>
              <a:rPr lang="en-CA" dirty="0"/>
              <a:t>Beyond NLP……. Planning…..</a:t>
            </a:r>
          </a:p>
        </p:txBody>
      </p:sp>
      <p:sp>
        <p:nvSpPr>
          <p:cNvPr id="3" name="Content Placeholder 2"/>
          <p:cNvSpPr>
            <a:spLocks noGrp="1"/>
          </p:cNvSpPr>
          <p:nvPr>
            <p:ph sz="half" idx="1"/>
          </p:nvPr>
        </p:nvSpPr>
        <p:spPr>
          <a:xfrm>
            <a:off x="457200" y="4343400"/>
            <a:ext cx="8534400" cy="2057400"/>
          </a:xfrm>
        </p:spPr>
        <p:txBody>
          <a:bodyPr/>
          <a:lstStyle/>
          <a:p>
            <a:r>
              <a:rPr lang="en-CA" sz="2400" b="0" dirty="0"/>
              <a:t>Li, N</a:t>
            </a:r>
            <a:r>
              <a:rPr lang="en-CA" sz="2400" dirty="0"/>
              <a:t>.</a:t>
            </a:r>
            <a:r>
              <a:rPr lang="en-CA" sz="2400" b="0" dirty="0"/>
              <a:t>, Cushing, W., </a:t>
            </a:r>
            <a:r>
              <a:rPr lang="en-CA" sz="2400" b="0" dirty="0" err="1"/>
              <a:t>Kambhampati</a:t>
            </a:r>
            <a:r>
              <a:rPr lang="en-CA" sz="2400" b="0" dirty="0"/>
              <a:t>, S., &amp; Yoon, S. (2012). Learning </a:t>
            </a:r>
            <a:r>
              <a:rPr lang="en-CA" sz="2400" b="0" dirty="0">
                <a:solidFill>
                  <a:srgbClr val="00B050"/>
                </a:solidFill>
              </a:rPr>
              <a:t>probabilistic hierarchical task networks</a:t>
            </a:r>
            <a:r>
              <a:rPr lang="en-CA" sz="2400" b="0" dirty="0"/>
              <a:t> as </a:t>
            </a:r>
            <a:r>
              <a:rPr lang="en-CA" sz="2400" b="0" dirty="0">
                <a:solidFill>
                  <a:srgbClr val="00B050"/>
                </a:solidFill>
              </a:rPr>
              <a:t>probabilistic context-free grammars</a:t>
            </a:r>
            <a:r>
              <a:rPr lang="en-CA" sz="2400" b="0" dirty="0"/>
              <a:t> to capture user preferences. ACM Transactions on Intelligent Systems and Technology. (</a:t>
            </a:r>
            <a:r>
              <a:rPr lang="en-CA" sz="2400" b="0" dirty="0" err="1"/>
              <a:t>CMU+Arizona</a:t>
            </a:r>
            <a:r>
              <a:rPr lang="en-CA" sz="2400" b="0" dirty="0"/>
              <a:t> State)</a:t>
            </a:r>
            <a:endParaRPr lang="en-CA" sz="2400" dirty="0"/>
          </a:p>
        </p:txBody>
      </p:sp>
      <p:sp>
        <p:nvSpPr>
          <p:cNvPr id="5" name="Footer Placeholder 4"/>
          <p:cNvSpPr>
            <a:spLocks noGrp="1"/>
          </p:cNvSpPr>
          <p:nvPr>
            <p:ph type="ftr" sz="quarter" idx="11"/>
          </p:nvPr>
        </p:nvSpPr>
        <p:spPr/>
        <p:txBody>
          <a:bodyPr/>
          <a:lstStyle/>
          <a:p>
            <a:pPr>
              <a:defRPr/>
            </a:pPr>
            <a:r>
              <a:rPr lang="en-US">
                <a:solidFill>
                  <a:srgbClr val="000000"/>
                </a:solidFill>
              </a:rPr>
              <a:t>CPSC 422, Lecture 27</a:t>
            </a:r>
          </a:p>
        </p:txBody>
      </p:sp>
      <p:sp>
        <p:nvSpPr>
          <p:cNvPr id="6" name="Slide Number Placeholder 5"/>
          <p:cNvSpPr>
            <a:spLocks noGrp="1"/>
          </p:cNvSpPr>
          <p:nvPr>
            <p:ph type="sldNum" sz="quarter" idx="12"/>
          </p:nvPr>
        </p:nvSpPr>
        <p:spPr/>
        <p:txBody>
          <a:bodyPr/>
          <a:lstStyle/>
          <a:p>
            <a:pPr>
              <a:defRPr/>
            </a:pPr>
            <a:fld id="{6BE4BB77-9662-4B11-B03B-A1466343284C}" type="slidenum">
              <a:rPr lang="en-US" smtClean="0">
                <a:solidFill>
                  <a:srgbClr val="000000"/>
                </a:solidFill>
              </a:rPr>
              <a:pPr>
                <a:defRPr/>
              </a:pPr>
              <a:t>32</a:t>
            </a:fld>
            <a:endParaRPr lang="en-US">
              <a:solidFill>
                <a:srgbClr val="000000"/>
              </a:solidFill>
            </a:endParaRPr>
          </a:p>
        </p:txBody>
      </p:sp>
      <p:sp>
        <p:nvSpPr>
          <p:cNvPr id="7" name="Title 1"/>
          <p:cNvSpPr txBox="1">
            <a:spLocks/>
          </p:cNvSpPr>
          <p:nvPr/>
        </p:nvSpPr>
        <p:spPr bwMode="auto">
          <a:xfrm>
            <a:off x="304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kern="0" dirty="0">
                <a:solidFill>
                  <a:srgbClr val="3333CC"/>
                </a:solidFill>
              </a:rPr>
              <a:t>CKY/PCFG Beyond syntax……. Discourse Parsing….. And Dialog</a:t>
            </a:r>
          </a:p>
        </p:txBody>
      </p:sp>
      <p:sp>
        <p:nvSpPr>
          <p:cNvPr id="8" name="Content Placeholder 2"/>
          <p:cNvSpPr>
            <a:spLocks noGrp="1"/>
          </p:cNvSpPr>
          <p:nvPr>
            <p:ph sz="half" idx="1"/>
          </p:nvPr>
        </p:nvSpPr>
        <p:spPr>
          <a:xfrm>
            <a:off x="304800" y="1447800"/>
            <a:ext cx="8534400" cy="762000"/>
          </a:xfrm>
        </p:spPr>
        <p:txBody>
          <a:bodyPr/>
          <a:lstStyle/>
          <a:p>
            <a:r>
              <a:rPr lang="en-CA" dirty="0"/>
              <a:t>CKY Probabilistic parsing Paper in Reading</a:t>
            </a:r>
            <a:endParaRPr lang="en-CA" b="0" dirty="0"/>
          </a:p>
          <a:p>
            <a:endParaRPr lang="en-CA" dirty="0"/>
          </a:p>
        </p:txBody>
      </p:sp>
      <p:sp>
        <p:nvSpPr>
          <p:cNvPr id="9" name="Content Placeholder 2"/>
          <p:cNvSpPr>
            <a:spLocks noGrp="1"/>
          </p:cNvSpPr>
          <p:nvPr>
            <p:ph sz="half" idx="1"/>
          </p:nvPr>
        </p:nvSpPr>
        <p:spPr>
          <a:xfrm>
            <a:off x="285466" y="2286000"/>
            <a:ext cx="8534400" cy="762000"/>
          </a:xfrm>
        </p:spPr>
        <p:txBody>
          <a:bodyPr/>
          <a:lstStyle/>
          <a:p>
            <a:r>
              <a:rPr lang="en-CA" sz="2400" dirty="0"/>
              <a:t>Conversation Trees: A Grammar Model for Topic Structure in Forums, Annie Louis and Shay B. Cohen, EMNLP 2015. [corpus]</a:t>
            </a:r>
          </a:p>
          <a:p>
            <a:endParaRPr lang="en" dirty="0"/>
          </a:p>
        </p:txBody>
      </p:sp>
    </p:spTree>
    <p:extLst>
      <p:ext uri="{BB962C8B-B14F-4D97-AF65-F5344CB8AC3E}">
        <p14:creationId xmlns:p14="http://schemas.microsoft.com/office/powerpoint/2010/main" val="168666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1"/>
                </a:solidFill>
              </a:rPr>
              <a:t>Discovering Discourse Structure: Computational Tasks</a:t>
            </a:r>
            <a:endParaRPr lang="en-CA" dirty="0"/>
          </a:p>
        </p:txBody>
      </p:sp>
      <p:sp>
        <p:nvSpPr>
          <p:cNvPr id="5" name="Footer Placeholder 4"/>
          <p:cNvSpPr>
            <a:spLocks noGrp="1"/>
          </p:cNvSpPr>
          <p:nvPr>
            <p:ph type="ftr" sz="quarter" idx="11"/>
          </p:nvPr>
        </p:nvSpPr>
        <p:spPr/>
        <p:txBody>
          <a:bodyPr/>
          <a:lstStyle/>
          <a:p>
            <a:pPr>
              <a:defRPr/>
            </a:pPr>
            <a:r>
              <a:rPr lang="en-US">
                <a:solidFill>
                  <a:srgbClr val="000000"/>
                </a:solidFill>
              </a:rPr>
              <a:t>CPSC 422, Lecture 27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33</a:t>
            </a:fld>
            <a:endParaRPr lang="en-US" dirty="0">
              <a:solidFill>
                <a:srgbClr val="000000"/>
              </a:solidFill>
            </a:endParaRPr>
          </a:p>
        </p:txBody>
      </p:sp>
      <p:sp>
        <p:nvSpPr>
          <p:cNvPr id="7" name="TextBox 6"/>
          <p:cNvSpPr txBox="1"/>
          <p:nvPr/>
        </p:nvSpPr>
        <p:spPr>
          <a:xfrm>
            <a:off x="484909" y="1613648"/>
            <a:ext cx="8174182" cy="759960"/>
          </a:xfrm>
          <a:prstGeom prst="rect">
            <a:avLst/>
          </a:prstGeom>
          <a:noFill/>
          <a:ln>
            <a:solidFill>
              <a:srgbClr val="C00000"/>
            </a:solidFill>
          </a:ln>
        </p:spPr>
        <p:txBody>
          <a:bodyPr wrap="square" lIns="82048" tIns="41025" rIns="82048" bIns="41025" rtlCol="0">
            <a:spAutoFit/>
          </a:bodyPr>
          <a:lstStyle/>
          <a:p>
            <a:pPr algn="just" eaLnBrk="0" hangingPunct="0"/>
            <a:r>
              <a:rPr lang="en-CA" sz="2200" i="1" dirty="0">
                <a:solidFill>
                  <a:srgbClr val="000000"/>
                </a:solidFill>
                <a:latin typeface="Arial"/>
              </a:rPr>
              <a:t>The bank was hamstrung in its efforts to face the challenges of a changing market by its links to the government, analysts say. </a:t>
            </a:r>
          </a:p>
        </p:txBody>
      </p:sp>
      <p:pic>
        <p:nvPicPr>
          <p:cNvPr id="8" name="Picture 2"/>
          <p:cNvPicPr>
            <a:picLocks noChangeAspect="1" noChangeArrowheads="1"/>
          </p:cNvPicPr>
          <p:nvPr/>
        </p:nvPicPr>
        <p:blipFill>
          <a:blip r:embed="rId3" cstate="print"/>
          <a:srcRect/>
          <a:stretch>
            <a:fillRect/>
          </a:stretch>
        </p:blipFill>
        <p:spPr bwMode="auto">
          <a:xfrm>
            <a:off x="484909" y="4168588"/>
            <a:ext cx="8104909" cy="2218765"/>
          </a:xfrm>
          <a:prstGeom prst="rect">
            <a:avLst/>
          </a:prstGeom>
          <a:noFill/>
          <a:ln w="9525">
            <a:solidFill>
              <a:srgbClr val="C00000"/>
            </a:solidFill>
            <a:miter lim="800000"/>
            <a:headEnd/>
            <a:tailEnd/>
          </a:ln>
        </p:spPr>
      </p:pic>
      <p:sp>
        <p:nvSpPr>
          <p:cNvPr id="9" name="Down Arrow 8"/>
          <p:cNvSpPr/>
          <p:nvPr/>
        </p:nvSpPr>
        <p:spPr bwMode="auto">
          <a:xfrm>
            <a:off x="4225637" y="2420472"/>
            <a:ext cx="415636" cy="470647"/>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048" tIns="41025" rIns="82048" bIns="41025" numCol="1" rtlCol="0" anchor="t" anchorCtr="0" compatLnSpc="1">
            <a:prstTxWarp prst="textNoShape">
              <a:avLst/>
            </a:prstTxWarp>
          </a:bodyPr>
          <a:lstStyle/>
          <a:p>
            <a:pPr eaLnBrk="0" hangingPunct="0"/>
            <a:endParaRPr lang="en-CA" sz="2200" dirty="0">
              <a:solidFill>
                <a:srgbClr val="FFFFFF"/>
              </a:solidFill>
            </a:endParaRPr>
          </a:p>
        </p:txBody>
      </p:sp>
      <p:sp>
        <p:nvSpPr>
          <p:cNvPr id="21" name="TextBox 20"/>
          <p:cNvSpPr txBox="1"/>
          <p:nvPr/>
        </p:nvSpPr>
        <p:spPr>
          <a:xfrm>
            <a:off x="346365" y="2938866"/>
            <a:ext cx="2563091" cy="636857"/>
          </a:xfrm>
          <a:prstGeom prst="rect">
            <a:avLst/>
          </a:prstGeom>
          <a:noFill/>
          <a:ln>
            <a:solidFill>
              <a:srgbClr val="C00000"/>
            </a:solidFill>
          </a:ln>
        </p:spPr>
        <p:txBody>
          <a:bodyPr wrap="square" lIns="82048" tIns="41025" rIns="82048" bIns="41025" rtlCol="0">
            <a:spAutoFit/>
          </a:bodyPr>
          <a:lstStyle/>
          <a:p>
            <a:pPr eaLnBrk="0" hangingPunct="0"/>
            <a:r>
              <a:rPr lang="en-CA" sz="1800" i="1" dirty="0">
                <a:solidFill>
                  <a:srgbClr val="000000"/>
                </a:solidFill>
                <a:latin typeface="Arial"/>
              </a:rPr>
              <a:t>The bank was hamstrung in its efforts</a:t>
            </a:r>
          </a:p>
        </p:txBody>
      </p:sp>
      <p:sp>
        <p:nvSpPr>
          <p:cNvPr id="22" name="TextBox 21"/>
          <p:cNvSpPr txBox="1"/>
          <p:nvPr/>
        </p:nvSpPr>
        <p:spPr>
          <a:xfrm>
            <a:off x="3048000" y="2884552"/>
            <a:ext cx="4156364" cy="698412"/>
          </a:xfrm>
          <a:prstGeom prst="rect">
            <a:avLst/>
          </a:prstGeom>
          <a:noFill/>
          <a:ln>
            <a:solidFill>
              <a:srgbClr val="C00000"/>
            </a:solidFill>
          </a:ln>
        </p:spPr>
        <p:txBody>
          <a:bodyPr wrap="square" lIns="82048" tIns="41025" rIns="82048" bIns="41025" rtlCol="0">
            <a:spAutoFit/>
          </a:bodyPr>
          <a:lstStyle/>
          <a:p>
            <a:pPr eaLnBrk="0" hangingPunct="0"/>
            <a:r>
              <a:rPr lang="en-CA" sz="1800" i="1" dirty="0">
                <a:solidFill>
                  <a:srgbClr val="000000"/>
                </a:solidFill>
                <a:latin typeface="Arial"/>
              </a:rPr>
              <a:t>to face the challenges of a changing </a:t>
            </a:r>
          </a:p>
          <a:p>
            <a:pPr eaLnBrk="0" hangingPunct="0"/>
            <a:r>
              <a:rPr lang="en-CA" sz="1800" i="1" dirty="0">
                <a:solidFill>
                  <a:srgbClr val="000000"/>
                </a:solidFill>
                <a:latin typeface="Arial"/>
              </a:rPr>
              <a:t>market by its links to the government,</a:t>
            </a:r>
            <a:r>
              <a:rPr lang="en-CA" sz="2200" i="1" dirty="0">
                <a:solidFill>
                  <a:srgbClr val="000000"/>
                </a:solidFill>
                <a:latin typeface="Arial"/>
              </a:rPr>
              <a:t> </a:t>
            </a:r>
          </a:p>
        </p:txBody>
      </p:sp>
      <p:sp>
        <p:nvSpPr>
          <p:cNvPr id="23" name="TextBox 22"/>
          <p:cNvSpPr txBox="1"/>
          <p:nvPr/>
        </p:nvSpPr>
        <p:spPr>
          <a:xfrm>
            <a:off x="7273636" y="3008728"/>
            <a:ext cx="1524000" cy="359858"/>
          </a:xfrm>
          <a:prstGeom prst="rect">
            <a:avLst/>
          </a:prstGeom>
          <a:noFill/>
          <a:ln>
            <a:solidFill>
              <a:srgbClr val="C00000"/>
            </a:solidFill>
          </a:ln>
        </p:spPr>
        <p:txBody>
          <a:bodyPr wrap="square" lIns="82048" tIns="41025" rIns="82048" bIns="41025" rtlCol="0">
            <a:spAutoFit/>
          </a:bodyPr>
          <a:lstStyle/>
          <a:p>
            <a:pPr algn="just" eaLnBrk="0" hangingPunct="0"/>
            <a:r>
              <a:rPr lang="en-CA" sz="1800" i="1" dirty="0">
                <a:solidFill>
                  <a:srgbClr val="000000"/>
                </a:solidFill>
                <a:latin typeface="Arial"/>
              </a:rPr>
              <a:t>analysts say. </a:t>
            </a:r>
          </a:p>
        </p:txBody>
      </p:sp>
      <p:sp>
        <p:nvSpPr>
          <p:cNvPr id="24" name="Down Arrow 23"/>
          <p:cNvSpPr/>
          <p:nvPr/>
        </p:nvSpPr>
        <p:spPr bwMode="auto">
          <a:xfrm>
            <a:off x="4225637" y="3630707"/>
            <a:ext cx="415636" cy="470647"/>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048" tIns="41025" rIns="82048" bIns="41025" numCol="1" rtlCol="0" anchor="t" anchorCtr="0" compatLnSpc="1">
            <a:prstTxWarp prst="textNoShape">
              <a:avLst/>
            </a:prstTxWarp>
          </a:bodyPr>
          <a:lstStyle/>
          <a:p>
            <a:pPr eaLnBrk="0" hangingPunct="0"/>
            <a:endParaRPr lang="en-CA" sz="2200" dirty="0">
              <a:solidFill>
                <a:srgbClr val="FFFFFF"/>
              </a:solidFill>
            </a:endParaRPr>
          </a:p>
        </p:txBody>
      </p:sp>
      <p:sp>
        <p:nvSpPr>
          <p:cNvPr id="25" name="TextBox 24"/>
          <p:cNvSpPr txBox="1"/>
          <p:nvPr/>
        </p:nvSpPr>
        <p:spPr>
          <a:xfrm>
            <a:off x="900545" y="2420472"/>
            <a:ext cx="3048000" cy="359858"/>
          </a:xfrm>
          <a:prstGeom prst="rect">
            <a:avLst/>
          </a:prstGeom>
          <a:noFill/>
          <a:ln>
            <a:solidFill>
              <a:srgbClr val="C00000"/>
            </a:solidFill>
          </a:ln>
        </p:spPr>
        <p:txBody>
          <a:bodyPr wrap="square" lIns="82048" tIns="41025" rIns="82048" bIns="41025" rtlCol="0">
            <a:spAutoFit/>
          </a:bodyPr>
          <a:lstStyle/>
          <a:p>
            <a:pPr algn="just" eaLnBrk="0" hangingPunct="0"/>
            <a:r>
              <a:rPr lang="en-CA" sz="1800" b="1" dirty="0">
                <a:solidFill>
                  <a:srgbClr val="0000FF"/>
                </a:solidFill>
                <a:latin typeface="Arial"/>
              </a:rPr>
              <a:t>Discourse Segmentation</a:t>
            </a:r>
          </a:p>
        </p:txBody>
      </p:sp>
      <p:sp>
        <p:nvSpPr>
          <p:cNvPr id="26" name="TextBox 25"/>
          <p:cNvSpPr txBox="1"/>
          <p:nvPr/>
        </p:nvSpPr>
        <p:spPr>
          <a:xfrm>
            <a:off x="969818" y="3681081"/>
            <a:ext cx="3048000" cy="359858"/>
          </a:xfrm>
          <a:prstGeom prst="rect">
            <a:avLst/>
          </a:prstGeom>
          <a:noFill/>
          <a:ln>
            <a:solidFill>
              <a:srgbClr val="C00000"/>
            </a:solidFill>
          </a:ln>
        </p:spPr>
        <p:txBody>
          <a:bodyPr wrap="square" lIns="82048" tIns="41025" rIns="82048" bIns="41025" rtlCol="0">
            <a:spAutoFit/>
          </a:bodyPr>
          <a:lstStyle/>
          <a:p>
            <a:pPr algn="just" eaLnBrk="0" hangingPunct="0"/>
            <a:r>
              <a:rPr lang="en-CA" sz="1800" b="1" dirty="0">
                <a:solidFill>
                  <a:srgbClr val="0000FF"/>
                </a:solidFill>
                <a:latin typeface="Arial"/>
              </a:rPr>
              <a:t>Discourse Parsing</a:t>
            </a:r>
          </a:p>
        </p:txBody>
      </p:sp>
      <p:sp>
        <p:nvSpPr>
          <p:cNvPr id="15" name="TextBox 14"/>
          <p:cNvSpPr txBox="1"/>
          <p:nvPr/>
        </p:nvSpPr>
        <p:spPr>
          <a:xfrm>
            <a:off x="277091" y="3496235"/>
            <a:ext cx="346364" cy="420930"/>
          </a:xfrm>
          <a:prstGeom prst="rect">
            <a:avLst/>
          </a:prstGeom>
          <a:noFill/>
        </p:spPr>
        <p:txBody>
          <a:bodyPr wrap="square" lIns="82048" tIns="41025" rIns="82048" bIns="41025" rtlCol="0">
            <a:spAutoFit/>
          </a:bodyPr>
          <a:lstStyle/>
          <a:p>
            <a:pPr eaLnBrk="0" hangingPunct="0"/>
            <a:r>
              <a:rPr lang="en-CA" sz="2200" dirty="0">
                <a:solidFill>
                  <a:srgbClr val="FF0000"/>
                </a:solidFill>
                <a:latin typeface="Arial"/>
              </a:rPr>
              <a:t>1</a:t>
            </a:r>
          </a:p>
        </p:txBody>
      </p:sp>
      <p:sp>
        <p:nvSpPr>
          <p:cNvPr id="16" name="TextBox 15"/>
          <p:cNvSpPr txBox="1"/>
          <p:nvPr/>
        </p:nvSpPr>
        <p:spPr>
          <a:xfrm>
            <a:off x="6858000" y="3545952"/>
            <a:ext cx="346364" cy="420930"/>
          </a:xfrm>
          <a:prstGeom prst="rect">
            <a:avLst/>
          </a:prstGeom>
          <a:noFill/>
        </p:spPr>
        <p:txBody>
          <a:bodyPr wrap="square" lIns="82048" tIns="41025" rIns="82048" bIns="41025" rtlCol="0">
            <a:spAutoFit/>
          </a:bodyPr>
          <a:lstStyle/>
          <a:p>
            <a:pPr eaLnBrk="0" hangingPunct="0"/>
            <a:r>
              <a:rPr lang="en-CA" sz="2200" dirty="0">
                <a:solidFill>
                  <a:srgbClr val="FF0000"/>
                </a:solidFill>
                <a:latin typeface="Arial"/>
              </a:rPr>
              <a:t>2</a:t>
            </a:r>
          </a:p>
        </p:txBody>
      </p:sp>
      <p:sp>
        <p:nvSpPr>
          <p:cNvPr id="17" name="TextBox 16"/>
          <p:cNvSpPr txBox="1"/>
          <p:nvPr/>
        </p:nvSpPr>
        <p:spPr>
          <a:xfrm>
            <a:off x="8520545" y="3429000"/>
            <a:ext cx="346364" cy="420930"/>
          </a:xfrm>
          <a:prstGeom prst="rect">
            <a:avLst/>
          </a:prstGeom>
          <a:noFill/>
        </p:spPr>
        <p:txBody>
          <a:bodyPr wrap="square" lIns="82048" tIns="41025" rIns="82048" bIns="41025" rtlCol="0">
            <a:spAutoFit/>
          </a:bodyPr>
          <a:lstStyle/>
          <a:p>
            <a:pPr eaLnBrk="0" hangingPunct="0"/>
            <a:r>
              <a:rPr lang="en-CA" sz="2200" dirty="0">
                <a:solidFill>
                  <a:srgbClr val="FF0000"/>
                </a:solidFill>
                <a:latin typeface="Arial"/>
              </a:rPr>
              <a:t>3</a:t>
            </a:r>
          </a:p>
        </p:txBody>
      </p:sp>
    </p:spTree>
    <p:extLst>
      <p:ext uri="{BB962C8B-B14F-4D97-AF65-F5344CB8AC3E}">
        <p14:creationId xmlns:p14="http://schemas.microsoft.com/office/powerpoint/2010/main" val="33454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par>
                                <p:cTn id="41" presetID="3" presetClass="entr" presetSubtype="1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1" grpId="0" animBg="1"/>
      <p:bldP spid="22" grpId="0" animBg="1"/>
      <p:bldP spid="23" grpId="0" animBg="1"/>
      <p:bldP spid="24" grpId="0" animBg="1"/>
      <p:bldP spid="25" grpId="0" animBg="1"/>
      <p:bldP spid="26" grpId="0" animBg="1"/>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27</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34</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1543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27</a:t>
            </a:r>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512004"/>
            <a:ext cx="8820472" cy="4355396"/>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b="0" dirty="0">
                <a:solidFill>
                  <a:srgbClr val="000000"/>
                </a:solidFill>
                <a:latin typeface="Arial" panose="020B0604020202020204" pitchFamily="34" charset="0"/>
                <a:cs typeface="Arial" panose="020B0604020202020204" pitchFamily="34" charset="0"/>
              </a:rPr>
              <a:t>Describe the key steps of CKY probabilistic parsing</a:t>
            </a:r>
          </a:p>
          <a:p>
            <a:pPr marL="457200" indent="-457200">
              <a:buFont typeface="Arial" panose="020B0604020202020204" pitchFamily="34" charset="0"/>
              <a:buChar char="•"/>
            </a:pPr>
            <a:r>
              <a:rPr lang="en-CA" b="0" dirty="0">
                <a:solidFill>
                  <a:srgbClr val="000000"/>
                </a:solidFill>
                <a:latin typeface="Arial" panose="020B0604020202020204" pitchFamily="34" charset="0"/>
                <a:cs typeface="Arial" panose="020B0604020202020204" pitchFamily="34" charset="0"/>
              </a:rPr>
              <a:t>Motivate introduction of structural and lexical dependencies</a:t>
            </a:r>
          </a:p>
          <a:p>
            <a:pPr marL="457200" indent="-457200">
              <a:buFont typeface="Arial" panose="020B0604020202020204" pitchFamily="34" charset="0"/>
              <a:buChar char="•"/>
            </a:pPr>
            <a:r>
              <a:rPr lang="en-CA" b="0" dirty="0">
                <a:solidFill>
                  <a:srgbClr val="000000"/>
                </a:solidFill>
                <a:latin typeface="Arial" panose="020B0604020202020204" pitchFamily="34" charset="0"/>
                <a:cs typeface="Arial" panose="020B0604020202020204" pitchFamily="34" charset="0"/>
              </a:rPr>
              <a:t>Describe how to deal with these dependencies within the PCFG framework</a:t>
            </a: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fld id="{2F066222-366E-4C6E-B591-71E0EC782398}" type="slidenum">
              <a:rPr lang="en-US" smtClean="0"/>
              <a:pPr>
                <a:defRPr/>
              </a:pPr>
              <a:t>35</a:t>
            </a:fld>
            <a:endParaRPr lang="en-US"/>
          </a:p>
        </p:txBody>
      </p:sp>
    </p:spTree>
    <p:extLst>
      <p:ext uri="{BB962C8B-B14F-4D97-AF65-F5344CB8AC3E}">
        <p14:creationId xmlns:p14="http://schemas.microsoft.com/office/powerpoint/2010/main" val="2818348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7" y="0"/>
            <a:ext cx="8915400" cy="1219200"/>
          </a:xfrm>
        </p:spPr>
        <p:txBody>
          <a:bodyPr/>
          <a:lstStyle/>
          <a:p>
            <a:r>
              <a:rPr lang="en-CA" dirty="0"/>
              <a:t>Next class on Fri</a:t>
            </a:r>
          </a:p>
        </p:txBody>
      </p:sp>
      <p:sp>
        <p:nvSpPr>
          <p:cNvPr id="3" name="Text Placeholder 2"/>
          <p:cNvSpPr>
            <a:spLocks noGrp="1"/>
          </p:cNvSpPr>
          <p:nvPr>
            <p:ph type="body" sz="half" idx="1"/>
          </p:nvPr>
        </p:nvSpPr>
        <p:spPr>
          <a:xfrm>
            <a:off x="0" y="1143000"/>
            <a:ext cx="9177523" cy="3429000"/>
          </a:xfrm>
        </p:spPr>
        <p:txBody>
          <a:bodyPr/>
          <a:lstStyle/>
          <a:p>
            <a:pPr marL="457200" indent="-457200">
              <a:buFont typeface="Arial" panose="020B0604020202020204" pitchFamily="34" charset="0"/>
              <a:buChar char="•"/>
            </a:pPr>
            <a:r>
              <a:rPr lang="en-CA" dirty="0"/>
              <a:t>We will start Markov Logics</a:t>
            </a:r>
          </a:p>
        </p:txBody>
      </p:sp>
      <p:sp>
        <p:nvSpPr>
          <p:cNvPr id="6" name="Footer Placeholder 5"/>
          <p:cNvSpPr>
            <a:spLocks noGrp="1"/>
          </p:cNvSpPr>
          <p:nvPr>
            <p:ph type="ftr" sz="quarter" idx="11"/>
          </p:nvPr>
        </p:nvSpPr>
        <p:spPr/>
        <p:txBody>
          <a:bodyPr/>
          <a:lstStyle/>
          <a:p>
            <a:r>
              <a:rPr lang="en-US" altLang="en-US"/>
              <a:t>CPSC 422, Lecture 27</a:t>
            </a: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36</a:t>
            </a:fld>
            <a:endParaRPr lang="en-US" altLang="en-US"/>
          </a:p>
        </p:txBody>
      </p:sp>
      <p:sp>
        <p:nvSpPr>
          <p:cNvPr id="8" name="Title 1"/>
          <p:cNvSpPr txBox="1">
            <a:spLocks/>
          </p:cNvSpPr>
          <p:nvPr/>
        </p:nvSpPr>
        <p:spPr bwMode="auto">
          <a:xfrm>
            <a:off x="106339" y="3581400"/>
            <a:ext cx="8915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kern="0" dirty="0"/>
              <a:t>Assignment-3 due on Mon 29th</a:t>
            </a:r>
          </a:p>
          <a:p>
            <a:r>
              <a:rPr lang="en-CA" kern="0" dirty="0"/>
              <a:t>Assignment-4 will be out on the same day</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8867520" y="1278360"/>
              <a:ext cx="177480" cy="1254240"/>
            </p14:xfrm>
          </p:contentPart>
        </mc:Choice>
        <mc:Fallback xmlns="">
          <p:pic>
            <p:nvPicPr>
              <p:cNvPr id="4" name="Ink 3"/>
              <p:cNvPicPr/>
              <p:nvPr/>
            </p:nvPicPr>
            <p:blipFill>
              <a:blip r:embed="rId4"/>
              <a:stretch>
                <a:fillRect/>
              </a:stretch>
            </p:blipFill>
            <p:spPr>
              <a:xfrm>
                <a:off x="8854920" y="1267560"/>
                <a:ext cx="202680" cy="1273320"/>
              </a:xfrm>
              <a:prstGeom prst="rect">
                <a:avLst/>
              </a:prstGeom>
            </p:spPr>
          </p:pic>
        </mc:Fallback>
      </mc:AlternateContent>
      <p:sp>
        <p:nvSpPr>
          <p:cNvPr id="10" name="Rectangle 2">
            <a:extLst>
              <a:ext uri="{FF2B5EF4-FFF2-40B4-BE49-F238E27FC236}">
                <a16:creationId xmlns:a16="http://schemas.microsoft.com/office/drawing/2014/main" id="{D48476FF-C0C3-4D19-9377-7811DAB3A70E}"/>
              </a:ext>
            </a:extLst>
          </p:cNvPr>
          <p:cNvSpPr>
            <a:spLocks noChangeArrowheads="1"/>
          </p:cNvSpPr>
          <p:nvPr/>
        </p:nvSpPr>
        <p:spPr bwMode="auto">
          <a:xfrm>
            <a:off x="1143000" y="1930578"/>
            <a:ext cx="65532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11" name="Object 4">
            <a:extLst>
              <a:ext uri="{FF2B5EF4-FFF2-40B4-BE49-F238E27FC236}">
                <a16:creationId xmlns:a16="http://schemas.microsoft.com/office/drawing/2014/main" id="{868F7DB9-7EDA-4215-8522-990057F0404B}"/>
              </a:ext>
            </a:extLst>
          </p:cNvPr>
          <p:cNvGraphicFramePr>
            <a:graphicFrameLocks noChangeAspect="1"/>
          </p:cNvGraphicFramePr>
          <p:nvPr>
            <p:extLst>
              <p:ext uri="{D42A27DB-BD31-4B8C-83A1-F6EECF244321}">
                <p14:modId xmlns:p14="http://schemas.microsoft.com/office/powerpoint/2010/main" val="3320766824"/>
              </p:ext>
            </p:extLst>
          </p:nvPr>
        </p:nvGraphicFramePr>
        <p:xfrm>
          <a:off x="1174750" y="2006778"/>
          <a:ext cx="6096000" cy="852488"/>
        </p:xfrm>
        <a:graphic>
          <a:graphicData uri="http://schemas.openxmlformats.org/presentationml/2006/ole">
            <mc:AlternateContent xmlns:mc="http://schemas.openxmlformats.org/markup-compatibility/2006">
              <mc:Choice xmlns:v="urn:schemas-microsoft-com:vml" Requires="v">
                <p:oleObj spid="_x0000_s97286" name="Equation" r:id="rId5" imgW="3085920" imgH="431640" progId="Equation.3">
                  <p:embed/>
                </p:oleObj>
              </mc:Choice>
              <mc:Fallback>
                <p:oleObj name="Equation" r:id="rId5" imgW="3085920" imgH="431640" progId="Equation.3">
                  <p:embed/>
                  <p:pic>
                    <p:nvPicPr>
                      <p:cNvPr id="512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750" y="2006778"/>
                        <a:ext cx="6096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5">
            <a:extLst>
              <a:ext uri="{FF2B5EF4-FFF2-40B4-BE49-F238E27FC236}">
                <a16:creationId xmlns:a16="http://schemas.microsoft.com/office/drawing/2014/main" id="{362A471A-B7D6-443A-8518-FAF5C46F976F}"/>
              </a:ext>
            </a:extLst>
          </p:cNvPr>
          <p:cNvSpPr>
            <a:spLocks noChangeArrowheads="1"/>
          </p:cNvSpPr>
          <p:nvPr/>
        </p:nvSpPr>
        <p:spPr bwMode="auto">
          <a:xfrm>
            <a:off x="457200" y="1930578"/>
            <a:ext cx="6858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13" name="Object 6">
            <a:extLst>
              <a:ext uri="{FF2B5EF4-FFF2-40B4-BE49-F238E27FC236}">
                <a16:creationId xmlns:a16="http://schemas.microsoft.com/office/drawing/2014/main" id="{DADB76BA-A749-4A71-84FD-0E0B8C859151}"/>
              </a:ext>
            </a:extLst>
          </p:cNvPr>
          <p:cNvGraphicFramePr>
            <a:graphicFrameLocks noChangeAspect="1"/>
          </p:cNvGraphicFramePr>
          <p:nvPr>
            <p:extLst>
              <p:ext uri="{D42A27DB-BD31-4B8C-83A1-F6EECF244321}">
                <p14:modId xmlns:p14="http://schemas.microsoft.com/office/powerpoint/2010/main" val="304132337"/>
              </p:ext>
            </p:extLst>
          </p:nvPr>
        </p:nvGraphicFramePr>
        <p:xfrm>
          <a:off x="596900" y="1997253"/>
          <a:ext cx="425450" cy="803275"/>
        </p:xfrm>
        <a:graphic>
          <a:graphicData uri="http://schemas.openxmlformats.org/presentationml/2006/ole">
            <mc:AlternateContent xmlns:mc="http://schemas.openxmlformats.org/markup-compatibility/2006">
              <mc:Choice xmlns:v="urn:schemas-microsoft-com:vml" Requires="v">
                <p:oleObj spid="_x0000_s97287" name="Equation" r:id="rId7" imgW="215640" imgH="406080" progId="Equation.3">
                  <p:embed/>
                </p:oleObj>
              </mc:Choice>
              <mc:Fallback>
                <p:oleObj name="Equation" r:id="rId7" imgW="215640" imgH="406080" progId="Equation.3">
                  <p:embed/>
                  <p:pic>
                    <p:nvPicPr>
                      <p:cNvPr id="5123"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0" y="1997253"/>
                        <a:ext cx="4254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26076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97024-FCCC-4E7E-96C5-82EAC6D4277B}"/>
              </a:ext>
            </a:extLst>
          </p:cNvPr>
          <p:cNvSpPr>
            <a:spLocks noGrp="1"/>
          </p:cNvSpPr>
          <p:nvPr>
            <p:ph type="title"/>
          </p:nvPr>
        </p:nvSpPr>
        <p:spPr/>
        <p:txBody>
          <a:bodyPr/>
          <a:lstStyle/>
          <a:p>
            <a:r>
              <a:rPr lang="en-CA" dirty="0"/>
              <a:t>NOT REQUIRED !</a:t>
            </a:r>
          </a:p>
        </p:txBody>
      </p:sp>
      <p:sp>
        <p:nvSpPr>
          <p:cNvPr id="3" name="Text Placeholder 2">
            <a:extLst>
              <a:ext uri="{FF2B5EF4-FFF2-40B4-BE49-F238E27FC236}">
                <a16:creationId xmlns:a16="http://schemas.microsoft.com/office/drawing/2014/main" id="{7074750F-0139-4866-8DDC-705B62E8A871}"/>
              </a:ext>
            </a:extLst>
          </p:cNvPr>
          <p:cNvSpPr>
            <a:spLocks noGrp="1"/>
          </p:cNvSpPr>
          <p:nvPr>
            <p:ph type="body" sz="half" idx="1"/>
          </p:nvPr>
        </p:nvSpPr>
        <p:spPr/>
        <p:txBody>
          <a:bodyPr/>
          <a:lstStyle/>
          <a:p>
            <a:endParaRPr lang="en-CA"/>
          </a:p>
        </p:txBody>
      </p:sp>
      <p:sp>
        <p:nvSpPr>
          <p:cNvPr id="4" name="Content Placeholder 3">
            <a:extLst>
              <a:ext uri="{FF2B5EF4-FFF2-40B4-BE49-F238E27FC236}">
                <a16:creationId xmlns:a16="http://schemas.microsoft.com/office/drawing/2014/main" id="{8A6093EF-DE51-4097-A854-449ABF9173A9}"/>
              </a:ext>
            </a:extLst>
          </p:cNvPr>
          <p:cNvSpPr>
            <a:spLocks noGrp="1"/>
          </p:cNvSpPr>
          <p:nvPr>
            <p:ph sz="quarter" idx="2"/>
          </p:nvPr>
        </p:nvSpPr>
        <p:spPr/>
        <p:txBody>
          <a:bodyPr/>
          <a:lstStyle/>
          <a:p>
            <a:endParaRPr lang="en-CA"/>
          </a:p>
        </p:txBody>
      </p:sp>
      <p:sp>
        <p:nvSpPr>
          <p:cNvPr id="5" name="Content Placeholder 4">
            <a:extLst>
              <a:ext uri="{FF2B5EF4-FFF2-40B4-BE49-F238E27FC236}">
                <a16:creationId xmlns:a16="http://schemas.microsoft.com/office/drawing/2014/main" id="{36896BC2-C636-422F-82F3-4C83D87BA1F2}"/>
              </a:ext>
            </a:extLst>
          </p:cNvPr>
          <p:cNvSpPr>
            <a:spLocks noGrp="1"/>
          </p:cNvSpPr>
          <p:nvPr>
            <p:ph sz="quarter" idx="3"/>
          </p:nvPr>
        </p:nvSpPr>
        <p:spPr/>
        <p:txBody>
          <a:bodyPr/>
          <a:lstStyle/>
          <a:p>
            <a:endParaRPr lang="en-CA"/>
          </a:p>
        </p:txBody>
      </p:sp>
      <p:sp>
        <p:nvSpPr>
          <p:cNvPr id="6" name="Footer Placeholder 5">
            <a:extLst>
              <a:ext uri="{FF2B5EF4-FFF2-40B4-BE49-F238E27FC236}">
                <a16:creationId xmlns:a16="http://schemas.microsoft.com/office/drawing/2014/main" id="{A7CE3D9B-1DBD-475D-BADC-7632DA517262}"/>
              </a:ext>
            </a:extLst>
          </p:cNvPr>
          <p:cNvSpPr>
            <a:spLocks noGrp="1"/>
          </p:cNvSpPr>
          <p:nvPr>
            <p:ph type="ftr" sz="quarter" idx="11"/>
          </p:nvPr>
        </p:nvSpPr>
        <p:spPr/>
        <p:txBody>
          <a:bodyPr/>
          <a:lstStyle/>
          <a:p>
            <a:pPr>
              <a:defRPr/>
            </a:pPr>
            <a:r>
              <a:rPr lang="en-US"/>
              <a:t>CPSC 422, Lecture 27</a:t>
            </a:r>
          </a:p>
        </p:txBody>
      </p:sp>
      <p:sp>
        <p:nvSpPr>
          <p:cNvPr id="7" name="Slide Number Placeholder 6">
            <a:extLst>
              <a:ext uri="{FF2B5EF4-FFF2-40B4-BE49-F238E27FC236}">
                <a16:creationId xmlns:a16="http://schemas.microsoft.com/office/drawing/2014/main" id="{9D3A16B3-EB6B-44D1-B840-E4FDEC77A2A0}"/>
              </a:ext>
            </a:extLst>
          </p:cNvPr>
          <p:cNvSpPr>
            <a:spLocks noGrp="1"/>
          </p:cNvSpPr>
          <p:nvPr>
            <p:ph type="sldNum" sz="quarter" idx="12"/>
          </p:nvPr>
        </p:nvSpPr>
        <p:spPr/>
        <p:txBody>
          <a:bodyPr/>
          <a:lstStyle/>
          <a:p>
            <a:pPr>
              <a:defRPr/>
            </a:pPr>
            <a:fld id="{AAF33C04-4D8D-48EA-B376-F98300AB45DF}" type="slidenum">
              <a:rPr lang="en-US" smtClean="0"/>
              <a:pPr>
                <a:defRPr/>
              </a:pPr>
              <a:t>37</a:t>
            </a:fld>
            <a:endParaRPr lang="en-US"/>
          </a:p>
        </p:txBody>
      </p:sp>
    </p:spTree>
    <p:extLst>
      <p:ext uri="{BB962C8B-B14F-4D97-AF65-F5344CB8AC3E}">
        <p14:creationId xmlns:p14="http://schemas.microsoft.com/office/powerpoint/2010/main" val="1795552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Analysis, </a:t>
            </a:r>
          </a:p>
          <a:p>
            <a:pPr marL="0" indent="0" algn="ctr">
              <a:buNone/>
            </a:pPr>
            <a:r>
              <a:rPr lang="en-CA" sz="1800" b="0" dirty="0" err="1"/>
              <a:t>D.Gaddy</a:t>
            </a:r>
            <a:r>
              <a:rPr lang="en-CA" sz="1800" b="0" dirty="0"/>
              <a:t>, M. Stern, D. Klein, Computer Science ., Univ. of California, 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91047EFB-DC46-41B1-84E5-74338F2BE2FE}" type="datetime1">
              <a:rPr lang="en-US" smtClean="0"/>
              <a:t>3/24/2021</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2020-21</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38</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52400" y="1677754"/>
                <a:ext cx="8991600" cy="252376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2400" dirty="0"/>
                  <a:t>Abstractly, our model consists of a single scoring function </a:t>
                </a:r>
                <a:r>
                  <a:rPr lang="en-CA" sz="2400" b="1" i="1" dirty="0"/>
                  <a:t>s(</a:t>
                </a:r>
                <a:r>
                  <a:rPr lang="en-CA" sz="2400" b="1" i="1" dirty="0" err="1"/>
                  <a:t>i</a:t>
                </a:r>
                <a:r>
                  <a:rPr lang="en-CA" sz="2400" b="1" i="1" dirty="0"/>
                  <a:t>, j, l) </a:t>
                </a:r>
                <a:r>
                  <a:rPr lang="en-CA" sz="2400" dirty="0"/>
                  <a:t>that assigns a real-valued score to every label </a:t>
                </a:r>
                <a14:m>
                  <m:oMath xmlns:m="http://schemas.openxmlformats.org/officeDocument/2006/math">
                    <m:r>
                      <a:rPr lang="en-CA" sz="2400" b="1" i="1" smtClean="0">
                        <a:latin typeface="Cambria Math" panose="02040503050406030204" pitchFamily="18" charset="0"/>
                      </a:rPr>
                      <m:t>𝒍</m:t>
                    </m:r>
                  </m:oMath>
                </a14:m>
                <a:r>
                  <a:rPr lang="en-CA" sz="2400" dirty="0"/>
                  <a:t> for each </a:t>
                </a:r>
                <a:r>
                  <a:rPr lang="en-CA" sz="2400" b="1" i="1" dirty="0"/>
                  <a:t>span(</a:t>
                </a:r>
                <a:r>
                  <a:rPr lang="en-CA" sz="2400" b="1" i="1" dirty="0" err="1"/>
                  <a:t>i</a:t>
                </a:r>
                <a:r>
                  <a:rPr lang="en-CA" sz="2400" b="1" i="1" dirty="0"/>
                  <a:t>, j) </a:t>
                </a:r>
                <a:r>
                  <a:rPr lang="en-CA" sz="2400" dirty="0"/>
                  <a:t>in an input sentence.</a:t>
                </a:r>
              </a:p>
              <a:p>
                <a:pPr marL="285750" indent="-285750">
                  <a:spcBef>
                    <a:spcPts val="600"/>
                  </a:spcBef>
                  <a:buFont typeface="Arial" panose="020B0604020202020204" pitchFamily="34" charset="0"/>
                  <a:buChar char="•"/>
                </a:pPr>
                <a:r>
                  <a:rPr lang="en-CA" sz="2400" dirty="0"/>
                  <a:t>We take the set of available labels to be the collection of </a:t>
                </a:r>
                <a:r>
                  <a:rPr lang="en-CA" sz="2400" b="1" dirty="0"/>
                  <a:t>all non-terminals </a:t>
                </a:r>
                <a:r>
                  <a:rPr lang="en-CA" sz="2400" dirty="0"/>
                  <a:t>… in the training data,</a:t>
                </a:r>
              </a:p>
              <a:p>
                <a:pPr>
                  <a:spcBef>
                    <a:spcPts val="600"/>
                  </a:spcBef>
                </a:pPr>
                <a:endParaRPr lang="en-CA"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 y="1677754"/>
                <a:ext cx="8991600" cy="2523768"/>
              </a:xfrm>
              <a:prstGeom prst="rect">
                <a:avLst/>
              </a:prstGeom>
              <a:blipFill>
                <a:blip r:embed="rId3"/>
                <a:stretch>
                  <a:fillRect l="-881" t="-1932"/>
                </a:stretch>
              </a:blipFill>
            </p:spPr>
            <p:txBody>
              <a:bodyPr/>
              <a:lstStyle/>
              <a:p>
                <a:r>
                  <a:rPr lang="en-CA">
                    <a:noFill/>
                  </a:rPr>
                  <a:t> </a:t>
                </a:r>
              </a:p>
            </p:txBody>
          </p:sp>
        </mc:Fallback>
      </mc:AlternateContent>
      <p:sp>
        <p:nvSpPr>
          <p:cNvPr id="8" name="TextBox 7"/>
          <p:cNvSpPr txBox="1"/>
          <p:nvPr/>
        </p:nvSpPr>
        <p:spPr>
          <a:xfrm>
            <a:off x="4302492" y="602311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methods !</a:t>
            </a:r>
          </a:p>
          <a:p>
            <a:r>
              <a:rPr lang="en-CA" dirty="0">
                <a:latin typeface="+mj-lt"/>
              </a:rPr>
              <a:t>You should be able to understand most of this !</a:t>
            </a:r>
          </a:p>
        </p:txBody>
      </p:sp>
      <mc:AlternateContent xmlns:mc="http://schemas.openxmlformats.org/markup-compatibility/2006" xmlns:p14="http://schemas.microsoft.com/office/powerpoint/2010/main">
        <mc:Choice Requires="p14">
          <p:contentPart p14:bwMode="auto" r:id="rId4">
            <p14:nvContentPartPr>
              <p14:cNvPr id="85" name="Ink 84">
                <a:extLst>
                  <a:ext uri="{FF2B5EF4-FFF2-40B4-BE49-F238E27FC236}">
                    <a16:creationId xmlns:a16="http://schemas.microsoft.com/office/drawing/2014/main" id="{F3C6B66D-3F35-4CDC-A964-41B9ACD2D652}"/>
                  </a:ext>
                </a:extLst>
              </p14:cNvPr>
              <p14:cNvContentPartPr/>
              <p14:nvPr/>
            </p14:nvContentPartPr>
            <p14:xfrm>
              <a:off x="7291408" y="2260080"/>
              <a:ext cx="1129680" cy="61920"/>
            </p14:xfrm>
          </p:contentPart>
        </mc:Choice>
        <mc:Fallback xmlns="">
          <p:pic>
            <p:nvPicPr>
              <p:cNvPr id="85" name="Ink 84">
                <a:extLst>
                  <a:ext uri="{FF2B5EF4-FFF2-40B4-BE49-F238E27FC236}">
                    <a16:creationId xmlns:a16="http://schemas.microsoft.com/office/drawing/2014/main" id="{F3C6B66D-3F35-4CDC-A964-41B9ACD2D652}"/>
                  </a:ext>
                </a:extLst>
              </p:cNvPr>
              <p:cNvPicPr/>
              <p:nvPr/>
            </p:nvPicPr>
            <p:blipFill>
              <a:blip r:embed="rId5"/>
              <a:stretch>
                <a:fillRect/>
              </a:stretch>
            </p:blipFill>
            <p:spPr>
              <a:xfrm>
                <a:off x="7255408" y="2188080"/>
                <a:ext cx="1201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7" name="Ink 86">
                <a:extLst>
                  <a:ext uri="{FF2B5EF4-FFF2-40B4-BE49-F238E27FC236}">
                    <a16:creationId xmlns:a16="http://schemas.microsoft.com/office/drawing/2014/main" id="{439FE023-C6A8-45E0-B955-1F9D744846DE}"/>
                  </a:ext>
                </a:extLst>
              </p14:cNvPr>
              <p14:cNvContentPartPr/>
              <p14:nvPr/>
            </p14:nvContentPartPr>
            <p14:xfrm>
              <a:off x="5389168" y="2218320"/>
              <a:ext cx="912600" cy="30240"/>
            </p14:xfrm>
          </p:contentPart>
        </mc:Choice>
        <mc:Fallback xmlns="">
          <p:pic>
            <p:nvPicPr>
              <p:cNvPr id="87" name="Ink 86">
                <a:extLst>
                  <a:ext uri="{FF2B5EF4-FFF2-40B4-BE49-F238E27FC236}">
                    <a16:creationId xmlns:a16="http://schemas.microsoft.com/office/drawing/2014/main" id="{439FE023-C6A8-45E0-B955-1F9D744846DE}"/>
                  </a:ext>
                </a:extLst>
              </p:cNvPr>
              <p:cNvPicPr/>
              <p:nvPr/>
            </p:nvPicPr>
            <p:blipFill>
              <a:blip r:embed="rId7"/>
              <a:stretch>
                <a:fillRect/>
              </a:stretch>
            </p:blipFill>
            <p:spPr>
              <a:xfrm>
                <a:off x="5353528" y="2146320"/>
                <a:ext cx="984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8" name="Ink 87">
                <a:extLst>
                  <a:ext uri="{FF2B5EF4-FFF2-40B4-BE49-F238E27FC236}">
                    <a16:creationId xmlns:a16="http://schemas.microsoft.com/office/drawing/2014/main" id="{86E9BFFA-88A7-4F4F-9FAE-D01508037EA2}"/>
                  </a:ext>
                </a:extLst>
              </p14:cNvPr>
              <p14:cNvContentPartPr/>
              <p14:nvPr/>
            </p14:nvContentPartPr>
            <p14:xfrm>
              <a:off x="5350648" y="2328840"/>
              <a:ext cx="1007640" cy="81000"/>
            </p14:xfrm>
          </p:contentPart>
        </mc:Choice>
        <mc:Fallback xmlns="">
          <p:pic>
            <p:nvPicPr>
              <p:cNvPr id="88" name="Ink 87">
                <a:extLst>
                  <a:ext uri="{FF2B5EF4-FFF2-40B4-BE49-F238E27FC236}">
                    <a16:creationId xmlns:a16="http://schemas.microsoft.com/office/drawing/2014/main" id="{86E9BFFA-88A7-4F4F-9FAE-D01508037EA2}"/>
                  </a:ext>
                </a:extLst>
              </p:cNvPr>
              <p:cNvPicPr/>
              <p:nvPr/>
            </p:nvPicPr>
            <p:blipFill>
              <a:blip r:embed="rId9"/>
              <a:stretch>
                <a:fillRect/>
              </a:stretch>
            </p:blipFill>
            <p:spPr>
              <a:xfrm>
                <a:off x="5314648" y="2256840"/>
                <a:ext cx="1079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 name="Ink 91">
                <a:extLst>
                  <a:ext uri="{FF2B5EF4-FFF2-40B4-BE49-F238E27FC236}">
                    <a16:creationId xmlns:a16="http://schemas.microsoft.com/office/drawing/2014/main" id="{56212A20-577F-4A29-AA44-E111E2FF8F77}"/>
                  </a:ext>
                </a:extLst>
              </p14:cNvPr>
              <p14:cNvContentPartPr/>
              <p14:nvPr/>
            </p14:nvContentPartPr>
            <p14:xfrm>
              <a:off x="2171488" y="2284560"/>
              <a:ext cx="2147040" cy="75600"/>
            </p14:xfrm>
          </p:contentPart>
        </mc:Choice>
        <mc:Fallback xmlns="">
          <p:pic>
            <p:nvPicPr>
              <p:cNvPr id="92" name="Ink 91">
                <a:extLst>
                  <a:ext uri="{FF2B5EF4-FFF2-40B4-BE49-F238E27FC236}">
                    <a16:creationId xmlns:a16="http://schemas.microsoft.com/office/drawing/2014/main" id="{56212A20-577F-4A29-AA44-E111E2FF8F77}"/>
                  </a:ext>
                </a:extLst>
              </p:cNvPr>
              <p:cNvPicPr/>
              <p:nvPr/>
            </p:nvPicPr>
            <p:blipFill>
              <a:blip r:embed="rId11"/>
              <a:stretch>
                <a:fillRect/>
              </a:stretch>
            </p:blipFill>
            <p:spPr>
              <a:xfrm>
                <a:off x="2135488" y="2212920"/>
                <a:ext cx="2218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4" name="Ink 93">
                <a:extLst>
                  <a:ext uri="{FF2B5EF4-FFF2-40B4-BE49-F238E27FC236}">
                    <a16:creationId xmlns:a16="http://schemas.microsoft.com/office/drawing/2014/main" id="{F32406FE-1FB4-4C60-B315-ECC3205BAE53}"/>
                  </a:ext>
                </a:extLst>
              </p14:cNvPr>
              <p14:cNvContentPartPr/>
              <p14:nvPr/>
            </p14:nvContentPartPr>
            <p14:xfrm>
              <a:off x="7642768" y="1704240"/>
              <a:ext cx="1122480" cy="421560"/>
            </p14:xfrm>
          </p:contentPart>
        </mc:Choice>
        <mc:Fallback xmlns="">
          <p:pic>
            <p:nvPicPr>
              <p:cNvPr id="94" name="Ink 93">
                <a:extLst>
                  <a:ext uri="{FF2B5EF4-FFF2-40B4-BE49-F238E27FC236}">
                    <a16:creationId xmlns:a16="http://schemas.microsoft.com/office/drawing/2014/main" id="{F32406FE-1FB4-4C60-B315-ECC3205BAE53}"/>
                  </a:ext>
                </a:extLst>
              </p:cNvPr>
              <p:cNvPicPr/>
              <p:nvPr/>
            </p:nvPicPr>
            <p:blipFill>
              <a:blip r:embed="rId13"/>
              <a:stretch>
                <a:fillRect/>
              </a:stretch>
            </p:blipFill>
            <p:spPr>
              <a:xfrm>
                <a:off x="7633768" y="1695240"/>
                <a:ext cx="1140120" cy="439200"/>
              </a:xfrm>
              <a:prstGeom prst="rect">
                <a:avLst/>
              </a:prstGeom>
            </p:spPr>
          </p:pic>
        </mc:Fallback>
      </mc:AlternateContent>
      <p:grpSp>
        <p:nvGrpSpPr>
          <p:cNvPr id="118" name="Group 117">
            <a:extLst>
              <a:ext uri="{FF2B5EF4-FFF2-40B4-BE49-F238E27FC236}">
                <a16:creationId xmlns:a16="http://schemas.microsoft.com/office/drawing/2014/main" id="{C503425F-7D64-45F6-B1E1-4991BAEC82B6}"/>
              </a:ext>
            </a:extLst>
          </p:cNvPr>
          <p:cNvGrpSpPr/>
          <p:nvPr/>
        </p:nvGrpSpPr>
        <p:grpSpPr>
          <a:xfrm>
            <a:off x="1404607" y="3896439"/>
            <a:ext cx="7077656" cy="2042846"/>
            <a:chOff x="1615592" y="3863909"/>
            <a:chExt cx="7077656" cy="2042846"/>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4242759-29D7-4C45-B206-245C7588C12F}"/>
                    </a:ext>
                  </a:extLst>
                </p14:cNvPr>
                <p14:cNvContentPartPr/>
                <p14:nvPr/>
              </p14:nvContentPartPr>
              <p14:xfrm>
                <a:off x="1615592" y="5517235"/>
                <a:ext cx="528840" cy="389520"/>
              </p14:xfrm>
            </p:contentPart>
          </mc:Choice>
          <mc:Fallback xmlns="">
            <p:pic>
              <p:nvPicPr>
                <p:cNvPr id="13" name="Ink 12">
                  <a:extLst>
                    <a:ext uri="{FF2B5EF4-FFF2-40B4-BE49-F238E27FC236}">
                      <a16:creationId xmlns:a16="http://schemas.microsoft.com/office/drawing/2014/main" id="{74242759-29D7-4C45-B206-245C7588C12F}"/>
                    </a:ext>
                  </a:extLst>
                </p:cNvPr>
                <p:cNvPicPr/>
                <p:nvPr/>
              </p:nvPicPr>
              <p:blipFill>
                <a:blip r:embed="rId15"/>
                <a:stretch>
                  <a:fillRect/>
                </a:stretch>
              </p:blipFill>
              <p:spPr>
                <a:xfrm>
                  <a:off x="1606946" y="5508235"/>
                  <a:ext cx="546492"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EE7D7D23-AF1D-4807-B283-5A7DF1800A13}"/>
                    </a:ext>
                  </a:extLst>
                </p14:cNvPr>
                <p14:cNvContentPartPr/>
                <p14:nvPr/>
              </p14:nvContentPartPr>
              <p14:xfrm>
                <a:off x="3160352" y="5687515"/>
                <a:ext cx="41400" cy="10080"/>
              </p14:xfrm>
            </p:contentPart>
          </mc:Choice>
          <mc:Fallback xmlns="">
            <p:pic>
              <p:nvPicPr>
                <p:cNvPr id="17" name="Ink 16">
                  <a:extLst>
                    <a:ext uri="{FF2B5EF4-FFF2-40B4-BE49-F238E27FC236}">
                      <a16:creationId xmlns:a16="http://schemas.microsoft.com/office/drawing/2014/main" id="{EE7D7D23-AF1D-4807-B283-5A7DF1800A13}"/>
                    </a:ext>
                  </a:extLst>
                </p:cNvPr>
                <p:cNvPicPr/>
                <p:nvPr/>
              </p:nvPicPr>
              <p:blipFill>
                <a:blip r:embed="rId17"/>
                <a:stretch>
                  <a:fillRect/>
                </a:stretch>
              </p:blipFill>
              <p:spPr>
                <a:xfrm>
                  <a:off x="3151712" y="5678875"/>
                  <a:ext cx="59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8E6B6BD4-D3CA-4C80-8FF0-0520F3F8369A}"/>
                    </a:ext>
                  </a:extLst>
                </p14:cNvPr>
                <p14:cNvContentPartPr/>
                <p14:nvPr/>
              </p14:nvContentPartPr>
              <p14:xfrm>
                <a:off x="2337752" y="5532355"/>
                <a:ext cx="635400" cy="342360"/>
              </p14:xfrm>
            </p:contentPart>
          </mc:Choice>
          <mc:Fallback xmlns="">
            <p:pic>
              <p:nvPicPr>
                <p:cNvPr id="20" name="Ink 19">
                  <a:extLst>
                    <a:ext uri="{FF2B5EF4-FFF2-40B4-BE49-F238E27FC236}">
                      <a16:creationId xmlns:a16="http://schemas.microsoft.com/office/drawing/2014/main" id="{8E6B6BD4-D3CA-4C80-8FF0-0520F3F8369A}"/>
                    </a:ext>
                  </a:extLst>
                </p:cNvPr>
                <p:cNvPicPr/>
                <p:nvPr/>
              </p:nvPicPr>
              <p:blipFill>
                <a:blip r:embed="rId19"/>
                <a:stretch>
                  <a:fillRect/>
                </a:stretch>
              </p:blipFill>
              <p:spPr>
                <a:xfrm>
                  <a:off x="2329107" y="5523715"/>
                  <a:ext cx="65305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a:extLst>
                    <a:ext uri="{FF2B5EF4-FFF2-40B4-BE49-F238E27FC236}">
                      <a16:creationId xmlns:a16="http://schemas.microsoft.com/office/drawing/2014/main" id="{76D2F085-7456-4B4A-8E85-92C7EF34F918}"/>
                    </a:ext>
                  </a:extLst>
                </p14:cNvPr>
                <p14:cNvContentPartPr/>
                <p14:nvPr/>
              </p14:nvContentPartPr>
              <p14:xfrm>
                <a:off x="6254192" y="5641075"/>
                <a:ext cx="82080" cy="18000"/>
              </p14:xfrm>
            </p:contentPart>
          </mc:Choice>
          <mc:Fallback xmlns="">
            <p:pic>
              <p:nvPicPr>
                <p:cNvPr id="36" name="Ink 35">
                  <a:extLst>
                    <a:ext uri="{FF2B5EF4-FFF2-40B4-BE49-F238E27FC236}">
                      <a16:creationId xmlns:a16="http://schemas.microsoft.com/office/drawing/2014/main" id="{76D2F085-7456-4B4A-8E85-92C7EF34F918}"/>
                    </a:ext>
                  </a:extLst>
                </p:cNvPr>
                <p:cNvPicPr/>
                <p:nvPr/>
              </p:nvPicPr>
              <p:blipFill>
                <a:blip r:embed="rId21"/>
                <a:stretch>
                  <a:fillRect/>
                </a:stretch>
              </p:blipFill>
              <p:spPr>
                <a:xfrm>
                  <a:off x="6245192" y="5632435"/>
                  <a:ext cx="99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A928DBB4-E247-4151-8910-A1CE2D65A037}"/>
                    </a:ext>
                  </a:extLst>
                </p14:cNvPr>
                <p14:cNvContentPartPr/>
                <p14:nvPr/>
              </p14:nvContentPartPr>
              <p14:xfrm>
                <a:off x="6696632" y="5449555"/>
                <a:ext cx="491760" cy="433440"/>
              </p14:xfrm>
            </p:contentPart>
          </mc:Choice>
          <mc:Fallback xmlns="">
            <p:pic>
              <p:nvPicPr>
                <p:cNvPr id="40" name="Ink 39">
                  <a:extLst>
                    <a:ext uri="{FF2B5EF4-FFF2-40B4-BE49-F238E27FC236}">
                      <a16:creationId xmlns:a16="http://schemas.microsoft.com/office/drawing/2014/main" id="{A928DBB4-E247-4151-8910-A1CE2D65A037}"/>
                    </a:ext>
                  </a:extLst>
                </p:cNvPr>
                <p:cNvPicPr/>
                <p:nvPr/>
              </p:nvPicPr>
              <p:blipFill>
                <a:blip r:embed="rId23"/>
                <a:stretch>
                  <a:fillRect/>
                </a:stretch>
              </p:blipFill>
              <p:spPr>
                <a:xfrm>
                  <a:off x="6687632" y="5440915"/>
                  <a:ext cx="50940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 name="Ink 50">
                  <a:extLst>
                    <a:ext uri="{FF2B5EF4-FFF2-40B4-BE49-F238E27FC236}">
                      <a16:creationId xmlns:a16="http://schemas.microsoft.com/office/drawing/2014/main" id="{45EA277E-133B-420C-8434-58F8AFB05829}"/>
                    </a:ext>
                  </a:extLst>
                </p14:cNvPr>
                <p14:cNvContentPartPr/>
                <p14:nvPr/>
              </p14:nvContentPartPr>
              <p14:xfrm>
                <a:off x="6227640" y="4183229"/>
                <a:ext cx="226800" cy="295200"/>
              </p14:xfrm>
            </p:contentPart>
          </mc:Choice>
          <mc:Fallback xmlns="">
            <p:pic>
              <p:nvPicPr>
                <p:cNvPr id="51" name="Ink 50">
                  <a:extLst>
                    <a:ext uri="{FF2B5EF4-FFF2-40B4-BE49-F238E27FC236}">
                      <a16:creationId xmlns:a16="http://schemas.microsoft.com/office/drawing/2014/main" id="{45EA277E-133B-420C-8434-58F8AFB05829}"/>
                    </a:ext>
                  </a:extLst>
                </p:cNvPr>
                <p:cNvPicPr/>
                <p:nvPr/>
              </p:nvPicPr>
              <p:blipFill>
                <a:blip r:embed="rId25"/>
                <a:stretch>
                  <a:fillRect/>
                </a:stretch>
              </p:blipFill>
              <p:spPr>
                <a:xfrm>
                  <a:off x="6218640" y="4174589"/>
                  <a:ext cx="2444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5" name="Ink 54">
                  <a:extLst>
                    <a:ext uri="{FF2B5EF4-FFF2-40B4-BE49-F238E27FC236}">
                      <a16:creationId xmlns:a16="http://schemas.microsoft.com/office/drawing/2014/main" id="{A321685C-6EFB-4EB1-860F-046B190107C3}"/>
                    </a:ext>
                  </a:extLst>
                </p14:cNvPr>
                <p14:cNvContentPartPr/>
                <p14:nvPr/>
              </p14:nvContentPartPr>
              <p14:xfrm>
                <a:off x="6674760" y="4225709"/>
                <a:ext cx="444600" cy="280440"/>
              </p14:xfrm>
            </p:contentPart>
          </mc:Choice>
          <mc:Fallback xmlns="">
            <p:pic>
              <p:nvPicPr>
                <p:cNvPr id="55" name="Ink 54">
                  <a:extLst>
                    <a:ext uri="{FF2B5EF4-FFF2-40B4-BE49-F238E27FC236}">
                      <a16:creationId xmlns:a16="http://schemas.microsoft.com/office/drawing/2014/main" id="{A321685C-6EFB-4EB1-860F-046B190107C3}"/>
                    </a:ext>
                  </a:extLst>
                </p:cNvPr>
                <p:cNvPicPr/>
                <p:nvPr/>
              </p:nvPicPr>
              <p:blipFill>
                <a:blip r:embed="rId27"/>
                <a:stretch>
                  <a:fillRect/>
                </a:stretch>
              </p:blipFill>
              <p:spPr>
                <a:xfrm>
                  <a:off x="6666120" y="4217069"/>
                  <a:ext cx="4622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6" name="Ink 55">
                  <a:extLst>
                    <a:ext uri="{FF2B5EF4-FFF2-40B4-BE49-F238E27FC236}">
                      <a16:creationId xmlns:a16="http://schemas.microsoft.com/office/drawing/2014/main" id="{3627F796-0059-424D-B191-093E28A04533}"/>
                    </a:ext>
                  </a:extLst>
                </p14:cNvPr>
                <p14:cNvContentPartPr/>
                <p14:nvPr/>
              </p14:nvContentPartPr>
              <p14:xfrm>
                <a:off x="7327080" y="4229309"/>
                <a:ext cx="178920" cy="233640"/>
              </p14:xfrm>
            </p:contentPart>
          </mc:Choice>
          <mc:Fallback xmlns="">
            <p:pic>
              <p:nvPicPr>
                <p:cNvPr id="56" name="Ink 55">
                  <a:extLst>
                    <a:ext uri="{FF2B5EF4-FFF2-40B4-BE49-F238E27FC236}">
                      <a16:creationId xmlns:a16="http://schemas.microsoft.com/office/drawing/2014/main" id="{3627F796-0059-424D-B191-093E28A04533}"/>
                    </a:ext>
                  </a:extLst>
                </p:cNvPr>
                <p:cNvPicPr/>
                <p:nvPr/>
              </p:nvPicPr>
              <p:blipFill>
                <a:blip r:embed="rId29"/>
                <a:stretch>
                  <a:fillRect/>
                </a:stretch>
              </p:blipFill>
              <p:spPr>
                <a:xfrm>
                  <a:off x="7318080" y="4220669"/>
                  <a:ext cx="1965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7" name="Ink 56">
                  <a:extLst>
                    <a:ext uri="{FF2B5EF4-FFF2-40B4-BE49-F238E27FC236}">
                      <a16:creationId xmlns:a16="http://schemas.microsoft.com/office/drawing/2014/main" id="{71B7B275-A699-4518-BB51-76E7E3688374}"/>
                    </a:ext>
                  </a:extLst>
                </p14:cNvPr>
                <p14:cNvContentPartPr/>
                <p14:nvPr/>
              </p14:nvContentPartPr>
              <p14:xfrm>
                <a:off x="7664760" y="4447109"/>
                <a:ext cx="23400" cy="10800"/>
              </p14:xfrm>
            </p:contentPart>
          </mc:Choice>
          <mc:Fallback xmlns="">
            <p:pic>
              <p:nvPicPr>
                <p:cNvPr id="57" name="Ink 56">
                  <a:extLst>
                    <a:ext uri="{FF2B5EF4-FFF2-40B4-BE49-F238E27FC236}">
                      <a16:creationId xmlns:a16="http://schemas.microsoft.com/office/drawing/2014/main" id="{71B7B275-A699-4518-BB51-76E7E3688374}"/>
                    </a:ext>
                  </a:extLst>
                </p:cNvPr>
                <p:cNvPicPr/>
                <p:nvPr/>
              </p:nvPicPr>
              <p:blipFill>
                <a:blip r:embed="rId31"/>
                <a:stretch>
                  <a:fillRect/>
                </a:stretch>
              </p:blipFill>
              <p:spPr>
                <a:xfrm>
                  <a:off x="7656120" y="4438469"/>
                  <a:ext cx="41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8" name="Ink 57">
                  <a:extLst>
                    <a:ext uri="{FF2B5EF4-FFF2-40B4-BE49-F238E27FC236}">
                      <a16:creationId xmlns:a16="http://schemas.microsoft.com/office/drawing/2014/main" id="{7DC1E722-E63B-4AEB-AF99-F5B07DCD0C4E}"/>
                    </a:ext>
                  </a:extLst>
                </p14:cNvPr>
                <p14:cNvContentPartPr/>
                <p14:nvPr/>
              </p14:nvContentPartPr>
              <p14:xfrm>
                <a:off x="7926480" y="4435589"/>
                <a:ext cx="360" cy="360"/>
              </p14:xfrm>
            </p:contentPart>
          </mc:Choice>
          <mc:Fallback xmlns="">
            <p:pic>
              <p:nvPicPr>
                <p:cNvPr id="58" name="Ink 57">
                  <a:extLst>
                    <a:ext uri="{FF2B5EF4-FFF2-40B4-BE49-F238E27FC236}">
                      <a16:creationId xmlns:a16="http://schemas.microsoft.com/office/drawing/2014/main" id="{7DC1E722-E63B-4AEB-AF99-F5B07DCD0C4E}"/>
                    </a:ext>
                  </a:extLst>
                </p:cNvPr>
                <p:cNvPicPr/>
                <p:nvPr/>
              </p:nvPicPr>
              <p:blipFill>
                <a:blip r:embed="rId33"/>
                <a:stretch>
                  <a:fillRect/>
                </a:stretch>
              </p:blipFill>
              <p:spPr>
                <a:xfrm>
                  <a:off x="7917480" y="4426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Ink 62">
                  <a:extLst>
                    <a:ext uri="{FF2B5EF4-FFF2-40B4-BE49-F238E27FC236}">
                      <a16:creationId xmlns:a16="http://schemas.microsoft.com/office/drawing/2014/main" id="{593C6477-BB79-43DB-BF40-023601BF0E24}"/>
                    </a:ext>
                  </a:extLst>
                </p14:cNvPr>
                <p14:cNvContentPartPr/>
                <p14:nvPr/>
              </p14:nvContentPartPr>
              <p14:xfrm>
                <a:off x="4278240" y="3863909"/>
                <a:ext cx="263880" cy="148680"/>
              </p14:xfrm>
            </p:contentPart>
          </mc:Choice>
          <mc:Fallback xmlns="">
            <p:pic>
              <p:nvPicPr>
                <p:cNvPr id="63" name="Ink 62">
                  <a:extLst>
                    <a:ext uri="{FF2B5EF4-FFF2-40B4-BE49-F238E27FC236}">
                      <a16:creationId xmlns:a16="http://schemas.microsoft.com/office/drawing/2014/main" id="{593C6477-BB79-43DB-BF40-023601BF0E24}"/>
                    </a:ext>
                  </a:extLst>
                </p:cNvPr>
                <p:cNvPicPr/>
                <p:nvPr/>
              </p:nvPicPr>
              <p:blipFill>
                <a:blip r:embed="rId35"/>
                <a:stretch>
                  <a:fillRect/>
                </a:stretch>
              </p:blipFill>
              <p:spPr>
                <a:xfrm>
                  <a:off x="4269240" y="3854931"/>
                  <a:ext cx="281520" cy="16627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7" name="Ink 66">
                  <a:extLst>
                    <a:ext uri="{FF2B5EF4-FFF2-40B4-BE49-F238E27FC236}">
                      <a16:creationId xmlns:a16="http://schemas.microsoft.com/office/drawing/2014/main" id="{32229F05-E6CE-4398-A552-6B6C30730C4F}"/>
                    </a:ext>
                  </a:extLst>
                </p14:cNvPr>
                <p14:cNvContentPartPr/>
                <p14:nvPr/>
              </p14:nvContentPartPr>
              <p14:xfrm>
                <a:off x="4817880" y="3880469"/>
                <a:ext cx="388080" cy="172440"/>
              </p14:xfrm>
            </p:contentPart>
          </mc:Choice>
          <mc:Fallback xmlns="">
            <p:pic>
              <p:nvPicPr>
                <p:cNvPr id="67" name="Ink 66">
                  <a:extLst>
                    <a:ext uri="{FF2B5EF4-FFF2-40B4-BE49-F238E27FC236}">
                      <a16:creationId xmlns:a16="http://schemas.microsoft.com/office/drawing/2014/main" id="{32229F05-E6CE-4398-A552-6B6C30730C4F}"/>
                    </a:ext>
                  </a:extLst>
                </p:cNvPr>
                <p:cNvPicPr/>
                <p:nvPr/>
              </p:nvPicPr>
              <p:blipFill>
                <a:blip r:embed="rId37"/>
                <a:stretch>
                  <a:fillRect/>
                </a:stretch>
              </p:blipFill>
              <p:spPr>
                <a:xfrm>
                  <a:off x="4808888" y="3871469"/>
                  <a:ext cx="405704"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3" name="Ink 72">
                  <a:extLst>
                    <a:ext uri="{FF2B5EF4-FFF2-40B4-BE49-F238E27FC236}">
                      <a16:creationId xmlns:a16="http://schemas.microsoft.com/office/drawing/2014/main" id="{E4297071-762A-4FD1-AC65-8EBBD0B4FB62}"/>
                    </a:ext>
                  </a:extLst>
                </p14:cNvPr>
                <p14:cNvContentPartPr/>
                <p14:nvPr/>
              </p14:nvContentPartPr>
              <p14:xfrm>
                <a:off x="5492880" y="3919709"/>
                <a:ext cx="427320" cy="150120"/>
              </p14:xfrm>
            </p:contentPart>
          </mc:Choice>
          <mc:Fallback xmlns="">
            <p:pic>
              <p:nvPicPr>
                <p:cNvPr id="73" name="Ink 72">
                  <a:extLst>
                    <a:ext uri="{FF2B5EF4-FFF2-40B4-BE49-F238E27FC236}">
                      <a16:creationId xmlns:a16="http://schemas.microsoft.com/office/drawing/2014/main" id="{E4297071-762A-4FD1-AC65-8EBBD0B4FB62}"/>
                    </a:ext>
                  </a:extLst>
                </p:cNvPr>
                <p:cNvPicPr/>
                <p:nvPr/>
              </p:nvPicPr>
              <p:blipFill>
                <a:blip r:embed="rId39"/>
                <a:stretch>
                  <a:fillRect/>
                </a:stretch>
              </p:blipFill>
              <p:spPr>
                <a:xfrm>
                  <a:off x="5484233" y="3910709"/>
                  <a:ext cx="444975"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8" name="Ink 77">
                  <a:extLst>
                    <a:ext uri="{FF2B5EF4-FFF2-40B4-BE49-F238E27FC236}">
                      <a16:creationId xmlns:a16="http://schemas.microsoft.com/office/drawing/2014/main" id="{4D64064F-24C8-448A-BB75-88BB2495891D}"/>
                    </a:ext>
                  </a:extLst>
                </p14:cNvPr>
                <p14:cNvContentPartPr/>
                <p14:nvPr/>
              </p14:nvContentPartPr>
              <p14:xfrm>
                <a:off x="6808680" y="4017629"/>
                <a:ext cx="70200" cy="21240"/>
              </p14:xfrm>
            </p:contentPart>
          </mc:Choice>
          <mc:Fallback xmlns="">
            <p:pic>
              <p:nvPicPr>
                <p:cNvPr id="78" name="Ink 77">
                  <a:extLst>
                    <a:ext uri="{FF2B5EF4-FFF2-40B4-BE49-F238E27FC236}">
                      <a16:creationId xmlns:a16="http://schemas.microsoft.com/office/drawing/2014/main" id="{4D64064F-24C8-448A-BB75-88BB2495891D}"/>
                    </a:ext>
                  </a:extLst>
                </p:cNvPr>
                <p:cNvPicPr/>
                <p:nvPr/>
              </p:nvPicPr>
              <p:blipFill>
                <a:blip r:embed="rId41"/>
                <a:stretch>
                  <a:fillRect/>
                </a:stretch>
              </p:blipFill>
              <p:spPr>
                <a:xfrm>
                  <a:off x="6800040" y="4008989"/>
                  <a:ext cx="87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9" name="Ink 78">
                  <a:extLst>
                    <a:ext uri="{FF2B5EF4-FFF2-40B4-BE49-F238E27FC236}">
                      <a16:creationId xmlns:a16="http://schemas.microsoft.com/office/drawing/2014/main" id="{0E67941B-8536-491F-9D9C-0ECCC595A26B}"/>
                    </a:ext>
                  </a:extLst>
                </p14:cNvPr>
                <p14:cNvContentPartPr/>
                <p14:nvPr/>
              </p14:nvContentPartPr>
              <p14:xfrm>
                <a:off x="7078680" y="4033469"/>
                <a:ext cx="10440" cy="10440"/>
              </p14:xfrm>
            </p:contentPart>
          </mc:Choice>
          <mc:Fallback xmlns="">
            <p:pic>
              <p:nvPicPr>
                <p:cNvPr id="79" name="Ink 78">
                  <a:extLst>
                    <a:ext uri="{FF2B5EF4-FFF2-40B4-BE49-F238E27FC236}">
                      <a16:creationId xmlns:a16="http://schemas.microsoft.com/office/drawing/2014/main" id="{0E67941B-8536-491F-9D9C-0ECCC595A26B}"/>
                    </a:ext>
                  </a:extLst>
                </p:cNvPr>
                <p:cNvPicPr/>
                <p:nvPr/>
              </p:nvPicPr>
              <p:blipFill>
                <a:blip r:embed="rId43"/>
                <a:stretch>
                  <a:fillRect/>
                </a:stretch>
              </p:blipFill>
              <p:spPr>
                <a:xfrm>
                  <a:off x="7069680" y="4024829"/>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Ink 80">
                  <a:extLst>
                    <a:ext uri="{FF2B5EF4-FFF2-40B4-BE49-F238E27FC236}">
                      <a16:creationId xmlns:a16="http://schemas.microsoft.com/office/drawing/2014/main" id="{DF686AF8-3FB1-4C8C-A37B-ED54F9307547}"/>
                    </a:ext>
                  </a:extLst>
                </p14:cNvPr>
                <p14:cNvContentPartPr/>
                <p14:nvPr/>
              </p14:nvContentPartPr>
              <p14:xfrm>
                <a:off x="7575480" y="4038869"/>
                <a:ext cx="360" cy="360"/>
              </p14:xfrm>
            </p:contentPart>
          </mc:Choice>
          <mc:Fallback xmlns="">
            <p:pic>
              <p:nvPicPr>
                <p:cNvPr id="81" name="Ink 80">
                  <a:extLst>
                    <a:ext uri="{FF2B5EF4-FFF2-40B4-BE49-F238E27FC236}">
                      <a16:creationId xmlns:a16="http://schemas.microsoft.com/office/drawing/2014/main" id="{DF686AF8-3FB1-4C8C-A37B-ED54F9307547}"/>
                    </a:ext>
                  </a:extLst>
                </p:cNvPr>
                <p:cNvPicPr/>
                <p:nvPr/>
              </p:nvPicPr>
              <p:blipFill>
                <a:blip r:embed="rId45"/>
                <a:stretch>
                  <a:fillRect/>
                </a:stretch>
              </p:blipFill>
              <p:spPr>
                <a:xfrm>
                  <a:off x="7566840" y="4029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3" name="Ink 82">
                  <a:extLst>
                    <a:ext uri="{FF2B5EF4-FFF2-40B4-BE49-F238E27FC236}">
                      <a16:creationId xmlns:a16="http://schemas.microsoft.com/office/drawing/2014/main" id="{8AD66910-01DB-49BC-84EB-0CAF4174AD8D}"/>
                    </a:ext>
                  </a:extLst>
                </p14:cNvPr>
                <p14:cNvContentPartPr/>
                <p14:nvPr/>
              </p14:nvContentPartPr>
              <p14:xfrm>
                <a:off x="8027640" y="4069469"/>
                <a:ext cx="10440" cy="12600"/>
              </p14:xfrm>
            </p:contentPart>
          </mc:Choice>
          <mc:Fallback xmlns="">
            <p:pic>
              <p:nvPicPr>
                <p:cNvPr id="83" name="Ink 82">
                  <a:extLst>
                    <a:ext uri="{FF2B5EF4-FFF2-40B4-BE49-F238E27FC236}">
                      <a16:creationId xmlns:a16="http://schemas.microsoft.com/office/drawing/2014/main" id="{8AD66910-01DB-49BC-84EB-0CAF4174AD8D}"/>
                    </a:ext>
                  </a:extLst>
                </p:cNvPr>
                <p:cNvPicPr/>
                <p:nvPr/>
              </p:nvPicPr>
              <p:blipFill>
                <a:blip r:embed="rId47"/>
                <a:stretch>
                  <a:fillRect/>
                </a:stretch>
              </p:blipFill>
              <p:spPr>
                <a:xfrm>
                  <a:off x="8018640" y="4060469"/>
                  <a:ext cx="28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4" name="Ink 83">
                  <a:extLst>
                    <a:ext uri="{FF2B5EF4-FFF2-40B4-BE49-F238E27FC236}">
                      <a16:creationId xmlns:a16="http://schemas.microsoft.com/office/drawing/2014/main" id="{F576B3B3-A162-4226-BDD4-256C47A79EA9}"/>
                    </a:ext>
                  </a:extLst>
                </p14:cNvPr>
                <p14:cNvContentPartPr/>
                <p14:nvPr/>
              </p14:nvContentPartPr>
              <p14:xfrm>
                <a:off x="6163920" y="3882989"/>
                <a:ext cx="393120" cy="194040"/>
              </p14:xfrm>
            </p:contentPart>
          </mc:Choice>
          <mc:Fallback xmlns="">
            <p:pic>
              <p:nvPicPr>
                <p:cNvPr id="84" name="Ink 83">
                  <a:extLst>
                    <a:ext uri="{FF2B5EF4-FFF2-40B4-BE49-F238E27FC236}">
                      <a16:creationId xmlns:a16="http://schemas.microsoft.com/office/drawing/2014/main" id="{F576B3B3-A162-4226-BDD4-256C47A79EA9}"/>
                    </a:ext>
                  </a:extLst>
                </p:cNvPr>
                <p:cNvPicPr/>
                <p:nvPr/>
              </p:nvPicPr>
              <p:blipFill>
                <a:blip r:embed="rId49"/>
                <a:stretch>
                  <a:fillRect/>
                </a:stretch>
              </p:blipFill>
              <p:spPr>
                <a:xfrm>
                  <a:off x="6155280" y="3874365"/>
                  <a:ext cx="410760" cy="21164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6" name="Ink 85">
                  <a:extLst>
                    <a:ext uri="{FF2B5EF4-FFF2-40B4-BE49-F238E27FC236}">
                      <a16:creationId xmlns:a16="http://schemas.microsoft.com/office/drawing/2014/main" id="{BECB6EA5-B4A9-4AD6-AF7D-2C2894F275FC}"/>
                    </a:ext>
                  </a:extLst>
                </p14:cNvPr>
                <p14:cNvContentPartPr/>
                <p14:nvPr/>
              </p14:nvContentPartPr>
              <p14:xfrm>
                <a:off x="3473968" y="5499360"/>
                <a:ext cx="2210400" cy="117720"/>
              </p14:xfrm>
            </p:contentPart>
          </mc:Choice>
          <mc:Fallback xmlns="">
            <p:pic>
              <p:nvPicPr>
                <p:cNvPr id="86" name="Ink 85">
                  <a:extLst>
                    <a:ext uri="{FF2B5EF4-FFF2-40B4-BE49-F238E27FC236}">
                      <a16:creationId xmlns:a16="http://schemas.microsoft.com/office/drawing/2014/main" id="{BECB6EA5-B4A9-4AD6-AF7D-2C2894F275FC}"/>
                    </a:ext>
                  </a:extLst>
                </p:cNvPr>
                <p:cNvPicPr/>
                <p:nvPr/>
              </p:nvPicPr>
              <p:blipFill>
                <a:blip r:embed="rId51"/>
                <a:stretch>
                  <a:fillRect/>
                </a:stretch>
              </p:blipFill>
              <p:spPr>
                <a:xfrm>
                  <a:off x="3437968" y="5427360"/>
                  <a:ext cx="2282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9" name="Ink 88">
                  <a:extLst>
                    <a:ext uri="{FF2B5EF4-FFF2-40B4-BE49-F238E27FC236}">
                      <a16:creationId xmlns:a16="http://schemas.microsoft.com/office/drawing/2014/main" id="{ECB81EEA-50B6-42DD-B478-71E3B691B767}"/>
                    </a:ext>
                  </a:extLst>
                </p14:cNvPr>
                <p14:cNvContentPartPr/>
                <p14:nvPr/>
              </p14:nvContentPartPr>
              <p14:xfrm>
                <a:off x="4114408" y="4466520"/>
                <a:ext cx="3509280" cy="139320"/>
              </p14:xfrm>
            </p:contentPart>
          </mc:Choice>
          <mc:Fallback xmlns="">
            <p:pic>
              <p:nvPicPr>
                <p:cNvPr id="89" name="Ink 88">
                  <a:extLst>
                    <a:ext uri="{FF2B5EF4-FFF2-40B4-BE49-F238E27FC236}">
                      <a16:creationId xmlns:a16="http://schemas.microsoft.com/office/drawing/2014/main" id="{ECB81EEA-50B6-42DD-B478-71E3B691B767}"/>
                    </a:ext>
                  </a:extLst>
                </p:cNvPr>
                <p:cNvPicPr/>
                <p:nvPr/>
              </p:nvPicPr>
              <p:blipFill>
                <a:blip r:embed="rId53"/>
                <a:stretch>
                  <a:fillRect/>
                </a:stretch>
              </p:blipFill>
              <p:spPr>
                <a:xfrm>
                  <a:off x="4078408" y="4394880"/>
                  <a:ext cx="35809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3" name="Ink 92">
                  <a:extLst>
                    <a:ext uri="{FF2B5EF4-FFF2-40B4-BE49-F238E27FC236}">
                      <a16:creationId xmlns:a16="http://schemas.microsoft.com/office/drawing/2014/main" id="{3584D5BC-47AD-4460-A921-2E994F504416}"/>
                    </a:ext>
                  </a:extLst>
                </p14:cNvPr>
                <p14:cNvContentPartPr/>
                <p14:nvPr/>
              </p14:nvContentPartPr>
              <p14:xfrm>
                <a:off x="4184248" y="3898800"/>
                <a:ext cx="2878200" cy="98640"/>
              </p14:xfrm>
            </p:contentPart>
          </mc:Choice>
          <mc:Fallback xmlns="">
            <p:pic>
              <p:nvPicPr>
                <p:cNvPr id="93" name="Ink 92">
                  <a:extLst>
                    <a:ext uri="{FF2B5EF4-FFF2-40B4-BE49-F238E27FC236}">
                      <a16:creationId xmlns:a16="http://schemas.microsoft.com/office/drawing/2014/main" id="{3584D5BC-47AD-4460-A921-2E994F504416}"/>
                    </a:ext>
                  </a:extLst>
                </p:cNvPr>
                <p:cNvPicPr/>
                <p:nvPr/>
              </p:nvPicPr>
              <p:blipFill>
                <a:blip r:embed="rId55"/>
                <a:stretch>
                  <a:fillRect/>
                </a:stretch>
              </p:blipFill>
              <p:spPr>
                <a:xfrm>
                  <a:off x="4148248" y="3826800"/>
                  <a:ext cx="29498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3" name="Ink 102">
                  <a:extLst>
                    <a:ext uri="{FF2B5EF4-FFF2-40B4-BE49-F238E27FC236}">
                      <a16:creationId xmlns:a16="http://schemas.microsoft.com/office/drawing/2014/main" id="{521DE8DB-0E66-4789-8077-55BAF4B73267}"/>
                    </a:ext>
                  </a:extLst>
                </p14:cNvPr>
                <p14:cNvContentPartPr/>
                <p14:nvPr/>
              </p14:nvContentPartPr>
              <p14:xfrm>
                <a:off x="3341072" y="4114469"/>
                <a:ext cx="2746800" cy="1784006"/>
              </p14:xfrm>
            </p:contentPart>
          </mc:Choice>
          <mc:Fallback xmlns="">
            <p:pic>
              <p:nvPicPr>
                <p:cNvPr id="103" name="Ink 102">
                  <a:extLst>
                    <a:ext uri="{FF2B5EF4-FFF2-40B4-BE49-F238E27FC236}">
                      <a16:creationId xmlns:a16="http://schemas.microsoft.com/office/drawing/2014/main" id="{521DE8DB-0E66-4789-8077-55BAF4B73267}"/>
                    </a:ext>
                  </a:extLst>
                </p:cNvPr>
                <p:cNvPicPr/>
                <p:nvPr/>
              </p:nvPicPr>
              <p:blipFill>
                <a:blip r:embed="rId57"/>
                <a:stretch>
                  <a:fillRect/>
                </a:stretch>
              </p:blipFill>
              <p:spPr>
                <a:xfrm>
                  <a:off x="3332072" y="4105828"/>
                  <a:ext cx="2764440" cy="180164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5" name="Ink 104">
                  <a:extLst>
                    <a:ext uri="{FF2B5EF4-FFF2-40B4-BE49-F238E27FC236}">
                      <a16:creationId xmlns:a16="http://schemas.microsoft.com/office/drawing/2014/main" id="{7B3B5700-AF27-4653-8A19-ACEBACF86220}"/>
                    </a:ext>
                  </a:extLst>
                </p14:cNvPr>
                <p14:cNvContentPartPr/>
                <p14:nvPr/>
              </p14:nvContentPartPr>
              <p14:xfrm>
                <a:off x="7539808" y="3991680"/>
                <a:ext cx="360" cy="5760"/>
              </p14:xfrm>
            </p:contentPart>
          </mc:Choice>
          <mc:Fallback xmlns="">
            <p:pic>
              <p:nvPicPr>
                <p:cNvPr id="105" name="Ink 104">
                  <a:extLst>
                    <a:ext uri="{FF2B5EF4-FFF2-40B4-BE49-F238E27FC236}">
                      <a16:creationId xmlns:a16="http://schemas.microsoft.com/office/drawing/2014/main" id="{7B3B5700-AF27-4653-8A19-ACEBACF86220}"/>
                    </a:ext>
                  </a:extLst>
                </p:cNvPr>
                <p:cNvPicPr/>
                <p:nvPr/>
              </p:nvPicPr>
              <p:blipFill>
                <a:blip r:embed="rId59"/>
                <a:stretch>
                  <a:fillRect/>
                </a:stretch>
              </p:blipFill>
              <p:spPr>
                <a:xfrm>
                  <a:off x="7504168" y="3955680"/>
                  <a:ext cx="72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7" name="Ink 106">
                  <a:extLst>
                    <a:ext uri="{FF2B5EF4-FFF2-40B4-BE49-F238E27FC236}">
                      <a16:creationId xmlns:a16="http://schemas.microsoft.com/office/drawing/2014/main" id="{32607790-96E9-49C1-8E7D-65139446D899}"/>
                    </a:ext>
                  </a:extLst>
                </p14:cNvPr>
                <p14:cNvContentPartPr/>
                <p14:nvPr/>
              </p14:nvContentPartPr>
              <p14:xfrm>
                <a:off x="8116528" y="4011120"/>
                <a:ext cx="7920" cy="3240"/>
              </p14:xfrm>
            </p:contentPart>
          </mc:Choice>
          <mc:Fallback xmlns="">
            <p:pic>
              <p:nvPicPr>
                <p:cNvPr id="107" name="Ink 106">
                  <a:extLst>
                    <a:ext uri="{FF2B5EF4-FFF2-40B4-BE49-F238E27FC236}">
                      <a16:creationId xmlns:a16="http://schemas.microsoft.com/office/drawing/2014/main" id="{32607790-96E9-49C1-8E7D-65139446D899}"/>
                    </a:ext>
                  </a:extLst>
                </p:cNvPr>
                <p:cNvPicPr/>
                <p:nvPr/>
              </p:nvPicPr>
              <p:blipFill>
                <a:blip r:embed="rId61"/>
                <a:stretch>
                  <a:fillRect/>
                </a:stretch>
              </p:blipFill>
              <p:spPr>
                <a:xfrm>
                  <a:off x="8080528" y="3975120"/>
                  <a:ext cx="79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8" name="Ink 107">
                  <a:extLst>
                    <a:ext uri="{FF2B5EF4-FFF2-40B4-BE49-F238E27FC236}">
                      <a16:creationId xmlns:a16="http://schemas.microsoft.com/office/drawing/2014/main" id="{009EBDF3-0968-4435-B646-24EA81FE8A64}"/>
                    </a:ext>
                  </a:extLst>
                </p14:cNvPr>
                <p14:cNvContentPartPr/>
                <p14:nvPr/>
              </p14:nvContentPartPr>
              <p14:xfrm>
                <a:off x="7813048" y="4022640"/>
                <a:ext cx="9032" cy="33869"/>
              </p14:xfrm>
            </p:contentPart>
          </mc:Choice>
          <mc:Fallback xmlns="">
            <p:pic>
              <p:nvPicPr>
                <p:cNvPr id="108" name="Ink 107">
                  <a:extLst>
                    <a:ext uri="{FF2B5EF4-FFF2-40B4-BE49-F238E27FC236}">
                      <a16:creationId xmlns:a16="http://schemas.microsoft.com/office/drawing/2014/main" id="{009EBDF3-0968-4435-B646-24EA81FE8A64}"/>
                    </a:ext>
                  </a:extLst>
                </p:cNvPr>
                <p:cNvPicPr/>
                <p:nvPr/>
              </p:nvPicPr>
              <p:blipFill>
                <a:blip r:embed="rId63"/>
                <a:stretch>
                  <a:fillRect/>
                </a:stretch>
              </p:blipFill>
              <p:spPr>
                <a:xfrm>
                  <a:off x="7777281" y="3986586"/>
                  <a:ext cx="78036" cy="8521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9" name="Ink 108">
                  <a:extLst>
                    <a:ext uri="{FF2B5EF4-FFF2-40B4-BE49-F238E27FC236}">
                      <a16:creationId xmlns:a16="http://schemas.microsoft.com/office/drawing/2014/main" id="{08CB5688-2F22-4016-80EE-FCFC69356077}"/>
                    </a:ext>
                  </a:extLst>
                </p14:cNvPr>
                <p14:cNvContentPartPr/>
                <p14:nvPr/>
              </p14:nvContentPartPr>
              <p14:xfrm>
                <a:off x="7256128" y="3998520"/>
                <a:ext cx="86432" cy="39600"/>
              </p14:xfrm>
            </p:contentPart>
          </mc:Choice>
          <mc:Fallback xmlns="">
            <p:pic>
              <p:nvPicPr>
                <p:cNvPr id="109" name="Ink 108">
                  <a:extLst>
                    <a:ext uri="{FF2B5EF4-FFF2-40B4-BE49-F238E27FC236}">
                      <a16:creationId xmlns:a16="http://schemas.microsoft.com/office/drawing/2014/main" id="{08CB5688-2F22-4016-80EE-FCFC69356077}"/>
                    </a:ext>
                  </a:extLst>
                </p:cNvPr>
                <p:cNvPicPr/>
                <p:nvPr/>
              </p:nvPicPr>
              <p:blipFill>
                <a:blip r:embed="rId65"/>
                <a:stretch>
                  <a:fillRect/>
                </a:stretch>
              </p:blipFill>
              <p:spPr>
                <a:xfrm>
                  <a:off x="7220115" y="3962880"/>
                  <a:ext cx="151976"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0" name="Ink 109">
                  <a:extLst>
                    <a:ext uri="{FF2B5EF4-FFF2-40B4-BE49-F238E27FC236}">
                      <a16:creationId xmlns:a16="http://schemas.microsoft.com/office/drawing/2014/main" id="{BE6A6302-21EE-459C-8A8E-D438CFAE0A07}"/>
                    </a:ext>
                  </a:extLst>
                </p14:cNvPr>
                <p14:cNvContentPartPr/>
                <p14:nvPr/>
              </p14:nvContentPartPr>
              <p14:xfrm>
                <a:off x="7824928" y="4487040"/>
                <a:ext cx="55080" cy="19080"/>
              </p14:xfrm>
            </p:contentPart>
          </mc:Choice>
          <mc:Fallback xmlns="">
            <p:pic>
              <p:nvPicPr>
                <p:cNvPr id="110" name="Ink 109">
                  <a:extLst>
                    <a:ext uri="{FF2B5EF4-FFF2-40B4-BE49-F238E27FC236}">
                      <a16:creationId xmlns:a16="http://schemas.microsoft.com/office/drawing/2014/main" id="{BE6A6302-21EE-459C-8A8E-D438CFAE0A07}"/>
                    </a:ext>
                  </a:extLst>
                </p:cNvPr>
                <p:cNvPicPr/>
                <p:nvPr/>
              </p:nvPicPr>
              <p:blipFill>
                <a:blip r:embed="rId67"/>
                <a:stretch>
                  <a:fillRect/>
                </a:stretch>
              </p:blipFill>
              <p:spPr>
                <a:xfrm>
                  <a:off x="7788928" y="4451040"/>
                  <a:ext cx="126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2" name="Ink 111">
                  <a:extLst>
                    <a:ext uri="{FF2B5EF4-FFF2-40B4-BE49-F238E27FC236}">
                      <a16:creationId xmlns:a16="http://schemas.microsoft.com/office/drawing/2014/main" id="{C0DDDAE8-B25C-4801-BA02-861A945F8F87}"/>
                    </a:ext>
                  </a:extLst>
                </p14:cNvPr>
                <p14:cNvContentPartPr/>
                <p14:nvPr/>
              </p14:nvContentPartPr>
              <p14:xfrm>
                <a:off x="8457808" y="4471200"/>
                <a:ext cx="12240" cy="7560"/>
              </p14:xfrm>
            </p:contentPart>
          </mc:Choice>
          <mc:Fallback xmlns="">
            <p:pic>
              <p:nvPicPr>
                <p:cNvPr id="112" name="Ink 111">
                  <a:extLst>
                    <a:ext uri="{FF2B5EF4-FFF2-40B4-BE49-F238E27FC236}">
                      <a16:creationId xmlns:a16="http://schemas.microsoft.com/office/drawing/2014/main" id="{C0DDDAE8-B25C-4801-BA02-861A945F8F87}"/>
                    </a:ext>
                  </a:extLst>
                </p:cNvPr>
                <p:cNvPicPr/>
                <p:nvPr/>
              </p:nvPicPr>
              <p:blipFill>
                <a:blip r:embed="rId69"/>
                <a:stretch>
                  <a:fillRect/>
                </a:stretch>
              </p:blipFill>
              <p:spPr>
                <a:xfrm>
                  <a:off x="8421808" y="4435200"/>
                  <a:ext cx="83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3" name="Ink 112">
                  <a:extLst>
                    <a:ext uri="{FF2B5EF4-FFF2-40B4-BE49-F238E27FC236}">
                      <a16:creationId xmlns:a16="http://schemas.microsoft.com/office/drawing/2014/main" id="{5004BECF-D76A-4A71-BEB2-1AEB7D206CDF}"/>
                    </a:ext>
                  </a:extLst>
                </p14:cNvPr>
                <p14:cNvContentPartPr/>
                <p14:nvPr/>
              </p14:nvContentPartPr>
              <p14:xfrm>
                <a:off x="8136000" y="4459349"/>
                <a:ext cx="77728" cy="39931"/>
              </p14:xfrm>
            </p:contentPart>
          </mc:Choice>
          <mc:Fallback xmlns="">
            <p:pic>
              <p:nvPicPr>
                <p:cNvPr id="113" name="Ink 112">
                  <a:extLst>
                    <a:ext uri="{FF2B5EF4-FFF2-40B4-BE49-F238E27FC236}">
                      <a16:creationId xmlns:a16="http://schemas.microsoft.com/office/drawing/2014/main" id="{5004BECF-D76A-4A71-BEB2-1AEB7D206CDF}"/>
                    </a:ext>
                  </a:extLst>
                </p:cNvPr>
                <p:cNvPicPr/>
                <p:nvPr/>
              </p:nvPicPr>
              <p:blipFill>
                <a:blip r:embed="rId71"/>
                <a:stretch>
                  <a:fillRect/>
                </a:stretch>
              </p:blipFill>
              <p:spPr>
                <a:xfrm>
                  <a:off x="8127323" y="4450637"/>
                  <a:ext cx="122557" cy="8494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4" name="Ink 113">
                  <a:extLst>
                    <a:ext uri="{FF2B5EF4-FFF2-40B4-BE49-F238E27FC236}">
                      <a16:creationId xmlns:a16="http://schemas.microsoft.com/office/drawing/2014/main" id="{675F545F-071D-4357-9273-71926BF6F93F}"/>
                    </a:ext>
                  </a:extLst>
                </p14:cNvPr>
                <p14:cNvContentPartPr/>
                <p14:nvPr/>
              </p14:nvContentPartPr>
              <p14:xfrm>
                <a:off x="8657608" y="4518000"/>
                <a:ext cx="10440" cy="2160"/>
              </p14:xfrm>
            </p:contentPart>
          </mc:Choice>
          <mc:Fallback xmlns="">
            <p:pic>
              <p:nvPicPr>
                <p:cNvPr id="114" name="Ink 113">
                  <a:extLst>
                    <a:ext uri="{FF2B5EF4-FFF2-40B4-BE49-F238E27FC236}">
                      <a16:creationId xmlns:a16="http://schemas.microsoft.com/office/drawing/2014/main" id="{675F545F-071D-4357-9273-71926BF6F93F}"/>
                    </a:ext>
                  </a:extLst>
                </p:cNvPr>
                <p:cNvPicPr/>
                <p:nvPr/>
              </p:nvPicPr>
              <p:blipFill>
                <a:blip r:embed="rId73"/>
                <a:stretch>
                  <a:fillRect/>
                </a:stretch>
              </p:blipFill>
              <p:spPr>
                <a:xfrm>
                  <a:off x="8621608" y="4482360"/>
                  <a:ext cx="82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5" name="Ink 114">
                  <a:extLst>
                    <a:ext uri="{FF2B5EF4-FFF2-40B4-BE49-F238E27FC236}">
                      <a16:creationId xmlns:a16="http://schemas.microsoft.com/office/drawing/2014/main" id="{03AE8F42-53C2-434D-81EA-52BA584BD179}"/>
                    </a:ext>
                  </a:extLst>
                </p14:cNvPr>
                <p14:cNvContentPartPr/>
                <p14:nvPr/>
              </p14:nvContentPartPr>
              <p14:xfrm>
                <a:off x="7667968" y="4473000"/>
                <a:ext cx="1025280" cy="55440"/>
              </p14:xfrm>
            </p:contentPart>
          </mc:Choice>
          <mc:Fallback xmlns="">
            <p:pic>
              <p:nvPicPr>
                <p:cNvPr id="115" name="Ink 114">
                  <a:extLst>
                    <a:ext uri="{FF2B5EF4-FFF2-40B4-BE49-F238E27FC236}">
                      <a16:creationId xmlns:a16="http://schemas.microsoft.com/office/drawing/2014/main" id="{03AE8F42-53C2-434D-81EA-52BA584BD179}"/>
                    </a:ext>
                  </a:extLst>
                </p:cNvPr>
                <p:cNvPicPr/>
                <p:nvPr/>
              </p:nvPicPr>
              <p:blipFill>
                <a:blip r:embed="rId75"/>
                <a:stretch>
                  <a:fillRect/>
                </a:stretch>
              </p:blipFill>
              <p:spPr>
                <a:xfrm>
                  <a:off x="7632328" y="4401000"/>
                  <a:ext cx="1096920" cy="19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116" name="Ink 115">
                <a:extLst>
                  <a:ext uri="{FF2B5EF4-FFF2-40B4-BE49-F238E27FC236}">
                    <a16:creationId xmlns:a16="http://schemas.microsoft.com/office/drawing/2014/main" id="{B2BEDD07-23FA-45C1-B276-A8CC421C66A6}"/>
                  </a:ext>
                </a:extLst>
              </p14:cNvPr>
              <p14:cNvContentPartPr/>
              <p14:nvPr/>
            </p14:nvContentPartPr>
            <p14:xfrm>
              <a:off x="5426248" y="3035160"/>
              <a:ext cx="3061080" cy="133920"/>
            </p14:xfrm>
          </p:contentPart>
        </mc:Choice>
        <mc:Fallback xmlns="">
          <p:pic>
            <p:nvPicPr>
              <p:cNvPr id="116" name="Ink 115">
                <a:extLst>
                  <a:ext uri="{FF2B5EF4-FFF2-40B4-BE49-F238E27FC236}">
                    <a16:creationId xmlns:a16="http://schemas.microsoft.com/office/drawing/2014/main" id="{B2BEDD07-23FA-45C1-B276-A8CC421C66A6}"/>
                  </a:ext>
                </a:extLst>
              </p:cNvPr>
              <p:cNvPicPr/>
              <p:nvPr/>
            </p:nvPicPr>
            <p:blipFill>
              <a:blip r:embed="rId77"/>
              <a:stretch>
                <a:fillRect/>
              </a:stretch>
            </p:blipFill>
            <p:spPr>
              <a:xfrm>
                <a:off x="5390608" y="2963520"/>
                <a:ext cx="31327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7" name="Ink 116">
                <a:extLst>
                  <a:ext uri="{FF2B5EF4-FFF2-40B4-BE49-F238E27FC236}">
                    <a16:creationId xmlns:a16="http://schemas.microsoft.com/office/drawing/2014/main" id="{4418A5C1-565D-4B85-9254-77E94F5C792C}"/>
                  </a:ext>
                </a:extLst>
              </p14:cNvPr>
              <p14:cNvContentPartPr/>
              <p14:nvPr/>
            </p14:nvContentPartPr>
            <p14:xfrm>
              <a:off x="576328" y="3356640"/>
              <a:ext cx="1271160" cy="74520"/>
            </p14:xfrm>
          </p:contentPart>
        </mc:Choice>
        <mc:Fallback xmlns="">
          <p:pic>
            <p:nvPicPr>
              <p:cNvPr id="117" name="Ink 116">
                <a:extLst>
                  <a:ext uri="{FF2B5EF4-FFF2-40B4-BE49-F238E27FC236}">
                    <a16:creationId xmlns:a16="http://schemas.microsoft.com/office/drawing/2014/main" id="{4418A5C1-565D-4B85-9254-77E94F5C792C}"/>
                  </a:ext>
                </a:extLst>
              </p:cNvPr>
              <p:cNvPicPr/>
              <p:nvPr/>
            </p:nvPicPr>
            <p:blipFill>
              <a:blip r:embed="rId79"/>
              <a:stretch>
                <a:fillRect/>
              </a:stretch>
            </p:blipFill>
            <p:spPr>
              <a:xfrm>
                <a:off x="540688" y="3285000"/>
                <a:ext cx="1342800" cy="218160"/>
              </a:xfrm>
              <a:prstGeom prst="rect">
                <a:avLst/>
              </a:prstGeom>
            </p:spPr>
          </p:pic>
        </mc:Fallback>
      </mc:AlternateContent>
    </p:spTree>
    <p:extLst>
      <p:ext uri="{BB962C8B-B14F-4D97-AF65-F5344CB8AC3E}">
        <p14:creationId xmlns:p14="http://schemas.microsoft.com/office/powerpoint/2010/main" val="76542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4" name="Date Placeholder 3"/>
          <p:cNvSpPr>
            <a:spLocks noGrp="1"/>
          </p:cNvSpPr>
          <p:nvPr>
            <p:ph type="dt" sz="half" idx="10"/>
          </p:nvPr>
        </p:nvSpPr>
        <p:spPr>
          <a:xfrm>
            <a:off x="709863" y="6412029"/>
            <a:ext cx="1905000" cy="457200"/>
          </a:xfrm>
        </p:spPr>
        <p:txBody>
          <a:bodyPr/>
          <a:lstStyle/>
          <a:p>
            <a:pPr>
              <a:defRPr/>
            </a:pPr>
            <a:fld id="{5219D569-E778-4A54-9D4C-8B6BE6FA1094}" type="datetime1">
              <a:rPr lang="en-US" smtClean="0"/>
              <a:t>3/24/2021</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2020-21</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39</a:t>
            </a:fld>
            <a:endParaRPr lang="en-US"/>
          </a:p>
        </p:txBody>
      </p:sp>
      <p:sp>
        <p:nvSpPr>
          <p:cNvPr id="7" name="TextBox 6"/>
          <p:cNvSpPr txBox="1"/>
          <p:nvPr/>
        </p:nvSpPr>
        <p:spPr>
          <a:xfrm>
            <a:off x="70585" y="1037045"/>
            <a:ext cx="8991600" cy="127727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2400" dirty="0"/>
              <a:t>To build up to spans, we first run a </a:t>
            </a:r>
            <a:r>
              <a:rPr lang="en-CA" sz="2400" b="1" dirty="0"/>
              <a:t>bidirectional LSTM </a:t>
            </a:r>
            <a:r>
              <a:rPr lang="en-CA" sz="2400" dirty="0"/>
              <a:t>over the sequence of word representations for an input sentence</a:t>
            </a:r>
          </a:p>
          <a:p>
            <a:pPr>
              <a:spcBef>
                <a:spcPts val="600"/>
              </a:spcBef>
            </a:pPr>
            <a:endParaRPr lang="en-CA" sz="2400" dirty="0"/>
          </a:p>
        </p:txBody>
      </p:sp>
      <p:sp>
        <p:nvSpPr>
          <p:cNvPr id="8" name="TextBox 7"/>
          <p:cNvSpPr txBox="1"/>
          <p:nvPr/>
        </p:nvSpPr>
        <p:spPr>
          <a:xfrm>
            <a:off x="4308107" y="581602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methods !</a:t>
            </a:r>
          </a:p>
          <a:p>
            <a:r>
              <a:rPr lang="en-CA" dirty="0">
                <a:latin typeface="+mj-lt"/>
              </a:rPr>
              <a:t>You should be able to understand most of this !</a:t>
            </a:r>
          </a:p>
        </p:txBody>
      </p:sp>
      <p:pic>
        <p:nvPicPr>
          <p:cNvPr id="9" name="Picture 8">
            <a:extLst>
              <a:ext uri="{FF2B5EF4-FFF2-40B4-BE49-F238E27FC236}">
                <a16:creationId xmlns:a16="http://schemas.microsoft.com/office/drawing/2014/main" id="{55D46163-678E-4EB2-B603-451D9B582AB1}"/>
              </a:ext>
            </a:extLst>
          </p:cNvPr>
          <p:cNvPicPr>
            <a:picLocks noChangeAspect="1"/>
          </p:cNvPicPr>
          <p:nvPr/>
        </p:nvPicPr>
        <p:blipFill>
          <a:blip r:embed="rId3"/>
          <a:stretch>
            <a:fillRect/>
          </a:stretch>
        </p:blipFill>
        <p:spPr>
          <a:xfrm>
            <a:off x="152400" y="1981200"/>
            <a:ext cx="8627784" cy="3733800"/>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376B0B77-5C6D-4036-910D-B63D5065EF77}"/>
                  </a:ext>
                </a:extLst>
              </p14:cNvPr>
              <p14:cNvContentPartPr/>
              <p14:nvPr/>
            </p14:nvContentPartPr>
            <p14:xfrm>
              <a:off x="2852248" y="2132280"/>
              <a:ext cx="1410480" cy="116280"/>
            </p14:xfrm>
          </p:contentPart>
        </mc:Choice>
        <mc:Fallback xmlns="">
          <p:pic>
            <p:nvPicPr>
              <p:cNvPr id="12" name="Ink 11">
                <a:extLst>
                  <a:ext uri="{FF2B5EF4-FFF2-40B4-BE49-F238E27FC236}">
                    <a16:creationId xmlns:a16="http://schemas.microsoft.com/office/drawing/2014/main" id="{376B0B77-5C6D-4036-910D-B63D5065EF77}"/>
                  </a:ext>
                </a:extLst>
              </p:cNvPr>
              <p:cNvPicPr/>
              <p:nvPr/>
            </p:nvPicPr>
            <p:blipFill>
              <a:blip r:embed="rId5"/>
              <a:stretch>
                <a:fillRect/>
              </a:stretch>
            </p:blipFill>
            <p:spPr>
              <a:xfrm>
                <a:off x="2816248" y="2060640"/>
                <a:ext cx="14821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CA96419D-FBE6-4E7D-9DA0-533B6A3DD890}"/>
                  </a:ext>
                </a:extLst>
              </p14:cNvPr>
              <p14:cNvContentPartPr/>
              <p14:nvPr/>
            </p14:nvContentPartPr>
            <p14:xfrm>
              <a:off x="2467048" y="4133520"/>
              <a:ext cx="2124720" cy="186840"/>
            </p14:xfrm>
          </p:contentPart>
        </mc:Choice>
        <mc:Fallback xmlns="">
          <p:pic>
            <p:nvPicPr>
              <p:cNvPr id="13" name="Ink 12">
                <a:extLst>
                  <a:ext uri="{FF2B5EF4-FFF2-40B4-BE49-F238E27FC236}">
                    <a16:creationId xmlns:a16="http://schemas.microsoft.com/office/drawing/2014/main" id="{CA96419D-FBE6-4E7D-9DA0-533B6A3DD890}"/>
                  </a:ext>
                </a:extLst>
              </p:cNvPr>
              <p:cNvPicPr/>
              <p:nvPr/>
            </p:nvPicPr>
            <p:blipFill>
              <a:blip r:embed="rId7"/>
              <a:stretch>
                <a:fillRect/>
              </a:stretch>
            </p:blipFill>
            <p:spPr>
              <a:xfrm>
                <a:off x="2431048" y="4061520"/>
                <a:ext cx="21963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CE48F1DE-3350-4BED-A884-29D62D99BE2D}"/>
                  </a:ext>
                </a:extLst>
              </p14:cNvPr>
              <p14:cNvContentPartPr/>
              <p14:nvPr/>
            </p14:nvContentPartPr>
            <p14:xfrm>
              <a:off x="4760310" y="1343512"/>
              <a:ext cx="2568600" cy="65880"/>
            </p14:xfrm>
          </p:contentPart>
        </mc:Choice>
        <mc:Fallback xmlns="">
          <p:pic>
            <p:nvPicPr>
              <p:cNvPr id="14" name="Ink 13">
                <a:extLst>
                  <a:ext uri="{FF2B5EF4-FFF2-40B4-BE49-F238E27FC236}">
                    <a16:creationId xmlns:a16="http://schemas.microsoft.com/office/drawing/2014/main" id="{CE48F1DE-3350-4BED-A884-29D62D99BE2D}"/>
                  </a:ext>
                </a:extLst>
              </p:cNvPr>
              <p:cNvPicPr/>
              <p:nvPr/>
            </p:nvPicPr>
            <p:blipFill>
              <a:blip r:embed="rId9"/>
              <a:stretch>
                <a:fillRect/>
              </a:stretch>
            </p:blipFill>
            <p:spPr>
              <a:xfrm>
                <a:off x="4688310" y="1199512"/>
                <a:ext cx="27122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C7A7F3D0-621C-4637-8CF4-6578DAB83CC5}"/>
                  </a:ext>
                </a:extLst>
              </p14:cNvPr>
              <p14:cNvContentPartPr/>
              <p14:nvPr/>
            </p14:nvContentPartPr>
            <p14:xfrm>
              <a:off x="4750590" y="1156312"/>
              <a:ext cx="2642760" cy="63000"/>
            </p14:xfrm>
          </p:contentPart>
        </mc:Choice>
        <mc:Fallback xmlns="">
          <p:pic>
            <p:nvPicPr>
              <p:cNvPr id="15" name="Ink 14">
                <a:extLst>
                  <a:ext uri="{FF2B5EF4-FFF2-40B4-BE49-F238E27FC236}">
                    <a16:creationId xmlns:a16="http://schemas.microsoft.com/office/drawing/2014/main" id="{C7A7F3D0-621C-4637-8CF4-6578DAB83CC5}"/>
                  </a:ext>
                </a:extLst>
              </p:cNvPr>
              <p:cNvPicPr/>
              <p:nvPr/>
            </p:nvPicPr>
            <p:blipFill>
              <a:blip r:embed="rId11"/>
              <a:stretch>
                <a:fillRect/>
              </a:stretch>
            </p:blipFill>
            <p:spPr>
              <a:xfrm>
                <a:off x="4678590" y="1012672"/>
                <a:ext cx="2786400" cy="350640"/>
              </a:xfrm>
              <a:prstGeom prst="rect">
                <a:avLst/>
              </a:prstGeom>
            </p:spPr>
          </p:pic>
        </mc:Fallback>
      </mc:AlternateContent>
    </p:spTree>
    <p:extLst>
      <p:ext uri="{BB962C8B-B14F-4D97-AF65-F5344CB8AC3E}">
        <p14:creationId xmlns:p14="http://schemas.microsoft.com/office/powerpoint/2010/main" val="26244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Footer Placeholder 4"/>
          <p:cNvSpPr>
            <a:spLocks noGrp="1"/>
          </p:cNvSpPr>
          <p:nvPr>
            <p:ph type="ftr" sz="quarter" idx="11"/>
          </p:nvPr>
        </p:nvSpPr>
        <p:spPr>
          <a:noFill/>
        </p:spPr>
        <p:txBody>
          <a:bodyPr/>
          <a:lstStyle/>
          <a:p>
            <a:r>
              <a:rPr lang="en-US"/>
              <a:t>CPSC 422, Lecture 27</a:t>
            </a:r>
          </a:p>
        </p:txBody>
      </p:sp>
      <p:sp>
        <p:nvSpPr>
          <p:cNvPr id="5132" name="Slide Number Placeholder 5"/>
          <p:cNvSpPr>
            <a:spLocks noGrp="1"/>
          </p:cNvSpPr>
          <p:nvPr>
            <p:ph type="sldNum" sz="quarter" idx="12"/>
          </p:nvPr>
        </p:nvSpPr>
        <p:spPr>
          <a:noFill/>
        </p:spPr>
        <p:txBody>
          <a:bodyPr/>
          <a:lstStyle/>
          <a:p>
            <a:fld id="{10A39F6C-D8B0-4A81-94BA-DEAB6D8C5AE1}" type="slidenum">
              <a:rPr lang="en-US" smtClean="0"/>
              <a:pPr/>
              <a:t>4</a:t>
            </a:fld>
            <a:endParaRPr lang="en-US"/>
          </a:p>
        </p:txBody>
      </p:sp>
      <p:sp>
        <p:nvSpPr>
          <p:cNvPr id="5133" name="Rectangle 2"/>
          <p:cNvSpPr>
            <a:spLocks noGrp="1" noChangeArrowheads="1"/>
          </p:cNvSpPr>
          <p:nvPr>
            <p:ph type="title"/>
          </p:nvPr>
        </p:nvSpPr>
        <p:spPr>
          <a:xfrm>
            <a:off x="604838" y="228600"/>
            <a:ext cx="7772400" cy="1143000"/>
          </a:xfrm>
        </p:spPr>
        <p:txBody>
          <a:bodyPr/>
          <a:lstStyle/>
          <a:p>
            <a:pPr eaLnBrk="1" hangingPunct="1"/>
            <a:r>
              <a:rPr lang="en-US" dirty="0"/>
              <a:t>PCFGs are used to….</a:t>
            </a:r>
          </a:p>
        </p:txBody>
      </p:sp>
      <p:sp>
        <p:nvSpPr>
          <p:cNvPr id="5134" name="Rectangle 3"/>
          <p:cNvSpPr>
            <a:spLocks noGrp="1" noChangeArrowheads="1"/>
          </p:cNvSpPr>
          <p:nvPr>
            <p:ph type="body" idx="1"/>
          </p:nvPr>
        </p:nvSpPr>
        <p:spPr>
          <a:xfrm>
            <a:off x="609600" y="1752600"/>
            <a:ext cx="7772400" cy="762000"/>
          </a:xfrm>
        </p:spPr>
        <p:txBody>
          <a:bodyPr/>
          <a:lstStyle/>
          <a:p>
            <a:pPr eaLnBrk="1" hangingPunct="1"/>
            <a:r>
              <a:rPr lang="en-US" dirty="0"/>
              <a:t>Estimate Prob. of parse tree</a:t>
            </a:r>
          </a:p>
          <a:p>
            <a:pPr eaLnBrk="1" hangingPunct="1"/>
            <a:endParaRPr lang="en-US" dirty="0"/>
          </a:p>
        </p:txBody>
      </p:sp>
      <p:graphicFrame>
        <p:nvGraphicFramePr>
          <p:cNvPr id="591877" name="Object 5"/>
          <p:cNvGraphicFramePr>
            <a:graphicFrameLocks noChangeAspect="1"/>
          </p:cNvGraphicFramePr>
          <p:nvPr/>
        </p:nvGraphicFramePr>
        <p:xfrm>
          <a:off x="1981200" y="2743200"/>
          <a:ext cx="1751013" cy="547688"/>
        </p:xfrm>
        <a:graphic>
          <a:graphicData uri="http://schemas.openxmlformats.org/presentationml/2006/ole">
            <mc:AlternateContent xmlns:mc="http://schemas.openxmlformats.org/markup-compatibility/2006">
              <mc:Choice xmlns:v="urn:schemas-microsoft-com:vml" Requires="v">
                <p:oleObj spid="_x0000_s87174" name="Equation" r:id="rId4" imgW="647640" imgH="203040" progId="Equation.3">
                  <p:embed/>
                </p:oleObj>
              </mc:Choice>
              <mc:Fallback>
                <p:oleObj name="Equation" r:id="rId4" imgW="6476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1751013"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5" name="Rectangle 12"/>
          <p:cNvSpPr>
            <a:spLocks noChangeArrowheads="1"/>
          </p:cNvSpPr>
          <p:nvPr/>
        </p:nvSpPr>
        <p:spPr bwMode="auto">
          <a:xfrm>
            <a:off x="685800" y="3810000"/>
            <a:ext cx="7772400" cy="7620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Estimate Prob. to sentences</a:t>
            </a:r>
          </a:p>
          <a:p>
            <a:pPr marL="342900" indent="-342900">
              <a:spcBef>
                <a:spcPct val="20000"/>
              </a:spcBef>
              <a:buFontTx/>
              <a:buChar char="•"/>
            </a:pPr>
            <a:endParaRPr lang="en-US" sz="2800" b="1">
              <a:latin typeface="Comic Sans MS" pitchFamily="66" charset="0"/>
            </a:endParaRPr>
          </a:p>
        </p:txBody>
      </p:sp>
      <p:graphicFrame>
        <p:nvGraphicFramePr>
          <p:cNvPr id="591885" name="Object 13"/>
          <p:cNvGraphicFramePr>
            <a:graphicFrameLocks noChangeAspect="1"/>
          </p:cNvGraphicFramePr>
          <p:nvPr/>
        </p:nvGraphicFramePr>
        <p:xfrm>
          <a:off x="1981200" y="4648200"/>
          <a:ext cx="2405063" cy="533400"/>
        </p:xfrm>
        <a:graphic>
          <a:graphicData uri="http://schemas.openxmlformats.org/presentationml/2006/ole">
            <mc:AlternateContent xmlns:mc="http://schemas.openxmlformats.org/markup-compatibility/2006">
              <mc:Choice xmlns:v="urn:schemas-microsoft-com:vml" Requires="v">
                <p:oleObj spid="_x0000_s87175" name="Equation" r:id="rId6" imgW="914400" imgH="203040" progId="Equation.3">
                  <p:embed/>
                </p:oleObj>
              </mc:Choice>
              <mc:Fallback>
                <p:oleObj name="Equation" r:id="rId6" imgW="91440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648200"/>
                        <a:ext cx="24050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26980" name="Ink 4"/>
              <p14:cNvContentPartPr>
                <a14:cpLocks xmlns:a14="http://schemas.microsoft.com/office/drawing/2010/main" noRot="1" noChangeAspect="1" noEditPoints="1" noChangeArrowheads="1" noChangeShapeType="1"/>
              </p14:cNvContentPartPr>
              <p14:nvPr/>
            </p14:nvContentPartPr>
            <p14:xfrm>
              <a:off x="3779838" y="2592388"/>
              <a:ext cx="838200" cy="638175"/>
            </p14:xfrm>
          </p:contentPart>
        </mc:Choice>
        <mc:Fallback xmlns="">
          <p:pic>
            <p:nvPicPr>
              <p:cNvPr id="126980" name="Ink 4"/>
              <p:cNvPicPr>
                <a:picLocks noRot="1" noChangeAspect="1" noEditPoints="1" noChangeArrowheads="1" noChangeShapeType="1"/>
              </p:cNvPicPr>
              <p:nvPr/>
            </p:nvPicPr>
            <p:blipFill>
              <a:blip r:embed="rId9"/>
              <a:stretch>
                <a:fillRect/>
              </a:stretch>
            </p:blipFill>
            <p:spPr>
              <a:xfrm>
                <a:off x="3775157" y="2589508"/>
                <a:ext cx="846121" cy="6525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6981" name="Ink 5"/>
              <p14:cNvContentPartPr>
                <a14:cpLocks xmlns:a14="http://schemas.microsoft.com/office/drawing/2010/main" noRot="1" noChangeAspect="1" noEditPoints="1" noChangeArrowheads="1" noChangeShapeType="1"/>
              </p14:cNvContentPartPr>
              <p14:nvPr/>
            </p14:nvContentPartPr>
            <p14:xfrm>
              <a:off x="4957763" y="2571750"/>
              <a:ext cx="3821112" cy="833438"/>
            </p14:xfrm>
          </p:contentPart>
        </mc:Choice>
        <mc:Fallback xmlns="">
          <p:pic>
            <p:nvPicPr>
              <p:cNvPr id="126981" name="Ink 5"/>
              <p:cNvPicPr>
                <a:picLocks noRot="1" noChangeAspect="1" noEditPoints="1" noChangeArrowheads="1" noChangeShapeType="1"/>
              </p:cNvPicPr>
              <p:nvPr/>
            </p:nvPicPr>
            <p:blipFill>
              <a:blip r:embed="rId11"/>
              <a:stretch>
                <a:fillRect/>
              </a:stretch>
            </p:blipFill>
            <p:spPr>
              <a:xfrm>
                <a:off x="4952003" y="2569230"/>
                <a:ext cx="3836592" cy="84387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6983" name="Ink 7"/>
              <p14:cNvContentPartPr>
                <a14:cpLocks xmlns:a14="http://schemas.microsoft.com/office/drawing/2010/main" noRot="1" noChangeAspect="1" noEditPoints="1" noChangeArrowheads="1" noChangeShapeType="1"/>
              </p14:cNvContentPartPr>
              <p14:nvPr/>
            </p14:nvContentPartPr>
            <p14:xfrm>
              <a:off x="4491038" y="4503738"/>
              <a:ext cx="685800" cy="679450"/>
            </p14:xfrm>
          </p:contentPart>
        </mc:Choice>
        <mc:Fallback xmlns="">
          <p:pic>
            <p:nvPicPr>
              <p:cNvPr id="126983" name="Ink 7"/>
              <p:cNvPicPr>
                <a:picLocks noRot="1" noChangeAspect="1" noEditPoints="1" noChangeArrowheads="1" noChangeShapeType="1"/>
              </p:cNvPicPr>
              <p:nvPr/>
            </p:nvPicPr>
            <p:blipFill>
              <a:blip r:embed="rId15"/>
              <a:stretch>
                <a:fillRect/>
              </a:stretch>
            </p:blipFill>
            <p:spPr>
              <a:xfrm>
                <a:off x="4479878" y="4499777"/>
                <a:ext cx="702000" cy="6913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6985" name="Ink 9"/>
              <p14:cNvContentPartPr>
                <a14:cpLocks xmlns:a14="http://schemas.microsoft.com/office/drawing/2010/main" noRot="1" noChangeAspect="1" noEditPoints="1" noChangeArrowheads="1" noChangeShapeType="1"/>
              </p14:cNvContentPartPr>
              <p14:nvPr/>
            </p14:nvContentPartPr>
            <p14:xfrm>
              <a:off x="5537200" y="4570413"/>
              <a:ext cx="1673225" cy="692150"/>
            </p14:xfrm>
          </p:contentPart>
        </mc:Choice>
        <mc:Fallback xmlns="">
          <p:pic>
            <p:nvPicPr>
              <p:cNvPr id="126985" name="Ink 9"/>
              <p:cNvPicPr>
                <a:picLocks noRot="1" noChangeAspect="1" noEditPoints="1" noChangeArrowheads="1" noChangeShapeType="1"/>
              </p:cNvPicPr>
              <p:nvPr/>
            </p:nvPicPr>
            <p:blipFill>
              <a:blip r:embed="rId19"/>
              <a:stretch>
                <a:fillRect/>
              </a:stretch>
            </p:blipFill>
            <p:spPr>
              <a:xfrm>
                <a:off x="5529640" y="4562494"/>
                <a:ext cx="1691224" cy="70654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Ink 1"/>
              <p14:cNvContentPartPr/>
              <p14:nvPr/>
            </p14:nvContentPartPr>
            <p14:xfrm>
              <a:off x="1877760" y="3264840"/>
              <a:ext cx="5123880" cy="2625840"/>
            </p14:xfrm>
          </p:contentPart>
        </mc:Choice>
        <mc:Fallback xmlns="">
          <p:pic>
            <p:nvPicPr>
              <p:cNvPr id="2" name="Ink 1"/>
              <p:cNvPicPr/>
              <p:nvPr/>
            </p:nvPicPr>
            <p:blipFill>
              <a:blip r:embed="rId21"/>
              <a:stretch>
                <a:fillRect/>
              </a:stretch>
            </p:blipFill>
            <p:spPr>
              <a:xfrm>
                <a:off x="1870200" y="3252240"/>
                <a:ext cx="5142240" cy="2646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Ink 2"/>
              <p14:cNvContentPartPr/>
              <p14:nvPr/>
            </p14:nvContentPartPr>
            <p14:xfrm>
              <a:off x="7185960" y="5502960"/>
              <a:ext cx="1795680" cy="473400"/>
            </p14:xfrm>
          </p:contentPart>
        </mc:Choice>
        <mc:Fallback xmlns="">
          <p:pic>
            <p:nvPicPr>
              <p:cNvPr id="3" name="Ink 2"/>
              <p:cNvPicPr/>
              <p:nvPr/>
            </p:nvPicPr>
            <p:blipFill>
              <a:blip r:embed="rId23"/>
              <a:stretch>
                <a:fillRect/>
              </a:stretch>
            </p:blipFill>
            <p:spPr>
              <a:xfrm>
                <a:off x="7179840" y="5497560"/>
                <a:ext cx="1814040" cy="483480"/>
              </a:xfrm>
              <a:prstGeom prst="rect">
                <a:avLst/>
              </a:prstGeom>
            </p:spPr>
          </p:pic>
        </mc:Fallback>
      </mc:AlternateContent>
    </p:spTree>
    <p:extLst>
      <p:ext uri="{BB962C8B-B14F-4D97-AF65-F5344CB8AC3E}">
        <p14:creationId xmlns:p14="http://schemas.microsoft.com/office/powerpoint/2010/main" val="4115082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4" name="Date Placeholder 3"/>
          <p:cNvSpPr>
            <a:spLocks noGrp="1"/>
          </p:cNvSpPr>
          <p:nvPr>
            <p:ph type="dt" sz="half" idx="10"/>
          </p:nvPr>
        </p:nvSpPr>
        <p:spPr>
          <a:xfrm>
            <a:off x="709863" y="6412029"/>
            <a:ext cx="1905000" cy="457200"/>
          </a:xfrm>
        </p:spPr>
        <p:txBody>
          <a:bodyPr/>
          <a:lstStyle/>
          <a:p>
            <a:pPr>
              <a:defRPr/>
            </a:pPr>
            <a:fld id="{8E5B0037-AC16-4842-A825-A87AC69900B6}" type="datetime1">
              <a:rPr lang="en-US" smtClean="0"/>
              <a:t>3/24/2021</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2020-21</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40</a:t>
            </a:fld>
            <a:endParaRPr lang="en-US"/>
          </a:p>
        </p:txBody>
      </p:sp>
      <p:sp>
        <p:nvSpPr>
          <p:cNvPr id="7" name="TextBox 6"/>
          <p:cNvSpPr txBox="1"/>
          <p:nvPr/>
        </p:nvSpPr>
        <p:spPr>
          <a:xfrm>
            <a:off x="152400" y="3429000"/>
            <a:ext cx="8991600" cy="289310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1800" dirty="0"/>
              <a:t>we implement the label scoring function by feeding the </a:t>
            </a:r>
            <a:r>
              <a:rPr lang="en-CA" sz="1800" dirty="0">
                <a:highlight>
                  <a:srgbClr val="FFFF00"/>
                </a:highlight>
              </a:rPr>
              <a:t>span representation </a:t>
            </a:r>
            <a:r>
              <a:rPr lang="en-CA" sz="1800" dirty="0"/>
              <a:t>through a one </a:t>
            </a:r>
            <a:r>
              <a:rPr lang="en-CA" sz="1800" b="1" dirty="0"/>
              <a:t>layer feedforward network </a:t>
            </a:r>
            <a:r>
              <a:rPr lang="en-CA" sz="1800" dirty="0"/>
              <a:t>whose output dimensionality equals the number of possible labels</a:t>
            </a:r>
          </a:p>
          <a:p>
            <a:pPr marL="285750" indent="-285750">
              <a:spcBef>
                <a:spcPts val="600"/>
              </a:spcBef>
              <a:buFont typeface="Arial" panose="020B0604020202020204" pitchFamily="34" charset="0"/>
              <a:buChar char="•"/>
            </a:pPr>
            <a:r>
              <a:rPr lang="en-CA" sz="1800" dirty="0"/>
              <a:t>…. we can still employ a </a:t>
            </a:r>
            <a:r>
              <a:rPr lang="en-CA" sz="1800" b="1" dirty="0"/>
              <a:t>CKY-style algorithm </a:t>
            </a:r>
            <a:r>
              <a:rPr lang="en-CA" sz="1800" dirty="0"/>
              <a:t>for efficient globally optimal inference …..</a:t>
            </a:r>
          </a:p>
          <a:p>
            <a:pPr marL="285750" indent="-285750">
              <a:spcBef>
                <a:spcPts val="600"/>
              </a:spcBef>
              <a:buFont typeface="Arial" panose="020B0604020202020204" pitchFamily="34" charset="0"/>
              <a:buChar char="•"/>
            </a:pPr>
            <a:r>
              <a:rPr lang="en-CA" sz="1800" dirty="0"/>
              <a:t>“We find that our model implicitly learns to encode much of the same information that was explicitly provided by grammars and lexicons in the past, indicating that this scaffolding </a:t>
            </a:r>
            <a:r>
              <a:rPr lang="en-CA" sz="1800" dirty="0">
                <a:solidFill>
                  <a:srgbClr val="FF0000"/>
                </a:solidFill>
              </a:rPr>
              <a:t>can largely be subsumed</a:t>
            </a:r>
            <a:r>
              <a:rPr lang="en-CA" sz="1800" dirty="0"/>
              <a:t> by powerful general-purpose neural machinery</a:t>
            </a:r>
          </a:p>
          <a:p>
            <a:pPr marL="285750" indent="-285750">
              <a:spcBef>
                <a:spcPts val="600"/>
              </a:spcBef>
              <a:buFont typeface="Arial" panose="020B0604020202020204" pitchFamily="34" charset="0"/>
              <a:buChar char="•"/>
            </a:pPr>
            <a:r>
              <a:rPr lang="en-CA" sz="1800" dirty="0"/>
              <a:t>Also this one does </a:t>
            </a:r>
            <a:r>
              <a:rPr lang="en-CA" sz="1800" b="1" dirty="0"/>
              <a:t>(92.08 F1 on PTB)</a:t>
            </a:r>
            <a:r>
              <a:rPr lang="en-CA" sz="1800" dirty="0"/>
              <a:t> </a:t>
            </a:r>
          </a:p>
          <a:p>
            <a:pPr>
              <a:spcBef>
                <a:spcPts val="600"/>
              </a:spcBef>
            </a:pPr>
            <a:endParaRPr lang="en-CA" sz="1800" dirty="0"/>
          </a:p>
        </p:txBody>
      </p:sp>
      <p:sp>
        <p:nvSpPr>
          <p:cNvPr id="8" name="TextBox 7"/>
          <p:cNvSpPr txBox="1"/>
          <p:nvPr/>
        </p:nvSpPr>
        <p:spPr>
          <a:xfrm>
            <a:off x="4308107" y="581602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methods !</a:t>
            </a:r>
          </a:p>
          <a:p>
            <a:r>
              <a:rPr lang="en-CA" dirty="0">
                <a:latin typeface="+mj-lt"/>
              </a:rPr>
              <a:t>You should be able to understand most of this !</a:t>
            </a:r>
          </a:p>
        </p:txBody>
      </p:sp>
      <p:grpSp>
        <p:nvGrpSpPr>
          <p:cNvPr id="12" name="Group 11">
            <a:extLst>
              <a:ext uri="{FF2B5EF4-FFF2-40B4-BE49-F238E27FC236}">
                <a16:creationId xmlns:a16="http://schemas.microsoft.com/office/drawing/2014/main" id="{5033E00A-D758-46CB-9026-C0816E9AC475}"/>
              </a:ext>
            </a:extLst>
          </p:cNvPr>
          <p:cNvGrpSpPr/>
          <p:nvPr/>
        </p:nvGrpSpPr>
        <p:grpSpPr>
          <a:xfrm>
            <a:off x="1109372" y="1117121"/>
            <a:ext cx="7077656" cy="2042846"/>
            <a:chOff x="1615592" y="3863909"/>
            <a:chExt cx="7077656" cy="2042846"/>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B34362A7-7248-40E0-BAB5-A12ED3216E74}"/>
                    </a:ext>
                  </a:extLst>
                </p14:cNvPr>
                <p14:cNvContentPartPr/>
                <p14:nvPr/>
              </p14:nvContentPartPr>
              <p14:xfrm>
                <a:off x="1615592" y="5517235"/>
                <a:ext cx="528840" cy="389520"/>
              </p14:xfrm>
            </p:contentPart>
          </mc:Choice>
          <mc:Fallback xmlns="">
            <p:pic>
              <p:nvPicPr>
                <p:cNvPr id="13" name="Ink 12">
                  <a:extLst>
                    <a:ext uri="{FF2B5EF4-FFF2-40B4-BE49-F238E27FC236}">
                      <a16:creationId xmlns:a16="http://schemas.microsoft.com/office/drawing/2014/main" id="{B34362A7-7248-40E0-BAB5-A12ED3216E74}"/>
                    </a:ext>
                  </a:extLst>
                </p:cNvPr>
                <p:cNvPicPr/>
                <p:nvPr/>
              </p:nvPicPr>
              <p:blipFill>
                <a:blip r:embed="rId4"/>
                <a:stretch>
                  <a:fillRect/>
                </a:stretch>
              </p:blipFill>
              <p:spPr>
                <a:xfrm>
                  <a:off x="1606946" y="5508235"/>
                  <a:ext cx="546492"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DEEACB4F-7185-42C7-80FD-8486DD2F1D9A}"/>
                    </a:ext>
                  </a:extLst>
                </p14:cNvPr>
                <p14:cNvContentPartPr/>
                <p14:nvPr/>
              </p14:nvContentPartPr>
              <p14:xfrm>
                <a:off x="3160352" y="5687515"/>
                <a:ext cx="41400" cy="10080"/>
              </p14:xfrm>
            </p:contentPart>
          </mc:Choice>
          <mc:Fallback xmlns="">
            <p:pic>
              <p:nvPicPr>
                <p:cNvPr id="14" name="Ink 13">
                  <a:extLst>
                    <a:ext uri="{FF2B5EF4-FFF2-40B4-BE49-F238E27FC236}">
                      <a16:creationId xmlns:a16="http://schemas.microsoft.com/office/drawing/2014/main" id="{DEEACB4F-7185-42C7-80FD-8486DD2F1D9A}"/>
                    </a:ext>
                  </a:extLst>
                </p:cNvPr>
                <p:cNvPicPr/>
                <p:nvPr/>
              </p:nvPicPr>
              <p:blipFill>
                <a:blip r:embed="rId6"/>
                <a:stretch>
                  <a:fillRect/>
                </a:stretch>
              </p:blipFill>
              <p:spPr>
                <a:xfrm>
                  <a:off x="3151712" y="5678875"/>
                  <a:ext cx="59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9B0D23FA-5950-487E-A0D9-05C932051DB8}"/>
                    </a:ext>
                  </a:extLst>
                </p14:cNvPr>
                <p14:cNvContentPartPr/>
                <p14:nvPr/>
              </p14:nvContentPartPr>
              <p14:xfrm>
                <a:off x="2337752" y="5532355"/>
                <a:ext cx="635400" cy="342360"/>
              </p14:xfrm>
            </p:contentPart>
          </mc:Choice>
          <mc:Fallback xmlns="">
            <p:pic>
              <p:nvPicPr>
                <p:cNvPr id="15" name="Ink 14">
                  <a:extLst>
                    <a:ext uri="{FF2B5EF4-FFF2-40B4-BE49-F238E27FC236}">
                      <a16:creationId xmlns:a16="http://schemas.microsoft.com/office/drawing/2014/main" id="{9B0D23FA-5950-487E-A0D9-05C932051DB8}"/>
                    </a:ext>
                  </a:extLst>
                </p:cNvPr>
                <p:cNvPicPr/>
                <p:nvPr/>
              </p:nvPicPr>
              <p:blipFill>
                <a:blip r:embed="rId8"/>
                <a:stretch>
                  <a:fillRect/>
                </a:stretch>
              </p:blipFill>
              <p:spPr>
                <a:xfrm>
                  <a:off x="2329107" y="5523715"/>
                  <a:ext cx="65305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19A251D8-682B-4925-91CA-913E52C8EA12}"/>
                    </a:ext>
                  </a:extLst>
                </p14:cNvPr>
                <p14:cNvContentPartPr/>
                <p14:nvPr/>
              </p14:nvContentPartPr>
              <p14:xfrm>
                <a:off x="6254192" y="5641075"/>
                <a:ext cx="82080" cy="18000"/>
              </p14:xfrm>
            </p:contentPart>
          </mc:Choice>
          <mc:Fallback xmlns="">
            <p:pic>
              <p:nvPicPr>
                <p:cNvPr id="16" name="Ink 15">
                  <a:extLst>
                    <a:ext uri="{FF2B5EF4-FFF2-40B4-BE49-F238E27FC236}">
                      <a16:creationId xmlns:a16="http://schemas.microsoft.com/office/drawing/2014/main" id="{19A251D8-682B-4925-91CA-913E52C8EA12}"/>
                    </a:ext>
                  </a:extLst>
                </p:cNvPr>
                <p:cNvPicPr/>
                <p:nvPr/>
              </p:nvPicPr>
              <p:blipFill>
                <a:blip r:embed="rId10"/>
                <a:stretch>
                  <a:fillRect/>
                </a:stretch>
              </p:blipFill>
              <p:spPr>
                <a:xfrm>
                  <a:off x="6245192" y="5632435"/>
                  <a:ext cx="99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1D7895F1-7E02-40F1-8E84-3DA8BBAEEF2E}"/>
                    </a:ext>
                  </a:extLst>
                </p14:cNvPr>
                <p14:cNvContentPartPr/>
                <p14:nvPr/>
              </p14:nvContentPartPr>
              <p14:xfrm>
                <a:off x="6696632" y="5449555"/>
                <a:ext cx="491760" cy="433440"/>
              </p14:xfrm>
            </p:contentPart>
          </mc:Choice>
          <mc:Fallback xmlns="">
            <p:pic>
              <p:nvPicPr>
                <p:cNvPr id="17" name="Ink 16">
                  <a:extLst>
                    <a:ext uri="{FF2B5EF4-FFF2-40B4-BE49-F238E27FC236}">
                      <a16:creationId xmlns:a16="http://schemas.microsoft.com/office/drawing/2014/main" id="{1D7895F1-7E02-40F1-8E84-3DA8BBAEEF2E}"/>
                    </a:ext>
                  </a:extLst>
                </p:cNvPr>
                <p:cNvPicPr/>
                <p:nvPr/>
              </p:nvPicPr>
              <p:blipFill>
                <a:blip r:embed="rId12"/>
                <a:stretch>
                  <a:fillRect/>
                </a:stretch>
              </p:blipFill>
              <p:spPr>
                <a:xfrm>
                  <a:off x="6687632" y="5440915"/>
                  <a:ext cx="50940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9BB075FE-3AE0-4783-AC3F-D492A2A3B0F2}"/>
                    </a:ext>
                  </a:extLst>
                </p14:cNvPr>
                <p14:cNvContentPartPr/>
                <p14:nvPr/>
              </p14:nvContentPartPr>
              <p14:xfrm>
                <a:off x="6227640" y="4183229"/>
                <a:ext cx="226800" cy="295200"/>
              </p14:xfrm>
            </p:contentPart>
          </mc:Choice>
          <mc:Fallback xmlns="">
            <p:pic>
              <p:nvPicPr>
                <p:cNvPr id="18" name="Ink 17">
                  <a:extLst>
                    <a:ext uri="{FF2B5EF4-FFF2-40B4-BE49-F238E27FC236}">
                      <a16:creationId xmlns:a16="http://schemas.microsoft.com/office/drawing/2014/main" id="{9BB075FE-3AE0-4783-AC3F-D492A2A3B0F2}"/>
                    </a:ext>
                  </a:extLst>
                </p:cNvPr>
                <p:cNvPicPr/>
                <p:nvPr/>
              </p:nvPicPr>
              <p:blipFill>
                <a:blip r:embed="rId14"/>
                <a:stretch>
                  <a:fillRect/>
                </a:stretch>
              </p:blipFill>
              <p:spPr>
                <a:xfrm>
                  <a:off x="6218640" y="4174589"/>
                  <a:ext cx="2444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50F4E574-142E-46E6-85F4-AF0FD1B9C4C5}"/>
                    </a:ext>
                  </a:extLst>
                </p14:cNvPr>
                <p14:cNvContentPartPr/>
                <p14:nvPr/>
              </p14:nvContentPartPr>
              <p14:xfrm>
                <a:off x="6674760" y="4225709"/>
                <a:ext cx="444600" cy="280440"/>
              </p14:xfrm>
            </p:contentPart>
          </mc:Choice>
          <mc:Fallback xmlns="">
            <p:pic>
              <p:nvPicPr>
                <p:cNvPr id="19" name="Ink 18">
                  <a:extLst>
                    <a:ext uri="{FF2B5EF4-FFF2-40B4-BE49-F238E27FC236}">
                      <a16:creationId xmlns:a16="http://schemas.microsoft.com/office/drawing/2014/main" id="{50F4E574-142E-46E6-85F4-AF0FD1B9C4C5}"/>
                    </a:ext>
                  </a:extLst>
                </p:cNvPr>
                <p:cNvPicPr/>
                <p:nvPr/>
              </p:nvPicPr>
              <p:blipFill>
                <a:blip r:embed="rId16"/>
                <a:stretch>
                  <a:fillRect/>
                </a:stretch>
              </p:blipFill>
              <p:spPr>
                <a:xfrm>
                  <a:off x="6666120" y="4217069"/>
                  <a:ext cx="4622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6B2461B1-8C34-40EC-AADC-A297D9D019D1}"/>
                    </a:ext>
                  </a:extLst>
                </p14:cNvPr>
                <p14:cNvContentPartPr/>
                <p14:nvPr/>
              </p14:nvContentPartPr>
              <p14:xfrm>
                <a:off x="7327080" y="4229309"/>
                <a:ext cx="178920" cy="233640"/>
              </p14:xfrm>
            </p:contentPart>
          </mc:Choice>
          <mc:Fallback xmlns="">
            <p:pic>
              <p:nvPicPr>
                <p:cNvPr id="20" name="Ink 19">
                  <a:extLst>
                    <a:ext uri="{FF2B5EF4-FFF2-40B4-BE49-F238E27FC236}">
                      <a16:creationId xmlns:a16="http://schemas.microsoft.com/office/drawing/2014/main" id="{6B2461B1-8C34-40EC-AADC-A297D9D019D1}"/>
                    </a:ext>
                  </a:extLst>
                </p:cNvPr>
                <p:cNvPicPr/>
                <p:nvPr/>
              </p:nvPicPr>
              <p:blipFill>
                <a:blip r:embed="rId18"/>
                <a:stretch>
                  <a:fillRect/>
                </a:stretch>
              </p:blipFill>
              <p:spPr>
                <a:xfrm>
                  <a:off x="7318080" y="4220669"/>
                  <a:ext cx="1965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5B82EF5C-9BBA-44FD-B1CE-D30D8EEC7F7F}"/>
                    </a:ext>
                  </a:extLst>
                </p14:cNvPr>
                <p14:cNvContentPartPr/>
                <p14:nvPr/>
              </p14:nvContentPartPr>
              <p14:xfrm>
                <a:off x="7664760" y="4447109"/>
                <a:ext cx="23400" cy="10800"/>
              </p14:xfrm>
            </p:contentPart>
          </mc:Choice>
          <mc:Fallback xmlns="">
            <p:pic>
              <p:nvPicPr>
                <p:cNvPr id="21" name="Ink 20">
                  <a:extLst>
                    <a:ext uri="{FF2B5EF4-FFF2-40B4-BE49-F238E27FC236}">
                      <a16:creationId xmlns:a16="http://schemas.microsoft.com/office/drawing/2014/main" id="{5B82EF5C-9BBA-44FD-B1CE-D30D8EEC7F7F}"/>
                    </a:ext>
                  </a:extLst>
                </p:cNvPr>
                <p:cNvPicPr/>
                <p:nvPr/>
              </p:nvPicPr>
              <p:blipFill>
                <a:blip r:embed="rId20"/>
                <a:stretch>
                  <a:fillRect/>
                </a:stretch>
              </p:blipFill>
              <p:spPr>
                <a:xfrm>
                  <a:off x="7656120" y="4438469"/>
                  <a:ext cx="41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ED4F2876-CF3B-4BDD-B140-9F4C658CF419}"/>
                    </a:ext>
                  </a:extLst>
                </p14:cNvPr>
                <p14:cNvContentPartPr/>
                <p14:nvPr/>
              </p14:nvContentPartPr>
              <p14:xfrm>
                <a:off x="7926480" y="4435589"/>
                <a:ext cx="360" cy="360"/>
              </p14:xfrm>
            </p:contentPart>
          </mc:Choice>
          <mc:Fallback xmlns="">
            <p:pic>
              <p:nvPicPr>
                <p:cNvPr id="22" name="Ink 21">
                  <a:extLst>
                    <a:ext uri="{FF2B5EF4-FFF2-40B4-BE49-F238E27FC236}">
                      <a16:creationId xmlns:a16="http://schemas.microsoft.com/office/drawing/2014/main" id="{ED4F2876-CF3B-4BDD-B140-9F4C658CF419}"/>
                    </a:ext>
                  </a:extLst>
                </p:cNvPr>
                <p:cNvPicPr/>
                <p:nvPr/>
              </p:nvPicPr>
              <p:blipFill>
                <a:blip r:embed="rId22"/>
                <a:stretch>
                  <a:fillRect/>
                </a:stretch>
              </p:blipFill>
              <p:spPr>
                <a:xfrm>
                  <a:off x="7917480" y="4426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DA19181E-137C-4987-AB73-E7F4ABE21F6A}"/>
                    </a:ext>
                  </a:extLst>
                </p14:cNvPr>
                <p14:cNvContentPartPr/>
                <p14:nvPr/>
              </p14:nvContentPartPr>
              <p14:xfrm>
                <a:off x="4278240" y="3863909"/>
                <a:ext cx="263880" cy="148680"/>
              </p14:xfrm>
            </p:contentPart>
          </mc:Choice>
          <mc:Fallback xmlns="">
            <p:pic>
              <p:nvPicPr>
                <p:cNvPr id="23" name="Ink 22">
                  <a:extLst>
                    <a:ext uri="{FF2B5EF4-FFF2-40B4-BE49-F238E27FC236}">
                      <a16:creationId xmlns:a16="http://schemas.microsoft.com/office/drawing/2014/main" id="{DA19181E-137C-4987-AB73-E7F4ABE21F6A}"/>
                    </a:ext>
                  </a:extLst>
                </p:cNvPr>
                <p:cNvPicPr/>
                <p:nvPr/>
              </p:nvPicPr>
              <p:blipFill>
                <a:blip r:embed="rId24"/>
                <a:stretch>
                  <a:fillRect/>
                </a:stretch>
              </p:blipFill>
              <p:spPr>
                <a:xfrm>
                  <a:off x="4269240" y="3854931"/>
                  <a:ext cx="281520" cy="16627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0B4BC2D0-4F3A-4D0C-8105-A5E350869BDF}"/>
                    </a:ext>
                  </a:extLst>
                </p14:cNvPr>
                <p14:cNvContentPartPr/>
                <p14:nvPr/>
              </p14:nvContentPartPr>
              <p14:xfrm>
                <a:off x="4817880" y="3880469"/>
                <a:ext cx="388080" cy="172440"/>
              </p14:xfrm>
            </p:contentPart>
          </mc:Choice>
          <mc:Fallback xmlns="">
            <p:pic>
              <p:nvPicPr>
                <p:cNvPr id="24" name="Ink 23">
                  <a:extLst>
                    <a:ext uri="{FF2B5EF4-FFF2-40B4-BE49-F238E27FC236}">
                      <a16:creationId xmlns:a16="http://schemas.microsoft.com/office/drawing/2014/main" id="{0B4BC2D0-4F3A-4D0C-8105-A5E350869BDF}"/>
                    </a:ext>
                  </a:extLst>
                </p:cNvPr>
                <p:cNvPicPr/>
                <p:nvPr/>
              </p:nvPicPr>
              <p:blipFill>
                <a:blip r:embed="rId26"/>
                <a:stretch>
                  <a:fillRect/>
                </a:stretch>
              </p:blipFill>
              <p:spPr>
                <a:xfrm>
                  <a:off x="4808888" y="3871469"/>
                  <a:ext cx="405704"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9186ED8F-7CCD-4939-BB69-65DB140923E9}"/>
                    </a:ext>
                  </a:extLst>
                </p14:cNvPr>
                <p14:cNvContentPartPr/>
                <p14:nvPr/>
              </p14:nvContentPartPr>
              <p14:xfrm>
                <a:off x="5492880" y="3919709"/>
                <a:ext cx="427320" cy="150120"/>
              </p14:xfrm>
            </p:contentPart>
          </mc:Choice>
          <mc:Fallback xmlns="">
            <p:pic>
              <p:nvPicPr>
                <p:cNvPr id="25" name="Ink 24">
                  <a:extLst>
                    <a:ext uri="{FF2B5EF4-FFF2-40B4-BE49-F238E27FC236}">
                      <a16:creationId xmlns:a16="http://schemas.microsoft.com/office/drawing/2014/main" id="{9186ED8F-7CCD-4939-BB69-65DB140923E9}"/>
                    </a:ext>
                  </a:extLst>
                </p:cNvPr>
                <p:cNvPicPr/>
                <p:nvPr/>
              </p:nvPicPr>
              <p:blipFill>
                <a:blip r:embed="rId28"/>
                <a:stretch>
                  <a:fillRect/>
                </a:stretch>
              </p:blipFill>
              <p:spPr>
                <a:xfrm>
                  <a:off x="5484233" y="3910709"/>
                  <a:ext cx="444975"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D7954822-C216-4959-A189-F56C44D9E87A}"/>
                    </a:ext>
                  </a:extLst>
                </p14:cNvPr>
                <p14:cNvContentPartPr/>
                <p14:nvPr/>
              </p14:nvContentPartPr>
              <p14:xfrm>
                <a:off x="6808680" y="4017629"/>
                <a:ext cx="70200" cy="21240"/>
              </p14:xfrm>
            </p:contentPart>
          </mc:Choice>
          <mc:Fallback xmlns="">
            <p:pic>
              <p:nvPicPr>
                <p:cNvPr id="26" name="Ink 25">
                  <a:extLst>
                    <a:ext uri="{FF2B5EF4-FFF2-40B4-BE49-F238E27FC236}">
                      <a16:creationId xmlns:a16="http://schemas.microsoft.com/office/drawing/2014/main" id="{D7954822-C216-4959-A189-F56C44D9E87A}"/>
                    </a:ext>
                  </a:extLst>
                </p:cNvPr>
                <p:cNvPicPr/>
                <p:nvPr/>
              </p:nvPicPr>
              <p:blipFill>
                <a:blip r:embed="rId30"/>
                <a:stretch>
                  <a:fillRect/>
                </a:stretch>
              </p:blipFill>
              <p:spPr>
                <a:xfrm>
                  <a:off x="6800040" y="4008989"/>
                  <a:ext cx="87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B324ED58-D08F-44D3-883F-3A661D408A0C}"/>
                    </a:ext>
                  </a:extLst>
                </p14:cNvPr>
                <p14:cNvContentPartPr/>
                <p14:nvPr/>
              </p14:nvContentPartPr>
              <p14:xfrm>
                <a:off x="7078680" y="4033469"/>
                <a:ext cx="10440" cy="10440"/>
              </p14:xfrm>
            </p:contentPart>
          </mc:Choice>
          <mc:Fallback xmlns="">
            <p:pic>
              <p:nvPicPr>
                <p:cNvPr id="27" name="Ink 26">
                  <a:extLst>
                    <a:ext uri="{FF2B5EF4-FFF2-40B4-BE49-F238E27FC236}">
                      <a16:creationId xmlns:a16="http://schemas.microsoft.com/office/drawing/2014/main" id="{B324ED58-D08F-44D3-883F-3A661D408A0C}"/>
                    </a:ext>
                  </a:extLst>
                </p:cNvPr>
                <p:cNvPicPr/>
                <p:nvPr/>
              </p:nvPicPr>
              <p:blipFill>
                <a:blip r:embed="rId32"/>
                <a:stretch>
                  <a:fillRect/>
                </a:stretch>
              </p:blipFill>
              <p:spPr>
                <a:xfrm>
                  <a:off x="7069680" y="4024829"/>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D6D2054C-D2D8-418E-B6F8-94978DE50587}"/>
                    </a:ext>
                  </a:extLst>
                </p14:cNvPr>
                <p14:cNvContentPartPr/>
                <p14:nvPr/>
              </p14:nvContentPartPr>
              <p14:xfrm>
                <a:off x="7575480" y="4038869"/>
                <a:ext cx="360" cy="360"/>
              </p14:xfrm>
            </p:contentPart>
          </mc:Choice>
          <mc:Fallback xmlns="">
            <p:pic>
              <p:nvPicPr>
                <p:cNvPr id="28" name="Ink 27">
                  <a:extLst>
                    <a:ext uri="{FF2B5EF4-FFF2-40B4-BE49-F238E27FC236}">
                      <a16:creationId xmlns:a16="http://schemas.microsoft.com/office/drawing/2014/main" id="{D6D2054C-D2D8-418E-B6F8-94978DE50587}"/>
                    </a:ext>
                  </a:extLst>
                </p:cNvPr>
                <p:cNvPicPr/>
                <p:nvPr/>
              </p:nvPicPr>
              <p:blipFill>
                <a:blip r:embed="rId34"/>
                <a:stretch>
                  <a:fillRect/>
                </a:stretch>
              </p:blipFill>
              <p:spPr>
                <a:xfrm>
                  <a:off x="7566840" y="4029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D908CAE3-B246-4BF2-97E7-A087E5751E87}"/>
                    </a:ext>
                  </a:extLst>
                </p14:cNvPr>
                <p14:cNvContentPartPr/>
                <p14:nvPr/>
              </p14:nvContentPartPr>
              <p14:xfrm>
                <a:off x="8027640" y="4069469"/>
                <a:ext cx="10440" cy="12600"/>
              </p14:xfrm>
            </p:contentPart>
          </mc:Choice>
          <mc:Fallback xmlns="">
            <p:pic>
              <p:nvPicPr>
                <p:cNvPr id="29" name="Ink 28">
                  <a:extLst>
                    <a:ext uri="{FF2B5EF4-FFF2-40B4-BE49-F238E27FC236}">
                      <a16:creationId xmlns:a16="http://schemas.microsoft.com/office/drawing/2014/main" id="{D908CAE3-B246-4BF2-97E7-A087E5751E87}"/>
                    </a:ext>
                  </a:extLst>
                </p:cNvPr>
                <p:cNvPicPr/>
                <p:nvPr/>
              </p:nvPicPr>
              <p:blipFill>
                <a:blip r:embed="rId36"/>
                <a:stretch>
                  <a:fillRect/>
                </a:stretch>
              </p:blipFill>
              <p:spPr>
                <a:xfrm>
                  <a:off x="8018640" y="4060469"/>
                  <a:ext cx="28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16FD5A9F-0FE3-4A16-BBA5-8C6DD8E1A9DF}"/>
                    </a:ext>
                  </a:extLst>
                </p14:cNvPr>
                <p14:cNvContentPartPr/>
                <p14:nvPr/>
              </p14:nvContentPartPr>
              <p14:xfrm>
                <a:off x="6163920" y="3882989"/>
                <a:ext cx="393120" cy="194040"/>
              </p14:xfrm>
            </p:contentPart>
          </mc:Choice>
          <mc:Fallback xmlns="">
            <p:pic>
              <p:nvPicPr>
                <p:cNvPr id="30" name="Ink 29">
                  <a:extLst>
                    <a:ext uri="{FF2B5EF4-FFF2-40B4-BE49-F238E27FC236}">
                      <a16:creationId xmlns:a16="http://schemas.microsoft.com/office/drawing/2014/main" id="{16FD5A9F-0FE3-4A16-BBA5-8C6DD8E1A9DF}"/>
                    </a:ext>
                  </a:extLst>
                </p:cNvPr>
                <p:cNvPicPr/>
                <p:nvPr/>
              </p:nvPicPr>
              <p:blipFill>
                <a:blip r:embed="rId38"/>
                <a:stretch>
                  <a:fillRect/>
                </a:stretch>
              </p:blipFill>
              <p:spPr>
                <a:xfrm>
                  <a:off x="6155280" y="3874365"/>
                  <a:ext cx="410760" cy="21164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CD93A6F2-43C2-4B4D-B238-C409639BF71F}"/>
                    </a:ext>
                  </a:extLst>
                </p14:cNvPr>
                <p14:cNvContentPartPr/>
                <p14:nvPr/>
              </p14:nvContentPartPr>
              <p14:xfrm>
                <a:off x="3473968" y="5499360"/>
                <a:ext cx="2210400" cy="117720"/>
              </p14:xfrm>
            </p:contentPart>
          </mc:Choice>
          <mc:Fallback xmlns="">
            <p:pic>
              <p:nvPicPr>
                <p:cNvPr id="31" name="Ink 30">
                  <a:extLst>
                    <a:ext uri="{FF2B5EF4-FFF2-40B4-BE49-F238E27FC236}">
                      <a16:creationId xmlns:a16="http://schemas.microsoft.com/office/drawing/2014/main" id="{CD93A6F2-43C2-4B4D-B238-C409639BF71F}"/>
                    </a:ext>
                  </a:extLst>
                </p:cNvPr>
                <p:cNvPicPr/>
                <p:nvPr/>
              </p:nvPicPr>
              <p:blipFill>
                <a:blip r:embed="rId40"/>
                <a:stretch>
                  <a:fillRect/>
                </a:stretch>
              </p:blipFill>
              <p:spPr>
                <a:xfrm>
                  <a:off x="3437968" y="5427360"/>
                  <a:ext cx="2282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F334D8CB-B79A-4C15-9AC6-B8F7E9C6869C}"/>
                    </a:ext>
                  </a:extLst>
                </p14:cNvPr>
                <p14:cNvContentPartPr/>
                <p14:nvPr/>
              </p14:nvContentPartPr>
              <p14:xfrm>
                <a:off x="4114408" y="4466520"/>
                <a:ext cx="3509280" cy="139320"/>
              </p14:xfrm>
            </p:contentPart>
          </mc:Choice>
          <mc:Fallback xmlns="">
            <p:pic>
              <p:nvPicPr>
                <p:cNvPr id="32" name="Ink 31">
                  <a:extLst>
                    <a:ext uri="{FF2B5EF4-FFF2-40B4-BE49-F238E27FC236}">
                      <a16:creationId xmlns:a16="http://schemas.microsoft.com/office/drawing/2014/main" id="{F334D8CB-B79A-4C15-9AC6-B8F7E9C6869C}"/>
                    </a:ext>
                  </a:extLst>
                </p:cNvPr>
                <p:cNvPicPr/>
                <p:nvPr/>
              </p:nvPicPr>
              <p:blipFill>
                <a:blip r:embed="rId42"/>
                <a:stretch>
                  <a:fillRect/>
                </a:stretch>
              </p:blipFill>
              <p:spPr>
                <a:xfrm>
                  <a:off x="4078408" y="4394880"/>
                  <a:ext cx="35809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EFD5A967-338C-4142-B414-F52F305D1954}"/>
                    </a:ext>
                  </a:extLst>
                </p14:cNvPr>
                <p14:cNvContentPartPr/>
                <p14:nvPr/>
              </p14:nvContentPartPr>
              <p14:xfrm>
                <a:off x="4184248" y="3898800"/>
                <a:ext cx="2878200" cy="98640"/>
              </p14:xfrm>
            </p:contentPart>
          </mc:Choice>
          <mc:Fallback xmlns="">
            <p:pic>
              <p:nvPicPr>
                <p:cNvPr id="33" name="Ink 32">
                  <a:extLst>
                    <a:ext uri="{FF2B5EF4-FFF2-40B4-BE49-F238E27FC236}">
                      <a16:creationId xmlns:a16="http://schemas.microsoft.com/office/drawing/2014/main" id="{EFD5A967-338C-4142-B414-F52F305D1954}"/>
                    </a:ext>
                  </a:extLst>
                </p:cNvPr>
                <p:cNvPicPr/>
                <p:nvPr/>
              </p:nvPicPr>
              <p:blipFill>
                <a:blip r:embed="rId44"/>
                <a:stretch>
                  <a:fillRect/>
                </a:stretch>
              </p:blipFill>
              <p:spPr>
                <a:xfrm>
                  <a:off x="4148248" y="3826800"/>
                  <a:ext cx="29498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3B67FBFE-C4E0-4399-8E65-5E0C8BCF3263}"/>
                    </a:ext>
                  </a:extLst>
                </p14:cNvPr>
                <p14:cNvContentPartPr/>
                <p14:nvPr/>
              </p14:nvContentPartPr>
              <p14:xfrm>
                <a:off x="3341072" y="4114469"/>
                <a:ext cx="2746800" cy="1784006"/>
              </p14:xfrm>
            </p:contentPart>
          </mc:Choice>
          <mc:Fallback xmlns="">
            <p:pic>
              <p:nvPicPr>
                <p:cNvPr id="34" name="Ink 33">
                  <a:extLst>
                    <a:ext uri="{FF2B5EF4-FFF2-40B4-BE49-F238E27FC236}">
                      <a16:creationId xmlns:a16="http://schemas.microsoft.com/office/drawing/2014/main" id="{3B67FBFE-C4E0-4399-8E65-5E0C8BCF3263}"/>
                    </a:ext>
                  </a:extLst>
                </p:cNvPr>
                <p:cNvPicPr/>
                <p:nvPr/>
              </p:nvPicPr>
              <p:blipFill>
                <a:blip r:embed="rId46"/>
                <a:stretch>
                  <a:fillRect/>
                </a:stretch>
              </p:blipFill>
              <p:spPr>
                <a:xfrm>
                  <a:off x="3332072" y="4105828"/>
                  <a:ext cx="2764440" cy="180164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1DBBC767-FF84-4502-AC66-F78DF18F0ACF}"/>
                    </a:ext>
                  </a:extLst>
                </p14:cNvPr>
                <p14:cNvContentPartPr/>
                <p14:nvPr/>
              </p14:nvContentPartPr>
              <p14:xfrm>
                <a:off x="7539808" y="3991680"/>
                <a:ext cx="360" cy="5760"/>
              </p14:xfrm>
            </p:contentPart>
          </mc:Choice>
          <mc:Fallback xmlns="">
            <p:pic>
              <p:nvPicPr>
                <p:cNvPr id="35" name="Ink 34">
                  <a:extLst>
                    <a:ext uri="{FF2B5EF4-FFF2-40B4-BE49-F238E27FC236}">
                      <a16:creationId xmlns:a16="http://schemas.microsoft.com/office/drawing/2014/main" id="{1DBBC767-FF84-4502-AC66-F78DF18F0ACF}"/>
                    </a:ext>
                  </a:extLst>
                </p:cNvPr>
                <p:cNvPicPr/>
                <p:nvPr/>
              </p:nvPicPr>
              <p:blipFill>
                <a:blip r:embed="rId48"/>
                <a:stretch>
                  <a:fillRect/>
                </a:stretch>
              </p:blipFill>
              <p:spPr>
                <a:xfrm>
                  <a:off x="7504168" y="3955680"/>
                  <a:ext cx="72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5CFA24B2-9A92-4863-980E-A2D9BB5560BE}"/>
                    </a:ext>
                  </a:extLst>
                </p14:cNvPr>
                <p14:cNvContentPartPr/>
                <p14:nvPr/>
              </p14:nvContentPartPr>
              <p14:xfrm>
                <a:off x="8116528" y="4011120"/>
                <a:ext cx="7920" cy="3240"/>
              </p14:xfrm>
            </p:contentPart>
          </mc:Choice>
          <mc:Fallback xmlns="">
            <p:pic>
              <p:nvPicPr>
                <p:cNvPr id="36" name="Ink 35">
                  <a:extLst>
                    <a:ext uri="{FF2B5EF4-FFF2-40B4-BE49-F238E27FC236}">
                      <a16:creationId xmlns:a16="http://schemas.microsoft.com/office/drawing/2014/main" id="{5CFA24B2-9A92-4863-980E-A2D9BB5560BE}"/>
                    </a:ext>
                  </a:extLst>
                </p:cNvPr>
                <p:cNvPicPr/>
                <p:nvPr/>
              </p:nvPicPr>
              <p:blipFill>
                <a:blip r:embed="rId50"/>
                <a:stretch>
                  <a:fillRect/>
                </a:stretch>
              </p:blipFill>
              <p:spPr>
                <a:xfrm>
                  <a:off x="8080528" y="3975120"/>
                  <a:ext cx="79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435C0601-80DC-40F3-9C52-E8824D9B6326}"/>
                    </a:ext>
                  </a:extLst>
                </p14:cNvPr>
                <p14:cNvContentPartPr/>
                <p14:nvPr/>
              </p14:nvContentPartPr>
              <p14:xfrm>
                <a:off x="7813048" y="4022640"/>
                <a:ext cx="9032" cy="33869"/>
              </p14:xfrm>
            </p:contentPart>
          </mc:Choice>
          <mc:Fallback xmlns="">
            <p:pic>
              <p:nvPicPr>
                <p:cNvPr id="37" name="Ink 36">
                  <a:extLst>
                    <a:ext uri="{FF2B5EF4-FFF2-40B4-BE49-F238E27FC236}">
                      <a16:creationId xmlns:a16="http://schemas.microsoft.com/office/drawing/2014/main" id="{435C0601-80DC-40F3-9C52-E8824D9B6326}"/>
                    </a:ext>
                  </a:extLst>
                </p:cNvPr>
                <p:cNvPicPr/>
                <p:nvPr/>
              </p:nvPicPr>
              <p:blipFill>
                <a:blip r:embed="rId52"/>
                <a:stretch>
                  <a:fillRect/>
                </a:stretch>
              </p:blipFill>
              <p:spPr>
                <a:xfrm>
                  <a:off x="7777281" y="3986586"/>
                  <a:ext cx="78036" cy="8521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A04678B3-2970-45BC-9CD5-C5BD73DE924C}"/>
                    </a:ext>
                  </a:extLst>
                </p14:cNvPr>
                <p14:cNvContentPartPr/>
                <p14:nvPr/>
              </p14:nvContentPartPr>
              <p14:xfrm>
                <a:off x="7256128" y="3998520"/>
                <a:ext cx="86432" cy="39600"/>
              </p14:xfrm>
            </p:contentPart>
          </mc:Choice>
          <mc:Fallback xmlns="">
            <p:pic>
              <p:nvPicPr>
                <p:cNvPr id="38" name="Ink 37">
                  <a:extLst>
                    <a:ext uri="{FF2B5EF4-FFF2-40B4-BE49-F238E27FC236}">
                      <a16:creationId xmlns:a16="http://schemas.microsoft.com/office/drawing/2014/main" id="{A04678B3-2970-45BC-9CD5-C5BD73DE924C}"/>
                    </a:ext>
                  </a:extLst>
                </p:cNvPr>
                <p:cNvPicPr/>
                <p:nvPr/>
              </p:nvPicPr>
              <p:blipFill>
                <a:blip r:embed="rId54"/>
                <a:stretch>
                  <a:fillRect/>
                </a:stretch>
              </p:blipFill>
              <p:spPr>
                <a:xfrm>
                  <a:off x="7220115" y="3962880"/>
                  <a:ext cx="151976"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6571CB2C-743B-42E6-ACC8-C75988BC75E1}"/>
                    </a:ext>
                  </a:extLst>
                </p14:cNvPr>
                <p14:cNvContentPartPr/>
                <p14:nvPr/>
              </p14:nvContentPartPr>
              <p14:xfrm>
                <a:off x="7824928" y="4487040"/>
                <a:ext cx="55080" cy="19080"/>
              </p14:xfrm>
            </p:contentPart>
          </mc:Choice>
          <mc:Fallback xmlns="">
            <p:pic>
              <p:nvPicPr>
                <p:cNvPr id="39" name="Ink 38">
                  <a:extLst>
                    <a:ext uri="{FF2B5EF4-FFF2-40B4-BE49-F238E27FC236}">
                      <a16:creationId xmlns:a16="http://schemas.microsoft.com/office/drawing/2014/main" id="{6571CB2C-743B-42E6-ACC8-C75988BC75E1}"/>
                    </a:ext>
                  </a:extLst>
                </p:cNvPr>
                <p:cNvPicPr/>
                <p:nvPr/>
              </p:nvPicPr>
              <p:blipFill>
                <a:blip r:embed="rId56"/>
                <a:stretch>
                  <a:fillRect/>
                </a:stretch>
              </p:blipFill>
              <p:spPr>
                <a:xfrm>
                  <a:off x="7788928" y="4451040"/>
                  <a:ext cx="126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Ink 39">
                  <a:extLst>
                    <a:ext uri="{FF2B5EF4-FFF2-40B4-BE49-F238E27FC236}">
                      <a16:creationId xmlns:a16="http://schemas.microsoft.com/office/drawing/2014/main" id="{F27F164C-C86C-4352-9A2B-C3EFFC0C6D49}"/>
                    </a:ext>
                  </a:extLst>
                </p14:cNvPr>
                <p14:cNvContentPartPr/>
                <p14:nvPr/>
              </p14:nvContentPartPr>
              <p14:xfrm>
                <a:off x="8457808" y="4471200"/>
                <a:ext cx="12240" cy="7560"/>
              </p14:xfrm>
            </p:contentPart>
          </mc:Choice>
          <mc:Fallback xmlns="">
            <p:pic>
              <p:nvPicPr>
                <p:cNvPr id="40" name="Ink 39">
                  <a:extLst>
                    <a:ext uri="{FF2B5EF4-FFF2-40B4-BE49-F238E27FC236}">
                      <a16:creationId xmlns:a16="http://schemas.microsoft.com/office/drawing/2014/main" id="{F27F164C-C86C-4352-9A2B-C3EFFC0C6D49}"/>
                    </a:ext>
                  </a:extLst>
                </p:cNvPr>
                <p:cNvPicPr/>
                <p:nvPr/>
              </p:nvPicPr>
              <p:blipFill>
                <a:blip r:embed="rId58"/>
                <a:stretch>
                  <a:fillRect/>
                </a:stretch>
              </p:blipFill>
              <p:spPr>
                <a:xfrm>
                  <a:off x="8421808" y="4435200"/>
                  <a:ext cx="83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a:extLst>
                    <a:ext uri="{FF2B5EF4-FFF2-40B4-BE49-F238E27FC236}">
                      <a16:creationId xmlns:a16="http://schemas.microsoft.com/office/drawing/2014/main" id="{F47295E9-EB2C-483F-A71D-2CA6EC5FE503}"/>
                    </a:ext>
                  </a:extLst>
                </p14:cNvPr>
                <p14:cNvContentPartPr/>
                <p14:nvPr/>
              </p14:nvContentPartPr>
              <p14:xfrm>
                <a:off x="8136000" y="4459349"/>
                <a:ext cx="77728" cy="39931"/>
              </p14:xfrm>
            </p:contentPart>
          </mc:Choice>
          <mc:Fallback xmlns="">
            <p:pic>
              <p:nvPicPr>
                <p:cNvPr id="41" name="Ink 40">
                  <a:extLst>
                    <a:ext uri="{FF2B5EF4-FFF2-40B4-BE49-F238E27FC236}">
                      <a16:creationId xmlns:a16="http://schemas.microsoft.com/office/drawing/2014/main" id="{F47295E9-EB2C-483F-A71D-2CA6EC5FE503}"/>
                    </a:ext>
                  </a:extLst>
                </p:cNvPr>
                <p:cNvPicPr/>
                <p:nvPr/>
              </p:nvPicPr>
              <p:blipFill>
                <a:blip r:embed="rId60"/>
                <a:stretch>
                  <a:fillRect/>
                </a:stretch>
              </p:blipFill>
              <p:spPr>
                <a:xfrm>
                  <a:off x="8127323" y="4450637"/>
                  <a:ext cx="122557" cy="8494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 41">
                  <a:extLst>
                    <a:ext uri="{FF2B5EF4-FFF2-40B4-BE49-F238E27FC236}">
                      <a16:creationId xmlns:a16="http://schemas.microsoft.com/office/drawing/2014/main" id="{DF43144E-DB45-41C3-A162-68EAB8802AF8}"/>
                    </a:ext>
                  </a:extLst>
                </p14:cNvPr>
                <p14:cNvContentPartPr/>
                <p14:nvPr/>
              </p14:nvContentPartPr>
              <p14:xfrm>
                <a:off x="8657608" y="4518000"/>
                <a:ext cx="10440" cy="2160"/>
              </p14:xfrm>
            </p:contentPart>
          </mc:Choice>
          <mc:Fallback xmlns="">
            <p:pic>
              <p:nvPicPr>
                <p:cNvPr id="42" name="Ink 41">
                  <a:extLst>
                    <a:ext uri="{FF2B5EF4-FFF2-40B4-BE49-F238E27FC236}">
                      <a16:creationId xmlns:a16="http://schemas.microsoft.com/office/drawing/2014/main" id="{DF43144E-DB45-41C3-A162-68EAB8802AF8}"/>
                    </a:ext>
                  </a:extLst>
                </p:cNvPr>
                <p:cNvPicPr/>
                <p:nvPr/>
              </p:nvPicPr>
              <p:blipFill>
                <a:blip r:embed="rId62"/>
                <a:stretch>
                  <a:fillRect/>
                </a:stretch>
              </p:blipFill>
              <p:spPr>
                <a:xfrm>
                  <a:off x="8621608" y="4482360"/>
                  <a:ext cx="82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a:extLst>
                    <a:ext uri="{FF2B5EF4-FFF2-40B4-BE49-F238E27FC236}">
                      <a16:creationId xmlns:a16="http://schemas.microsoft.com/office/drawing/2014/main" id="{81DF333A-2ECF-4687-A595-994A2DC18ADA}"/>
                    </a:ext>
                  </a:extLst>
                </p14:cNvPr>
                <p14:cNvContentPartPr/>
                <p14:nvPr/>
              </p14:nvContentPartPr>
              <p14:xfrm>
                <a:off x="7667968" y="4473000"/>
                <a:ext cx="1025280" cy="55440"/>
              </p14:xfrm>
            </p:contentPart>
          </mc:Choice>
          <mc:Fallback xmlns="">
            <p:pic>
              <p:nvPicPr>
                <p:cNvPr id="43" name="Ink 42">
                  <a:extLst>
                    <a:ext uri="{FF2B5EF4-FFF2-40B4-BE49-F238E27FC236}">
                      <a16:creationId xmlns:a16="http://schemas.microsoft.com/office/drawing/2014/main" id="{81DF333A-2ECF-4687-A595-994A2DC18ADA}"/>
                    </a:ext>
                  </a:extLst>
                </p:cNvPr>
                <p:cNvPicPr/>
                <p:nvPr/>
              </p:nvPicPr>
              <p:blipFill>
                <a:blip r:embed="rId64"/>
                <a:stretch>
                  <a:fillRect/>
                </a:stretch>
              </p:blipFill>
              <p:spPr>
                <a:xfrm>
                  <a:off x="7632328" y="4401000"/>
                  <a:ext cx="1096920" cy="19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4" name="Ink 43">
                <a:extLst>
                  <a:ext uri="{FF2B5EF4-FFF2-40B4-BE49-F238E27FC236}">
                    <a16:creationId xmlns:a16="http://schemas.microsoft.com/office/drawing/2014/main" id="{7766CAE9-80AB-4D53-BD4D-488202D294DD}"/>
                  </a:ext>
                </a:extLst>
              </p14:cNvPr>
              <p14:cNvContentPartPr/>
              <p14:nvPr/>
            </p14:nvContentPartPr>
            <p14:xfrm>
              <a:off x="541768" y="3999600"/>
              <a:ext cx="2426040" cy="75240"/>
            </p14:xfrm>
          </p:contentPart>
        </mc:Choice>
        <mc:Fallback xmlns="">
          <p:pic>
            <p:nvPicPr>
              <p:cNvPr id="44" name="Ink 43">
                <a:extLst>
                  <a:ext uri="{FF2B5EF4-FFF2-40B4-BE49-F238E27FC236}">
                    <a16:creationId xmlns:a16="http://schemas.microsoft.com/office/drawing/2014/main" id="{7766CAE9-80AB-4D53-BD4D-488202D294DD}"/>
                  </a:ext>
                </a:extLst>
              </p:cNvPr>
              <p:cNvPicPr/>
              <p:nvPr/>
            </p:nvPicPr>
            <p:blipFill>
              <a:blip r:embed="rId66"/>
              <a:stretch>
                <a:fillRect/>
              </a:stretch>
            </p:blipFill>
            <p:spPr>
              <a:xfrm>
                <a:off x="505768" y="3963600"/>
                <a:ext cx="2497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3E8254A2-B061-486B-A550-A5B4F4132C57}"/>
                  </a:ext>
                </a:extLst>
              </p14:cNvPr>
              <p14:cNvContentPartPr/>
              <p14:nvPr/>
            </p14:nvContentPartPr>
            <p14:xfrm>
              <a:off x="2924248" y="1757520"/>
              <a:ext cx="2137320" cy="890640"/>
            </p14:xfrm>
          </p:contentPart>
        </mc:Choice>
        <mc:Fallback xmlns="">
          <p:pic>
            <p:nvPicPr>
              <p:cNvPr id="48" name="Ink 47">
                <a:extLst>
                  <a:ext uri="{FF2B5EF4-FFF2-40B4-BE49-F238E27FC236}">
                    <a16:creationId xmlns:a16="http://schemas.microsoft.com/office/drawing/2014/main" id="{3E8254A2-B061-486B-A550-A5B4F4132C57}"/>
                  </a:ext>
                </a:extLst>
              </p:cNvPr>
              <p:cNvPicPr/>
              <p:nvPr/>
            </p:nvPicPr>
            <p:blipFill>
              <a:blip r:embed="rId68"/>
              <a:stretch>
                <a:fillRect/>
              </a:stretch>
            </p:blipFill>
            <p:spPr>
              <a:xfrm>
                <a:off x="2888602" y="1721880"/>
                <a:ext cx="2208972"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Ink 48">
                <a:extLst>
                  <a:ext uri="{FF2B5EF4-FFF2-40B4-BE49-F238E27FC236}">
                    <a16:creationId xmlns:a16="http://schemas.microsoft.com/office/drawing/2014/main" id="{0EE1CC0A-92F1-4293-909C-1429D6DDF535}"/>
                  </a:ext>
                </a:extLst>
              </p14:cNvPr>
              <p14:cNvContentPartPr/>
              <p14:nvPr/>
            </p14:nvContentPartPr>
            <p14:xfrm>
              <a:off x="7912048" y="3881520"/>
              <a:ext cx="870480" cy="82800"/>
            </p14:xfrm>
          </p:contentPart>
        </mc:Choice>
        <mc:Fallback xmlns="">
          <p:pic>
            <p:nvPicPr>
              <p:cNvPr id="49" name="Ink 48">
                <a:extLst>
                  <a:ext uri="{FF2B5EF4-FFF2-40B4-BE49-F238E27FC236}">
                    <a16:creationId xmlns:a16="http://schemas.microsoft.com/office/drawing/2014/main" id="{0EE1CC0A-92F1-4293-909C-1429D6DDF535}"/>
                  </a:ext>
                </a:extLst>
              </p:cNvPr>
              <p:cNvPicPr/>
              <p:nvPr/>
            </p:nvPicPr>
            <p:blipFill>
              <a:blip r:embed="rId70"/>
              <a:stretch>
                <a:fillRect/>
              </a:stretch>
            </p:blipFill>
            <p:spPr>
              <a:xfrm>
                <a:off x="7876048" y="3809520"/>
                <a:ext cx="942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Ink 49">
                <a:extLst>
                  <a:ext uri="{FF2B5EF4-FFF2-40B4-BE49-F238E27FC236}">
                    <a16:creationId xmlns:a16="http://schemas.microsoft.com/office/drawing/2014/main" id="{B1E5605E-B4C0-460E-9393-C8F62C83CA25}"/>
                  </a:ext>
                </a:extLst>
              </p14:cNvPr>
              <p14:cNvContentPartPr/>
              <p14:nvPr/>
            </p14:nvContentPartPr>
            <p14:xfrm>
              <a:off x="509008" y="4196160"/>
              <a:ext cx="681120" cy="70200"/>
            </p14:xfrm>
          </p:contentPart>
        </mc:Choice>
        <mc:Fallback xmlns="">
          <p:pic>
            <p:nvPicPr>
              <p:cNvPr id="50" name="Ink 49">
                <a:extLst>
                  <a:ext uri="{FF2B5EF4-FFF2-40B4-BE49-F238E27FC236}">
                    <a16:creationId xmlns:a16="http://schemas.microsoft.com/office/drawing/2014/main" id="{B1E5605E-B4C0-460E-9393-C8F62C83CA25}"/>
                  </a:ext>
                </a:extLst>
              </p:cNvPr>
              <p:cNvPicPr/>
              <p:nvPr/>
            </p:nvPicPr>
            <p:blipFill>
              <a:blip r:embed="rId72"/>
              <a:stretch>
                <a:fillRect/>
              </a:stretch>
            </p:blipFill>
            <p:spPr>
              <a:xfrm>
                <a:off x="473368" y="4124520"/>
                <a:ext cx="752760" cy="213840"/>
              </a:xfrm>
              <a:prstGeom prst="rect">
                <a:avLst/>
              </a:prstGeom>
            </p:spPr>
          </p:pic>
        </mc:Fallback>
      </mc:AlternateContent>
    </p:spTree>
    <p:extLst>
      <p:ext uri="{BB962C8B-B14F-4D97-AF65-F5344CB8AC3E}">
        <p14:creationId xmlns:p14="http://schemas.microsoft.com/office/powerpoint/2010/main" val="261409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Analysis, </a:t>
            </a:r>
          </a:p>
          <a:p>
            <a:pPr marL="0" indent="0" algn="ctr">
              <a:buNone/>
            </a:pPr>
            <a:r>
              <a:rPr lang="en-CA" sz="1800" b="0" dirty="0" err="1"/>
              <a:t>D.Gaddy</a:t>
            </a:r>
            <a:r>
              <a:rPr lang="en-CA" sz="1800" b="0" dirty="0"/>
              <a:t>, M. Stern, D. Klein, Computer Science ., Univ. of California, 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BF1C00A1-3D0B-46EF-AD0F-5758E74BE7E1}" type="datetime1">
              <a:rPr lang="en-US" smtClean="0"/>
              <a:t>3/24/2021</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2020-21</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41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52400" y="1677754"/>
                <a:ext cx="8991600" cy="47859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1800" dirty="0"/>
                  <a:t>Abstractly, our model consists of a single scoring function </a:t>
                </a:r>
                <a:r>
                  <a:rPr lang="en-CA" sz="1800" b="1" i="1" dirty="0"/>
                  <a:t>s(</a:t>
                </a:r>
                <a:r>
                  <a:rPr lang="en-CA" sz="1800" b="1" i="1" dirty="0" err="1"/>
                  <a:t>i</a:t>
                </a:r>
                <a:r>
                  <a:rPr lang="en-CA" sz="1800" b="1" i="1" dirty="0"/>
                  <a:t>, j, l) </a:t>
                </a:r>
                <a:r>
                  <a:rPr lang="en-CA" sz="1800" dirty="0"/>
                  <a:t>that assigns a real-valued score to every label </a:t>
                </a:r>
                <a14:m>
                  <m:oMath xmlns:m="http://schemas.openxmlformats.org/officeDocument/2006/math">
                    <m:r>
                      <a:rPr lang="en-CA" sz="1800" b="1" i="1" smtClean="0">
                        <a:latin typeface="Cambria Math" panose="02040503050406030204" pitchFamily="18" charset="0"/>
                      </a:rPr>
                      <m:t>𝒍</m:t>
                    </m:r>
                  </m:oMath>
                </a14:m>
                <a:r>
                  <a:rPr lang="en-CA" sz="1800" dirty="0"/>
                  <a:t> for each </a:t>
                </a:r>
                <a:r>
                  <a:rPr lang="en-CA" sz="1800" b="1" i="1" dirty="0"/>
                  <a:t>span(</a:t>
                </a:r>
                <a:r>
                  <a:rPr lang="en-CA" sz="1800" b="1" i="1" dirty="0" err="1"/>
                  <a:t>i</a:t>
                </a:r>
                <a:r>
                  <a:rPr lang="en-CA" sz="1800" b="1" i="1" dirty="0"/>
                  <a:t>, j) </a:t>
                </a:r>
                <a:r>
                  <a:rPr lang="en-CA" sz="1800" dirty="0"/>
                  <a:t>in an input sentence.</a:t>
                </a:r>
              </a:p>
              <a:p>
                <a:pPr marL="285750" indent="-285750">
                  <a:spcBef>
                    <a:spcPts val="600"/>
                  </a:spcBef>
                  <a:buFont typeface="Arial" panose="020B0604020202020204" pitchFamily="34" charset="0"/>
                  <a:buChar char="•"/>
                </a:pPr>
                <a:r>
                  <a:rPr lang="en-CA" sz="1800" dirty="0"/>
                  <a:t>We take the set of available labels to be the collection of </a:t>
                </a:r>
                <a:r>
                  <a:rPr lang="en-CA" sz="1800" b="1" dirty="0"/>
                  <a:t>all non-terminals </a:t>
                </a:r>
                <a:r>
                  <a:rPr lang="en-CA" sz="1800" dirty="0"/>
                  <a:t>… in the training data,</a:t>
                </a:r>
              </a:p>
              <a:p>
                <a:pPr marL="285750" indent="-285750">
                  <a:spcBef>
                    <a:spcPts val="600"/>
                  </a:spcBef>
                  <a:buFont typeface="Arial" panose="020B0604020202020204" pitchFamily="34" charset="0"/>
                  <a:buChar char="•"/>
                </a:pPr>
                <a:r>
                  <a:rPr lang="en-CA" sz="1800" dirty="0"/>
                  <a:t>To build up to spans, we first run a </a:t>
                </a:r>
                <a:r>
                  <a:rPr lang="en-CA" sz="1800" b="1" dirty="0"/>
                  <a:t>bidirectional LSTM </a:t>
                </a:r>
                <a:r>
                  <a:rPr lang="en-CA" sz="1800" dirty="0"/>
                  <a:t>over the sequence of word representations for an input sentence</a:t>
                </a:r>
              </a:p>
              <a:p>
                <a:pPr marL="285750" indent="-285750">
                  <a:spcBef>
                    <a:spcPts val="600"/>
                  </a:spcBef>
                  <a:buFont typeface="Arial" panose="020B0604020202020204" pitchFamily="34" charset="0"/>
                  <a:buChar char="•"/>
                </a:pPr>
                <a:r>
                  <a:rPr lang="en-CA" sz="1800" dirty="0"/>
                  <a:t>we implement the label scoring function by feeding the span representation through a one </a:t>
                </a:r>
                <a:r>
                  <a:rPr lang="en-CA" sz="1800" b="1" dirty="0"/>
                  <a:t>layer feedforward network </a:t>
                </a:r>
                <a:r>
                  <a:rPr lang="en-CA" sz="1800" dirty="0"/>
                  <a:t>whose output dimensionality equals the number of possible labels</a:t>
                </a:r>
              </a:p>
              <a:p>
                <a:pPr marL="285750" indent="-285750">
                  <a:spcBef>
                    <a:spcPts val="600"/>
                  </a:spcBef>
                  <a:buFont typeface="Arial" panose="020B0604020202020204" pitchFamily="34" charset="0"/>
                  <a:buChar char="•"/>
                </a:pPr>
                <a:r>
                  <a:rPr lang="en-CA" sz="1800" dirty="0"/>
                  <a:t>…. we can still employ a </a:t>
                </a:r>
                <a:r>
                  <a:rPr lang="en-CA" sz="1800" b="1" dirty="0"/>
                  <a:t>CKY-style algorithm </a:t>
                </a:r>
                <a:r>
                  <a:rPr lang="en-CA" sz="1800" dirty="0"/>
                  <a:t>for efficient globally optimal inference …..</a:t>
                </a:r>
              </a:p>
              <a:p>
                <a:pPr marL="285750" indent="-285750">
                  <a:spcBef>
                    <a:spcPts val="600"/>
                  </a:spcBef>
                  <a:buFont typeface="Arial" panose="020B0604020202020204" pitchFamily="34" charset="0"/>
                  <a:buChar char="•"/>
                </a:pPr>
                <a:r>
                  <a:rPr lang="en-CA" sz="1800" dirty="0"/>
                  <a:t>“We find that our model implicitly learns to encode much of the same information that was explicitly provided by grammars and lexicons in the past, indicating that this scaffolding </a:t>
                </a:r>
                <a:r>
                  <a:rPr lang="en-CA" sz="1800" dirty="0">
                    <a:solidFill>
                      <a:srgbClr val="FF0000"/>
                    </a:solidFill>
                  </a:rPr>
                  <a:t>can largely be subsumed</a:t>
                </a:r>
                <a:r>
                  <a:rPr lang="en-CA" sz="1800" dirty="0"/>
                  <a:t> by powerful general-purpose neural machinery</a:t>
                </a:r>
              </a:p>
              <a:p>
                <a:pPr marL="285750" indent="-285750">
                  <a:spcBef>
                    <a:spcPts val="600"/>
                  </a:spcBef>
                  <a:buFont typeface="Arial" panose="020B0604020202020204" pitchFamily="34" charset="0"/>
                  <a:buChar char="•"/>
                </a:pPr>
                <a:r>
                  <a:rPr lang="en-CA" sz="1800" dirty="0"/>
                  <a:t>Also this one does </a:t>
                </a:r>
                <a:r>
                  <a:rPr lang="en-CA" sz="1800" b="1" dirty="0"/>
                  <a:t>(92.08 F1 on PTB)</a:t>
                </a:r>
                <a:r>
                  <a:rPr lang="en-CA" sz="1800" dirty="0"/>
                  <a:t> </a:t>
                </a:r>
              </a:p>
              <a:p>
                <a:pPr>
                  <a:spcBef>
                    <a:spcPts val="600"/>
                  </a:spcBef>
                </a:pPr>
                <a:endParaRPr lang="en-CA"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 y="1677754"/>
                <a:ext cx="8991600" cy="4785926"/>
              </a:xfrm>
              <a:prstGeom prst="rect">
                <a:avLst/>
              </a:prstGeom>
              <a:blipFill>
                <a:blip r:embed="rId3"/>
                <a:stretch>
                  <a:fillRect l="-407" t="-637" r="-1017"/>
                </a:stretch>
              </a:blipFill>
            </p:spPr>
            <p:txBody>
              <a:bodyPr/>
              <a:lstStyle/>
              <a:p>
                <a:r>
                  <a:rPr lang="en-CA">
                    <a:noFill/>
                  </a:rPr>
                  <a:t> </a:t>
                </a:r>
              </a:p>
            </p:txBody>
          </p:sp>
        </mc:Fallback>
      </mc:AlternateContent>
      <p:sp>
        <p:nvSpPr>
          <p:cNvPr id="8" name="TextBox 7"/>
          <p:cNvSpPr txBox="1"/>
          <p:nvPr/>
        </p:nvSpPr>
        <p:spPr>
          <a:xfrm>
            <a:off x="4308107" y="581602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methods !</a:t>
            </a:r>
          </a:p>
          <a:p>
            <a:r>
              <a:rPr lang="en-CA" dirty="0">
                <a:latin typeface="+mj-lt"/>
              </a:rPr>
              <a:t>You should be able to understand most of this !</a:t>
            </a:r>
          </a:p>
        </p:txBody>
      </p:sp>
    </p:spTree>
    <p:extLst>
      <p:ext uri="{BB962C8B-B14F-4D97-AF65-F5344CB8AC3E}">
        <p14:creationId xmlns:p14="http://schemas.microsoft.com/office/powerpoint/2010/main" val="27026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Analysis, </a:t>
            </a:r>
          </a:p>
          <a:p>
            <a:pPr marL="0" indent="0" algn="ctr">
              <a:buNone/>
            </a:pPr>
            <a:r>
              <a:rPr lang="en-CA" sz="1800" b="0" dirty="0" err="1"/>
              <a:t>D.Gaddy</a:t>
            </a:r>
            <a:r>
              <a:rPr lang="en-CA" sz="1800" b="0" dirty="0"/>
              <a:t>, M. Stern, D. Klein, Computer Science ., Univ. of California, 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E77BF804-9854-4D62-89F5-B20B342F2037}" type="datetime1">
              <a:rPr lang="en-US" smtClean="0"/>
              <a:t>3/24/2021</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2020-21</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42</a:t>
            </a:fld>
            <a:endParaRPr lang="en-US"/>
          </a:p>
        </p:txBody>
      </p:sp>
      <p:pic>
        <p:nvPicPr>
          <p:cNvPr id="9" name="Picture 8"/>
          <p:cNvPicPr>
            <a:picLocks noChangeAspect="1"/>
          </p:cNvPicPr>
          <p:nvPr/>
        </p:nvPicPr>
        <p:blipFill>
          <a:blip r:embed="rId3"/>
          <a:stretch>
            <a:fillRect/>
          </a:stretch>
        </p:blipFill>
        <p:spPr>
          <a:xfrm>
            <a:off x="196917" y="2133600"/>
            <a:ext cx="8627784" cy="3733800"/>
          </a:xfrm>
          <a:prstGeom prst="rect">
            <a:avLst/>
          </a:prstGeom>
        </p:spPr>
      </p:pic>
    </p:spTree>
    <p:extLst>
      <p:ext uri="{BB962C8B-B14F-4D97-AF65-F5344CB8AC3E}">
        <p14:creationId xmlns:p14="http://schemas.microsoft.com/office/powerpoint/2010/main" val="1637481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C9E2-1D05-418B-BD66-8FF1FF2A2937}"/>
              </a:ext>
            </a:extLst>
          </p:cNvPr>
          <p:cNvSpPr>
            <a:spLocks noGrp="1"/>
          </p:cNvSpPr>
          <p:nvPr>
            <p:ph type="title"/>
          </p:nvPr>
        </p:nvSpPr>
        <p:spPr/>
        <p:txBody>
          <a:bodyPr/>
          <a:lstStyle/>
          <a:p>
            <a:r>
              <a:rPr lang="en-CA" dirty="0"/>
              <a:t>Very recent ?AACL-20? paper</a:t>
            </a:r>
          </a:p>
        </p:txBody>
      </p:sp>
      <p:sp>
        <p:nvSpPr>
          <p:cNvPr id="4" name="Date Placeholder 3">
            <a:extLst>
              <a:ext uri="{FF2B5EF4-FFF2-40B4-BE49-F238E27FC236}">
                <a16:creationId xmlns:a16="http://schemas.microsoft.com/office/drawing/2014/main" id="{433D68C1-C728-415D-8819-6684225BE170}"/>
              </a:ext>
            </a:extLst>
          </p:cNvPr>
          <p:cNvSpPr>
            <a:spLocks noGrp="1"/>
          </p:cNvSpPr>
          <p:nvPr>
            <p:ph type="dt" sz="half" idx="10"/>
          </p:nvPr>
        </p:nvSpPr>
        <p:spPr/>
        <p:txBody>
          <a:bodyPr/>
          <a:lstStyle/>
          <a:p>
            <a:pPr>
              <a:defRPr/>
            </a:pPr>
            <a:fld id="{F879E69B-A248-499D-AD19-740A3D7C0CEC}" type="datetime1">
              <a:rPr lang="en-US" smtClean="0"/>
              <a:t>3/24/2021</a:t>
            </a:fld>
            <a:endParaRPr lang="en-US"/>
          </a:p>
        </p:txBody>
      </p:sp>
      <p:sp>
        <p:nvSpPr>
          <p:cNvPr id="5" name="Footer Placeholder 4">
            <a:extLst>
              <a:ext uri="{FF2B5EF4-FFF2-40B4-BE49-F238E27FC236}">
                <a16:creationId xmlns:a16="http://schemas.microsoft.com/office/drawing/2014/main" id="{0C4AF075-41F2-40B1-B171-5458CCC789DE}"/>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42E4BFD4-99F0-47A0-8D5E-590691BCD1A2}"/>
              </a:ext>
            </a:extLst>
          </p:cNvPr>
          <p:cNvSpPr>
            <a:spLocks noGrp="1"/>
          </p:cNvSpPr>
          <p:nvPr>
            <p:ph type="sldNum" sz="quarter" idx="12"/>
          </p:nvPr>
        </p:nvSpPr>
        <p:spPr/>
        <p:txBody>
          <a:bodyPr/>
          <a:lstStyle/>
          <a:p>
            <a:pPr>
              <a:defRPr/>
            </a:pPr>
            <a:fld id="{2F066222-366E-4C6E-B591-71E0EC782398}" type="slidenum">
              <a:rPr lang="en-US" smtClean="0"/>
              <a:pPr>
                <a:defRPr/>
              </a:pPr>
              <a:t>43</a:t>
            </a:fld>
            <a:endParaRPr lang="en-US"/>
          </a:p>
        </p:txBody>
      </p:sp>
      <p:sp>
        <p:nvSpPr>
          <p:cNvPr id="7" name="Rectangle 1">
            <a:extLst>
              <a:ext uri="{FF2B5EF4-FFF2-40B4-BE49-F238E27FC236}">
                <a16:creationId xmlns:a16="http://schemas.microsoft.com/office/drawing/2014/main" id="{E7C17D36-8BF7-4A64-A514-CE8AC93E191A}"/>
              </a:ext>
            </a:extLst>
          </p:cNvPr>
          <p:cNvSpPr>
            <a:spLocks noGrp="1" noChangeArrowheads="1"/>
          </p:cNvSpPr>
          <p:nvPr>
            <p:ph idx="1"/>
          </p:nvPr>
        </p:nvSpPr>
        <p:spPr bwMode="auto">
          <a:xfrm>
            <a:off x="685800" y="2607438"/>
            <a:ext cx="8305800"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Parallel CKY paper:</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https://arxiv.org/pdf/2008.03736.pdf</a:t>
            </a:r>
            <a:endParaRPr kumimoji="0" lang="en-US" altLang="en-US" sz="1800" b="0" i="0" u="sng" strike="noStrike" cap="none" normalizeH="0" baseline="0" dirty="0">
              <a:ln>
                <a:noFill/>
              </a:ln>
              <a:solidFill>
                <a:srgbClr val="0000FF"/>
              </a:solidFill>
              <a:effectLst/>
              <a:latin typeface="Arial" panose="020B0604020202020204" pitchFamily="34" charset="0"/>
              <a:cs typeface="Arial" panose="020B0604020202020204" pitchFamily="34" charset="0"/>
            </a:endParaRPr>
          </a:p>
          <a:p>
            <a:pPr marL="0" lvl="0" indent="0">
              <a:spcBef>
                <a:spcPct val="0"/>
              </a:spcBef>
              <a:buNone/>
            </a:pPr>
            <a:r>
              <a:rPr lang="en-US" altLang="en-US" sz="1800" b="0" dirty="0"/>
              <a:t>This work proposes a fast and accurate </a:t>
            </a:r>
            <a:r>
              <a:rPr lang="en-US" altLang="en-US" sz="1800" dirty="0"/>
              <a:t>CRF constituency parser </a:t>
            </a:r>
            <a:r>
              <a:rPr lang="en-US" altLang="en-US" sz="1800" b="0" dirty="0"/>
              <a:t>by substantially extending the graph-based parser of Stern et al. [2017]. The key contribution is that we </a:t>
            </a:r>
            <a:r>
              <a:rPr lang="en-US" altLang="en-US" sz="1800" b="0" dirty="0" err="1"/>
              <a:t>batchify</a:t>
            </a:r>
            <a:r>
              <a:rPr lang="en-US" altLang="en-US" sz="1800" b="0" dirty="0"/>
              <a:t> the </a:t>
            </a:r>
            <a:r>
              <a:rPr lang="en-US" altLang="en-US" sz="1800" dirty="0"/>
              <a:t>inside (forward) algorithm </a:t>
            </a:r>
            <a:r>
              <a:rPr lang="en-US" altLang="en-US" sz="1800" b="0" dirty="0"/>
              <a:t>for direct loss </a:t>
            </a:r>
            <a:r>
              <a:rPr lang="en-US" altLang="en-US" sz="1800" b="0"/>
              <a:t>and gradient computation </a:t>
            </a:r>
            <a:r>
              <a:rPr lang="en-US" altLang="en-US" sz="1800" b="0" dirty="0"/>
              <a:t>on GPU. Meanwhile, we find that the outside algorithm can be efficiently fulfilled by automatic backpropagation, which is shown to be equally efficient with the inside (forward) procedure, naturally verifying the great theoretical work of Eisner [2016]. Similarly, </a:t>
            </a:r>
            <a:r>
              <a:rPr lang="en-US" altLang="en-US" sz="1800" dirty="0"/>
              <a:t>we </a:t>
            </a:r>
            <a:r>
              <a:rPr lang="en-US" altLang="en-US" sz="1800" dirty="0" err="1"/>
              <a:t>batchify</a:t>
            </a:r>
            <a:r>
              <a:rPr lang="en-US" altLang="en-US" sz="1800" dirty="0"/>
              <a:t> the </a:t>
            </a:r>
            <a:r>
              <a:rPr lang="en-US" altLang="en-US" sz="1800" dirty="0" err="1"/>
              <a:t>Cocke</a:t>
            </a:r>
            <a:r>
              <a:rPr lang="en-US" altLang="en-US" sz="1800" dirty="0"/>
              <a:t>–</a:t>
            </a:r>
            <a:r>
              <a:rPr lang="en-US" altLang="en-US" sz="1800" dirty="0" err="1"/>
              <a:t>Kasami</a:t>
            </a:r>
            <a:r>
              <a:rPr lang="en-US" altLang="en-US" sz="1800" dirty="0"/>
              <a:t>–Younger (CKY) algorithm</a:t>
            </a:r>
            <a:r>
              <a:rPr lang="en-US" altLang="en-US" sz="1800" b="0" dirty="0"/>
              <a:t> for fast decoding…..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236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4"/>
          <p:cNvSpPr>
            <a:spLocks noGrp="1"/>
          </p:cNvSpPr>
          <p:nvPr>
            <p:ph type="ftr" sz="quarter" idx="11"/>
          </p:nvPr>
        </p:nvSpPr>
        <p:spPr>
          <a:noFill/>
        </p:spPr>
        <p:txBody>
          <a:bodyPr/>
          <a:lstStyle/>
          <a:p>
            <a:r>
              <a:rPr lang="en-US"/>
              <a:t>CPSC 422, Lecture 27</a:t>
            </a:r>
          </a:p>
        </p:txBody>
      </p:sp>
      <p:sp>
        <p:nvSpPr>
          <p:cNvPr id="51204" name="Slide Number Placeholder 5"/>
          <p:cNvSpPr>
            <a:spLocks noGrp="1"/>
          </p:cNvSpPr>
          <p:nvPr>
            <p:ph type="sldNum" sz="quarter" idx="12"/>
          </p:nvPr>
        </p:nvSpPr>
        <p:spPr>
          <a:noFill/>
        </p:spPr>
        <p:txBody>
          <a:bodyPr/>
          <a:lstStyle/>
          <a:p>
            <a:fld id="{70A73BC1-8AD6-46D0-9E58-948B6C734C70}" type="slidenum">
              <a:rPr lang="en-US" smtClean="0"/>
              <a:pPr/>
              <a:t>5</a:t>
            </a:fld>
            <a:endParaRPr lang="en-US"/>
          </a:p>
        </p:txBody>
      </p:sp>
      <p:pic>
        <p:nvPicPr>
          <p:cNvPr id="51205" name="Picture 2" descr="big-np"/>
          <p:cNvPicPr>
            <a:picLocks noChangeAspect="1" noChangeArrowheads="1"/>
          </p:cNvPicPr>
          <p:nvPr/>
        </p:nvPicPr>
        <p:blipFill>
          <a:blip r:embed="rId3" cstate="print"/>
          <a:srcRect/>
          <a:stretch>
            <a:fillRect/>
          </a:stretch>
        </p:blipFill>
        <p:spPr bwMode="auto">
          <a:xfrm>
            <a:off x="1295400" y="1354138"/>
            <a:ext cx="6172200" cy="5503862"/>
          </a:xfrm>
          <a:prstGeom prst="rect">
            <a:avLst/>
          </a:prstGeom>
          <a:noFill/>
          <a:ln w="9525">
            <a:noFill/>
            <a:miter lim="800000"/>
            <a:headEnd/>
            <a:tailEnd/>
          </a:ln>
        </p:spPr>
      </p:pic>
      <p:sp>
        <p:nvSpPr>
          <p:cNvPr id="51206" name="Rectangle 3"/>
          <p:cNvSpPr>
            <a:spLocks noGrp="1" noChangeArrowheads="1"/>
          </p:cNvSpPr>
          <p:nvPr>
            <p:ph type="title"/>
          </p:nvPr>
        </p:nvSpPr>
        <p:spPr>
          <a:xfrm>
            <a:off x="685800" y="152400"/>
            <a:ext cx="7772400" cy="1143000"/>
          </a:xfrm>
        </p:spPr>
        <p:txBody>
          <a:bodyPr/>
          <a:lstStyle/>
          <a:p>
            <a:pPr eaLnBrk="1" hangingPunct="1"/>
            <a:r>
              <a:rPr lang="en-US" dirty="0"/>
              <a:t>Head of a Phrase</a:t>
            </a:r>
          </a:p>
        </p:txBody>
      </p:sp>
      <p:sp>
        <p:nvSpPr>
          <p:cNvPr id="51207" name="Oval 4"/>
          <p:cNvSpPr>
            <a:spLocks noChangeArrowheads="1"/>
          </p:cNvSpPr>
          <p:nvPr/>
        </p:nvSpPr>
        <p:spPr bwMode="auto">
          <a:xfrm>
            <a:off x="3124200" y="5562600"/>
            <a:ext cx="762000" cy="914400"/>
          </a:xfrm>
          <a:prstGeom prst="ellipse">
            <a:avLst/>
          </a:prstGeom>
          <a:solidFill>
            <a:schemeClr val="accent1">
              <a:alpha val="16078"/>
            </a:schemeClr>
          </a:solidFill>
          <a:ln w="9525">
            <a:solidFill>
              <a:schemeClr val="tx1"/>
            </a:solidFill>
            <a:round/>
            <a:headEnd/>
            <a:tailEnd/>
          </a:ln>
        </p:spPr>
        <p:txBody>
          <a:bodyPr wrap="none" anchor="ctr"/>
          <a:lstStyle/>
          <a:p>
            <a:endParaRPr lang="en-US"/>
          </a:p>
        </p:txBody>
      </p:sp>
      <p:sp>
        <p:nvSpPr>
          <p:cNvPr id="51208" name="AutoShape 5"/>
          <p:cNvSpPr>
            <a:spLocks noChangeArrowheads="1"/>
          </p:cNvSpPr>
          <p:nvPr/>
        </p:nvSpPr>
        <p:spPr bwMode="auto">
          <a:xfrm rot="1632861">
            <a:off x="3048000" y="1600200"/>
            <a:ext cx="990600" cy="152400"/>
          </a:xfrm>
          <a:prstGeom prst="rightArrow">
            <a:avLst>
              <a:gd name="adj1" fmla="val 50000"/>
              <a:gd name="adj2" fmla="val 162500"/>
            </a:avLst>
          </a:prstGeom>
          <a:solidFill>
            <a:schemeClr val="accent1"/>
          </a:solidFill>
          <a:ln w="9525">
            <a:solidFill>
              <a:schemeClr val="tx1"/>
            </a:solidFill>
            <a:miter lim="800000"/>
            <a:headEnd/>
            <a:tailEnd/>
          </a:ln>
        </p:spPr>
        <p:txBody>
          <a:bodyPr wrap="none" anchor="ctr"/>
          <a:lstStyle/>
          <a:p>
            <a:endParaRPr lang="en-US"/>
          </a:p>
        </p:txBody>
      </p:sp>
      <p:sp>
        <p:nvSpPr>
          <p:cNvPr id="51209" name="AutoShape 6"/>
          <p:cNvSpPr>
            <a:spLocks noChangeArrowheads="1"/>
          </p:cNvSpPr>
          <p:nvPr/>
        </p:nvSpPr>
        <p:spPr bwMode="auto">
          <a:xfrm rot="1632861">
            <a:off x="4495800" y="2438400"/>
            <a:ext cx="990600" cy="152400"/>
          </a:xfrm>
          <a:prstGeom prst="rightArrow">
            <a:avLst>
              <a:gd name="adj1" fmla="val 50000"/>
              <a:gd name="adj2" fmla="val 162500"/>
            </a:avLst>
          </a:prstGeom>
          <a:solidFill>
            <a:schemeClr val="accent1"/>
          </a:solidFill>
          <a:ln w="9525">
            <a:solidFill>
              <a:schemeClr val="tx1"/>
            </a:solidFill>
            <a:miter lim="800000"/>
            <a:headEnd/>
            <a:tailEnd/>
          </a:ln>
        </p:spPr>
        <p:txBody>
          <a:bodyPr wrap="none" anchor="ctr"/>
          <a:lstStyle/>
          <a:p>
            <a:endParaRPr lang="en-US"/>
          </a:p>
        </p:txBody>
      </p:sp>
      <p:sp>
        <p:nvSpPr>
          <p:cNvPr id="51210" name="AutoShape 7"/>
          <p:cNvSpPr>
            <a:spLocks noChangeArrowheads="1"/>
          </p:cNvSpPr>
          <p:nvPr/>
        </p:nvSpPr>
        <p:spPr bwMode="auto">
          <a:xfrm rot="9115618">
            <a:off x="4572000" y="3657600"/>
            <a:ext cx="762000" cy="1524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
        <p:nvSpPr>
          <p:cNvPr id="51211" name="AutoShape 8"/>
          <p:cNvSpPr>
            <a:spLocks noChangeArrowheads="1"/>
          </p:cNvSpPr>
          <p:nvPr/>
        </p:nvSpPr>
        <p:spPr bwMode="auto">
          <a:xfrm rot="9115618">
            <a:off x="3733800" y="4191000"/>
            <a:ext cx="762000" cy="1524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
        <p:nvSpPr>
          <p:cNvPr id="51212" name="AutoShape 9"/>
          <p:cNvSpPr>
            <a:spLocks noChangeArrowheads="1"/>
          </p:cNvSpPr>
          <p:nvPr/>
        </p:nvSpPr>
        <p:spPr bwMode="auto">
          <a:xfrm rot="9115618">
            <a:off x="2971800" y="4648200"/>
            <a:ext cx="685800" cy="152400"/>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p>
            <a:endParaRPr lang="en-US"/>
          </a:p>
        </p:txBody>
      </p:sp>
      <p:sp>
        <p:nvSpPr>
          <p:cNvPr id="51213" name="AutoShape 10"/>
          <p:cNvSpPr>
            <a:spLocks noChangeArrowheads="1"/>
          </p:cNvSpPr>
          <p:nvPr/>
        </p:nvSpPr>
        <p:spPr bwMode="auto">
          <a:xfrm rot="1873033">
            <a:off x="2819400" y="5181600"/>
            <a:ext cx="762000" cy="1524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023280" y="930600"/>
              <a:ext cx="6061320" cy="5064120"/>
            </p14:xfrm>
          </p:contentPart>
        </mc:Choice>
        <mc:Fallback xmlns="">
          <p:pic>
            <p:nvPicPr>
              <p:cNvPr id="2" name="Ink 1"/>
              <p:cNvPicPr/>
              <p:nvPr/>
            </p:nvPicPr>
            <p:blipFill>
              <a:blip r:embed="rId5"/>
              <a:stretch>
                <a:fillRect/>
              </a:stretch>
            </p:blipFill>
            <p:spPr>
              <a:xfrm>
                <a:off x="3011760" y="919080"/>
                <a:ext cx="6083280" cy="508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172520" y="1039680"/>
              <a:ext cx="6635880" cy="5631840"/>
            </p14:xfrm>
          </p:contentPart>
        </mc:Choice>
        <mc:Fallback xmlns="">
          <p:pic>
            <p:nvPicPr>
              <p:cNvPr id="3" name="Ink 2"/>
              <p:cNvPicPr/>
              <p:nvPr/>
            </p:nvPicPr>
            <p:blipFill>
              <a:blip r:embed="rId7"/>
              <a:stretch>
                <a:fillRect/>
              </a:stretch>
            </p:blipFill>
            <p:spPr>
              <a:xfrm>
                <a:off x="1163160" y="1028520"/>
                <a:ext cx="6654960" cy="5657760"/>
              </a:xfrm>
              <a:prstGeom prst="rect">
                <a:avLst/>
              </a:prstGeom>
            </p:spPr>
          </p:pic>
        </mc:Fallback>
      </mc:AlternateContent>
    </p:spTree>
    <p:extLst>
      <p:ext uri="{BB962C8B-B14F-4D97-AF65-F5344CB8AC3E}">
        <p14:creationId xmlns:p14="http://schemas.microsoft.com/office/powerpoint/2010/main" val="188875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Footer Placeholder 4"/>
          <p:cNvSpPr>
            <a:spLocks noGrp="1"/>
          </p:cNvSpPr>
          <p:nvPr>
            <p:ph type="ftr" sz="quarter" idx="11"/>
          </p:nvPr>
        </p:nvSpPr>
        <p:spPr>
          <a:noFill/>
        </p:spPr>
        <p:txBody>
          <a:bodyPr/>
          <a:lstStyle/>
          <a:p>
            <a:r>
              <a:rPr lang="en-US"/>
              <a:t>CPSC 422, Lecture 27</a:t>
            </a:r>
          </a:p>
        </p:txBody>
      </p:sp>
      <p:sp>
        <p:nvSpPr>
          <p:cNvPr id="12299" name="Slide Number Placeholder 5"/>
          <p:cNvSpPr>
            <a:spLocks noGrp="1"/>
          </p:cNvSpPr>
          <p:nvPr>
            <p:ph type="sldNum" sz="quarter" idx="12"/>
          </p:nvPr>
        </p:nvSpPr>
        <p:spPr>
          <a:noFill/>
        </p:spPr>
        <p:txBody>
          <a:bodyPr/>
          <a:lstStyle/>
          <a:p>
            <a:fld id="{1C7CD398-6828-4CC6-8C88-3378FDECB35E}" type="slidenum">
              <a:rPr lang="en-US" smtClean="0"/>
              <a:pPr/>
              <a:t>6</a:t>
            </a:fld>
            <a:endParaRPr lang="en-US"/>
          </a:p>
        </p:txBody>
      </p:sp>
      <p:sp>
        <p:nvSpPr>
          <p:cNvPr id="12300" name="Rectangle 2"/>
          <p:cNvSpPr>
            <a:spLocks noGrp="1" noChangeArrowheads="1"/>
          </p:cNvSpPr>
          <p:nvPr>
            <p:ph type="title"/>
          </p:nvPr>
        </p:nvSpPr>
        <p:spPr>
          <a:xfrm>
            <a:off x="0" y="0"/>
            <a:ext cx="9144000" cy="1143000"/>
          </a:xfrm>
        </p:spPr>
        <p:txBody>
          <a:bodyPr/>
          <a:lstStyle/>
          <a:p>
            <a:pPr eaLnBrk="1" hangingPunct="1"/>
            <a:r>
              <a:rPr lang="en-US"/>
              <a:t>Acquiring Grammars and Probabilities</a:t>
            </a:r>
            <a:r>
              <a:rPr lang="en-US" b="1"/>
              <a:t> </a:t>
            </a:r>
            <a:endParaRPr lang="en-US"/>
          </a:p>
        </p:txBody>
      </p:sp>
      <p:sp>
        <p:nvSpPr>
          <p:cNvPr id="12301" name="Rectangle 3"/>
          <p:cNvSpPr>
            <a:spLocks noGrp="1" noChangeArrowheads="1"/>
          </p:cNvSpPr>
          <p:nvPr>
            <p:ph type="body" idx="1"/>
          </p:nvPr>
        </p:nvSpPr>
        <p:spPr>
          <a:xfrm>
            <a:off x="0" y="1066800"/>
            <a:ext cx="9296400" cy="609600"/>
          </a:xfrm>
        </p:spPr>
        <p:txBody>
          <a:bodyPr/>
          <a:lstStyle/>
          <a:p>
            <a:pPr eaLnBrk="1" hangingPunct="1">
              <a:lnSpc>
                <a:spcPct val="90000"/>
              </a:lnSpc>
              <a:buFontTx/>
              <a:buNone/>
            </a:pPr>
            <a:r>
              <a:rPr lang="en-US"/>
              <a:t>Manually parsed text corpora (e.g., PennTreebank) </a:t>
            </a:r>
          </a:p>
          <a:p>
            <a:pPr eaLnBrk="1" hangingPunct="1">
              <a:lnSpc>
                <a:spcPct val="90000"/>
              </a:lnSpc>
              <a:buFontTx/>
              <a:buNone/>
            </a:pPr>
            <a:r>
              <a:rPr lang="en-US"/>
              <a:t>	</a:t>
            </a:r>
          </a:p>
        </p:txBody>
      </p:sp>
      <p:sp>
        <p:nvSpPr>
          <p:cNvPr id="681991" name="Rectangle 7"/>
          <p:cNvSpPr>
            <a:spLocks noChangeArrowheads="1"/>
          </p:cNvSpPr>
          <p:nvPr/>
        </p:nvSpPr>
        <p:spPr bwMode="auto">
          <a:xfrm>
            <a:off x="152400" y="1752600"/>
            <a:ext cx="8229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Grammar</a:t>
            </a:r>
            <a:r>
              <a:rPr lang="en-US" sz="2800" b="1">
                <a:latin typeface="Comic Sans MS" pitchFamily="66" charset="0"/>
              </a:rPr>
              <a:t>: read it off the parse trees</a:t>
            </a:r>
          </a:p>
          <a:p>
            <a:pPr marL="342900" indent="-342900">
              <a:lnSpc>
                <a:spcPct val="90000"/>
              </a:lnSpc>
              <a:spcBef>
                <a:spcPct val="20000"/>
              </a:spcBef>
            </a:pPr>
            <a:r>
              <a:rPr lang="en-US" sz="2400" b="1">
                <a:latin typeface="Comic Sans MS" pitchFamily="66" charset="0"/>
              </a:rPr>
              <a:t>Ex: if an NP contains an ART, ADJ, and NOUN then we create the rule  </a:t>
            </a:r>
            <a:r>
              <a:rPr lang="en-US" sz="2400" b="1" i="1">
                <a:latin typeface="Comic Sans MS" pitchFamily="66" charset="0"/>
              </a:rPr>
              <a:t>NP -&gt; ART ADJ NOUN</a:t>
            </a:r>
            <a:r>
              <a:rPr lang="en-US" sz="2400" b="1">
                <a:latin typeface="Comic Sans MS" pitchFamily="66" charset="0"/>
              </a:rPr>
              <a:t>.</a:t>
            </a:r>
            <a:r>
              <a:rPr lang="en-US" sz="2800" b="1">
                <a:latin typeface="Comic Sans MS" pitchFamily="66" charset="0"/>
              </a:rPr>
              <a:t>	</a:t>
            </a:r>
          </a:p>
        </p:txBody>
      </p:sp>
      <p:grpSp>
        <p:nvGrpSpPr>
          <p:cNvPr id="2" name="Group 9"/>
          <p:cNvGrpSpPr>
            <a:grpSpLocks/>
          </p:cNvGrpSpPr>
          <p:nvPr/>
        </p:nvGrpSpPr>
        <p:grpSpPr bwMode="auto">
          <a:xfrm>
            <a:off x="152400" y="3276600"/>
            <a:ext cx="8229600" cy="1247775"/>
            <a:chOff x="144" y="2064"/>
            <a:chExt cx="5184" cy="786"/>
          </a:xfrm>
        </p:grpSpPr>
        <p:graphicFrame>
          <p:nvGraphicFramePr>
            <p:cNvPr id="12290" name="Object 5"/>
            <p:cNvGraphicFramePr>
              <a:graphicFrameLocks noChangeAspect="1"/>
            </p:cNvGraphicFramePr>
            <p:nvPr>
              <p:extLst>
                <p:ext uri="{D42A27DB-BD31-4B8C-83A1-F6EECF244321}">
                  <p14:modId xmlns:p14="http://schemas.microsoft.com/office/powerpoint/2010/main" val="3666938166"/>
                </p:ext>
              </p:extLst>
            </p:nvPr>
          </p:nvGraphicFramePr>
          <p:xfrm>
            <a:off x="365" y="2544"/>
            <a:ext cx="1645" cy="306"/>
          </p:xfrm>
          <a:graphic>
            <a:graphicData uri="http://schemas.openxmlformats.org/presentationml/2006/ole">
              <mc:AlternateContent xmlns:mc="http://schemas.openxmlformats.org/markup-compatibility/2006">
                <mc:Choice xmlns:v="urn:schemas-microsoft-com:vml" Requires="v">
                  <p:oleObj spid="_x0000_s88132" name="Equation" r:id="rId4" imgW="1091880" imgH="203040" progId="Equation.3">
                    <p:embed/>
                  </p:oleObj>
                </mc:Choice>
                <mc:Fallback>
                  <p:oleObj name="Equation" r:id="rId4" imgW="1091880" imgH="203040" progId="Equation.3">
                    <p:embed/>
                    <p:pic>
                      <p:nvPicPr>
                        <p:cNvPr id="0" name=""/>
                        <p:cNvPicPr>
                          <a:picLocks noChangeAspect="1" noChangeArrowheads="1"/>
                        </p:cNvPicPr>
                        <p:nvPr/>
                      </p:nvPicPr>
                      <p:blipFill>
                        <a:blip r:embed="rId5"/>
                        <a:srcRect/>
                        <a:stretch>
                          <a:fillRect/>
                        </a:stretch>
                      </p:blipFill>
                      <p:spPr bwMode="auto">
                        <a:xfrm>
                          <a:off x="365" y="2544"/>
                          <a:ext cx="1645" cy="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5" name="Rectangle 8"/>
            <p:cNvSpPr>
              <a:spLocks noChangeArrowheads="1"/>
            </p:cNvSpPr>
            <p:nvPr/>
          </p:nvSpPr>
          <p:spPr bwMode="auto">
            <a:xfrm>
              <a:off x="144" y="2064"/>
              <a:ext cx="5184" cy="336"/>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Probabilities:</a:t>
              </a:r>
              <a:r>
                <a:rPr lang="en-US" sz="2800" b="1">
                  <a:latin typeface="Comic Sans MS" pitchFamily="66" charset="0"/>
                </a:rPr>
                <a:t> 	</a:t>
              </a:r>
            </a:p>
          </p:txBody>
        </p:sp>
      </p:gr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012760" y="3543120"/>
              <a:ext cx="7030080" cy="1882080"/>
            </p14:xfrm>
          </p:contentPart>
        </mc:Choice>
        <mc:Fallback xmlns="">
          <p:pic>
            <p:nvPicPr>
              <p:cNvPr id="4" name="Ink 3"/>
              <p:cNvPicPr/>
              <p:nvPr/>
            </p:nvPicPr>
            <p:blipFill>
              <a:blip r:embed="rId7"/>
              <a:stretch>
                <a:fillRect/>
              </a:stretch>
            </p:blipFill>
            <p:spPr>
              <a:xfrm>
                <a:off x="2002320" y="3539520"/>
                <a:ext cx="7050240" cy="1895040"/>
              </a:xfrm>
              <a:prstGeom prst="rect">
                <a:avLst/>
              </a:prstGeom>
            </p:spPr>
          </p:pic>
        </mc:Fallback>
      </mc:AlternateContent>
    </p:spTree>
    <p:extLst>
      <p:ext uri="{BB962C8B-B14F-4D97-AF65-F5344CB8AC3E}">
        <p14:creationId xmlns:p14="http://schemas.microsoft.com/office/powerpoint/2010/main" val="30300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19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9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27</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7</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2438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latin typeface="Arial Unicode MS"/>
              </a:rPr>
              <a:t>Recap Probabilistic Context Free Grammars (PCFG)</a:t>
            </a:r>
          </a:p>
          <a:p>
            <a:pPr marL="342900" indent="-342900">
              <a:spcBef>
                <a:spcPct val="20000"/>
              </a:spcBef>
              <a:buFont typeface="Arial" pitchFamily="34" charset="0"/>
              <a:buChar char="•"/>
              <a:defRPr/>
            </a:pPr>
            <a:r>
              <a:rPr lang="en-US" sz="2800" b="1" kern="0" dirty="0">
                <a:latin typeface="Arial Unicode MS"/>
              </a:rPr>
              <a:t>CKY parsing for PCFG (only key steps)</a:t>
            </a:r>
          </a:p>
          <a:p>
            <a:pPr marL="342900" indent="-342900">
              <a:spcBef>
                <a:spcPct val="20000"/>
              </a:spcBef>
              <a:buFont typeface="Arial" pitchFamily="34" charset="0"/>
              <a:buChar char="•"/>
              <a:defRPr/>
            </a:pPr>
            <a:r>
              <a:rPr lang="en-CA" sz="2800" kern="0" dirty="0">
                <a:latin typeface="Arial Unicode MS"/>
              </a:rPr>
              <a:t>PCFG in practice: Modeling Structural and Lexical Dependencies</a:t>
            </a: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314452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Footer Placeholder 4"/>
          <p:cNvSpPr>
            <a:spLocks noGrp="1"/>
          </p:cNvSpPr>
          <p:nvPr>
            <p:ph type="ftr" sz="quarter" idx="11"/>
          </p:nvPr>
        </p:nvSpPr>
        <p:spPr>
          <a:noFill/>
        </p:spPr>
        <p:txBody>
          <a:bodyPr/>
          <a:lstStyle/>
          <a:p>
            <a:r>
              <a:rPr lang="en-US"/>
              <a:t>CPSC 422, Lecture 27</a:t>
            </a:r>
          </a:p>
        </p:txBody>
      </p:sp>
      <p:sp>
        <p:nvSpPr>
          <p:cNvPr id="7176" name="Slide Number Placeholder 5"/>
          <p:cNvSpPr>
            <a:spLocks noGrp="1"/>
          </p:cNvSpPr>
          <p:nvPr>
            <p:ph type="sldNum" sz="quarter" idx="12"/>
          </p:nvPr>
        </p:nvSpPr>
        <p:spPr>
          <a:noFill/>
        </p:spPr>
        <p:txBody>
          <a:bodyPr/>
          <a:lstStyle/>
          <a:p>
            <a:fld id="{1DCB1EE2-5CD3-48B7-96EC-E3D64468AA6C}" type="slidenum">
              <a:rPr lang="en-US" smtClean="0"/>
              <a:pPr/>
              <a:t>8</a:t>
            </a:fld>
            <a:endParaRPr lang="en-US"/>
          </a:p>
        </p:txBody>
      </p:sp>
      <p:sp>
        <p:nvSpPr>
          <p:cNvPr id="7177" name="Rectangle 2"/>
          <p:cNvSpPr>
            <a:spLocks noGrp="1" noChangeArrowheads="1"/>
          </p:cNvSpPr>
          <p:nvPr>
            <p:ph type="title"/>
          </p:nvPr>
        </p:nvSpPr>
        <p:spPr/>
        <p:txBody>
          <a:bodyPr/>
          <a:lstStyle/>
          <a:p>
            <a:pPr eaLnBrk="1" hangingPunct="1"/>
            <a:r>
              <a:rPr lang="en-US"/>
              <a:t>Probabilistic Parsing: </a:t>
            </a:r>
          </a:p>
        </p:txBody>
      </p:sp>
      <p:sp>
        <p:nvSpPr>
          <p:cNvPr id="7178" name="Rectangle 3"/>
          <p:cNvSpPr>
            <a:spLocks noGrp="1" noChangeArrowheads="1"/>
          </p:cNvSpPr>
          <p:nvPr>
            <p:ph type="body" idx="1"/>
          </p:nvPr>
        </p:nvSpPr>
        <p:spPr>
          <a:xfrm>
            <a:off x="152400" y="1752600"/>
            <a:ext cx="8686800" cy="2209800"/>
          </a:xfrm>
        </p:spPr>
        <p:txBody>
          <a:bodyPr/>
          <a:lstStyle/>
          <a:p>
            <a:pPr lvl="1" eaLnBrk="1" hangingPunct="1"/>
            <a:r>
              <a:rPr lang="en-US" sz="2800" dirty="0"/>
              <a:t>(Restricted) Task is to find the max probability tree for an input</a:t>
            </a:r>
          </a:p>
          <a:p>
            <a:pPr lvl="1" eaLnBrk="1" hangingPunct="1"/>
            <a:endParaRPr lang="en-US" dirty="0"/>
          </a:p>
        </p:txBody>
      </p:sp>
      <p:graphicFrame>
        <p:nvGraphicFramePr>
          <p:cNvPr id="589829" name="Object 5"/>
          <p:cNvGraphicFramePr>
            <a:graphicFrameLocks noChangeAspect="1"/>
          </p:cNvGraphicFramePr>
          <p:nvPr>
            <p:extLst>
              <p:ext uri="{D42A27DB-BD31-4B8C-83A1-F6EECF244321}">
                <p14:modId xmlns:p14="http://schemas.microsoft.com/office/powerpoint/2010/main" val="699340679"/>
              </p:ext>
            </p:extLst>
          </p:nvPr>
        </p:nvGraphicFramePr>
        <p:xfrm>
          <a:off x="1066800" y="3352800"/>
          <a:ext cx="7113588" cy="1106488"/>
        </p:xfrm>
        <a:graphic>
          <a:graphicData uri="http://schemas.openxmlformats.org/presentationml/2006/ole">
            <mc:AlternateContent xmlns:mc="http://schemas.openxmlformats.org/markup-compatibility/2006">
              <mc:Choice xmlns:v="urn:schemas-microsoft-com:vml" Requires="v">
                <p:oleObj spid="_x0000_s7239" name="Equation" r:id="rId4" imgW="2705040" imgH="419040" progId="Equation.3">
                  <p:embed/>
                </p:oleObj>
              </mc:Choice>
              <mc:Fallback>
                <p:oleObj name="Equation" r:id="rId4" imgW="2705040" imgH="419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352800"/>
                        <a:ext cx="7113588" cy="1106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3920040" y="4097160"/>
              <a:ext cx="4085280" cy="380520"/>
            </p14:xfrm>
          </p:contentPart>
        </mc:Choice>
        <mc:Fallback xmlns="">
          <p:pic>
            <p:nvPicPr>
              <p:cNvPr id="2" name="Ink 1"/>
              <p:cNvPicPr/>
              <p:nvPr/>
            </p:nvPicPr>
            <p:blipFill>
              <a:blip r:embed="rId7"/>
              <a:stretch>
                <a:fillRect/>
              </a:stretch>
            </p:blipFill>
            <p:spPr>
              <a:xfrm>
                <a:off x="3910680" y="4087800"/>
                <a:ext cx="4107240" cy="402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89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ooter Placeholder 4"/>
          <p:cNvSpPr>
            <a:spLocks noGrp="1"/>
          </p:cNvSpPr>
          <p:nvPr>
            <p:ph type="ftr" sz="quarter" idx="11"/>
          </p:nvPr>
        </p:nvSpPr>
        <p:spPr>
          <a:xfrm>
            <a:off x="591416" y="6107113"/>
            <a:ext cx="2895600" cy="457200"/>
          </a:xfrm>
          <a:noFill/>
        </p:spPr>
        <p:txBody>
          <a:bodyPr/>
          <a:lstStyle/>
          <a:p>
            <a:r>
              <a:rPr lang="en-US"/>
              <a:t>CPSC 422, Lecture 27</a:t>
            </a:r>
            <a:endParaRPr lang="en-US" dirty="0"/>
          </a:p>
        </p:txBody>
      </p:sp>
      <p:sp>
        <p:nvSpPr>
          <p:cNvPr id="8202" name="Rectangle 2"/>
          <p:cNvSpPr>
            <a:spLocks noGrp="1" noChangeArrowheads="1"/>
          </p:cNvSpPr>
          <p:nvPr>
            <p:ph type="title"/>
          </p:nvPr>
        </p:nvSpPr>
        <p:spPr>
          <a:xfrm>
            <a:off x="0" y="152400"/>
            <a:ext cx="7772400" cy="1143000"/>
          </a:xfrm>
        </p:spPr>
        <p:txBody>
          <a:bodyPr/>
          <a:lstStyle/>
          <a:p>
            <a:pPr eaLnBrk="1" hangingPunct="1"/>
            <a:r>
              <a:rPr lang="en-US" dirty="0"/>
              <a:t>Probabilistic CKY Algorithm</a:t>
            </a:r>
            <a:r>
              <a:rPr lang="en-US" b="1" dirty="0"/>
              <a:t>	</a:t>
            </a:r>
            <a:endParaRPr lang="en-US" b="1" dirty="0">
              <a:latin typeface="Arial" charset="0"/>
            </a:endParaRPr>
          </a:p>
        </p:txBody>
      </p:sp>
      <p:sp>
        <p:nvSpPr>
          <p:cNvPr id="8203" name="Rectangle 3"/>
          <p:cNvSpPr>
            <a:spLocks noGrp="1" noChangeArrowheads="1"/>
          </p:cNvSpPr>
          <p:nvPr>
            <p:ph type="body" idx="1"/>
          </p:nvPr>
        </p:nvSpPr>
        <p:spPr>
          <a:xfrm>
            <a:off x="228600" y="1371600"/>
            <a:ext cx="8915400" cy="1371600"/>
          </a:xfrm>
        </p:spPr>
        <p:txBody>
          <a:bodyPr/>
          <a:lstStyle/>
          <a:p>
            <a:pPr eaLnBrk="1" hangingPunct="1">
              <a:buFontTx/>
              <a:buNone/>
            </a:pPr>
            <a:r>
              <a:rPr lang="en-US" b="0" dirty="0"/>
              <a:t>CYK (</a:t>
            </a:r>
            <a:r>
              <a:rPr lang="en-US" b="0" dirty="0" err="1"/>
              <a:t>Cocke</a:t>
            </a:r>
            <a:r>
              <a:rPr lang="en-US" b="0" dirty="0"/>
              <a:t>-</a:t>
            </a:r>
            <a:r>
              <a:rPr lang="en-US" b="0" dirty="0" err="1"/>
              <a:t>Kasami</a:t>
            </a:r>
            <a:r>
              <a:rPr lang="en-US" b="0" dirty="0"/>
              <a:t>-Younger) algorithm</a:t>
            </a:r>
          </a:p>
          <a:p>
            <a:pPr lvl="1" eaLnBrk="1" hangingPunct="1"/>
            <a:r>
              <a:rPr lang="en-US" b="0" dirty="0"/>
              <a:t>A </a:t>
            </a:r>
            <a:r>
              <a:rPr lang="en-US" dirty="0"/>
              <a:t>bottom-up </a:t>
            </a:r>
            <a:r>
              <a:rPr lang="en-US" b="0" dirty="0"/>
              <a:t>parser using dynamic programming</a:t>
            </a:r>
          </a:p>
          <a:p>
            <a:pPr lvl="1" eaLnBrk="1" hangingPunct="1"/>
            <a:r>
              <a:rPr lang="en-US" b="0" dirty="0"/>
              <a:t>Assume the PCFG is in Chomsky normal form (CNF)</a:t>
            </a:r>
          </a:p>
          <a:p>
            <a:pPr lvl="2" eaLnBrk="1" hangingPunct="1"/>
            <a:r>
              <a:rPr lang="en-US" b="0" dirty="0"/>
              <a:t>Non-terminal can be rewritten either as two Non-terminals or as a Terminal</a:t>
            </a:r>
          </a:p>
          <a:p>
            <a:pPr lvl="2" eaLnBrk="1" hangingPunct="1"/>
            <a:endParaRPr lang="en-US" dirty="0"/>
          </a:p>
        </p:txBody>
      </p:sp>
      <p:sp>
        <p:nvSpPr>
          <p:cNvPr id="8204" name="Text Box 6"/>
          <p:cNvSpPr txBox="1">
            <a:spLocks noChangeArrowheads="1"/>
          </p:cNvSpPr>
          <p:nvPr/>
        </p:nvSpPr>
        <p:spPr bwMode="auto">
          <a:xfrm>
            <a:off x="7010400" y="304800"/>
            <a:ext cx="2286000" cy="822325"/>
          </a:xfrm>
          <a:prstGeom prst="rect">
            <a:avLst/>
          </a:prstGeom>
          <a:noFill/>
          <a:ln w="9525">
            <a:noFill/>
            <a:miter lim="800000"/>
            <a:headEnd/>
            <a:tailEnd/>
          </a:ln>
        </p:spPr>
        <p:txBody>
          <a:bodyPr>
            <a:spAutoFit/>
          </a:bodyPr>
          <a:lstStyle/>
          <a:p>
            <a:r>
              <a:rPr lang="en-US" sz="2400" b="1">
                <a:latin typeface="Comic Sans MS" pitchFamily="66" charset="0"/>
              </a:rPr>
              <a:t>Ney, 1991 Collins, 1999</a:t>
            </a:r>
          </a:p>
        </p:txBody>
      </p:sp>
    </p:spTree>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68073</TotalTime>
  <Words>5058</Words>
  <Application>Microsoft Office PowerPoint</Application>
  <PresentationFormat>On-screen Show (4:3)</PresentationFormat>
  <Paragraphs>525</Paragraphs>
  <Slides>43</Slides>
  <Notes>35</Notes>
  <HiddenSlides>3</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2" baseType="lpstr">
      <vt:lpstr>Arial</vt:lpstr>
      <vt:lpstr>Arial Unicode MS</vt:lpstr>
      <vt:lpstr>Cambria Math</vt:lpstr>
      <vt:lpstr>Comic Sans MS</vt:lpstr>
      <vt:lpstr>Symbol</vt:lpstr>
      <vt:lpstr>Times New Roman</vt:lpstr>
      <vt:lpstr>5832 Template</vt:lpstr>
      <vt:lpstr>1_Custom Design</vt:lpstr>
      <vt:lpstr>Equation</vt:lpstr>
      <vt:lpstr>PowerPoint Presentation</vt:lpstr>
      <vt:lpstr>Lecture Overview</vt:lpstr>
      <vt:lpstr>Sample PCFG</vt:lpstr>
      <vt:lpstr>PCFGs are used to….</vt:lpstr>
      <vt:lpstr>Head of a Phrase</vt:lpstr>
      <vt:lpstr>Acquiring Grammars and Probabilities </vt:lpstr>
      <vt:lpstr>Lecture Overview</vt:lpstr>
      <vt:lpstr>Probabilistic Parsing: </vt:lpstr>
      <vt:lpstr>Probabilistic CKY Algorithm </vt:lpstr>
      <vt:lpstr>Probabilistic CKY Algorithm </vt:lpstr>
      <vt:lpstr>Probabilistic CKY Algorithm </vt:lpstr>
      <vt:lpstr>CKY: Base Case</vt:lpstr>
      <vt:lpstr>Sample PCFG</vt:lpstr>
      <vt:lpstr>PowerPoint Presentation</vt:lpstr>
      <vt:lpstr>PowerPoint Presentation</vt:lpstr>
      <vt:lpstr>PowerPoint Presentation</vt:lpstr>
      <vt:lpstr>CKY: Recursive Case</vt:lpstr>
      <vt:lpstr>CKY: Termination</vt:lpstr>
      <vt:lpstr>CKY: Termination</vt:lpstr>
      <vt:lpstr>CKY: anything missing?</vt:lpstr>
      <vt:lpstr>Lecture Overview</vt:lpstr>
      <vt:lpstr>Problems with PCFGs</vt:lpstr>
      <vt:lpstr>Structural Dependencies: Problem</vt:lpstr>
      <vt:lpstr>How would you address this problem?</vt:lpstr>
      <vt:lpstr>Structural Dependencies: Solution</vt:lpstr>
      <vt:lpstr>PowerPoint Presentation</vt:lpstr>
      <vt:lpstr>PowerPoint Presentation</vt:lpstr>
      <vt:lpstr>PowerPoint Presentation</vt:lpstr>
      <vt:lpstr>PCFG Parsing State of the art(~2010)</vt:lpstr>
      <vt:lpstr>PowerPoint Presentation</vt:lpstr>
      <vt:lpstr>Very recent paper (NAACL 2018) (not required for 422)</vt:lpstr>
      <vt:lpstr>Beyond NLP……. Planning…..</vt:lpstr>
      <vt:lpstr>Discovering Discourse Structure: Computational Tasks</vt:lpstr>
      <vt:lpstr>PowerPoint Presentation</vt:lpstr>
      <vt:lpstr>Learning Goals for today’s class</vt:lpstr>
      <vt:lpstr>Next class on Fri</vt:lpstr>
      <vt:lpstr>NOT REQUIRED !</vt:lpstr>
      <vt:lpstr>Very recent paper (NAACL 2018)</vt:lpstr>
      <vt:lpstr>Very recent paper (NAACL 2018)</vt:lpstr>
      <vt:lpstr>Very recent paper (NAACL 2018)</vt:lpstr>
      <vt:lpstr>Very recent paper (NAACL 2018)</vt:lpstr>
      <vt:lpstr>Very recent paper (NAACL 2018)</vt:lpstr>
      <vt:lpstr>Very recent ?AACL-20? paper</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697</cp:revision>
  <cp:lastPrinted>2015-11-18T16:38:56Z</cp:lastPrinted>
  <dcterms:created xsi:type="dcterms:W3CDTF">2003-01-21T20:11:16Z</dcterms:created>
  <dcterms:modified xsi:type="dcterms:W3CDTF">2021-03-25T00:08:07Z</dcterms:modified>
</cp:coreProperties>
</file>