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3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20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72.xml" ContentType="application/inkml+xml"/>
  <Override PartName="/ppt/notesSlides/notesSlide30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31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5" r:id="rId2"/>
  </p:sldMasterIdLst>
  <p:notesMasterIdLst>
    <p:notesMasterId r:id="rId39"/>
  </p:notesMasterIdLst>
  <p:handoutMasterIdLst>
    <p:handoutMasterId r:id="rId40"/>
  </p:handoutMasterIdLst>
  <p:sldIdLst>
    <p:sldId id="512" r:id="rId3"/>
    <p:sldId id="391" r:id="rId4"/>
    <p:sldId id="381" r:id="rId5"/>
    <p:sldId id="534" r:id="rId6"/>
    <p:sldId id="533" r:id="rId7"/>
    <p:sldId id="556" r:id="rId8"/>
    <p:sldId id="535" r:id="rId9"/>
    <p:sldId id="536" r:id="rId10"/>
    <p:sldId id="532" r:id="rId11"/>
    <p:sldId id="537" r:id="rId12"/>
    <p:sldId id="525" r:id="rId13"/>
    <p:sldId id="540" r:id="rId14"/>
    <p:sldId id="541" r:id="rId15"/>
    <p:sldId id="542" r:id="rId16"/>
    <p:sldId id="587" r:id="rId17"/>
    <p:sldId id="543" r:id="rId18"/>
    <p:sldId id="545" r:id="rId19"/>
    <p:sldId id="550" r:id="rId20"/>
    <p:sldId id="546" r:id="rId21"/>
    <p:sldId id="547" r:id="rId22"/>
    <p:sldId id="551" r:id="rId23"/>
    <p:sldId id="548" r:id="rId24"/>
    <p:sldId id="552" r:id="rId25"/>
    <p:sldId id="515" r:id="rId26"/>
    <p:sldId id="588" r:id="rId27"/>
    <p:sldId id="589" r:id="rId28"/>
    <p:sldId id="590" r:id="rId29"/>
    <p:sldId id="518" r:id="rId30"/>
    <p:sldId id="519" r:id="rId31"/>
    <p:sldId id="520" r:id="rId32"/>
    <p:sldId id="521" r:id="rId33"/>
    <p:sldId id="522" r:id="rId34"/>
    <p:sldId id="549" r:id="rId35"/>
    <p:sldId id="554" r:id="rId36"/>
    <p:sldId id="555" r:id="rId37"/>
    <p:sldId id="560" r:id="rId3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CCFF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9" autoAdjust="0"/>
  </p:normalViewPr>
  <p:slideViewPr>
    <p:cSldViewPr>
      <p:cViewPr>
        <p:scale>
          <a:sx n="79" d="100"/>
          <a:sy n="79" d="100"/>
        </p:scale>
        <p:origin x="1779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9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9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5:29.0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2186 5293 3096,'0'0'3225,"0"0"0,0 0-2064,0 0-1419,0 0 258,3 12 387,-3-12 129,0 0 258,0 0 129,0 0 129,0 0-258,0 0 258,0 0 0,0 0-387,0 0-129,0 0-129,0 0-258,0 0 0,0 0 0,0 0-129,0 0 129,0 0 0,0 0-129,3-8 0,-3 8 129,0 0-129,0 0 0,0 0 0,2-11 129,-2 11-129,0 0 0,0 0 0,0 0 0,0 0 0,0 0 0,0 0 0,0 0 0,0 0 129,0 6-129,0-6 129,0 22 0,0-2 0,-2 1 129,-1 9-258,-2 5 129,-1 0 0,-3 6-129,2 0 0,-4-1 129,2 0-258,2-2 129,-3-6 0,3-2 0,4-4-129,1-3 129,1-5 0,1 0-129,0-7 129,0-11-129,0 17 129,0-17-258,0 0 0,0 0-129,0 0-129,6-7-516,-6-13 0,5 3-258,-5-11 129,6 0 0,-6-7 0,7 0 258,-4-3 258,2 2 387,1 0 129,2 2 129,-1 5 129,1 4-129,1 4 129,-2 1 0,1 6 0,-1 2 258,-7 12 0,9-20 0,-9 20 387,8-12 0,-8 12 0,0 0 0,0 0 129,0 0-258,0 0 0,2 10-258,0 2 0,-2 3-129,6 6-129,2 1 129,6 2-258,1 3 387,6 2-387,3 0 0,2 0 0,0 0 0,1-1 0,-3 0 0,0-5 129,-5-3-129,0-1 0,-2-6 129,-4-1 0,-13-12 0,17 9 0,-17-9 129,11-8-129,-10-4 0,2-6 129,-3-5-129,0-5 0,0-4 0,0-4 0,-3 0 0,1-1 0,-1 1-129,1 5 129,1 0-129,0 4 0,1 3-129,0 2-129,1 7-129,0-2-387,-1 17-774,7-16-1677,-7 16-1032,0 0-387,16-15 387</inkml:trace>
  <inkml:trace contextRef="#ctx0" brushRef="#br0" timeOffset="729.04">2807 5378 4773,'3'38'4257,"-3"-18"-387,0 11-516,0 3-3483,0 5 0,-2 2-129,-1 4 129,-3-3 0,-2 2 129,2-6 129,0-1 0,3-8 129,1-4-129,2-7 0,0-6-258,0-12 0,0 0-387,7-6-387,3-9 129,-10-10-258,5 0 0,-5-8 0,0-3 258,0 0 0,-7-4 516,-1 2 258,0-3 258,2 5-129,-3 0 129,4 4 258,0 1-258,4 2 258,1 4-129,0 6 258,4 0-258,4 4 258,1-2 0,3 7 129,1-2-258,4 5 129,1-1-258,2 6 0,0-2 0,3 4-129,-1 2-129,0 7 0,0-1-129,-1 4 129,-2 0 0,0 2 129,-5 1 0,-1 0 0,-5-1 387,0 1-387,-8-2 129,0 4-129,-3-4 129,-6 3-258,-9-5 0,0 3 0,-7-4 0,1 2 0,-3-5-129,0-1 0,0-1 0,6-3-258,2 1-258,-1-3-774,20 0-2322,0 0-774,0 0-387,0 0 258</inkml:trace>
  <inkml:trace contextRef="#ctx0" brushRef="#br0" timeOffset="1512.086">3358 5651 1419,'13'7'3225,"-13"-7"-258,11-3-1548,-11 3-1290,15-1 129,-15 1 387,20 0 0,-4 0 129,-5 0 129,9 0 129,-6 0 0,10 1-129,-6-1-387,9 3 129,-1-2-387,4 3 0,-5-4-129,2 3 129,0-1-129,-2 0 129,-7-2-129,1 0 0,-8 0 0,-11 0 129,20 0-129,-20 0-129,0 0 0,0 0-387,0 0 0,0 0-645,0 0-1161,0 0-1677,-8-4-516,8 4 0</inkml:trace>
  <inkml:trace contextRef="#ctx0" brushRef="#br0" timeOffset="2140.122">3783 5503 1677,'0'0'3096,"13"6"258,-13-6-2451,0 0-387,15 7 129,-15-7 0,17 5 0,-17-5 0,22 9 0,-22-9-129,25 15 0,-9-7-258,3 3-129,-1-1 0,-1 4 0,3-2 0,1 3-129,-3-1 0,1 0 129,-3 2-129,-2-4 0,-2 2 0,0 1 129,-7-3 258,1 2 0,-6-14-129,0 24 0,0-13 258,-7 2-258,-6-3 129,1 5-258,-4-1 0,-3-2 0,-3 4 0,2 0 0,-3-3 0,0-1-129,4-1 0,0-1 0,3 0-387,1-9-387,15-1-2064,0 0-1290,0 0-258,0 0-129</inkml:trace>
  <inkml:trace contextRef="#ctx0" brushRef="#br0" timeOffset="3240.185">4879 5380 2193,'0'0'3612,"11"4"0,-11-4-903,0 15-2580,3-5-129,0 5 258,1 2 129,-1-1 129,0 6 129,-3-2 0,1 9 129,-1-4-129,0 7 0,-2-5-129,0 0-258,-2 0-129,1-5-129,-1-3 0,2-5-129,2-14-129,-4 10 0,4-10 0,0-10 0,1-4-129,2-8 129,0-2 0,0-6 0,0 1 0,-2-2-129,5 3 0,-3 1 129,1 6 0,-1 0 0,1 7 0,0 2 258,-4 12-129,3-12 129,-3 12 129,0 0 0,0 0 0,16 17-129,-9-3 258,3 9-129,5 0 0,2 2 0,-4 3 0,4 3 0,0-3 0,3 0 0,-2-4 0,1-1 129,1-3-129,0-4 129,-2-9-129,-1 0 129,0-7 129,-1 0 0,-6-12 0,1-2 0,-6-11 0,1 1-129,-5-8 258,-1 1-387,0-7 129,-3 2-129,-5-1-129,2 3 129,-3 3-129,2 2 129,0 5-258,0 4 129,5 6-258,-3 3-129,5 11-258,0-11-387,0 11-1032,11 0-2064,-11 0-258,18 0-129</inkml:trace>
  <inkml:trace contextRef="#ctx0" brushRef="#br0" timeOffset="3569.203">5641 5395 5031,'0'59'4128,"0"-18"-258,-6 2-1548,1 3-2451,3 1 129,-2 0-129,1-1 129,0-4 129,0-6 0,2-7-129,1-6 129,0-5-129,0-18-258,0 0-1161,8 6-2451,-5-18-258,6-5 129</inkml:trace>
  <inkml:trace contextRef="#ctx0" brushRef="#br0" timeOffset="4012.229">5557 5426 258,'-5'-17'3612,"5"17"-129,5-17-1677,0 4-903,10 4-129,-1-6-258,6 4 258,0-4-129,4 6-129,-3-1 0,4 4 0,-3-1-258,1 6 0,-5 1 129,1 1-258,-2 6 0,0 6 129,-4 2-129,0 4 129,-6 1 258,2 4-129,-4-3 129,-1 4-258,-4-5 516,0 4-516,0-10 387,-3 7-258,-9-8 129,5 3-258,-7-5 129,0 2-129,-7-5 0,2-1 129,-6-2-387,1-1 129,-1-1-129,3-3-129,-2 0-258,0 0-129,12 0-774,-10 0-2838,11 0-516,11 0-387,-15-11 0</inkml:trace>
  <inkml:trace contextRef="#ctx0" brushRef="#br0" timeOffset="6324.361">6532 5565 2709,'0'0'2451,"0"0"-1806,0 0 387,0 0-129,0 0 258,0 0 0,0 0 129,0 0-129,0 0 258,0 0-516,14-8-129,-14 8-387,22-1 129,-9 1-258,5 0-129,-1 0 0,3 3 0,3 0-129,1 6 0,-2-1 0,0 4 0,2 3 0,-2 3 0,-4 2-129,-2-1 129,-1 5 0,-3-2 0,-4 2-129,-3-3 129,-5 2 0,0-5-129,-4-2 129,-5 1 0,-6-3 0,-2-3-129,-1-2 129,-5-2 0,0-4 0,-1-1 0,0-2 0,0-2 0,2-6 0,2-3 129,2-4-129,2 1 0,4-2 0,4-1 0,4 0 0,3 0 0,1 1 0,7 1 0,4 5 129,8 1-129,-1 2 0,4 4-129,5 3 129,0 0-129,4 7-387,-3 0 0,8 6-645,-11-8-1032,4 0-1806,-1 6-258,-12-7 259</inkml:trace>
  <inkml:trace contextRef="#ctx0" brushRef="#br0" timeOffset="7656.436">7066 5554 774,'0'0'1161,"0"0"258,10-1 129,-10 1 258,0 0-129,0 0 129,0 0-516,0 0-258,0 0-258,0 0 0,0 0-387,0 0 0,0 0 129,0 0-258,12 0 0,-12 0 0,0 0 129,0 0-258,12 6 129,-12-6 0,0 0 0,10 15-129,-10-15 129,8 22 0,-4-6-129,-1 1 129,2 4-129,-3 2 0,3 1 0,-2 0-129,2-2 0,-2 0 129,2-5-129,0-4 0,-5-13 129,11 14 0,-11-14-129,11 0 129,-11 0 0,17-15-129,-8-1 129,3-3-129,1-2 129,1-5-129,0 1 0,2-1 129,1 2-129,-2 1 129,0 3-129,-3 3 129,3 4-129,-2 3 0,1 3 0,-2 3 0,-2 3 0,4 1 0,-2 5 129,-1 7-129,1 3 129,-2 4 0,1 5 0,-1 0 0,-2 3 0,1-3 0,0 2 0,-3-3-129,-3-3-129,3-2-258,-6-18-129,11 21-516,-11-21-774,12 4-1032,-12-4-1290,8-5-645,-8 5 129</inkml:trace>
  <inkml:trace contextRef="#ctx0" brushRef="#br0" timeOffset="8188.468">7680 5825 2451,'-20'5'3612,"20"-5"-129,0 0-258,-5-11-3483,0-1-387,5 12 129,0-25 258,0 10 258,0-2 258,3-4 387,6 5 258,-1-5-258,9 4 129,-4 0 0,8 3-516,3-1 0,-3 6-258,1 2 129,1 1-129,-2 5 0,-2 1 129,0 0-129,-2 8 0,-3 3 129,-4 3 0,0 3-129,-1 0 387,-7 2-258,1 2 129,-3-1 0,0 1 129,-9-3-129,0 1 0,-4-3 129,-1 0-129,-5-4-129,-1-2 0,-2-3-129,0-6 0,-1-1-258,-1-3-258,9-2-516,-11-12-774,14 2-1419,4-2-1161,-6-8-258</inkml:trace>
  <inkml:trace contextRef="#ctx0" brushRef="#br0" timeOffset="8708.498">7883 5247 2193,'-7'-17'2451,"7"17"-2193,0-16-258,0 16 387,-1-12 387,1 12 516,0 0-129,-4-15 387,4 15 129,0 0-258,0 0-129,7 7-387,0 5-258,-3 0 0,5 8-258,-4 1 0,3 6 0,-1 4 0,4 10-129,-5 0 129,0 6-258,-2 2 258,1 5-258,-4-3 129,3 4-258,-4-6 129,0-4 0,0-5-129,0-4 0,1-8-129,0-7 0,4-4-387,-5-17-903,14 5-2193,-14-5-1032,19-14 0,-9-4-129</inkml:trace>
  <inkml:trace contextRef="#ctx0" brushRef="#br0" timeOffset="9803.56">8923 5432 516,'21'-20'3741,"-16"5"258,11 13-387,-16 2-2193,15-7-1419,-15 7 0,19 2 129,-13 12 0,0-1 387,-3 14-129,-3-1 387,0 15-258,-3 1 258,-1 10-387,-8-1 0,2 2-129,-2-3-129,0-2-129,0-8-129,-3-9 0,5-9-258,-2-14-387,12-8 129,-15-6-258,14-12 129,-7-14-258,8-1 258,-3-9 0,3-1 387,-2 1 129,1-1 0,1 4 258,-2 3 258,2 5-258,0 4 129,2 5 0,1 5 129,2 1 258,1 5-129,-6 11 258,9-12 0,-9 12 129,0 0-129,18 15 0,-17-5-129,8 9 129,-3 1-258,4 9-258,1 0 129,2 4-258,4 1 0,0 2 129,5-3-129,2 0 129,2-5-129,-2-6 129,2-2-129,0-8 129,0-5-129,-2-6 129,-1-2-129,1-13 129,-2-6 129,-1-2-258,-4-7 258,1-5-129,-5-4 129,-2-1 0,-3-2 0,-1 2 0,-5-4-129,0 5 129,-1 3-258,1 4 129,0 6-258,-1 1-129,5 12-516,-6-5-645,9 15-1290,-9 2-1935,12-5 129,-12 5-258</inkml:trace>
  <inkml:trace contextRef="#ctx0" brushRef="#br0" timeOffset="10137.579">9905 5379 3483,'0'70'4128,"-1"-37"-387,1 13-258,-2-3-3741,1 3 129,-1-2 0,2-1 129,0-5 0,0-3 0,0-6 129,0-7 0,0-5-129,3-3-258,-3-14-258,0 0-1419,6 11-1677,-6-22-516,1 0 129</inkml:trace>
  <inkml:trace contextRef="#ctx0" brushRef="#br0" timeOffset="10643.608">9708 5334 4257,'0'0'4386,"0"0"-645,8-5 129,6-2-3999,2 0 0,9 1 129,2-1 0,2-2 258,7 4 129,0-3 0,3 4 0,-3-1 0,4 5-129,-4 0 129,3 5-258,-6 3 0,-1 3-129,-6-1 0,2 5 0,-10 1 129,2 1-129,-7 0 129,-1 4 0,-3-3 0,-3 2 0,-6 0 129,0 1 0,-2-6 0,-8 4 129,-5-5 0,-1 0-129,-9-3 129,1 3 0,-8-5-129,0 1 0,-1 0-258,-2-2 0,-1 3-258,-8-3-645,10 11-1935,-9-5-1677,-8-1-516,-3-4-258</inkml:trace>
  <inkml:trace contextRef="#ctx0" brushRef="#br0" timeOffset="11935.682">2027 6766 129,'-14'20'2580,"1"-13"-645,8 5-1032,0 4 0,1 0 258,1 6-129,-4 2 387,6 10-129,-6-1 129,5 11-129,-7 2-258,6 9-258,-5-1-129,1 4-387,1-4-129,-1-4-129,-1-4-258,2-12-387,5-4-1290,1-9-1935,0-21-387,0 0 258</inkml:trace>
  <inkml:trace contextRef="#ctx0" brushRef="#br0" timeOffset="12363.707">1977 6936 3999,'17'43'4386,"0"-16"-516,-4-6-129,7 4-3483,4 4 0,3 2-516,0 1 258,2-3-129,-2-3 258,-4-4 129,3 0 129,-3-9 0,-2-2 0,-3-11 0,3 0 129,-4-7-258,3-9 0,-4-7-129,3-6-129,-5-5 0,2-4 129,-6-4-129,-2-1 0,-1 0 0,-2 1 129,-4 3-129,-1 6 0,0 4-129,0 4 0,0 10-129,0 4-516,0 11-387,0 0-1806,0 0-1161,-1 14-516,1-2 387</inkml:trace>
  <inkml:trace contextRef="#ctx0" brushRef="#br0" timeOffset="12963.741">2648 7186 2709,'15'64'3999,"-5"-27"-258,-8-11-129,3 1-3354,3 3-387,-2-4 0,0-7 0,-1-2 129,-3-5 0,-2-12 129,0 0 0,0 0 0,4-15 0,-2-6 0,-1-7 0,3-7-129,-1-6-129,2-3 129,1-2 0,2-3 0,1-1 0,3 1 0,3 3 0,4 1 129,1 6 0,4 3 129,1 6 0,3 4-129,1 7 0,0 6 129,2 4-129,-4 9 0,-3 0 0,2 4-129,-2 6 0,-6 5 0,-2 2 258,-7 4-129,-1 1 129,-8 0 129,0 2 0,-3-4 129,-8 4 0,-5-4-129,-3 0-129,-6-8 129,1 3-258,-2-7 0,-1-1-129,0-5 0,0-2 0,1 0-129,1-5-129,9 3-516,-5-6-2064,7 2-1419,14 6-258,-15-11-258</inkml:trace>
  <inkml:trace contextRef="#ctx0" brushRef="#br0" timeOffset="13356.763">3494 7224 2451,'29'0'3999,"-29"0"-258,29-3-129,-17-4-2838,9 3-1032,-2-2 258,8 0 129,1 0 0,0-4 387,4 6 0,-2-8 129,6 9 0,-4-6-129,4 7-258,-6-1-129,1 0-129,-4 3-387,-6 0-129,1 3-903,-12-3-1032,-10 0-1677,22 0-129,-22 0-129</inkml:trace>
  <inkml:trace contextRef="#ctx0" brushRef="#br0" timeOffset="13879.793">3801 6933 3225,'12'12'4128,"22"3"-258,-17-12-258,9 2-3225,4 2-516,3 0 129,0 2 0,4-4 258,1 5 0,-5-5 129,6 4 129,-7-5-129,3 6 0,-6-5-129,3 5 0,-6-5-258,-3 4 0,-2-2 0,-3 1 0,-4 0 0,-14-8 0,17 18 0,-13-7 0,-4 1 0,-1 3 129,-7 1-129,-5 1 129,-4 0-129,-3 2 129,-4 2 129,-4 0 0,-5 3-129,-3 1 129,-2 0 0,-2 2-129,0 0 0,0 2 129,1-2-258,5-3 0,6-1-129,1-7-387,13 4-1032,-6-11-2193,20-9-774,0 0-129,0 0 0</inkml:trace>
  <inkml:trace contextRef="#ctx0" brushRef="#br0" timeOffset="35832.049">5028 6746 774,'-5'28'1032,"5"-14"129,0 1-258,3-1-129,3 3 129,-3-2-129,7 4 258,-2 1-258,5 4 0,0 2-129,1 3-129,2 1-129,1 4 0,0-3-129,-1 2 0,-1-3 258,-2 3-258,-4-5 387,-2 0-258,-6-6 387,2 3-258,-5-5 258,-4 2-258,-9-5 0,2 1 0,-9-5 0,0 2-129,-8-4-129,1-2 0,-5 1 0,4-6-129,-2-2-129,4-2 0,4-7-387,1-10-258,8-1-258,-3-11-903,13 1-774,-3-2-1548,2-10-387</inkml:trace>
  <inkml:trace contextRef="#ctx0" brushRef="#br0" timeOffset="36184.068">4886 6871 645,'0'0'4128,"0"0"0,0-12-129,0 12-2709,0 0-387,-2-10-258,2 10-258,8-15 129,5 9-129,2-7 0,9 2-129,2-3 129,4 1-258,5-1 129,4 0-129,1 0-129,1 0 0,0 2 0,-1-3 0,0 3 0,-2 0 0,-2 2-129,-6 3 129,-1 6-516,-10-5-645,4 6-2580,-10 4-645,-13-4-129,4 15 388</inkml:trace>
  <inkml:trace contextRef="#ctx0" brushRef="#br0" timeOffset="36800.104">5676 6738 2709,'0'0'3096,"0"0"-1935,0 0-516,0 0 0,-8 9 0,8-9-129,0 17 258,0-17 129,3 26 0,0-12-129,5 9-129,0-1 129,4 7-387,2 0 129,1 5-387,0 3 129,2 1-258,-3 3 129,0-2-129,-2-1 129,-2-2-129,-2-2 129,-3 0 0,0-4-129,-4-3 129,-1-6 0,0 1-129,-7-8 258,-1 0-129,-3-8-129,-4-1 129,-3-5-129,0 0 0,-5-7 0,1-3 0,-5-5-129,1-3 0,1-2-387,0-2-129,5 2-516,-5-6-1677,5-1-1161,10 7-129</inkml:trace>
  <inkml:trace contextRef="#ctx0" brushRef="#br0" timeOffset="37207.126">5476 6846 1419,'-9'-14'3612,"9"14"0,0 0-1806,-8-19-774,8 19 0,0 0-129,0-10-129,0 10-129,0 0 129,12-15-129,2 15 0,1-7-258,6 5 0,4-3-129,5-1-129,3 0 258,6 1-258,-2-3-129,1 1 129,-2-2 0,-2 1-129,-4 3 0,-5 0 129,-6 1-129,-6 2 0,-13 2 0,16-1-129,-16 1-129,0 0-516,0 0-903,4 9-2580,-4-9-129,0 0-387</inkml:trace>
  <inkml:trace contextRef="#ctx0" brushRef="#br0" timeOffset="39672.268">6752 6774 258,'13'0'2064,"-13"0"-516,0 0 129,0 0-387,-1 9 129,1-9-258,-4 20-129,-2-10-129,4 9 129,-5-2-129,4 12-129,-6 2-129,6 10 0,-7 3 0,4 5-129,-4 1-129,4 3-129,-1-4-258,2-5 0,4-8-129,0-12 0,1-8-129,0-16-516,20-4-774,-9-16-1290,1-13-1161,8 2-258</inkml:trace>
  <inkml:trace contextRef="#ctx0" brushRef="#br0" timeOffset="40128.293">6814 6824 129,'-20'22'3483,"20"-7"129,-2-1-1935,-3-2-645,5 5 129,0-2-129,4 5-129,-1-2 0,10 7-258,-4-5 129,9 9-387,-3-3 0,6 3-258,2-1 129,0 0-258,2-2 0,-1-2 129,1-4-258,0-3 258,-5-3-129,0-7 0,-4-4 129,0-3 0,-5-7 0,3-7-129,-4-8 258,-2-3-129,-1-10 0,-1-2 129,-5-9-258,-1 0 129,0-5-129,0 2 129,-4 2-129,1 2 0,-1 7-129,2 4 129,2 12-258,-1 2-258,1 20-645,0-13-903,0 13-2322,7 8-129,-7-8 258</inkml:trace>
  <inkml:trace contextRef="#ctx0" brushRef="#br0" timeOffset="40461.314">7409 6849 1,'0'0'3482,"5"12"388,-1 9-387,-4-3-3225,0 9 0,1 6 258,-1 3 0,3 7 129,-2 0 129,3 4-129,-3-8 0,5 2-129,-3-9-129,3-3-129,-1-8-258,-2-6-258,5-3-387,-8-12-1161,9-7-2193,-9 7-387,7-25 258</inkml:trace>
  <inkml:trace contextRef="#ctx0" brushRef="#br0" timeOffset="40859.337">7391 6761 1548,'19'-24'3999,"0"16"0,-6-3-1548,2-1-1419,8 8-129,1-4-387,0 7-129,1-1 129,4 3-258,-5 3 0,0 8 0,-1 0-129,-2 6 129,-1 1 0,-5 4-129,-3 1 0,0 1 129,-7 0 0,0 2 129,-5-1 129,-5-1 0,-10-4 0,5 5 0,-12-6 0,1 2-129,-5-5 0,0-1-258,-3-2 0,-2-1-258,3 1-387,-7-10-1161,4 7-2838,-4 1-129,-3-2-516,-2-1 259</inkml:trace>
  <inkml:trace contextRef="#ctx0" brushRef="#br0" timeOffset="41769.389">1821 8407 129,'0'29'3096,"-1"-16"0,1 13-1161,0 3-1032,0 2-129,0 8 129,0-1 129,0 7 0,-5-4 0,2 4-129,-8-3 0,7 1 0,-8-4-516,4-3-129,3-4-387,-1-9-516,6-3-645,0-20-1677,0 0-903,0 0-258,7-24 129</inkml:trace>
  <inkml:trace contextRef="#ctx0" brushRef="#br0" timeOffset="42136.41">1801 8557 2580,'37'6'3483,"-15"10"-129,-2 6-1290,-2 0-387,6 13-516,-4 0-258,5 7-258,-5-4 129,3 5 0,-5-7-258,4 1 129,-3-9-129,3-6-129,-2-14 0,4-6-129,0-7 0,3-15-129,-1-11 0,1-5-129,-2-10 0,-2-2 129,-4-8-258,-4 1 0,-7 1 0,-3 1 0,-2 7-129,-3 0 0,0 12-516,0 3-516,2 15-1032,-1 5-2064,-1 11 129,0 0-258</inkml:trace>
  <inkml:trace contextRef="#ctx0" brushRef="#br0" timeOffset="42767.446">2599 8688 3870,'19'69'4386,"-12"-25"-387,-7-2-129,0 1-3096,0 6-258,0-3-129,-1-3-129,-2-7 129,3-7-258,-1-13 0,1-16 0,0 0-258,6-24-129,-2-8-129,1-10 0,0-4-129,-2-12-129,1 1 0,-4-7 129,0 6-129,0 0 258,0 7 0,-1 0 258,1 8-129,2 5 258,4 4 258,5 9-129,1 2 258,5 7 0,0 0 387,6 8-258,-4 0 129,4 6-129,0 0-129,-1 4 0,2 4-258,0 6 258,-1 0-387,1 4 129,-4 1-129,-1 2 129,-4 4-129,-4-3 258,-4 1 129,-4 4-258,-4-4 258,-7 3-129,-7-5 129,-1 3-129,-7-6 129,2 0-387,-5-4-129,2-5 0,2 0-387,0-7-516,11 5-2064,11-5-1032,-18 0-516,18 0-129</inkml:trace>
  <inkml:trace contextRef="#ctx0" brushRef="#br0" timeOffset="47935.74">3434 8659 774,'0'0'3999,"-11"2"-129,11-2-129,-4 10-1935,4-10-1419,0 0 129,0 0-258,0 0 0,6 7 258,-6-7 129,16 0-129,-3 0 0,-13 0 129,28 0-129,-12-3-129,6 2-129,2-2-129,5 1-129,2 2 129,3-3-129,3 3 0,1 0-129,1 0 129,-2 0 0,-1 2-129,1 0 0,-6 2 0,-2-3-129,-2 5-645,-10-6-516,7 0-2451,-8 0-516,-4-7-129,0 2 517</inkml:trace>
  <inkml:trace contextRef="#ctx0" brushRef="#br0" timeOffset="48431.768">3896 8422 1935,'47'14'2967,"-25"-14"-129,11 11-2580,1-4-258,2 2 0,4-1 258,-3 1 129,0-2 387,-4 0 0,2 3 129,-5-6 0,2 5-129,-8-1-258,-3 1 0,-1 0-258,-7 5 0,-7-2 129,-3 3 0,-5-3-129,-3 7 129,-11-7 129,1 7 0,-9-6-129,4 4-129,-5-3 0,0 2 0,1-2-129,2 0 258,-2-1-258,3-3-129,3 3 0,0-5-387,4 3-129,2-7-516,12-4-1806,-9 18-1419,9-18-129,0 0 0</inkml:trace>
  <inkml:trace contextRef="#ctx0" brushRef="#br0" timeOffset="48967.8">5049 8339 2451,'11'6'3225,"-11"-6"-1161,-1 15-645,1-1-129,-4-2 129,4 12 0,-5-2-129,5 14 0,-8-5-129,7 10-387,-7-5-129,3 6-387,-1-4 0,0-4-258,2-5 0,-3-9-387,6 0-1032,1-20-1677,-14 0-1161,14 0-387,-5-24 258</inkml:trace>
  <inkml:trace contextRef="#ctx0" brushRef="#br0" timeOffset="49403.825">4994 8322 1806,'14'17'3999,"-9"-7"387,2 11-516,-4 2-1935,3 3-1806,8 6 0,-1 3 129,4 3-258,0-1 0,3 0 0,0-3 129,3-1 0,-1-8 129,-1-4-129,-2-5 0,1-4 129,-5-7-129,5-5 0,-4-3-129,-2-7 0,0-7 129,-4-4 0,-3-6-129,1-4 129,-6-6 129,0-1 0,-2-5-129,0 1 0,0-2 0,0-1-129,0 1 0,3 5 0,2 7-129,2-1 0,4 11-516,-5-4-903,9 9-2709,-2 9 0,-13 8-387</inkml:trace>
  <inkml:trace contextRef="#ctx0" brushRef="#br0" timeOffset="50663.897">6698 8557 129,'-5'-12'-128</inkml:trace>
  <inkml:trace contextRef="#ctx0" brushRef="#br0" timeOffset="60795.477">5314 10790 645,'0'0'1548,"0"0"-129,0 0 258,0 0 0,0 0-258,0 0-387,0 0-258,0 0-129,0 6-387,0-6 0,0 11 129,0 1-129,-3-2-129,1 8 258,-1 4 0,-4 3 0,4 9 129,-7 2 0,1 9 0,-4 4 0,1 7 0,-2-5-258,4 2 258,-4-6-387,5-4 0,2-8-258,3-8-129,4-8-645,0-19-1161,0 0-1677,16 0-774,-9-22 387</inkml:trace>
  <inkml:trace contextRef="#ctx0" brushRef="#br0" timeOffset="61299.506">5453 10781 645,'16'18'2451,"-3"2"-1935,1 0-129,2 2 258,4 6 258,-3-3 387,8 4 0,-2-3 0,5 5 129,-3-6-129,4 3-258,-4-6-258,3-3-387,-1-3-258,-1-3 0,-5-5-129,0-4 0,-3-4 129,-1-4 0,-6-9 129,1-2 0,-3-8 0,-1-1 0,-3-8 0,-1-3 129,-3-6-258,0 0 129,-1-2-258,0 1 129,-4-2-129,1 1 0,-3 4 0,2 6-129,1 6 129,-3 2-645,6 11-774,0 14-2580,-1-24-129,1 24-258</inkml:trace>
  <inkml:trace contextRef="#ctx0" brushRef="#br0" timeOffset="61661.526">6191 10859 3225,'16'71'3741,"-4"-29"-258,-4-1-2580,-3-7-129,6 5 0,-8-9 129,6 1-129,-5-7 129,2-1-258,-3-7-129,4-4-387,-7-12-387,0 0-903,18 0-1677,-18 0-1161,10-33-387,-5 9 259</inkml:trace>
  <inkml:trace contextRef="#ctx0" brushRef="#br0" timeOffset="62063.549">6220 10643 1032,'25'-25'3870,"-10"4"129,15 11-516,0-5-2838,4 2-516,5 2 0,1 5 0,3 0 0,-5 5 387,2 2 0,-7 2 129,2 9 0,-13-4 129,5 11-129,-12-3 0,-1 7-129,-9-1-129,-4 4 0,-2-2-129,-10 5 0,-10-1 0,-4 2 129,-11-4 129,0 3-258,-5-5 129,-3 1 0,1-5-129,0-2-387,3-6 129,-1-2-903,14 2-2193,-5-6-1419,4-4-387,0-2-258</inkml:trace>
  <inkml:trace contextRef="#ctx0" brushRef="#br0" timeOffset="69447.972">5625 11847 1,'0'0'3998,"-7"0"130,7 0-258,-21 16-1935,5-11-1032,3 5-258,-7 1-129,0 4 0,-8-1 0,0 6 0,-10-2-129,4 7 258,-8-1-258,1 8 0,-8-3-129,1 5 0,-2 3-129,-3 3 129,-4-1-129,1 4 129,-5-1 0,1 3 0,-4-4 0,4 1-129,1-1 258,5-3-258,2-4 0,6-3-129,8-8 0,6-4 0,7-3-129,4-8-387,21-8-516,-21 7-1806,21-7-1677,0 0-258,-6-15-387</inkml:trace>
  <inkml:trace contextRef="#ctx0" brushRef="#br0" timeOffset="70055.006">3774 13018 1419,'0'-11'3870,"0"11"0,0 0-129,0 0-2838,0 0-645,14-6-258,-14 6-129,17 8 129,-7 2 0,-2 4 129,3 5 129,-3 5 129,4 8 0,-3 3 0,3 8-258,-4 5 129,1 8-129,-3 2 0,0 3 258,-5-3-258,-1 0 129,-1-4 129,-5-4 129,-7-10 129,3-1-129,-6-14-129,2-1 0,-2-10-129,1-6-129,-3-8 0,2 0 0,-2-13-129,1-9-129,1-6 0,-1-7-129,3-2-516,-6-10-645,11 2-1161,-1-2-1806,-7-4-387,8 6 258</inkml:trace>
  <inkml:trace contextRef="#ctx0" brushRef="#br0" timeOffset="70321.022">3568 12982 5160,'20'-2'4644,"-9"-9"-387,11-2-516,5 1-3354,8-3-387,7-2 0,7 3 0,0-3-258,5 6 0,-3-1-258,0 12-645,-9-1-1806,-5 1-1161,1 10-387,-12-1 258</inkml:trace>
  <inkml:trace contextRef="#ctx0" brushRef="#br0" timeOffset="70732.045">4337 13170 2580,'28'46'4128,"-7"-16"-387,-12-8 0,0 7-3483,6 8 0,-2-2 387,2 7-129,-8-3 258,4 7 129,-11-9 0,3 1-129,-3-9-129,0 0-129,-6-7-258,1-8-129,5-14-129,-14 12-129,14-12 129,-23-5-129,8-6 0,-3-6-129,1-1-129,-5-14-903,6-3-2967,1 3-129,-5-12-516,10 6 258</inkml:trace>
  <inkml:trace contextRef="#ctx0" brushRef="#br0" timeOffset="71092.065">4242 13046 4386,'1'12'4515,"-1"-12"-516,0 0 0,7-10-3741,-7 10-129,19-13-129,-8 7 129,3-1 0,-1 1 129,4-1 0,3 2 258,-1-2-258,7 4 0,-1-2-129,6 1 0,1 1-129,-2 1 0,1-1-129,-1 2 0,0 1 0,-7-1-387,2 1-903,-11 5-2838,-2-5-129,4 0-129</inkml:trace>
  <inkml:trace contextRef="#ctx0" brushRef="#br0" timeOffset="71635.097">5846 11930 3225,'18'18'3999,"6"10"-387,-12-11-1161,9 5-2322,4 2 0,8 3 129,5 3 129,2-3 0,7 5 387,-2-4-258,9 7 258,-7-8-129,6 6-129,-5-4-129,3 1 129,-5-1-258,-4-2-129,-2-4 129,-5-1-258,-4-5 129,-3 0-129,-8-5-129,-7-5-645,5 3-2064,-7-3-1419,-11-7-258,0 0-129</inkml:trace>
  <inkml:trace contextRef="#ctx0" brushRef="#br0" timeOffset="72057.121">6757 12847 2193,'6'-10'3612,"-6"10"387,5 10-774,-5 7-2451,0 2-387,0 11-129,-3 8 129,1 8 258,-6 3-129,4 9 129,-8-8-129,5 3 0,-2-9-258,1-3-258,-1-10-129,2-11-1161,4-8-1161,3-12-774,-6-7-903,6-5-258</inkml:trace>
  <inkml:trace contextRef="#ctx0" brushRef="#br0" timeOffset="72459.144">6696 13112 774,'-3'-72'3999,"3"48"-129,-1 0-1032,0 4-903,1 7-645,1 1-645,7 1-516,-8 11-129,23-14 0,-8 9-129,1 0 129,3 5 0,0 1 129,2 9 0,1 6 0,0 4 129,4 5-129,0 5 258,2 2-129,0 2 129,4 2-129,-4-5 129,4 4-129,-5-9 258,3 0-129,-6-9 129,2-2-258,-7-10 129,2-5 0,-7-3-129,1-12 129,-7-10-258,-1-2 129,-7-8 129,3-3-258,-3-6-129,-3 0 129,-3 2-129,2 4-129,-3 5 129,0 2-129,4 14-387,-4-4-645,7 10-2838,0 11-516,0 0-387,0 0-129</inkml:trace>
  <inkml:trace contextRef="#ctx0" brushRef="#br0" timeOffset="72837.166">7476 12919 5676,'-6'17'4515,"-1"0"-516,7-17-129,-8 20-3870,7 0-129,1 4 258,0 7 258,0 5 129,4 8 0,-4-5 129,6 9-129,-5-7 0,6 0-129,-4-5-258,1-6-129,1-6-129,-3-14-387,-2-10-387,0 0-645,16 0-1290,-16-13-1032,0-11-1032,0 2 129</inkml:trace>
  <inkml:trace contextRef="#ctx0" brushRef="#br0" timeOffset="73243.189">7470 12853 5676,'-2'-17'4773,"2"17"-516,4-22 0,2 5-3741,10 4-387,6 0-129,2 0 0,3-2 0,2 2 129,1 2 0,2 4 0,-3 4 0,0 3 0,0 0-129,-1 9 129,-4 3-129,2 4 129,-6 0 0,-1 4 0,-5-2 0,-2 3 129,-6-1 0,-3 3 258,-3-8-129,-3 7 0,-11-4 0,-1 2-129,-6-6 0,-2 2 0,-3-2-129,-2 0-129,1 0-387,-7-6-645,14 9-2838,-11-1-903,-2-3-258,3 3-516</inkml:trace>
  <inkml:trace contextRef="#ctx0" brushRef="#br0" timeOffset="73819.222">6793 14026 774,'32'-25'2709,"-28"8"-258,14 8-903,-18 9-1032,12-14 516,-12 14 258,0 0 387,0 0 129,0 0 258,-7 14-129,-11-7-258,9 15-774,-11-5-129,2 12-387,-5 0 129,1 14-387,-6 3 129,1 8-129,-3 2 0,-2 2 258,2 1-387,0-5 258,1-3-258,6-10 0,4-7-129,3-13 0,7-1-387,9-20-129,-6 17-645,6-17-903,6-8-2322,7 1-387,0-11-129</inkml:trace>
  <inkml:trace contextRef="#ctx0" brushRef="#br0" timeOffset="74933.285">5969 15106 5676,'-6'69'4386,"6"-26"-387,-9-2-903,1 0-2838,3 1 0,-2-4 0,4-3 0,-5-9 0,4-3-129,-2-6-129,6-17-774,-7 13-774,7-13-1548,-12-19-1161,12 3-387,-1-17 388</inkml:trace>
  <inkml:trace contextRef="#ctx0" brushRef="#br0" timeOffset="75279.305">5969 15016 645,'13'-20'4128,"-13"20"129,8 8-258,-6 10-1806,0 1-1548,7 10 0,1 5-387,3 6 0,0-3 0,5 7 258,-1-6-129,3 2 258,-2-11-258,5 2 129,-4-12-258,3-3 129,-5-10-129,6-6-129,-5-4 0,1-10 0,-2-7 0,0-7 0,-5-8 0,0 0 0,-4-4 0,-2-2 129,-3 0-258,0 2 0,-1 5 0,-1 2-516,5 11-387,-6-6-1548,0 11-2064,0 17 0,9-16-645</inkml:trace>
  <inkml:trace contextRef="#ctx0" brushRef="#br0" timeOffset="75564.322">6587 15093 4773,'2'79'4128,"-2"-32"-258,-2-13-387,0 1-3483,2 4-129,0-7 0,5-3 258,-3-2-129,2-6 129,-4-5 258,3-5-516,-3-11-645,0 0-1161,0 0-903,15 2-1419,-15-15-129</inkml:trace>
  <inkml:trace contextRef="#ctx0" brushRef="#br0" timeOffset="75931.341">6578 15023 1677,'4'-48'3096,"5"25"-387,2 4-774,2-3-258,5 7-387,1-6-129,5 9 0,-2-4-258,4 10-258,-3-3 129,4 7-258,-4 1 0,2 4 0,-5 4-129,2 7 0,-5-2 0,3 5 0,-9-3-129,3 3 258,-9-1-129,1 0 0,-6-2 0,0 1 0,-9-5-129,-2 2 0,-5-3-129,-3 1 0,0-3-129,-4-2-258,3 5-258,-7-10-774,10 7-3096,-4 0-387,-1-4-387,4 2 0</inkml:trace>
  <inkml:trace contextRef="#ctx0" brushRef="#br0" timeOffset="88138.041">7734 14025 1,'0'0'902,"-8"-12"-386,8 12-1934</inkml:trace>
  <inkml:trace contextRef="#ctx0" brushRef="#br0" timeOffset="88487.061">7734 14025 645,'-45'-89'1806,"45"89"0,-10-12-258,10 12-516,0 0-645,-14-15-258,14 15-129,-6-11 387,6 11 258,0 0 0,-9-12 258,9 12-129,0 0 258,0 0 0,0 0-258,0 0 0,12 5-258,-4 6 0,9 4-129,-4 2 129,6 7 0,-2-1-129,7 5 129,-5-5 258,2 7-258,0-6 0,3 5 0,-5-5-129,2 0 0,-2-3-129,-2 2-129,1-5-129,-1-2 0,-3-2-129,-3-6 0,0 1 0,-11-9-387,21 6-516,-21-6-1677,4-17-1677,-1 5-129,-4-12-129</inkml:trace>
  <inkml:trace contextRef="#ctx0" brushRef="#br0" timeOffset="89171.1">8196 13525 1419,'25'9'3483,"-25"-9"0,36 0-645,-12 3-2580,6 2 0,6 3-129,3-1 129,6 5 387,1-3 0,6 8 387,-3-5-129,11 10 0,-4-5 129,11 9-258,-4-5-129,11 7-258,2-2-129,8 2-129,4 2 0,3-1 129,3 3 129,2-1-129,4-2 129,3 3-129,1-4 129,1 2-258,0-4 258,-1-1-258,0-4 0,0-1-129,-2-2 0,-4-2 129,-9-3 0,-4 0 0,-10-2 0,-4 0-129,-13-1 129,-6-1-129,-12-2 0,-9 2 129,-6-1-129,-7-2-129,-8 5-387,-10-11-2193,0 12-1419,-8 1-516,-12-6-258,-7 6 0</inkml:trace>
  <inkml:trace contextRef="#ctx0" brushRef="#br0" timeOffset="90635.184">7838 15008 1419,'0'0'2838,"0"0"516,0 0-1935,0 0-387,0 0 0,-11-8 129,11 8 129,0 0 258,0 0-387,0-18 258,0 18-258,0 0-387,10-11-258,-10 11-258,12-12 0,-12 12-258,19-6 129,-9 5-129,2-1 0,1 2 0,-1 0 0,3 5 0,-2 2 0,2 5 0,-2 0 0,6 5-129,-5 0 129,4 5 0,-4 2 0,2 0-129,-4 2 258,2-1-258,-4 0 258,-3-4-258,1 1 258,-6-3-129,0-4 129,-2-1-129,0-4 0,0-10 0,-15 16 0,4-12 0,-3-3 0,-1-1-129,1 0 129,-3-5 0,1-2 0,0-3 0,-2 1 0,5-3 0,-1-3 0,3 4 0,3-3 0,0 2 0,2-1 0,5 1 0,1-1 0,1 1 129,6-1-129,5 1 0,1 1 0,3-1 0,2 3 0,4 0 0,0 1 0,1 5 0,-1 0 0,0 3-129,-2 0 0,0 9-258,-3-1-258,2 9-1290,-5 2-2193,-4-6-258,4 4-258,-9-5 259</inkml:trace>
  <inkml:trace contextRef="#ctx0" brushRef="#br0" timeOffset="91215.216">8335 14945 5289,'0'0'4644,"12"7"-516,-4 3-129,-7 4-2967,1-3-903,3 3 129,2 1-258,-1 5 258,1 1-129,0 1 129,-4-1 0,3 1 0,-2-8 0,4 2 129,-8-16-258,12 10 0,-12-10-129,23-17-129,-6-3 0,1-4 0,1-2 0,1-2 0,1 0 0,-4 7 129,-2 2 129,-1 10 129,-14 9 0,20-4 0,-20 4 129,17 16-129,-9-2-129,2 8 0,-1 0 0,2 4-129,-1 2 0,-1-1 129,-1 0-129,-1 0 0,-2-3-129,-2-7-129,3 4-645,-6-21-1419,0 11-1806,0-11-645,0 0 0,17-5 0</inkml:trace>
  <inkml:trace contextRef="#ctx0" brushRef="#br0" timeOffset="91663.241">8849 15233 5289,'0'-33'4257,"4"16"-387,0-11-258,2 5-3483,8-1-129,-1 3 129,2 0 0,0 3-129,3 6 258,-6 1 129,3 8 0,-5 3 0,3 5-129,-2 5 0,-2 10-129,2 1-129,-4 3 0,-2 3 129,-2 2 129,-3-6-129,0 4 258,-1-5-258,-4-2 129,-4-5-129,0-4-129,9-11-645,-20 6-903,20-6-1935,-15-3-903,6-13-387,4 1 387</inkml:trace>
  <inkml:trace contextRef="#ctx0" brushRef="#br0" timeOffset="91961.259">9085 14789 8514,'16'29'4515,"-5"-6"-258,-9-6-387,0 9-3870,2 3-129,1 8 129,-4 3 129,-1 2 0,0 6 129,0 1-129,-1 2 129,-3-5-129,-1-2-258,5-1-1161,-6-7-2580,1-11-516,5-4-387,0-10 129</inkml:trace>
  <inkml:trace contextRef="#ctx0" brushRef="#br0" timeOffset="93012.32">10906 14737 10707,'13'29'4773,"-9"-12"-258,1 0-129,-3 1-4128,1 7-258,-3 7 129,0 1 129,0 9 0,-11-5 0,4 4 129,-7-6-129,2-3 0,1-8-387,-2-10-129,13-14-516,-19 0-645,19 0-387,-7-39-645,11 14-129,-6-19 0,8 10 387,-6-17 258,8 11 774,-3-2 903,1 2 903,3 12 1032,-8-3 129,11 13 0,-12-3 0,12 15-258,-11-6-258,10 10-516,-11 2-258,13-7-258,-13 7-129,18 5 0,-6 5 0,2 4 0,-1 5 258,3 5-387,-1 5 258,3 6-129,-1-1 129,3 4 0,-4 3-129,3-1 0,2-6 0,-1 0 129,-2-8 0,1-4 0,-4-11 0,2-4-129,-3-7 258,1-12-129,-6-9-129,0-8 129,-1-5-129,-1-4 0,-3-4 0,-1-4 0,-1-1-129,-2 2 0,2 4 0,-2 0 0,1 10-258,-1-3 129,4 11-258,-4 0-516,10 15-1677,-9-3-1935,-1 11-258,10-12-387,-10 12-129</inkml:trace>
  <inkml:trace contextRef="#ctx0" brushRef="#br0" timeOffset="93312.337">11639 14636 9546,'1'34'4644,"-1"-13"-258,0-1-258,-1 3-4257,1 9-129,0 3 387,0 7 129,-1 5 129,1 8 0,-5-9 0,4 3-129,-1-6-129,-3-7-387,5 0-1548,0-21-2580,0-15-387,0 0-129,3-25-516</inkml:trace>
  <inkml:trace contextRef="#ctx0" brushRef="#br0" timeOffset="93732.361">11625 14600 7611,'-6'-20'4386,"6"20"-387,13-27 0,4 4-3612,0 1-516,6 2 0,3 0 129,0 3 129,5 7 129,-3 0 129,2 10 0,-3 0 0,3 3 0,-5 7-129,2 5-129,-3-2-129,-3 5 129,-5 0 0,1 0 0,-5-3 129,-4 3-129,-5-2 258,0 3-129,-4-5 129,-6 3 129,-11-5-129,-1 6 0,-9-4-129,-3 0 0,-4 3-258,-6-6-258,4 7-903,-14-10-3354,10 4-129,1-12-645,0 0-129</inkml:trace>
  <inkml:trace contextRef="#ctx0" brushRef="#br0" timeOffset="98735.647">16870 9772 1935,'2'-10'3612,"-2"10"-645,0 0-1935,0 0-129,4 7-129,-4-7 0,0 10 129,0-10-258,-6 19 258,6-19-129,-6 25-258,2-8-129,2 7 129,-2 2-258,1 8 0,-2 5-129,0 7 0,-2 0 129,-2 2-258,-1-2 129,1 0-129,-2-2 0,1-12-258,4-3-516,-7-15-1935,13-14-1548,0 0-387,-6-6 129</inkml:trace>
  <inkml:trace contextRef="#ctx0" brushRef="#br0" timeOffset="99199.673">16790 9794 1032,'0'0'4128,"12"-5"129,2 7-387,-7 10-2838,6-4-903,5 8 0,3 4 0,5 6 0,-2 4 258,3 4-129,0 1 0,1 4-129,0-6 129,1 0 129,-1-7-258,-1-4 0,-1-8-129,0-4 0,-4-10 0,0-2 0,-2-10 0,0-9 129,-4-7-129,1-6 0,3-7 0,-5-7 129,0-5 0,-1 0-129,-2-3 129,-1 2-129,-3 1 129,0 7-129,-3 3 0,-2 9-129,3 10-258,-5 0-1161,8 7-2709,2 14-129,-11 3-129</inkml:trace>
  <inkml:trace contextRef="#ctx0" brushRef="#br0" timeOffset="99609.697">17778 9608 3354,'9'33'4257,"-9"-16"-387,5 10-2193,1 7-903,-6 2 0,6 10 0,-6-3-129,4 8 129,-4-5-129,0 4-129,-3-13 129,3 1-387,0-10-258,0-8-387,4-4-903,-4-16-1935,6-8-1290,3-6-129,-8-12-129</inkml:trace>
  <inkml:trace contextRef="#ctx0" brushRef="#br0" timeOffset="100003.719">17647 9515 1935,'-8'-12'4128,"11"-5"129,14 8-258,4-3-3612,2-2-258,4 1-129,12-3 258,2 1-258,6 2 129,1 1 0,-2 3 0,2 4 0,-1 2 0,-1 3-129,-8 8 129,-1 4-129,-7 4 0,-5 3 0,-6 1 129,-2 7 0,-10-1 0,-4 1 258,-3-3-129,-10 6 129,-8-7 0,-1 5-129,-7-5 0,0-3 0,-2 2-645,-2-10-129,5 10-1677,-1-6-2064,-7-8-387,4 4-129</inkml:trace>
  <inkml:trace contextRef="#ctx0" brushRef="#br0" timeOffset="101190.787">17196 10631 258,'-22'9'2451,"4"1"-387,-3 0-387,-3 9 129,-10-3-258,1 11-258,-15-2 0,7 13-129,-18-4-129,5 12-129,-13 0-129,3 7-129,-9 0-129,0 5-258,-2-4 0,1 2 258,4-6-387,5-3 0,5-6 0,7-4 0,6-8-129,9-4 0,8-9-129,8-3 129,4-6-129,6-3 0,12-4-258,0 0-129,0 0-645,0-9-2451,5-3-774,10 6-516</inkml:trace>
  <inkml:trace contextRef="#ctx0" brushRef="#br0" timeOffset="103083.895">17917 10818 1419,'7'43'3612,"-5"-11"258,-3-7-903,1 4-2709,0 4 0,-2 1 387,2 5-129,-4-5 258,4 5 129,-3-7-258,3 4 258,-6-7-387,6 0 0,0-9-387,4-3 0,1-2-387,-5-15 0,11 14-258,-11-14-774,0 0-1290,16 0-1677,-16-5-516,0 5 646</inkml:trace>
  <inkml:trace contextRef="#ctx0" brushRef="#br0" timeOffset="103758.934">18841 10481 1,'44'20'3998,"-14"-3"259,-4-8-129,2 3-2580,14 10-129,-4-6-258,12 9-258,-5-3-129,13 7 129,-4-7-258,10 8-129,1 1-129,4 3-258,1-1 129,3 3-258,0-4 129,1 3-258,-3-2 258,2 0-258,-1-2 129,-4-2 0,-3 1 0,-5-2 0,-4 0 0,-6 0 129,-10-3-129,-6-2 129,-10-3-129,-5 1 129,-8-4 0,-5 0-129,-6-1 0,0-5-129,-5 4-387,-14-11-1032,5 2-2967,-7-1-258,-12-5-387,-2-5 259</inkml:trace>
  <inkml:trace contextRef="#ctx0" brushRef="#br0" timeOffset="104957.003">14415 11886 3354,'1'18'3870,"-1"8"-129,0-9-2967,-6 0-129,3 9 258,-7-3 0,4 12 258,-9-3-258,5 8 129,-5-6-387,3 4 129,-1-4-387,3-1-258,0-7-258,2-6-129,6 0-645,2-20-1419,0 0-1935,0 0-387,0 0 129</inkml:trace>
  <inkml:trace contextRef="#ctx0" brushRef="#br0" timeOffset="105391.028">14375 11909 1032,'18'7'3999,"-18"-7"0,17 22-258,-6-6-2967,0 3-774,2 8 0,3-1 258,-1 7-129,2 0 129,-1 4 129,1-6 129,1 1-129,-2-6 0,2-4 0,-3-10 0,3-3-258,0-9-129,1-2 0,-1-12-129,-1-8 129,0-4 0,-1-5 129,-1-9 0,-1 4 129,-3-7 0,-1 4 0,-3-2 0,3 7 0,-5 2 129,3 3-258,-6 7 0,4 4-258,-4 6 0,-1 1-258,-1 11-387,0 0-1161,0 0-2451,0 0-258,0 0 0</inkml:trace>
  <inkml:trace contextRef="#ctx0" brushRef="#br0" timeOffset="105728.046">15049 11935 2193,'14'55'4128,"-12"-30"-129,11 14-258,-2-5-3354,-3 4-258,4 3 387,-4-5 0,5 3 0,-7-10 0,3-2 129,-4-10-258,2-1-129,-7-16-645,0 0-516,0 0-1032,0 0-516,6-19-516,-7-5-387,-2-2 387,-6-8 1</inkml:trace>
  <inkml:trace contextRef="#ctx0" brushRef="#br0" timeOffset="106136.07">15090 11863 3096,'21'-27'3612,"-6"12"-774,0-2-903,8 6-387,-3-6-645,8 6-387,-4 0-129,6 3 129,-1 1-258,1 7 129,-2 0 129,1 3-258,-3 5 0,0 4-129,-4 1 129,-3 5 0,-5-2 0,-2 3 0,-5-3 258,-1 2-258,-6-3 129,-4 2 0,-8-4-129,-2 1 129,-9-3 0,2 1-129,-7-1 0,2 0 0,-4-6 129,2 0-258,2-1 0,4 2-129,2-3-129,4-2-258,4 2-129,-1-3-903,13 0-2709,0 0-516,0 0-516,0 0 129</inkml:trace>
  <inkml:trace contextRef="#ctx0" brushRef="#br0" timeOffset="107539.15">17044 11948 129,'-34'-1'1419,"16"-2"129,5 3 0,-2-2-129,15 2 129,-19 0-129,19 0-387,-13 0-129,13 0-129,0 0-129,0 0 129,0 0-129,17-9-129,-3 2-129,8 3 0,0-4-129,8 3 0,-1 0-258,4 2 0,0 0 129,-2 3-129,-1 0 0,-2 6 0,-1 4 0,-5 6 0,3 2-129,-5 3 129,1 6 0,-6-2 0,2 1-129,-4-2 129,-3 2 0,-2-6 0,-8-3 0,0 0 0,0-5 129,-8 1-129,-5-6 129,-3 1-129,-2-3 129,-2 0 0,-6-3 129,3 0 0,-4-2 0,3 0 0,-3-4 0,5-1 129,2-2-129,4-3-129,5-2 258,6-1-258,5-2-129,5 1 0,9-2 129,7-1-129,3 1-129,4 2 129,3 0 0,-1 3-129,2 4-129,-2-1-129,3 8-516,-8 0-1419,2 0-2064,1 7-258,-7-2 0</inkml:trace>
  <inkml:trace contextRef="#ctx0" brushRef="#br0" timeOffset="108019.178">17571 11901 1032,'7'18'3870,"8"-2"258,-15-16-387,11 9-3612,-1 3 129,-10-12 387,17 23-129,-17-23 258,12 22-129,-12-22 129,11 14-258,-11-14-129,19-2-258,-3-6-258,2-8 0,1-1 0,3-4 0,0 2 129,0 1 129,-2 2 0,0 7 129,-6 1 0,5 8 129,-6 0 129,3 8-258,-3 4 0,7 5 0,-7 0 0,4 4-129,-4-1-129,1 1 129,-4 0-258,-4-6-258,7 3-903,-13-18-2322,2 13-903,-2-13-516,0 0 258</inkml:trace>
  <inkml:trace contextRef="#ctx0" brushRef="#br0" timeOffset="108423.201">18088 12126 1548,'-7'-9'3483,"7"-18"-387,20 12-258,-13-6-2967,14-4-516,-2 1 645,4 2 129,4 6 387,-7-4 516,5 15 387,-10-5 129,7 10-258,-10 0-387,8 6-516,-8 3-258,-1 8 129,-2 0-129,-3 7 0,-6-4 258,0 6-129,-4-2 0,-4 1 0,-8-5-129,-1-1 0,0-3-387,-6-4-129,8 0-774,-13-12-774,11 0-1677,1-3-1161,-3-13 0</inkml:trace>
  <inkml:trace contextRef="#ctx0" brushRef="#br0" timeOffset="108719.218">18391 11672 5031,'17'25'4773,"-13"-12"-387,1 10 0,-2-2-4257,-1 3 0,2 5 0,-1 2 0,1 6 129,-4-1 0,6 4 129,-5-1-129,4 4 0,-4-5 0,0-4-258,2-1-258,-3-11-516,2 7-1419,-2-13-2322,0-16-387,-4 13-258</inkml:trace>
  <inkml:trace contextRef="#ctx0" brushRef="#br0" timeOffset="109792.279">20204 11656 1677,'16'1'3999,"-16"-1"129,10 18-129,-6 0-3612,-4 2 0,3 11 258,-5 0-129,0 12 258,-9-6-129,3 6 0,-7-4 129,6 0-258,-7-7-387,6-5 0,-2-3-516,2-12-387,6 2-258,-8-14-645,12 0-1032,0 0-1935,-7-11-129</inkml:trace>
  <inkml:trace contextRef="#ctx0" brushRef="#br0" timeOffset="110191.302">20219 11610 3999,'3'5'4644,"5"30"-387,-7-18-258,5 2-3741,3 8-387,6 2 129,4 1 0,0-1 129,7-1 129,-4-2 129,6-2 0,-4-2 129,4-4-129,-1-4-129,-2 0 0,0-7-129,-1-4 0,-7-3 0,1-7 0,-5-8 0,0-4 129,-11-7 0,6-3-129,-8-6 0,0-4 129,0 0-258,0-1 129,-3 0-258,0 0 0,3 6-258,0-5-387,5 15-1419,-2 2-2451,6-4-129,6 8-258</inkml:trace>
  <inkml:trace contextRef="#ctx0" brushRef="#br0" timeOffset="110484.319">20975 11520 5289,'-1'89'4773,"2"-46"-387,9 10-258,0-2-4128,-3 1 129,4 1 0,-2-8 129,0-3 129,-5-6-129,1-7 0,-2-5-387,-3-24-1161,3 10-3096,-3-10-387,0-14-387</inkml:trace>
  <inkml:trace contextRef="#ctx0" brushRef="#br0" timeOffset="110911.343">21022 11447 5805,'29'-11'4515,"-7"5"-387,-7-12-129,12 6-4257,3-1 129,5 2 258,4 2-129,-1 0 387,2 6 129,-4-2 0,5 5 0,-9 1-258,2 8 0,-7 2-258,-5 3 129,-5 2 0,-5 4-129,-8 2 129,-4 3 0,-5 1 129,-8 0-129,-11 2 258,0 3-258,-13-4 129,-1 2-129,-8-2 0,-2-4-258,-4 2 0,-4-8-516,4 7-1548,-9-7-2451,0-9-258,0 2-387</inkml:trace>
  <inkml:trace contextRef="#ctx0" brushRef="#br0" timeOffset="111739.391">14898 12910 3612,'-2'15'4515,"-3"-1"-516,5-14 0,-17 10-3612,14 4-129,-4-1 258,1 6 0,-8 0 129,3 7-129,-8 4 129,3 11-129,-6 0 0,2 11-129,-6 3-129,-1 9 0,-5 2 129,2 7 0,-6-7-258,5 3 258,-7-8-129,7-3 0,-2-10 0,7-7-129,3-9-129,4-6 0,6-9-129,13-17-129,-16 18-387,16-18-387,0 0-1806,5-18-1935,3 0-129,6-5-387</inkml:trace>
  <inkml:trace contextRef="#ctx0" brushRef="#br0" timeOffset="113359.483">15090 12859 1419,'17'23'3741,"-17"-23"387,17 12-2322,1 5-645,-3-8 129,13 10 0,-3-7-258,12 12 0,1-5-387,11 11 0,3 4-129,10 9-258,4 6 0,1 2-258,5 5 129,3 1-129,-2 1 129,-2-1-258,-1-5 129,-7-3 0,-3-5 0,-6-6 129,-6-6 0,-8-4-129,-7-7 0,-10-10-387,1 0-2709,-24-11-1161,0 0-387,0 0-258</inkml:trace>
  <inkml:trace contextRef="#ctx0" brushRef="#br0" timeOffset="114095.525">14183 14650 4644,'0'29'4515,"-4"-1"-387,-4-15 129,0 1-3870,7 7-129,0 0 258,1 5-129,0 1-129,0 9 129,0-2 0,3 4-129,0 0 0,0 0 0,1-2-258,0-2 129,-3-4 0,1-3 0,-2-5 0,0-3 0,-10-4 0,0-2 129,-9-6-129,0 1 129,-7-4-129,-1-3 129,-4-1 0,-1-8-258,0-8 129,-1-5-258,5-2 0,1-9-129,9-2-387,-1-12-645,18 9-1677,-3-6-1548,4-1-258,5-1-387</inkml:trace>
  <inkml:trace contextRef="#ctx0" brushRef="#br0" timeOffset="114385.541">13938 14537 7353,'-13'21'4773,"8"-9"-129,5-12-516,0 0-3741,13 0-516,6-2 129,4 0 0,4-2 0,4 0 0,1 0 129,5-2-129,2 1-258,-2-5-516,8 7-2064,-5-1-1677,-5-6-258,0 3-258</inkml:trace>
  <inkml:trace contextRef="#ctx0" brushRef="#br0" timeOffset="115079.582">14624 14602 4902,'3'14'4515,"-3"-14"129,2 20-516,5-3-3483,-7 2-129,7 9-129,-6-1 129,7 12-129,-5 2 129,6 10-258,-7-2 258,5 1-258,-4-2-258,-1-1 258,-2-4-258,0-5 129,0-9-129,-2-7 0,-6-6-258,-4-9 0,0-2-129,-9-6-129,5-6-129,-11-13-258,3 6-258,-10-21-1290,7 1-1677,-1-2-516,-2-11-258</inkml:trace>
  <inkml:trace contextRef="#ctx0" brushRef="#br0" timeOffset="115336.595">14401 14541 7482,'25'0'4773,"-12"-2"0,8 0-645,4-5-3870,0 2-258,4-3 0,2 3 129,2-2-129,0 2 0,-1 2 0,2 1 0,-3 2-258,6 0-258,-9 0-1806,7 0-2193,4 0-258,-4 0-258</inkml:trace>
  <inkml:trace contextRef="#ctx0" brushRef="#br0" timeOffset="116123.641">15932 14530 645,'0'0'3612,"0"0"387,9-14-387,-9 14-2709,0 0-387,0 0 387,12 1 129,-12-1-258,7 24 258,-7-10 0,2 18 0,-2-1-129,0 13-387,-1 1 0,0 6-258,-4-2 0,0-1-129,0-2-258,-3-14-387,8 0-1935,-2-21-1935,2-11-645,-6-17 0</inkml:trace>
  <inkml:trace contextRef="#ctx0" brushRef="#br0" timeOffset="116499.663">15964 14500 8385,'-2'65'4902,"2"-39"-387,10 4-258,1-4-4386,9 2-258,1 0 0,10 0 258,-3-2 0,5-3 258,0 2-129,-3-8 258,4-4-258,-5-5 258,2-6-258,-6-2 129,-1-13-129,0-7 0,-9-9 0,0-5-129,-7-7 258,-2-5-129,-2 0 258,-4-4-129,-3 0-129,0 0 0,-2 4 0,3 8-516,-3-4-387,9 17-1935,2-1-1677,-4 4-387,8 5-129</inkml:trace>
  <inkml:trace contextRef="#ctx0" brushRef="#br0" timeOffset="116849.683">16676 14483 8514,'-4'50'4902,"4"-22"-387,2 10-129,3 1-4515,3 9 0,5 3 0,-2 5 129,0-2 0,0-1 129,-3-8-129,-1-8-387,-6-20-903,-1-17-3096,0 0-258,6-9-645,-6-22 258</inkml:trace>
  <inkml:trace contextRef="#ctx0" brushRef="#br0" timeOffset="117215.704">16641 14379 9159,'16'-20'4386,"-4"-6"-516,13-3-1419,-4 0-3096,10 0 129,-1-2 258,2 4 0,-4 3 258,1 4 516,1 13 0,-8-3 129,6 10-258,-9 7 0,2 9-258,-3 5 0,-5 5 0,-5 6 0,-2 2 258,-6-1 129,-4 4-129,-9-6 0,-4 3 0,-10-7 0,2-1-129,-6-2-387,-6-7-387,11 5-2193,-9-6-1935,-1-5-258,-1-3-516,-2-7 0</inkml:trace>
  <inkml:trace contextRef="#ctx0" brushRef="#br0" timeOffset="119358.826">21020 12395 2322,'16'6'3354,"-16"-6"387,18 0-2322,-18 0-1161,17 6 129,-5 5 516,-12-11 0,22 33-129,-21-9 258,5 10-258,-6 2 129,1 12-387,-1 2-129,0 7-129,-3 1-129,-5 0 0,3-2-258,-1-6-258,6-4-2064,0-2-1935,-5-17-387,5 1 258</inkml:trace>
  <inkml:trace contextRef="#ctx0" brushRef="#br0" timeOffset="122304.995">16610 15320 6063,'4'43'4644,"7"-20"-645,-11 3-1290,0 3-2709,0 7 0,0 0 387,6 8 0,-6-5 258,0 6-129,-1-5 0,-1 1-258,-3-9 129,5-6-258,0-1-645,0-25-645,1 22-2322,-1-22-1290,0 0-387,6-9 258</inkml:trace>
  <inkml:trace contextRef="#ctx0" brushRef="#br0" timeOffset="144387.258">8662 2988 258,'20'-11'3096,"-20"11"-1677,15 0-258,-15 0 516,15 6 0,-5 5 129,-10-11-129,14 25-129,-8-12-387,7 11-387,-6-4 0,6 10-129,-1-2-258,1 9 258,-4-6-387,1 11 0,-5-3 0,2 1 129,-7-3 0,1-1 0,-4-2 0,-3-5 0,-7-7-129,-1-1 258,-5-9-387,-3-2 0,-2-9-129,-1-2-129,-1-9-129,-5-12-258,8-2 0,-5-17-258,11 4-129,-7-15-516,18 9-516,-13-10-129,19 11-387,-11 1-903,4 0-903,7 17 388</inkml:trace>
  <inkml:trace contextRef="#ctx0" brushRef="#br0" timeOffset="144627.272">8466 3035 774,'-16'15'3096,"1"-15"258,15 0-1935,-13 14-129,13-14 0,0 0 0,-17 8 129,17-8-129,8-3 129,12 0-258,-1-14 0,16 6-387,1-9-387,14 0-258,3-3-129,-1 1-258,3 6-129,-6-8-516,-1 13-2193,-8 2-1290,-13 0 0,-6 6-258</inkml:trace>
  <inkml:trace contextRef="#ctx0" brushRef="#br0" timeOffset="145202.305">9261 3018 4902,'38'12'4515,"-18"-2"-387,-7-6-129,4 7-4128,-1-2 129,4 5 0,-2 4 129,-2-4 0,-1 6 129,-4-3 387,1 9-258,-8-4 129,5 10 0,-9-1 0,1 3 0,-1-1-258,-4 3 129,-6-2-129,1-2 0,-5-3-129,-1-8-129,-3-2 0,1-8 129,-2-1-258,-1-10 129,4 0-258,-3-10-129,6-5 0,-2-13-258,8 2-258,-10-16-645,13 8-516,-13-16-1032,4 1-1419,2 3 0,-6-7 517</inkml:trace>
  <inkml:trace contextRef="#ctx0" brushRef="#br0" timeOffset="145423.317">9130 2989 2580,'32'17'4257,"-19"-17"129,8 3 0,-1 0-2709,8-6-1290,10 1 129,-1-9-258,7 2-129,-1-5-129,6-2-129,-4 1-258,-3-6-387,3 8-2064,-4-2-1419,-8-4-258,2 7 0</inkml:trace>
  <inkml:trace contextRef="#ctx0" brushRef="#br0" timeOffset="146049.351">11217 3030 6966,'21'3'4902,"-5"12"-645,-16-15-774,6 25-3612,-1 0 0,-1 4 129,0 8 129,-4 6 0,0 6-258,-4 0 387,-4-1 0,0-5-129,1-4 0,1-8-258,-3-13-516,9-4-903,-5-21-1032,5-13-1806,0-6-258,0-12 129</inkml:trace>
  <inkml:trace contextRef="#ctx0" brushRef="#br0" timeOffset="146390.373">11221 3078 1,'3'11'2579,"3"10"775,1 0-258,-2-2-645,7 10-516,-1-6-516,8 9-387,-1-3-258,7 0-516,-3-2 0,5-5 0,-1-4 0,1-5 0,-4-8 0,3-3 129,-4-5-129,0-7 0,-2-9 0,-1-3 0,-4-4-129,1-2 129,-2-5-129,-2-3 0,-5 0 0,2-3-129,-3 0-129,-3-6-129,3 8-1032,-6-3-2967,3-4-129,8 5-387,-2-5 129</inkml:trace>
  <inkml:trace contextRef="#ctx0" brushRef="#br0" timeOffset="147347.427">16227 2975 6321,'16'11'4128,"-16"-11"0,15 12-516,-12-1-3225,3 6-258,-2 7 129,-4 2 129,0 8-129,-8 2 0,3 9 129,-10 1-129,3 2-387,-5-3 258,3-5-129,1-4-129,-3-12-129,9-2-903,-10-22-1290,7-10-1935,5-8 0,-3-15-258</inkml:trace>
  <inkml:trace contextRef="#ctx0" brushRef="#br0" timeOffset="147730.449">16143 2929 5934,'37'41'5031,"-15"-15"-774,0-1-258,0 4-3612,9 10-129,0-5 0,3 2-258,-2-4 0,2-3-258,-4-8 387,1-3 129,-5-9 0,3-2 129,-9-7 0,5-3-129,-3-10 129,0-3-258,-7-6 129,3-6-258,-7-5 129,-3-2 129,-1-6-387,-4-1 258,-3-5-129,0-2 129,-6-1-129,-3-2-129,3 4-258,-6-10-903,4 12-2580,-3 2-903,-8 7 129,0 6-516</inkml:trace>
  <inkml:trace contextRef="#ctx0" brushRef="#br0" timeOffset="148982.52">13382 4538 4128,'0'0'4257,"0"0"-516,-11 0 0,11 0-3612,0 0-129,9 0 258,4 0 129,0 0 0,7 0 0,4 0 129,7 0 129,1 0-129,8 0-129,5 0 0,9 0-129,4 0-129,9 0 0,6 0 0,1 1-129,3 1 129,3-1-129,0 0 129,-4 2 0,-3-2 0,-7 2 0,-3-1 0,-5 1 0,-6-3 0,-6 0 0,-6 0 258,-7 0-258,-5 0 0,-7 0 129,-5 0-129,-4 0 0,-12 0 0,0 0-129,0 0-129,0 0-516,-7 8-2709,-14 0-1161,-10-3-387,-6-1-387</inkml:trace>
  <inkml:trace contextRef="#ctx0" brushRef="#br0" timeOffset="157387.002">20675 13525 903,'0'0'1677,"0"0"0,11-10 0,-11 10 129,0 0-258,0 0-129,0 0-258,4 6-129,-3 7 0,-1 2-258,0 9 0,-5 1-129,3 10 0,-4 2-387,2 8 258,-4-3-258,5 6 129,-3-7 129,4-1-258,0-7 0,2-6-258,0-1-774,0-14-1935,0-12-1548,0 0-258,0 0-258</inkml:trace>
  <inkml:trace contextRef="#ctx0" brushRef="#br0" timeOffset="157842.028">20647 13498 5289,'17'0'4515,"0"7"-516,-11 5-1161,2 0-2838,5 6 129,0 8-129,2 4 129,2 3 0,2 6 129,-1-3 0,7 4 129,1-2-129,3-2 129,3-7-258,3-4 129,2-7-258,0-6 129,-2-5-258,0-7 129,-4-1 0,-1-7 0,-5-6 129,-4 0 0,-3-7 0,-5 2 0,-4-5 129,-1-2-129,-5-1 129,-2-2-129,-1-3 0,0 0-129,-3-2 129,-1-1-258,4 3-129,-1-4-387,4 8-2322,4 0-1548,-4-1-258,6 4-129</inkml:trace>
  <inkml:trace contextRef="#ctx0" brushRef="#br0" timeOffset="158792.082">16306 16169 1419,'17'26'4257,"0"2"129,-7-8-2580,-10-1-258,6 14 387,-8-11-129,2 22-516,-4-14 129,3 19-645,-10-10 129,7 8-516,-6-13 129,3 1-645,3-4 0,-3-8-129,7-4-387,0-19-129,0 0-1290,0 0-2064,0 0-774,-5-24-129</inkml:trace>
  <inkml:trace contextRef="#ctx0" brushRef="#br0" timeOffset="159239.107">16266 16116 129,'30'-12'3741,"-5"14"129,-11-2-774,2 1-2451,9 8 0,-4 2 0,6 7 0,-7 3 0,8 6 129,-7-2-129,6 11 0,-3-7 129,4 5-129,-2-5-258,3 0 129,-1-5-129,2-3-516,3-5 516,-1-9-387,1-2 0,0-5 0,0-3 129,-1-6-129,-5-8 0,1-3 516,-7-9-387,-1 3 258,-6-8-129,2 0 129,-12-5-129,2 3 0,-6-3 258,0 6-387,0 3 0,-4 1-258,1 7-258,-11-10-1419,9 14-2709,-2 3-387,-4-2-258,-3 5 0</inkml:trace>
  <inkml:trace contextRef="#ctx0" brushRef="#br0" timeOffset="160639.188">6202 15752 1548,'0'0'3354,"0"0"129,0 0-2064,14 18-1161,-13-4 516,2 6 129,-3-1 258,0 13-129,-2-7 129,0 15-129,-10-8 0,6 14-129,-10-11-129,7 9-387,-2-2-387,0-9-645,11 4-2193,0-10-1548,-3-16-258,3 2-258</inkml:trace>
  <inkml:trace contextRef="#ctx0" brushRef="#br0" timeOffset="162351.285">11191 15563 6708,'12'-20'4386,"-7"3"0,-5 17-516,0 0-3225,0 0-387,0 0 0,5-10 0,-5 10 0,0 6 0,4 6 0,-4 2 258,2 9-258,-1 2 129,3 8-258,0 7 0,2 3 0,-2 6-129,-2 1-129,2 1 129,-4-4 0,3-2-258,-3-11-516,7-3-2967,-7-9-645,0-9-387,0-13-387</inkml:trace>
  <inkml:trace contextRef="#ctx0" brushRef="#br0" timeOffset="169563.698">5594 16633 903,'8'-12'1677,"-8"12"645,7-12-258,-7 12 258,0 0-129,3-21-129,-3 21-387,0 0-645,0 0-258,8-12-516,-8 12-129,0 0-129,0 0 0,0 0 0,0 0 0,3 13 0,-2-1 129,2 4-129,-2 6 129,1 2-129,0 5 129,1 3 0,-1 6 129,-2-4 0,1 6 129,-1-5-258,0 3 258,-1-6-258,-1 0 129,-1-9-258,1-1 0,1-4-387,-1-1-258,2-5-516,0-12-258,0 0-516,0 0-1548,-5-17-1161,5-7 258</inkml:trace>
  <inkml:trace contextRef="#ctx0" brushRef="#br0" timeOffset="170102.729">5615 16560 1935,'0'0'4773,"0"0"-516,0 8 129,0-8-2193,0 0-1806,0 0-387,0 0 0,0 0 0,0 0 0,5 16 129,-5-16 0,14 28 129,-6-16-258,6 10 258,0 6-258,4 6 129,-2 0 0,5 5-129,0-1 0,3-1 129,-3 0-129,5-1 0,-3-6 129,4 3-129,0-7 0,1-1 0,-1-6 0,3-2 0,-2-5 0,-1-2 0,-4-5 129,-2 0 0,-5-5 0,-4-3 129,-12 3 0,17-14 129,-17 14-129,7-22 0,-6 7 0,0-6-129,-1-2 0,0-3 0,0-3 129,0-5-258,0-6 129,0 3-258,0-4 258,6 0-129,0 5 0,2-3-129,5 5-258,-3-1-258,8 16-1677,-4-5-2193,-2 3-387,3 9-129</inkml:trace>
  <inkml:trace contextRef="#ctx0" brushRef="#br0" timeOffset="174883.002">11062 16385 3483,'3'-10'3741,"-3"10"-258,0 0-903,0 0-2064,0 0 0,0-13 258,0 13 0,0 0 129,0 0 0,0 0 0,0 8 0,0-8-258,0 0-129,0 20-129,0-6-387,0 5 258,0 3-129,0 7 129,-3 10 129,-3 0 0,-1 4-129,-4-4 0,4 5 129,-6-8-129,5-1 0,-1-5-129,2-8-258,1-8-129,6-14-258,0 0-129,-13-9-645,17-3-516,-4-22-1032,0-3-1806,4-3 129,-1-7-387</inkml:trace>
  <inkml:trace contextRef="#ctx0" brushRef="#br0" timeOffset="175386.031">11036 16309 4128,'0'0'4386,"0"0"-516,0 0 0,0 0-2322,0 0-1548,0 0 129,6 17 0,-6-17 516,10 27-258,-4-13 129,6 11-129,0-1 129,3 8-129,4-1 0,2 4-129,1-2-129,3 3-129,1-7 258,-1 0-129,0-4-129,2-4 0,-1-6 0,0-5 0,0-1-129,0-5 129,1 0 0,-2-2 0,-3-2 0,2 0 0,-8-7 258,3 3-129,-8-7 129,2 3 0,-9-9 0,2 3 0,-2-7 0,-2-4 0,-1-1-129,-1-2 129,4-4-129,-1 0 258,0-1-387,2 0 258,3 5-129,2-7 0,2 4-258,0-2 129,5 10-774,-10-10-2064,11 13-1548,-3 3-645,-3-5-129,-4 6-387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28.03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0,'8'8,"0"-2,0 1,1-1,0 0,0 0,0-1,1-1,-1 1,1-1,0-1,1 0,-1-1,1 0,-1 0,1-1,-1 0,1-1,1 0,282 3,-77 16,144-17,-160 6,-54-3,-135-5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29.6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0,'540'0,"-489"19,-45-17,1 0,0 0,-1-1,1 0,0 0,0-1,0 1,-1-2,1 1,0-1,0 0,0 0,-1-1,2 0,27-4,-22 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32.0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1 134,'120'-32,"65"6,-25 8,45-4,-67-2,-27 14,-99 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34.0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1 109,'77'-22,"25"3,1 4,1 4,0 5,0 5,32 6,29-3,-101-2,12 1,0-3,68-11,10-14,-143 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35.6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0,'97'24,"332"101,-181-64,-185-55,0-3,59-5,-21 1,-90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37.8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29,'813'0,"-707"7,-76-4,-1-1,1-1,0-1,20-4,101-19,-135 19,0 0,0 2,0 0,1 0,-1 2,1 0,0 1,-9-1,3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39.73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43,'453'0,"-283"-14,47 14,-111-27,-92 26,-2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42.09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1 154,'102'-33,"-77"28,1 2,0 1,-1 1,1 1,11 2,21-1,-1-2,0-3,-1-3,1-2,-2-2,33-13,-71 20,1 1,-1 0,1 2,0 0,-1 0,8 2,-18-2,0 0,0 0,-1-1,1 0,0 0,0-1,-1 0,0 0,1 0,-1-1,0 0,-1 0,1-1,-5 5,7-6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45.4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1,'813'0,"-802"0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8:51:0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91 7568 0 0,'0'0'166'0'0,"0"0"29"0"0,0 0 14 0 0,0 0-14 0 0,0 0-104 0 0,0 0-22 0 0,0 0 16 0 0,0 0-15 0 0,0 0-6 0 0,0 0 9 0 0,0 0 39 0 0,0 0 15 0 0,0 0 1 0 0,0 0 25 0 0,0 0 107 0 0,0 0 48 0 0,0 0 11 0 0,0 0 9 0 0,0 0 34 0 0,0 0 20 0 0,5-4 343 0 0,26-10-226 0 0,19 5 286 0 0,22 22-85 0 0,-27 1-457 0 0,15 15-233 0 0,-56-27 9 0 0,-1 0 0 0 0,0 0-1 0 0,1 1 1 0 0,-1-1 0 0 0,-1 1-1 0 0,1 0 1 0 0,0 0 0 0 0,-1 0-1 0 0,1 0 1 0 0,-1 0 0 0 0,0 0-1 0 0,0 1 1 0 0,0-1 0 0 0,0 1-1 0 0,-1-1 1 0 0,1 3-19 0 0,14 31 11 0 0,-8 58-11 0 0,-17-40 0 0 0,7-48 16 0 0,0-1 1 0 0,-1 0-1 0 0,0 0 1 0 0,0-1-1 0 0,0 1 1 0 0,-1-1-1 0 0,1 1 1 0 0,-1-1-1 0 0,-1 0 1 0 0,1-1-1 0 0,-1 1 1 0 0,0-1-1 0 0,0 0 1 0 0,0 0-1 0 0,-1 1-16 0 0,-9 7 137 0 0,11-8-112 0 0,0-1 0 0 0,-1 0 1 0 0,1-1-1 0 0,-1 1 1 0 0,0-1-1 0 0,1 0 1 0 0,-1 0-1 0 0,0-1 0 0 0,0 1 1 0 0,-1-1-1 0 0,1 0 1 0 0,0 0-1 0 0,-4-1-25 0 0,-77 13 670 0 0,82-14-653 0 0,0 1 1 0 0,0-1-1 0 0,0 0 1 0 0,0 0-1 0 0,0 0 1 0 0,0-1-1 0 0,0 0 1 0 0,0 1-1 0 0,0-1 1 0 0,1-1-1 0 0,-1 1 1 0 0,1 0 0 0 0,-1-1-1 0 0,1 0 1 0 0,0 1-1 0 0,0-2 1 0 0,1 1-1 0 0,-1 0 1 0 0,0-1-18 0 0,-19-28 75 0 0,18 25-65 0 0,3 6 44 0 0,1 1 9 0 0,-4-17 76 0 0,29-35 53 0 0,14 18-5 0 0,-13 19 182 0 0,22-3-672 0 0,2 1 271 0 0,6 7-106 0 0,5 10-149 0 0,-41 5-383 0 0,-20-5 300 0 0,0 0-12 0 0,0 0-154 0 0,7 5-2095 0 0,0-1 1116 0 0,-5-4-11 0 0</inkml:trace>
  <inkml:trace contextRef="#ctx0" brushRef="#br0" timeOffset="283.757">580 28 7568 0 0,'0'0'160'0'0,"0"0"40"0"0,0 0 8 0 0,0 0 16 0 0</inkml:trace>
  <inkml:trace contextRef="#ctx0" brushRef="#br0" timeOffset="1156.109">576 5 9072 0 0,'0'0'200'0'0,"0"0"33"0"0,0 0 15 0 0,0 0-9 0 0,0 0-69 0 0,0 0-36 0 0,0 0-6 0 0,0 0 26 0 0,0 0 112 0 0,0 0 43 0 0,0 0 10 0 0,0 0-42 0 0,-1 11 14 0 0,-3 13 141 0 0,4-22-347 0 0,0-2 23 0 0,0 0 11 0 0,0 0 1 0 0,5 22 1014 0 0,-5 23-636 0 0,-16 9-50 0 0,1 19 466 0 0,21-24-979 0 0,4-26 250 0 0,9-3 268 0 0,-7-19-390 0 0,-3-7-27 0 0,67-48 145 0 0,-24 8-274 0 0,9-22-405 0 0,-59 64 495 0 0,1-1 0 0 0,-1 1 0 0 0,0-1 0 0 0,0 1 0 0 0,-1-1 0 0 0,0 1 0 0 0,1-1 0 0 0,-1 0 0 0 0,-1 0 0 0 0,1 1 0 0 0,-1-1 0 0 0,0 0 0 0 0,0 0 0 0 0,0 0 1 0 0,-1-3 2 0 0,-15-23-122 0 0,-3 0 196 0 0,18 30-6 0 0,-1 0-15 0 0,-6-2-42 0 0,3-1 2 0 0,5 3 54 0 0,0 1 15 0 0,-20-4 119 0 0,18 3-142 0 0,-8 12 60 0 0,6 24 355 0 0,13 10-511 0 0,2-9 80 0 0,0 24-43 0 0,2-1-54 0 0,3 131-23 0 0,-15-59-6 0 0,-11 15 83 0 0,-1 4 940 0 0,11-74-565 0 0,0-76-385 0 0,0 0 0 0 0,0 0 0 0 0,-1 0 0 0 0,1 0 0 0 0,0 1 0 0 0,0-1 0 0 0,0 0 0 0 0,-1 0 0 0 0,1 0 0 0 0,0 0-1 0 0,0 0 1 0 0,-1 0 0 0 0,1 0 0 0 0,0 0 0 0 0,0 0 0 0 0,0 1 0 0 0,-1-1 0 0 0,1 0 0 0 0,0 0 0 0 0,0 0 0 0 0,0 0 0 0 0,0 1 0 0 0,0-1 0 0 0,-1 0 0 0 0,1 0 0 0 0,0 0-1 0 0,0 1 1 0 0,0-1 0 0 0,0 0 0 0 0,0 0 0 0 0,0 0 0 0 0,0 1 0 0 0,0-1 10 0 0,-5-9-447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48.0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0,'216'92,"-143"-65,-37-14,0-2,1-1,0-2,0-2,1-1,28 0,-54-5,20 3,1-2,0-1,-1-1,1-2,-1-2,1 0,-1-3,29-9,72-36,1-6,-26 48,-55 6,-41 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6:50.72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82,'68'-30,"-61"28,15-8,-1 2,1 0,1 2,-1 0,1 2,0 0,0 2,10 0,222 4,-188 8,-56-8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0:22.7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1947 5895 903,'0'0'1032,"0"0"129,0 11-387,0-11-387,0 0 0,-5 11-258,5-11 0,0 0 0,-9 14 129,9-14 258,0 0-258,-10 16 387,10-16-129,-6 19 0,4-8-129,-2 4 0,0 4 258,2 4 0,-2 0 0,1 8 129,-1 4 129,4 7-129,-2-2 129,-2 6-258,1-2 0,-2 3-129,2-3-387,-1-2 129,0-8-129,-1-3 0,1-7 129,2-4-258,0-5 0,0-4-258,2-11-129,0 0-774,0 0-1290,0 0-1290,-4-9-129,4-3-129</inkml:trace>
  <inkml:trace contextRef="#ctx0" brushRef="#br0" timeOffset="696.039">1914 6007 516,'1'-10'1161,"-1"10"129,0 0 0,1-10 0,-1 10-129,0 0-258,0 0-258,0 0-258,0 0 129,0 0-258,10 6 258,-10-6-258,8 25 0,-1-10 129,2 5-129,2-2 129,1 7 129,2 0-129,4 4 129,-2 2 0,4 3-129,-1-2 129,2 4-258,1-1 0,-1-1 0,0-4-129,-2-1 0,2-6-129,-2-3 0,0 0 129,-3-8-129,0 0 129,-2-7 0,1-1 0,-2-4 0,-13 0 0,21-7 258,-15-5-129,1-2 0,-4-8 0,3-2 0,-3-5 129,2-5-129,-5-7 0,1 2-129,-1-6-129,0 0 129,0-2-258,0-1 258,0 1-258,0 3-258,0 7 387,1-3-129,5 13-387,-6-2-1290,5 7-2064,4 10-387,-6 2-129</inkml:trace>
  <inkml:trace contextRef="#ctx0" brushRef="#br0" timeOffset="1433.081">2678 5968 645,'-4'21'2709,"4"-21"0,-9 18-2322,9-1 129,0 0 0,0 1 258,0-1 129,0 6 129,0-1 258,5 10 0,-5-2-129,5 7-387,-3 2 0,2 3-387,-2 0 0,0 1-129,-1-6-129,-1-3-129,0-1 0,0-8 0,0-4-129,0-6 129,1-3-258,-1-12-129,1 15-645,-1-15-1032,0-9-1806,0 9-258,-1-28 129</inkml:trace>
  <inkml:trace contextRef="#ctx0" brushRef="#br0" timeOffset="1953.11">2659 6006 4773,'11'-5'4128,"4"-4"-516,-15 9-1032,15-8-2451,-1 2-129,2-2 0,2-1 258,1 1 0,1 1 0,1-3 258,3 3-258,0-2 129,3 6-129,1-1 0,1 4-129,0 0-129,0 4 0,-2 3 0,-2 5 0,-3 1-129,-5 2 129,-3 1 0,-6 1 129,-5 0-129,-3 0 129,-2-2 129,-7 1 129,-7-4-129,0 1 0,-8-4 0,-1 2 129,-7-5-258,3 4 129,-5-5-129,2-1 0,-2-3-129,2 2 0,2-1 0,2 0-129,5 0-129,-1-2-387,11 11-1290,-7-5-2322,7 0-258,13-6-258</inkml:trace>
  <inkml:trace contextRef="#ctx0" brushRef="#br0" timeOffset="2996.171">3511 6203 1,'-14'0'3095,"14"0"-128,0 0-1677,0 0-387,0 0 0,0 0-129,13 4 129,6 0 129,-2-4 0,8 1 129,-2-1-129,11 3-258,0-3 129,6 5-516,2-3 129,4 4-258,1-2-129,4 4 0,-3-2 129,0 0-516,-2-1 258,1 1 0,-8-1-129,-3-1-129,-2-1-387,-11-3-1032,1-3-2580,-7 1 258,-17 2-645</inkml:trace>
  <inkml:trace contextRef="#ctx0" brushRef="#br0" timeOffset="3484.199">4132 6026 1806,'14'17'4128,"3"-6"-129,-17-11-129,17 9-3483,3 2-258,1 1 0,4 1 0,2 1 129,3 1 129,2-1-129,-2 1 0,1-1 258,0 1-129,-1-2 0,1 0-129,-4-1-129,-2 0 0,-5-2-129,-5 1 0,-3-2 0,-7 2 129,-5-11-129,-2 18 129,-12-9 129,-3 4-129,-9-1 258,0 1-129,-7 0 0,2 3 0,-6-3-129,1 3 129,1 0-129,1-3 0,2 0-129,3-1 0,4 3 0,4-6-129,2 3-258,0-8-903,19-4-2838,-7 14-129,7-14-645,0 0 258</inkml:trace>
  <inkml:trace contextRef="#ctx0" brushRef="#br0" timeOffset="6224.356">5323 5905 1032,'13'-14'1290,"-13"14"-129,11-8 129,-11 8-258,0 0-129,16 12-129,-9-1-129,3 7-129,0 2-129,5 7-129,0-1-129,6 6-129,-2 2 0,3 2 129,-2-2-129,3 3 0,-6-2 0,-1 0 0,-4-2 387,-2-2-258,-3-5 258,-4 2 0,-3-7 0,0 0 258,-3-4-258,-3-1 258,-5-3-129,3 0 258,-8-3-387,2-1 258,-6-4-129,4 2 0,-6-6 0,2 2-129,-3-3 0,4 0-258,-2-4 0,7-2-129,-3-2-129,4-1 0,13 9-516,-20-20-903,20 20-1548,-2-14-1032,2 2-387</inkml:trace>
  <inkml:trace contextRef="#ctx0" brushRef="#br0" timeOffset="6788.388">6031 5860 1935,'-2'12'3354,"2"-12"0,0 0-2838,-6 17-387,6-17-129,0 24 258,0-13 129,6 8 0,-1-2 129,4 6-129,-1 0 258,5 6-258,-1 3 129,1 5-258,2 1 0,-3 1-258,0 0 129,-2 1-129,-4-5 387,-1 3-258,-4-9 0,-1-4 258,-1-1-129,-4-7 258,-4-3-258,-3-2 129,-5-4-129,1-3 129,-7-5-129,0 0 0,-1 0-129,-2-3 0,0-4 0,1 0 0,3-1-258,1-2-258,3 6-903,0-7-1677,2-2-1419,6 3 0</inkml:trace>
  <inkml:trace contextRef="#ctx0" brushRef="#br0" timeOffset="7206.412">5002 6072 1032,'0'-18'3612,"11"12"-129,5-4-2322,3-4-387,6 2-129,1-3-258,5 3 0,4 0-129,-1 0 0,4 3-129,0 1 0,4 5-258,-2-4-645,3 7-1290,5 1-1677,-9-1 0</inkml:trace>
  <inkml:trace contextRef="#ctx0" brushRef="#br0" timeOffset="7632.436">5720 5952 1,'-11'0'3095,"11"11"-1805,0-11 0,13 0 258,-13 0-129,31 0 258,-14-8-129,11 5-129,-5-6-258,9 5-258,-4-4-258,8 2 0,-5-1-258,4 3-258,-1-3 129,-1 2-258,1 3-258,-4-5-387,4 7-2064,-6 0-1548,-7-2-258,-2 0 0</inkml:trace>
  <inkml:trace contextRef="#ctx0" brushRef="#br0" timeOffset="8772.501">6975 5970 2193,'0'0'2838,"0"0"-2322,0 0-129,12 0 387,-12 0 0,4 8 129,-4-8 0,3 24 0,-3-8 0,1 8 0,-1 5-129,0 11-387,0-1 258,0 9-387,0 0 0,0 1-129,0-2 129,-3-2-258,2-9-129,-2-9-258,3-2-1290,0-7-2193,0-18-129,0 0 0</inkml:trace>
  <inkml:trace contextRef="#ctx0" brushRef="#br0" timeOffset="9260.529">6887 5990 2709,'16'17'4257,"-16"-17"0,25 24-387,-10-8-3741,4 3-129,1 1 0,0 5 258,6 2 0,-6-1 129,3 1 0,-3-2 129,3 1-258,-4-5 258,5-1-258,-6-6 129,0 0-258,2-6 0,-2-3-129,-4-5 129,-1 0-129,-3-5 129,-3-7 0,-1-5-129,-2-5 258,-4-5-258,-1-3 129,-7-7-129,4 0 129,-6-4 0,1-5-129,-2 2 0,2 1 0,1 3 129,1 0-258,3 7 0,2 2-129,2 11-387,0-5-1290,0 12-2451,0 13-258,15-13-129</inkml:trace>
  <inkml:trace contextRef="#ctx0" brushRef="#br0" timeOffset="9919.567">7750 5841 2967,'5'18'4386,"-5"-18"-387,5 24-129,-2-5-3483,0 3-387,-1 7 129,0 5 0,4 4 129,-6 4 129,5 7-129,-3-6 129,4 6-129,-2-5 0,2-1 0,-1-5-129,1-6-258,-1-5 0,-3-11-129,4 1-645,-6-17-1806,0 0-1677,0 0-129,-2-12 129</inkml:trace>
  <inkml:trace contextRef="#ctx0" brushRef="#br0" timeOffset="10381.593">7610 5831 2967,'29'-20'4257,"0"13"-387,-2-10 129,5 2-3870,8 4-129,6-1 0,-1 1 129,2-1 0,3 6 129,-7-2 129,2 5 0,-6 1 0,1 2 0,-6 4-129,-1 9-129,-7-1 129,0 5-129,-6 1-129,-8 5 129,-3-1 129,-4 3-129,-5-2 129,-6 4 129,-12-1-129,-4 3 129,-10-4 0,-1 1 0,-8-2-258,0 0 129,-3-3-258,-2-3-129,1 1-258,-9-9-1161,10 2-2838,-4 3-258,-6-5-387,1 5 130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3:30.9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1813 9179 774,'0'0'2322,"0"0"-258,0 0-1935,0 0-387,0 0 0,0 0 129,0 0-129,0 0 516,0 0 0,0 0 129,0 0 0,0 0 0,0 14 0,0-14 129,-1 13-129,0-1 0,-3 5 258,3 9 0,-5 5-129,1 8 258,-5 7-129,2 8-129,-3 6 129,-1 1-387,2 2-129,-1-5 129,1-3-258,2-9-516,3-7-645,1-8-2193,-4-19 0,8-12 0</inkml:trace>
  <inkml:trace contextRef="#ctx0" brushRef="#br0" timeOffset="480.027">1743 9397 903,'6'43'3741,"-3"-26"-258,13 15-129,-4-7-1548,9 5-1806,6 2 0,3 2-129,0-3 129,3 3 0,-1-3 0,-1-4 0,-2-3 258,-1-5 129,-1-5-129,-5-6 129,3-5 258,-7-6-258,4-6 129,-8-15 129,1-1-258,-6-14 129,1-1 0,-7-11 129,2 5-387,-5-4 258,0 1-129,-2 3-129,0 6 0,-2 4-258,2 7 129,-1 5-258,1 5 0,2 19-516,-3-22-1032,3 22-1935,0 0-645,0 0-129,0 0-258</inkml:trace>
  <inkml:trace contextRef="#ctx0" brushRef="#br0" timeOffset="804.045">2497 9387 4902,'3'57'4128,"-3"-25"-387,7 13 0,0 3-3741,2 9 0,0 2 0,3 1-258,-1 1 516,-1-8-258,-2-4 0,-2-7 0,0-11 0,-1-8-903,-4-13-1548,-1-10-1161,0 0-387,-6-25 129</inkml:trace>
  <inkml:trace contextRef="#ctx0" brushRef="#br0" timeOffset="1208.069">2507 9382 4128,'-2'-17'4386,"4"-2"-516,-2 19 0,21-17-2838,-6 3-645,8 1-387,2-2 0,4 2-129,2 2 129,1-1-129,0 5 129,0 3-129,-4 4 258,-2 4-129,0 4 129,-7 6-129,-1 3 129,-6 3-129,-5 1 129,-2 3 0,-5-3 0,-7 4 0,-5-1 258,0 1-129,-8-3 0,2-1 129,-6-1-129,2-5 0,-3-3 0,1-3-129,-1-4-129,1-5-129,5 2-774,-5-4-2193,6-7-1032,6 3-258,0-5-129</inkml:trace>
  <inkml:trace contextRef="#ctx0" brushRef="#br0" timeOffset="8619.493">3363 9646 3999,'48'-12'4128,"-17"10"-129,-4-5-645,0-1-2322,9 1-516,-1 2-129,5 3-258,1-5 129,-1 4 129,0 0 0,2 3-129,-4 0 0,1 0 0,-5 0-129,-1 0 0,-4 3-129,-3 0-129,-3 1-129,-8-4-516,4 3-1806,-4-3-1548,-15 0-258,5-10 0</inkml:trace>
  <inkml:trace contextRef="#ctx0" brushRef="#br0" timeOffset="9108.521">3784 9351 3999,'19'2'4386,"-8"2"-387,9 7 129,-5-1-3354,6-1-774,5 3 0,4 0 129,2 0-129,0 1 0,1 1 0,0-1 129,2 0-129,-2 2 0,-1 0 0,-2 2-129,0-1 129,-4 2-129,-3 0 0,-4-3 0,-6 3 0,-3 0 129,-5 2 0,-3 1 0,-2 2 129,-5 1 129,-2 2 0,-8 0 129,3 2 258,-7-4-258,-1 2 0,-3-6 0,4 0 0,-3-4-258,-1-4 0,4-2-129,0-2-129,1-1 0,3-7-258,15 0-1290,-20 7-2322,20-7-258,0 0-516,-5-11 387</inkml:trace>
  <inkml:trace contextRef="#ctx0" brushRef="#br0" timeOffset="9475.542">4973 9278 3612,'9'26'3741,"-9"-26"-129,-2 22-129,-5-8-3870,4 7 258,-1 3 129,-2 5 129,1 5 129,-7 4 258,2 9 258,-6 1-129,6 7 129,-7-6-258,5-1-129,-2-5-387,2-12-774,8-3-1806,2-9-1677,2-19-129,0 0 0</inkml:trace>
  <inkml:trace contextRef="#ctx0" brushRef="#br0" timeOffset="9956.569">4876 9324 2580,'17'15'4644,"-17"-15"-516,20 11-129,-8-3-2064,4 2-2064,3 1 0,7 4 129,0 1-129,3 2 129,-1 5 0,3 0 0,2 2 129,-1-1 0,0 0-129,1-3 129,-2 1 0,-1-5-129,0-2 129,-3-3-129,-2 0 129,-2-5 0,-5 1 0,-6-6 387,3 0-129,-15-2 129,14-7-129,-14-10 129,0-3 0,-1-9 0,-1-4-258,-6-8 129,2-3-129,-2-4-129,2 0 0,1 1-258,0 2 129,5 6-774,-3-5-1032,3 10-2709,3 5-387,-2 3-129,1 2-129</inkml:trace>
  <inkml:trace contextRef="#ctx0" brushRef="#br0" timeOffset="19428.109">1776 10722 903,'1'13'774,"1"1"0,-2-14 258,0 20 129,0-8 129,-2 0 387,-2 2 0,-4 1 0,0 7-387,-4-1 258,3 11-516,-10-3 0,8 14-129,-9 1-387,6 11 0,-7 0-129,4 4 0,0-1-258,1-4-129,4-2-129,-3-15-645,11-2-387,-4-18-1548,8-17-1290,0 0-387,1-25 258</inkml:trace>
  <inkml:trace contextRef="#ctx0" brushRef="#br0" timeOffset="19856.135">1739 10827 1935,'7'13'3612,"4"10"-258,-4-13-129,2 7-2838,7 7 0,2 2-129,7 6 0,1 2 129,4 4-129,-2 0 129,4 2 0,-5-6 258,0-3 0,-6-4 0,0-5 0,-8-11-129,2-3 258,-4-10-387,4-12 0,-2-14 0,5-3-258,-3-10 129,3-5-129,-3-5 0,1-2 0,-4 0 129,-3 9 0,-2 3-129,-4 8 0,-1 5-129,-1 9-129,1 8-258,-2 0-903,0 11-2451,9 5-774,-6 6 0,2 2-387</inkml:trace>
  <inkml:trace contextRef="#ctx0" brushRef="#br0" timeOffset="20488.171">2608 10829 5289,'0'61'4128,"0"-28"-258,0 11-129,-2 2-3741,2 2 0,0 3 129,0 2 0,4-3 0,-4-2 129,4-6-129,-2-9 129,1-7-129,-2-10 129,-1-16-129,0 0-129,7-10 0,-4-18 0,3-10-129,-4-11 129,3-2-258,-3-10 258,1 0 258,-1 0-129,-2 4 0,0 4 0,0 7 129,0 5-129,0 7 0,3 3 0,3 7-129,4 3 129,5 5-129,-1 1 0,1 4 0,3 7 0,2 2 0,2 2 0,-2 2 0,5 6 0,-3 3 0,0 3 0,-3 3 0,0 2 129,-6 2-129,-4 2 129,-3 3 0,-6-2 0,-3 4 0,-9-5 129,-1 2-129,-6-3 129,0 0-129,-3-8 0,0-3-129,-1-2 0,1-5-129,4 0-516,-3-5-1677,5-2-1935,16 3-258,-14-17-387,14 17 517</inkml:trace>
  <inkml:trace contextRef="#ctx0" brushRef="#br0" timeOffset="20864.193">3464 11076 2709,'0'0'4128,"17"4"0,-7-6-387,11-6-2580,0 5-1032,6-3 129,5 4 129,2-3-129,0 5 0,1-1 129,3 1-129,-2 1 129,2 5 0,-3 1-387,-2-4-645,6 9-1548,-3-6-1806,-14-6-387,4 0 0</inkml:trace>
  <inkml:trace contextRef="#ctx0" brushRef="#br0" timeOffset="21320.218">3908 10819 4257,'3'20'4386,"24"-3"-258,-9-13-387,9-3-3225,-4 6-516,10 1-129,3 3 129,1-4 0,-1 8 0,-4-7 258,0 5-129,-4-4 0,-1 4 0,-4-5 0,-6-1 0,0 1 0,-5-3-129,-12-5 0,14 14 0,-14-14 129,0 18 0,-5-8 258,-5 5-129,-7 1 129,0 3-129,-7 1 129,1 4 129,-8 0-258,3 4 129,-4-2-129,4 1 0,0-2-129,2-3-129,3-1-258,1-6-258,14 3-516,-6-14-1935,14-4-1548,0 0-258,0 0-129</inkml:trace>
  <inkml:trace contextRef="#ctx0" brushRef="#br0" timeOffset="21712.241">4950 10707 3483,'10'0'4128,"-10"0"-387,0 0 129,0 11-3354,0-11-774,-3 17 258,1-6 0,1 2 129,0 4 258,-5 3 258,6 10-129,-8-1 258,7 13-129,-9 1-129,6 9-129,-9 0-129,3 3 0,-4-7-258,4-5 0,0-5-258,-2-20-645,8-4-903,4-14-1161,-7-26-1161,7-7-516,5-12 387</inkml:trace>
  <inkml:trace contextRef="#ctx0" brushRef="#br0" timeOffset="22048.261">4909 10869 129,'24'-86'3354,"-10"59"-129,-3 7-774,-5 5-516,-6 15-645,11 0-387,-1 14 0,-10 5 0,7 14-129,-7-4 258,8 11-387,-4-6 0,7 6-129,-3-7 0,5 1-258,1-10 0,4-5-129,1-7-129,1-6 0,-1-6 129,1-5-129,-2-13 0,0-2 129,-3-12 0,-1-4 129,-1-6-129,-3-2 0,-3-3 129,0-2-129,-5 2 0,0 1-129,-2 7 129,0 3-258,0 9-129,0-1-387,5 16-2064,-2 1-1806,-3 11-129,0 0-387</inkml:trace>
  <inkml:trace contextRef="#ctx0" brushRef="#br0" timeOffset="22337.277">5655 10708 4128,'4'79'4773,"-1"-35"-387,-3-4-387,0 3-2451,0 0-1677,0 1 0,0-4-258,0-5 258,0-8 0,0-2-258,0-11-258,0 0-1161,0-14-2193,0 0-258,0 0-258</inkml:trace>
  <inkml:trace contextRef="#ctx0" brushRef="#br0" timeOffset="22732.3">5664 10630 1032,'18'-40'3999,"-1"26"129,-4-9-258,-2 6-2451,9 5-645,-3-2-258,9 6-129,-1-1 258,4 6-258,-3 2 129,4 2 0,0 3 0,1 7-258,-4 3 0,-1 3-129,-3 2 129,-3 4 0,-11-2-129,-2 4 258,-7-6 0,-7 7 0,-8-6 0,-3 2 129,-8-6-129,1 1-129,-5-5 0,1 0-129,-2-4 0,4-6-129,3 2-258,-3-4-129,10 5-1032,-6-5-2967,23 0-258,-20-7-516,20 7 0</inkml:trace>
  <inkml:trace contextRef="#ctx0" brushRef="#br0" timeOffset="23696.355">6733 10599 2322,'11'-14'3612,"-11"14"258,0 0-1161,0 0-2193,2 15-129,-2-3 258,0 12 129,-2 0 129,0 16 129,-9-1-129,6 15 0,-9-3-129,5 10-387,-5-2 0,1 4-129,-3-5-129,1-4-129,2-11-129,-1-8-258,7-2-645,-9-26-1290,16-7-2193,-13-2 0,7-20-387</inkml:trace>
  <inkml:trace contextRef="#ctx0" brushRef="#br0" timeOffset="24116.378">6705 10626 3096,'14'20'4257,"-12"-8"-129,10 9-258,1 4-3354,-2 6-129,6 7 0,0 0 0,6 7-129,-3-1 258,3 2-129,0-5 258,3 1-258,-5-12-129,1-4 129,-3-11-258,1-8 0,-5-7 0,0-10 0,-2-12 0,-1-7 129,-5-12-129,0-1 0,-6-7 129,3-1 0,-4-2-129,0 7 258,-4 1-387,4 5 0,0 8 0,0 4-129,0 8-258,0 2-129,0 17-774,0 0-2451,6-12-1032,-6 12-129,0 0 0</inkml:trace>
  <inkml:trace contextRef="#ctx0" brushRef="#br0" timeOffset="24433.397">7414 10643 5934,'0'44'4773,"0"-10"-645,0-3 0,0 7-4128,1 7-258,3 2 387,2 4 0,-2 0 129,-4 0 129,0-8 0,2-3-129,-2-5-258,0-11-258,5 0-903,-5-24-1806,0 0-1548,0 0-387,6-28 129</inkml:trace>
  <inkml:trace contextRef="#ctx0" brushRef="#br0" timeOffset="24883.423">7410 10606 5547,'-14'-2'4773,"14"2"-387,0-16-129,11 0-3612,0 5-645,8-1 0,8 2 129,3-2 0,1 7 129,-1-2 129,2 6-129,3 0 0,1 1 0,-5 6 0,1 4-129,-6 3 129,-4 1-129,-2 2 0,-5 5 0,-9-2 0,-3 4 129,-3-3 0,-7 6 0,-11-6 0,-2 3 0,-3-5 0,-4 0-129,-6-2 129,-4-2-258,1-5 258,2-1-258,2 0-258,1-4-129,5 8-645,-8-9-3225,12 2-516,-1-2-645,0-3 0</inkml:trace>
  <inkml:trace contextRef="#ctx0" brushRef="#br0" timeOffset="39036.232">15131 5975 774,'0'0'1419,"6"17"0,-6-17 129,1 25 258,-1-8-258,0 9-129,-1 5-258,-1 10-387,-4 3-387,1 4 129,-3 1-258,4-1-258,0-4 0,1-6-516,2-6-129,0-15-1032,1-17-2064,6 7 0</inkml:trace>
  <inkml:trace contextRef="#ctx0" brushRef="#br0" timeOffset="39524.259">15112 6007 2580,'0'0'3741,"17"14"0,-17-14-1032,13 15-2709,1-4-258,-1 5 258,7 3 0,-4 10 258,4 2-516,-1 8 516,-3 2-516,4-2 516,-1 4-258,2-5 129,1-3-129,3-7 0,-2-8 0,4-5 129,-1-10-129,1-4 129,-2-1-129,-2-12 258,-3-4-129,-2-8 387,-4-5-129,-3-6 0,-1-3 258,-2-8-387,2 0 258,-6-2-258,2 0 129,-1-1-258,1 6-129,-3 3 0,4 3 0,0 8-129,-1 1-258,5 9-516,-4-4-1419,0 3-1677,6 8-387,-2-6 258</inkml:trace>
  <inkml:trace contextRef="#ctx0" brushRef="#br0" timeOffset="40200.297">16113 5803 1935,'11'54'3870,"-9"-29"-129,11 15-387,-3-2-3741,1 11 0,-1 1 129,0 4 129,-1-1-258,-4-2 516,0-4-129,-2-4 516,0-4-387,-3-9 258,0-3 0,-4-8-129,2-4 0,2-15-258,-8 12 129,8-12-129,-12-7-129,6-12 258,-1-1-129,0-11 0,-1-3 258,-3-9-258,2 1 258,-3-6-258,4 0 258,0 2-129,4-2 129,2 2 129,2 4-258,1 2 129,8 5 0,3-3 0,9 7-129,4 4 258,3 2-258,3 4 0,3 6 0,0 5 0,2 5-129,0 5 0,-5 8 0,-5 6 0,0 10 0,-10 5 0,-4 5 129,-9 0 0,-3 6 258,-8-4-129,-7 2 0,-9-5 129,-5 2 0,-5-6-129,-4 0 0,0-5-258,-3-2-129,2-1-516,-7-8-1548,4 2-2193,3 1-258,-3-7-258</inkml:trace>
  <inkml:trace contextRef="#ctx0" brushRef="#br0" timeOffset="40712.328">15456 6881 3870,'12'-3'4386,"-12"3"-258,0 0-516,0 0-3354,-10 0 129,-2 9 0,-7 3 0,-5 6-129,-7 3 129,-5 6 0,-13 4 129,-1 7-258,-10 2 129,2 7-129,-10-1-129,1 4 129,-1-2-258,5-2 129,6 0-258,3-10-129,10 2-645,-3-16-1677,11-3-2064,8-1-258,-2-8-129</inkml:trace>
  <inkml:trace contextRef="#ctx0" brushRef="#br0" timeOffset="41224.357">13668 7887 903,'26'-34'3870,"-17"17"0,15 14-258,-8-2-3741,5 5-129,1 0 258,-2 10 129,-2 5 129,-6 7 258,2 10 0,-10 6 129,6 13-129,-7 4 129,5 7-258,-4 0-258,1 0 0,-4-4-129,1-4 129,-2-10-129,-3-7 129,-11-8-129,-2-6 129,-9-6 0,-3-5 258,-9-5-258,-3-3 129,-4-4 0,-2-7-129,-2-7 0,1-2 0,1-6-258,4-5-258,8 1-645,-1-11-1161,12-1-2322,8-1-129,6-7 0</inkml:trace>
  <inkml:trace contextRef="#ctx0" brushRef="#br0" timeOffset="41508.374">13619 7801 5160,'0'12'5031,"0"-12"-387,14 0-129,-14 0-4515,26-14 129,5 5-258,6-2 129,5-1-129,1-2 129,4 3-258,-3-5-258,5 14-645,-14-7-1806,0 1-1419,3 8-516,-7 0 129</inkml:trace>
  <inkml:trace contextRef="#ctx0" brushRef="#br0" timeOffset="42095.407">14469 7906 1806,'17'-2'3741,"-17"2"-129,0 0-2967,0 0-387,0 0 129,0 0 258,11 11 129,-6 5-129,-4-2 129,4 13 0,-5 0-129,6 9 0,-1 7-387,2 5-129,0 3 0,2 5 0,-1-3-258,1-4 258,-4-3-258,-2-7 258,-1-8-129,-2-6 129,-3-8-129,3-17 0,-20 14-129,6-14 0,-1-7-516,-5-12-1419,3-9-2064,0 1-516,-6-16 387</inkml:trace>
  <inkml:trace contextRef="#ctx0" brushRef="#br0" timeOffset="42337.42">14298 7878 903,'42'-1'4257,"-20"-1"0,2-3-1806,12 3-774,-5-8-516,9 6-387,-7-6-258,5 6 129,-1-3-258,3 3-129,-3 0-387,1-4-1548,-1 3-2580,6 5-129,-11-5-516</inkml:trace>
  <inkml:trace contextRef="#ctx0" brushRef="#br0" timeOffset="52091.979">16003 6975 774,'0'11'3225,"0"-11"129,0 0-2451,0 0-258,0 0 0,0 0 129,5-7 129,-5 7 129,0 0-129,14-1 0,-14 1-387,0 0 129,0 0-258,0 0-129,0 0 0,13 1 129,-13-1-258,8 20 129,1-6-129,4 8 0,4 4-129,4 3 129,8 3-129,3 5 0,5 0 0,4 1 0,3 2 0,0-1 129,0 0-129,-2 0 0,-1-4 0,-3 2 0,-6-5 0,-2-2 129,-2-5-129,-5 0 0,-1-5 0,-5-1 0,1-2-129,-3-5 0,-2 1-258,-13-13-645,20 21-903,-15-9-2451,-5-12-129,0 0 129</inkml:trace>
  <inkml:trace contextRef="#ctx0" brushRef="#br0" timeOffset="53016.032">16306 7874 645,'3'47'3225,"-4"-23"-129,1 14-2838,0 3-129,1 4 129,3 0 258,-4-2 258,1 0-129,-1-7 129,0-3 129,-5-12-129,3 0 0,2-21-516,-13 12-774,13-12-258,-6-15-516,6-2-129,-2-13 0,2 0-129,-3-12 258,3 4 129,-2-3 645,0 2 387,-3 4 258,-2 2 0,3 9 129,0 2 129,3 5-129,-1 0 0,2 5 258,2 0 258,-2 12 0,15-13 387,-4 13-129,-1 0 258,9 9-258,-6 4 0,5 7-258,-1 6-258,4 3-258,-2 8 129,2 0-129,0 2 0,1 1 129,2-5 129,0-1-129,1-6 0,6-4 129,-3-10-129,6-2-129,-5-12 0,3 0 0,-5-14 0,-1-6 129,-7-9 0,-1-3-129,-10-7 0,-2 1-129,-6-4 129,0 4-258,0 0 129,-3 6-258,-3 4-129,-1 3-129,7 13-774,-8-5-903,8 17-2451,0-9-129,0 9-258</inkml:trace>
  <inkml:trace contextRef="#ctx0" brushRef="#br0" timeOffset="53544.062">17160 7853 258,'14'5'3741,"-1"5"258,-13-10-516,1 14-3096,4 3 0,-4 8 129,2 5 0,-3 9 129,4 10-129,-4-1 258,0 9-258,0-4-129,4 0 129,-4-8-258,2-6 0,1-10-129,4-9-129,-2-9-258,-5-11-1032,10-7-2193,-3-5-774,-7-14-258</inkml:trace>
  <inkml:trace contextRef="#ctx0" brushRef="#br0" timeOffset="53964.086">17113 7833 258,'8'-20'3999,"-2"4"258,14 9-258,-2-2-2967,5-7-516,11 4 0,-2-2-387,5 4 258,0-1-258,6 4 0,-7 2 0,2 5 129,-5 0 0,-1 8 0,-5 3 129,-2 6-387,-8 1 258,-1 4-129,-5-2 258,-2 5-258,-9-3 258,0 3-129,-5-3 258,-6 1-129,-6-2 0,-1 1 0,-7-1-129,0-1-129,-2 1 0,-3-3-258,2-4 0,-5-5-387,5 4-258,-13-13-1806,4 0-1935,2 3-258,-3-6-258</inkml:trace>
  <inkml:trace contextRef="#ctx0" brushRef="#br0" timeOffset="65575.75">13989 12339 3483,'0'0'4128,"0"0"-387,0 0-1032,0 0-2580,0 0-129,4 12 129,-4-12 0,0 17 129,0-2-129,-4-1 387,0 7-258,-3 2 129,1 7-258,-4 3 258,5 7-258,-4-2 0,5 5 0,-5-3-129,4-1 129,0-4-258,0-8-516,5-2-1419,0-9-1935,0-16-387,0 0 129</inkml:trace>
  <inkml:trace contextRef="#ctx0" brushRef="#br0" timeOffset="66035.777">13969 12326 1419,'-1'25'3870,"1"-3"258,0-22-258,7 20-3096,10-4-645,3 1 258,3 7-129,4-2 129,4 7-129,-4-4 129,4 6-129,-3-3 129,2 1 0,-4-4-258,2-3 0,-5 0 0,4-8-258,-4-4 129,-3-5 0,-3-5 0,1-3 0,-8-12 129,1-3 0,-2-11 0,-1-5 129,-3-10-129,2-1 129,-2-7 0,3 0 0,-3-2-258,-1 3 258,0 2-258,1 7 0,-2 7 129,2 0-387,2 12-129,-5-1-1290,9 8-2322,-11 16-516,16-16-258</inkml:trace>
  <inkml:trace contextRef="#ctx0" brushRef="#br0" timeOffset="66695.814">14725 12339 1,'19'62'3869,"-3"-22"-128,-10-11-129,10 2-2580,-2 4-516,-5-6-129,4 0 0,-9-8 258,5-2-258,-8-7 129,-1-12-258,0 0 0,0 0-258,0 0 129,-2-17-258,-2-7 0,-3-2 129,0-6-129,-1-2 129,1-2-129,0 0 129,2-3-129,0 3 258,3 2-129,2 3 0,0-1 0,7 5 129,0 1 129,5 4 129,-3 0 129,9 4-129,-3 1 0,6 2 0,-2 2-129,4 4 258,-1 0-387,2 8 129,-3 1-258,1 1 129,-1 8-129,-1 3 0,-1 5 0,-5 3 0,-1 3 0,-2 1 0,-4 2 0,-7 0 0,-2-1 129,-7 3 0,-9-4 129,-2-2 0,-6-1 129,-3-1-129,-7-4 129,1-2-258,0-3 0,-4-4-258,5 3-387,-9-8-2193,9-1-1806,2 1-129,-1-2-516</inkml:trace>
  <inkml:trace contextRef="#ctx0" brushRef="#br0" timeOffset="67303.849">14161 13101 2580,'18'-17'3483,"-18"8"516,0 9-2709,0 0-129,0 0 129,0 0-258,-10 1 0,4 14 258,-12-7-258,7 9-258,-9 1-129,1 10-258,-6 1-129,-2 7 0,-4 5 129,0 5-129,-5 3 0,4 6 0,-6-5 129,5 3-129,-1-6-129,7-3 0,2-5-129,3-8 0,6-4-258,2-9-129,10-2-516,4-16-387,0 0-1419,7 0-1935,4-17 0,9-5-387</inkml:trace>
  <inkml:trace contextRef="#ctx0" brushRef="#br0" timeOffset="67647.869">14587 13009 3483,'38'25'4644,"-7"-8"-774,-6-8 129,9 6-3483,1 2-516,5 4 258,4 3 0,-2-2 0,1 7 129,-2-2 0,2 3 129,-7-2-258,3 4-129,-3-2 0,-2-2-258,0 1-258,-10-11-903,2 1-2838,-8-1-129,-18-18-387,6 15 388</inkml:trace>
  <inkml:trace contextRef="#ctx0" brushRef="#br0" timeOffset="68193.9">12938 13878 1806,'0'38'4257,"-6"-13"0,4 18-129,-7 6-2451,-2 4-645,1 12-258,-4-2 0,4 7-129,-8-9-258,6 2 0,-4-12-387,2-13-774,7-11-3096,4-13-516,3-14-258,-6-14-129</inkml:trace>
  <inkml:trace contextRef="#ctx0" brushRef="#br0" timeOffset="68587.923">12897 13917 6321,'9'52'4515,"-8"-24"-129,8 8-516,1 2-3612,2 1-129,1 5-129,5-3 129,-1 0 0,3-2 0,4 1 129,-1-10 0,4-2-129,0-10 129,2-6-258,-3-6 129,1-6-258,-2-13 129,-7-7 0,0-8 0,-6-5 129,-2-10 0,-3 2 129,-4-7 0,2-1 129,-4-1-258,2 1 0,1 5 0,3 4-129,0 9-258,0 1-258,7 14-516,-9-2-1548,-5 18-1806,17 0-258,-17 0-258</inkml:trace>
  <inkml:trace contextRef="#ctx0" brushRef="#br0" timeOffset="68904.94">13501 14251 5160,'13'72'4644,"-2"-34"-516,-7-9-387,0-1-3483,6 1-258,2-8 0,0-5 0,-12-16-258,0 0-387,16 1-903,-16-15-903,0-14-1419,5-1-387,-5-12 129</inkml:trace>
  <inkml:trace contextRef="#ctx0" brushRef="#br0" timeOffset="69271.961">13585 14125 129,'8'-58'3354,"2"35"-774,0 6-129,5 4-516,-3-1-258,7 6-258,-4 0-258,5 8-129,0-6-129,4 6-258,0 0-129,2 4-129,-3-2 0,3 6-129,-1 0 0,-3 3-129,-5-1 0,1 2 0,-5 0 0,-1 5 0,-8-4 129,-1 3 0,-4 1 0,-5 0 129,-12-5 0,2 5 0,-11-5 0,0 0 129,-7-6-258,2 2 0,-3-5-129,0-3 0,2 0 0,2-2-129,8 0-129,-2-6-387,12 8-387,-4-9-1548,17 9-2193,0 0 0,0 0-516,12-10 130</inkml:trace>
  <inkml:trace contextRef="#ctx0" brushRef="#br0" timeOffset="70272.019">15007 13779 2193,'0'0'3741,"12"-4"129,-12 4-516,0 0-2967,0 0-516,0 0 129,0 0 387,0 0-129,0 0 129,7 8 387,-5 7 0,-2 4 129,0 10-258,-6 3 0,5 10-129,-4 7-129,2 9-129,-3 1 258,1 9-258,-5-8 129,2-1-129,0-6-129,1-7 0,-2-10-129,2-12-387,3-2-1161,4-22-1806,-14-5-1161,13-12-387,-2-13 129</inkml:trace>
  <inkml:trace contextRef="#ctx0" brushRef="#br0" timeOffset="70803.049">15055 13944 4644,'32'50'3870,"-8"-18"0,-6-6-1677,-1 1-1677,9-1-387,-2 0 129,0-2-129,2-3 0,-5-2 0,-1-6 129,0-1 129,-5-7 0,3-4 0,-6-3-129,2-10 129,-6-10 129,1-2-129,-6-13 0,1-2 0,-4-11-129,3 1 129,-3-2-258,-4 1 258,0-1-387,-1 8 129,3 6-387,-3 1-387,5 19-1806,3-2-1935,0 5-258,-3 14-258</inkml:trace>
  <inkml:trace contextRef="#ctx0" brushRef="#br0" timeOffset="71137.068">15646 13926 5160,'21'71'4773,"-14"-35"-258,3 10-258,5 2-3741,-9-3-129,1-1-129,-1-3-129,-3-7-129,0-2-258,-3-15-258,2 2-1677,-2-19-2064,-6-7-258,6-12-258</inkml:trace>
  <inkml:trace contextRef="#ctx0" brushRef="#br0" timeOffset="71555.091">15653 13716 5289,'7'-24'4644,"4"4"-387,9 3-258,-1 3-3354,8-3-645,4 2 0,3 3 129,2 2-129,-2 6 129,4 4 0,-5 4 129,1 9-129,-6-1 0,-1 8 129,-6 1-129,-1 5 0,-8-4 129,-3 4 0,-9-3 129,0 3 0,-14-5 129,-1 4-129,-11-3 0,-1 0 0,-7-2-129,-1 1-129,-4-4 0,3-1-258,0 1-129,-4-13-774,13 10-2580,-6-7-1161,2-2-258,1-5-516</inkml:trace>
  <inkml:trace contextRef="#ctx0" brushRef="#br0" timeOffset="73576.208">15528 14892 3612,'-3'-20'4644,"-1"2"-387,4 18 129,0-13-3741,0 13-516,0-16 258,0 16 0,0-11 129,0 11-129,0 0-129,0 0 129,-7 12 0,2 5-129,5 15 0,0 6 0,0 16-129,0 7 0,1 9 387,-1 2-258,0 3 0,-2-2 0,-3-1-129,-4-11 0,-1-8-387,1-10-129,-6-19-2064,3-4-2322,1-7-387,0-12-387</inkml:trace>
  <inkml:trace contextRef="#ctx0" brushRef="#br0" timeOffset="74423.256">15244 15945 3870,'0'0'4644,"0"0"-258,0 0-258,0 0-3999,0 0 0,0 0 129,-7 7 0,6 10 129,-5 0 129,5 12 0,-8-3-129,8 11 129,-6 1-129,1 1 129,0-5-387,2-5 129,-2-4-129,2-5-129,1-3-129,3-17 0,0 0-387,-14-6 0,14-12-258,-6-10-258,6 3-129,-4-13 0,4 0 387,0-6 0,1 2 645,3 1 0,0 2 516,3 7 387,-5-2 0,7 13 0,-6-8 0,5 13-129,-3-1-258,-5 17-129,15-19-258,-15 19 129,17-6-129,-5 6 129,0 3-129,3 7 129,0 3 0,3 7 129,2 2-129,3 4 0,3 2 0,2 4 129,2-2-129,3 2 0,1-6-129,2 1 129,-2-8-129,2-2 129,-3-7 0,0-3 0,-6-7 0,1 0 129,-7-7 129,2-5-129,-10-5 129,2 0-129,-8-14 129,-1-1-129,-6-7 0,0 0-129,0-6 0,-6 3-129,-1 1 129,0 2-387,0 7 0,-4 2-774,11 14-2967,-6 0-903,-4-1-645,-4 3-129</inkml:trace>
  <inkml:trace contextRef="#ctx0" brushRef="#br0" timeOffset="75447.315">12991 14887 6708,'-13'13'4644,"-14"-4"-258,13-7-387,-4 10-3354,-8-5-129,3 13 0,-4-5 0,-6 8 0,-4-3 0,-1 8 0,-4-5-129,1 4 0,1-4 0,2 2-258,4-4-258,3-4-258,8 3-387,-4-18-1161,14 5-2451,-2-4-387,0-3-258,1-5-129</inkml:trace>
  <inkml:trace contextRef="#ctx0" brushRef="#br0" timeOffset="75951.344">11752 15373 6837,'11'0'4386,"-3"13"-258,-8-13-129,-2 29-3741,2-3-258,0 12 0,2 7 0,-2 11 0,0 6 129,-3 4 129,-4 4-129,-8-5 258,5-2 0,-7-12 0,2-4 0,-6-15 129,3-7-258,-4-11 0,1-6-129,-2-8-129,-3-8 129,-2-9-129,0-7 0,-1-6 0,1-5 0,2-5 0,2-4 0,7 0-129,4-3 0,12 2-258,1-4-258,18 10-903,-5-10-1419,12 5-1419,5 6-129,0-1-387</inkml:trace>
  <inkml:trace contextRef="#ctx0" brushRef="#br0" timeOffset="76261.361">11515 15320 8901,'0'0'4515,"-12"-4"0,12 4-129,9-5-3741,4 1-258,13 1-129,3 0 0,7 2-129,1 0-129,4 1 0,0 0-129,-4 1-258,3 10-387,-13-11-1032,9 6-2322,-6 4-645,-6-5 0,1 3-516</inkml:trace>
  <inkml:trace contextRef="#ctx0" brushRef="#br0" timeOffset="77107.409">12146 15441 2451,'19'18'3999,"7"6"0,-19-10 0,1 1-2838,4 13-258,-3-2 0,3 12-129,-11-2 129,1 11 0,-5-5-129,-3 10 0,-11-7 129,7 5-258,-10-11-129,5-2-129,-2-9-129,4-4-129,0-9 129,2-7-516,-1-8 258,0-3-258,1-11 129,-4-13-258,4-2 0,-8-14-129,9 2-129,-10-10-387,13 5-387,-12-15-774,14 15-129,-8-5-387,12 11 258,-11-5 0,12 13 258,-3-2 516,3 6 1290,0 4 774,0 3 903,0 7 516,-3-1 0,3 15 387,-2-18-387,2 18 129,0 0-516,0 0-129,-5-11-387,5 11-129,0 0-258,10 0 0,-10 0-129,22 0-129,-9 0 258,12 0-258,0 0 129,10 0 0,2 0-258,4 0 0,1 0-258,-2 0-387,7 1-387,-13-1-1935,4 0-1548,-3 3-129,-7-3-387</inkml:trace>
  <inkml:trace contextRef="#ctx0" brushRef="#br0" timeOffset="80403.598">13370 14838 1935,'12'0'3999,"-12"0"-129,0 0-129,0 0-2580,0 0-516,0 0-129,0 0 258,0 0-258,0 0 129,4 7 0,-4-7-129,5 10-258,-5-10-129,9 22-129,-2-4 129,3 3-129,1 5 0,0 6 0,7 2-129,-4 7 258,3 1-258,-2 2 0,3 2-129,-6-6-903,8 1-2580,1 1-774,-13-9 0,6 3-258</inkml:trace>
  <inkml:trace contextRef="#ctx0" brushRef="#br0" timeOffset="80839.623">13316 15649 2193,'2'-36'4257,"2"26"129,-4-6-129,-1 3-3354,1 13 0,0 0-258,0 0-129,0 0 129,3 5-387,-3 10 129,0 9-258,0 7 129,0 6-129,0 6 0,-2 3-129,-4-2 0,1-5 129,-1-3-258,-3-17-516,9 1-1806,0-20-2064,-8-13-129,8-16 0</inkml:trace>
  <inkml:trace contextRef="#ctx0" brushRef="#br0" timeOffset="81231.646">13355 15438 6450,'0'0'4773,"0"14"-516,0-14-258,-4 23-3870,4-5-129,1 5-129,9-1-129,0 6 258,2 4-129,3-1 258,1 3-129,5 3 129,-2-5-129,3 0 0,1-4 129,0-2-129,0-10-129,-3-3 129,1-9 0,-6-4 0,0-6 129,-6-8 129,-1-5 0,-6-11 0,1 4 129,-3-10 0,-2 4 129,-8-4-129,5 2 0,-4-1-258,-1 6 129,2 3-258,0 2-129,6 7-387,-5-5-645,7 22-2064,4-14-1290,-4 14-387,16-15-387</inkml:trace>
  <inkml:trace contextRef="#ctx0" brushRef="#br0" timeOffset="81517.662">13786 15458 3354,'8'58'3870,"-5"-34"-129,12 15-258,-3-3-3612,3 0 258,2 4 129,-3-4 129,1-2-129,-6-4 0,-2-11-645,4-1-1806,1-7-1677,-12-11-645,0-15 129</inkml:trace>
  <inkml:trace contextRef="#ctx0" brushRef="#br0" timeOffset="81907.684">13836 15348 4644,'0'0'4515,"0"0"-129,8-11-258,2 3-3354,0-4-516,10 2-129,-3-3 129,8 1-129,-1 1 129,4 3-129,-1 2 129,1 4-129,-1 2 0,1 0-129,-6 7 0,-1 3 129,-4 4-129,-4 3 258,-7 0 0,-4 7 0,-4-3 129,-9 5 258,-7-2-258,0 6-129,-11-5 129,1 2-387,-6-6 258,1-1-516,4 1-129,-6-15-1419,14 4-2967,-5-6-129,4-1-516,3-3 258</inkml:trace>
  <inkml:trace contextRef="#ctx0" brushRef="#br0" timeOffset="82343.709">13568 16162 6321,'15'-35'4644,"-9"17"-129,-2-1-1161,-4 19-3225,9-17 0,-9 17 129,0 0-129,7 17 129,-7 3-129,0 10 0,0 10 0,0 7 129,0 5-129,0 0-258,0 4 0,-2-7-645,2 6-2064,0-11-1677,-6-13-129,-5-4-258</inkml:trace>
  <inkml:trace contextRef="#ctx0" brushRef="#br0" timeOffset="82723.731">13262 16815 8127,'20'0'5160,"-20"0"-516,19 0-129,-19 0-4128,14 9-774,-14-9 129,14 31-258,-8-3 387,-4 7-129,-2 6 258,0 2 0,-6 4 129,-4-9-129,-1-2-129,5-2-1419,-6-19-2838,12-15-129,-13-15-645,9-13 129</inkml:trace>
  <inkml:trace contextRef="#ctx0" brushRef="#br0" timeOffset="83130.754">13356 16677 6837,'14'19'4902,"-14"-19"-645,12 23 0,-3-11-4257,-1 6 0,2 2 0,1 5 0,2 1 129,-2 2 0,4 3 129,2 2 0,4 1-129,-2-7-129,8 6 129,-2-10-129,5 0 0,-1-10 0,3 1 0,-3-10-129,0 0 258,-2-4-129,-1-3 0,-3-7 129,-2-2 0,-4 0 258,-3-5-129,-3-4 0,-4-7-129,-4-2 258,1-7-258,-4-3 0,0-4-129,0 0 0,0-3-258,0 6-387,-3-11-2451,5 6-1806,7 3-129,-2-3-645</inkml:trace>
  <inkml:trace contextRef="#ctx0" brushRef="#br0" timeOffset="112251.42">16623 8703 1935,'22'2'3354,"-2"-2"-516,-3 2-2064,-1-2 387,5 8 0,-4-4-129,13 9 129,-7-1-129,9 12 0,-4-2 0,8 14-387,1 1-129,7 9-129,4 2-258,5 5 258,0-3-387,7 1 129,0-2-129,2-3 129,-2-6 0,-2-5 0,-2-5 0,-5-5-258,0-3-387,-15-7-1032,-1-6-2580,-4-2-516,-17-7-258</inkml:trace>
  <inkml:trace contextRef="#ctx0" brushRef="#br0" timeOffset="112695.444">17471 8543 5676,'18'12'4773,"-18"-12"-129,30 3-903,-11-1-3741,10 1 0,8 4 0,8-3 0,6 1 129,11-2-129,4 1 129,6 0 0,9 5 0,6-4 129,7 6-129,5-1 0,8 5-129,6 1 0,8-2 129,2 3-129,6-1 0,3 1-129,-1-3 129,-4-1 0,-7-4 0,-5 0-129,-9-1 129,-9 1-129,-15-6-387,-8 11-1032,-22-6-2193,-9-4-903,-9 3-129</inkml:trace>
  <inkml:trace contextRef="#ctx0" brushRef="#br0" timeOffset="113320.481">17257 9811 3999,'0'53'4386,"0"-14"-258,-10-3-129,0 10-3999,3 1-258,3-2 258,0-4 0,0-5-129,0-9-129,4-8-774,0-19-903,-5-7-2064,10-10-258,-5-16 129</inkml:trace>
  <inkml:trace contextRef="#ctx0" brushRef="#br0" timeOffset="113715.504">17163 9740 2322,'42'42'4386,"-12"-14"-258,-7-8-258,4 5-3354,4 8-258,-2 0-129,3 0 0,-7 0 129,0 1 0,-6-7 387,4-1-258,-9-10 258,7 0 0,-3-16 0,4 0-129,-1-15-258,0-4 129,-2-8-258,1-6 129,-5-2-258,-2-6 129,-7-3-129,-3 1 129,-3 1 0,-1 4-129,-6 6 129,0 3-129,0 6 0,-2 3-129,9 20-387,-15-22-774,15 22-2709,0 0-645,0 0-387,-8 8 129</inkml:trace>
  <inkml:trace contextRef="#ctx0" brushRef="#br0" timeOffset="114009.521">17884 9844 5805,'12'52'4515,"-12"-26"-258,3 10-387,-3 3-4257,0 4 129,0-4 129,5 1 129,-2-4-129,0-3 258,4-7-129,-1-6-258,-6-20-1032,0 0-2709,15 3-129,-15-15-516</inkml:trace>
  <inkml:trace contextRef="#ctx0" brushRef="#br0" timeOffset="114399.542">17930 9772 3096,'0'0'4644,"10"-8"-129,-10 8-129,15-19-1935,-3 14-2451,5-4 0,-1-1 0,8 0 0,0 2 0,1-3 0,1 8 0,3-4 129,0 5-129,-5 2 0,4 0 129,-6 9-129,-1 1 258,-8 5-129,-1 2 129,-12 2 129,-3 0-129,-13 1 129,-2 5-129,-9-7 129,-3 0-129,0-4-129,-2-2-129,3-3-129,3-6-516,8 5-903,-1-8-2967,8-1-258,11 1-387,-1-22 387</inkml:trace>
  <inkml:trace contextRef="#ctx0" brushRef="#br0" timeOffset="114980.576">19922 9022 3483,'8'46'4644,"-1"-12"-516,-7-1 129,-3 12-3999,-1 7-129,-4 3 258,2 2-129,-5-7 0,0-1-258,-1-7 129,4-16-774,7-10-2193,1-16-1290,0-12-516,2-9 0</inkml:trace>
  <inkml:trace contextRef="#ctx0" brushRef="#br0" timeOffset="115415.601">19792 9041 4902,'41'65'4644,"-9"-27"-903,-7-13-258,8 9-4257,1-5 0,10 3 0,-3-3 516,0-5 387,-5 0 0,0-9 645,-1 3 129,-9-11 129,5 3-129,-11-10 0,3 0-387,-8-6-258,0-11 0,-7-5-129,-2-3 129,-5-8-258,-1-5 258,-2-6 0,-4-5 0,-1-7 129,2 6 0,-2-6-129,5 5 0,2 0 0,1 5-129,6 8-129,2 5-129,4 10-258,-3-2-516,7 19-1419,-5-4-2322,-1 4-387,-11 6-129</inkml:trace>
  <inkml:trace contextRef="#ctx0" brushRef="#br0" timeOffset="115692.617">20712 8937 5934,'6'80'4773,"0"-33"-774,-6-9 0,0 7-4644,0-3 387,2-2 0,-2-11 129,0-2 0,0-9 0,-1-5-387,1-13-1548,-13-4-1806,13 4-774,-7-31 387</inkml:trace>
  <inkml:trace contextRef="#ctx0" brushRef="#br0" timeOffset="116035.636">20680 8915 1161,'-2'-67'4128,"2"48"0,0 1-1548,0 0-1161,0 18-129,13-23-387,1 18-258,-4-7 129,13 10-129,-3-6 129,9 8-258,-1-4-129,6 4 129,-1 1-258,4 8-129,-5 1 0,-3 3 0,-4 3 0,-3 5 0,-8-1 129,-4 8 129,-10-5 129,0 10 0,-19-4 0,4 5-129,-12-3 0,-1-2 0,-4-1-387,-3-6 0,2 1-258,-6-11-387,10 7-1548,-12-11-2580,1-4-258,-9-1-387,-5-3 129</inkml:trace>
  <inkml:trace contextRef="#ctx0" brushRef="#br0" timeOffset="116659.672">18007 10672 645,'7'-3'3999,"-7"3"387,0 0-129,-3-14-2709,3 14-258,0 0 0,0 0 0,0 0-387,2 8 0,-2-8-387,2 20 0,0-2-129,3 10-129,1 7 0,5 11-258,-4 4 129,0 11-129,0-1-129,1 1-129,0 2-516,-8-15-903,5-4-2709,1-5-516,-5-11-258,3-10 129</inkml:trace>
  <inkml:trace contextRef="#ctx0" brushRef="#br0" timeOffset="117454.718">17830 11667 2451,'0'70'4257,"-6"-33"0,5 10-129,-5-2-3483,-1-4-258,5-1 0,-1-11-258,1-5-129,1-10 0,1-14-129,0 0-258,0-11 129,0-7-258,0-11-258,0-1 258,0-11-387,0-1 258,-5-10 129,5 4 258,-4-3 0,1 1 645,3 6 0,-3 4 258,3 10 0,-3 4 0,3 13 0,0 13 0,0 0 0,1 5-129,4 20-258,2 4-129,5 9 0,2 4 129,2 6-258,5 1 129,5 0 0,2-5 129,5-4-129,-1-9 258,6-4-129,-4-8 0,7-10-129,-2-5 0,1-4-129,0-8 0,-1-5 0,-5-4 0,-2-3 129,-7-4 258,1 2-129,-11-6 129,1 4 0,-9-6 0,0 1 129,-7-4-129,0 2 0,0 1-258,-5 2 0,-2 2 0,-2 1-129,3 5-387,-1-3-645,7 10-2322,1-2-1419,2-5-129,5-2-387</inkml:trace>
  <inkml:trace contextRef="#ctx0" brushRef="#br0" timeOffset="118011.749">20639 9786 5031,'0'12'4773,"7"0"-387,-7-12-387,9 20-3741,-3-1-129,1 0 129,3 9 258,-7-2-129,4 6 0,-4 5 258,4 7-129,-6 0-129,5 5 0,-3 4-516,-3-5-903,10 8-2322,-7-1-1161,-3-11-516,0 0-258</inkml:trace>
  <inkml:trace contextRef="#ctx0" brushRef="#br0" timeOffset="118667.787">20317 10860 6321,'19'20'4386,"4"4"-387,-19-5-903,8 6-3225,-3 4 0,4 11 0,0 4 387,-6 7-129,3 5 129,-3-3 129,3 2 129,-1-5-258,2-1 129,0-10-129,3-5 0,3-7-258,2-5 0,0-5 0,1-5 0,-1-3-129,-1-4 258,-2-5-129,-2 0 129,-1-1 0,-3-6 129,-10 7-129,14-18 129,-8 4-129,-1 1 0,-4 0-129,-1 1 0,0 1 0,0 11-129,-5-16 0,5 16 0,-14-5-129,4 2-258,10 3-645,-26 6-2193,10-3-1161,3 3-516,-7-6 387</inkml:trace>
  <inkml:trace contextRef="#ctx0" brushRef="#br0" timeOffset="119326.825">20253 10906 3483,'6'8'4644,"-6"-8"-516,26 5-129,-6 2-3225,5 2-903,8 2 129,9 8 0,3 3-129,2 9 129,0 7 0,-1 3 129,-2 4 129,-1 0-129,-1 6 129,-5-4 0,3 1 0,-2-8-129,-1-1 129,-1-6-129,-4-5-129,-1-7 0,-4-4 0,-5-8 0,-5-6 129,-6-3 0,-11 0 0,11-20 129,-11 2 0,-1-12-129,-6-3 129,-7-8 0,0-1-129,-6-5 129,3-5-129,0-2 129,5 1-258,0 3 129,7 2 0,2 2 0,3 4 0,5 6-258,-1 3 129,7 12-903,-9 0-2838,4 0-903,2 4-129,-8-5-516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1:37:18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69 7688 0 0,'0'0'349'0'0,"0"0"-2"0"0,0 0-179 0 0,0 0 78 0 0,0 0 61 0 0,0 0 12 0 0,0 0-21 0 0,0 0-90 0 0,6 5 295 0 0,19 17 2336 0 0,-12-12-2139 0 0,2 35-152 0 0,2 3-223 0 0,11 138 638 0 0,-36-96-1125 0 0,8-82 221 0 0,0-1 0 0 0,0 0 0 0 0,-1 0 0 0 0,0 0-1 0 0,0 0 1 0 0,-1 0 0 0 0,1 0 0 0 0,-2-1 0 0 0,1 1 0 0 0,-1 0-1 0 0,0-1 1 0 0,0 0 0 0 0,-1 0 0 0 0,0 0 0 0 0,-4 6-59 0 0,-57 28 1401 0 0,33-22-968 0 0,1-15-175 0 0,1-11 8 0 0,27 6-170 0 0,-2-4-16 0 0,-22-44-997 0 0,24 9-1597 0 0,6 26 794 0 0</inkml:trace>
  <inkml:trace contextRef="#ctx0" brushRef="#br0" timeOffset="466.006">4 134 12096 0 0,'0'0'264'0'0,"0"0"-8"0"0,-1-1-174 0 0,-1-1-124 0 0,2 1 74 0 0,-1 0 1 0 0,1 1 0 0 0,0-1 0 0 0,0 1 0 0 0,0-1 0 0 0,0 0 0 0 0,0 1 0 0 0,1-1-1 0 0,-1 1 1 0 0,0-1 0 0 0,0 0 0 0 0,0 1 0 0 0,0-1 0 0 0,1 1 0 0 0,-1-1-1 0 0,0 1 1 0 0,0-1 0 0 0,1 0 0 0 0,-1 1 0 0 0,0-1 0 0 0,1 1 0 0 0,-1 0-1 0 0,1-1 1 0 0,-1 1 0 0 0,1-1 0 0 0,-1 1 0 0 0,1 0 0 0 0,-1-1 0 0 0,1 1 0 0 0,-1 0-1 0 0,1-1 1 0 0,-1 1 0 0 0,1 0 0 0 0,0 0 0 0 0,-1 0 0 0 0,1 0 0 0 0,0-1-33 0 0,9-2 173 0 0,1 0 1 0 0,-1 0 0 0 0,1 1 0 0 0,0 1 0 0 0,0 0 0 0 0,0 0 0 0 0,0 1-1 0 0,4 0-173 0 0,35-2 723 0 0,278-26 1227 0 0,-215 16-1758 0 0,-104 10 62 0 0,5 0-2637 0 0,-14 2 761 0 0</inkml:trace>
  <inkml:trace contextRef="#ctx0" brushRef="#br0" timeOffset="1236.395">1162 65 8592 0 0,'-6'8'608'0'0,"7"10"56"0"0,3-9 809 0 0,-2 13 359 0 0,5 39 1 0 0,21 61-931 0 0,5 11-902 0 0,-28-104 0 0 0,-2-15 0 0 0,-1-1 0 0 0,0 0 0 0 0,-1 0 0 0 0,0 1 0 0 0,-1-1 0 0 0,-1 1 0 0 0,0-1 0 0 0,-2 9 0 0 0,-39 99 534 0 0,38-116-389 0 0,-1 0 0 0 0,0-1 1 0 0,-1 1-1 0 0,1-1 0 0 0,-1 0 0 0 0,0 0 0 0 0,0 0 0 0 0,0-1 1 0 0,0 0-1 0 0,-1 0 0 0 0,1-1 0 0 0,-1 0 0 0 0,0 0 0 0 0,1-1 0 0 0,-1 1-145 0 0,3-2 27 0 0,-1 0 0 0 0,1-1 0 0 0,0 1 0 0 0,0-1-1 0 0,0 1 1 0 0,0-1 0 0 0,0-1 0 0 0,0 1 0 0 0,0-1-1 0 0,1 1 1 0 0,-1-1 0 0 0,0 0 0 0 0,1 0 0 0 0,-1-1-1 0 0,1 1 1 0 0,0-1 0 0 0,0 1 0 0 0,0-1-1 0 0,0 0 1 0 0,0 0 0 0 0,-2-4-27 0 0,2 2-70 0 0,-1-1-1 0 0,1 1 1 0 0,1-1-1 0 0,-1 0 1 0 0,1 0-1 0 0,0 0 1 0 0,0 0-1 0 0,1 0 1 0 0,0 0-1 0 0,0-1 1 0 0,0 1 0 0 0,1 0 70 0 0,-1-6-294 0 0,3-56-1763 0 0,-1 47 1315 0 0</inkml:trace>
  <inkml:trace contextRef="#ctx0" brushRef="#br0" timeOffset="1703.521">875 138 12160 0 0,'0'0'264'0'0,"-1"0"-8"0"0,-2 0-151 0 0,2 0-33 0 0,1 0 7 0 0,0 0 1 0 0,0 0 24 0 0,0 0 100 0 0,0 0 41 0 0,0 0 10 0 0,0-14 441 0 0,1 11-631 0 0,0-1 0 0 0,1 1 1 0 0,0 0-1 0 0,0-1 1 0 0,0 1-1 0 0,0 0 1 0 0,0 0-1 0 0,1 0 1 0 0,-1 0-1 0 0,1 1 0 0 0,0-1 1 0 0,0 1-1 0 0,0-1 1 0 0,0 1-1 0 0,0 0 1 0 0,0 0-1 0 0,1 1 0 0 0,-1-1 1 0 0,1 1-1 0 0,-1-1 1 0 0,1 1-1 0 0,3 0-65 0 0,6-5 49 0 0,50-8 273 0 0,101-12 1003 0 0,37 25-813 0 0,-5-8-512 0 0,-95 1 14 0 0,-10 4 116 0 0,-83 5-130 0 0,-2 2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1:37:22.7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163 365 10056 0 0,'0'0'368'0'0,"0"0"-223"0"0,18-13 478 0 0,-16 12-553 0 0,-1 1-1 0 0,0 0 1 0 0,0 0 0 0 0,1 0 0 0 0,-1 0 0 0 0,0 0 0 0 0,1 0 0 0 0,-1 0 0 0 0,0 1-1 0 0,1-1 1 0 0,-1 0 0 0 0,0 1 0 0 0,0-1 0 0 0,1 1 0 0 0,-1-1 0 0 0,0 1 0 0 0,0-1-1 0 0,0 1 1 0 0,0 0 0 0 0,0 0 0 0 0,0 0 0 0 0,0-1 0 0 0,0 1 0 0 0,0 0 0 0 0,0 0 0 0 0,0 0-1 0 0,-1 0 1 0 0,1 1 0 0 0,0-1 0 0 0,-1 0 0 0 0,1 0 0 0 0,-1 0 0 0 0,1 1 0 0 0,-1-1-70 0 0,4 64 698 0 0,-27 40 724 0 0,9-63-1021 0 0,13-35-345 0 0,-1 0 0 0 0,0 0 0 0 0,0 0 0 0 0,-1 0 0 0 0,0 0 0 0 0,0-1 0 0 0,0 0 0 0 0,-1 1 0 0 0,0-1 0 0 0,0 0 0 0 0,-5 5-56 0 0,-14 12 254 0 0,21-20-235 0 0,0 0 0 0 0,-1 0 0 0 0,1 0 0 0 0,-1 0 0 0 0,0 0 0 0 0,0-1 0 0 0,0 1 0 0 0,0-1 1 0 0,-1 0-1 0 0,1 0 0 0 0,0 0 0 0 0,-1-1 0 0 0,0 1 0 0 0,1-1 0 0 0,-2 1-19 0 0,-39 6 21 0 0,41-7 22 0 0,-3-1-51 0 0,-4-12-174 0 0,8 8 124 0 0,1 0-1 0 0,0 0 0 0 0,0 0 0 0 0,0 0 1 0 0,0 0-1 0 0,1 0 0 0 0,0 0 0 0 0,0 0 1 0 0,0 0-1 0 0,0 0 0 0 0,1 0 0 0 0,-1 0 1 0 0,1 0-1 0 0,0 0 0 0 0,1-3 59 0 0,0 0-70 0 0,43-126-1265 0 0,14-13 1195 0 0,-35 73 97 0 0,-11 49 237 0 0,-13 23-180 0 0,1-1 1 0 0,0 1-1 0 0,0 0 1 0 0,0-1 0 0 0,0 1-1 0 0,0 0 1 0 0,1 0-1 0 0,-1 0 1 0 0,0-1-1 0 0,1 1 1 0 0,-1 1 0 0 0,0-1-1 0 0,1 0 1 0 0,-1 0-1 0 0,1 0 1 0 0,-1 1 0 0 0,1-1-1 0 0,0 1 1 0 0,-1-1-1 0 0,1 1 1 0 0,0 0 0 0 0,-1 0-1 0 0,1-1 1 0 0,0 1-1 0 0,-1 0 1 0 0,1 0 0 0 0,0 1-1 0 0,-1-1 1 0 0,1 0-1 0 0,0 1 1 0 0,-1-1 0 0 0,1 1-1 0 0,-1-1 1 0 0,1 1-1 0 0,-1 0 1 0 0,1-1 0 0 0,-1 1-1 0 0,1 0 1 0 0,-1 0-15 0 0,1 0 49 0 0,3 2 32 0 0,0 0 0 0 0,0 1-1 0 0,0 0 1 0 0,0 0 0 0 0,-1 0-1 0 0,1 0 1 0 0,-1 1 0 0 0,0-1-1 0 0,-1 1 1 0 0,1 0 0 0 0,-1 0-1 0 0,1 2-80 0 0,18 24 233 0 0,72 108 351 0 0,-91-135-562 0 0,9 17 98 0 0,1-2 1 0 0,0 0-1 0 0,2 0 1 0 0,0-2-1 0 0,6 5-120 0 0,84 68 376 0 0,-50-59-581 0 0,-53-32 241 0 0,0 1 1 0 0,-1-1-1 0 0,1 0 0 0 0,0 0 0 0 0,0 0 0 0 0,-1 0 0 0 0,1 0 1 0 0,-1 0-1 0 0,1 0 0 0 0,-1 0 0 0 0,1-1 0 0 0,-1 1 1 0 0,0-1-1 0 0,1 1 0 0 0,-1-1 0 0 0,0 1 0 0 0,0-1 1 0 0,0 0-1 0 0,0 1 0 0 0,-1-1 0 0 0,1 0 0 0 0,0 0 1 0 0,-1 0-1 0 0,1 1 0 0 0,-1-1 0 0 0,0 0 0 0 0,1 0 1 0 0,-1 0-1 0 0,0 0 0 0 0,0 0 0 0 0,0 0 0 0 0,-1 0 1 0 0,1 0-1 0 0,0 0-36 0 0,3-54 933 0 0,-6-230 172 0 0,4 245-1017 0 0,2 1 0 0 0,2 0 0 0 0,2 0 0 0 0,8-27-88 0 0,9 7-544 0 0,17 15-3053 0 0,-32 40 1603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1:37:24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287 235 7976 0 0,'0'0'364'0'0,"0"0"-8"0"0,0 20 405 0 0,6 1 167 0 0,-6 6-29 0 0,-10 113 1975 0 0,7-125-2768 0 0,-1 4 205 0 0,-1-1-1 0 0,0 1 0 0 0,-1-1 0 0 0,-1 0 1 0 0,-8 15-311 0 0,-76 122 727 0 0,50-87-500 0 0,-6-15-158 0 0,29-28-69 0 0,10-20 0 0 0,2-8-16 0 0,3-1-92 0 0,0-1-1 0 0,0 0 1 0 0,0 1-1 0 0,1-1 0 0 0,-1 0 1 0 0,1-1-1 0 0,1 1 0 0 0,-1 0 1 0 0,1-1-1 0 0,0 1 1 0 0,0 0-1 0 0,0-1 0 0 0,1 1 1 0 0,0-1-1 0 0,0 1 0 0 0,0-1 1 0 0,1 1-1 0 0,1-5 109 0 0,-2-11-91 0 0,13-105-812 0 0,12-89-1059 0 0,-7 134 1202 0 0,-5 33 458 0 0,-11 45 347 0 0,0 0-1 0 0,0 0 1 0 0,1 0-1 0 0,-1 0 0 0 0,1 1 1 0 0,0-1-1 0 0,0 1 0 0 0,0-1 1 0 0,0 1-1 0 0,1 0 1 0 0,-1 0-1 0 0,0 1 0 0 0,1-1 1 0 0,-1 1-1 0 0,1-1 1 0 0,0 1-1 0 0,-1 0 0 0 0,1 1 1 0 0,0-1-1 0 0,0 0 1 0 0,0 1-1 0 0,-1 0 0 0 0,1 0 1 0 0,0 0-1 0 0,0 1 1 0 0,0-1-1 0 0,0 1 0 0 0,-1 0 1 0 0,1 0-1 0 0,0 0 0 0 0,-1 1 1 0 0,1-1-1 0 0,-1 1 1 0 0,2 0-45 0 0,59 59 368 0 0,96 153 944 0 0,-93-133-1246 0 0,-8-23 113 0 0,5 6 338 0 0,-63-64-495 0 0,-1 1 1 0 0,0-1-1 0 0,0 0 0 0 0,0 1 0 0 0,1-1 0 0 0,-1 1 0 0 0,0-1 0 0 0,1 0 1 0 0,-1 0-1 0 0,0 1 0 0 0,1-1 0 0 0,-1 0 0 0 0,0 0 0 0 0,1 1 1 0 0,-1-1-1 0 0,0 0 0 0 0,1 0 0 0 0,-1 0 0 0 0,1 0 0 0 0,-1 1 0 0 0,0-1 1 0 0,1 0-1 0 0,-1 0 0 0 0,1 0 0 0 0,-1 0 0 0 0,1 0 0 0 0,-1 0 1 0 0,0 0-1 0 0,1 0 0 0 0,-1 0 0 0 0,1 0 0 0 0,-1-1 0 0 0,1 1 1 0 0,-1 0-1 0 0,0 0 0 0 0,1 0 0 0 0,-1 0 0 0 0,0-1 0 0 0,1 1 0 0 0,-1 0 1 0 0,1 0-1 0 0,-1-1 0 0 0,0 1 0 0 0,0 0 0 0 0,1-1 0 0 0,-1 1 1 0 0,0 0-1 0 0,1-1 0 0 0,-1 1 0 0 0,0 0 0 0 0,0-1 0 0 0,0 1 0 0 0,0-1 1 0 0,1 1-1 0 0,-1 0 0 0 0,0-1 0 0 0,0 1 0 0 0,0-1 0 0 0,0 1 1 0 0,0 0-1 0 0,0-1 0 0 0,0 1 0 0 0,0-1 0 0 0,0 1-22 0 0,8-39 107 0 0,-6 30 117 0 0,7-43 310 0 0,8-16 303 0 0,19-183 146 0 0,-25 198-1011 0 0,2 0 0 0 0,2 1 0 0 0,22-48 28 0 0,-31 82-174 0 0,8-11-1206 0 0,-9 17 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7:33.25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0,'13'19,"6"-1,0 0,1-1,1-1,1 0,0-2,1-1,0 0,1-2,0-1,1-1,0-1,10 1,35 11,-29-8,1-1,0-2,1-2,12 0,308-8,-225-12,51-15,-182 28,-5 0,0 1,-1-1,1 0,0 0,0 0,0 0,-1 0,1 0,0 0,0-1,0 1,-1-1,1 1,0-1,-1 0,1 1,-1-1,1 0,0 0,-1 0,0 0,1-1,-1 1,0 0,0 0,1-1,1-6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7:37.29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0 140,'161'-1,"138"-21,19-8,-291 28,0-2,-1-1,1 0,-1-2,-1-1,3-2,-2 0,1 2,1 0,0 2,0 2,0 0,0 2,0 1,27 2,-37-1,-16-1,1 0,0 1,0-1,0 1,0-1,0 1,0 0,0 1,0-1,0 0,0 1,0 0,0-1,-1 1,1 0,0 1,0-1,-1 0,1 1,-1-1,1 1,-1 0,0 0,0 0,1 0,-1 0,-1 1,1-1,0 0,0 1,7 48,-7-39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7:40.05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1 232,'58'-19,"-20"14,0 1,0 2,1 1,19 3,14 0,366-2,-427-1,-1 0,1-1,-1 0,0-1,0 0,0 0,0-1,0-1,-1 0,1 0,-1 0,-1-1,1-1,3-3,6-3,-6 5,0 0,0 1,1 1,0 0,0 0,0 2,1-1,-1 2,1 0,0 0,0 2,0-1,0 2,5 0,-3 0,0-1,0-1,0 0,0-1,0-1,-1-1,0 0,14-7,-11 5,74-19,-91 30,-6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8:50:56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4477 603 4464 0 0,'-15'0'96'0'0,"-1"0"16"0"0,-4 0 8 0 0,-2 0 8 0 0,-2 0-128 0 0</inkml:trace>
  <inkml:trace contextRef="#ctx0" brushRef="#br0" timeOffset="-3707.019">-509 549 2384 0 0,'-2'11'235'0'0,"-14"10"-245"0"0,16-21-98 0 0,0 0 0 0 0,0 5-317 0 0,0-5 361 0 0</inkml:trace>
  <inkml:trace contextRef="#ctx0" brushRef="#br0" timeOffset="-763.282">-227 462 2016 0 0,'0'0'84'0'0,"0"0"-40"0"0,0 0-109 0 0,0 0-57 0 0,0 0 14 0 0,0 0 11 0 0,4 0 17 0 0,19-4 179 0 0,-23 4 197 0 0,0 0 21 0 0,7 0 136 0 0,-7-1 8774 0 0,-13-2-9147 0 0,-33 2 118 0 0,44 1-68 0 0,-35 5 252 0 0,1-5-60 0 0,-64 4 358 0 0,39-8-464 0 0,16 0 362 0 0,-24 7-118 0 0,-10 2 22 0 0,24 0-18 0 0,53-5-392 0 0,-2 1-12 0 0,-39 3 16 0 0,-37 6 213 0 0,25 7-75 0 0,-130 10 877 0 0,98-10-976 0 0,-4 10 263 0 0,-27 14-114 0 0,36-12-45 0 0,8-2 90 0 0,26-9-117 0 0,-34 14 148 0 0,-34 8 56 0 0,33-12-4 0 0,-18 18-29 0 0,0 12-232 0 0,73-22 10 0 0,19-22-62 0 0,-25 23 78 0 0,23-5 336 0 0,6-14-464 0 0,3-15-22 0 0,0 0-1 0 0,1-1 0 0 0,1 1 0 0 0,0 0 1 0 0,-2 0-1 0 0,2 0 0 0 0,0-1 1 0 0,0 1-1 0 0,2 0 0 0 0,-2 0 0 0 0,0 0 1 0 0,1-1-1 0 0,1 1 0 0 0,0 0 1 0 0,0-1-1 0 0,-1 1 0 0 0,1 0 0 0 0,0-1 1 0 0,2 1-1 0 0,-1 1-6 0 0,97 60 297 0 0,20-11-41 0 0,-2-8-64 0 0,9-4-192 0 0,84 5 11 0 0,-36-23 200 0 0,-12-13-145 0 0,151 25-2 0 0,-146-17 111 0 0,132-13 34 0 0,-153-6-417 0 0,-8-3 792 0 0,498 4-328 0 0,-83-38-256 0 0,-268 22 296 0 0,-31-6-887 0 0,-167 12 530 0 0,-17 2 185 0 0,-1-2 0 0 0,0-1 0 0 0,-2-2 0 0 0,-1-1 0 0 0,34-12-124 0 0,38-1 118 0 0,52-36-168 0 0,-119 41 92 0 0,-8-11-32 0 0,-19 2 6 0 0,-17-10 264 0 0,-8 10-368 0 0,-13-2 142 0 0,2-22-44 0 0,-4 29-10 0 0,-5 23 0 0 0,2 1 0 0 0,0-1 0 0 0,-2 0 0 0 0,0 0 0 0 0,0 0 0 0 0,0 0 0 0 0,0 0 0 0 0,0 0 0 0 0,0 0 0 0 0,-2 0 0 0 0,2 0 0 0 0,-2 0 0 0 0,1 1 0 0 0,-1-1 0 0 0,0 0 0 0 0,0 0 0 0 0,-1 1 0 0 0,-1-2 0 0 0,-42-47 224 0 0,3 19-358 0 0,-5 10 56 0 0,-62-24 66 0 0,-15 11 12 0 0,-103-16 0 0 0,36 6 0 0 0,-56 36 0 0 0,103 5 0 0 0,-10-6 0 0 0,-153 3 0 0 0,69 3 0 0 0,1-2 0 0 0,181 4 0 0 0,0 2 0 0 0,0 2 0 0 0,-2 1 0 0 0,-18 3 0 0 0,-136-3 0 0 0,-96-3 11 0 0,-45 10 42 0 0,195 13-53 0 0,86-8 0 0 0,-271 20 0 0 0,178-13-192 0 0,145-20 194 0 0,-92 9-6866 0 0,40-9-761 0 0</inkml:trace>
  <inkml:trace contextRef="#ctx0" brushRef="#br0" timeOffset="988.339">2798 807 1008 0 0,'0'0'51'0'0,"0"0"-145"0"0,0 0-14 0 0,2 0 27 0 0,5 0 148 0 0,-5 0 358 0 0,-2 0 132 0 0,0 0 19 0 0,0 0 26 0 0,0 0 78 0 0,0 0 30 0 0,0 0 9 0 0,0 0-90 0 0,0 0-381 0 0,0 0-163 0 0,0 0-37 0 0,0 0-112 0 0,0 0-17 0 0,0 0 6 0 0,10-13-118 0 0,14-17 140 0 0,-23 28-138 0 0,-1 2-163 0 0,11-6-981 0 0,13-6 3517 0 0,-23 12-2086 0 0,9 0-1321 0 0,-9 0-572 0 0</inkml:trace>
  <inkml:trace contextRef="#ctx0" brushRef="#br0" timeOffset="1976.434">3190 200 6416 0 0,'0'0'141'0'0,"0"0"23"0"0,0 0 13 0 0,0 0 21 0 0,-4 15 804 0 0,7 28 554 0 0,3-15-996 0 0,1-4-204 0 0,29 39 914 0 0,-12-10-326 0 0,19 86 665 0 0,-25-64-1464 0 0,1 51 151 0 0,-18-94-222 0 0,-1-31 27 0 0,0-1 26 0 0,0 0 1 0 0,-1 0-22 0 0,-38-15-868 0 0,-16-37-834 0 0,-27-17 1165 0 0,40 41 50 0 0,28 18 226 0 0,12 9 112 0 0,1-1 0 0 0,-1 1 1 0 0,0 0-1 0 0,1-1 1 0 0,-1 1-1 0 0,0 0 0 0 0,0 0 1 0 0,0 1-1 0 0,0-1 0 0 0,1 0 1 0 0,-1 1-1 0 0,0-1 0 0 0,-1 1 1 0 0,1-1-1 0 0,0 1 0 0 0,0 0 1 0 0,0 0-1 0 0,0 0 0 0 0,0 0 1 0 0,0 0-1 0 0,0 0 0 0 0,0 1 1 0 0,0-1-1 0 0,0 1 0 0 0,0-1 1 0 0,0 1-1 0 0,0 0 0 0 0,0 0 43 0 0,-3 0 24 0 0,4-1 156 0 0,1 0 63 0 0,0 0 12 0 0,0 0-26 0 0,0 0-110 0 0,0 0-45 0 0,0 0-8 0 0,0 0 12 0 0,0 0 61 0 0,0 0 21 0 0,7-1 189 0 0,56-36 850 0 0,-19 7-1078 0 0,93-29 265 0 0,-35 19-133 0 0,0-2 471 0 0,-57 23-152 0 0,-36 13-439 0 0,-8 5 3 0 0,-1 1 38 0 0,0 0 1 0 0,0 0-9 0 0,0 0-46 0 0,0 0-22 0 0,0 0-2 0 0,0 0-32 0 0,0 0-144 0 0,0 0-94 0 0,0 0-10 0 0,0 0 6 0 0,-9 7-2429 0 0,9-6-2489 0 0</inkml:trace>
  <inkml:trace contextRef="#ctx0" brushRef="#br0" timeOffset="2754.619">3813 722 9168 0 0,'0'0'266'0'0,"0"0"1"0"0,-2 0-171 0 0,-2 0 1 0 0,-1 1 0 0 0,1-1-1 0 0,0 0 1 0 0,-1 0 0 0 0,1-1 0 0 0,-1 1-1 0 0,1-1 1 0 0,0 0 0 0 0,-1 0 0 0 0,1-1-1 0 0,0 1 1 0 0,0-1 0 0 0,0 0 0 0 0,0 0-1 0 0,0 0 1 0 0,1-1 0 0 0,-1 1 0 0 0,1-1-1 0 0,-1 0 1 0 0,1 0 0 0 0,-1-2-97 0 0,-12-35 211 0 0,12 10 493 0 0,13-12-32 0 0,-4 28-441 0 0,21-24 39 0 0,29-1-67 0 0,-52 37-180 0 0,0 1-32 0 0,0-1 1 0 0,1 0-1 0 0,0 1 0 0 0,-1-1 1 0 0,1 1-1 0 0,0 0 1 0 0,-1 1-1 0 0,1-1 0 0 0,0 0 1 0 0,0 1-1 0 0,0 0 0 0 0,-1 0 1 0 0,1 0-1 0 0,0 1 0 0 0,0-1 1 0 0,0 1-1 0 0,-1 0 0 0 0,1 0 1 0 0,0 0-1 0 0,-1 0 1 0 0,1 1-1 0 0,0 0 9 0 0,31 15 255 0 0,-31-13-251 0 0,0 0 1 0 0,0 0-1 0 0,-1 0 1 0 0,1 0 0 0 0,-1 0-1 0 0,0 1 1 0 0,0-1-1 0 0,0 1 1 0 0,-1 0 0 0 0,0 0-1 0 0,0 0 1 0 0,0 0 0 0 0,1 5-5 0 0,7 26 12 0 0,-10-31-17 0 0,0-2 16 0 0,1 0-1 0 0,-1 0 1 0 0,0 0 0 0 0,0 0 0 0 0,-1 0 0 0 0,1 0-1 0 0,0 0 1 0 0,-1 0 0 0 0,0-1 0 0 0,0 1-1 0 0,1 0 1 0 0,-2 0 0 0 0,1-1 0 0 0,0 1 0 0 0,-1 0-1 0 0,1-1 1 0 0,-1 0 0 0 0,-1 2-11 0 0,-27 33 451 0 0,10-20 78 0 0,18-15-314 0 0,-32 14 86 0 0,7-16 70 0 0,-99-22 132 0 0,88 9-664 0 0,-5-15-1547 0 0,42 27 1302 0 0,0-2-312 0 0,1-1-2258 0 0,0-14-1158 0 0</inkml:trace>
  <inkml:trace contextRef="#ctx0" brushRef="#br0" timeOffset="3032.281">4258 558 7968 0 0,'0'0'224'0'0,"0"0"56"0"0,0 0-280 0 0,0 0 0 0 0,0 0 0 0 0,0 0-3360 0 0</inkml:trace>
  <inkml:trace contextRef="#ctx0" brushRef="#br0" timeOffset="3436.487">4160 586 10680 0 0,'0'0'241'0'0,"0"0"38"0"0,0 0 11 0 0,0 0-28 0 0,0-2-169 0 0,-9-13-70 0 0,-2-32 193 0 0,20 15-1252 0 0,38-13 414 0 0,40 13 989 0 0,-46 23 30 0 0,-39 8-379 0 0,1 0 0 0 0,0 0 0 0 0,-1 0 0 0 0,1 0 0 0 0,0 1-1 0 0,-1-1 1 0 0,1 1 0 0 0,0 0 0 0 0,-1 0 0 0 0,1 0 0 0 0,0 0 0 0 0,0 0-1 0 0,-1 1 1 0 0,1-1 0 0 0,0 1 0 0 0,-1 0 0 0 0,1-1 0 0 0,1 2-18 0 0,20 4 208 0 0,-4 30-16 0 0,-20-20-66 0 0,-1 1 1 0 0,0 0 0 0 0,-1-1 0 0 0,-1 1 0 0 0,-1-1 0 0 0,0 0 0 0 0,-6 14-127 0 0,-16 30 1002 0 0,18-49-817 0 0,7-8-144 0 0,0-1-1 0 0,0 0 1 0 0,-1 0-1 0 0,1 0 1 0 0,0 0-1 0 0,-1 0 1 0 0,1 0-1 0 0,-1-1 1 0 0,0 1-1 0 0,0-1 1 0 0,0 1-1 0 0,0-1 1 0 0,0 1-1 0 0,0-1 1 0 0,0 0-1 0 0,0 0 1 0 0,0 0-1 0 0,-1 0 1 0 0,1-1-1 0 0,0 1 1 0 0,-1 0-1 0 0,1-1-40 0 0,-29-15 460 0 0,-6-15-82 0 0,-8-38-1430 0 0,22 25 712 0 0,-5-9-4583 0 0,23 38 866 0 0</inkml:trace>
  <inkml:trace contextRef="#ctx0" brushRef="#br0" timeOffset="4055.448">4262 0 9184 0 0,'0'0'208'0'0,"0"0"33"0"0,0 0 14 0 0,0 0-115 0 0,0 0-487 0 0,1 11-1406 0 0,-1-10 1781 0 0,9 12-2139 0 0,-2-6 3806 0 0,1 6 2492 0 0,-12 10-3085 0 0,4 40-567 0 0,41 25-11 0 0,70 39 332 0 0,-33-41-307 0 0,-43-46-521 0 0,-24 5 560 0 0,-10-23-273 0 0,-8 3 116 0 0,-2-8 105 0 0,8-17-472 0 0,1 0 0 0 0,0 0-24 0 0,0 0-109 0 0,0 0-80 0 0,0 0-25 0 0,0 0-2 0 0,0-1-53 0 0,-4-30-1418 0 0,-2 19-2474 0 0,6 10-537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7:47.8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42,'22'1,"46"-1,0-3,47-8,50-7,1 7,159 11,-143 2,220-2,-306 16,-88-12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7:50.2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9,'689'0,"-647"-6,-31 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7:54.50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1 115,'233'-10,"-118"-2,57-6,-51 3,-31-11,58 26,-67-28,-60 22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7:57.2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4,'66'11,"36"-7,-1-5,24-5,94-2,-74 11,-37 23,-1-28,-55-22,-40 17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7:59.43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1 326,'24'-22,"1"1,0 0,2 2,28-16,14-9,-34 22,1 3,1 0,0 3,1 1,1 1,20-3,70-3,-48-1,-70 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1:38:01.87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0 150,'31'-18,"-21"15,-1 0,1 1,0 0,0 1,0 0,-1 0,1 1,0 1,6 0,53-1,197-56,-77-3,-47 53,-84 8,71-2,-118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4:53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626 5 12,'0'0'14,"12"-5"-1,-12 5 1,12-2 2,-12 2 0,0 0-1,10 2-2,-10-2 0,0 0-4,0 0-2,0 0-3,0 0-2,0 0-1,0 0 0,0 0-1,0 0 0,0 0 0,0 0 0,0 0 0,-5 14 1,0-3 0,-6 4 0,-3 9 0,-9 9 1,-6 10 0,-10 10 1,-7 9 0,-7 5-1,-3 4-1,-2 1 2,2-1-2,3-3-2,4-11-2,10-6-1,5-14-6,10-4-15,7-11-5,7-10-2,10-12 1</inkml:trace>
  <inkml:trace contextRef="#ctx0" brushRef="#br0" timeOffset="471">23 442 3,'0'0'18,"0"0"0,0 0 1,10 2-10,-10-2-5,0 0 2,13 5 2,-13-5 0,0 21 1,-4-3 0,2 11 0,-5 2-1,2 10-2,-4 2-1,2 6-2,1-1 0,1-1-2,4-5 0,6-6 1,7-8-2,12-10 1,9-11 0,10-8 0,7-10-1,8-4 1,4-7 0,3-1 0,-1-3 0,-4 1 0,-6 1 1,-7 5-1,-6 1 0,-8 5 1,-8 0-1,-6 4 0,-5 3-1,-5 1-1,-9 5-1,12-3-6,-12 3-15,13 5-6,-13-5-3,0 0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10:38.515"/>
    </inkml:context>
    <inkml:brush xml:id="br0">
      <inkml:brushProperty name="width" value="0.05292" units="cm"/>
      <inkml:brushProperty name="height" value="0.05292" units="cm"/>
      <inkml:brushProperty name="color" value="#7F7F7F"/>
    </inkml:brush>
  </inkml:definitions>
  <inkml:trace contextRef="#ctx0" brushRef="#br0">14912 12046 774,'0'10'3483,"0"-10"0,0 0-903,0 0-2193,0 0 0,0 18 258,0-18 0,0 16 258,0-16 0,-5 22 258,5-22-258,-9 22 129,9-22-258,-7 26 0,2-14-258,5 6-129,-4 0-129,3 7 0,-1 2-129,-1 9-129,-1 2 258,-1 5-258,-1 4 129,-2-3-258,-2 1 387,-1-3-258,0-1 258,0-6-129,1-6-129,3-6 0,2-2 0,2-7-258,4 2-516,-1-16-903,12 2-2709,2-2-387,0-11 0,3-5 130</inkml:trace>
  <inkml:trace contextRef="#ctx0" brushRef="#br0" timeOffset="712.04">14752 12019 645,'0'0'2451,"0"0"-2064,6-4-387,-6 4 129,20-19 645,-5 7 129,-3-3 645,8 6 129,-7-7 0,9 7 129,-9-1-387,10 7-258,-5-1-258,5 4-387,-1 0-258,2 5-258,4 2 0,0 3 0,1 0 0,-1 1 0,-2 1 0,-3 3 0,1-5 0,-3 4 0,-6-1-129,-1-1 129,-3-1 0,-11-11 0,15 20 0,-15-20 0,5 20 0,-5-8 0,0-2 0,-5 3 0,-3 1-129,1 0 129,-4-2 0,-1 2 0,-2-2 129,-2 0 0,-1 0 129,-2-1-129,-3 0 129,0-1-129,-3-1 0,2-1-129,2-1 0,-1 2 129,0-4-129,3-2 0,2 1-129,1-3 0,5 4-387,-3-5-1419,2-5-1935,12 5-516,-3-15 258</inkml:trace>
  <inkml:trace contextRef="#ctx0" brushRef="#br0" timeOffset="1568.089">16040 12008 645,'23'0'3741,"0"0"129,-20-12-387,-3 12-3354,14-10-258,-14 10-129,0 0 0,0 0 129,0 0 129,0 0 258,-12 0 258,-8 0 129,2 7 129,-8 2 0,1 6-129,-12 2 0,3 5-258,-5 7-129,0 2-129,-6 4-129,-2 5 129,-2 1-129,1 3 0,0 2 258,0 4-129,5-1 0,5 0-129,5 2 258,8 2-129,9-2 129,10 4 0,6-6 0,9-2 258,10-5-258,9 4 129,4-12-129,7 2 0,-2-10 0,9-3 0,-4-6 0,3-1-129,-3-6 0,1-1 0,-5-8 129,1 1-129,-6-2 0,-1-3 129,-5-3-129,0 3 129,-9-4-129,-2 2 129,-4 0-129,-12 5-258,12-2 0,-12 2-645,0 0-1290,0 0-2580,0 0 129,0 0-774,-12-12 388</inkml:trace>
  <inkml:trace contextRef="#ctx0" brushRef="#br0" timeOffset="4333.246">16001 12342 1032,'0'-11'1677,"0"11"-516,4-14 0,-4 14 258,0 0 129,0 0-129,0 0 129,0 0-258,0 0-258,0 0-258,0 0-387,12-2 0,-12 2-129,0 0 0,10 12 129,-4 2-258,-1 1 129,2 6-129,0 4 258,3 6-387,-2 4 258,0 6-258,5 4-129,-5 3 129,4 1 0,0-3 129,-2-7 0,0 1 129,0-4-129,0-7 129,-3-11 0,1-1 0,-8-17 0,15 10 0,-15-10-258,13-5 0,-5-12 129,0-5-129,-1-7 0,2-4 0,1-6 0,0-1-129,1-6 258,1-2 0,-1 0-258,0 0 258,2 2-258,0 6 258,-1 0-258,0 6 258,0 3-258,-1 7 129,0 1 129,2 7 0,-3 1 0,0 1 0,-1 2 0,-9 12-129,14-15 129,-14 15 0,0 0-258,12 0 0,-12 0-129,2 10-258,2 3-774,-6-2-2064,-2 1-1161,0 1-129,4-13 0</inkml:trace>
  <inkml:trace contextRef="#ctx0" brushRef="#br0" timeOffset="4794.273">16577 12355 2967,'13'-11'4257,"-13"11"-129,0 0-2064,10 10-774,-10 7 0,3 9-516,-3 3 0,5 12-258,-5 1 129,4 9-258,-3-4 0,3 7 129,-2-6-258,2-2 129,-4-7-129,2-7-129,0-6-387,-2-26-774,12 15-2451,-12-15-903,8-22-516,-3-7-129</inkml:trace>
  <inkml:trace contextRef="#ctx0" brushRef="#br0" timeOffset="5228.299">16625 12314 2451,'0'0'4257,"17"0"-516,-4-7-258,7-4-2967,10 3-129,0-7 0,5 4-258,-1-3-129,4 1 129,-4 5-129,2 2 129,-2 3 0,-3 3 0,-1 0 129,-3 5-129,-4 5 129,-3 4 0,-7-2 0,-3 5 129,-10-3 0,-1 6 258,-19-5-129,-1 6 0,-15-6 129,1 3-129,-10-7 0,2 4-129,-2-8 0,0 1-258,4-4 0,6-3-258,7-1-387,2-1 0,26 1-387,-26-8-387,26 8-1806,0 0-1677,11-7-129,3 6 0</inkml:trace>
  <inkml:trace contextRef="#ctx0" brushRef="#br0" timeOffset="5769.33">16976 12617 645,'0'0'4128,"0"0"129,-12-14-258,12 14-2322,13-5-1032,-13 5-258,29 0-129,-10 0 0,8 3 129,1-2-129,6 2 129,-1-3-129,8 6 129,-2-4-129,1 4 129,1-3-258,-1 0 0,-5 1-129,-1-1 0,-5 1 129,-3-1-258,-7-3 129,-4 0-129,-15 0-387,13 2-129,-13-2-774,0 0-1677,0 0-1419,-11 0 0</inkml:trace>
  <inkml:trace contextRef="#ctx0" brushRef="#br0" timeOffset="6288.359">17363 12499 1548,'12'8'4128,"-12"-8"129,22 5-387,-3-1-3354,-2-4-129,8 5 258,-5-5-387,9 8 129,-4-5 129,7 3-129,-5-4 0,3 5 0,-2 0-129,3 3 0,-4-4 0,1 2-258,-5 0 0,0-1 129,-6 5-129,-5-2 0,-12-10 0,14 19 0,-14-7 129,-6 1 0,-7 0-129,-5 3 129,-7-2 129,-2 2 0,-8 0-129,0 3 0,-3-2-129,2 0 129,-2 0 0,2-5-129,2 2-129,3-4 129,6 0 0,2-6 0,7 0-129,0-4-258,16 0-387,0 0-1290,-9-15-2451,17 8-129,5-8-258</inkml:trace>
  <inkml:trace contextRef="#ctx0" brushRef="#br0" timeOffset="7280.416">18008 12269 2193,'9'-3'3354,"-9"3"129,0 0-2967,0 0 0,0 0-129,16 10 387,-16-10 129,8 25 0,-4-12 258,5 10-129,-8-5-129,10 14-129,-8-2-258,6 8-129,-6 3 0,7 4-129,-2-1 0,-1 5-258,0-3 129,1-1 0,0-2-129,0-3 129,1-7-129,-2-3 129,2-8-258,-2-5 258,-7-17-129,12 12 129,-12-12-129,13-17 0,-6-4 0,0-6 0,1-9 0,3-3 0,0-10 0,3-4 0,0-2 129,5 2 0,-3-6-129,5 6 0,-1 5 129,0 4 0,-1 7-258,1 7 258,-2 5-258,0 5 129,-3 8-129,-1 0-258,0 10-387,-14 2-774,18-11-2451,-18 11-516,0 0-258</inkml:trace>
  <inkml:trace contextRef="#ctx0" brushRef="#br0" timeOffset="8216.468">18462 12651 5934,'13'10'4515,"13"-3"-129,-13-7-516,6 0-3999,0-5 0,4-4-129,-1 2 0,1-1 129,-1 0 129,-1-4 0,-1 1 129,0-1 0,-2 4-129,-3-4 129,-3 0-129,-4-2 258,-1 1-258,-6 2 0,-1 11 0,-5-17 0,-6 12 0,-3 1 0,-5 4 0,-3 0-258,-2 6 258,0 6 0,-3 3 0,2 2 258,0 3-258,-1 3 129,9 6 0,-3 0 0,7 3 129,1-1 0,8 2-129,4 0 0,0 0 129,10-3-258,7-7 0,6-6 0,4-9 0,6-5-258,1-4 0,6-13 0,-2-10-129,7-3-129,-6-6 129,3 0 0,-8 0 129,-3 1 0,-6 0 129,-5 6 0,-5 7 129,-4 4-387,-4 3 129,-7 12 129,0 0-129,0 0 129,0 0 129,0 0 0,12 16 129,-10-3 0,2 6 0,0-2 129,5 2-129,-2 4 129,3 1-258,1-2 0,1-1 129,-3-1-129,3 1 129,-4-4 0,0 0 129,-8-17 0,9 20 129,-9-20 0,0 0 0,0 0-258,0 0 129,0-12-129,-3-3 0,-1-4 0,2-8 0,0 1 0,2 2 0,0-6 129,2 4-129,7-3 0,4 7 0,0-1-129,3 10 0,2-2 0,0 3-129,2 7-258,-4-4-258,10 11-1161,-8 5-2580,1-7-258,5 3-258</inkml:trace>
  <inkml:trace contextRef="#ctx0" brushRef="#br0" timeOffset="8909.509">19458 12286 4386,'0'0'4515,"0"0"-516,0 0-129,0 0-3870,0 19 0,4-2 129,1 5 129,-5 2 258,7 12 0,-7-4 387,6 8-258,-6-5 0,4 9-258,-4-3 258,2 7-387,-2-8 129,2-2-258,-2-5 0,0-6 0,0-8-129,0-7 0,0-12-129,12-5-129,3-12-129,4-9 0,8-3 129,1-2 0,4-1 0,0 2 129,1 6 129,-3 6 0,-3 10 0,-3 8 129,-6 3 0,-2 10-129,-3 7 0,-1 4 129,-6 3-258,0 5 258,-3-3-129,0 0 129,-3-8 129,0 4 129,-2-5 0,-5-1 0,-9-8 0,2-1 0,-11-7 0,-1 5-129,-5-7-129,-1-1-129,-4-1 129,0-7-258,2 0 0,-2 1-258,9 5-387,-9-17-1806,11 10-2064,4-4-387,4-2-387,10-2 517</inkml:trace>
  <inkml:trace contextRef="#ctx0" brushRef="#br0" timeOffset="9884.564">20099 12383 3225,'25'-15'3096,"-20"7"129,12 6-2838,-4 2-774,2 0 387,1 2 387,-3 6 129,3 7 387,-9-1 129,6 11 129,-7-1 129,5 10-129,-11 4-129,3 8-516,-3 4 0,-6 4 0,-8-5-129,3 0-129,-6-7 0,1-4-129,0-10-258,2-15-516,14-13-516,-16-6-645,18-10-903,-1-19-387,14-1-129,-3-17 0,10 1 1032,-3-3 775</inkml:trace>
  <inkml:trace contextRef="#ctx0" brushRef="#br0" timeOffset="10311.589">20258 12530 1,'22'-82'1160,"-14"54"259,-6 3 0,-2 7-387,0 7 258,0 11-387,0 0 129,-16-8 0,16 8 516,0 0-258,-9 10 129,9-10 129,-3 27-387,3-27 0,0 27-387,3-11 258,6 8-645,0-1 0,3 8-258,3 0 0,2 2-258,2 5 129,1 0 129,0 2 0,2-5 0,-2 2 0,1-4 0,0-4 0,-1-1 0,-2-10 0,0-3 0,-1-8-129,-1-2 0,-3-5 129,2-9-129,-5-9 129,-1-6 0,-1-7 129,-1-6-129,-2-4 0,0-5-129,-2-9 129,0-1 0,-1-1-258,0 0 129,3 2-129,-3 4 0,5 7-387,-3 0 0,8 17-774,-9-1-1290,4 13-2064,5 10-129,-12 5-258</inkml:trace>
  <inkml:trace contextRef="#ctx0" brushRef="#br0" timeOffset="10661.609">20872 12426 7611,'-12'12'4773,"12"-12"-258,-14 29-387,12-9-4257,-1 14 0,1 6-258,0 9 129,0 7 129,-2 4 129,2-2 129,0-4 0,1-2 129,-4-11-129,5-6-129,5-9-1032,-5-26-2580,0 0-903,20-20-258,-9-18-258</inkml:trace>
  <inkml:trace contextRef="#ctx0" brushRef="#br0" timeOffset="11072.633">20856 12417 5805,'-2'13'4644,"2"-13"0,17-4-645,0 0-3354,7-4-645,6 2 129,4-2-258,2 1 258,-2 1-129,3 6 129,-5 0 0,0 2 0,-4 6 129,-2 5-129,-2 1 0,-6 3 0,-5 3 0,-3 1 0,-8-6 258,-2 6-258,-5-7 387,-7 6-258,-11-7 129,0 5-129,-9-5 129,-1-1-258,-5-2-129,0-2 0,3-2-129,1-4-129,7 3-516,-5-10-1032,18 3-2838,14 2-129,-15-9-516,15 9 129</inkml:trace>
  <inkml:trace contextRef="#ctx0" brushRef="#br0" timeOffset="11532.659">21703 12269 1161,'0'0'3612,"0"11"129,-8-8-258,8-3-2967,-1 20-516,-5-3 516,5 9 387,-7-1 258,8 9-129,-11-3 258,11 13 0,-8 4-129,7 12-258,-10-1-129,4 8 0,-6-5-516,5 3 129,-7-8-258,4-2 129,-2-14-129,3-6-129,3-9-258,-4-14-387,11 2-1032,0-14-1935,-13-1-1161,12-9-258,1-10-129</inkml:trace>
  <inkml:trace contextRef="#ctx0" brushRef="#br0" timeOffset="12115.693">21972 12536 1806,'0'0'3354,"0"0"129,0 0-129,0 0-3096,0 0-387,0 14 387,0-14 516,4 14 129,-4-14 387,5 18-129,-5-7 0,7 13 129,-4-4-516,6 8-258,-3 4-129,9 2-129,-2 6 0,4 1 0,-2-3 0,6 2 129,-3-8-129,0-1 0,-1-8-129,-2-2 0,-3-9 0,0-3-129,-12-9 129,15 0-129,-15 0 0,12-17 129,-9-4-129,3-8 129,2-9-129,0-4 129,2-5-129,3-2 0,0 3 0,1-3-129,6 8-129,-4 0-387,9 16-645,-11-11-1032,8 13-2451,0 6-129,-4-4-258</inkml:trace>
  <inkml:trace contextRef="#ctx0" brushRef="#br0" timeOffset="12440.711">22654 12559 6708,'2'67'5289,"-2"-30"-387,0 0-258,-5 10-2064,1-3-2709,-4 2 258,0 3-258,1-4 129,-3-1 0,3-5 129,1-3-129,4-7 129,2-8-387,0-21-645,11 11-2838,1-13-1032,0-18-258,3-6-387</inkml:trace>
  <inkml:trace contextRef="#ctx0" brushRef="#br0" timeOffset="12852.735">22661 12559 9159,'0'0'5031,"7"-5"-516,8-2-129,6-3-4257,2 3-387,1-2 129,7 2-129,-1 4 258,2-1-129,0 4 129,-2 0 129,-2 6 0,-3 2-129,-3 4 129,-7 3-129,-2 3 0,-5 1 0,-5-3 0,-3 5 129,0-2 0,-12-2 0,-1 2 129,-8-3-129,-1-2 129,-8-3 0,0 2-258,-2-1-129,-5-9-387,9 9-1935,-5-10-2064,0-2-645,9-7-129,3-7 0</inkml:trace>
  <inkml:trace contextRef="#ctx0" brushRef="#br0" timeOffset="13384.765">23166 12186 5676,'11'21'4515,"-11"-21"-129,20 23-258,-2-6-3870,-3 1-129,6 5 258,1-1 0,8 7 129,-2 0 129,8 10-129,-3-3 258,6 8-258,-6-1-129,4 7-129,-6 2 0,-2 3-129,-5-3 0,-6 3-129,-6-3 0,-5 0 129,-7 1 0,-2 1 258,-16-4-258,-4-4 0,-12-1 0,-3-3 0,-5-3-129,-6-2-258,1-4-516,-12-18-1677,4 6-2193,0-11-387,0-7-258,2-3-258</inkml:trace>
  <inkml:trace contextRef="#ctx0" brushRef="#br0" timeOffset="14563.833">14013 13530 1032,'0'0'3354,"0"0"258,1 17-1806,-1-17-645,0 19 0,0-19 129,0 34 129,-6-19-258,6 14 129,-7-1-387,6 14 0,-8 3-258,3 14-129,-4 3-129,4 6-258,-6 7 129,0 3-258,-2-3 129,2-3-129,0-7-387,-1-19-258,12 2-1677,0-21-1677,1-27-645,0 0-129,0-14 388</inkml:trace>
  <inkml:trace contextRef="#ctx0" brushRef="#br0" timeOffset="15083.862">13811 13629 6321,'0'-10'4386,"0"-7"-516,16 3-258,4-3-3741,4 0-258,-1-3 0,8 3 129,-4 0 0,2 6 258,-1 2 129,-3 3 129,1 6 0,-7 0 129,4 10 0,-4 9 0,-2 6-129,0 1 0,-3 5-129,-1 0 0,-3 5 129,-6-4 0,1 2 129,-5-5-129,-5-1 258,-8-7-129,-2 4 129,-10-9-258,2 1 129,-8-3-258,-4-3 0,0-4-129,-2 2 129,0-4-258,0-2 129,1-1 0,2-2-129,4 0 0,1 2-129,8 3-516,-3-8-774,13 3-2709,11 0-387,-14-9-129,14 9 0</inkml:trace>
  <inkml:trace contextRef="#ctx0" brushRef="#br0" timeOffset="15616.893">14566 13533 5289,'17'-13'4515,"-17"13"-516,7-16-258,-7 16-3483,0-13-387,0 13 129,0 0 129,-9 0 129,9 0 129,-24 10 129,13 6 129,-13-3 0,5 11 0,-10-2-129,4 11 258,-8-1-387,2 11 0,-4 3-258,-1 5 0,0 5 0,0 5-129,-1 6 0,5 5 129,1 1-129,7 4 0,5-2 0,5-2 129,10-7-258,4-4 258,9-11-258,6-6 129,9-8 0,3-9-129,5-2 0,1-9 0,1-1-129,-3-6-129,3 0-129,-6-10-387,5 8-387,-12-11-1419,0-3-1806,-3-1 0,-3-9-387</inkml:trace>
  <inkml:trace contextRef="#ctx0" brushRef="#br0" timeOffset="16155.924">14520 13969 5934,'0'0'4386,"0"0"-258,0 0-387,0 0-3354,1 9-258,-1 3 0,3 8 129,-3 2 129,6 10 129,-2 0 129,6 11-129,-7-6 258,10 9-258,-6-5-129,7 4-129,-5-5-129,1-4 0,-2-8 0,1-6 0,1-5-129,-10-17 0,20 3 0,-8-10 0,4-15 0,1-12-129,3-3 129,4-10 0,-2-5 0,0-1-129,-1-2 0,-1 1 258,-3 6-129,-1 4 129,-4 8-258,0 4 258,-3 8-258,-2 6 129,-7 18-258,13-16-258,-13 16-774,2 8-2193,-2 5-903,0 3-516,0-1-258</inkml:trace>
  <inkml:trace contextRef="#ctx0" brushRef="#br0" timeOffset="16460.941">15016 13955 8514,'3'49'4515,"-3"-20"-129,-2 4-903,-1 18-3354,-5 3 129,1 9 129,-4-1 0,4 4 0,-5-9-129,6-3 0,-1-10-387,0-18-516,10-2-1677,-3-24-2193,0 0-129,15-19-516,-8-15 129</inkml:trace>
  <inkml:trace contextRef="#ctx0" brushRef="#br0" timeOffset="16879.965">15001 14042 3612,'0'0'3999,"0"0"-129,-14-19 0,14 19-2967,2-17-129,7 5-258,8 2 129,-3-9 129,10 2 0,-3-7-129,8 3-129,-2-3-129,5 7 0,-5-3 0,3 8-258,-4 2 129,-3 7-129,-1 3 0,-4 1 0,-4 10-129,-1 2 129,-5 8 0,-4-1 0,-4 6 0,0-1-129,-12-1 258,-3 5-129,-7-3 258,-1-1-258,-8-9 387,-1 3-387,-7-8 0,5-2 129,-1-6-129,3-1-129,5-2-258,1-2-129,13 2-903,-6-12-2322,19 12-1032,-3-20-387,5 7-387</inkml:trace>
  <inkml:trace contextRef="#ctx0" brushRef="#br0" timeOffset="17525.002">15449 14321 1935,'-13'-10'3870,"-3"-2"129,16 12 0,0 0-2967,0-12 129,7 12-129,-7 0-129,27-5 258,-12-7-258,17 12 129,-5-8-129,10 8-387,-1 0-258,5 0 0,-2 8-258,0 0-129,2 8-258,-10-10-516,5 15-387,-14-13-2064,2-1-1290,-1-1-129,-4-6-258</inkml:trace>
  <inkml:trace contextRef="#ctx0" brushRef="#br0" timeOffset="18021.03">15789 14023 9030,'5'21'4902,"-5"-21"-774,18 20 129,-3-10-4386,3 7-387,2 0 129,4 2 129,0-2 129,3 5 129,-3-3 0,0 0 129,1-1 0,0-2 0,0 1 129,-3-2-258,-2-1 0,-1-3 0,-4 1 0,-3-3 0,-9 4 0,-3-13 0,0 25 129,-15-15 129,-3 3 0,-9 1-129,-1 5 0,-7-4 0,-4 3 129,-3-1-258,1 1 129,-2-3 0,3 1 0,3 0-129,3-5-129,11 1-258,1-11-387,22-1-645,-20 9-1935,20-9-1290,0 0-258,14-20-129</inkml:trace>
  <inkml:trace contextRef="#ctx0" brushRef="#br0" timeOffset="18840.077">16191 13856 2322,'6'27'4515,"-3"-12"129,3 8-129,1 6-1935,-6-4-1548,14 14-387,-4-3-129,5 10-258,1-3 129,0 8-258,0-3 258,-3 5-129,-2-2 0,-1-2 129,-5-9-129,1 0 129,-5-11-258,0-3 129,-2-11-129,0-3 129,0-12-129,0 0 258,0 0-258,0-16 0,0-7 0,4-4 129,-1-16-129,3-5-129,1-5 129,2-10-129,3-1 0,0-2 0,2 2-129,0 4 129,2 9-129,1 7 0,-1 6 0,1 8 0,0 4 129,-4 9-258,2 5-258,-15 12-129,21-7-516,-21 7-645,0 0-1032,9 14-1935,-9-2-129,0 7-516</inkml:trace>
  <inkml:trace contextRef="#ctx0" brushRef="#br0" timeOffset="19680.125">16618 14233 9159,'6'29'5031,"-6"-29"-645,11 11-387,-11-11-3999,24 0-387,-10-3-129,4-6 258,-3-4 0,1-3 258,3 0 129,-6-7 258,3 6 129,-5-5 0,1 2-387,-4 1 129,-3 4-258,-1 1-129,-4 14 0,0-15 129,0 15-129,-19-4-129,4 4 258,-1 9 0,-5 5 0,-2 4 0,1 4 129,1 6-129,1 4 0,5 2 0,2 2 129,3-1 0,8 0 0,2-3-129,1-1 258,9-4-258,5-8 0,0-7 0,6-8 0,4-4-258,3-6 0,5-9 129,-1-7-129,0-7 129,-1-2-129,1 2 258,-5 1 0,-6 3 0,-2 3 129,-8 5-129,0 5 0,-11 12 0,10-4 0,-10 4 0,5 16-129,-2 1 129,-2 5 0,4 7 0,0 2 0,-2 1 129,4 2 0,-4-5 0,3 0 0,-1-5 0,0-5 0,-1-4 0,-2-2 129,-2-13-129,0 0 0,0 0 0,0 0 0,0-21-129,0-3 129,0-5-129,4-8 0,2-4 129,1 0-129,2-2 129,4 4-129,0 5 0,0 5 0,1 10-129,-1 5 0,1 9-129,-3 0-129,6 7-258,-4-1-258,6 13-258,-4-13-258,11 9-2064,-7-4-903,2-4-645,2-2 645</inkml:trace>
  <inkml:trace contextRef="#ctx0" brushRef="#br0" timeOffset="20501.172">17432 13880 5289,'11'0'4644,"-11"0"-516,-3-7-258,3 7-3612,0 0-258,-8 6 0,8 5 387,0 4 0,0 11 0,0 0 258,2 6-258,0 4 258,2 8-258,-2 9 129,0 8-258,-2-5 0,0 4-258,0-7 129,-1-3 129,-3-8-129,2-6 0,1-15-129,1-21-129,6 6-516,2-21-258,14 1-129,-5-20 0,13 8 258,-4-13 0,7 5 387,-7 5 0,1 10 516,-3 11 387,-6-1 258,-2 9-129,-16 0 0,25 28-129,-18-6 0,2 7 0,-3-5 129,2 6-129,-7-4 0,4 6-129,-5-10 0,0 1 0,-2-7 258,-4 2-258,-6-7-129,-1 0 129,-4-6-258,-3-2 129,-5-3-129,2 0 0,-4-5-258,0 0 129,0 0-387,-5-5-258,12 10-2064,-6-4-2064,4-4-129,0-3-387,4-5-387</inkml:trace>
  <inkml:trace contextRef="#ctx0" brushRef="#br0" timeOffset="21192.212">18322 13820 7224,'7'31'4644,"-7"-11"0,1 11-516,-1 8-3999,0 9 129,0 8 0,-3 4 387,-2 3-258,-5-5 129,2 0-129,-4-12-129,2-4 0,-3-11-516,-4-20-516,17-11-1161,-20-4-1548,12-21-1290,1-13 258,4 2 903,-10-21 1032,13 5 775</inkml:trace>
  <inkml:trace contextRef="#ctx0" brushRef="#br0" timeOffset="21560.233">18188 14089 774,'-7'-90'2580,"-1"46"0,8 11-1290,0 7-903,0 4 258,4 10 387,0 0 387,7 12 129,-11 0 387,19 9-129,-14 3 0,13 14 129,-12-3-387,13 18-516,-8-4-129,10 8-516,-3 2 129,2 2-258,0-1 387,2 1-387,-1-7-129,1-5 129,-1-8-258,-1-4 258,-1-11-129,0-11 0,-3-10-129,2-10 0,-4-12 0,-2-8 0,2-8 129,-1-9-129,-4-4-129,-3-2 129,-2 6-129,-3 2-129,-1 5 129,0 7 0,0 10-258,-4 4-129,4 16-387,-7-5-516,7 15-2451,0 0-1032,1 11-129,0-1-387</inkml:trace>
  <inkml:trace contextRef="#ctx0" brushRef="#br0" timeOffset="21838.249">18794 13948 8385,'0'52'4902,"0"-19"-129,0 7-258,-5 9-3999,1 1-387,2 7-129,-1 1 387,0-3-129,-3-7-258,1-6 129,2-8-387,-5-15-387,8-4-2322,0-15-1548,1-11-129,5-12-645,-4-13 258</inkml:trace>
  <inkml:trace contextRef="#ctx0" brushRef="#br0" timeOffset="22244.272">18799 13937 7224,'-7'-11'4644,"9"-6"-387,4 4 0,0-3-3999,12 4-387,-1-2 129,6 5 0,1-2 129,3 6 0,-3 1 129,4 4 0,-3 0 0,0 5-129,-1 4 129,2 6 0,-8 4-258,2 1 129,-4 2 129,-2 4 0,-6-4 129,-1 5 0,-7-2 129,-1-1 0,-13-4 129,-1 0-258,-12-3 129,-3-1-129,-5-3-129,-3-1-129,-2-7-129,0-1 0,1 1-129,1-5-258,11 4-903,-6-5-2709,16-7-903,6-4 0,10 0-645</inkml:trace>
  <inkml:trace contextRef="#ctx0" brushRef="#br0" timeOffset="23144.323">19396 13962 6837,'-1'-11'5031,"1"11"-774,0 0 129,0 0-2709,0 0-1677,0 17 129,5-1-258,-2 7 258,0 10 129,-1 6 129,0 8 0,-2-1-129,0 7 258,-9-3-387,2 3 258,-2-7-258,-1-11-258,2-7-645,-6-23-645,14-5-903,-7-10-1161,9-18-903,2-14 258,6-4 258,-5-12 1290,13 3 1161,-8-4 1162,3 6 385,-3 2 1936,4 15 387,-13 1 129,6 12-903,-5 8-645,-2 15-129,0 0 0,0 0 516,4 13 0,-4 1 258,3 15 0,-3-9 129,13 18-387,-9-10-129,13 11-387,-5-2-258,8 2-387,0 2-129,2 0 258,-1-4-387,3-6 129,-2-2 0,1-5 129,-5-8-129,1-4 129,-6-12-129,2-2 0,-6-13-129,1-3 0,-3-10 129,-4-8-129,1-9 0,-3-5 0,-1-3-129,0-4 258,0 1-258,0-2 129,0 6-129,1 5 0,3 7-129,-2 8 0,6 10-129,-4 2-903,12 16-1677,-5-1-1806,2 2-129,-1 3-645,4 0 259</inkml:trace>
  <inkml:trace contextRef="#ctx0" brushRef="#br0" timeOffset="23436.34">20077 13883 8901,'-1'84'4902,"1"-33"-258,-1 2-387,-10 7-3999,8 6-387,0-2 129,0-5 0,-4-2-129,-2-7 129,2-9-258,-1-17-774,8-7-1935,0-17-1419,0-9-387,0-12-258</inkml:trace>
  <inkml:trace contextRef="#ctx0" brushRef="#br0" timeOffset="23844.363">20009 13890 7482,'7'-24'4644,"9"12"-258,1-8-258,7 6-4128,6-1 0,4 1 0,1 2 0,1 2 129,1 9 129,-2 1 0,-1 7 0,-6 5 129,-1 6-129,-8 10-129,-2 2 258,-9 3 0,-4 2 0,-4-6 129,-8 3 129,-12-5 0,-2 1-129,-10-11 129,-2 2-258,-5-9-129,-1-1-129,-3-3-129,3-6-129,4 2-516,-6-7-2451,11 0-1677,4-7-387,3-5-516,7-10-129</inkml:trace>
  <inkml:trace contextRef="#ctx0" brushRef="#br0" timeOffset="24900.424">20761 13370 7353,'16'28'4644,"-13"-12"-387,8 3-774,2 10-3354,0 10-129,2 7 129,0 5 129,-1 9 0,-7 3 258,-1 12-129,-6 0 258,-6 11-129,-13 2 129,1 8-258,-7-8 129,2-2 0,-2-12-387,6-6 129,0-13-129,6-12 0,5-11-258,3-12 0,5-4-516,0-16-258,0 15-903,0-15-2838,4-5-129,3-10-516,-1-11 129</inkml:trace>
  <inkml:trace contextRef="#ctx0" brushRef="#br0" timeOffset="27020.545">21160 13907 4644,'6'-16'4257,"-6"16"0,9-13-774,-9 13-2580,0 0-258,20-4 258,-20 4 0,14-3-129,-14 3 0,18-3 0,-18 3-258,16 7-129,-8 6-129,3 8-129,0 6 0,2 4-129,0 6 129,-2 9-258,1 1 387,-1 2-258,-1-5 129,1-5 0,-5-5 0,1-5 129,0-14 0,3-13-129,4-7 0,4-19-258,2-6 129,2-11 0,4-9-129,2-7 0,-1-1 129,-1 0-129,-3 1 129,-4 7 129,-3 1-258,-4 8 387,-3 9-258,-3 8-129,-1 7-258,-5 5 0,0 12-1032,0 0-2580,4 9-774,-1 1-516,-3-10 0</inkml:trace>
  <inkml:trace contextRef="#ctx0" brushRef="#br0" timeOffset="27362.565">21961 13866 8514,'8'14'4773,"-3"14"-129,-5-7-258,0 5-4128,-1 9-387,-2 10 129,-3 9 0,-2 1 258,-2 5 0,3-6-129,0-4 129,1-8-387,3-16-774,5-9-2967,-2-17-774,15-11-516,-2-19-129</inkml:trace>
  <inkml:trace contextRef="#ctx0" brushRef="#br0" timeOffset="27764.588">21934 13844 8643,'10'-24'4773,"2"1"-129,8 2-516,0-8-3741,8 8-645,1-1-129,3 4 129,-1 1 129,0 6 258,2 10 129,-3 1-129,3 8 0,-4 7 129,0 6-129,-5 5-129,-2 3 258,-6 0-258,-7 6 129,-5-5 0,-4 0 0,-14-5 258,-4-1-129,-11-5 129,-1 0-258,-10-9 516,2-3-516,0-1-258,-6-7-1677,11-2-2709,-1 1-387,1-7-516,3-4 0</inkml:trace>
  <inkml:trace contextRef="#ctx0" brushRef="#br0" timeOffset="30263.731">22554 13459 1,'0'0'1676,"0"0"259,5-12 258,-5 12 258,3-12-258,-3 12 129,3-14-387,-3 14-129,4-11-516,-4 11-129,0 0-258,16-9-258,-16 9-129,0 0-129,12 0-129,-12 0 129,15 15-129,-5-2-129,-3 3 129,5 9-129,1 4-129,0 4 129,2 8-129,1 6 129,2 2-129,1 4 0,1 1 0,0 2-129,-4-3 258,2 3-258,-5-3 258,-3 0-258,-5 1 258,-5 1-129,-1 1 129,-11-3 0,-5-2-258,-4-5-129,0 6-1032,-13-12-2580,4-5-774,-3-6-387,-6-9-387</inkml:trace>
  <inkml:trace contextRef="#ctx0" brushRef="#br0" timeOffset="37437.14">12170 10819 2322,'-24'32'774,"6"-18"-516,5 1 0,-2 2 0,1 0-129,-1 0 0,0 0-129,1-2 258,-1-1 0,3-2 0,0 0 0,1-2-129,11-10 258,-17 17-129,17-17-258,-15 18 129,15-18-387,-9 15 129,9-15-258,-4 15 129,4-15 0,-2 14-129,2-14 387,0 0 0,-1 17 258,1-17-129,-3 19 0,-1-9 0,3 2 129,-1 4 0,-2 0-129,1 4-129,-2 1 0,-2 1 0,-1 3 129,-3 5-129,2 2 129,-3 2 0,-3 7 258,1-1 0,-3 7 129,0 1-129,-2 8 0,0 0-129,-1 5 0,0 6 129,-1 3-258,2 3-129,-2 4 129,1-1-129,1-1 0,-1 4 129,1 1 0,0-5-129,1 2 258,2-3-129,-3-2-129,4 3 129,-1-4-129,3-1-129,2-3 0,4 2 129,1-3 0,3 2-387,3 3 129,0 3-387,6 1 258,3 5-129,0 2-129,-1 1-258,0 4 516,1-6 0,-2 1 258,-3-6 0,1-3 129,-1-4 129,0-3 0,3-1-129,1-2-129,4 0 0,1-3 0,6-2 0,1-1-258,1-2 0,6-1-129,-1-6 129,2 1-129,-1-6 129,3 0-258,1-5-129,1-1 129</inkml:trace>
  <inkml:trace contextRef="#ctx0" brushRef="#br0" timeOffset="37785.159">12457 15094 258,'72'3'1161,"-37"-10"-258,-5-7 129,1-3-258,-2-8-129,2 2-258,0 2-387,1-7-129,3 2-258,-2-3 129,1 1-129,0 0 258,1 1-258,-1-3 387,3-2-129,1-1 387,-2-3-258,4-2 258,-3-3-258,6-1 0,-3 0-258,2-3 0,-3-3 129,-2 0 0,3-6 0,-5-3-258,1 0 129,1-6-645,0 2-387</inkml:trace>
  <inkml:trace contextRef="#ctx0" brushRef="#br0" timeOffset="38288.189">13790 13421 645,'34'-192'1806,"-24"96"-774,3-1-387,-4 2 0,-5 2-129,0 3 129,-4 3-129,0-1 387,-6 0-258,-2 1 0,-6-4 129,2 1-258,-8 1-129,6 2 0,-7 0-129,3 2 129,-2 2 129,3 6-129,-5 1 129,0 5-129,-4-1 0,-1 2 258,-7 0-258,-1 3-129,-8 0 258,-4 6-258,-8-1 0,-4 6 0,-7 6 129,-2 6-129,-6 2 0,-1 13 129,-7 2-258,1 8 387,-2 2-129,1 10 0,-5-3-129,6 8 0,1 1 0,4 1 0,3 1 0,5 9-129,1 6 129,7 4-258,3 3 258,3 5-258,1 8 129,6 3-129,3 3 0,1 6 0,6 12-258,3 0 0,8 20-516,-6 2-1032,13 30-2580,-1 29-129,-5 16-387</inkml:trace>
  <inkml:trace contextRef="#ctx0" brushRef="#br0" timeOffset="39640.265">13025 14749 1,'-9'13'2966,"9"-13"1,-13 4-903,13-4-1032,0 0 0,0 0 0,0 0-129,0 0 129,5 10-129,-5-10-129,9 21 0,-3-11-516,2 13 129,0-2 0,3 4-129,5 6-129,3-5 0,2 6-129,6 1 129,2 1-129,8-3 129,-1 1 0,7 2 129,-2-8-129,7 3 129,2-6-129,6-1 129,4-6-258,3 1 0,9-3-258,3-2 258,8-2-129,4-1 0,3-4 0,3 0 0,3 1 0,3-4 0,3 0 0,-1 0-129,2 1 129,-2-3 0,4 0 0,-3 0 0,1 0-129,0-3 258,0 1 0,-2 0 0,0 0 0,1 2 0,-2 0 0,1 0 258,0 0-129,0 0-129,-3 0 129,2 0 0,0 0 0,-2 0-129,-1 0 129,1-3-129,1 3 129,-4 0-129,1 0 129,-2 0-258,-1 0 258,-2 7-129,1-2 0,-3 0 0,-2 0 129,-2 1-129,0-2 129,-4 2 129,2-1 0,-1 1 129,-6-4-258,1 5 0,-4-2 0,-3 2 0,-3 1 0,-4-4-129,-3 5-129,-5-2 129,-1 1 0,-3 1 0,-7 1 129,-2 0-129,-5 1 0,-1 2 129,-3 2 0,-2 4-258,-3 1 129,-1-1-129,-3 0 129,0-2-129,-5 3 129,-1-3-129,-6-2 129,0-5 0,-5 1 0,-7-11 0,13 15 0,-13-15 0,7 12 0,-7-12 0,0 0 0,0 0 129,0 0-129,0 0 0,0 0 0,0 0-129,0 0 0,2 12-129,-2-12-129,0 0-129,-2 12 0,2-12-129,0 0-516,-20 3-903,20-3-2064,-12 2-129,-1-4 0</inkml:trace>
  <inkml:trace contextRef="#ctx0" brushRef="#br0" timeOffset="41308.362">18740 15649 3096,'-23'5'3612,"23"-5"0,0 0-2709,-11-7-129,11 7 129,-2-17 0,2 17-516,2-21 0,-2 21-129,9-15 0,-9 15-258,8-15-258,-8 15 0,0 0 129,0 0 258,0 0 0,14-3 258,-14 3 0,0 0-129,0 0 129,0 0 0,13 4-129,-13-4 0,12 6-258,-12-6 0,10 2 0,-10-2 129,0 0-129,0 0 129,0 0-129,0 0 129,-17 10 129,0-8-129,-6-2 129,-1 1 129,-6-1-129,2 0 0,-4 0 0,3 0 0,-3-3-129,3 0-129,-2 1 0,3-3-129,2 5 0,1-2 0,3 2 0,1 0 0,5 0-129,3 1 258,13-1 0,-17 7-129,17-7 129,0 0-387,10 2 129,1-2-129,12 0-129,-2 0-387,10 3 129,-6-3-129,10 6 0,-5-3 129,4 6 129,-7-3 258,3 5 0,-3-4 258,0 6 129,-2-5-129,-1 1 258,0-2-258,-4 1 258,-1-6-129,-5 0 258,-1-1 0,-13-1 0,16-8 129,-14-5 129,1 0-129,-3-7 129,0 0-129,-4-10 129,-1 2 0,-4-9-129,3 5 129,-4-7 0,0 0-129,0-3 0,1 2-129,-2 1 129,4 2-258,-4 2 258,4 4-258,-2 5 0,2 4-129,1 7-258,0 2-387,6 13-258,0 0-774,0 0-2451,0 0-258,-7 6-129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8:44:03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5725 300 5840 0 0,'-9'0'281'0'0,"-68"-4"46"0"0,-8 8-191 0 0,-55 10 1969 0 0,33-6 102 0 0,0-4-1074 0 0,-118 0-557 0 0,85 0-405 0 0,-59 5 365 0 0,-65 6 332 0 0,-221 15-96 0 0,28-27 476 0 0,264 1-1166 0 0,-372 0 367 0 0,415-3-187 0 0,-82 6-232 0 0,-90 11 98 0 0,-112 6 215 0 0,51 21-30 0 0,115 6-173 0 0,22 14-160 0 0,161-34 52 0 0,1 3 0 0 0,-16 13-32 0 0,-10 10 0 0 0,39-7 0 0 0,58-41-9 0 0,0 1 0 0 0,0 0 0 0 0,0 1 0 0 0,2 1 0 0 0,-1 0 0 0 0,1 1 0 0 0,1 0 0 0 0,-5 9 9 0 0,-7 27 60 0 0,15-31-57 0 0,0 0-1 0 0,1 0 0 0 0,0 1 1 0 0,2-1-1 0 0,-3 20-2 0 0,6-32 0 0 0,-7 112-248 0 0,5-73 296 0 0,2 0 0 0 0,2 0 0 0 0,2 0 0 0 0,5 20-48 0 0,35 124 0 0 0,-33-159-56 0 0,1 0-1 0 0,1 0 0 0 0,1-1 0 0 0,2-1 0 0 0,4 6 57 0 0,-15-28-30 0 0,69 94 374 0 0,-46-68-345 0 0,1-2 1 0 0,1-2 0 0 0,2 0-1 0 0,0-2 1 0 0,2-2 0 0 0,1-1-1 0 0,3 1 1 0 0,8 2-51 0 0,1-2 0 0 0,0-1 0 0 0,2-3 0 0 0,0-2 0 0 0,1-2-1 0 0,10 0 52 0 0,238 56 0 0 0,269 20 92 0 0,32-43 112 0 0,453-11-204 0 0,-440-34 0 0 0,371-53 0 0 0,-561 14 167 0 0,352-25-38 0 0,-526 47-129 0 0,12-3 0 0 0,485-33 54 0 0,-425 27 148 0 0,318-25 246 0 0,-169 21-80 0 0,49 14-288 0 0,223 0-80 0 0,-155 8 176 0 0,-200-3 288 0 0,121 6-248 0 0,-157-2-392 0 0,-119 6 176 0 0,139-10 152 0 0,-82 4-136 0 0,-165-1-16 0 0,33-8 134 0 0,-135 12-133 0 0,0 0 1 0 0,-1-2-1 0 0,1-1 1 0 0,-1 0-1 0 0,0-2 1 0 0,0 0-1 0 0,0-1-1 0 0,44-16 0 0 0,47-47 0 0 0,-63 30-296 0 0,47-57 216 0 0,-26 4 95 0 0,-55 55 240 0 0,3-17-259 0 0,11-54 18 0 0,-15 32-14 0 0,1-12 0 0 0,-10-39-90 0 0,-7 100-34 0 0,0 0 1 0 0,-2 0-1 0 0,-1 1 1 0 0,-1 0-1 0 0,-1 0 0 0 0,-12-22 124 0 0,-43-63 0 0 0,47 86-16 0 0,0 0 0 0 0,-2 2 0 0 0,0 0 0 0 0,-24-20 16 0 0,11 13-38 0 0,-2 2 0 0 0,-1 0 0 0 0,-1 3 0 0 0,-10-4 38 0 0,-59-33 0 0 0,-134-30-317 0 0,142 59 312 0 0,-1 4-1 0 0,-14 2 6 0 0,-217-38-88 0 0,89 23 99 0 0,-230-23 245 0 0,-377-20-217 0 0,-57-14-113 0 0,475 60 154 0 0,-1 13-146 0 0,-102-1 52 0 0,183 18 94 0 0,-89 4-224 0 0,-432 53 144 0 0,133 21 96 0 0,450-42-176 0 0,-36 4 206 0 0,-66 11-301 0 0,333-37-1027 0 0,1 3 0 0 0,-1 2 0 0 0,-22 8 1202 0 0,44-9-1152 0 0</inkml:trace>
  <inkml:trace contextRef="#ctx0" brushRef="#br0" timeOffset="2780.516">5949 2781 7488 0 0,'0'0'217'0'0,"0"0"15"0"0,-5 4 119 0 0,-37 14-255 0 0,-7-10 0 0 0,32-3 222 0 0,-15 2 1292 0 0,-39 19-210 0 0,-20 36-1400 0 0,-9 11 0 0 0,-8 11 0 0 0,-95 73 232 0 0,-14 24 104 0 0,57-16 176 0 0,-71 72 192 0 0,181-179-248 0 0,-1-1 285 0 0,43-42-541 0 0,-1 9 731 0 0,8-12-2105 0 0,0-13 1153 0 0,-6-2 53 0 0,2-1-21 0 0,-20 0-75 0 0,8 7 128 0 0,-26 1-64 0 0,14-3 0 0 0,-124-1 269 0 0,59 4-248 0 0,2 4 97 0 0,-272 30 458 0 0,111-9-1280 0 0,60 15 768 0 0,-19-3-264 0 0,84-6 120 0 0,-198 37-59 0 0,203-44 22 0 0,11 5 117 0 0,-108 41-132 0 0,53-24-395 0 0,-91 15-502 0 0,12 11 946 0 0,207-64 67 0 0,12-5-121 0 0,0 1-1 0 0,1 1 0 0 0,0 2 1 0 0,0 1-1 0 0,1 0 1 0 0,-4 5 137 0 0,-154 99-1344 0 0,107-63 1229 0 0,-6 13 750 0 0,68-55-551 0 0,0 1 1 0 0,1 1-1 0 0,1 0 0 0 0,0 1 1 0 0,1 0-1 0 0,-5 9-84 0 0,1-4-128 0 0,-22 35 312 0 0,-31 72-382 0 0,0 9 134 0 0,15-17 64 0 0,33-65 0 0 0,-14 25 0 0 0,-76 209 208 0 0,63-126-16 0 0,22-27-447 0 0,-31 184 454 0 0,35-217-199 0 0,-21 121-171 0 0,-1 35-856 0 0,-21 30-690 0 0,26-96 1408 0 0,8 67 281 0 0,26-225-426 0 0,2-1 0 0 0,1 0-1 0 0,2 1 1 0 0,1-1 0 0 0,2 4 454 0 0,9 80-2650 0 0,4 53 1484 0 0,-5-32 1774 0 0,-6-80-745 0 0,-3-29-891 0 0</inkml:trace>
  <inkml:trace contextRef="#ctx0" brushRef="#br0" timeOffset="5782.572">143 8908 4344 0 0,'2'20'90'0'0,"0"-1"0"0"0,1 0 0 0 0,2-1 0 0 0,-1 1 0 0 0,2-1 0 0 0,3 7-90 0 0,3 10 565 0 0,86 252 4054 0 0,-68-148-3518 0 0,-9 44 226 0 0,-9-6-799 0 0,9 54 240 0 0,1 6-715 0 0,-1 12 224 0 0,-15-198-259 0 0,-2 1 0 0 0,-3 0 0 0 0,-3 28-18 0 0,-7 138 0 0 0,-4-31 280 0 0,4-6-212 0 0,-2 38-224 0 0,13-34 156 0 0,-4-5 0 0 0,6 10-64 0 0,-18 122 890 0 0,6-79-20 0 0,12-9-997 0 0,5-113 167 0 0,-2 61 215 0 0,-5-74-191 0 0,6 33 448 0 0,5 99 751 0 0,-1-68-799 0 0,-8-21-792 0 0,-7 48 232 0 0,-2 26 266 0 0,-3 7 356 0 0,2-130-462 0 0,5 1 0 0 0,8 66 0 0 0,-6-140 0 0 0,18 159-189 0 0,-2-36 178 0 0,0-21 163 0 0,-3 97-324 0 0,7-60 54 0 0,-17-124 139 0 0,2 0 0 0 0,0 0 0 0 0,3 0 0 0 0,9 24-21 0 0,14 63-595 0 0,17 79 428 0 0,-20-93 498 0 0,-24-77-204 0 0,1-1-1 0 0,2 0 1 0 0,1-1 0 0 0,9 21-127 0 0,12 23 141 0 0,-13-42-84 0 0,-8-10-70 0 0,2-1 0 0 0,0-1 0 0 0,1 0 0 0 0,1 0 0 0 0,0-1 0 0 0,1-1-1 0 0,2 1 14 0 0,47 25 0 0 0,5-12-64 0 0,63 4 335 0 0,-76-24-147 0 0,43 5 0 0 0,1-3-1 0 0,41-3-123 0 0,-56-4 214 0 0,10-1-22 0 0,173 15 480 0 0,-40-12-330 0 0,65-3-332 0 0,-113-4 160 0 0,97-4-60 0 0,-16 8-38 0 0,55-8-72 0 0,32-15 0 0 0,-154 8 0 0 0,147 4 64 0 0,-154 2-73 0 0,142-18 82 0 0,-48-3-357 0 0,-128 6-170 0 0,-62 5 288 0 0,127 4-370 0 0,-87 7 464 0 0,7-7 72 0 0,-40-1 0 0 0,-85 11 0 0 0,1-1 0 0 0,-1-1 0 0 0,0 0 0 0 0,-1 0 0 0 0,1-1 0 0 0,-1 0 0 0 0,10-6 0 0 0,-6 3-24 0 0,0-1 0 0 0,0-1 0 0 0,0 0 0 0 0,-1-1 0 0 0,0-1 0 0 0,-1 0 0 0 0,0-1 0 0 0,8-11 24 0 0,47-54-133 0 0,-16-38 122 0 0,3-76-53 0 0,-1-97 64 0 0,-27 135 0 0 0,57-292 0 0 0,-49 245 0 0 0,-3 12 15 0 0,3-107 304 0 0,7-119-245 0 0,5-223 54 0 0,-30 342 346 0 0,0-216-186 0 0,-16 97-426 0 0,-14-184 530 0 0,12 360-392 0 0,-3 2 0 0 0,-9-395 0 0 0,1 207-433 0 0,-48-489-366 0 0,10 212 671 0 0,24 330 11 0 0,9 9-32 0 0,-1 84 31 0 0,-15-233 118 0 0,20 245 11 0 0,-7-232 42 0 0,1 160-63 0 0,9 258-34 0 0,-3-33 34 0 0,-26-96 10 0 0,1 36 0 0 0,12 77 0 0 0,-4 1 0 0 0,-4 2 0 0 0,-26-48 0 0 0,-46-74 0 0 0,18 49 0 0 0,72 141-40 0 0,0 0 0 0 0,-2 1 0 0 0,-1 1 0 0 0,-1 0 0 0 0,-1 2 0 0 0,0 0 0 0 0,-2 2 0 0 0,-3-2 40 0 0,-68-37 78 0 0,-7 11 84 0 0,3-1-71 0 0,-47-18 176 0 0,52 21-140 0 0,66 30-25 0 0,-1 1 1 0 0,0 2-1 0 0,-1 1 0 0 0,-16-4-102 0 0,8 4 229 0 0,0-3 0 0 0,1-1 0 0 0,0-1 0 0 0,-11-8-229 0 0,-45-22-18 0 0,-17-1 250 0 0,5 5-157 0 0,28 12-22 0 0,-73-25 11 0 0,120 48-71 0 0,-124-19-376 0 0,92 28-4650 0 0,46 7 3191 0 0,1-1-12 0 0</inkml:trace>
  <inkml:trace contextRef="#ctx0" brushRef="#br0" timeOffset="10815.424">15107 169 5696 0 0,'0'0'166'0'0,"0"0"36"0"0,0 0 39 0 0,0 0 14 0 0,-1 0 1 0 0,-20-11 237 0 0,-37 0 931 0 0,41 7-563 0 0,8 4-823 0 0,2-3-22 0 0,6 2 60 0 0,0 1-12 0 0,-2 0-66 0 0,-7-4-416 0 0,-6-3 418 0 0,-6 10 0 0 0,17-2 0 0 0,-215 67 368 0 0,8 5 176 0 0,132-43-287 0 0,-65 36 766 0 0,-17 22-223 0 0,0 12-619 0 0,122-70-79 0 0,29-23-55 0 0,0 1-1 0 0,0 1 1 0 0,0-1-1 0 0,1 2 1 0 0,1 0-1 0 0,0 0 1 0 0,0 0 0 0 0,-1 4-47 0 0,-25 39 90 0 0,6 21-36 0 0,15-18-54 0 0,-15 37 0 0 0,-14 101-180 0 0,28-144 515 0 0,2 0 0 0 0,2 1 0 0 0,-4 48-335 0 0,15-97-47 0 0,-4 31 183 0 0,2 1 1 0 0,1-1 0 0 0,2 0-1 0 0,1 0 1 0 0,5 29-137 0 0,41 53 497 0 0,-34-87-425 0 0,3 0-1 0 0,0-1 0 0 0,1 0 1 0 0,2-2-1 0 0,2 2-71 0 0,5 7 63 0 0,81 68 108 0 0,9-12-255 0 0,54 12 521 0 0,-35-47 46 0 0,182 36 923 0 0,-33-25-1239 0 0,94-16-38 0 0,105-13 127 0 0,-59-6-128 0 0,157 12-128 0 0,-195-25 128 0 0,-165-14-52 0 0,2 0 224 0 0,101-4-76 0 0,43-18-224 0 0,-205 3 0 0 0,108-17 92 0 0,-55 6 112 0 0,90-14 28 0 0,-263 36-133 0 0,196-33-414 0 0,23-12 315 0 0,-45-1 14 0 0,-105 22 116 0 0,94-41-130 0 0,-151 49 50 0 0,-2-2-1 0 0,-1-3 0 0 0,28-19-49 0 0,-17 10-129 0 0,43-51 334 0 0,-47 32-205 0 0,-51 44 0 0 0,0 0 0 0 0,-1 0 0 0 0,0 0 0 0 0,-1-1 0 0 0,0 0 0 0 0,0 0 0 0 0,-1-1 0 0 0,3-8 0 0 0,11-54-109 0 0,-17 65 95 0 0,-1-1-1 0 0,0 0 0 0 0,0 0 1 0 0,-1 0-1 0 0,-1 1 1 0 0,1-1-1 0 0,-1 0 1 0 0,-1 0-1 0 0,0 1 1 0 0,0-1 14 0 0,-31-98-551 0 0,-9 15 244 0 0,-27-42 179 0 0,-25-31-106 0 0,-16 10-96 0 0,4 26-102 0 0,-60-10-124 0 0,96 88 391 0 0,-2 2 0 0 0,-2 4-1 0 0,-55-23 166 0 0,39 27 56 0 0,-6-4-52 0 0,-2 5 0 0 0,-26-4-4 0 0,-194-47-64 0 0,-250-29 118 0 0,218 59 95 0 0,103 19-32 0 0,-149-14 7 0 0,-112 32-112 0 0,205 16-12 0 0,-157 20 54 0 0,-295 49-286 0 0,312 9 465 0 0,383-57-376 0 0,0 2 1 0 0,1 3-1 0 0,1 2 0 0 0,-7 7 143 0 0,-58 33-4826 0 0,73-30-279 0 0</inkml:trace>
  <inkml:trace contextRef="#ctx0" brushRef="#br0" timeOffset="12661.042">15075 2425 2816 0 0,'0'0'65'0'0,"-8"3"86"0"0,-19 9 292 0 0,21-8-174 0 0,0 1 1 0 0,0-1-1 0 0,-1 0 1 0 0,1-1-1 0 0,-1 0 1 0 0,0 0 0 0 0,0 0-1 0 0,-1-1 1 0 0,1 0-1 0 0,0 0 1 0 0,-8 0-270 0 0,7-1 0 0 0,0-1 0 0 0,1 0-22 0 0,6 0-82 0 0,1 0-10 0 0,0 0-253 0 0,0 0-1070 0 0,0 0-463 0 0</inkml:trace>
  <inkml:trace contextRef="#ctx0" brushRef="#br0" timeOffset="18362.491">15139 2393 6824 0 0,'0'0'149'0'0,"0"0"23"0"0,0 0 13 0 0,0 0-7 0 0,1 1-76 0 0,1 1-14 0 0,-1 0-29 0 0,2 0-16 0 0,-2-1 115 0 0,-1-1 26 0 0,0 0-6 0 0,0 0 38 0 0,0 0 169 0 0,0 0 79 0 0,0 0 15 0 0,0 0-10 0 0,0 0-45 0 0,0 0-21 0 0,0 0-3 0 0,0 0-31 0 0,0 0-129 0 0,0 0-59 0 0,0 0-11 0 0,-1 5 58 0 0,-16 32 181 0 0,10-14-693 0 0,-6 35 267 0 0,-13 38 937 0 0,5-16-1054 0 0,-5 31 580 0 0,14-4-318 0 0,-5-22 192 0 0,4-58 376 0 0,2 0-112 0 0,10-21-472 0 0,1-4-34 0 0,-9 10 233 0 0,7-7-300 0 0,-5-9-11 0 0,-1 2 0 0 0,1 0-28 0 0,0 0 0 0 0,1 1 0 0 0,-1 0 0 0 0,0 0 0 0 0,0 0 0 0 0,0 1 0 0 0,0 0 0 0 0,-1 1 0 0 0,2 0 0 0 0,-6 1 28 0 0,-47-6-792 0 0,-91 27 440 0 0,-101 20-70 0 0,-156 2 432 0 0,246-37 50 0 0,-162 11-152 0 0,-93-8-102 0 0,174 16 130 0 0,114-18 54 0 0,-47 2 98 0 0,5-1-88 0 0,-137-1 0 0 0,33 11 0 0 0,-254 17-96 0 0,279-9 6 0 0,-28 16 90 0 0,221-35 2 0 0,-259 37-13 0 0,106-19 107 0 0,-238 22 259 0 0,274-36-355 0 0,122-9 0 0 0,-48 4 0 0 0,0 5 0 0 0,-14 7 0 0 0,-209 57 0 0 0,257-53-9 0 0,1 2 0 0 0,1 3 1 0 0,1 2-1 0 0,-20 17 9 0 0,-37 51 11 0 0,60-26-11 0 0,17-3 84 0 0,-19 86 112 0 0,31-46-270 0 0,0 21 124 0 0,0 26 14 0 0,17-76-27 0 0,3 0 0 0 0,1 68-37 0 0,-1 13 128 0 0,1-29-21 0 0,5 44-24 0 0,-15 110-19 0 0,-21 82 446 0 0,-32 195-924 0 0,66-433 62 0 0,6 1 0 0 0,14 112 352 0 0,11 64-112 0 0,61 486-168 0 0,-39-468-442 0 0,8-12-420 0 0,-22-61 1750 0 0,-10 1 0 0 0,-11 22-608 0 0,-7 9 1456 0 0,-15 285-246 0 0,-3-297-805 0 0,-3 50-127 0 0,-1-63 516 0 0,34 504-370 0 0,-14-495-424 0 0,-14 158-64 0 0,-10 321 64 0 0,24-536-66 0 0,2-26-169 0 0,11 41 235 0 0,19 158-419 0 0,-10-124 163 0 0,2 317 192 0 0,31 13 0 0 0,66 175 126 0 0,-87-386 732 0 0,-2-43-730 0 0,-5-133 104 0 0,8 26-154 0 0,-18-126-33 0 0,-11-45 42 0 0,4-1 0 0 0,1-1 0 0 0,6 7-23 0 0,-19-63 1 0 0,3 13 6 0 0,1-1 0 0 0,0 0 0 0 0,1 0 0 0 0,0 0 0 0 0,1-1 0 0 0,1 0 0 0 0,0 0 0 0 0,0-1 0 0 0,2 1-7 0 0,36 34-17 0 0,45 3-222 0 0,2-29 223 0 0,-34-28-440 0 0,-24-4 736 0 0,96 2-904 0 0,-106 10 600 0 0,0 1-1 0 0,0 1 1 0 0,0 2-1 0 0,0 0 1 0 0,3 3 24 0 0,45 5 469 0 0,112 0-20 0 0,-167-13-437 0 0,186-29 170 0 0,94-13-190 0 0,-157 21 165 0 0,20-10-144 0 0,46-5-13 0 0,48-17 0 0 0,31-22 0 0 0,16 10 0 0 0,-73 12 0 0 0,56-18 0 0 0,17 6 0 0 0,-90 28 0 0 0,209-43 0 0 0,81-25 0 0 0,-158 44 0 0 0,148-4 303 0 0,-190 44 283 0 0,-136 14-264 0 0,205-15 531 0 0,-37-7-758 0 0,110 2 474 0 0,-85 23-104 0 0,-215 6-82 0 0,231-1-345 0 0,-60 9 76 0 0,-207 3-270 0 0,196 33 324 0 0,-53 8 111 0 0,55 16-7 0 0,137 23-206 0 0,-269-60-63 0 0,148 21-3 0 0,-66-4 64 0 0,220 37 62 0 0,-170-25-140 0 0,243 58 14 0 0,-278-67 0 0 0,-89-29 0 0 0,202-4-5 0 0,-134-27 69 0 0,-20-25-307 0 0,-17 14 78 0 0,-159 11 156 0 0,-34 7-48 0 0,0-2-1 0 0,0 0 0 0 0,-1-2 1 0 0,1 0-1 0 0,-1-1 0 0 0,12-6 58 0 0,25-18-72 0 0,-5-28-888 0 0,0-37 740 0 0,-21 42 100 0 0,20-41-20 0 0,-12-1 140 0 0,6-27 0 0 0,61-98 0 0 0,-71 113 0 0 0,-20 8 236 0 0,-6 21-130 0 0,5-60-40 0 0,4-156-28 0 0,0-82 908 0 0,2 56-1063 0 0,4-150 97 0 0,-32 47-101 0 0,-3 178 251 0 0,8-18-878 0 0,0-467-254 0 0,-5 479 815 0 0,-21-91 187 0 0,-13-50-143 0 0,4-165 343 0 0,6 67-200 0 0,20 224 0 0 0,9-285 203 0 0,4 430-121 0 0,21-794 108 0 0,-4 605-49 0 0,-9 6-2 0 0,-3 14-8 0 0,8-216 7 0 0,-1 72-58 0 0,10 50-96 0 0,28-64-268 0 0,-33 283 160 0 0,4-45-121 0 0,1 13 234 0 0,0 1 217 0 0,5-30-383 0 0,-9 66 148 0 0,-2 19-29 0 0,-1-70-76 0 0,-7-77 145 0 0,-4-96 53 0 0,1 204-85 0 0,3-110-225 0 0,10 66 246 0 0,4-3-620 0 0,-11 135 330 0 0,-4-1 0 0 0,-4-54 290 0 0,-13-11 0 0 0,-16 17-26 0 0,-24-32-44 0 0,16 104 82 0 0,-12 19 48 0 0,35 40-59 0 0,0 0 0 0 0,-1 1-1 0 0,0 0 1 0 0,0 1 0 0 0,-1 1-1 0 0,0 0 1 0 0,0 0 0 0 0,0 2-1 0 0,-8-3 0 0 0,-77-23 158 0 0,80 27-98 0 0,-16-4-44 0 0,0 2-1 0 0,0 2 0 0 0,0 1 0 0 0,-19 2-15 0 0,-47-5 57 0 0,-160 7-47 0 0,14 13-90 0 0,-95 10 904 0 0,100-5-786 0 0,-82 15 260 0 0,30-10-248 0 0,110-13 44 0 0,-285 20 66 0 0,-739-26 519 0 0,1121-8-793 0 0,-228-7 397 0 0,-21-17-283 0 0,84 0 0 0 0,-50-18 0 0 0,-109-20 0 0 0,177 21-80 0 0,-222-21 64 0 0,231 32-205 0 0,-129-13 482 0 0,89 11-197 0 0,21 9-64 0 0,6 13-212 0 0,7 13 264 0 0,172 3-168 0 0,28-3 99 0 0,1 2 0 0 0,-1 1 0 0 0,0 1 0 0 0,-22 7 17 0 0,-46 24-80 0 0,38-5-68 0 0,35-7-104 0 0,25-22 175 0 0,-3 27-2331 0 0,6-21 1421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9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46 273 16,'0'0'12,"0"0"1,0 0-2,0 0-1,-9-10-1,9 10-2,0 0-2,0 0 0,0 0-3,0 0-1,0 0 0,0 0-1,0 0 0,-5 12 0,5-12 0,-2 20 1,0 0-1,1 4 1,-2 5-1,1 5 2,-1 2-1,0 4 0,-1 0 1,-1-1-1,1-6 1,2-4 0,1-7 0,2-4 0,-1-18 1,16 8-1,0-19 1,6-5 0,0-5 0,2-6 0,1-4 0,1-1 1,-4-1-2,-4 5 1,-5 3-1,-3 5 0,-3 4 0,0 4-2,-7 12 0,8-11-1,-8 11 0,9 8 0,-2 4-1,1 4 2,2 3-1,-1 5 1,0 2 0,2 2 1,-4 1 0,-1-2-1,-2-1 1,1-2-1,-3-6 1,1-1-4,0-1-3,-1-6-16,-2-10-6,13-6 1,-4-10 0</inkml:trace>
  <inkml:trace contextRef="#ctx0" brushRef="#br0" timeOffset="661">555 662 11,'-12'11'21,"-5"-6"-2,4-5-2,2-5-2,2-7 0,7 2-3,-1-7-4,8 0-1,2-6-2,7 0-1,2-1-3,5 2-1,2 3 0,-1 0-1,1 4 1,-2 5-1,-1 5 0,-1 3 0,-2 6 0,-3 3 0,0 6 0,-2 2 1,0 2-1,0 0 1,-3 0 1,-1 1 0,-1 2-1,-2-1 1,-5-2 2,-3 0-1,-6-3 1,-2 2 0,-9-2 1,0-2-1,-6-7 1,0-1-1,-3-3-1,2-2-1,3-3-2,5-7-2,8 2-6,4-7-9,10-3-11,10-1-1,6-4 1,8-2 0</inkml:trace>
  <inkml:trace contextRef="#ctx0" brushRef="#br0" timeOffset="1182">888 677 17,'-23'-4'23,"5"0"0,6-7-5,3-6-6,9 0-3,4-6-3,6 0-2,5-1-2,6 4-1,5 0 1,1 3-1,2 7-1,-1 3 0,-3 5 0,-2 5 1,-4 5-1,-6 5 0,-5 3 1,-5 3 0,-4 4 0,-2 3 0,-4-4 1,1 2 0,-2-3 0,2-4 1,-3-2 0,1-2 0,-4-5-1,-1 0 1,-3-3-1,-3-1-1,2-3-4,-6-5-7,7-2-13,1-9-6,6-9 2,5-9-1</inkml:trace>
  <inkml:trace contextRef="#ctx0" brushRef="#br0" timeOffset="1573">1081 109 12,'0'0'18,"0"0"0,9 5 1,-9-5-15,0 0-4,9 15 1,-7-4 3,2 1 0,-3 5 1,2 2 0,-2 3 1,1 8 0,-3 2 0,3 9 1,-4 2-1,1 8 0,-2 1-1,2 4 0,-2-3-2,4-1 0,0-5-1,1-6-1,2-8-1,0-5 0,2-6-2,-2-8-6,2-2-19,-6-12-2,0 0 1,0-13 0</inkml:trace>
  <inkml:trace contextRef="#ctx0" brushRef="#br0" timeOffset="2895">1643 415 16,'11'-6'19,"-11"6"-1,0 0-1,0 0-4,0 0-1,0 0-4,-16-7-3,3 8-2,-5 3-1,-4 0-1,-4 4-1,-5 3 1,-3 3 0,-1 2 0,-1 3 0,2 3 0,0-1 0,3 3 1,4 0-2,6 3 1,5-2 0,6 1-1,6-4 1,10 1-1,9 0 1,10-4-1,10-5 2,11-3-1,11-2 0,6-3-1,7-3 0,3-3 0,-4-1 0,-5-2-1,-8-2 0,-12-1-1,-9 1-2,-11-4-8,-11-1-13,-13 10-2,-1-18 1,-14 7 1</inkml:trace>
  <inkml:trace contextRef="#ctx0" brushRef="#br0" timeOffset="3405">1216 642 12,'0'0'20,"0"0"-5,0 0-3,0 0-1,0 0-1,7 13-2,2-13-2,7 5-1,6-6-1,11 1 1,8-3-1,8 3-1,5-4-4,-1-3-4,4 1-7,-5 1-13,-7-4 2,-3 5-2,-13-11 1</inkml:trace>
  <inkml:trace contextRef="#ctx0" brushRef="#br0" timeOffset="3716">2265 107 15,'0'0'19,"1"16"2,-1-16-1,-6 25-17,4 0 1,-1 8 2,1 9 0,-4 8 0,2 10 0,-3 5 0,-1 8-1,-1-4-1,0-1 0,1-6-2,2-7-2,2-9-5,-3-13-7,9-11-5,3-13-9,-5-9 0,9-25 0</inkml:trace>
  <inkml:trace contextRef="#ctx0" brushRef="#br0" timeOffset="3976">1838 178 5,'-38'-17'22,"11"7"0,2 3-2,13 0-8,12 7-1,10-16-3,14 8-1,9-3-2,15-1-1,11-3 0,13 1 0,9 0 0,7 2-2,3 0 0,-1 0-1,-6 6-1,-9 2-3,-9 5-4,-14 0-7,-13 4-13,-9 4 2,-13 1-2,-8 8 1</inkml:trace>
  <inkml:trace contextRef="#ctx0" brushRef="#br0" timeOffset="4317">2550 486 2,'0'0'19,"-13"-10"0,13 10-1,0 0-12,0 0-1,0 0 0,-2 14 1,7 7 0,2 5-3,1 8 0,2 4 1,0 5 0,1-1-1,2 0 0,-4-6 0,0-5 1,-3-9 1,0-5 1,-6-17 0,0 0-1,0 0-1,1-23 0,-4-4 0,3-4 0,-1-4-2,2-2-1,2 1 0,2 3 0,4 6 0,3 4 0,2 6-1,3 3-2,3 7-1,1-1-3,9 7-4,-2-3-5,9 7-4,0-1-8,5 1 0,1 2 0</inkml:trace>
  <inkml:trace contextRef="#ctx0" brushRef="#br0" timeOffset="4687">3145 554 10,'2'15'14,"-6"-2"-3,0-3-1,1 4-2,2 1 0,2-1-1,7 1 0,1-5 0,8-7 1,1-3-1,5-2-2,0-7-1,3-4 0,-5-4 0,-2-1 0,-5-4 0,-6 4 0,-9-5-1,-4 5 1,-9 1-2,-2 5 0,-9 4-1,-4 4 0,-5 7-2,-2 5 1,-3 6 0,-2 5 1,0 6 0,2 3 0,4 1 0,10 3 0,7 1 1,10 0-1,10-3 0,11-1-2,12-4 0,8-7-2,12-1-7,1-10-10,6-6-9,1-4 1,-3-9-1</inkml:trace>
  <inkml:trace contextRef="#ctx0" brushRef="#br0" timeOffset="5238">3416 683 6,'0'0'8,"0"0"-9,0 0-6</inkml:trace>
  <inkml:trace contextRef="#ctx0" brushRef="#br0" timeOffset="5408">3420 660 2,'-2'14'5,"2"-14"0,-3 10 0,3-10 0,0 0 0,0 0 1,-1 9-1,1-9 0,0 0 0,12 3 0,-12-3 1,13 1-1,-3-2 0,0-1 0,4 0-1,0-1-1,4 1-1,-1-1 0,2-5-1,0 4-1,-3-3 1,2 2 0,-2-1 0,-3-5 0,0 3 1,-4-2 0,1 5 1,-3-4-1,-7 9 1,7-16 0,-7 7-1,0 9 0,-9-16 0,9 16-1,-21-16 0,7 7-1,-4 1 0,0 4 0,-3 2 0,-2 3 1,0 3-1,1 3 1,-1 2 1,0 0-1,4 9 0,-1 1 0,4 5 1,1 2-1,4 3 1,0 0 1,7 1-1,2 2 1,6-4-1,6-2 1,8-6 0,9-3-2,9-7-2,12-2-3,3-10-11,11-4-13,8-8 0,-3-11-1,2-4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10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449 266 0,'0'0'19,"12"6"1,-12-6 2,2 14-10,0 5-3,-4 8 2,1 14-1,-4 9 0,3 13 0,-4 3-1,4 6-2,-3-4-3,3-5 0,0-11-3,2-11-2,4-12-5,-4-29-15,0 0-7,13-30-2,-9-12 1</inkml:trace>
  <inkml:trace contextRef="#ctx0" brushRef="#br0" timeOffset="251">122 168 30,'-42'3'24,"3"-2"0,14 4-1,8 2-17,17-7-4,6 13 1,19-12-1,15 1 1,11-4 0,12 0 2,6-7 0,11 2 0,1-5-1,4 2-1,-3 0-2,-6 0-3,-6 5-11,-8 0-15,-9 0 0,-10 3-1,-14 0 0</inkml:trace>
  <inkml:trace contextRef="#ctx0" brushRef="#br0" timeOffset="892">772 438 20,'0'0'17,"0"0"0,0 0-6,0 0-10,5 20-1,2 1 0,3 4 2,2 6 0,3 7 2,2 0 1,0 3 1,-2-7 0,0 0 0,-6-9 0,2-2 1,-7-11 0,1-1 1,-5-11 1,0 0-1,0 0-1,-3-9-1,1-8-2,3-4-2,0-4-2,2-5-2,2 0 0,0-3-2,6 5 1,-2 0-2,4 10-2,-3-1-2,6 11-1,-3 0-2,6 9 1,0-1 1,6 7 0,1-1 5,5 4 3,5 0 5,1-2 3,9 0 2,0-6 0,5-1-1,-1-5 0,0-1-2,-5-3-2,-5 0 1,-10-4 0,-5 3 0,-15-3 0,-5 1 0,-13-1 1,-3 3-1,-10-2 0,-4 5-2,-4 1-2,-4 4 0,-3 4 1,0 7-1,-3 5 1,2 3 0,1 7 0,4 4 0,3 1 1,5 2 0,5 1 0,8 0 0,7-2-1,10-1 0,12-3-2,10-8-6,14-2-23,10-5-1,6-10 0,4-8-1</inkml:trace>
  <inkml:trace contextRef="#ctx0" brushRef="#br0" timeOffset="1843">1517 638 33,'0'10'23,"10"0"-3,0-10-1,6-1-20,6-4-8,10 1-1,1-4 2,2-1 3,0-2 2,-2 0 4,-3 1 5,-7 0 3,-3 6 2,-20 4 0,13-10-2,-13 10-1,-10-8-2,-6 6-2,-2 3-1,-7 0-1,-3 2-1,-4 3 0,0 5 1,-1 2-1,1 6 2,2 1-1,6 4 0,3 1 0,7 4 0,5-2 0,7 2 0,6-1-1,8 0 0,8-5-1,5-8-7,11-4-19,9-6-3,5-10-1,8-7 1</inkml:trace>
  <inkml:trace contextRef="#ctx0" brushRef="#br0" timeOffset="2384">2597 408 55,'0'0'21,"20"6"-2,-20-6-11,0 0-14,-10 9-1,-6 1 3,-10 4 0,-10 4 5,-6 8 5,-12 4 3,2 6 2,-5-2-1,6 6 0,3-6-3,9 3-1,7-6-2,14-1 0,12-6-2,14-2 0,13 0-2,13-5-1,13 1-4,5-9-4,15 2-8,0-8-11,1-1-2,-2-6 1,-6-5 0</inkml:trace>
  <inkml:trace contextRef="#ctx0" brushRef="#br0" timeOffset="2854">2157 630 11,'0'0'20,"0"0"-3,7 12-3,4-10-1,4 3-1,5-3-3,11 2-2,3-2-1,9 2-2,5-4-1,8-1 0,5-1-4,0 0-15,-1-6-8,0 1-1,-11-10 0</inkml:trace>
  <inkml:trace contextRef="#ctx0" brushRef="#br0" timeOffset="3606">3694 15 49,'0'0'24,"0"0"-1,-10-5-7,-2 1-16,-7-1-2,-5 1 0,-8 3 2,-7 4 0,-9 6 2,-10 4 2,-4 10 1,-5 4 0,3 7 0,1-1 0,6 4-3,12-2 0,11 2-2,14 1 1,17-2-2,17 2 0,11 0-2,14 5 0,6 2 0,4 4 0,-1 0 1,0 2-1,-7-1 1,-8-2 1,-8-2 3,-13-6 1,-7-2 1,-11-5 1,-5-3 0,-14-8 1,-3-2-1,-8-10 0,-1-4-2,-4-8-1,1-8-2,4-4-5,0-10-7,13 0-10,6-3-8,8-2-1,8 1 2</inkml:trace>
  <inkml:trace contextRef="#ctx0" brushRef="#br0" timeOffset="4046">3517 725 27,'25'19'25,"-6"-6"1,4 1 0,-1-8-13,0-4-9,3-3-3,1-5-1,-2-6 0,-4-2 1,-2-3 1,-6-3 1,-2 0 1,-8-1 1,-2 0 0,-7 0-1,-2 5-1,-3-1-1,-3 5-1,-4 5-1,-1 5 0,-1 7-1,-4 7 1,0 7-1,-1 6 1,3 5 0,4 4 1,2 2-1,5-1 1,6-2 0,6-2 0,5-6-1,8-4 1,4-6 0,5-7-1,6-6 0,4-5-1,3-8 1,-1-2-1,1-4 1,0-1 0,-5-1 1,-1 4-1,-7 1 2,-5 5-1,-1 3 0,-4 5 0,-2 4 0,-10-3-1,17 17 1,-8-5-1,3 1 1,4 1-1,5-2 1,4-4-1,4-3 1,3-5-1,0-5 1,1 0 0,-4-4 0,-4 2 2,-9-1-1,-2 3-1,-14 5 1,11 6 0,-9 5-1,1 4 0,0 5-1,5 3 0,2 3-1,1-3-2,8 5-8,2-12-20,0-9-1,1-10-1,-2-13 1</inkml:trace>
  <inkml:trace contextRef="#ctx0" brushRef="#br0" timeOffset="4747">4481 314 50,'9'14'25,"-3"-5"-1,4 5 0,0 0-24,0 7-1,-2 4 3,-3 5 1,-1 10 2,-8 1 1,2 10 1,-6-1 0,3 5-1,-3-4-2,2 0-1,-1-7-2,1-6-2,3-9 0,-2-8-2,1-6-1,4-15 0,-16 5 0,4-17 0,-1-2 0,-3-6 2,-1-1 0,0-1 1,1 1 2,3 5-1,2 1 1,11 15-1,-6-12 1,6 12-1,23 5 0,0-1-1,8 1 1,6-1-2,9 0 1,6-4-2,6-1-1,-1-7-2,2 2-1,-5-6 0,-4 1 2,-8-2 2,-10 1 2,-9 0 2,-10 1 2,-8 2 1,-12-1 2,-6 6-1,-9 0 0,-3 3-2,-6 2-2,-3 5 1,-2 4 0,-2 5 1,0 3 0,3 3 1,2 1-1,8 4 1,6-2 0,7 0-2,9-2 0,12-2-3,13-5-1,8-5-1,10-2-1,5-7 0,4-1 1,5-4 2,-2-3 0,-4 2 3,-8-1 0,-5 4 3,-8-1-1,-3 5 1,-8 1-2,-6 3 0,-10-6 0,16 16-2,-16-16 0,16 17 0,-6-8 0,-1-2 1,2-1-1,2-1 0,-2-1 0,1-2 0,-3 0-1,0 0 1,1 2 0,2 0-1,1 1 0,4 3 0,1 2-1,3-1-4,7 5-3,-4-8-8,5 3-14,-2-5-1,-1-5-2,-2-5 2</inkml:trace>
  <inkml:trace contextRef="#ctx0" brushRef="#br0" timeOffset="5729">5733 770 47,'0'0'26,"0"0"0,-13 7-5,-2 2-14,-4 6-4,-2 3-1,0 6 1,-3 2 1,5 3-1,2 0 1,9 1 0,3-4 0,12 0-2,9-5-1,12-7-1,9-3-2,10-8 0,8-5 0,5-8-1,4-4 1,0-6 0,-5-2 2,-4-2 1,-11 0 2,-7 3 0,-10 2-1,-7 3 1,-8 3-2,-7 4 1,-5 9-2,0 0 0,-18-4-1,0 10 0,1 4 1,-5 3 0,-5 3 1,0 3 1,-1 0 1,2 3-1,-2-4 3,8 3-2,0-2 0,6 1-1,6 2 1,11 4-2,10 2-2,10-5-3,17 5-24,3-4-4,11-6-2,7-12 1</inkml:trace>
  <inkml:trace contextRef="#ctx0" brushRef="#br0" timeOffset="6800">6498 960 6,'2'13'19,"-2"-13"-1,5 18 2,-1-2-13,-2 9-2,1 9 2,-6 10 1,2 11 0,-6 6 0,1 8 0,-7-2 1,3 0-3,-1-11-1,2-5-1,2-15-2,1-8-1,4-15-2,2-13-3,7-17-1,0-10-1,6-8 0,-1-12 2,5-3 1,0-10 2,4 0 1,0 4 3,-3 4 2,4 8 0,-3 5 1,1 10-3,0 5 0,4 11-1,-1 5-1,2 8 0,2 5-1,-2 6-1,2 9 1,-2 6-1,-5 4 1,-4 5 0,-7 0 2,-4 2 2,-11-5 0,-1 0 2,-9-10 0,0-2 0,-5-11 0,5-1-2,-2-10-2,2-7-5,7 0-7,1-12-11,9 3-11,5-5-2,6-1 2,3-2 0</inkml:trace>
  <inkml:trace contextRef="#ctx0" brushRef="#br0" timeOffset="7291">6967 1136 62,'20'8'28,"-20"-8"-4,15 8-3,-5-1-25,1 6-3,1-3 0,2 7 1,1 2 3,-3 1 1,1 3 4,-2 0 2,0 3 0,-1-4 1,0 4-1,-5-4 0,0 1 0,-6-7 0,-1 3 2,-7-8 0,-1 1 0,-5-7 0,0 0-1,-3-6 1,1-2-3,2-4-3,2-3-2,7-2-4,3-8-2,11 5-6,3-10-8,9 4-4,3-4-1,9 6 6,-3-4 7,6 8 7,-3 1 7,-4 3 7,0 7 9,-5 5 4,-3 6 1,-4 4-5,0 11-5,-5 1-5,-2 7-3,-2 2-2,1 3 1,-4 0 0,0 0 2,-4-7 0,1-2 2,-4-10-1,4 0 1,-1-16-1,-8 9 0,5-18-1,2-5-2,1-5-1,5-5-1,4-2-1,1-3-1,8 2-2,3-2 1,2 10-1,2 0 0,4 10-2,-3-1-4,8 11-7,-1 1-12,-1 2-1,4 2 1,0-1 1</inkml:trace>
  <inkml:trace contextRef="#ctx0" brushRef="#br0" timeOffset="7912">7933 1406 65,'-16'3'31,"-8"-1"-2,-2-1 0,-1 2-25,-4 1-5,1 2 1,-1 4 0,-1 0-1,4 4 2,5 1-1,4 4 1,6 2 0,8 2 0,6 2-3,7 1 2,6 1-1,2 0 1,4-1-1,-1-3 2,-2-5-1,-4-3 1,-5-4 1,-8-11 0,-3 11-1,-9-11 1,-4-2-1,-6-2-1,0 0 1,1-2-1,-1 1 0,5 0 0,6-1 0,11 6-1,0 0 0,28-9-1,0 6 0,11 2-1,7-3 0,11 0-1,3-1 1,2 0 0,-4-2 0,-3 1 2,-7 0 1,-9-1 0,-8-1 1,-11-1 1,-8 1-1,-10-3 0,-7 0 0,-5 0-2,-5-3 1,-3 4-2,-5-2 1,-3 3-1,-1 2 2,-2 3 1,1 5 0,-3 1 2,2 9 0,-2 2 1,6 7-1,0 4 1,3 9-1,4 1 0,8 6 1,6-1-2,10 0-2,11 0-5,3-7-17,15-6-9,8-11-1,8-10 0</inkml:trace>
  <inkml:trace contextRef="#ctx0" brushRef="#br0" timeOffset="8913">8350 1724 51,'3'10'27,"-3"-10"2,-21 8-2,2-8-19,-3 4-8,-4-1 1,-4 4 0,-2-1 1,1 2 0,1-1 0,6 3 0,7-1 0,7 3-1,10 1-1,10 1-1,8 3 0,7 0 0,7 5 0,6 1 0,1 0 0,-3 1 2,-5-1 0,-4 0 0,-9-2 0,-6 2 2,-12-6 0,-9 2 2,-9-4-1,-3 0 1,-9-4-2,0 0 1,-6-7-3,-3-8-7,-1-4-26,3-9-1,1-10-1,0-14-1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<inkml:trace contextRef="#ctx0" brushRef="#br0" timeOffset="561">1231 548 1,'-9'-8'4,"9"8"-8</inkml:trace>
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<inkml:trace contextRef="#ctx0" brushRef="#br0" timeOffset="3205">223 76 3,'-55'52'4,"55"-52"2,-60 63 1,60-63 1,-45 65 2,45-65-1,-34 63 0,34-63 0,-25 69-1,25-69 0,-2 69-1,2-69-1,1 77-3,-1-77 1,41 86-1,-15-43-2,18-1-2,-5 2-7,4-7-7,6-4-6,1-5-2,-50-28 1</inkml:trace>
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202 383 1,'12'-6'10,"12"5"-4,4-2-3,8 2-2,5-1 1,9 1-1,3-1 2,1-2 1,2 0 2,-5-4 2,-4 2 1,-6-2 2,-6 0-3,-11-1 1,-5 3-1,-5-2-3,-14 8-5,13-10-6,-13 10-4,-5-11-5,5 11-5,-21-11-2,7 5 0</inkml:trace>
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2:22.3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14,'307'0,"-221"-13,-75 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2:27.50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1 243,'66'-28,"-50"18,130-60,-125 57,2 1,-1 1,1 1,1 2,12-4,92-36,-111 43,0 0,1 2,-1 0,1 0,0 2,8 0,-15 3,-2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2:36.4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15,'110'30,"-58"-21,1-2,0-2,21-3,-47-1,173 13,-35-15,-60-22,165 13,-32-11,-130 13,134-3,-62 2,-138 9,-31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15:55.3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18157 2034 1806,'18'5'2967,"5"-10"-129,-12-3-258,9 1-2322,8 0 258,1-5-258,7 1 0,-1-8 387,6 5 0,0-10 0,6 7 129,0-11 129,9 8-129,0-9 0,8 7-129,1-5-129,10 2-258,-3 0 129,5 3-387,-1 0 129,-1 3 0,2 6-129,-4 4 0,-3 4 129,-4 5-129,-4 0 129,-2 2 129,-2 6-129,-4 6 129,-3-2-129,2 3 129,-5-1 0,5-1 0,-1 2-129,1-1 0,2 0-129,1-4 129,-2-1 0,0 1 0,-5-3 0,2-1 0,-6-4 0,1 1 0,0-3 129,-2-4-129,1-3 0,0-5 0,-2-9 0,4 0-129,2-2 129,-1-6-129,0-2 0,-2 1 129,-46 30-129,98-58-387,-98 58 903,92-53-774,-92 53 258,81-36-387,-81 36 258,65-22-645,-65 22-387,0 0-2322,67-16-1161,-67 16 774,0 0-387</inkml:trace>
  <inkml:trace contextRef="#ctx0" brushRef="#br0" timeOffset="648.036">21580 932 2322,'0'0'3225,"0"0"129,0 0-387,0 0-3354,0 0 645,0 0-129,0 0 774,0 0 387,17 47-516,-17-47 258,0 0 0,0 0-129,0 0-129,5 58 258,-5-58-903,0 0 129,13 76-258,-13-76 129,17 82-258,-8-32 516,0 6-645,2 2 129,-7-3 0,4 2 387,-5-7-387,0-7 258,0-9-516,-3-12 129,5-3-1032,-5-19-2064,0 0-387,0 0-387,0 0-129</inkml:trace>
  <inkml:trace contextRef="#ctx0" brushRef="#br0" timeOffset="961.055">21589 1244 5547,'0'0'3870,"0"0"-129,0 0-129,0 0-3612,0 0-129,0 0 129,53 23 129,-53-23 0,61 0-129,-61 0 129,68-12 0,-68 12-129,65-15 129,-65 15-129,53-14 0,-53 14-387,0 0-1032,51-26-2064,-51 26-258,0 0-258,0 0 258</inkml:trace>
  <inkml:trace contextRef="#ctx0" brushRef="#br0" timeOffset="1307.073">21878 931 3612,'0'0'3870,"0"0"-258,0 0 0,0 0-2709,0 0-645,0 0 516,43 63-516,-43-63-258,18 61 258,-18-61 129,17 76-129,-17-76 129,10 92 0,-2-41-129,-4-1 0,4 2 387,-2-6-516,1-2 129,0-1-387,4-10 0,5-4-1161,-4-9-1290,2-12-1419,3-8 258,-17 0-645</inkml:trace>
  <inkml:trace contextRef="#ctx0" brushRef="#br0" timeOffset="1960.111">22202 1260 1677,'49'17'2451,"-49"-17"387,0 0 0,0 0-3483,0 0 645,0 0 387,60 9 129,-60-9 129,0 0-129,0 0 387,53-24-129,-53 24-129,0 0 0,39-49-258,-39 49-258,0 0-387,25-50 258,-25 50-516,0 0 387,0 0-258,0-56 129,0 56 0,0 0-129,0 0 774,-56-24-774,56 24 903,0 0-645,-65 9 258,65-9 0,0 0 129,-70 37-129,70-37 387,0 0-258,-56 71 0,56-71 0,-27 64 129,27-64-258,-12 67 129,12-67-129,3 67 129,-3-67 0,25 57 129,-8-32-129,12-4 258,2 2-387,7-8 258,2-2-258,1-6 387,3 0-516,-7-7 129,2-2-774,-39 2-516,57-31-1677,-57 31-1032,0 0 516,51-53-774</inkml:trace>
  <inkml:trace contextRef="#ctx0" brushRef="#br0" timeOffset="2748.157">22480 1114 903,'0'0'2967,"0"0"516,0 0-129,0 0-2193,0 0-903,52-29-387,-52 29 258,0 0 0,69 0 129,-69 0 258,52 8-516,-52-8 258,49 14 387,-49-14-258,50 18 387,-50-18-516,51 28 387,-51-28-645,0 0 516,70 63-516,-70-63 0,0 0 0,67 69-258,-67-69 258,0 0 0,39 54 258,-39-54-129,0 0 0,0 0 129,13 51 0,-13-51 0,0 0-129,0 0 258,0 0-258,-52 53 258,52-53-387,0 0 129,-56 12 0,56-12-129,0 0 129,-60-12 258,60 12-258,0 0-129,0 0 0,-59-45 0,59 45 0,0 0 0,0 0-129,0 0 0,-16-59-129,16 59 129,0 0-129,0 0-258,40-49-645,-40 49-1290,0 0-903,69-37-516,-69 37-387</inkml:trace>
  <inkml:trace contextRef="#ctx0" brushRef="#br0" timeOffset="3300.187">23190 1209 516,'0'0'387,"-12"55"516,12-55 258,0 0 258,0 0 258,12 61 258,-12-61-129,0 0-387,61 24 129,-61-24-516,62 0-387,-62 0 258,66-12-516,-66 12 0,55-32 129,-55 32-129,0 0 0,40-63 129,-40 63 0,0 0-387,-5-65 129,5 65 0,0 0-129,-53-50 0,53 50-516,-49-18 258,49 18-129,-54-2-129,54 2 0,-50 6-258,50-6-645,0 0-774,-66 36-774,66-36-1290,0 0 516</inkml:trace>
  <inkml:trace contextRef="#ctx0" brushRef="#br0" timeOffset="3855.22">23135 655 3870,'0'0'3870,"0"0"129,0 0-516,0 0-1806,0 0-1548,0 0 0,0 0 129,21 53 0,-21-53 258,0 0-258,33 48 258,-33-48 0,0 0 0,46 64-258,-46-64 129,36 57-387,-36-57 258,44 67 258,-44-67-516,52 88 129,-52-88-258,53 98 645,-31-50-516,-22-48 258,40 94-258,-40-94 258,24 72-387,-24-72 129,0 0-129,11 58 258,-11-58-516,0 0-1161,0 0-1935,0 0-903,0 0 387,0 0-258</inkml:trace>
  <inkml:trace contextRef="#ctx0" brushRef="#br0" timeOffset="19436.109">211 6845 1032,'0'0'774,"12"1"-129,-12-1 258,13 0 129,-13 0 258,16 0 258,-16 0-258,18 0 129,-18 0-387,24-1-258,-12 0-258,4 1 0,-1 0-258,3 0 0,-1 0 0,2 0 0,1 0 129,1 1-129,-1 0 0,6 2 129,1-2 0,2 3-129,0-2 129,4 3 0,0-5-129,5 5 129,-2-2-258,4-1 129,-2 1 0,1-2-129,1 2 0,1-1 0,-1-1 129,5 1-258,-4 0 129,2-1-129,1 0 0,0 0 129,2 1-129,3-2 0,0 2 129,0 1 0,2-3 0,0 3-129,0-3 129,2 1-129,-4 0 129,1 1 0,0-2-129,1 0-129,-3 0 129,1 0 0,-2 0 0,2 0 0,-2 0-129,4 0 129,-2 0 0,-1 1 0,3 0 0,-2-1 0,1 3 0,0-1 0,-1 0 129,-1-1-129,-2 2-129,2-2 129,-4 0 0,2 2 0,-2-2-129,0 2 129,0 0 0,0-1 0,-1 3-129,-1-1 258,1 2-129,-1-4 0,3 4 0,-3-2 129,0-3-129,0 3 0,-3-1-129,1 0 129,-1 0 129,-3 4-129,2-3 129,1-3-258,1 1 258,1 0-129,3-2-129,0 0 129,3 0-129,1 0 129,2-2-129,1 0 129,-1 1-129,2-1 129,-2 1 0,-2-2 0,3 2 0,-1-1 0,-5-2 0,3 1 0,-4 2 0,3-2 0,-1-1 0,1 3 0,0-2 0,0 3 0,2 0 0,2-1 0,0 1 0,0-2 0,0 2 0,1 0 129,-4-2-129,1 0 0,1-1 0,-1 1-129,-2 0 129,0 1 0,1-3 0,1 4 0,1 0 0,-2 0 0,3 0 0,0 0 0,0 0 0,0 0 0,-2 2 0,2-2 0,-2 0 0,3 0 0,-6 0 0,1 0 0,1-2 0,-2 2 0,2-1 0,-1 1 0,1 0 0,0 0 0,2 0 0,-1-1 0,-1 0 0,3-1 0,-3 1 0,-3 0 0,1 1 129,-2 0-129,1 0 0,0 0 0,-2 0 0,1 0 0,-2 0 0,0 1 129,5-1-129,0 1 0,-2-1 0,2 0 0,1 0 129,2 0-129,2 0 0,-2-1 0,0 0 0,-1 1 0,1-3 0,1 1 0,-2 0 0,-1 1 0,4-3 0,-1 1 129,0 1-129,2-1 0,1-1 0,1-1 0,-2 2 0,2 0 0,-1-1 0,-1 2 0,-3 1 0,1-2-129,-1 2 129,-2-2 0,0 3 0,-1-3 0,1 1 0,1-2 0,1 1 0,1 0 0,0 1 0,1-2 0,0 0 0,1 1 0,-2 2 0,-1-3 0,0 0-129,-2 2 129,-4-3 0,-2 3 0,0-1-129,-2 3 129,-2-1 0,2 1 0,-1 0-129,-3 0 129,0 0 0,1 0 0,1 0 0,-1 0 0,1 0 0,1 0 0,0 1 0,0-1 0,-2 0 0,3 0 0,-2 0 129,3 3-129,-5-3 0,3 0 0,-3 0 0,1 0 0,-1 0 0,-1 0 0,4 0 0,-4-3 0,2-1 0,2 0 0,2 0 0,1 2 0,0-2 129,1 0-129,1 0 0,-1 1 0,-1-1 0,1 1 0,0 1 0,-1-1 129,-1 1-129,-1 0 0,-3-1 0,2 2 0,0 0 129,0 1-129,-3-1 0,1 1 0,0 0 0,-1 0 0,2 0 0,0 0 0,1 0 129,0 0-129,-2 0 0,1 0 0,1 0 0,-1 0 0,-3 0 0,0 0 129,1 1-258,2 0 258,-2-1-129,1 0 0,-1 0 0,0 0 0,2 0 129,0 0-129,-1 0 0,0 1 129,0-1-129,-2 3 0,2-3 0,-1 2 0,-1-2 0,-1 0 0,-1 2 129,1-2-129,-2 0 0,-1 3 0,-1 1 129,-2-1-129,0-1 0,4 2 0,-5 0 0,2 1 0,0-1 0,0 0 0,0 2 0,0-4 129,-1 3-129,1 0 129,1-2-129,-2 1 0,4-1 129,-2 1-129,2 0 0,0 0 0,1-4 0,0 4 0,-1 0 0,2-2 0,2 1 129,-1-2-129,-1 2 0,1 0 0,-2 2 0,2-1 0,3-2 0,-2 1 0,-1 1 0,0 0 0,2 0 0,-2-2 0,5 0 0,-1 1 0,-3-1 0,2 1 0,0-1 129,1 1-129,0 1 0,1 1 0,-3 1 0,-1 0 0,0 2 0,-2-3 129,0 2-129,-1 0 0,-1-2 0,0 0 0,1-3 129,-1 0-129,-1 1 0,2 1-258,0-3 258,0 1-129,-4 1 129,2 0-129,0-3 129,0 1 0,0-1 0,-2 0 129,3 2-129,-2-2 0,2 0 0,1 0 0,-2 0 0,2 1-258,0-1 258,2 0-129,-2 0 129,0 0 0,2 0 0,-1 0 129,1 0-129,1-1 129,0-2-129,-1 0 258,0 0-258,0 0 129,0 2-129,-1 0 0,-2-1 129,5 2-129,-3-2 0,3 1 0,1 1 0,0-1 0,1-2 0,-1 0 0,2-2 0,1 1 0,-4 1 0,1 1 129,0-3-129,-1 2 0,1 2 0,-2-2 0,-1 0 0,2 1 0,0-1 0,-1 1 0,0-1 129,0 1-129,0 0 0,4-1 0,-2-1 0,1 2 129,-1-1-129,2 1 0,-2 0 0,-1 2 0,0-3 129,-1 2-129,0-1 0,0 0 0,-2 0 129,1-1-129,1 0 0,1 1 258,-2-2-258,2 1 0,1 1 129,2 2-129,-3 0 0,2 0 0,2 0 0,1 0 0,-1 0 0,3 0 0,-3 0 0,1 0 129,3 0-129,-3 0 0,3 0 0,-2-1 0,2-1 0,-2 2 0,2 0 0,-2-2 0,1 2 0,1-1 0,-3 1 0,2 0 129,-1 0-129,3 0 0,-4 1 0,5 1 0,-4-2 0,1 2 129,-1-1-129,0-1 0,0 0 0,-1 2 0,2-2 0,-3 0 0,-1 0 0,2 0 0,0 0 0,1 0 0,-4 0 0,1 0 0,1 0 0,2 0 0,-1-2 0,0 1 0,-1-3 0,0 3 0,1 0 129,-2 0-129,3-1 0,-1 2-129,-1 0 129,-1 0 0,1 0 0,0 0 0,-1 0 0,2 0 0,-1 0 0,1 0 0,1 0 0,0 0 0,4 0 0,-1 0 0,0 0 0,3 0 0,-3 0 0,-1 0 0,0-1 0,2-1 129,-4 2-129,3 0 0,-3 0 0,1 0 0,-1 0-129,1 0 129,1 0 0,-3 0 0,-2 0 129,3 0-129,-2 0 0,1 1 0,-2 0 0,0 0 0,0 2 0,-2-2 129,0 2-129,-2-3 0,1 3 0,0 1 0,-1-3 0,0 3 0,-1-3 0,0 0 129,3 2-129,-2-1 0,1-2 0,-2 1 0,2 0 0,2 0 0,-1 1 129,0-1-129,1 0 0,2 0 0,-3-1 0,-1 2 129,3-1-129,-3-1 0,0 0 0,1 0 0,-2 0 0,3 0 0,-2 0 0,2 1 0,0-1 0,1 1 0,1 1 0,2-2 0,1 3 0,1-2 0,0 3 0,3-2 0,-2 2 0,1-2 129,-3 2-129,0 0 0,-3 0 0,-1 0 0,2-2 0,-1 3 0,-1-3 0,2 3 0,-2-1 0,1 0 0,2 0 129,2 0-129,-4 2 0,1-2 129,3 2-129,1 0 0,-1-3 0,2 1 129,0 1 0,-2-2-129,5 1 129,-1-3-129,-1 3 129,-1-2 0,2 1 0,-1 0-129,1-1 0,2-1 0,-4-1 0,2 0 0,0 0 0,-1 0 0,2 0 0,-1 0 0,-3 0-129,-3 0 129,3 0 0,-2 0 129,1 0-129,-3 0 0,-1 0 0,-2 0 129,-2 0 129,0 0-258,0 0 0,-3 0 0,2 0 0,-3 0 0,-1 0 0,0-1 0,1 1 0,-1-2 0,-3 1 129,-1-1-129,-1-1-129,-1 1 129,0 1 0,-4-2 0,2 2 0,0-3 0,-2 1-258,3-1 258,-3 1 0,4 0-129,0-2 129,2-1 0,2 1-129,0 3 129,1-4 0,0 2 0,4 3 129,0-2-129,1 2 0,1 1 0,1 0 0,0-2 0,0 2 0,3-1 0,-2 1 0,0-1 0,-3-2 0,2 3 0,-3-3 129,-2 1-129,1 1 0,0-3 258,-3 0-258,2 1 129,-2 0-129,0 1 0,-1-1 129,-2 2-129,-3 0 0,-2-1 0,1 1 0,-4 1 0,-1-1 0,1 1 0,0-1 0,1-1 0,1 2 0,-5-2 0,1 1 0,-3 0 0,-2 1 0,-13 0 0,17-3 0,-17 3 0,0 0 0,16 0-129,-16 0 129,10 0 0,-10 0 0,18 0 0,-6 0 0,3 0 0,0 0 0,4 0 0,0 0 0,1 3 0,1-1 0,-1 0 0,0 0-129,-4-1 129,1 1-258,-3-2 0,-1 4-129,-13-4-258,21 3-387,-21-3-1419,13-3-1935,-13 3-645,17-6-129,-17 6 130</inkml:trace>
  <inkml:trace contextRef="#ctx0" brushRef="#br0" timeOffset="25963.485">261 9622 129,'15'7'1032,"-15"-7"258,10 4-129,-10-4 129,15 1-258,-15-1 258,21 2-516,-12-2-258,8 0 0,-5 0 0,6 0-258,-3 1 129,4-1-258,1 0 258,0 0-129,3 0 0,0 0 258,2 0-258,0-1 0,-1-2 0,4 2 129,0-4-129,1 5-129,1-2 129,1 2 0,0-3 0,2 3-129,-4 0 129,3 0 129,-3 0 0,2 0-129,-2 0-129,0 3 129,-1-1-129,3 3 0,-3-3 0,1 3-129,-1 0 258,2-1-258,-4-1 0,2 0 129,0 0 0,-2 1 0,2-4 0,3 2 129,-1-2-129,2 2 129,-1-2 0,4 0-129,0 0 258,1 0-258,-1 0 0,4 0 0,-2 0-129,2 0 0,-1 0 0,2 0 0,-2-2 0,0 1 0,1-1 0,-2-1 0,4-1-129,-1 2 129,0-1 129,3 0-129,2 1 0,1-2 0,1 4 0,1-2 0,0 2 0,-1 0 129,0 0-129,-1 0 0,-1 0 0,1 0-129,0 0 129,-2 2 0,2-2 129,-1 0-129,4 4 129,0-3 0,2-1 0,1 1 0,3-1 129,0 4-129,2-4-129,2 4 129,-2-4-129,0 5 0,0-2 0,1 1 0,-2-1 0,0 3-129,2-1 129,2-2 0,2 1 0,4 0 0,-3 3 0,1-1 0,0 2 0,3-4-129,-2 4 129,1 0 0,-1-1-129,0-1 129,1-1 0,1 2-129,2-2 129,3 2 0,-2-1 0,-1-1 0,5 1 0,-2-1 0,-2 1 0,1-3 0,-2-1 0,0 0 0,3-2 129,-1 0-129,0 0 0,0 0 129,1-2-129,-2-2 0,2 0 129,-2-3-129,-2 3 0,3-2 0,-3-1 0,2 0 0,2 1 0,2-1 0,-4 1 129,4 3-129,-1-2 0,0 2 129,-2 2 0,1-2-129,0 0 129,0 1 0,1-2-129,2 0 129,-2 0-129,1 0 129,-2 1 0,1 0-129,-3 1 0,-1 2 0,-5 0 0,1 0 0,-2 0 0,-2 0 0,1 0 0,-1 0 0,0 0 0,-1-2 129,0-1-129,0 3 0,-2 0 0,3 0 129,-1 0-129,0 0 0,-1 0 0,3 0 0,0 0 0,3 0 0,-2-2 0,3 1 0,-1-3 0,1 3 0,2-3 0,-1 4 0,1-3 0,-1 2-129,-1 0 129,1-1 0,1 2 0,1 0 0,-2 0 0,0 2 0,0 0 0,-2-2-129,2 3 129,-3 0 0,-2-2 0,-1-1 0,0 1 0,-1-1 0,-1 0 0,2 0 0,-1 0 0,1 0 129,-1-1-129,0 0 0,-1 1 0,2 0 0,-3-3 0,-2 1 0,2-1-129,-1-1 129,-1-1 0,1 2 0,2-1 0,0-3 0,-2 4 0,3-2 0,-1 3 0,-3-3 0,-1 3 0,2-1 0,-3 2 0,-1-1 0,-2 0 0,-1 0 0,0 1 0,-1 0-129,1 1 258,1 0-129,-4 0 0,4 1 0,1 2 0,-1 0 0,0-2 0,-1 2 0,2-3 0,1 0 0,-4 0 0,1 0 0,-1 1 0,-1 1 0,1-2-129,-1 5 129,2-5 0,-2 6 0,2-3 0,0 2 0,0-1 0,-2 1 0,1 0 0,-2-2 0,4 2 0,-2-3 0,-2 2 0,0-3 0,-1 3 0,2-4 0,-1 5 0,-2-4 0,1 4 0,-4-5 0,3 2 0,1 2 0,-2-1 0,1 0 0,-2-3 0,1 2 0,-2-2 0,1 3 0,-1-2 0,0 2 0,0-1 0,-2 1 0,1 1 0,-1 0 0,1-2 0,-1 3 0,1-4 0,-2 2 0,1-1 129,1-1-129,1 1 0,0-1 0,0 2 0,3-2 0,-2-1 0,-2 3 0,4 1 129,0 0-129,-4 0 0,2-2 0,-1 3 0,0 0 0,1-3 0,-2 2 0,2-1 0,1 1 129,-1-2-258,-2 2 258,6 0-129,-3 2 0,-1-1 0,2 2 0,-4-1 0,1 0 129,-2 0-129,0-2 0,2 0 0,-1-1 0,0-1 0,1-1 0,1-1 0,1 0 129,2 0-129,1 0 129,-4 0-129,2 2 0,1-2 0,-1 1 0,-1-1 0,-1 1 129,-1-1-129,1 0 0,-2 0 0,-1 0 258,1 0-258,2 0 0,-2 0 0,3 0 0,-1 0 129,0 0-129,4-1 0,2 1 129,-4-1-129,2-1 0,2 1 129,2 0-129,-1 1 0,3-1 129,-1-1-129,4 1 0,-3-1 0,3 0 129,2 2-129,-1-3 0,2 3 0,0-1 0,0 1 0,1 0 0,0-1 0,0 1 0,0-2 129,0 1-129,1 1 0,-2-2 0,-1 0 0,1-1 0,-1 2 0,0-2 129,-1 1-129,2 1 0,-2-2 0,1 1 0,-2 0 0,1 2 0,-2-3 0,-2 2 0,1-2 0,1 1 0,-3-1 0,0 0 0,0 1 0,-2 0-129,5-1 129,-3 0 0,0 1 0,-1 0 0,1 2 0,2-3 0,-1 3 0,-1 0 0,0 0 0,2 0 0,-1 0 0,0 0 0,-2 5 0,2-3 0,2-1 0,2 1 0,-3-1 0,3-1 0,3 0 0,1 0 0,1-1-129,2-2 129,1 1 0,0 0 0,2 2 0,-1-3 0,3 2 0,0-2 0,-1 0 0,2 2 0,-2-3 0,-1 2 0,0-1 129,-1 0-129,-3 1 0,-2-1 0,1 2 0,-3-2 0,0-1 0,-2 3 0,2-3 0,-3 1 0,-1 1 0,-2-1 0,1 3 0,-1 0 129,-4 0-129,-2 0 0,3 0 0,-1 0-129,-1 0 129,-1 0 0,0 0 0,0 0 0,2 0 0,2 0 0,-2-2 0,2 0 0,3 2 129,0-3-129,0 1 0,1 2 0,0-5 0,1 2 0,0-2 0,-3 1 129,1-3-129,-3 3 0,3-2 0,-2 3 129,2-2-129,1 1-129,0 1 129,0 0 0,1-1 0,-2 1 0,2 1 0,-1-3 129,0 3-129,-3-1 129,-1 0-129,0 2 0,-2-1 129,3 2-129,-1-1 0,-1 1 0,0 0 0,1 0 0,-1 0 0,3 0 129,-3 0-129,-3 0 0,2 0 0,1 3 0,-3-3 0,1 2 0,-4 0 129,3 0-129,-1-1 129,1 1-129,0-2 0,1 0 129,-3 0-129,0 0 0,0 0 0,-2 0 0,-1 2 0,-4-2 0,0 0 0,-4 0 0,-1 0 0,-3 0 0,1 0-129,0 0 258,1 0 0,-1 0-129,0 0 129,1 0-129,-2 0 129,1 0-129,-2 0 129,-1 0-129,-2 0 0,-1 1 0,-3-1 0,1 0 0,-5 0 0,1 2-129,0 1 129,0-3 0,-2 0 0,2 0 0,1 0 0,2 1 0,0-1 0,1 0 0,-3 0 0,0 0 0,-5 0 0,0 0 0,-15 0 0,18-1-129,-18 1 129,0 0-129,0 0 0,0 0 0,0 0 0,0 0 0,0 0 0,12 0 129,-12 0-129,0 0-129,15 4-258,-15-4-645,11 10-2193,-11-10-1290,0 0-258,-21 0-387</inkml:trace>
  <inkml:trace contextRef="#ctx0" brushRef="#br0" timeOffset="30234.729">228 12397 645,'0'0'1935,"1"-14"-258,-1 14-258,0 0 129,2-11-258,-2 11 0,0 0 0,-1-12-129,1 12 0,0 0-258,-9-13-387,9 13 0,0 0-258,0 0-129,0 0-129,0 0 129,0 0-129,0 0 0,0 0 0,0 0 129,10-6 0,-10 6 0,20-2 129,-8 2-129,3 0 0,3 0 0,2 0-129,2 0 129,0 0 0,3 0-129,2 0 129,2 2-129,2 0 129,2 1 0,2-2 0,4 3 0,1-1 0,3-1 129,2 5 0,1-2-129,3 3 129,-1-1-129,3 0-129,2 0 0,0 3 129,-1-3-258,3 0 129,2 2 0,2-1-129,2 2 0,0-3 129,1 1 0,2-3 0,-1 4 0,2-4 0,4 0 0,-5-3 0,3 3 0,0-2 129,1 3-129,4-2 0,0 1 0,0 1 0,-1-3 0,0 4 129,0-2-129,-1-1 0,-2 0 0,-3 0 0,1-2 0,1 1 0,-2 2 0,5 0 129,3-1-129,1-1 0,-2 3 0,5 0 0,-2-2 0,2 2 0,1-1 0,-2 1 0,-1-1 0,4 3 0,-1-3 0,0-1 0,0 3 129,2-4-129,1-1 129,0 0-129,1-1 0,-1-1 129,2 0-129,3 0 129,-1 0 0,-2-1-129,0-1 129,0-1 0,0 2 0,-4-3-129,0 3 129,0-2-129,0 0 129,1-1-129,3 0 0,-1 1 0,-4-3 129,6 0-129,-1 0 129,-2-1 0,0 4 0,0-3 0,2 4 0,-1-1 0,3 1 0,-1 2-129,1 0 129,-3 0-129,1 0 0,3 0 129,-2 0-129,0 0 0,1 0 258,0 0-129,-2 0-129,0 0 129,-1 0 0,-2 0-129,1 0 129,-2 2-129,2 2 0,1-1 0,-2 0 0,3 0 0,-2 1 0,0-2 0,1-1 0,-1-1 0,0 0 0,0 0 0,2 0 0,2-4 0,3 0 0,-1 2 0,-1-1 0,2 0 0,0-1 0,-1 2-129,-1 1 129,-2 0 0,2 0 0,0 1 0,-3 0 0,3 0 0,-2-2 0,1 1 129,1 0-129,0 0 0,1 1 129,1-2-129,0 2 129,-2 0-129,1 0 129,-1 0-129,-1 3 129,-5-1-129,3 2 129,-2 2-129,1-2 129,-1 0-129,1 1 129,-1-2-129,1 2 129,0-2 0,-1 1-129,-1-1 129,0 1-129,-1 0 0,1 0 129,3 1-129,-6-2 0,3 1 0,-2 0 0,-4-1 0,1-1 0,-3-1 0,-4 1 0,0 0 0,0-1 0,-1 0 0,0-1 0,0 0 0,0 0 0,1 0 0,-2 0-129,2-1 129,-4-2 0,2-2 0,1 1 0,-2-1 0,2 0 129,0-1-258,0 3 129,2 0 0,-2 0 0,0 3 0,-1-3 0,-3 2 0,1-2 0,-2 3 0,1-2 0,-1 0 0,2 1 0,-1-2 0,0 2 129,2-2-129,-2 0 0,4 1 0,-1 0 0,-1-1 0,0 3 0,0-3 0,0 0 0,1 0 0,0 1 0,2 1-129,-1-1 129,-1 0 129,3 1-129,-1-3 0,2 3 0,-1 0 0,2-2 0,0 1 0,3 1 0,5-2 0,1-1 0,1-1 0,2 0-129,0 1 258,1-1-258,-2 2 129,2-3 0,-2 2-129,3-1 129,0 1 0,1 0-129,1-1 129,2 2 0,1 1-129,3-1 129,0 0 0,4 1-129,1 0 129,2-1 0,4 2 0,-4-2 0,3 0-129,-4 1 258,0 0-129,-3-1 129,-1 0-129,-4 3 129,-6-2-129,1-1 129,-4 1-258,-3 0 129,-2-1 0,-3 1 0,1 2-129,-2-3 129,1 3 0,-1-1 0,-3 1 0,0 0 129,1 0-129,-4 0 0,-3 1 0,-1 2 0,-2-3 0,-3 2 0,2-2 0,-2 0 0,-1 0 0,0 0-129,1 0 129,1 0 0,-2-2 0,1 2 0,0 0 0,1 0 0,1 2 129,0 1-129,0 1 129,-1 1-258,4 0 258,-1 0-258,-1 0 258,2 0-258,-2-1 129,-1 0 0,4 0 0,-3-1 0,0 1 129,-2-2-129,-1 1 0,-3 1 129,1-1-129,-1 0 129,0 1-129,1 1 0,-2 1 0,1-2 0,0 1 0,-1-3 129,1 1-129,-1 0 0,-1 0 129,0 0-129,-2-3 0,-1 3 129,5-1-129,0 0 0,-2-1 129,-2 4-129,4-3 0,-1 1 0,-1-1 0,-1 3 0,-3-1 0,-1-1 258,2 0-258,-1 3 0,-2-1 0,1-2 0,2 2 0,1-1 0,2-1 0,2-1 129,-1 2-129,0-1 129,3 0-129,1 0 0,-1 0 129,-1 2-129,0-2 0,0 2 0,-2-2 0,0 1 129,-2-2-129,3-1 0,-2-1 0,-1 0 0,5 0 0,-3 0 0,1 0 0,-1 0 0,0 0 129,0-1-258,-3 0 129,1 0 129,-2-1-129,0 2 129,-2-1-129,1 0 0,-2 0 129,1-1-129,2-1 129,-4-1-129,-1 1 0,1 0 0,-2-1 0,-3 1 0,-2-1 0,-1 3 0,-3-2 0,-1 3 129,-4 0-129,0-1 0,-3 1-129,-1 0 258,0 0-129,3 0 0,-2 1 129,0 2-129,0-2 129,1 1 0,0-2-129,0 0 129,-1 0-129,-2 0 0,-2 0 0,1 0 0,-1-3 0,-1 0 0,1 1-129,-1 1 129,2-2 0,0 1-129,4 0 129,0-3 0,2 2 0,-1-2-129,-2-1 129,-3 0 0,-3 3-129,-6-3-129,0 5-258,-15 1-516,0 0-1677,0 0-1548,-23 3-903,-9-3-258,-14-14-129</inkml:trace>
  <inkml:trace contextRef="#ctx0" brushRef="#br0" timeOffset="34074.949">270 15350 1161,'-6'-13'2322,"6"13"-258,0 0-258,0 0-258,0 0-516,0 0-258,0 0-387,0-12-258,0 12-129,14-5 0,-3 1 0,1-1 0,5 2 0,-1-1 129,2 0 0,4-1 258,2 1-258,0 0 258,2 1 129,4-2-129,3 5 258,2-4-258,6 4 129,0-4 0,6 4-129,-1-1 0,6 1 129,2 0-129,5 0-129,-1-1 0,3 1-129,2 0 129,4 0-129,3-4 0,10 4 258,-2-3-129,4 3-129,4 0 129,5 0 0,-1 0-129,4 0 0,-2 3 0,1 4 0,0 0-129,0 5 129,-1-3-129,1 3 0,-2 1 129,-2-2-129,-1-1 129,1 2 0,-2-1 0,1-1 0,-4-2 0,0 3 0,1-2 0,1 2 0,0 0 0,-1 0 0,4 2 0,-3-1-129,2 3 0,0-1-129,-1 1 129,-1 0 0,-2 1 0,-4-1 0,2-3 0,-2 1-129,0-2 129,0-2 0,-1-1 0,1 1-129,0-3 129,0 1 0,-4 0 0,0-4-129,-1 3 129,0-2 0,3 0 0,-2-4 0,3 2-129,-2-2 129,-1 0 129,2 0-129,-1 0-129,2 0 129,-3-2 0,1 2 0,3-2 0,2 1 129,2 1-129,0 0 0,1 0 0,-1 0 0,-2 0 0,-1 0 0,-3 3 0,-2-1 0,0 0 0,0 1 0,-2-1 0,-1-2 0,0 3 129,1-3 0,-3 0 0,1 0 0,-3 0 129,2 0-129,-3 0 0,3 0 0,2 0 0,-3 3 0,0-3-129,0 1 0,0 0 129,0 1-129,-4-2 129,4 0 0,-6 0 0,3 0 0,3-3 0,1-1 0,1-1 0,-1 1 0,3-2-129,0 1 129,1-1-129,-1 0 129,2-1-129,0 0 129,-1 0 0,2 2 0,2-3-129,-1 1 258,2 1-258,0-1 129,0 2-129,-1 1 129,-1 0-129,-1 0 129,2 3-129,-2 1 129,3-3 0,0 3 0,-1 0-129,0 0 129,-1-2 0,2 2-129,-3-3 129,2 1-129,-4 1 129,6 1-129,-2-1 0,0 1 129,1-2-129,2 2 0,-2-1 0,1 1 0,0-2 0,-3 2 0,0 0-129,-1 0 129,1 2 0,-3-1 0,1 2 0,-1 0-129,0 0 129,-2-2-129,1 0 129,-2-1-129,0 0 129,1 0 0,-1 0 0,-1 0 0,1 3 0,-2-3 0,2 0-129,-2 0 129,-1 0-129,1 0 0,-1 0 129,0 0-129,2 0 0,0 0 129,-2 0 0,1 0-129,-1 0 129,0 0 0,0 0 0,-1 0-129,0 0 129,2 1-258,0 1 258,3-2-129,4 0 129,2 0-129,-1 0 129,6 0 0,0 0 0,1 0-129,0 0 129,1 0 0,2 0 0,0 1 0,1 1-129,-2 0 129,1-1 0,1 0 0,-3 2 129,1-1-387,-2 0 387,2 1-387,0-3 387,3 1-129,-3 0 0,-3-1 0,4 0 0,-3 0 258,1 0-258,-3 0 258,1-1-258,1-2 0,1 2 0,0-1 129,0-1 129,2-3-258,-2 3 129,1-3-129,-2 1 129,1 1-129,0-3 129,2 1-129,-4-1 129,5 3-129,1-2 0,-1 2 0,3-1 129,-1-1-129,0-1 0,1 1 0,-1 1 129,-3-3-129,-1 2 0,1 1 129,-3 0-129,0 1 129,-5 2-129,2 0 0,0 2 0,-2 0 129,1-1-129,-1 0 0,0 0 0,1 0 0,-3-1 0,2 0 0,-1-4 0,1 1 0,-1 1 0,2-2 0,-3 0 129,-1 1-129,1-1-129,-2 3 129,-3-1 0,-2 2 0,0 0 0,-3-1-129,1 2 258,2 0-129,-1-2 0,-1 0 0,1 3 129,0-1-129,-2 1 0,1 0 0,-2 0 0,-2 0 0,1 0 129,-2 0-258,2 0 129,-1 0 129,-2 0-129,2 1 0,-2-1 0,1 1 0,-3 2 0,-2 0 0,2-2-129,0-1 129,2 3 0,-1-1 0,4 0-129,-1 0 129,2-2 0,1 2 0,0-1 0,2 0 0,-2 2 0,3-2 0,-1 2 129,0-1-129,2 0 0,0-1 0,3 2 0,-4-1-129,-1 2 129,2-1 0,-2 0 0,0 0 0,-1 0 129,0 1-129,-6-1 0,4 0 0,-4 0 0,3 1 0,-3-1 0,-1 0 0,1-1-129,-1 1 129,-5-2 0,0-1 129,-2 0-129,-2 0 129,-5 0-129,-1-1 129,1-2-129,-2-1 0,0 0 129,0 0-129,4 2 0,-1-3 0,1-1 0,0 2-129,-5 2 258,0-1-258,-5-3 129,-5 3 0,-6-1 0,-4 0 0,-4 1 0,-4 3 0,-2-3 0,-5 1 129,-10 2-258,19-3 258,-19 3-258,12-2 129,-12 2 0,0 0-129,14 0 0,-14 0 0,0 0-258,0 0-387,16 10-1290,-16-10-2064,-17 0-903,-4-4-387,-17-18-258</inkml:trace>
  <inkml:trace contextRef="#ctx0" brushRef="#br0" timeOffset="48462.77">2023 2356 4644,'14'0'3612,"-3"0"-129,-11 0-387,10-8-1935,-10 8-1290,13 0 129,-13 0-387,11 5 516,-11-5-387,6 14 516,-4-1-258,-2-1 516,0 7 0,-2 5-129,2 5 0,-5 11-129,1 2-129,-1 10-129,0-4 0,2 3-129,-1-6-129,4 4-258,-1-17-1032,1-6-2064,5-6-387,-5-20 258,0 0-257</inkml:trace>
  <inkml:trace contextRef="#ctx0" brushRef="#br0" timeOffset="49018.803">2111 2319 7482,'21'15'3612,"-10"-10"-645,13 7 0,-8-3-3999,10 8 516,-2-2-387,2 4 516,-1 1-258,-4 4 516,1-3 516,-6 4-129,3 1 258,-5 4-258,4-2 258,-4 6-258,2-4 0,0 3-258,-2-5 0,0 0 0,-2-5 0,3-3 0,-5-3 129,-10-17 129,20 16 258,-20-16 0,14 0 0,-10-14 258,3-1-258,-2-14 0,1 1 0,-5-13-129,2 0-129,-3-6 0,0 0-258,0-4 258,0 5 129,0 0-129,0 6 129,0 2-258,0 5 129,0 1-258,3 5 0,6 5-774,-7-2-903,12 7-2064,-3 1-387,1 3-129,-2 1-258</inkml:trace>
  <inkml:trace contextRef="#ctx0" brushRef="#br0" timeOffset="49388.824">2877 2239 5805,'0'0'3483,"10"14"-387,-6 2 0,0-2-3096,-3 10-129,-1 5 0,0 4 516,0 3-387,0 1 387,0 2-258,0 2 516,5-2-774,-3-1 387,6-9-258,3 0-774,-3-14-774,2-5-1935,4-5-387,-6-11 0</inkml:trace>
  <inkml:trace contextRef="#ctx0" brushRef="#br0" timeOffset="49838.85">2818 2134 9030,'14'-1'3870,"0"-6"-516,11 0 0,0-2-3612,9 5 0,0-5 0,4 4 258,2-3-129,-4 1 129,-2 0 0,-1 4 129,-1 3 0,-7 0 0,0 5 0,-6 5-129,-4 2-129,-4 7 129,-5 1 0,-3 2-129,-3 0 258,-6 0 0,-3 1 0,-7-3 129,-1 2 129,-5-1-129,2-3 0,-5-4 0,0 0-129,1 1-129,-1-5-774,6 2-129,-4-7-2580,3-4-387,7 0 0,-2-2-516</inkml:trace>
  <inkml:trace contextRef="#ctx0" brushRef="#br0" timeOffset="50350.879">3599 2496 2451,'-23'-4'3483,"1"-9"129,22 13-129,-18-10-1419,18 10-1935,-12-6 129,12 6 0,0 0 0,0 0 0,0 0 387,0 0-258,14-4 0,2 4 0,8 0 0,2 3-129,9 2 0,1 3-129,6-2 0,3 2-129,2-1 0,-1 2 0,1-1-129,-4-1 0,-2-6-258,3 6-1290,-10-5-2064,-6-2-129,-2-5-387,-9-7 258</inkml:trace>
  <inkml:trace contextRef="#ctx0" brushRef="#br0" timeOffset="50814.906">3970 2290 8127,'40'15'3741,"-14"-4"-258,-2-8-645,11 7-3096,-4-3-645,10 5 516,-5-2-387,1 0 774,-2-1-387,-6 0 645,2 2-258,-7-2 516,0 3 0,-5 0-258,1 2 0,-6 2-129,-4 1 0,-3 0 0,-3 2 129,-4-4 0,0 2 258,-11-3-129,1 5 0,-9-7 0,3 3 0,-7-3-129,2 1 0,1-3-129,4-2 0,-3 1-129,4-6-129,3 5-129,-1-8-516,13 0-645,-18 5-2451,18-5 0,0 0-774,-8-10 387</inkml:trace>
  <inkml:trace contextRef="#ctx0" brushRef="#br0" timeOffset="52779.018">5022 2216 2451,'-13'1'2709,"13"-1"387,0 0-258,-14 0-2451,14 0 0,0 0 0,0 0 129,0 0 129,0 0 129,0 0-258,0 0 258,0 0-258,12 10 129,-12-10-258,7 17 0,-6-2-129,2 7-387,-2 6 387,0 4-516,-1 8 258,0 2-258,0 6 258,-1-6-516,-2 1 387,1-11 0,0 2-387,-2-17-258,4-3-1161,0-14-1806,12-9-129,3-8 0</inkml:trace>
  <inkml:trace contextRef="#ctx0" brushRef="#br0" timeOffset="53335.05">5015 2123 516,'24'10'2709,"-24"-10"0,24 13 0,-7 3-1806,-1-1 387,7 6-129,-1 1 0,7 5 0,0 6-129,8 4-645,-2-1 516,11 3-645,-6-3 129,8 0-387,-7-4 129,2-2-387,-2-11 387,-2-3 0,-6-6 0,-4-5 0,-5-5 129,-5 0 0,-4-10 258,-5-2-258,-7-12 129,0 2 0,-3-11-129,-1 0 387,-6-8-387,1 2 258,-3-6-387,3 2 516,-1-4-516,5 1 387,2 3-387,0 1 129,3 1-387,3 3 129,4 1-387,-4-1-903,4 9-2580,-8 5-387,-4 2-387,-9 6-387</inkml:trace>
  <inkml:trace contextRef="#ctx0" brushRef="#br0" timeOffset="54691.128">2021 3287 903,'15'2'2580,"-15"-2"-258,0 0-1677,0 0 258,0 0-129,0 11 129,0-11 129,0 12 129,0-1-258,0 0 0,0 7-129,0 2-129,0 9 0,-2 2-129,-1 10 0,-5 0-129,1 5-129,-6-2 0,4 1 0,-3-5-129,2-5-129,1-9 0,2-5-129,3-8-129,4-13-129,0 0-258,0 0 129,2-17-258,1-8 0,7 0-129,-5-12 0,4 3 258,-4-8 129,0 5 258,-2-1-129,-1 3 258,-2 5 129,0 3 129,0 7 0,0 1 129,0 8-129,-1 0 129,1 11 129,0-12 258,0 12 129,0 0-129,20 3 258,-20-3 0,27 21-258,-9-7 0,7 9-129,3 0-387,4 5 129,2-2-258,1 3 0,2-5 0,-3-1 129,-3-6 0,0-3 0,-5-9 0,-1 1 258,-3-6-258,0-7 129,-5-7-129,2-7 0,-2-6 0,-2-4 0,-2-6 0,-4-4 0,-2-3 0,-1 1 0,-3 0 0,-2 6-129,0 0-129,-1 1-645,6 17-1419,-5-5-1677,1 9-258,2 1-129,-3 3-129</inkml:trace>
  <inkml:trace contextRef="#ctx0" brushRef="#br0" timeOffset="55016.146">2894 3280 3870,'-3'69'3483,"3"-36"-387,0 15 0,0-2-3225,4 3-129,1-1 258,-2-5 129,2-1 129,-3-10 129,4-2-129,-1-12-129,1-4-516,-6-14-1806,17 7-1161,-11-18-258,5-3-129</inkml:trace>
  <inkml:trace contextRef="#ctx0" brushRef="#br0" timeOffset="55423.17">2864 3185 4257,'-16'0'3999,"16"0"-387,0 0 0,0 0-2967,20-6-258,3-2-129,7 0-129,6 0 129,3-3 129,7 1-129,-4 1 0,5 1 129,-6 4-258,-1 4 0,-6 0 0,-4 12-129,-1-2 0,-7 7 0,-5 0-129,-3 3 258,-4-2-129,-4 2 258,-6-3 0,0 1 0,-11-2 0,1 0 0,-8-3-129,0 1 0,-4-2-258,-1-4-258,6 1-516,-7-9-1032,8 0-2064,3 0-129,13 0-387,-13-15 387</inkml:trace>
  <inkml:trace contextRef="#ctx0" brushRef="#br0" timeOffset="55835.192">3763 3430 7353,'10'16'3741,"0"-9"-387,-10-7-129,15-4-3870,-15 4 129,25-2 0,-10 1 516,2-3 129,5 4 516,-4-10 0,7 10 129,-4-8 0,8 8-258,-3-2-129,8 2-129,1 0-258,5 3 0,-3 2 0,2 1-129,1 1 0,-4-3 0,2 2-387,-7-6-129,4 3-645,-16-6-903,2-4-1806,-5-2-129,-9-6-129</inkml:trace>
  <inkml:trace contextRef="#ctx0" brushRef="#br0" timeOffset="56288.219">4145 3188 5031,'9'20'4128,"3"-14"-774,10 10 129,-3-3-2967,9 0-1032,2-1 387,2 2 0,3-2 129,-1-1 129,2 0 0,-1-3 0,-2 2 258,-1 0-129,1 1 0,-2 4-129,-3-3-129,-3 7 0,-4-1 0,-4 2-129,-4 3 129,-6-1 129,-3 3 0,-4-3 129,-9 6 129,-7-5-129,-2 4 258,-8-5-129,1 6 0,-9-6-129,2 2 0,-2-5-129,4-1 0,0-5-258,4-2 0,8 1-645,-4-12-1677,9 0-1548,13 0-258,-11-11-129</inkml:trace>
  <inkml:trace contextRef="#ctx0" brushRef="#br0" timeOffset="56769.246">5333 3160 4644,'-16'8'3999,"4"-3"-387,12-5 0,-6 16-3225,3-5-129,2 3-129,-3 6 0,2 5 129,-2 4 0,1 4 129,-2 5-129,1-1 0,1 2 0,-2-3-129,1-2-129,1-5 0,1-3-387,-4-9-129,6-2-903,0-15-1806,0 0-774,0 0-258,-5-12 258</inkml:trace>
  <inkml:trace contextRef="#ctx0" brushRef="#br0" timeOffset="57231.272">5159 2937 8514,'0'0'4386,"9"0"-645,3 8-1161,9 2-2709,2 1 0,5 3 129,4-2 0,1 5 129,0 1 0,0 2 129,1 2 0,-3 0-129,3 6 0,-4 0 0,0 6-129,-2-1 0,-3 7 0,-6-2-129,-3 2 129,-5 1-129,-3-4 129,-8 0 0,0-1 129,-8-7 0,-5-2 0,-9-6 129,-2 1 0,-6-9-129,-2 1 129,-6-6-258,0-1 129,-1-5-129,-1-2 0,5 0-129,1-1-258,9 1-645,-3-11-1806,13 3-1290,5-3-258,9-2-387</inkml:trace>
  <inkml:trace contextRef="#ctx0" brushRef="#br0" timeOffset="57707.3">5898 3436 8256,'40'9'3999,"-14"-7"-516,-11-7-387,0 5-4128,-1-15 258,8 7 258,-8-6 0,0 0 258,-4 0 516,-7-8 387,4 9 0,-7-8-129,0 9 129,-4-1-387,4 13-129,-20-16 0,3 14-129,-3 2 0,-3 0 129,-3 9 0,-1 4 0,-5 3 0,6 6 129,-2 4-129,6 4 129,0 1-129,7 3 0,4 0 0,9 3 0,2-7-129,6 2 129,8-6-129,8-3 0,6-5-129,1-10-258,12-1-258,-4-14-774,11 2-903,-7-20-1161,2-5-774,3-7-387</inkml:trace>
  <inkml:trace contextRef="#ctx0" brushRef="#br0" timeOffset="58215.329">6531 2974 6837,'13'-8'4386,"-5"15"-258,-8 3 129,0 10-3999,2 5-258,-1 4 0,0 8 258,-1 1-129,0 8 129,0 0-129,-1 5-129,-3-3 129,2 0 0,-2 0 0,-1-4-258,1-2-129,-3-12-258,6-2-516,-12-16-387,9 0-258,-12-15-129,16 3-129,-24-28 129,8 11 0,-6-16 387,3 4 258,-4-5 1032,0 1 516,4 5 516,-1 1-129,5 9 129,4-2 129,11 20 129,-10-21 129,10 21 129,0 0-387,23 0 129,-10 0-129,16 4-129,-2-4 258,13 7-387,-2-5-258,8 5-258,4-3-129,0-3-387,7 6-258,-3-7-774,8 0-1806,-3 0-1290,-3-3 0,3-2-258</inkml:trace>
  <inkml:trace contextRef="#ctx0" brushRef="#br0" timeOffset="58624.353">7552 3062 1548,'-15'40'2709,"3"-19"-1032,4 12 516,-9-6-129,6 16 129,-11-3-129,9 13-258,-13-8-387,12 10-258,-11-8-645,10 0-258,0-7-129,-1-9-258,7-6-258,-3-13-645,12-12-258,-14 0-774,14 0-516,-7-22-1032,0-7-645,6 0 129</inkml:trace>
  <inkml:trace contextRef="#ctx0" brushRef="#br0" timeOffset="59019.375">7319 3089 1419,'29'0'3612,"-18"5"258,6 11-258,-5 8-2193,1-2-774,5 11 129,-1 0-258,3 11 129,1-6-258,5 6 129,-3-4 0,9 2 129,-1-7-129,4 0 0,-4-13-129,6-1 0,-8-11 0,1-7 0,-4-6 0,0-12 0,-8-11-129,2-5 0,-6-8 0,0-7-129,-5-5 129,0-3-129,-5-3 129,0 4-129,-3-1-129,-1 6 0,0 4 0,-1 4-387,1 17-774,-7-3-3354,6 2 0,-1 4-516,0-7-258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2:42.2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78,'49'19,"117"16,-136-25,0-1,0-2,1-1,0-1,26 0,178 7,-103 1,-61-9,-1-4,0-4,0-2,0-3,54-15,89-27,-189 44,0 0,1 2,0 1,0 1,6 0,-30 3,192-17,-27-13,-80 20,20-7,-101 16,1-1,-1 1,1 0,-1 1,1-1,0 1,-1 1,1-1,0 1,-1-1,1 2,1-1,31 4,3 9,-35-8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2:45.75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 20 8088 0 0,'0'0'182'0'0,"0"0"29"0"0,0 0 12 0 0,-1-1-37 0 0,-34-18 2261 0 0,33 20-2335 0 0,3-1-14 0 0,-1 0 0 0 0,1 0 0 0 0,-1 0 0 0 0,1 0 0 0 0,0 0 0 0 0,-1 0 0 0 0,1 0 0 0 0,-1 0 0 0 0,1 0 0 0 0,-1 0 0 0 0,1 0 0 0 0,0 1 0 0 0,-1-1 0 0 0,1 0 0 0 0,-1 0 0 0 0,1 1 1 0 0,-1-1-1 0 0,1 0 0 0 0,-1 1 0 0 0,0-1 0 0 0,1 0 0 0 0,-1 1 0 0 0,1-1 0 0 0,-1 1 0 0 0,0-1 0 0 0,1 0 0 0 0,-1 1 0 0 0,0-1 0 0 0,1 1 0 0 0,-1-1 0 0 0,0 1 0 0 0,0 0 0 0 0,1-1 0 0 0,-1 1 0 0 0,0-1 0 0 0,0 1 0 0 0,0-1 0 0 0,0 1 0 0 0,0-1 0 0 0,0 1 0 0 0,0 0 0 0 0,0-1 0 0 0,0 1 0 0 0,0-1 0 0 0,0 1 0 0 0,0-1 0 0 0,0 1 0 0 0,-1 0 1 0 0,1-1-1 0 0,0 1 0 0 0,0-1 0 0 0,-1 1 0 0 0,1-1 0 0 0,0 1 0 0 0,-1-1 0 0 0,1 0 0 0 0,0 1 0 0 0,-1-1 0 0 0,1 1-98 0 0,31-5 1064 0 0,5 9-847 0 0,-4 2-89 0 0,4 1-368 0 0,-3 1-689 0 0,-1-6 2634 0 0,20-10-1773 0 0,-51 7 215 0 0,-1 0 86 0 0,0 0 20 0 0,1 0-39 0 0,13-5 448 0 0,-9 14-138 0 0,-5 3-234 0 0,0-12-140 0 0,0 0 2 0 0,0 0 0 0 0,4-16-13 0 0,-4 11-7317 0 0,0 5 794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2:46.95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10280 0 0,'9'27'490'0'0,"-8"-26"-210"0"0,-1-1-25 0 0,0-2-163 0 0,0-7-96 0 0,7 16-314 0 0,-5-5 4472 0 0,6-23-2585 0 0,-8 20-1400 0 0,0 1 3 0 0,0 0 18 0 0,0 0 8 0 0,23 16 730 0 0,18 8 96 0 0,23-27-157 0 0,40-2-180 0 0,-86 2-209 0 0,-16 2-336 0 0,-2 1 3 0 0,0 0-8 0 0,0 0-6 0 0,0 0-24 0 0,0 0-18 0 0,0 0-37 0 0,0 0-116 0 0,0 0-17 0 0,0-2-57 0 0,0-6-267 0 0,0 6-119 0 0,0 2-1309 0 0,0 0-5164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3:03.3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0 151,'541'0,"-369"-39,132 37,-191-11,15-16,-121 29,0-1,0 0,0 0,0-1,0 0,-1 0,1 0,-1-1,1 0,-1 0,0-1,2-1,2-1,0 1,1 0,0 0,0 1,0 1,0 0,1 0,0 1,-1 1,1 0,0 0,10 2,147 0,-154-1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3:05.80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69,'61'-18,"137"8,-77-30,-82 40,-27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3:09.1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0 123,'167'-25,"95"-14,105-13,-70 45,-184 8,94 13,-1-12,-41 37,11-39,-165 2,-2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3:14.24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83,'259'-42,"-251"42,9 1,-1-1,1-1,-1 0,1-2,-1 0,12-3,93-7,-14-1,-95 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3:42.02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1,'42'18,"160"13,-39-26,-152-5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3:44.85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2,'33'0,"-1"-2,0 2,0 2,0 1,0 1,-1 2,16 5,94 28,-30-18,-22-6,-38-11,-10 1,-29-5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3:59.63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1,'3'0,"2"0,3 0,2 0,7 0,3 0,0 0,-2 0,0 0,-2 0,-1 0,-1 0,0 0,-1 0,0 0,-2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6T16:08:32.6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2056 9040 258,'0'0'2193,"0"0"-516,0 0-645,0 0 258,0 0-258,0 0-258,0 0-129,0 0-258,0 0-129,0 0 258,0 0-129,0 0 0,0 0-129,0 0-129,0 0 129,0 0 129,0 0-129,-11-4 0,11 4-129,0 0 258,0 0-258,0 0 0,0 0-129,0 0 0,0 0 0,0 0-129,0 0 129,0 0-129,0 0 0,0 0-129,-2 8 258,2 4-129,-1 2 0,1 9 129,-3 3 0,0 8 0,-5 7 0,2 9 0,-6 8 0,-1 2 0,-3 6 129,-3 3-129,-1 1 129,0-1-129,1-8 0,2-5-129,4-8-387,1-12-645,5-17-2064,7-2-258,0-24 129</inkml:trace>
  <inkml:trace contextRef="#ctx0" brushRef="#br0" timeOffset="837.046">2146 9029 2193,'0'0'2451,"0"0"-645,0 0-1806,0 0-129,0 12-387,0-12 258,7 17 258,-2-2 0,0 2 0,-1 7 129,2 0 0,1 6-129,5 3 129,-3 3 0,8 2-129,-1 2 258,4-2-258,1-4 0,2-1 0,0-3 129,-2-4-129,2-5 0,-6 0 258,1-4-129,-3-1-129,-2 0 129,-1 2 129,-2 1-258,-1-2 129,-1-2-129,-5-2 258,3-1 516,-6-12 258,6 11 0,-6-11 0,6-11 0,-5-9 258,6-2-387,-3-11 0,5-4-387,2-13-516,4-2 129,-1-8-129,2-1 258,-1-6-258,4-3 0,0-1 0,1 2-258,-1 3 258,3 3 0,-1 3 0,3 6 0,-1 5 258,-2 8-129,-1 7-129,-2 5 129,-4 6-129,-2 5 0,-4 7-129,-8 11 0,8-13-258,-8 13-129,0 0-387,0 0-387,0 0-903,-3 18-1677,-8-14 0,9 10 388</inkml:trace>
  <inkml:trace contextRef="#ctx0" brushRef="#br0" timeOffset="3747.214">3103 9418 645,'0'0'1290,"0"0"258,0 0-258,0 0 0,0 0 129,0 0-387,0 0-129,0 0-129,0 0-129,0-12-387,0 12-129,0 0 0,8 0-258,-8 0 0,20 0 129,-6 1 0,4 1 0,3 0-129,1-2 129,3 0-129,-1 0-258,2 0-258,-2-4-1032,-6-6-1677,8 7 258</inkml:trace>
  <inkml:trace contextRef="#ctx0" brushRef="#br0" timeOffset="4013.229">3156 9235 1,'17'-13'1805,"-5"9"-1805,3-1-129,2 1 129,1 1-129,2 3 0,1 0-129,3 0 129,-1 0-774</inkml:trace>
  <inkml:trace contextRef="#ctx0" brushRef="#br0" timeOffset="4832.276">4404 8507 1677,'-19'17'2709,"-2"-17"129,5 5-2451,-2 4-387,2 1 0,-2 5 129,-3-2 258,3 5-129,-2-4 387,5 5-258,-3-2 258,5 3-258,1-2 129,2 3-258,3 0-258,0 6 0,5 0 0,0 5 0,-1 4 0,0 1 0,-1 4 0,-1-1 129,-5 1-129,2-3 0,-2-7 0,0-4 0,2-7-129,2-7 0,6-13-129,0 0-129,6 5 129,6-5 0,5-3-258,-1 2 387,4 1 0,2 5 129,-3 8 0,0 8 0,-4 3 129,-2 10-129,-2 4 129,-2 7 0,-7 8 258,-2 5-129,-8 5 387,-5 4 0,-10 1 258,-3 2 129,-8-4-129,-1 0 129,-1-11-258,4 1 0,0-11-387,9-2-258,6-8 0,6-5 0,9-2-129,2-2 0,12-6 0,3 4 0,10-5 0,2 1 0,3-1 0,4-5 0,1-1 0,0-4-258,3 1-645,-1-5-3096,-4-12-129,9-3-258</inkml:trace>
  <inkml:trace contextRef="#ctx0" brushRef="#br0" timeOffset="5347.305">4657 9045 3096,'27'42'3612,"-3"-14"-258,-4-3-2451,4 4-387,8 3-129,1-1 129,6 7-129,-1-3 129,4 6 0,-3 0 0,6 5-129,-3 2 0,5 3-129,-3 1-129,0-2 129,0 1-258,-6-8 0,1-3 0,-6-9 0,-7-4-129,-7-9 129,-3-3-387,-16-15-1419,0 0-1806,0 0-645,-18 1 258</inkml:trace>
  <inkml:trace contextRef="#ctx0" brushRef="#br0" timeOffset="5783.33">4654 9876 2322,'-16'13'2967,"16"-13"129,0 0-2838,0 0-258,0-16 258,8 0 129,5-4 387,-4-8 129,14-3 0,-2-9 129,12-4-129,4-14-129,12 1-129,-1-9-258,11 1-129,1-6-129,2 4 387,-2-3-258,0 11 129,-9 4 0,-3 9 0,-10 6 258,-5 11-258,-12 8 0,-2 5-129,-19 16-129,17-11-129,-17 11-129,0 7-258,-1 9-774,-11-2-2064,2 0-1161,3 7-258,-7-11 0</inkml:trace>
  <inkml:trace contextRef="#ctx0" brushRef="#br0" timeOffset="7196.411">5968 9045 1419,'0'0'2709,"0"0"-1032,0 0-1161,0 0 0,0 0 258,0 0 129,2 6 129,1 11 258,-3 0-258,6 12 129,-2-3-129,6 9-387,-1 1-129,7 2-387,3 0-129,4-4 0,1-6 129,6-4-129,-1-7 129,4-4-129,-2-9 0,2-4 129,-1-1-129,1-11 129,-3 3-129,0-8 0,0-1-258,0-3 258,-1 0-129,0 3 129,1-5-258,-1 5 129,1-2-129,-1 1 129,-4 3 129,2 3-258,-4 4 0,-5-1 0,-1 4 129,-7 1-129,-10 5 258,15-7-129,-15 7 129,0 0 0,-6 0 129,6 0-129,-24 6 0,10 0-129,-6 1 0,-1 4 0,-4-1 129,0 0 129,-2 2 0,-3 0 0,1 2 258,0-4-129,0 0 0,6 2-129,1-1 0,3-3-129,5-1 0,2-2 0,12-5-129,-12 9 0,12-9 0,0 0 129,0 0-129,0 0 129,-11 4-129,11-4 0,0 0 0,0 0-129,0 0 129,-11 4 0,11-4-129,0 0 258,0 0-129,0 0 0,0 0 129,0 0 0,-8 14 0,8-14 0,-4 10 0,4-10 0,-9 20 129,4-4-129,-1 2 258,0 6 0,1 5 129,-2 7-258,2 3 129,1 5 0,2 1 0,2 2 258,-1 0-258,1-1 129,0-7 258,0-3-258,0-11 129,0 2-129,0-12-129,0-2 129,0-13-258,0 12-129,0-12 0,0 0 0,0 0-516,0 0-387,1-6-3096,-1 6-516,11-25 0</inkml:trace>
  <inkml:trace contextRef="#ctx0" brushRef="#br0" timeOffset="8435.482">7023 8505 774,'39'-1'2838,"-23"-4"258,16-2-2451,-4 1-516,1-3 129,1 4 516,-6-3-129,2 4 258,-7-2 0,-1 3 129,-7 3-129,3 0 0,-14 0-258,20 17 0,-14-3-258,5 5-129,-3 4 0,2 0-129,0 4 0,0-1-129,-1 1 258,-1 2-258,1 2 0,-1 1 129,-2 6-129,-1 5 258,-1 5-258,-1 5 129,0-2 0,0 0-129,0-5 0,1-5 0,2-7-129,0-8 0,3-12 129,-9-14-129,21 10 129,-8-10-129,-2-5 258,-11 5-129,17-13 129,-17 13 0,11-12 0,-11 12 0,0 0 0,0 0 0,-15 16-129,4-1 129,-3 3 0,-1 4-129,-1 5 0,3 5 0,3-1 0,1 4 0,4 3 0,4-1-129,1 5 0,6 2 0,6-1 0,1-1 0,6 8-129,1-6 129,0 4-129,1 0-129,0-1 129,-5-1 129,-2 6 0,-6-5 129,-5-1 129,-3 1 0,-9-5 129,-7 4 129,-10-2 129,0-1-129,-8-8 129,1 3 258,-8-9-258,3 0 129,-5-10-129,7-2 0,-3-8-129,6-1-129,1-4-129,4-1 129,5-2-258,5-1 0,18 0-645,-20-1-258,20 1-774,0 0-2709,6-2-387,6-5-129</inkml:trace>
  <inkml:trace contextRef="#ctx0" brushRef="#br0" timeOffset="10171.581">9884 8868 1,'-10'-11'1805,"10"11"1,-21-4 258,6 1-258,1 3-258,-5-2-387,3 2-258,-5 0-258,2 4-258,-4 1 0,-1 0 129,-3 1-129,0 1 258,-4-2-258,1 1 0,-2-1 129,3 2-129,-3-2-129,2 1 0,-1 0 0,1 1-129,1 3-129,0 0 0,3 1 0,4 0 0,-1 0 0,4-1-129,5-1 129,1-1-258,13-8 129,-12 9 129,12-9-129,0 0 0,9 8-129,3-5 129,6-1 0,3 1 0,5 2-258,1-1 129,1 5 0,1-1 129,0 7-129,1-2 129,0 3-129,-2 1 258,-2 2-129,-1 0 129,-3-2 0,-3 2 0,-4-4 0,-4 0 129,-4 2 258,-7-2-258,0 1 129,-12-1 129,-6 4 0,-4 2-129,-8-2 258,-4 4-258,-8-1 129,-1 4-129,-7-2 0,3 4-129,-6-2 129,4 3 0,-3-3 0,6 4-129,-1-2 0,6-5 258,4 5-387,2-3 129,4-2-129,5-1 0,6-5 0,5 0 0,6-5 0,2 4 0,7-16 129,2 21-129,12-13 0,6 0 0,1 1 129,10 2-129,4-1 129,8 2-129,3 0 0,5 0 0,4 0 0,2 0 0,6-2 0,3-1 129,1-1-129,5-1 0,-2-3-129,2-3 129,4 4-516,-4-5-645,11 0-2967,-1 0-258,-12 0-387</inkml:trace>
  <inkml:trace contextRef="#ctx0" brushRef="#br0" timeOffset="11240.643">10496 9551 3999,'-13'0'4257,"1"0"-258,12 0-129,0 0-3741,0 0 129,0 0-129,0 0 0,0 0 129,5-13 0,-5 13 0,21-10 0,-4 5-129,4 2-258,0-3-129,8 6-387,-5-5-1032,6 2-2451,2 3-129,-11 0-387</inkml:trace>
  <inkml:trace contextRef="#ctx0" brushRef="#br0" timeOffset="11499.657">10483 9276 2709,'8'-1'3741,"12"2"-903,-20-1-645,31-6-3741,-16-3-645,13 9 774,-5-9 129,5 8 387,-4-1 129,5-1 387,0 3-1032</inkml:trace>
  <inkml:trace contextRef="#ctx0" brushRef="#br0" timeOffset="12371.707">11534 8600 129,'-29'11'3354,"19"1"387,-12-5-2064,3 2-1290,2 1 129,1 2 129,3 1-129,-1-2 258,5 4-258,-3 0 129,7 4-129,-4 3 129,3 3-258,-3 5 0,3 6 129,-7 5-129,2 3 0,-1-1 129,-1 4 0,-2-6-129,0-2 0,0-8-129,2-4 129,2-8-129,3-4-129,8-15 0,-13 15 0,13-15-129,0 0 0,0 0 129,0 0-129,13 8 0,-1-4 0,2 4 0,2 2 0,3 6 0,3 4-258,-1 8 129,-2 2-258,1 10 258,-6 2-387,-1 10 387,-8 3-129,-5 11 129,-7 4 129,-10 8-129,-8 1 387,-6-1-129,-2 1 129,-2-4-129,3-7 258,2-9-258,4-8 0,6-9 0,8-9-129,5-3 129,7-7-129,6-5 129,12-6 0,5-6-129,8-4 129,3-2 0,6 0 0,-1-7-129,2 1 129,-3-1-129,-6 2 0,1 1 0,-11 2 0,-1 2-258,-7 0-258,5 4-1806,-4 1-2193,-15-5-129,14-7-258</inkml:trace>
  <inkml:trace contextRef="#ctx0" brushRef="#br0" timeOffset="13395.766">11874 9370 1,'12'-13'1160,"-12"13"259,18-16-129,-18 16-129,25-17-258,-9 9-516,4-1 0,1 2-387,2 0 129,0 1-129,1 0 387,-1 3-258,2 1 129,-2 2 258,-2 0-258,-1 0 0,0 5 129,0 4-258,-1 3 0,0 0 0,-3 2-129,0 2 0,-1 0 0,-1 3 129,-4 1 129,2 0-129,-4 1-129,-1 6 129,-3 0-129,-1 5 129,-3 3-129,0 1 0,0 3-129,-7-2 258,0 1 0,-2-4 258,-3-1-129,0-2 129,-4-5 129,3-2-129,-4-7 258,2 2-129,-5-6 0,5 1-129,-5-6-129,4-1 0,-3-3 129,3-2-129,-3-2-129,5 0 0,-3-4-258,0-5 0,1 1-129,-1-4-129,4 3-129,-4-7-258,9 5 129,-6-6-129,8 4 0,-1-6-258,7 1 0,-1-4-645,1-6-1161,16 8-387</inkml:trace>
  <inkml:trace contextRef="#ctx0" brushRef="#br0" timeOffset="13926.796">12318 9590 1032,'0'10'1161,"0"-10"-258,0 0 0,0 0-129,-2 10 0,2-10 0,0 0-129,0 0 0,-1 14 0,1-14 0,-1 17-129,-2-5 0,3 0 0,0 2-129,0-1-129,0 3 0,4 1 129,2 1-129,2 0 0,1 0 0,1 6 129,5-5-129,-1 3 0,1-2-129,1 0 129,-2-7 0,-1 0 0,-13-13 129,21 15 387,-21-15-258,10 5 258,-10-5-129,0 0 0,0 0 0,0 0-387,0 0 0,0 0-258,0 0-129,0 0 129,0 0-129,0 0 0,0 0-258,7-8-774,-7 8-2967,0 0-387,5-15-129</inkml:trace>
  <inkml:trace contextRef="#ctx0" brushRef="#br0" timeOffset="14766.844">12017 9939 258,'-11'-14'2709,"11"14"-1032,0 0-1419,-13-3 129,13 3 645,0 0 129,-16-15 387,16 15 258,-6-14-516,6 14-129,-6-20-258,5 8-387,-3-2 0,1-1-387,3-2 129,-1 3-258,0-3 258,0 2-129,-1 2 0,2 0 0,0-2 129,0 5-129,5-4-129,7 4 0,3-2-129,6-2 129,6 3 0,4-1 0,2 1 0,1 1 0,1 2 129,-3 2 0,-6 3 0,-2 3 0,-4 0-129,-5 0 0,-3 3-129,-12-3-516,21 22-258,-21-22-645,19 16-2709,-7-1-129,-12-15 129</inkml:trace>
  <inkml:trace contextRef="#ctx0" brushRef="#br0" timeOffset="16119.922">12971 8780 645,'2'13'2967,"-2"-13"129,0 0-2451,0 12-1161,0-12 0,1 19 516,-1-5 129,0 1 129,0 6 258,0 4-129,-1 8 129,-1 9 0,-4 8 0,0 11-129,-3 11 129,2 9-129,-6 5 0,4 4-129,-1-6 129,3-4 0,-2-8-129,4-8-129,0-14-129,4-13 258,-2-10 129,3-8 0,0-19 129,0 14 0,0-14 0,0 0 0,0-9-258,3-4 0,2-7-129,3-5-258,6-5-129,-1-6 0,10-2-258,0-2 387,5 5-129,0 1 129,4 3 129,-3 6 0,2 6 0,-2 6 129,-5 4 0,2 6 129,-3 3 0,-1 3-129,-3 6 0,1 6 0,-5 4-129,3 3 129,-3 3-129,-2 1 0,-4 0 0,2 1 0,-8-1 129,1-1 129,-4-1-129,-4-2 387,-9 0-258,0-1 129,-8-3 129,-1 3 129,-6-9-258,-2 8 258,-8-11-129,4 7 0,-6-9-129,6 4 0,0-6 0,6 1-129,3-2-129,5-4-129,6 0-387,14 0 0,0 0-645,-14-21-1935,14 4-1806,10 0 0,2-10-387</inkml:trace>
  <inkml:trace contextRef="#ctx0" brushRef="#br0" timeOffset="16982.971">14399 9389 6450,'0'0'4515,"0"0"-387,0 0-1677,0-8-2193,0 8 0,0 0 258,-15-8-129,15 8 0,-13-5 0,13 5 129,-21 0-258,9 0 0,-4 0-129,-1 6-258,-3 2 129,-1 4-129,-1 1 129,-2 3 0,-2 1 0,1 3-129,-1 0 129,0 1 0,1 3 0,-1 0 0,3-1-129,2 1 129,4 1 0,1-2 0,4 0-129,6-4 258,5 2-258,1 0 258,7 1-129,5 0 0,4-4 129,7 3-129,-1-5 129,5 0 0,-1-7 129,2 0-129,-2-3 0,0-2 0,-3-4 0,1 0 0,-3 0 129,-1 0-258,-4 0 129,-3 0-129,-1 0 0,-12 0 0,15 0 0,-15 0-129,0 0 129,0 0-387,12 0 0,-12 0-387,0 0-1935,15-4-1806,-11-7-258,6-3-258</inkml:trace>
  <inkml:trace contextRef="#ctx0" brushRef="#br0" timeOffset="18314.047">14898 8557 774,'37'-4'3096,"-18"4"-1677,-4-5 258,5 5 258,-7-3-516,2 3 129,-3-3-129,3 3-129,-15 0-258,23-2-129,-23 2-645,17 0 129,-17 0-258,13 0 0,-13 0 129,0 0-129,12 10 0,-12-10 129,7 17 129,0-5-387,-2-1 258,0 5-129,-1-2 0,2 3 0,-4 2 0,3 6 0,-5 0 0,2 4 129,-2 1 0,0 6 0,-2 2-129,-2 3 129,0 0-258,0-1 258,-1-1-258,3 0 129,1-5 0,0 0-129,1-7 129,1-1-129,5-5 0,2-1-129,5-3 0,1-3 129,5-2-129,-3-2 129,3-3-129,0-4 129,-3 0 0,2-2 0,-6-1-129,-12 0 129,19 0 0,-19 0-129,11-2 129,-11 2-129,0 0 0,0 0 0,0 0 0,-12 0 129,12 0-129,-22 9 129,10 1 0,-3 3 0,1 3 129,-1 3-129,4 4 0,-1 2 0,3 4 0,1 1 0,1 4 0,1 2-129,2 4 129,0 2 0,4 3-129,-1 5 129,1 3 0,0 1 0,3 3-129,2 2 0,3-2 0,-2 0 0,4 1 129,-3-5-129,3-2 0,-3-2 0,-1-2 0,1-4 129,0 1-129,-3-3 0,1-2 0,-2 0-129,-2-5 258,-1-2 0,0-1 0,-5-2 387,-8-4-129,3 1 129,-13-8 0,2 4 0,-9-3 129,-1 3 0,-6-9-129,1 4 129,-1-7-129,2 1-258,-1-3 129,5-6-387,4 10-903,-9-12-2580,8 0-903,4 0-387,-3 0-387</inkml:trace>
  <inkml:trace contextRef="#ctx0" brushRef="#br0" timeOffset="19906.138">17277 9385 2709,'0'12'3096,"0"-12"129,0 17-3225,0-17-129,-1 17 387,-1-8 516,2 7 129,-7 2 0,3 9-129,-3 7 0,5 12 129,-4 9-516,2 13 129,0 9-387,1 6-129,3 2 0,-1-8 0,1-2 0,-1-12-129,1-13 129,-1-11-258,1-10-129,-2-12-2580,2-17-903,0 0-129,-2-28 388</inkml:trace>
  <inkml:trace contextRef="#ctx0" brushRef="#br0" timeOffset="20394.166">17039 9418 2193,'-16'-21'2580,"22"11"-129,-3-15-516,15 3-3483,5-4-258,11 0 645,6-4 387,7 2 516,3 1 774,-1 1 387,3 5 129,-1 5 258,-2 4-387,-1 7-258,-2 5-387,-2 0-129,-5 10-129,-4 5 0,-4 4 129,-4 3 258,-5 4-129,-8 1 387,-2 4-129,-11-4 387,0 5 129,-8-7 129,-2 4 0,-17-9 129,3 5-387,-15-11 129,3 6-258,-10-6-258,0 0-129,-4-3-258,5 0 0,3-3-258,2 0 0,13-1-258,0-7-774,15 5-1032,11-5-2064,0 0-129,0-10-387</inkml:trace>
  <inkml:trace contextRef="#ctx0" brushRef="#br0" timeOffset="21524.231">18232 10275 2193,'0'0'4128,"-16"0"0,16 0 0,0 0-2838,0 0-258,0 0 0,1-14-129,10 13-387,-11 1 129,23-7-258,-9 3-129,10 2-258,-1 1 0,3 1 0,0 0-129,-1 0 129,0 0-258,-6 0 0,0 1-258,-19-1-774,26-3-2709,-26 3-258,7-12-516,-7 12 258</inkml:trace>
  <inkml:trace contextRef="#ctx0" brushRef="#br0" timeOffset="21757.244">18191 9941 774,'7'-19'3225,"13"16"-258,-10-14 0,17 8-2838,-5 0-903,4 3 516,2 0 258,3 3 0,-1 3-129,4 0-774,6 7-2193,-14-7 129</inkml:trace>
  <inkml:trace contextRef="#ctx0" brushRef="#br0" timeOffset="23542.346">20171 9399 645,'0'0'2451,"0"0"-1548,-12-2-516,12 2 129,0 0 129,0 0 129,0 0 258,0 0-258,0 0 0,0 0 129,0 0-387,0 0 129,0 0-258,14 5 129,3 2-129,6 7 129,5 3 0,11 11 0,6 5-129,4 10-129,-1 9-258,4 8 129,-6 5-258,-1 3 129,-6 4 0,-5 1 0,-7-5 0,-2-4 129,-4-8-129,-5-6 0,0-8 129,-5-7-258,1-8-129,-6-9 0,-1-3-516,-5-15-645,0 0-2064,0 12-516,-17-19 258</inkml:trace>
  <inkml:trace contextRef="#ctx0" brushRef="#br0" timeOffset="24040.375">20088 10124 129,'96'-76'516,"-45"25"516,3-3 516,1-6 129,2-1 387,-8-1 129,7 1-129,-5 5-129,2 6-1032,-2 1-387,6 11-258,-3 1 0,0 8-258,-4 5 0,-4 5 0,-6 1 129,-6 4 0,-8 5-129,-7-1 129,-6 7-258,-13 3 0,0 0-516,0 0-387,0 6-2322,-1 7-774,-13-10 0</inkml:trace>
  <inkml:trace contextRef="#ctx0" brushRef="#br0" timeOffset="24758.416">21384 10037 258,'0'0'3096,"-10"-11"258,10 11-2064,0 0-129,0 0-258,0 0 258,-4-12 0,4 12 258,0 0-387,0-10 0,0 10-129,4-12-258,-4 12-258,8-11-129,-8 11-129,17-6-129,-5 2 258,1 3-129,6-1 0,3 2 129,4-3 0,7 3 0,1 0-129,3 0 129,3-3-129,6 0-129,-4 0 129,-1 1-129,-2-1 0,-7 1 0,-5-1 0,-7 1 0,-6 1-129,-14 1 0,16 0-258,-16 0-258,0 0-516,0 0-1032,0 0-1548,0 0-774,-12-16-258</inkml:trace>
  <inkml:trace contextRef="#ctx0" brushRef="#br0" timeOffset="25351.45">21730 9663 1548,'38'24'1806,"-18"-15"0,2-1 0,3-1-258,4 0-258,-3-1-129,5 3-258,-6-2-258,5 5 0,-2-4-387,1 6 129,-3-2-387,-2 5 0,0-1 0,-3 4 129,-2-2-129,-3 3 0,-5-4 0,-2 2 129,-3-2 129,0 1 0,-6-6 0,-1 2 258,1-14-258,-19 21 0,0-13 129,0-1 0,-4 1-258,-3-1 0,-3 2-129,2 0 129,-1 0-129,2-1 0,2 3 129,3-1 0,3-1 0,3 1-129,5-4 258,10-6-258,-15 11 129,15-11-129,0 0-129,0 0 0,0 0-774,0 14-2967,0-14-516,10-7-129</inkml:trace>
  <inkml:trace contextRef="#ctx0" brushRef="#br0" timeOffset="26455.513">22522 9542 258,'-10'-12'1548,"3"0"516,7 12 0,0 0 0,-4-10-774,4 10-387,0 0-258,0 0-258,0 0-258,0 0 0,0 0 129,0 0-129,0 0 0,0 0 129,0 0 258,7 2-129,-7-2 0,0 0 129,16 8-258,-16-8 0,11 3-129,-11-3 0,0 0 129,13 7-258,-13-7 0,0 0 129,0 0-129,0 0 0,0 0 129,0 0-129,0 0 0,0 0 129,0 0 0,0 0-129,0 0 129,0 0-129,0 0 0,0 0 0,0 0 0,0 0 0,0 0 0,0 0-129,0 0 129,0 0 0,0 0 0,0 0 0,0 0 0,0 0 0,0 0 0,0 0 0,0 0 0,11 7 0,-11-7-129,0 0 129,14 12 0,-14-12 0,21 15 0,-5-3 129,2 0 0,3 5-129,-1 1 129,3 4-129,2 5 129,1 2-129,1 3 0,5 5 0,-1 1 0,2 3 0,1 0-129,4-2 129,1 2 0,-2-2 0,-1-3 129,0 2-129,-4-5 0,0 0 0,-1-2 0,-6-3 0,-1-3-129,-4-3 0,-4-5 0,-4-5-129,-3 0 129,-9-12-387,0 0 0,0 0-516,10 10-1032,-10-10-1677,-10 0-387</inkml:trace>
  <inkml:trace contextRef="#ctx0" brushRef="#br0" timeOffset="27067.548">22535 10243 1,'43'-46'128,"-18"13"388,5-9 258,5-4 258,2-9-129,6-1 387,0-9-258,2-3 129,0 1-387,1 1-129,-3 3-387,-3 3-129,-1 6 258,-2 6-258,-7 10 129,-5 5 129,-2 11 0,-9 4-258,-2 6-129,-12 12-129,0 0 129,0 0-129,0 0-129,0 10-129,0-10-129,-20 21-129,6-6-129,-1-3-1419,9 10-903</inkml:trace>
  <inkml:trace contextRef="#ctx0" brushRef="#br0" timeOffset="31630.808">23675 9357 258,'3'12'774,"-3"4"-129,0-4 0,0 2 0,0 7 0,0 4 0,0 2 0,-2 4 129,1 5-129,-2 5 0,2 0 0,-1 4-129,1 2-258,-2-3 0,1 5 129,2-7-129,-1 1-129,1-5 258,-1-1-129,1-4 129,-3-6-129,2-3 0,-1-4 0,-1-4 0,1-3 129,2-13-129,-1 20 387,1-20-129,0 0 129,0 0 0,0 0 0,0 0 0,0 0-258,0-13 0,0 1-258,2-4-387,4-2-258,3 1 129,3-2 0,2 3-387,4-2 387,-1 3-387,3-1 387,6 6-387,-3-1 387,4 4-129,-3 1 129,5 5 0,-4-2 129,1 3 129,-5 0 0,0 0 0,-3 3 129,-3 2 0,-2 3-258,-13-8 258,16 16-129,-9-4 0,-3 0 129,1 2 0,-4 1 129,-1 0 0,0 1 129,-1 2-129,-5 1 0,1-4 129,2 2-129,-3-4 258,2 3-129,4-16 129,-9 22 129,9-22 0,-11 17 129,11-17 258,-16 14-258,-1-12 129,6 6 0,-11-6 0,4 4-129,-9-6 129,1 4-258,-7-4-129,2 2 0,-2-2 0,2 0-129,1 0 0,4 0 0,2 0-129,7 0-129,4 0-129,13 0 0,-14 0-387,14 0-774,0 0-3225,0 0 0,-7-14-516,7 14 130</inkml:trace>
  <inkml:trace contextRef="#ctx0" brushRef="#br0" timeOffset="32982.886">20035 11088 1677,'0'0'2322,"-12"-2"0,12 2 0,0 0-129,0 0-516,0 0-129,-9-12-516,9 12-387,0 0-129,0 0 0,0 0-387,0 0 0,0 0-258,0 0 129,0 0-129,5 1 129,-5-1-129,12 21 0,0-5 129,-1 7 0,4 5 0,2 2 0,6 8-258,0 3 258,5 0 0,2 1 0,0-1-129,2-3 129,1-4-129,-4-4 129,1-2-129,-1-7 0,-6-3 0,-1-6 0,0-3-129,-6-3-129,2-5-129,-7-1-387,5-4-258,-8-9-387,7 0-516,-4-3 129,2-3 0,2 0 129,-2-5 258,2 1 258</inkml:trace>
  <inkml:trace contextRef="#ctx0" brushRef="#br0" timeOffset="33606.922">20612 11403 1161,'-62'34'1806,"31"-15"129,2 0-129,3 0-258,2 1-645,4-4-258,5 0-645,5-4-387,5-1-129,5-11-129,0 12 0,0-12 0,13 3 129,-13-3 387,11 0 129,-11 0 129,10 0 258,-10 0-258,0 0 258,0 0-129,0 0 129,5 10-129,-5-10 0,0 14 129,0-14 0,2 22 129,-2-6-129,5 2-129,-4 3 387,2 4 0,-1 4 0,0 5 129,-2 2-129,0 10 0,0-3 129,-1 7-129,-5-2 0,5 3 0,-1-6-258,2 0 0,0-9 129,0-3-129,0-11-129,3-2 0,0-6 0,1-3 0,-4-11 0,4 11 129,-4-11-129,0 0 129,0 0 0,0 0 0,0 0 0,0 0-258,0 0 0,0 0-516,0 0-1806,16 0-2322,-11-18-258,6-6-645,-4-20 258</inkml:trace>
  <inkml:trace contextRef="#ctx0" brushRef="#br0" timeOffset="34309.962">20440 11536 258,'18'-16'2709,"-13"3"-1290,9 0-774,5-6-387,4-1 129,8-8-129,5-1 258,3-5 258,1 0 0,4-3 258,-2 1 0,1 2 0,-3 1 0,-3 8-129,-6-1 0,1 9-387,-10-1 129,-2 7-258,-6 1-258,-14 10 0,15-7-129,-15 7 0,0 0-387,0 0-516,0 16-1290,0-3-1806,0-13-258,-1 20 259</inkml:trace>
  <inkml:trace contextRef="#ctx0" brushRef="#br0" timeOffset="34923.996">21132 11986 645,'0'0'3354,"0"0"129,9 3 0,-9-3-2967,16-1-516,-5-3 258,1-1 258,6 2 129,-3-2 0,8 3 129,2-3-258,5 2-129,2 1-258,3 0-129,4 1 0,2-1 0,-3 2-129,-1-2 258,-2 2 0,-3 0-129,-4 0 258,-2 0-129,-5 0 0,-4 0 0,-4 0-129,-13 0 129,14 0-258,-14 0-129,0 0-774,0 0-1935,-6-2-1290,6 2 0</inkml:trace>
  <inkml:trace contextRef="#ctx0" brushRef="#br0" timeOffset="35479.028">21613 11680 1161,'48'5'3225,"-15"6"-645,-4-2-1161,3 2-516,2 0-387,0 1-387,-2 0 129,-2 0-129,1 0 0,-4 2 129,-4-1-129,3 4 0,-5-2-129,-3 4 0,-3 0 0,-2-1 0,-6 2 0,1 0 129,-6 0 0,-2-3 129,-5 1 129,-7-2 129,0-2 129,-7 1-129,3 1 258,-10-4-258,5 4 258,-6-5-129,1 4 0,-4-3-129,3 6-129,-3-7 0,7 6 0,-1-7-258,6 1 129,2-1-258,5-4-129,11-6 0,0 0-129,-8 13-258,8-13-129,8 6-1161,3-2-2451,-11-4-129,28-7-258</inkml:trace>
  <inkml:trace contextRef="#ctx0" brushRef="#br0" timeOffset="36043.06">22467 11540 1419,'17'13'2838,"-1"-8"258,-16-5 0,0 0-3354,0 0 129,0 0 258,13 2 645,-13-2 258,8 19 387,-8-19 0,17 26-129,-4-10-516,6 9-258,0-4 0,9 8 0,-2 0-129,6 3 0,-5 2 0,3 3-129,1 1 0,-1 2-129,-1 4-129,0-1 0,-3-2-129,-3-1 258,2-4-258,-5 0 258,-5-5-258,0-4 258,-3-5-258,-5-3 129,-2-2-258,-5-6-129,0 4-516,0-15-903,-13 8-1935,-1 1-903,-11-9-258</inkml:trace>
  <inkml:trace contextRef="#ctx0" brushRef="#br0" timeOffset="36547.09">22357 12358 645,'0'0'903,"0"0"1161,0 0-2193,1-7-129,-1 7 387,11-10 645,-11 10 903,9-19 1419,5 11-258,-1-6-1161,2-6-1161,9-5-516,5-6-129,5-4-129,5-10 258,4-2 0,4-3 387,2-1-258,-2-2 129,5 1-129,-6 4 129,1 3 129,-7 4-129,-1 6 0,-5 5 0,-2 5 0,-8 4 258,-3 8-129,-7-2-129,-2 10 129,-12 5-129,14-9 258,-14 9-258,0 0-129,0 0 0,0 0-129,0 0-129,0 0 0,-8 2-129,8-2-387,-9 12-1161,9 0-2451,0-12 0,-10 3-645</inkml:trace>
  <inkml:trace contextRef="#ctx0" brushRef="#br0" timeOffset="37514.145">23472 11637 1419,'5'10'2580,"-5"-10"-1935,0 17-258,4-5 516,2 4 645,-1-3-129,7 9 129,-2-1 0,9 7-129,-1 0-129,9 6-516,2 1-258,3 3 0,1 2-258,5 5 0,-3-4-129,-1 5 129,-2-4-258,-2 0 129,-3-4-129,-6-5 129,-2-5-129,-5-3 129,-3-6-129,-5-4 129,-6-15-129,2 14 0,-2-14-258,0 0-258,-9 9-516,-4-9-1161,-2-5-1806,15 5-645,-32-4 387</inkml:trace>
  <inkml:trace contextRef="#ctx0" brushRef="#br0" timeOffset="38326.191">23445 12351 129,'0'0'903,"1"-10"258,-1 10 129,0 0 0,6-11 258,-6 11-129,0 0 129,0 0-129,0 0-129,8-12-258,-8 12-258,0 0-387,0 0-129,0 0-129,0 0 129,0 0 129,0 0-258,0 0 129,0 0-129,0 0 0,0 0 0,5-13 0,-5 13 0,0 0-129,0 0 0,0 0 0,0 0 0,0 0 0,0 0 0,0 0 258,0 0-129,0 0-129,7-12 129,-7 12 0,17-24 0,0 2 0,5-9 0,10-12 0,8-10 0,4-8 0,5-2 0,1-6 129,3 2 258,-3-2-258,0 10 129,-12 6-129,2 9 129,-10 7-129,-1 8 0,-8 6-129,0 6-129,-7 5 129,-4 4-129,-10 8 0,12-9 0,-12 9 0,0 0 0,0 0 0,0 0-129,0 0-129,0 0-129,0 7-516,0-7-1806,-21 10-1548,19 3-516,-14-8 0</inkml:trace>
  <inkml:trace contextRef="#ctx0" brushRef="#br0" timeOffset="48126.752">20024 13392 903,'0'0'2709,"0"0"-645,0 0 0,0 0-516,0 0 0,0 0-387,0 0 0,0 0-129,0 0 0,0 0-387,0 0 129,0 0-387,0 0 0,0 0-129,0 0-129,0 0 0,0 0 0,0 0 0,0 0-129,0 0 0,0 0-129,0 0 129,0 0 0,8 13 0,2-2 0,-1 2-129,9 5 129,2 5 129,6 7-129,2 4 0,6 8 0,2 5 129,5 3-129,3 7 258,0 4 0,1 4-129,3-1 0,2 3 0,0 0 0,1-1 0,-3-1 0,-1 0-129,0-7 0,-5-4 0,-5-6 0,-7-4 0,-5-13 0,-5-2 129,-6-9-129,-3-4 0,-11-16 0,8 15 0,-8-15-129,0 0-387,0 0-1806,0 0-2064,-5-16 129,-1 4-645</inkml:trace>
  <inkml:trace contextRef="#ctx0" brushRef="#br0" timeOffset="48743.788">19997 14403 1,'-8'1'2966,"8"-1"1,0 0-1677,0 0-258,5-13 129,-5 13 258,9-24 0,4 7 129,-2-7-258,7-1-516,1-8 0,7 1-387,7-7-258,7-3 129,2-4-258,8-1 0,3-4 0,5-2 129,2-1-129,3-1 129,-3-1 0,0 2 0,-4 1 0,-3 5 258,-11 2-129,0 8-129,-10 5 258,-4 8-129,-12 5 129,1 10-129,-17 10 129,12-11-258,-12 11 0,0 0-129,0 0-258,-7 7-516,7 10-1161,-6-3-2580,6-14-258,-4 25-129</inkml:trace>
  <inkml:trace contextRef="#ctx0" brushRef="#br0" timeOffset="49449.828">21218 14280 2451,'0'0'2451,"0"0"-387,7-1 0,-7 1-258,17-4-387,1 4-129,-3-7 258,11 6-516,-3-8 129,10 8-516,-4-10 0,6 9-387,-5-4 0,2 4 0,-3-1-129,-1 2-129,-3 0 129,-2 1-129,-3 0 0,-3 1 0,-2-1 0,-2 1 0,-3 2-129,-10-3 0,18 2-129,-18-2-129,0 0-387,0 0-258,16 1-1677,-16-1-1548,0 0-387,0 0 258</inkml:trace>
  <inkml:trace contextRef="#ctx0" brushRef="#br0" timeOffset="50102.865">21587 14022 2322,'38'3'3225,"-10"-1"-129,-4-1-2451,-1 1-387,5 1 129,-2 1 129,4 1 129,-4-2 0,3 2-258,-5 0 258,2 1-258,-4 1-129,1 1-129,-3 2 129,-1 0-258,-2 3 0,-3 0 0,1 2-258,-4-1 258,-3 1 0,-1 2 0,-5 0 0,-2-1 258,0 1-129,-3 0 0,-8 0 129,0 0 129,-5-1 129,3 3 0,-4-5-129,1 7 387,-5-6-258,5 7 129,-7-8 0,6 10-129,-4-9 0,2 7 0,-3-8-129,5 3 0,-2-2 0,6-2-129,-2-4 129,5 0-258,10-9 0,-15 12-129,15-12 129,0 0-129,0 0-258,0 0-516,0 0-645,0 0-2967,0 0-387,21-6-258,-6-14 0</inkml:trace>
  <inkml:trace contextRef="#ctx0" brushRef="#br0" timeOffset="51298.934">22400 13958 1032,'10'0'2967,"-9"-12"-2064,-1 12-129,10-6 387,-10 6 258,17-8-129,-7 7 129,-10 1-258,23-5-129,-12 0-258,5 4-258,-2-2-258,6 3 258,-4 0-258,6 0 0,0 0 0,1 4-129,1 2 0,1 3 129,-1 1-258,0 2-258,-2 3 258,0 2 0,-2 0 0,-3 4-129,2 2 129,-6 1-129,0 3 129,-5-2 0,0 7-129,-5-3 0,-3 5-129,0-3 129,-5 3-129,-3-5 0,-3 0 0,0-1 258,-2-5 0,-3-1 129,1-6 0,0 1 129,-2-9 0,0 3 0,-2-6 0,0 0 0,-1-2 129,3-3-129,-3 0 0,1-4 0,1-5-129,2-4 129,1-3-258,1-5 0,2 3 0,1-2 0,0-1-129,4 0 0,0 4 0,-1 1 0,4 3-129,0 1 0,4 12-258,-3-20-129,3 20 0,5-16 0,6 9-129,-1-3 258,7 0-129,0-1 129,6 0 129,1 1 258,-2-2 129,1 3 0,-1-1 0,2 5 129,-6-2 258,-1 4-258,-4 1 129,1 2-129,-3 0 0,-1 0-129,2 0 129,-12 0-129,21 8 0,-21-8 258,20 7-129,-20-7 129,21 2 0,-21-2 129,16 5 0,-16-5-129,14 1 129,-14-1 0,0 0-258,0 0-258,0 0-903,0 14-2451,-10-15-774,10 1 258</inkml:trace>
  <inkml:trace contextRef="#ctx0" brushRef="#br0" timeOffset="52250.988">23439 13946 129,'-15'-2'2967,"-5"2"-258,8 0 0,0 2-516,-5-2-516,4 4-258,-7-1-387,3 4-129,-3-5-387,5 6 129,-2-3-258,2 4-258,0-3 129,1 4-258,2-1 129,-1 4-129,2-2 129,-1 8-258,-3 0 129,2-1 129,-2 2 0,0 2 0,-1-2 258,4 3-258,-2-2 0,7-1 129,0-1-129,5 2 129,2-4-258,4 2 129,8-2 0,5-1-129,5 3 129,5-6 0,3 2-129,2-3 0,2 0 0,4-3 129,-3 0-129,-1-2 0,-4-1 129,0 0-129,-6-4 129,-1 3 0,-7-5 0,-2 2 0,-14-2 0,17 1 0,-17-1 0,0 0 129,0 0-129,12 0 258,-12 0-129,0 0 0,0 0-129,0 0 0,0 0 0,0 0-129,0 0 0,0 0-129,0 0-129,0 0-258,0 0-1032,0 0-2967,0 0-258,0 0-387,4-24 129</inkml:trace>
  <inkml:trace contextRef="#ctx0" brushRef="#br0" timeOffset="54140.096">23733 13295 2322,'0'0'3225,"0"0"-129,0 0-2193,17 0-645,-17 0-516,13 2 516,-13-2-129,11 3 129,-11-3 258,0 0-129,11 5 0,-11-5 258,0 0-258,0 0 129,13 10-129,-13-10 0,14 20-129,-5-7 0,4 6-129,1 1-129,5 6 0,0 0 129,4 5-129,2 0 0,3 2 0,-1 4 0,2-5 0,-2 3 0,-1-4 0,-3-2 0,-2-5 0,-5-3 129,-3-5-129,-5-3 129,-2-2-129,-6-11-129,7 14-129,-7-14 0,2 12 0,-2-12-258,0 0 0,0 0-258,2 12-516,-2-12-1548,0-6-1032,8 4 258</inkml:trace>
  <inkml:trace contextRef="#ctx0" brushRef="#br0" timeOffset="55647.182">24441 13288 129,'-13'9'1290,"13"-9"-387,-8 18 129,8-18 0,-12 16-258,12-16 129,-16 22 0,7-7 129,-5 4-129,3 5 258,-7 7-258,3 3 129,-6 5-129,2 3-258,1-2 0,1 2-129,1-6-129,5-3-129,0-8-129,4-7-129,5-5 0,2-13 0,-3 12 0,3-12-129,0 0 129,0 0 0,0 0 0,0 0 129,0 0-129,0 0 0,0 0 129,0 0-129,0 0 0,0 0 129,0 0-129,0 0 0,0 0 129,0 0-129,0 0 0,0 0 0,0 0 0,0 0 0,0 0 0,0 0 0,-8 15 0,8-15 0,0 0 0,-12 6 129,12-6-129,0 0 0,0 0 0,-10 7 0,10-7 0,0 0 0,0 0 129,0 0-129,0 0 129,0 0-129,0 0 258,0 0-258,0 0 129,0 0 0,0 0 0,0 0 0,0 0 129,0 0 129,0 0-129,0 0 258,0 0 0,0 0-129,0 0 0,0 0 0,0 0-129,0 0 129,0 0-258,0 0 129,0 0-129,0 0 0,0 0 129,1 11 0,-1-11-129,3 14 0,-3-14 0,6 25 129,-2-6-129,1 6-129,-1 3 258,3 3-129,-2 2 129,4 4-258,-3 0 258,4 2-258,-5-1 0,1-1 258,-2 0-258,2 2 129,-3-4-129,3 0 129,-5-2-129,2 0 129,-2-6 0,1-2-129,-1-4 258,2-4-258,-3 0 129,1-2-129,-1-5 0,0-10 129,0 17-129,0-17 129,0 12-129,0-12 129,0 11-129,0-11 129,0 0-129,0 0 129,0 0-129,1 13 0,-1-13 0,0 0 0,0 0-129,0 0-258,0 0-1935,0 0-2451,0 0-129,4-21-516,-4-19-387</inkml:trace>
  <inkml:trace contextRef="#ctx0" brushRef="#br0" timeOffset="58866.367">5766 11482 1548,'0'0'1161,"0"0"0,0 0 129,0 0 387,0 0-129,0 0-129,0 0-129,0 0-258,0 0-258,0 0-387,0 0-129,-4 8-387,4-8 0,3 24 0,5-8 0,2 7 129,0 3 0,9 1 0,1 2-129,3 3 129,3-3-516,6 1 129,1-2-387,8-3-129,-5-8-129,5-3 129,-2-8 129,1-4 129,-4-2 129,1-13 129,-1-1 387,-4-9 258,3 0-129,-1-3-129,-2 0-129,2 0-129,-3-2 129,1 4 0,-3 1-129,-4 0 0,2 9 129,-11-1 129,1 4 0,-5 2 129,-12 9 129,15-9 129,-15 9 129,0 0-129,0 0 0,0 0 0,-15 3 129,3 1 0,-2 1 0,-3 3-387,-3 1 387,0 2 0,-1 2 258,-2 2 0,1 2 129,-4 0-258,3 5 0,-5-1 0,5 3 0,-5-1-129,4 0-258,1-3 129,6-1-258,-1-4-129,3-3 129,4-3-258,0-5 129,11-4 0,-14 7 0,14-7-129,-15 3 129,15-3-258,-11 1 129,11-1 0,0 0-258,-11 3 0,11-3-258,0 0 0,0 0 0,0 0 129,0 0-129,0 0 387,0 0-129,0 0 387,0 0 258,0 0-129,0 0 0,0 0 0,0 0 0,0 0-129,0 0 0,-11 14-129,11-14 0,-6 16 0,5-5 129,1 2 0,0 3-129,0 5 129,1 4 0,9 6-258,-2 3 258,3 3 0,-1 4 0,-3-2 387,1 4 0,-4-8-129,-1 2 387,-3-5-258,-1 0 258,-6-3-258,1-6 129,-1-3-516,1-1-387,5-2-387,-3-5-903,4-12-1677,10 13-774,-10-18 129</inkml:trace>
  <inkml:trace contextRef="#ctx0" brushRef="#br0" timeOffset="61698.528">5948 12865 1806,'-10'0'3483,"10"0"258,-14 7-2064,14-7-1032,-15 2 0,5-2-129,10 0 258,-21 7-129,21-7 0,-26 12 0,11 0 0,-5 1 0,1 5-258,-3 0-258,-3 8 0,-3 1-129,-3 6 0,-3 2 129,-2 3-129,-4-1 129,-2 4-129,-1-4 129,0 3-258,1-4 129,1-5-129,8-1-129,0-8 0,12 1-645,0-10-516,10 2-774,11-15-903,0 0-1161,7 1 129</inkml:trace>
  <inkml:trace contextRef="#ctx0" brushRef="#br0" timeOffset="62059.549">6325 12905 3354,'23'27'3483,"-23"-27"-516,26 19-516,-7-10-3870,10 4-258,1-1 258,9 5 645,5 3 516,4 4 516,4 2 903,0 6 129,5 6 129,-2 3-129,5 8-129,1-1-258,4 5-258,0-2-129,1-2-387,-4-6-129,-1-4-129,-5-4-516,-10-11 0,-4-3-516,-11-7-1032,-21-14-1806,3 7-129</inkml:trace>
  <inkml:trace contextRef="#ctx0" brushRef="#br0" timeOffset="63402.626">7093 13904 1677,'12'25'3225,"-12"-25"258,22 17-387,-3-6-3225,6 3 0,5 6 903,7 3 258,10 9 0,3 2 129,9 11-258,4 2-129,8 10-258,1 3-387,1 3-129,0 2-258,-8-4 0,-1 0-129,-10-9-387,-8-3-258,-11-13-645,-11-9-2193,2 4-258,-22-19 387</inkml:trace>
  <inkml:trace contextRef="#ctx0" brushRef="#br0" timeOffset="63761.647">7187 14723 4128,'0'0'4257,"0"0"-129,7-15-129,3-6-3870,7-2 0,8-8 129,9-3 258,2-12 129,11-3 258,0-8-258,13 1 0,-4-3-129,10 2-129,-5 1-258,2 3 129,-3 5 0,-4 6-258,-5 10 0,-5 1-387,-9 12-387,-11-2-1935,-7 6-1548,4 7-516,-19-8-258</inkml:trace>
  <inkml:trace contextRef="#ctx0" brushRef="#br0" timeOffset="69914.999">19960 15481 1032,'6'6'1548,"-6"-6"-903,0 0-258,0 0-516,0 0 129,0 0-129,0 0 258,0 0 387,0 0-129,0 0 516,0 0-129,0 0 387,0 0-129,0 0 0,0 0 0,0 0-129,17 17 0,-6-12-129,6 6 129,0-1-387,9 5-129,-1 2 129,3 4-387,4 5 0,2 5 0,1 9-129,4 4 0,1 8-129,0 3 258,1 5-258,1-4 129,-2 1-129,0 0 0,1-6-258,-2-2 129,-3-7 0,-2-2-129,-4-7 258,-5-6-258,-1-4 129,-7-5 129,-4-6 129,-13-12-258,12 14-129,-12-14-129,0 0-516,0 0-1161,-8 0-1548,8 0-387</inkml:trace>
  <inkml:trace contextRef="#ctx0" brushRef="#br0" timeOffset="70563.035">19951 16351 645,'0'0'3354,"0"0"-387,0 0-903,0 0-645,12-13-387,-12 13-129,22-28-129,-4 5-129,6-8-258,5 3-129,8-11 0,8-5 129,7-3-387,3-5 129,8-3-129,8 1-129,-2 0 129,1 2-258,2 3 258,-5 5 0,-3 6 0,-5 7 0,-8 4 0,-10 5 258,-5 7-258,-9 5 129,-7 3-129,-9 2-129,-11 5-258,0 0-129,0 0-645,0 0-1032,-18 8-2193,11 6 258</inkml:trace>
  <inkml:trace contextRef="#ctx0" brushRef="#br0" timeOffset="71139.069">21054 16000 2967,'0'0'3354,"10"0"-645,2 0-645,-12 0-645,26-2-129,-10-4-516,9 5-129,4-4-129,5 2-129,1 0 0,7 1-129,-3-1-258,1-1 129,1 3-129,-4 1-129,-3 0 0,-2 0 129,-4 0-129,-7 4-129,-2 0 129,-5-1 0,-2 2-258,-12-5-387,13 2-258,-13-2-1032,0 0-1161,0 0-1161,0 0 259</inkml:trace>
  <inkml:trace contextRef="#ctx0" brushRef="#br0" timeOffset="71770.105">21469 15758 258,'20'18'2967,"-20"-18"-258,24 10-2580,-5-2-258,1 4 129,2-2 0,3 2 0,-2-1 387,-1 0 0,1 1-258,-5 0 258,3 2-258,-5-4-129,0 3 0,-5-2 0,-1 0 0,-10-11 0,6 21 0,-6-9 129,0 0-129,-5 0 129,-4 5-129,1-5 129,-5 5 129,2-4 0,-2 3 129,1-6 258,0 5 129,-3-7 129,3 3 0,-1-5 0,4 5-129,-4-6 0,13-5-258,-22 13 0,22-13-129,-19 12-129,19-12-129,-14 11 0,14-11-129,0 0 0,-14 7 0,14-7-129,0 0 0,0 0-387,0 0-903,0 0-1935,0 0-1290,8 0 387</inkml:trace>
  <inkml:trace contextRef="#ctx0" brushRef="#br0" timeOffset="72738.16">22719 15641 1,'-25'0'1160,"10"1"259,0 3 387,-1 1 129,-3 2 129,3 1-903,-3 1 0,-1 2-774,-1-2-129,0 3-129,-3 3-129,3-2 0,1 5 258,-1-1 0,-1 5-129,3 2 258,-2-1 0,4 1 0,0 1 129,3 4-129,-4-5 0,6 6 258,0-9-258,4 4 0,-1-5-129,6 4 258,0-8-129,3 4-129,6-6 0,8 2 129,4-3-258,6 4 258,5 0-258,5 0 0,2 1-129,3-4 0,-2 1 0,1-2-129,-6 0 129,-2-5 129,-5-1-129,-4-5 0,-6 3-129,-3-3 0,-12-2 0,14 3-387,-14-3-129,0 0-645,0 0-1161,1 13-2064,-12-13-129,-5 4 259</inkml:trace>
  <inkml:trace contextRef="#ctx0" brushRef="#br0" timeOffset="74303.249">19821 16874 774,'-4'9'3225,"4"-9"-1548,0 0-645,0 0 258,0 0-129,0 0 387,9 3-129,-9-3-129,0 0-258,0 0-387,0 0-258,10 7-258,-10-7 0,13 10 129,-1 2 0,0-1 129,5 7 0,1 3-129,8 4 129,0-4-129,2 9 0,1-5 0,3 8-129,1-3-129,-2 6 129,1-10-129,-3 7 0,-4-10 0,-2 0 0,-4-6 0,-4-5 0,-5-2-129,-10-10 0,12 10 129,-12-10-258,0 0 0,0 0 129,0 0 0,0 0 129,15-3-129,-9-12-129,8-2 129,0-8-258,8-3-258,-2-9-129,15 5 0,-5-11 0,7 8 0,-4-4 0,3 10 387,-5-2 0,-3 12 387,-2-1 387,-10 6-129,1 6 0,-17 8 129,13-7-258,-13 7 0,0 0 0,0 0-129,0 0 0,-10-2 0,-3 2 129,-4 0 129,2 0 258,-10 2 0,1 5 0,-4-1 0,3 5 0,-6 4 0,4 2-129,-3 0-258,1 2 0,1 1 0,5 4 0,2-5-129,1 3 129,7-10-258,1 1 0,12-13 0,-9 18 0,9-18-129,0 0 129,0 0 0,0 0 0,0 0 258,0 0-129,0 0 129,0 0-129,0 0 129,0 0-129,0 0 0,0 0 129,0 0-258,0 0 129,0 0 0,0 0 129,0 0-129,0 0 0,0 0 129,7 12-129,-7-12 0,9 17 129,-6-2-129,0 5 0,-1 2-129,1 7 258,-3 6-129,0 9 0,0 1 0,-5 6 129,1-4 258,0 6-258,2-7 129,1 0 0,1-6 129,0-1-387,1-13 258,4-1-258,0-5 0,-5-20 0,0 0 258,0 0 129,15 53-387,-15-53 387,0 0 0,0 0 0,0 0 0,0 0-258,0 0-516,0 0 387,0 0 129,0 0-258,20 36-129,-20-43-903,0 7-903,20-18-2064,-20 18-387,27-33-903</inkml:trace>
  <inkml:trace contextRef="#ctx0" brushRef="#br0" timeOffset="74834.28">20860 17515 129,'0'0'3225,"0"14"129,0-14-2451,16 0-258,0 0-258,3-6 129,6 6 129,4-1-258,3-2 129,6 2-129,-1-5-129,3 2-129,-1 2 258,4 2-129,-5-7-129,3 3 387,-6 2-258,1-4-129,-6 6 129,0 0-258,-10 0 0,0 0-129,-8 0 0,-12 0-129,13 6-387,-13-6-516,0 0-903,0 0-2193,-19 0 516</inkml:trace>
  <inkml:trace contextRef="#ctx0" brushRef="#br0" timeOffset="75502.318">21428 17265 903,'42'23'2193,"-20"-9"-516,-4 1-387,0-2-387,0 2-516,1-2-258,-3 1 129,0-4 0,-2 2 0,0-7 129,-4 7 129,-10-12 129,17 12-129,-17-12 129,0 0 258,0 0-387,8 13 129,-8-13 129,-2 13-258,2-13 0,-16 20 129,3-12-129,5 4 129,-8-3-258,5 5 129,-9-4-129,10-1 129,-8-1-129,6 0 0,-5 6 0,4-2-129,-1-3-129,2-1 129,0 1 129,0 2-258,2 1 258,2 2-516,8-14 516,-17 11-516,17-11 387,-13 14-258,13-14 129,0 0-258,-12 11 129,12-11 0,0 0-129,0 0 129,0 0-129,0 0-387,0 11-258,0-11-645,0 0-1419,7 3-1935,-7-3-258,20-7 0</inkml:trace>
  <inkml:trace contextRef="#ctx0" brushRef="#br0" timeOffset="76818.393">22270 16651 1935,'0'0'3612,"-3"12"-1032,3-12-1548,0 0-129,0 12-129,0 0 129,0-12 129,0 22-258,0-11 129,0 9-258,-2 5-387,0 6-258,-3 5-129,-3 5 0,1 10-258,-5 8 387,1-2-129,-2 9 258,2-13-258,-1 5 258,2-10 0,0 4 258,3-21-258,2 2 0,0-14 0,4 1-129,-2-10 129,2 2 129,1-12-129,0 0 387,0 0-258,0 0 0,0 0 0,0 0 129,0 0-258,0 0 0,10-9-129,-6-8 0,7 2 0,-2-5-129,4-3-129,2-4 129,5 1 0,-2 1-129,5 6 129,-2 2-129,5 0-258,-2 5 129,5 7-129,-6-2-258,7 7 129,-4-3-129,3 3 0,-8 0 129,2 3 129,-6 0 258,-3 1 258,-1 1-129,-13-5 258,13 20-129,-11-9 0,0 2 129,-2 0-129,0 5 129,0-3-129,0 1 258,0 0 129,0 1 129,-2-4 0,2 7-129,0-20 387,-4 24-258,4-24 258,-9 19-129,-3-12 129,12-7-258,-27 15 129,11-8 129,-8 4-258,1-2 0,-7-2-258,1 5 129,-6-7-129,3 3 0,-4-4 0,4 0-129,-4-4-129,5 0 0,0 0 129,5 0-258,4-1 0,3-2-258,19 3-387,-25-15-1677,16 4-1935,9 0-774,-2-3 129</inkml:trace>
  <inkml:trace contextRef="#ctx0" brushRef="#br0" timeOffset="89467.117">7836 15201 129,'0'0'3870,"0"0"129,0 0-774,-13 0-1419,13 0-516,-15 3-258,15-3-129,-22 3-129,11 3-258,-4-6-129,2 8-129,-5 0 0,3 3-129,-4 3-258,-2 6-129,1 5 129,-4 3-129,-1 11 0,-4 4 0,0 5 0,-2 0 0,0 5 0,-3-2 0,1 6 0,-1-8 129,4-3 129,-1-5-129,2-4 129,3-7-129,4-3-129,4-8 0,5-4-387,3-7 0,10-8-387,-12 8 0,12-8 129,0 0-129,12 0-129,-12 0-645,20-21-1677,6 21 258</inkml:trace>
  <inkml:trace contextRef="#ctx0" brushRef="#br0" timeOffset="90742.19">8270 15382 1,'12'16'1418,"-12"-16"-257,15 14-258,-15-14-129,22 22-129,-5-12-258,2 5 0,2-1-129,4 6-129,2 3 129,4 1-129,3 10 387,5 3-129,2 8 258,5 7-129,5 6 129,6 7 0,7 2-129,3 5 129,8-1-258,3-5 258,5 4-258,-1-12 258,4-1-129,-3-5 129,2 0-258,-7-3 129,-4 1-129,-5-5 0,-3 3-129,-8 1 129,-1 1 0,-6-6-129,-5 2 129,-2-8-129,-2 1 0,-7-10 129,-1-3-129,-4-11-129,-7 2 0,-5-11 129,-2 3 0,-16-9 0,15 0 0,-15 0 129,0 0-129,0 0 0,0 0-129,0 0-258,0-7-2064,-9-1-2193,9 8-129,-19-14-516,9 6 259</inkml:trace>
  <inkml:trace contextRef="#ctx0" brushRef="#br0" timeOffset="91899.256">9789 16898 3096,'8'7'4128,"-8"-7"-129,0 0-1290,0 0-1419,0 0-516,0 0 0,0 0-258,0 12 0,0-12-129,-4 18 0,2-6-387,0 14 0,2 5-129,-3 13 129,3 6-258,0 16 129,0 0 0,1 16 0,3-6 129,-3 5 129,2-6 0,-2 0 0,0-15-129,-1 2 516,0-62-516,1 79 258,-1-79-258,0 0-387,2 50-129,-2-50 258,0 0-129,9-22-129,1-2 129,-1-14-516,9 4 387,-3-12 0,8 14 129,-1-11 0,4 14 0,-1-3 258,0 15 129,-1 3 258,-2 6 0,0 6 129,-3 2-258,0-2 129,-3 6-258,0 6 0,-1 0 129,0 5-258,-3-5 129,-1 4 0,-1 0 129,-3 3-258,1 0 258,-1 5 0,-3-5 258,-3 0 0,-1 2 0,0 2 387,-2-6-258,2-15 258,0 0 129,-33 54 129,33-54-258,0 0 387,-77 41-258,77-41 0,-63 32 129,63-32-516,-73 23-129,73-23-129,-69 0 0,69 0-645,-60 18-516,60-18-1548,-56 2-2451,56-2 129,0 0-516,-53-25-387</inkml:trace>
  <inkml:trace contextRef="#ctx0" brushRef="#br0" timeOffset="103346.911">6618 16300 774,'-6'0'387,"6"0"-387,0 0 387,0 0 387,-10 0 129,10 0 258,0 0 0,0 0 129,0 0-516,0 0 0,0 0-258,0 0-516,0 0 0,0 0 0,0 0 0,0 0 0,8 0 0,-8 0-258,19 10 516,-6-1-258,5 1 129,5 7 129,6-2 0,3 6 258,6-1 129,9 5-258,3-4 387,8 8-129,-1-2 129,7 4-129,-2 0-129,8 3-129,-8 2 129,2 5-258,-4-2 0,-1 5 0,-6-10-129,-3 9 129,-8-6-129,-5 2 129,-4-5-258,-6 6 0,-5-9 0,-3 5 0,-5-4 0,-3 1-129,-4-11 0,-3 3-258,0-2 129,-4-6-258,1-4-516,-1-13-1548,-11 5-1290,11-5-774</inkml:trace>
  <inkml:trace contextRef="#ctx0" brushRef="#br0" timeOffset="104158.957">6755 17229 516,'0'0'2709,"0"0"-1677,0 0-258,0 0 516,0 0 0,8-6 258,-8 6-258,2-16 0,-1 4-258,7-2-516,-2-1 0,7-4-258,3-5 129,9-8 0,0 3 258,11-10-129,-1 3 129,10-5-129,-2-2 0,9-1 0,-4-1 129,11 3-258,-7-5 129,4 6-258,-4-5 129,4 6-129,-5-1 0,-1 7 0,-7-2-129,-3 9 0,-7 3-129,-5 7 129,-6 0-258,-5 5 387,-6 5-387,-11 7 258,11-8-258,-11 8 258,0 0-129,0 0 0,0 0 0,0 0-129,0 0-129,0 0-258,0 0-387,0 0-258,0 0-903,14 11-2580,-14-11-387,8 12 258</inkml:trace>
  <inkml:trace contextRef="#ctx0" brushRef="#br0" timeOffset="105178.015">7194 17619 645,'-3'9'3354,"3"-9"387,0 0-516,0 0-2451,0 0-516,0 0 516,0 0-516,0 0 645,0 0-387,0 0 258,0 0-258,0 0-258,0 0-129,0 0-129,0 0-129,0 0-129,0 0 258,0 24-258,0-5 129,0-19-129,0 64 387,-4-12 129,1-3-387,-3 19 129,2-9-258,-2 13 258,-1-19 0,3 7 0,4-60-387,-9 67-129,9-67 258,-5 50-516,5-50-129,0 0-129,0 0-387,0 0-258,0 0-516,0 0-1290</inkml:trace>
  <inkml:trace contextRef="#ctx0" brushRef="#br0" timeOffset="106291.079">7187 18616 258,'0'0'2064,"0"0"-129,0 0-258,0 0 129,0 0-258,0 0 0,0 0-129,0 0 258,0 0 0,0 0 0,0 0 0,0 0-387,0 0-258,0 0 0,0 0-387,0 0-645,12-44 387,-12 44-258,0 0-129,0 0 0,0 0 0,0 0-129,-53-27 129,53 27 258,0 0-258,-55 7-129,55-7 129,0 0-129,-63 37-129,63-37 129,0 0 0,-61 54 0,61-54 0,0 0 0,-43 74 0,43-74 0,0 0 129,-28 56-129,28-56 0,0 0-129,0 0 129,0 0 0,0 0 0,-9 53 0,9-53 129,0 0-129,0 0 129,0 0-129,29 55 129,-29-55 0,0 0 0,0 0 0,39 61 0,-39-61 0,0 0 0,0 0 0,63 55 129,-63-55 0,53 23 0,-53-23 129,68 7-129,-68-7 258,78 0-258,-78 0 0,85 11-129,-85-11 0,81-7 0,-81 7-129,66 9 129,-66-9 0,0 0-129,61 7 258,-61-7 0,0 0-129,0 0 129,0 0 129,0 0 0,0 0 0,0 0 0,0 0-129,0 0 0,0 0 0,0 0-129,0 0 129,0 0-258,0 0-129,0 0-645,0 0-1806,0 0-1806,0 0-516,13-49-129,-13 49 0</inkml:trace>
  <inkml:trace contextRef="#ctx0" brushRef="#br0" timeOffset="121597.955">4453 13941 1548,'-10'0'3096,"10"0"-1290,0 0-645,0 0-258,-13-1-129,13 1 0,0 0 129,0 0 129,0 0 0,-12-11 0,12 11 0,0 0-129,0 0-129,0 0-258,0 0 0,0 0-387,0 0 129,0 0-258,0 0-129,0 0-129,0 0-129,0 0 0,0 0-129,0 0 129,0 7-129,0-7 258,16 19 0,-2-6 0,5 3 129,4 0 0,4 5 129,4 1 0,7 3-129,-1 4 129,7 5-129,-2 3 129,4 4 0,2 3 0,2-2 0,-2 3 0,1 0 0,-4-4 0,-1-1 0,-1-6 0,-5-8 0,-8 1 0,-4-5 0,-5-6 0,-4-3-129,-5-1 0,-12-12-645,15 16-258,-15-16-774,0 0-1806,7 13-258</inkml:trace>
  <inkml:trace contextRef="#ctx0" brushRef="#br0" timeOffset="122346.996">4434 14865 258,'-12'3'1677,"12"-3"516,-12 2 129,12-2 387,-14 2-129,14-2-387,-12 0-645,12 0-387,0 0-516,-15 0-129,15 0-258,0 0 129,0 0-129,0 0 0,0 0-129,0 0 0,0 0-129,0 0 129,0-11-129,0 11 129,15-18 0,-2 5-129,9-5 129,3-8-129,7-3 258,6-8-129,8 0 0,1-4 0,7-4-129,4-4 129,5-4-129,3 0 0,2-1 0,3-1 0,-2 4 0,1 0-129,-2 3 129,-5 4-129,-9 6 129,1 5-129,-9 3 129,-7 7-129,-9 2 129,-5 8 0,-10 2-129,-2 8-129,-13 3-516,11-2-903,-11 12-2580,0-10-129,-6 23-258</inkml:trace>
  <inkml:trace contextRef="#ctx0" brushRef="#br0" timeOffset="140626.043">3986 15491 516,'0'0'3096,"-6"0"-645,6 0-516,0 0-645,-17 0-387,17 0 0,-18 0-258,8 0-258,-2 0-258,-3 1 387,-1 0-387,-2 1 129,-3 4-129,-1-2-129,-5 3 0,-2 1 129,1 2-258,-4 5 0,-3-1 0,-4 4-129,-1 4-258,-3-1 258,-4 5 0,-3 1-129,-3 3 129,-6-2 0,-2 7 129,-7-3-129,-2 4 0,-4-1 258,-4 4-129,-2-1 0,1-1-258,-5 1 258,4 2-258,0-1 0,2-3 129,4-2 0,5-1-129,4-5 129,6 3 129,5-7 129,6-5 0,9 2 129,1-3-129,8 0 129,-1-3 0,4 2 129,0-5-258,4 3 129,-1-3 0,3 0 0,4 0-129,-2-4-129,7 1 129,0-1-129,12-8-258,-14 12-129,14-12-1677,0 0-645</inkml:trace>
  <inkml:trace contextRef="#ctx0" brushRef="#br0" timeOffset="141738.107">1128 16912 1677,'-7'3'1419,"7"-3"-258,-12 0-258,12 0 258,0 0-129,-11-3-258,11 3 0,0 0-258,-11-6 129,11 6-258,0 0 0,0 0-129,0 0-258,0 0-129,0 0 0,-5-11 0,5 11-258,0 0 258,10-7-129,1 3 129,0 1-129,7-1 258,0 1-129,4 2-129,4 1 129,1 0-258,3 3 129,0 4 0,4-1-129,-3 3 0,3 0 258,-5 1-258,1 0 0,-1-2 0,-2 1 129,-3 0-258,-3-1 129,1 9-258,-5-1 0,1 9 0,-7 1-129,-1 10 129,-4-5 129,-3 11 258,-3-2 0,0 3 258,-6-5 129,-4 0-129,-1-6 129,-4 2 0,-1-5 0,-2 0 0,-2-8 129,-1 0-258,-1-5 129,-2 1-129,-2-5 129,2-2-258,-2-7-258,-1 1-258</inkml:trace>
  <inkml:trace contextRef="#ctx0" brushRef="#br0" timeOffset="143459.205">1576 17053 645,'0'0'2322,"5"9"-516,-5-9-129,0 0-129,0 0-258,0 0-129,0 0 129,0 0-258,0 0-258,0 0 129,0 0-258,0 0-129,-7-5-129,7 5-129,0 0 129,0 0-129,0 0-129,-11-15 0,11 15 0,0 0 0,-15-9-129,15 9 129,-17-10 0,2 0-129,2 3 129,-4 0 0,-3 2 0,0-2-129,1 4 129,-2 1-129,0 2 0,1 0 0,0 2-129,0 4 129,3 0-258,-1 2 258,0 0-129,4 6 129,-1-4 0,3 3-129,0-5 129,3 5 0,9-13 0,-15 24 0,15-24-129,-13 18 0,13-18 0,-8 20 0,8-7 0,-4 1 0,4-3 0,-1 2 0,1 4-129,0 1 129,0-2 0,0 2 129,2 0-129,1-1 0,0 2 129,1-3-129,-1 0 129,2 1-129,-2 0 129,0 0 0,1 0-129,1 0 258,0-3-258,0 7 258,1-2-258,2-1 129,-1 2 0,3 2 0,3-3 258,-4 6-258,7-4 258,-5-1-129,5 1 129,-5 1-258,1-7 387,1-3-387,2 2 0,2-4 0,-1-4 0,4 0-129,2-6-129,3-10-129,3 0 0,-2-2-387,5-7-129,-3-5-903,2 2-1161,8-7-1419,-18 2 258</inkml:trace>
  <inkml:trace contextRef="#ctx0" brushRef="#br0" timeOffset="144222.249">1679 17108 774,'6'12'1161,"-6"-12"0,0 0-387,8 15 0,-8-15-387,11 14 129,-11-14-258,12 23-129,-3-9 258,-1 3 0,2 4-258,-3 7 0,2 0 129,-1 6-129,2 0 0,-2 6 0,-2-3 258,1 7-258,-3-8 129,1 3-258,-2-7 516,0-1-387,-1-2 258,0-5-258,1-4 129,2 0-129,-2 0 129,1 0 0,1-6 0,2 5-129,-7-19 0,20 54 258,-20-54-258,24 65 387,-24-65-516,30 63-129,-30-63 129,30 63-129,-30-63 129,0 0-516,0 0 516,46 62-516,-46-62 258,0 0 129,0 0-129,0 0-774,50 11-516,-50-11-2064,0 0-129</inkml:trace>
  <inkml:trace contextRef="#ctx0" brushRef="#br0" timeOffset="145274.308">4457 15565 3096,'-19'26'3354,"-1"-24"387,6 5-3096,-1 4-516,-7 0 258,8 7 387,-10-8 258,4 6-129,-7-2-129,2 6 0,-5 0-258,3 1 0,-6 7-387,3-3-258,1 8-387,-5-2 129,2 7 0,-5-1-258,2 0 258,-6 2 129,1-2 0,-7 4 0,-1 1 129,-1 2 129,-4 1-129,0 1 129,-1 2 129,2 1-258,1 1 129,1-3 0,1-3 129,3 1-129,4-2 129,0-3-129,3 0 258,2 1-129,1-7-129,2 6 129,3-5-129,0-3 129,3-7 0,3 3 129,4-9-129,6-2 0,0-7 258,15-10-387,-14 14 0,14-14-516,0 0-387,0 0-129,0 0-645,0 0-1161,0 0-1806</inkml:trace>
  <inkml:trace contextRef="#ctx0" brushRef="#br0" timeOffset="146282.365">2934 17381 129,'14'8'3225,"-10"-16"-1806,-4 8-645,7-24-258,-2 8 387,-2 0-129,2 2 129,-3-5-258,2 3 0,-4 1-258,0 3 129,0 2-258,-3-2 0,-4 0-129,0-1 258,-4 2-129,-3 1 0,-2 1-129,-3 3 129,-3 1-129,0 5-129,-3 0 0,-1 5 0,-4 8-129,1 3-387,1 4 258,-1 0-258,3 6 0,-1 3-258,4 3 0,-1 3 0,4-8-129,0 4 129,6-2-129,-2 3 0,6-6 516,2 3-129,2-8 258,2 3-129,4 2 387,0 1-129,4-5 258,3 4-129,2-4 0,3-3 387,-1 3-258,1-6 129,-12-16 0,28 49 0,-28-49 0,0 0 387,48 53 258,-48-53-129,0 0 129,61 71 0,-61-71-258,52 10 387,-52-10-129,67-1-774,-25-9 0,1-19-129,1 11 0,1-10-258,-4 10 387,-4-6-387,-6 16-129,-6-12 774,-11 18 0,0 2 258,-14 0-129,0 0 129,0 0-129,12-6 129,-12 6-258,0 0-129,0 0-516,0 0-2064,-6 4-1935,6-4-258,0 0 130</inkml:trace>
  <inkml:trace contextRef="#ctx0" brushRef="#br0" timeOffset="147464.433">4741 15267 1548,'-8'24'2838,"-1"-21"387,9-3-1677,-3 14-2064,-1-2 129,-1 2 258,2 0 258,1 4 258,-2 4 258,4 5-129,0 3-258,0 7 0,6 9-129,2 5 129,3 15-516,2 4 258,0 2 0,1 6 387,-3-6-129,1 3 129,-3-1 129,2-2-129,-4-14 258,1 1-258,1-5 129,-1 2-387,2 4-129,1-4-129,-2-1 129,-3-10-129,5 3-258,-5-10 258,-1-9 0,-1-5 129,-3-11 0,-1-13-129,0 0-516,0 0-903,0 0-2451,0-8-129</inkml:trace>
  <inkml:trace contextRef="#ctx0" brushRef="#br0" timeOffset="148097.47">4457 16814 1548,'9'12'2322,"-9"-12"-3096,0 0 129,5 16 387,1-1 387,0 2 774,1 7 129,1 0 0,2 8 0,0-2-387,6 11-129,1-4-258,5 12 0,3-11-129,5 11 0,-1-10-129,2 7 129,-1-13 0,0-6 0,-2-10 129,0-8-129,-1-7 129,1-6-129,3-15-129,4-8-129,4-7 0,2-9-129,1-3 0,0-10 0,-1 8 258,0-8 0,0 13 129,-7-6 387,-3 18-129,-5-1 129,-4 11 0,-4 8 129,-5 1-258,-13 12 0,13-7-258,-13 7-387,0 0-645,0 0-129,0 0-516,0 0-258,0 7-258,0-7 129,-15 12 129</inkml:trace>
  <inkml:trace contextRef="#ctx0" brushRef="#br0" timeOffset="148703.505">5201 16972 129,'-58'54'1290,"31"-31"0,0 5 129,4-9-387,3 5-129,0-9 0,2-2-258,5-2-129,-2 0-129,15-11 258,-20 16 0,20-16 0,-12 12 0,12-12-258,0 0 129,-11 7-387,11-7 129,0 0-258,0 0 0,0 0 0,0 0-129,0 0 0,0 0 0,0 0 0,0 0-258,-3 12 258,3-12 0,-1 10 0,1-10 129,0 0 0,0 0 0,0 0 0,-3 12-129,3-12 129,0 0 0,0 0-129,0 20 0,0-6-129,0 5 258,0 10 0,0 0 258,0 2-258,2 8 258,-2-7-129,0 6 129,0-8 387,0 9-387,0-17 516,0 7-516,-2-11 387,2 1-516,-3-7 258,2 1-129,1-13-258,0 0 0,-1 11-129,1-11 129,0 0 0,0 15 129,0-15-258,0 19 129,0-4-129,0-1 129,0-14-129,0 41 258,2-28-774,-2-13 0,0 0-258,0 0-129,0 0-1032,20 0-2064,-20-17 129</inkml:trace>
  <inkml:trace contextRef="#ctx0" brushRef="#br0" timeOffset="149628.558">4968 18245 1677,'0'0'1806,"0"0"387,0 0-516,0 0-645,0 0-387,0 0-387,0 0-258,0 0 0,0 0 0,0 0 0,0 0 0,0 0-387,0 0 129,0 0 129,0 0-129,0 0-258,0 0 129,0 0-516,0 0-387,0 0 258,0 0-774,0 0-515</inkml:trace>
  <inkml:trace contextRef="#ctx0" brushRef="#br0" timeOffset="150354.599">4986 18236 903,'0'0'3483,"0"0"258,0 0-1806,0 0-1032,0 0-387,0 0-129,0 0-129,0 0 0,0 0 129,0 0-258,0 0 0,0 0 0,0 0 0,0 0-258,0 0 129,0 0 0,0 0 0,0 0-129,0 0 129,0 0 0,0 0 0,0 0 129,0 0-129,0 0 129,0 0 0,53 38 0,-53-38 129,0 0-258,0 0 0,60 37 0,-60-37 0,0 0 0,0 0 0,55 26 0,-55-26 0,0 0 0,0 0 0,49 28 0,-49-28-258,0 0 129,0 0 0,47 48 129,-47-48-129,0 0 0,0 0 129,0 0 0,0 0 129,0 0 0,0 0 0,49 42 258,-49-42-129,0 0 129,0 0-129,0 0-129,0 0 129,0 0-258,0 0 0,0 0-387,0 0 129,0 0-258,0 0-129,0 0-258,0 0-645,0 0-1935,0 0-645</inkml:trace>
  <inkml:trace contextRef="#ctx0" brushRef="#br0" timeOffset="153110.757">5726 18086 1,'0'0'2579,"0"0"-773,0 0-903,0 0-645,0 0 258,0 0 387,0 0 129,0 0 258,0 0-129,-9-52 258,9 52-129,0 0 258,0 0-516,0 0-258,0 0-258,0 0-258,0 0-129,0 0-258,-12 78 0,12-78 0,-11 66 129,2-16-129,9-50 129,-16 112 0,9-54-129,-2 2 0,1-2 129,1 12-516,4-8 129,-2-7-129,4 10-387,-1-14 129,2 4 258,0-6-129,0-49 129,0 79 387,0-79 258,0 45 129,0-45 129,0 0 258,0 0 0,0 0-129,0 0-129,0 0 0,0 0-258,0 0-258,0 0-258,0 0 129,0 0 129,0 0 0,0 0-129,0 0 129,0 0 129,62-75 0,-62 75 0,33-69 0,-33 69 0,33-55-258,-33 55 258,0 0-129,0 0 129,0 0 0,55-41-129,-55 41 129,0 0-129,0 0-129,0 0 129,0 0-258,57 5 129,-57-5 129,0 0-129,0 0-129,48 37 129,-48-37 129,0 0 0,0 0 129,42 57-129,-42-57 129,0 0 0,0 0 129,21 53 0,-21-53 0,0 0 129,0 0 258,0 51 0,0-51 129,0 37 129,0-37 0,0 0 258,0 0-129,0 0 129,-52 0-129,52 0-258,0 0 258,0 0-387,-59 0 0,59 0-258,0 0 129,-59 0-129,59 0-258,0 0 0,-61 0 129,61 0-258,0 0-258,-55 0 0,55 0-645,0 0-1548,0 0-1935,0 0-129,0 0-387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22:04:03.69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1,'32'-1,"77"10,6 11,-102-19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4:42.16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60 1 12496 0 0,'0'0'272'0'0,"0"0"56"0"0,-10 4 16 0 0,6 4 8 0 0,-1 0-280 0 0,1 5-72 0 0,-6-5 0 0 0,6 0 0 0 0,-4-1-384 0 0,2 2-96 0 0,2-1-24 0 0,0-4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4:42.3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50 0 15136 0 0,'0'0'424'0'0,"0"0"104"0"0,-4 4-424 0 0,-5 4-104 0 0,5-3 0 0 0,-1 3 0 0 0,5-8 0 0 0,-5 4-80 0 0,1 0 16 0 0,-6 0 0 0 0,2-1-1648 0 0,8-3-328 0 0,0 0-64 0 0,0 0-8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4:42.59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 1 13272 0 0,'0'0'298'0'0,"-5"1"848"0"0,-16 14-1542 0 0,21-15 300 0 0,0 0-40 0 0,0 0-168 0 0,0 0-75 0 0,0 0-18 0 0,0 0-3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4:42.84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37 3848 0 0,'1'0'109'0'0,"43"-8"22"0"0,33 4 390 0 0,-16 3 311 0 0,53-3 7284 0 0,-65-3-7327 0 0,0 2-2320 0 0,-31 1-2228 0 0,-7 0-145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4:43.01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 13104 0 0,'1'1'297'0'0,"89"14"1648"0"0,-27-10-710 0 0,-12-26-3978 0 0,-42 17 1985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4:43.21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22 14368 0 0,'0'0'330'0'0,"4"3"437"0"0,41 13-263 0 0,32-8 728 0 0,-50-16-490 0 0,-12 0-226 0 0,10-7-276 0 0,-10 3-5605 0 0,-9 7-369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0:28.02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204 3551 6624 0 0,'0'0'149'0'0,"0"0"23"0"0,0 0 11 0 0,0 2-30 0 0,-21 33-30 0 0,20-35-47 0 0,1 0-4 0 0,-14 12 616 0 0,-5 5 392 0 0,-11 17-96 0 0,26-31-950 0 0,1 0 0 0 0,0 0 0 0 0,0 0 0 0 0,0 0 0 0 0,0 1 0 0 0,0-1 0 0 0,1 1 0 0 0,0 0 0 0 0,-1-1 0 0 0,2 1 0 0 0,-1 0 0 0 0,0 0 0 0 0,0 4-34 0 0,1-5 24 0 0,-1 1 0 0 0,1 0 0 0 0,-1-1 0 0 0,1 1-1 0 0,-1-1 1 0 0,0 1 0 0 0,0-1 0 0 0,-1 0 0 0 0,1 0 0 0 0,-1 0-1 0 0,1 0 1 0 0,-1 0 0 0 0,0-1 0 0 0,0 1 0 0 0,0-1 0 0 0,-4 2-24 0 0,-6 5 0 0 0,3-4 26 0 0,1-9 8 0 0,4 7-70 0 0,2 3-60 0 0,2-5-3626 0 0,1-1 3716 0 0,0 0-3154 0 0</inkml:trace>
  <inkml:trace contextRef="#ctx0" brushRef="#br0" timeOffset="376.249">392 3616 9528 0 0,'0'0'216'0'0,"0"0"32"0"0,0 0 10 0 0,-1 1-34 0 0,-39 62 454 0 0,40-62-358 0 0,-21 25 221 0 0,15-13-445 0 0,5-12-5 0 0,-16 5 181 0 0,-11 37-139 0 0,-17 6-122 0 0,-19 15-89 0 0,64-63-44 0 0,0-1-244 0 0,0 0-76 0 0,0 0-8 0 0,0 0-4 0 0</inkml:trace>
  <inkml:trace contextRef="#ctx0" brushRef="#br0" timeOffset="-710.976">250 2838 4176 0 0,'0'0'91'0'0,"0"0"11"0"0,0 0 12 0 0,-1 1-10 0 0,-1 4-19 0 0,1-3 246 0 0,1-2 106 0 0,-9 16 839 0 0,-4 44 600 0 0,3 5-535 0 0,6 78 102 0 0,4-36-1103 0 0,-6-81-223 0 0,4-19-169 0 0,0 0-388 0 0,2-5-2664 0 0,0-2-437 0 0</inkml:trace>
  <inkml:trace contextRef="#ctx0" brushRef="#br0" timeOffset="-69806.701">5758 1 3888 0 0,'0'0'83'0'0,"0"0"11"0"0,0 0 12 0 0,0 0 24 0 0,0 0 61 0 0,0 0 29 0 0,0 0 4 0 0,0 0 9 0 0,0 0 39 0 0,0 0 16 0 0,0 0 7 0 0,-15 0 1557 0 0,-19 4-1152 0 0,-89 24 1556 0 0,21 12-856 0 0,80-34-1320 0 0,-47 29 225 0 0,-44 27 654 0 0,57-23-143 0 0,30-14-480 0 0,22-20-283 0 0,-2 13 230 0 0,6-17-203 0 0,0 8 29 0 0,14 19 439 0 0,22-16-325 0 0,18 5-79 0 0,-25-5-144 0 0,7 0 0 0 0,-12-4 0 0 0,-7 3 0 0 0,33 27-72 0 0,-40-22 5 0 0,2 6-20 0 0,-15-8 9 0 0,-2-6 78 0 0,4-6 15 0 0,0 0 1 0 0,-1 0-1 0 0,1 0 1 0 0,-1 0-1 0 0,0-1 1 0 0,1 1-1 0 0,-1 0 1 0 0,0-1-1 0 0,0 1 1 0 0,0-1-1 0 0,0 0 1 0 0,0 0-1 0 0,-1 1 1 0 0,1-1 0 0 0,0-1-1 0 0,0 1 1 0 0,-1 0-1 0 0,1-1 1 0 0,-1 1-1 0 0,1-1-15 0 0,-3 2 26 0 0,-81 14 1135 0 0,3-4-584 0 0,1 1-762 0 0,71-10 101 0 0,9-2-3555 0 0,2-1 3625 0 0,0 0-786 0 0</inkml:trace>
  <inkml:trace contextRef="#ctx0" brushRef="#br0" timeOffset="-2796.811">4651 568 2880 0 0,'0'0'65'0'0,"0"0"7"0"0,0 0 7 0 0,0 0 12 0 0,0 0 45 0 0,0 0 21 0 0,0 0 3 0 0,0 0 65 0 0,0 0 277 0 0,0 0 124 0 0,0 0 22 0 0,0 0-1 0 0,0 0-31 0 0,0 0-10 0 0,0 0-4 0 0,0 0-37 0 0,0 0-145 0 0,0 0-61 0 0,0 0-9 0 0,0 0-35 0 0,0 0-130 0 0,0 0-51 0 0,0 0-8 0 0,0 0-14 0 0,-16 9 22 0 0,-15 2-58 0 0,0-2 334 0 0,-34 15 192 0 0,55-21-531 0 0,-19 5 56 0 0,1 1 0 0 0,0 1 0 0 0,0 2 1 0 0,-12 7-128 0 0,-34 6 309 0 0,-62 18-173 0 0,68-12-72 0 0,-19 11-53 0 0,-54 11-26 0 0,-60 17 879 0 0,-32 6-247 0 0,106-35-473 0 0,-73 20-90 0 0,44-7-54 0 0,-54 28-88 0 0,53-25 88 0 0,104-35 0 0 0,-20 10 0 0 0,-154 66 0 0 0,90-50 0 0 0,-36 17 0 0 0,-36 16 0 0 0,103-45 0 0 0,-44 14 0 0 0,-46 38 0 0 0,41-19 0 0 0,81-36 0 0 0,-136 39 0 0 0,107-34 0 0 0,67-23 0 0 0,31-15-11 0 0,4 2-32 0 0,-3 3 43 0 0,3-3 30 0 0,1-2-94 0 0,0 0-59 0 0,0 0-629 0 0,0 0-2568 0 0,0 0-1101 0 0</inkml:trace>
  <inkml:trace contextRef="#ctx0" brushRef="#br0" timeOffset="-1824.44">333 2266 5152 0 0,'0'0'116'0'0,"0"0"17"0"0,0 0 10 0 0,0 0-41 0 0,0 0-158 0 0,0 0 27 0 0,0 0 180 0 0,0 0 75 0 0,0 0 20 0 0,0 0 34 0 0,0 0 134 0 0,0 0 60 0 0,0 0 7 0 0,0 0-13 0 0,0 0-77 0 0,0 0-37 0 0,0 0-8 0 0,0 0-28 0 0,0 0-104 0 0,0 0-44 0 0,-2 1-8 0 0,-29 31 419 0 0,-14 16 390 0 0,-5 17-655 0 0,0 5 392 0 0,27-26-594 0 0,10-20-180 0 0,8-20 76 0 0,4-3 44 0 0,1-1 10 0 0,0 0 0 0 0,0 0-35 0 0,0 0-145 0 0,0 0-63 0 0,0 0-11 0 0,0 0-61 0 0,0 0-248 0 0,4-2-114 0 0,8-3-24 0 0,-8 3-3 0 0</inkml:trace>
  <inkml:trace contextRef="#ctx0" brushRef="#br0" timeOffset="-1450.868">529 2283 9408 0 0,'0'0'273'0'0,"0"0"-5"0"0,-5 0-161 0 0,-2 0-97 0 0,-27 33 108 0 0,21-23-118 0 0,-14 37 0 0 0,-24 21 0 0 0,24-25 192 0 0,25-40-139 0 0,-5 4-42 0 0,2 0-65 0 0,5-6-224 0 0,0-1-106 0 0,0 0-28 0 0,0 0-4 0 0</inkml:trace>
  <inkml:trace contextRef="#ctx0" brushRef="#br0" timeOffset="3325.012">4946 719 5152 0 0,'0'0'116'0'0,"0"0"17"0"0,0 0 10 0 0,0 0-49 0 0,0 0-191 0 0,0 0-27 0 0,0 0 42 0 0,0 0 122 0 0,0 0 52 0 0,0 0 103 0 0,0 0 23 0 0,0 0-2 0 0,0 0 4 0 0,0 0 17 0 0,0 0 10 0 0,0 0 1 0 0,0 0-14 0 0,0 0-54 0 0,0 0-20 0 0,0 0-6 0 0,0 0-4 0 0,0 0-4 0 0,0 0-2 0 0,0 0 0 0 0,0 0-11 0 0,0 0-45 0 0,-10 13 187 0 0,-18 0-54 0 0,-1 4-298 0 0,-3 4 749 0 0,-78 76-560 0 0,47-43 192 0 0,-29 34 52 0 0,-185 172 872 0 0,203-179-1083 0 0,-181 154 318 0 0,114-135 265 0 0,-88 71 652 0 0,29-33-784 0 0,-124 29-463 0 0,207-115-290 0 0,20-4 1093 0 0,65-32-936 0 0,28-15 17 0 0,3-1 64 0 0,1 0-5 0 0,0 0-10 0 0,19 9-2 0 0,-12-6-79 0 0,7-2-581 0 0,-12-1 156 0 0,2 3-21 0 0</inkml:trace>
  <inkml:trace contextRef="#ctx0" brushRef="#br0" timeOffset="6352.698">2038 2517 8328 0 0,'0'0'241'0'0,"0"0"0"0"0,0 0-139 0 0,0 0-37 0 0,0 0 6 0 0,0 0 1 0 0,0 0 10 0 0,-6-3 348 0 0,-24-17-306 0 0,7 23 520 0 0,-72 21 676 0 0,63-7-1128 0 0,-38 15 436 0 0,30-8-199 0 0,21-7 290 0 0,41-9-479 0 0,-2-3-176 0 0,3 2 0 0 0,-17-5-109 0 0,-1 0 0 0 0,1 0 0 0 0,0 1 0 0 0,-1 0 1 0 0,1 0-1 0 0,-1 0 0 0 0,0 0 0 0 0,0 1 0 0 0,0 0 1 0 0,0 0-1 0 0,-1 1 0 0 0,1-1 0 0 0,-1 1 0 0 0,0 0 1 0 0,2 4 44 0 0,20 20-615 0 0,-16-3 176 0 0,-8-22 433 0 0,-1-1 6 0 0,1-1-1 0 0,-1 1 1 0 0,0 0 0 0 0,0 0 0 0 0,-1-1-1 0 0,1 1 1 0 0,0 0 0 0 0,-1 0-1 0 0,0 0 1 0 0,0 0 0 0 0,1 0 0 0 0,-2-1-1 0 0,1 1 1 0 0,0 0 0 0 0,-1 0 0 0 0,0 3 0 0 0,-1-2 72 0 0,0 0 1 0 0,0 1-1 0 0,-1-1 1 0 0,0 0-1 0 0,0 0 1 0 0,0-1-1 0 0,0 1 1 0 0,0-1-1 0 0,-1 1 1 0 0,0-1-1 0 0,1 0 1 0 0,-1 0 0 0 0,0-1-1 0 0,-1 1 1 0 0,-3 1-73 0 0,-28 8 584 0 0,31-10-500 0 0,4-1-73 0 0,-1 0 0 0 0,1 0 0 0 0,0 0 0 0 0,-1 0 0 0 0,1-1 0 0 0,0 1 0 0 0,-1-1 0 0 0,1 1 0 0 0,-1-1 0 0 0,1 1 0 0 0,-1-1 0 0 0,1 0 0 0 0,-1 0 0 0 0,1 1 0 0 0,-1-1 0 0 0,1 0 0 0 0,-1 0 0 0 0,1-1 1 0 0,-1 1-1 0 0,1 0 0 0 0,-1-1 0 0 0,1 1 0 0 0,-1 0 0 0 0,1-1 0 0 0,-1 0-11 0 0,2 1 0 0 0,0-1 0 0 0,-1 1 1 0 0,1-1-1 0 0,0 1 0 0 0,0-1 0 0 0,-1 1 1 0 0,1 0-1 0 0,0-1 0 0 0,0 1 1 0 0,-1 0-1 0 0,1-1 0 0 0,-1 1 1 0 0,1 0-1 0 0,0-1 0 0 0,-1 1 1 0 0,1 0-1 0 0,-1-1 0 0 0,1 1 1 0 0,-1 0-1 0 0,1 0 0 0 0,-1 0 1 0 0,1 0-1 0 0,-1-1 0 0 0,1 1 1 0 0,-1 0-1 0 0,1 0 0 0 0,-1 0 0 0 0,1 0 1 0 0,-1 0-1 0 0,1 0 0 0 0,-1 0 1 0 0,1 0-1 0 0,-1 0 0 0 0,1 1 1 0 0,-1-1-1 0 0,1 0 0 0 0,0 0 1 0 0,-1 0-1 0 0,1 1 0 0 0,-1-1 1 0 0,1 0-1 0 0,-1 0 0 0 0,1 1 1 0 0,0-1-1 0 0,-1 0 0 0 0,1 1 1 0 0,-1-1-1 0 0,1 0 0 0 0,0 1 0 0 0,-1-1 1 0 0,1 1-1 0 0,0-1 0 0 0,-7 7 12 0 0,-16 5 128 0 0,10 4 68 0 0,4-20-95 0 0,-2 0-474 0 0,7-1-4535 0 0,4 5 760 0 0</inkml:trace>
  <inkml:trace contextRef="#ctx0" brushRef="#br0" timeOffset="6896.471">2101 2818 6992 0 0,'0'0'157'0'0,"0"0"23"0"0,0 0 12 0 0,0 0-11 0 0,0 0-73 0 0,0 0-38 0 0,0 0-6 0 0,0 0 32 0 0,0 0 133 0 0,0 0 54 0 0,0 0 6 0 0,0 0 20 0 0,11 0 877 0 0,10-4 110 0 0,-20 4-848 0 0,12 0 312 0 0,19 3-86 0 0,-27-2-622 0 0,1 0 0 0 0,-1 0 0 0 0,1 0 0 0 0,-1 0-1 0 0,0-1 1 0 0,1 0 0 0 0,-1 0 0 0 0,1-1 0 0 0,-1 0 0 0 0,1 0-1 0 0,-1 0 1 0 0,0 0 0 0 0,0-1 0 0 0,1 0 0 0 0,-1 0 0 0 0,4-3-52 0 0,10 1 80 0 0,9-5-80 0 0,-11 1 58 0 0,-16 8-410 0 0,-1 0-90 0 0,0 0-6 0 0</inkml:trace>
  <inkml:trace contextRef="#ctx0" brushRef="#br0" timeOffset="7916.813">2499 2647 5152 0 0,'0'0'116'0'0,"0"0"17"0"0,0 0 10 0 0,-14 14 4477 0 0,10 4-2976 0 0,4-17-1496 0 0,0-1-16 0 0,0 0-4 0 0,0 0 0 0 0,0 2-22 0 0,-9 27 308 0 0,8-28-324 0 0,1-1-16 0 0,-3 12 10 0 0,-22 94-20 0 0,22-25 80 0 0,6 19 73 0 0,11-22 70 0 0,-18-62-631 0 0,-1-21-428 0 0,0-18-520 0 0,5 11 628 0 0</inkml:trace>
  <inkml:trace contextRef="#ctx0" brushRef="#br0" timeOffset="8413.716">2330 2611 5824 0 0,'0'0'166'0'0,"1"0"-6"0"0,24 4 1546 0 0,-24-4-1433 0 0,80-4 3551 0 0,25-20-1992 0 0,44-4-1153 0 0,-58 8-554 0 0,-39 11-50 0 0,-40 5-59 0 0,-12 4 61 0 0,-1 0 6 0 0,0 0 18 0 0,0 0 90 0 0,0 0 38 0 0,0 0 10 0 0,1 0-29 0 0,3 3-162 0 0,-3-2-225 0 0,-1-1-108 0 0,0 0-31 0 0,0 0-158 0 0,0 0-643 0 0,0 0-283 0 0,-2 2-59 0 0,-6 8-11 0 0</inkml:trace>
  <inkml:trace contextRef="#ctx0" brushRef="#br0" timeOffset="9463.49">2831 2806 5616 0 0,'0'0'124'0'0,"0"0"17"0"0,0 0 11 0 0,0 21 415 0 0,0 44 934 0 0,-4-50-434 0 0,4 134 237 0 0,0-149-1298 0 0,0 0 0 0 0,0-1 0 0 0,0 1 0 0 0,0 0 0 0 0,-1 0 1 0 0,1-1-1 0 0,0 1 0 0 0,0 0 0 0 0,0 0 0 0 0,-1-1 0 0 0,1 1 0 0 0,0 0 1 0 0,0 0-1 0 0,-1-1 0 0 0,1 1 0 0 0,0 0 0 0 0,0 0 0 0 0,-1 0 1 0 0,1 0-1 0 0,0 0 0 0 0,-1-1 0 0 0,1 1 0 0 0,0 0 0 0 0,-1 0 0 0 0,1 0 1 0 0,0 0-1 0 0,-1 0 0 0 0,1 0 0 0 0,0 0 0 0 0,-1 0 0 0 0,1 0 0 0 0,0 0 1 0 0,-1 0-1 0 0,1 0 0 0 0,0 1 0 0 0,0-1 0 0 0,-1 0 0 0 0,1 0 0 0 0,0 0 1 0 0,-1 0-1 0 0,1 0 0 0 0,0 1 0 0 0,0-1 0 0 0,-1 0 0 0 0,1 0 1 0 0,0 0-1 0 0,0 1 0 0 0,-1-1 0 0 0,1 0-6 0 0,-15-14 147 0 0,7-9-147 0 0,12-67 850 0 0,1 51-580 0 0,25-59-78 0 0,-1 37-139 0 0,16 5 366 0 0,19-1 661 0 0,-5 33-1259 0 0,-25 49 616 0 0,-31-22-431 0 0,2 21 58 0 0,-14 48 0 0 0,8-58-64 0 0,-8 14 0 0 0,-10-1 60 0 0,14-21-21 0 0,-1 0 0 0 0,1 0 0 0 0,-1 0 0 0 0,-1-1 1 0 0,1 0-1 0 0,-1 0 0 0 0,0-1 0 0 0,0 1 0 0 0,0-2 1 0 0,0 1-1 0 0,-1-1 0 0 0,0 0 0 0 0,1 0 0 0 0,-1-1 1 0 0,-5 0-40 0 0,-5-5 145 0 0,-8 7 176 0 0,-24 24 517 0 0,39-30-429 0 0,-4-12-221 0 0,13 8-214 0 0,1 4-39 0 0,1 2-39 0 0,0 0-28 0 0,-3-6-56 0 0,2 4-2817 0 0,1 2-1848 0 0</inkml:trace>
  <inkml:trace contextRef="#ctx0" brushRef="#br0" timeOffset="10266.487">3497 2595 8720 0 0,'0'0'197'0'0,"0"0"24"0"0,0 0 19 0 0,0 0-17 0 0,0 0-122 0 0,-2 0-46 0 0,-19 7-44 0 0,-60 31 1058 0 0,-15 25-82 0 0,22 3-459 0 0,29-20 273 0 0,23-18-249 0 0,19-26-533 0 0,0 1-1 0 0,0 0 1 0 0,0 0 0 0 0,0 0 0 0 0,1 0 0 0 0,-1 0-1 0 0,1 0 1 0 0,0 1 0 0 0,0-1 0 0 0,0 1 0 0 0,1-1 0 0 0,-1 1-1 0 0,1 0 1 0 0,0 0 0 0 0,0 0 0 0 0,0 0 0 0 0,0-1 0 0 0,1 1-1 0 0,0 0 1 0 0,0 0 0 0 0,0 0 0 0 0,0 0 0 0 0,0 0 0 0 0,1 0-1 0 0,0 0 1 0 0,0 1-19 0 0,3 6 68 0 0,-4-10-42 0 0,0 1 0 0 0,0-1 0 0 0,1 1 0 0 0,-1 0 1 0 0,1-1-1 0 0,-1 1 0 0 0,1-1 0 0 0,-1 1 0 0 0,1-1 0 0 0,0 0 0 0 0,0 1 1 0 0,0-1-1 0 0,0 0 0 0 0,0 1 0 0 0,0-1 0 0 0,0 0 0 0 0,0 0 0 0 0,0 0 1 0 0,0 0-1 0 0,1 0 0 0 0,-1 0 0 0 0,1 0 0 0 0,-1-1 0 0 0,0 1 1 0 0,2 0-27 0 0,-2-1 36 0 0,1 0 0 0 0,-1-1 1 0 0,1 1-1 0 0,-1 0 0 0 0,1 0 0 0 0,-1 0 1 0 0,1 1-1 0 0,-1-1 0 0 0,1 0 1 0 0,-1 0-1 0 0,1 1 0 0 0,-1-1 1 0 0,1 1-1 0 0,-1-1 0 0 0,0 1 1 0 0,1 0-1 0 0,-1 0 0 0 0,0-1 1 0 0,0 1-1 0 0,1 0 0 0 0,-1 0 1 0 0,0 0-1 0 0,0 0 0 0 0,0 0 1 0 0,0 1-37 0 0,55 31 412 0 0,-33-18-352 0 0,16 1 51 0 0,34-31 201 0 0,-47 1-73 0 0,-24 13-233 0 0,-1 0 0 0 0,0 0 1 0 0,1 0-1 0 0,0 0 1 0 0,-1 0-1 0 0,1 0 0 0 0,-1 0 1 0 0,1 1-1 0 0,0-1 1 0 0,-1 1-1 0 0,1-1 0 0 0,0 1 1 0 0,0-1-1 0 0,0 1 0 0 0,-1 0 1 0 0,1 0-1 0 0,0 0 1 0 0,0 0-1 0 0,0 0 0 0 0,-1 1 1 0 0,1-1-1 0 0,0 0 1 0 0,0 1-1 0 0,-1-1 0 0 0,1 1 1 0 0,0 0-1 0 0,-1 0-6 0 0,0-1 6 0 0,1 1 0 0 0,-1 0 0 0 0,0 0 1 0 0,0-1-1 0 0,0 1 0 0 0,0-1 0 0 0,0 1 0 0 0,1-1 0 0 0,-1 0 0 0 0,0 1 0 0 0,0-1 0 0 0,1 0 0 0 0,-1 0 0 0 0,0 0 1 0 0,0 0-1 0 0,1 0 0 0 0,-1 0 0 0 0,0 0 0 0 0,1 0 0 0 0,-1 0 0 0 0,0 0 0 0 0,0-1 0 0 0,1 1 0 0 0,-1-1 1 0 0,0 1-1 0 0,0-1 0 0 0,0 1 0 0 0,0-1 0 0 0,0 0 0 0 0,0 0 0 0 0,0 1 0 0 0,0-1 0 0 0,0 0 0 0 0,0 0 0 0 0,0 0-6 0 0,0 0 11 0 0,-1 1-1 0 0,1-1 1 0 0,-1 1-1 0 0,0-1 1 0 0,1 1-1 0 0,-1 0 1 0 0,1-1-1 0 0,-1 1 1 0 0,1 0-1 0 0,0-1 1 0 0,-1 1-1 0 0,1 0 1 0 0,-1 0-1 0 0,1 0 1 0 0,-1-1-1 0 0,1 1 1 0 0,0 0-1 0 0,-1 0 1 0 0,1 0-1 0 0,-1 0 1 0 0,1 0-1 0 0,0 0 1 0 0,-1 0-1 0 0,1 0 1 0 0,-1 0-1 0 0,1 1 1 0 0,0-1-1 0 0,-1 0 1 0 0,1 0-1 0 0,-1 0 1 0 0,1 1-1 0 0,-1-1 1 0 0,1 0-1 0 0,-1 1 1 0 0,1-1-1 0 0,-1 0 1 0 0,1 1-1 0 0,-1-1 1 0 0,1 1-11 0 0,2 9-149 0 0,-1 0-172 0 0,-1-17-1286 0 0,-1-2-4053 0 0</inkml:trace>
  <inkml:trace contextRef="#ctx0" brushRef="#br0" timeOffset="13207.8">5075 865 5728 0 0,'0'0'132'0'0,"0"0"17"0"0,0 0 10 0 0,0 0-9 0 0,0 0-38 0 0,0 0-14 0 0,0 0-2 0 0,0 0 34 0 0,0 0 146 0 0,0 0 63 0 0,0 0 12 0 0,0 0 5 0 0,0 0 17 0 0,0 0 10 0 0,0 0 1 0 0,0 0-22 0 0,0 0-90 0 0,0 0-42 0 0,-11 1 310 0 0,-39 21 648 0 0,45-18-1165 0 0,1-1 0 0 0,-1 1 0 0 0,0 0 0 0 0,1 0 0 0 0,0 1 0 0 0,0-1 0 0 0,0 1 0 0 0,1 0 0 0 0,0 0 0 0 0,0 0 1 0 0,-2 4-24 0 0,0-1 10 0 0,-13 53-10 0 0,4-10 0 0 0,2 0 0 0 0,2 1 0 0 0,0 22 0 0 0,1 31 0 0 0,2-18 0 0 0,3 1 0 0 0,5 35 0 0 0,1-25 0 0 0,2 130 528 0 0,5-86 1058 0 0,-5-81-1332 0 0,6 19 922 0 0,-10-79-1027 0 0,0-1-10 0 0,0 0-3 0 0,0 0 0 0 0,-10 8 578 0 0,7-2-758 0 0,2-5-127 0 0,1-1-50 0 0,0 0-9 0 0,0 0-90 0 0,0 0-370 0 0,0 0-159 0 0,0 0-30 0 0,0 0-7 0 0</inkml:trace>
  <inkml:trace contextRef="#ctx0" brushRef="#br0" timeOffset="15000.91">4874 2672 9360 0 0,'0'0'208'0'0,"-7"-5"508"0"0,-19-12-722 0 0,23 15 58 0 0,2 1 6 0 0,0 0 0 0 0,1 0-1 0 0,-1 0 1 0 0,0 0-1 0 0,1 0 1 0 0,-1 0 0 0 0,1-1-1 0 0,-1 1 1 0 0,1 0 0 0 0,0 0-1 0 0,-1 0 1 0 0,1 0 0 0 0,0-1-1 0 0,0 1 1 0 0,0 0-1 0 0,0 0 1 0 0,0 0 0 0 0,0-1-1 0 0,0 1 1 0 0,0 0 0 0 0,1 0-1 0 0,-1 0 1 0 0,0 0-1 0 0,1-1 1 0 0,-1 1 0 0 0,1 0-1 0 0,-1 0 1 0 0,1 0 0 0 0,0 0-1 0 0,-1 0 1 0 0,1 0-1 0 0,0 0 1 0 0,0 0 0 0 0,-1 0-1 0 0,1 1 1 0 0,0-1 0 0 0,0 0-1 0 0,0 0 1 0 0,0 1-1 0 0,0-1 1 0 0,0 1 0 0 0,0-1-1 0 0,1 1 1 0 0,-1-1 0 0 0,0 1-58 0 0,6-3 120 0 0,-5 2-124 0 0,0-1 0 0 0,-1 1-1 0 0,1 0 1 0 0,0 1 0 0 0,0-1 0 0 0,0 0-1 0 0,1 0 1 0 0,-1 1 0 0 0,0 0 0 0 0,0-1 0 0 0,0 1-1 0 0,0 0 1 0 0,0 0 0 0 0,1 0 0 0 0,-1 0 0 0 0,0 0-1 0 0,0 1 1 0 0,0-1 0 0 0,0 1 0 0 0,0-1 0 0 0,2 2 4 0 0,34 11 836 0 0,-22-3-865 0 0,8 15 8 0 0,-16 16-101 0 0,-16-8 175 0 0,8-31 1 0 0,-1 0 1 0 0,1 0-1 0 0,-1 0 0 0 0,0 0 1 0 0,0 0-1 0 0,0 0 1 0 0,0 0-1 0 0,0 0 0 0 0,0-1 1 0 0,-1 1-1 0 0,1-1 1 0 0,-1 1-1 0 0,1-1 0 0 0,-1 1 1 0 0,1-1-1 0 0,-1 0 1 0 0,0 0-1 0 0,1 0 0 0 0,-1 0 1 0 0,0 0-1 0 0,0 0 1 0 0,0 0-55 0 0,-17 12 882 0 0,19-12-728 0 0,-23-2 76 0 0,4-7-166 0 0,-12-12-64 0 0,25 15 0 0 0,2-2 0 0 0,3 6-12 0 0,1 1 1 0 0,0-1 0 0 0,-1 0 0 0 0,1 0 0 0 0,0 1 0 0 0,-1-1 0 0 0,1 0 0 0 0,0 0 0 0 0,0 0 0 0 0,0 1 0 0 0,-1-1 0 0 0,1 0 0 0 0,0 0 0 0 0,0 0 0 0 0,0 0 0 0 0,1 0-1 0 0,-1 1 1 0 0,0-1 0 0 0,0 0 0 0 0,0 0 0 0 0,1 0 0 0 0,-1 1 0 0 0,0-1 0 0 0,1 0 0 0 0,-1 0 0 0 0,0 1 0 0 0,1-1 0 0 0,-1 0 0 0 0,1 1 0 0 0,-1-1 0 0 0,1 0 0 0 0,0 1-1 0 0,-1-1 1 0 0,1 1 0 0 0,0-1 11 0 0,3-4 20 0 0,41-26-624 0 0,-21 20 386 0 0,18 1 272 0 0,-35 9-54 0 0,-1 1 0 0 0,1 1 0 0 0,-2 0-12 0 0,-3 1-36 0 0,1 0 46 0 0,-7 18 664 0 0,4-18-466 0 0,0-2-83 0 0,-22 8 114 0 0,9 0-243 0 0,11-8-62 0 0,2 0-3 0 0,0 0 2 0 0,0 0-21 0 0,0 0-10 0 0,0 0-2 0 0,-9-1-521 0 0,1 5-4138 0 0,7-3 4712 0 0,1-1 15 0 0,0 0 91 0 0,-6 9 405 0 0,-24 10 2458 0 0,11-19-2354 0 0,11 0-513 0 0,2 0-32 0 0,-1 0-27 0 0,6 0-64 0 0,15-23-592 0 0,59-19 296 0 0,-37 38 376 0 0,-22 4-54 0 0,-6 1 44 0 0,3 7-316 0 0,-11-8 352 0 0,1 0 0 0 0,-1 0 0 0 0,0 1 0 0 0,1-1 0 0 0,-1 0 0 0 0,0 0-1 0 0,0 0 1 0 0,1 1 0 0 0,-1-1 0 0 0,0 0 0 0 0,1 0 0 0 0,-1 1 0 0 0,0-1 0 0 0,0 0 0 0 0,0 0-1 0 0,1 1 1 0 0,-1-1 0 0 0,0 0 0 0 0,0 1 0 0 0,0-1 0 0 0,0 0 0 0 0,0 1 0 0 0,0-1-1 0 0,1 0 1 0 0,-1 1 0 0 0,0-1 0 0 0,0 1 0 0 0,0-1 0 0 0,0 0 0 0 0,0 1 0 0 0,0-1-1 0 0,0 0 1 0 0,-1 1 0 0 0,1-1 0 0 0,0 0 0 0 0,0 1 0 0 0,0-1 0 0 0,0 0 0 0 0,0 1 0 0 0,0-1-1 0 0,-1 0 1 0 0,1 1 0 0 0,0-1 0 0 0,0 0 0 0 0,-1 0 0 0 0,1 1 0 0 0,0-1 0 0 0,0 0-1 0 0,-1 0 1 0 0,1 1 0 0 0,0-1 0 0 0,-1 0 0 0 0,1 0 0 0 0,0 0 0 0 0,-1 1 0 0 0,1-1 0 0 0,0 0-1 0 0,-1 0 1 0 0,1 0 0 0 0,0 0 0 0 0,-1 0-26 0 0,-7 9-93 0 0,-38 38 359 0 0,10-22 33 0 0,4 15-224 0 0,21-3-75 0 0,-11 7-15 0 0,-1 0-122 0 0,-3-10 137 0 0,8-12-16 0 0,17-20-64 0 0,1-2-16 0 0,0 0 0 0 0,0 0 2 0 0,0 0 12 0 0,0 0 2 0 0,0 0 0 0 0,0 0-78 0 0,0 0-324 0 0,0 0-146 0 0,0-2-735 0 0,0-5-2814 0 0</inkml:trace>
  <inkml:trace contextRef="#ctx0" brushRef="#br0" timeOffset="16066.124">4837 3321 4088 0 0,'0'8'232'0'0,"-4"24"600"0"0,-6 8-422 0 0,10 42 1620 0 0,6-44-1308 0 0,-11 8-698 0 0,1-23-180 0 0,3-22 30 0 0,1-1-12 0 0,-9 37-1526 0 0,8-35 1186 0 0,-3 5-2 0 0</inkml:trace>
  <inkml:trace contextRef="#ctx0" brushRef="#br0" timeOffset="17165.152">4801 4143 10856 0 0,'0'0'241'0'0,"0"0"38"0"0,0 0 14 0 0,-1 1-21 0 0,-4 0-176 0 0,-6-30-155 0 0,10 27-5 0 0,-7-6 187 0 0,7-36 1776 0 0,19 31-1595 0 0,10-11-304 0 0,-25 22 13 0 0,-3 1-8 0 0,1 0 0 0 0,0 0 0 0 0,0 0 0 0 0,-1 0 0 0 0,1 0 0 0 0,0 0 0 0 0,0 1 0 0 0,0-1-1 0 0,0 0 1 0 0,0 1 0 0 0,0-1 0 0 0,0 1 0 0 0,0-1 0 0 0,0 1 0 0 0,0-1 0 0 0,0 1 0 0 0,0 0 0 0 0,0 0 0 0 0,1-1 0 0 0,-1 1 0 0 0,0 0 0 0 0,0 0 0 0 0,0 0 0 0 0,0 0 0 0 0,0 0 0 0 0,1 0 0 0 0,-1 1 0 0 0,0-1-5 0 0,24 19 144 0 0,-29-8-144 0 0,-13 13 108 0 0,1-22 474 0 0,-17 9 65 0 0,5-11-424 0 0,26 0-271 0 0,-10-19-58 0 0,11 18-20 0 0,1 1-26 0 0,-4-10-230 0 0,4 9 378 0 0,0 0-11 0 0,-1-1 0 0 0,1 1 0 0 0,0 0 1 0 0,0-1-1 0 0,0 1 0 0 0,0 0 0 0 0,1 0 0 0 0,-1-1 0 0 0,0 1 0 0 0,0 0 0 0 0,1-1 0 0 0,-1 1 1 0 0,1 0-1 0 0,-1 0 0 0 0,1 0 0 0 0,0 0 0 0 0,-1-1 0 0 0,1 1 0 0 0,0 0 0 0 0,0 0 0 0 0,0 0 1 0 0,0 0-1 0 0,-1 1 0 0 0,1-1 0 0 0,1 0 0 0 0,-1 0 0 0 0,0 0 0 0 0,0 1 0 0 0,0-1 1 0 0,0 1 14 0 0,41-8 0 0 0,18 11-80 0 0,-58-4 77 0 0,-1 1 0 0 0,0-1 0 0 0,1 1 0 0 0,-1 0 0 0 0,0 0 0 0 0,1-1 0 0 0,-1 1 1 0 0,1 0-1 0 0,-1 0 0 0 0,0 0 0 0 0,1 0 0 0 0,-1 1 0 0 0,1-1 0 0 0,-1 0 0 0 0,0 1 1 0 0,1-1-1 0 0,-1 1 0 0 0,0-1 0 0 0,0 1 0 0 0,1-1 0 0 0,-1 1 0 0 0,0 0 0 0 0,0 0 1 0 0,0 0-1 0 0,0 0 0 0 0,0 0 0 0 0,0 0 0 0 0,0 0 0 0 0,0 0 0 0 0,0 0 1 0 0,0 0-1 0 0,0 0 0 0 0,-1 0 0 0 0,1 1 0 0 0,-1-1 0 0 0,1 0 0 0 0,-1 1 0 0 0,1-1 1 0 0,-1 1 2 0 0,-27 32 480 0 0,-15-5 144 0 0,-12-5-103 0 0,44-21-444 0 0,9-2-57 0 0,-1-1 1 0 0,1 1 0 0 0,-1 0 0 0 0,1-1 0 0 0,-1 1 0 0 0,0-1 0 0 0,1 0-1 0 0,-1 1 1 0 0,1-1 0 0 0,-1 0 0 0 0,0 0 0 0 0,1 0 0 0 0,-1 0 0 0 0,0-1-1 0 0,1 1 1 0 0,-1 0 0 0 0,1 0 0 0 0,-1-1 0 0 0,0 1 0 0 0,1-1 0 0 0,-1 0-1 0 0,1 1 1 0 0,0-1 0 0 0,-1 0 0 0 0,1 0 0 0 0,-1 0 0 0 0,1 0-21 0 0,0-2 53 0 0,-16-10 287 0 0,13-7-823 0 0,5 19 429 0 0,-1-1-1 0 0,0 0 0 0 0,1 0 0 0 0,-1 1 0 0 0,1-1 0 0 0,0 0 0 0 0,-1 1 0 0 0,1-1 0 0 0,0 1 0 0 0,0-1 0 0 0,0 1 0 0 0,0-1 0 0 0,1 1 0 0 0,-1-1 0 0 0,0 1 0 0 0,0 0 0 0 0,1 0 0 0 0,-1 0 0 0 0,1 0 0 0 0,-1 0 0 0 0,1 0 0 0 0,-1 0 0 0 0,1 0 0 0 0,1 0 55 0 0,13-9-639 0 0,16-14-1661 0 0,-14 19 645 0 0,-8 1 817 0 0</inkml:trace>
  <inkml:trace contextRef="#ctx0" brushRef="#br0" timeOffset="17767.54">4879 4054 4344 0 0,'0'0'99'0'0,"0"0"11"0"0,0 0 10 0 0,3-8 7 0 0,-2 4-106 0 0,-1 3 86 0 0,22 9 702 0 0,-17-19-870 0 0,5-11 381 0 0,-10 20 142 0 0,0 2 33 0 0,0 0 9 0 0,0 0 7 0 0,0 0 1 0 0,0 0 0 0 0,-1 18 904 0 0,-4 31-1120 0 0,6-47-223 0 0,0-1-64 0 0,0 0 1 0 0,0 0-1 0 0,0 0 1 0 0,0 0-1 0 0,0 0 0 0 0,-1 0 1 0 0,1 0-1 0 0,0 0 1 0 0,-1 1-1 0 0,1-1 0 0 0,-1 0 1 0 0,1 0-1 0 0,-1 1 1 0 0,0-1-1 0 0,1 0 0 0 0,-1 0 1 0 0,0 1-1 0 0,0-1 1 0 0,0 0-1 0 0,0 1 0 0 0,0-1 1 0 0,0 0-1 0 0,0 1 0 0 0,-1-1 1 0 0,1 1-10 0 0,-1 6 76 0 0,-18 72 388 0 0,-12-2-8 0 0,22-55-240 0 0,-1 0 0 0 0,-1 0 0 0 0,-1-2 0 0 0,-1 1 0 0 0,-1-2 0 0 0,-8 10-216 0 0,-20 19 901 0 0,35-43-806 0 0,5-4-19 0 0,2-1-137 0 0,0-1 0 0 0,0 1 1 0 0,0-1-1 0 0,0 0 1 0 0,-1 1-1 0 0,1-1 1 0 0,0 1-1 0 0,0-1 1 0 0,0 1-1 0 0,0-1 1 0 0,0 0-1 0 0,0 1 1 0 0,-1-1-1 0 0,1 1 1 0 0,0-1-1 0 0,0 0 0 0 0,-1 1 1 0 0,1-1-1 0 0,0 0 1 0 0,-1 1-1 0 0,1-1 1 0 0,0 0-1 0 0,-1 1 1 0 0,1-1-1 0 0,0 0 1 0 0,-1 0-1 0 0,1 1 1 0 0,0-1-1 0 0,-1 0 1 0 0,1 0-1 0 0,-1 0 0 0 0,1 0 1 0 0,-1 0-1 0 0,1 0 1 0 0,-1 1-1 0 0,1-1 1 0 0,0 0-1 0 0,-1 0 1 0 0,1 0-1 0 0,-1 0 1 0 0,1-1-1 0 0,-1 1 1 0 0,1 0-1 0 0,0 0 1 0 0,-1 0-1 0 0,1 0 0 0 0,-1 0 1 0 0,1 0-1 0 0,-1-1 1 0 0,1 1-1 0 0,0 0 1 0 0,-1 0-1 0 0,1-1 1 0 0,0 1-1 0 0,-1 0 1 0 0,1-1-1 0 0,0 1 1 0 0,-1 0-1 0 0,1-1 1 0 0,0 1-1 0 0,0 0 0 0 0,-1-1 1 0 0,1 1-1 0 0,0-1 1 0 0,0 1-1 0 0,0 0 1 0 0,0-1-1 0 0,-1 1 1 0 0,1-1-1 0 0,0 1 61 0 0,0-1-108 0 0,-1-2-930 0 0</inkml:trace>
  <inkml:trace contextRef="#ctx0" brushRef="#br0" timeOffset="19127.903">5253 957 8608 0 0,'0'0'197'0'0,"0"0"24"0"0,0 0 17 0 0,0 0-26 0 0,0 0-100 0 0,0 0 22 0 0,9 18 2286 0 0,26 20-48 0 0,-12-11-1512 0 0,1 21-170 0 0,13 29-565 0 0,34 109-114 0 0,31 21-114 0 0,16-25 884 0 0,-14 4-468 0 0,-7 21-343 0 0,-21-70 844 0 0,-44-46-814 0 0,-18-20 175 0 0,-14-70-108 0 0,0-1 3 0 0,0 9 223 0 0,0-6-5504 0 0,0-3-534 0 0</inkml:trace>
  <inkml:trace contextRef="#ctx0" brushRef="#br0" timeOffset="23116.927">5785 2619 5280 0 0,'0'0'152'0'0,"0"0"42"0"0,0 0 56 0 0,0 0 26 0 0,0 0 4 0 0,0 2-24 0 0,0 12 14 0 0,0-13-164 0 0,-1 4 1126 0 0,-29 40 1037 0 0,-2 27-1084 0 0,25-38-937 0 0,1 1-1 0 0,2 0 1 0 0,1 0-1 0 0,2 1 1 0 0,3 28-248 0 0,-1-5-3 0 0,3-45-198 0 0,1 34 161 0 0,-1-41 120 0 0,-3-6 13 0 0,-1-1-13 0 0,-5-10-100 0 0,1-41-141 0 0,-11-71 81 0 0,2 32-68 0 0,-2 10-480 0 0,12 14 364 0 0,7 32 282 0 0,-4 33 73 0 0,0 1 8 0 0,0 0-3 0 0,0 0 0 0 0,0 0 0 0 0,0 0 0 0 0,0 0 0 0 0,0 0-6 0 0,0 0-20 0 0,0 0-1 0 0,0 0 16 0 0,0 0-15 0 0,14 0 227 0 0,3 12-374 0 0,4 5 298 0 0,-4 15-53 0 0,10 57 607 0 0,-17-45-765 0 0,52 86 429 0 0,-57-123-352 0 0,-1-1-1 0 0,1 1 1 0 0,1-1 0 0 0,-1-1 0 0 0,1 1 0 0 0,0-1-1 0 0,0 0 1 0 0,0 0 0 0 0,1 0 0 0 0,0-1-1 0 0,0 0 1 0 0,2 0-87 0 0,81 24 332 0 0,-63-60 118 0 0,-25 28-321 0 0,0-1 1 0 0,0 0 0 0 0,-1 0 0 0 0,1 0 0 0 0,-1 0 0 0 0,0 0 0 0 0,0 0 0 0 0,-1 0-1 0 0,0 0 1 0 0,1 0 0 0 0,-2 0 0 0 0,1 0 0 0 0,-1 0 0 0 0,1 0-130 0 0,-1-14 244 0 0,1 0-163 0 0,0 1 0 0 0,-2-1 0 0 0,0 0-1 0 0,-1 1 1 0 0,-1 0 0 0 0,0-1 0 0 0,-2 2 0 0 0,-1-2-81 0 0,-14-50-4 0 0,24 13-335 0 0,12 25-1082 0 0,-7 20-492 0 0,-7 4-3695 0 0</inkml:trace>
  <inkml:trace contextRef="#ctx0" brushRef="#br0" timeOffset="24137.304">6205 2749 7600 0 0,'0'0'166'0'0,"0"0"29"0"0,0 0 14 0 0,1 2-25 0 0,31 73-230 0 0,-19-30-2 0 0,23 120 1556 0 0,-31-105 756 0 0,-5-59-1846 0 0,0-1-54 0 0,0 0-20 0 0,0 0-6 0 0,0 0-26 0 0,0 0-100 0 0,0 0-42 0 0,0 0-8 0 0,-10-14 878 0 0,-8-40-208 0 0,14 8-672 0 0,4-201 743 0 0,-4 187-839 0 0,4 60-64 0 0,1-6-9 0 0,-1 0 0 0 0,2 1-1 0 0,-1-1 1 0 0,1 1 0 0 0,0 0-1 0 0,0-1 1 0 0,0 1 0 0 0,1 0-1 0 0,0 0 1 0 0,0 1 0 0 0,0-1-1 0 0,0 0 1 0 0,1 1 0 0 0,0-1 9 0 0,42-16-96 0 0,9 2 42 0 0,28 14-10 0 0,-80 6 61 0 0,0 0 0 0 0,0 0 0 0 0,-1 0 0 0 0,1 1-1 0 0,0-1 1 0 0,-1 1 0 0 0,1 0 0 0 0,-1 0 0 0 0,0 0-1 0 0,0 0 1 0 0,1 0 0 0 0,-1 0 0 0 0,-1 1-1 0 0,1-1 1 0 0,0 1 0 0 0,0-1 0 0 0,-1 1 0 0 0,0 0-1 0 0,1 0 1 0 0,-1-1 0 0 0,0 1 0 0 0,0 0-1 0 0,-1 0 1 0 0,1 0 0 0 0,-1 0 0 0 0,1 0 0 0 0,-1 0-1 0 0,0 0 1 0 0,0 1 3 0 0,-9 39-131 0 0,-69 10 249 0 0,59-40 33 0 0,0-1 0 0 0,-1-1 0 0 0,-1-1 0 0 0,1 0-1 0 0,-11 2-150 0 0,13-7 261 0 0,-33 24-220 0 0,50-29-139 0 0,1 0-35 0 0,0 0-10 0 0,0 0-6 0 0,0 0-23 0 0,0 0-11 0 0,0 0-1 0 0,0 0-156 0 0,0 0-654 0 0,9-4-2285 0 0,-4 0-1371 0 0</inkml:trace>
  <inkml:trace contextRef="#ctx0" brushRef="#br0" timeOffset="24663.62">6429 3000 7616 0 0,'0'0'222'0'0,"0"0"37"0"0,0 0 45 0 0,0 0 15 0 0,0 0 1 0 0,1 1-43 0 0,12-2-170 0 0,-13 0-110 0 0,1 1 1 0 0,-1 0-1 0 0,0-1 0 0 0,0 1 1 0 0,1 0-1 0 0,-1-1 1 0 0,0 1-1 0 0,1 0 1 0 0,-1-1-1 0 0,1 1 0 0 0,-1 0 1 0 0,0 0-1 0 0,1 0 1 0 0,-1-1-1 0 0,1 1 1 0 0,-1 0-1 0 0,1 0 0 0 0,-1 0 1 0 0,1 0-1 0 0,-1 0 1 0 0,0 0-1 0 0,1 0 1 0 0,-1 0-1 0 0,1 0 0 0 0,-1 0 1 0 0,1 0-1 0 0,-1 0 1 0 0,1 0-1 0 0,-1 0 0 0 0,0 1 1 0 0,1-1-1 0 0,-1 0 1 0 0,1 0-1 0 0,-1 0 1 0 0,1 1-1 0 0,-1-1 0 0 0,0 0 1 0 0,1 0-1 0 0,-1 1 1 0 0,0-1-1 0 0,1 0 1 0 0,-1 1-1 0 0,0-1 0 0 0,0 0 1 0 0,1 1-1 0 0,-1-1 1 0 0,0 1-1 0 0,0-1 1 0 0,1 0-1 0 0,-1 1 0 0 0,0-1 1 0 0,0 1 2 0 0,4 3-26 0 0,45-31 988 0 0,-26 10 402 0 0,5 1-822 0 0,21 9-226 0 0,-17-9-263 0 0,-31 15-52 0 0,0 1 1 0 0,0-1-1 0 0,-1 1 1 0 0,1 0-1 0 0,0-1 1 0 0,0 1-1 0 0,0 0 1 0 0,0 0-1 0 0,0 0 1 0 0,0 0-1 0 0,0-1 0 0 0,0 1 1 0 0,0 0-1 0 0,0 1 1 0 0,-1-1-1 0 0,1 0 1 0 0,0 0-1 0 0,0 0 1 0 0,0 0-1 0 0,0 1 1 0 0,0-1-1 0 0,0 0 0 0 0,0 1 1 0 0,-1-1-1 0 0,1 1 1 0 0,0-1-1 0 0,0 1 1 0 0,-1-1-1 0 0,1 1 1 0 0,0 0-1 0 0,-1-1 1 0 0,1 1-1 0 0,0 0 0 0 0,-1 0-1 0 0,22 8 87 0 0,-3-8-12 0 0,-19-1-75 0 0,0 0 0 0 0,0 0 0 0 0,0 0 0 0 0,0 1 0 0 0,1-1 0 0 0,-1 0 0 0 0,0 0 0 0 0,0 0 0 0 0,0 0 0 0 0,1 1 0 0 0,-1-1 0 0 0,0 0 0 0 0,0 0 0 0 0,0 0 0 0 0,1 0 0 0 0,-1 0 0 0 0,0 0 0 0 0,0 0 0 0 0,0 0 0 0 0,1 0 0 0 0,-1 0 0 0 0,0 0 0 0 0,0 0 0 0 0,1 0 0 0 0,-1 0 0 0 0,0 0 0 0 0,0 0 0 0 0,1 0 0 0 0,-1 0 0 0 0,0 0 0 0 0,0 0 0 0 0,0 0 0 0 0,1 0 0 0 0,-1 0 0 0 0,0 0 0 0 0,0 0 0 0 0,0 0 0 0 0,1-1 0 0 0,-1 1 0 0 0,0 0 0 0 0,0 0 0 0 0,0 0 0 0 0,1 0 0 0 0,-1-1 0 0 0,0 1 0 0 0,0 0 0 0 0,0 0 0 0 0,0 0 0 0 0,0-1 0 0 0,0 1 0 0 0,1 0 0 0 0,-1 0 0 0 0,0 0 0 0 0,0-1 0 0 0,0 1 0 0 0,0 0 0 0 0,0 0 0 0 0,0-1 0 0 0,0 1 0 0 0,0 0 0 0 0,0 0 0 0 0,0-1 0 0 0,0 1 0 0 0,0 0 0 0 0,0 0 0 0 0,0 0 0 0 0,0-1 0 0 0,0 1 0 0 0,-1 0 0 0 0,1 0 0 0 0,0-1 0 0 0,0 1 2 0 0,1 1 0 0 0,-1-1 0 0 0,0 0 0 0 0,0 0-1 0 0,0 0 1 0 0,0 0 0 0 0,1 1 0 0 0,-1-1 0 0 0,0 0 0 0 0,0 0 0 0 0,0 0 0 0 0,1 0 0 0 0,-1 0 0 0 0,0 0 0 0 0,0 1 0 0 0,1-1 0 0 0,-1 0 0 0 0,0 0 0 0 0,0 0 0 0 0,1 0 0 0 0,-1 0 0 0 0,0 0 0 0 0,0 0 0 0 0,1 0 0 0 0,-1 0 0 0 0,0 0 0 0 0,0 0 0 0 0,1 0 0 0 0,-1 0 0 0 0,0 0 0 0 0,0-1 0 0 0,0 1 0 0 0,1 0-2 0 0,-1 0 1 0 0,0 1-77 0 0,0-1 0 0 0,0 1 0 0 0,0-1-1 0 0,0 1 1 0 0,0-1 0 0 0,0 1 0 0 0,0-1 0 0 0,-1 1-1 0 0,1-1 1 0 0,0 1 0 0 0,0-1 0 0 0,0 0-1 0 0,0 1 1 0 0,-1-1 0 0 0,1 1 0 0 0,0-1 0 0 0,-1 1-1 0 0,1-1 1 0 0,0 0 0 0 0,-1 1 0 0 0,1-1-1 0 0,0 0 1 0 0,-1 1 0 0 0,1-1 0 0 0,-1 0 0 0 0,1 0-1 0 0,0 1 1 0 0,-1-1 0 0 0,1 0 0 0 0,-1 0-1 0 0,1 0 1 0 0,-1 1 0 0 0,1-1 0 0 0,-1 0-1 0 0,1 0 1 0 0,-1 0 0 0 0,1 0 0 0 0,-1 0 0 0 0,1 0-1 0 0,-1 0 1 0 0,1 0 0 0 0,-1 0 0 0 0,1 0-1 0 0,-1 0 1 0 0,1-1 0 0 0,-1 1 0 0 0,1 0 76 0 0,-4 0-142 0 0,2 0-1192 0 0</inkml:trace>
  <inkml:trace contextRef="#ctx0" brushRef="#br0" timeOffset="25238.077">6957 2611 9760 0 0,'0'0'284'0'0,"0"0"1"0"0,0-1-185 0 0,0-5-31 0 0,0 5 19 0 0,-1-1 0 0 0,0 1 0 0 0,-1-1 0 0 0,1 1 0 0 0,0-1 0 0 0,0 1 0 0 0,0 0 0 0 0,-1 0 0 0 0,1 0 0 0 0,-1 0-1 0 0,1 0 1 0 0,-1 0 0 0 0,1 0 0 0 0,-1 0 0 0 0,0 0 0 0 0,1 1 0 0 0,-1-1 0 0 0,0 1 0 0 0,0-1 0 0 0,1 1 0 0 0,-1 0 0 0 0,0-1-1 0 0,0 1 1 0 0,0 0 0 0 0,1 0 0 0 0,-1 1 0 0 0,0-1 0 0 0,0 0 0 0 0,0 0 0 0 0,1 1 0 0 0,-1-1 0 0 0,0 1 0 0 0,0 0 0 0 0,0 0-88 0 0,-112 64 1158 0 0,111-63-1094 0 0,0 0 0 0 0,0 0 0 0 0,0 0 0 0 0,0 0 1 0 0,0 1-1 0 0,1-1 0 0 0,-1 1 0 0 0,1 0 0 0 0,-1-1 0 0 0,1 1 0 0 0,0 1 0 0 0,0-1 0 0 0,1 0 0 0 0,-1 0 0 0 0,0 1 0 0 0,1-1 0 0 0,0 1 0 0 0,0-1 0 0 0,0 1 0 0 0,0-1 0 0 0,1 1 1 0 0,-1 0-65 0 0,2 0 4 0 0,0 1 1 0 0,0-1 0 0 0,0 0 0 0 0,0 0 0 0 0,0 0 0 0 0,1 0 0 0 0,0 0 0 0 0,0 0 0 0 0,0 0 0 0 0,0-1 0 0 0,0 1 0 0 0,1-1 0 0 0,0 1-1 0 0,-1-1 1 0 0,1 0 0 0 0,1 0 0 0 0,-1 0 0 0 0,0-1 0 0 0,1 1 0 0 0,-1-1 0 0 0,1 0 0 0 0,0 0 0 0 0,0 0 0 0 0,0 0 0 0 0,0-1-1 0 0,3 2-3 0 0,38 29-429 0 0,1 16-552 0 0,-43-43 973 0 0,0 0 1 0 0,0-1-1 0 0,-1 1 1 0 0,0 0 0 0 0,0 0-1 0 0,0 1 1 0 0,0-1-1 0 0,-1 0 1 0 0,0 1 0 0 0,0-1-1 0 0,0 1 1 0 0,-1-1-1 0 0,0 1 1 0 0,0-1 0 0 0,0 1-1 0 0,-1-1 1 0 0,1 1-1 0 0,-1-1 1 0 0,-1 0 0 0 0,1 1-1 0 0,-1-1 1 0 0,0 0-1 0 0,0 0 1 0 0,0 0 0 0 0,-1 0-1 0 0,0 0 1 0 0,0-1-1 0 0,0 1 1 0 0,-1-1 0 0 0,-3 4 6 0 0,-34 17 77 0 0,-37-5 219 0 0,56-19 395 0 0,-1-5-2309 0 0,23 11 1004 0 0</inkml:trace>
  <inkml:trace contextRef="#ctx0" brushRef="#br0" timeOffset="27197.731">7098 2640 5784 0 0,'0'0'132'0'0,"0"0"17"0"0,0 0 10 0 0,-1 0-26 0 0,-19-5 1070 0 0,19 6-979 0 0,1-1 0 0 0,-4 23 580 0 0,3 3-640 0 0,2 67 844 0 0,2 11-552 0 0,-6-47-440 0 0,-2 15 373 0 0,5 14 622 0 0,9-108-2705 0 0,-9 21-1996 0 0</inkml:trace>
  <inkml:trace contextRef="#ctx0" brushRef="#br0" timeOffset="27955.543">7062 2603 7776 0 0,'0'0'174'0'0,"0"0"29"0"0,0 0 12 0 0,0 0 1 0 0,0 0 0 0 0,0 0 0 0 0,0 0 0 0 0,0 0-18 0 0,0 0-71 0 0,0 0-30 0 0,0 0-7 0 0,0 0 6 0 0,1-2 34 0 0,0 1-81 0 0,-1 0 0 0 0,1 0 0 0 0,-1 0-1 0 0,1 0 1 0 0,0 0 0 0 0,-1 0 0 0 0,1 0-1 0 0,0 0 1 0 0,0 0 0 0 0,0 0-1 0 0,0 0 1 0 0,0 0 0 0 0,0 0 0 0 0,0 1-1 0 0,0-1 1 0 0,0 0 0 0 0,0 1 0 0 0,1-1-1 0 0,-1 1 1 0 0,0-1 0 0 0,0 1 0 0 0,1 0-1 0 0,-1-1 1 0 0,0 1 0 0 0,0 0-1 0 0,1 0 1 0 0,-1 0 0 0 0,0 0 0 0 0,1 0-49 0 0,48-1 794 0 0,10 15-340 0 0,-36-5-454 0 0,-21-9 0 0 0,-1 1 0 0 0,1 0 0 0 0,0-1 0 0 0,-1 1 0 0 0,1 0 0 0 0,-1 0 0 0 0,1 1 0 0 0,-1-1 0 0 0,0 0 0 0 0,1 1 0 0 0,-1 0 0 0 0,0-1 0 0 0,0 1 0 0 0,0 0 0 0 0,0 0 0 0 0,0 0 0 0 0,0 0 0 0 0,0 2 0 0 0,0-1 0 0 0,-1-1 0 0 0,0 1 0 0 0,1 0 0 0 0,-1 0 0 0 0,-1 0 0 0 0,1 1 0 0 0,0-1 0 0 0,-1 0 0 0 0,1 0 0 0 0,-1 0 0 0 0,0 0 0 0 0,0 1 0 0 0,0-1 0 0 0,-1 0 0 0 0,1 0 0 0 0,-1 2 0 0 0,-17 37 13 0 0,-59 32 876 0 0,17-42 54 0 0,8-5-682 0 0,51-26-233 0 0,1-1-86 0 0,0 0-10 0 0,9 0 4 0 0,14 8 53 0 0,-15-5-32 0 0,15 15 33 0 0,14 23 10 0 0,18 35-671 0 0,-41-48-510 0 0,-6 1 701 0 0,-17-9 804 0 0,-46 9 1313 0 0,-22-5-805 0 0,50-27-806 0 0,23 3-29 0 0,1 0 0 0 0,-1 0 0 0 0,1-1 0 0 0,-1 1 0 0 0,1-1 0 0 0,-1 0 0 0 0,1 0 0 0 0,-1 0 0 0 0,1 0 0 0 0,0-1 0 0 0,-1 1 0 0 0,1-1 0 0 0,0 0 0 0 0,0 0 0 0 0,-1-1 3 0 0,3 3-312 0 0,-8-7 776 0 0,6 2-4492 0 0,3 5 2766 0 0</inkml:trace>
  <inkml:trace contextRef="#ctx0" brushRef="#br0" timeOffset="29420.867">7514 2659 7920 0 0,'0'0'174'0'0,"0"0"29"0"0,0 0 13 0 0,0 22 1529 0 0,9 38-899 0 0,-4 0-62 0 0,-1 47 40 0 0,10 38-376 0 0,-19-78-120 0 0,5-65-244 0 0,-18 23 224 0 0,-9 15 1348 0 0,7-33-1283 0 0,9-10-278 0 0,10 3-27 0 0,1 0-4 0 0,0 0-22 0 0,-2 0-90 0 0,-19-4-786 0 0,7 3-138 0 0,7-5 676 0 0,6 4-38 0 0,1 2-8 0 0,-1-1-144 0 0,-16-30-3334 0 0,15 28 2414 0 0</inkml:trace>
  <inkml:trace contextRef="#ctx0" brushRef="#br0" timeOffset="29870.257">7450 2628 6824 0 0,'0'0'149'0'0,"8"-4"208"0"0,20-9-159 0 0,10 10 690 0 0,33 3 2582 0 0,-7-5-847 0 0,-14 1-1247 0 0,-28-5-923 0 0,-21 9-399 0 0,-1 0-16 0 0,0 0-106 0 0,0 0-48 0 0,0 0-10 0 0,0 0-181 0 0,-2 0-750 0 0,-28-7-1789 0 0,8 2 1376 0 0</inkml:trace>
  <inkml:trace contextRef="#ctx0" brushRef="#br0" timeOffset="31400.735">5694 750 5296 0 0,'0'0'116'0'0,"0"0"17"0"0,0 0 12 0 0,11 9 2533 0 0,87 23 932 0 0,8-4-2180 0 0,-24-15-728 0 0,-61-9-629 0 0,1 1-1 0 0,-1 1 1 0 0,0 1 0 0 0,-1 1-1 0 0,0 1 1 0 0,0 0-1 0 0,-1 2 1 0 0,0 0 0 0 0,-1 1-1 0 0,0 1 1 0 0,5 5-73 0 0,76 59 11 0 0,7 8-11 0 0,-10-24 0 0 0,174 160 136 0 0,-231-186-144 0 0,213 170 8 0 0,-134-107 0 0 0,-19-9 37 0 0,4-4 0 0 0,24 9-37 0 0,82 35 182 0 0,-78-47-182 0 0,-47-22 0 0 0,3 4-15 0 0,53 27 302 0 0,0-23 402 0 0,-98-47-131 0 0,-24-17 114 0 0,-17-4-600 0 0,25 7 254 0 0,-21-7-288 0 0,-4 0-94 0 0,-1 0-12 0 0,13 9 98 0 0,5-1-29 0 0,-17-8-184 0 0,-1 0-10 0 0,0 0 17 0 0,0 0 89 0 0,1 0 23 0 0,5 0-8 0 0,-5 0-29 0 0,10 1-350 0 0,36 3-1118 0 0,-24-8 243 0 0,-21 3 1016 0 0,-2 1 45 0 0,0 0 17 0 0,0 0 7 0 0,5 0-529 0 0,4 0-388 0 0,-9 0 566 0 0</inkml:trace>
  <inkml:trace contextRef="#ctx0" brushRef="#br0" timeOffset="35713.529">8252 2733 2472 0 0,'0'0'69'0'0,"0"0"69"0"0,0 0 200 0 0,3-4 216 0 0,-2 4 2706 0 0,0 0 3549 0 0,18 36-5723 0 0,-2 14-588 0 0,-8 17 206 0 0,1-9-727 0 0,12 79-306 0 0,11-61 481 0 0,-2-6 48 0 0,0-9-339 0 0,-26-48 224 0 0,23 23 1 0 0,-8-35 929 0 0,-14-5-904 0 0,0-9 170 0 0,22-62 449 0 0,-6-40-196 0 0,-8 37-376 0 0,-1-47-92 0 0,1 19-66 0 0,14-8-125 0 0,-19 83 5 0 0,-9 30 37 0 0,0 1-79 0 0,0 0-29 0 0,0 0-8 0 0,0 0-34 0 0,0 0-140 0 0,0 0-62 0 0,0 0-1043 0 0,0 0-4130 0 0</inkml:trace>
  <inkml:trace contextRef="#ctx0" brushRef="#br0" timeOffset="37044.091">8822 2733 6072 0 0,'0'0'133'0'0,"0"0"23"0"0,0 0 12 0 0,-5 13 2080 0 0,-3 28 1748 0 0,7-17-3579 0 0,2 64 209 0 0,-10 37-482 0 0,0-11 394 0 0,23-9-255 0 0,8-69-272 0 0,-9-7 117 0 0,-2-38 192 0 0,1-24 32 0 0,-11 31-200 0 0,0 0-26 0 0,24-98 324 0 0,-16 20-187 0 0,-12 3-247 0 0,-3-9 160 0 0,3 12-253 0 0,11 12 0 0 0,-4 45-32 0 0,11-13-27 0 0,-5 18 147 0 0,24-12-158 0 0,-19 21 147 0 0,-7 3 0 0 0,-5 1-12 0 0,1 0 0 0 0,-1 0 0 0 0,0 0 1 0 0,0 0-1 0 0,1 1 0 0 0,-1-1 1 0 0,0 1-1 0 0,0 0 0 0 0,0-1 0 0 0,0 2 1 0 0,-1-1-1 0 0,1 0 0 0 0,0 0 1 0 0,-1 1-1 0 0,0-1 0 0 0,1 1 0 0 0,-1 0 1 0 0,0 0-1 0 0,-1 0 0 0 0,1 0 1 0 0,0 0-1 0 0,-1 0 0 0 0,0 0 0 0 0,1 1 1 0 0,-1-1-1 0 0,-1 1 0 0 0,1-1 1 0 0,0 1 11 0 0,15 45-26 0 0,-13-37 69 0 0,-5 28-20 0 0,-21 33 41 0 0,-13-18 256 0 0,21-42-129 0 0,13-11-137 0 0,0 0-1 0 0,0 0 0 0 0,-1-1 1 0 0,1 1-1 0 0,0-1 0 0 0,-1 1 1 0 0,1-1-1 0 0,-1 0 0 0 0,1 0 1 0 0,-1 0-1 0 0,0 0 0 0 0,1 0 1 0 0,-1-1-1 0 0,0 1 0 0 0,0-1 1 0 0,1 0-1 0 0,-1 0 0 0 0,0 0-53 0 0,-50 6 800 0 0,18-7-345 0 0,-41 1-70 0 0,67 0-390 0 0,7 1 11 0 0,1-1 1 0 0,-1 0-1 0 0,0 0 0 0 0,0 0 0 0 0,1 0 1 0 0,-1 0-1 0 0,0 0 0 0 0,1 0 0 0 0,-1-1 1 0 0,0 1-1 0 0,1-1 0 0 0,-1 1 0 0 0,0-1 0 0 0,1 1 1 0 0,-1-1-1 0 0,1 0 0 0 0,-1 0 0 0 0,1 0 1 0 0,-1 0-1 0 0,1 0 0 0 0,0 0 0 0 0,-2-1-6 0 0,0-2-65 0 0,2 4-82 0 0,0-1-206 0 0,-3-7-88 0 0,-1-4-21 0 0</inkml:trace>
  <inkml:trace contextRef="#ctx0" brushRef="#br0" timeOffset="38650.59">5946 683 2240 0 0,'64'27'200'0'0,"-1"-14"592"0"0,19 10 1504 0 0,60 31 1214 0 0,36-6-2275 0 0,136 58-564 0 0,-114-21-407 0 0,-155-66-205 0 0,0 3 0 0 0,-2 1 0 0 0,-1 3 0 0 0,4 5-59 0 0,47 35-25 0 0,2-3 1 0 0,3-5 0 0 0,2-4-1 0 0,23 5 25 0 0,136 63 694 0 0,-203-95-430 0 0,0 2 0 0 0,-3 3 0 0 0,15 13-264 0 0,146 110 560 0 0,-58-41-314 0 0,48 2 660 0 0,-2-10 742 0 0,-103-30-662 0 0,-15 14-245 0 0,15-21-611 0 0,-52-45-152 0 0,2 13 794 0 0,-3-21-918 0 0,26 9 58 0 0,-13 8 114 0 0,-17-1-26 0 0,-21-22-126 0 0,-15-7 118 0 0,-1-1 1 0 0,1 0 0 0 0,-1 1-1 0 0,0 0 1 0 0,0 0 0 0 0,0 1-1 0 0,-1 0 1 0 0,1-1 0 0 0,-1 1-1 0 0,0 1 1 0 0,0-1 0 0 0,0 1-1 0 0,0-1 1 0 0,1 5 7 0 0,-1 11-11 0 0,-4-16 22 0 0,0-3-8 0 0,0-1-198 0 0,0 0-73 0 0,0 0-753 0 0,0 0-3122 0 0,0 0-1339 0 0</inkml:trace>
  <inkml:trace contextRef="#ctx0" brushRef="#br0" timeOffset="40137.56">9575 3074 8288 0 0,'0'0'190'0'0,"0"0"28"0"0,0 0 7 0 0,0 0 4 0 0,0 0-3 0 0,0 0-2 0 0,0 0 0 0 0,0 0-11 0 0,0 0-46 0 0,0 0-27 0 0,0 0-4 0 0,0 0 22 0 0,0 0 96 0 0,0 0 39 0 0,0 0 10 0 0,0-3 26 0 0,7-10 591 0 0,-6 12-425 0 0,17-7 105 0 0,20 8 8 0 0,-20 4 872 0 0,-18 19-1303 0 0,-1-21-66 0 0,-8 9 224 0 0,-18 8 65 0 0,5-29 224 0 0,13 21-289 0 0,-10-1 122 0 0,10-4-458 0 0,5-24 16 0 0,4 16 49 0 0,-6-5 120 0 0,12-13-174 0 0,19-20-208 0 0,-6 46 63 0 0,-1 10 97 0 0,-3 8-81 0 0,-10-11 119 0 0,-9 8 66 0 0,-7 3-66 0 0,4-18-13 0 0,-27 4-54 0 0,-28 10 230 0 0,38-32-35 0 0,16 9-73 0 0,-7-16 219 0 0,25-20-276 0 0,-8 35-23 0 0,-1 0 0 0 0,1 0 1 0 0,0 1-1 0 0,1-1 0 0 0,-1 1 1 0 0,0 0-1 0 0,1-1 0 0 0,0 1 1 0 0,0 1-1 0 0,0-1 0 0 0,0 0 1 0 0,0 1-1 0 0,1-1 0 0 0,1 0 25 0 0,40-26-77 0 0,-12 29-46 0 0,-8 1 51 0 0,2 18 118 0 0,-27-18-48 0 0,1 0 0 0 0,-1 0 0 0 0,0 0 0 0 0,1 0 1 0 0,-1 0-1 0 0,0 0 0 0 0,0 0 0 0 0,0 0 0 0 0,0 0 0 0 0,0 0 0 0 0,0 0 1 0 0,0 0-1 0 0,0 0 0 0 0,0 0 0 0 0,-1 0 0 0 0,1 0 0 0 0,0 0 0 0 0,0 0 1 0 0,-1 0-1 0 0,1 0 0 0 0,-1 0 0 0 0,1 0 0 0 0,-1 0 0 0 0,1-1 0 0 0,-1 1 1 0 0,0 0-1 0 0,1 0 0 0 0,-1-1 0 0 0,0 1 0 0 0,0 0 0 0 0,0-1 0 0 0,1 1 1 0 0,-1 0-1 0 0,0-1 0 0 0,0 1 0 0 0,0-1 0 0 0,0 0 0 0 0,0 1 0 0 0,0-1 1 0 0,0 0-1 0 0,-1 1 2 0 0,-7 5 132 0 0,-13-1 233 0 0,19-7-307 0 0,2 2-37 0 0,0-1 0 0 0,0 0 1 0 0,0 1-1 0 0,0-1 1 0 0,0 1-1 0 0,0 0 1 0 0,0-1-1 0 0,0 1 0 0 0,0 0 1 0 0,0-1-1 0 0,0 1 1 0 0,0 0-1 0 0,0 0 0 0 0,0 0 1 0 0,0 0-1 0 0,0 0 1 0 0,0 0-1 0 0,0 0 0 0 0,0 0 1 0 0,0 1-1 0 0,-1-1 1 0 0,1 0-1 0 0,0 1 0 0 0,0-1 1 0 0,1 1-1 0 0,-1-1 1 0 0,0 1-1 0 0,0-1 1 0 0,0 1-1 0 0,0-1 0 0 0,0 1 1 0 0,0 0-22 0 0,-16 7 421 0 0,7 13-3436 0 0,10-21 2056 0 0</inkml:trace>
  <inkml:trace contextRef="#ctx0" brushRef="#br0" timeOffset="40940.854">9575 3507 4952 0 0,'0'0'108'0'0,"0"0"17"0"0,0 0 11 0 0,0-2-17 0 0,-4-17 1906 0 0,4 4 1324 0 0,4 33-2890 0 0,-4-17-196 0 0,0-1-22 0 0,0 0-94 0 0,3 9 57 0 0,-2 60 892 0 0,-6-62 93 0 0,-8 69-669 0 0,9 2 451 0 0,4-38-923 0 0,0-38-127 0 0,0-2-10 0 0,0 1-38 0 0,0 7-161 0 0,0-6-68 0 0,0-2-17 0 0,0 0-3 0 0</inkml:trace>
  <inkml:trace contextRef="#ctx0" brushRef="#br0" timeOffset="42159.053">9520 4326 6296 0 0,'0'0'184'0'0,"-6"-5"702"0"0,-14-10 2268 0 0,18 14-2885 0 0,2 1 56 0 0,0 0 25 0 0,0 0 2 0 0,-3-7 1650 0 0,21-10-618 0 0,8 9-728 0 0,-24 4-726 0 0,-2 4 68 0 0,0-1 1 0 0,1 1 0 0 0,-1 0 0 0 0,0 0 0 0 0,0-1 0 0 0,0 1-1 0 0,0 0 1 0 0,0 0 0 0 0,0-1 0 0 0,0 1 0 0 0,0 0 0 0 0,0 0-1 0 0,1-1 1 0 0,-1 1 0 0 0,0 0 0 0 0,0 0 0 0 0,0 0 0 0 0,1-1-1 0 0,-1 1 1 0 0,0 0 0 0 0,0 0 0 0 0,0 0 0 0 0,1 0 0 0 0,-1-1 0 0 0,0 1-1 0 0,0 0 1 0 0,1 0 0 0 0,-1 0 0 0 0,0 0 0 0 0,0 0 0 0 0,1 0-1 0 0,-1 0 1 0 0,0 0 0 0 0,1 0 0 0 0,-1 0 0 0 0,0 0 0 0 0,0 0-1 0 0,1 0 1 0 0,-1 0 0 0 0,0 0 0 0 0,0 0 0 0 0,1 0 0 0 0,-1 0-1 0 0,0 0 1 0 0,0 0 0 0 0,1 1 0 0 0,-1-1 0 0 0,0 0 0 0 0,0 0-1 0 0,1 0 1 0 0,-1 0 0 0 0,0 0 0 0 0,0 1 0 0 0,0-1 0 0 0,1 0-1 0 0,-1 0 1 0 0,0 1 0 0 0,0-1 0 0 0,0 0 0 0 0,0 0 0 0 0,0 0 0 0 0,1 1-1 0 0,-1-1 1 0 0,0 0 0 0 0,0 1 0 0 0,0-1 0 0 0,0 0 0 0 0,0 0-1 0 0,0 1 1 0 0,0-1 1 0 0,12 28 54 0 0,-12-8-54 0 0,-4 0 0 0 0,-36 24 350 0 0,37-42-272 0 0,0-1 0 0 0,0 1 1 0 0,0-1-1 0 0,0 0 0 0 0,0 0 0 0 0,-1-1 0 0 0,1 1 0 0 0,0-1 0 0 0,0 0 1 0 0,-1 1-1 0 0,1-1 0 0 0,0-1 0 0 0,-1 1 0 0 0,1 0 0 0 0,0-1 0 0 0,0 0 1 0 0,-1 0-1 0 0,1 0 0 0 0,0 0 0 0 0,0 0 0 0 0,0-1 0 0 0,0 1 0 0 0,-1-1-78 0 0,2 0 14 0 0,0 1 0 0 0,0 0 0 0 0,1-1-1 0 0,-1 0 1 0 0,0 1 0 0 0,0-1-1 0 0,1 0 1 0 0,-1 0 0 0 0,1 0 0 0 0,0 0-1 0 0,-1 0 1 0 0,1 0 0 0 0,0 0 0 0 0,0 0-1 0 0,0-1 1 0 0,1 1 0 0 0,-1 0-1 0 0,0-1 1 0 0,1 1 0 0 0,0 0 0 0 0,-1-1-1 0 0,1 1 1 0 0,0-1 0 0 0,0 1-1 0 0,1-1 1 0 0,-1 1 0 0 0,0 0 0 0 0,1-1-1 0 0,-1 1 1 0 0,1 0 0 0 0,0-1-1 0 0,0 1 1 0 0,0 0 0 0 0,0 0 0 0 0,0 0-1 0 0,0 0 1 0 0,1 0 0 0 0,-1 0-14 0 0,31-52-78 0 0,-24 42 21 0 0,-8 11 55 0 0,0 0 0 0 0,0 0 0 0 0,1 1-1 0 0,-1-1 1 0 0,0 0 0 0 0,0 0 0 0 0,0 1-1 0 0,1-1 1 0 0,-1 0 0 0 0,0 1 0 0 0,1-1-1 0 0,-1 0 1 0 0,1 1 0 0 0,-1-1 0 0 0,1 0 0 0 0,-1 1-1 0 0,1-1 1 0 0,-1 1 0 0 0,1-1 0 0 0,-1 1-1 0 0,1-1 1 0 0,0 1 0 0 0,-1 0 0 0 0,1-1-1 0 0,0 1 1 0 0,-1 0 0 0 0,1-1 0 0 0,0 1-1 0 0,0 0 1 0 0,-1 0 0 0 0,1-1 0 0 0,0 1-1 0 0,0 0 1 0 0,0 0 0 0 0,-1 0 0 0 0,1 0 0 0 0,0 0-1 0 0,0 0 1 0 0,-1 1 0 0 0,1-1 0 0 0,0 0-1 0 0,0 0 1 0 0,-1 0 0 0 0,1 1 0 0 0,0-1-1 0 0,0 1 3 0 0,14 4-272 0 0,25 44 251 0 0,-30-14-134 0 0,-10-24 155 0 0,-18 33 251 0 0,5-38 10 0 0,-10 2 43 0 0,12-6-196 0 0,9-2-91 0 0,0 1-1 0 0,1-1 1 0 0,-1 0-1 0 0,0 0 1 0 0,1 0 0 0 0,-1 0-1 0 0,0 0 1 0 0,1 0 0 0 0,-1 0-1 0 0,0-1 1 0 0,1 1 0 0 0,-1-1-1 0 0,1 1 1 0 0,-1-1-1 0 0,1 1 1 0 0,-1-1 0 0 0,1 0-1 0 0,-1 0 1 0 0,1 0 0 0 0,-1 0-1 0 0,1 0 1 0 0,0 0 0 0 0,0 0-1 0 0,-1 0 1 0 0,1-1-1 0 0,0 1 1 0 0,0 0 0 0 0,0-1-17 0 0,-3-2 6 0 0,1-2-1 0 0,4-8-6 0 0,0 9-38 0 0,-1 0-1 0 0,1 0 0 0 0,0 0 1 0 0,1 0-1 0 0,-1 1 0 0 0,1-1 1 0 0,0 1-1 0 0,0-1 0 0 0,0 1 0 0 0,0 0 1 0 0,1-1-1 0 0,0 1 0 0 0,0 1 1 0 0,0-1-1 0 0,0 0 0 0 0,1 1 0 0 0,0-1 1 0 0,3-1 39 0 0,28-19-379 0 0,-22 24 243 0 0,-11 0 179 0 0,3 15-33 0 0,-23 14 481 0 0,12-24-346 0 0,-39 22 393 0 0,23-18-2780 0 0,17-8-723 0 0,-4 2-3017 0 0</inkml:trace>
  <inkml:trace contextRef="#ctx0" brushRef="#br0" timeOffset="48205.674">2586 3572 4952 0 0,'0'0'108'0'0,"0"0"17"0"0,0 0 11 0 0,0 0 59 0 0,0 0 219 0 0,0 7 401 0 0,0-9 2589 0 0,0-9-3209 0 0,0 9 14 0 0,0 2 74 0 0,-1 10 1241 0 0,-8 73-786 0 0,5-7-588 0 0,-15 29 176 0 0,4 25 364 0 0,-3 147 1525 0 0,-4 43-785 0 0,-18 0-972 0 0,43-268 318 0 0,7 4 56 0 0,3-59-389 0 0,-4-29-2535 0 0,-3 19-4522 0 0</inkml:trace>
  <inkml:trace contextRef="#ctx0" brushRef="#br0" timeOffset="49229.569">2576 3637 5928 0 0,'0'0'132'0'0,"0"0"17"0"0,0 0 12 0 0,0 0-5 0 0,1-7 814 0 0,15 32 1796 0 0,-6-22-2252 0 0,-3 8-187 0 0,-6-9-292 0 0,-1-1 0 0 0,0 0 1 0 0,0 0-1 0 0,1 0 0 0 0,-1 0 1 0 0,1 0-1 0 0,-1 0 0 0 0,1 0 1 0 0,-1 0-1 0 0,1 0 0 0 0,0 0 1 0 0,0 0-1 0 0,-1 0 0 0 0,1 0 0 0 0,0 0 1 0 0,0 0-1 0 0,0-1 0 0 0,0 1 1 0 0,0 0-1 0 0,0-1 0 0 0,0 1 1 0 0,0-1-1 0 0,0 1 0 0 0,0-1 1 0 0,0 1-1 0 0,0-1 0 0 0,0 0 1 0 0,1 0-1 0 0,-1 1 0 0 0,0-1 1 0 0,0 0-1 0 0,0 0 0 0 0,1 0 1 0 0,-1 0-36 0 0,0-1 18 0 0,-1 1 0 0 0,1-1 0 0 0,0 1 0 0 0,-1-1 0 0 0,1 1 0 0 0,-1 0 0 0 0,1-1 0 0 0,0 1 0 0 0,-1 0 0 0 0,1 0 0 0 0,0 0 1 0 0,-1-1-1 0 0,1 1 0 0 0,0 0 0 0 0,-1 0 0 0 0,1 0 0 0 0,0 0 0 0 0,0 0 0 0 0,-1 0 0 0 0,1 0 0 0 0,0 0 0 0 0,-1 0 0 0 0,1 1 0 0 0,0-1 1 0 0,-1 0-1 0 0,1 0 0 0 0,0 1 0 0 0,-1-1 0 0 0,1 0 0 0 0,-1 1 0 0 0,1-1 0 0 0,0 0 0 0 0,-1 1 0 0 0,1-1 0 0 0,-1 1 0 0 0,1-1 0 0 0,-1 1 1 0 0,1-1-1 0 0,-1 1 0 0 0,0 0 0 0 0,1-1 0 0 0,-1 1 0 0 0,0-1-18 0 0,73 77 1831 0 0,-17-23-1071 0 0,8 22-248 0 0,95 103 959 0 0,-86-87-1196 0 0,54 86-271 0 0,16 55 285 0 0,-119-195-183 0 0,2-2-1 0 0,1 0 0 0 0,2-1 1 0 0,1-2-1 0 0,2-1 0 0 0,1-2 1 0 0,11 7-106 0 0,188 102 1254 0 0,-26-13-614 0 0,-106-71-176 0 0,-83-45-347 0 0,-1 0 58 0 0,1 0 0 0 0,1-1 1 0 0,0-1-1 0 0,0-1 0 0 0,0 0 0 0 0,1-1-175 0 0,4 1 256 0 0,-23-7-176 0 0,0 0 0 0 0,5 4 98 0 0,-1-5 170 0 0,-23-5-795 0 0,-35 0-4449 0 0,31 3-1846 0 0</inkml:trace>
  <inkml:trace contextRef="#ctx0" brushRef="#br0" timeOffset="58868.601">1751 5266 6992 0 0,'0'0'157'0'0,"0"0"23"0"0,0 0 12 0 0,0 0-16 0 0,0 0-89 0 0,0 0-18 0 0,0 0 16 0 0,0 0-15 0 0,0 0-6 0 0,0 0 13 0 0,0 0 56 0 0,0 0 25 0 0,0 0 2 0 0,0 0 25 0 0,0 0 107 0 0,0 0 48 0 0,0 0 11 0 0,0 0-34 0 0,0 0-145 0 0,0 0-63 0 0,0 0-11 0 0,0 0-6 0 0,0 0-18 0 0,0 0-8 0 0,0 0-2 0 0,0 0 26 0 0,0 0 112 0 0,0 0 43 0 0,0 0 10 0 0,0 0-18 0 0,0 0-77 0 0,0 0-31 0 0,0 0-7 0 0,0 0 10 0 0,0 0 49 0 0,0 0 19 0 0,0 0 7 0 0,0 0-3 0 0,0 0-18 0 0,-12 9 496 0 0,-4 7-628 0 0,-6 36 180 0 0,3 0 27 0 0,-22 40 118 0 0,-14 11 38 0 0,41-55 126 0 0,13-48-645 0 0,1 0 0 0 0,-1 0 0 0 0,1 0 0 0 0,-1 0 0 0 0,1 0 1 0 0,-1 0-1 0 0,1 0 0 0 0,-1 0 0 0 0,1 0 0 0 0,-1 0 1 0 0,1 0-1 0 0,-1 0 0 0 0,1 0 0 0 0,-1 0 0 0 0,1 0 0 0 0,-1 0 1 0 0,1-1-1 0 0,-1 1 0 0 0,1 0 0 0 0,-1 0 0 0 0,1-1 1 0 0,-1 1-1 0 0,1 0 0 0 0,0-1 0 0 0,-1 1 0 0 0,1 0 0 0 0,0-1 1 0 0,-1 1-1 0 0,1-1 0 0 0,0 1 0 0 0,-1 0 0 0 0,1-1 1 0 0,0 1-1 0 0,0-1 0 0 0,0 1 0 0 0,-1-1 0 0 0,1 1 0 0 0,0-1 1 0 0,0 1-1 0 0,0-1 0 0 0,0 1 0 0 0,0-1 102 0 0,-1 1-299 0 0,-4-9-3877 0 0</inkml:trace>
  <inkml:trace contextRef="#ctx0" brushRef="#br0" timeOffset="59484.381">1691 5318 7920 0 0,'0'16'1136'0'0,"14"12"201"0"0,-1 1-178 0 0,-7-7-903 0 0,3 1-323 0 0,-5 34 43 0 0,5-4 481 0 0,5 7-186 0 0,-10-46-236 0 0,-4-12 81 0 0,0-2 6 0 0,0 0 5 0 0,0 0 53 0 0,0 0 20 0 0,0 0 7 0 0,0 0 13 0 0,0 0 49 0 0,2-1 19 0 0,2-3-154 0 0,0 0 0 0 0,0 0 0 0 0,0 0 1 0 0,-1 0-1 0 0,0-1 0 0 0,0 1 0 0 0,0-1 0 0 0,0 0 1 0 0,-1 0-1 0 0,1 0 0 0 0,-1-1 0 0 0,-1 1 0 0 0,1 0 1 0 0,0-5-135 0 0,16-76 543 0 0,-3 10-223 0 0,-2 39-304 0 0,6-8 59 0 0,4 9-174 0 0,4 3-484 0 0,-4 17-407 0 0,13-8-1382 0 0,-35 23 1111 0 0,-1 1-3036 0 0</inkml:trace>
  <inkml:trace contextRef="#ctx0" brushRef="#br0" timeOffset="60721.796">2097 5358 5352 0 0,'0'0'116'0'0,"0"0"17"0"0,0 0 12 0 0,0 0 18 0 0,0 0 24 0 0,0 0 5 0 0,0 0 0 0 0,0 0 42 0 0,0 0 182 0 0,0 0 86 0 0,0 0 11 0 0,-6 9 1278 0 0,2-5-1622 0 0,-1 0 1 0 0,1 1-1 0 0,0-1 0 0 0,0 1 1 0 0,1 0-1 0 0,-1 0 1 0 0,1 0-1 0 0,0 1 0 0 0,0-1 1 0 0,1 1-1 0 0,0-1 1 0 0,0 1-1 0 0,0 0 1 0 0,0 0-1 0 0,1 3-169 0 0,-9 91 273 0 0,6-27 313 0 0,-5-21-362 0 0,9-16-19 0 0,0-34-138 0 0,0 5 801 0 0,-4-56-183 0 0,-2 0-105 0 0,5 16-453 0 0,7-55 77 0 0,8 27-204 0 0,32-31 0 0 0,3 38 0 0 0,-6 22 0 0 0,33-1-152 0 0,-41 23 205 0 0,2 24-213 0 0,-22 24 259 0 0,-15-34-87 0 0,0 0 0 0 0,0 0 0 0 0,-1 0 0 0 0,0 0 0 0 0,1 0 1 0 0,-1 0-1 0 0,-1 0 0 0 0,1 0 0 0 0,-1-1 0 0 0,1 1 1 0 0,-1 0-1 0 0,0-1 0 0 0,-1 1 0 0 0,1-1-12 0 0,-7 12 49 0 0,-24 23 235 0 0,-22-10 519 0 0,-25-1-198 0 0,-16-22-365 0 0,95-5-316 0 0,1 0 0 0 0,0 0-30 0 0,0 0-146 0 0,0 0-62 0 0,0 0-722 0 0,0 0-3006 0 0,0 0-1287 0 0</inkml:trace>
  <inkml:trace contextRef="#ctx0" brushRef="#br0" timeOffset="61333.82">2279 5586 7080 0 0,'0'0'157'0'0,"0"0"23"0"0,0 0 13 0 0,0 0 30 0 0,0 0 74 0 0,15 4 1129 0 0,12-4 1122 0 0,1 16-726 0 0,17-9-1374 0 0,-32-2-302 0 0,-12-5-74 0 0,14 8 1093 0 0,-9-8-1832 0 0,1 0-4658 0 0,-4 0 1112 0 0</inkml:trace>
  <inkml:trace contextRef="#ctx0" brushRef="#br0" timeOffset="61948.459">2744 5362 8208 0 0,'0'0'234'0'0,"0"0"6"0"0,0 0-88 0 0,0 0 176 0 0,-5 0 1116 0 0,-1 0-1362 0 0,1 0-1 0 0,0 0 1 0 0,0 1-1 0 0,0 0 1 0 0,0 0 0 0 0,0 1-1 0 0,0-1 1 0 0,0 1-1 0 0,0 0 1 0 0,1 1-1 0 0,-1-1 1 0 0,1 1-1 0 0,-1 0 1 0 0,1 0-1 0 0,0 0 1 0 0,0 0-1 0 0,0 1 1 0 0,1 0-1 0 0,-1 0 1 0 0,1 0-82 0 0,-74 69 2089 0 0,77-72-2066 0 0,-1 1-1 0 0,0 0 1 0 0,1-1-1 0 0,-1 1 1 0 0,1 0-1 0 0,0 0 1 0 0,-1-1-1 0 0,1 1 1 0 0,0 0-1 0 0,0 0 1 0 0,0-1-1 0 0,0 1 1 0 0,0 0-1 0 0,1 0 1 0 0,-1 0-1 0 0,1-1 1 0 0,-1 1-1 0 0,1 0 1 0 0,-1-1-1 0 0,1 1 1 0 0,0-1-1 0 0,0 1 1 0 0,0 0-1 0 0,0-1 1 0 0,0 0-1 0 0,0 1 1 0 0,0-1-1 0 0,1 0 1 0 0,-1 1-1 0 0,0-1 1 0 0,2 1-23 0 0,11 8 0 0 0,13 25 0 0 0,1 17-11 0 0,-11 1 22 0 0,-17-50-4 0 0,-1 0 1 0 0,0 0-1 0 0,0 0 1 0 0,0 0 0 0 0,0 0-1 0 0,0 0 1 0 0,0 0-1 0 0,-1 0 1 0 0,1-1 0 0 0,-1 1-1 0 0,0 0 1 0 0,0-1 0 0 0,0 0-1 0 0,0 1 1 0 0,-1-1-1 0 0,1 0 1 0 0,0 0 0 0 0,-1 0-1 0 0,0 0 1 0 0,1 0 0 0 0,-3 0-8 0 0,-60 40 712 0 0,15-19-712 0 0,42-20 0 0 0,3-2-35 0 0,5-1-150 0 0,0 0-85 0 0,0 0-18 0 0,0 0-76 0 0,-5-5-1080 0 0,5-5 636 0 0,5-2-6 0 0</inkml:trace>
  <inkml:trace contextRef="#ctx0" brushRef="#br0" timeOffset="63026.936">2877 5440 10680 0 0,'0'0'241'0'0,"0"0"38"0"0,0 0 11 0 0,-1 1-28 0 0,-2 6-169 0 0,-3 26-82 0 0,6-22 78 0 0,-1 0 1 0 0,0 0 0 0 0,-1 0-1 0 0,-1 0 1 0 0,0 0 0 0 0,0 0-1 0 0,-1 0 1 0 0,-1 2-90 0 0,-41 91 1269 0 0,33-76-703 0 0,13-26-502 0 0,-9 5 0 0 0,-5-10-64 0 0,0-26 0 0 0,19-37 10 0 0,0 43 196 0 0,27-42 218 0 0,-1 16-360 0 0,38-35-64 0 0,-38 66 464 0 0,43-13-384 0 0,16 11-536 0 0,-88 20 491 0 0,1 0 1 0 0,-1 0-1 0 0,1 0 1 0 0,-1 0-1 0 0,1 1 1 0 0,-1-1-1 0 0,0 1 1 0 0,1 0-1 0 0,-1-1 1 0 0,0 1-1 0 0,1 0 1 0 0,-1 1 0 0 0,0-1-1 0 0,0 0 1 0 0,0 0-1 0 0,0 1 1 0 0,0 0-1 0 0,0-1 1 0 0,0 1-1 0 0,-1 0 1 0 0,1 0-1 0 0,-1 0 1 0 0,1 0-1 0 0,-1 0 1 0 0,0 0-1 0 0,1 0-34 0 0,-4 23 216 0 0,-46 40 13 0 0,42-59-149 0 0,-1 0-1 0 0,0-1 0 0 0,0 0 1 0 0,0-1-1 0 0,0 1 0 0 0,-1-1 0 0 0,0-1 1 0 0,0 1-1 0 0,0-1 0 0 0,-6 1-80 0 0,-22 0 265 0 0,19-5-211 0 0,9-6-192 0 0,24 6 7 0 0,-16 1 141 0 0,77 26-525 0 0,-67-11 317 0 0,-7 29-239 0 0,-26-7 307 0 0,-36 15 318 0 0,-35 2 856 0 0,39-30-225 0 0,31-13-809 0 0,17-11-10 0 0,2-8-65 0 0,6 4-199 0 0,-1 1-1 0 0,0-1 1 0 0,1 1 0 0 0,0 0-1 0 0,-1-1 1 0 0,2 1 0 0 0,-1 0-1 0 0,0-1 1 0 0,1 1 0 0 0,-1 0-1 0 0,1 0 1 0 0,0 0-1 0 0,0 0 1 0 0,0 0 0 0 0,0 1-1 0 0,0-1 1 0 0,1 1 0 0 0,0-1-1 0 0,-1 1 1 0 0,1 0 0 0 0,0 0-1 0 0,1-1 265 0 0,10-6-1502 0 0</inkml:trace>
  <inkml:trace contextRef="#ctx0" brushRef="#br0" timeOffset="63814.257">3374 5456 9528 0 0,'0'0'216'0'0,"0"0"32"0"0,0 0 10 0 0,0 1-34 0 0,-10 30 62 0 0,-18 63-1620 0 0,15-26 1397 0 0,5-27-2 0 0,6-31 13 0 0,1-1 0 0 0,-1 1-1 0 0,0-1 1 0 0,-1 1-1 0 0,0-1 1 0 0,-1 0-1 0 0,0 0 1 0 0,-3 5-74 0 0,-7 18 1117 0 0,12-25-902 0 0,-1-1 0 0 0,0 1 1 0 0,-1-1-1 0 0,0 0 0 0 0,0 0 1 0 0,0 0-1 0 0,0-1 0 0 0,-1 0 1 0 0,0 1-1 0 0,-5 3-215 0 0,8-9 311 0 0,-17 8 1862 0 0,18-8-2192 0 0,0 0 0 0 0,0 0 0 0 0,0 0 0 0 0,-1-1-1 0 0,1 1 1 0 0,0 0 0 0 0,0 0 0 0 0,0-1 0 0 0,0 1 0 0 0,0-1 0 0 0,0 1 0 0 0,0-1 0 0 0,0 1 0 0 0,1-1 0 0 0,-1 1 0 0 0,0-1-1 0 0,0 0 1 0 0,0 0 0 0 0,1 1 0 0 0,-1-1 0 0 0,0 0 0 0 0,1 0 0 0 0,-1 0 0 0 0,0 0 0 0 0,1 0 0 0 0,-1 0 0 0 0,1 0 0 0 0,0 0 0 0 0,-1 0-1 0 0,1 0 1 0 0,0-1 19 0 0,-2-3-424 0 0,-7-37-4465 0 0,9 25 581 0 0</inkml:trace>
  <inkml:trace contextRef="#ctx0" brushRef="#br0" timeOffset="64188.305">3168 5440 10912 0 0,'0'0'248'0'0,"0"0"34"0"0,0 0 20 0 0,0 0-38 0 0,0 0-156 0 0,0 0-23 0 0,0 0 10 0 0,0 0 1 0 0,9-1 304 0 0,64-25 1740 0 0,-22 17-1187 0 0,31 5-93 0 0,-59 1-312 0 0,31 5 586 0 0,-50-1-1051 0 0,-1-1-15 0 0,22 26-151 0 0,-20-12-1119 0 0,-5-11 724 0 0,0-2-1 0 0</inkml:trace>
  <inkml:trace contextRef="#ctx0" brushRef="#br0" timeOffset="66506.022">3588 5772 4504 0 0,'0'0'133'0'0,"0"0"47"0"0,0 0 112 0 0,0 0 48 0 0,0 0 11 0 0,0 0-29 0 0,0 0-122 0 0,0 0-52 0 0,0 0-10 0 0,0 0 20 0 0,-7-10 292 0 0,6 9 2683 0 0,1 0 3348 0 0,0 3-6449 0 0,0-1 0 0 0,0 0 0 0 0,0 0 0 0 0,1 0 0 0 0,-1 0 0 0 0,0 0 0 0 0,1 0 1 0 0,-1 0-1 0 0,1 0 0 0 0,-1 0 0 0 0,1 0 0 0 0,0 0 0 0 0,-1 0 0 0 0,1 0 0 0 0,0 0 0 0 0,0-1 0 0 0,0 1 0 0 0,0 0 0 0 0,-1 0 0 0 0,1-1 0 0 0,0 1 0 0 0,0-1 0 0 0,0 1 0 0 0,0-1 0 0 0,0 1 0 0 0,1-1 0 0 0,-1 0 0 0 0,0 1 0 0 0,1-1-32 0 0,42-4 112 0 0,-12 8-45 0 0,-31-3-131 0 0,9-7-373 0 0,-15 4-826 0 0,-8 6-2786 0 0,13-4-532 0 0</inkml:trace>
  <inkml:trace contextRef="#ctx0" brushRef="#br0" timeOffset="67004.717">3938 5582 8808 0 0,'0'0'257'0'0,"0"0"-2"0"0,0 8-151 0 0,-26 61 2510 0 0,-6 20 641 0 0,-13 13-1421 0 0,8-2-910 0 0,19-40-512 0 0,4-3-2 0 0,14-56-480 0 0,0-1 2 0 0,0 0-10 0 0,0 0-61 0 0,0 0-21 0 0,0 0-7 0 0,0 0-150 0 0,0 0-628 0 0,1-5-1552 0 0,2-3 1217 0 0</inkml:trace>
  <inkml:trace contextRef="#ctx0" brushRef="#br0" timeOffset="70033.108">4540 5221 7920 0 0,'0'0'174'0'0,"0"0"29"0"0,0 0 13 0 0,0 0-1 0 0,0 0-34 0 0,0 0-18 0 0,0 0-3 0 0,0 0 60 0 0,0 0 252 0 0,0 0 110 0 0,0 0 24 0 0,0 0-12 0 0,0 0-55 0 0,-4 6 1304 0 0,-9 45 1070 0 0,12 6-1683 0 0,12 24-1102 0 0,3-10-200 0 0,-12-56 90 0 0,0-1 0 0 0,1 0 0 0 0,1 0-1 0 0,1 0 1 0 0,0 0 0 0 0,0-1-1 0 0,7 12-17 0 0,3 11 162 0 0,-15-36-141 0 0,1 1 0 0 0,-1-1 1 0 0,1 1-1 0 0,-1-1 0 0 0,1 1 1 0 0,-1-1-1 0 0,1 0 0 0 0,-1 1 0 0 0,1-1 1 0 0,0 0-1 0 0,-1 0 0 0 0,1 1 1 0 0,-1-1-1 0 0,1 0 0 0 0,0 0 0 0 0,-1 0 1 0 0,1 0-1 0 0,0 0 0 0 0,-1 0 1 0 0,1 0-1 0 0,0 0 0 0 0,-1 0 1 0 0,1 0-1 0 0,0 0 0 0 0,-1 0 0 0 0,1 0 1 0 0,-1 0-1 0 0,1-1 0 0 0,0 1 1 0 0,-1 0-1 0 0,1 0 0 0 0,-1-1 0 0 0,1 1 1 0 0,-1 0-1 0 0,1-1 0 0 0,-1 1 1 0 0,1-1-1 0 0,-1 1 0 0 0,1-1 1 0 0,-1 1-1 0 0,1-1 0 0 0,-1 1 0 0 0,0-1 1 0 0,1 1-1 0 0,-1-1 0 0 0,0 0 1 0 0,1 1-1 0 0,-1-1 0 0 0,0 1 0 0 0,0-1 1 0 0,0 0-1 0 0,0 1 0 0 0,0-1 1 0 0,1 0-1 0 0,-1 1 0 0 0,0-1 1 0 0,0 0-1 0 0,-1 1 0 0 0,1-1 0 0 0,0 0-21 0 0,2-3 221 0 0,29-79 323 0 0,7-11-480 0 0,7 4 0 0 0,15-28 11 0 0,40-30-22 0 0,-18 42 107 0 0,-69 90-144 0 0,-9 9 64 0 0,-4 6-16 0 0,0 1-133 0 0,0 0-54 0 0,0 0-6 0 0,0 0-26 0 0,0 0-86 0 0,0 0-42 0 0,0 0-5 0 0,-3 15-2181 0 0,1-7 1281 0 0,-2-3-10 0 0</inkml:trace>
  <inkml:trace contextRef="#ctx0" brushRef="#br0" timeOffset="70977.137">5065 5302 10680 0 0,'0'0'241'0'0,"0"0"38"0"0,0 0 11 0 0,0 0-28 0 0,0 8-158 0 0,-4 34 248 0 0,0 1 809 0 0,-10 58 1300 0 0,-14 29-1622 0 0,-4-13-709 0 0,8-19 412 0 0,17-47 55 0 0,7-49-797 0 0,0-2-93 0 0,0 0-25 0 0,0 0-52 0 0,0 0-214 0 0,0-13-1677 0 0,4 1-2843 0 0</inkml:trace>
  <inkml:trace contextRef="#ctx0" brushRef="#br0" timeOffset="71515.572">5097 5314 11376 0 0,'0'0'256'0'0,"0"0"34"0"0,0 0 21 0 0,-4-8 61 0 0,-5-27-384 0 0,8 34-96 0 0,6-35-200 0 0,5 26 787 0 0,-9 7-411 0 0,1 1 0 0 0,-1-1 0 0 0,1 1 0 0 0,0-1 0 0 0,0 1 0 0 0,0-1 0 0 0,0 1 0 0 0,1 0 0 0 0,-1 0 0 0 0,0 0 0 0 0,1 0 0 0 0,0 1 0 0 0,-1-1 0 0 0,1 1 0 0 0,0-1 0 0 0,0 1 0 0 0,0 0 0 0 0,0 0 0 0 0,0 0 0 0 0,0 1 0 0 0,0-1 0 0 0,0 1 0 0 0,0-1 0 0 0,1 1-68 0 0,32-3 416 0 0,-30 3-300 0 0,-1 0 0 0 0,1 1 0 0 0,-1 0 0 0 0,1 0 0 0 0,-1 0 0 0 0,0 1 0 0 0,0 0 0 0 0,1 0 0 0 0,-1 0 0 0 0,0 1 0 0 0,-1-1 0 0 0,1 1 0 0 0,0 0 0 0 0,0 1-116 0 0,96 75 753 0 0,-80-47-827 0 0,-20-30 80 0 0,0 0-1 0 0,-1 0 0 0 0,1 0 1 0 0,0 0-1 0 0,-1 0 0 0 0,1 0 1 0 0,-1 0-1 0 0,0 1 0 0 0,0-1 1 0 0,0 0-1 0 0,0 0 0 0 0,0 0 1 0 0,0 1-1 0 0,-1-1 0 0 0,1 0 1 0 0,-1 0-1 0 0,1 0 0 0 0,-1 0 1 0 0,0 0-1 0 0,0 0 0 0 0,0 0 1 0 0,0 0-1 0 0,0 0 0 0 0,0 0 1 0 0,0-1-1 0 0,-2 2-5 0 0,-24 35 437 0 0,-64 13 846 0 0,4-30-126 0 0,76-18-1031 0 0,0 1-1 0 0,0-2 0 0 0,0 0 1 0 0,0 0-1 0 0,0-1 0 0 0,-1 0 1 0 0,1 0-1 0 0,-1-2-125 0 0,-70 14 53 0 0,34-9-1551 0 0,47-4 220 0 0</inkml:trace>
  <inkml:trace contextRef="#ctx0" brushRef="#br0" timeOffset="82754.328">6944 3526 7848 0 0,'0'5'450'0'0,"0"1"-383"0"0,0-4 36 0 0,0-2 3 0 0,0 0-8 0 0,0 1-18 0 0,2 19-147 0 0,0-12 4150 0 0,-6 17-3718 0 0,4-27-73 0 0,0 2 11 0 0,0 0-7 0 0,0-2-35 0 0,0-32 1582 0 0,0 71-1831 0 0,-4 112 122 0 0,8-112-27 0 0,-8 92 131 0 0,4 8 25 0 0,0-136-210 0 0,0 15 107 0 0,0-15-66 0 0,-1-4-25 0 0,-7-14-34 0 0,4 22 8 0 0,3-3-5415 0 0,1-2 224 0 0</inkml:trace>
  <inkml:trace contextRef="#ctx0" brushRef="#br0" timeOffset="83541.992">6821 4475 8840 0 0,'0'0'197'0'0,"0"0"24"0"0,0 0 19 0 0,0 0 2 0 0,-4 8 114 0 0,-1 41 385 0 0,4 16 352 0 0,-8 105-343 0 0,0-89-686 0 0,8-20 26 0 0,6-13 265 0 0,-5-47-280 0 0,0-1 47 0 0,0 0 20 0 0,0 0 2 0 0,0 0-60 0 0,0 0-252 0 0,0 0-110 0 0,0 0-18 0 0,-7-37-4576 0 0,6 17 3242 0 0</inkml:trace>
  <inkml:trace contextRef="#ctx0" brushRef="#br0" timeOffset="84053.349">6761 4374 8272 0 0,'0'0'241'0'0,"0"0"18"0"0,0 0-74 0 0,2 3 458 0 0,28-19-529 0 0,57 2 1780 0 0,-48 15-1160 0 0,49 12 412 0 0,-43 29-912 0 0,-35-14-292 0 0,-11-24 71 0 0,0 1 1 0 0,0-1-1 0 0,-1 0 1 0 0,1 0-1 0 0,-1 0 1 0 0,0-1-1 0 0,0 1 1 0 0,0 0-1 0 0,-1-1 1 0 0,1 1 0 0 0,-1-1-1 0 0,0 0 1 0 0,0 0-1 0 0,0 0 1 0 0,0 0-1 0 0,-1 0 1 0 0,1-1-1 0 0,-1 1 1 0 0,-1 0-14 0 0,-28 21 760 0 0,-43 3 1353 0 0,40-23-1614 0 0,12-3-417 0 0,-1-4-658 0 0,24 2 371 0 0,1 1-89 0 0,0 0-40 0 0,0 0-8 0 0,0 0-153 0 0,0 0-634 0 0,0 0-279 0 0</inkml:trace>
  <inkml:trace contextRef="#ctx0" brushRef="#br0" timeOffset="86807.551">7199 4422 7800 0 0,'0'0'174'0'0,"0"0"29"0"0,0 0 13 0 0,0 0 0 0 0,0 0-27 0 0,0 0-11 0 0,0 0-2 0 0,0 0 13 0 0,0 0 55 0 0,0 0 20 0 0,0 0 7 0 0,0 0 5 0 0,0 0 17 0 0,-4 16 1378 0 0,-1 57-238 0 0,4 16-1461 0 0,-12 110 1087 0 0,-23-83-601 0 0,32-95 12 0 0,4-20-320 0 0,0-1-67 0 0,0 0-12 0 0,0 0 1 0 0,0 0 4 0 0,0 0 16 0 0,0 0 4 0 0,0 0-1 0 0,0 0-4 0 0,3-12 42 0 0,25-93 187 0 0,4-134-589 0 0,-4 162 130 0 0,7 32 123 0 0,25-7-213 0 0,-55 49 225 0 0,-4 2-3 0 0,0 1 1 0 0,1-1 0 0 0,-1 0 0 0 0,1 0-1 0 0,-1 1 1 0 0,0-1 0 0 0,1 1 0 0 0,0-1-1 0 0,-1 1 1 0 0,1 0 0 0 0,-1-1 0 0 0,1 1-1 0 0,-1 0 1 0 0,1 0 0 0 0,0 0 0 0 0,-1 0-1 0 0,1 1 1 0 0,-1-1 0 0 0,1 0 0 0 0,0 1-1 0 0,-1-1 1 0 0,1 1 0 0 0,-1-1 0 0 0,1 1-1 0 0,-1 0 1 0 0,0-1 0 0 0,1 1 0 0 0,-1 0-1 0 0,0 0 1 0 0,1 1 6 0 0,1 0-14 0 0,0 1 0 0 0,0-1 1 0 0,-1 1-1 0 0,1 0 0 0 0,-1 0 0 0 0,0 0 0 0 0,1 0 0 0 0,-2 0 1 0 0,1 0-1 0 0,0 1 0 0 0,-1-1 0 0 0,1 1 0 0 0,-1-1 0 0 0,0 1 1 0 0,0-1-1 0 0,0 1 0 0 0,0 3 14 0 0,4 14-167 0 0,-4-17 172 0 0,0 1 1 0 0,-1-1 0 0 0,0 1-1 0 0,0-1 1 0 0,0 1 0 0 0,-1-1-1 0 0,1 0 1 0 0,-1 1 0 0 0,0-1-1 0 0,0 1 1 0 0,-1-1 0 0 0,1 0 0 0 0,-1 0-1 0 0,0 0 1 0 0,0 0 0 0 0,0 0-1 0 0,-1 0 1 0 0,1 0 0 0 0,-1-1-1 0 0,0 0 1 0 0,0 1 0 0 0,0-1-1 0 0,0 0 1 0 0,-1 0 0 0 0,1-1 0 0 0,-1 1-6 0 0,-42 28 12 0 0,1-17-12 0 0,-6 2 128 0 0,24-12 0 0 0,-3-4-206 0 0,30-1 121 0 0,6-5-43 0 0,17-3-29 0 0,1 9-83 0 0,-25 0 52 0 0,-6 4 48 0 0,1 1 12 0 0,2 2 0 0 0,3-3 0 0 0,20 23 0 0 0,-1-9 0 0 0,32 66 192 0 0,-22-11-230 0 0,-15-12 515 0 0,-21-30-465 0 0,3-9 240 0 0,5-22-188 0 0,0 12 0 0 0,-1-4-64 0 0,-1-1 0 0 0,5 4 510 0 0,-2-9-1606 0 0,-2-1-3567 0 0,1-1-383 0 0</inkml:trace>
  <inkml:trace contextRef="#ctx0" brushRef="#br0" timeOffset="87750.131">7541 4540 10680 0 0,'0'0'241'0'0,"0"0"38"0"0,0 0 11 0 0,0 0-28 0 0,0 0-169 0 0,5 25-146 0 0,-1-15 205 0 0,-1 0 0 0 0,0 0 0 0 0,-1 1 0 0 0,0-1 0 0 0,0 1 0 0 0,-1-1 0 0 0,-1 1 0 0 0,0-1 0 0 0,0 1 0 0 0,-1 0 0 0 0,-1 4-152 0 0,-8 49 696 0 0,-30 57-256 0 0,-1-23 18 0 0,40-95-404 0 0,1-3 10 0 0,0 0-30 0 0,0 0-112 0 0,0 0-13 0 0,0 0-20 0 0,0 0-122 0 0,0 0-58 0 0,0 0-11 0 0,0-8-273 0 0,18-121-218 0 0,-1-9 793 0 0,-12 75 254 0 0,15-80 649 0 0,-17 134-873 0 0,1 1 0 0 0,0 0 0 0 0,1 1-1 0 0,-1-1 1 0 0,2 1 0 0 0,-1 0 0 0 0,1 0 0 0 0,0 1 0 0 0,0 0 0 0 0,2-2-30 0 0,8 6 80 0 0,20-16-7 0 0,83 33 108 0 0,-97-9-45 0 0,28 17 250 0 0,-47-21-374 0 0,0 1 1 0 0,-1 0 0 0 0,1-1 0 0 0,-1 1 0 0 0,0 0-1 0 0,0 0 1 0 0,0 0 0 0 0,-1 0 0 0 0,1 1 0 0 0,-1-1-1 0 0,1 0 1 0 0,-1 1 0 0 0,0-1 0 0 0,-1 1 0 0 0,1 0-1 0 0,0-1 1 0 0,-1 1 0 0 0,0-1 0 0 0,0 1 0 0 0,0 1-13 0 0,-11 34 0 0 0,4-21 30 0 0,7-16-8 0 0,-1-1-1 0 0,1 1 1 0 0,0-1-1 0 0,-1 0 1 0 0,1 1 0 0 0,-1-1-1 0 0,0 0 1 0 0,1 1-1 0 0,-1-1 1 0 0,0 0 0 0 0,0 0-1 0 0,1 1 1 0 0,-1-1-1 0 0,0 0 1 0 0,0 0 0 0 0,0 0-1 0 0,-1 0 1 0 0,1 0-1 0 0,0-1 1 0 0,0 1 0 0 0,0 0-1 0 0,-1 0 1 0 0,1-1-1 0 0,0 1 1 0 0,-1-1 0 0 0,0 1-22 0 0,-43 13 831 0 0,-25 7 201 0 0,-38-4-157 0 0,78-17-964 0 0,28 0-643 0 0,2 0-222 0 0,0 0-33 0 0</inkml:trace>
  <inkml:trace contextRef="#ctx0" brushRef="#br0" timeOffset="90917.251">7327 5473 8408 0 0,'0'0'190'0'0,"0"0"28"0"0,0 0 8 0 0,0 0 25 0 0,0 0 60 0 0,0 0 29 0 0,0 0 4 0 0,0 0 12 0 0,0 0 52 0 0,0 0 28 0 0,0 0 4 0 0,0 0-14 0 0,0 0-54 0 0,0 0-20 0 0,0 0-6 0 0,0 0-38 0 0,0 0-150 0 0,0 0-59 0 0,0 0-16 0 0,0 0-2 0 0,0 0 2 0 0,0 0-14 0 0,0 0 6 0 0,0 0 18 0 0,0 0 10 0 0,0 0 1 0 0,0 0-6 0 0,0 0-22 0 0,0 0 16 0 0,5 11 1151 0 0,16 26-1328 0 0,3 32 341 0 0,-5-5 223 0 0,12 42 299 0 0,-28-93-722 0 0,1 1 1 0 0,0-1 0 0 0,1 0-1 0 0,0-1 1 0 0,1 1-1 0 0,1-1 1 0 0,4 6-57 0 0,21 39 718 0 0,-19-41-524 0 0,-12-15-109 0 0,-1-1-14 0 0,0 0-1 0 0,10-1-1828 0 0,7-17-1446 0 0,-7 9 1551 0 0</inkml:trace>
  <inkml:trace contextRef="#ctx0" brushRef="#br0" timeOffset="93205.633">7678 5963 4776 0 0,'0'0'135'0'0,"0"0"54"0"0,0 0 124 0 0,0 0 51 0 0,0 0 11 0 0,0 0-21 0 0,0 0-88 0 0,0 0-40 0 0,0 0-8 0 0,0 0-5 0 0,0 0-10 0 0,0 0-3 0 0,0 0 0 0 0,0 0 25 0 0,0 0 106 0 0,0 0 42 0 0,0 0 10 0 0,0 0-38 0 0,0 0-162 0 0,0 0-73 0 0,0 0-12 0 0,0 0-6 0 0,0 0-18 0 0,0 0-8 0 0,0 0-2 0 0,0 1-11 0 0,0 5-32 0 0,0-5 33 0 0,0-1 10 0 0,0 0 0 0 0,0 0 9 0 0,0 0 39 0 0,0 0 15 0 0,0 0 1 0 0,0 0 4 0 0,0 0 17 0 0,0 0 10 0 0,0 0 1 0 0,0 0-16 0 0,-1 1-64 0 0,-1 1-11 0 0,0 1 6 0 0,-2 3-59 0 0,0-2-3 0 0,3-3 51 0 0,-16 13 533 0 0,11 3-135 0 0,5-15-437 0 0,-1 1 0 0 0,1-1 1 0 0,0 1-1 0 0,0 0 1 0 0,0 0-1 0 0,0-1 1 0 0,0 1-1 0 0,1 0 1 0 0,-1 0-1 0 0,1 0 1 0 0,0 0-1 0 0,0 0 0 0 0,0 0 1 0 0,0-1-1 0 0,1 1 1 0 0,-1 0-1 0 0,1 0-25 0 0,-1 29 392 0 0,-1 80 1401 0 0,6 2-1340 0 0,19 32-313 0 0,2-53-23 0 0,7-23 203 0 0,-16-43-256 0 0,-8-16 2160 0 0,0-65-2080 0 0,2 8-16 0 0,29-39-580 0 0,-21 53 162 0 0,34-29-240 0 0,-14 30 434 0 0,-15 21 96 0 0,0 6-16 0 0,-22 4 2 0 0,-1 0 0 0 0,0-1 0 0 0,1 1 0 0 0,-1 0 0 0 0,1 0 0 0 0,-1 0 0 0 0,0 0 0 0 0,1 0 0 0 0,-1 0 0 0 0,1 1 0 0 0,-1-1 0 0 0,0 0 0 0 0,1 1 0 0 0,-1-1 0 0 0,0 1 0 0 0,0-1 0 0 0,1 1 0 0 0,-1 0 0 0 0,0 0 0 0 0,0-1 0 0 0,0 1 0 0 0,0 0 0 0 0,1 0 0 0 0,-1 0 0 0 0,-1 0 0 0 0,1 0 0 0 0,0 0 0 0 0,0 1 14 0 0,3 5 101 0 0,0 0-1 0 0,0 1 0 0 0,-1-1 0 0 0,0 1 0 0 0,0 0 0 0 0,-1 0 0 0 0,0 0 1 0 0,-1 0-1 0 0,1 0 0 0 0,-2 0 0 0 0,1 0 0 0 0,-1 0 0 0 0,0 1 1 0 0,-1 2-101 0 0,1-8 36 0 0,4 86 432 0 0,-17-41-39 0 0,13-47-349 0 0,-8 7-214 0 0,11-12-1469 0 0,11-28-2109 0 0,-5 16 2354 0 0</inkml:trace>
  <inkml:trace contextRef="#ctx0" brushRef="#br0" timeOffset="94055.923">8243 6453 9416 0 0,'0'0'208'0'0,"0"0"33"0"0,0 0 16 0 0,1 0-33 0 0,1 3-108 0 0,1-1-1 0 0,0 0 0 0 0,0 0 0 0 0,0 0 1 0 0,0 0-1 0 0,1-1 0 0 0,-1 0 0 0 0,0 1 1 0 0,1-1-1 0 0,-1 0 0 0 0,1 0 1 0 0,-1-1-1 0 0,1 1 0 0 0,0-1 0 0 0,-1 0 1 0 0,1 0-1 0 0,-1 0 0 0 0,3 0-115 0 0,7-1 101 0 0,31-8 1003 0 0,24-35 1843 0 0,-43 4-2937 0 0,-18 5 2 0 0,-7 34 52 0 0,0 1 30 0 0,-10-27 847 0 0,-11 13-668 0 0,-34 6-283 0 0,28 13 20 0 0,-45 34-10 0 0,65-33 42 0 0,1 0-1 0 0,1 1 0 0 0,-1-1 0 0 0,1 1 0 0 0,0 0 0 0 0,1 1 0 0 0,-1-1 0 0 0,2 1 0 0 0,-1 0 0 0 0,1 0 0 0 0,0 0 0 0 0,1 0 1 0 0,0 1-1 0 0,0-1 0 0 0,1 1 0 0 0,-1 1-41 0 0,-25 108 1925 0 0,13-58-1244 0 0,4-27-241 0 0,23-13-304 0 0,-4-16-121 0 0,-1 1 0 0 0,0-1 0 0 0,1-1-1 0 0,0 0 1 0 0,0 0 0 0 0,0-1 0 0 0,0 0-1 0 0,0 0 1 0 0,1-1 0 0 0,-1-1 0 0 0,0 1 0 0 0,1-1-1 0 0,3-1-14 0 0,85 2 74 0 0,-70-2-150 0 0,-28 1 65 0 0,0 0-232 0 0,0 0-130 0 0,0 0-38 0 0,0 0-99 0 0,0 0-398 0 0,0 0-174 0 0,0 0-34 0 0</inkml:trace>
  <inkml:trace contextRef="#ctx0" brushRef="#br0" timeOffset="142953.571">3598 2833 5960 0 0,'0'0'132'0'0,"0"0"17"0"0,0 0 12 0 0,0 0 37 0 0,0 0 102 0 0,0 0 41 0 0,0 0 10 0 0,0 0-15 0 0,0 0-66 0 0,0 0-22 0 0,0 0-6 0 0,0 0-2 0 0,0 0 0 0 0,0 0 0 0 0,0 0 0 0 0,0 0-24 0 0,0 0-100 0 0,0 0-42 0 0,0 0-8 0 0,0 0 23 0 0,0 0 106 0 0,0 0 42 0 0,0 0 10 0 0,0 0 2 0 0,0 0 7 0 0,0 0 7 0 0,0 0 1 0 0,1 4 1520 0 0,19-11-1344 0 0,2 0 322 0 0,-15 14-292 0 0,-5-6-449 0 0,0 0 0 0 0,0 0 0 0 0,0 0 0 0 0,1 0 0 0 0,-1-1 0 0 0,0 1 0 0 0,0-1 0 0 0,0 0 0 0 0,1 0 0 0 0,-1 1 0 0 0,0-1 0 0 0,0-1 0 0 0,1 1 1 0 0,-1 0-1 0 0,0 0 0 0 0,0-1 0 0 0,0 0 0 0 0,1 1 0 0 0,-1-1 0 0 0,0 0 0 0 0,0 0 0 0 0,0 0 0 0 0,1-1-21 0 0,16-4 106 0 0,41-6 887 0 0,-59 11-886 0 0,11-1-86 0 0,-8 8-10 0 0,-3-4 42 0 0,-1 4 15 0 0,0-5 24 0 0,0-1 32 0 0,0 0-9 0 0,0 0-10 0 0,0 0-7 0 0,0 0-28 0 0,0 0 0 0 0,0 0-13 0 0,0 0-136 0 0,-19-12-546 0 0,-21 0-3039 0 0,21 11 2290 0 0</inkml:trace>
  <inkml:trace contextRef="#ctx0" brushRef="#br0" timeOffset="144086.981">4021 2659 5296 0 0,'-5'-4'525'0'0,"-100"13"-434"0"0,69-9 299 0 0,15 3 204 0 0,6 1-94 0 0,9-3 2096 0 0,1-8 72 0 0,20-8-2245 0 0,22-10-656 0 0,-10 19 455 0 0,15-6 547 0 0,27 4-825 0 0,12 24 333 0 0,-50-7-219 0 0,-14 6 16 0 0,3 22 193 0 0,-15-14-192 0 0,-14 9 181 0 0,4-6-64 0 0,1-16-170 0 0,0 0 1 0 0,-1 1-1 0 0,0-1 1 0 0,0-1-1 0 0,-1 1 1 0 0,0-1-1 0 0,-1 0 1 0 0,0-1-1 0 0,-3 4-22 0 0,-21 27 54 0 0,-52 41 594 0 0,50-69-595 0 0,27-6-68 0 0,1 0 1 0 0,0 0 0 0 0,0 1-1 0 0,0-1 1 0 0,1 1-1 0 0,0 0 1 0 0,0 0-1 0 0,0 1 1 0 0,1-1-1 0 0,0 1 1 0 0,0-1 0 0 0,0 4 14 0 0,-10 21 101 0 0,13-30 18 0 0,-4 7 85 0 0,3 7-4 0 0,1-13-97 0 0,9 5 159 0 0,-8-6-252 0 0,1 0 1 0 0,0 0-1 0 0,-1 0 1 0 0,1 0-1 0 0,0-1 0 0 0,-1 1 1 0 0,1-1-1 0 0,0 1 1 0 0,0-1-1 0 0,0 0 1 0 0,-1 0-1 0 0,1 0 0 0 0,0 0 1 0 0,0 0-1 0 0,0 0 1 0 0,0 0-1 0 0,-1 0 1 0 0,1-1-1 0 0,0 1 0 0 0,0-1 1 0 0,-1 1-1 0 0,1-1 1 0 0,0 0-1 0 0,-1 0 1 0 0,1 0-1 0 0,0 0 0 0 0,-1 0 1 0 0,1 0-1 0 0,-1 0 1 0 0,0 0-1 0 0,1-1 1 0 0,-1 1-1 0 0,0 0 0 0 0,0-1 1 0 0,0 1-11 0 0,9-6 9 0 0,37 0 434 0 0,6-8-104 0 0,-19 6-310 0 0,-32 8-26 0 0,1-1-1 0 0,-1 1 1 0 0,0 0 0 0 0,1 1 0 0 0,-1-1-1 0 0,0 0 1 0 0,1 1 0 0 0,-1-1 0 0 0,1 1-1 0 0,-1 0 1 0 0,1 0 0 0 0,-1 0 0 0 0,1 0-1 0 0,-1 0 1 0 0,1 0 0 0 0,-1 1 0 0 0,1-1-1 0 0,1 2-2 0 0,4 1 2 0 0,31 4-105 0 0,-35-8 39 0 0,0 1-1 0 0,-1-1 0 0 0,1 1 1 0 0,0 0-1 0 0,-1 0 1 0 0,1 1-1 0 0,0-1 0 0 0,-1 1 1 0 0,1-1-1 0 0,-1 1 1 0 0,1 0-1 0 0,-1 1 0 0 0,1-1 1 0 0,-1 1-1 0 0,0-1 1 0 0,0 1-1 0 0,1 0 0 0 0,-1 0 1 0 0,0 0-1 0 0,0 1 65 0 0,53 7-2640 0 0,-31-6 1274 0 0</inkml:trace>
  <inkml:trace contextRef="#ctx0" brushRef="#br1" timeOffset="250261.167">2794 6166 6352 0 0,'0'0'184'0'0,"0"0"69"0"0,0 0 163 0 0,0 0 61 0 0,0 0 17 0 0,0 0-17 0 0,0 0-80 0 0,0 0-39 0 0,0 0-6 0 0,0 0 0 0 0,0 0 0 0 0,0 0 0 0 0,0 0 0 0 0,0 0-4 0 0,0 0-18 0 0,0 0-8 0 0,0 0-2 0 0,0 0 5 0 0,0 0 22 0 0,0 0 5 0 0,0 0 0 0 0,0 0-27 0 0,0 0-110 0 0,0 0-45 0 0,0 0-8 0 0,0 0 19 0 0,0 0 91 0 0,0 0 43 0 0,0 0 5 0 0,0 0-20 0 0,0 0-83 0 0,6 13 955 0 0,-2 9 34 0 0,-4-21-1110 0 0,0-1 0 0 0,0 0 22 0 0,0 11 596 0 0,-15 62-42 0 0,2-40-432 0 0,-5-3 80 0 0,-8 1-136 0 0,-20 17-221 0 0,31-19-410 0 0,20-26 258 0 0,-4-2-7349 0 0,-1-1 2686 0 0</inkml:trace>
  <inkml:trace contextRef="#ctx0" brushRef="#br1" timeOffset="250704.402">2507 6773 9072 0 0,'0'0'200'0'0,"0"0"33"0"0,0 0 15 0 0,-9 14 816 0 0,-3 4 1029 0 0,7 5 1027 0 0,0 2-2095 0 0,4 11 567 0 0,1-35-1432 0 0,0-1 0 0 0,0 0-9 0 0,0 0-39 0 0,-5 20 345 0 0,3-15-377 0 0,-5 20 20 0 0,-1 2-3096 0 0,8-26 2227 0 0,0-1-193 0 0,-1 1-792 0 0,-3 6-336 0 0</inkml:trace>
  <inkml:trace contextRef="#ctx0" brushRef="#br1" timeOffset="251168.956">2212 7320 6072 0 0,'0'0'133'0'0,"0"0"23"0"0,0 0 12 0 0,0 0 107 0 0,0 0 421 0 0,0 0 185 0 0,0 0 42 0 0,-5 6 330 0 0,6-3 2347 0 0,24 4-2532 0 0,-23-7-1127 0 0,1 1 48 0 0,0-1 0 0 0,0 0 1 0 0,0 0-1 0 0,-1 0 0 0 0,1-1 0 0 0,0 1 0 0 0,0 0 0 0 0,0-1 0 0 0,-1 0 0 0 0,1 0 1 0 0,0 0-1 0 0,-1 0 0 0 0,1 0 0 0 0,-1 0 0 0 0,1-1 0 0 0,-1 1 0 0 0,1-1 0 0 0,-1 0 1 0 0,0 0 10 0 0,40-18-731 0 0,-33 16 270 0 0</inkml:trace>
  <inkml:trace contextRef="#ctx0" brushRef="#br1" timeOffset="251573.34">2845 7320 12728 0 0,'0'0'289'0'0,"0"0"40"0"0,0 0 21 0 0,0 0-45 0 0,0 0-188 0 0,0 0-51 0 0,2 0-13 0 0,27 8 511 0 0,4 0 1916 0 0,-5-7-1518 0 0,-6-6-886 0 0,9-7-1297 0 0,16-16-6716 0 0,-39 24 4280 0 0</inkml:trace>
  <inkml:trace contextRef="#ctx0" brushRef="#br1" timeOffset="251819.198">3319 7259 10680 0 0,'0'0'241'0'0,"1"1"38"0"0,89-6-533 0 0,-68-1 260 0 0,-21 5 250 0 0,-1 1 117 0 0,7 2 2748 0 0,0 7-3337 0 0,2-5-1256 0 0,3 0-1706 0 0,-11-4-434 0 0</inkml:trace>
  <inkml:trace contextRef="#ctx0" brushRef="#br1" timeOffset="252188.363">3657 7179 11344 0 0,'0'0'256'0'0,"0"0"34"0"0,0 0 21 0 0,0 0-35 0 0,0 0-156 0 0,0 0 13 0 0,0 0 25 0 0,0 0 2 0 0,-11-4 2041 0 0,-19-20 173 0 0,29 11-2084 0 0,-30-56 620 0 0,24 54-827 0 0,-2 1 0 0 0,0 0-1 0 0,0 0 1 0 0,-2 1 0 0 0,1 1-1 0 0,-2-1 1 0 0,1 2 0 0 0,-2 0-1 0 0,-1-1-82 0 0,-53-29-450 0 0,-30-24-5489 0 0,79 48 921 0 0</inkml:trace>
  <inkml:trace contextRef="#ctx0" brushRef="#br1" timeOffset="252579.772">3200 6566 14544 0 0,'0'0'330'0'0,"0"0"45"0"0,0 0 20 0 0,0 0-39 0 0,-17-11 854 0 0,16 11-915 0 0,1 0 7 0 0,-17-21 1458 0 0,-61-104 887 0 0,17 51-2518 0 0,41 59-705 0 0,14 5-2014 0 0,6 6 1100 0 0</inkml:trace>
  <inkml:trace contextRef="#ctx0" brushRef="#br1" timeOffset="253443.192">4892 6210 10912 0 0,'0'0'248'0'0,"0"0"34"0"0,0 0 20 0 0,0 0-38 0 0,0 0-160 0 0,0 0-40 0 0,0 0 12 0 0,0 0 52 0 0,0 0 28 0 0,0 0 4 0 0,-1 20 1888 0 0,-7 19-494 0 0,4-25-1005 0 0,2-5-374 0 0,1-1 0 0 0,-1 1 0 0 0,-1 0 0 0 0,1-1 0 0 0,-2 0-1 0 0,1 0 1 0 0,-1 0 0 0 0,0 0 0 0 0,-1 0 0 0 0,1-1-1 0 0,-2 1 1 0 0,0 0-175 0 0,-17 28 278 0 0,-137 216 276 0 0,150-234-1025 0 0,3-5-4982 0 0,1-5-512 0 0</inkml:trace>
  <inkml:trace contextRef="#ctx0" brushRef="#br1" timeOffset="253690.087">4669 6761 10120 0 0,'2'44'808'0'0,"0"-34"-657"0"0,-2 0 1 0 0,1 0-1 0 0,-1-1 0 0 0,0 1 1 0 0,-1 0-1 0 0,0 0 1 0 0,-1 0-1 0 0,0-1 0 0 0,-2 5-151 0 0,-15 51 1719 0 0,17-59-1597 0 0,-13 23-3856 0 0,6-20-727 0 0</inkml:trace>
  <inkml:trace contextRef="#ctx0" brushRef="#br1" timeOffset="253953.157">4208 7612 15176 0 0,'0'0'340'0'0,"0"0"50"0"0,0 0 26 0 0,0 0-44 0 0,-2 0-241 0 0,-4 0-117 0 0,4 1-15 0 0,1 0 0 0 0,-1-1 0 0 0,1 1 0 0 0,-1 0 0 0 0,1 0 0 0 0,0 0 0 0 0,-1 0-1 0 0,1 0 1 0 0,0 1 0 0 0,0-1 0 0 0,0 0 0 0 0,0 1 0 0 0,0-1 0 0 0,0 0-1 0 0,0 1 1 0 0,0-1 0 0 0,1 1 0 0 0,-1-1 0 0 0,0 1 0 0 0,1 0 0 0 0,-1-1 0 0 0,1 1-1 0 0,0 0 1 0 0,0-1 0 0 0,-1 1 0 0 0,1 0 0 0 0,0 0 1 0 0,0 0 32 0 0,-16 67 14 0 0,15-50-1099 0 0,1-17-3760 0 0,0-2 3032 0 0</inkml:trace>
  <inkml:trace contextRef="#ctx0" brushRef="#br1" timeOffset="256117.536">6068 7819 18055 0 0,'0'0'407'0'0,"0"0"60"0"0,0 0 23 0 0,0-8 105 0 0,-14-25-442 0 0,-16-15 1909 0 0,1-1-940 0 0,-8-44-242 0 0,-36-17-845 0 0,33 59-1172 0 0,-19-20-5960 0 0,-9 4 761 0 0,58 62 5408 0 0</inkml:trace>
  <inkml:trace contextRef="#ctx0" brushRef="#br1" timeOffset="256406.217">5645 7175 18055 0 0,'0'0'407'0'0,"0"0"60"0"0,0 0 23 0 0,0 0-50 0 0,-2 0-285 0 0,-4 0-122 0 0,-11-4 414 0 0,12 2-546 0 0,0 0-1 0 0,1-1 1 0 0,-1 1-1 0 0,1-1 1 0 0,0 0 0 0 0,0 0-1 0 0,0 0 1 0 0,0 0-1 0 0,0-1 1 0 0,1 1-1 0 0,-1-1 1 0 0,1 0 0 0 0,0 0-1 0 0,0-1 1 0 0,1 1-1 0 0,-1 0 1 0 0,1-1 0 0 0,0 0-1 0 0,0 1 1 0 0,0-1-1 0 0,1 0 1 0 0,0 0-1 0 0,-1-5 100 0 0,-20-50-5345 0 0,16 41 3707 0 0</inkml:trace>
  <inkml:trace contextRef="#ctx0" brushRef="#br1" timeOffset="256687.465">5411 6806 11072 0 0,'0'0'324'0'0,"-7"-5"114"0"0,-44-39 3696 0 0,50 43-3808 0 0,-17-19 1143 0 0,-11-61 129 0 0,13 24-352 0 0,-15 10-27 0 0,20 25-844 0 0,-25-34-297 0 0,22 43-18 0 0,-22-31 400 0 0,33 37-374 0 0,-1 1 0 0 0,-1-1 0 0 0,1 1 0 0 0,-1-1 0 0 0,0 1-1 0 0,0 1 1 0 0,-1-1 0 0 0,0 1 0 0 0,0 0 0 0 0,0 0 0 0 0,-1 1 0 0 0,1 0 0 0 0,-1 0-1 0 0,0 0 1 0 0,-2 0-86 0 0,-4-4-2397 0 0,13 8-5421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4:43.50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0 410 14368 0 0,'0'0'330'0'0,"0"0"45"0"0,6-3 362 0 0,56-22-603 0 0,-11 22 380 0 0,-2 19 2170 0 0,-7-4-2475 0 0,-12-11-583 0 0,24-2-1228 0 0,-19-12-4512 0 0,-21 5 3989 0 0</inkml:trace>
  <inkml:trace contextRef="#ctx0" brushRef="#br0" timeOffset="265.404">383 338 11488 0 0,'0'0'264'0'0,"0"0"34"0"0,0 0 20 0 0,0 0-41 0 0,0 0-102 0 0,0 0 242 0 0,0 0 126 0 0,-2-2 29 0 0,-32-29 2003 0 0,29 22-2152 0 0,-35-31 402 0 0,-11-21 595 0 0,-9-24-1216 0 0,9 16-2706 0 0,38 49-1803 0 0,-1 0-1295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7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4464 0 0,'0'0'99'0'0,"0"0"11"0"0,0 0 10 0 0,0-2-14 0 0,0-3-29 0 0,0 3 210 0 0,0 2 83 0 0,0 0 13 0 0,0 0 9 0 0,0 0 34 0 0,0 0 20 0 0,0 0 2 0 0,0 0-20 0 0,1 15 2904 0 0,-2 54-624 0 0,1-68-2648 0 0,0 7 84 0 0,-13 19 801 0 0,4-9-482 0 0,0 9-353 0 0,8-4 233 0 0,-3 57-135 0 0,8-36-198 0 0,-4 45-10 0 0,4-69 0 0 0,-7-6 0 0 0,-3 69 196 0 0,3-76-173 0 0,2 11 30 0 0,-3 54 11 0 0,0 72 195 0 0,4-56 298 0 0,8-32-18 0 0,1-2-526 0 0,-9 133 515 0 0,10-139-298 0 0,9 8-17 0 0,-5-16-96 0 0,-2 13-141 0 0,-7-28 703 0 0,8 14-654 0 0,-4-18-174 0 0,19 20 290 0 0,-19-20-141 0 0,24 47 0 0 0,7-3 128 0 0,0 4 96 0 0,-3-9-96 0 0,-8-19-117 0 0,-17-12 224 0 0,21 27-225 0 0,3-16-186 0 0,13 13 316 0 0,-39-36-20 0 0,7 2 95 0 0,-16-18-136 0 0,-1-1 9 0 0,0 0 5 0 0,0 0-5 0 0,0 0-9 0 0,0 0-13 0 0,0 0 13 0 0,0 0 54 0 0,0 0-1 0 0,0 0-4 0 0,0 0-44 0 0,0 0-172 0 0,0 0-26 0 0,0 0 47 0 0,0 0 152 0 0,0 0 22 0 0,0 0-47 0 0,0 0-147 0 0,0 0-19 0 0,0 0 2 0 0,0 0-27 0 0,0 0-12 0 0,0 0-1 0 0,0 0-173 0 0,0 0-730 0 0,0 0-323 0 0,0 0-64 0 0</inkml:trace>
  <inkml:trace contextRef="#ctx0" brushRef="#br0" timeOffset="1731.336">278 1941 2056 0 0,'0'0'160'0'0,"0"0"169"0"0,0 0 78 0 0,0 0 10 0 0,0 0 10 0 0,0 0 17 0 0,0 0 4 0 0,0 0 0 0 0,0 0-35 0 0,0 0-145 0 0,0 0-63 0 0,0 0-11 0 0,0 0 16 0 0,0 0 78 0 0,0 0 31 0 0,0 0 8 0 0,0 0-9 0 0,0 0-39 0 0,0 0-20 0 0,0 0-3 0 0,0 0 13 0 0,0 0 56 0 0,0 0 25 0 0,0 0 2 0 0,0 0-30 0 0,0 0-122 0 0,0 0-52 0 0,0 0-10 0 0,4-6 1260 0 0,1 23-1255 0 0,-4-15-10 0 0,-1-2 25 0 0,0 0 2 0 0,0 0 16 0 0,0 0 69 0 0,0 0 38 0 0,0 0 5 0 0,0 0-27 0 0,0 0-110 0 0,0 0-45 0 0,0 0-8 0 0,0 0 0 0 0,0 0 12 0 0,0 0 2 0 0,9 4 376 0 0,13 61 728 0 0,20 31-1152 0 0,-21-48-54 0 0,25 46 226 0 0,-36-58-229 0 0,5 6-21 0 0,7 3 212 0 0,-14-29-124 0 0,-2-12-63 0 0,1 0 32 0 0,-6 2-22 0 0,17 6 175 0 0,-18-11-127 0 0,0-1 5 0 0,0 0 27 0 0,0 0 48 0 0,0 0 13 0 0,1-1 4 0 0,2-5-15 0 0,-2 4-80 0 0,17-34 107 0 0,-4-3-118 0 0,13-43 312 0 0,-5 5-169 0 0,5-44-70 0 0,-17 86-1225 0 0,-10 32-85 0 0,0-3-337 0 0</inkml:trace>
  <inkml:trace contextRef="#ctx0" brushRef="#br0" timeOffset="12243.116">876 1998 4808 0 0,'0'0'101'0'0,"0"0"22"0"0,0 0 8 0 0,0 0 31 0 0,0 0 93 0 0,0 0 38 0 0,0 0 10 0 0,0 0 1 0 0,0 0 0 0 0,0 0 0 0 0,0 0 0 0 0,0 0 14 0 0,0 0 64 0 0,0 0 30 0 0,0 0 4 0 0,-11 1 1013 0 0,4 1-1386 0 0,1-1-43 0 0,-2 0 0 0 0,3 1 0 0 0,-1-1 0 0 0,-1-1 0 0 0,2 0 13 0 0,4 0 92 0 0,1 0 171 0 0,0 0 51 0 0,0 0 8 0 0,0 0-35 0 0,0 0-152 0 0,0 0-70 0 0,0 0-12 0 0,0 0-2 0 0,0 0 0 0 0,0 0 0 0 0,0 0 0 0 0,0 0 18 0 0,0 0 78 0 0,0 0 31 0 0,0 0 8 0 0,0 0 5 0 0,0 0 17 0 0,0 0 10 0 0,0 0 1 0 0,0 0-14 0 0,0 0-56 0 0,0 0-30 0 0,0 0-4 0 0,0 0 5 0 0,0 0 23 0 0,-7 17 1968 0 0,5-1-1250 0 0,-6 15-543 0 0,4-13-211 0 0,-15 87 304 0 0,9-15-411 0 0,-2 13 41 0 0,10-58 20 0 0,0-41-58 0 0,0 5 476 0 0,3-14 536 0 0,-1-26-1028 0 0,13-50-24 0 0,-5 7 24 0 0,-7-34 128 0 0,-1 74-128 0 0,14-5-64 0 0,-10 33 60 0 0,1 1 0 0 0,0 1 0 0 0,0-1 0 0 0,0 1 0 0 0,1-1 0 0 0,-1 1 0 0 0,1 1 0 0 0,0-1 0 0 0,0 1 0 0 0,0 0 0 0 0,4 0 4 0 0,48-17 388 0 0,-21 18-388 0 0,-34 2 4 0 0,-1 1 0 0 0,1-1 0 0 0,0 1-1 0 0,0 0 1 0 0,-1-1 0 0 0,1 1 0 0 0,-1 0-1 0 0,1 0 1 0 0,-1 1 0 0 0,1-1-1 0 0,-1 0 1 0 0,0 1 0 0 0,0 0 0 0 0,1-1-1 0 0,-1 1 1 0 0,0 0 0 0 0,-1 0 0 0 0,1 0-1 0 0,0 0 1 0 0,1 3-4 0 0,-2-2 22 0 0,0 0-1 0 0,0 0 1 0 0,0 0 0 0 0,-1 1-1 0 0,1-1 1 0 0,-1 0 0 0 0,1 1-1 0 0,-1-1 1 0 0,-1 0 0 0 0,1 1-1 0 0,0-1 1 0 0,-1 0 0 0 0,1 0-1 0 0,-1 1 1 0 0,0-1 0 0 0,0 0-1 0 0,0 0 1 0 0,-1 0 0 0 0,1 0-1 0 0,-1 0 1 0 0,0 0 0 0 0,1 0-1 0 0,-1-1 1 0 0,-1 1-22 0 0,2-1 15 0 0,-13 22 66 0 0,-5-5-68 0 0,-1 2-13 0 0,12-15 0 0 0,-26 9 147 0 0,-7-10 257 0 0,12-1-419 0 0,13-4 98 0 0,15 0-51 0 0,1 0-85 0 0,0 0-65 0 0,0 0-11 0 0,1 0 29 0 0,12 0 330 0 0,-4-1-256 0 0,1 1 0 0 0,0 1 0 0 0,-1-1 0 0 0,1 1 0 0 0,-1 1-1 0 0,1 0 1 0 0,-1 0 0 0 0,7 4 26 0 0,5 2 30 0 0,-15-7-75 0 0,-1 0 0 0 0,1 1 0 0 0,-1 0 0 0 0,1 0 0 0 0,-1 0 0 0 0,0 1-1 0 0,0 0 1 0 0,0 0 0 0 0,0 0 0 0 0,0 1 0 0 0,-1-1 0 0 0,1 1 0 0 0,-1 0-1 0 0,0 1 1 0 0,0-1 0 0 0,-1 1 0 0 0,4 4 45 0 0,-3 6-224 0 0,-2-12 206 0 0,-1-1 0 0 0,0 1 0 0 0,0 0 1 0 0,-1 0-1 0 0,1 0 0 0 0,0 0 0 0 0,-1 0 1 0 0,0-1-1 0 0,0 1 0 0 0,0 0 0 0 0,0 0 0 0 0,0 0 1 0 0,-1 0-1 0 0,1 0 0 0 0,-1 0 0 0 0,1 0 0 0 0,-2 1 18 0 0,-39 60-18 0 0,7-29 28 0 0,-3 0 12 0 0,34-32 28 0 0,0 0 0 0 0,-1 1 0 0 0,1-2 0 0 0,0 1 0 0 0,-1 0 0 0 0,0-1 0 0 0,0 1 0 0 0,1-1 0 0 0,-1 0 0 0 0,-1 0 0 0 0,1-1 0 0 0,0 1 0 0 0,-3 0-50 0 0,-49 20 904 0 0,-7-26-661 0 0,26 21-1178 0 0,32-17-1621 0 0,5 0 1044 0 0</inkml:trace>
  <inkml:trace contextRef="#ctx0" brushRef="#br0" timeOffset="13450.916">1204 2083 7856 0 0,'0'0'174'0'0,"0"0"29"0"0,0 0 13 0 0,0 0 44 0 0,0 0 156 0 0,0 0 61 0 0,0 0 17 0 0,0 0 0 0 0,0 0-4 0 0,0 0-2 0 0,1 6 1352 0 0,1 55 578 0 0,-5-30-1587 0 0,-17 77-125 0 0,-6 15-319 0 0,3 1 26 0 0,23-122-353 0 0,0-2 16 0 0,0 0 12 0 0,0 0-12 0 0,0 0-28 0 0,0-3-101 0 0,4-49-224 0 0,6-13 147 0 0,3-55-514 0 0,6 19 404 0 0,-5 63 240 0 0,-9 20 60 0 0,12-23 482 0 0,-7 28-297 0 0,39-11 1204 0 0,11 36-713 0 0,-56-11-740 0 0,0 0-1 0 0,0 1 0 0 0,0-1 1 0 0,0 1-1 0 0,-1 0 1 0 0,1 0-1 0 0,-1 0 0 0 0,1 1 1 0 0,-1-1-1 0 0,0 1 0 0 0,0-1 1 0 0,0 1-1 0 0,0 0 0 0 0,0 1 1 0 0,-1-1-1 0 0,0 0 0 0 0,1 1 1 0 0,-1-1-1 0 0,0 1 0 0 0,-1 0 1 0 0,1-1-1 0 0,-1 1 1 0 0,1 0-1 0 0,-1 0 0 0 0,0 0 1 0 0,-1 0-1 0 0,1 0 0 0 0,-1 0 1 0 0,1 4 4 0 0,3 77-546 0 0,-8-37 338 0 0,3-37 233 0 0,0 1 0 0 0,-1-1-1 0 0,0 0 1 0 0,0 0-1 0 0,-1 0 1 0 0,-1 0 0 0 0,0 0-1 0 0,0-1 1 0 0,-1 1 0 0 0,0-1-1 0 0,-1-1 1 0 0,0 1-1 0 0,-3 2-24 0 0,-1-3 106 0 0,0 1 0 0 0,-1-2-1 0 0,0 0 1 0 0,0 0 0 0 0,-1-1-1 0 0,1 0 1 0 0,-2-1-1 0 0,1-1 1 0 0,-10 4-106 0 0,-106 15 339 0 0,96-21-325 0 0,-39 0-111 0 0,41-6-5827 0 0,16 0-486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7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 8592 0 0,'0'0'250'0'0,"0"0"4"0"0,0 0-70 0 0,0 0 296 0 0,0 0 146 0 0,0 0 29 0 0,4 13 1970 0 0,-4 15 676 0 0,9-15-2334 0 0,3 66 1377 0 0,-6-37-1823 0 0,-2 10-73 0 0,0-3 32 0 0,2-1-224 0 0,-2-8-72 0 0,-3 13 1763 0 0,-1-52-1878 0 0,0-1-31 0 0,0 0-106 0 0,0 0-20 0 0,0 0-7 0 0,0 0-56 0 0,0 0-29 0 0,0 0-4 0 0,0 0-180 0 0,0 0-756 0 0,0 0-332 0 0,0 0-68 0 0</inkml:trace>
  <inkml:trace contextRef="#ctx0" brushRef="#br0" timeOffset="1532.144">265 880 6072 0 0,'0'0'133'0'0,"0"0"23"0"0,0 0 12 0 0,0 0 99 0 0,0 0 386 0 0,3 3 641 0 0,-3-1 4905 0 0,-44 29-3039 0 0,-66 39-1055 0 0,74-39-1906 0 0,-10 19 332 0 0,33-33-437 0 0,9-11-94 0 0,5 0 0 0 0,2-4 0 0 0,0 1 0 0 0,1-1 0 0 0,-1 0 0 0 0,1-1 0 0 0,-1 1 0 0 0,1-1 0 0 0,-1 1 0 0 0,1-1 0 0 0,0 0 0 0 0,0 0 0 0 0,0-1 0 0 0,0 1 0 0 0,-1-1 0 0 0,1 0 0 0 0,0 0 0 0 0,4 0 0 0 0,16 2 0 0 0,94 20-66 0 0,-50 24-888 0 0,-50-23 254 0 0,-46 19 444 0 0,-21-6 504 0 0,3-16 264 0 0,-23 4 144 0 0,-3-16-232 0 0,41-4-424 0 0,27-3-318 0 0,-3-1-421 0 0,4-1-2714 0 0,3 1 1756 0 0</inkml:trace>
  <inkml:trace contextRef="#ctx0" brushRef="#br0" timeOffset="2288.092">379 934 9520 0 0,'0'0'276'0'0,"0"0"2"0"0,0 0-95 0 0,0 0 261 0 0,0 0 131 0 0,0 0 29 0 0,0 0-6 0 0,0 0-38 0 0,0 0-14 0 0,0 0-2 0 0,0 0-11 0 0,0 0-44 0 0,0 0-17 0 0,0 0-6 0 0,0 0-11 0 0,0 0-33 0 0,0 0-20 0 0,0 0-2 0 0,9 8 416 0 0,41 20 592 0 0,-4 8-1408 0 0,7 50-14 0 0,-34-10-316 0 0,-24-31 240 0 0,4-38 90 0 0,0 0 1 0 0,0-1-1 0 0,-1 1 1 0 0,0-1-1 0 0,-1 1 0 0 0,1-1 1 0 0,-1 0-1 0 0,0 0 1 0 0,0 0-1 0 0,-1 0 1 0 0,0 0-1 0 0,0-1 1 0 0,0 0-1 0 0,-1 0 0 0 0,-1 2 0 0 0,4-6 6 0 0,0 0 0 0 0,0 0 0 0 0,-1 0 0 0 0,1 0 0 0 0,0-1 0 0 0,0 1 0 0 0,-1 0 0 0 0,1-1 0 0 0,0 0 0 0 0,-1 1-1 0 0,1-1 1 0 0,0 0 0 0 0,-1 0 0 0 0,1-1 0 0 0,0 1 0 0 0,-1 0 0 0 0,1-1 0 0 0,0 1 0 0 0,0-1 0 0 0,-1 0 0 0 0,1 0-1 0 0,0 0 1 0 0,-2-1-6 0 0,-63-40 210 0 0,52 23-133 0 0,2 2-64 0 0,12 15-22 0 0,1-1 0 0 0,-1 0 0 0 0,1 0 0 0 0,0 1 0 0 0,0-1 0 0 0,0 0 0 0 0,1 1 0 0 0,-1-1 0 0 0,1 0 0 0 0,-1 0 0 0 0,1 1 0 0 0,0-1 0 0 0,0 1 0 0 0,0-1 0 0 0,0 1 0 0 0,1-1 0 0 0,-1 1 0 0 0,0 0 0 0 0,1 0 0 0 0,0-1 0 0 0,0 1 0 0 0,0 0 0 0 0,-1 1 0 0 0,2-1 0 0 0,-1 0 0 0 0,0 0 0 0 0,0 1 0 0 0,1-1 0 0 0,-1 1 0 0 0,0 0 0 0 0,1 0 0 0 0,2-1 9 0 0,100-50-104 0 0,-57 35-53 0 0,-24 24-499 0 0,-16-1-2272 0 0,-4-2 1598 0 0</inkml:trace>
  <inkml:trace contextRef="#ctx0" brushRef="#br0" timeOffset="2786.194">753 938 9416 0 0,'0'0'208'0'0,"0"0"33"0"0,0 0 16 0 0,12 5 5469 0 0,-43 55-2431 0 0,14-3-2073 0 0,16 45-766 0 0,5-43-438 0 0,10 10-18 0 0,-13-61-10 0 0,2-1-46 0 0,-2-2 65 0 0,-3-5-5658 0 0,-9-4 3932 0 0</inkml:trace>
  <inkml:trace contextRef="#ctx0" brushRef="#br0" timeOffset="3527.065">1049 1246 8840 0 0,'0'0'197'0'0,"0"0"24"0"0,-1 7 230 0 0,-16 17 1832 0 0,17-24-1665 0 0,0 0 20 0 0,-46-4 3600 0 0,-18-45-2525 0 0,59 44-1618 0 0,0 0 0 0 0,1-1-1 0 0,-1 1 1 0 0,1-1 0 0 0,0 0-1 0 0,1-1 1 0 0,0 1 0 0 0,-1-1-1 0 0,2 1 1 0 0,-1-1 0 0 0,1-2-95 0 0,-6-11 31 0 0,8 16-30 0 0,2-17-3 0 0,-2 17-25 0 0,1-1 0 0 0,1 0 0 0 0,-1 1 0 0 0,1-1 0 0 0,-1 1 0 0 0,1 0-1 0 0,1-1 1 0 0,-1 1 0 0 0,0 0 0 0 0,1 0 0 0 0,0 0 0 0 0,0 1 0 0 0,0-1-1 0 0,1 1 1 0 0,-1 0 0 0 0,1 0 0 0 0,3-3 27 0 0,-3 2 193 0 0,38-23 427 0 0,-37 24-620 0 0,0 0-1 0 0,0 1 1 0 0,1 0-1 0 0,-1-1 0 0 0,1 2 1 0 0,0-1-1 0 0,-1 1 0 0 0,1 0 1 0 0,0 0-1 0 0,0 0 1 0 0,0 1-1 0 0,0 0 0 0 0,0 0 1 0 0,0 1-1 0 0,4 0 1 0 0,49 8-15 0 0,1 22 15 0 0,-42-13 0 0 0,-8 2 160 0 0,-10 12 16 0 0,-2-22-61 0 0,-1-1-1 0 0,0 0 1 0 0,-1 1-1 0 0,0-1 0 0 0,-1-1 1 0 0,0 1-1 0 0,0-1 1 0 0,-1 1-1 0 0,0-2 0 0 0,-2 4-114 0 0,-19 20 0 0 0,20-26-1 0 0,1 0 27 0 0,0 0 1 0 0,0-1-1 0 0,-1 0 1 0 0,1 0 0 0 0,-1 0-1 0 0,0-1 1 0 0,0 0-1 0 0,0 0 1 0 0,-1-1-1 0 0,-1 1-26 0 0,-63 0 128 0 0,45-10-941 0 0,22-5-2064 0 0,0-1-4000 0 0</inkml:trace>
  <inkml:trace contextRef="#ctx0" brushRef="#br0" timeOffset="4253.59">1195 507 11344 0 0,'0'0'256'0'0,"0"0"34"0"0,0 0 21 0 0,0 0-35 0 0,-4 5-104 0 0,-23 27 4186 0 0,26-32-3910 0 0,1 22 4251 0 0,0-20-4510 0 0,4 42 959 0 0,-8-2-520 0 0,8 197-356 0 0,0-149-272 0 0,-4 58 0 0 0,-17-20 0 0 0,7-54-72 0 0,6-32 130 0 0,4-42-128 0 0,0 0 2 0 0,0 3 614 0 0,0-2-2648 0 0,0 0-4652 0 0,0-1-103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22:07:50.26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42 26 5344 0 0,'0'0'157'0'0,"0"0"46"0"0,0 0 106 0 0,0 0 47 0 0,0 0 11 0 0,0 0-43 0 0,-2 0-179 0 0,-4 0-49 0 0,4 0 15 0 0,2 0-13 0 0,0 0-8 0 0,0 0 22 0 0,0 0 101 0 0,0 0 47 0 0,0 0 11 0 0,0 0 33 0 0,0 0 134 0 0,0 0 61 0 0,0 0 12 0 0,0 0-10 0 0,0 0-42 0 0,0 0-13 0 0,-6-5 1100 0 0,5 5-1459 0 0,1-1 0 0 0,-1 1 0 0 0,0 0 0 0 0,0 0 1 0 0,0 0-1 0 0,1-1 0 0 0,-1 1 0 0 0,0 0 0 0 0,0 0 0 0 0,0 0 1 0 0,0 0-1 0 0,1 0 0 0 0,-1 0 0 0 0,0 1 0 0 0,0-1 1 0 0,0 0-1 0 0,0 0 0 0 0,1 1 0 0 0,-1-1 0 0 0,0 0 1 0 0,0 1-1 0 0,1-1 0 0 0,-1 1 0 0 0,0-1 0 0 0,0 1 1 0 0,1-1-1 0 0,-1 1 0 0 0,1-1 0 0 0,-1 1 0 0 0,0 0 0 0 0,1-1 1 0 0,-1 1-1 0 0,1 0-87 0 0,-1 0 107 0 0,1-1-3 0 0,0 0-4 0 0,0 0-18 0 0,0 0-9 0 0,0 0-1 0 0,0 0 2 0 0,0 0 4 0 0,0 0 2 0 0,0 0 0 0 0,0 0-1 0 0,0 0-6 0 0,0 0-1 0 0,0 0 0 0 0,0 0 0 0 0,2-1-12 0 0,18-2-48 0 0,25-9-12 0 0,-11 8 0 0 0,-17 3-53 0 0,29-6-118 0 0,-28 5 54 0 0,37 3 248 0 0,-28-2-251 0 0,69 2-142 0 0,41 16 97 0 0,-83-1 23 0 0,-8-5 10 0 0,-1 2-114 0 0,20-5-883 0 0,9-4 1112 0 0,-24-8 17 0 0,49-4 0 0 0,-20-9-190 0 0,25 10 180 0 0,-55 4 74 0 0,7 2-128 0 0,-12 0 216 0 0,-29 6 464 0 0,-3-1 923 0 0,-48 7-3360 0 0,27-11-3641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4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5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4">19409 3696 2322,'37'-12'2967,"-13"12"129,-1 0-2064,-5 3 0,9 6 0,-3-4-258,6 4-129,1-1-1677,6 1-1806,-5-9-258,9 1-387</inkml:trace>
  <inkml:trace contextRef="#ctx0" brushRef="#br0" timeOffset="11048.631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1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">16498 7479 774,'0'0'3612,"0"0"258,0 0-1806,-6-14-645,6 14-129,0 0-129,8-1-129,-8 1-258,0 0 129,0 0-387,14 4-129,-14-4-129,8 16-129,-6-5-258,-2-11-516,8 26-2451,-3-7-1161,-5-3-258,1 6-129</inkml:trace>
  <inkml:trace contextRef="#ctx0" brushRef="#br0" timeOffset="56484.229">16500 7945 1677,'0'0'3612,"5"15"258,-5-15-903,0 0-2838,0 0-129,0 0-129,0 0-258,6 12-2064,-6-12-1290,0 0 0</inkml:trace>
  <inkml:trace contextRef="#ctx0" brushRef="#br0" timeOffset="56756.246">16557 8511 2580,'14'7'3354,"-14"-7"-1290,12-3-774,-12 3-387,0 0-774,11-14-1548,-11 14-2193,0 0 258</inkml:trace>
  <inkml:trace contextRef="#ctx0" brushRef="#br0" timeOffset="57048.261">16508 9119 516,'0'19'3741,"1"-5"258,-1-14-129,0 0-2967,0 0-645,13-2 0,-13 2 0,15-6-516,-15 6 0,16-4-903,-16 4-2451,14-9-258,-1 6 0</inkml:trace>
  <inkml:trace contextRef="#ctx0" brushRef="#br1" timeOffset="74263.245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">19892 8558 2451,'21'-3'3870,"-21"3"129,15-17-2322,0 13-516,0-6 0,8 3-129,-2-3-645,5 5 0,4-2-387,0 2-129,7 4-645,-2-2-2322,3-3-774,5 6-516,-9-7 517</inkml:trace>
  <inkml:trace contextRef="#ctx0" brushRef="#br1" timeOffset="75944.343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1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">21094 9694 645,'0'0'2064,"0"0"0,17-3 0,-3 1 129,-1-7-129,6 8-387,-3-8-387,9 7-516,-7-1 0,8 3-258,-1 0 0,1 0-387,-1 5 0,1-1 0,0 2-129,0-4 0,-1 5-258,-4-7-387,2 3-1161,-2 1-2322,-9-6-258,2-2 129</inkml:trace>
  <inkml:trace contextRef="#ctx0" brushRef="#br1" timeOffset="85719.901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2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2">23647 9682 1806,'-5'17'3741,"5"-17"-1032,0 12-258,0-12-387,11 0-387,-2-8-129,7 8-258,-2-13-387,7 8-129,-4-6-258,4 5-258,-1-1-129,0 2-129,0 5-516,-5-3-774,5 3-2709,-3 4-516,-6-4-129,4 5 0</inkml:trace>
  <inkml:trace contextRef="#ctx0" brushRef="#br1" timeOffset="96263.505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1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2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2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79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">23442 13021 1806,'-11'0'4257,"11"0"516,0 0-2322,8-2-129,-8 2-387,26-3-258,-12-4-387,13 7-387,-5-3-129,6 2-387,-2 0-387,2 1-129,3 0-258,-4 0-516,7 7-1806,-4 1-1806,-5-4-258,1 6-387</inkml:trace>
  <inkml:trace contextRef="#ctx0" brushRef="#br1" timeOffset="148019.466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">19238 14175 3483,'0'0'4644,"7"1"-516,-7-1-1548,27 0-258,-13-6-387,15 6-645,-3-4-387,8 2-129,-1-3-516,4 0 0,-2 2-258,-1 2 0,-2 1-387,-7-4-645,1 5-645,-8 1-2580,-6-2-258,0 0-387,-12 0 129</inkml:trace>
  <inkml:trace contextRef="#ctx0" brushRef="#br1" timeOffset="148795.51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8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4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4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5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">20970 14996 645,'-11'-1'4257,"11"1"258,0 0 0,0 0-2580,0 0-129,19 0-258,-19 0-258,34-1-387,-14-9-129,13 8-258,-1-6-258,6 3-258,2 2-258,-3-4-1032,5 3-2967,0 2-516,-7-4-258,-2 4-129</inkml:trace>
  <inkml:trace contextRef="#ctx0" brushRef="#br1" timeOffset="161159.21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">22990 15135 2580,'0'0'4902,"0"0"-129,0 0 0,-3 13-2838,3-13-387,0 17-387,0-17-258,0 31-387,-1-11-129,1 9-129,0-5-129,0 1 0,0-3-129,1-6-258,5 4-903,-6-20-2709,0 0-774,0 0-516,12-11-258</inkml:trace>
  <inkml:trace contextRef="#ctx0" brushRef="#br1" timeOffset="163195.332">23046 14825 3096,'1'-30'4644,"-1"30"-129,2-15-258,-2 15-2838,0 0-645,11 6-1032,-11-6-2193,0 19-1677,8-2-258,-8-17-516</inkml:trace>
  <inkml:trace contextRef="#ctx0" brushRef="#br1" timeOffset="163839.37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2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7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3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-191903.141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-176723.274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-175483.203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-174963.173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-174219.129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-173798.105">9585 3408 2967,'-8'16'3741,"3"2"-258,5-4-2322,-4-4 0,4 9 129,0-2-387,0 7 0,0-7-258,2 10 258,-2-9-387,6 6 0,-5-10 0,5 3-258,-3-5-129,0 0-258,-3-12-258,7 11-903,-7-11-2709,0 0-258,0 0-129,0 0-129</inkml:trace>
  <inkml:trace contextRef="#ctx0" brushRef="#br2" timeOffset="-173542.091">9650 3064 3096,'0'0'4257,"-10"12"-774,10 0 129,0-12-3483,-9 17-1161,8 0-1806,1-17-1032,0 25 0</inkml:trace>
  <inkml:trace contextRef="#ctx0" brushRef="#br2" timeOffset="-172739.045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-172010.003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-169766.875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-169058.834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-168698.814">10501 3309 1548,'10'-5'3612,"-10"5"516,5-15-1548,-5 15-1290,0 0 0,17-9 0,-17 9-387,21-9-258,-6 1-258,3 3-258,6-3-516,2-3-903,6 1-2709,5 2-129,-1-5-387</inkml:trace>
  <inkml:trace contextRef="#ctx0" brushRef="#br2" timeOffset="-167938.771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-166978.716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0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562 416 6,'0'0'13,"0"0"-7,-5-10-3,5 10 2,-9-6-1,9 6 0,-19-3 0,6 5 0,-6 4 0,-5 2 0,-7 6-2,-5 4 1,-6 5-1,-4 3 2,-1 6 1,-3 0 1,5 6 3,0-2-1,4 4 0,7-2 0,7 1-1,7-2-2,11 0-1,9-3-1,12-3-1,15-5-2,16-9-4,14-3-12,11-7-8,4-8-4,9-4 1,1-8 0</inkml:trace>
  <inkml:trace contextRef="#ctx0" brushRef="#br0" timeOffset="380">771 931 16,'-23'2'21,"2"-4"-2,1-5-1,4-8-3,3-4-4,6-8-4,8-2-2,6-5-3,8 0 0,6-1-2,9 0 0,7 1 0,6 7 0,4 5-1,-1 6 2,0 7-2,-3 4 2,-3 9-1,-2 7-1,-7 6 1,-6 6-1,-5 3 2,-6 3-1,-5 0 1,-4 2 1,-7-5 1,-4 2 2,-10-5-1,-2 1 1,-15-7 0,-4 1 0,-9-6-1,-4 0 0,-3-6-2,0 0-1,2-7-1,3-2-1,10-1-2,8-7-2,14 2-6,6-9-9,16-2-10,11-3 0,13-2 2,10-2 0</inkml:trace>
  <inkml:trace contextRef="#ctx0" brushRef="#br0" timeOffset="811">1449 559 17,'11'5'22,"-4"8"0,-11 0-4,-5 6-10,-2 5-3,-4 5 0,-2 3-1,-5 2 1,4 3-1,-2-3 0,3 0 1,6-6 0,11-2-1,8-12 0,13-6-2,13-12 0,10-8-1,9-8-1,8-5 0,-3-5 0,0-1 1,-6-1 0,-10 7 2,-12 0 1,-5 9 0,-13 1 1,-5 6-1,-7 9 0,-3-12 0,3 12-1,-13-7-3,13 7-5,-10-4-3,10 4-7,0 0-14,0 0-3,19-12 1,-7 2 0</inkml:trace>
  <inkml:trace contextRef="#ctx0" brushRef="#br0" timeOffset="1212">2080 622 22,'10'39'21,"-7"-6"-1,2 4-9,2-2-5,0-8-1,3-7-1,4-11 0,8-9 0,5-12 0,12-5 1,2-10-1,7-1 1,-2-4 0,3 3-1,-6-1-1,-3 10 1,-7 5-1,-8 9 1,-7 5 0,-5 9-2,-2 6 0,-6 6-1,0 8 0,1 2 1,-3 0 0,4 3 0,-4-1 1,4 1-1,-2-4 1,5-1-1,1-5 0,4-5-2,7-2-6,7-13-24,6-14-1,3-12-2,5-14 1</inkml:trace>
  <inkml:trace contextRef="#ctx0" brushRef="#br0" timeOffset="2624">3029 121 16,'6'-14'18,"-6"14"-1,0 0-12,11 19-5,-9-1 1,-3 14 1,-2 14 0,-7 13 1,-1 15 2,-5 10 0,2 9 0,-2 2 1,5-2-1,5-11-2,10-10 0,9-16-6,12-17-13,5-23-6,10-12 0,0-21-1</inkml:trace>
  <inkml:trace contextRef="#ctx0" brushRef="#br0" timeOffset="2924">2710 510 45,'-2'9'28,"11"-3"1,19-4-2,18-2-22,16-2-4,15-2-1,15-3 0,8-5-2,15 0-7,1-4-11,0-2-9,-2 0 2,-9-3-1</inkml:trace>
  <inkml:trace contextRef="#ctx0" brushRef="#br0" timeOffset="3235">4372 0 37,'0'0'21,"-19"6"-2,7-4-6,-9 9-17,-4 10-1,-8 7 3,-9 12 4,-6 13 3,-9 10 0,-2 15 3,-8 10 1,1 17-1,-1 4 0,9 7-1,5-3-2,15 0-2,13-8 1,18-6-3,14-11 1,19-11 0,16-10-1,13-10 0,13-8-3,6-15-4,11-7-19,0-6-3,0-10-2,0-10 1</inkml:trace>
  <inkml:trace contextRef="#ctx0" brushRef="#br0" timeOffset="3765">4500 1143 31,'0'0'25,"14"-13"0,-3-17-8,8-8-9,-1-14 0,7-8-2,3-13-3,5-5-1,3-5 0,1 4 0,1 4 1,-1 7-1,-2 9 0,-1 8 0,-5 12-1,-4 12-1,-5 9-1,-3 11 1,-2 12 0,-6 14-1,-2 13 1,-4 14 0,0 11 0,1 10 1,1 9 0,3 5 0,2 1 1,6-2-1,3-6 0,5-8-1,3-11-2,-2-10-2,-3-9-4,-4-13-8,-7-12-11,-11-11-3,2-9 3,-16-11-1</inkml:trace>
  <inkml:trace contextRef="#ctx0" brushRef="#br0" timeOffset="4116">4740 803 4,'-54'-21'22,"6"3"0,12 9-2,13 3-6,11 2-2,12 4-3,21-2-1,14 2-1,15-3-2,13 0-3,13-1-8,7 0-16,6-4-5,2 0 1,-4-2-1</inkml:trace>
  <inkml:trace contextRef="#ctx0" brushRef="#br0" timeOffset="4406">5428 885 67,'-14'10'31,"14"-10"-1,0 0-1,14 8-28,11-7-3,10 0 1,8 1 0,6-1 1,9 0 1,5-1-1,3 4 1,-2-3-1,-1 0-1,-1 0-4,-6-6-5,0 2-14,-6-4-5,-10-4-2,-8-5 2</inkml:trace>
  <inkml:trace contextRef="#ctx0" brushRef="#br0" timeOffset="4657">5997 658 28,'-4'11'23,"3"-2"-1,12 5 2,10-1-19,10 3-4,8-1 0,11 1 0,7-1 2,4-2 0,3 1 1,2-5-1,-2 0 1,-8-1-1,-4 0 0,-12-1-1,-7 0-1,-9 4-1,-10 3 1,-13 5-1,-11 4 2,-14 3 0,-9 5 2,-11 1-1,-8 4 2,-10 0-1,-2-1 0,-2-5-1,6-3 0,5-5-2,7-4-2,11-2-6,7-9-20,15-8-3,15 1-2,5-22 2</inkml:trace>
  <inkml:trace contextRef="#ctx0" brushRef="#br0" timeOffset="5217">7792 641 5,'-3'24'16,"-10"-4"1,-2 12-8,-7 8-2,-9 6 2,-5 7 2,-13-3 2,0 4-1,-9-10 1,2-1 0,-6-15-3,4-9-2,-1-16-4,5-15-5,7-12-3,0-16-3,9-5 0,1-9 0,11-1 1,3-1 1,9 7 3,4 7 2,6 7 3,4 13 0,6 8 0,7 11 0,3 8-1,8 11-1,4 7 1,9 9-1,8 7 1,10 8 0,8 4 1,7 2 0,3-2 0,4-1 0,-3-6 1,-2-5-1,-11-8 0,-8-6 0,-16-8-1,-8-5 0,-10-4-2,-9-4 0,-10-4-4,0 0-4,0 0-16,0 0-6,-7-12-1,-1 1 1</inkml:trace>
  <inkml:trace contextRef="#ctx0" brushRef="#br0" timeOffset="6249">7610 54 6,'-9'9'20,"9"-9"-1,10 8 1,3-6-12,8 2-6,3 2-2,7 5 3,3 0 1,5 6 1,2 2-1,6 8 1,-1 5-1,5 8 1,0 3-2,-1 4 0,-4 3-2,-6 4 0,-4 2 0,-9 4-1,-8 4 1,-10 6-1,-12 7 2,-10 4-1,-13 7 2,-8 1 0,-11-3 2,-5-2-1,-9-8 1,-1-6-1,-4-11-3,-3-6-23,-4-15-5,1-12-2,-5-13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56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1628 22,'0'0'21,"0"0"1,9 2 0,7-4-17,11-2-3,9-1 0,11 1 2,5-5 0,11 0 0,2-5 0,4 2 0,-2-4-3,-4 1-4,-6 0-8,-9 1-13,-12-5-1,-11 2 0,-18-7-1</inkml:trace>
  <inkml:trace contextRef="#ctx0" brushRef="#br0" timeOffset="230">10 1224 48,'-22'5'28,"22"-5"2,25 4-2,24-5-20,21-1-8,13-4-6,17 1-9,8-3-9,2-5-5,6-1 1,-16-4 0</inkml:trace>
  <inkml:trace contextRef="#ctx0" brushRef="#br0" timeOffset="671">1623 564 28,'0'0'23,"0"0"1,-12-5-1,1 5-18,-3 2-3,-4 5-1,-8 3 0,-3 4 1,-8 6 1,-3 6 1,-4 1 1,2 5 0,1-4 1,2 4-1,8-6 0,5 2-2,11-3-1,7-1 0,8-2-1,9-1-1,11 1-1,9-8-4,12 4-8,8-8-10,6-6-7,6-5 2,-1-7-1</inkml:trace>
  <inkml:trace contextRef="#ctx0" brushRef="#br0" timeOffset="991">1724 914 12,'-17'0'23,"7"-4"0,-1-6-3,6-5-5,6-3-6,7-6-3,9 0-2,6-1-2,8-1-1,3 0-1,4 8 1,0 7-1,-1 7 1,-5 6-1,-4 6 0,-9 5 0,-8 7 0,-7 7 2,-5 2-1,-6-1 2,-4 1-1,-7-3 2,1 0 1,-5-7 0,0-2 1,-4-10-1,1-3 0,-2-7-2,2-3-1,1-4-2,1-6-4,6 2-6,2-7-9,10 0-9,5 1-3,9-2 2,6 0 0</inkml:trace>
  <inkml:trace contextRef="#ctx0" brushRef="#br0" timeOffset="1392">2244 648 24,'-6'14'20,"-9"-10"0,5 4-8,-1 4-9,1 3 0,3 3 2,2 2 0,4 4 1,4-3 0,5 5 0,4-3 0,6-1-1,3-4-1,4-1 0,-1-6-1,3-4 0,-2-5 0,0-5 0,-5-6 0,-1-2 0,-9-7 0,-2 0 0,-5-3 0,-1 0-1,-4 0 0,0 0 0,-1 4-2,0 2 0,0 6-1,0-1-3,3 10-5,0 0-9,0 0-10,0 0-3,0 0 2,10-5-1</inkml:trace>
  <inkml:trace contextRef="#ctx0" brushRef="#br0" timeOffset="1732">2528 652 8,'0'0'19,"9"1"-1,-9-1-2,-1 11-9,2-2-4,0 2 0,2 3 0,-1-1 2,3 3 2,-4-3-1,3 2 2,-4-15 0,7 19 0,-7-19-1,19 9 0,-3-10-1,11-2-2,3-4 0,8-2-2,4-5-1,3 1 0,-3 0-1,-4 0 2,-9 3-2,-6 2 1,-7 2-1,-5 5 1,-11 1 1,8 14-1,-7-3 0,1 4-1,3 2 1,1 4 0,0 2 0,3-1 0,-1 1 0,2-2-1,3-2-2,-2-5-4,5-3-22,-3-4-2,3-8-1,-1-7 1</inkml:trace>
  <inkml:trace contextRef="#ctx0" brushRef="#br0" timeOffset="2413">3430 0 16,'0'0'16,"13"21"0,-8-3-12,1 6-3,-3 8 1,-3 9 1,-1 8 1,-8 11 1,-2 5 2,-5 0 0,3 4 2,0-3-2,5 1 0,4-8-1,7-3-2,4-12-1,11-7-3,3-8-3,-1-9-7,-1-12-13,-1-6-2,-8-12 0,-5-9 1</inkml:trace>
  <inkml:trace contextRef="#ctx0" brushRef="#br0" timeOffset="2664">3059 445 23,'-37'-10'21,"15"9"-3,10 5-2,12-4-4,19 12-4,10-6-3,12 3-1,9-2-1,8 2-4,10-2-5,-1-4-8,1-4-6,0-1-4,-9-7 0</inkml:trace>
  <inkml:trace contextRef="#ctx0" brushRef="#br0" timeOffset="2904">3946 207 14,'0'0'20,"8"10"-1,-8-10-1,0 0-13,10 8-5,-10-8 0,0 19 2,-9-1 1,-2 8 2,-6 9 1,-4 12 0,-14 10 0,-1 12 1,-7 6-1,2 7-1,1 1 0,9 3-1,5-5 0,14-2-1,12-12 0,15-7-2,18-11-1,8-11-8,15-11-16,10-13-4,3-16 0,3-14-1</inkml:trace>
  <inkml:trace contextRef="#ctx0" brushRef="#br0" timeOffset="3765">4006 1104 5,'-14'6'20,"14"-6"0,0 0-7,0-15-2,12-5-1,6-13 0,9-5-2,7-13-1,8-8-3,3-8 0,5 2 0,-2-4-1,1 2-1,-3 8 0,-2 6-1,-10 8 1,-3 12 1,-10 6 0,-2 11-1,-8 5 1,-11 11-2,13 1 0,-14 13 0,0 10-2,-1 7 1,0 12 0,1 6 0,2 7 0,1 7 1,0 0 0,5-3-1,-2-6 1,3-2 0,0-9-1,1-5-2,-1-4-3,0-13-5,-2-1-5,-7-10-11,1-10-2,-22-6 0,-1-9 1</inkml:trace>
  <inkml:trace contextRef="#ctx0" brushRef="#br0" timeOffset="4156">4150 778 19,'-24'-8'20,"6"4"-1,18 4-2,0 0-2,32 14-5,7-3-4,10-2-3,11 1-3,9 2-5,5-3-9,2-2-11,-1 0 2,-14-6-1</inkml:trace>
  <inkml:trace contextRef="#ctx0" brushRef="#br0" timeOffset="4446">4796 1000 8,'9'-7'23,"4"2"-1,1-2 0,8 3-10,6 3-4,5 1-2,-33 0-4,77 8-4,-32-5-8,-1-2-11,2 2-1,-46-3 0,68-8-1</inkml:trace>
  <inkml:trace contextRef="#ctx0" brushRef="#br0" timeOffset="4677">5047 781 6,'0'0'7,"0"0"2,0 0 2,60 45 1,-60-45 0,75 26 1,-31-13-2,-2-4-1,-42-9-3,72 17-3,-72-17-1,59 12 0,-59-12-2,0 0 1,0 0-1,0 0-1,21 44 0,-21-44 1,0 0-1,-35 60 1,35-60 0,-36 53 1,36-53 1,-38 55 0,38-55 1,-39 49-1,39-49 1,-48 39-1,48-39-1,0 0-2,-54 35-5,54-35-12,0 0-10,0 0-1,0 0 0,0 0 1</inkml:trace>
  <inkml:trace contextRef="#ctx0" brushRef="#br0" timeOffset="5127">5664 772 17,'0'0'18,"0"0"-8,41 9-2,-41-9 0,0 0-2,2 49-2,-2-49-1,-12 51-1,12-51 0,-24 55 0,24-55 3,-41 51 0,41-51 1,-59 36 1,59-36 0,-63 16 0,63-16 0,-66-6-1,66 6-3,-64-29 0,64 29-3,-37-47 0,37 47-2,-16-55 0,16 55-1,-1-54 0,1 54 0,29-42 0,-29 42 0,0 0 1,62-23 1,-62 23 0,59 18 0,-59-18 1,67 45 0,-67-45 0,68 68 0,-68-68 1,65 80 0,-41-38 0,-24-42 0,44 73 0,-44-73 1,37 56-1,-37-56 0,0 0 0,20 47-1,-20-47-3,0 0-7,0 0-14,0 0-2,0 0 1,44 17 0</inkml:trace>
  <inkml:trace contextRef="#ctx0" brushRef="#br0" timeOffset="5748">5725 278 15,'0'0'20,"0"0"-1,0 0 1,58 34-17,-58-34-2,65 53-1,-21-17 1,5 11 0,-3 6 0,4 7 0,-8 7 0,-3 7 1,-10 6-1,-16 6-1,4 4 2,-24 1 0,-5 3 0,-13 2 0,-10 1-2,-18-3-9,-15-2-12,-6-6 0,-24-15 0</inkml:trace>
  <inkml:trace contextRef="#ctx0" brushRef="#br0" timeOffset="6189">1489 1445 14,'-33'-4'21,"2"-2"1,10 5-5,7 1-4,3 0-6,11 0-2,0 0 0,23 8-1,5-6 0,17 3 0,18 0 1,22 2-1,29 1 0,28 2-1,28 1-1,29 2-1,29 0 1,21 0-1,14 0 0,11-1-1,0-1 1,-2-1 0,-16 0-1,-16 1 0,-30-1 1,-21 1-2,-31 3-5,-26-2-15,-22-1-6,-43-1-1,-25-8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1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1830-4 3,'13'1'8,"-3"1"1,-10-2-1,0 0 0,0 0 1,-24 5 1,0-3 1,-9 2-1,-9 3-1,-11 2-4,-9 4 0,-12 4-2,-6 2 1,-10 2 0,-3 4-1,-3-1 0,1 1-1,5-2 2,7 0-2,10-4 1,12-1-2,13-2-1,13-3 1,15 0-1,16-2 0,16 0 0,18-1 0,16-2 0,18 2 1,14-2 0,12 0 0,10-2 0,4 1 0,2-1 1,-2 1-1,-3 1 0,-6 2 0,-6 1-1,-8 1 1,-10 4-2,-12 2 1,-11-1-1,-13 2 1,-16-1 0,-20 3 0,-24 0-1,-22 1 2,-22 1 0,-18 4 2,-22-1 0,-11 6 1,-9-1 0,4 4 0,6-3 0,16 2-1,16-4 0,20-1-2,21 0 0,21-3-1,22-1 0,20-3 1,21-2-1,20-1 1,16-4-1,14-2 1,15-4-3,6-7-3,11 3-9,-1-6-16,-3-1-1,-11-3-1,-13-1 0</inkml:trace>
  <inkml:trace contextRef="#ctx0" brushRef="#br0" timeOffset="1131">1378 1465 15,'0'0'19,"9"20"-2,-9-20-1,11 21-15,-3-4-7,4 6 2,-1 4 2,5 6 1,-2 5 0,1 6 3,-2 3 2,0 4 0,3 2 0,-4-1 0,1 0 0,-4-1 0,-2 0-1,-4-6 0,-3-1-1,-8-3 1,-6-3-1,-8-4 2,-6-2 0,-11-8 1,-6-4 0,-9-9 2,-2-4 0,-4-13 0,5-1 0,0-13-1,8-2-1,8-8-1,14-5 0,13-7-3,18-1 0,14-5-1,18-2 0,14-2 0,12-1-1,11 1 1,6 4-2,3 4-2,-4 0-6,3 5-19,-4 3-2,-8-3 1,-2-2 0</inkml:trace>
  <inkml:trace contextRef="#ctx0" brushRef="#br0" timeOffset="14661">106 1344 19,'0'0'21,"-5"16"0,5-16 1,-3 19-12,7 0-9,1 4-1,1 8-1,1 7 2,2 7 0,-1 9 0,2 6 1,0 3 0,-2 1 0,1-3 1,1-3 1,0-9-1,2-5 0,0-13 1,4-7 0,4-16 0,10-10-2,5-14 0,8-14-2,4-12 0,3-14-1,1-9-1,-5-11 1,-5-2 0,-10-1 1,-10 3 1,-3 10 1,-7 6-1,-2 8-1,0 11-2,-1 8-7,4 10-10,0 11-8,-3 6 1,-9 6-1</inkml:trace>
  <inkml:trace contextRef="#ctx0" brushRef="#br0" timeOffset="15132">0 1703 42,'21'3'25,"9"-3"0,-1-8-1,3 1-22,6-1 0,5-1 2,2 4 0,2-3 1,6 4 0,0-5 0,5 5 0,-3-2-2,-2 3-1,-6-1-1,-9 2-1,-10 1 1,-9 0-1,-9 1-1,-10 0 0,0 0-6,3 13-19,-3-13-3,0 0-1,0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5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356 779 3,'5'-16'6,"0"2"2,-2 2 1,1 3 0,-4 9-1,3-10-1,-3 10-3,0 0-2,0 0-1,0 0-1,0 0-1,0 0-1,0 0 0,-4 11-1,4-11-1,0 11-4,0-11-1,1 16-5</inkml:trace>
  <inkml:trace contextRef="#ctx0" brushRef="#br0" timeOffset="731">416 462 17,'-34'7'18,"-7"2"-2,0 6-2,-3 5-1,-4 2-2,6 5-2,-1 0-1,6 4-1,4-2-1,8 4-1,6-3 0,10 1-3,10 1 1,13-2-1,16-1-2,11-6-6,18-3-16,10-5-6,7-8 1,5-6 0</inkml:trace>
  <inkml:trace contextRef="#ctx0" brushRef="#br0" timeOffset="991">617 828 8,'-20'2'7,"-1"-9"-4,8-4 0,8-2-14</inkml:trace>
  <inkml:trace contextRef="#ctx0" brushRef="#br0" timeOffset="1071">744 687 25,'42'-7'18,"1"6"-1,-4 4-2,-4 3-3,-3 9-3,-11 3-3,-2 5 0,-10 2-2,-2 4 1,-9-1 0,-5 0 0,-8-4 0,-4-1 0,-10-9 0,-2-2-1,-8-10 0,0-3 0,-3-7-2,3-2-2,2-3-2,1-7-3,9 4-6,5-4-14,13-3-5,10-1 0,10-3 0</inkml:trace>
  <inkml:trace contextRef="#ctx0" brushRef="#br0" timeOffset="1402">1179 571 8,'4'18'13,"-7"-8"-1,6 0-1,-3-10-10,-1 13-1,-1-3 4,2-10 2,-8 15 4,-1-6 4,5 5 4,-3 0-2,6 7-4,-3 1-4,8 6-2,0-1-1,7 2-2,4-4 0,5-4-1,4-3 0,5-7-1,1-9 0,0-7 0,0-10 0,-6-7 0,-5-6 0,-6-3 0,-9-5 1,-4 0-1,-6 3 1,-1 2 0,-5 4 1,4 7-2,1 3-1,0 5-2,7 12-3,0 0-2,0 0-10,0 0-14,12 15-1,-3-9 1,6-1 0</inkml:trace>
  <inkml:trace contextRef="#ctx0" brushRef="#br0" timeOffset="1792">1544 571 54,'-4'20'23,"4"-20"-1,0 10-8,0-10-19,2 16 0,-2-16 2,1 17 2,0-7 3,-1-10 2,1 11 2,-1-11 0,0 0 1,4 11 0,-4-11-1,22 3-2,-2-4-1,5-4-1,4 0 0,1-2-1,0 0 0,-2-1 0,-2 1-1,-9 1 1,-3 2 0,-14 4 0,0 0-1,10 3 1,-10-3-1,3 17 1,0-6-1,1 2 0,5 2 2,1 1-1,4-2 1,5-1 0,5-4 0,1-3-1,1-3 1,-1-4 0,1-1 0,-2-4-2,1-1 1,-4-2 0,1 2-1,-1 0 1,1 2-1,-2 2-1,1 0 1,-2 3 0,-5 3-1,-2 2 1,-3 4-1,-4 5 0,-4 1-4,2 7-24,-4 2-1,2-9-3,-1-15 2</inkml:trace>
  <inkml:trace contextRef="#ctx0" brushRef="#br0" timeOffset="3324">1640 567 26,'0'0'16,"8"-9"0,-8 9-2,0 0-1,1 9-6,-1 3-2,-1-2-3,0 6 0,-1-2 1,2 6 0,-3-3 1,2 6 0,-3-3 0,3 4-1,-3-2 1,4 2-1,-1 0 0,2 0-1,0-2 0,5-3 1,3-3-1,10-5 1,7-9-1,8-5-1,4-9 1,4-6-1,4-6 0,1-5 0,-2-3-1,-5 0 1,-6 1 0,-6 4 1,-6 4-1,-3 7 1,-4 3-1,-4 7-1,1 5 0,-3 5 0,-2 7 0,-1 4 0,2 5-1,-4 5 1,-2 4 0,1 1 1,-3 2 0,1 1 0,-1 0-1,3-1 0,2-2-3,4-9-10,6-3-17,5-12 0,0-12-1,3-13 1</inkml:trace>
  <inkml:trace contextRef="#ctx0" brushRef="#br0" timeOffset="3945">2608 108 43,'12'15'27,"-12"-5"0,-1 8 0,-1 6-17,-1 10-10,-4 8-1,1 9 2,-2 10 0,-3 3 1,-1 7 0,0-2 1,4 1-1,-1-8 1,5-1-1,5-7 0,6-6 0,9-7-2,8-12-1,10-6-4,0-14-4,9-4-9,0-12-9,-4-13-3,-4-8 2,-12-11-1</inkml:trace>
  <inkml:trace contextRef="#ctx0" brushRef="#br0" timeOffset="4266">2302 377 44,'19'14'29,"14"-4"-1,19-3 0,11-2-15,13-1-16,7-3-7,5 2-18,2 1 0,-9-8 0,-6-2 0</inkml:trace>
  <inkml:trace contextRef="#ctx0" brushRef="#br0" timeOffset="5067">3814 16 6,'0'0'18,"-12"-14"-1,12 14 0,0 0-12,-15-6-5,5 9 0,-4 5 1,-3 4 1,-9 9 1,-2 10 1,-9 13 0,-8 12 1,-9 9 1,-4 14-2,-9 7-1,0 9 1,-2 3 1,3 2 0,5-8 1,12-1 0,10-8 0,19 1 1,15-9-2,20-2-1,18-8-6,11-11-8,15-9-14,9-8-5,3-17 1,1-15-1</inkml:trace>
  <inkml:trace contextRef="#ctx0" brushRef="#br0" timeOffset="5598">3496 927 31,'12'-19'19,"5"-8"2,6-9-2,8-12-7,8-5-5,7-11-3,5-2-1,0-2-1,2 1 0,-3 5 0,-4 7 0,-8 8 1,-3 9-1,-11 9 1,-5 11-1,-6 6 0,-1 11-1,-4 12-1,-4 10 1,-2 10-2,-2 10 1,-2 11 0,1 8 0,0 7 0,1 5 1,2 2-1,4-3 0,3 0 0,2-5 0,1-8 1,2-8-1,-3-9 0,-2-8-1,-1-8-3,-6-10-5,-2-15-17,0 0-2,-7-18 1,-4-7 0</inkml:trace>
  <inkml:trace contextRef="#ctx0" brushRef="#br0" timeOffset="5998">3727 580 48,'-2'9'24,"2"-9"1,25 15-1,2-7-22,9-1-4,6 2 0,16 0 1,9-2 0,10 0-2,3 0-10,2-5-12,5 3 2,-10-11-2,0 1 0</inkml:trace>
  <inkml:trace contextRef="#ctx0" brushRef="#br0" timeOffset="6569">4632 760 25,'0'0'27,"0"0"-1,10 6 0,2-5-12,7-3-6,10 2-4,6-2-1,9 1-3,11-1-1,5 0 0,6 1-1,0-3-3,-1 1-1,-7-5-1,-2 4-6,-9-3-8,-9-3-5,-6-1 1,-11-6 1</inkml:trace>
  <inkml:trace contextRef="#ctx0" brushRef="#br0" timeOffset="6869">5118 492 10,'0'0'18,"0"0"-5,0 0-5,19 9 0,0 2 1,8 7 0,8 4-2,8 5-2,7 2-3,3 1-3,1 2 0,-1-3 0,-4-2-2,-9-7 2,-8-1 0,-10-3 1,-9-2 0,-10 1 0,-11-2 1,-9 3 2,-9-1 0,-7 5 3,-10-3 0,0 6 2,-9-5 1,3 5-1,-2-5-1,4 3 0,4-3-3,6-2-5,8 0-12,7-6-14,7-9-3,15-1 1,13-28 0</inkml:trace>
  <inkml:trace contextRef="#ctx0" brushRef="#br0" timeOffset="7360">5895 241 7,'-13'1'15,"13"-1"0,0 0 1,-7 13-12,10-1-4,2 8 2,5 7 3,1 7 3,6 8 1,0 11 0,7 10-3,1 8-2,4 9-3,1 7 0,0 7-1,-2 2-1,-2 0 0,-5-5-1,-3-5 1,-6-6 0,-4-10 0,-4-8 1,-8-11-1,-2-8 1,-4-11 0,-5-6 2,-4-9 0,-7-7 1,-5-8 0,-8-9 0,-6-7 0,-6-10 0,-7-4 0,-3-8-1,2-7-1,5-7 1,6-3 0,11-7 1,16 0-1,14-7 1,21 1 1,16-1-1,17 6-1,10-2 2,11 5-2,5 3 0,1 7 1,-6 3-2,-1 4 1,-12 6-2,-7 1-1,-7 7-6,-11-1-21,-8-2-1,-9-1-2,-6-4 1</inkml:trace>
  <inkml:trace contextRef="#ctx0" brushRef="#br0" timeOffset="8291">6452 1 6,'0'0'6,"20"11"1,-5 2 3,4 3 1,5 9 1,6 7-1,6 11 0,7 7-4,5 11 0,6 12-4,1 8 0,2 6 0,-1 5-1,-5 2 0,-9 0 0,-8 2 0,-12-5 0,-10-3 1,-15-6 2,-8-3 0,-16-8 1,-1-1 0,-10-9 0,1-2-1,-5-8 0,1-3-1,-2-9-1,6-5-2,2-7-2,-2-9-4,3-3-13,-7-11-11,-1-11-2,2-10 1,-2-16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0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275 532 15,'17'-7'18,"0"6"0,-7-3-6,1 1-4,-1 2 0,-10 1 1,0 0-1,0 0-1,0 0 1,-24-4 1,2 15-1,-12 2-3,2 9 0,-9 6 0,-1 10 0,0 4-1,6 5 1,3-1-1,12 1-1,8-3 0,12-4 0,14-6-2,17-7-2,19-6-3,5-10-2,17-1-4,-4-13-3,11-1-1,-9-10-2,0 2 1,-17-6 0,-9 5 3,-14-1 3,-9 5 2,-10 5 2,-10 4 3,0 0 4,0 0 3,-8 15 3,-5-10 2,4 4 1,-5-6 3,14-3 0,-16-3-1,10-7-3,-3-9-3,10-6-4,7-6-1,5-3-1,6-2-1,4 2 0,5 4 1,5 6-1,2 11 0,-1 11 0,-5 8 0,-5 10 1,-3 6-1,-4 9 2,-6 2 0,-7 2 2,-7-3-1,-2 1 2,-7-7-1,2-2 0,-7-10 1,0-4-3,-3-6-2,0-10-2,-1-3-5,-2-10-3,4 3-10,-4-8-12,2-1 0,2-2 1,2 0 1</inkml:trace>
  <inkml:trace contextRef="#ctx0" brushRef="#br0" timeOffset="711">979 647 18,'0'0'19,"0"0"3,2 15-2,-2-15-12,-7 22 1,-3-5 0,5 9 1,-7-2 0,8 8 0,-4-5-2,11 3-2,3-7-2,13-4-1,8-10-2,8-9-2,7-8 1,4-10-1,0-6 1,0-6 0,-9-4 0,-6 2 2,-8 1 1,-11 5-1,-8 3 1,-4 6-1,-4 6-2,-5 1-3,9 10-4,-21-2-10,9 9-14,12-7 0,-13 13 0,13-13 1</inkml:trace>
  <inkml:trace contextRef="#ctx0" brushRef="#br0" timeOffset="1042">1373 610 39,'6'17'23,"1"11"1,-5 2-3,3 3-20,1 2-1,-1-2 2,3-3 2,2-8 0,3-3 0,8-16 1,6-7-2,7-12 0,6-5 0,5-4-2,1-4 0,-1 1-1,-5 3 1,-9 5 0,-4 5 1,-12 8 1,-5 10 0,-10-3-1,-3 23 0,-2-4 0,0 5-1,1 2 0,1 3 0,-1-1 1,4-1-1,1-2 0,3-4 0,0-3 0,1-4-1,-1-1 0,-4-13-2,15 12-2,-15-12-1,19-3-2,-9-6-5,5 0-9,2-4-9,2-3 2,2-4 0</inkml:trace>
  <inkml:trace contextRef="#ctx0" brushRef="#br0" timeOffset="1503">2211 331 26,'0'0'22,"17"-3"-1,-17 3 1,0 0-17,9 14-2,-6 0 1,-3 11 1,-1 6 0,-5 12 1,-2 7 0,0 11 0,-3 2-2,3 5-1,3-3-2,0-4 0,3-6-3,3-13-2,1-8-4,0-12-5,1-12-10,-3-10-2,-7-12 2,-4-9 1</inkml:trace>
  <inkml:trace contextRef="#ctx0" brushRef="#br0" timeOffset="1713">2038 724 36,'-20'-34'21,"4"7"-1,8 4-1,10 7-8,13 6-3,14 5-3,13 1-4,12-1-7,15 2-16,13 1-3,5-3 0,7 0 1</inkml:trace>
  <inkml:trace contextRef="#ctx0" brushRef="#br0" timeOffset="1963">3036 358 45,'-10'22'26,"-4"-2"0,-4 2 0,-9 9-22,-10 8 0,-6 16 2,-13 5 1,-2 10-1,0 1 1,6 10-1,3 0 1,13 2-3,9-6-2,20-6-1,15-10-2,18-8-1,11-5-4,9-17-5,9-8-20,6-11 0,3-14-1,-1-11 0</inkml:trace>
  <inkml:trace contextRef="#ctx0" brushRef="#br0" timeOffset="2414">3050 1176 49,'1'-12'23,"4"1"-1,9-11-5,1 0-6,1-10-6,7-5-3,3-5-1,9-4 0,4 2-1,4 1 0,-43 43 2,59-68 0,-59 68 0,55-46 0,-55 46-1,0 0 1,47-26-2,-47 26 1,0 0-1,0 0 0,0 0 0,0 0 0,7 65 0,-7-65 1,-7 74 0,2-25 0,1 3 0,-1 3 0,2-1 0,4-2-1,-1-3 0,2-8-4,-2-41 0,1 61-6,-1-61-17,0 0-1,0 0 0,0 0 1</inkml:trace>
  <inkml:trace contextRef="#ctx0" brushRef="#br0" timeOffset="2774">3113 886 24,'-21'-9'24,"21"9"0,0 0 2,9 0-12,-9 0-10,67 15-3,-16-4 0,2-1-2,7 0-8,0-4-14,6 1-2,-10-11 1,-12-3-1</inkml:trace>
  <inkml:trace contextRef="#ctx0" brushRef="#br0" timeOffset="3425">3043 22 13,'0'0'18,"0"0"-1,2-9-1,-2 9-4,17-9-3,0 5-3,6 4-1,-23 0 0,72 4-2,-15 3 1,8 3-1,14 2-1,12 5 1,8-1-2,5 1-3,-3-1-6,5-3-11,-9-3-6,-13 0 1,-11-6 0</inkml:trace>
  <inkml:trace contextRef="#ctx0" brushRef="#br0" timeOffset="3926">3672 411 35,'0'0'24,"0"0"-2,43-17 2,-43 17-21,0 0-4,0 0 1,55 53 0,-55-53 1,52 53 0,-52-53 1,64 76 1,-37-29 0,-1 8 0,1 7-1,-12 9 0,-2 2 1,-10 5 0,1-1 0,-15 2 0,-2 0 0,-8-1 1,-12-3 1,3-4 0,-17-8-2,4-1-3,-10-5-3,8-6-19,-6-12-7,-4-11-1,2-17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27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112 558 5,'0'0'3,"-19"0"1,9-1 3,-3 0 2,0-1 0,1 0 2,12 2 0,-16-2-4,16 2-4,0 0-3,-1-9-2,1 9-3,21-11 0,-6 3 0,3 1 2,3 1 1,-3 0 2,1 3 0,-6 3 0,-2 4-2,-11-4 0,2 16-1,-6-5 0,-6-1 1,4 2 3,-2-1 1,8-11 3,-16 14 1,16-14 1,-15 6 0,4-6-1,1-1-1,-5-2-2,1 0-4,-2-2-3,4-2-1,1-2-1,3 0 1,8 9 2,-2-17 1,2 17 2,13-14 2,-3 8 2,0 5 0,1 0 1,-2 2-2,-9-1-1,10 9-2,-10 0-1,-5 1 0,-3 1 1,-2 0 1,-3 1 2,3-2 1,-3-3 1,13-7 0,-13 11-4,13-11-6,0-14-15,10 6 0,-2-13-3</inkml:trace>
  <inkml:trace contextRef="#ctx0" brushRef="#br0" timeOffset="911">549 0 12,'0'0'20,"0"0"0,0 0-6,0 0-8,0 0-1,0 0 0,0 0 1,0 0-1,0 0 1,0 0-1,0 0 1,0 0-2,0 0 0,0 0-1,0 0-1,0 0 0,0 0-1,0 0 0,0 0-1,0 0 1,0 0-1,0 0 1,4 9-1,-4-9 1,0 0-1,0 0 0,1 11 1,-1-11-1,0 0 0,2 13 0,-2-13 0,2 12 0,-2-12 0,1 16 0,0-6 0,-1 3 0,1 3 0,-1 4 0,0 8 0,-3 6 0,1 6 0,-2 3 1,1 6-1,0 1 0,1 1 0,0-2 0,0-4 0,2-7 0,1-5 1,0-6-1,0-6 1,0-7-1,-2-2 1,1-12 0,0 0-1,1 11-2,-1-11-3,0-11-7,0 0-11,-1-8-4,3 0 0,-2-9 0</inkml:trace>
  <inkml:trace contextRef="#ctx0" brushRef="#br0" timeOffset="1652">565 9 17,'0'0'15,"0"0"0,0 0-1,0 0-1,-1-9-4,1 9-1,0 0-4,0 0-1,0 0 0,0 0-1,0 0 0,0 0 0,0 0-1,0 0 0,0 0 0,0 0-1,1 12 0,-1-12 0,-1 18 0,0-6 1,0 2-1,0 1 0,0 1 1,0 0-1,1 1 0,1 2 0,-1 2 0,0 2 0,-1 5 0,0 0-1,1 4-1,-2 0 0,2-1 0,0-2 0,0-3 0,1-5 0,1-7 1,0-2 0,-2-12 2,3 11 0,-3-11 0,0 0 1,0 0-1,0 0 0,0 0 0,0 0-1,0 0-4,0 0-3,0 0-11,0 0-4,0 0-1,0 0 0</inkml:trace>
  <inkml:trace contextRef="#ctx0" brushRef="#br0" timeOffset="2273">617 564 27,'0'0'24,"0"0"-4,0 0-3,0 0-5,0 0-3,-10 0-3,10 0-2,-9-6-2,9 6-1,-10-8-1,10 8 0,-13-6-1,13 6 0,-10-7 0,10 7-2,-9-7-1,9 7-1,0 0-1,-10-8-1,10 8 1,0 0-1,0 0 1,0 0-3,0 0-4,-6-9-5,6 9-1</inkml:trace>
  <inkml:trace contextRef="#ctx0" brushRef="#br0" timeOffset="2614">552 563 26,'0'0'20,"0"0"0,0 0-8,0 0-10,-5-10 0,0 0 4,-2 1 0,-2-8 0,1 3 1,-4-10 0,3 2 1,-1-9 0,4-1-2,-1-6-1,5 0-1,-3-2-2,7 0 1,5 2-1,1 3-2,2 2 1,3 4-2,1 4 1,5 4-1,5 3 0,2 5 0,2 3 1,1 5-1,2 5 1,0 3-1,-1 6 1,-3 1 0,-1 6 0,-4 5 0,-7 5-1,-5 4 1,-5 6 0,-7 4-1,-3 3 0,-4 2 1,-5 1-1,-4-1 0,-2 0 0,0-2 1,-4-5 0,0-3 1,-4-5 1,2-2 2,-3-9-1,1 0 2,-2-10-1,4-1 0,-1-9 0,4-3 0,0-7-2,3-8-3,5-1-1,5-10-5,9 1-7,3-9-18,10-2 1,9-3-2,7 1 2</inkml:trace>
  <inkml:trace contextRef="#ctx0" brushRef="#br0" timeOffset="3435">1156 34 37,'0'0'16,"0"0"1,0 0 1,0 0-5,0 0-3,0 0-2,0 0-3,2 12-1,-2-12-1,1 15-1,-1-5 0,2 9-1,-1 3 1,0 8 0,-1 8 0,0 5-1,-2 5 0,0 5-1,-3 3 1,-1-1-1,0-6 1,2-3-1,-1-9 0,1-7 0,0-11 1,2-4 0,2-15 0,0 0 0,0-17 0,4-5-1,-2-7 1,1-7 0,0-4-1,0-9 0,-2-3-1,0 2 1,0 1 0,-1 2 0,-2 4 0,2 5 0,-3 4 1,2 7-1,1 5 1,0 8-1,0 4 1,0 10-1,2-11 0,-2 11 0,0 0-1,0 0 0,0 0 0,0 0 0,-1 17-1,1-7 1,1 5 0,0 3 0,3 6 0,-1 6 1,1 7 0,3 6 0,-2 6 0,-4 5 0,-2 4 0,-1 2-1,-5-1 1,1-3-2,0-6-1,-4-9-6,5-8-13,1-6-6,0-14 0,4-13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298 954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466 532 17,'0'0'22,"0"0"2,0 0-1,16 9-13,6-8-3,12 2 1,7-3-1,11 5-1,2-2-2,1 1-3,1 2-7,-5 1-18,-7-2-3,-4-2 0,-15-11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8T23:11:35.8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2009 8669 774,'-1'45'2838,"-2"-31"0,3 6-1548,0-4-774,0 0-387,0-4-129,0-12 129,0 15 258,0-15-129,0 0 129,0 0 258,0 0-129,-11 0-129,11 0-258,-11-10-516,11 10-1161,-13-24-1677,13 24 258,-2-25-128</inkml:trace>
  <inkml:trace contextRef="#ctx0" brushRef="#br0" timeOffset="834.046">1993 8517 645,'1'-22'2580,"-1"22"-774,6-17-387,-6 17-387,5-15-129,-5 15 0,5-14 0,-5 14 0,0 0-129,0 0-129,0 0 0,0 0 0,0 0-258,0 0-258,0 0 0,3 16 258,-3 0 0,0 2 129,0 9-129,-3 2 258,2 7-258,-3 3 129,4 7-129,-2 0 0,2 2-258,0 1 0,2-4 0,3-3-129,0-4 0,-2-8 0,1-9 0,-2-6 129,-2-15-129,0 0 0,0 0-129,7-10 129,-5-12-129,-1-6-129,-1-7 0,0-3 0,-1-4 0,-4-4 129,-2 4 0,-1 0 0,-3 1 129,0 6-129,2 5 258,-3 5-129,6 6 258,-1 7-387,4 0 129,3 12 129,0 0-129,0 0 129,0 0-129,4 7 129,6 5-129,4 0 129,2 3-129,8 4 0,2 3-129,4 1 258,3 4-258,4-2 129,1 2 0,2 2 0,-1-2 0,-5-2 0,0-4 129,-5-3 0,-2-3 0,-2-6 129,-3-5-129,-8-4 129,5-5-129,-8-11 129,1-5 0,-5-6 0,-2-4-129,-5-11 129,0-2 129,-2-3-258,-4-2 0,-3 3 0,2 3-129,-3 4 0,5 5 129,2 8-387,-3 6-129,6 20-258,-2-21-1290,2 21-2064,0 0-387,0 0-129,5-1-129</inkml:trace>
  <inkml:trace contextRef="#ctx0" brushRef="#br0" timeOffset="1201.068">2816 8411 5031,'4'49'4386,"-4"-20"-516,3 8-129,4 0-3741,0 8 129,2 5-258,2 2 258,-2 1 0,-1-2-129,1-3 258,0-4-258,-1-1 129,-4-11 0,1-6-129,-1-6-258,-3-8-387,-1-12-645,0 0-387,0-8-516,-10-16-516,2-2-516,-5-11 0,-1-3 646</inkml:trace>
  <inkml:trace contextRef="#ctx0" brushRef="#br0" timeOffset="1577.09">2761 8654 774,'-23'-53'1548,"12"33"-387,5 5 0,2-1-129,2 6 258,2 10 0,3-26-129,9 16 129,-1-7-258,9 6 129,3-8-129,6 8-258,-1-6 0,8 6-387,-2 0-129,2 7 129,-2-1-258,-3 5 0,0 0 0,-4 5 0,-5 3 0,-2 5 129,-7 2 129,1 4 0,-9 1 387,-1 6-258,-6-5 129,-4 4-258,-10-4 258,0 2-387,-5-6 258,-1-1-387,-4-6 0,-1-5-129,3 0-129,-2-5 0,4 2-387,0-2-387,11 0-1677,-1 0-1548,12 0-516,-14-2 129,14 2-128</inkml:trace>
  <inkml:trace contextRef="#ctx0" brushRef="#br0" timeOffset="2349.134">3393 8726 1161,'0'0'1935,"0"0"-1935,11 1-129,-11-1 387,0 0 516,0 0 516,12 1 774,-12-1-258,16 0 258,-2 0-258,-2 0-258,9 0-258,-1 0-516,6 0-387,0 1-258,2 2-129,4-1 129,-2 0-129,4-2 0,-4 3 129,-1-2-129,4-1 0,-4 1 0,-4-1-387,3 0-1161,-7 2-2193,-8-6-387,6-1 0</inkml:trace>
  <inkml:trace contextRef="#ctx0" brushRef="#br0" timeOffset="2821.161">3771 8561 2193,'13'14'3612,"14"1"0,-13-9-903,6-3-2064,7 5-258,-1-4-129,6 3-258,-6-3 387,4 1-129,-2-2 0,-1 4 0,-3-2 258,2 4-129,-8-3 0,1 5-129,-2-3 258,-1 2-129,-16-10 0,18 21 0,-18-21 258,2 21-258,-2-21 129,-9 23 0,-8-10-129,3 3 0,-8-2 0,1 3-129,-5-2 0,0 3-129,3-4 129,-2 2-129,2-4-129,2-2 0,3 0-129,2-1-258,5-2-129,-2-4-258,13-3-516,0 0-774,0 0-1677,0 0-774,12 4-129</inkml:trace>
  <inkml:trace contextRef="#ctx0" brushRef="#br0" timeOffset="3309.189">4821 8415 774,'-13'38'3354,"11"-8"0,-10-6-387,7 11-2967,2 2-129,3 4 129,0 3 129,0-3 258,5 3 129,-1-3 258,4 0 129,-6-3 129,4 4 0,-6-9-129,4 1 0,-6-9-258,0 1 0,-9-7-129,0-2 0,-6-8-258,0-1 0,-7-5 0,0-3-129,-6-3 0,0-9-129,-5-2 129,-2-7-129,2-4 129,-1-4-129,2-2-258,2-4-774,11 1-2709,1 1-645,6-1-258,4 1 0</inkml:trace>
  <inkml:trace contextRef="#ctx0" brushRef="#br0" timeOffset="3618.207">4462 8500 7482,'43'0'3999,"-17"-7"-129,9-1-645,4-6-4386,4 7 0,-3-6 258,7 6 0,-7-5 258,-2 6 0,-5 0 516,-3 3 0,-5 1-1548,-6-2-1419,11 7-645,-14-3 129</inkml:trace>
  <inkml:trace contextRef="#ctx0" brushRef="#br0" timeOffset="4045.231">5415 8444 3225,'16'67'3999,"1"-28"-258,-8-6-258,10 6-3354,-2 4-258,2 2 129,1 1 0,-7-1 129,2-2 516,-8-3-129,1 0 0,-7-8 258,3-2-129,-4-6-129,-1-5 0,-8-7-258,-1 0-129,-8-9-129,-4-3 0,-4-11 0,-7-5-129,-1-6 0,-6-7-129,4-3-387,-9-8-774,10 1-1548,-1 0-1161,-4-4-258,8 6 129</inkml:trace>
  <inkml:trace contextRef="#ctx0" brushRef="#br0" timeOffset="4311.246">5067 8504 1419,'48'-21'2193,"-17"14"129,5-4-129,5 6-129,-1-6-258,7 9-387,-6-6-129,7 5-129,-9-3-258,5 5-258,-10-4-129,4 3 129,-11 2-387,0 0-129,-5 0-129,-7 0-129,2 2-774,-17-2-1290,12 0-2064,-12 0 0,12 0-387</inkml:trace>
  <inkml:trace contextRef="#ctx0" brushRef="#br0" timeOffset="5010.286">6523 8546 1806,'18'30'3999,"-11"-17"0,7 4-387,0 2-2838,1 0-258,3 6-129,-2-1-129,1 5-129,-1 0 129,1 5 129,-3-1 129,0 2-129,-5-4 0,0 2 258,-7-8-129,-1 1-129,-2-7 0,-7-1-129,-7-7 0,-1-1 0,-6-7-129,-4 0-129,0-3 0,-3-4 0,-2-5 0,-3-5-258,5-1 0,-4-9-516,11 5-1419,-8-6-2193,8-8 0,7 2-387</inkml:trace>
  <inkml:trace contextRef="#ctx0" brushRef="#br0" timeOffset="5354.306">6328 8495 6708,'14'6'4644,"-1"-6"-387,1-2-258,5-7-3741,7 1-387,4-1 129,2 0 0,5 1-129,-2-4 129,-1 3 129,0-2-129,-5 4 129,2 0 0,-4-1-129,-2 4 0,-1 1 0,-4 3 0,-5 0-258,-2 0-129,0 6-258,-13-6-903,11 6-2064,-11-6-774,0 0-129,0 0-128</inkml:trace>
  <inkml:trace contextRef="#ctx0" brushRef="#br0" timeOffset="5850.334">7217 8395 3483,'0'25'3741,"0"-25"-645,0 28-258,1-13-3870,9 9 0,-3 0 258,6 5 516,0 2 129,1 1 387,5 5 645,-6-6 129,7 8 0,-6-6 0,6 6-387,-9-4 129,6 0-258,-7-3-129,1-1 129,-7-5-258,0-3 258,-4-6-129,0-3 129,0-14-129,-12 20-129,0-18 0,1 0-129,-5-2 0,-2-5 0,-2-9-129,-1-3-129,1-3-129,-6-11-387,6 5-516,-8-13-387,13 7-516,-10-9-1032,5 0-1290,5 7-387</inkml:trace>
  <inkml:trace contextRef="#ctx0" brushRef="#br0" timeOffset="6242.357">6885 8411 4902,'8'9'4902,"6"-7"-645,3-2-258,5-5-2967,6 3-1032,1-2 129,5 0-129,4 2 129,-1-3-129,-2 0 129,3 0 129,-5 0 0,0 2 0,-5-1 0,1 4 0,-4-2 0,1 2 0,-5 0-129,-4 0 0,-2 0 0,0 0-129,-15 0 258,18 0-258,-18 0 129,0 0-129,11 2 0,-11-2-387,0 0 0,0 0-903,0 0-3096,0 0-258,-6-14-387,6 14 0</inkml:trace>
  <inkml:trace contextRef="#ctx0" brushRef="#br0" timeOffset="7305.416">8270 8389 645,'-2'-16'2967,"1"3"645,1 13-2322,0 0-516,0-15 0,0 15 258,0 0-129,0 0 0,0 0 129,0 0-129,0 0 129,6 15-258,-6-3-258,0 6-258,0 7 0,4 7 129,-4 3 0,0 4-387,0 0 258,-1 0-258,-2-2 129,-1-2-129,-2-6 0,3-7-258,3-1-387,0-21-129,0 10-774,0-15-774,3-7-258,0-10-129,4-2 0,-5-8 645,4 1 258,-5-5 516</inkml:trace>
  <inkml:trace contextRef="#ctx0" brushRef="#br0" timeOffset="7673.437">8282 8528 129,'0'-53'516,"0"34"258,0 2 129,2 4 0,-2 13 516,6-12-258,-6 12 516,11 0-129,-2 10-129,-3 2 0,8 6-387,-6 0-129,9 9-258,-2-5 0,5 4-258,-1 1 0,4-1-129,1-4 387,3 1-516,-2-7 129,1-1 0,-3-5 0,4-1 129,-7-7 0,3-1-129,-8-4 129,3-4 0,-6-8 0,1-4 0,-7-6-129,3-1 129,-7-8-129,0-2 0,-2-2-129,0 2 258,-4-1-387,-2 4 0,2 5 0,-4 2-258,4 9 129,-4-2-387,8 19-516,-9-20-1161,9 20-1806,0 0-774,0 0-258</inkml:trace>
  <inkml:trace contextRef="#ctx0" brushRef="#br0" timeOffset="8425.482">9071 8417 3612,'-2'34'3999,"2"-8"-387,-5-8-258,5 11-3870,-6 0-258,4 4 516,-2 3 0,-3-4 258,2 2 258,-3-4 129,4-5 129,-3-4-129,5-5 0,-3-6-387,5-10-516,0 0-258,0-10-258,4-6-129,-4-9 129,6-2 129,-5-4 129,3-3 516,-1 2 258,-3 0 258,2 4 258,-2 1 0,0 5 129,0 3 0,0 5-258,1 1-129,-1 13 0,9-19 0,-9 19 0,15-9 0,-15 9 129,21 0-129,-9 4 129,-1 6 0,6 4-129,-3 4 0,5 5 0,-1 1 129,2 4-387,2-2 129,2 2 0,3-3 0,-2 0-129,1-6 129,-1 0 129,-3-7 0,2 1 258,-9-7 0,5 0 0,-9-6 0,4 0 129,-8-10-129,5 0 0,-7-7-129,2-3 129,-4-9-258,2-2 129,-5-5-258,1-1 258,-1-5-258,0 1 0,0-1-258,0 1 129,0 4 0,-3 4-129,3 6-645,-8-3-2709,3 9-1032,-6 6-387,-5 1-258</inkml:trace>
  <inkml:trace contextRef="#ctx0" brushRef="#br0" timeOffset="12930.739">2101 9913 645,'8'54'516,"-7"-24"-516,0 5 387,-1 2 0,0 1 774,-3 2-129,-3-1 0,-2-3 258,-2-4 0,2-1-516,0-9-903,-3-12-2580,11 4 0,0-14-257</inkml:trace>
  <inkml:trace contextRef="#ctx0" brushRef="#br0" timeOffset="13384.765">1976 9974 2580,'0'-24'3096,"0"24"-258,12-11-1806,-12 11-516,22-5-258,-6 5-129,1 2 258,2 5-129,2 4 129,1 2 129,4 2 0,-2 3 258,4 5-129,-2-4 0,4 5 0,-2-4 0,3 2-258,-3-5 129,1 2-258,-4-11 0,2 1 0,-6-6 0,1-3-129,-3-7 129,-1-7 129,-6-9-129,-1-2 0,-1-9 0,-2-2 0,-7-7 0,0 0-129,-1-3 129,0 0 0,-4 5-129,2 7 0,-2 2 0,1 8-129,3 9-129,0 4-129,0 11-258,0 0-387,0 13-1161,0 3-2064,0 0-258,0 6-129</inkml:trace>
  <inkml:trace contextRef="#ctx0" brushRef="#br0" timeOffset="13742.786">2925 9850 5676,'9'50'4257,"-7"-28"-387,10 7-258,-3 1-3741,5 7 0,3-1 0,0 1 0,0 0 129,3-1 0,-6-5 129,0-4-129,-4-5 0,-1-6 0,-9-16-129,12 17-774,-12-17-516,0 0-645,-9-19-387,2-2-645,-6-6 129,-3-5 387</inkml:trace>
  <inkml:trace contextRef="#ctx0" brushRef="#br0" timeOffset="14129.808">2955 9981 1806,'-31'-67'2193,"24"39"-258,0 1-258,5 3-387,2 2-258,3-1-129,8 5-387,2-5 0,6 5 0,-2-5 129,8 7 258,-2-2-258,5 9 258,-5-3-129,6 8 0,-8-1-387,7 5-129,-5 9-129,1 1-129,-5 5 129,0 1-129,-2 4 129,-4-1 258,-6 3-129,-1-3 0,-6 0 129,0 3 129,-7-6-129,-2 3 129,-11-5-129,1 1-129,-7-2 0,-2 0 129,-6-5-258,4 1 0,-4-2 0,0-2-129,3-2 0,5-1-129,6 2-258,2-4-645,18 0-645,-16 5-2709,16-5 0,0 0-516,10-4 258</inkml:trace>
  <inkml:trace contextRef="#ctx0" brushRef="#br0" timeOffset="14573.833">3803 10089 4773,'5'17'4257,"-5"-17"-387,0 0-129,0 0-3354,0 0-387,3-10 0,8 7 129,1-4 0,4 4 258,2-8-129,6 5 258,-2-4-129,6 4-129,-1-2 0,4 2-129,2 2 0,0 3-129,2 1 0,-1 0 0,-2 0 0,-2 2 0,-1 3-129,-5 0 129,-3 0-129,-7-1-258,1 1-129,-15-5-1161,10 0-1935,-10 0-645,0 0-258,-13-9 130</inkml:trace>
  <inkml:trace contextRef="#ctx0" brushRef="#br0" timeOffset="14973.855">4115 9878 129,'0'0'3741,"11"-2"0,-11 2-129,17-7-2064,5 7-516,-7 0-387,9 5 0,-1-1-129,7 4-129,-4-1 129,6 3-129,-1-1 0,1 5-129,2-1 0,0 4 0,0-2-129,1 4 258,-3-2-258,-1 2 0,-7-1 0,-1 2-129,-8-2 129,-4 1-129,-7-1 129,-4 2-129,-6-2 129,-7 1-129,-6 2 129,-3 1-129,-6 0 0,-4 2 0,-5 1 0,-5 1-129,0 8-516,-8-2-2709,-4 1-774,1 5-258,-10-1-129</inkml:trace>
  <inkml:trace contextRef="#ctx0" brushRef="#br0" timeOffset="17950.026">5106 9927 1548,'7'24'3225,"-6"-7"-1677,2 0 129,-3-5-387,6 10 387,-6-5-387,3 11 258,-3-6-258,2 10-258,-2-6-129,2 4-516,2-3-129,-1-1-258,2-5-129,-1-6 129,-1-2-129,-3-13-129,0 0-129,0 0-129,0 0 0,0-15 129,0-3-129,-5-6 129,-1-2 0,-3-6 129,2-1 0,-1-2 129,0-1 0,-2 2 129,4 1 0,2 2 0,0 3 129,2 4 0,2 5 258,0 3-129,0 4 0,0 12 129,2-13-129,-2 13 0,0 0-129,17 3 0,-17-3-129,18 24 129,-6-8-129,2 4 129,2 3-129,1 0 129,3 1 129,1 0 0,3-2-129,1 1 0,2-5-129,0 0 0,-1-8 258,-1 1-258,0-9 129,-1-2 129,-5-2-129,0-11 129,-5-6 0,2-5 258,-8-6-129,3-3-129,-9-6 0,1-2 129,-3-2-129,0 1 0,0 2-129,0 2 0,-3 5-129,3 4 0,0 7-129,0 5-258,0 17-129,3-21-645,-3 21-1806,17 0-1419,-17 0-258,0 0 0</inkml:trace>
  <inkml:trace contextRef="#ctx0" brushRef="#br0" timeOffset="18737.071">5873 9752 774,'0'0'2709,"0"0"-129,0 14 258,0-14-3483,2 13-129,1-2 258,0 5 516,3 3 645,-1-4 258,3 11 516,-6-4-129,4 11 0,-6-3 0,4 9-516,-4-4 0,-3 2-387,-4-5 0,1-2-258,-3-5 129,3-6-258,0-9-516,6-10 0,0 0-516,-2-23-645,6-1-903,2-11-258,7-1 129,-4-10 387,5 6 1032,-4-4 774,0 7 645,-3 4 1032,-4 8 903,1 4 387,-3 8-258,-1 13-387,0-11-387,0 11-387,0 7-516,0 6 0,0-1-129,0 9 0,2-3 258,6 9-258,0-5-129,6 7 129,1-1 0,6 2-129,1-1-129,3 0-129,3-3 129,2-4 0,-3-2 0,3-3-129,-3-8 129,0-3 0,-5-6 0,1-1 129,-5-9 129,1-6-129,-5-6-129,0-3 129,-4-8 0,-1-1 0,-4-8 0,1 3-129,-6-4 0,0 4 129,-3 3-129,1 5 0,-2 4-129,0 7-129,4 7-258,-5 0-516,5 13-903,0 0-1677,0 0-1161,0 0 0,11 0 1</inkml:trace>
  <inkml:trace contextRef="#ctx0" brushRef="#br0" timeOffset="19325.105">7065 9636 5289,'13'5'3741,"-13"-5"-774,0 0-258,-15 0-3612,15 0 129,-25 5 258,9 2 258,-8 3 387,-4-1 774,4 5 387,-9-1-129,6 6-129,-5-1-516,6 3-258,1-1-258,3 0 0,5-2 0,4 2-129,4-4 0,5-1 0,4-2 129,1 0-129,11-4 0,2 2 129,6-1 0,1-1-129,5-1 129,-2 2 0,3-3 0,0 2 0,-2 0 0,-2-1 0,-4 1 0,-2-1 129,-4 0-129,-2-1 129,-11-7 258,8 17 0,-8-17 0,0 18 258,0-18-129,-17 25-129,-1-14 129,2 7-129,-8-6-129,0 8-129,-7-4-129,-2 2-258,3 6-903,-11-4-2838,1-2-645,-1 0-258,-10-7-129</inkml:trace>
  <inkml:trace contextRef="#ctx0" brushRef="#br0" timeOffset="25529.46">2017 11151 2967,'0'0'4257,"1"10"-387,-1-10-258,-1-6-2064,1 6-1032,0 0-258,0 0-129,0 0 0,0 0 129,0 0 0,0 0 0,0 0 129,0 0-129,0 0-129,0 0 0,0 0-129,0 0 0,0 0 0,-6 10 129,6-10-129,-1 20 0,1-4 0,0 4 0,0 5 0,1 4 0,2 9 0,0 3 129,-2 5-129,-1 5 129,0 3 0,0 1 0,-3-6 0,-1-2-129,0-7 0,-2-10-258,5-5-387,1-25-2064,0 0-1290,0 0-387,-2-22 0</inkml:trace>
  <inkml:trace contextRef="#ctx0" brushRef="#br0" timeOffset="25993.486">2005 11160 6063,'-14'4'4386,"14"-4"-387,0 0-387,0 0-2967,0 0-645,14 12 0,1-6-258,-1 4 258,7 0 0,0 6-258,4 4 258,-2 5 258,5 1-258,0 6 129,3-3-129,2 2 0,-3-2 0,2 0 129,-3-10-129,-1-2 0,-4-7 129,-2-6-129,-4-4 129,-2-9 0,-4-10 0,0-8 0,-6-8 129,-1-6-129,-3-7 129,1-2-129,-3-1 129,0 0 0,0 3-129,0 8 0,0 5 0,0 9-129,0 6-258,0 6-129,0 14-645,0 0-1806,12-3-1548,-12 3-129,10 0-129</inkml:trace>
  <inkml:trace contextRef="#ctx0" brushRef="#br0" timeOffset="26330.506">2968 11040 5805,'9'52'4515,"0"-21"-258,-4-3-258,6 3-3741,-1 8-258,6 3 0,-1 0 129,-2 0-129,1 0 129,-6-5 0,-2-3 0,-3-7 0,-1 0 0,-2-8-129,-2 0-129,-3-3-258,-6-12-645,11-4-1290,-19 12-1935,-1-16 129,6-7-516</inkml:trace>
  <inkml:trace contextRef="#ctx0" brushRef="#br0" timeOffset="26745.529">2867 11018 3612,'13'-22'4128,"1"15"0,-4-7-516,8-3-2451,8 5-903,1 1-129,8 0 0,0 4-129,2-1 0,1 4 129,-1 4 0,-2 0 0,-2 6 0,-5 2 129,0 7-129,-3-2 0,-4 7 258,-5-3-129,-3 3 129,-8-2 0,-3 3 0,-5-2-129,-8 5 129,-12-5 129,-1 2-129,-8-5 129,1 0-258,-3-5 0,0 0-129,1-4-129,3-2-129,8-3-258,-2-2-645,24 0-1290,-19 6-2064,19-6-258,0 0-258,0 0 1</inkml:trace>
  <inkml:trace contextRef="#ctx0" brushRef="#br0" timeOffset="27173.554">3717 11421 4644,'24'0'3999,"4"-6"-258,-17-4-258,5 5-3483,3 1 129,1 0 129,4 4 129,-6-4 129,8 4 0,-7 0 0,4 0 258,-2 0-258,7 1-129,-1 0-258,2 2 0,0 0-129,0 0-129,-1 2 0,-3-4-258,-1 5-129,-7-6-258,2 7-129,-9-7-645,3 1-1161,-13-1-1677,12 0 0,-12 0 258</inkml:trace>
  <inkml:trace contextRef="#ctx0" brushRef="#br0" timeOffset="27689.583">4056 11178 6321,'34'9'4386,"-11"-6"-387,-2-3-129,6-1-3870,3 1-387,6 0 258,1 0 129,1 0 0,1 5 0,-2-1 387,3 4-129,-2-3 0,1 6-129,-2-2 129,-1 3-258,-6 0 129,0 1-129,-7 0 0,-6-2 0,-2 1 0,-9 1 129,-4-3 0,-2 2 0,0-12 0,-14 25 0,-1-13 129,-4 5-129,-1 0 129,-2 1-129,-5 0 129,-1 4 0,-4-4-129,-1 6 258,-4-3-258,-1 8 129,-2-3-129,3 2 0,-2-2 0,-1 1-258,6-1-129,0-7-774,15 11-1290,-4-16-2193,-1-5-387,3-1 0,3-8 259</inkml:trace>
  <inkml:trace contextRef="#ctx0" brushRef="#br0" timeOffset="29697.698">5174 11054 1548,'-5'-11'3225,"1"-2"129,4 13-2322,0 0-387,-2-15-129,2 15 0,0 0 129,0 0 129,0 0 258,8 7 0,-8-7 0,11 22-129,-8-5 0,9 9-129,-2-2-258,3 11 0,-2 1-258,3 5 0,-2-1-129,2-2 0,1-2-129,-1-5 129,-3-3-129,-1-9 0,0-6 129,2-6-129,1-7 0,-2-2 0,5-12 0,-2-5 129,1-5-129,3-6 0,-1-5 129,0-1-129,-2 0 0,-1 1 0,-2-1 129,-3 8-129,-1 2 0,0 5 129,-2 2-129,0 5 129,-1 1-129,-5 13 0,7-17 129,-7 17-129,7-12 0,-7 12 0,0 0 129,0 0-129,6-10 0,-6 10 0,0 0 0,0 0 0,0 0 0,0 0-129,0 0 0,0 0-258,0 0-129,0 0-645,20 6-1548,-20-6-1677,13 10-129,-13-10-129</inkml:trace>
  <inkml:trace contextRef="#ctx0" brushRef="#br0" timeOffset="30118.722">5913 10987 129,'0'34'3483,"-4"-16"129,6 12-129,2 3-2967,0 5 258,8 8 129,-4 1 129,7 9-129,-7-7 129,6 6-129,-4-5-129,1-3-258,-3-9-129,-3-9-645,5-2-1419,-6-14-2580,-4-13 129,0-11-645</inkml:trace>
  <inkml:trace contextRef="#ctx0" brushRef="#br0" timeOffset="30801.761">5891 10951 2451,'-16'0'3999,"16"0"0,0-11-258,7 0-2451,5-1-1161,7 0-258,4-4 129,5 0 0,4 2 129,2-2 0,3 8 258,-3-3-258,4 6 258,-5 5-129,2 0-129,-4 8 0,-4 4-129,-2 2 129,-7 5-129,-1 2 129,-9 3-129,-3-3 0,-5 1 0,0 1 129,-9-2-129,-2-1 0,-3-3 0,2-4 129,-2 0-129,3-4 0,11-9-129,-14 9 129,14-9-129,0 0 129,0 0 0,0 0 0,15 0 0,-3 0 0,3 0 0,2 0 0,2 2 0,1 7 0,-2 0 0,1 5 0,-2 3 0,1 4 0,-1 0 0,-4 6 0,-4-3 0,-2 2 0,-6 1 129,-1-4 0,-7 2 0,-7-8 129,-1 3 258,-9-8-258,-1 5 129,-2-12-129,0 2 0,-5-5 0,1-1 0,0-1-258,1-3 0,3-1-129,1-4-129,7 5-516,-4-10-1419,9 5-2193,14 8-129,-9-20-258</inkml:trace>
  <inkml:trace contextRef="#ctx0" brushRef="#br0" timeOffset="31589.806">6881 11030 3225,'2'31'4128,"-3"-18"-387,1 11-129,0-3-3612,-2 8 0,-2 3 129,0-1 258,-1 5 0,-2-6 129,3 4 0,-3-7-129,3-1-129,-4-5-129,0-7-258,8-14-516,-14 5-258,14-5 0,-16-16 0,10-4 0,-5-9 0,5-1 258,-4-4 129,4-3 645,1 3 129,2-2 129,3 7-129,0 0 129,0 6 0,0 1 0,5 7-129,1-2 129,-6 17 0,12-19-129,-12 19 0,10-11 258,-10 11-258,10-3 129,-10 3 0,0 0 258,19 12-258,-14-2-129,10 9 129,-2 2 129,7 6-258,2 1 0,6 3-129,2 1-129,5-1 129,0 1-129,0-6 129,-2-3 0,0-4 0,-5-5 0,-2-2 0,0-7 0,-1-3 129,-6-2-129,1-7 129,-6-9-129,-1 0 129,-3-9 129,-1-2-129,-9-8 129,1-1-129,-1-6 129,-6 2-258,-1-1 0,-1 0 129,-2 0-258,0 7-129,5 2-258,-5 3-903,10 6-2967,-1 3-645,-4 0 0,4 3-645</inkml:trace>
  <inkml:trace contextRef="#ctx0" brushRef="#br0" timeOffset="33624.922">8255 11029 3483,'13'10'4257,"-13"-10"-129,0 0-258,0 0-3483,11 2-387,-11-2 129,0 0 129,0 0 0,0 0 0,0 0 129,0 0 0,2 19-129,-2-4 258,-1 4-387,-6 6 129,3 9-129,-4 6 0,-1 3 129,0 1-258,2-1 129,-3-5-129,3-3 0,0-6 0,0-8 0,3-6-129,4-15-258,0 0 0,0 0-129,0 0 0,-13-17 0,13-1 0,0-12-387,7 1 387,-1-11-129,3 2 258,0-5 129,3 2-129,-2 1 387,1 1 0,0 7 387,-4 0 0,0 12 129,-3-1 129,2 8-129,-4-1 129,-2 14-258,4-10 0,-4 10-129,0 0-129,0 0 129,10 9-258,-3 3 129,2 7-129,2 3 258,3 4-258,4 6 129,2 3-129,0-1 0,1 2 0,3-5 0,0 1 129,-2-8-129,-1-5 0,-2-7 129,-4-7 0,1-5 0,-6-11 0,-2-9 0,-2-6 0,0-6 0,-6-7 0,2-2 0,-2-4 0,0 5-129,-2 4 0,-2 2-129,4 9-258,-8-3-1290,8 11-2580,0 17-129,3-17-516</inkml:trace>
  <inkml:trace contextRef="#ctx0" brushRef="#br0" timeOffset="34376.966">8937 10980 1,'3'50'3224,"2"-15"259,-5-10-129,0 12-2967,0 4 387,0 0 0,0 2 258,-1-8 0,0 3-258,-8-13 129,7 1 0,-6-9-645,3-5-129,5-12-258,-14 0 129,14 0-129,-12-24 0,9 2 0,-2-10-129,3-2 258,-1-4-129,3-3 258,0 4-258,2-1 258,4 4 129,-2 4-258,7 5 129,-3 4 0,4 5 0,-2 4-129,2 4 129,1 4-129,0 4 0,0 4 0,1 7 129,0 6-129,0 5 129,5 5 0,0 3 0,0 5 0,3-2 0,-1 3 0,4-4 0,0 0 0,0-6 129,-2-5-258,3-6 129,-4-6 0,2-6 0,-4-3 129,1-10-129,-1-9 129,1-7 0,-6-10 129,4-1-129,-7-9 258,1 3-258,-4-7 129,0 4 129,-5-3-387,2 11 129,-4 3-258,1 8 0,1 6-387,-4 2-129,0 19-774,0-14-1935,0 14-1419,0 0-387,-7-14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39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13,'18'4'13,"6"-1"-1,6 1-1,11 0-2,7-2-1,8 0-1,9-3-1,10 2 0,7-2-2,8 1-1,6 0 0,6 0 0,2 0 0,6 0 1,3 0 0,4 2-1,3-2 1,4 2 0,-3-1-1,1 2 0,2-1-1,3 3-1,0 0 0,1 0 0,1-2-1,2 0 1,2-2-1,4 0 1,3-2-1,0-1 1,4-1 0,3 1-1,0 0 1,1 2 0,-1 0 0,4 3 0,-3 2 0,1 2 0,-2 0 0,0 1 0,0 1-1,1-2 1,1 0 0,-1 0-1,2-3 1,1 0 0,2 0 0,1 1 0,1 1 0,2-1-1,-1 1 1,0 2 0,1 0-1,0 1 1,1-2-1,-1 1 0,-2 1 0,2-2 1,-2 1-1,-3-1 0,-6-1 0,-3 0 0,-3 0 1,-3-1-1,-6 1 0,-5 2 0,-6-1 0,0 2 1,-3 3-1,-6 1 0,-10-1 1,-9 0-2,-11-2 2,-13-2-2,-12 0 2,-9-2-2,-12-2 1,-6-1-1,-7 0 1,-4 0-1,-1 1 0,-3-1-2,1 2-1,-15-5-5,16 1-20,-16-1 0,-15-12 0,-7-7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5">7321 1153 11223,'0'0'4386,"0"0"0,0 0-645,70 2-3999,-70-2 258,74 0 0,-24 0 0,5 0 0,1 0-258,-2-2 129,-2-5-258,2-3-129,-54 10-1161,89-34-2193,-89 34-1032,64-46 516,-64 46-258</inkml:trace>
  <inkml:trace contextRef="#ctx0" brushRef="#br0" timeOffset="557.031">7326 647 11481,'0'0'5031,"0"0"-516,0 0 129,0 0-3999,55-2-645,-55 2-258,99 7 0,-23 0-129,3 1-774,16-1-774,-11 3-2451,6-6-129,-2 4-387,-3-3-129</inkml:trace>
  <inkml:trace contextRef="#ctx0" brushRef="#br0" timeOffset="888.05">8191 1073 9030,'0'0'4515,"63"20"0,-63-20-903,51 36-3225,-51-36-1161,57 71 387,-57-71 258,61 85-387,-61-85 0,44 91 258,-24-50 0,-7-7 129,6 3-1161,-5-13-2451,-7-1-516,-7-23 258,0 0 387</inkml:trace>
  <inkml:trace contextRef="#ctx0" brushRef="#br0" timeOffset="1121.062">8172 1537 11352,'-55'-4'5160,"55"4"-1032,17-62 645,-17 62-4644,80-95 0,-18 53-387,12-6 129,-1 0-129,2 5-645,-14 6-645,1 8-3096,-62 29 0,81-48-129,-81 48-129</inkml:trace>
  <inkml:trace contextRef="#ctx0" brushRef="#br0" timeOffset="1916.109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">11395 630 10707,'35'68'4902,"-15"8"-387,-8-25-387,2 13-2838,0 8-1806,1 11 645,-1 8-387,-4 5 387,-4-8-774,-6-6 129,10-12-2838,-9-15-387,-1-55-903,0 0 0</inkml:trace>
  <inkml:trace contextRef="#ctx0" brushRef="#br0" timeOffset="3224.183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">6361 2634 3096,'0'0'3741,"0"0"258,0 0-516,3 9-2451,-3-9-774,0 15 0,0 0 0,-2 9 129,0 5 0,2 14 0,-1 1 0,1 16 516,0 9-516,5 12 0,0 2-258,4 0-258,6 1-2064,2-8-1677,1-23-258,9-12-645,4-28 388</inkml:trace>
  <inkml:trace contextRef="#ctx0" brushRef="#br0" timeOffset="11579.662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">7909 3150 7482,'-10'45'4644,"18"-28"-516,11 2 0,6 1-3612,5-1-129,10 3 0,-3-2-129,4-1-129,1 0-645,-3-8-774,3 1-2838,3-1-129,-5-7-387,1-3-387</inkml:trace>
  <inkml:trace contextRef="#ctx0" brushRef="#br0" timeOffset="13768.787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4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4">12818 2509 9159,'-14'59'4386,"10"-19"-258,-2 3-129,2 15-4257,-3 2 516,3 13-516,-5 2 129,5 0 129,-6 2-129,0-11 129,-1-6-129,3-9-129,-4-13-1032,11-9-2451,-3-14-516,4-15-258,-4-7 0</inkml:trace>
  <inkml:trace contextRef="#ctx0" brushRef="#br0" timeOffset="16480.942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">15053 3084 9804,'9'43'3741,"-7"-19"645,-2 8-903,0 7-3612,0 16 258,0 9-258,0 5 129,0 2 0,0-1 0,0-3-258,1-11 129,3-10-258,-4-18-1677,2-14-1935,-2-14-387,14-14-129,-3-14-129</inkml:trace>
  <inkml:trace contextRef="#ctx0" brushRef="#br0" timeOffset="17592.006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">21378 2855 8643,'-4'30'4515,"2"-10"-129,0 4-387,-3 5-3483,4 11-516,-2 5 258,-1-1-129,-1 6-129,3-3 129,-1-5-129,3-5-129,0-11-1161,1-12-2838,-1-14-129,19-4-387,-2-20-129</inkml:trace>
  <inkml:trace contextRef="#ctx0" brushRef="#br0" timeOffset="22511.287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8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">4284 4898 7740,'23'39'4773,"7"-17"-129,6-2-516,7 4-3870,7 5-129,7 5-516,-2-5-2193,8 3-1806,-4-6-387,-4-6-387</inkml:trace>
  <inkml:trace contextRef="#ctx0" brushRef="#br0" timeOffset="29548.69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">11502 4663 1935,'-26'-12'3741,"5"12"-1290,21 0-774,0 0 258,0 10-129,18 0 129,4-7-258,22 6-387,0-6-516,13-1-387,4-2-387,6-8 0,1-1-774,-6-7-903,4 3-1419,-11-6-1161,-9-4-516,-6 2 387</inkml:trace>
  <inkml:trace contextRef="#ctx0" brushRef="#br0" timeOffset="34887.994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2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7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2">16437 4557 6450,'33'8'4644,"-13"-6"-387,-4-2-258,0-3-3483,0 1-516,0 2-258,-5-3-258,1 3-516,-12 0 0,0 0-387,0 0-774,0 0-774,0 0-1548,-17 0 516</inkml:trace>
  <inkml:trace contextRef="#ctx0" brushRef="#br0" timeOffset="40220.3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">19074 4884 5805,'-3'-17'4902,"7"3"-387,10 13-258,5 1-3354,14 0-516,5 3-129,10-1-129,10 2-645,-1-4-645,13 0-1806,-6 0-1548,0-3-129,-1 0-129</inkml:trace>
  <inkml:trace contextRef="#ctx0" brushRef="#br0" timeOffset="42227.415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4">2637 6653 5547,'14'17'4257,"-14"-5"-129,0 5-645,0 7-3483,0 10 0,0 12 387,-5 4 0,-2 12 258,-6 0-129,1 8-129,-6 0 129,0 0-129,1-7-258,0-16-774,10-9-3225,2-16-387,5-22-387,4-12-129</inkml:trace>
  <inkml:trace contextRef="#ctx0" brushRef="#br0" timeOffset="46480.658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2">3570 6677 1419,'8'52'3870,"-2"-18"387,-6 6-903,0 1-1677,0 18-258,-4-6-258,4 11-258,-8-9-129,3 4-258,-3-10-129,3-5-258,0-11-387,0-21-1161,5-12-2580,13-12-387,-3-17-387,4-10 258</inkml:trace>
  <inkml:trace contextRef="#ctx0" brushRef="#br0" timeOffset="47087.691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">4322 7078 6966,'22'0'4902,"-5"0"-645,7 0 0,4 3-3999,10 0-258,8 1-129,7 3 0,3 1 129,4-2-129,-1 2 129,4-4-129,-3-3-129,-2 3-387,-9-6-1290,0-5-2322,-3-3-258,-9-7-129</inkml:trace>
  <inkml:trace contextRef="#ctx0" brushRef="#br0" timeOffset="47803.734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59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">5926 6964 774,'-33'-4'4386,"33"4"258,12 3-645,12-3-1806,20 5-645,5-3-516,13 2-516,5-4-258,4 0-258,5 0-645,-6-4-2451,1-6-1290,-5 3-387,-7-10 129</inkml:trace>
  <inkml:trace contextRef="#ctx0" brushRef="#br0" timeOffset="49115.809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">8731 6915 3225,'-10'7'4902,"22"2"-645,15-6 258,5-1-3483,20 8-387,4-3-258,9-2-903,9 2-2451,1-2-1548,-7-5-129,0-3-129</inkml:trace>
  <inkml:trace contextRef="#ctx0" brushRef="#br0" timeOffset="50704.9">9681 6822 4773,'-11'64'5031,"3"-26"-516,3 8-258,4-1-3870,-7 4-387,1-1 0,1-3 129,-2-10-645,6 0-1419,-3-14-2322,5-21-387,0-8-129</inkml:trace>
  <inkml:trace contextRef="#ctx0" brushRef="#br0" timeOffset="51115.922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">10075 6711 4902,'60'9'5160,"-23"-9"-387,7 0-129,6 0-3741,3-2-516,14 1-129,4-5-129,3 1-387,11 4-1032,-7-2-3225,0-7-387,3-1-387,-9-5 388</inkml:trace>
  <inkml:trace contextRef="#ctx0" brushRef="#br0" timeOffset="59516.404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6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1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">3313 8458 5934,'-13'55'4515,"8"-18"-258,-4 1-129,4 13-3999,4 8-129,1 8 0,1 2 0,2-2-129,1-9 129,0-5 0,-1-9-129,1-7-1032,-4-16-2580,0-21-516,0-5-129,-3-26 129</inkml:trace>
  <inkml:trace contextRef="#ctx0" brushRef="#br0" timeOffset="64091.664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">4188 8678 6837,'-5'12'4515,"5"-12"0,11 9-516,-11-9-3741,33 6-387,-3-4 0,10 1 129,4 3-129,5 0 129,6-2 0,2-2 0,2-1 0,-1-1 0,0 0 0,-5 0-129,1 0-774,-12 0-2967,-2-2-516,-3-3-258,-13-5-129</inkml:trace>
  <inkml:trace contextRef="#ctx0" brushRef="#br0" timeOffset="64915.712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">8219 8528 5031,'-11'55'4902,"8"-20"-516,-6-1-129,4 9-4128,-1 5-129,1 1 0,-1-3 0,-4-3 258,1-3-129,-1-5 0,-1-8 129,3-8-258,8-19-129,-14 10-516,6-17-1032,8-10-2838,3-3 0,1-11-516</inkml:trace>
  <inkml:trace contextRef="#ctx0" brushRef="#br0" timeOffset="72940.171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">3371 10128 6321,'3'102'4773,"-3"-38"-516,-6-3-129,-5 8-3483,4 5-387,0-2-258,0-6 129,-1-2 0,2-13-258,0-12-129,-2-22-1290,8-17-2451,0 0-516,6-25 0,3-8-258</inkml:trace>
  <inkml:trace contextRef="#ctx0" brushRef="#br0" timeOffset="76356.367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">3939 10510 6837,'-2'12'4644,"2"-12"-258,23 0-258,7 0-3870,10 0-258,10 0-129,7 0 129,5 0-129,2 2 258,0 1 0,-1-1 0,-5 1 0,-5-3 0,-6 0-129,-3 4-129,-11-4-1032,-1-4-2838,-6 3-645,-9-6-258,-2-2 0</inkml:trace>
  <inkml:trace contextRef="#ctx0" brushRef="#br0" timeOffset="77431.42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">5873 10016 5676,'-15'58'4773,"12"-24"-387,-1-2 0,-6 6-4128,8 10-258,1 2 258,1 4-129,-5-3 129,3 0 258,-6-9-387,5-3 0,3-8-903,-3-12-3096,3-19-645,6-2-516,2-17-129</inkml:trace>
  <inkml:trace contextRef="#ctx0" brushRef="#br0" timeOffset="78175.471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">7740 10171 6450,'0'48'5031,"0"-16"-258,-2 2-258,-7 6-3999,1 1-516,1-1 0,-5 3 0,3-4 129,-5-8-129,2-6 129,3-4-387,-4-16-387,13-5-2193,-2-9-1677,-1-18-387,3-12-258</inkml:trace>
  <inkml:trace contextRef="#ctx0" brushRef="#br0" timeOffset="79887.569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1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">9883 10083 5676,'-4'25'4773,"-1"-9"129,5 7-645,-3 6-4257,-3 5 0,1 15 0,-4 2 387,1 6 0,-9-4 129,7 3-129,-6-10 0,7-3 129,-3-9-516,3-16-129,7-5-903,-7-18-1161,9-9-2580,1-8-258,4-6-387</inkml:trace>
  <inkml:trace contextRef="#ctx0" brushRef="#br0" timeOffset="83163.756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1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">22918 5591 5676,'9'29'4773,"2"-5"-516,-11-24-387,10 19-5547,-4-7-2709,-6-12 0,11 20-516</inkml:trace>
  <inkml:trace contextRef="#ctx0" brushRef="#br1" timeOffset="100963.774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5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2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">18148 8415 2193,'-12'9'4515,"5"6"0,7-3-387,-3 0-2451,-2 2-1290,5 10-129,0 0 129,0 5 0,-5 1-129,3 8 0,-6 1 129,3 7-129,-1-4-129,3-1 0,2-5-258,1-5-516,13-8-2709,7-13-1161,2-12-387,9-12 129</inkml:trace>
  <inkml:trace contextRef="#ctx0" brushRef="#br1" timeOffset="112887.455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2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1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4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">22514 10698 2322,'0'12'4515,"0"1"-129,0-13 0,1 13-3354,4 8-516,-3 3 129,9 9 0,-6 2 0,8 10-258,-3 3-129,2 6 0,-3 2 0,3-3-258,-4-3 0,-4-4-129,-2 0-387,-3-13-1548,-7-5-2322,2-1-258,-11-20-258</inkml:trace>
  <inkml:trace contextRef="#ctx0" brushRef="#br2" timeOffset="140399.03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">23544 10853 2451,'-11'41'4515,"11"-14"-258,-3-10-129,3 8-3612,3 13-129,1 5-129,5 9 0,-1 3-258,0 0 0,0 4-258,-2-3-129,0-1-516,-6-10-1935,0-15-1161,0 4-387,0-34 388</inkml:trace>
  <inkml:trace contextRef="#ctx0" brushRef="#br2" timeOffset="140973.063">23100 11236 1548,'58'-2'4257,"-15"-2"387,-3-8-516,11-1-2580,12 5-258,2-7-645,7 5-516,-1 3-516,-5-5-1806,-9 1-2064,3 8-129,-20-10-129</inkml:trace>
  <inkml:trace contextRef="#ctx0" brushRef="#br2" timeOffset="141305.082">23158 10992 5805,'27'13'4644,"-4"-13"-387,15-5-1161,9 4-2451,6-2-258,10 1 129,4 0-258,6-4-387,1 6-645,-6 0-3225,-7-5-387,0 4-258,-19-7-129</inkml:trace>
  <inkml:trace contextRef="#ctx0" brushRef="#br2" timeOffset="142168.131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">21650 12172 5289,'30'11'5031,"-7"-11"-129,14 0-645,0 0-3741,8-4-774,4-5-1290,5 0-2580,2 3-645,-6-2-129</inkml:trace>
  <inkml:trace contextRef="#ctx0" brushRef="#br2" timeOffset="143008.179">22561 11927 2451,'14'8'4773,"-14"-8"-516,12 16 129,-7 0-3096,-5 1-903,3 11 258,-3 3-129,0 6-258,0 2-129,-2 2 0,-4-3-129,-3-1 0,3-8-258,-3-10-258,7-6-1161,2-13-2193,-14-6-645,14-16-258</inkml:trace>
  <inkml:trace contextRef="#ctx0" brushRef="#br2" timeOffset="143367.2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">23166 11906 4902,'-2'50'4515,"0"-26"0,2 9-387,4 8-3354,-2-1-258,5 7 0,-3-5-258,6-1 129,-2-1-387,0-8-258,3-3-1161,-5-7-2967,-6-22-129,0 0-516,0 0 258</inkml:trace>
  <inkml:trace contextRef="#ctx0" brushRef="#br2" timeOffset="144043.23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7">25179 12368 258,'2'11'258,"-2"-11"-645</inkml:trace>
  <inkml:trace contextRef="#ctx0" brushRef="#br2" timeOffset="155266.879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">21815 12836 3354,'-17'35'4257,"2"-20"0,14 11-516,-9 2-3225,3 0-645,5 8 129,1 3 0,0 7 129,-1-1 0,2 7 258,-4-9 0,4-1-258,-1-6 0,-2-7-258,3-7-1419,-4-8-2064,4-14-774,-13 0 0</inkml:trace>
  <inkml:trace contextRef="#ctx0" brushRef="#br2" timeOffset="156334.941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5">23833 12751 7740,'8'43'4773,"-2"-23"-129,-4-4-516,2 7-3999,1 2-129,1 2-129,-1-3-258,5 1-387,-9-11-1161,11-2-1806,-4 1-903,-8-13-258,9-8 1</inkml:trace>
  <inkml:trace contextRef="#ctx0" brushRef="#br2" timeOffset="158537.067">23852 12368 9030,'0'19'5031,"7"8"-516,-7-27-903,24 7-6966,-8 1-1548,0-6-129,6 3-516</inkml:trace>
  <inkml:trace contextRef="#ctx0" brushRef="#br2" timeOffset="159007.093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">1244 6544 6321,'1'10'4515,"-1"13"-258,-1-12-258,-2 5-3612,3 4 0,0 4-387,1 3 129,1 3-129,-2 2-258,0 5-1032,0 1-2838,-6-1-129,-2 9-258,-10-9 0</inkml:trace>
  <inkml:trace contextRef="#ctx0" brushRef="#br2" timeOffset="164691.419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">3890 12905 5934,'11'12'4902,"-11"-12"-516,4 12-387,-4-12-3741,7 22-387,-4-5 129,1 7 0,-4 1 129,0 1 0,-4 2 129,1 1 0,-5-3 0,2 1 0,1-4-387,-3-10-774,8-13-3096,4 15-645,-4-15 0,0 0-516</inkml:trace>
  <inkml:trace contextRef="#ctx0" brushRef="#br2" timeOffset="171578.813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">5409 13014 1161,'9'45'3870,"-9"-24"387,10 7-1677,-2 9-1290,-6-6 0,4 10-129,-6-9 0,-2 4-258,-9-10-129,1 2-258,-2-5-258,0-6-258,2 0-774,-6-14-1548,16-3-1935,-11-3-258,4-13-387</inkml:trace>
  <inkml:trace contextRef="#ctx0" brushRef="#br2" timeOffset="173462.919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">6129 12969 5547,'0'71'4644,"0"-27"-387,0-7 0,-1 4-3999,1 5-258,0-3 258,0-4-129,0-6 129,-4-5-258,3-7-129,1-21-1290,0 0-2709,0 0-258,-17-8-387,16-9 129</inkml:trace>
  <inkml:trace contextRef="#ctx0" brushRef="#br2" timeOffset="174130.957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">7462 13379 8385,'27'12'4902,"-10"-12"-516,10 0-129,-1-4-4257,14 1-387,-2-1 258,3 3 0,-1-1 129,-4 2-129,-3 0 258,-5 0-387,-6 0-645,-1 0-3096,-4 0-387,-17 0-516,6-9 0</inkml:trace>
  <inkml:trace contextRef="#ctx0" brushRef="#br2" timeOffset="175233.022">7500 13155 8514,'13'3'5289,"14"-3"-645,3-8-129,0-5-4257,18 5-258,4-3 129,4 5-129,1 2-258,-6 0-258,3 4-1419,-7 4-2580,-9-4-258,-3 3-516,-12-3 129</inkml:trace>
  <inkml:trace contextRef="#ctx0" brushRef="#br2" timeOffset="178674.219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7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">12779 13362 6321,'48'1'4644,"-27"-1"-387,9 2-258,-4-2-4128,6 3-258,-4-2 129,2 2-258,-8-3-129,5 5-1032,-11 2-2580,-16-7 129,20 0-387</inkml:trace>
  <inkml:trace contextRef="#ctx0" brushRef="#br2" timeOffset="182496.438">12688 13183 6966,'-14'1'5031,"20"3"-903,9-6 0,12-2-4257,5-4-516,14 5 0,-1-6-516,16 9-1161,-7-3-2322,4-4 0,4 7 129</inkml:trace>
  <inkml:trace contextRef="#ctx0" brushRef="#br2" timeOffset="182856.457">13836 13268 9030,'0'14'4902,"0"-14"-258,0 0-387,0 0-4386,9-5-258,-9 5 0,11-6-129,-11 6 258,14-7-258,-14 7-645,15-15-3225,-2 12-258,-1-6-258,4-1 0</inkml:trace>
  <inkml:trace contextRef="#ctx0" brushRef="#br2" timeOffset="183514.495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">5026 14105 5031,'-14'46'4257,"11"-14"0,-6 5-1032,3 4-2709,5 14 129,-3-3 129,4 12-129,-3 4 0,3 9-129,-2-1 0,2 8-129,-4 1-258,2 1 0,1 2-387,-4-2-258,5-3-903,-1-12-2193,1-11-903,2-5-387,0-20 0</inkml:trace>
  <inkml:trace contextRef="#ctx0" brushRef="#br2" timeOffset="188226.765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2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">7841 14936 10965,'4'9'5031,"9"5"-516,0-11 0,12-3-4515,-5 0-258,2 0-258,8 3 387,-2-3-258,2 0 0,-4-3-387,4 6-1677,-5-3-1935,-7-6-387,1 1-258,-11-8-129</inkml:trace>
  <inkml:trace contextRef="#ctx0" brushRef="#br2" timeOffset="189792.854">7821 14717 10062,'0'0'5031,"0"0"-645,24 3 129,1-6-4386,10-6-129,8 4-258,5-3-129,8 8-645,-7-4-2193,11 4-1290,4 0-258,-3 0-258</inkml:trace>
  <inkml:trace contextRef="#ctx0" brushRef="#br2" timeOffset="191647.96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">9166 14737 7998,'0'0'4515,"3"13"-129,1-1-387,-2 4-3483,5 10-387,-3 8 0,1 7 258,-3 1-129,-1 3 0,-1-3-129,0-3-129,1 0-1161,0-13-2838,-1-26-387,27 3-387,-5-25-387</inkml:trace>
  <inkml:trace contextRef="#ctx0" brushRef="#br2" timeOffset="192246.995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">14154 14832 10707,'0'0'5031,"15"7"-258,-15-7-258,12-10-4644,-7-2-516,5 7 258,-10 5 0,19-15-129,-19 15 0,22 0-1935,-8 0-1935,-2 0-387,5 0-774,1-2 516</inkml:trace>
  <inkml:trace contextRef="#ctx0" brushRef="#br2" timeOffset="197183.278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1">1851 16324 7353,'15'53'5031,"-9"-23"-258,-3 3-387,1 1-3870,-1 17-903,3 12 258,1 11 0,-4 4 0,-3 1 129,0-4-129,0-3 0,0-5-1032,-6-18-3225,2-23-387,4-26-387,0 0 129</inkml:trace>
  <inkml:trace contextRef="#ctx0" brushRef="#br2" timeOffset="198870.373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5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3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">6210 16387 5289,'7'94'4902,"-7"-47"-387,0 8-258,-1-2-3870,-3-2-387,1-7-129,3-3-258,-9-17-1935,9-24-2193,0 0 0,0-5-387</inkml:trace>
  <inkml:trace contextRef="#ctx0" brushRef="#br2" timeOffset="203414.634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3">8011 16744 10836,'10'9'5160,"5"-4"-516,6-10 0,-4 0-4902,17 5-387,-1 0 258,8 6 0,-1 5 0,1 3 129,-1-11 0,4 21-903,-14-22-2322,6-2-1161,-3 0-258,-6-14-258</inkml:trace>
  <inkml:trace contextRef="#ctx0" brushRef="#br2" timeOffset="204520.697">8152 16414 9159,'6'27'5418,"17"-15"-387,12-7 0,12-5-3741,12 0-1677,2-3-258,15 3-258,-3-7-903,9 4-3225,-5-1-129,-5-4-387,-4-4 129</inkml:trace>
  <inkml:trace contextRef="#ctx0" brushRef="#br2" timeOffset="212458.15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-214250.419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-213854.397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-213170.357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-212238.304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-210098.182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-209848.168">13209 16407 4128,'-12'-5'4515,"12"5"-258,0 0-258,0-20-3096,0 20-774,13-12-129,3 10 129,0 0 0,8 2 258,1 0-129,5 0-516,11 1-1677,3 5-2451,-4-6-129,7 2-516</inkml:trace>
  <inkml:trace contextRef="#ctx0" brushRef="#br2" timeOffset="-209505.149">14325 16468 8256,'-7'19'5031,"7"-19"-645,0 0 0,0 0-4902,0 0-129,2-10 129,-2 10 129,0 0-129,18 0-1935,-18 0-2064,0 0-258,14-8 129</inkml:trace>
  <inkml:trace contextRef="#ctx0" brushRef="#br2" timeOffset="-208985.119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-208627.097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-208395.084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-206477.975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-206169.957">17654 15851 5031,'0'0'4902,"0"0"-645,16 14 129,-5 0-3870,-8-2 0,6 12 0,-7-2 129,5 14 129,-7-1 129,0 13-258,-5-2-129,4 5-129,-3-3-387,1-6-129,3-2-258,0-15-903,15 0-2451,2-14-1290,10-11 0,6-7-645</inkml:trace>
  <inkml:trace contextRef="#ctx0" brushRef="#br2" timeOffset="-205801.93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-205432.915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-204783.878">19120 16353 5547,'36'9'4773,"-14"-10"-258,9 1-516,-5-10-2967,6 4-1548,-5-5 0,5 11 129,-6 0 129,-4-1 0,-7 2 129,2 9-1032,-17-10-3096,13 9 0,-13-9-516</inkml:trace>
  <inkml:trace contextRef="#ctx0" brushRef="#br2" timeOffset="-204516.862">19195 16193 5031,'56'-6'4902,"-24"4"-129,6-1-645,6 3-3354,-6 0-516,4 0-258,-1 11-1419,-2-8-2967,-8-3-258,0-2-387</inkml:trace>
  <inkml:trace contextRef="#ctx0" brushRef="#br2" timeOffset="-203929.829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-203168.785">20681 16079 5289,'19'0'5031,"2"8"-516,-9-5 0,4-3-3612,1 0-903,3 0 0,4 0 129,1-4 129,4 1 129,-2-2-129,3 4 0,-3-3-129,0 1 129,-4 3-645,-4 0 129,-1 7-774,-18-7-3096,0 0-516,11 10-516,-11-10 0</inkml:trace>
  <inkml:trace contextRef="#ctx0" brushRef="#br2" timeOffset="-202569.751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-200840.652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-200302.62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-200000.604">23008 15843 5160,'0'0'4902,"8"-7"-387,3 4 0,2 3-4128,-13 0 0,24 25 0,-14-4 258,3 15 0,-10-2 0,7 9 0,-6-4-129,0 5 0,-3 1-387,0 0 0,0-8-258,-1-14-258,3 9-1548,-3-14-2709,0-18-387,0 0-645,10-6 129</inkml:trace>
  <inkml:trace contextRef="#ctx0" brushRef="#br2" timeOffset="-199592.581">23687 15913 774,'4'41'3483,"-3"-21"903,-1-20 0,-5 13-3225,5 4-516,-5-4 387,5 18 516,-13-13-129,13 18 0,-8 0-645,6 6-258,-1 0-387,3-5 129,0-1-645,0-7-516,6 1-774,-6-18-2451,0-12-516,0 0-516,-4-8 258</inkml:trace>
  <inkml:trace contextRef="#ctx0" brushRef="#br2" timeOffset="-199360.567">23548 16145 6708,'54'5'5031,"-21"-5"-258,-2-5-387,-4-1-4128,3 0-387,-1 4-258,-9-6-903,-2 4-3225,-18 4-129,0 0-516,0 0 130</inkml:trace>
  <inkml:trace contextRef="#ctx0" brushRef="#br2" timeOffset="-198596.524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-197890.483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-197462.459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-187357.881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-186765.847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-185910.798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13:57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 6,'0'0'6,"0"0"-1,0 0 0,0 0-1,0 0-1,0 0 1,0 0 0,0 0 2,46 7-1,-46-7 0,0 0-1,58 15 0,-58-15 1,51 10-1,-51-10 0,65 6 1,-65-6-1,66 3 1,-66-3-1,74-1 1,-74 1-1,76 0 0,-76 0 0,75 3 0,-75-3-1,86 4 0,-41-1-1,4 1 1,4-2-2,-2 1 1,7 0-1,-3 0 0,7-1 0,-7 0 1,4 0 0,0 0 0,-6-1 0,8 0-1,1-2 1,2 1-1,-1 0 0,1 0 0,4-3-1,0 2 0,7-3 1,-7 0 0,1-1 1,1 0-1,0-1 0,0 2 0,-6 1 0,2 2 0,-1 1 0,4 1-1,-2 1 1,0 0-1,0 1 0,0-1 0,-3 1 0,-2-1 0,-3 0 0,-2 1 0,-3-2 0,2 3 0,0 0 1,2 2-1,2 0 1,4 0-1,1 0 0,2 2 0,2-1 0,3-1 0,-1-1 0,1 1 0,1-3 0,-2 1 1,1 0-1,-1 0 0,-3 1 0,-5-1 0,-5 0 0,-5 1 0,-9-1 0,-3-1 0,-10 0 1,-6-2-1,-4-1 1,-5 0-1,-4-1 0,-2 0 1,0-2-1,-1 2 0,2 0 0,0 0 1,0 0-1,-1-1 0,1 1 0,-2 0 0,-9 1 0,12-2 0,-12 2-3,0 0-1,0 0-9,-22 10-16,-6-4-1,-10-7-1,-10-7 1</inkml:trace>
  <inkml:trace contextRef="#ctx0" brushRef="#br0" timeOffset="140302">5173 0 5,'0'0'4,"0"0"0,0 0-1,0 0 0,0 0 0,0 0-1,0 0 2,12 11 0,-12-11 0,11 3 1,-11-3 0,14 4 0,-5-2 0,1 0-1,-1 0-1,1 2-1,0-2 0,0 1 1,0-1 0,1 0 0,0-1 0,1 0 0,3-1 1,-2 1-2,5-1 0,1 2-1,1-1 0,2 1 0,0 0 0,2 0 1,-1-2-1,4 2 1,-2-2-1,0 0 1,2-2-1,2 1 1,2 0-1,1 1-1,2 0 1,3 0 0,2 1-1,2 0 1,3 1 0,3 1 0,-1-1 0,3 2 1,-1-1-1,4 2 0,-1 1 0,2-1 0,-1-1 0,0 0 0,-1 0-1,0 0 1,-1 0 0,-2-1-1,3 0 1,-2 0-1,-1 0 1,2 1 0,-1-1-1,0 2 1,0-2-1,-3 1 1,-1 0 0,-2 0 0,-3-1-1,0 1 1,-3-1-1,-2 1 1,-1 0-1,0-1 0,-1 1 1,-1 0-1,0-1 0,2 0 1,0-1-1,1 1 0,2-1 1,1 0-1,0-1 1,0 1-1,1-1 0,-2 1 1,1-1-1,-3 0 0,-2 0 1,0 0-1,0 0 0,0 0 1,2 0-1,0 0 0,1-1 0,3 0 1,-1-1-1,1 0 0,0 0 0,0 0 0,0-1 1,-2 1-1,0 0 0,-1-2 0,-1 2 0,1 0 1,-1 0-1,-1 0 0,-2 0 0,1 0 0,-3-1 0,0 2 0,0-1 1,-1 0 0,-1-1-1,0 1 1,0 0-1,1 0 0,2-1 1,2 1-1,0 0 0,2-1 0,4 2 1,1-1-2,3 1 2,1 0-1,0 0 0,0 0 0,-4 0 0,-1-1 0,-1 1 0,-4 0 1,-3-1-1,-1 1 0,-3 0 0,0-1 0,0 0 0,2 1 0,0-1 0,-1 0 1,3 0-1,1-1 0,1 0 0,0 1 0,-1-1 0,-1 1 0,-2 0 0,-1 0 0,-4-1 0,-2 2 0,-7-1 0,0-1 1,-5 1-1,-1 0 0,-9 1 0,13-1 0,-13 1 0,0 0 1,12-2-1,-12 2 0,0 0 0,10-1 0,-10 1 1,0 0-1,0 0 0,0 0 0,0 0 1,0 0-1,0 0 0,0 0 0,0 0 1,0 0-1,0 0 0,0 0 0,0 0 0,0 0 0,0 0 0,0 0-1,0 0 0,0 0-1,0 0-1,0 0-3,0 0-4,0 0-7,0 0-8,-17-11-4,2 0 1,-2-7 1</inkml:trace>
  <inkml:trace contextRef="#ctx0" brushRef="#br0" timeOffset="213978">10545 98 5,'0'0'4,"2"10"-1,-2-10 0,10 3-1,-10-3 1,17 2-1,-7-1 1,5-1 1,0 1-1,5 0 1,2 1-1,1 2 0,5 1 0,4-1 0,4 1 0,2 0-1,4 2 1,6-2-1,1 1 0,5-1 0,1 1 1,2-1-1,1 2 0,0-3 0,1 1 0,0-2-1,2 0 2,1-2-1,4 0 0,1 0-1,1 0 2,2 1-2,1 1 0,-1 2 0,-2 0 0,2 0 0,-2 1 0,1-1 1,2 2 1,1-3-1,1 0 1,4-1-1,2 2 0,2-2 0,2 1 0,4-3-2,2 2 1,5-2 0,1-1-1,0 0 1,2-2 0,0 1 0,1-2 0,-1 2 1,-1-2-1,-2 0 0,1 2 1,1 0-1,-2 1 0,2 0 0,-3 2 0,1 1-1,1 0 1,-2-2 0,0 4 0,-2 0 0,-1 0 0,-2 2 1,-2-4-1,-1 2 0,-3-3 1,-4 4-1,-3-5 0,-1 3 0,-1 1 0,-4-3-1,1 3 1,-5-3-1,-2-2 1,-4-1-1,-3 1 1,-6-7-1,-3 2 1,-7-3-1,-6 3 1,-3-1-1,-1 6 0,0-6 0,1 6 0,0 0 0,1 0 0,1 0 0,-2 0 0,0 0 1,-6-2-1,-4 2 1,-5-1-1,-5 1 1,-11 0-1,13-1 0,-13 1 0,0 0-1,0 0-2,9 5-7,-9-5-7,0 0-10,0 0-3,-17-8 2,5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5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are other kinds of ambiguity?</a:t>
            </a:r>
          </a:p>
          <a:p>
            <a:pPr eaLnBrk="1" hangingPunct="1"/>
            <a:r>
              <a:rPr lang="en-US" dirty="0"/>
              <a:t>VP -&gt; V NP ; NP -&gt; NP PP</a:t>
            </a:r>
          </a:p>
          <a:p>
            <a:pPr eaLnBrk="1" hangingPunct="1"/>
            <a:r>
              <a:rPr lang="en-US" dirty="0"/>
              <a:t>VP -&gt; V NP PP</a:t>
            </a:r>
          </a:p>
          <a:p>
            <a:pPr eaLnBrk="1" hangingPunct="1"/>
            <a:r>
              <a:rPr lang="en-US" dirty="0"/>
              <a:t>Attachment non-PP “I saw Mary passing by cs2”</a:t>
            </a:r>
          </a:p>
          <a:p>
            <a:pPr eaLnBrk="1" hangingPunct="1"/>
            <a:r>
              <a:rPr lang="en-US" dirty="0"/>
              <a:t>Coordination  “new student and profs”</a:t>
            </a:r>
          </a:p>
          <a:p>
            <a:pPr eaLnBrk="1" hangingPunct="1"/>
            <a:r>
              <a:rPr lang="en-US" dirty="0"/>
              <a:t>NP-bracketing  “French language teacher”</a:t>
            </a:r>
          </a:p>
          <a:p>
            <a:pPr eaLnBrk="1" hangingPunct="1"/>
            <a:r>
              <a:rPr lang="en-US" dirty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/>
              <a:t>Catalan numbers (2n)! / (n+1)!  n!</a:t>
            </a:r>
          </a:p>
          <a:p>
            <a:pPr eaLnBrk="1" hangingPunct="1"/>
            <a:r>
              <a:rPr lang="en-US" dirty="0"/>
              <a:t>		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are other kinds of ambiguity?</a:t>
            </a:r>
          </a:p>
          <a:p>
            <a:pPr eaLnBrk="1" hangingPunct="1"/>
            <a:r>
              <a:rPr lang="en-US" dirty="0"/>
              <a:t>VP -&gt; V NP ; NP -&gt; NP PP</a:t>
            </a:r>
          </a:p>
          <a:p>
            <a:pPr eaLnBrk="1" hangingPunct="1"/>
            <a:r>
              <a:rPr lang="en-US" dirty="0"/>
              <a:t>VP -&gt; V NP PP</a:t>
            </a:r>
          </a:p>
          <a:p>
            <a:pPr eaLnBrk="1" hangingPunct="1"/>
            <a:r>
              <a:rPr lang="en-US" dirty="0"/>
              <a:t>Attachment non-PP “I saw Mary passing by cs2”</a:t>
            </a:r>
          </a:p>
          <a:p>
            <a:pPr eaLnBrk="1" hangingPunct="1"/>
            <a:r>
              <a:rPr lang="en-US" dirty="0"/>
              <a:t>Coordination  “new student and profs”</a:t>
            </a:r>
          </a:p>
          <a:p>
            <a:pPr eaLnBrk="1" hangingPunct="1"/>
            <a:r>
              <a:rPr lang="en-US" dirty="0"/>
              <a:t>NP-bracketing  “French language teacher”</a:t>
            </a:r>
          </a:p>
          <a:p>
            <a:pPr eaLnBrk="1" hangingPunct="1"/>
            <a:r>
              <a:rPr lang="en-US" dirty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/>
              <a:t>Catalan numbers (2n)! / (n+1)!  n!</a:t>
            </a:r>
          </a:p>
          <a:p>
            <a:pPr eaLnBrk="1" hangingPunct="1"/>
            <a:r>
              <a:rPr lang="en-US" dirty="0"/>
              <a:t>		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are other kinds of ambiguity?</a:t>
            </a:r>
          </a:p>
          <a:p>
            <a:pPr eaLnBrk="1" hangingPunct="1"/>
            <a:r>
              <a:rPr lang="en-US" dirty="0"/>
              <a:t>VP -&gt; V NP ; NP -&gt; NP PP</a:t>
            </a:r>
          </a:p>
          <a:p>
            <a:pPr eaLnBrk="1" hangingPunct="1"/>
            <a:r>
              <a:rPr lang="en-US" dirty="0"/>
              <a:t>VP -&gt; V NP PP</a:t>
            </a:r>
          </a:p>
          <a:p>
            <a:pPr eaLnBrk="1" hangingPunct="1"/>
            <a:r>
              <a:rPr lang="en-US" dirty="0"/>
              <a:t>Attachment non-PP “I saw Mary passing by cs2”</a:t>
            </a:r>
          </a:p>
          <a:p>
            <a:pPr eaLnBrk="1" hangingPunct="1"/>
            <a:r>
              <a:rPr lang="en-US" dirty="0"/>
              <a:t>Coordination  “new student and profs”</a:t>
            </a:r>
          </a:p>
          <a:p>
            <a:pPr eaLnBrk="1" hangingPunct="1"/>
            <a:r>
              <a:rPr lang="en-US" dirty="0"/>
              <a:t>NP-bracketing  “French language teacher”</a:t>
            </a:r>
          </a:p>
          <a:p>
            <a:pPr eaLnBrk="1" hangingPunct="1"/>
            <a:r>
              <a:rPr lang="en-US" dirty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/>
              <a:t>Catalan numbers (2n)! / (n+1)!  n!</a:t>
            </a:r>
          </a:p>
          <a:p>
            <a:pPr eaLnBrk="1" hangingPunct="1"/>
            <a:r>
              <a:rPr lang="en-US" dirty="0"/>
              <a:t>		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are other kinds of ambiguity?</a:t>
            </a:r>
          </a:p>
          <a:p>
            <a:pPr eaLnBrk="1" hangingPunct="1"/>
            <a:r>
              <a:rPr lang="en-US" dirty="0"/>
              <a:t>VP -&gt; V NP ; NP -&gt; NP PP</a:t>
            </a:r>
          </a:p>
          <a:p>
            <a:pPr eaLnBrk="1" hangingPunct="1"/>
            <a:r>
              <a:rPr lang="en-US" dirty="0"/>
              <a:t>VP -&gt; V NP PP</a:t>
            </a:r>
          </a:p>
          <a:p>
            <a:pPr eaLnBrk="1" hangingPunct="1"/>
            <a:r>
              <a:rPr lang="en-US" dirty="0"/>
              <a:t>Attachment non-PP “I saw Mary passing by cs2”</a:t>
            </a:r>
          </a:p>
          <a:p>
            <a:pPr eaLnBrk="1" hangingPunct="1"/>
            <a:r>
              <a:rPr lang="en-US" dirty="0"/>
              <a:t>Coordination  “new student and profs”</a:t>
            </a:r>
          </a:p>
          <a:p>
            <a:pPr eaLnBrk="1" hangingPunct="1"/>
            <a:r>
              <a:rPr lang="en-US" dirty="0"/>
              <a:t>NP-bracketing  “French language teacher”</a:t>
            </a:r>
          </a:p>
          <a:p>
            <a:pPr eaLnBrk="1" hangingPunct="1"/>
            <a:r>
              <a:rPr lang="en-US" dirty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/>
              <a:t>Catalan numbers (2n)! / (n+1)!  n!</a:t>
            </a:r>
          </a:p>
          <a:p>
            <a:pPr eaLnBrk="1" hangingPunct="1"/>
            <a:r>
              <a:rPr lang="en-US" dirty="0"/>
              <a:t>		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P(A-&gt;beta|A)</a:t>
            </a:r>
          </a:p>
          <a:p>
            <a:pPr eaLnBrk="1" hangingPunct="1"/>
            <a:r>
              <a:rPr lang="en-US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P(A-&gt;beta|A)</a:t>
            </a:r>
          </a:p>
          <a:p>
            <a:pPr eaLnBrk="1" hangingPunct="1"/>
            <a:r>
              <a:rPr lang="en-US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/>
              <a:t>Product because rule applications are independent (because CFG)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integrate them with n-grams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/>
              <a:t>It’s the sum of the probabilities of the trees in the ambiguous case.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/>
              <a:t>Product because rule applications are independent (because CFG)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integrate them with n-grams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/>
              <a:t>It’s the sum of the probabilities of the trees in the ambiguous case.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24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Treebanks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This generally requires detailed annotation guidelines that provide a POS tagset, a grammar and instructions for how to deal with particular grammatical constructions.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25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Treebanks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This generally requires detailed annotation guidelines that provide a POS tagset, a grammar and instructions for how to deal with particular grammatical constructions.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5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26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Penn Treebank  phrases annotated with grammatical function</a:t>
            </a:r>
          </a:p>
          <a:p>
            <a:pPr eaLnBrk="1" hangingPunct="1"/>
            <a:r>
              <a:rPr lang="en-US" dirty="0"/>
              <a:t>To make recovery of predicate argument easier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96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28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Total of 17,500 rules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29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30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31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32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My Conceptual map – arrows are just to show that the mapping is messy and fluid….</a:t>
            </a:r>
          </a:p>
          <a:p>
            <a:pPr eaLnBrk="1" hangingPunct="1"/>
            <a:r>
              <a:rPr lang="en-US" dirty="0"/>
              <a:t>Machine learning is used to learn the probabilistic models automatically from data</a:t>
            </a:r>
          </a:p>
          <a:p>
            <a:pPr eaLnBrk="1" hangingPunct="1"/>
            <a:r>
              <a:rPr lang="en-US" dirty="0"/>
              <a:t>Typically lots of text, often annotated with some useful information for the target task</a:t>
            </a:r>
          </a:p>
        </p:txBody>
      </p:sp>
    </p:spTree>
    <p:extLst>
      <p:ext uri="{BB962C8B-B14F-4D97-AF65-F5344CB8AC3E}">
        <p14:creationId xmlns:p14="http://schemas.microsoft.com/office/powerpoint/2010/main" val="776747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Probabilities:</a:t>
            </a:r>
            <a:r>
              <a:rPr lang="en-US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	Ex: if the </a:t>
            </a:r>
            <a:r>
              <a:rPr lang="en-US" i="1"/>
              <a:t>NP -&gt; ART ADJ NOUN</a:t>
            </a:r>
            <a:r>
              <a:rPr lang="en-US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35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9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Sequence of words surrounding at least one noun</a:t>
            </a:r>
          </a:p>
          <a:p>
            <a:pPr eaLnBrk="1" hangingPunct="1"/>
            <a:r>
              <a:rPr lang="en-US"/>
              <a:t>They appear in similar “environments” Before a verb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 CFG consist of a set of productions or rules</a:t>
            </a:r>
          </a:p>
          <a:p>
            <a:pPr eaLnBrk="1" hangingPunct="1"/>
            <a:r>
              <a:rPr lang="en-US" dirty="0"/>
              <a:t>Each rule how symbol in the language can be grouped and ordered together</a:t>
            </a:r>
          </a:p>
          <a:p>
            <a:pPr eaLnBrk="1" hangingPunct="1"/>
            <a:r>
              <a:rPr lang="en-US" dirty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/>
              <a:t>S -&gt; NP VP </a:t>
            </a:r>
          </a:p>
          <a:p>
            <a:pPr eaLnBrk="1" hangingPunct="1"/>
            <a:r>
              <a:rPr lang="en-US" sz="1400" dirty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/>
              <a:t>that there are units called S, NP, and VP in this language</a:t>
            </a:r>
          </a:p>
          <a:p>
            <a:pPr lvl="1" eaLnBrk="1" hangingPunct="1"/>
            <a:r>
              <a:rPr lang="en-US" sz="1400" dirty="0"/>
              <a:t>that an S consists of an NP followed immediately by a VP</a:t>
            </a:r>
            <a:endParaRPr lang="en-US" sz="1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Slight mismatch between grammar and derivation tree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>
              <a:sym typeface="Wingdings" pitchFamily="2" charset="2"/>
            </a:endParaRPr>
          </a:p>
          <a:p>
            <a:pPr eaLnBrk="1" hangingPunct="1"/>
            <a:r>
              <a:rPr lang="en-US" dirty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/>
              <a:t>A -&gt; B C</a:t>
            </a:r>
          </a:p>
          <a:p>
            <a:pPr lvl="1" eaLnBrk="1" hangingPunct="1"/>
            <a:r>
              <a:rPr lang="en-US" dirty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/>
          </a:p>
          <a:p>
            <a:r>
              <a:rPr lang="en-CA" dirty="0">
                <a:hlinkClick r:id="rId4" tooltip="Go to table of contents for this volume/issue"/>
              </a:rPr>
              <a:t>Volume 12, Issue 3</a:t>
            </a:r>
            <a:r>
              <a:rPr lang="en-CA" dirty="0"/>
              <a:t>, May–June 2005, Pages 275–285</a:t>
            </a:r>
          </a:p>
          <a:p>
            <a:r>
              <a:rPr lang="en-CA" dirty="0"/>
              <a:t>The Practice of Informatics</a:t>
            </a:r>
          </a:p>
          <a:p>
            <a:r>
              <a:rPr lang="en-CA" b="1" dirty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>
                <a:hlinkClick r:id="rId5"/>
              </a:rPr>
              <a:t>Yang Huang</a:t>
            </a:r>
            <a:r>
              <a:rPr lang="en-CA" dirty="0"/>
              <a:t>, MS</a:t>
            </a:r>
            <a:r>
              <a:rPr lang="en-CA" baseline="30000" dirty="0"/>
              <a:t>, </a:t>
            </a:r>
            <a:r>
              <a:rPr lang="en-CA" dirty="0"/>
              <a:t>, </a:t>
            </a:r>
          </a:p>
          <a:p>
            <a:r>
              <a:rPr lang="en-CA" dirty="0">
                <a:hlinkClick r:id="rId5"/>
              </a:rPr>
              <a:t>Henry J. Lowe</a:t>
            </a:r>
            <a:r>
              <a:rPr lang="en-CA" dirty="0"/>
              <a:t>, MD, </a:t>
            </a:r>
          </a:p>
          <a:p>
            <a:r>
              <a:rPr lang="en-CA" dirty="0">
                <a:hlinkClick r:id="rId5"/>
              </a:rPr>
              <a:t>Dan Klein</a:t>
            </a:r>
            <a:r>
              <a:rPr lang="en-CA" dirty="0"/>
              <a:t>, PhD, </a:t>
            </a:r>
          </a:p>
          <a:p>
            <a:r>
              <a:rPr lang="en-CA" dirty="0">
                <a:hlinkClick r:id="rId5"/>
              </a:rPr>
              <a:t>Russell J. </a:t>
            </a:r>
            <a:r>
              <a:rPr lang="en-CA" dirty="0" err="1">
                <a:hlinkClick r:id="rId5"/>
              </a:rPr>
              <a:t>Cucina</a:t>
            </a:r>
            <a:r>
              <a:rPr lang="en-CA" dirty="0"/>
              <a:t>, MD, MS</a:t>
            </a:r>
          </a:p>
          <a:p>
            <a:r>
              <a:rPr lang="en-CA" dirty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NULL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15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12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customXml" Target="../ink/ink14.xml"/><Relationship Id="rId24" Type="http://schemas.openxmlformats.org/officeDocument/2006/relationships/image" Target="../media/image18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10" Type="http://schemas.openxmlformats.org/officeDocument/2006/relationships/image" Target="../media/image11.png"/><Relationship Id="rId19" Type="http://schemas.openxmlformats.org/officeDocument/2006/relationships/customXml" Target="../ink/ink18.xml"/><Relationship Id="rId4" Type="http://schemas.openxmlformats.org/officeDocument/2006/relationships/image" Target="../media/image6.emf"/><Relationship Id="rId9" Type="http://schemas.openxmlformats.org/officeDocument/2006/relationships/customXml" Target="../ink/ink13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27.xm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22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11" Type="http://schemas.openxmlformats.org/officeDocument/2006/relationships/customXml" Target="../ink/ink26.xml"/><Relationship Id="rId24" Type="http://schemas.openxmlformats.org/officeDocument/2006/relationships/image" Target="../media/image28.png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customXml" Target="../ink/ink30.xml"/><Relationship Id="rId4" Type="http://schemas.openxmlformats.org/officeDocument/2006/relationships/image" Target="../media/image13.emf"/><Relationship Id="rId9" Type="http://schemas.openxmlformats.org/officeDocument/2006/relationships/customXml" Target="../ink/ink25.xm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customXml" Target="../ink/ink34.xml"/><Relationship Id="rId30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3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ustomXml" Target="../ink/ink2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33.emf"/><Relationship Id="rId18" Type="http://schemas.openxmlformats.org/officeDocument/2006/relationships/customXml" Target="../ink/ink44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wmf"/><Relationship Id="rId12" Type="http://schemas.openxmlformats.org/officeDocument/2006/relationships/customXml" Target="../ink/ink41.xml"/><Relationship Id="rId1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35.wmf"/><Relationship Id="rId15" Type="http://schemas.openxmlformats.org/officeDocument/2006/relationships/image" Target="../media/image34.emf"/><Relationship Id="rId10" Type="http://schemas.openxmlformats.org/officeDocument/2006/relationships/customXml" Target="../ink/ink40.xml"/><Relationship Id="rId19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4" Type="http://schemas.openxmlformats.org/officeDocument/2006/relationships/customXml" Target="../ink/ink4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20.xml"/><Relationship Id="rId21" Type="http://schemas.openxmlformats.org/officeDocument/2006/relationships/customXml" Target="../ink/ink4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png"/><Relationship Id="rId9" Type="http://schemas.openxmlformats.org/officeDocument/2006/relationships/customXml" Target="../ink/ink45.xml"/><Relationship Id="rId22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57.png"/><Relationship Id="rId21" Type="http://schemas.openxmlformats.org/officeDocument/2006/relationships/image" Target="../media/image48.png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61.png"/><Relationship Id="rId50" Type="http://schemas.openxmlformats.org/officeDocument/2006/relationships/customXml" Target="../ink/ink70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53.xml"/><Relationship Id="rId29" Type="http://schemas.openxmlformats.org/officeDocument/2006/relationships/image" Target="../media/image52.png"/><Relationship Id="rId11" Type="http://schemas.openxmlformats.org/officeDocument/2006/relationships/image" Target="../media/image43.png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56.png"/><Relationship Id="rId40" Type="http://schemas.openxmlformats.org/officeDocument/2006/relationships/customXml" Target="../ink/ink65.xml"/><Relationship Id="rId45" Type="http://schemas.openxmlformats.org/officeDocument/2006/relationships/image" Target="../media/image60.png"/><Relationship Id="rId53" Type="http://schemas.openxmlformats.org/officeDocument/2006/relationships/image" Target="../media/image64.png"/><Relationship Id="rId5" Type="http://schemas.openxmlformats.org/officeDocument/2006/relationships/image" Target="../media/image40.png"/><Relationship Id="rId10" Type="http://schemas.openxmlformats.org/officeDocument/2006/relationships/customXml" Target="../ink/ink50.xml"/><Relationship Id="rId19" Type="http://schemas.openxmlformats.org/officeDocument/2006/relationships/image" Target="../media/image47.png"/><Relationship Id="rId31" Type="http://schemas.openxmlformats.org/officeDocument/2006/relationships/image" Target="../media/image53.png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4" Type="http://schemas.openxmlformats.org/officeDocument/2006/relationships/customXml" Target="../ink/ink47.xml"/><Relationship Id="rId9" Type="http://schemas.openxmlformats.org/officeDocument/2006/relationships/image" Target="../media/image42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51.png"/><Relationship Id="rId30" Type="http://schemas.openxmlformats.org/officeDocument/2006/relationships/customXml" Target="../ink/ink60.xml"/><Relationship Id="rId35" Type="http://schemas.openxmlformats.org/officeDocument/2006/relationships/image" Target="../media/image55.png"/><Relationship Id="rId43" Type="http://schemas.openxmlformats.org/officeDocument/2006/relationships/image" Target="../media/image59.png"/><Relationship Id="rId48" Type="http://schemas.openxmlformats.org/officeDocument/2006/relationships/customXml" Target="../ink/ink69.xml"/><Relationship Id="rId8" Type="http://schemas.openxmlformats.org/officeDocument/2006/relationships/customXml" Target="../ink/ink49.xml"/><Relationship Id="rId51" Type="http://schemas.openxmlformats.org/officeDocument/2006/relationships/image" Target="../media/image63.png"/><Relationship Id="rId3" Type="http://schemas.openxmlformats.org/officeDocument/2006/relationships/image" Target="../media/image39.png"/><Relationship Id="rId12" Type="http://schemas.openxmlformats.org/officeDocument/2006/relationships/customXml" Target="../ink/ink51.xml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33" Type="http://schemas.openxmlformats.org/officeDocument/2006/relationships/image" Target="../media/image54.png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20" Type="http://schemas.openxmlformats.org/officeDocument/2006/relationships/customXml" Target="../ink/ink55.xml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7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emf"/><Relationship Id="rId18" Type="http://schemas.openxmlformats.org/officeDocument/2006/relationships/customXml" Target="../ink/ink78.xml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75.emf"/><Relationship Id="rId12" Type="http://schemas.openxmlformats.org/officeDocument/2006/relationships/customXml" Target="../ink/ink75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73.xml"/><Relationship Id="rId11" Type="http://schemas.openxmlformats.org/officeDocument/2006/relationships/image" Target="../media/image70.emf"/><Relationship Id="rId5" Type="http://schemas.openxmlformats.org/officeDocument/2006/relationships/image" Target="../media/image69.w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10" Type="http://schemas.openxmlformats.org/officeDocument/2006/relationships/customXml" Target="../ink/ink74.xml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9.emf"/><Relationship Id="rId14" Type="http://schemas.openxmlformats.org/officeDocument/2006/relationships/customXml" Target="../ink/ink76.xml"/><Relationship Id="rId22" Type="http://schemas.openxmlformats.org/officeDocument/2006/relationships/customXml" Target="../ink/ink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83.xml"/><Relationship Id="rId4" Type="http://schemas.openxmlformats.org/officeDocument/2006/relationships/image" Target="../media/image29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26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March 19, 2021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9857" y="19050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English Syntax and Parsing</a:t>
            </a:r>
            <a:endParaRPr lang="en-US" sz="2800" b="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>
                <a:latin typeface="Arial Unicode MS"/>
              </a:rPr>
              <a:t>Treebanks</a:t>
            </a:r>
            <a:r>
              <a:rPr lang="en-US" sz="2800" b="0" kern="0" dirty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7471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Structural Ambiguity (Ex. 1)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867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“</a:t>
            </a:r>
            <a:r>
              <a:rPr lang="en-US" sz="2400" i="1"/>
              <a:t>I shot an elephant in my pajamas</a:t>
            </a:r>
            <a:r>
              <a:rPr lang="en-US" sz="2400"/>
              <a:t>”</a:t>
            </a:r>
            <a:endParaRPr lang="en-US" sz="2400">
              <a:solidFill>
                <a:srgbClr val="008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2667000"/>
            <a:ext cx="7924800" cy="3581400"/>
            <a:chOff x="672" y="1536"/>
            <a:chExt cx="4992" cy="2369"/>
          </a:xfrm>
        </p:grpSpPr>
        <p:pic>
          <p:nvPicPr>
            <p:cNvPr id="4126" name="Picture 4" descr="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536"/>
              <a:ext cx="4992" cy="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7"/>
            <p:cNvSpPr>
              <a:spLocks noChangeArrowheads="1"/>
            </p:cNvSpPr>
            <p:nvPr/>
          </p:nvSpPr>
          <p:spPr bwMode="auto">
            <a:xfrm>
              <a:off x="2064" y="2640"/>
              <a:ext cx="1104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8"/>
            <p:cNvSpPr>
              <a:spLocks noChangeArrowheads="1"/>
            </p:cNvSpPr>
            <p:nvPr/>
          </p:nvSpPr>
          <p:spPr bwMode="auto">
            <a:xfrm>
              <a:off x="4512" y="2592"/>
              <a:ext cx="1056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9"/>
            <p:cNvSpPr>
              <a:spLocks noChangeArrowheads="1"/>
            </p:cNvSpPr>
            <p:nvPr/>
          </p:nvSpPr>
          <p:spPr bwMode="auto">
            <a:xfrm>
              <a:off x="1968" y="2256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0"/>
            <p:cNvSpPr>
              <a:spLocks noChangeArrowheads="1"/>
            </p:cNvSpPr>
            <p:nvPr/>
          </p:nvSpPr>
          <p:spPr bwMode="auto">
            <a:xfrm>
              <a:off x="3888" y="1920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696686" y="990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/>
              <a:t>VP -&gt; V NP ; NP -&gt; NP PP</a:t>
            </a:r>
          </a:p>
          <a:p>
            <a:pPr eaLnBrk="1" hangingPunct="1"/>
            <a:r>
              <a:rPr lang="en-US" sz="2400" dirty="0"/>
              <a:t>VP -&gt; V NP PP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878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" y="1800225"/>
              <a:ext cx="5880100" cy="114300"/>
            </p14:xfrm>
          </p:contentPart>
        </mc:Choice>
        <mc:Fallback xmlns="">
          <p:pic>
            <p:nvPicPr>
              <p:cNvPr id="11878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45" y="1795912"/>
                <a:ext cx="5894500" cy="12903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716FB-C827-4799-A3A1-7BB1BB9E41B0}" type="datetime1">
              <a:rPr lang="en-US" smtClean="0"/>
              <a:t>3/19/2021</a:t>
            </a:fld>
            <a:endParaRPr lang="en-US"/>
          </a:p>
        </p:txBody>
      </p:sp>
      <p:graphicFrame>
        <p:nvGraphicFramePr>
          <p:cNvPr id="15" name="Group 81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6678386" y="983645"/>
          <a:ext cx="2209800" cy="2286000"/>
        </p:xfrm>
        <a:graphic>
          <a:graphicData uri="http://schemas.openxmlformats.org/drawingml/2006/table">
            <a:tbl>
              <a:tblPr/>
              <a:tblGrid>
                <a:gridCol w="86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#of 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# of NP parses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Structural Ambiguity (Ex.2)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90600"/>
            <a:ext cx="5029200" cy="60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/>
              <a:t>“I saw </a:t>
            </a:r>
            <a:r>
              <a:rPr lang="en-US" sz="2400" dirty="0">
                <a:solidFill>
                  <a:srgbClr val="00B0F0"/>
                </a:solidFill>
              </a:rPr>
              <a:t>Mary passing by cs2</a:t>
            </a:r>
            <a:r>
              <a:rPr lang="en-US" sz="2400" dirty="0"/>
              <a:t>”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2540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(NP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(VP (VBG 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(PP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  (NP (NNP cs2))))</a:t>
            </a:r>
            <a:r>
              <a:rPr lang="en-CA" sz="2000" b="1" dirty="0">
                <a:latin typeface="Comic Sans MS" pitchFamily="66" charset="0"/>
              </a:rPr>
              <a:t>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36576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  (NP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 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(S 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		    (VP (VBG 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       (PP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         (NP (NNP cs2)))</a:t>
            </a:r>
            <a:r>
              <a:rPr lang="en-CA" sz="2000" b="1" dirty="0">
                <a:latin typeface="Comic Sans MS" pitchFamily="66" charset="0"/>
              </a:rPr>
              <a:t>))))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1534886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kern="0" dirty="0"/>
              <a:t>“I saw Mary </a:t>
            </a:r>
            <a:r>
              <a:rPr lang="en-US" sz="2400" kern="0" dirty="0">
                <a:solidFill>
                  <a:srgbClr val="00B050"/>
                </a:solidFill>
              </a:rPr>
              <a:t>passing by cs2</a:t>
            </a:r>
            <a:r>
              <a:rPr lang="en-US" sz="2400" kern="0" dirty="0"/>
              <a:t>”</a:t>
            </a:r>
          </a:p>
          <a:p>
            <a:pPr eaLnBrk="1" hangingPunct="1">
              <a:buFontTx/>
              <a:buNone/>
            </a:pPr>
            <a:endParaRPr lang="en-US" sz="2400" kern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Structural Ambiguity (Ex. 3)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580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Coordination  “new students and profs”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6080" y="928800"/>
              <a:ext cx="7112520" cy="52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360" y="925200"/>
                <a:ext cx="7133760" cy="52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FBE6CE-9BC2-4542-BC44-E62A9F4CC952}"/>
                  </a:ext>
                </a:extLst>
              </p14:cNvPr>
              <p14:cNvContentPartPr/>
              <p14:nvPr/>
            </p14:nvContentPartPr>
            <p14:xfrm>
              <a:off x="3073557" y="1137715"/>
              <a:ext cx="510480" cy="39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FBE6CE-9BC2-4542-BC44-E62A9F4CC9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3917" y="957715"/>
                <a:ext cx="6901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290BC3-B35E-4117-9CA8-E8EEAEC0162E}"/>
                  </a:ext>
                </a:extLst>
              </p14:cNvPr>
              <p14:cNvContentPartPr/>
              <p14:nvPr/>
            </p14:nvContentPartPr>
            <p14:xfrm>
              <a:off x="4085517" y="1142755"/>
              <a:ext cx="267120" cy="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290BC3-B35E-4117-9CA8-E8EEAEC016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5517" y="962755"/>
                <a:ext cx="4467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78474B-FF38-40D9-A75F-324E7280496E}"/>
                  </a:ext>
                </a:extLst>
              </p14:cNvPr>
              <p14:cNvContentPartPr/>
              <p14:nvPr/>
            </p14:nvContentPartPr>
            <p14:xfrm>
              <a:off x="5850957" y="1075075"/>
              <a:ext cx="335520" cy="48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78474B-FF38-40D9-A75F-324E728049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61317" y="895435"/>
                <a:ext cx="5151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C70DDE-467F-454D-8182-E13D3C7B5058}"/>
                  </a:ext>
                </a:extLst>
              </p14:cNvPr>
              <p14:cNvContentPartPr/>
              <p14:nvPr/>
            </p14:nvContentPartPr>
            <p14:xfrm>
              <a:off x="1341957" y="4775875"/>
              <a:ext cx="511920" cy="39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C70DDE-467F-454D-8182-E13D3C7B50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52317" y="4595875"/>
                <a:ext cx="6915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B4ED53-D51B-4D75-ABBA-6C948FB97192}"/>
                  </a:ext>
                </a:extLst>
              </p14:cNvPr>
              <p14:cNvContentPartPr/>
              <p14:nvPr/>
            </p14:nvContentPartPr>
            <p14:xfrm>
              <a:off x="2013357" y="6026155"/>
              <a:ext cx="408600" cy="79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B4ED53-D51B-4D75-ABBA-6C948FB971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23357" y="5846155"/>
                <a:ext cx="5882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A0EFFB-FE5C-42BF-AAA4-D026311F9A92}"/>
                  </a:ext>
                </a:extLst>
              </p14:cNvPr>
              <p14:cNvContentPartPr/>
              <p14:nvPr/>
            </p14:nvContentPartPr>
            <p14:xfrm>
              <a:off x="2918037" y="5456275"/>
              <a:ext cx="500760" cy="1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A0EFFB-FE5C-42BF-AAA4-D026311F9A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28397" y="5276635"/>
                <a:ext cx="680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EECC41-521B-447A-B106-25E735B2F5E1}"/>
                  </a:ext>
                </a:extLst>
              </p14:cNvPr>
              <p14:cNvContentPartPr/>
              <p14:nvPr/>
            </p14:nvContentPartPr>
            <p14:xfrm>
              <a:off x="4007397" y="5932915"/>
              <a:ext cx="350280" cy="1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EECC41-521B-447A-B106-25E735B2F5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17757" y="5753275"/>
                <a:ext cx="5299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DBC92D-252F-46BE-9FA0-557BA48FB2F8}"/>
                  </a:ext>
                </a:extLst>
              </p14:cNvPr>
              <p14:cNvContentPartPr/>
              <p14:nvPr/>
            </p14:nvContentPartPr>
            <p14:xfrm>
              <a:off x="5106837" y="5314075"/>
              <a:ext cx="333360" cy="5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DBC92D-252F-46BE-9FA0-557BA48FB2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7197" y="5134435"/>
                <a:ext cx="5130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A74FEA-D0D4-4464-A9CF-DF519813A6F5}"/>
                  </a:ext>
                </a:extLst>
              </p14:cNvPr>
              <p14:cNvContentPartPr/>
              <p14:nvPr/>
            </p14:nvContentPartPr>
            <p14:xfrm>
              <a:off x="5923677" y="5879995"/>
              <a:ext cx="29700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A74FEA-D0D4-4464-A9CF-DF519813A6F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34037" y="5700355"/>
                <a:ext cx="476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C5F103-AAB9-4BDD-9A7D-2EEAE4F0B8C7}"/>
                  </a:ext>
                </a:extLst>
              </p14:cNvPr>
              <p14:cNvContentPartPr/>
              <p14:nvPr/>
            </p14:nvContentPartPr>
            <p14:xfrm>
              <a:off x="6269277" y="4299235"/>
              <a:ext cx="486000" cy="65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C5F103-AAB9-4BDD-9A7D-2EEAE4F0B8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79637" y="4119235"/>
                <a:ext cx="6656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C88115C-5469-46D0-8435-810233C51DC6}"/>
                  </a:ext>
                </a:extLst>
              </p14:cNvPr>
              <p14:cNvContentPartPr/>
              <p14:nvPr/>
            </p14:nvContentPartPr>
            <p14:xfrm>
              <a:off x="7553397" y="4945795"/>
              <a:ext cx="223560" cy="29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C88115C-5469-46D0-8435-810233C51D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63397" y="4765795"/>
                <a:ext cx="403200" cy="3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4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Structural Ambiguity (Ex. 4)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0772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NP-bracketing  “French language teacher”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6000" y="2054520"/>
              <a:ext cx="2317680" cy="31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0" y="2044440"/>
                <a:ext cx="2336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1486" y="1600200"/>
              <a:ext cx="7018920" cy="412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206" y="1590480"/>
                <a:ext cx="7038000" cy="41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1521D2-6826-40E0-AA2F-7B91E5AE5403}"/>
                  </a:ext>
                </a:extLst>
              </p14:cNvPr>
              <p14:cNvContentPartPr/>
              <p14:nvPr/>
            </p14:nvContentPartPr>
            <p14:xfrm>
              <a:off x="3586197" y="956275"/>
              <a:ext cx="640080" cy="277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1521D2-6826-40E0-AA2F-7B91E5AE54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7202" y="947275"/>
                <a:ext cx="65771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76A5F8E-FF2B-4F8E-BB09-79A92A495CA0}"/>
                  </a:ext>
                </a:extLst>
              </p14:cNvPr>
              <p14:cNvContentPartPr/>
              <p14:nvPr/>
            </p14:nvContentPartPr>
            <p14:xfrm>
              <a:off x="4888317" y="934315"/>
              <a:ext cx="276840" cy="265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6A5F8E-FF2B-4F8E-BB09-79A92A495C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9677" y="925315"/>
                <a:ext cx="294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1EBDCFF-8474-4F12-A611-705A220F7F54}"/>
                  </a:ext>
                </a:extLst>
              </p14:cNvPr>
              <p14:cNvContentPartPr/>
              <p14:nvPr/>
            </p14:nvContentPartPr>
            <p14:xfrm>
              <a:off x="6070917" y="944755"/>
              <a:ext cx="287280" cy="32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1EBDCFF-8474-4F12-A611-705A220F7F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62277" y="935755"/>
                <a:ext cx="30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EAEB24-71B0-439F-BD61-E5B4371CCCF3}"/>
                  </a:ext>
                </a:extLst>
              </p14:cNvPr>
              <p14:cNvContentPartPr/>
              <p14:nvPr/>
            </p14:nvContentPartPr>
            <p14:xfrm>
              <a:off x="3555237" y="1016395"/>
              <a:ext cx="487080" cy="92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EAEB24-71B0-439F-BD61-E5B4371CCC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65597" y="836395"/>
                <a:ext cx="6667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7CD6406-0071-4A98-A1B7-3A6AD1AB60D4}"/>
                  </a:ext>
                </a:extLst>
              </p14:cNvPr>
              <p14:cNvContentPartPr/>
              <p14:nvPr/>
            </p14:nvContentPartPr>
            <p14:xfrm>
              <a:off x="4873557" y="1058155"/>
              <a:ext cx="486000" cy="50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7CD6406-0071-4A98-A1B7-3A6AD1AB60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83557" y="878155"/>
                <a:ext cx="66564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36C4DA4-E1E2-4775-8082-C4F2B41FAA12}"/>
                  </a:ext>
                </a:extLst>
              </p14:cNvPr>
              <p14:cNvContentPartPr/>
              <p14:nvPr/>
            </p14:nvContentPartPr>
            <p14:xfrm>
              <a:off x="5938437" y="1044835"/>
              <a:ext cx="510120" cy="83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36C4DA4-E1E2-4775-8082-C4F2B41FAA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48797" y="865195"/>
                <a:ext cx="6897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ABD764-6DF7-42CD-876A-A03D915ADD4E}"/>
                  </a:ext>
                </a:extLst>
              </p14:cNvPr>
              <p14:cNvContentPartPr/>
              <p14:nvPr/>
            </p14:nvContentPartPr>
            <p14:xfrm>
              <a:off x="4931517" y="2406715"/>
              <a:ext cx="582480" cy="15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ABD764-6DF7-42CD-876A-A03D915ADD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41517" y="2226715"/>
                <a:ext cx="7621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8CC27D-72FA-45E6-B745-8C8748BA660D}"/>
                  </a:ext>
                </a:extLst>
              </p14:cNvPr>
              <p14:cNvContentPartPr/>
              <p14:nvPr/>
            </p14:nvContentPartPr>
            <p14:xfrm>
              <a:off x="6473397" y="3804955"/>
              <a:ext cx="267480" cy="3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8CC27D-72FA-45E6-B745-8C8748BA66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83757" y="3625315"/>
                <a:ext cx="4471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DC890B9-C64C-4F72-92C9-5D078719618C}"/>
                  </a:ext>
                </a:extLst>
              </p14:cNvPr>
              <p14:cNvContentPartPr/>
              <p14:nvPr/>
            </p14:nvContentPartPr>
            <p14:xfrm>
              <a:off x="7358637" y="3547915"/>
              <a:ext cx="353520" cy="41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DC890B9-C64C-4F72-92C9-5D07871961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68997" y="3367915"/>
                <a:ext cx="5331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343623-E9C1-477D-93AF-8213A03EEDBD}"/>
                  </a:ext>
                </a:extLst>
              </p14:cNvPr>
              <p14:cNvContentPartPr/>
              <p14:nvPr/>
            </p14:nvContentPartPr>
            <p14:xfrm>
              <a:off x="4153557" y="5163595"/>
              <a:ext cx="373680" cy="11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343623-E9C1-477D-93AF-8213A03EED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63557" y="4983595"/>
                <a:ext cx="553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9E8C8A0-4457-492A-8572-D0124DE1A026}"/>
                  </a:ext>
                </a:extLst>
              </p14:cNvPr>
              <p14:cNvContentPartPr/>
              <p14:nvPr/>
            </p14:nvContentPartPr>
            <p14:xfrm>
              <a:off x="4849077" y="5587675"/>
              <a:ext cx="262080" cy="117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9E8C8A0-4457-492A-8572-D0124DE1A02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59437" y="5408035"/>
                <a:ext cx="44172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5E7A486-E349-43C7-841B-9B176C1FBD23}"/>
                  </a:ext>
                </a:extLst>
              </p14:cNvPr>
              <p14:cNvContentPartPr/>
              <p14:nvPr/>
            </p14:nvContentPartPr>
            <p14:xfrm>
              <a:off x="5495997" y="5281315"/>
              <a:ext cx="360000" cy="54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5E7A486-E349-43C7-841B-9B176C1FBD2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05997" y="5101315"/>
                <a:ext cx="539640" cy="4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32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CA" dirty="0"/>
              <a:t>Approx. # of parses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28" y="1600200"/>
            <a:ext cx="7989772" cy="2209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dirty="0"/>
              <a:t>The </a:t>
            </a:r>
            <a:r>
              <a:rPr lang="en-CA" u="sng" dirty="0"/>
              <a:t>famous Chinese cosmologists </a:t>
            </a:r>
            <a:r>
              <a:rPr lang="en-CA" dirty="0">
                <a:solidFill>
                  <a:srgbClr val="7030A0"/>
                </a:solidFill>
              </a:rPr>
              <a:t>and</a:t>
            </a:r>
            <a:r>
              <a:rPr lang="en-CA" dirty="0"/>
              <a:t> astrophysicists saw a </a:t>
            </a:r>
            <a:r>
              <a:rPr lang="en-CA" u="sng" dirty="0"/>
              <a:t>new spiral galaxy </a:t>
            </a:r>
            <a:r>
              <a:rPr lang="en-CA" dirty="0">
                <a:solidFill>
                  <a:srgbClr val="00B0F0"/>
                </a:solidFill>
              </a:rPr>
              <a:t>with</a:t>
            </a:r>
            <a:r>
              <a:rPr lang="en-CA" dirty="0"/>
              <a:t> the </a:t>
            </a:r>
            <a:r>
              <a:rPr lang="en-CA" u="sng" dirty="0"/>
              <a:t>wide mirror telescope </a:t>
            </a:r>
            <a:r>
              <a:rPr lang="en-CA" dirty="0">
                <a:solidFill>
                  <a:srgbClr val="00B0F0"/>
                </a:solidFill>
              </a:rPr>
              <a:t>in</a:t>
            </a:r>
            <a:r>
              <a:rPr lang="en-CA" dirty="0"/>
              <a:t> Hawaii </a:t>
            </a:r>
            <a:r>
              <a:rPr lang="en-CA" dirty="0">
                <a:solidFill>
                  <a:srgbClr val="00B0F0"/>
                </a:solidFill>
              </a:rPr>
              <a:t>on</a:t>
            </a:r>
            <a:r>
              <a:rPr lang="en-CA" dirty="0"/>
              <a:t> the night </a:t>
            </a:r>
            <a:r>
              <a:rPr lang="en-CA" dirty="0">
                <a:solidFill>
                  <a:srgbClr val="00B0F0"/>
                </a:solidFill>
              </a:rPr>
              <a:t>of</a:t>
            </a:r>
            <a:r>
              <a:rPr lang="en-CA" dirty="0"/>
              <a:t> Jan 21</a:t>
            </a:r>
            <a:r>
              <a:rPr lang="en-CA" baseline="30000" dirty="0"/>
              <a:t>st </a:t>
            </a:r>
            <a:r>
              <a:rPr lang="en-CA" dirty="0">
                <a:solidFill>
                  <a:srgbClr val="00B0F0"/>
                </a:solidFill>
              </a:rPr>
              <a:t>at</a:t>
            </a:r>
            <a:r>
              <a:rPr lang="en-CA" dirty="0"/>
              <a:t> 2:34 AM.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9E082-B9AD-4A49-B6A2-ADF6F4FA9FBF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0829" y="41148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kern="0" dirty="0"/>
              <a:t>Catalan of 5 = </a:t>
            </a:r>
            <a:r>
              <a:rPr lang="en-CA" kern="0" dirty="0">
                <a:solidFill>
                  <a:srgbClr val="00B0F0"/>
                </a:solidFill>
              </a:rPr>
              <a:t>14</a:t>
            </a:r>
            <a:r>
              <a:rPr lang="en-CA" kern="0" dirty="0"/>
              <a:t> </a:t>
            </a:r>
            <a:r>
              <a:rPr lang="en-CA" i="1" kern="0" dirty="0"/>
              <a:t>(5 prepositions)</a:t>
            </a:r>
          </a:p>
          <a:p>
            <a:r>
              <a:rPr lang="en-CA" kern="0" dirty="0"/>
              <a:t>Tot= </a:t>
            </a:r>
            <a:r>
              <a:rPr lang="en-CA" u="sng" kern="0" dirty="0"/>
              <a:t>2</a:t>
            </a:r>
            <a:r>
              <a:rPr lang="en-CA" kern="0" dirty="0"/>
              <a:t> x </a:t>
            </a:r>
            <a:r>
              <a:rPr lang="en-CA" u="sng" kern="0" dirty="0"/>
              <a:t>2</a:t>
            </a:r>
            <a:r>
              <a:rPr lang="en-CA" kern="0" dirty="0"/>
              <a:t> x </a:t>
            </a:r>
            <a:r>
              <a:rPr lang="en-CA" u="sng" kern="0" dirty="0"/>
              <a:t>2</a:t>
            </a:r>
            <a:r>
              <a:rPr lang="en-CA" kern="0" dirty="0"/>
              <a:t> x </a:t>
            </a:r>
            <a:r>
              <a:rPr lang="en-CA" kern="0" dirty="0">
                <a:solidFill>
                  <a:srgbClr val="7030A0"/>
                </a:solidFill>
              </a:rPr>
              <a:t>2</a:t>
            </a:r>
            <a:r>
              <a:rPr lang="en-CA" kern="0" dirty="0"/>
              <a:t> x </a:t>
            </a:r>
            <a:r>
              <a:rPr lang="en-CA" kern="0" dirty="0">
                <a:solidFill>
                  <a:srgbClr val="00B0F0"/>
                </a:solidFill>
              </a:rPr>
              <a:t>14 </a:t>
            </a:r>
            <a:r>
              <a:rPr lang="en-CA" kern="0" dirty="0"/>
              <a:t>= 224</a:t>
            </a:r>
            <a:endParaRPr lang="en-CA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English Syntax and Parsing</a:t>
            </a:r>
            <a:endParaRPr lang="en-US" sz="2800" b="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>
                <a:latin typeface="Arial Unicode MS"/>
              </a:rPr>
              <a:t>Treebanks</a:t>
            </a:r>
            <a:r>
              <a:rPr lang="en-US" sz="2800" b="0" kern="0" dirty="0">
                <a:latin typeface="Arial Unicode MS"/>
              </a:rPr>
              <a:t> and Grammar Learning (acquiring the probabilities)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>
                <a:latin typeface="Arial Unicode MS"/>
              </a:rPr>
              <a:t>Intro to Parsing PCFG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8129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318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Each grammar rule is augmented with a conditional probability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838200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GOAL: assign a probability to parse trees and to sentences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547" y="2743200"/>
            <a:ext cx="8687253" cy="3200400"/>
            <a:chOff x="380547" y="2743200"/>
            <a:chExt cx="8687253" cy="3200400"/>
          </a:xfrm>
        </p:grpSpPr>
        <p:sp>
          <p:nvSpPr>
            <p:cNvPr id="590853" name="Rectangle 5"/>
            <p:cNvSpPr>
              <a:spLocks noChangeArrowheads="1"/>
            </p:cNvSpPr>
            <p:nvPr/>
          </p:nvSpPr>
          <p:spPr bwMode="auto">
            <a:xfrm>
              <a:off x="380547" y="2743200"/>
              <a:ext cx="7772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>
                  <a:latin typeface="Comic Sans MS" pitchFamily="66" charset="0"/>
                </a:rPr>
                <a:t>If these are </a:t>
              </a:r>
              <a:r>
                <a:rPr lang="en-US" sz="2800" b="1" u="sng" dirty="0">
                  <a:latin typeface="Comic Sans MS" pitchFamily="66" charset="0"/>
                </a:rPr>
                <a:t>all the rules for VP </a:t>
              </a:r>
              <a:r>
                <a:rPr lang="en-US" sz="2800" b="1" dirty="0">
                  <a:latin typeface="Comic Sans MS" pitchFamily="66" charset="0"/>
                </a:rPr>
                <a:t>and .55 is P(VP-&gt;Verb | VP)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>
                  <a:latin typeface="Comic Sans MS" pitchFamily="66" charset="0"/>
                </a:rPr>
                <a:t>	</a:t>
              </a:r>
              <a:r>
                <a:rPr lang="en-US" sz="2400" dirty="0">
                  <a:latin typeface="Comic Sans MS" pitchFamily="66" charset="0"/>
                </a:rPr>
                <a:t>VP -&gt; Verb			.55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		.40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 </a:t>
              </a:r>
              <a:r>
                <a:rPr lang="en-US" sz="2400" dirty="0" err="1">
                  <a:latin typeface="Comic Sans MS" pitchFamily="66" charset="0"/>
                </a:rPr>
                <a:t>NP</a:t>
              </a:r>
              <a:r>
                <a:rPr lang="en-US" sz="2400" dirty="0">
                  <a:latin typeface="Comic Sans MS" pitchFamily="66" charset="0"/>
                </a:rPr>
                <a:t> 	</a:t>
              </a:r>
              <a:r>
                <a:rPr lang="en-US" sz="2400" b="1" dirty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64231" y="5270500"/>
              <a:ext cx="594360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>
                  <a:latin typeface="Comic Sans MS" pitchFamily="66" charset="0"/>
                </a:rPr>
                <a:t>What should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  <a:r>
                <a:rPr lang="en-US" sz="2800" b="1" dirty="0">
                  <a:latin typeface="Comic Sans MS" pitchFamily="66" charset="0"/>
                </a:rPr>
                <a:t> be ?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5257800" y="3507028"/>
              <a:ext cx="3810000" cy="24365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1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0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0.05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0.42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None of the above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endParaRPr lang="en-US" altLang="en-US" kern="0" dirty="0"/>
            </a:p>
          </p:txBody>
        </p:sp>
        <p:pic>
          <p:nvPicPr>
            <p:cNvPr id="14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785" y="3556725"/>
              <a:ext cx="1365001" cy="5040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3668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411" y="1866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Each grammar rule is augmented with a conditional probability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884011" y="5524500"/>
            <a:ext cx="71628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3200" b="1">
                <a:latin typeface="Comic Sans MS" pitchFamily="66" charset="0"/>
              </a:rPr>
              <a:t>Formal Def:</a:t>
            </a:r>
            <a:r>
              <a:rPr lang="en-US" sz="3200">
                <a:latin typeface="Comic Sans MS" pitchFamily="66" charset="0"/>
              </a:rPr>
              <a:t> 5-tuple </a:t>
            </a:r>
            <a:r>
              <a:rPr lang="en-US" sz="3200"/>
              <a:t>(N, </a:t>
            </a:r>
            <a:r>
              <a:rPr lang="en-US" sz="3200">
                <a:sym typeface="Symbol" pitchFamily="18" charset="2"/>
              </a:rPr>
              <a:t>, P, S,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)</a:t>
            </a:r>
            <a:endParaRPr lang="en-US" sz="28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655411" y="3009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The expansions for a given non-terminal sum to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dirty="0">
                <a:latin typeface="Comic Sans MS" pitchFamily="66" charset="0"/>
              </a:rPr>
              <a:t>VP -&gt; Verb			.55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		.40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 </a:t>
            </a:r>
            <a:r>
              <a:rPr lang="en-US" sz="2400" dirty="0" err="1">
                <a:latin typeface="Comic Sans MS" pitchFamily="66" charset="0"/>
              </a:rPr>
              <a:t>NP</a:t>
            </a:r>
            <a:r>
              <a:rPr lang="en-US" sz="2400" dirty="0">
                <a:latin typeface="Comic Sans MS" pitchFamily="66" charset="0"/>
              </a:rPr>
              <a:t> 	.05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3136" y="3725863"/>
              <a:ext cx="3022600" cy="620712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0256" y="3718662"/>
                <a:ext cx="3034840" cy="63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5874" y="5270500"/>
              <a:ext cx="268287" cy="327025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5070" y="5260416"/>
                <a:ext cx="287013" cy="34791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972457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GOAL: assign a probability to parse trees and to sentences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122720" y="3887640"/>
              <a:ext cx="4384440" cy="177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6240" y="3876480"/>
                <a:ext cx="4403880" cy="17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2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animBg="1" autoUpdateAnimBg="0"/>
      <p:bldP spid="59085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</p:spTree>
    <p:extLst>
      <p:ext uri="{BB962C8B-B14F-4D97-AF65-F5344CB8AC3E}">
        <p14:creationId xmlns:p14="http://schemas.microsoft.com/office/powerpoint/2010/main" val="60814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771DD7-3AEE-41FC-A85D-9F1D64055192}"/>
                  </a:ext>
                </a:extLst>
              </p14:cNvPr>
              <p14:cNvContentPartPr/>
              <p14:nvPr/>
            </p14:nvContentPartPr>
            <p14:xfrm>
              <a:off x="8322257" y="526817"/>
              <a:ext cx="290880" cy="340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771DD7-3AEE-41FC-A85D-9F1D640551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3257" y="517817"/>
                <a:ext cx="3085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9D1D52B-AE66-4DCC-889E-07C83D7B02AB}"/>
                  </a:ext>
                </a:extLst>
              </p14:cNvPr>
              <p14:cNvContentPartPr/>
              <p14:nvPr/>
            </p14:nvContentPartPr>
            <p14:xfrm>
              <a:off x="5808737" y="486137"/>
              <a:ext cx="2427120" cy="513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9D1D52B-AE66-4DCC-889E-07C83D7B02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0098" y="477137"/>
                <a:ext cx="2444757" cy="5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6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Estimate Prob. of parse tree</a:t>
            </a:r>
          </a:p>
          <a:p>
            <a:pPr eaLnBrk="1" hangingPunct="1"/>
            <a:endParaRPr lang="en-US" dirty="0"/>
          </a:p>
        </p:txBody>
      </p:sp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304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Estimate Prob. of a sentence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8827" y="1636687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A.  Sum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rules applied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56519" y="2845863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B.  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rules applied </a:t>
            </a:r>
          </a:p>
        </p:txBody>
      </p:sp>
      <p:pic>
        <p:nvPicPr>
          <p:cNvPr id="19" name="Picture 5" descr="fig12"/>
          <p:cNvPicPr>
            <a:picLocks noChangeAspect="1" noChangeArrowheads="1"/>
          </p:cNvPicPr>
          <p:nvPr/>
        </p:nvPicPr>
        <p:blipFill rotWithShape="1">
          <a:blip r:embed="rId3" cstate="print"/>
          <a:srcRect l="2962" r="46979" b="51866"/>
          <a:stretch/>
        </p:blipFill>
        <p:spPr bwMode="auto">
          <a:xfrm>
            <a:off x="6255657" y="1095829"/>
            <a:ext cx="2698750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fig12"/>
          <p:cNvPicPr>
            <a:picLocks noChangeAspect="1" noChangeArrowheads="1"/>
          </p:cNvPicPr>
          <p:nvPr/>
        </p:nvPicPr>
        <p:blipFill rotWithShape="1">
          <a:blip r:embed="rId3" cstate="print"/>
          <a:srcRect l="54316" b="51866"/>
          <a:stretch/>
        </p:blipFill>
        <p:spPr bwMode="auto">
          <a:xfrm>
            <a:off x="6520543" y="3866274"/>
            <a:ext cx="2462893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7006" y="4213526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A.  Sum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parse trees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7006" y="5411816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B.  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parse trees</a:t>
            </a:r>
          </a:p>
        </p:txBody>
      </p:sp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9" y="591773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6418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Estimate Prob. of parse tree</a:t>
            </a:r>
          </a:p>
          <a:p>
            <a:pPr eaLnBrk="1" hangingPunct="1"/>
            <a:endParaRPr lang="en-US" dirty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348038"/>
              <a:ext cx="1374775" cy="315912"/>
            </p14:xfrm>
          </p:contentPart>
        </mc:Choice>
        <mc:Fallback xmlns="">
          <p:pic>
            <p:nvPicPr>
              <p:cNvPr id="1269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3145" y="3338312"/>
                <a:ext cx="1385934" cy="335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5399088"/>
              <a:ext cx="3016250" cy="773112"/>
            </p14:xfrm>
          </p:contentPart>
        </mc:Choice>
        <mc:Fallback xmlns="">
          <p:pic>
            <p:nvPicPr>
              <p:cNvPr id="1269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48" y="5390810"/>
                <a:ext cx="3036051" cy="79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94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5391150" cy="5638800"/>
          </a:xfrm>
          <a:noFill/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2000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0" name="Equation" r:id="rId5" imgW="2031840" imgH="228600" progId="Equation.3">
                    <p:embed/>
                  </p:oleObj>
                </mc:Choice>
                <mc:Fallback>
                  <p:oleObj name="Equation" r:id="rId5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00"/>
            <a:ext cx="3962400" cy="6096000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1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4618038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4733925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9275" y="4728888"/>
                <a:ext cx="789827" cy="267671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/>
          <p:cNvCxnSpPr/>
          <p:nvPr/>
        </p:nvCxnSpPr>
        <p:spPr>
          <a:xfrm>
            <a:off x="704850" y="5867400"/>
            <a:ext cx="12342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52107" y="5867400"/>
            <a:ext cx="12342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3896" y="756083"/>
            <a:ext cx="12795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3.8 ∙ 10</a:t>
            </a:r>
            <a:r>
              <a:rPr lang="en-CA" sz="2400" baseline="30000" dirty="0"/>
              <a:t>-7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9683" y="756082"/>
            <a:ext cx="12795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4.3 ∙ 10</a:t>
            </a:r>
            <a:r>
              <a:rPr lang="en-CA" sz="2400" baseline="30000" dirty="0"/>
              <a:t>-7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1681" y="1924110"/>
            <a:ext cx="12795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8.1 ∙ 10</a:t>
            </a:r>
            <a:r>
              <a:rPr lang="en-CA" sz="2400" baseline="30000" dirty="0"/>
              <a:t>-7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8824" y="1524000"/>
            <a:ext cx="342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P(“can you book TWA flights”)</a:t>
            </a:r>
          </a:p>
        </p:txBody>
      </p:sp>
    </p:spTree>
    <p:extLst>
      <p:ext uri="{BB962C8B-B14F-4D97-AF65-F5344CB8AC3E}">
        <p14:creationId xmlns:p14="http://schemas.microsoft.com/office/powerpoint/2010/main" val="58599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7457"/>
            <a:ext cx="82296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English Syntax and Parsing</a:t>
            </a:r>
            <a:endParaRPr lang="en-US" sz="2800" b="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err="1">
                <a:latin typeface="Arial Unicode MS"/>
              </a:rPr>
              <a:t>Treebanks</a:t>
            </a:r>
            <a:r>
              <a:rPr lang="en-US" sz="2800" b="1" kern="0" dirty="0">
                <a:latin typeface="Arial Unicode MS"/>
              </a:rPr>
              <a:t> and Grammar Learning (acquiring the probabilities)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5203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Definition: corpora in which </a:t>
            </a:r>
            <a:r>
              <a:rPr lang="en-US" dirty="0">
                <a:solidFill>
                  <a:schemeClr val="accent6"/>
                </a:solidFill>
              </a:rPr>
              <a:t>each sentence </a:t>
            </a:r>
            <a:r>
              <a:rPr lang="en-US" dirty="0"/>
              <a:t>has been paired with a </a:t>
            </a:r>
            <a:r>
              <a:rPr lang="en-US" dirty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human annotators revise each parse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POS </a:t>
            </a:r>
            <a:r>
              <a:rPr lang="en-US" dirty="0" err="1"/>
              <a:t>tagset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Grammar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instructions for how to deal with particular grammatical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3979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Definition: corpora in which </a:t>
            </a:r>
            <a:r>
              <a:rPr lang="en-US" dirty="0">
                <a:solidFill>
                  <a:schemeClr val="accent6"/>
                </a:solidFill>
              </a:rPr>
              <a:t>each sentence </a:t>
            </a:r>
            <a:r>
              <a:rPr lang="en-US" dirty="0"/>
              <a:t>has been paired with a </a:t>
            </a:r>
            <a:r>
              <a:rPr lang="en-US" dirty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By </a:t>
            </a:r>
            <a:r>
              <a:rPr lang="en-US" dirty="0">
                <a:solidFill>
                  <a:srgbClr val="00B0F0"/>
                </a:solidFill>
              </a:rPr>
              <a:t>human annotators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POS </a:t>
            </a:r>
            <a:r>
              <a:rPr lang="en-US" dirty="0" err="1"/>
              <a:t>tagset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Grammar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instructions for how to deal with particular grammatical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35347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69231"/>
            <a:ext cx="2895600" cy="457200"/>
          </a:xfrm>
          <a:noFill/>
        </p:spPr>
        <p:txBody>
          <a:bodyPr/>
          <a:lstStyle/>
          <a:p>
            <a:r>
              <a:rPr lang="en-US" dirty="0"/>
              <a:t>CPSC 422, Lecture 26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59841"/>
            <a:ext cx="1905000" cy="457200"/>
          </a:xfrm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-92449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Penn Treebank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784514"/>
            <a:ext cx="8305800" cy="1219200"/>
          </a:xfrm>
        </p:spPr>
        <p:txBody>
          <a:bodyPr/>
          <a:lstStyle/>
          <a:p>
            <a:pPr eaLnBrk="1" hangingPunct="1"/>
            <a:r>
              <a:rPr lang="en-US" dirty="0"/>
              <a:t>Penn </a:t>
            </a:r>
            <a:r>
              <a:rPr lang="en-US" dirty="0" err="1"/>
              <a:t>TreeBank</a:t>
            </a:r>
            <a:r>
              <a:rPr lang="en-US" dirty="0"/>
              <a:t> is a widely used treebank. Trees are in bracket notation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837" y="1917786"/>
            <a:ext cx="6629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800" y="2057400"/>
            <a:ext cx="2971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p:sp>
        <p:nvSpPr>
          <p:cNvPr id="2" name="Rectangle 1"/>
          <p:cNvSpPr/>
          <p:nvPr/>
        </p:nvSpPr>
        <p:spPr>
          <a:xfrm>
            <a:off x="2538237" y="1917786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3757437" y="2392304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3071636" y="2620904"/>
            <a:ext cx="526473" cy="22513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3213645" y="2846040"/>
            <a:ext cx="543791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681237" y="3517986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3871737" y="3736194"/>
            <a:ext cx="495300" cy="23552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4705368" y="3971721"/>
            <a:ext cx="5715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5028346" y="4423441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4571146" y="4696170"/>
            <a:ext cx="457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830550" y="4919290"/>
            <a:ext cx="1025236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5351973" y="5141953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5118571" y="5396317"/>
            <a:ext cx="547255" cy="24591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6271437" y="5383444"/>
            <a:ext cx="685800" cy="23552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2233437" y="5589240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3071637" y="5589240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3369510" y="5817840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2919237" y="6063758"/>
            <a:ext cx="450273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2264610" y="6516774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5133" name="Ink 45132">
                <a:extLst>
                  <a:ext uri="{FF2B5EF4-FFF2-40B4-BE49-F238E27FC236}">
                    <a16:creationId xmlns:a16="http://schemas.microsoft.com/office/drawing/2014/main" id="{A7FE03D1-BDE6-47F0-BF38-DB4E7973C4DD}"/>
                  </a:ext>
                </a:extLst>
              </p14:cNvPr>
              <p14:cNvContentPartPr/>
              <p14:nvPr/>
            </p14:nvContentPartPr>
            <p14:xfrm>
              <a:off x="1869368" y="2010798"/>
              <a:ext cx="145440" cy="5400"/>
            </p14:xfrm>
          </p:contentPart>
        </mc:Choice>
        <mc:Fallback>
          <p:pic>
            <p:nvPicPr>
              <p:cNvPr id="45133" name="Ink 45132">
                <a:extLst>
                  <a:ext uri="{FF2B5EF4-FFF2-40B4-BE49-F238E27FC236}">
                    <a16:creationId xmlns:a16="http://schemas.microsoft.com/office/drawing/2014/main" id="{A7FE03D1-BDE6-47F0-BF38-DB4E7973C4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9368" y="1831158"/>
                <a:ext cx="3250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134" name="Ink 45133">
                <a:extLst>
                  <a:ext uri="{FF2B5EF4-FFF2-40B4-BE49-F238E27FC236}">
                    <a16:creationId xmlns:a16="http://schemas.microsoft.com/office/drawing/2014/main" id="{EA0CB4A1-CC50-47D9-A8C1-B65A4364C221}"/>
                  </a:ext>
                </a:extLst>
              </p14:cNvPr>
              <p14:cNvContentPartPr/>
              <p14:nvPr/>
            </p14:nvContentPartPr>
            <p14:xfrm>
              <a:off x="7373397" y="1468586"/>
              <a:ext cx="236520" cy="87840"/>
            </p14:xfrm>
          </p:contentPart>
        </mc:Choice>
        <mc:Fallback>
          <p:pic>
            <p:nvPicPr>
              <p:cNvPr id="45134" name="Ink 45133">
                <a:extLst>
                  <a:ext uri="{FF2B5EF4-FFF2-40B4-BE49-F238E27FC236}">
                    <a16:creationId xmlns:a16="http://schemas.microsoft.com/office/drawing/2014/main" id="{EA0CB4A1-CC50-47D9-A8C1-B65A4364C2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3757" y="1288586"/>
                <a:ext cx="4161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5135" name="Ink 45134">
                <a:extLst>
                  <a:ext uri="{FF2B5EF4-FFF2-40B4-BE49-F238E27FC236}">
                    <a16:creationId xmlns:a16="http://schemas.microsoft.com/office/drawing/2014/main" id="{55A03FCC-10D8-4BDE-8400-CBF05FEF85F9}"/>
                  </a:ext>
                </a:extLst>
              </p14:cNvPr>
              <p14:cNvContentPartPr/>
              <p14:nvPr/>
            </p14:nvContentPartPr>
            <p14:xfrm>
              <a:off x="2112368" y="2224998"/>
              <a:ext cx="695520" cy="29880"/>
            </p14:xfrm>
          </p:contentPart>
        </mc:Choice>
        <mc:Fallback>
          <p:pic>
            <p:nvPicPr>
              <p:cNvPr id="45135" name="Ink 45134">
                <a:extLst>
                  <a:ext uri="{FF2B5EF4-FFF2-40B4-BE49-F238E27FC236}">
                    <a16:creationId xmlns:a16="http://schemas.microsoft.com/office/drawing/2014/main" id="{55A03FCC-10D8-4BDE-8400-CBF05FEF85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2728" y="2044998"/>
                <a:ext cx="8751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5136" name="Ink 45135">
                <a:extLst>
                  <a:ext uri="{FF2B5EF4-FFF2-40B4-BE49-F238E27FC236}">
                    <a16:creationId xmlns:a16="http://schemas.microsoft.com/office/drawing/2014/main" id="{35A369AD-D0CE-4881-A200-295BA6C90244}"/>
                  </a:ext>
                </a:extLst>
              </p14:cNvPr>
              <p14:cNvContentPartPr/>
              <p14:nvPr/>
            </p14:nvContentPartPr>
            <p14:xfrm>
              <a:off x="6113397" y="2418266"/>
              <a:ext cx="844200" cy="73080"/>
            </p14:xfrm>
          </p:contentPart>
        </mc:Choice>
        <mc:Fallback>
          <p:pic>
            <p:nvPicPr>
              <p:cNvPr id="45136" name="Ink 45135">
                <a:extLst>
                  <a:ext uri="{FF2B5EF4-FFF2-40B4-BE49-F238E27FC236}">
                    <a16:creationId xmlns:a16="http://schemas.microsoft.com/office/drawing/2014/main" id="{35A369AD-D0CE-4881-A200-295BA6C902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3757" y="2238266"/>
                <a:ext cx="10238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137" name="Ink 45136">
                <a:extLst>
                  <a:ext uri="{FF2B5EF4-FFF2-40B4-BE49-F238E27FC236}">
                    <a16:creationId xmlns:a16="http://schemas.microsoft.com/office/drawing/2014/main" id="{B9BBF7FC-4412-4F85-BD17-E15D4111D109}"/>
                  </a:ext>
                </a:extLst>
              </p14:cNvPr>
              <p14:cNvContentPartPr/>
              <p14:nvPr/>
            </p14:nvContentPartPr>
            <p14:xfrm>
              <a:off x="6784437" y="2483426"/>
              <a:ext cx="104400" cy="22320"/>
            </p14:xfrm>
          </p:contentPart>
        </mc:Choice>
        <mc:Fallback>
          <p:pic>
            <p:nvPicPr>
              <p:cNvPr id="45137" name="Ink 45136">
                <a:extLst>
                  <a:ext uri="{FF2B5EF4-FFF2-40B4-BE49-F238E27FC236}">
                    <a16:creationId xmlns:a16="http://schemas.microsoft.com/office/drawing/2014/main" id="{B9BBF7FC-4412-4F85-BD17-E15D4111D1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4437" y="2303426"/>
                <a:ext cx="2840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5138" name="Ink 45137">
                <a:extLst>
                  <a:ext uri="{FF2B5EF4-FFF2-40B4-BE49-F238E27FC236}">
                    <a16:creationId xmlns:a16="http://schemas.microsoft.com/office/drawing/2014/main" id="{6744E0B4-2AEE-48FF-83F2-196ACEFCAF33}"/>
                  </a:ext>
                </a:extLst>
              </p14:cNvPr>
              <p14:cNvContentPartPr/>
              <p14:nvPr/>
            </p14:nvContentPartPr>
            <p14:xfrm>
              <a:off x="6824037" y="2480546"/>
              <a:ext cx="100800" cy="15840"/>
            </p14:xfrm>
          </p:contentPart>
        </mc:Choice>
        <mc:Fallback>
          <p:pic>
            <p:nvPicPr>
              <p:cNvPr id="45138" name="Ink 45137">
                <a:extLst>
                  <a:ext uri="{FF2B5EF4-FFF2-40B4-BE49-F238E27FC236}">
                    <a16:creationId xmlns:a16="http://schemas.microsoft.com/office/drawing/2014/main" id="{6744E0B4-2AEE-48FF-83F2-196ACEFCAF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34397" y="2300546"/>
                <a:ext cx="28044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5142" name="Ink 45141">
                <a:extLst>
                  <a:ext uri="{FF2B5EF4-FFF2-40B4-BE49-F238E27FC236}">
                    <a16:creationId xmlns:a16="http://schemas.microsoft.com/office/drawing/2014/main" id="{AB9E4ADF-851C-4D8E-9CC1-05D047E98141}"/>
                  </a:ext>
                </a:extLst>
              </p14:cNvPr>
              <p14:cNvContentPartPr/>
              <p14:nvPr/>
            </p14:nvContentPartPr>
            <p14:xfrm>
              <a:off x="2122088" y="5911398"/>
              <a:ext cx="607320" cy="54720"/>
            </p14:xfrm>
          </p:contentPart>
        </mc:Choice>
        <mc:Fallback>
          <p:pic>
            <p:nvPicPr>
              <p:cNvPr id="45142" name="Ink 45141">
                <a:extLst>
                  <a:ext uri="{FF2B5EF4-FFF2-40B4-BE49-F238E27FC236}">
                    <a16:creationId xmlns:a16="http://schemas.microsoft.com/office/drawing/2014/main" id="{AB9E4ADF-851C-4D8E-9CC1-05D047E9814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32088" y="5731398"/>
                <a:ext cx="7869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143" name="Ink 45142">
                <a:extLst>
                  <a:ext uri="{FF2B5EF4-FFF2-40B4-BE49-F238E27FC236}">
                    <a16:creationId xmlns:a16="http://schemas.microsoft.com/office/drawing/2014/main" id="{4B9E28C1-66AE-4789-A221-AA79B394BB87}"/>
                  </a:ext>
                </a:extLst>
              </p14:cNvPr>
              <p14:cNvContentPartPr/>
              <p14:nvPr/>
            </p14:nvContentPartPr>
            <p14:xfrm>
              <a:off x="2160968" y="6198678"/>
              <a:ext cx="155520" cy="24840"/>
            </p14:xfrm>
          </p:contentPart>
        </mc:Choice>
        <mc:Fallback>
          <p:pic>
            <p:nvPicPr>
              <p:cNvPr id="45143" name="Ink 45142">
                <a:extLst>
                  <a:ext uri="{FF2B5EF4-FFF2-40B4-BE49-F238E27FC236}">
                    <a16:creationId xmlns:a16="http://schemas.microsoft.com/office/drawing/2014/main" id="{4B9E28C1-66AE-4789-A221-AA79B394BB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70968" y="6019038"/>
                <a:ext cx="3351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5144" name="Ink 45143">
                <a:extLst>
                  <a:ext uri="{FF2B5EF4-FFF2-40B4-BE49-F238E27FC236}">
                    <a16:creationId xmlns:a16="http://schemas.microsoft.com/office/drawing/2014/main" id="{29FC4266-53F4-470E-A8F3-A73369CA69B9}"/>
                  </a:ext>
                </a:extLst>
              </p14:cNvPr>
              <p14:cNvContentPartPr/>
              <p14:nvPr/>
            </p14:nvContentPartPr>
            <p14:xfrm>
              <a:off x="7553397" y="2475146"/>
              <a:ext cx="712800" cy="44640"/>
            </p14:xfrm>
          </p:contentPart>
        </mc:Choice>
        <mc:Fallback>
          <p:pic>
            <p:nvPicPr>
              <p:cNvPr id="45144" name="Ink 45143">
                <a:extLst>
                  <a:ext uri="{FF2B5EF4-FFF2-40B4-BE49-F238E27FC236}">
                    <a16:creationId xmlns:a16="http://schemas.microsoft.com/office/drawing/2014/main" id="{29FC4266-53F4-470E-A8F3-A73369CA69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63397" y="2295146"/>
                <a:ext cx="8924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5145" name="Ink 45144">
                <a:extLst>
                  <a:ext uri="{FF2B5EF4-FFF2-40B4-BE49-F238E27FC236}">
                    <a16:creationId xmlns:a16="http://schemas.microsoft.com/office/drawing/2014/main" id="{335AE565-F480-45F5-ADD4-FA5A12ED1E13}"/>
                  </a:ext>
                </a:extLst>
              </p14:cNvPr>
              <p14:cNvContentPartPr/>
              <p14:nvPr/>
            </p14:nvContentPartPr>
            <p14:xfrm>
              <a:off x="8535837" y="2489546"/>
              <a:ext cx="228600" cy="29880"/>
            </p14:xfrm>
          </p:contentPart>
        </mc:Choice>
        <mc:Fallback>
          <p:pic>
            <p:nvPicPr>
              <p:cNvPr id="45145" name="Ink 45144">
                <a:extLst>
                  <a:ext uri="{FF2B5EF4-FFF2-40B4-BE49-F238E27FC236}">
                    <a16:creationId xmlns:a16="http://schemas.microsoft.com/office/drawing/2014/main" id="{335AE565-F480-45F5-ADD4-FA5A12ED1E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45837" y="2309906"/>
                <a:ext cx="4082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146" name="Ink 45145">
                <a:extLst>
                  <a:ext uri="{FF2B5EF4-FFF2-40B4-BE49-F238E27FC236}">
                    <a16:creationId xmlns:a16="http://schemas.microsoft.com/office/drawing/2014/main" id="{BC9AF4C5-0D64-40A5-8C1B-D39E056D7E9B}"/>
                  </a:ext>
                </a:extLst>
              </p14:cNvPr>
              <p14:cNvContentPartPr/>
              <p14:nvPr/>
            </p14:nvContentPartPr>
            <p14:xfrm>
              <a:off x="5500677" y="2772146"/>
              <a:ext cx="150840" cy="19800"/>
            </p14:xfrm>
          </p:contentPart>
        </mc:Choice>
        <mc:Fallback>
          <p:pic>
            <p:nvPicPr>
              <p:cNvPr id="45146" name="Ink 45145">
                <a:extLst>
                  <a:ext uri="{FF2B5EF4-FFF2-40B4-BE49-F238E27FC236}">
                    <a16:creationId xmlns:a16="http://schemas.microsoft.com/office/drawing/2014/main" id="{BC9AF4C5-0D64-40A5-8C1B-D39E056D7E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10677" y="2592506"/>
                <a:ext cx="3304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147" name="Ink 45146">
                <a:extLst>
                  <a:ext uri="{FF2B5EF4-FFF2-40B4-BE49-F238E27FC236}">
                    <a16:creationId xmlns:a16="http://schemas.microsoft.com/office/drawing/2014/main" id="{004158BA-19B4-4685-B772-3E46FF10CAE6}"/>
                  </a:ext>
                </a:extLst>
              </p14:cNvPr>
              <p14:cNvContentPartPr/>
              <p14:nvPr/>
            </p14:nvContentPartPr>
            <p14:xfrm>
              <a:off x="8263317" y="3758906"/>
              <a:ext cx="258120" cy="39960"/>
            </p14:xfrm>
          </p:contentPart>
        </mc:Choice>
        <mc:Fallback>
          <p:pic>
            <p:nvPicPr>
              <p:cNvPr id="45147" name="Ink 45146">
                <a:extLst>
                  <a:ext uri="{FF2B5EF4-FFF2-40B4-BE49-F238E27FC236}">
                    <a16:creationId xmlns:a16="http://schemas.microsoft.com/office/drawing/2014/main" id="{004158BA-19B4-4685-B772-3E46FF10C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73317" y="3578906"/>
                <a:ext cx="4377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148" name="Ink 45147">
                <a:extLst>
                  <a:ext uri="{FF2B5EF4-FFF2-40B4-BE49-F238E27FC236}">
                    <a16:creationId xmlns:a16="http://schemas.microsoft.com/office/drawing/2014/main" id="{6168071D-4844-4A4D-8F2D-B050BAC0424B}"/>
                  </a:ext>
                </a:extLst>
              </p14:cNvPr>
              <p14:cNvContentPartPr/>
              <p14:nvPr/>
            </p14:nvContentPartPr>
            <p14:xfrm>
              <a:off x="7208157" y="3015146"/>
              <a:ext cx="77760" cy="360"/>
            </p14:xfrm>
          </p:contentPart>
        </mc:Choice>
        <mc:Fallback>
          <p:pic>
            <p:nvPicPr>
              <p:cNvPr id="45148" name="Ink 45147">
                <a:extLst>
                  <a:ext uri="{FF2B5EF4-FFF2-40B4-BE49-F238E27FC236}">
                    <a16:creationId xmlns:a16="http://schemas.microsoft.com/office/drawing/2014/main" id="{6168071D-4844-4A4D-8F2D-B050BAC0424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18157" y="2835506"/>
                <a:ext cx="257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149" name="Ink 45148">
                <a:extLst>
                  <a:ext uri="{FF2B5EF4-FFF2-40B4-BE49-F238E27FC236}">
                    <a16:creationId xmlns:a16="http://schemas.microsoft.com/office/drawing/2014/main" id="{CB3E2850-9D85-4D84-84AF-B49CEEA02608}"/>
                  </a:ext>
                </a:extLst>
              </p14:cNvPr>
              <p14:cNvContentPartPr/>
              <p14:nvPr/>
            </p14:nvContentPartPr>
            <p14:xfrm>
              <a:off x="8910237" y="3019826"/>
              <a:ext cx="97560" cy="10800"/>
            </p14:xfrm>
          </p:contentPart>
        </mc:Choice>
        <mc:Fallback>
          <p:pic>
            <p:nvPicPr>
              <p:cNvPr id="45149" name="Ink 45148">
                <a:extLst>
                  <a:ext uri="{FF2B5EF4-FFF2-40B4-BE49-F238E27FC236}">
                    <a16:creationId xmlns:a16="http://schemas.microsoft.com/office/drawing/2014/main" id="{CB3E2850-9D85-4D84-84AF-B49CEEA026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20597" y="2839826"/>
                <a:ext cx="2772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5160" name="Ink 45159">
                <a:extLst>
                  <a:ext uri="{FF2B5EF4-FFF2-40B4-BE49-F238E27FC236}">
                    <a16:creationId xmlns:a16="http://schemas.microsoft.com/office/drawing/2014/main" id="{8BD2A55B-F7CC-4F87-BEE0-DCE17ABA6A34}"/>
                  </a:ext>
                </a:extLst>
              </p14:cNvPr>
              <p14:cNvContentPartPr/>
              <p14:nvPr/>
            </p14:nvContentPartPr>
            <p14:xfrm>
              <a:off x="6995037" y="4375226"/>
              <a:ext cx="21600" cy="28080"/>
            </p14:xfrm>
          </p:contentPart>
        </mc:Choice>
        <mc:Fallback>
          <p:pic>
            <p:nvPicPr>
              <p:cNvPr id="45160" name="Ink 45159">
                <a:extLst>
                  <a:ext uri="{FF2B5EF4-FFF2-40B4-BE49-F238E27FC236}">
                    <a16:creationId xmlns:a16="http://schemas.microsoft.com/office/drawing/2014/main" id="{8BD2A55B-F7CC-4F87-BEE0-DCE17ABA6A3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6397" y="4366586"/>
                <a:ext cx="39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161" name="Ink 45160">
                <a:extLst>
                  <a:ext uri="{FF2B5EF4-FFF2-40B4-BE49-F238E27FC236}">
                    <a16:creationId xmlns:a16="http://schemas.microsoft.com/office/drawing/2014/main" id="{CEF54EE5-B532-411C-B02B-C35F84FD63B4}"/>
                  </a:ext>
                </a:extLst>
              </p14:cNvPr>
              <p14:cNvContentPartPr/>
              <p14:nvPr/>
            </p14:nvContentPartPr>
            <p14:xfrm>
              <a:off x="6957237" y="4517066"/>
              <a:ext cx="18360" cy="14760"/>
            </p14:xfrm>
          </p:contentPart>
        </mc:Choice>
        <mc:Fallback>
          <p:pic>
            <p:nvPicPr>
              <p:cNvPr id="45161" name="Ink 45160">
                <a:extLst>
                  <a:ext uri="{FF2B5EF4-FFF2-40B4-BE49-F238E27FC236}">
                    <a16:creationId xmlns:a16="http://schemas.microsoft.com/office/drawing/2014/main" id="{CEF54EE5-B532-411C-B02B-C35F84FD63B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48597" y="4508066"/>
                <a:ext cx="36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162" name="Ink 45161">
                <a:extLst>
                  <a:ext uri="{FF2B5EF4-FFF2-40B4-BE49-F238E27FC236}">
                    <a16:creationId xmlns:a16="http://schemas.microsoft.com/office/drawing/2014/main" id="{5BE14E5C-D041-49DC-A405-EFA4DFA0D9E2}"/>
                  </a:ext>
                </a:extLst>
              </p14:cNvPr>
              <p14:cNvContentPartPr/>
              <p14:nvPr/>
            </p14:nvContentPartPr>
            <p14:xfrm>
              <a:off x="6886677" y="4638026"/>
              <a:ext cx="9720" cy="6480"/>
            </p14:xfrm>
          </p:contentPart>
        </mc:Choice>
        <mc:Fallback>
          <p:pic>
            <p:nvPicPr>
              <p:cNvPr id="45162" name="Ink 45161">
                <a:extLst>
                  <a:ext uri="{FF2B5EF4-FFF2-40B4-BE49-F238E27FC236}">
                    <a16:creationId xmlns:a16="http://schemas.microsoft.com/office/drawing/2014/main" id="{5BE14E5C-D041-49DC-A405-EFA4DFA0D9E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8037" y="4629386"/>
                <a:ext cx="27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5163" name="Ink 45162">
                <a:extLst>
                  <a:ext uri="{FF2B5EF4-FFF2-40B4-BE49-F238E27FC236}">
                    <a16:creationId xmlns:a16="http://schemas.microsoft.com/office/drawing/2014/main" id="{8B4F08C4-92D2-45A1-993A-5640756579CD}"/>
                  </a:ext>
                </a:extLst>
              </p14:cNvPr>
              <p14:cNvContentPartPr/>
              <p14:nvPr/>
            </p14:nvContentPartPr>
            <p14:xfrm>
              <a:off x="7034277" y="4645226"/>
              <a:ext cx="153000" cy="13680"/>
            </p14:xfrm>
          </p:contentPart>
        </mc:Choice>
        <mc:Fallback>
          <p:pic>
            <p:nvPicPr>
              <p:cNvPr id="45163" name="Ink 45162">
                <a:extLst>
                  <a:ext uri="{FF2B5EF4-FFF2-40B4-BE49-F238E27FC236}">
                    <a16:creationId xmlns:a16="http://schemas.microsoft.com/office/drawing/2014/main" id="{8B4F08C4-92D2-45A1-993A-5640756579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5637" y="4636226"/>
                <a:ext cx="170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164" name="Ink 45163">
                <a:extLst>
                  <a:ext uri="{FF2B5EF4-FFF2-40B4-BE49-F238E27FC236}">
                    <a16:creationId xmlns:a16="http://schemas.microsoft.com/office/drawing/2014/main" id="{9AECA273-139C-49CE-BE91-17CBFD66936F}"/>
                  </a:ext>
                </a:extLst>
              </p14:cNvPr>
              <p14:cNvContentPartPr/>
              <p14:nvPr/>
            </p14:nvContentPartPr>
            <p14:xfrm>
              <a:off x="7360797" y="4630826"/>
              <a:ext cx="77400" cy="9360"/>
            </p14:xfrm>
          </p:contentPart>
        </mc:Choice>
        <mc:Fallback>
          <p:pic>
            <p:nvPicPr>
              <p:cNvPr id="45164" name="Ink 45163">
                <a:extLst>
                  <a:ext uri="{FF2B5EF4-FFF2-40B4-BE49-F238E27FC236}">
                    <a16:creationId xmlns:a16="http://schemas.microsoft.com/office/drawing/2014/main" id="{9AECA273-139C-49CE-BE91-17CBFD66936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52157" y="4621826"/>
                <a:ext cx="95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5165" name="Ink 45164">
                <a:extLst>
                  <a:ext uri="{FF2B5EF4-FFF2-40B4-BE49-F238E27FC236}">
                    <a16:creationId xmlns:a16="http://schemas.microsoft.com/office/drawing/2014/main" id="{1C614E3C-3837-4C94-B562-2C1CB0D1A34F}"/>
                  </a:ext>
                </a:extLst>
              </p14:cNvPr>
              <p14:cNvContentPartPr/>
              <p14:nvPr/>
            </p14:nvContentPartPr>
            <p14:xfrm>
              <a:off x="7595877" y="4613186"/>
              <a:ext cx="77400" cy="17640"/>
            </p14:xfrm>
          </p:contentPart>
        </mc:Choice>
        <mc:Fallback>
          <p:pic>
            <p:nvPicPr>
              <p:cNvPr id="45165" name="Ink 45164">
                <a:extLst>
                  <a:ext uri="{FF2B5EF4-FFF2-40B4-BE49-F238E27FC236}">
                    <a16:creationId xmlns:a16="http://schemas.microsoft.com/office/drawing/2014/main" id="{1C614E3C-3837-4C94-B562-2C1CB0D1A3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87237" y="4604546"/>
                <a:ext cx="95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5171" name="Ink 45170">
                <a:extLst>
                  <a:ext uri="{FF2B5EF4-FFF2-40B4-BE49-F238E27FC236}">
                    <a16:creationId xmlns:a16="http://schemas.microsoft.com/office/drawing/2014/main" id="{6889B0A3-7C8C-41C0-85B1-569B2326C047}"/>
                  </a:ext>
                </a:extLst>
              </p14:cNvPr>
              <p14:cNvContentPartPr/>
              <p14:nvPr/>
            </p14:nvContentPartPr>
            <p14:xfrm>
              <a:off x="5532717" y="1466066"/>
              <a:ext cx="3485160" cy="2815200"/>
            </p14:xfrm>
          </p:contentPart>
        </mc:Choice>
        <mc:Fallback>
          <p:pic>
            <p:nvPicPr>
              <p:cNvPr id="45171" name="Ink 45170">
                <a:extLst>
                  <a:ext uri="{FF2B5EF4-FFF2-40B4-BE49-F238E27FC236}">
                    <a16:creationId xmlns:a16="http://schemas.microsoft.com/office/drawing/2014/main" id="{6889B0A3-7C8C-41C0-85B1-569B2326C04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3717" y="1457426"/>
                <a:ext cx="3502800" cy="28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5172" name="Ink 45171">
                <a:extLst>
                  <a:ext uri="{FF2B5EF4-FFF2-40B4-BE49-F238E27FC236}">
                    <a16:creationId xmlns:a16="http://schemas.microsoft.com/office/drawing/2014/main" id="{9AD843DD-582B-49C0-A460-4E2732A709F7}"/>
                  </a:ext>
                </a:extLst>
              </p14:cNvPr>
              <p14:cNvContentPartPr/>
              <p14:nvPr/>
            </p14:nvContentPartPr>
            <p14:xfrm>
              <a:off x="7792797" y="4452626"/>
              <a:ext cx="137880" cy="147600"/>
            </p14:xfrm>
          </p:contentPart>
        </mc:Choice>
        <mc:Fallback>
          <p:pic>
            <p:nvPicPr>
              <p:cNvPr id="45172" name="Ink 45171">
                <a:extLst>
                  <a:ext uri="{FF2B5EF4-FFF2-40B4-BE49-F238E27FC236}">
                    <a16:creationId xmlns:a16="http://schemas.microsoft.com/office/drawing/2014/main" id="{9AD843DD-582B-49C0-A460-4E2732A709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83797" y="4443986"/>
                <a:ext cx="1555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C1EE28C-1A40-45AF-B97B-D0862388E7ED}"/>
                  </a:ext>
                </a:extLst>
              </p14:cNvPr>
              <p14:cNvContentPartPr/>
              <p14:nvPr/>
            </p14:nvContentPartPr>
            <p14:xfrm>
              <a:off x="8593797" y="2708066"/>
              <a:ext cx="509040" cy="921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C1EE28C-1A40-45AF-B97B-D0862388E7E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85157" y="2699070"/>
                <a:ext cx="526680" cy="938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CB13F57-A653-4C6A-9529-B8664B631348}"/>
                  </a:ext>
                </a:extLst>
              </p14:cNvPr>
              <p14:cNvContentPartPr/>
              <p14:nvPr/>
            </p14:nvContentPartPr>
            <p14:xfrm>
              <a:off x="8615037" y="3737666"/>
              <a:ext cx="434160" cy="496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CB13F57-A653-4C6A-9529-B8664B6313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06390" y="3729026"/>
                <a:ext cx="451815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D9CE75-83CA-4087-891C-C0862747AFBC}"/>
                  </a:ext>
                </a:extLst>
              </p14:cNvPr>
              <p14:cNvContentPartPr/>
              <p14:nvPr/>
            </p14:nvContentPartPr>
            <p14:xfrm>
              <a:off x="8605317" y="4154906"/>
              <a:ext cx="464400" cy="25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D9CE75-83CA-4087-891C-C0862747AF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15317" y="3974906"/>
                <a:ext cx="644040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677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EEB6-8B4C-4B80-94AA-78AE4FDA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954585-4561-4115-A1A8-50059F300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02045"/>
              </p:ext>
            </p:extLst>
          </p:nvPr>
        </p:nvGraphicFramePr>
        <p:xfrm>
          <a:off x="914400" y="112163"/>
          <a:ext cx="8458200" cy="659343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7881795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35827392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3486918025"/>
                    </a:ext>
                  </a:extLst>
                </a:gridCol>
              </a:tblGrid>
              <a:tr h="218396">
                <a:tc>
                  <a:txBody>
                    <a:bodyPr/>
                    <a:lstStyle/>
                    <a:p>
                      <a:r>
                        <a:rPr lang="en-CA" sz="1100" dirty="0"/>
                        <a:t>1.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CC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Coordinating conjunction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13829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 dirty="0"/>
                        <a:t>2.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CD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Cardinal number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21955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 dirty="0"/>
                        <a:t>3.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DT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Determiner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938546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4.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EX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Existential </a:t>
                      </a:r>
                      <a:r>
                        <a:rPr lang="en-CA" sz="1100" i="1"/>
                        <a:t>there</a:t>
                      </a:r>
                      <a:endParaRPr lang="en-CA" sz="1100"/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2090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5.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FW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Foreign word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21267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r>
                        <a:rPr lang="en-CA" sz="1100"/>
                        <a:t>6.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IN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Preposition or subordinating conjunction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57045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7.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JJ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Adjective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62685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8.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JJR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Adjective, comparative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77257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9.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JJS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Adjective, superlative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326314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10.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LS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List item marker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75659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11.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MD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Modal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18625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12.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NN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Noun, singular or mass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76640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13.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NNS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Noun, plural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42746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14.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NNP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Proper noun, singular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922419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15.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NNPS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Proper noun, plural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41483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16.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PDT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Predeterminer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76176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17.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POS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Possessive ending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51129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18.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PRP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Personal pronoun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354799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 dirty="0"/>
                        <a:t>19.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PRP$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Possessive pronoun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94368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20.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RB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Adverb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80373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21.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RBR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Adverb, comparative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65004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22.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RBS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Adverb, superlative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396770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23.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RP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Particle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42454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24.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SYM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Symbol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16303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25.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TO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i="1" dirty="0"/>
                        <a:t>to</a:t>
                      </a:r>
                      <a:endParaRPr lang="en-CA" sz="1100" dirty="0"/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00787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26.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UH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Interjection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46942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27.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VB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Verb, base form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96889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28.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VBD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Verb, past tense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30859"/>
                  </a:ext>
                </a:extLst>
              </a:tr>
              <a:tr h="218396">
                <a:tc>
                  <a:txBody>
                    <a:bodyPr/>
                    <a:lstStyle/>
                    <a:p>
                      <a:r>
                        <a:rPr lang="en-CA" sz="1100"/>
                        <a:t>29.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VBG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Verb, gerund or present participle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73144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30.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VBN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Verb, past participle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64935"/>
                  </a:ext>
                </a:extLst>
              </a:tr>
              <a:tr h="218396">
                <a:tc>
                  <a:txBody>
                    <a:bodyPr/>
                    <a:lstStyle/>
                    <a:p>
                      <a:r>
                        <a:rPr lang="en-CA" sz="1100"/>
                        <a:t>31.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VBP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Verb, non-3rd person singular present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0185"/>
                  </a:ext>
                </a:extLst>
              </a:tr>
              <a:tr h="218396">
                <a:tc>
                  <a:txBody>
                    <a:bodyPr/>
                    <a:lstStyle/>
                    <a:p>
                      <a:r>
                        <a:rPr lang="en-CA" sz="1100"/>
                        <a:t>32.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VBZ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Verb, 3rd person singular present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2888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33.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WDT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/>
                        <a:t>Wh</a:t>
                      </a:r>
                      <a:r>
                        <a:rPr lang="en-CA" sz="1100" dirty="0"/>
                        <a:t>-determiner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33468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34.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WP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/>
                        <a:t>Wh</a:t>
                      </a:r>
                      <a:r>
                        <a:rPr lang="en-CA" sz="1100" dirty="0"/>
                        <a:t>-pronoun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16404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35.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WP$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Possessive </a:t>
                      </a:r>
                      <a:r>
                        <a:rPr lang="en-CA" sz="1100" dirty="0" err="1"/>
                        <a:t>wh</a:t>
                      </a:r>
                      <a:r>
                        <a:rPr lang="en-CA" sz="1100" dirty="0"/>
                        <a:t>-pronoun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4991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r>
                        <a:rPr lang="en-CA" sz="1100"/>
                        <a:t>36.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/>
                        <a:t>WRB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/>
                        <a:t>Wh</a:t>
                      </a:r>
                      <a:r>
                        <a:rPr lang="en-CA" sz="1100" dirty="0"/>
                        <a:t>-adverb</a:t>
                      </a:r>
                    </a:p>
                  </a:txBody>
                  <a:tcPr marL="3211" marR="3211" marT="3211" marB="3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5001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F72DD-3C20-4743-B7AD-EE8C42E1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D7EB-4A16-4950-989B-4751A070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29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dirty="0"/>
              <a:t>Such grammars tend to contain lots </a:t>
            </a:r>
            <a:r>
              <a:rPr lang="en-US"/>
              <a:t>of rules….</a:t>
            </a:r>
            <a:endParaRPr lang="en-US" dirty="0"/>
          </a:p>
          <a:p>
            <a:pPr eaLnBrk="1" hangingPunct="1"/>
            <a:r>
              <a:rPr lang="en-US" dirty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20136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Heads in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 eaLnBrk="1" hangingPunct="1"/>
            <a:r>
              <a:rPr lang="en-US" sz="3200" dirty="0"/>
              <a:t>Finding heads in treebank trees is a task that arises frequently in many applications.</a:t>
            </a:r>
          </a:p>
          <a:p>
            <a:pPr lvl="1" eaLnBrk="1" hangingPunct="1"/>
            <a:r>
              <a:rPr lang="en-US" sz="2800" dirty="0"/>
              <a:t>Particularly important in </a:t>
            </a:r>
            <a:r>
              <a:rPr lang="en-US" sz="2800" dirty="0">
                <a:solidFill>
                  <a:srgbClr val="0070C0"/>
                </a:solidFill>
              </a:rPr>
              <a:t>statistical parsing (e.g., with PCFG)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8024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US"/>
              <a:t>CPSC 503, Lecture 1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096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Linguistic Knowledge-Formalisms </a:t>
            </a:r>
            <a:r>
              <a:rPr lang="en-US" sz="3200" dirty="0">
                <a:solidFill>
                  <a:srgbClr val="FF0000"/>
                </a:solidFill>
              </a:rPr>
              <a:t>NLP Map</a:t>
            </a:r>
            <a:br>
              <a:rPr lang="en-US" sz="3200" dirty="0"/>
            </a:br>
            <a:endParaRPr lang="en-US" sz="2800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Logical formalisms (First-Order Logics, </a:t>
            </a:r>
            <a:r>
              <a:rPr lang="en-US" sz="2400" i="1">
                <a:solidFill>
                  <a:schemeClr val="accent2"/>
                </a:solidFill>
              </a:rPr>
              <a:t>Prob. Logics</a:t>
            </a:r>
            <a:r>
              <a:rPr lang="en-US" sz="2400"/>
              <a:t>)</a:t>
            </a:r>
          </a:p>
          <a:p>
            <a:pPr eaLnBrk="1" hangingPunct="1">
              <a:buFontTx/>
              <a:buNone/>
            </a:pPr>
            <a:endParaRPr lang="en-US" sz="2800"/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48000" y="1395197"/>
            <a:ext cx="5257800" cy="18668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Automata, Finite 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Models, CRFs)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56159"/>
            <a:ext cx="1371600" cy="533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3352800" y="5694363"/>
            <a:ext cx="5105399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Processes, Reinforcement learning)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1143000" cy="304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1524000" y="3276598"/>
            <a:ext cx="1981200" cy="2417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37D839-82DA-45BE-9CAF-CD753782F8E9}"/>
                  </a:ext>
                </a:extLst>
              </p14:cNvPr>
              <p14:cNvContentPartPr/>
              <p14:nvPr/>
            </p14:nvContentPartPr>
            <p14:xfrm>
              <a:off x="-89416" y="109380"/>
              <a:ext cx="8319015" cy="66724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37D839-82DA-45BE-9CAF-CD753782F8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8416" y="100379"/>
                <a:ext cx="8336655" cy="66900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126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5852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47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Head Finding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The standard way to do head finding is to use a simple set of tree traversal rules specific to each non-terminal in the grammar.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Each rule in the PCFG specifies where the head of the expanded non-terminal should be found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79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0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134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Acquiring Grammars and Probabilities</a:t>
            </a:r>
            <a:r>
              <a:rPr lang="en-US" b="1"/>
              <a:t> </a:t>
            </a:r>
            <a:endParaRPr lang="en-US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0" y="5164592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b="1" dirty="0">
                <a:latin typeface="Comic Sans MS" pitchFamily="66" charset="0"/>
              </a:rPr>
              <a:t>Ex: if the </a:t>
            </a:r>
            <a:r>
              <a:rPr lang="en-US" sz="2400" b="1" i="1" dirty="0">
                <a:latin typeface="Comic Sans MS" pitchFamily="66" charset="0"/>
              </a:rPr>
              <a:t>NP -&gt; ART ADJ NOUN</a:t>
            </a:r>
            <a:r>
              <a:rPr lang="en-US" sz="2400" b="1" dirty="0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1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3657600"/>
              <a:ext cx="2965450" cy="569913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480" y="3651840"/>
                <a:ext cx="2984171" cy="58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3797300"/>
              <a:ext cx="2222500" cy="60483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8771" y="3792980"/>
                <a:ext cx="2237979" cy="61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4267200"/>
              <a:ext cx="722313" cy="8429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719" y="4263239"/>
                <a:ext cx="736716" cy="8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572000"/>
              <a:ext cx="2544763" cy="61436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1280" y="4566241"/>
                <a:ext cx="2563122" cy="62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5" y="4389438"/>
              <a:ext cx="1487488" cy="623887"/>
            </p14:xfrm>
          </p:contentPart>
        </mc:Choice>
        <mc:Fallback xmlns="">
          <p:pic>
            <p:nvPicPr>
              <p:cNvPr id="150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1085" y="4381518"/>
                <a:ext cx="1502968" cy="63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9763" y="5928859"/>
              <a:ext cx="419100" cy="265112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42562" y="5919133"/>
                <a:ext cx="436743" cy="280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027488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267200"/>
              <a:ext cx="3384550" cy="130175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3360" y="4263964"/>
                <a:ext cx="3396069" cy="1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80" y="226800"/>
              <a:ext cx="8830440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204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26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formal definition of a PCFG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PCFG to compute the probability of a parse tree of a sentence as well as the probability of a sentence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content of a </a:t>
            </a:r>
            <a:r>
              <a:rPr lang="en-CA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process to identify a head of a syntactic constituent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the probability distribution of a PCFG from a </a:t>
            </a:r>
            <a:r>
              <a:rPr lang="en-CA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50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219200"/>
          </a:xfrm>
        </p:spPr>
        <p:txBody>
          <a:bodyPr/>
          <a:lstStyle/>
          <a:p>
            <a:r>
              <a:rPr lang="en-CA" dirty="0"/>
              <a:t>Next class Mon (March 22)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6672" y="1518212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Parsing Probabilistic CFG: CKY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PCFG in practice: Modeling Structural and </a:t>
            </a:r>
            <a:r>
              <a:rPr lang="en-CA"/>
              <a:t>Lexical Dependencies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AFDEF-CB5D-4524-AA7C-48CAD3B7AFA2}"/>
              </a:ext>
            </a:extLst>
          </p:cNvPr>
          <p:cNvSpPr txBox="1">
            <a:spLocks/>
          </p:cNvSpPr>
          <p:nvPr/>
        </p:nvSpPr>
        <p:spPr bwMode="auto">
          <a:xfrm>
            <a:off x="421503" y="3505200"/>
            <a:ext cx="8393880" cy="2362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/>
              <a:t>Keep working on Assignment-3 – </a:t>
            </a:r>
          </a:p>
          <a:p>
            <a:r>
              <a:rPr lang="en-CA" kern="0" dirty="0"/>
              <a:t>due Mar 30</a:t>
            </a:r>
          </a:p>
          <a:p>
            <a:r>
              <a:rPr lang="en-CA" sz="2800" kern="0" dirty="0"/>
              <a:t>(8-18 hours – working in pairs on programming parts is strongly advised)</a:t>
            </a:r>
          </a:p>
        </p:txBody>
      </p:sp>
    </p:spTree>
    <p:extLst>
      <p:ext uri="{BB962C8B-B14F-4D97-AF65-F5344CB8AC3E}">
        <p14:creationId xmlns:p14="http://schemas.microsoft.com/office/powerpoint/2010/main" val="145812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English Syntax and Parsing</a:t>
            </a:r>
            <a:endParaRPr lang="en-US" sz="2800" b="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>
                <a:latin typeface="Arial Unicode MS"/>
              </a:rPr>
              <a:t>Treebanks</a:t>
            </a:r>
            <a:r>
              <a:rPr lang="en-US" sz="2800" b="0" kern="0" dirty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563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767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Noun phrases (NP)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Verb phrases (VP)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Prepositional phrases (PP)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Adjective phrases(AP)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Sentences (S)</a:t>
            </a:r>
          </a:p>
          <a:p>
            <a:pPr eaLnBrk="1" hangingPunct="1"/>
            <a:endParaRPr lang="en-US" dirty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724400" y="1509486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Specifier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960" y="235800"/>
              <a:ext cx="8965080" cy="540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0" y="225720"/>
                <a:ext cx="8975520" cy="54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/>
              <a:t>Context Free Grammar (CFG)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b="0" dirty="0">
                <a:sym typeface="Symbol" pitchFamily="18" charset="2"/>
              </a:rPr>
              <a:t>(non-term., term., productions, start)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0" dirty="0">
                <a:solidFill>
                  <a:schemeClr val="accent2"/>
                </a:solidFill>
              </a:rPr>
              <a:t>N, </a:t>
            </a: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is a set of rules A; A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b="0" dirty="0">
                <a:sym typeface="Symbol" pitchFamily="18" charset="2"/>
              </a:rPr>
              <a:t>(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b="0" dirty="0">
                <a:sym typeface="Symbol" pitchFamily="18" charset="2"/>
              </a:rPr>
              <a:t>N)*</a:t>
            </a: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4120" y="2895600"/>
              <a:ext cx="8409600" cy="381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920" y="2886960"/>
                <a:ext cx="8419320" cy="38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8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Toy CFG Example for English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93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/>
              <a:t>Improved Identification of Noun Phrases in Clinical Radiology Reports Using a High-Performance </a:t>
            </a:r>
            <a:r>
              <a:rPr lang="en-CA" sz="2000" dirty="0">
                <a:solidFill>
                  <a:srgbClr val="00B0F0"/>
                </a:solidFill>
              </a:rPr>
              <a:t>Statistical Natural Language Parser</a:t>
            </a:r>
            <a:r>
              <a:rPr lang="en-CA" sz="2000" dirty="0"/>
              <a:t> Augmented with the </a:t>
            </a:r>
            <a:r>
              <a:rPr lang="en-CA" sz="2000" dirty="0">
                <a:solidFill>
                  <a:srgbClr val="00B0F0"/>
                </a:solidFill>
              </a:rPr>
              <a:t>UMLS Specialist Lexicon </a:t>
            </a: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3440" y="2951640"/>
              <a:ext cx="2712240" cy="128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0" y="2948040"/>
                <a:ext cx="2734200" cy="12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71510"/>
      </p:ext>
    </p:extLst>
  </p:cSld>
  <p:clrMapOvr>
    <a:masterClrMapping/>
  </p:clrMapOvr>
</p:sld>
</file>

<file path=ppt/theme/theme1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50875</TotalTime>
  <Words>3115</Words>
  <Application>Microsoft Office PowerPoint</Application>
  <PresentationFormat>On-screen Show (4:3)</PresentationFormat>
  <Paragraphs>571</Paragraphs>
  <Slides>36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 Unicode MS</vt:lpstr>
      <vt:lpstr>Comic Sans MS</vt:lpstr>
      <vt:lpstr>Symbol</vt:lpstr>
      <vt:lpstr>Tahoma</vt:lpstr>
      <vt:lpstr>Times New Roman</vt:lpstr>
      <vt:lpstr>Wingdings</vt:lpstr>
      <vt:lpstr>1_5832 Template</vt:lpstr>
      <vt:lpstr>Default Design</vt:lpstr>
      <vt:lpstr>Equation</vt:lpstr>
      <vt:lpstr>PowerPoint Presentation</vt:lpstr>
      <vt:lpstr>PowerPoint Presentation</vt:lpstr>
      <vt:lpstr>Linguistic Knowledge-Formalisms NLP Map </vt:lpstr>
      <vt:lpstr>Lecture Overview</vt:lpstr>
      <vt:lpstr>Key Constituents: Examples</vt:lpstr>
      <vt:lpstr>Context Free Grammar (CFG)</vt:lpstr>
      <vt:lpstr>Toy CFG Example for English</vt:lpstr>
      <vt:lpstr>Derivations as Trees</vt:lpstr>
      <vt:lpstr>PowerPoint Presentation</vt:lpstr>
      <vt:lpstr>Lecture Overview</vt:lpstr>
      <vt:lpstr>Structural Ambiguity (Ex. 1)</vt:lpstr>
      <vt:lpstr>Structural Ambiguity (Ex.2)</vt:lpstr>
      <vt:lpstr>Structural Ambiguity (Ex. 3)</vt:lpstr>
      <vt:lpstr>Structural Ambiguity (Ex. 4)</vt:lpstr>
      <vt:lpstr>Approx. # of parses ?</vt:lpstr>
      <vt:lpstr>Lecture Overview</vt:lpstr>
      <vt:lpstr>Probabilistic CFGs (PCFGs)</vt:lpstr>
      <vt:lpstr>Probabilistic CFGs (PCFGs)</vt:lpstr>
      <vt:lpstr>Sample PCFG</vt:lpstr>
      <vt:lpstr>PCFGs are used to….</vt:lpstr>
      <vt:lpstr>PCFGs are used to….</vt:lpstr>
      <vt:lpstr>Example</vt:lpstr>
      <vt:lpstr>Lecture Overview</vt:lpstr>
      <vt:lpstr>Treebanks</vt:lpstr>
      <vt:lpstr>Treebanks</vt:lpstr>
      <vt:lpstr>Penn Treebank</vt:lpstr>
      <vt:lpstr>PowerPoint Presentation</vt:lpstr>
      <vt:lpstr>Treebank Grammars</vt:lpstr>
      <vt:lpstr>Heads in Trees</vt:lpstr>
      <vt:lpstr>Lexically Decorated Tree</vt:lpstr>
      <vt:lpstr>Head Finding</vt:lpstr>
      <vt:lpstr>Noun Phrases</vt:lpstr>
      <vt:lpstr>Acquiring Grammars and Probabilities </vt:lpstr>
      <vt:lpstr>PowerPoint Presentation</vt:lpstr>
      <vt:lpstr>Learning Goals for today’s class</vt:lpstr>
      <vt:lpstr>Next class Mon (March 22)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625</cp:revision>
  <cp:lastPrinted>2014-03-19T16:20:55Z</cp:lastPrinted>
  <dcterms:created xsi:type="dcterms:W3CDTF">2003-01-21T20:11:16Z</dcterms:created>
  <dcterms:modified xsi:type="dcterms:W3CDTF">2021-03-19T22:27:27Z</dcterms:modified>
</cp:coreProperties>
</file>