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7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notesSlides/notesSlide18.xml" ContentType="application/vnd.openxmlformats-officedocument.presentationml.notesSlide+xml"/>
  <Override PartName="/ppt/ink/ink5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80.xml" ContentType="application/inkml+xml"/>
  <Override PartName="/ppt/notesSlides/notesSlide38.xml" ContentType="application/vnd.openxmlformats-officedocument.presentationml.notesSlide+xml"/>
  <Override PartName="/ppt/ink/ink81.xml" ContentType="application/inkml+xml"/>
  <Override PartName="/ppt/notesSlides/notesSlide39.xml" ContentType="application/vnd.openxmlformats-officedocument.presentationml.notesSlide+xml"/>
  <Override PartName="/ppt/ink/ink82.xml" ContentType="application/inkml+xml"/>
  <Override PartName="/ppt/notesSlides/notesSlide40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9" r:id="rId2"/>
    <p:sldMasterId id="2147483735" r:id="rId3"/>
  </p:sldMasterIdLst>
  <p:notesMasterIdLst>
    <p:notesMasterId r:id="rId53"/>
  </p:notesMasterIdLst>
  <p:handoutMasterIdLst>
    <p:handoutMasterId r:id="rId54"/>
  </p:handoutMasterIdLst>
  <p:sldIdLst>
    <p:sldId id="512" r:id="rId4"/>
    <p:sldId id="391" r:id="rId5"/>
    <p:sldId id="517" r:id="rId6"/>
    <p:sldId id="381" r:id="rId7"/>
    <p:sldId id="510" r:id="rId8"/>
    <p:sldId id="462" r:id="rId9"/>
    <p:sldId id="463" r:id="rId10"/>
    <p:sldId id="464" r:id="rId11"/>
    <p:sldId id="465" r:id="rId12"/>
    <p:sldId id="466" r:id="rId13"/>
    <p:sldId id="467" r:id="rId14"/>
    <p:sldId id="518" r:id="rId15"/>
    <p:sldId id="469" r:id="rId16"/>
    <p:sldId id="561" r:id="rId17"/>
    <p:sldId id="470" r:id="rId18"/>
    <p:sldId id="534" r:id="rId19"/>
    <p:sldId id="538" r:id="rId20"/>
    <p:sldId id="539" r:id="rId21"/>
    <p:sldId id="471" r:id="rId22"/>
    <p:sldId id="474" r:id="rId23"/>
    <p:sldId id="475" r:id="rId24"/>
    <p:sldId id="476" r:id="rId25"/>
    <p:sldId id="494" r:id="rId26"/>
    <p:sldId id="481" r:id="rId27"/>
    <p:sldId id="499" r:id="rId28"/>
    <p:sldId id="500" r:id="rId29"/>
    <p:sldId id="501" r:id="rId30"/>
    <p:sldId id="502" r:id="rId31"/>
    <p:sldId id="532" r:id="rId32"/>
    <p:sldId id="565" r:id="rId33"/>
    <p:sldId id="566" r:id="rId34"/>
    <p:sldId id="571" r:id="rId35"/>
    <p:sldId id="472" r:id="rId36"/>
    <p:sldId id="473" r:id="rId37"/>
    <p:sldId id="567" r:id="rId38"/>
    <p:sldId id="568" r:id="rId39"/>
    <p:sldId id="570" r:id="rId40"/>
    <p:sldId id="477" r:id="rId41"/>
    <p:sldId id="478" r:id="rId42"/>
    <p:sldId id="479" r:id="rId43"/>
    <p:sldId id="480" r:id="rId44"/>
    <p:sldId id="524" r:id="rId45"/>
    <p:sldId id="533" r:id="rId46"/>
    <p:sldId id="526" r:id="rId47"/>
    <p:sldId id="508" r:id="rId48"/>
    <p:sldId id="496" r:id="rId49"/>
    <p:sldId id="527" r:id="rId50"/>
    <p:sldId id="531" r:id="rId51"/>
    <p:sldId id="511" r:id="rId5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66C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77333" autoAdjust="0"/>
  </p:normalViewPr>
  <p:slideViewPr>
    <p:cSldViewPr>
      <p:cViewPr>
        <p:scale>
          <a:sx n="88" d="100"/>
          <a:sy n="88" d="100"/>
        </p:scale>
        <p:origin x="157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39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21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2.6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<inkml:trace contextRef="#ctx0" brushRef="#br0" timeOffset="837.045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<inkml:trace contextRef="#ctx0" brushRef="#br0" timeOffset="3747.214">3103 9418 645,'0'0'1290,"0"0"258,0 0-258,0 0 0,0 0 129,0 0-387,0 0-129,0 0-129,0 0-129,0-12-387,0 12-129,0 0 0,8 0-258,-8 0 0,20 0 129,-6 1 0,4 1 0,3 0-129,1-2 129,3 0-129,-1 0-258,2 0-258,-2-4-1032,-6-6-1677,8 7 258</inkml:trace>
  <inkml:trace contextRef="#ctx0" brushRef="#br0" timeOffset="4013.229">3156 9235 1,'17'-13'1805,"-5"9"-1805,3-1-129,2 1 129,1 1-129,2 3 0,1 0-129,3 0 129,-1 0-774</inkml:trace>
  <inkml:trace contextRef="#ctx0" brushRef="#br0" timeOffset="4832.276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<inkml:trace contextRef="#ctx0" brushRef="#br0" timeOffset="5347.305">4657 9045 3096,'27'42'3612,"-3"-14"-258,-4-3-2451,4 4-387,8 3-129,1-1 129,6 7-129,-1-3 129,4 6 0,-3 0 0,6 5-129,-3 2 0,5 3-129,-3 1-129,0-2 129,0 1-258,-6-8 0,1-3 0,-6-9 0,-7-4-129,-7-9 129,-3-3-387,-16-15-1419,0 0-1806,0 0-645,-18 1 258</inkml:trace>
  <inkml:trace contextRef="#ctx0" brushRef="#br0" timeOffset="5783.33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<inkml:trace contextRef="#ctx0" brushRef="#br0" timeOffset="7196.411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<inkml:trace contextRef="#ctx0" brushRef="#br0" timeOffset="8435.482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<inkml:trace contextRef="#ctx0" brushRef="#br0" timeOffset="10171.581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<inkml:trace contextRef="#ctx0" brushRef="#br0" timeOffset="11240.643">10496 9551 3999,'-13'0'4257,"1"0"-258,12 0-129,0 0-3741,0 0 129,0 0-129,0 0 0,0 0 129,5-13 0,-5 13 0,21-10 0,-4 5-129,4 2-258,0-3-129,8 6-387,-5-5-1032,6 2-2451,2 3-129,-11 0-387</inkml:trace>
  <inkml:trace contextRef="#ctx0" brushRef="#br0" timeOffset="11499.657">10483 9276 2709,'8'-1'3741,"12"2"-903,-20-1-645,31-6-3741,-16-3-645,13 9 774,-5-9 129,5 8 387,-4-1 129,5-1 387,0 3-1032</inkml:trace>
  <inkml:trace contextRef="#ctx0" brushRef="#br0" timeOffset="12371.707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<inkml:trace contextRef="#ctx0" brushRef="#br0" timeOffset="13395.766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<inkml:trace contextRef="#ctx0" brushRef="#br0" timeOffset="13926.796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<inkml:trace contextRef="#ctx0" brushRef="#br0" timeOffset="14766.844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<inkml:trace contextRef="#ctx0" brushRef="#br0" timeOffset="16119.922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<inkml:trace contextRef="#ctx0" brushRef="#br0" timeOffset="16982.971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<inkml:trace contextRef="#ctx0" brushRef="#br0" timeOffset="18314.047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<inkml:trace contextRef="#ctx0" brushRef="#br0" timeOffset="19906.138">17277 9385 2709,'0'12'3096,"0"-12"129,0 17-3225,0-17-129,-1 17 387,-1-8 516,2 7 129,-7 2 0,3 9-129,-3 7 0,5 12 129,-4 9-516,2 13 129,0 9-387,1 6-129,3 2 0,-1-8 0,1-2 0,-1-12-129,1-13 129,-1-11-258,1-10-129,-2-12-2580,2-17-903,0 0-129,-2-28 388</inkml:trace>
  <inkml:trace contextRef="#ctx0" brushRef="#br0" timeOffset="20394.166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<inkml:trace contextRef="#ctx0" brushRef="#br0" timeOffset="21524.231">18232 10275 2193,'0'0'4128,"-16"0"0,16 0 0,0 0-2838,0 0-258,0 0 0,1-14-129,10 13-387,-11 1 129,23-7-258,-9 3-129,10 2-258,-1 1 0,3 1 0,0 0-129,-1 0 129,0 0-258,-6 0 0,0 1-258,-19-1-774,26-3-2709,-26 3-258,7-12-516,-7 12 258</inkml:trace>
  <inkml:trace contextRef="#ctx0" brushRef="#br0" timeOffset="21757.244">18191 9941 774,'7'-19'3225,"13"16"-258,-10-14 0,17 8-2838,-5 0-903,4 3 516,2 0 258,3 3 0,-1 3-129,4 0-774,6 7-2193,-14-7 129</inkml:trace>
  <inkml:trace contextRef="#ctx0" brushRef="#br0" timeOffset="23542.346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<inkml:trace contextRef="#ctx0" brushRef="#br0" timeOffset="24040.375">20088 10124 129,'96'-76'516,"-45"25"516,3-3 516,1-6 129,2-1 387,-8-1 129,7 1-129,-5 5-129,2 6-1032,-2 1-387,6 11-258,-3 1 0,0 8-258,-4 5 0,-4 5 0,-6 1 129,-6 4 0,-8 5-129,-7-1 129,-6 7-258,-13 3 0,0 0-516,0 0-387,0 6-2322,-1 7-774,-13-10 0</inkml:trace>
  <inkml:trace contextRef="#ctx0" brushRef="#br0" timeOffset="24758.416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<inkml:trace contextRef="#ctx0" brushRef="#br0" timeOffset="25351.45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<inkml:trace contextRef="#ctx0" brushRef="#br0" timeOffset="26455.513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<inkml:trace contextRef="#ctx0" brushRef="#br0" timeOffset="27067.548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<inkml:trace contextRef="#ctx0" brushRef="#br0" timeOffset="31630.808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<inkml:trace contextRef="#ctx0" brushRef="#br0" timeOffset="32982.886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<inkml:trace contextRef="#ctx0" brushRef="#br0" timeOffset="33606.922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<inkml:trace contextRef="#ctx0" brushRef="#br0" timeOffset="34309.962">20440 11536 258,'18'-16'2709,"-13"3"-1290,9 0-774,5-6-387,4-1 129,8-8-129,5-1 258,3-5 258,1 0 0,4-3 258,-2 1 0,1 2 0,-3 1 0,-3 8-129,-6-1 0,1 9-387,-10-1 129,-2 7-258,-6 1-258,-14 10 0,15-7-129,-15 7 0,0 0-387,0 0-516,0 16-1290,0-3-1806,0-13-258,-1 20 259</inkml:trace>
  <inkml:trace contextRef="#ctx0" brushRef="#br0" timeOffset="34923.996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<inkml:trace contextRef="#ctx0" brushRef="#br0" timeOffset="35479.028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<inkml:trace contextRef="#ctx0" brushRef="#br0" timeOffset="36043.06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<inkml:trace contextRef="#ctx0" brushRef="#br0" timeOffset="36547.09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<inkml:trace contextRef="#ctx0" brushRef="#br0" timeOffset="37514.145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<inkml:trace contextRef="#ctx0" brushRef="#br0" timeOffset="38326.189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<inkml:trace contextRef="#ctx0" brushRef="#br0" timeOffset="48126.752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<inkml:trace contextRef="#ctx0" brushRef="#br0" timeOffset="48743.788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<inkml:trace contextRef="#ctx0" brushRef="#br0" timeOffset="49449.828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<inkml:trace contextRef="#ctx0" brushRef="#br0" timeOffset="50102.865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<inkml:trace contextRef="#ctx0" brushRef="#br0" timeOffset="51298.934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<inkml:trace contextRef="#ctx0" brushRef="#br0" timeOffset="52250.988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<inkml:trace contextRef="#ctx0" brushRef="#br0" timeOffset="54140.096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<inkml:trace contextRef="#ctx0" brushRef="#br0" timeOffset="55647.182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<inkml:trace contextRef="#ctx0" brushRef="#br0" timeOffset="58866.367">5766 11482 1548,'0'0'1161,"0"0"0,0 0 129,0 0 387,0 0-129,0 0-129,0 0-129,0 0-258,0 0-258,0 0-387,0 0-129,-4 8-387,4-8 0,3 24 0,5-8 0,2 7 129,0 3 0,9 1 0,1 2-129,3 3 129,3-3-516,6 1 129,1-2-387,8-3-129,-5-8-129,5-3 129,-2-8 129,1-4 129,-4-2 129,1-13 129,-1-1 387,-4-9 258,3 0-129,-1-3-129,-2 0-129,2 0-129,-3-2 129,1 4 0,-3 1-129,-4 0 0,2 9 129,-11-1 129,1 4 0,-5 2 129,-12 9 129,15-9 129,-15 9 129,0 0-129,0 0 0,0 0 0,-15 3 129,3 1 0,-2 1 0,-3 3-387,-3 1 387,0 2 0,-1 2 258,-2 2 0,1 2 129,-4 0-258,3 5 0,-5-1 0,5 3 0,-5-1-129,4 0-258,1-3 129,6-1-258,-1-4-129,3-3 129,4-3-258,0-5 129,11-4 0,-14 7 0,14-7-129,-15 3 129,15-3-258,-11 1 129,11-1 0,0 0-258,-11 3 0,11-3-258,0 0 0,0 0 0,0 0 129,0 0-129,0 0 387,0 0-129,0 0 387,0 0 258,0 0-129,0 0 0,0 0 0,0 0 0,0 0-129,0 0 0,-11 14-129,11-14 0,-6 16 0,5-5 129,1 2 0,0 3-129,0 5 129,1 4 0,9 6-258,-2 3 258,3 3 0,-1 4 0,-3-2 387,1 4 0,-4-8-129,-1 2 387,-3-5-258,-1 0 258,-6-3-258,1-6 129,-1-3-516,1-1-387,5-2-387,-3-5-903,4-12-1677,10 13-774,-10-18 129</inkml:trace>
  <inkml:trace contextRef="#ctx0" brushRef="#br0" timeOffset="61698.528">5948 12865 1806,'-10'0'3483,"10"0"258,-14 7-2064,14-7-1032,-15 2 0,5-2-129,10 0 258,-21 7-129,21-7 0,-26 12 0,11 0 0,-5 1 0,1 5-258,-3 0-258,-3 8 0,-3 1-129,-3 6 0,-3 2 129,-2 3-129,-4-1 129,-2 4-129,-1-4 129,0 3-258,1-4 129,1-5-129,8-1-129,0-8 0,12 1-645,0-10-516,10 2-774,11-15-903,0 0-1161,7 1 129</inkml:trace>
  <inkml:trace contextRef="#ctx0" brushRef="#br0" timeOffset="62059.549">6325 12905 3354,'23'27'3483,"-23"-27"-516,26 19-516,-7-10-3870,10 4-258,1-1 258,9 5 645,5 3 516,4 4 516,4 2 903,0 6 129,5 6 129,-2 3-129,5 8-129,1-1-258,4 5-258,0-2-129,1-2-387,-4-6-129,-1-4-129,-5-4-516,-10-11 0,-4-3-516,-11-7-1032,-21-14-1806,3 7-129</inkml:trace>
  <inkml:trace contextRef="#ctx0" brushRef="#br0" timeOffset="63402.626">7093 13904 1677,'12'25'3225,"-12"-25"258,22 17-387,-3-6-3225,6 3 0,5 6 903,7 3 258,10 9 0,3 2 129,9 11-258,4 2-129,8 10-258,1 3-387,1 3-129,0 2-258,-8-4 0,-1 0-129,-10-9-387,-8-3-258,-11-13-645,-11-9-2193,2 4-258,-22-19 387</inkml:trace>
  <inkml:trace contextRef="#ctx0" brushRef="#br0" timeOffset="63761.647">7187 14723 4128,'0'0'4257,"0"0"-129,7-15-129,3-6-3870,7-2 0,8-8 129,9-3 258,2-12 129,11-3 258,0-8-258,13 1 0,-4-3-129,10 2-129,-5 1-258,2 3 129,-3 5 0,-4 6-258,-5 10 0,-5 1-387,-9 12-387,-11-2-1935,-7 6-1548,4 7-516,-19-8-258</inkml:trace>
  <inkml:trace contextRef="#ctx0" brushRef="#br0" timeOffset="69914.999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<inkml:trace contextRef="#ctx0" brushRef="#br0" timeOffset="70563.035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<inkml:trace contextRef="#ctx0" brushRef="#br0" timeOffset="71139.069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<inkml:trace contextRef="#ctx0" brushRef="#br0" timeOffset="71770.105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<inkml:trace contextRef="#ctx0" brushRef="#br0" timeOffset="72738.16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<inkml:trace contextRef="#ctx0" brushRef="#br0" timeOffset="74303.249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<inkml:trace contextRef="#ctx0" brushRef="#br0" timeOffset="74834.28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<inkml:trace contextRef="#ctx0" brushRef="#br0" timeOffset="75502.318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<inkml:trace contextRef="#ctx0" brushRef="#br0" timeOffset="76818.393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<inkml:trace contextRef="#ctx0" brushRef="#br0" timeOffset="89467.117">7836 15201 129,'0'0'3870,"0"0"129,0 0-774,-13 0-1419,13 0-516,-15 3-258,15-3-129,-22 3-129,11 3-258,-4-6-129,2 8-129,-5 0 0,3 3-129,-4 3-258,-2 6-129,1 5 129,-4 3-129,-1 11 0,-4 4 0,0 5 0,-2 0 0,0 5 0,-3-2 0,1 6 0,-1-8 129,4-3 129,-1-5-129,2-4 129,3-7-129,4-3-129,4-8 0,5-4-387,3-7 0,10-8-387,-12 8 0,12-8 129,0 0-129,12 0-129,-12 0-645,20-21-1677,6 21 258</inkml:trace>
  <inkml:trace contextRef="#ctx0" brushRef="#br0" timeOffset="90742.19">8270 15382 1,'12'16'1418,"-12"-16"-257,15 14-258,-15-14-129,22 22-129,-5-12-258,2 5 0,2-1-129,4 6-129,2 3 129,4 1-129,3 10 387,5 3-129,2 8 258,5 7-129,5 6 129,6 7 0,7 2-129,3 5 129,8-1-258,3-5 258,5 4-258,-1-12 258,4-1-129,-3-5 129,2 0-258,-7-3 129,-4 1-129,-5-5 0,-3 3-129,-8 1 129,-1 1 0,-6-6-129,-5 2 129,-2-8-129,-2 1 0,-7-10 129,-1-3-129,-4-11-129,-7 2 0,-5-11 129,-2 3 0,-16-9 0,15 0 0,-15 0 129,0 0-129,0 0 0,0 0-129,0 0-258,0-7-2064,-9-1-2193,9 8-129,-19-14-516,9 6 259</inkml:trace>
  <inkml:trace contextRef="#ctx0" brushRef="#br0" timeOffset="91899.256">9789 16898 3096,'8'7'4128,"-8"-7"-129,0 0-1290,0 0-1419,0 0-516,0 0 0,0 0-258,0 12 0,0-12-129,-4 18 0,2-6-387,0 14 0,2 5-129,-3 13 129,3 6-258,0 16 129,0 0 0,1 16 0,3-6 129,-3 5 129,2-6 0,-2 0 0,0-15-129,-1 2 516,0-62-516,1 79 258,-1-79-258,0 0-387,2 50-129,-2-50 258,0 0-129,9-22-129,1-2 129,-1-14-516,9 4 387,-3-12 0,8 14 129,-1-11 0,4 14 0,-1-3 258,0 15 129,-1 3 258,-2 6 0,0 6 129,-3 2-258,0-2 129,-3 6-258,0 6 0,-1 0 129,0 5-258,-3-5 129,-1 4 0,-1 0 129,-3 3-258,1 0 258,-1 5 0,-3-5 258,-3 0 0,-1 2 0,0 2 387,-2-6-258,2-15 258,0 0 129,-33 54 129,33-54-258,0 0 387,-77 41-258,77-41 0,-63 32 129,63-32-516,-73 23-129,73-23-129,-69 0 0,69 0-645,-60 18-516,60-18-1548,-56 2-2451,56-2 129,0 0-516,-53-25-387</inkml:trace>
  <inkml:trace contextRef="#ctx0" brushRef="#br0" timeOffset="103346.911">6618 16300 774,'-6'0'387,"6"0"-387,0 0 387,0 0 387,-10 0 129,10 0 258,0 0 0,0 0 129,0 0-516,0 0 0,0 0-258,0 0-516,0 0 0,0 0 0,0 0 0,0 0 0,8 0 0,-8 0-258,19 10 516,-6-1-258,5 1 129,5 7 129,6-2 0,3 6 258,6-1 129,9 5-258,3-4 387,8 8-129,-1-2 129,7 4-129,-2 0-129,8 3-129,-8 2 129,2 5-258,-4-2 0,-1 5 0,-6-10-129,-3 9 129,-8-6-129,-5 2 129,-4-5-258,-6 6 0,-5-9 0,-3 5 0,-5-4 0,-3 1-129,-4-11 0,-3 3-258,0-2 129,-4-6-258,1-4-516,-1-13-1548,-11 5-1290,11-5-774</inkml:trace>
  <inkml:trace contextRef="#ctx0" brushRef="#br0" timeOffset="104158.957">6755 17229 516,'0'0'2709,"0"0"-1677,0 0-258,0 0 516,0 0 0,8-6 258,-8 6-258,2-16 0,-1 4-258,7-2-516,-2-1 0,7-4-258,3-5 129,9-8 0,0 3 258,11-10-129,-1 3 129,10-5-129,-2-2 0,9-1 0,-4-1 129,11 3-258,-7-5 129,4 6-258,-4-5 129,4 6-129,-5-1 0,-1 7 0,-7-2-129,-3 9 0,-7 3-129,-5 7 129,-6 0-258,-5 5 387,-6 5-387,-11 7 258,11-8-258,-11 8 258,0 0-129,0 0 0,0 0 0,0 0-129,0 0-129,0 0-258,0 0-387,0 0-258,0 0-903,14 11-2580,-14-11-387,8 12 258</inkml:trace>
  <inkml:trace contextRef="#ctx0" brushRef="#br0" timeOffset="105178.015">7194 17619 645,'-3'9'3354,"3"-9"387,0 0-516,0 0-2451,0 0-516,0 0 516,0 0-516,0 0 645,0 0-387,0 0 258,0 0-258,0 0-258,0 0-129,0 0-129,0 0-129,0 0-129,0 0 258,0 24-258,0-5 129,0-19-129,0 64 387,-4-12 129,1-3-387,-3 19 129,2-9-258,-2 13 258,-1-19 0,3 7 0,4-60-387,-9 67-129,9-67 258,-5 50-516,5-50-129,0 0-129,0 0-387,0 0-258,0 0-516,0 0-1290</inkml:trace>
  <inkml:trace contextRef="#ctx0" brushRef="#br0" timeOffset="106291.079">7187 18616 258,'0'0'2064,"0"0"-129,0 0-258,0 0 129,0 0-258,0 0 0,0 0-129,0 0 258,0 0 0,0 0 0,0 0 0,0 0-387,0 0-258,0 0 0,0 0-387,0 0-645,12-44 387,-12 44-258,0 0-129,0 0 0,0 0 0,0 0-129,-53-27 129,53 27 258,0 0-258,-55 7-129,55-7 129,0 0-129,-63 37-129,63-37 129,0 0 0,-61 54 0,61-54 0,0 0 0,-43 74 0,43-74 0,0 0 129,-28 56-129,28-56 0,0 0-129,0 0 129,0 0 0,0 0 0,-9 53 0,9-53 129,0 0-129,0 0 129,0 0-129,29 55 129,-29-55 0,0 0 0,0 0 0,39 61 0,-39-61 0,0 0 0,0 0 0,63 55 129,-63-55 0,53 23 0,-53-23 129,68 7-129,-68-7 258,78 0-258,-78 0 0,85 11-129,-85-11 0,81-7 0,-81 7-129,66 9 129,-66-9 0,0 0-129,61 7 258,-61-7 0,0 0-129,0 0 129,0 0 129,0 0 0,0 0 0,0 0 0,0 0-129,0 0 0,0 0 0,0 0-129,0 0 129,0 0-258,0 0-129,0 0-645,0 0-1806,0 0-1806,0 0-516,13-49-129,-13 49 0</inkml:trace>
  <inkml:trace contextRef="#ctx0" brushRef="#br0" timeOffset="121597.955">4453 13941 1548,'-10'0'3096,"10"0"-1290,0 0-645,0 0-258,-13-1-129,13 1 0,0 0 129,0 0 129,0 0 0,-12-11 0,12 11 0,0 0-129,0 0-129,0 0-258,0 0 0,0 0-387,0 0 129,0 0-258,0 0-129,0 0-129,0 0-129,0 0 0,0 0-129,0 0 129,0 7-129,0-7 258,16 19 0,-2-6 0,5 3 129,4 0 0,4 5 129,4 1 0,7 3-129,-1 4 129,7 5-129,-2 3 129,4 4 0,2 3 0,2-2 0,-2 3 0,1 0 0,-4-4 0,-1-1 0,-1-6 0,-5-8 0,-8 1 0,-4-5 0,-5-6 0,-4-3-129,-5-1 0,-12-12-645,15 16-258,-15-16-774,0 0-1806,7 13-258</inkml:trace>
  <inkml:trace contextRef="#ctx0" brushRef="#br0" timeOffset="122346.995">4434 14865 258,'-12'3'1677,"12"-3"516,-12 2 129,12-2 387,-14 2-129,14-2-387,-12 0-645,12 0-387,0 0-516,-15 0-129,15 0-258,0 0 129,0 0-129,0 0 0,0 0-129,0 0 0,0 0-129,0 0 129,0-11-129,0 11 129,15-18 0,-2 5-129,9-5 129,3-8-129,7-3 258,6-8-129,8 0 0,1-4 0,7-4-129,4-4 129,5-4-129,3 0 0,2-1 0,3-1 0,-2 4 0,1 0-129,-2 3 129,-5 4-129,-9 6 129,1 5-129,-9 3 129,-7 7-129,-9 2 129,-5 8 0,-10 2-129,-2 8-129,-13 3-516,11-2-903,-11 12-2580,0-10-129,-6 23-258</inkml:trace>
  <inkml:trace contextRef="#ctx0" brushRef="#br0" timeOffset="140626.043">3986 15491 516,'0'0'3096,"-6"0"-645,6 0-516,0 0-645,-17 0-387,17 0 0,-18 0-258,8 0-258,-2 0-258,-3 1 387,-1 0-387,-2 1 129,-3 4-129,-1-2-129,-5 3 0,-2 1 129,1 2-258,-4 5 0,-3-1 0,-4 4-129,-1 4-258,-3-1 258,-4 5 0,-3 1-129,-3 3 129,-6-2 0,-2 7 129,-7-3-129,-2 4 0,-4-1 258,-4 4-129,-2-1 0,1-1-258,-5 1 258,4 2-258,0-1 0,2-3 129,4-2 0,5-1-129,4-5 129,6 3 129,5-7 129,6-5 0,9 2 129,1-3-129,8 0 129,-1-3 0,4 2 129,0-5-258,4 3 129,-1-3 0,3 0 0,4 0-129,-2-4-129,7 1 129,0-1-129,12-8-258,-14 12-129,14-12-1677,0 0-645</inkml:trace>
  <inkml:trace contextRef="#ctx0" brushRef="#br0" timeOffset="141738.107">1128 16912 1677,'-7'3'1419,"7"-3"-258,-12 0-258,12 0 258,0 0-129,-11-3-258,11 3 0,0 0-258,-11-6 129,11 6-258,0 0 0,0 0-129,0 0-258,0 0-129,0 0 0,-5-11 0,5 11-258,0 0 258,10-7-129,1 3 129,0 1-129,7-1 258,0 1-129,4 2-129,4 1 129,1 0-258,3 3 129,0 4 0,4-1-129,-3 3 0,3 0 258,-5 1-258,1 0 0,-1-2 0,-2 1 129,-3 0-258,-3-1 129,1 9-258,-5-1 0,1 9 0,-7 1-129,-1 10 129,-4-5 129,-3 11 258,-3-2 0,0 3 258,-6-5 129,-4 0-129,-1-6 129,-4 2 0,-1-5 0,-2 0 0,-2-8 129,-1 0-258,-1-5 129,-2 1-129,-2-5 129,2-2-258,-2-7-258,-1 1-258</inkml:trace>
  <inkml:trace contextRef="#ctx0" brushRef="#br0" timeOffset="143459.205">1576 17053 645,'0'0'2322,"5"9"-516,-5-9-129,0 0-129,0 0-258,0 0-129,0 0 129,0 0-258,0 0-258,0 0 129,0 0-258,0 0-129,-7-5-129,7 5-129,0 0 129,0 0-129,0 0-129,-11-15 0,11 15 0,0 0 0,-15-9-129,15 9 129,-17-10 0,2 0-129,2 3 129,-4 0 0,-3 2 0,0-2-129,1 4 129,-2 1-129,0 2 0,1 0 0,0 2-129,0 4 129,3 0-258,-1 2 258,0 0-129,4 6 129,-1-4 0,3 3-129,0-5 129,3 5 0,9-13 0,-15 24 0,15-24-129,-13 18 0,13-18 0,-8 20 0,8-7 0,-4 1 0,4-3 0,-1 2 0,1 4-129,0 1 129,0-2 0,0 2 129,2 0-129,1-1 0,0 2 129,1-3-129,-1 0 129,2 1-129,-2 0 129,0 0 0,1 0-129,1 0 258,0-3-258,0 7 258,1-2-258,2-1 129,-1 2 0,3 2 0,3-3 258,-4 6-258,7-4 258,-5-1-129,5 1 129,-5 1-258,1-7 387,1-3-387,2 2 0,2-4 0,-1-4 0,4 0-129,2-6-129,3-10-129,3 0 0,-2-2-387,5-7-129,-3-5-903,2 2-1161,8-7-1419,-18 2 258</inkml:trace>
  <inkml:trace contextRef="#ctx0" brushRef="#br0" timeOffset="144222.249">1679 17108 774,'6'12'1161,"-6"-12"0,0 0-387,8 15 0,-8-15-387,11 14 129,-11-14-258,12 23-129,-3-9 258,-1 3 0,2 4-258,-3 7 0,2 0 129,-1 6-129,2 0 0,-2 6 0,-2-3 258,1 7-258,-3-8 129,1 3-258,-2-7 516,0-1-387,-1-2 258,0-5-258,1-4 129,2 0-129,-2 0 129,1 0 0,1-6 0,2 5-129,-7-19 0,20 54 258,-20-54-258,24 65 387,-24-65-516,30 63-129,-30-63 129,30 63-129,-30-63 129,0 0-516,0 0 516,46 62-516,-46-62 258,0 0 129,0 0-129,0 0-774,50 11-516,-50-11-2064,0 0-129</inkml:trace>
  <inkml:trace contextRef="#ctx0" brushRef="#br0" timeOffset="145274.308">4457 15565 3096,'-19'26'3354,"-1"-24"387,6 5-3096,-1 4-516,-7 0 258,8 7 387,-10-8 258,4 6-129,-7-2-129,2 6 0,-5 0-258,3 1 0,-6 7-387,3-3-258,1 8-387,-5-2 129,2 7 0,-5-1-258,2 0 258,-6 2 129,1-2 0,-7 4 0,-1 1 129,-1 2 129,-4 1-129,0 1 129,-1 2 129,2 1-258,1 1 129,1-3 0,1-3 129,3 1-129,4-2 129,0-3-129,3 0 258,2 1-129,1-7-129,2 6 129,3-5-129,0-3 129,3-7 0,3 3 129,4-9-129,6-2 0,0-7 258,15-10-387,-14 14 0,14-14-516,0 0-387,0 0-129,0 0-645,0 0-1161,0 0-1806</inkml:trace>
  <inkml:trace contextRef="#ctx0" brushRef="#br0" timeOffset="146282.365">2934 17381 129,'14'8'3225,"-10"-16"-1806,-4 8-645,7-24-258,-2 8 387,-2 0-129,2 2 129,-3-5-258,2 3 0,-4 1-258,0 3 129,0 2-258,-3-2 0,-4 0-129,0-1 258,-4 2-129,-3 1 0,-2 1-129,-3 3 129,-3 1-129,0 5-129,-3 0 0,-1 5 0,-4 8-129,1 3-387,1 4 258,-1 0-258,3 6 0,-1 3-258,4 3 0,-1 3 0,4-8-129,0 4 129,6-2-129,-2 3 0,6-6 516,2 3-129,2-8 258,2 3-129,4 2 387,0 1-129,4-5 258,3 4-129,2-4 0,3-3 387,-1 3-258,1-6 129,-12-16 0,28 49 0,-28-49 0,0 0 387,48 53 258,-48-53-129,0 0 129,61 71 0,-61-71-258,52 10 387,-52-10-129,67-1-774,-25-9 0,1-19-129,1 11 0,1-10-258,-4 10 387,-4-6-387,-6 16-129,-6-12 774,-11 18 0,0 2 258,-14 0-129,0 0 129,0 0-129,12-6 129,-12 6-258,0 0-129,0 0-516,0 0-2064,-6 4-1935,6-4-258,0 0 130</inkml:trace>
  <inkml:trace contextRef="#ctx0" brushRef="#br0" timeOffset="147464.433">4741 15267 1548,'-8'24'2838,"-1"-21"387,9-3-1677,-3 14-2064,-1-2 129,-1 2 258,2 0 258,1 4 258,-2 4 258,4 5-129,0 3-258,0 7 0,6 9-129,2 5 129,3 15-516,2 4 258,0 2 0,1 6 387,-3-6-129,1 3 129,-3-1 129,2-2-129,-4-14 258,1 1-258,1-5 129,-1 2-387,2 4-129,1-4-129,-2-1 129,-3-10-129,5 3-258,-5-10 258,-1-9 0,-1-5 129,-3-11 0,-1-13-129,0 0-516,0 0-903,0 0-2451,0-8-129</inkml:trace>
  <inkml:trace contextRef="#ctx0" brushRef="#br0" timeOffset="148097.47">4457 16814 1548,'9'12'2322,"-9"-12"-3096,0 0 129,5 16 387,1-1 387,0 2 774,1 7 129,1 0 0,2 8 0,0-2-387,6 11-129,1-4-258,5 12 0,3-11-129,5 11 0,-1-10-129,2 7 129,-1-13 0,0-6 0,-2-10 129,0-8-129,-1-7 129,1-6-129,3-15-129,4-8-129,4-7 0,2-9-129,1-3 0,0-10 0,-1 8 258,0-8 0,0 13 129,-7-6 387,-3 18-129,-5-1 129,-4 11 0,-4 8 129,-5 1-258,-13 12 0,13-7-258,-13 7-387,0 0-645,0 0-129,0 0-516,0 0-258,0 7-258,0-7 129,-15 12 129</inkml:trace>
  <inkml:trace contextRef="#ctx0" brushRef="#br0" timeOffset="148703.505">5201 16972 129,'-58'54'1290,"31"-31"0,0 5 129,4-9-387,3 5-129,0-9 0,2-2-258,5-2-129,-2 0-129,15-11 258,-20 16 0,20-16 0,-12 12 0,12-12-258,0 0 129,-11 7-387,11-7 129,0 0-258,0 0 0,0 0 0,0 0-129,0 0 0,0 0 0,0 0 0,0 0-258,-3 12 258,3-12 0,-1 10 0,1-10 129,0 0 0,0 0 0,0 0 0,-3 12-129,3-12 129,0 0 0,0 0-129,0 20 0,0-6-129,0 5 258,0 10 0,0 0 258,0 2-258,2 8 258,-2-7-129,0 6 129,0-8 387,0 9-387,0-17 516,0 7-516,-2-11 387,2 1-516,-3-7 258,2 1-129,1-13-258,0 0 0,-1 11-129,1-11 129,0 0 0,0 15 129,0-15-258,0 19 129,0-4-129,0-1 129,0-14-129,0 41 258,2-28-774,-2-13 0,0 0-258,0 0-129,0 0-1032,20 0-2064,-20-17 129</inkml:trace>
  <inkml:trace contextRef="#ctx0" brushRef="#br0" timeOffset="149628.558">4968 18245 1677,'0'0'1806,"0"0"387,0 0-516,0 0-645,0 0-387,0 0-387,0 0-258,0 0 0,0 0 0,0 0 0,0 0 0,0 0-387,0 0 129,0 0 129,0 0-129,0 0-258,0 0 129,0 0-516,0 0-387,0 0 258,0 0-774,0 0-515</inkml:trace>
  <inkml:trace contextRef="#ctx0" brushRef="#br0" timeOffset="150354.599">4986 18236 903,'0'0'3483,"0"0"258,0 0-1806,0 0-1032,0 0-387,0 0-129,0 0-129,0 0 0,0 0 129,0 0-258,0 0 0,0 0 0,0 0 0,0 0-258,0 0 129,0 0 0,0 0 0,0 0-129,0 0 129,0 0 0,0 0 0,0 0 129,0 0-129,0 0 129,0 0 0,53 38 0,-53-38 129,0 0-258,0 0 0,60 37 0,-60-37 0,0 0 0,0 0 0,55 26 0,-55-26 0,0 0 0,0 0 0,49 28 0,-49-28-258,0 0 129,0 0 0,47 48 129,-47-48-129,0 0 0,0 0 129,0 0 0,0 0 129,0 0 0,0 0 0,49 42 258,-49-42-129,0 0 129,0 0-129,0 0-129,0 0 129,0 0-258,0 0 0,0 0-387,0 0 129,0 0-258,0 0-129,0 0-258,0 0-645,0 0-1935,0 0-645</inkml:trace>
  <inkml:trace contextRef="#ctx0" brushRef="#br0" timeOffset="153110.757">5726 18086 1,'0'0'2579,"0"0"-773,0 0-903,0 0-645,0 0 258,0 0 387,0 0 129,0 0 258,0 0-129,-9-52 258,9 52-129,0 0 258,0 0-516,0 0-258,0 0-258,0 0-258,0 0-129,0 0-258,-12 78 0,12-78 0,-11 66 129,2-16-129,9-50 129,-16 112 0,9-54-129,-2 2 0,1-2 129,1 12-516,4-8 129,-2-7-129,4 10-387,-1-14 129,2 4 258,0-6-129,0-49 129,0 79 387,0-79 258,0 45 129,0-45 129,0 0 258,0 0 0,0 0-129,0 0-129,0 0 0,0 0-258,0 0-258,0 0-258,0 0 129,0 0 129,0 0 0,0 0-129,0 0 129,0 0 129,62-75 0,-62 75 0,33-69 0,-33 69 0,33-55-258,-33 55 258,0 0-129,0 0 129,0 0 0,55-41-129,-55 41 129,0 0-129,0 0-129,0 0 129,0 0-258,57 5 129,-57-5 129,0 0-129,0 0-129,48 37 129,-48-37 129,0 0 0,0 0 129,42 57-129,-42-57 129,0 0 0,0 0 129,21 53 0,-21-53 0,0 0 129,0 0 258,0 51 0,0-51 129,0 37 129,0-37 0,0 0 258,0 0-129,0 0 129,-52 0-129,52 0-258,0 0 258,0 0-387,-59 0 0,59 0-258,0 0 129,-59 0-129,59 0-258,0 0 0,-61 0 129,61 0-258,0 0-258,-55 0 0,55 0-645,0 0-1548,0 0-1935,0 0-129,0 0-387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10-05T15:42:47.8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17269 9350 2709,'0'10'3096,"0"-10"129,0 15-3225,0-15-129,-1 15 387,-1-7 516,2 6 129,-6 1 0,2 9-129,-3 5 0,5 11 129,-4 7-516,2 12 129,0 8-387,2 5-129,2 2 0,-1-8 0,1-1 0,-1-10-129,1-12 129,-1-9-258,1-9-129,-2-10-2580,2-15-903,0 0-129,-2-24 388</inkml:trace>
  <inkml:trace contextRef="#ctx0" brushRef="#br0" timeOffset="1">17039 9379 2193,'-16'-19'2580,"22"11"-129,-3-14-516,14 3-3483,6-4-258,9 1 645,7-4 387,7 2 516,2 0 774,0 2 387,2 4 129,0 4 258,-3 3-387,0 7-258,-2 4-387,-3 0-129,-4 9-129,-4 4 0,-4 3 129,-4 3 258,-4 4-129,-9 0 387,-1 4-129,-11-4 387,0 5 129,-8-6 129,-2 3 0,-16-8 129,3 5-387,-15-10 129,3 5-258,-10-5-258,1 1-129,-5-4-258,5 1 0,4-3-258,1-1 0,13 1-258,-1-7-774,16 4-1032,10-4-2064,0 0-129,0-9-387</inkml:trace>
  <inkml:trace contextRef="#ctx0" brushRef="#br0" timeOffset="2">18196 10121 2193,'0'0'4128,"-16"0"0,16 0 0,0 0-2838,0 0-258,0 0 0,1-12-129,10 11-387,-11 1 129,22-6-258,-8 3-129,9 1-258,-1 1 0,4 1 0,-1 0-129,-1 0 129,0 0-258,-5 0 0,-1 1-258,-18-1-774,25-3-2709,-25 3-258,7-10-516,-7 10 258</inkml:trace>
  <inkml:trace contextRef="#ctx0" brushRef="#br0" timeOffset="3">18156 9832 774,'7'-17'3225,"12"15"-258,-9-13 0,16 7-2838,-5 0-903,5 3 516,1 0 258,3 2 0,-1 3-129,4 0-774,6 6-2193,-14-6 129</inkml:trace>
  <inkml:trace contextRef="#ctx0" brushRef="#br0" timeOffset="4">20077 9362 645,'0'0'2451,"0"0"-1548,-12-2-516,12 2 129,0 0 129,0 0 129,0 0 258,0 0-258,0 0 0,0 0 129,0 0-387,0 0 129,0 0-258,14 5 129,2 1-129,6 6 129,6 3 0,9 9 0,7 5-129,4 8-129,-2 8-258,5 7 129,-7 4-258,0 3 129,-6 3 0,-5 2 0,-7-5 0,-2-4 129,-4-6-129,-4-6 0,0-7 129,-6-5-258,2-8-129,-6-7 0,-2-3-516,-4-13-645,0 0-2064,0 10-516,-16-16 258</inkml:trace>
  <inkml:trace contextRef="#ctx0" brushRef="#br0" timeOffset="5">19996 9990 129,'93'-66'516,"-43"22"516,2-3 516,1-5 129,3 0 387,-9-2 129,8 1-129,-6 5-129,3 4-1032,-3 2-387,6 9-258,-2 1 0,-1 7-258,-3 4 0,-5 4 0,-5 2 129,-6 3 0,-8 4-129,-6-1 129,-7 7-258,-12 2 0,0 0-516,0 0-387,0 5-2322,-1 6-774,-12-8 0</inkml:trace>
  <inkml:trace contextRef="#ctx0" brushRef="#br0" timeOffset="6">21253 9915 258,'0'0'3096,"-9"-10"258,9 10-2064,0 0-129,0 0-258,0 0 258,-4-10 0,4 10 258,0 0-387,0-9 0,0 9-129,4-10-258,-4 10-258,7-10-129,-7 10-129,17-5-129,-6 2 258,2 2-129,6-1 0,2 2 129,4-2 0,7 2 0,1 0-129,3 0 129,3-3-129,5 0-129,-3 1 129,-1 0-129,-2-1 0,-7 2 0,-5-2 0,-7 1 0,-5 1-129,-14 1 0,15 0-258,-15 0-258,0 0-516,0 0-1032,0 0-1548,0 0-774,-11-13-258</inkml:trace>
  <inkml:trace contextRef="#ctx0" brushRef="#br0" timeOffset="7">21589 9591 1548,'37'21'1806,"-18"-14"0,3 0 0,2-1-258,4 1-258,-3-2-129,5 3-258,-6-2-258,6 4 0,-3-3-387,1 5 129,-3-2-387,-2 5 0,1-1 0,-4 3 129,-2-1-129,-2 2 0,-5-3 0,-3 1 129,-2-1 129,0 1 0,-6-6 0,-1 2 258,1-12-258,-18 18 0,-1-11 129,1-1 0,-5 1-258,-2-1 0,-3 2-129,2 0 129,-1 0-129,2-1 0,1 2 129,4 0 0,2-1 0,4 0-129,4-2 258,10-6-258,-14 9 129,14-9-129,0 0-129,0 0 0,0 0-774,0 12-2967,0-12-516,9-6-129</inkml:trace>
  <inkml:trace contextRef="#ctx0" brushRef="#br0" timeOffset="8">22357 9486 258,'-9'-10'1548,"2"-1"516,7 11 0,0 0 0,-4-8-774,4 8-387,0 0-258,0 0-258,0 0-258,0 0 0,0 0 129,0 0-129,0 0 0,0 0 129,0 0 258,7 1-129,-7-1 0,0 0 129,15 7-258,-15-7 0,11 3-129,-11-3 0,0 0 129,12 6-258,-12-6 0,0 0 129,0 0-129,0 0 0,0 0 129,0 0-129,0 0 0,0 0 129,0 0 0,0 0-129,0 0 129,0 0-129,0 0 0,0 0 0,0 0 0,0 0 0,0 0 0,0 0-129,0 0 129,0 0 0,0 0 0,0 0 0,0 0 0,0 0 0,0 0 0,0 0 0,0 0 0,11 6 0,-11-6-129,0 0 129,14 10 0,-14-10 0,20 13 0,-4-2 129,1-1 0,3 5-129,0 0 129,2 5-129,2 3 129,2 2-129,0 3 0,5 4 0,-1 1 0,2 2 0,1 1-129,4-2 129,1 1 0,-3-1 0,0-3 129,0 2-129,-4-4 0,0-1 0,-1-1 0,-5-3 0,-2-2-129,-4-3 0,-3-4 0,-4-5-129,-4 1 129,-8-11-387,0 0 0,0 0-516,10 8-1032,-10-8-1677,-10 0-387</inkml:trace>
  <inkml:trace contextRef="#ctx0" brushRef="#br0" timeOffset="9">22370 10093 1,'42'-39'128,"-18"10"388,5-7 258,5-4 258,2-8-129,5 0 387,1-9-258,2-2 129,-1 1-387,2 1-129,-3 2-387,-3 3-129,-2 6 258,-1 4-258,-7 9 129,-4 5 129,-3 9 0,-8 3-258,-3 6-129,-11 10-129,0 0 129,0 0-129,0 0-129,0 8-129,0-8-129,-19 18-129,5-5-129,0-2-1419,8 8-903</inkml:trace>
  <inkml:trace contextRef="#ctx0" brushRef="#br0" timeOffset="10">23476 9326 258,'3'10'774,"-3"4"-129,0-4 0,0 3 0,0 5 0,0 3 0,0 3 0,-2 3 129,1 4-129,-2 4 0,2 1 0,-1 3-129,1 2-258,-2-3 0,1 4 129,2-5-129,-1 0-129,1-4 258,-1-1-129,1-4 129,-3-4-129,2-3 0,-1-4 0,-1-3 0,1-3 129,2-11-129,-1 17 387,1-17-129,0 0 129,0 0 0,0 0 0,0 0 0,0 0-258,0-11 0,0 1-258,2-4-387,4-2-258,3 1 129,3-1 0,1 2-387,5-1 387,-2 2-387,3-1 387,7 5-387,-4 0 387,4 2-129,-3 2 129,6 4 0,-5-1 129,1 2 129,-5 0 0,1 0 0,-4 2 129,-2 3 0,-3 2-258,-12-7 258,16 14-129,-9-4 0,-3 0 129,1 2 0,-5 1 129,0 0 0,0 1 129,0 2-129,-6 0 0,1-3 129,2 2-129,-3-4 258,2 3-129,4-14 129,-9 19 129,9-19 0,-10 15 129,10-15 258,-16 12-258,0-10 129,5 5 0,-10-5 0,3 3-129,-8-5 129,1 3-258,-7-3-129,2 2 0,-2-2 0,2 0-129,1 0 0,3 0 0,3 0-129,7 0-129,3 0-129,13 0 0,-14 0-387,14 0-774,0 0-3225,0 0 0,-6-12-516,6 12 130</inkml:trace>
  <inkml:trace contextRef="#ctx0" brushRef="#br0" timeOffset="11">19945 10825 1677,'0'0'2322,"-12"-1"0,12 1 0,0 0-129,0 0-516,0 0-129,-9-11-516,9 11-387,0 0-129,0 0 0,0 0-387,0 0 0,0 0-258,0 0 129,0 0-129,5 1 129,-5-1-129,12 18 0,-1-4 129,0 6 0,4 4 0,1 2 0,7 7-258,-1 3 258,5-1 0,2 2 0,0-2-129,2-2 129,1-3-129,-4-4 129,1-2-129,0-6 0,-7-2 0,-1-6 0,1-2-129,-7-3-129,3-4-129,-8-1-387,6-3-258,-8-9-387,6 1-516,-3-3 129,1-2 0,3-1 129,-2-4 258,1 2 258</inkml:trace>
  <inkml:trace contextRef="#ctx0" brushRef="#br0" timeOffset="12">20504 11098 1161,'-60'30'1806,"30"-14"129,2 1-129,3-1-258,2 2-645,3-5-258,6 1-645,4-3-387,5-2-129,5-9-129,0 11 0,0-11 0,13 2 129,-13-2 387,10 0 129,-10 0 129,10 0 258,-10 0-258,0 0 258,0 0-129,0 0 129,5 9-129,-5-9 0,0 12 129,0-12 0,2 19 129,-2-5-129,5 2-129,-4 2 387,2 3 0,-1 5 0,-1 3 129,-1 2-129,0 9 0,0-3 129,0 7-129,-6-3 0,5 3 0,-1-5-258,2 0 0,0-7 129,0-4-129,0-9-129,3-1 0,0-6 0,0-3 0,-3-9 0,4 10 129,-4-10-129,0 0 129,0 0 0,0 0 0,0 0 0,0 0-258,0 0 0,0 0-516,0 0-1806,16 0-2322,-11-16-258,5-5-645,-3-17 258</inkml:trace>
  <inkml:trace contextRef="#ctx0" brushRef="#br0" timeOffset="13">20338 11214 258,'17'-14'2709,"-12"3"-1290,8-1-774,6-4-387,3-2 129,8-6-129,5-1 258,3-4 258,1-1 0,4-2 258,-3 1 0,2 1 0,-3 2 0,-3 6-129,-6 0 0,1 7-387,-10-1 129,-1 7-258,-7 0-258,-13 9 0,15-6-129,-15 6 0,0 0-387,0 0-516,0 14-1290,0-3-1806,0-11-258,-1 18 259</inkml:trace>
  <inkml:trace contextRef="#ctx0" brushRef="#br0" timeOffset="14">21009 11604 645,'0'0'3354,"0"0"129,9 2 0,-9-2-2967,15-1-516,-4-2 258,0-2 258,7 3 129,-4-2 0,9 2 129,1-3-258,5 3-129,2 0-258,3 0-129,4 2 0,2-2 0,-3 2-129,-2-2 258,-1 2 0,-3 0-129,-3 0 258,-3 0-129,-5 0 0,-3 0 0,-5 0-129,-12 0 129,14 0-258,-14 0-129,0 0-774,0 0-1935,-6-2-1290,6 2 0</inkml:trace>
  <inkml:trace contextRef="#ctx0" brushRef="#br0" timeOffset="15">21475 11338 1161,'47'5'3225,"-15"4"-645,-4-1-1161,3 2-516,2-1-387,0 2-387,-2-1 129,-2 0-129,1 1 0,-3 1 129,-5-1-129,3 4 0,-5-2-129,-2 3 0,-4 1 0,-1-2 0,-6 3 0,1-1 129,-6 0 0,-2-2 129,-5 1 129,-7-2 129,0-2 129,-6 1-129,2 1 258,-9-4-258,5 4 258,-6-5-129,0 4 0,-3-2-129,3 4-129,-3-5 0,7 5 0,-2-7-258,7 2 129,2-2-258,4-2-129,11-6 0,0 0-129,-8 11-258,8-11-129,8 5-1161,3-1-2451,-11-4-129,27-7-258</inkml:trace>
  <inkml:trace contextRef="#ctx0" brushRef="#br0" timeOffset="16">22304 11217 1419,'16'11'2838,"0"-6"258,-16-5 0,0 0-3354,0 0 129,0 0 258,12 1 645,-12-1 258,8 17 387,-8-17 0,17 22-129,-5-8-516,7 8-258,-1-4 0,9 7 0,-1 0-129,5 3 0,-5 2 0,3 2-129,1 1 0,-1 1-129,-1 4-129,0 0 0,-2-3-129,-4 0 258,2-4-258,-4 0 258,-6-4-258,1-4 258,-4-4-258,-4-2 129,-2-2-258,-5-6-129,0 4-516,0-13-903,-13 7-1935,0 1-903,-12-8-258</inkml:trace>
  <inkml:trace contextRef="#ctx0" brushRef="#br0" timeOffset="17">22197 11926 645,'0'0'903,"0"0"1161,0 0-2193,1-6-129,-1 6 387,11-9 645,-11 9 903,9-16 1419,4 9-258,0-5-1161,1-6-1161,10-3-516,4-6-129,5-4-129,4-8 258,5-1 0,4-4 387,1 0-258,-1-2 129,4 1-129,-5 4 129,1 2 129,-8 3-129,0 6 0,-5 4 0,-2 4 0,-7 4 258,-4 7-129,-7-2-129,-1 8 129,-12 5-129,14-7 258,-14 7-258,0 0-129,0 0 0,0 0-129,0 0-129,0 0 0,-8 1-129,8-1-387,-9 11-1161,9-1-2451,0-10 0,-10 3-645</inkml:trace>
  <inkml:trace contextRef="#ctx0" brushRef="#br0" timeOffset="18">23279 11301 1419,'5'9'2580,"-5"-9"-1935,0 15-258,3-5 516,3 4 645,-1-3-129,7 8 129,-3-1 0,10 7-129,-2-1-129,10 5-516,1 2-258,3 2 0,1 1-258,5 5 0,-3-3-129,-1 4 129,-2-4-258,-2 0 129,-3-3-129,-6-4 129,-1-5-129,-6-2 129,-2-6-129,-5-3 129,-6-13-129,2 12 0,-2-12-258,0 0-258,-9 8-516,-4-8-1161,-1-4-1806,14 4-645,-31-4 387</inkml:trace>
  <inkml:trace contextRef="#ctx0" brushRef="#br0" timeOffset="19">23253 11920 129,'0'0'903,"1"-9"258,-1 9 129,0 0 0,5-9 258,-5 9-129,0 0 129,0 0-129,0 0-129,8-11-258,-8 11-258,0 0-387,0 0-129,0 0-129,0 0 129,0 0 129,0 0-258,0 0 129,0 0-129,0 0 0,0 0 0,5-11 0,-5 11 0,0 0-129,0 0 0,0 0 0,0 0 0,0 0 0,0 0 0,0 0 258,0 0-129,0 0-129,7-10 129,-7 10 0,16-21 0,1 2 0,4-8 0,10-10 0,8-9 0,4-7 0,4-2 0,2-5 129,2 2 258,-2-1-258,-1 7 129,-11 7-129,2 6 129,-10 7-129,-1 7 0,-8 5-129,1 6-129,-8 3 129,-3 4-129,-10 7 0,12-8 0,-12 8 0,0 0 0,0 0 0,0 0-129,0 0-129,0 0-129,0 7-516,0-7-1806,-21 8-1548,19 3-516,-13-6 0</inkml:trace>
  <inkml:trace contextRef="#ctx0" brushRef="#br0" timeOffset="20">19934 12822 903,'0'0'2709,"0"0"-645,0 0 0,0 0-516,0 0 0,0 0-387,0 0 0,0 0-129,0 0 0,0 0-387,0 0 129,0 0-387,0 0 0,0 0-129,0 0-129,0 0 0,0 0 0,0 0 0,0 0-129,0 0 0,0 0-129,0 0 129,0 0 0,8 11 0,2-2 0,-2 3-129,10 3 129,1 5 129,6 6-129,2 4 0,6 6 0,2 5 129,5 2-129,3 7 258,0 2 0,0 5-129,4-2 0,1 3 0,1 0 0,0-1 0,-2 0 0,-2-1-129,1-6 0,-5-3 0,-5-5 0,-7-4 0,-5-11 0,-5-2 129,-5-8-129,-3-3 0,-11-14 0,7 13 0,-7-13-129,0 0-387,0 0-1806,0 0-2064,-4-14 129,-2 4-645</inkml:trace>
  <inkml:trace contextRef="#ctx0" brushRef="#br0" timeOffset="21">19908 13698 1,'-8'1'2966,"8"-1"1,0 0-1677,0 0-258,5-12 129,-5 12 258,9-21 0,3 7 129,-1-7-258,6-1-516,2-6 0,6 0-387,7-6-258,7-2 129,2-4-258,7-1 0,4-3 0,4-2 129,2-1-129,3 0 129,-3-2 0,1 2 0,-5 1 0,-3 5 258,-10 1-129,0 7-129,-10 4 258,-4 8-129,-12 3 129,2 10-129,-17 8 129,12-10-258,-12 10 0,0 0-129,0 0-258,-7 6-516,7 9-1161,-6-3-2580,6-12-258,-4 22-129</inkml:trace>
  <inkml:trace contextRef="#ctx0" brushRef="#br0" timeOffset="22">21092 13591 2451,'0'0'2451,"0"0"-387,7-1 0,-7 1-258,17-3-387,0 3-129,-2-6 258,10 5-516,-3-7 129,10 7-516,-4-8 0,6 7-387,-5-3 0,2 3 0,-3-1-129,0 2-129,-4 1 129,-2 0-129,-2 0 0,-4 0 0,-1 0 0,-3 1 0,-2 2-129,-10-3 0,17 2-129,-17-2-129,0 0-387,0 0-258,16 1-1677,-16-1-1548,0 0-387,0 0 258</inkml:trace>
  <inkml:trace contextRef="#ctx0" brushRef="#br0" timeOffset="23">21450 13368 2322,'37'2'3225,"-10"0"-129,-3-1-2451,-2 0-387,5 2 129,-2 1 129,4 0 129,-3-2 0,2 3-258,-5-1 258,2 1-258,-3 1-129,0 1-129,-3 2 129,0 0-258,-3 2 0,-2 0 0,0 2-258,-3-1 258,-3 1 0,-2 2 0,-4 0 0,-2-1 258,0 0-129,-2 1 0,-9 0 129,0 0 129,-4-2 129,2 4 0,-3-5-129,0 6 387,-4-5-258,4 6 129,-6-7 0,5 9-129,-3-8 0,2 6 0,-4-7-129,6 3 0,-3-2 0,7-2-129,-3-3 129,5 0-258,10-8 0,-14 10-129,14-10 129,0 0-129,0 0-258,0 0-516,0 0-645,0 0-2967,0 0-387,20-5-258,-5-12 0</inkml:trace>
  <inkml:trace contextRef="#ctx0" brushRef="#br0" timeOffset="24">22239 13312 1032,'10'0'2967,"-9"-10"-2064,-1 10-129,9-6 387,-9 6 258,17-6-129,-8 5 129,-9 1-258,23-5-129,-13 1-258,6 3-258,-2-1-258,5 2 258,-4 0-258,7 0 0,-1 0 0,1 3-129,2 2 0,0 3 129,-1 1-258,1 1-258,-3 3 258,0 2 0,-1 0 0,-4 3-129,3 2 129,-7 0-129,1 4 129,-6-2 0,1 5-129,-5-2 0,-3 5-129,0-3 129,-5 2-129,-2-4 0,-4 0 0,0 0 258,-1-5 0,-4-1 129,2-6 0,-1 2 129,-2-8 0,1 3 0,-2-6 0,-1 0 0,0-1 129,2-3-129,-2 0 0,0-4 0,2-3-129,1-5 129,2-1-258,0-6 0,3 4 0,0-3 0,0 0-129,5 0 0,-1 3 0,-1 1 0,4 3-129,0 1 0,4 10-258,-3-18-129,3 18 0,5-13 0,6 7-129,-1-3 258,6 0-129,1 0 129,5-1 129,1 1 258,-2-1 129,2 2 0,-2 0 0,2 3 129,-5-1 258,-2 4-258,-3 0 129,1 2-129,-4 0 0,0 0-129,2 0 129,-12 0-129,20 7 0,-20-7 258,19 6-129,-19-6 129,21 2 0,-21-2 129,15 4 0,-15-4-129,14 1 129,-14-1 0,0 0-258,0 0-258,0 0-903,0 12-2451,-10-13-774,10 1 258</inkml:trace>
  <inkml:trace contextRef="#ctx0" brushRef="#br0" timeOffset="25">23247 13302 129,'-15'-2'2967,"-4"2"-258,7 0 0,0 2-516,-4-2-516,3 3-258,-6 0-387,2 3-129,-2-4-387,5 4 129,-3-1-258,3 3-258,-1-3 129,1 3-258,3 0 129,-2 4-129,2-3 129,0 8-258,-4-1 129,3 0 129,-3 1 0,1 2 0,-2-2 258,4 3-258,-1-2 0,6 0 129,0-2-129,5 2 129,2-3-258,4 2 129,8-3 0,4 0-129,6 3 129,4-6 0,3 2-129,2-3 0,2 1 0,4-3 129,-3-1-129,-1-1 0,-4 0 129,0-1-129,-6-4 129,0 4 0,-8-5 0,-1 2 0,-14-2 0,16 0 0,-16 0 0,0 0 129,0 0-129,12 0 258,-12 0-129,0 0 0,0 0-129,0 0 0,0 0 0,0 0-129,0 0 0,0 0-129,0 0-129,0 0-258,0 0-1032,0 0-2967,0 0-258,0 0-387,4-20 129</inkml:trace>
  <inkml:trace contextRef="#ctx0" brushRef="#br0" timeOffset="26">23532 12738 2322,'0'0'3225,"0"0"-129,0 0-2193,16 0-645,-16 0-516,13 1 516,-13-1-129,11 3 129,-11-3 258,0 0-129,10 4 0,-10-4 258,0 0-258,0 0 129,13 9-129,-13-9 0,14 17-129,-6-5 0,5 4-129,0 1-129,6 6 0,-1-1 129,5 5-129,1 0 0,3 2 0,-1 3 0,2-4 0,-1 2 0,-2-3 0,-3-2 0,-2-4 0,-4-3 129,-3-4-129,-6-3 129,-1-2-129,-6-9-129,7 13-129,-7-13 0,2 10 0,-2-10-258,0 0 0,0 0-258,2 10-516,-2-10-1548,0-5-1032,8 3 258</inkml:trace>
  <inkml:trace contextRef="#ctx0" brushRef="#br0" timeOffset="27">24219 12732 129,'-13'7'1290,"13"-7"-387,-8 16 129,8-16 0,-11 14-258,11-14 129,-16 19 0,7-6 129,-4 3-129,2 5 258,-6 6-258,2 2 129,-5 5-129,1 3-258,2-3 0,0 3-129,2-6-129,4-3-129,1-6-129,3-6-129,5-5 0,2-11 0,-3 10 0,3-10-129,0 0 129,0 0 0,0 0 0,0 0 129,0 0-129,0 0 0,0 0 129,0 0-129,0 0 0,0 0 129,0 0-129,0 0 0,0 0 129,0 0-129,0 0 0,0 0 0,0 0 0,0 0 0,0 0 0,0 0 0,-8 13 0,8-13 0,0 0 0,-11 6 129,11-6-129,0 0 0,0 0 0,-10 6 0,10-6 0,0 0 0,0 0 129,0 0-129,0 0 129,0 0-129,0 0 258,0 0-258,0 0 129,0 0 0,0 0 0,0 0 0,0 0 129,0 0 129,0 0-129,0 0 258,0 0 0,0 0-129,0 0 0,0 0 0,0 0-129,0 0 129,0 0-258,0 0 129,0 0-129,0 0 0,0 0 129,1 9 0,-1-9-129,3 12 0,-3-12 0,6 22 129,-3-6-129,2 6-129,-1 2 258,3 3-129,-2 2 129,3 3-258,-2 0 258,4 2-258,-5-1 0,1-1 258,-2 0-258,1 2 129,-2-4-129,3 0 129,-5-1-129,2-1 129,-2-4 0,1-3-129,-1-2 258,2-5-258,-3 1 129,1-2-129,-1-4 0,0-9 129,0 14-129,0-14 129,0 11-129,0-11 129,0 9-129,0-9 129,0 0-129,0 0 129,0 0-129,1 12 0,-1-12 0,0 0 0,0 0-129,0 0-258,0 0-1935,0 0-2451,0 0-129,4-19-516,-4-15-387</inkml:trace>
  <inkml:trace contextRef="#ctx0" brushRef="#br0" timeOffset="28">19872 14632 1032,'6'5'1548,"-6"-5"-903,0 0-258,0 0-516,0 0 129,0 0-129,0 0 258,0 0 387,0 0-129,0 0 516,0 0-129,0 0 387,0 0-129,0 0 0,0 0 0,0 0-129,16 15 0,-5-11-129,5 5 129,1 0-387,8 4-129,-1 2 129,4 3-387,3 5 0,2 3 0,1 9-129,3 3 0,2 7-129,0 3 258,1 4-258,0-4 129,-1 2-129,0-1 0,1-5-258,-2-1 129,-3-7 0,-2-1-129,-4-7 258,-5-4-258,-1-4 129,-6-5 129,-5-4 129,-12-11-258,12 12-129,-12-12-129,0 0-516,0 0-1161,-8 0-1548,8 0-387</inkml:trace>
  <inkml:trace contextRef="#ctx0" brushRef="#br0" timeOffset="29">19863 15385 645,'0'0'3354,"0"0"-387,0 0-903,0 0-645,12-11-387,-12 11-129,21-24-129,-3 4-129,5-7-258,5 3-129,8-10 0,8-4 129,6-3-387,3-4 129,9-3-129,6 2-129,-1-1 129,1 2-258,2 2 258,-5 5 0,-3 5 0,-5 7 0,-7 2 0,-10 5 258,-5 6-258,-9 4 129,-7 3-129,-8 2-129,-11 4-258,0 0-129,0 0-645,0 0-1032,-18 7-2193,12 5 258</inkml:trace>
  <inkml:trace contextRef="#ctx0" brushRef="#br0" timeOffset="30">20933 15081 2967,'0'0'3354,"10"0"-645,2 0-645,-12 0-645,25-1-129,-10-5-516,10 5-129,3-3-129,5 2-129,1-1 0,6 1-129,-2 0-258,1-2 129,1 3-129,-4 1-129,-3 0 0,-2 0 129,-4 0-129,-7 4-129,-1-1 129,-6 0 0,-1 1-258,-12-4-387,12 2-258,-12-2-1032,0 0-1161,0 0-1161,0 0 259</inkml:trace>
  <inkml:trace contextRef="#ctx0" brushRef="#br0" timeOffset="31">21336 14872 258,'19'15'2967,"-19"-15"-258,23 9-2580,-4-2-258,0 3 129,3-1 0,2 1 0,-2 0 387,0-1 0,0 2-258,-5-1 258,4 2-258,-6-3-129,1 2 0,-6-1 0,0-1 0,-10-9 0,6 18 0,-6-7 129,0-1-129,-5 1 129,-4 3-129,2-3 129,-6 3 129,2-2 0,-1 2 129,0-6 258,0 5 129,-2-6 129,2 3 0,0-5 0,3 4-129,-4-4 0,13-5-258,-21 11 0,21-11-129,-19 10-129,19-10-129,-13 10 0,13-10-129,0 0 0,-14 6 0,14-6-129,0 0 0,0 0-387,0 0-903,0 0-1935,0 0-1290,8 0 387</inkml:trace>
  <inkml:trace contextRef="#ctx0" brushRef="#br0" timeOffset="32">22548 14770 1,'-24'0'1160,"9"1"259,1 3 387,-2 0 129,-2 2 129,2 1-903,-2 1 0,-1 1-774,-2-1-129,1 2-129,-3 3-129,2-1 0,2 3 258,-2 0 0,0 4-129,3 2 258,-3-1 0,5 1 0,-1 0 129,4 4-129,-5-4 0,7 5 258,-1-8-258,4 4 0,0-5-129,5 4 258,0-7-129,3 3-129,6-5 0,7 2 129,5-2-258,5 2 258,5 1-258,5 0 0,2 0-129,3-3 0,-2 1 0,0-1-129,-4-1 129,-3-4 129,-5-1-129,-4-4 0,-5 2-129,-4-2 0,-11-2 0,14 2-387,-14-2-129,0 0-645,0 0-1161,1 12-2064,-12-12-129,-4 3 259</inkml:trace>
  <inkml:trace contextRef="#ctx0" brushRef="#br0" timeOffset="33">19737 15839 774,'-4'7'3225,"4"-7"-1548,0 0-645,0 0 258,0 0-129,0 0 387,9 3-129,-9-3-129,0 0-258,0 0-387,0 0-258,10 6-258,-10-6 0,12 9 129,0 1 0,0 0 129,4 5 0,2 3-129,7 4 129,0-4-129,2 8 0,1-4 0,3 6-129,1-2-129,-2 6 129,1-10-129,-2 7 0,-5-9 0,-2 0 0,-3-6 0,-5-3 0,-4-3-129,-10-8 0,11 9 129,-11-9-258,0 0 0,0 0 129,0 0 0,0 0 129,15-3-129,-9-10-129,7-1 129,1-8-258,7-2-258,-1-8-129,14 4 0,-5-9 0,7 6 0,-4-2 0,3 8 387,-5-2 0,-3 10 387,-2 0 387,-9 5-129,0 5 0,-16 7 129,13-6-258,-13 6 0,0 0 0,0 0-129,0 0 0,-10-2 0,-3 2 129,-3 0 129,1 0 258,-9 2 0,1 4 0,-4-1 0,2 5 0,-5 3 0,4 1-129,-3 1-258,1 1 0,1 2 0,4 3 0,3-5-129,1 3 129,6-8-258,1 0 0,12-11 0,-8 15 0,8-15-129,0 0 129,0 0 0,0 0 0,0 0 258,0 0-129,0 0 129,0 0-129,0 0 129,0 0-129,0 0 0,0 0 129,0 0-258,0 0 129,0 0 0,0 0 129,0 0-129,0 0 0,0 0 129,6 11-129,-6-11 0,9 15 129,-6-2-129,0 4 0,-1 2-129,1 6 258,-3 5-129,0 8 0,0 1 0,-5 6 129,1-5 258,0 6-258,2-6 129,1 0 0,1-5 129,0-2-387,1-10 258,4-1-258,0-5 0,-5-17 0,0 0 258,0 0 129,15 46-387,-15-46 387,0 0 0,0 0 0,0 0 0,0 0-258,0 0-516,0 0 387,0 0 129,0 0-258,19 31-129,-19-37-903,0 6-903,19-16-2064,-19 16-387,27-28-903</inkml:trace>
  <inkml:trace contextRef="#ctx0" brushRef="#br0" timeOffset="34">20745 16394 129,'0'0'3225,"0"12"129,0-12-2451,16 0-258,-1 0-258,3-5 129,7 5 129,3-1-258,3-2 129,6 2-129,-1-4-129,2 2-129,0 1 258,4 2-129,-5-6-129,3 3 387,-6 1-258,1-3-129,-6 5 129,0 0-258,-10 0 0,1 0-129,-9 0 0,-11 0-129,13 5-387,-13-5-516,0 0-903,0 0-2193,-19 0 516</inkml:trace>
  <inkml:trace contextRef="#ctx0" brushRef="#br0" timeOffset="35">21296 16177 903,'41'20'2193,"-20"-8"-516,-3 1-387,-1-1-387,0 1-516,2-2-258,-4 1 129,1-3 0,-2 1 0,-1-6 129,-3 7 129,-10-11 129,16 10-129,-16-10 129,0 0 258,0 0-387,8 11 129,-8-11 129,-2 12-258,2-12 0,-15 17 129,2-10-129,5 3 129,-7-2-258,4 4 129,-8-3-129,9-1 129,-8-1-129,7 0 0,-6 5 0,5-2-129,-2-2-129,2-1 129,1 1 129,-1 1-258,3 2 258,1 1-516,8-12 516,-17 9-516,17-9 387,-12 12-258,12-12 129,0 0-258,-12 10 129,12-10 0,0 0-129,0 0 129,0 0-129,0 0-387,0 9-258,0-9-645,0 0-1419,7 3-1935,-7-3-258,19-6 0</inkml:trace>
  <inkml:trace contextRef="#ctx0" brushRef="#br0" timeOffset="36">22113 15645 1935,'0'0'3612,"-3"11"-1032,3-11-1548,0 0-129,0 10-129,0 1 129,0-11 129,0 19-258,0-10 129,0 8-258,-2 5-387,0 5-258,-3 4-129,-3 5 0,2 8-258,-6 7 387,1-2-129,-1 9 258,1-13-258,-1 6 258,3-10 0,-1 4 258,3-18-258,2 2 0,0-13 0,4 2-129,-1-10 129,1 3 129,1-11-129,0 0 387,0 0-258,0 0 0,0 0 0,0 0 129,0 0-258,0 0 0,9-8-129,-5-7 0,7 2 0,-2-4-129,3-3-129,3-4 129,4 2 0,-1 0-129,4 6 129,-2 1-129,5 0-258,-1 5 129,4 6-129,-6-2-258,7 6 129,-3-3-129,2 3 0,-8 0 129,2 3 129,-5-1 258,-4 2 258,0 0-129,-13-4 258,13 17-129,-11-7 0,0 1 129,-2 0-129,0 5 129,0-3-129,0 1 258,0 0 129,0 0 129,-2-2 0,2 5-129,0-17 387,-4 21-258,4-21 258,-9 16-129,-3-10 129,12-6-258,-26 13 129,11-7 129,-9 4-258,2-2 0,-7-2-258,1 4 129,-6-5-129,3 1 0,-4-2 0,4-1-129,-4-3-129,5 0 0,0 0 129,5 0-258,3-1 0,4-1-258,18 2-387,-24-13-1677,15 3-1935,9 1-774,-2-3 129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4:5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731 72 2448 0 0,'0'0'68'0'0,"0"0"15"0"0,0 0-2 0 0,-10-6-176 0 0,-7-9-450 0 0,16 15 425 0 0,1 0 0 0 0,-1-1 0 0 0,-8-3 20 0 0,1-3 101 0 0,6 6 102 0 0,2 1 4 0 0,0 0-10 0 0,0 0 63 0 0,0 0 267 0 0,0 0 110 0 0,-9-2 2163 0 0,-4-19 780 0 0,13 19-3256 0 0,0 2-6 0 0,0 0-20 0 0,0 0-6 0 0,0 0 0 0 0,0 0-12 0 0,0 0-52 0 0,0 0-28 0 0,0 0-4 0 0,0 0 21 0 0,0 0 91 0 0,0 0 43 0 0,0 0 5 0 0,0 0-6 0 0,0 0-22 0 0,-5-12 1246 0 0,4 12-1220 0 0,1 0-104 0 0,0 0-44 0 0,0 0-8 0 0,0 0-6 0 0,0 0-18 0 0,0 0-8 0 0,0 0-2 0 0,0 0 6 0 0,0 0 29 0 0,0 0 12 0 0,0 0 1 0 0,0 0 1 0 0,0 0 6 0 0,0 0 1 0 0,0 0 0 0 0,0 0 4 0 0,0 0 17 0 0,0 0 10 0 0,0 0 1 0 0,0 0-10 0 0,0 0-36 0 0,0 0-12 0 0,-18 23 587 0 0,17-22-569 0 0,-6 16 0 0 0,1 25-37 0 0,0-7 160 0 0,-3 1 254 0 0,-4 3-692 0 0,-48 61 767 0 0,-29-21-233 0 0,-27-3-150 0 0,46-40-181 0 0,-24 11 0 0 0,30-22 64 0 0,45-17-64 0 0,-2-3 128 0 0,20-6-74 0 0,-5-2-33 0 0,4 2 32 0 0,-3 1 11 0 0,3 0-10 0 0,-4-5-44 0 0,-13-23 54 0 0,15 19-64 0 0,4-2 0 0 0,1 5-19 0 0,0 0-1 0 0,0 1 1 0 0,1-1-1 0 0,0 0 1 0 0,0 1-1 0 0,0-1 0 0 0,0 1 1 0 0,1-1-1 0 0,0 1 1 0 0,0 0-1 0 0,0 0 1 0 0,1-1-1 0 0,0 2 1 0 0,2-4 19 0 0,0-2-39 0 0,14-10 39 0 0,-15 15-5 0 0,0 0-1 0 0,1 0 0 0 0,0 0 0 0 0,0 1 0 0 0,0 0 1 0 0,0-1-1 0 0,1 2 0 0 0,-1-1 0 0 0,1 1 0 0 0,0 0 0 0 0,4-2 6 0 0,70-6-128 0 0,-9 15 128 0 0,38 12 0 0 0,13 36 54 0 0,-105-42-13 0 0,0 1-1 0 0,-1 0 1 0 0,-1 2 0 0 0,0 0 0 0 0,11 12-41 0 0,0-1 6 0 0,35 22 252 0 0,6 17 750 0 0,-61-60-930 0 0,-5-2 1 0 0,9 3 1628 0 0,-10-4-1773 0 0</inkml:trace>
  <inkml:trace contextRef="#ctx0" brushRef="#br0" timeOffset="10886.481">980 691 6352 0 0,'0'0'184'0'0,"0"0"21"0"0,0 0-38 0 0,0 0-27 0 0,0 0-4 0 0,0 0 9 0 0,0 0 38 0 0,0 0 10 0 0,0 0 6 0 0,0 0-5 0 0,0 0-22 0 0,0 0-10 0 0,0 0-2 0 0,0 0 13 0 0,0 0 56 0 0,0 0 25 0 0,0 0 2 0 0,0 0-32 0 0,0 0-127 0 0,0 0-20 0 0,0 0 30 0 0,0 0 12 0 0,0 0 1 0 0,-5-10 224 0 0,2-3 896 0 0,3 12-1112 0 0,0 1-6 0 0,0 0-20 0 0,0 0-8 0 0,0 0-4 0 0,0 0 4 0 0,0 0 28 0 0,0 0 7 0 0,-7-11 352 0 0,6 5-699 0 0,-3-8 2418 0 0,1 25-1128 0 0,3 59-595 0 0,-4-24-85 0 0,-10 7-168 0 0,-1-23 402 0 0,10-22-636 0 0,1-4-49 0 0,3-3-4 0 0,1-1 106 0 0,0 1 12 0 0,-3 4-27 0 0,2-4 57 0 0,1-1 12 0 0,-1 0-17 0 0,-13-17 42 0 0,14 14-92 0 0,-3-22 178 0 0,3-87 83 0 0,0 102-248 0 0,4-14-110 0 0,-3 21 11 0 0,16-27 485 0 0,-17 29-291 0 0,14-12-774 0 0,-12 12 593 0 0,6-2 22 0 0,-4-1-33 0 0,-3 3-11 0 0,-1 1-6 0 0,0 0-1 0 0,0 0 0 0 0,4 9-270 0 0,-4 0 43 0 0,0-1-12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6:41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7984 0 0,'0'0'169'0'0,"0"0"68"0"0,0 0 139 0 0,0 0 59 0 0,0 0 12 0 0,0 0-5 0 0,0 0-20 0 0,0 0-6 0 0,0 0 0 0 0,0 0-48 0 0,0 0-203 0 0,0 0-86 0 0,0 0 11 0 0,0 0 34 0 0,0 0 18 0 0,0 0 2 0 0,0 0-2 0 0,0 0-4 0 0,0 0-2 0 0,0 0 0 0 0,0 0 6 0 0,0 0 29 0 0,5-13 937 0 0,65 0-625 0 0,0-3 149 0 0,-3-5-1642 0 0,-67 21 564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6:4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10360 0 0,'2'1'224'0'0,"25"6"237"0"0,0-2 478 0 0,-2-3-143 0 0,31-22 640 0 0,-9 16-1436 0 0,9 18-1106 0 0,-46-10 604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6:45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54 4984 0 0,'0'0'143'0'0,"0"0"47"0"0,0 0 97 0 0,0 0 38 0 0,0 0 10 0 0,0 0 11 0 0,0 0 46 0 0,0 0 22 0 0,0 0 2 0 0,0 0-42 0 0,0 0-171 0 0,0 0-71 0 0,0 0-17 0 0,0 0 15 0 0,0-2 81 0 0,0-7 40 0 0,0 7 5 0 0,0 2-22 0 0,0 0-90 0 0,0 0-42 0 0,0 0-6 0 0,0 0 9 0 0,0 0 39 0 0,0 0 15 0 0,0 0 1 0 0,-5-9 1220 0 0,25-2-1254 0 0,3 13-72 0 0,38 38-54 0 0,-29-17 0 0 0,25 25 0 0 0,37 44 0 0 0,-42-42 0 0 0,13 5 60 0 0,-59-52-38 0 0,-2 0 21 0 0,0-2-22 0 0,-4-1 1 0 0,0 0-124 0 0,0 0-54 0 0,7-6-868 0 0,-4 0 266 0 0</inkml:trace>
  <inkml:trace contextRef="#ctx0" brushRef="#br0" timeOffset="3753.837">678 83 5016 0 0,'0'0'216'0'0,"0"0"35"0"0,2-1 18 0 0,24-40 1699 0 0,-21 13-8 0 0,-5 26-1679 0 0,0 2-158 0 0,0 0-50 0 0,0 0 12 0 0,0-8 257 0 0,-2 7-304 0 0,1 1 1 0 0,-1-1 0 0 0,1 1-1 0 0,0 0 1 0 0,-1 0 0 0 0,1 0-1 0 0,-1-1 1 0 0,1 1 0 0 0,-1 1-1 0 0,1-1 1 0 0,-1 0 0 0 0,1 0-1 0 0,-1 0 1 0 0,1 1 0 0 0,0-1-1 0 0,-1 1 1 0 0,1-1 0 0 0,0 1-1 0 0,-1 0 1 0 0,1-1 0 0 0,0 1-1 0 0,0 0 1 0 0,-1 0 0 0 0,1 0 0 0 0,0 0-1 0 0,0 0 1 0 0,0 0 0 0 0,0 0-1 0 0,0 0 1 0 0,0 2-39 0 0,-5 1 64 0 0,-52 46 102 0 0,-26 33-47 0 0,-51 55 1636 0 0,126-126-1738 0 0,8-11 64 0 0,1-1-5 0 0,0 0-10 0 0,0 0-1 0 0,0 0 4 0 0,0 1-14 0 0,1 3-44 0 0,2 3-11 0 0,-3-2 0 0 0,5 90 0 0 0,-6-56 122 0 0,-1 1 0 0 0,-1-1 0 0 0,-2 0 0 0 0,-3 2-122 0 0,-6 35 90 0 0,-4 27 916 0 0,18-81-1006 0 0,3-15 21 0 0,-3-6 80 0 0,0-1 1 0 0,0 0-10 0 0,0 0-18 0 0,0 0-43 0 0,0 0-148 0 0,0 0-67 0 0,0 0-8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6:5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629 22 7680 0 0,'0'0'166'0'0,"0"0"16"0"0,0 0-44 0 0,0 0-18 0 0,0 0-6 0 0,0 0-9 0 0,0 0-28 0 0,0 0-11 0 0,0 0-2 0 0,0 0 12 0 0,2-2 50 0 0,3-3 24 0 0,-3 3 2 0 0,-2 2 18 0 0,0 0 80 0 0,-2-9 2666 0 0,1 8-2860 0 0,0 0-22 0 0,0 1 0 0 0,0 0 0 0 0,0 0-1 0 0,0-1 1 0 0,0 1 0 0 0,0 0 0 0 0,0 0 0 0 0,0 0-1 0 0,0 0 1 0 0,1 0 0 0 0,-1 0 0 0 0,0 0 0 0 0,0 0 0 0 0,0 1-1 0 0,0-1 1 0 0,0 0 0 0 0,0 0 0 0 0,0 1 0 0 0,0-1-1 0 0,1 1 1 0 0,-1-1 0 0 0,0 1 0 0 0,0-1 0 0 0,0 1-1 0 0,1-1 1 0 0,-1 1 0 0 0,0 0 0 0 0,1-1 0 0 0,-1 1 0 0 0,0 0-1 0 0,1-1 1 0 0,-1 1 0 0 0,1 0 0 0 0,-1 0 0 0 0,1 0-34 0 0,-5 6 24 0 0,0-3-14 0 0,1 12 44 0 0,-20 73-54 0 0,-23 3 0 0 0,34-75 2 0 0,0 0 0 0 0,-1 0 0 0 0,0-2 0 0 0,-2 0 0 0 0,-12 10-2 0 0,-3 3 88 0 0,-48 19 382 0 0,68-41-461 0 0,0 0 1 0 0,0 0 0 0 0,-1-1 0 0 0,1-1-1 0 0,-1 0 1 0 0,0-1 0 0 0,0 0 0 0 0,-1-1 0 0 0,-5 0-10 0 0,-56 15-60 0 0,12-21 101 0 0,43-1-289 0 0,-7-15 91 0 0,19 2 25 0 0,6 14 129 0 0,1-1 0 0 0,-1 1 0 0 0,1-1 0 0 0,0 1 0 0 0,0-1 0 0 0,1 1 0 0 0,-1-1 0 0 0,1 1 1 0 0,0-1-1 0 0,0 1 0 0 0,1 0 0 0 0,-1-1 0 0 0,1 1 0 0 0,0 0 0 0 0,0 0 0 0 0,0 0 0 0 0,1 0 1 0 0,-1 1-1 0 0,1-1 0 0 0,0 0 0 0 0,2 0 3 0 0,0-4 17 0 0,84-70-71 0 0,-16 48-213 0 0,-33 18 180 0 0,-33 9 87 0 0,0 1 0 0 0,1 0 0 0 0,-1 0 0 0 0,0 1 0 0 0,1 0 0 0 0,-1 0 0 0 0,1 1 0 0 0,-1 0 0 0 0,0 0 0 0 0,1 1 0 0 0,5 0 0 0 0,54 17 304 0 0,-16 17-304 0 0,-27-7 16 0 0,8 13 276 0 0,20 20-280 0 0,-27-37-2 0 0,30 22 108 0 0,11-5 148 0 0,-47-31-212 0 0,-5 0 1450 0 0,-18-15-1834 0 0,3 4-12 0 0</inkml:trace>
  <inkml:trace contextRef="#ctx0" brushRef="#br0" timeOffset="1176.4">920 457 7320 0 0,'0'0'158'0'0,"0"0"10"0"0,0 0-66 0 0,0 0-34 0 0,0 0-4 0 0,0 0 0 0 0,0 0 0 0 0,0 0 16 0 0,0 0 65 0 0,0 0 23 0 0,0 0 7 0 0,0 0 33 0 0,0 0 134 0 0,0 0 61 0 0,0 0 12 0 0,0 0-10 0 0,0 0-45 0 0,0 0-21 0 0,0 0-3 0 0,0 0-18 0 0,0 0-71 0 0,0 0-30 0 0,0 0-7 0 0,0 0-14 0 0,0 0-50 0 0,0 0-18 0 0,0 0-6 0 0,0 0-33 0 0,0 0-129 0 0,0 0-9 0 0,0 0 194 0 0,0 0 88 0 0,0 0 21 0 0,0 0-26 0 0,0 0-111 0 0,-6 5 58 0 0,-6 12 9 0 0,3 23-30 0 0,3-21-100 0 0,11 17-54 0 0,-4 55 280 0 0,8-36 65 0 0,-5-38-236 0 0,-4-17-34 0 0,0 0 29 0 0,0 0 35 0 0,0 0-9 0 0,0 0-8 0 0,0 0 10 0 0,0 0 49 0 0,0 0 19 0 0,0 0 6 0 0,5-12 160 0 0,43-110 678 0 0,13 18-1030 0 0,-19 52-14 0 0,14 8-14 0 0,-31 43-497 0 0,-21 2 484 0 0,11 15-45 0 0,-12-13 63 0 0,0 0-1 0 0,0 0 1 0 0,-1 0-1 0 0,1 0 0 0 0,-1 0 1 0 0,1 0-1 0 0,-1 1 1 0 0,0-1-1 0 0,0 1 0 0 0,-1-1 1 0 0,1 1-1 0 0,-1 0 1 0 0,0 0-1 0 0,0 0 0 0 0,1 3 10 0 0,11 36-62 0 0,-8 53 876 0 0,-1-76-814 0 0,-3-16 0 0 0,4 13 24 0 0,-5-16 92 0 0,0-1 7 0 0,0 0-10 0 0,0 0-5 0 0,0 0-17 0 0,0 0-10 0 0,0 0-1 0 0,0-13 64 0 0,46-101 112 0 0,-22 74-256 0 0,-6 14-88 0 0,-15 18 88 0 0,3 3 0 0 0,-1-3 0 0 0,0 4-10 0 0,-4 3-44 0 0,12 6-156 0 0,30 38 132 0 0,-16 6 78 0 0,-15-7 0 0 0,-10-32 54 0 0,-1 0-1 0 0,0 0 0 0 0,0 0 1 0 0,-1 0-1 0 0,0 0 0 0 0,-1 0 1 0 0,0 0-1 0 0,-2 7-53 0 0,-3 16-60 0 0,-3 45 829 0 0,9-77-699 0 0,-5 4-334 0 0,5-5 50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0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8480 0 0,'0'0'182'0'0,"0"0"41"0"0,0 0 64 0 0,0 0 29 0 0,0 0 4 0 0,0 0-31 0 0,0 0-128 0 0,0 0-53 0 0,0 0-10 0 0,0 0 28 0 0,0 0 129 0 0,0 0 53 0 0,0 0 11 0 0,0 0-30 0 0,0 0-128 0 0,0 0-53 0 0,0 0-10 0 0,0 0 7 0 0,0 0 39 0 0,0 0 15 0 0,0 0 1 0 0,6-5 488 0 0,62-24 160 0 0,-1 22-808 0 0,-5 2 53 0 0,-49 5-84 0 0,-12 0-182 0 0,-1 0-68 0 0,0 0-7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51:0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91 7568 0 0,'0'0'166'0'0,"0"0"29"0"0,0 0 14 0 0,0 0-14 0 0,0 0-104 0 0,0 0-22 0 0,0 0 16 0 0,0 0-15 0 0,0 0-6 0 0,0 0 9 0 0,0 0 39 0 0,0 0 15 0 0,0 0 1 0 0,0 0 25 0 0,0 0 107 0 0,0 0 48 0 0,0 0 11 0 0,0 0 9 0 0,0 0 34 0 0,0 0 20 0 0,5-4 343 0 0,26-10-226 0 0,19 5 286 0 0,22 22-85 0 0,-27 1-457 0 0,15 15-233 0 0,-56-27 9 0 0,-1 0 0 0 0,0 0-1 0 0,1 1 1 0 0,-1-1 0 0 0,-1 1-1 0 0,1 0 1 0 0,0 0 0 0 0,-1 0-1 0 0,1 0 1 0 0,-1 0 0 0 0,0 0-1 0 0,0 1 1 0 0,0-1 0 0 0,0 1-1 0 0,-1-1 1 0 0,1 3-19 0 0,14 31 11 0 0,-8 58-11 0 0,-17-40 0 0 0,7-48 16 0 0,0-1 1 0 0,-1 0-1 0 0,0 0 1 0 0,0-1-1 0 0,0 1 1 0 0,-1-1-1 0 0,1 1 1 0 0,-1-1-1 0 0,-1 0 1 0 0,1-1-1 0 0,-1 1 1 0 0,0-1-1 0 0,0 0 1 0 0,0 0-1 0 0,-1 1-16 0 0,-9 7 137 0 0,11-8-112 0 0,0-1 0 0 0,-1 0 1 0 0,1-1-1 0 0,-1 1 1 0 0,0-1-1 0 0,1 0 1 0 0,-1 0-1 0 0,0-1 0 0 0,0 1 1 0 0,-1-1-1 0 0,1 0 1 0 0,0 0-1 0 0,-4-1-25 0 0,-77 13 670 0 0,82-14-653 0 0,0 1 1 0 0,0-1-1 0 0,0 0 1 0 0,0 0-1 0 0,0 0 1 0 0,0-1-1 0 0,0 0 1 0 0,0 1-1 0 0,0-1 1 0 0,1-1-1 0 0,-1 1 1 0 0,1 0 0 0 0,-1-1-1 0 0,1 0 1 0 0,0 1-1 0 0,0-2 1 0 0,1 1-1 0 0,-1 0 1 0 0,0-1-18 0 0,-19-28 75 0 0,18 25-65 0 0,3 6 44 0 0,1 1 9 0 0,-4-17 76 0 0,29-35 53 0 0,14 18-5 0 0,-13 19 182 0 0,22-3-672 0 0,2 1 271 0 0,6 7-106 0 0,5 10-149 0 0,-41 5-383 0 0,-20-5 300 0 0,0 0-12 0 0,0 0-154 0 0,7 5-2095 0 0,0-1 1116 0 0,-5-4-11 0 0</inkml:trace>
  <inkml:trace contextRef="#ctx0" brushRef="#br0" timeOffset="283.757">580 28 7568 0 0,'0'0'160'0'0,"0"0"40"0"0,0 0 8 0 0,0 0 16 0 0</inkml:trace>
  <inkml:trace contextRef="#ctx0" brushRef="#br0" timeOffset="1156.109">576 5 9072 0 0,'0'0'200'0'0,"0"0"33"0"0,0 0 15 0 0,0 0-9 0 0,0 0-69 0 0,0 0-36 0 0,0 0-6 0 0,0 0 26 0 0,0 0 112 0 0,0 0 43 0 0,0 0 10 0 0,0 0-42 0 0,-1 11 14 0 0,-3 13 141 0 0,4-22-347 0 0,0-2 23 0 0,0 0 11 0 0,0 0 1 0 0,5 22 1014 0 0,-5 23-636 0 0,-16 9-50 0 0,1 19 466 0 0,21-24-979 0 0,4-26 250 0 0,9-3 268 0 0,-7-19-390 0 0,-3-7-27 0 0,67-48 145 0 0,-24 8-274 0 0,9-22-405 0 0,-59 64 495 0 0,1-1 0 0 0,-1 1 0 0 0,0-1 0 0 0,0 1 0 0 0,-1-1 0 0 0,0 1 0 0 0,1-1 0 0 0,-1 0 0 0 0,-1 0 0 0 0,1 1 0 0 0,-1-1 0 0 0,0 0 0 0 0,0 0 0 0 0,0 0 1 0 0,-1-3 2 0 0,-15-23-122 0 0,-3 0 196 0 0,18 30-6 0 0,-1 0-15 0 0,-6-2-42 0 0,3-1 2 0 0,5 3 54 0 0,0 1 15 0 0,-20-4 119 0 0,18 3-142 0 0,-8 12 60 0 0,6 24 355 0 0,13 10-511 0 0,2-9 80 0 0,0 24-43 0 0,2-1-54 0 0,3 131-23 0 0,-15-59-6 0 0,-11 15 83 0 0,-1 4 940 0 0,11-74-565 0 0,0-76-385 0 0,0 0 0 0 0,0 0 0 0 0,-1 0 0 0 0,1 0 0 0 0,0 1 0 0 0,0-1 0 0 0,0 0 0 0 0,-1 0 0 0 0,1 0 0 0 0,0 0-1 0 0,0 0 1 0 0,-1 0 0 0 0,1 0 0 0 0,0 0 0 0 0,0 0 0 0 0,0 1 0 0 0,-1-1 0 0 0,1 0 0 0 0,0 0 0 0 0,0 0 0 0 0,0 0 0 0 0,0 1 0 0 0,0-1 0 0 0,-1 0 0 0 0,1 0 0 0 0,0 0-1 0 0,0 1 1 0 0,0-1 0 0 0,0 0 0 0 0,0 0 0 0 0,0 0 0 0 0,0 1 0 0 0,0-1 10 0 0,-5-9-447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01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12152 0 0,'0'0'356'0'0,"0"0"-7"0"0,2 0-221 0 0,58-9-319 0 0,58-17 407 0 0,9-1 630 0 0,-72 27-1230 0 0,-31 8-434 0 0,-19-3 468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0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7920 0 0,'0'0'362'0'0,"0"0"-11"0"0,5 0-208 0 0,26-4-106 0 0,-19-3 910 0 0,45 3 870 0 0,35-5-50 0 0,-56 5-1240 0 0,-32 3-512 0 0,0 0 1 0 0,1 0-1 0 0,-1 1 1 0 0,0-1-1 0 0,0 1 1 0 0,0 0-1 0 0,1 0 1 0 0,-1 1-1 0 0,0-1 1 0 0,0 1-1 0 0,0 0 1 0 0,1 0-1 0 0,-1 1 1 0 0,1 0-16 0 0,33 11 138 0 0,-2 17-84 0 0,-20-11-54 0 0,-6-9 0 0 0,0 1 0 0 0,-1 0 0 0 0,0 0 0 0 0,0 1 0 0 0,-1 0 0 0 0,-1 0 0 0 0,0 1 0 0 0,0 0 0 0 0,62 154 0 0 0,-49-95 0 0 0,-20-67 0 0 0,0 0 0 0 0,0 1 0 0 0,0-1 0 0 0,-1 0 0 0 0,0 0 0 0 0,0 0 0 0 0,0 0 0 0 0,-1 0 0 0 0,0 0 0 0 0,0 0 0 0 0,0 0 0 0 0,0 0 0 0 0,-1-1 0 0 0,0 1 0 0 0,0-1 0 0 0,0 0 0 0 0,0 0 0 0 0,-1 0 0 0 0,1 0 0 0 0,-1-1 0 0 0,0 1 0 0 0,0-1 0 0 0,-1 0 0 0 0,1 0 0 0 0,0-1 0 0 0,-3 2 0 0 0,-1-1 20 0 0,0-1 0 0 0,-1 1 1 0 0,1-1-1 0 0,0-1 1 0 0,-1 0-1 0 0,1 0 1 0 0,-1-1-1 0 0,1 0 1 0 0,-1 0-1 0 0,1-1 0 0 0,0 0 1 0 0,-3-1-21 0 0,-22 1 85 0 0,-20-8 33 0 0,23-6-87 0 0,21 11-3 0 0,-1-1 0 0 0,0 0 1 0 0,1-1-1 0 0,0 0 0 0 0,0 0 0 0 0,1-1 0 0 0,0 0 0 0 0,-2-2-28 0 0,8 6 11 0 0,-1 1 0 0 0,1-1 1 0 0,0 0-1 0 0,0 0 1 0 0,0 1-1 0 0,1-1 1 0 0,-1-1-1 0 0,1 1 0 0 0,-1 0 1 0 0,1 0-1 0 0,0 0 1 0 0,0-1-1 0 0,1 1 1 0 0,-1-1-1 0 0,1 1 0 0 0,-1 0 1 0 0,1-1-1 0 0,0 1 1 0 0,0-1-1 0 0,1 1 1 0 0,-1-1-1 0 0,1 1 0 0 0,-1 0 1 0 0,1-1-1 0 0,0 1 1 0 0,1 0-1 0 0,-1 0 1 0 0,1-2-12 0 0,18-15-15 0 0,18-17-186 0 0,-29 32 193 0 0,0 0 1 0 0,0 0-1 0 0,1 1 1 0 0,-1 0-1 0 0,1 1 1 0 0,0 0-1 0 0,0 0 1 0 0,1 1-1 0 0,-1 0 1 0 0,9 0 7 0 0,-12 2-9 0 0,-1 0 1 0 0,0 1-1 0 0,0-1 1 0 0,1 1-1 0 0,-1 0 1 0 0,0 1-1 0 0,0-1 1 0 0,0 1-1 0 0,0 1 1 0 0,0-1-1 0 0,-1 1 0 0 0,1 0 1 0 0,-1 0-1 0 0,1 0 1 0 0,3 5 8 0 0,10 9-324 0 0,-8-7 25 0 0,-3-3 133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0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27 7992 0 0,'0'0'290'0'0,"0"0"-175"0"0,0 0-24 0 0,0 0 5 0 0,0 0 0 0 0,0 0 0 0 0,0 0 0 0 0,0 0 0 0 0,0 0 0 0 0,0 0 29 0 0,0 0 124 0 0,-12-13 1745 0 0,-30 0-1322 0 0,-27 16-687 0 0,3 16-5 0 0,49-6 135 0 0,1 0 0 0 0,1 1 0 0 0,0 0 0 0 0,1 2 1 0 0,0-1-1 0 0,-3 7-115 0 0,-40 71 1270 0 0,42-52-1028 0 0,1 11-101 0 0,23-3 688 0 0,21-31-106 0 0,72 6-603 0 0,-12-12-37 0 0,-38-15-9 0 0,-29-2-20 0 0,0-7 87 0 0,-12 7-828 0 0,-11 5 385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0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7744 0 0,'0'0'166'0'0,"0"0"8"0"0,0 0-72 0 0,0 0-8 0 0,0 0 2 0 0,0 0 36 0 0,0 0 145 0 0,0 0 42 0 0,0 0 1 0 0,0 0-18 0 0,0 0-72 0 0,0 0-34 0 0,0 0-4 0 0,0 0 17 0 0,0 0 74 0 0,0 0 33 0 0,0 0 4 0 0,0 0-35 0 0,0 0-145 0 0,0 0-63 0 0,0 0-11 0 0,0 0-2 0 0,0 0 0 0 0,0 0 0 0 0,0 0 0 0 0,0 0 0 0 0,0 0 0 0 0,0 0 5 0 0,0 0 22 0 0,3 9 5 0 0,7 40 98 0 0,-9 23 714 0 0,4 29-546 0 0,-1 3-362 0 0,1-8 64 0 0,-9 68 8 0 0,-2-102-48 0 0,-16 31 210 0 0,21-86-252 0 0,-3 0 31 0 0,3-5 51 0 0,1-2 3 0 0,0 0-3 0 0,0 0 0 0 0,0 0 0 0 0,0 0 0 0 0,0 0 0 0 0,0 0 0 0 0,27-56-99 0 0,-16 40-69 0 0,64-67-165 0 0,-69 76 276 0 0,0 1 0 0 0,1 0 0 0 0,-1 0 0 0 0,1 1 0 0 0,1 0 0 0 0,-1 0 0 0 0,1 0 0 0 0,0 1 1 0 0,0 0-1 0 0,0 1 0 0 0,1 0 0 0 0,-1 0 0 0 0,1 1 0 0 0,-1 0 0 0 0,1 0 0 0 0,0 1 0 0 0,0 0 1 0 0,2 0-8 0 0,-6 1-13 0 0,0 0 0 0 0,1 1 0 0 0,-1-1 0 0 0,0 1 1 0 0,0 0-1 0 0,0 1 0 0 0,0-1 0 0 0,0 1 0 0 0,0 0 1 0 0,0 0-1 0 0,0 0 0 0 0,-1 1 0 0 0,1 0 0 0 0,-1 0 1 0 0,3 2 12 0 0,34 42-64 0 0,-23-13 64 0 0,-4 54 0 0 0,-14-80 7 0 0,-1-1 1 0 0,-1 0 0 0 0,1 0 0 0 0,-1 0 0 0 0,-1 0-1 0 0,1 0 1 0 0,-1 0 0 0 0,0 0 0 0 0,-1-1 0 0 0,0 1-1 0 0,0-1 1 0 0,0 0 0 0 0,0 0 0 0 0,-6 4-8 0 0,2-3 134 0 0,0 0 1 0 0,0 0-1 0 0,-1-1 0 0 0,0 0 1 0 0,-1 0-1 0 0,1-1 0 0 0,-1-1 1 0 0,0 0-1 0 0,0 0 0 0 0,-1 0 1 0 0,1-2-1 0 0,-1 1 1 0 0,-1-1-135 0 0,-35 6 515 0 0,34-5-341 0 0,-1 0 0 0 0,0-2 1 0 0,1 1-1 0 0,-1-2 1 0 0,0 1-1 0 0,0-2 0 0 0,-3 0-174 0 0,-25-11 332 0 0,27 3-272 0 0,2 0-333 0 0,13 9 122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0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9040 0 0,'0'0'266'0'0,"0"0"1"0"0,0 0-159 0 0,0 0-36 0 0,9 16 1519 0 0,48 21 1511 0 0,-30-24-2660 0 0,25 25 50 0 0,42 96 16 0 0,-26-25-508 0 0,52 124 0 0 0,-68-131-64 0 0,-32-61 64 0 0,2-2 0 0 0,2 0 0 0 0,1-1 0 0 0,8 5 0 0 0,3 3 0 0 0,16 21 89 0 0,-36-21 198 0 0,-16-44-271 0 0,0 0 0 0 0,0 0 0 0 0,0-1 1 0 0,1 1-1 0 0,-1 0 0 0 0,-1 0 0 0 0,1-1 1 0 0,0 1-1 0 0,0 0 0 0 0,-1-1 0 0 0,1 1 1 0 0,-1 0-1 0 0,1-1 0 0 0,-1 1 0 0 0,0 0 1 0 0,0-1-1 0 0,0 1 0 0 0,0-1 1 0 0,0 1-1 0 0,0-1 0 0 0,0 0 0 0 0,0 1 1 0 0,0-1-1 0 0,-1 0 0 0 0,1 0 0 0 0,0 0 1 0 0,-1 0-1 0 0,1 0 0 0 0,-1 0 0 0 0,0 0-16 0 0,-1 0-111 0 0,0 0 0 0 0,0 0-1 0 0,0 0 1 0 0,-1 0-1 0 0,1-1 1 0 0,0 1 0 0 0,-1-1-1 0 0,1 0 1 0 0,0 0-1 0 0,-1 0 1 0 0,1 0 0 0 0,0-1-1 0 0,0 0 1 0 0,-1 1-1 0 0,1-1 1 0 0,-3-1 111 0 0,-3-3-1497 0 0</inkml:trace>
  <inkml:trace contextRef="#ctx0" brushRef="#br0" timeOffset="514.093">91 1018 8296 0 0,'0'0'304'0'0,"0"0"-164"0"0,0 0 69 0 0,0 0 51 0 0,0 0 11 0 0,0 0-10 0 0,0 0-45 0 0,5-10 393 0 0,12-13 1377 0 0,-17 22-1586 0 0,19-32 805 0 0,28-47 462 0 0,-9 6-1195 0 0,38-37-203 0 0,-34 57-330 0 0,90-125 60 0 0,-1 24 12 0 0,-71 91 178 0 0,-6 7 43 0 0,16-26 120 0 0,-27 32-288 0 0,4 9 560 0 0,-43 41-642 0 0,-4 1-84 0 0,0 0-52 0 0,0 0-20 0 0,1 19-354 0 0,-11 17-17 0 0,5-24 315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22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29 151 4384 0 0,'-2'-23'593'0'0,"-9"-8"862"0"0,10 30-1183 0 0,1 1 69 0 0,0 0 38 0 0,0 0 5 0 0,-9-28 1734 0 0,9 27-2052 0 0,0 1-2 0 0,-6-18 665 0 0,16-17 1176 0 0,-10 34-1851 0 0,1-1 10 0 0,8-9 0 0 0,23 12-54 0 0,16 20 108 0 0,-2 32-182 0 0,49 97 376 0 0,-15-65-312 0 0,-14-36 568 0 0,-1-14-504 0 0,-46-18-64 0 0,-18-11-16 0 0,-1-5-74 0 0,0-1-54 0 0,0 0-14 0 0,0 0-24 0 0,0 0-88 0 0,0 0-40 0 0,0 0-8 0 0,0 0-146 0 0,0 0-607 0 0,0 0-266 0 0</inkml:trace>
  <inkml:trace contextRef="#ctx0" brushRef="#br0" timeOffset="1816.726">736 41 7872 0 0,'0'0'166'0'0,"0"0"5"0"0,0 0-84 0 0,0 0-22 0 0,0 0 4 0 0,0 0 10 0 0,0 0 54 0 0,0 0 26 0 0,0 0 8 0 0,0 0 10 0 0,0 0 38 0 0,0 0 10 0 0,0 0 6 0 0,-4 5 157 0 0,-2 16-112 0 0,3-13-102 0 0,2-22-171 0 0,1 9 8 0 0,0 3-49 0 0,0 2 84 0 0,0 0 39 0 0,0 0 10 0 0,-2 1-62 0 0,0-1 1 0 0,0 0 0 0 0,0 1-1 0 0,0 0 1 0 0,0 0 0 0 0,0-1-1 0 0,0 1 1 0 0,0 0 0 0 0,0 0-1 0 0,0 1 1 0 0,1-1 0 0 0,-1 0-1 0 0,0 1 1 0 0,1-1-1 0 0,-1 1 1 0 0,1-1 0 0 0,0 1-1 0 0,-1 0 1 0 0,1-1 0 0 0,0 2-34 0 0,-9 9 279 0 0,-19 14 82 0 0,-10 9-104 0 0,-21 51 309 0 0,16-19 2 0 0,36-60-488 0 0,0 0 0 0 0,1 1 0 0 0,-1 0 0 0 0,1 0 0 0 0,1 1 0 0 0,0 0 0 0 0,0 0 0 0 0,0 0 0 0 0,1 0 0 0 0,1 1 0 0 0,-4 10-80 0 0,-11 23 64 0 0,13-25 2 0 0,-1 17-791 0 0,7-38 712 0 0,10-7 66 0 0,6 9 650 0 0,-10 7-787 0 0,-1-1 84 0 0,0 9 0 0 0,13 51 0 0 0,1 23 0 0 0,23 108 0 0 0,-22-82 0 0 0,-14-86 164 0 0,-1 0 1 0 0,-1 0 0 0 0,-1 1 0 0 0,-2 0 0 0 0,-2 24-165 0 0,1-32 442 0 0,0-20-540 0 0,0-1 28 0 0,0 11 564 0 0,0-9-370 0 0,0-2-10 0 0,0 0-8 0 0,0 0-7 0 0,0 0-16 0 0,0 0-10 0 0,0 0-1 0 0,0 0-1 0 0,0 0-31 0 0,0 0-99 0 0,0 0-9 0 0,0 0-33 0 0,0 0-155 0 0,0 0-61 0 0,0 0-16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38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1 558 7744 0 0,'0'0'166'0'0,"0"-9"28"0"0,13-21 950 0 0,-2 26-408 0 0,16-16 745 0 0,-12 16-346 0 0,-15 4-1133 0 0,0-1 0 0 0,0 1 0 0 0,1 0 0 0 0,-1-1 0 0 0,0 1 0 0 0,0 0 0 0 0,1-1 0 0 0,-1 1 0 0 0,0 0 0 0 0,1-1 0 0 0,-1 1 0 0 0,0 0 0 0 0,1 0 0 0 0,-1 0 0 0 0,0-1 0 0 0,1 1 0 0 0,-1 0 0 0 0,0 0 0 0 0,1 0 0 0 0,-1 0 0 0 0,1 0 0 0 0,-1 0 0 0 0,0 0 0 0 0,1 0 0 0 0,-1 0 0 0 0,1 0 0 0 0,-1 0 0 0 0,0 0 0 0 0,1 0 0 0 0,-1 0 0 0 0,1 0 0 0 0,-1 0 0 0 0,0 0 0 0 0,1 0 0 0 0,-1 0 0 0 0,0 1 0 0 0,1-1 0 0 0,-1 0 0 0 0,0 0 0 0 0,1 0 0 0 0,-1 1 0 0 0,0-1 0 0 0,1 0 1 0 0,-1 0-1 0 0,0 1 0 0 0,1-1 0 0 0,-1 0 0 0 0,0 1 0 0 0,0-1 0 0 0,0 0 0 0 0,1 1 0 0 0,-1-1 0 0 0,0 1 0 0 0,0-1 0 0 0,0 0 0 0 0,0 1 0 0 0,0-1 0 0 0,0 1-2 0 0,1-1 11 0 0,32 10 389 0 0,-32-9-377 0 0,0 1 0 0 0,1-1 0 0 0,-1 0 0 0 0,1 0 0 0 0,0-1 0 0 0,-1 1 0 0 0,1 0 0 0 0,0 0 0 0 0,-1-1 0 0 0,1 1 0 0 0,0-1 1 0 0,0 0-1 0 0,-1 1 0 0 0,1-1 0 0 0,0 0 0 0 0,0 0 0 0 0,0 0 0 0 0,-1 0 0 0 0,1 0 0 0 0,0-1 0 0 0,0 1 0 0 0,0 0 0 0 0,-1-1 0 0 0,1 0 1 0 0,0 1-1 0 0,1-2-23 0 0,20-16 269 0 0,-22 16-252 0 0,1 0 0 0 0,-1 1 0 0 0,1-1 0 0 0,-1 1 0 0 0,1-1 0 0 0,0 1 0 0 0,-1 0 0 0 0,1 0 0 0 0,0-1 0 0 0,0 1 0 0 0,0 0 0 0 0,0 1 0 0 0,0-1 0 0 0,0 0 0 0 0,1 1 0 0 0,-1-1 0 0 0,0 1 0 0 0,0 0 0 0 0,0-1 0 0 0,0 1 0 0 0,1 0 0 0 0,-1 0 0 0 0,0 1 0 0 0,0-1 0 0 0,0 0 0 0 0,1 1 0 0 0,0 0-17 0 0,3 0 22 0 0,-1 1 1 0 0,1-1 0 0 0,0 0-1 0 0,0-1 1 0 0,-1 0 0 0 0,1 0-1 0 0,0 0 1 0 0,-1 0 0 0 0,1-1-1 0 0,0 0 1 0 0,-1 0 0 0 0,4-1-23 0 0,84-19 64 0 0,-36 1-64 0 0,-55 19-19 0 0,-1 1 1 0 0,0-1 0 0 0,1 0 0 0 0,0 1 0 0 0,-1-1 0 0 0,1 1 0 0 0,-1-1-1 0 0,1 1 1 0 0,0 0 0 0 0,-1 0 0 0 0,1 0 0 0 0,0 0 0 0 0,-1 0 0 0 0,1 0 0 0 0,-1 0-1 0 0,1 0 1 0 0,0 1 0 0 0,-1-1 0 0 0,1 1 0 0 0,-1-1 0 0 0,1 1 0 0 0,-1 0 0 0 0,1-1-1 0 0,-1 1 1 0 0,1 0 0 0 0,-1 0 0 0 0,0 0 0 0 0,1 0 0 0 0,-1 0 0 0 0,0 1 18 0 0,3-1-730 0 0,-4-1 396 0 0</inkml:trace>
  <inkml:trace contextRef="#ctx0" brushRef="#br0" timeOffset="805.953">42 251 7928 0 0,'0'0'168'0'0,"0"0"8"0"0,0 0-88 0 0,-1 0-23 0 0,-2 0 24 0 0,3 0 77 0 0,0 0 18 0 0,0 0 0 0 0,0 0 26 0 0,0 0 113 0 0,0 0 49 0 0,0 0 11 0 0,0 0-7 0 0,-5 21 934 0 0,5-20-1071 0 0,0-1-30 0 0,0 0-7 0 0,0 0-18 0 0,0 0-67 0 0,0 0-28 0 0,0 0-7 0 0,0 0 0 0 0,0 0 12 0 0,0 0 4 0 0,0 0 13 0 0,0 0 8 0 0,0 0 1 0 0,0 0-36 0 0,0 0-140 0 0,0 0-20 0 0,0 0 30 0 0,0 0 104 0 0,6 13 191 0 0,119-13-78 0 0,-29 0-171 0 0,10-4 0 0 0,-88 1 0 0 0,-1 2 0 0 0,0-1 0 0 0,1 2 0 0 0,-1 1 0 0 0,1 0 0 0 0,5 2 0 0 0,44-11 0 0 0,-40 4 0 0 0,-21 3-1263 0 0,-6 1 94 0 0</inkml:trace>
  <inkml:trace contextRef="#ctx0" brushRef="#br0" timeOffset="1584.297">602 9 5800 0 0,'0'0'282'0'0,"0"0"148"0"0,0 0 67 0 0,0 0 14 0 0,-5-6 398 0 0,5 6-792 0 0,1 1 0 0 0,-1-1 1 0 0,0 0-1 0 0,0 0 0 0 0,0 0 0 0 0,0 0 0 0 0,1 0 0 0 0,-1 1 1 0 0,0-1-1 0 0,0 0 0 0 0,0 0 0 0 0,0 0 0 0 0,1 0 0 0 0,-1 0 1 0 0,0 0-1 0 0,0 0 0 0 0,0 0 0 0 0,1 0 0 0 0,-1 0 1 0 0,0 0-1 0 0,0 0 0 0 0,1 0 0 0 0,-1 0 0 0 0,0 0 0 0 0,0 0 1 0 0,0 0-1 0 0,1 0 0 0 0,-1 0 0 0 0,0 0 0 0 0,0 0 0 0 0,0 0 1 0 0,1 0-1 0 0,-1 0 0 0 0,0-1 0 0 0,0 1 0 0 0,0 0 0 0 0,0 0 1 0 0,1 0-1 0 0,-1 0 0 0 0,0 0 0 0 0,0-1 0 0 0,0 1 0 0 0,0 0 1 0 0,0 0-1 0 0,0 0 0 0 0,1 0 0 0 0,-1-1 0 0 0,0 1 1 0 0,0 0-1 0 0,0 0 0 0 0,0 0 0 0 0,0-1 0 0 0,0 1 0 0 0,0 0-117 0 0,11 4-508 0 0,-6-2 530 0 0,0 0 0 0 0,0 1 0 0 0,0-1 0 0 0,-1 1 0 0 0,0 0 0 0 0,1 0 0 0 0,-1 0 0 0 0,0 1 0 0 0,0-1 1 0 0,-1 1-1 0 0,1 0 0 0 0,-1 0 0 0 0,0 1 0 0 0,0-1-22 0 0,1 1 9 0 0,0-1 1 0 0,1 1-1 0 0,-1-1 1 0 0,1 0-1 0 0,0-1 1 0 0,0 1-1 0 0,0-1 1 0 0,1 0-1 0 0,-1 0 1 0 0,1-1-1 0 0,-1 1 0 0 0,4 0-9 0 0,23 11 26 0 0,48 19-26 0 0,47 21 64 0 0,4 13-64 0 0,-106-62 51 0 0,10 7 155 0 0,-34-11-125 0 0,-1-1-5 0 0,0 0-10 0 0,-1 9 564 0 0,-2-6-604 0 0,-2 2-26 0 0,-1 3 0 0 0,-2-4 0 0 0,-11 0 0 0 0,-47 25 0 0 0,-47 30 0 0 0,61-1 232 0 0,-19 26-150 0 0,33-39 25 0 0,-23 27 32 0 0,10-5-76 0 0,4-13-63 0 0,14-8-1939 0 0,32-44 495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4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 7872 0 0,'-1'-8'-761'0'0,"1"-5"4938"0"0,5 17-1519 0 0,39 63-2335 0 0,24 43-312 0 0,103 153-11 0 0,-81-151 66 0 0,-50-65-29 0 0,-1 2-1 0 0,-3 1 1 0 0,-2 2-37 0 0,-11-18 6 0 0,64 116 52 0 0,-78-130-37 0 0,10 52 102 0 0,-35-46 245 0 0,14-25-442 0 0,-1 0 1 0 0,1 0 0 0 0,0 0-1 0 0,-1 0 1 0 0,1 0 0 0 0,-1 0-1 0 0,0-1 1 0 0,1 1 0 0 0,-1-1-1 0 0,0 0 1 0 0,1 0 0 0 0,-1 0-1 0 0,0 0 1 0 0,1 0 0 0 0,-1 0-1 0 0,1-1 1 0 0,-1 1 0 0 0,0-1-1 0 0,1 0 1 0 0,-1 0 0 0 0,1 0-1 0 0,-1 0 74 0 0,-4-2-674 0 0,-5-1-686 0 0</inkml:trace>
  <inkml:trace contextRef="#ctx0" brushRef="#br0" timeOffset="915.106">153 1094 8272 0 0,'0'0'241'0'0,"0"-2"-10"0"0,0-120 2931 0 0,33 14-648 0 0,37-62-1054 0 0,-23 82-1204 0 0,159-227 1263 0 0,-143 219-1055 0 0,6-29 806 0 0,-68 124-1116 0 0,-1 1 6 0 0,0-1 0 0 0,0-16-70 0 0,0 15-156 0 0,0 2-8 0 0,0 0-46 0 0,0 0-22 0 0,0 0-2 0 0,0 0-21 0 0,0 0-90 0 0,0 0-38 0 0,-10 21-1291 0 0,10-9 1073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43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7752 0 0,'-2'7'6007'0'0,"-11"-1"-5918"0"0,18 11-7 0 0,11 1 308 0 0,21 22 18 0 0,18 20-264 0 0,-27-14 16 0 0,47 104-232 0 0,-12-20 72 0 0,-11-59-11 0 0,37 45 22 0 0,85 77 53 0 0,-85-83-75 0 0,-70-66 167 0 0,-19-42-71 0 0,-14 15 421 0 0,-19 0-129 0 0,13-15-1613 0 0,13-4 799 0 0</inkml:trace>
  <inkml:trace contextRef="#ctx0" brushRef="#br0" timeOffset="807.56">1 1068 8352 0 0,'0'0'177'0'0,"0"-8"59"0"0,33-75 1012 0 0,32-40 211 0 0,77-85 645 0 0,4 10-1175 0 0,-20 8 347 0 0,-51 122-713 0 0,-17 21-2 0 0,-11-8 493 0 0,-46 54-1056 0 0,-1 1 0 0 0,0 0 0 0 0,0-1-1 0 0,0 1 1 0 0,0 0 0 0 0,1-1 0 0 0,-1 1-1 0 0,0-1 1 0 0,0 1 0 0 0,0 0 0 0 0,0-1-1 0 0,0 1 1 0 0,0-1 0 0 0,0 1 0 0 0,0 0-1 0 0,0-1 1 0 0,0 1 0 0 0,0 0 0 0 0,-1-1-1 0 0,1 1 1 0 0,0-1 0 0 0,0 1 0 0 0,0 0-1 0 0,0-1 1 0 0,-1 1 0 0 0,1 0 0 0 0,0-1-1 0 0,0 1 1 0 0,0 0 0 0 0,-1-1 0 0 0,1 1-1 0 0,0 0 1 0 0,-1 0 0 0 0,1-1 0 0 0,0 1-1 0 0,-1 0 1 0 0,1 0 0 0 0,0 0 0 0 0,-1-1-1 0 0,1 1 1 0 0,0 0 0 0 0,-1 0 0 0 0,1 0-1 0 0,-1 0 1 0 0,1 0 0 0 0,0 0 0 0 0,-1 0-1 0 0,1 0 1 0 0,-1 0 0 0 0,1 0 2 0 0,-4-2-354 0 0,2 1-84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46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76 586 6744 0 0,'0'0'305'0'0,"0"0"74"0"0,0 0 34 0 0,0 0 10 0 0,0 0-13 0 0,0 0-56 0 0,0 0-30 0 0,0 0-4 0 0,0 0-16 0 0,0 0-70 0 0,0 0-36 0 0,0 0-6 0 0,0 0 21 0 0,0 0 91 0 0,0 0 43 0 0,0 0 5 0 0,6-5 816 0 0,21-3-84 0 0,16 17-130 0 0,-38-6-883 0 0,1-1 0 0 0,-1 1 0 0 0,1-1 0 0 0,-1 0 0 0 0,1-1 0 0 0,0 1 0 0 0,0-1 0 0 0,0 0 0 0 0,0 0 0 0 0,0-1 1 0 0,0 0-1 0 0,0 0 0 0 0,0 0 0 0 0,-1-1 0 0 0,1 0 0 0 0,0 0 0 0 0,0-1 0 0 0,0 1 0 0 0,-1-1 0 0 0,1 0 0 0 0,0-1-71 0 0,13-2-16 0 0,80-17 193 0 0,17 3-37 0 0,-35 2-52 0 0,-54 12-24 0 0,-12 9-12 0 0,-15-4-112 0 0,0 0-12 0 0,0 0-52 0 0,0 0-218 0 0,0 0-98 0 0,0 0-21 0 0,-1 1-35 0 0,-22 6-826 0 0,9-6 620 0 0</inkml:trace>
  <inkml:trace contextRef="#ctx0" brushRef="#br0" timeOffset="724.628">0 339 9696 0 0,'0'0'208'0'0,"0"0"20"0"0,0 0-43 0 0,0 0-22 0 0,0 0-3 0 0,16 0 496 0 0,53-17 728 0 0,-8 13-472 0 0,-13 5-344 0 0,18 2-71 0 0,42-3 32 0 0,23-17 170 0 0,-33 14-264 0 0,-31 2 308 0 0,-66 1-632 0 0,-1 0-38 0 0,2 1-662 0 0,-9 2 177 0 0,2 1-10 0 0</inkml:trace>
  <inkml:trace contextRef="#ctx0" brushRef="#br0" timeOffset="1487.82">626 0 10664 0 0,'0'0'232'0'0,"0"0"29"0"0,0 0-2 0 0,0 0-3 0 0,0 0 0 0 0,0 1-43 0 0,-4 19 136 0 0,4-16-278 0 0,0 0 1 0 0,1 0-1 0 0,-1 0 0 0 0,1 0 0 0 0,0 0 0 0 0,0 0 0 0 0,0 0 0 0 0,0-1 1 0 0,1 1-1 0 0,0 0 0 0 0,0-1 0 0 0,0 1 0 0 0,0-1 0 0 0,0 0 1 0 0,0 0-1 0 0,1 0 0 0 0,0 0 0 0 0,0 0 0 0 0,0 0 0 0 0,0-1 0 0 0,0 1 1 0 0,1-1-72 0 0,49 59 382 0 0,73 18 1024 0 0,-87-50-1538 0 0,63 26 169 0 0,-55-14 172 0 0,-4-3-31 0 0,8 8 78 0 0,-50-45-240 0 0,0 0 1 0 0,-1 0 0 0 0,1 0 0 0 0,0 0 0 0 0,0 0 0 0 0,-1-1 0 0 0,1 1-1 0 0,-1 0 1 0 0,1 1 0 0 0,-1-1 0 0 0,1 0 0 0 0,-1 0 0 0 0,1 0 0 0 0,-1 0-1 0 0,0 0 1 0 0,0 0 0 0 0,0 0 0 0 0,0 1 0 0 0,1-1 0 0 0,-1 0 0 0 0,-1 0 0 0 0,1 0-1 0 0,0 0 1 0 0,0 0 0 0 0,0 1 0 0 0,-1-1 0 0 0,1 0 0 0 0,0 0 0 0 0,-1 0-1 0 0,1 0 1 0 0,-1 0 0 0 0,0 0 0 0 0,1 0 0 0 0,-1 0 0 0 0,0 0 0 0 0,1 0-1 0 0,-2 0-16 0 0,1 0 99 0 0,1-1 77 0 0,0 0 31 0 0,0 0 7 0 0,-13 9 13 0 0,7-5-184 0 0,-12 0-33 0 0,-38 25 20 0 0,37-24-137 0 0,-10 19 160 0 0,11-10-38 0 0,0 3 182 0 0,-40 55 175 0 0,11-6 94 0 0,-9-16 63 0 0,54-49-500 0 0,-26 32 83 0 0,-2-1 0 0 0,-1-2 0 0 0,-24 17-112 0 0,8-3-296 0 0,-5-1-3226 0 0,48-39 2669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50:56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4477 603 4464 0 0,'-15'0'96'0'0,"-1"0"16"0"0,-4 0 8 0 0,-2 0 8 0 0,-2 0-128 0 0</inkml:trace>
  <inkml:trace contextRef="#ctx0" brushRef="#br0" timeOffset="-3707.019">936 549 2384 0 0,'-1'11'235'0'0,"-8"10"-245"0"0,9-21-98 0 0,0 0 0 0 0,0 5-317 0 0,0-5 361 0 0</inkml:trace>
  <inkml:trace contextRef="#ctx0" brushRef="#br0" timeOffset="-763.282">1094 462 2016 0 0,'0'0'84'0'0,"0"0"-40"0"0,0 0-109 0 0,0 0-57 0 0,0 0 14 0 0,0 0 11 0 0,2 0 17 0 0,11-4 179 0 0,-13 4 197 0 0,0 0 21 0 0,4 0 136 0 0,-4-1 8774 0 0,-7-2-9147 0 0,-19 2 118 0 0,25 1-68 0 0,-20 5 252 0 0,1-5-60 0 0,-36 4 358 0 0,22-8-464 0 0,9 0 362 0 0,-14 7-118 0 0,-5 2 22 0 0,13 0-18 0 0,30-5-392 0 0,-1 1-12 0 0,-22 3 16 0 0,-21 6 213 0 0,14 7-75 0 0,-72 10 877 0 0,54-10-976 0 0,-2 10 263 0 0,-15 14-114 0 0,20-12-45 0 0,5-2 90 0 0,14-9-117 0 0,-19 14 148 0 0,-19 8 56 0 0,19-12-4 0 0,-11 18-29 0 0,1 12-232 0 0,40-22 10 0 0,11-22-62 0 0,-14 23 78 0 0,13-5 336 0 0,3-14-464 0 0,2-15-22 0 0,0 0-1 0 0,0-1 0 0 0,1 1 0 0 0,0 0 1 0 0,-1 0-1 0 0,1 0 0 0 0,0-1 1 0 0,0 1-1 0 0,1 0 0 0 0,-1 0 0 0 0,0 0 1 0 0,1-1-1 0 0,0 1 0 0 0,0 0 1 0 0,0-1-1 0 0,0 1 0 0 0,0 0 0 0 0,0-1 1 0 0,1 1-1 0 0,0 1-6 0 0,54 60 297 0 0,11-11-41 0 0,-1-8-64 0 0,5-4-192 0 0,47 5 11 0 0,-20-23 200 0 0,-7-13-145 0 0,85 25-2 0 0,-82-17 111 0 0,74-13 34 0 0,-86-6-417 0 0,-4-3 792 0 0,278 4-328 0 0,-46-38-256 0 0,-150 22 296 0 0,-17-6-887 0 0,-94 12 530 0 0,-9 2 185 0 0,-1-2 0 0 0,0-1 0 0 0,-1-2 0 0 0,0-1 0 0 0,18-12-124 0 0,22-1 118 0 0,29-36-168 0 0,-67 41 92 0 0,-4-11-32 0 0,-11 2 6 0 0,-9-10 264 0 0,-5 10-368 0 0,-7-2 142 0 0,1-22-44 0 0,-2 29-10 0 0,-3 23 0 0 0,1 1 0 0 0,0-1 0 0 0,-1 0 0 0 0,0 0 0 0 0,0 0 0 0 0,0 0 0 0 0,0 0 0 0 0,0 0 0 0 0,0 0 0 0 0,-1 0 0 0 0,1 0 0 0 0,-1 0 0 0 0,0 1 0 0 0,0-1 0 0 0,0 0 0 0 0,0 0 0 0 0,-1 1 0 0 0,0-2 0 0 0,-24-47 224 0 0,2 19-358 0 0,-3 10 56 0 0,-34-24 66 0 0,-9 11 12 0 0,-58-16 0 0 0,21 6 0 0 0,-32 36 0 0 0,58 5 0 0 0,-6-6 0 0 0,-85 3 0 0 0,38 3 0 0 0,1-2 0 0 0,101 4 0 0 0,0 2 0 0 0,0 2 0 0 0,-1 1 0 0 0,-10 3 0 0 0,-76-3 0 0 0,-54-3 11 0 0,-25 10 42 0 0,109 13-53 0 0,48-8 0 0 0,-151 20 0 0 0,99-13-192 0 0,81-20 194 0 0,-51 9-6866 0 0,22-9-761 0 0</inkml:trace>
  <inkml:trace contextRef="#ctx0" brushRef="#br0" timeOffset="988.339">2798 807 1008 0 0,'0'0'51'0'0,"0"0"-145"0"0,0 0-14 0 0,2 0 27 0 0,5 0 148 0 0,-5 0 358 0 0,-2 0 132 0 0,0 0 19 0 0,0 0 26 0 0,0 0 78 0 0,0 0 30 0 0,0 0 9 0 0,0 0-90 0 0,0 0-381 0 0,0 0-163 0 0,0 0-37 0 0,0 0-112 0 0,0 0-17 0 0,0 0 6 0 0,10-13-118 0 0,14-17 140 0 0,-23 28-138 0 0,-1 2-163 0 0,11-6-981 0 0,13-6 3517 0 0,-23 12-2086 0 0,9 0-1321 0 0,-9 0-572 0 0</inkml:trace>
  <inkml:trace contextRef="#ctx0" brushRef="#br0" timeOffset="1976.434">3190 200 6416 0 0,'0'0'141'0'0,"0"0"23"0"0,0 0 13 0 0,0 0 21 0 0,-4 15 804 0 0,7 28 554 0 0,3-15-996 0 0,1-4-204 0 0,29 39 914 0 0,-12-10-326 0 0,19 86 665 0 0,-25-64-1464 0 0,1 51 151 0 0,-18-94-222 0 0,-1-31 27 0 0,0-1 26 0 0,0 0 1 0 0,-1 0-22 0 0,-38-15-868 0 0,-16-37-834 0 0,-27-17 1165 0 0,40 41 50 0 0,28 18 226 0 0,12 9 112 0 0,1-1 0 0 0,-1 1 1 0 0,0 0-1 0 0,1-1 1 0 0,-1 1-1 0 0,0 0 0 0 0,0 0 1 0 0,0 1-1 0 0,0-1 0 0 0,1 0 1 0 0,-1 1-1 0 0,0-1 0 0 0,-1 1 1 0 0,1-1-1 0 0,0 1 0 0 0,0 0 1 0 0,0 0-1 0 0,0 0 0 0 0,0 0 1 0 0,0 0-1 0 0,0 0 0 0 0,0 1 1 0 0,0-1-1 0 0,0 1 0 0 0,0-1 1 0 0,0 1-1 0 0,0 0 0 0 0,0 0 43 0 0,-3 0 24 0 0,4-1 156 0 0,1 0 63 0 0,0 0 12 0 0,0 0-26 0 0,0 0-110 0 0,0 0-45 0 0,0 0-8 0 0,0 0 12 0 0,0 0 61 0 0,0 0 21 0 0,7-1 189 0 0,56-36 850 0 0,-19 7-1078 0 0,93-29 265 0 0,-35 19-133 0 0,0-2 471 0 0,-57 23-152 0 0,-36 13-439 0 0,-8 5 3 0 0,-1 1 38 0 0,0 0 1 0 0,0 0-9 0 0,0 0-46 0 0,0 0-22 0 0,0 0-2 0 0,0 0-32 0 0,0 0-144 0 0,0 0-94 0 0,0 0-10 0 0,0 0 6 0 0,-9 7-2429 0 0,9-6-2489 0 0</inkml:trace>
  <inkml:trace contextRef="#ctx0" brushRef="#br0" timeOffset="2754.619">3813 722 9168 0 0,'0'0'266'0'0,"0"0"1"0"0,-2 0-171 0 0,-2 0 1 0 0,-1 1 0 0 0,1-1-1 0 0,0 0 1 0 0,-1 0 0 0 0,1-1 0 0 0,-1 1-1 0 0,1-1 1 0 0,0 0 0 0 0,-1 0 0 0 0,1-1-1 0 0,0 1 1 0 0,0-1 0 0 0,0 0 0 0 0,0 0-1 0 0,0 0 1 0 0,1-1 0 0 0,-1 1 0 0 0,1-1-1 0 0,-1 0 1 0 0,1 0 0 0 0,-1-2-97 0 0,-12-35 211 0 0,12 10 493 0 0,13-12-32 0 0,-4 28-441 0 0,21-24 39 0 0,29-1-67 0 0,-52 37-180 0 0,0 1-32 0 0,0-1 1 0 0,1 0-1 0 0,0 1 0 0 0,-1-1 1 0 0,1 1-1 0 0,0 0 1 0 0,-1 1-1 0 0,1-1 0 0 0,0 0 1 0 0,0 1-1 0 0,0 0 0 0 0,-1 0 1 0 0,1 0-1 0 0,0 1 0 0 0,0-1 1 0 0,0 1-1 0 0,-1 0 0 0 0,1 0 1 0 0,0 0-1 0 0,-1 0 1 0 0,1 1-1 0 0,0 0 9 0 0,31 15 255 0 0,-31-13-251 0 0,0 0 1 0 0,0 0-1 0 0,-1 0 1 0 0,1 0 0 0 0,-1 0-1 0 0,0 1 1 0 0,0-1-1 0 0,0 1 1 0 0,-1 0 0 0 0,0 0-1 0 0,0 0 1 0 0,0 0 0 0 0,1 5-5 0 0,7 26 12 0 0,-10-31-17 0 0,0-2 16 0 0,1 0-1 0 0,-1 0 1 0 0,0 0 0 0 0,0 0 0 0 0,-1 0 0 0 0,1 0-1 0 0,0 0 1 0 0,-1 0 0 0 0,0-1 0 0 0,0 1-1 0 0,1 0 1 0 0,-2 0 0 0 0,1-1 0 0 0,0 1 0 0 0,-1 0-1 0 0,1-1 1 0 0,-1 0 0 0 0,-1 2-11 0 0,-27 33 451 0 0,10-20 78 0 0,18-15-314 0 0,-32 14 86 0 0,7-16 70 0 0,-99-22 132 0 0,88 9-664 0 0,-5-15-1547 0 0,42 27 1302 0 0,0-2-312 0 0,1-1-2258 0 0,0-14-1158 0 0</inkml:trace>
  <inkml:trace contextRef="#ctx0" brushRef="#br0" timeOffset="3032.281">4258 558 7968 0 0,'0'0'224'0'0,"0"0"56"0"0,0 0-280 0 0,0 0 0 0 0,0 0 0 0 0,0 0-3360 0 0</inkml:trace>
  <inkml:trace contextRef="#ctx0" brushRef="#br0" timeOffset="3436.487">4160 586 10680 0 0,'0'0'241'0'0,"0"0"38"0"0,0 0 11 0 0,0 0-28 0 0,0-2-169 0 0,-9-13-70 0 0,-2-32 193 0 0,20 15-1252 0 0,38-13 414 0 0,40 13 989 0 0,-46 23 30 0 0,-39 8-379 0 0,1 0 0 0 0,0 0 0 0 0,-1 0 0 0 0,1 0 0 0 0,0 1-1 0 0,-1-1 1 0 0,1 1 0 0 0,0 0 0 0 0,-1 0 0 0 0,1 0 0 0 0,0 0 0 0 0,0 0-1 0 0,-1 1 1 0 0,1-1 0 0 0,0 1 0 0 0,-1 0 0 0 0,1-1 0 0 0,1 2-18 0 0,20 4 208 0 0,-4 30-16 0 0,-20-20-66 0 0,-1 1 1 0 0,0 0 0 0 0,-1-1 0 0 0,-1 1 0 0 0,-1-1 0 0 0,0 0 0 0 0,-6 14-127 0 0,-16 30 1002 0 0,18-49-817 0 0,7-8-144 0 0,0-1-1 0 0,0 0 1 0 0,-1 0-1 0 0,1 0 1 0 0,0 0-1 0 0,-1 0 1 0 0,1 0-1 0 0,-1-1 1 0 0,0 1-1 0 0,0-1 1 0 0,0 1-1 0 0,0-1 1 0 0,0 1-1 0 0,0-1 1 0 0,0 0-1 0 0,0 0 1 0 0,0 0-1 0 0,-1 0 1 0 0,1-1-1 0 0,0 1 1 0 0,-1 0-1 0 0,1-1-40 0 0,-29-15 460 0 0,-6-15-82 0 0,-8-38-1430 0 0,22 25 712 0 0,-5-9-4583 0 0,23 38 866 0 0</inkml:trace>
  <inkml:trace contextRef="#ctx0" brushRef="#br0" timeOffset="4055.448">4262 0 9184 0 0,'0'0'208'0'0,"0"0"33"0"0,0 0 14 0 0,0 0-115 0 0,0 0-487 0 0,1 11-1406 0 0,-1-10 1781 0 0,9 12-2139 0 0,-2-6 3806 0 0,1 6 2492 0 0,-12 10-3085 0 0,4 40-567 0 0,41 25-11 0 0,70 39 332 0 0,-33-41-307 0 0,-43-46-521 0 0,-24 5 560 0 0,-10-23-273 0 0,-8 3 116 0 0,-2-8 105 0 0,8-17-472 0 0,1 0 0 0 0,0 0-24 0 0,0 0-109 0 0,0 0-80 0 0,0 0-25 0 0,0 0-2 0 0,0-1-53 0 0,-4-30-1418 0 0,-2 19-2474 0 0,6 10-537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7:5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72 3600 0 0,'0'0'165'0'0,"0"0"2"0"0,-1-8-59 0 0,0 4-1234 0 0,0 4 1268 0 0,1-1 0 0 0,0 1-1 0 0,-1 0 1 0 0,1-1 0 0 0,0 1-1 0 0,-1-1 1 0 0,1 1 0 0 0,0-1-1 0 0,0 1 1 0 0,0-1 0 0 0,-1 1-1 0 0,1-1 1 0 0,0 1-1 0 0,0 0 1 0 0,0-1 0 0 0,0 1-1 0 0,0-1 1 0 0,0 1 0 0 0,0-1-1 0 0,0 1 1 0 0,0-1 0 0 0,0 1-1 0 0,0-1 1 0 0,0 1 0 0 0,0-1-1 0 0,1 1 1 0 0,-1-1 0 0 0,0 1-1 0 0,0-1 1 0 0,0 1 0 0 0,1-1-1 0 0,-1 1 1 0 0,0 0 0 0 0,1-1-1 0 0,-1 1 1 0 0,0-1 0 0 0,1 1-1 0 0,-1 0 1 0 0,0-1-1 0 0,1 1 1 0 0,-1 0 0 0 0,1 0-1 0 0,-1-1 1 0 0,1 1 0 0 0,-1 0-1 0 0,1 0 1 0 0,-1 0 0 0 0,0 0-1 0 0,1-1 1 0 0,0 1-142 0 0,56 0 540 0 0,36-22-216 0 0,-55 26 367 0 0,53-21-139 0 0,-87 16-552 0 0,0 0 0 0 0,0 0 0 0 0,0 0 0 0 0,0 1 0 0 0,0-1 0 0 0,0 1 0 0 0,0 0 0 0 0,0 1 0 0 0,0-1 0 0 0,0 1 0 0 0,0-1 0 0 0,0 1 0 0 0,0 0 0 0 0,0 1 0 0 0,0-1 0 0 0,0 1 0 0 0,-1-1 0 0 0,1 1 0 0 0,0 1 0 0 0,-1-1 0 0 0,0 0 0 0 0,1 1 0 0 0,38 35 0 0 0,1 1-83 0 0,27 36-125 0 0,0 29 219 0 0,-46-12-302 0 0,-22-89 310 0 0,-1 1 0 0 0,1 0 0 0 0,-1 0 1 0 0,0 0-1 0 0,0 0 0 0 0,0 1 0 0 0,-1-1 0 0 0,0 0 0 0 0,1 0 1 0 0,-1 0-1 0 0,-1 0 0 0 0,1 1 0 0 0,-1-1 0 0 0,1 0 0 0 0,-1 0 1 0 0,-1 3-20 0 0,-17 38 0 0 0,16-38-31 0 0,-33 35 862 0 0,36-42-831 0 0,-7 5 111 0 0,-1 0 0 0 0,1-1 1 0 0,-1 0-1 0 0,0 0 0 0 0,0-1 0 0 0,0 0 1 0 0,0-1-1 0 0,-1 0 0 0 0,-4 1-111 0 0,-37 8-823 0 0,46-9 868 0 0,0 0 0 0 0,1-1-1 0 0,-1 1 1 0 0,0-1 0 0 0,0 0-1 0 0,0 0 1 0 0,0 0 0 0 0,0-1 0 0 0,0 0-1 0 0,0 1 1 0 0,0-1 0 0 0,0-1-1 0 0,0 1 1 0 0,0 0 0 0 0,0-1-1 0 0,0 0 1 0 0,0 0 0 0 0,0 0 0 0 0,0-1-1 0 0,1 1 1 0 0,-2-1-45 0 0,-13-6 80 0 0,-4 5-70 0 0,20 3-10 0 0,-1 0 0 0 0,0 0 0 0 0,0-1 0 0 0,1 1 0 0 0,-1 0 0 0 0,0-1 0 0 0,0 0 0 0 0,1 0 0 0 0,-1 1 0 0 0,1-2 0 0 0,-1 1 0 0 0,1 0 0 0 0,-1 0 0 0 0,1-1 0 0 0,0 1 0 0 0,0-1 1 0 0,0 0-1 0 0,0 0 0 0 0,0 0 0 0 0,0 0 0 0 0,-1 0 0 0 0,-14-15 0 0 0,-2-2 0 0 0,-33-60 2 0 0,47 57 17 0 0,4 21-200 0 0,12-15-374 0 0,3-2 423 0 0,-9 15 115 0 0,26-22 17 0 0,-19 16-9 0 0,1 0 1 0 0,0 1 0 0 0,1 1 0 0 0,-1 0-1 0 0,1 1 1 0 0,1 0 0 0 0,-1 1 0 0 0,6 0 8 0 0,9-5-6 0 0,55-2 70 0 0,-17 15 216 0 0,-44 14-280 0 0,-18-13 0 0 0,-1-3 0 0 0,0 2 24 0 0,-4-2 98 0 0,0-1 36 0 0,0 0 2 0 0,10 12-88 0 0,-10-11-255 0 0,0-1-18 0 0,0 0 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8:0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37 8112 0 0,'0'0'297'0'0,"0"0"-133"0"0,0 0 177 0 0,-2-9 1657 0 0,-9-2-1714 0 0,-21-5 705 0 0,11 24-492 0 0,-20 11 190 0 0,21-15-212 0 0,-13 1-447 0 0,5 0-178 0 0,-44 35 788 0 0,26 8-382 0 0,40-36-213 0 0,1 0 0 0 0,0 1 0 0 0,1 0 0 0 0,0-1 1 0 0,1 1-1 0 0,1 1 0 0 0,0-1 0 0 0,0 0 0 0 0,2 1 1 0 0,0 7-44 0 0,10 50 1016 0 0,-9-66-1001 0 0,0 0 0 0 0,1 0 1 0 0,0-1-1 0 0,0 1 0 0 0,0 0 1 0 0,1-1-1 0 0,-1 0 0 0 0,1 0 1 0 0,0 1-1 0 0,1-1 1 0 0,-1-1-1 0 0,1 1 0 0 0,-1-1 1 0 0,1 1-1 0 0,0-1 0 0 0,0 0 1 0 0,1 0-1 0 0,-1-1 0 0 0,5 3-14 0 0,46 16 261 0 0,-10-17-123 0 0,30-4 19 0 0,14-8 30 0 0,-4-23 110 0 0,-63 23 132 0 0,-12-4-286 0 0,-4 5-144 0 0,7-10 368 0 0,-12 16-304 0 0,-1 1 0 0 0,0 0 6 0 0,0 0 15 0 0,0 0-16 0 0,0 0-35 0 0,0 0-130 0 0,4 13-1862 0 0,-4-13 1075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8:0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8104 0 0,'0'0'170'0'0,"0"0"36"0"0,0 0-24 0 0,0 0-12 0 0,0 0-2 0 0,0 0-2 0 0,0 0-6 0 0,0 0-6 0 0,0 0-2 0 0,0 0-42 0 0,0 0-163 0 0,0 0-35 0 0,0 0 41 0 0,0 0 146 0 0,0 0 58 0 0,0 0 17 0 0,0 0-1 0 0,15 5 443 0 0,74 49 1131 0 0,-82-50-1676 0 0,0 1 1 0 0,0 0 0 0 0,-1 1 0 0 0,0-1 0 0 0,0 1-1 0 0,0 0 1 0 0,-1 1 0 0 0,0-1 0 0 0,2 5-72 0 0,11 11 47 0 0,80 129 668 0 0,-79-117-823 0 0,43 55 293 0 0,-61-88-182 0 0,11 15 39 0 0,0-1 0 0 0,1 0 0 0 0,0-1 1 0 0,1 0-1 0 0,1-1 0 0 0,3 2-42 0 0,-17-15 69 0 0,-1 0 25 0 0,0 0 2 0 0,0 0-6 0 0,2 1-31 0 0,3 2-38 0 0,-3-4 22 0 0,1-4-44 0 0,-2 3-63 0 0,-1 2-23 0 0,0 0 18 0 0,20-15-203 0 0,89-100-887 0 0,-44 52 606 0 0,-14 17 145 0 0,29-42 472 0 0,-66 68-66 0 0,-13 17 11 0 0,0 0 1 0 0,1 0 0 0 0,0 0 0 0 0,0 0-1 0 0,0 0 1 0 0,0 0 0 0 0,0 1 0 0 0,1-1 0 0 0,-1 1-1 0 0,1-1 1 0 0,0 1 0 0 0,0 0 0 0 0,0 0 0 0 0,0 0-1 0 0,0 0 1 0 0,0 1 0 0 0,0-1 0 0 0,0 1 0 0 0,1 0-1 0 0,-1 0 1 0 0,0 0 0 0 0,3 0-10 0 0,-5 1 5 0 0,0 0 0 0 0,-1 0-1 0 0,1 0 1 0 0,0 0 0 0 0,0 0 0 0 0,0 0 0 0 0,0 0 0 0 0,0 0 0 0 0,-1 0-1 0 0,1 0 1 0 0,0-1 0 0 0,0 1 0 0 0,0 0 0 0 0,-1 0 0 0 0,1-1-1 0 0,0 1 1 0 0,0-1 0 0 0,-1 1 0 0 0,1 0 0 0 0,0-1 0 0 0,-1 0-1 0 0,1 1 1 0 0,0-1 0 0 0,-1 1 0 0 0,1-1 0 0 0,-1 0 0 0 0,1 1 0 0 0,-1-1-1 0 0,1 0 1 0 0,-1 0 0 0 0,0 1 0 0 0,1-1 0 0 0,-1 0 0 0 0,0 0-1 0 0,0 0 1 0 0,1 1 0 0 0,-1-1 0 0 0,0 0-5 0 0,-19 18-301 0 0,13-11 301 0 0,-25 23 352 0 0,30-27-275 0 0,-1-2-10 0 0,-7-1 14 0 0,-17 11 83 0 0,8 14-183 0 0,-1-2 1 0 0,-2 0 0 0 0,0-1-1 0 0,-1-1 1 0 0,-1-1-1 0 0,-14 8 19 0 0,23-15 34 0 0,-75 75 878 0 0,14-3-852 0 0,61-71 5 0 0,9-7-54 0 0,0-8 5 0 0,4 1 58 0 0,1 1-4 0 0,0 0-6 0 0,0 0 9 0 0,0 0 39 0 0,0 0 15 0 0,0 0 1 0 0,0 0 10 0 0,0 0 48 0 0,0 0 26 0 0,0 0 4 0 0,0 0-8 0 0,-1 1-166 0 0,1 0 0 0 0,-1 0 0 0 0,0 0 0 0 0,0 0 1 0 0,1 0-1 0 0,-1 0 0 0 0,1 0 0 0 0,-1 0 0 0 0,1 0 1 0 0,-1 0-1 0 0,1 0 0 0 0,-1 0 0 0 0,1 1 0 0 0,0-1 1 0 0,0 0-1 0 0,0 0 0 0 0,0 0 0 0 0,0 1 0 0 0,0-1 1 0 0,0 0-1 0 0,0 0 0 0 0,0 0 0 0 0,0 0 0 0 0,1 1 1 0 0,-1-1-1 0 0,0 0 0 0 0,1 0 0 0 0,-1 0 0 0 0,1 1-42 0 0,5 32 128 0 0,17 117 1094 0 0,-9 16-1068 0 0,1-72-154 0 0,12 57 272 0 0,-17-112 75 0 0,-10-38-259 0 0,0-2 156 0 0,0 0 63 0 0,0 0 11 0 0,0 0-28 0 0,0 0-129 0 0,0 0-53 0 0,0 0-11 0 0,0 0-6 0 0,0 0-22 0 0,0 0-1 0 0,0 0-14 0 0,0 0-130 0 0,0 0-76 0 0,0 0-22 0 0,0 0-2 0 0,0 0-45 0 0,0 0-190 0 0,0 0-79 0 0,0 0-20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8:0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15 223 8360 0 0,'-4'-16'442'0'0,"4"15"-240"0"0,0 1 43 0 0,0 0 10 0 0,0 0-30 0 0,-1-9-69 0 0,-7-14 335 0 0,7 22-395 0 0,1 1 21 0 0,0 0 90 0 0,0 0 38 0 0,0 0 10 0 0,0 0-13 0 0,0 0-55 0 0,0 0-24 0 0,0 0-3 0 0,0 0-14 0 0,0 0-47 0 0,0 0 9 0 0,0 0 11 0 0,0 0-9 0 0,0 0-36 0 0,0 0-5 0 0,0 0 42 0 0,0 0 87 0 0,0 0 33 0 0,0 0 8 0 0,0 0-17 0 0,0 0-71 0 0,0 0-30 0 0,0 0-7 0 0,33 4 518 0 0,13 34 240 0 0,11 45-336 0 0,25 42-299 0 0,-66-96-138 0 0,2 0-1 0 0,1-1 1 0 0,1-1-1 0 0,5 4-98 0 0,92 118 275 0 0,24 24-158 0 0,-56-56-117 0 0,-19 17 368 0 0,-37-84-56 0 0,-15-23-99 0 0,-11-21-28 0 0,0 0 0 0 0,0 0 0 0 0,0 1 0 0 0,-1-1-1 0 0,0 0 1 0 0,0 1 0 0 0,0 0 0 0 0,-1-1 0 0 0,0 1 0 0 0,0 5-185 0 0,-1-11 58 0 0,-10 4-595 0 0,-17-5-918 0 0,21-1 911 0 0</inkml:trace>
  <inkml:trace contextRef="#ctx0" brushRef="#br0" timeOffset="505.232">86 1190 12240 0 0,'0'0'266'0'0,"0"0"1"0"0,0-2-171 0 0,8-71-677 0 0,-2 44 717 0 0,9-5 273 0 0,26-26 1198 0 0,-16 3-303 0 0,58-85 663 0 0,3 19-983 0 0,-72 103-906 0 0,-1 0-1 0 0,0-1 1 0 0,-2 0 0 0 0,0-1-1 0 0,-1-4-77 0 0,26-48 76 0 0,11-15 88 0 0,67-107 764 0 0,-58 128-916 0 0,-28 27-12 0 0,32-30-296 0 0,-60 71 216 0 0,0 0-16 0 0,1 1 0 0 0,17 23-1186 0 0,-17-22 1027 0 0,-1 5-8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8:11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10680 0 0,'0'0'489'0'0,"0"0"-8"0"0,0-2-310 0 0,0 3-164 0 0,0-1 0 0 0,0 0 0 0 0,1 0 0 0 0,-1 0 0 0 0,0 1 0 0 0,1-1 0 0 0,-1 0 0 0 0,0 0 1 0 0,0 0-1 0 0,1 0 0 0 0,-1 1 0 0 0,1-1 0 0 0,-1 0 0 0 0,0 0 0 0 0,1 0 0 0 0,-1 0 0 0 0,0 0 0 0 0,1 0 0 0 0,-1 0 0 0 0,0 0 0 0 0,1 0 0 0 0,-1 0 0 0 0,0 0 0 0 0,1 0 1 0 0,-1 0-1 0 0,1-1 0 0 0,-1 1 0 0 0,0 0 0 0 0,1 0 0 0 0,-1 0 0 0 0,0 0 0 0 0,0-1 0 0 0,1 1 0 0 0,-1 0 0 0 0,0 0 0 0 0,1-1 0 0 0,-1 1 0 0 0,0 0 0 0 0,0 0 1 0 0,0-1-1 0 0,1 1 0 0 0,-1 0 0 0 0,0-1 0 0 0,0 1 0 0 0,0 0 0 0 0,0-1 0 0 0,1 1 0 0 0,-1 0 0 0 0,0-1 0 0 0,0 1 0 0 0,0 0 0 0 0,0-1 0 0 0,0 1 0 0 0,0 0 0 0 0,0-1 1 0 0,0 1-1 0 0,0-1 0 0 0,0 1 0 0 0,0 0 0 0 0,0-1 0 0 0,0 1 0 0 0,-1 0 0 0 0,1-1-7 0 0,15 7 222 0 0,7-33-121 0 0,-21 25-94 0 0,-1 0 1 0 0,1 1-1 0 0,0-1 1 0 0,0 0-1 0 0,-1 1 1 0 0,1-1 0 0 0,0 1-1 0 0,0-1 1 0 0,0 1-1 0 0,1 0 1 0 0,-1 0-1 0 0,0-1 1 0 0,0 1-1 0 0,1 0 1 0 0,-1 0-1 0 0,1 0 1 0 0,-1 0 0 0 0,1 0-1 0 0,-1 0 1 0 0,1 1-1 0 0,-1-1 1 0 0,1 1-1 0 0,0-1 1 0 0,-1 1-1 0 0,1-1 1 0 0,0 1 0 0 0,0 0-1 0 0,-1 0 1 0 0,1 0-8 0 0,74 12 1494 0 0,-69-12-1423 0 0,-1 0 0 0 0,1 0 0 0 0,0 1 0 0 0,0 0 0 0 0,0 0-1 0 0,0 1 1 0 0,-1-1 0 0 0,1 2 0 0 0,-1-1 0 0 0,1 1 0 0 0,-1 0 0 0 0,0 0 0 0 0,2 2-71 0 0,34 20-159 0 0,29 25 998 0 0,-15 46-839 0 0,-8-41 0 0 0,-16 22-100 0 0,-23-44-112 0 0,1 11 426 0 0,0 24 18 0 0,-16-40 329 0 0,-17 3 519 0 0,14-20-877 0 0,8-8-201 0 0,0-1 0 0 0,-1 1 0 0 0,1-1 1 0 0,-1 0-1 0 0,1 0 0 0 0,-1 0 0 0 0,0 0 0 0 0,1 0 1 0 0,-1 0-1 0 0,0 0 0 0 0,0 0 0 0 0,-1-1 0 0 0,1 1 1 0 0,0-1-1 0 0,0 1 0 0 0,-1-1 0 0 0,1 0 0 0 0,-1 0 1 0 0,1 0-1 0 0,-1 0 0 0 0,1-1 0 0 0,-1 1 0 0 0,0-1 1 0 0,1 0-1 0 0,-1 1 0 0 0,0-1 0 0 0,1 0 0 0 0,-1 0-2 0 0,-16-7 0 0 0,0 0 0 0 0,1 0 0 0 0,0-2 0 0 0,0 0 0 0 0,1-1 0 0 0,0-1 0 0 0,-10-9 0 0 0,-29-29-170 0 0,54 48 234 0 0,-8-9 13 0 0,8 8-90 0 0,1-1-1 0 0,0 1 1 0 0,0 0 0 0 0,0-1-1 0 0,0 1 1 0 0,0-1-1 0 0,1 1 1 0 0,-1-1 0 0 0,1 1-1 0 0,0-1 1 0 0,0 1-1 0 0,0-1 1 0 0,0 0 0 0 0,0 1-1 0 0,0-1 1 0 0,1 1 0 0 0,-1-1-1 0 0,1 1 1 0 0,0-1-1 0 0,-1 1 1 0 0,1 0 0 0 0,0-1-1 0 0,1 1 1 0 0,-1 0-1 0 0,1-2 14 0 0,44-38-188 0 0,19-7-46 0 0,-22 45 126 0 0,-23 7 10 0 0,27 9-208 0 0,9-4 188 0 0,-33 0-932 0 0,-23-8 613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8:08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146 615 9328 0 0,'0'0'340'0'0,"0"0"-211"0"0,0 0-62 0 0,0 0-3 0 0,0 0 0 0 0,0 0 5 0 0,0 0 22 0 0,0 0 5 0 0,0 0 0 0 0,0 0 0 0 0,0 0 0 0 0,0 0 0 0 0,0 0 0 0 0,0 0 21 0 0,0 0 90 0 0,0 0 38 0 0,0 0 10 0 0,1 1-13 0 0,1 3-172 0 0,-2-3-51 0 0,0 0 0 0 0,0 0 0 0 0,0 0-1 0 0,0 0 1 0 0,0 0 0 0 0,1 0 0 0 0,-1 0 0 0 0,0 0 0 0 0,1 0 0 0 0,-1 0 0 0 0,1 0 0 0 0,-1 0 0 0 0,1 0 0 0 0,-1 0 0 0 0,1 0 0 0 0,0 0 0 0 0,-1 0 0 0 0,1 0 0 0 0,0-1-1 0 0,0 1 1 0 0,0 0 0 0 0,0-1 0 0 0,-1 1 0 0 0,1-1 0 0 0,0 1 0 0 0,0-1 0 0 0,0 1 0 0 0,0-1 0 0 0,0 1 0 0 0,0-1 0 0 0,0 0 0 0 0,1 0 0 0 0,-1 1 0 0 0,0-1 0 0 0,0 0-1 0 0,0 0 1 0 0,0 0 0 0 0,0 0 0 0 0,0 0 0 0 0,0-1 0 0 0,0 1 0 0 0,0 0 0 0 0,0 0 0 0 0,0-1 0 0 0,0 1 0 0 0,0-1 0 0 0,0 1 0 0 0,0-1 0 0 0,1 0-19 0 0,57-12 148 0 0,-42 12 72 0 0,134-15 1372 0 0,-24 12-1448 0 0,19 3 120 0 0,-140 1-258 0 0,1-1 1 0 0,-1 1 0 0 0,0-1-1 0 0,0 0 1 0 0,1 0 0 0 0,-1-1-1 0 0,0 0 1 0 0,0 0 0 0 0,0-1-1 0 0,-1 1 1 0 0,1-1 0 0 0,0-1-7 0 0,14-5 28 0 0,-16 8 6 0 0,0 0 1 0 0,1 0 0 0 0,-1 0-1 0 0,1 0 1 0 0,-1 1 0 0 0,0 0 0 0 0,1 0-1 0 0,-1 0 1 0 0,1 1 0 0 0,-1-1-1 0 0,1 1 1 0 0,-1 0 0 0 0,0 1 0 0 0,0-1-1 0 0,1 1 1 0 0,-1-1 0 0 0,0 2-35 0 0,45 8 18 0 0,-47-11-43 0 0,0 0 0 0 0,0 0 0 0 0,0 0 1 0 0,0 0-1 0 0,0-1 0 0 0,0 1 0 0 0,0-1 0 0 0,0 1 1 0 0,0-1-1 0 0,0 0 0 0 0,-1 0 0 0 0,1 0 1 0 0,0 0-1 0 0,-1 0 0 0 0,1 0 0 0 0,0-1 1 0 0,-1 1-1 0 0,1 0 0 0 0,-1-1 0 0 0,0 1 1 0 0,1-1-1 0 0,-1 0 0 0 0,1 0 25 0 0,-2 0-317 0 0,0 2-16 0 0,6-6-1294 0 0,-6-1 942 0 0</inkml:trace>
  <inkml:trace contextRef="#ctx0" brushRef="#br0" timeOffset="563.871">1 355 9728 0 0,'0'0'208'0'0,"0"0"10"0"0,15-5 108 0 0,50-25 194 0 0,58 35 112 0 0,70-20-160 0 0,-99 18-472 0 0,78-15 432 0 0,9 7 1544 0 0,-170 5-1919 0 0,0 0 1 0 0,-1-1 0 0 0,1 0 0 0 0,-1 0 0 0 0,1-2 0 0 0,-1 1 0 0 0,1-1 0 0 0,0-1-58 0 0,-9 3 9 0 0,3 1-9 0 0,-4 0-76 0 0,-1 0-11 0 0,0 0-41 0 0,0 0-21 0 0,0 0-3 0 0,-10 5-327 0 0,-1 3 124 0 0,-1 0-11 0 0</inkml:trace>
  <inkml:trace contextRef="#ctx0" brushRef="#br0" timeOffset="1687.768">707 0 9576 0 0,'0'0'346'0'0,"0"0"-206"0"0,0 0-25 0 0,0 0 12 0 0,0 0 1 0 0,0 0-10 0 0,0 0-38 0 0,0 0-14 0 0,5 3 51 0 0,7 1-94 0 0,0 0 0 0 0,0 1-1 0 0,0 0 1 0 0,0 2 0 0 0,-1-1 0 0 0,0 1 0 0 0,-1 0-1 0 0,1 1 1 0 0,-1 1 0 0 0,-1 0 0 0 0,1 0-23 0 0,68 29 221 0 0,-16-13 46 0 0,47 29 274 0 0,-89-46-540 0 0,-1 1 0 0 0,-1 1 1 0 0,0 1-1 0 0,0 0 0 0 0,-1 1 0 0 0,0 1 0 0 0,-1 1 0 0 0,-1 0 1 0 0,0 2-2 0 0,39 64-78 0 0,-52-73 143 0 0,0 0 0 0 0,0 1 0 0 0,0-1 0 0 0,-1 1 0 0 0,-1 0 0 0 0,1-1 0 0 0,-1 1 0 0 0,0 0 0 0 0,-1 0 0 0 0,1-1 0 0 0,-2 1 0 0 0,1-1 0 0 0,-1 1 0 0 0,-2 6-65 0 0,-31 12 802 0 0,18-18-668 0 0,-46 51-134 0 0,-87 38 152 0 0,51-35-72 0 0,48-29-80 0 0,13-7 0 0 0,25-3-200 0 0,13-22 92 0 0,0-1-186 0 0,0 0-80 0 0,0 0-10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5T15:48:14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296 706 8104 0 0,'36'-28'384'0'0,"7"-3"1632"0"0,-43 31-1979 0 0,1 0 1 0 0,-1-1 0 0 0,1 1 0 0 0,-1 0-1 0 0,1-1 1 0 0,0 1 0 0 0,-1 0 0 0 0,0-1-1 0 0,1 1 1 0 0,-1-1 0 0 0,1 1 0 0 0,-1-1-1 0 0,0 1 1 0 0,1-1 0 0 0,-1 1 0 0 0,0-1-1 0 0,1 1 1 0 0,-1-1 0 0 0,0 1 0 0 0,0-1-1 0 0,1 0 1 0 0,-1 1 0 0 0,0-1 0 0 0,0 0-1 0 0,0 1 1 0 0,0-1 0 0 0,0 1 0 0 0,0-1-1 0 0,0 0 1 0 0,0 1 0 0 0,0-1 0 0 0,0 0-1 0 0,-1 1 1 0 0,1-1 0 0 0,0 1 0 0 0,0-1-1 0 0,0 1 1 0 0,-1-1 0 0 0,1 0 0 0 0,0 1-1 0 0,-1-1 1 0 0,1 1 0 0 0,-1-1 0 0 0,1 1-1 0 0,0-1 1 0 0,-1 1 0 0 0,1 0 0 0 0,-1-1-1 0 0,1 1 1 0 0,-1 0 0 0 0,1-1 0 0 0,-1 1-1 0 0,0 0 1 0 0,1-1 0 0 0,-1 1 0 0 0,1 0-1 0 0,-1 0 1 0 0,0 0 0 0 0,1 0 0 0 0,-1-1-1 0 0,1 1 1 0 0,-1 0 0 0 0,0 0 0 0 0,1 0-38 0 0,-71 9 672 0 0,12 11-126 0 0,12 1-395 0 0,41-18-76 0 0,-1 1 0 0 0,0 0 0 0 0,1 0 0 0 0,0 0 0 0 0,0 1 0 0 0,0-1 0 0 0,1 1 1 0 0,0 1-1 0 0,-1-1 0 0 0,1 2-75 0 0,-21 19 401 0 0,-19 22-69 0 0,35-34-503 0 0,-14 31 402 0 0,14-14-60 0 0,8-26-155 0 0,0 0 1 0 0,0 0 0 0 0,1 0 0 0 0,-1 0-1 0 0,1 0 1 0 0,0 0 0 0 0,1 1-1 0 0,-1-1 1 0 0,1 0 0 0 0,0 1-1 0 0,0-1 1 0 0,1 0 0 0 0,1 5-17 0 0,2 12 234 0 0,-3-19-182 0 0,-1 0 0 0 0,0 0 1 0 0,1 0-1 0 0,0 1 1 0 0,0-1-1 0 0,0 0 0 0 0,0 0 1 0 0,0 0-1 0 0,1-1 1 0 0,-1 1-1 0 0,1 0 0 0 0,0 0 1 0 0,-1-1-1 0 0,1 1 1 0 0,1-1-1 0 0,-1 0 0 0 0,0 1 1 0 0,0-1-1 0 0,1 0-52 0 0,49 47 653 0 0,42-7-321 0 0,5-35-165 0 0,-57-9-11 0 0,-28 1-28 0 0,0 0 0 0 0,-1-1 0 0 0,1 0 1 0 0,-1-1-1 0 0,0-1 0 0 0,0 0 0 0 0,0-1 0 0 0,0-1 0 0 0,-1 0 0 0 0,3-2-128 0 0,-12 7 18 0 0,0-1 0 0 0,0 1-1 0 0,0 0 1 0 0,0 0-1 0 0,0 1 1 0 0,0-1 0 0 0,0 1-1 0 0,0-1 1 0 0,0 1-1 0 0,0 0 1 0 0,1 0 0 0 0,-1 0-1 0 0,0 0 1 0 0,0 1-1 0 0,0-1 1 0 0,0 1 0 0 0,0 0-1 0 0,0 0 1 0 0,0 0-1 0 0,0 1-17 0 0,4-2 0 0 0,6-7-1209 0 0,-13 7 802 0 0</inkml:trace>
  <inkml:trace contextRef="#ctx0" brushRef="#br0" timeOffset="1671.97">691 239 4712 0 0,'0'-15'504'0'0,"-10"-84"760"0"0,-4 50 2020 0 0,10 31-2192 0 0,3 10-1034 0 0,6-21 692 0 0,1 15-482 0 0,-1 8-7 0 0,0 26-228 0 0,-1-3-27 0 0,13 66 650 0 0,18 159-627 0 0,-21-133 366 0 0,-14-106-403 0 0,5 55 283 0 0,-3-1-1 0 0,-2 0 1 0 0,-3 3-275 0 0,7 86 349 0 0,-3-51 434 0 0,-1-93-709 0 0,0-2-2 0 0,-1 12 660 0 0,-4 7-447 0 0,5-17-151 0 0,0-3-57 0 0,-1-5-70 0 0,0 1-1 0 0,0 0 0 0 0,1 0 1 0 0,0 0-1 0 0,0-1 1 0 0,0 1-1 0 0,0 0 0 0 0,1 0 1 0 0,0 0-1 0 0,0 0 0 0 0,1 0 1 0 0,-1 0-1 0 0,1 0 1 0 0,0 0-1 0 0,1 0 0 0 0,-1 1 1 0 0,1-1-1 0 0,0 1 1 0 0,0-1-1 0 0,0 1 0 0 0,0 0 1 0 0,1 1-1 0 0,0-1 1 0 0,0 0-7 0 0,10-14-173 0 0,-5 6 126 0 0,1 1 1 0 0,0 1-1 0 0,1 0 0 0 0,0 0 0 0 0,0 1 0 0 0,1 0 0 0 0,0 1 0 0 0,10-5 47 0 0,34-13 0 0 0,-41 21 0 0 0,17 7 0 0 0,-28 0-18 0 0,0 1 0 0 0,0 0 0 0 0,0 0 0 0 0,0 1 0 0 0,-1-1 0 0 0,0 1 0 0 0,0-1 0 0 0,0 1 1 0 0,0 0-1 0 0,-1 1 0 0 0,1-1 0 0 0,-1 0 0 0 0,0 1 18 0 0,10 16-161 0 0,17 18-255 0 0,-14-8-38 0 0,13 65 194 0 0,-28-62 473 0 0,-16 16 794 0 0,-87 30 848 0 0,52-51-1079 0 0,-6-18-17 0 0,-89-30 314 0 0,48-11-1057 0 0,38 5-464 0 0,58 24-272 0 0,2 1-220 0 0,0 0-40 0 0</inkml:trace>
  <inkml:trace contextRef="#ctx0" brushRef="#br0" timeOffset="5008.178">1501 267 6408 0 0,'-23'-13'336'0'0,"-5"-18"1049"0"0,27 30-1121 0 0,1 1 28 0 0,0 0 91 0 0,0 0 38 0 0,0 0 10 0 0,0 0-10 0 0,0 0-45 0 0,0 0-21 0 0,0 0-3 0 0,0 0-38 0 0,0 0-158 0 0,0 0-76 0 0,0 0-14 0 0,0 0 3 0 0,0 0 22 0 0,0 0 5 0 0,0 0 0 0 0,0 0 10 0 0,0 0 45 0 0,0 0 17 0 0,0 0 7 0 0,0 0-2 0 0,0 0-10 0 0,2 0-3 0 0,142 88 350 0 0,-69-5-402 0 0,-28-11 186 0 0,23 65 393 0 0,-31-49-166 0 0,41 67-201 0 0,42 42-310 0 0,-75-139 180 0 0,34 40 265 0 0,-25-28-71 0 0,-33-33 14 0 0,-23-37-265 0 0,0 0 24 0 0,0 0 3 0 0,-19 5-1905 0 0,15-5 1299 0 0</inkml:trace>
  <inkml:trace contextRef="#ctx0" brushRef="#br0" timeOffset="5545.7">1378 1431 11232 0 0,'0'0'513'0'0,"0"0"-10"0"0,-1 0-323 0 0,-7 3-160 0 0,0-2-40 0 0,7-1-76 0 0,1 0-3 0 0,0 0 46 0 0,0 0 139 0 0,-4-9 118 0 0,3 2-55 0 0,1-1 0 0 0,0 1 0 0 0,1-1 0 0 0,0 0 0 0 0,0 1 0 0 0,0-1 0 0 0,1 1 0 0 0,0-1 0 0 0,0 1 0 0 0,4-6-149 0 0,-2 2 200 0 0,75-136 2134 0 0,-32 67-1935 0 0,33-28-26 0 0,29-39 295 0 0,51-65-679 0 0,-91 127-1 0 0,83-70 12 0 0,-73 76 119 0 0,2 0 218 0 0,-49 59-189 0 0,-22 17-88 0 0,7-8 6 0 0,-15 10-146 0 0,-2 1-35 0 0,0 0 22 0 0,0 0 11 0 0,0 0 0 0 0,0 0-13 0 0,0 0-8 0 0,0 0-1 0 0,0 0-6 0 0,0 0-29 0 0,0 26-2974 0 0,0-18 1764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38.67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0 8720 0 0,'0'0'197'0'0,"0"0"24"0"0,0 0 19 0 0,0 2-79 0 0,-1 5-68 0 0,-4 10-23 0 0,6-12-15 0 0,24 24 812 0 0,71 6 3173 0 0,-43-16-2586 0 0,44 9-951 0 0,-31-15-41 0 0,45 8 238 0 0,-20-7-236 0 0,57 10 279 0 0,-90-24-910 0 0,-24 3 270 0 0,0-1-1 0 0,0-2 1 0 0,0-1-1 0 0,0-2 0 0 0,9-3-102 0 0,85-4 631 0 0,25-2-752 0 0,87 11 3 0 0,41 5 208 0 0,-159-4-180 0 0,77-9 370 0 0,-62 14-296 0 0,-34-9 0 0 0,-32-1 16 0 0,31-9 310 0 0,35-16-225 0 0,-97 16 308 0 0,-33 17-309 0 0,49-3-168 0 0,-34-9 144 0 0,1 4-132 0 0,9 9-118 0 0,-9 5 278 0 0,-7-2-1604 0 0,-4-2-3337 0 0,-2-2-1283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40.0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 7688 0 0,'0'0'166'0'0,"0"0"29"0"0,0 0 14 0 0,0 0-14 0 0,1-1-115 0 0,2-2-59 0 0,-2 2 33 0 0,-1 1 15 0 0,0 0 47 0 0,0 0 111 0 0,0 0 42 0 0,0 0 10 0 0,0 0 3 0 0,0 0 13 0 0,0 0 8 0 0,0 0 1 0 0,0 0-10 0 0,0 0-39 0 0,0 0-20 0 0,0 0-3 0 0,0 0 0 0 0,0 0 0 0 0,0 0 0 0 0,0 0 0 0 0,0 0-22 0 0,0 0-88 0 0,0 0-40 0 0,0 0-8 0 0,0 0 10 0 0,0 0 50 0 0,5-4 184 0 0,24-1 306 0 0,60 0 952 0 0,-24 14-825 0 0,-23-4-247 0 0,23 10 168 0 0,27 8-544 0 0,-41-12-110 0 0,67 3 644 0 0,-12-9-206 0 0,-29-5-456 0 0,-57-5 0 0 0,0 10 11 0 0,-8-14 306 0 0,-12 9-461 0 0,0 0-16 0 0,0 0 0 0 0,0 0-37 0 0,0 0-159 0 0,0 0-76 0 0,0 0-15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44.56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238 19 5840 0 0,'0'0'132'0'0,"0"0"17"0"0,0 0 11 0 0,-2 0-21 0 0,-26 0-227 0 0,27 0-12 0 0,1 0 1 0 0,-8 0-234 0 0,0 0 239 0 0,-18-5 436 0 0,-65-5 2236 0 0,57 19-3988 0 0,23-6-937 0 0,-9 0 4477 0 0,11-4 1274 0 0,21-4-1963 0 0,35-3-513 0 0,38 3 466 0 0,-7 14-522 0 0,-23-4-117 0 0,84 18 917 0 0,-23-6-778 0 0,-4-3-512 0 0,123 0-60 0 0,-26-19 153 0 0,-45-3-22 0 0,-10 21-526 0 0,-127-12-46 0 0,-17 0 116 0 0,0-1-1 0 0,0 0 1 0 0,1 0 0 0 0,-1-1 0 0 0,0-1-1 0 0,0 1 1 0 0,0-2 0 0 0,4 0 3 0 0,-11 1-378 0 0,0 2 1296 0 0,4 0-1681 0 0,10 1-3453 0 0,-17-1 3106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52:23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1343 8784 0 0,'4'13'418'0'0,"-4"-12"-178"0"0,0-1 7 0 0,0 0-26 0 0,0 0-11 0 0,0 0-2 0 0,0 0-19 0 0,0 0-80 0 0,0 0-39 0 0,0 0-6 0 0,0 0 48 0 0,0 0 200 0 0,0 0 82 0 0,0 0 20 0 0,0 0-8 0 0,0 0-38 0 0,-9 10 655 0 0,-8 25-251 0 0,-2 0 315 0 0,4 6-815 0 0,9-13-8 0 0,16-10-264 0 0,-5 9 311 0 0,26 2-105 0 0,-1-4-180 0 0,37 25 332 0 0,-37-13-436 0 0,-25-32 78 0 0,-4-2 11 0 0,-1-1 49 0 0,0 0-1 0 0,0 0 1 0 0,0 0-1 0 0,0 0 1 0 0,0 0-1 0 0,-1 0 1 0 0,1 0-1 0 0,-1 0 1 0 0,0 0-1 0 0,1 0 1 0 0,-1 0 0 0 0,0-1-1 0 0,0 1 1 0 0,0 0-1 0 0,0-1 1 0 0,0 1-1 0 0,0 0 1 0 0,-1-1-1 0 0,1 0 1 0 0,-1 1-1 0 0,1-1 1 0 0,-1 0-1 0 0,1 1 1 0 0,-1-1-1 0 0,0 0 1 0 0,1 0 0 0 0,-3 0-60 0 0,-4 4 244 0 0,-28 17 19 0 0,6-17-170 0 0,-1-4 24 0 0,31-1-160 0 0,-1 0 1 0 0,1 1-1 0 0,0-1 0 0 0,-1 0 0 0 0,1 1 0 0 0,-1-1 0 0 0,1 0 0 0 0,-1 0 0 0 0,1 0 0 0 0,-1 1 0 0 0,1-1 0 0 0,-1 0 0 0 0,1 0 0 0 0,-1 0 1 0 0,1 0-1 0 0,-1 0 0 0 0,1 0 0 0 0,-1 0 0 0 0,1 0 0 0 0,-1 0 0 0 0,1 0 0 0 0,-1 0 0 0 0,1 0 0 0 0,-1 0 0 0 0,1 0 0 0 0,-1 0 0 0 0,1 0 0 0 0,-1-1 1 0 0,1 1-1 0 0,0 0 0 0 0,-1 0 0 0 0,1-1 0 0 0,-1 1 0 0 0,1 0 0 0 0,-1-1 0 0 0,1 1 0 0 0,0 0 0 0 0,-1-1 0 0 0,1 1 0 0 0,0 0 0 0 0,-1-1 1 0 0,1 1-1 0 0,0-1 0 0 0,0 1 0 0 0,-1-1 0 0 0,1 1 0 0 0,0-1 0 0 0,0 1 0 0 0,0-1 0 0 0,0 1 0 0 0,0-1 0 0 0,0 1 0 0 0,0-1 0 0 0,0 1 0 0 0,0-1 43 0 0,0-4 111 0 0,0-1-472 0 0,0 1-5013 0 0,0-3 472 0 0</inkml:trace>
  <inkml:trace contextRef="#ctx0" brushRef="#br0" timeOffset="1066.357">236 1334 6416 0 0,'0'0'141'0'0,"0"0"23"0"0,0 0 13 0 0,0 0 21 0 0,0 0 36 0 0,0 0 20 0 0,0 0 2 0 0,0 0 0 0 0,0 0 0 0 0,0 0 0 0 0,1 6 546 0 0,9 27 2700 0 0,14-1-908 0 0,-4 1-1898 0 0,-20-32-618 0 0,0-1 2 0 0,7 74 283 0 0,-7-49-257 0 0,14 19 224 0 0,-8-34 430 0 0,-5-9-719 0 0,1 0 0 0 0,0-1-1 0 0,0 1 1 0 0,0 0 0 0 0,0 0-1 0 0,0-1 1 0 0,0 1 0 0 0,0-1-1 0 0,0 0 1 0 0,0 0 0 0 0,0 0-1 0 0,0 0 1 0 0,0 0 0 0 0,0 0-1 0 0,0 0 1 0 0,0 0 0 0 0,0-1-1 0 0,0 1 1 0 0,0-1 0 0 0,0 0-1 0 0,0 0 1 0 0,0 1-1 0 0,0-1 1 0 0,0 0 0 0 0,-1 0-1 0 0,1-1 1 0 0,0 1 0 0 0,-1 0-1 0 0,1-1 1 0 0,-1 1 0 0 0,0-1-1 0 0,1 0-40 0 0,8-4-350 0 0,-4 1 232 0 0,0 0-1 0 0,0-1 1 0 0,-1 1-1 0 0,0-1 1 0 0,0 0-1 0 0,0 0 1 0 0,0-1-1 0 0,-1 0 1 0 0,0 1 0 0 0,0-2 118 0 0,13-21 61 0 0,16-59 98 0 0,-16 32-282 0 0,3-25 123 0 0,-19 27-16 0 0,-2 52 80 0 0,-7 0-48 0 0,1 5-16 0 0,2 2 1 0 0,1 1-1 0 0,0 0 1 0 0,1 0-1 0 0,-1 1 0 0 0,1-1 1 0 0,0 1-1 0 0,0 0 0 0 0,1-1 1 0 0,0 1-1 0 0,1 0 0 0 0,-1 0 1 0 0,1 0-1 0 0,0 1 1 0 0,1-1-1 0 0,0 0 0 0 0,0 0 1 0 0,1 0-1 0 0,-1 1 0 0 0,2-1 1 0 0,-1 0-1 0 0,1 0 0 0 0,1 3 0 0 0,27 184 128 0 0,-21-89-128 0 0,2 36-338 0 0,-6 113 644 0 0,-10-228-336 0 0,5-25-137 0 0,0-1-88 0 0,0 0-29 0 0,0 0 14 0 0,-5-80-4157 0 0,5 55 3085 0 0</inkml:trace>
  <inkml:trace contextRef="#ctx0" brushRef="#br0" timeOffset="1982.292">705 1111 10912 0 0,'0'0'248'0'0,"0"0"34"0"0,0 0 20 0 0,0 0-38 0 0,0 0-158 0 0,0 14 148 0 0,0 15 1155 0 0,-3 13 904 0 0,1 14-265 0 0,-12-7-1939 0 0,-2 42 183 0 0,10-53 43 0 0,6-22-336 0 0,0-16-47 0 0,0 0 90 0 0,0 0 41 0 0,6-5 78 0 0,38-79 202 0 0,-28 28-148 0 0,35-79-61 0 0,-5 41-238 0 0,-15 57 236 0 0,-21 24-40 0 0,-8 12-176 0 0,1 4 62 0 0,7 49 580 0 0,-4-7-43 0 0,-12 32-454 0 0,11-28-81 0 0,-4 58-296 0 0,-4-94 16 0 0,0-9-5602 0 0,3-4 373 0 0</inkml:trace>
  <inkml:trace contextRef="#ctx0" brushRef="#br0" timeOffset="2686.571">1277 404 13504 0 0,'0'0'306'0'0,"0"0"46"0"0,0 0 22 0 0,0 0-49 0 0,1 1-214 0 0,7 34 302 0 0,-2-17 18 0 0,-6 37-407 0 0,-5 24 1975 0 0,4 24-1279 0 0,1 78-453 0 0,6-86-214 0 0,-6 41-53 0 0,-6-99-133 0 0,-10-37-362 0 0,-48-43-1141 0 0,18-11 1271 0 0,20 24 355 0 0,1-3 10 0 0,10 3 162 0 0,14 28-31 0 0,1 2 14 0 0,0-2-8 0 0,20-50 291 0 0,46-2-56 0 0,6 4 48 0 0,3 3 0 0 0,1 3 0 0 0,2 4 0 0 0,44-15-420 0 0,-71 46-134 0 0,-25 13-276 0 0,-20 9-3575 0 0,-6-8 2587 0 0</inkml:trace>
  <inkml:trace contextRef="#ctx0" brushRef="#br0" timeOffset="3274.874">1618 734 13448 0 0,'0'0'298'0'0,"0"0"46"0"0,0 0 24 0 0,0 0-37 0 0,2 0-214 0 0,35 10-103 0 0,27 12-334 0 0,-5 1 662 0 0,-47-8 561 0 0,-9-11-896 0 0,0 1 0 0 0,-1 0 0 0 0,1 1 0 0 0,-1-1 0 0 0,0 0 1 0 0,0 1-1 0 0,-1 0 0 0 0,0-1 0 0 0,0 1 0 0 0,0 0 0 0 0,0-1 0 0 0,-1 1 0 0 0,0 0 0 0 0,0 0 1 0 0,-1 2-8 0 0,1 1 25 0 0,-1-1 0 0 0,0 1 0 0 0,0-1 0 0 0,-1 1 0 0 0,0-1 0 0 0,-1 0 0 0 0,0 0 0 0 0,0 0 0 0 0,-1 0 0 0 0,0 0 0 0 0,0-1 0 0 0,0 1 0 0 0,-1-1 0 0 0,0 0 1 0 0,-5 4-26 0 0,-36 30 969 0 0,38-37-651 0 0,6-3-19 0 0,0-2-91 0 0,-26-7 280 0 0,-3-20 208 0 0,27 24-656 0 0,1-1-1 0 0,0 0 0 0 0,1 1 1 0 0,-1-1-1 0 0,1 0 1 0 0,0 0-1 0 0,0-1 0 0 0,1 1 1 0 0,-1 0-1 0 0,1 0 1 0 0,0-1-1 0 0,1 1 1 0 0,-1-1-1 0 0,1 1 0 0 0,0-1 1 0 0,0 1-1 0 0,1-3-39 0 0,-1 3 5 0 0,5-26-91 0 0,2 8-122 0 0,36-21-28 0 0,-6 43 160 0 0,29-3-164 0 0,1 12-680 0 0,-22-16-1915 0 0,-34 5-1028 0 0,-1-4-1102 0 0</inkml:trace>
  <inkml:trace contextRef="#ctx0" brushRef="#br0" timeOffset="3694.539">2164 526 12496 0 0,'0'0'281'0'0,"0"0"40"0"0,0 0 22 0 0,0 0-39 0 0,0 0-181 0 0,0 0-31 0 0,0 0 4 0 0,0 0 0 0 0,-2 0-16 0 0,-61 41 730 0 0,25-26 394 0 0,-7 35 77 0 0,0 21-346 0 0,25-30-640 0 0,13 49 491 0 0,7-86-754 0 0,1 0 0 0 0,-1 0 0 0 0,1 0 0 0 0,-1 0 0 0 0,1 0 0 0 0,1 0 0 0 0,-1 0 0 0 0,0 0 0 0 0,1 0 0 0 0,0 0 0 0 0,0-1 0 0 0,0 1 0 0 0,0-1 0 0 0,2 2-32 0 0,17 19 128 0 0,-4-7-34 0 0,-4-13-28 0 0,39-8 25 0 0,-47 4-95 0 0,1 0-1 0 0,-1-1 0 0 0,1 0 1 0 0,-1 0-1 0 0,1 0 1 0 0,-1-1-1 0 0,0 0 1 0 0,0 0-1 0 0,1 0 1 0 0,-2-1-1 0 0,1 1 1 0 0,0-1-1 0 0,0-1 0 0 0,-1 1 1 0 0,0 0-1 0 0,4-5 5 0 0,9-4-162 0 0,60-68-1824 0 0,-26-8-1959 0 0,-42 66 2611 0 0,-2-1-8 0 0</inkml:trace>
  <inkml:trace contextRef="#ctx0" brushRef="#br0" timeOffset="4355.396">2383 1 11600 0 0,'0'0'264'0'0,"0"0"34"0"0,0 0 21 0 0,0 1-36 0 0,6 56 45 0 0,-1 94 689 0 0,-1-61-1006 0 0,3 41-11 0 0,-3 49 53 0 0,-5-111 46 0 0,2-60-5 0 0,-2-1-1 0 0,1 0 1 0 0,-1 0 0 0 0,-1 0 0 0 0,1 0 0 0 0,-1 0 0 0 0,-1 0 0 0 0,1-1 0 0 0,-1 1 0 0 0,-1-1 0 0 0,-3 7-94 0 0,-23 12 623 0 0,28-25-611 0 0,0 0 0 0 0,0 0 0 0 0,-1-1 0 0 0,1 1 0 0 0,-1-1 0 0 0,1 0 0 0 0,0 1 1 0 0,-1-1-1 0 0,1 0 0 0 0,-1 0 0 0 0,1-1 0 0 0,-1 1 0 0 0,1 0 0 0 0,0-1 0 0 0,-1 0 1 0 0,1 1-1 0 0,0-1 0 0 0,-1 0 0 0 0,1 0 0 0 0,0 0 0 0 0,0-1 0 0 0,0 1 0 0 0,0 0 1 0 0,0-1-1 0 0,0 1 0 0 0,0-1 0 0 0,1 0 0 0 0,-1 0-12 0 0,-6-5 7 0 0,3 4 17 0 0,2-1 1 0 0,-1 0-1 0 0,0 0 0 0 0,1 0 0 0 0,0 0 0 0 0,0-1 1 0 0,0 1-1 0 0,0-1 0 0 0,1 0 0 0 0,0 0 0 0 0,0 0 1 0 0,0 0-1 0 0,0-1-24 0 0,-17-44 474 0 0,23 15 102 0 0,2 11-272 0 0,1 19-387 0 0,1 0 0 0 0,-1 1 0 0 0,1 0 0 0 0,0 0-1 0 0,0 1 1 0 0,0 0 0 0 0,1 1 0 0 0,-1-1 0 0 0,1 2-1 0 0,-1-1 1 0 0,6 1 83 0 0,26-8 111 0 0,79-18 93 0 0,-18-8-204 0 0,-11 2-97 0 0,-89 33 204 0 0,21 10 489 0 0,-14 4-504 0 0,0 0 0 0 0,-1 0 0 0 0,-1 1 0 0 0,0 0 0 0 0,0 1 1 0 0,-2-1-1 0 0,0 1 0 0 0,-1 0 0 0 0,-1 0 0 0 0,0 0-92 0 0,8 34 263 0 0,-6-33-189 0 0,-3-14-20 0 0,-1 3-108 0 0,0-4-282 0 0,0-2-132 0 0,-1-3-1150 0 0,-3-8-4479 0 0</inkml:trace>
  <inkml:trace contextRef="#ctx0" brushRef="#br0" timeOffset="4624.483">2802 172 17479 0 0,'0'0'384'0'0,"0"0"72"0"0,6 9 24 0 0,-6 1 16 0 0,4-1-400 0 0,1 5-96 0 0,6 0 0 0 0,-6-5 0 0 0,-1 3-128 0 0,2-3-56 0 0,-1 5-8 0 0,6 0 0 0 0,-7-4-1608 0 0,7-1-327 0 0,3-1-65 0 0,2-4-16 0 0</inkml:trace>
  <inkml:trace contextRef="#ctx0" brushRef="#br0" timeOffset="5070.123">3291 240 14368 0 0,'0'0'330'0'0,"0"0"45"0"0,0 0 17 0 0,-1 1-47 0 0,-25 24-187 0 0,1-23 415 0 0,-29 8-547 0 0,-10 34 1806 0 0,15 24-842 0 0,24-17-370 0 0,6-6-454 0 0,19-43-159 0 0,-3 10 107 0 0,2 0 1 0 0,0 0-1 0 0,0 1 1 0 0,1-1-1 0 0,0 0 1 0 0,1 1-1 0 0,2 7-114 0 0,22 26 1155 0 0,-21-42-1119 0 0,0 0 0 0 0,0 0 1 0 0,1 0-1 0 0,0-1 0 0 0,-1 0 0 0 0,1 0 1 0 0,0 0-1 0 0,0 0 0 0 0,1-1 0 0 0,-1 0 0 0 0,0 0 1 0 0,1-1-1 0 0,1 1-36 0 0,7 3 198 0 0,-5-3-112 0 0,1-1 0 0 0,0 0 0 0 0,0-1 0 0 0,-1 0 0 0 0,1 0-1 0 0,0-1 1 0 0,0-1 0 0 0,-1 1 0 0 0,1-1 0 0 0,0-1 0 0 0,-1 0 0 0 0,0 0 0 0 0,0-1-1 0 0,0 0 1 0 0,4-3-86 0 0,34-12 0 0 0,-42 14 0 0 0,3 2-25 0 0,-6 2-106 0 0,-2 1-42 0 0,0 0-10 0 0,0 0-125 0 0,0 0-522 0 0,0 0-236 0 0,-2 1-43 0 0,-7 7-10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48.36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26 5936 0 0,'0'0'169'0'0,"0"0"68"0"0,0 0 139 0 0,0 0 59 0 0,0 0 12 0 0,0 0-38 0 0,0 0-162 0 0,0 0-73 0 0,0 0-12 0 0,0 0 7 0 0,0 0 39 0 0,0 0 15 0 0,0 0 1 0 0,0 0-14 0 0,0 0-55 0 0,0 0-24 0 0,0 0-3 0 0,0 0 38 0 0,0 0 164 0 0,0 0 71 0 0,0 0 14 0 0,0 0-26 0 0,0 0-112 0 0,0 0-49 0 0,0 0-10 0 0,0 0 11 0 0,0 0 58 0 0,0 0 29 0 0,0 0 4 0 0,0 0-26 0 0,0 0-104 0 0,0 0-44 0 0,0 0-8 0 0,0 0-4 0 0,0 0-4 0 0,0 0-2 0 0,0 0 0 0 0,0 0-11 0 0,11-5 72 0 0,125-11 513 0 0,-63 11-941 0 0,17 14 316 0 0,-27-1 77 0 0,69 20-154 0 0,-40-28 0 0 0,-83 1 0 0 0,-4 2-11 0 0,-5-3-44 0 0,0 0-15 0 0,2 0 10 0 0,5 0 37 0 0,-5 0-9 0 0,-2 0 79 0 0,-1 3-149 0 0,-2 6 313 0 0,2-7-3966 0 0,1-2 2685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53.33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110 64 944 0 0,'-72'4'-135'0'0,"47"-8"46"0"0,16 4 169 0 0,7 0 340 0 0,2 0 163 0 0,0 0 31 0 0,0 0 44 0 0,-1 0 6576 0 0,3 0-7666 0 0,65 14 2340 0 0,30 0-815 0 0,14 4-51 0 0,16-6-436 0 0,174-16-148 0 0,-147 0-394 0 0,81-5 170 0 0,183-8 100 0 0,-138 2-8 0 0,-75 1 108 0 0,84-4 149 0 0,-103 9-583 0 0,-34 1 64 0 0,72 17-64 0 0,62-9 104 0 0,-127-10 131 0 0,85-7 13 0 0,-167 11-176 0 0,-38 11 248 0 0,-38-5-251 0 0,-3 0-15 0 0,-8 0-58 0 0,7 0-68 0 0,3 0-16 0 0,-6 5-282 0 0,-33 4-3011 0 0,38-9-1797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54.64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8064 0 0,'0'0'233'0'0,"1"0"-9"0"0,28 9 1515 0 0,-9 0-455 0 0,-19-8-1028 0 0,-1-1-14 0 0,1 1-55 0 0,27 11 548 0 0,-26-11-450 0 0,-2-1 10 0 0,6 4 327 0 0,48 1 1204 0 0,-14 0-1346 0 0,13-2-182 0 0,3-6-218 0 0,35 3 997 0 0,17 13-922 0 0,-78-11 67 0 0,30 1-2590 0 0,-60-2-1598 0 0,-4 3-1196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7:57.08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 10960 0 0,'0'0'322'0'0,"0"0"-7"0"0,0 0-188 0 0,0 0-35 0 0,0 0 4 0 0,0 0 0 0 0,0 0-35 0 0,0 0-145 0 0,0 0-63 0 0,0 0-11 0 0,0 0-2 0 0,0 0 0 0 0,0 0 0 0 0,0 0 0 0 0,0 0 52 0 0,0 0 217 0 0,0 0 92 0 0,0 0 21 0 0,0 0 4 0 0,0 0 13 0 0,0 0 8 0 0,0 0 1 0 0,0 0-10 0 0,0 0-36 0 0,0 0-12 0 0,11-4 373 0 0,55 12 1060 0 0,-5-3-855 0 0,40 4-235 0 0,-2-2-219 0 0,83 27 304 0 0,-74-11-124 0 0,-41-9-494 0 0,45 5 155 0 0,40 16 117 0 0,-80-17-81 0 0,-63-17-167 0 0,0 1 0 0 0,1-1-1 0 0,-1 2 1 0 0,0-1 0 0 0,0 1 0 0 0,0 1 0 0 0,-1-1 0 0 0,1 2 0 0 0,7 4-24 0 0,10 4 23 0 0,18 5 37 0 0,24-5 134 0 0,-23-13-40 0 0,-24 4-82 0 0,5-8-8 0 0,28-18 492 0 0,-52 21-1175 0 0,15-9 798 0 0,-14 3-6186 0 0,-3 7 211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03.007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60 4608 0 0,'0'0'101'0'0,"0"0"22"0"0,0 0 5 0 0,1-1-21 0 0,11-10-74 0 0,0-6 203 0 0,-12 15-99 0 0,36-21 5086 0 0,-34 22-5162 0 0,0 0 0 0 0,0 0 0 0 0,-1 1 0 0 0,1-1 0 0 0,0 1 0 0 0,0-1 0 0 0,0 1 0 0 0,0 0 0 0 0,0 0 0 0 0,0-1 0 0 0,0 2 0 0 0,0-1 0 0 0,0 0 0 0 0,0 0 0 0 0,0 1 0 0 0,0-1 0 0 0,0 1 0 0 0,0-1 0 0 0,0 1 0 0 0,0 0 0 0 0,0 0 1 0 0,-1 0-1 0 0,1 0 0 0 0,0 0-61 0 0,16 6 611 0 0,99 28 481 0 0,18-27 205 0 0,199-12-194 0 0,-176 27-1135 0 0,-70-27 32 0 0,65-1 341 0 0,-47 0-203 0 0,-58 1-20 0 0,-25 4 82 0 0,-1 0-190 0 0,-9-4 1 0 0,23 12-38 0 0,-35-7-47 0 0,-1-1 4 0 0,0 0 6 0 0,0 0-2 0 0,2 0-12 0 0,74 18-345 0 0,14-3 159 0 0,-34 13-4900 0 0,-55-26 504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04.277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19 7656 0 0,'0'0'166'0'0,"0"0"29"0"0,0 0 14 0 0,0 0 13 0 0,0 0 2 0 0,0 0 0 0 0,0 0 0 0 0,0 0-7 0 0,0 0-29 0 0,0 0-17 0 0,0 0-3 0 0,0 0-10 0 0,0 0-39 0 0,0 0-20 0 0,0 0-3 0 0,0 0 0 0 0,0 0 0 0 0,0 0 0 0 0,0 0 0 0 0,0 0 34 0 0,0 0 146 0 0,14 4 1572 0 0,2 1-166 0 0,4-5-732 0 0,43 9-356 0 0,18-23-461 0 0,-25 14 797 0 0,102-8 40 0 0,-97-1-1161 0 0,-26 3 319 0 0,-29 6-75 0 0,-2 0 11 0 0,-1 0-10 0 0,4 0-44 0 0,-2 0-20 0 0,-5 0-44 0 0,0 0-10 0 0,77 4-2023 0 0,-45 1 831 0 0,-14-1-3315 0 0,-16-3 3054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16.360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 20 7224 0 0,'0'0'209'0'0,"0"0"30"0"0,0 0-25 0 0,0 0-12 0 0,0 0-2 0 0,0 0-10 0 0,0 0-39 0 0,0 0-20 0 0,0 0-3 0 0,0 0 12 0 0,0 0 50 0 0,0 0 24 0 0,0 0 2 0 0,0 0 29 0 0,0 0 124 0 0,0-6 299 0 0,-1 3 2591 0 0,1 2-3252 0 0,0 1 0 0 0,0 0 0 0 0,0-1 0 0 0,-1 1 0 0 0,1 0-1 0 0,0-1 1 0 0,0 1 0 0 0,0 0 0 0 0,0-1 0 0 0,1 1 0 0 0,-1 0 0 0 0,0-1 0 0 0,0 1 0 0 0,0 0 0 0 0,0-1 0 0 0,0 1 0 0 0,0 0 0 0 0,0-1-1 0 0,1 1 1 0 0,-1 0 0 0 0,0-1 0 0 0,0 1 0 0 0,0 0 0 0 0,1 0 0 0 0,-1-1 0 0 0,0 1 0 0 0,0 0 0 0 0,1 0 0 0 0,-1-1 0 0 0,0 1 0 0 0,1 0-1 0 0,-1 0 1 0 0,0 0 0 0 0,1 0 0 0 0,-1 0 0 0 0,0-1 0 0 0,1 1 0 0 0,-1 0 0 0 0,0 0 0 0 0,1 0 0 0 0,-1 0 0 0 0,0 0 0 0 0,1 0-1 0 0,-1 0 1 0 0,0 0 0 0 0,1 0 0 0 0,-1 0 0 0 0,0 0 0 0 0,1 1 0 0 0,-1-1 0 0 0,0 0 0 0 0,1 0 0 0 0,-1 0 0 0 0,0 0 0 0 0,1 0 0 0 0,-1 1-1 0 0,0-1 1 0 0,0 0 0 0 0,1 0 0 0 0,-1 1-7 0 0,7-1 36 0 0,162 5 1212 0 0,-131-8-1212 0 0,42 6-40 0 0,43 4-284 0 0,-21 2 568 0 0,-21 0-432 0 0,26-4 304 0 0,-71-1-152 0 0,-21 1 0 0 0,-9-4 0 0 0,3 0 0 0 0,-4 2-19 0 0,-4-3-70 0 0,-1 0-2 0 0,-19 9-73 0 0,17-8-49 0 0,-2 3-1555 0 0,4-4 1224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17.742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14 12528 0 0,'0'0'281'0'0,"0"0"40"0"0,0 0 22 0 0,0 0-39 0 0,0 0-208 0 0,0 0-143 0 0,0 0-45 0 0,0 0-10 0 0,0 0-9 0 0,0-7-174 0 0,2 4 2910 0 0,42 6-2581 0 0,-12 4-45 0 0,34 3 281 0 0,173-1 353 0 0,-83-14-288 0 0,-76 0-292 0 0,1 5-53 0 0,-24-14-13 0 0,-32 5-275 0 0,-26 18 205 0 0,-13 13-149 0 0,13-20 114 0 0,1-2-198 0 0,-5 5-1128 0 0,0 3-2209 0 0,0 2-1119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33.27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54 7344 0 0,'0'0'165'0'0,"0"0"22"0"0,0 0 9 0 0,0 0-39 0 0,0 0-212 0 0,0 0-43 0 0,0 0-21 0 0,0 0-94 0 0,0 0-41 0 0,0 0-8 0 0,0 0 68 0 0,0 0 297 0 0,0 0 126 0 0,0 0 26 0 0,0 0-4 0 0,0 0-49 0 0,0 0-18 0 0,0 0-6 0 0,0 0 40 0 0,-1-1 180 0 0,2-9 3094 0 0,22 4-3498 0 0,-11 4 328 0 0,35-6 598 0 0,10-6 234 0 0,12 11 108 0 0,-12-1-985 0 0,91 7-266 0 0,4-2-11 0 0,-28-6 0 0 0,-89 5 261 0 0,-30-2 55 0 0,-3 0-1549 0 0,1 1-2913 0 0,-3 1 2900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35.44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1 120 6560 0 0,'0'0'149'0'0,"0"0"23"0"0,0 0 11 0 0,5-5 11 0 0,4 4-46 0 0,-8 2-60 0 0,-1-1-6 0 0,5-11 450 0 0,5-26 2405 0 0,-9 36-2686 0 0,-1 1 5 0 0,0 0-22 0 0,0 0-90 0 0,0-2-42 0 0,0-13 99 0 0,0 13-57 0 0,0 2 15 0 0,0 0 1 0 0,0 0 12 0 0,5 6 304 0 0,-4-6-463 0 0,-1 0 0 0 0,1 1 1 0 0,-1-1-1 0 0,0 1 1 0 0,1-1-1 0 0,-1 1 1 0 0,1-1-1 0 0,-1 0 0 0 0,1 1 1 0 0,-1-1-1 0 0,1 0 1 0 0,-1 1-1 0 0,1-1 0 0 0,-1 0 1 0 0,1 0-1 0 0,-1 0 1 0 0,1 1-1 0 0,0-1 1 0 0,-1 0-1 0 0,1 0 0 0 0,-1 0 1 0 0,1 0-1 0 0,0 0 1 0 0,-1 0-1 0 0,1 0 1 0 0,-1 0-1 0 0,1 0 0 0 0,0-1 1 0 0,-1 1-1 0 0,1 0 1 0 0,-1 0-1 0 0,1 0 1 0 0,-1-1-1 0 0,1 1 0 0 0,-1 0 1 0 0,1-1-1 0 0,-1 1 1 0 0,1 0-1 0 0,-1-1 0 0 0,1 1 1 0 0,-1-1-1 0 0,1 1 1 0 0,-1 0-1 0 0,0-1 1 0 0,1 1-14 0 0,0-1 9 0 0,1 0 1 0 0,-1 0 0 0 0,1 1 0 0 0,-1-1-1 0 0,1 1 1 0 0,0-1 0 0 0,-1 1 0 0 0,1 0 0 0 0,0-1-1 0 0,-1 1 1 0 0,1 0 0 0 0,0 0 0 0 0,-1 0-1 0 0,1 0 1 0 0,0 1 0 0 0,-1-1 0 0 0,1 0 0 0 0,0 1-1 0 0,-1-1 1 0 0,1 1 0 0 0,-1 0 0 0 0,1 0-10 0 0,28 3 78 0 0,-8-13 28 0 0,-20 8-93 0 0,0 0 1 0 0,0 0-1 0 0,0 0 0 0 0,0 0 1 0 0,0 1-1 0 0,0-1 0 0 0,1 1 0 0 0,-1-1 1 0 0,0 1-1 0 0,0 0 0 0 0,1-1 1 0 0,-1 1-1 0 0,0 1 0 0 0,1-1 0 0 0,-1 0 1 0 0,0 0-1 0 0,0 1 0 0 0,0-1 1 0 0,2 1-14 0 0,57 5 64 0 0,-21-11-64 0 0,6 0 53 0 0,-26 0-32 0 0,-20 5 33 0 0,8-1 191 0 0,-7 1-258 0 0,1-1 1 0 0,-1 0 0 0 0,0 0-1 0 0,0 0 1 0 0,1 0-1 0 0,-1 0 1 0 0,0 0 0 0 0,0 0-1 0 0,0 0 1 0 0,0-1-1 0 0,-1 1 1 0 0,1 0 0 0 0,0-1-1 0 0,0 1 1 0 0,-1 0-1 0 0,1-1 1 0 0,-1 1 0 0 0,1-1-1 0 0,-1 1 1 0 0,0-1-1 0 0,0 1 1 0 0,1-1 0 0 0,-1 0 12 0 0,0 1-80 0 0,0 1-12 0 0,0 0 16 0 0,0 0 4 0 0,0 0 0 0 0,-5 20-418 0 0,-5 5-118 0 0,9-24 258 0 0,1-1-9 0 0,0 0-29 0 0,0 0-17 0 0,0 0-3 0 0,0 0-16 0 0,0 0-67 0 0,0 0-28 0 0,0 0-7 0 0,0 0-2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52:1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6296 0 0,'0'0'184'0'0,"1"18"3614"0"0,3-5-2746 0 0,1 3 4249 0 0,0 8-4558 0 0,20-1 786 0 0,-25-23-1369 0 0,0 0 0 0 0,13 14 480 0 0,0-10-402 0 0,-12-3-172 0 0,-1-1-2 0 0,0 0 0 0 0,5 5 91 0 0,24 22 513 0 0,-14-10 240 0 0,15 24-463 0 0,14-8 126 0 0,0 6-110 0 0,-3 21 147 0 0,-20-23-521 0 0,22 13 179 0 0,-16-24-107 0 0,20 16-15 0 0,0-2-26 0 0,18 14-108 0 0,8 19 54 0 0,-23-17 0 0 0,-16-27 11 0 0,18 9 42 0 0,-20-17-41 0 0,18 12 48 0 0,-24-14-124 0 0,24 7-216 0 0,22 3 216 0 0,16-3 0 0 0,12 6 0 0 0,-2 3 0 0 0,-27-12 71 0 0,41 1-6 0 0,-5-11-157 0 0,1-4 16 0 0,-51 4 76 0 0,54 1 0 0 0,-25-9 232 0 0,-18-2-141 0 0,-2 2 37 0 0,122 10 397 0 0,-75-11-525 0 0,-57 2 0 0 0,-1-3 0 0 0,12-6 0 0 0,47-20 0 0 0,-25-1 0 0 0,-17 15 0 0 0,102-4 256 0 0,4-24-256 0 0,-55 6 75 0 0,-51 3 50 0 0,-7 5-125 0 0,23-8 64 0 0,73-29 0 0 0,-18 6 61 0 0,-51 14-58 0 0,-18-1-67 0 0,43-9 118 0 0,-66 27-108 0 0,39-9-44 0 0,2-4 44 0 0,114-50 225 0 0,-128 49-222 0 0,-19 7-2 0 0,63-21 266 0 0,42-22-277 0 0,-98 46 0 0 0,56-36 0 0 0,-45 22 0 0 0,-68 39 0 0 0,0-1 0 0 0,-1 0 0 0 0,1-1 0 0 0,-1 0 0 0 0,0-1 0 0 0,-1 1 0 0 0,1-2 0 0 0,-1 1 0 0 0,4-4 0 0 0,8-5 0 0 0,62-45 547 0 0,-40 46-526 0 0,-16 6 43 0 0,-20 2-64 0 0,-1 7 0 0 0,-3 2-29 0 0,-1-3-127 0 0,-6 4-465 0 0,-7 3-306 0 0,12-7 662 0 0,-1 0-58 0 0,-5 5-12 0 0,5-4-22 0 0,-16 3-2575 0 0,-23 4-2193 0 0,24-5 1282 0 0,7-4 1893 0 0</inkml:trace>
  <inkml:trace contextRef="#ctx0" brushRef="#br0" timeOffset="1222.367">5158 0 12528 0 0,'0'0'281'0'0,"0"0"40"0"0,0 0 22 0 0,0 0-39 0 0,0 0-173 0 0,0 0 3 0 0,0 0 24 0 0,0 0 2 0 0,0 0-14 0 0,-11 14 1604 0 0,7 7-63 0 0,4-20-1256 0 0,0-1-38 0 0,1 1-10 0 0,0 2-281 0 0,-1-2-3 0 0,1 1 0 0 0,-1 0 0 0 0,1 0 0 0 0,0-1 1 0 0,0 1-1 0 0,-1-1 0 0 0,1 1 0 0 0,0-1 0 0 0,0 1 0 0 0,1-1 0 0 0,-1 1 1 0 0,0-1-1 0 0,0 0 0 0 0,1 0 0 0 0,-1 0 0 0 0,1 0 0 0 0,-1 0 0 0 0,1 0 1 0 0,-1 0-1 0 0,1 0 0 0 0,0 0 0 0 0,-1-1 0 0 0,1 1 0 0 0,0-1 0 0 0,-1 1 1 0 0,1-1-1 0 0,1 0-99 0 0,24 5 426 0 0,0 4-288 0 0,29 6 204 0 0,-21-2-66 0 0,-9-8-48 0 0,25 4 760 0 0,10-4-796 0 0,-7-1 75 0 0,-52-4-214 0 0,-2 0 11 0 0,0 0 0 0 0,0 0 0 0 0,0 0 0 0 0,0 0 27 0 0,0 0 110 0 0,0 0 45 0 0,0 0 8 0 0,0 8 2 0 0,-15 52 60 0 0,-6-6-240 0 0,-39 96-12 0 0,14-68 64 0 0,35-60-117 0 0,7-13 42 0 0,-11 18 22 0 0,14-26-19 0 0,1-1 24 0 0,-11 14 77 0 0,2-1-157 0 0,9-5 0 0 0,0 22-494 0 0,0-28-8265 0 0,4-6 1053 0 0</inkml:trace>
  <inkml:trace contextRef="#ctx0" brushRef="#br0" timeOffset="8350.175">439 1519 6296 0 0,'0'0'184'0'0,"0"0"117"0"0,0 0 366 0 0,0 0 154 0 0,0 0 38 0 0,0 0-55 0 0,0 0-252 0 0,0 0-111 0 0,0 0-22 0 0,0 0-35 0 0,0 0-134 0 0,0 0-55 0 0,0 0-16 0 0,0 0 31 0 0,0 0 145 0 0,0-8 295 0 0,0 8 2430 0 0,-14 26-628 0 0,13-26-2224 0 0,-1 0-4 0 0,-36 13 544 0 0,26-15-618 0 0,9 3-143 0 0,0 0 0 0 0,1 0-1 0 0,0 1 1 0 0,-1-1 0 0 0,1 1 0 0 0,0-1 0 0 0,0 1 0 0 0,-1 0 0 0 0,1 0 0 0 0,1 0 0 0 0,-1 0 0 0 0,0 0 0 0 0,0 0-1 0 0,1 0 1 0 0,-1 1 0 0 0,1-1 0 0 0,0 0 0 0 0,0 1 0 0 0,0-1 0 0 0,0 1 0 0 0,0 0 0 0 0,0 1-7 0 0,-3 4 26 0 0,-36 13 261 0 0,-8 27 784 0 0,38-44-1029 0 0,-5 8-42 0 0,14-8 0 0 0,-19 49 0 0 0,11-33-1 0 0,8 9-136 0 0,2-28 21 0 0,-1-1 38 0 0,9 15 330 0 0,10 27-61 0 0,-10-49-107 0 0,-7 7-82 0 0,0-1 0 0 0,-1 1 0 0 0,1 0 0 0 0,0-1 0 0 0,0 1 0 0 0,0 0 0 0 0,-1 0 0 0 0,1 0 0 0 0,0 0-1 0 0,0 0 1 0 0,0 0 0 0 0,0 1 0 0 0,-1-1 0 0 0,1 1 0 0 0,0-1 0 0 0,0 1 0 0 0,-1 0 0 0 0,1-1 0 0 0,-1 1 0 0 0,1 0 0 0 0,0 0 0 0 0,-1 0 0 0 0,0 0 0 0 0,1 0 0 0 0,-1 1 0 0 0,0-1 0 0 0,1 1-2 0 0,0-1 0 0 0,49 40 0 0 0,-30-44 0 0 0,26 61-168 0 0,-34-36 168 0 0,-11 13-128 0 0,-2-34 64 0 0,0-1 26 0 0,-16 27 228 0 0,-40 18 66 0 0,20-33-256 0 0,15 3 0 0 0,-13-6 75 0 0,-4-5-22 0 0,13-16-67 0 0,16-8-156 0 0,9 17 74 0 0,0 3 0 0 0,0 0-20 0 0,-6-6-321 0 0,5 4 322 0 0,1 0 0 0 0,-1 1 0 0 0,1-1 0 0 0,0 0 0 0 0,0 0 0 0 0,0 0 0 0 0,0 0 0 0 0,0 0 0 0 0,0 0 0 0 0,1 0 0 0 0,-1 1 0 0 0,0-1 0 0 0,1 0 0 0 0,0 0 0 0 0,-1 0 0 0 0,1 1 0 0 0,0-1 0 0 0,0 0 0 0 0,0 1 0 0 0,0-1 0 0 0,0 1 0 0 0,0-1 0 0 0,0 1-1 0 0,1-1 1 0 0,-1 1 0 0 0,1-1 115 0 0,24-4-3261 0 0,-19-3 1745 0 0,3 0-10 0 0</inkml:trace>
  <inkml:trace contextRef="#ctx0" brushRef="#br0" timeOffset="9186.716">674 1868 7688 0 0,'0'0'166'0'0,"0"0"29"0"0,1-2 14 0 0,11-24 13 0 0,4 18 2528 0 0,16 3-1164 0 0,8 6-538 0 0,1-30-151 0 0,15-20-73 0 0,-51 43-776 0 0,0 0 0 0 0,-1-1 0 0 0,0 1 0 0 0,0-1 0 0 0,0 0 0 0 0,-1-1 0 0 0,0 1 0 0 0,0-1 0 0 0,-1 1 0 0 0,0-1 0 0 0,1-6-48 0 0,-4-34 713 0 0,1 47-613 0 0,0 1-11 0 0,-2 0-1 0 0,-15-9 54 0 0,0-6-78 0 0,7 10-54 0 0,-30 16-10 0 0,3-4 0 0 0,37-7-1 0 0,-1-1-1 0 0,1 1 0 0 0,0 0 0 0 0,-1-1 1 0 0,1 1-1 0 0,-1 0 0 0 0,1 0 0 0 0,-1-1 1 0 0,1 1-1 0 0,-1 0 0 0 0,1 0 0 0 0,0 0 1 0 0,-1 0-1 0 0,0-1 0 0 0,1 1 0 0 0,-1 0 1 0 0,1 0-1 0 0,-1 0 0 0 0,1 0 0 0 0,-1 0 1 0 0,1 0-1 0 0,-1 1 0 0 0,1-1 0 0 0,-1 0 0 0 0,1 0 1 0 0,-1 0-1 0 0,1 0 0 0 0,-1 1 0 0 0,1-1 1 0 0,0 0-1 0 0,-1 0 0 0 0,1 1 0 0 0,-1-1 1 0 0,1 0-1 0 0,-1 1 0 0 0,1-1 0 0 0,0 0 1 0 0,-1 1-1 0 0,1-1 0 0 0,0 0 0 0 0,0 1 1 0 0,-1-1-1 0 0,1 1 0 0 0,0-1 0 0 0,0 1 1 0 0,-1-1-1 0 0,1 1 0 0 0,0-1 0 0 0,0 1 0 0 0,0-1 2 0 0,-40 41 0 0 0,35-33-11 0 0,-1-1 0 0 0,1 1 0 0 0,0 0 0 0 0,1 0-1 0 0,0 1 1 0 0,0-1 0 0 0,1 1 0 0 0,0 0-1 0 0,0 0 1 0 0,1 0 0 0 0,0 0 0 0 0,0 6 11 0 0,-1-1-58 0 0,6 59 558 0 0,9 4 19 0 0,19-14 206 0 0,-15-38-629 0 0,-16-23-87 0 0,1 0-1 0 0,-1 1 1 0 0,1-1-1 0 0,0 0 1 0 0,0 0-1 0 0,0 1 1 0 0,0-1-1 0 0,0 0 1 0 0,0 0-1 0 0,0 0 0 0 0,1 0 1 0 0,-1-1-1 0 0,1 1 1 0 0,0 0-1 0 0,-1-1 1 0 0,1 1-1 0 0,0-1 1 0 0,0 1-1 0 0,0-1 1 0 0,0 1-9 0 0,-1-2 2 0 0,40 18 506 0 0,-4-9-188 0 0,-7-4-96 0 0,21-24 22 0 0,-4 10-172 0 0,-17-3-74 0 0,-24 13-130 0 0,-2 14-160 0 0,-4-14-242 0 0,0 6-791 0 0,0-5-3805 0 0,0-2-492 0 0</inkml:trace>
  <inkml:trace contextRef="#ctx0" brushRef="#br0" timeOffset="19163.737">1164 1650 6072 0 0,'0'-18'289'0'0,"0"18"-121"0"0,-5 3-411 0 0,2-2-3923 0 0,-3 2 13378 0 0,3 5-6204 0 0,4-13-3636 0 0,-1-4 790 0 0,0 8 12 0 0,0 1 2 0 0,0 0 0 0 0,0 0 20 0 0,0 0 84 0 0,0 0 37 0 0,0 0 10 0 0,0 0-42 0 0,1 1-182 0 0,13 43-15 0 0,3-7 169 0 0,-4 44 177 0 0,-17 96 1533 0 0,7-137-950 0 0,-2-39-919 0 0,-1 1-28 0 0,0 23 61 0 0,11-25-198 0 0,30-45 67 0 0,45-100 72 0 0,-29 22-440 0 0,-40 89 128 0 0,-16 29 235 0 0,1 0 0 0 0,0 0 1 0 0,1 0-1 0 0,-1 1 0 0 0,1-1 0 0 0,0 1 0 0 0,0 0 0 0 0,0 0 0 0 0,1 0 0 0 0,-1 0 1 0 0,1 0-1 0 0,0 1 0 0 0,0-1 0 0 0,0 1 0 0 0,1 0 5 0 0,29-23-215 0 0,-24 26 199 0 0,-7 1 18 0 0,-1 0-1 0 0,1-1 0 0 0,-1 1 0 0 0,1 0 0 0 0,-1 0 0 0 0,0 1 0 0 0,1-1 0 0 0,-1 0 1 0 0,0 1-1 0 0,0-1 0 0 0,0 1 0 0 0,0 0 0 0 0,0-1 0 0 0,-1 1 0 0 0,1 0 0 0 0,0 0 1 0 0,-1 0-1 0 0,1 1 0 0 0,-1 0-1 0 0,30 48 618 0 0,0 25-287 0 0,-21-40-142 0 0,0 53 104 0 0,-10-73-224 0 0,5 0 55 0 0,15-40 1198 0 0,21-45-1290 0 0,7-9-32 0 0,-15 41 0 0 0,14-7-441 0 0,-45 43 450 0 0,-1 0 0 0 0,0 0 0 0 0,1 0 0 0 0,-1 1 0 0 0,1-1 0 0 0,-1 1 0 0 0,1-1 0 0 0,-1 1 0 0 0,1-1 0 0 0,-1 1 0 0 0,1 0 0 0 0,0-1 0 0 0,-1 1 0 0 0,1 0 0 0 0,-1 0 0 0 0,1 0 0 0 0,0 0 0 0 0,-1 1 0 0 0,1-1 0 0 0,-1 0 0 0 0,1 1 0 0 0,-1-1 0 0 0,1 1 0 0 0,-1 0 0 0 0,1-1 0 0 0,-1 1 0 0 0,1 0 0 0 0,-1 0 0 0 0,0 0 0 0 0,1 0 0 0 0,-1 0 0 0 0,0 0 0 0 0,1 1-9 0 0,55 53 78 0 0,-22 27 131 0 0,-25-51-136 0 0,-9 26 255 0 0,-8-33 80 0 0,-13 58 595 0 0,17-75-975 0 0,2 17-1853 0 0,1-23 1013 0 0,0-1-202 0 0,1-1-1170 0 0,3-3-4531 0 0</inkml:trace>
  <inkml:trace contextRef="#ctx0" brushRef="#br0" timeOffset="19964.526">2117 1547 10568 0 0,'0'0'233'0'0,"0"0"39"0"0,1-11 372 0 0,4-5-580 0 0,11 14 955 0 0,12-7 53 0 0,55 51 624 0 0,-37-19-1128 0 0,-11-5-256 0 0,6 22 79 0 0,16 41-263 0 0,-17-18-64 0 0,-14-12 51 0 0,-21-2 984 0 0,-5-48-722 0 0,0-1 58 0 0,0 0 11 0 0,-25 19 370 0 0,-1-9-720 0 0,22-9-96 0 0,0-1 0 0 0,0 1 0 0 0,1 0 0 0 0,-1-1 0 0 0,0 0 0 0 0,0 0 0 0 0,0 0 0 0 0,1-1 0 0 0,-1 1 0 0 0,0-1 0 0 0,0 0 0 0 0,1 0 0 0 0,-1 0 0 0 0,0 0 0 0 0,-1-2 0 0 0,-25-5 0 0 0,9 6 11 0 0,-8-15 114 0 0,9 8-287 0 0,13-5 108 0 0,10-11 51 0 0,-1 23-4 0 0,39-29-279 0 0,-15 17 209 0 0,39-14-126 0 0,7-22 139 0 0,-45 51 15 0 0,8-4-342 0 0,-29-3 318 0 0,-6 6 45 0 0,0-1 0 0 0,1 1-1 0 0,-1-1 1 0 0,0 1 0 0 0,1-1 0 0 0,-1 1 0 0 0,0-1-1 0 0,1 1 1 0 0,-1 0 0 0 0,0-1 0 0 0,1 1 0 0 0,-1-1-1 0 0,1 1 1 0 0,-1 0 0 0 0,1-1 0 0 0,-1 1 0 0 0,1 0-1 0 0,-1 0 1 0 0,1-1 0 0 0,-1 1 0 0 0,1 0 0 0 0,-1 0 0 0 0,1 0-1 0 0,-1 0 1 0 0,1 0 0 0 0,-1-1 0 0 0,1 1 0 0 0,0 0-1 0 0,-1 0 1 0 0,1 1 0 0 0,-1-1 0 0 0,1 0 0 0 0,-1 0-1 0 0,1 0 1 0 0,0 0 0 0 0,-1 0 0 0 0,1 0 0 0 0,-1 1-1 0 0,1-1 1 0 0,-1 0 0 0 0,1 1 0 0 0,-1-1 0 0 0,1 0-1 0 0,-1 1 1 0 0,0-1 0 0 0,1 0 0 0 0,-1 1 0 0 0,1-1-1 0 0,-1 1 1 0 0,0-1 0 0 0,1 1 0 0 0,-1-1 0 0 0,0 1-1 0 0,1 0 29 0 0,2 5-1699 0 0,-2-5-4133 0 0</inkml:trace>
  <inkml:trace contextRef="#ctx0" brushRef="#br0" timeOffset="20629.046">2796 1523 15752 0 0,'-1'-1'356'0'0,"-2"-3"184"0"0,5 10-149 0 0,1 7-511 0 0,5 41-296 0 0,-27 95 1032 0 0,15-80 1132 0 0,8-33-440 0 0,5-33-1333 0 0,13-22-531 0 0,-2 20 201 0 0,98-100 3 0 0,-57 32 806 0 0,-18 14 587 0 0,-27 61-745 0 0,26 23 73 0 0,-27-4-161 0 0,-14-20-64 0 0,0 25 231 0 0,-8 71 194 0 0,-3-55-569 0 0,4 35 114 0 0,12-66-392 0 0,-5-16 57 0 0,-1-1-10 0 0,0 0-54 0 0,8 2-832 0 0,-3 1 835 0 0,-5-3 215 0 0,1 0 1 0 0,-1 1 0 0 0,0-1 0 0 0,1 0 0 0 0,-1 0 0 0 0,0 1 0 0 0,1-1-1 0 0,-1 0 1 0 0,1 0 0 0 0,-1 0 0 0 0,0 1 0 0 0,1-1 0 0 0,-1 0-1 0 0,1 0 1 0 0,-1 0 0 0 0,0 0 0 0 0,1 0 0 0 0,-1 0 0 0 0,1 0 0 0 0,-1 0-1 0 0,1 0 1 0 0,-1 0 0 0 0,0 0 0 0 0,1 0 0 0 0,-1 0 0 0 0,1-1 0 0 0,-1 1-1 0 0,1 0 1 0 0,-1 0 0 0 0,0 0 0 0 0,1-1 0 0 0,-1 1 0 0 0,0 0 0 0 0,1 0-1 0 0,-1-1 1 0 0,0 1 0 0 0,1 0 0 0 0,-1-1 0 0 0,0 1 0 0 0,0 0 0 0 0,1-1-1 0 0,-1 1 1 0 0,0 0 0 0 0,0-1 0 0 0,1 1 0 0 0,-1-1 0 0 0,0 1 0 0 0,0-1 65 0 0,24-23-4917 0 0,-12 7 2393 0 0</inkml:trace>
  <inkml:trace contextRef="#ctx0" brushRef="#br0" timeOffset="21407.278">3601 1242 15496 0 0,'0'0'456'0'0,"0"0"-8"0"0,0 6-186 0 0,-4 38 2019 0 0,-6 56-3181 0 0,4-33 336 0 0,-4 160 2150 0 0,-16-99 83 0 0,2-42-1548 0 0,-2-55-705 0 0,25-29 539 0 0,0 0 1 0 0,0 0-1 0 0,-1-1 0 0 0,1 1 0 0 0,0 0 0 0 0,0-1 0 0 0,-1 1 0 0 0,1-1 0 0 0,-1 0 0 0 0,0 1 0 0 0,1-1 0 0 0,-1 0 0 0 0,0 0 0 0 0,0 0 0 0 0,1 0 0 0 0,-1 0 0 0 0,0 0 0 0 0,0-1 1 0 0,0 1-1 0 0,0-1 0 0 0,0 1 0 0 0,0-1 0 0 0,0 0 0 0 0,0 0 0 0 0,0 0 0 0 0,0 0 0 0 0,-1 0 0 0 0,1 0 0 0 0,0 0 0 0 0,0-1 0 0 0,0 1 0 0 0,0-1 0 0 0,0 0 0 0 0,0 0 45 0 0,-34-9 216 0 0,-10-38 1028 0 0,17 19-1066 0 0,25 24-164 0 0,0-1 0 0 0,1 0 0 0 0,0 0 0 0 0,0 0 1 0 0,0 0-1 0 0,1 0 0 0 0,0 0 0 0 0,0-1 0 0 0,0 1 1 0 0,1-1-1 0 0,0 0 0 0 0,0 1 0 0 0,1-1 0 0 0,0 0-14 0 0,10-25 76 0 0,-9 28-76 0 0,1 0-1 0 0,-1 0 0 0 0,1 0 1 0 0,0 0-1 0 0,0 0 1 0 0,1 0-1 0 0,-1 0 0 0 0,1 1 1 0 0,-1-1-1 0 0,1 1 0 0 0,0 0 1 0 0,0 0-1 0 0,1 0 1 0 0,-1 0-1 0 0,1 0 0 0 0,-1 1 1 0 0,4-2 0 0 0,39-28-131 0 0,37 16-16 0 0,-77 13 147 0 0,0 0 0 0 0,0 0 0 0 0,0 1 0 0 0,1 0 0 0 0,-1 0 0 0 0,1 0 0 0 0,-1 1 0 0 0,1 0 0 0 0,0 0 0 0 0,-1 1 0 0 0,1 0 0 0 0,0 0 0 0 0,1 1 0 0 0,89 6-74 0 0,14-11 31 0 0,-9-22 96 0 0,0 15-277 0 0,-25 11 24 0 0,-53-8 62 0 0,-23 7 228 0 0,20 29 534 0 0,-15 54 672 0 0,-12 8-578 0 0,1-50-340 0 0,-15 42 262 0 0,20-77-653 0 0,0-4-51 0 0,0-1-3 0 0,0 0-18 0 0,0 0-91 0 0,0 0-43 0 0,0 0-5 0 0,0 0-25 0 0,-2-2-107 0 0,-1-2-56 0 0,0 0 0 0 0,0-1 0 0 0,0 0-1 0 0,1 1 1 0 0,0-1 0 0 0,0 0 0 0 0,0 0 0 0 0,0 0 0 0 0,1 0-1 0 0,0 0 1 0 0,0-1 0 0 0,1 1 0 0 0,-1 0 0 0 0,1 0 0 0 0,0-1-1 0 0,0 1 1 0 0,1 0 0 0 0,0 0 0 0 0,0-1 0 0 0,1-3 412 0 0,-1-3-1750 0 0,0-15-3475 0 0</inkml:trace>
  <inkml:trace contextRef="#ctx0" brushRef="#br0" timeOffset="21700.106">4250 1247 13944 0 0,'0'0'406'0'0,"0"0"-4"0"0,0 1-258 0 0,-4 71 4429 0 0,-2-32-4116 0 0,1 9-2418 0 0,5-27-2926 0 0,0-11 3097 0 0</inkml:trace>
  <inkml:trace contextRef="#ctx0" brushRef="#br0" timeOffset="22127.627">4684 1428 13104 0 0,'0'0'297'0'0,"0"0"39"0"0,0 0 19 0 0,0 1-34 0 0,0 5-190 0 0,0-4-18 0 0,0-2 14 0 0,0 0 1 0 0,0 0-43 0 0,0 0-180 0 0,0 0-81 0 0,-34-18-29 0 0,22 21 966 0 0,-40 8 2540 0 0,44-9-3110 0 0,-1 1-1 0 0,0 0 0 0 0,1 1 0 0 0,0 0 1 0 0,0 0-1 0 0,0 1 0 0 0,0 0 0 0 0,0 0 0 0 0,1 1-190 0 0,-29 48 0 0 0,10-26 0 0 0,-3 45 0 0 0,18-43 0 0 0,9-21 41 0 0,0-1 0 0 0,1 1 0 0 0,1-1 0 0 0,-1 1 0 0 0,1-1 0 0 0,1 1 0 0 0,-1 0 0 0 0,1-1 0 0 0,1 1 0 0 0,0-1 0 0 0,0 0 0 0 0,0 1 0 0 0,1-1 0 0 0,1 0 0 0 0,-1-1 0 0 0,3 5-41 0 0,-1-7 77 0 0,1 1-1 0 0,0-1 0 0 0,0 1 1 0 0,0-2-1 0 0,0 1 0 0 0,1-1 1 0 0,-1 0-1 0 0,1 0 0 0 0,0-1 1 0 0,0 1-1 0 0,1-2 0 0 0,-1 1 1 0 0,1-1-1 0 0,-1 0 0 0 0,1-1 1 0 0,6 1-77 0 0,38 2 10 0 0,-5-16 108 0 0,-17 8-33 0 0,-11 16-18 0 0,-7-26 79 0 0,3-14 158 0 0,-14 26-256 0 0,2-2-65 0 0,-2 3-7119 0 0,-1 1 346 0 0</inkml:trace>
  <inkml:trace contextRef="#ctx0" brushRef="#br0" timeOffset="23027.036">1576 2498 7488 0 0,'5'-6'968'0'0,"14"31"1084"0"0,-7 3-822 0 0,3 26 540 0 0,1 36 1385 0 0,14 146-27 0 0,-15-105-2397 0 0,-6-77-614 0 0,-8-32-134 0 0,-1-21-39 0 0,1 0-1 0 0,-1 0 1 0 0,0 0-1 0 0,1-1 1 0 0,-1 1-1 0 0,1 0 1 0 0,-1 0-1 0 0,1 0 1 0 0,-1-1-1 0 0,1 1 1 0 0,-1 0-1 0 0,1-1 1 0 0,0 1-1 0 0,0-1 1 0 0,-1 1 0 0 0,1-1-1 0 0,0 1 1 0 0,0-1-1 0 0,-1 1 1 0 0,1-1-1 0 0,0 0 1 0 0,0 1-1 0 0,0-1 1 0 0,0 0-1 0 0,0 0 1 0 0,0 0-1 0 0,-1 1 1 0 0,1-1-1 0 0,0 0 1 0 0,0 0 0 0 0,0 0-1 0 0,0-1 1 0 0,0 1-1 0 0,1 0 57 0 0,0-2-527 0 0,12-24-1712 0 0,-10 14-3569 0 0</inkml:trace>
  <inkml:trace contextRef="#ctx0" brushRef="#br0" timeOffset="23530.614">1755 2526 14896 0 0,'0'0'433'0'0,"0"-2"0"0"0,0-4-205 0 0,0 5 160 0 0,0 1 100 0 0,0 0 21 0 0,1-2-99 0 0,-1 1-442 0 0,1 0-1 0 0,-1 0 1 0 0,1-1 0 0 0,-1 1-1 0 0,1 0 1 0 0,-1 0 0 0 0,1 0 0 0 0,0 0-1 0 0,0 0 1 0 0,0 0 0 0 0,-1 0 0 0 0,1 0-1 0 0,0 0 1 0 0,0 1 0 0 0,0-1-1 0 0,0 0 1 0 0,0 0 0 0 0,1 1 0 0 0,-1-1-1 0 0,0 1 1 0 0,0-1 0 0 0,0 1-1 0 0,0-1 1 0 0,1 1 0 0 0,-1 0 0 0 0,0 0-1 0 0,0 0 1 0 0,1 0 0 0 0,0-1 32 0 0,29-16-668 0 0,0 23 481 0 0,-1-17 329 0 0,11-7 385 0 0,41 23 912 0 0,-33 5-1240 0 0,14 35-125 0 0,-60-43-72 0 0,0 0-1 0 0,0 0 0 0 0,0 1 1 0 0,0 0-1 0 0,-1-1 0 0 0,1 1 0 0 0,-1 0 1 0 0,0 0-1 0 0,1 0 0 0 0,-1 1 0 0 0,-1-1 1 0 0,1 0-1 0 0,0 1 0 0 0,-1-1 1 0 0,0 1-1 0 0,0-1 0 0 0,0 1 0 0 0,0 0 1 0 0,-1 0-1 0 0,1-1 0 0 0,-1 1 0 0 0,0 2-1 0 0,0-5 144 0 0,-4 18 440 0 0,-12 6 498 0 0,-5-12-938 0 0,-19 2-110 0 0,-36-10-322 0 0,25-3 246 0 0,41 7-48 0 0,9-9 74 0 0,1 1 0 0 0,-1 0 0 0 0,0-1 0 0 0,0 1 0 0 0,0 0 0 0 0,1-1 0 0 0,-1 1 0 0 0,0-1 0 0 0,0 1 0 0 0,0-1 0 0 0,0 0-1 0 0,0 1 1 0 0,0-1 0 0 0,0 0 0 0 0,0 1 0 0 0,0-1 0 0 0,0 0 0 0 0,0 0 0 0 0,0 0 0 0 0,0 0 0 0 0,0 0 0 0 0,0 0 0 0 0,0 0-1 0 0,0-1 1 0 0,0 1 0 0 0,0 0 0 0 0,0-1 0 0 0,0 1 0 0 0,0 0 0 0 0,0-1 0 0 0,0 1 0 0 0,1-1 0 0 0,-2 0 16 0 0,-33-4-314 0 0,10 10 218 0 0,24-5 53 0 0,1 0-1 0 0,0 1 0 0 0,-1-1 1 0 0,1 1-1 0 0,0-1 0 0 0,-1 0 1 0 0,1 1-1 0 0,0-1 0 0 0,-1 0 1 0 0,1 0-1 0 0,-1 1 0 0 0,1-1 1 0 0,-1 0-1 0 0,1 0 0 0 0,0 0 1 0 0,-1 1-1 0 0,1-1 0 0 0,-1 0 0 0 0,1 0 1 0 0,-1 0-1 0 0,1 0 0 0 0,-1 0 1 0 0,1 0-1 0 0,-1 0 0 0 0,1 0 1 0 0,-1 0-1 0 0,1 0 0 0 0,-1 0 1 0 0,1-1-1 0 0,-1 1 0 0 0,1 0 1 0 0,-1 0-1 0 0,1 0 0 0 0,-1-1 1 0 0,1 1-1 0 0,0 0 0 0 0,-1 0 1 0 0,1-1-1 0 0,-1 1 0 0 0,1 0 1 0 0,0-1-1 0 0,-1 1 0 0 0,1 0 0 0 0,0-1 1 0 0,-1 1-1 0 0,1-1 0 0 0,0 1 1 0 0,0-1-1 0 0,-1 1 0 0 0,1-1 1 0 0,0 1-1 0 0,0 0 0 0 0,0-1 1 0 0,0 1-1 0 0,0-1 0 0 0,0 1 1 0 0,0-1-1 0 0,0 1 0 0 0,0-1 1 0 0,0 1-1 0 0,0-1 0 0 0,0 1 1 0 0,0-1-1 0 0,0 1 0 0 0,0-1 1 0 0,0 1-1 0 0,0-1 0 0 0,1 1 44 0 0,-1-3 216 0 0,4-13-1466 0 0,0 6-2621 0 0,-3 9-949 0 0</inkml:trace>
  <inkml:trace contextRef="#ctx0" brushRef="#br0" timeOffset="24363.105">2347 2399 11024 0 0,'0'0'248'0'0,"0"0"34"0"0,0 0 22 0 0,0 0-29 0 0,2 1-146 0 0,31 9 761 0 0,13-21-1242 0 0,45 34 865 0 0,-18 22 1359 0 0,-65-41-1806 0 0,-1-1-1 0 0,1 1 1 0 0,-1 1 0 0 0,0-1 0 0 0,0 1 0 0 0,-1 1 0 0 0,1-1-1 0 0,-1 1 1 0 0,0 0 0 0 0,-1 0 0 0 0,1 1 0 0 0,-1 0-1 0 0,-1 0 1 0 0,2 1-66 0 0,-4-2 3 0 0,0-1 0 0 0,0 1-1 0 0,0 0 1 0 0,-1 0 0 0 0,0 0-1 0 0,0-1 1 0 0,0 1 0 0 0,-1 0-1 0 0,0 0 1 0 0,0 0 0 0 0,0 0-1 0 0,-1 0 1 0 0,0 0 0 0 0,-1 5-3 0 0,-5 20-98 0 0,-2-14 12 0 0,2 2 82 0 0,6-16 26 0 0,0 1 1 0 0,0-1 0 0 0,0 1-1 0 0,0-1 1 0 0,-1 1 0 0 0,1-1-1 0 0,-1 0 1 0 0,0 0 0 0 0,0 0-1 0 0,0 0 1 0 0,0 0 0 0 0,-1 0-1 0 0,1-1 1 0 0,-1 1 0 0 0,-2 1-23 0 0,-18 10 359 0 0,-13-11 65 0 0,35-4-415 0 0,0 0-1 0 0,-1-1 1 0 0,0 1-1 0 0,1 0 1 0 0,-1 0-1 0 0,0 0 1 0 0,1 0-1 0 0,-1 0 1 0 0,0 1-1 0 0,0-1 0 0 0,0 0 1 0 0,0 1-1 0 0,1-1 1 0 0,-1 1-1 0 0,0 0 1 0 0,0 0-1 0 0,0 0 1 0 0,0 0-1 0 0,0 0 0 0 0,0 0 1 0 0,-2 0-9 0 0,2 0-2 0 0,-1 0-7 0 0,-1-1-1 0 0,1 1 0 0 0,-1-1 0 0 0,1 0 0 0 0,0 0 0 0 0,-1-1 1 0 0,1 1-1 0 0,0-1 0 0 0,0 0 0 0 0,0 1 0 0 0,0-1 0 0 0,0-1 0 0 0,0 1 1 0 0,1 0-1 0 0,-1-1 0 0 0,1 1 0 0 0,-1-1 0 0 0,1 0 0 0 0,0 0 0 0 0,0 0 1 0 0,-1-3 9 0 0,-9-8-42 0 0,3 5 32 0 0,-11-21-30 0 0,19 28 104 0 0,1 2 8 0 0,-4-10 761 0 0,4 8-825 0 0,0 0 0 0 0,0 0 1 0 0,0 0-1 0 0,1 0 0 0 0,-1 0 0 0 0,1 0 0 0 0,0 1 1 0 0,-1-1-1 0 0,1 0 0 0 0,0 0 0 0 0,0 1 0 0 0,0-1 0 0 0,0 0 1 0 0,0 1-1 0 0,0-1 0 0 0,1 1 0 0 0,-1 0 0 0 0,0-1 0 0 0,1 1 1 0 0,-1 0-1 0 0,1 0 0 0 0,0 0 0 0 0,-1 0 0 0 0,1 0 1 0 0,0 0-1 0 0,0 0 0 0 0,-1 0 0 0 0,1 1 0 0 0,0-1 0 0 0,0 1 1 0 0,0 0-1 0 0,0-1 0 0 0,0 1 0 0 0,0 0 0 0 0,0 0 0 0 0,-1 0 1 0 0,1 0-1 0 0,0 0-8 0 0,59-15 85 0 0,-42 1-33 0 0,-18 13-51 0 0,-1 0 1 0 0,1 0 0 0 0,0 0 0 0 0,0 0 0 0 0,-1 0 0 0 0,1 1 0 0 0,0-1 0 0 0,0 0 0 0 0,0 0 0 0 0,0 1 0 0 0,0-1 0 0 0,0 0 0 0 0,0 1 0 0 0,0-1 0 0 0,0 1 0 0 0,0 0-1 0 0,1-1 1 0 0,-1 1 0 0 0,0 0 0 0 0,0-1 0 0 0,0 1 0 0 0,0 0 0 0 0,1 0 0 0 0,-1 0 0 0 0,0 0 0 0 0,0 0 0 0 0,0 0 0 0 0,1 1 0 0 0,-1-1 0 0 0,0 0 0 0 0,0 1 0 0 0,0-1-1 0 0,0 0 1 0 0,1 1-2 0 0,7 6 0 0 0,-7-5 0 0 0,0 0 0 0 0,0 0 0 0 0,1 0 0 0 0,-1-1 0 0 0,1 1 0 0 0,-1-1 0 0 0,1 0 0 0 0,-1 1 0 0 0,1-1 0 0 0,0-1 0 0 0,0 1 0 0 0,-1 0 0 0 0,1 0 0 0 0,0-1 0 0 0,0 0 0 0 0,0 0 0 0 0,1 1 0 0 0,47-1 64 0 0,-11 5-64 0 0,-38-5-17 0 0,0 0 0 0 0,-1 1-1 0 0,1-1 1 0 0,0 0-1 0 0,-1 1 1 0 0,1 0-1 0 0,-1-1 1 0 0,1 1-1 0 0,-1 0 1 0 0,1 0-1 0 0,-1 0 1 0 0,1-1-1 0 0,-1 2 1 0 0,0-1 0 0 0,0 0-1 0 0,1 0 1 0 0,-1 0-1 0 0,0 1 1 0 0,0-1-1 0 0,0 0 1 0 0,0 1-1 0 0,-1-1 1 0 0,1 1-1 0 0,0-1 1 0 0,-1 1-1 0 0,1-1 1 0 0,0 1-1 0 0,-1 0 1 0 0,0-1 0 0 0,1 1-1 0 0,-1 0 18 0 0,5 23-757 0 0,-4-23-362 0 0,-1-2-2863 0 0,0 0-1226 0 0</inkml:trace>
  <inkml:trace contextRef="#ctx0" brushRef="#br0" timeOffset="25085.148">2867 2512 13072 0 0,'0'0'297'0'0,"0"0"39"0"0,0 0 19 0 0,0 0-34 0 0,1-1-210 0 0,2-2-78 0 0,-2 2 74 0 0,13 1 270 0 0,6 0-366 0 0,-13 15-174 0 0,8 75 995 0 0,-1 9-105 0 0,8-4-240 0 0,-13-45-47 0 0,2-91 3 0 0,-9-45-86 0 0,-8 23-261 0 0,0 17-96 0 0,1-11 83 0 0,16 21-19 0 0,-2 13 117 0 0,8 12-117 0 0,-8 6-64 0 0,37-12 0 0 0,26 25-80 0 0,-17-3 80 0 0,-41 4 224 0 0,-11-8-170 0 0,7 15-237 0 0,-5-9-3981 0 0,-5-7-1230 0 0</inkml:trace>
  <inkml:trace contextRef="#ctx0" brushRef="#br0" timeOffset="25686.633">3638 2435 13552 0 0,'-10'-22'994'0'0,"-21"17"557"0"0,29 4-1622 0 0,-41 1 7 0 0,41 0 118 0 0,1 2 10 0 0,-12 8 2 0 0,-17 29 459 0 0,23 6-399 0 0,7-42-126 0 0,0 1 1 0 0,0 0-1 0 0,0-1 1 0 0,1 1-1 0 0,-1 0 1 0 0,1-1-1 0 0,0 1 1 0 0,0-1-1 0 0,0 1 1 0 0,0-1-1 0 0,1 0 1 0 0,-1 1-1 0 0,1-1 1 0 0,0 0-1 0 0,0 0 1 0 0,0 0-1 0 0,0 0 1 0 0,1-1-1 0 0,-1 1 1 0 0,1 0-1 0 0,1 0 0 0 0,23 29-98 0 0,17 0 44 0 0,3 6 54 0 0,-43-35 0 0 0,0 0 0 0 0,0 1 0 0 0,0-1 0 0 0,0 1 0 0 0,-1 0 0 0 0,0 0 0 0 0,1 0 0 0 0,-2 1 0 0 0,1-1 0 0 0,0 1 0 0 0,-1 0 0 0 0,0 0 0 0 0,0 0 0 0 0,1 2 0 0 0,22 25 0 0 0,-25-31 53 0 0,1 1-1 0 0,-1 0 0 0 0,0-1 0 0 0,1 1 0 0 0,-1-1 0 0 0,0 1 1 0 0,0 0-1 0 0,0-1 0 0 0,0 1 0 0 0,0 0 0 0 0,0-1 0 0 0,-1 1 1 0 0,1 0-1 0 0,0-1 0 0 0,-1 1 0 0 0,1-1 0 0 0,-1 1 0 0 0,0-1 1 0 0,0 1-1 0 0,1-1 0 0 0,-1 1 0 0 0,0-1 0 0 0,0 0 0 0 0,0 1 1 0 0,0-1-1 0 0,-1 0 0 0 0,1 0 0 0 0,0 0 0 0 0,0 0 0 0 0,-1 0 0 0 0,1 0 1 0 0,-1 0-1 0 0,1 0 0 0 0,-1-1 0 0 0,1 1 0 0 0,-1 0 0 0 0,1-1 1 0 0,-1 0-1 0 0,1 1 0 0 0,-1-1 0 0 0,0 0-52 0 0,-30 2 126 0 0,7 4 168 0 0,-76 8 491 0 0,32-9-1042 0 0,67-5 155 0 0,1-1 0 0 0,0 1 0 0 0,-1 0-1 0 0,1-1 1 0 0,-1 1 0 0 0,1-1 0 0 0,0 1 0 0 0,-1-1 0 0 0,1 0-1 0 0,0 1 1 0 0,0-1 0 0 0,0 0 0 0 0,-1 0 0 0 0,1 0 0 0 0,0 0 0 0 0,0 0-1 0 0,0 0 1 0 0,1 0 0 0 0,-1-1 0 0 0,0 1 0 0 0,0 0 0 0 0,0 0-1 0 0,1-1 1 0 0,-1 1 0 0 0,1 0 0 0 0,-1-1 0 0 0,1 1 0 0 0,0 0 0 0 0,-1-1-1 0 0,1 1 1 0 0,0-1 0 0 0,0 1 0 0 0,0-1 0 0 0,0 1 0 0 0,0-1-1 0 0,0 1 1 0 0,1 0 0 0 0,-1-1 0 0 0,0 1 0 0 0,1-1 0 0 0,-1 1-1 0 0,1 0 1 0 0,-1-1 0 0 0,1 1 0 0 0,0 0 0 0 0,-1 0 0 0 0,1-1 0 0 0,0 1-1 0 0,0 0 1 0 0,0-1 102 0 0,7-10-3652 0 0,-2-6-1082 0 0</inkml:trace>
  <inkml:trace contextRef="#ctx0" brushRef="#br0" timeOffset="26033.401">3975 2458 14864 0 0,'0'0'433'0'0,"0"0"0"0"0,-1 2-277 0 0,-8 12-37 0 0,8-13 405 0 0,1-1 174 0 0,0 0 34 0 0,0 0-100 0 0,0 1-446 0 0,-11 30-932 0 0,7 14 590 0 0,8 87 2600 0 0,-4-78-2102 0 0,0-53-432 0 0,0-1 0 0 0,0 0-48 0 0,8 13-923 0 0,-8-13 1007 0 0,0-1-1 0 0,0 1 1 0 0,0 0 0 0 0,0 0-1 0 0,0 0 1 0 0,1 0 0 0 0,-1 0-1 0 0,0-1 1 0 0,0 1 0 0 0,0 0-1 0 0,1 0 1 0 0,-1 0 0 0 0,0 0-1 0 0,0 0 1 0 0,0 0 0 0 0,0 0-1 0 0,1 0 1 0 0,-1 0 0 0 0,0 0-1 0 0,0 0 1 0 0,1-1-1 0 0,-1 1 1 0 0,0 0 0 0 0,0 0-1 0 0,0 1 1 0 0,1-1 0 0 0,-1 0-1 0 0,0 0 1 0 0,0 0 0 0 0,0 0-1 0 0,1 0 1 0 0,-1 0 0 0 0,0 0-1 0 0,0 0 1 0 0,0 0 0 0 0,1 0-1 0 0,-1 0 1 0 0,0 1 0 0 0,0-1-1 0 0,0 0 1 0 0,0 0 0 0 0,0 0-1 0 0,1 0 1 0 0,-1 0-1 0 0,0 1 1 0 0,0-1 54 0 0,11-37-3889 0 0,-7 10 1892 0 0</inkml:trace>
  <inkml:trace contextRef="#ctx0" brushRef="#br0" timeOffset="26301.089">4000 2144 18887 0 0,'0'0'430'0'0,"0"0"55"0"0,0 0 30 0 0,0 0-50 0 0,0 3-305 0 0,3 81-396 0 0,-2-70-2355 0 0,15-5-148 0 0,-2-1-869 0 0,-8-4 2328 0 0</inkml:trace>
  <inkml:trace contextRef="#ctx0" brushRef="#br0" timeOffset="27010.614">4204 2390 14368 0 0,'0'0'330'0'0,"0"0"45"0"0,0 0 17 0 0,0 0-47 0 0,0 0-198 0 0,0 0 1 0 0,5-8-33 0 0,0 15-3 0 0,-1 0 0 0 0,-1 1 1 0 0,1-1-1 0 0,-1 1 0 0 0,-1 0 1 0 0,1-1-1 0 0,-1 1 0 0 0,-1 0 1 0 0,0 0-1 0 0,0 1 0 0 0,0 5-112 0 0,21 113 2412 0 0,-18-75-1994 0 0,1-15-192 0 0,6 9 238 0 0,-7-40-350 0 0,-4-6-112 0 0,0 1 0 0 0,1-1 0 0 0,-1 0 0 0 0,0 1 0 0 0,1-1 0 0 0,-1 0 0 0 0,0 0 0 0 0,1 0 0 0 0,-1 1 0 0 0,1-1 0 0 0,-1 0 0 0 0,0 0 1 0 0,1 0-1 0 0,-1 0 0 0 0,1 0 0 0 0,-1 0 0 0 0,0 0 0 0 0,1 1 0 0 0,-1-1 0 0 0,1-1 0 0 0,-1 1 0 0 0,1 0 0 0 0,-1 0 0 0 0,0 0 0 0 0,1 0 0 0 0,-1 0 0 0 0,1 0 1 0 0,-1 0-1 0 0,1-1 0 0 0,-1 1 0 0 0,0 0 0 0 0,1 0 0 0 0,-1 0 0 0 0,0-1 0 0 0,1 1 0 0 0,-1 0 0 0 0,0-1 0 0 0,1 1 0 0 0,-1 0 0 0 0,0-1 0 0 0,0 1 0 0 0,1 0 1 0 0,-1-1-1 0 0,0 1 0 0 0,0 0 0 0 0,0-1 0 0 0,1 1 0 0 0,-1-1 0 0 0,0 1 0 0 0,0 0 0 0 0,0-1 0 0 0,0 1 0 0 0,0-1 0 0 0,0 1 0 0 0,0-1 0 0 0,0 1 0 0 0,0 0 1 0 0,0-1-1 0 0,0 1 0 0 0,0-1 0 0 0,0 1 0 0 0,-1-1-2 0 0,2 0 18 0 0,17-33 149 0 0,70-112 118 0 0,-67 118-285 0 0,4-22 200 0 0,-10 37-24 0 0,21-15-160 0 0,-4 28-16 0 0,-18 10 0 0 0,12 48 318 0 0,-7 2-156 0 0,-8 52 918 0 0,-7-34-328 0 0,-8-51-634 0 0,4 16-560 0 0,0-41-256 0 0,0-2-212 0 0,0 0-38 0 0</inkml:trace>
  <inkml:trace contextRef="#ctx0" brushRef="#br0" timeOffset="28111.049">5050 2616 12528 0 0,'0'0'281'0'0,"0"0"40"0"0,0 0 22 0 0,11 9 80 0 0,-6-5-423 0 0,10 0-32 0 0,0 10-624 0 0,-10-8 442 0 0,0-3 232 0 0,11 24 1776 0 0,-15-25-1330 0 0,-1-2-14 0 0,0 0-2 0 0,20 3 446 0 0,11 20-709 0 0,9-37-174 0 0,-20-1 61 0 0,-17 13-37 0 0,-1 1 1 0 0,1-1-1 0 0,-1 0 0 0 0,0 0 1 0 0,0 0-1 0 0,1 0 1 0 0,-1 0-1 0 0,0 0 0 0 0,-1-1 1 0 0,1 1-1 0 0,0-1 0 0 0,-1 1 1 0 0,1-1-1 0 0,-1 1 1 0 0,0-1-1 0 0,0 0 0 0 0,0 0 1 0 0,0 0-1 0 0,0-1-35 0 0,5-55 1223 0 0,-22 6-361 0 0,-30-11-443 0 0,10 39-352 0 0,13-8-57 0 0,17 26 1 0 0,0 11 32 0 0,-4-5-33 0 0,8 2-89 0 0,0 0-1 0 0,0 0 0 0 0,0 0 0 0 0,0 0 1 0 0,0 0-1 0 0,0 1 0 0 0,0-1 1 0 0,0 1-1 0 0,0-1 0 0 0,1 1 0 0 0,-1 0 1 0 0,1 0-1 0 0,-1 0 0 0 0,1-1 1 0 0,0 1-1 0 0,-1 0 0 0 0,1 1 0 0 0,0-1 1 0 0,0 0-1 0 0,1 0 0 0 0,-1 0 1 0 0,0 1-1 0 0,1-1 0 0 0,-1 0 80 0 0,-8 76-568 0 0,9-40 167 0 0,6-14-357 0 0,8 30-2201 0 0,-9-39-2185 0 0</inkml:trace>
  <inkml:trace contextRef="#ctx0" brushRef="#br0" timeOffset="29048.544">5269 2385 14744 0 0,'-3'13'2055'0'0,"2"-12"-1941"0"0,1-1-164 0 0,-10 13-311 0 0,8-9 466 0 0,1 0 1 0 0,-1 0-1 0 0,1 1 0 0 0,-1-1 0 0 0,1 0 0 0 0,0 0 1 0 0,1 1-1 0 0,-1-1 0 0 0,1 0 0 0 0,0 1 0 0 0,0-1 0 0 0,0 0 1 0 0,1 2-106 0 0,-1 5 713 0 0,19 55 629 0 0,-3-26-1044 0 0,31 58-323 0 0,-6 45-814 0 0,-35-21 847 0 0,-29-34 638 0 0,-5-54-636 0 0,11-21-10 0 0,-80 23-1024 0 0,16-27 1155 0 0,66-9 10 0 0,-40-4 435 0 0,38-4-952 0 0,17 6 312 0 0,9-15-66 0 0,59-59 186 0 0,19-22 10 0 0,4-15-66 0 0,-9 19-12 0 0,219-221-728 0 0,-236 249-62 0 0,-24 20-3731 0 0,-10 6-1187 0 0</inkml:trace>
  <inkml:trace contextRef="#ctx0" brushRef="#br0" timeOffset="36578.038">76 176 4952 0 0,'0'0'108'0'0,"0"0"17"0"0,0 0 11 0 0,0 0-28 0 0,0 0-145 0 0,-1-10-1498 0 0,1 9 587 0 0,-7-6 8347 0 0,6 7-7229 0 0,1 0-8 0 0,-2 1-29 0 0,-5 2-66 0 0,5-3 135 0 0,2 0 52 0 0,0 0 2 0 0,0 0-27 0 0,0 0-110 0 0,0 0-45 0 0,0 0-8 0 0,0 0-2 0 0,-2 0 0 0 0,-21 9-15 0 0,22-8-97 0 0,1-1 96 0 0,0 0 60 0 0,0 0-1 0 0,0 0-3 0 0,0 0-7 0 0,0 0-26 0 0,0 0-7 0 0,-1 1-11 0 0,-3 24 1059 0 0,4-23-1037 0 0,0-2-3 0 0,10 11 712 0 0,-9-10-679 0 0,-1-1-28 0 0,0 0-11 0 0,0 0-2 0 0,0 1-11 0 0,0 2-32 0 0,0-2 33 0 0,16 14 431 0 0,-2 5-186 0 0,-13-18-202 0 0,0 3 27 0 0,16 12 61 0 0,-15-16-112 0 0,23 21 455 0 0,-5 1 288 0 0,-10-6-714 0 0,16 16 172 0 0,-6-11 188 0 0,-18-16-452 0 0,13 19 246 0 0,-12-21-272 0 0,-2-3-61 0 0,-1-1-14 0 0,0 0-23 0 0,0 0 12 0 0,0 0 6 0 0,0 0 4 0 0,0 0 18 0 0,1 1 19 0 0,2 2 32 0 0,-2-3-37 0 0,-1 0-12 0 0,0 0 0 0 0,0 0-13 0 0,0 0-60 0 0,0 0-41 0 0,0 0-7 0 0,0 0-7 0 0,0 0-7 0 0,0 0-1 0 0,0 0 0 0 0,0 0-8 0 0,0 0-31 0 0,0 0-11 0 0,0 0-4 0 0,0 0-4 0 0,0 0-4 0 0,0 0-2 0 0,0 0 0 0 0,0 0 24 0 0,0 0 100 0 0,0 0 41 0 0,0 0 10 0 0,11-11 1 0 0,9 1 74 0 0,7 11-2063 0 0,-21 5 1488 0 0,-4-4-3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36.64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69 3792 0 0,'0'0'108'0'0,"0"0"21"0"0,0 0 26 0 0,0 0 5 0 0,0 0 0 0 0,0 0-5 0 0,0 0-22 0 0,0 0-5 0 0,0 0 0 0 0,0 0 53 0 0,0 0 223 0 0,0 0 92 0 0,0 0 16 0 0,0 0 5 0 0,0 0-3 0 0,0 0-2 0 0,0 0 0 0 0,0 0-18 0 0,0 0-72 0 0,0 0-36 0 0,0 0-8 0 0,0 0 3 0 0,0 0 23 0 0,0 0 11 0 0,0 0 1 0 0,0 0-10 0 0,0 0-38 0 0,0 0-14 0 0,0 0-2 0 0,1 0-47 0 0,18 16-170 0 0,-18-14-123 0 0,6-3 52 0 0,1-11 20 0 0,23-3 356 0 0,0 6 152 0 0,-28 11-558 0 0,0-1 0 0 0,1 0 1 0 0,-1 0-1 0 0,0 0 1 0 0,0 0-1 0 0,0-1 1 0 0,1 1-1 0 0,-1-1 0 0 0,0 0 1 0 0,1 0-1 0 0,-1 0 1 0 0,0 0-1 0 0,1-1 1 0 0,-1 1-1 0 0,0-1 0 0 0,0 0 1 0 0,0 0-1 0 0,1 0 1 0 0,-1 0-1 0 0,0-1 1 0 0,0 1-1 0 0,-1-1 1 0 0,1 1-35 0 0,69-13 0 0 0,-16 10 0 0 0,5-1 293 0 0,-25-2-282 0 0,-31 1-18 0 0,-5 6 6 0 0,0 0-1 0 0,0-1 1 0 0,0 1 0 0 0,0-1 0 0 0,0 1 0 0 0,0 0 0 0 0,0-1-1 0 0,0 1 1 0 0,0 0 0 0 0,0-1 0 0 0,0 1 0 0 0,0 0 0 0 0,0-1-1 0 0,1 1 1 0 0,-1 0 0 0 0,0 0 0 0 0,0-1 0 0 0,0 1 0 0 0,1 0-1 0 0,-1-1 1 0 0,0 1 0 0 0,0 0 0 0 0,1 0 0 0 0,-1 0 0 0 0,0-1-1 0 0,0 1 1 0 0,1 0 0 0 0,-1 0 0 0 0,0 0 0 0 0,1 0 0 0 0,-1-1 0 0 0,0 1-1 0 0,1 0 1 0 0,-1 0 0 0 0,0 0 0 0 0,1 0 0 0 0,-1 0 0 0 0,0 0-1 0 0,1 0 1 0 0,-1 0 0 0 0,0 0 0 0 0,1 0 0 0 0,-1 0 0 0 0,0 0-1 0 0,1 0 1 0 0,-1 0 0 0 0,0 1 0 0 0,1-1 0 0 0,-1 0 0 0 0,0 0-1 0 0,1 0 1 0 0,-1 0 0 0 0,0 1 0 0 0,1-1 0 0 0,-1 0 0 0 0,0 0-1 0 0,0 0 1 0 0,1 1 0 0 0,-1-1 0 0 0,0 0 0 0 0,0 1 0 0 0,0-1 0 0 0,1 0 1 0 0,8 14-16 0 0,-8-8 32 0 0,-1-4 32 0 0,0-2-110 0 0,0 0-19 0 0,0 17-3 0 0,0-15 31 0 0,0-2 10 0 0,-24 3-3946 0 0,22-2-363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39.46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26 9072 0 0,'0'0'200'0'0,"0"0"33"0"0,0 0 15 0 0,1-1-36 0 0,32-23 36 0 0,-32 23-53 0 0,-1 1-3 0 0,19 0 897 0 0,65 8 1438 0 0,-9-3-2391 0 0,-8-8-72 0 0,29-2 53 0 0,-18 1 75 0 0,-6 3 67 0 0,-26 15-467 0 0,-38-10 209 0 0,9-3-64 0 0,2 10-1459 0 0,-18-10 1300 0 0,-1-1 81 0 0,0 0 40 0 0,5 15-563 0 0,-5-12 504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1:38:40.50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92 10104 0 0,'0'0'230'0'0,"0"0"30"0"0,0 0 19 0 0,11-5-127 0 0,13-8 840 0 0,-7 8-191 0 0,54 0 1157 0 0,10 2-817 0 0,-15 6-1061 0 0,72-6 123 0 0,-36-12-203 0 0,-4-13 0 0 0,15 11 0 0 0,-34 21 0 0 0,-38 10 0 0 0,-25-14 74 0 0,-9-4 1421 0 0,-15 15-1320 0 0,-17 15-632 0 0,-1 2-1917 0 0,8-12 1107 0 0,2-2-11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8:36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16060 7497 1032,'12'-7'903,"-12"7"-129,0 0 0,0 0-129,0 0-129,0 0 0,0 0 129,0 0 0,0 0-129,0 0 0,0 0-258,0 0 258,0 0-258,0 0 129,0 0-258,0 0 0,0 0 0,0 0-129,0 0 0,0 0 0,0 0 0,0 0 0,0 0 129,0 0-129,0 0 0,0 6 129,0-6 129,0 0-129,0 16 129,0-16 0,-3 24 129,-4-10-129,-2 9 0,-1 0 258,0 5-258,-4 2 0,3 1 129,-3-1-258,3 0-129,-1-2 129,-2-2-129,4-4 0,-3-3 0,3-6 129,1-3-129,9-10 129,-18 14 129,18-14 129,0 0-258,-11 2 0,11-2 0,0 0-129,0-12 129,0 12-129,1-26 0,3 12-258,4-6 258,-3-2-258,4-2 258,-2 2-129,0-3 129,-2 1-258,4 3 129,-5-1 0,2 3 129,0 5-129,-1-1 129,3 1 0,-8 14-129,13-18 129,-13 18-129,18-17 0,-18 17 129,18-12-258,-6 5 258,0 0-129,-12 7 129,20-11 0,-20 11 0,15-3 0,-15 3 0,0 0 0,0 0-129,11-6 0,-11 6 129,0 0-129,0 0 129,7 9-129,-7-9 129,7 20 0,1-5 0,2-2 0,1 3 0,0 2 129,4-2-129,-1 4 0,0-1 129,-1 2 0,0 1 0,-4-2 0,1-2-129,1 1 258,-1 0-516,-3-2 516,-1-2-258,-6-15 129,14 20-129,-14-20 129,8 12 0,-8-12 129,0 0 387,0 0-258,0 0 258,0 0-258,0-8 129,0-6 129,2-1-258,1-7-258,5-2 129,0-6-258,3-1 129,0-1-129,5 3 129,-2-3-129,3 1 0,-3-1 129,4 6 0,-3 0-129,-1 2 0,-1 4 0,0 0 0,-2 2 129,-1 5-258,-10 13 129,12-12 0,-12 12-129,0 0 0,11-10-129,-11 10-129,0 0-129,0 0-903,0 13-2451,0 1-387,0-14-129</inkml:trace>
  <inkml:trace contextRef="#ctx0" brushRef="#br0" timeOffset="1120.062">16565 7578 1032,'0'0'1419,"-2"7"-258,2-7 0,0 17-387,0-5-258,0 2 258,0 6-258,0 3-129,0 4 129,-3 1-258,-2 2 129,-1-2-129,-1 1 0,-2-1-129,1-2-129,2-7 258,0-2-258,6-17 258,-7 18 129,7-18 258,0 0-387,0 0 387,0-7-258,0-7 129,4-1-129,0-5-129,2-2 0,-1 0-129,1-2 0,-2 0-129,3-2 129,0 3-129,-1-1 0,2 1 0,2-2 0,4 1-129,2 0 0,2 2 258,3 1-129,1 1-129,2 3 129,1 0 129,1 5-258,-2 0 258,2 4-129,-2 5 0,-2 3-129,1 0 129,-5 2-129,2 3-129,-5 2 129,-1 2 0,-14-9 129,20 16 0,-20-16 0,8 14 129,-8-14 0,0 16 129,0-16 0,-14 16-129,3-6 129,-7-2 0,-2 4 129,-7-4-258,0 4 129,-3-5-129,0 3 129,-4-2-129,3-2 0,0 1-129,2-2 0,3 2-258,4-7-129,7 7-903,-1-7-903,16 0-1677,0 0-645</inkml:trace>
  <inkml:trace contextRef="#ctx0" brushRef="#br0" timeOffset="2544.145">15995 8332 129,'0'0'2838,"0"0"-645,0 0-2064,0 0 258,0 0 0,0 0 387,10-5 0,-10 5 0,0 0 129,0 0 0,0 0-129,0 0-258,0 0 0,0 9-258,0-9 0,0 22 0,0-6 0,-2 3-129,-4 6 129,1 4 129,-4 1-129,1 7-129,-5-3 258,-1 4-258,-2-4 258,0 3-258,0-4 0,-1-4-129,0-2 129,0-9-129,2-2 129,6-6 0,9-10-258,-16 3 129,13-11 0,3-7 0,6-9 0,4-7 0,2-2-258,3-4 258,1-4 0,2 3-129,0 1 0,-1 1-129,-1 6 0,-2 2 129,-1 4 0,-1 3 0,-2 7 129,-2 2 0,-8 12 0,12-17 0,-12 17 0,0 0-129,14 0 258,-14 0-129,0 0 0,11 14 129,-7-3 0,0 5 0,-1-1 129,3 4 0,-2 3-258,2 4 129,1 1 0,0 2 0,0-1 0,0 0-129,2-2 258,-1 1-129,1-5 0,-2-1 0,1-9 129,0 1 0,-8-13 129,11 11 129,-11-11 258,0 0-387,10-9 258,-10 9-258,5-29 129,-2 9-129,-1-7-387,1-4 0,-1-4-129,3 0 129,0-1-129,3-5 129,-1 3-129,5 1 0,1 6 129,0-1 0,3 5 0,-2-1-129,2 8 0,-5 2-258,4 12-258,-15 6-774,19-6-1290,-12 12-1677,-7-6-387,4 24 0</inkml:trace>
  <inkml:trace contextRef="#ctx0" brushRef="#br0" timeOffset="3476.198">16549 8364 516,'0'0'1806,"0"0"-129,5 12 0,-5-12-129,0 26-387,-3-6-258,2 4 0,-5 2-129,4 8-258,-3-4 0,3 6-129,-2-5 258,2 3-387,-2-5 258,3-2-387,-1-6 129,2-4 0,0-17 129,0 18 258,0-18-129,0 0 0,0 0 0,0-9-258,0-7 129,0-1-129,0-4-258,0-8 0,1 1-129,-1-6 129,0 1 0,0-1 0,0-1-129,0 2 129,0 2-129,2 3 0,3 0 129,0 2-129,4 4 129,1 4 0,3 4-129,4 3 129,3 1 0,3 2 0,2 6 0,3 2-129,0 0 129,0 7 0,2 0-129,-3 3 129,-4 2 0,-3 3 0,0 0 0,-5 1 0,-2-2 129,-6 4 0,-3-5 129,-3 4 0,-3-3 129,-7 5 0,-8-7 129,-1 2-129,-9 1 0,-2 0 129,-10-2-258,5 0 129,-6 0 0,3-1-258,-2-1 0,4-2-645,12 2-2064,0-2-1935,4-9-129,7 0-645</inkml:trace>
  <inkml:trace contextRef="#ctx0" brushRef="#br0" timeOffset="5627.321">14597 10096 129,'0'0'1290,"0"0"-129,0 0 387,0 0-387,0 0 258,0 0-645,0 0-645,0 0 0,0 0-258,0 0 0,0 0 0,0 0 258,0 0 0,0 0 258,0 0-129,0 0 0,0 0-129,0 0 129,0 0-258,0 0 0,0 0-258,0 0 129,0 0 0,4 11 129,-4-11-129,2 11 258,-1 1 0,-1-12 258,0 27-129,-4-8 129,0 7 129,-7 4 129,4 6-129,-9 5 258,4 3-258,-5-1 258,4 1-129,-5-6-258,6 1 129,-2-12-129,5-3-258,3-12 0,6-12 0,-6 12-258,6-12 0,0-14 0,0-6-258,4-6 258,-2-4-129,3-4 0,-4-2 0,3-2 129,-2-1-129,0 0-129,-1 3 0,6 4-387,-4-3 0,8 5-129,-3-2 0,8 5 129,-4 1 258,5 5 0,-5 1 516,3 5 0,-5 4 129,-10 11 258,16-17-258,-16 17 0,0 0-129,0 0 129,11 0 0,-11 0 129,2 23 0,-1-7-129,4 7 129,0 2 129,4 5-258,-1-4 0,4 5 0,0-1 0,3 1 129,0 0 0,4-2 0,-2 2-129,2-5 258,0 3-129,1-5-129,-5-1 0,4-4-129,-7-2 129,2-2 258,-14-15 0,15 17 387,-15-17-129,0 0 258,0 0-129,0 0 129,1-13-258,-1 1 129,0-12-387,0-2-129,-1-6-129,1-4 0,-1-5 0,1 0 0,0-1 0,1 0 0,4-2-129,2 5 258,1-1-258,1 4 129,2 1-129,1 3 129,-3 6-258,4 4 129,-5 5-129,0 3 0,-8 14-129,11-20-258,-11 20-258,0 0-516,11 5-1161,-9 7-2064,-2-2 0,0 6-129</inkml:trace>
  <inkml:trace contextRef="#ctx0" brushRef="#br0" timeOffset="6492.371">15017 10518 258,'-4'-28'3096,"0"-1"0,4 12-2193,0 2-645,0-1 129,2 4-129,1-5-129,2 4 387,0-3-258,4 4 0,0-3 258,2 3-129,1-4 0,2 4-129,2 1-129,-2 4 0,1-2 129,0 6 129,-1-2-258,-1 3 129,-1 2-129,0 0-129,0 0 129,-1 5-129,-11-5 258,19 11-258,-19-11 0,15 18 129,-15-18-129,11 19 129,-9-6 0,3-1-129,-4 2 129,-1 3 0,0-3-129,0 6 129,-3-2 258,-2-2-258,-3 0 129,-3-3 0,1 2 0,0-1 258,-5-3-258,1-1 0,-3-2-129,1 3 129,0-3 0,-1 0-129,-3-4 0,5-1 0,-3-1 129,5-2 0,-1 0-129,14 0 0,-18-12-129,18 12 0,-5-22-129,5 6-129,5-2-258,3-1-258,7 4-387,-3-6-516,8 3-1419,3 6-1290,-7-4 258</inkml:trace>
  <inkml:trace contextRef="#ctx0" brushRef="#br0" timeOffset="7723.441">15408 10275 903,'0'0'2967,"0"0"-516,0 0-774,0 0-774,0 0-516,0 0-129,0 0 0,0 0-258,0 0 129,0 0-129,0 0 0,0 0 129,0 0 0,0 0 0,4 10 0,-4-10 258,3 19-129,-2-7-129,2 0 129,-3 3 0,1 4 0,-1-2 0,3 3 0,-3-5 258,1 1-129,-1-2 129,0 2 0,0-16-129,0 16 129,0-16 0,0 0 129,0 0-129,0 0-129,0 0 0,4-9 0,-2-5 129,3-2-258,0-3-129,1-4 0,1 2-129,1 0-129,-1-1 129,1 2 0,3 3 0,-3 3 0,2 2-129,-10 12 0,22-15 129,-22 15 0,18-9-129,-18 9 0,13 0 0,-13 0-129,12 3 258,-12-3 0,11 13-129,-11-13 129,10 23 129,-4-12-129,-2 6 0,1 0 258,-2 0-129,-1 2 0,-1-2 0,0 1 129,-1-6-129,2 2 129,-2-14-129,0 14 129,0-14-129,0 0 129,10-7-258,2-3 129,-2-9 0,3-1-129,3-3 129,-1-1 0,-1 2 0,-1 0-129,-4 3 129,-1 6 0,-8 13-129,9-13 0,-9 13-129,0 0 0,10 0 0,-10 0 0,0 0 0,15 14 129,-15-14-129,13 20 258,-13-20-129,13 24 0,-8-9 0,1 1 0,-3 3 129,2-2-129,-2 4-129,0 0 258,-1 2-129,1-1 0,-2-3 0,0 1 0,0-1 0,0-4 129,0-3-258,-1-12 129,2 11 0,-2-11-258,0 0-774,0 0-2451,4-13-903,-4 13-258,9-35-258</inkml:trace>
  <inkml:trace contextRef="#ctx0" brushRef="#br0" timeOffset="8183.468">16033 10213 129,'0'0'2580,"0"0"258,0 0-774,0 0-2838,0 0 258,3 12 258,-3-12 645,0 0 387,15 17 0,-15-17 258,11 18 0,-11-18 129,5 25-129,-5-13-129,2 5 0,-2-1-258,0 8 129,-4-6-258,1 5 0,-3-5-258,2-1 129,0-3-129,1 1-129,1-5 0,2-10-129,-3 12-258,3-12-516,0 0-1161,0 0-1677,0-5-645,0 5-258</inkml:trace>
  <inkml:trace contextRef="#ctx0" brushRef="#br0" timeOffset="9068.518">16234 10186 2967,'15'4'3354,"-15"-4"129,0 15-2193,0-15-1419,3 14 0,-1-2 258,2 0 129,-3 3 258,2 2 0,-3-2 129,4 4-129,-4-2 258,0 5 129,0-1-387,0 4 0,-6-6 0,5 0-258,-4-4 0,5-3 0,0-12-129,-1 15 129,1-15 0,1-6 129,6-6-129,-7 12 129,18-24 0,-8 7 0,0-4-129,0 3 0,-2-3 0,2 6-129,-3-1 0,-1-1 0,1 4-129,0 2 0,-7 11 0,16-15-129,-16 15 0,17-7 129,-17 7 0,18-3 0,-18 3 0,19 1-129,-19-1 129,15 11 0,-15-11 0,13 18 129,-7-7 0,-1 4-129,-3 0 0,2 6 129,-3 1 0,0 4 0,-1 1-129,1 0 129,-1-1 0,0 1 0,0-2 129,0-4-129,0-7-129,0-14 0,0 17 0,0-17-387,0 0-129,0 0-516,10 0-1419,-5-7-1935,0-9-387,3 3-129</inkml:trace>
  <inkml:trace contextRef="#ctx0" brushRef="#br0" timeOffset="10045.574">16659 10232 258,'6'0'2709,"-6"0"-1548,0 0-903,0 0 129,0 0 0,0 0 129,16-7 258,-16 7 129,17-1 129,-6 1 0,0-2-129,4 2-129,-3 0 0,5 2-387,-2 1 129,2 2-387,-2 2-129,0 1 129,0 4-129,-2 0 129,-2 2 0,0 1 129,-2 2 129,-2 1-129,-3-3 129,-1 6-129,-3-5 129,0 4-129,-3-3 0,-3 0-129,-6-1 0,2 1 0,-3 2 0,-1-5-129,-3 1 258,1-1-258,-2-2 129,1 0 129,-2-4-129,1 2 258,2-6-258,1 1 0,-3-5 0,4 0 129,-1 0-258,4-2 0,-2-6 129,4-4-258,2-2 258,1-1-129,5 1 0,1-3 0,0-2-129,8 1 129,4 2-129,2-1 129,3 5-129,5 0 129,0 1-129,0 6 129,-2 4 0,2 1-129,-2 0 129,-1 5 0,-3 1 0,0 3 0,-3-1 0,-2-1 0,-11-7 0,19 11 0,-19-11 0,11 7 0,-11-7-129,0 0-387,0 0-903,0 0-1806,0 0-903,13 4-387</inkml:trace>
  <inkml:trace contextRef="#ctx0" brushRef="#br0" timeOffset="10760.615">17126 9889 1419,'0'0'2580,"0"0"-774,0 0-774,0 0-258,0 0-258,0 0-129,0 0 0,0 14 129,0-14 0,0 0 258,0 14-129,0-4 129,0-10-129,0 24 0,0-10 0,2 3-258,-2 5 258,1 7-129,-1 0 0,2 5 0,-2 0 0,0 5 0,-4-1 0,0 4 129,-6-4-129,3 4 0,-6-4-258,3 1 0,-3-6 0,2-3-129,-1-5 0,4-2 0,1-9 0,7-14-129,-9 16 129,9-16 0,0 0-129,0 0-129,0 0 0,0 0-516,0 0-1161,10-5-2580,-10 5-129,12-18-516,-11 1 259</inkml:trace>
  <inkml:trace contextRef="#ctx0" brushRef="#br0" timeOffset="16204.926">16157 12446 129,'0'0'903,"0"0"0,0 0-258,7 9-129,-7-9-129,2 15 129,-2-15 129,5 15 0,-5-15 129,5 21 387,-1-8-387,0 4-129,3 1 0,-1 7 0,-1 1-387,3-1 0,-2 3 0,0 1-258,-2-2 129,1 0 0,-3-6 129,0-6-129,1 0 258,-3-3-258,0-12 0,2 10 129,-2-10-258,0 0 129,0 0 0,13 0 129,-13 0-129,13-19 129,-3 7 0,-2-9 129,4-2-129,0-7 0,2 4 0,0-8-129,1 5 0,1-3-129,0 1 0,-1-1 258,1 4-258,-2 3 0,-1 2 0,-5 5-258,1 3 129,-9 15 0,7-15-258,-7 15-387,0 0-774,0 7-2193,3 11-387,-3-18 258</inkml:trace>
  <inkml:trace contextRef="#ctx0" brushRef="#br0" timeOffset="17231.985">16562 12458 516,'0'20'2838,"-2"-7"-129,2 1-2322,0-1-129,2 5-129,1 5 0,1-1 129,-1 4 129,-2 1 0,-1 7 0,0-1 129,-1 5-129,-4 0 258,-2 1-258,0 2 129,-3-8-129,4-1-129,-2-10 129,3-2-129,0-9 0,5-11-129,0 0 129,0-10-258,0-8 0,5-6 0,0-3 0,-1-5 0,0-3 0,-2-2-258,1 4 258,-3 0 0,0 1 258,0 4-258,0 1 129,-2 5 0,2-1-129,0 5 129,2-1 0,5 4-129,-1 1 0,4-2 129,5 4-129,2-1 129,1 3-129,1 3 258,2-1-258,3 1 258,-3 5-129,0 2 0,-3 0 0,2 5-129,-4 2 129,2 0-129,-5 1 0,1 3-129,-3-1 129,-1 1 129,-10-11 0,15 20 258,-15-20 0,5 18 129,-5-18 129,-1 26-129,-10-17 0,2 6 0,-7-6 129,0 4-129,-7-3-129,1-1 129,-7-4-129,1 3 0,-4-4 0,3 2-129,-3-2 0,4 1-129,2 0-258,2 2-129,7 2-387,-3-7-387,14 11-1677,6-13-1806,-13 12-258,13-12-258</inkml:trace>
  <inkml:trace contextRef="#ctx0" brushRef="#br0" timeOffset="18232.042">16121 13200 2193,'-16'-4'2580,"16"4"-2064,0 0-516,0 0-129,0 0 129,0 0 129,0 0 516,0 0 387,0 0 129,0 7-258,0 5 0,0-12 0,4 25-258,-1-11-129,-2 9-258,7-2-129,-3 4 0,1 4-129,1 0 258,1 4-258,2-1 0,0 1 129,1-4 129,0 0-129,1-2 387,0-6-129,-1-2 0,-2-7 258,4 1-258,-13-13 129,19 17 0,-19-17-129,19 0-129,-19 0 0,20-17-129,-10 0 129,-2-1-129,-1-12 0,4 0 129,-5-4-129,1-2-129,-3 2 0,3 3 0,-1-1 0,0 4 0,1 4-129,-1 4-129,2 7-129,-2 2 0,-6 11-129,15-13-129,-15 13-258,14-1-645,-14 1-2322,19 6-387,-19-6 129</inkml:trace>
  <inkml:trace contextRef="#ctx0" brushRef="#br0" timeOffset="18976.085">16532 13352 2967,'-12'5'3741,"12"-5"-129,0 0-387,-8 18-3483,8-18-129,0 23-129,-1-5 516,1 3 0,0 4 387,0 0 0,1 5 387,0-5-258,5 8 258,-5-8-258,4 1 0,-3-9 0,4 1-129,-4-6-129,-2-12-129,5 13 129,-5-13-129,0 0 0,3-14 0,-3-1 129,0-4 0,-3-4-129,0-5 0,-2-3 0,0 0 0,2-3-129,1 5 0,0-6 129,2 5-258,2-2 0,3 2 129,5 4-129,3-3 0,1 7 129,2 0 0,5 6 0,3 3 0,3 2 0,1 8 0,3 1 0,-1 2 0,2 5 0,-3 7-129,-1-2 258,-4 5-258,-2 1 129,-3 1 0,-4 0 0,-4 0 129,-6-1 0,-1-1 0,-4 0 0,-5-2 258,-9 0-258,-2-4 129,-8-1 0,-1 2-129,-7-3 0,-2 1 0,-4-4 0,2-1-129,1-3 0,2 0-129,6 2-516,-1-4-516,14 2-1935,14 0-1419,-16-5-258,16 5 0</inkml:trace>
  <inkml:trace contextRef="#ctx0" brushRef="#br0" timeOffset="19988.143">16136 14083 2193,'0'0'2967,"0"0"387,0 0-2580,0 0-645,0 0 258,0 0 0,0 0 258,0 0 0,0 0 387,0 8-129,0 6 129,0-4 0,2 12-258,-2 3-129,5 10-129,-2 7-258,3 3 0,-4 3-129,4 4 258,-3-2-258,1 5 258,-1-6-129,3-4 129,-3-9-129,7 3 129,-5-12-129,7-1 0,1-11-258,1-4 258,1-9-129,2-2 0,-1-7 0,-1-6 129,2-8 0,-2-1 0,0-7-129,1-6 0,-4-2 0,3-5-129,-3-1 0,1-3 0,-2-2 0,1-3 0,-3 3 0,0 6 0,1-1 0,-3 10 0,-2 3 0,0 3-129,-1 10 129,-2 3-258,-2 14 0,0 0-516,0 0-258,2 9-1032,0 4-2451,-1 8-129,-1 0-387</inkml:trace>
  <inkml:trace contextRef="#ctx0" brushRef="#br0" timeOffset="20835.191">16603 14231 1419,'9'0'1935,"-9"0"258,12 3-129,-12-3-258,7 15-258,-5-4-645,4 6 0,-3 1-258,3 10 0,-2 1-387,-1 9 129,-3-3 129,3 6 0,-4-7 0,-1 5 258,-7-11-129,7 2 129,-9-13-258,9 1 0,2-18-129,-11 15-129,11-15-129,0 0 0,0 0 0,0-19-129,0-2 258,0-3-129,5-6 0,1-6-129,2-5 129,0-3-129,3 2 0,2-3 0,1 7-129,3-2 0,-1 5 129,2 6-129,-1 6 129,2 7-129,-2 6 0,-3 5 129,0 5 0,0 0 129,-3 2-129,1 8 0,-4 0 0,0 2 129,-2 0 0,0 5 0,-5 0-129,0 0 129,-1 4 0,-1-1 0,-7 2 0,-1 2 258,-3-2-129,-2-1 0,-4-1 129,2 1 0,-7-11 0,6 6 129,-7-10-258,3 2 129,0-8-129,2 1-129,3-1-387,-2-1-516,18 1-3096,-16-2-903,16 2-387,-19-16-258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3.9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0 134 40,'0'0'22,"0"0"-1,0 0 0,0 0-11,0 0-1,0 0-2,0 0-2,0 0-1,0 0-2,13 5 0,-1 3-1,2 3 0,4 4 0,3 3 0,4 4 0,5 3 0,-2-1-1,5 0-1,-1-1-3,-2-3-4,-3-3-9,-1 0-6,-11-8-2,1 0 1,-16-9 0</inkml:trace>
  <inkml:trace contextRef="#ctx0" brushRef="#br0" timeOffset="353">144 488 21,'0'0'22,"12"8"0,-12-8-2,-1-12-7,2 0 0,2-7-1,1 0 0,0-7-4,4-2 1,1-8-3,5 1 2,0-10-1,5 5 0,0-3-5,1 3 1,-1 0-2,-1 7 0,-4 4-1,-1 8 1,-5 5-2,-8 16 1,9-13-1,-9 13-3,0 0-12,0 0-13,-9 12 1,9-12-4,-19 11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4.8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74 698 26,'0'0'24,"0"0"0,0 0 2,-10-6-9,10 6-4,-13 2-1,13-2-2,-10 0-3,10 0-1,0 0-3,0 0 1,-11 10-2,11-10-1,1 18-1,0-8-1,2 2 1,0 1 0,2 1 0,2 0 0,0 0-1,2-1 1,2 3 1,2-2-1,2 2 1,0 1-1,0-2 2,0 0-2,-3 0 1,-1-1 0,-6-1-1,-5-1 1,0-12-1,-16 17 0,1-10 1,-3-3-1,-3-1 0,-1-2 0,-1-2 0,3 0 0,2-2 1,3 0-1,5-1 1,10 4-1,0 0 1,1-16-1,12 5 0,7-1 0,8-4-1,7-2 1,7-3-1,4-1 1,5-3-1,2 0 2,0 1-2,-3 0 1,-7 3 1,-5 1-1,-9 1 1,-7 4-1,-8 2 1,-14 13 0,7-16-1,-7 16 1,-13-11 0,13 11-1,-22-3 0,9 6 0,-2 3 0,-2 3 0,-1 5 0,2 3 0,-2 3-1,4 1 1,1-1-1,3-2 1,5-2-1,5-3 1,0-13 0,21 9-1,4-12 1,5-8-1,9 0 0,3-5 0,1-2 1,0 2-1,-4 3 0,-3 2 0,-7 6 0,-7 5 1,-2 6 0,-5 3-1,1 2 1,0-1 0,0 1-1,2-5 1,3-3 1,2-4-1,2-6 0,2-4 1,-2-5 0,-3-4-1,-2 0 1,-6-1 0,-6 1 0,-5 3 0,-10 3-1,-5 5 1,-5 3-1,-2 3 1,-3 4-1,1 0 0,1 2-1,1 2 0,6 1-1,3-2 0,10-4-1,0 0 0,0 0-1,13 4 0,4-6 0,1-3 1,2 0 0,-2 1 1,1-1 0,-6 2 0,-2 1 0,-11 2 1,13 0 0,-13 0 0,0 0 0,0 0 1,5 12-1,-5-12 1,-1 14 0,1-3 1,0 4 0,1 6 1,-1 3-1,1 3 2,1 10 1,3 3-1,0 6 1,1 1-1,0 0 1,-1-2-2,-1-1 2,1-2-2,-2-7-2,1-7 1,-1-3-2,3-8-1,3 2-15,3-8-11,0-11 0,6-6 0,-4-13-1</inkml:trace>
  <inkml:trace contextRef="#ctx0" brushRef="#br0" timeOffset="1459">1684 596 47,'11'-5'24,"-11"5"2,0 0-1,-11 21-16,2-6-2,2 1-3,-1 0-1,2 2-1,2-4 0,8-2-1,6-6 1,8-7 0,9-9 0,7-6 0,2-4 1,2-5 0,-3-2 1,-3 1 0,-12 4 0,-7 3 0,-18 9 0,-10 8-1,-14 6-1,-9 9 0,-6 4-1,-5 5-1,1 0-2,3 0-1,10-1-1,7-5-2,17-7-3,11-9-2,17-8-7,12-11-4,12-6-5,9 1-1,3-9 4,7 0-1</inkml:trace>
  <inkml:trace contextRef="#ctx0" brushRef="#br0" timeOffset="1799">2030 389 55,'29'-44'26,"-29"44"1,0 0-4,0 0-9,0 0-2,0 0-5,0 0-1,0 0-4,9 57-1,2-23-1,2 9 3,1 8-3,0 3 3,-1 4-2,0 1 2,-4-1-1,-1-4 1,-4-5-1,-2-12-2,0-6 0,-3-12-4,1-19-3,0 0-12,-3-19-5,-2-5-7,-6-5-1,0-3 2</inkml:trace>
  <inkml:trace contextRef="#ctx0" brushRef="#br0" timeOffset="2061">1967 658 40,'0'0'25,"-17"-11"3,17 11-4,16-9-7,2 3-3,14 1-3,3-4-3,9 2 0,3 0-5,3-2-10,2 2-20,-3 4-2,-10 2-1,-1 1-2</inkml:trace>
  <inkml:trace contextRef="#ctx0" brushRef="#br0" timeOffset="2385">2810 236 43,'0'0'22,"0"0"2,0 0-5,25 40-8,-25-40 1,23 60-4,-11-23-1,1 2 0,-4 3-4,-1-5 0,-4 2-5,-6-9-3,-1-2-11,-5-8-3,-7-3-9,-1-7 0,-6-8 0,0-5 1</inkml:trace>
  <inkml:trace contextRef="#ctx0" brushRef="#br0" timeOffset="2595">2633 517 25,'0'0'24,"0"0"0,16-6 3,6 8-12,10 0-1,0 0-3,9-1 1,0-2-3,6-1-3,0-5 1,4 1-3,-3-3-1,1-2-4,-2-2 3,-4 1-4,-3-2 3,-40 14-2,60-28 1,-60 28-1,35-30 1,-35 30 1,0 0 0,10-36-1,-10 36 1,0 0-1,0 0 0,-54 4 0,54-4-1,-50 33 1,23-10-1,-1 4 3,3 4-3,4-1 3,5 2-2,7-4 2,5-3-2,10-5 2,9-5-1,11-9-1,7-8 1,6-10 0,8-7 0,2-4 0,0-4 0,-2-3-3,-6 2 3,-41 28-2,57-47 1,-57 47-1,0 0 1,35-29-2,-35 29 2,0 0-1,0 0 1,0 0-1,12 27 1,-6-16 2,2 6-3,3 1 3,1 0-2,2 1 2,1-1-2,-1-4 2,-1 2-2,-2-4 0,-11-12 1,12 14 0,-12-14 1,0 0-1,-9-13 1,0-2-1,9 15 1,0 0-3,-34-54 3,34 54-3,-18-44 2,18 44-2,-1-35 2,1 35-3,0 0 2,28-36-3,-28 36-4,35-14-6,-35 14-5,47-4-9,-47 4-3,56 4-1,-56-4 2</inkml:trace>
  <inkml:trace contextRef="#ctx0" brushRef="#br0" timeOffset="3430">3859 514 35,'0'0'25,"0"0"1,0 0-3,0 0-9,0 0-2,12-37-6,-12 37 0,23-35-6,-23 35 4,27-35-4,-27 35 4,0 0-4,32-37 3,-32 37 0,0 0-1,0 0 0,0 0 0,0 0-1,10 39 1,-10-39 0,0 0 0,0 0 1,32 35-1,-32-35 1,47-12 0,-47 12 0,60-25 0,-60 25-1,57-28 0,-57 28-1,39-18 0,-39 18 0,0 0 0,0 0-1,35 12 1,-35-12-1,0 0 1,0 0 0,45 26 0,-45-26 0,0 0 0,45 7 0,-45-7 0,0 0 0,0 0 0,0 0-1,0 0 0,0 0-1,0 0-2,26 37-1,-26-37-3,0 0-3,0 0-6,0 0-4,59 3-1,-59-3-3,53-26-5,-53 26 2,64-32 3,-64 32 2</inkml:trace>
  <inkml:trace contextRef="#ctx0" brushRef="#br0" timeOffset="3958">4662 332 32,'0'0'21,"0"0"3,0 0 1,0 0-11,0 0-1,0 0-2,0 0-2,0 0-3,0 0-1,0 0-2,0 0-1,25 38 0,-25-38 1,0 0-2,19 49-1,-19-49-1,0 0-5,0 0-8,35 18-5,-35-18-7,0 0-1,35-23 0,-35 23 1</inkml:trace>
  <inkml:trace contextRef="#ctx0" brushRef="#br0" timeOffset="4297">4878 346 37,'0'0'23,"0"0"0,0 0-2,0 0-4,0 0-3,0 0-4,37 4-4,-37-4-1,0 0-2,0 0-1,37 5-1,-37-5 1,0 0-1,0 0-1,37 8-4,-37-8-6,0 0-6,0 0-8,43-7-2,-43 7-1,0 0 1</inkml:trace>
  <inkml:trace contextRef="#ctx0" brushRef="#br0" timeOffset="4536">5119 299 34,'0'0'20,"0"0"-1,0 0-1,0 0-10,0 0 0,0 0-3,36 15 0,-36-15-2,0 0-2,18 46 1,-18-46 1,12 36 0,-12-36 0,0 0 2,3 48 0,-3-48 2,0 0-1,-37 32 0,37-32 0,-47 1-1,47-1-1,-56-11-1,56 11-1,-50-23-2,50 23 0,0 0 0,-25-44-2,25 44 1,0 0-1,57-46-1,-57 46-2,71-38 0,-33 17-1,3-2-3,-41 23-3,73-53-2,-73 53-9,55-60 0,-55 60-1,33-60-1</inkml:trace>
  <inkml:trace contextRef="#ctx0" brushRef="#br0" timeOffset="4897">5362 12 37,'-40'-14'17,"40"14"3,0 0 1,0 0-8,-23 39-4,23-39 1,2 44 2,-2-44-4,8 63 2,-6-28-5,6 4-1,-1-1-2,0-2 2,-7-36-6,22 61-4,-22-61-7,0 0-5,53 39-8,-53-39-3,49-7 2,-49 7 0</inkml:trace>
  <inkml:trace contextRef="#ctx0" brushRef="#br0" timeOffset="5161">5743 231 38,'36'-3'25,"-36"3"2,0 0 2,0 0-12,-51 11-5,51-11-4,-61 17-3,25-4-2,-1 0 0,37-13-2,-61 27 2,61-27-2,-37 30 0,37-30 1,0 0-1,8 38 0,-8-38 0,36 29 0,-36-29 0,44 30 0,-21-13 0,-4-2 2,-3 4-3,-6-2 4,-8 3-3,-4 0 4,-12 1-3,-3 2 2,-9-1-2,-4 0 0,-8-2 0,-2-2-1,-2-1-3,-1-5-2,8 0-12,-2-4-17,2-2 1,4-5-2,1-3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55 0,'-7'18'3,"0"-2"1,3 2 0,0-1 1,4 5 1,-1 1 1,4 5 1,-1 3-2,5 6 0,1 5-1,1 9-1,0 1 0,4 4 0,0 3-2,0 2-1,0 0 1,0 2 0,0-1 0,0-2 0,-2-3 1,0 0-1,-1-2 1,0-4-1,-1-4 0,-1-5-2,-2-7 1,0-2 0,-1-7 1,-3-5 0,-1-3 1,-1-4-1,-2-1 1,2-13-1,-5 18 0,5-18 0,-6 12-1,6-12-1,0 0 1,0 0-1,-3 11 1,3-11-1,0 0 1,0 0 0,0 0 0,0 0 1,0 0-1,0 0 0,0 0 0,0 0-1,0 0 1,0 0-1,0 0 0,0 0 1,0 0-1,0 0 1,13 4 0,-13-4-1,19 2 2,-5-2-1,3-2 0,4 0 0,6 0 0,2-2 0,2 2 0,4-1-1,3 1 1,2 0-1,2-2 0,4 1 1,0-2-1,1-1 0,-2-1 0,-1 0 0,-3-1 1,-5 1-1,-4 1 0,-8 3 0,-2 2 0,-6-1 0,-3 2-1,-3 2 1,-10-2 0,12 2 1,-12-2 1,0 0 0,0 0 0,0 0 0,0 0 0,-1-18 0,-5 8 1,0-5-2,-1-6 0,0-6-1,1-6 1,2-5-1,0-5 1,4-8-2,2-4 0,3-4 1,2-4-1,1-4 0,3-3 0,-1-2 1,1 1-2,-2 0 3,1-1 0,-2 3-2,-1 5 2,-1 8-1,-3 8 0,-1 6 0,-4 7 0,0 7-1,-1 8 1,-2 6-1,-1 4 1,6 10-1,-11-13 1,11 13-1,0 0 0,0 0 1,0 0-1,0 0 0,-10-6 1,10 6 0,0 0-1,0 0 1,0 0 0,0 0-1,-11-4 1,11 4 0,-17-3 0,1 1 0,-2 1 0,-7 1-1,-7 2 1,-5 0 0,-5 2-1,-8 2 1,-1 0 0,-6-1-1,0 2 1,-3-1 0,1 0 0,2 0 1,3-1-1,2-1 0,7 2 0,4-1 0,4 0 0,6 0 0,6-1 0,5 1 0,6-3-1,3 0 0,11-2-2,0 0-2,0 0-10,0 0-7,18 3-3,-18-3 2,25-17-1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3.7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 1327 26,'0'0'7,"0"0"1,0 0 0,0 0-3,0 0-2,0 0-2,0 0-1,0 0 0,0 0 0,0 0 0,0 0 1,0 0 0,0 0 0,0 0 1,0 0 0,0 0 1,12 5 0,-12-5 0,17 2 0,-6 1 0,0-3 2,3 1-1,2-1-1,0-1 1,2 1-1,-2-1-1,2 2 0,1-2-1,1 1 0,1 1 0,1-1-1,3 0 0,4-1 1,3-1-1,3 1 1,3-2 0,2-1 0,0 0 0,2-1 0,2-1 0,-5 3 0,-1-1 0,-3 1 0,-2-1-1,-5 2 1,-3 0-1,-5 0 1,-4 1 0,-2-1 0,-14 2 0,15-2 1,-15 2-1,0 0 0,0 0-1,0 0 1,0 0-1,0 0 1,0 0-1,0 0 0,0 0 1,0 0 0,0 0 0,0 0 0,0 0-1,0 0 1,0 0-1,0 0 0,0 0 0,0 0 0,0 0 0,0 0 0,0 0 0,0 0 0,0 0 0,0 0 0,0 0 0,0 0 1,0 0-1,0 0 0,11-5 0,-11 5 0,0 0 0,4-12 0,-4 12 0,7-16 1,-2 3-1,-2-2 0,2-4 0,1 0 0,-1-7 0,1-3 1,0-6-3,1-4 1,0-5 0,0-6 0,-3-3-1,0-5 1,-3-1 0,0 0 0,-2-1 1,-2 3 0,2 2 0,-1 4 0,2 2-1,0 6 1,1 2-1,1 4 0,0 5 0,-1 0-1,0 4 1,-3 3-1,-1 2 1,-1 2 0,-3 3 0,-1 0 1,-3 4-1,2 2 0,-1 1 1,10 11-1,-19-15 0,19 15 0,-16-9 1,16 9-1,-12-7 1,12 7 0,-18-13 0,5 5 0,-2-2 0,-6 0 0,-4-1 0,-7 2 0,-6 2-1,-6 2 1,-5 2 0,-3 3 0,-3 1 0,1 3 0,0 0 0,4 0 0,4-1 1,5 0-1,1-1 1,6-1-1,3 0 1,3-1-1,4 1 1,2-1-1,6 0 0,4 0 0,12 0 0,-15 2-1,15-2 1,0 0 0,-2 12 0,2-12-1,5 20 1,-1-2 0,-2 3 0,1 9 0,-3 7 0,0 11 0,-3 8 0,-2 11 0,-1 11 0,1 9 0,-1 5 0,1 4-1,3 0 2,1-2 0,2-5 0,3-8-1,1-9 1,0-10-1,1-11 1,-2-12 0,2-11-1,-3-7 0,1-9 0,-4-12-2,0 0-7,0 0-12,0 0 2,16-19-1,-15-2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44:03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5725 300 5840 0 0,'-9'0'281'0'0,"-68"-4"46"0"0,-8 8-191 0 0,-55 10 1969 0 0,33-6 102 0 0,0-4-1074 0 0,-118 0-557 0 0,85 0-405 0 0,-59 5 365 0 0,-65 6 332 0 0,-221 15-96 0 0,28-27 476 0 0,264 1-1166 0 0,-372 0 367 0 0,415-3-187 0 0,-82 6-232 0 0,-90 11 98 0 0,-112 6 215 0 0,51 21-30 0 0,115 6-173 0 0,22 14-160 0 0,161-34 52 0 0,1 3 0 0 0,-16 13-32 0 0,-10 10 0 0 0,39-7 0 0 0,58-41-9 0 0,0 1 0 0 0,0 0 0 0 0,0 1 0 0 0,2 1 0 0 0,-1 0 0 0 0,1 1 0 0 0,1 0 0 0 0,-5 9 9 0 0,-7 27 60 0 0,15-31-57 0 0,0 0-1 0 0,1 0 0 0 0,0 1 1 0 0,2-1-1 0 0,-3 20-2 0 0,6-32 0 0 0,-7 112-248 0 0,5-73 296 0 0,2 0 0 0 0,2 0 0 0 0,2 0 0 0 0,5 20-48 0 0,35 124 0 0 0,-33-159-56 0 0,1 0-1 0 0,1 0 0 0 0,1-1 0 0 0,2-1 0 0 0,4 6 57 0 0,-15-28-30 0 0,69 94 374 0 0,-46-68-345 0 0,1-2 1 0 0,1-2 0 0 0,2 0-1 0 0,0-2 1 0 0,2-2 0 0 0,1-1-1 0 0,3 1 1 0 0,8 2-51 0 0,1-2 0 0 0,0-1 0 0 0,2-3 0 0 0,0-2 0 0 0,1-2-1 0 0,10 0 52 0 0,238 56 0 0 0,269 20 92 0 0,32-43 112 0 0,453-11-204 0 0,-440-34 0 0 0,371-53 0 0 0,-561 14 167 0 0,352-25-38 0 0,-526 47-129 0 0,12-3 0 0 0,485-33 54 0 0,-425 27 148 0 0,318-25 246 0 0,-169 21-80 0 0,49 14-288 0 0,223 0-80 0 0,-155 8 176 0 0,-200-3 288 0 0,121 6-248 0 0,-157-2-392 0 0,-119 6 176 0 0,139-10 152 0 0,-82 4-136 0 0,-165-1-16 0 0,33-8 134 0 0,-135 12-133 0 0,0 0 1 0 0,-1-2-1 0 0,1-1 1 0 0,-1 0-1 0 0,0-2 1 0 0,0 0-1 0 0,0-1-1 0 0,44-16 0 0 0,47-47 0 0 0,-63 30-296 0 0,47-57 216 0 0,-26 4 95 0 0,-55 55 240 0 0,3-17-259 0 0,11-54 18 0 0,-15 32-14 0 0,1-12 0 0 0,-10-39-90 0 0,-7 100-34 0 0,0 0 1 0 0,-2 0-1 0 0,-1 1 1 0 0,-1 0-1 0 0,-1 0 0 0 0,-12-22 124 0 0,-43-63 0 0 0,47 86-16 0 0,0 0 0 0 0,-2 2 0 0 0,0 0 0 0 0,-24-20 16 0 0,11 13-38 0 0,-2 2 0 0 0,-1 0 0 0 0,-1 3 0 0 0,-10-4 38 0 0,-59-33 0 0 0,-134-30-317 0 0,142 59 312 0 0,-1 4-1 0 0,-14 2 6 0 0,-217-38-88 0 0,89 23 99 0 0,-230-23 245 0 0,-377-20-217 0 0,-57-14-113 0 0,475 60 154 0 0,-1 13-146 0 0,-102-1 52 0 0,183 18 94 0 0,-89 4-224 0 0,-432 53 144 0 0,133 21 96 0 0,450-42-176 0 0,-36 4 206 0 0,-66 11-301 0 0,333-37-1027 0 0,1 3 0 0 0,-1 2 0 0 0,-22 8 1202 0 0,44-9-1152 0 0</inkml:trace>
  <inkml:trace contextRef="#ctx0" brushRef="#br0" timeOffset="2780.516">5949 2781 7488 0 0,'0'0'217'0'0,"0"0"15"0"0,-5 4 119 0 0,-37 14-255 0 0,-7-10 0 0 0,32-3 222 0 0,-15 2 1292 0 0,-39 19-210 0 0,-20 36-1400 0 0,-9 11 0 0 0,-8 11 0 0 0,-95 73 232 0 0,-14 24 104 0 0,57-16 176 0 0,-71 72 192 0 0,181-179-248 0 0,-1-1 285 0 0,43-42-541 0 0,-1 9 731 0 0,8-12-2105 0 0,0-13 1153 0 0,-6-2 53 0 0,2-1-21 0 0,-20 0-75 0 0,8 7 128 0 0,-26 1-64 0 0,14-3 0 0 0,-124-1 269 0 0,59 4-248 0 0,2 4 97 0 0,-272 30 458 0 0,111-9-1280 0 0,60 15 768 0 0,-19-3-264 0 0,84-6 120 0 0,-198 37-59 0 0,203-44 22 0 0,11 5 117 0 0,-108 41-132 0 0,53-24-395 0 0,-91 15-502 0 0,12 11 946 0 0,207-64 67 0 0,12-5-121 0 0,0 1-1 0 0,1 1 0 0 0,0 2 1 0 0,0 1-1 0 0,1 0 1 0 0,-4 5 137 0 0,-154 99-1344 0 0,107-63 1229 0 0,-6 13 750 0 0,68-55-551 0 0,0 1 1 0 0,1 1-1 0 0,1 0 0 0 0,0 1 1 0 0,1 0-1 0 0,-5 9-84 0 0,1-4-128 0 0,-22 35 312 0 0,-31 72-382 0 0,0 9 134 0 0,15-17 64 0 0,33-65 0 0 0,-14 25 0 0 0,-76 209 208 0 0,63-126-16 0 0,22-27-447 0 0,-31 184 454 0 0,35-217-199 0 0,-21 121-171 0 0,-1 35-856 0 0,-21 30-690 0 0,26-96 1408 0 0,8 67 281 0 0,26-225-426 0 0,2-1 0 0 0,1 0-1 0 0,2 1 1 0 0,1-1 0 0 0,2 4 454 0 0,9 80-2650 0 0,4 53 1484 0 0,-5-32 1774 0 0,-6-80-745 0 0,-3-29-891 0 0</inkml:trace>
  <inkml:trace contextRef="#ctx0" brushRef="#br0" timeOffset="5782.572">143 8908 4344 0 0,'2'20'90'0'0,"0"-1"0"0"0,1 0 0 0 0,2-1 0 0 0,-1 1 0 0 0,2-1 0 0 0,3 7-90 0 0,3 10 565 0 0,86 252 4054 0 0,-68-148-3518 0 0,-9 44 226 0 0,-9-6-799 0 0,9 54 240 0 0,1 6-715 0 0,-1 12 224 0 0,-15-198-259 0 0,-2 1 0 0 0,-3 0 0 0 0,-3 28-18 0 0,-7 138 0 0 0,-4-31 280 0 0,4-6-212 0 0,-2 38-224 0 0,13-34 156 0 0,-4-5 0 0 0,6 10-64 0 0,-18 122 890 0 0,6-79-20 0 0,12-9-997 0 0,5-113 167 0 0,-2 61 215 0 0,-5-74-191 0 0,6 33 448 0 0,5 99 751 0 0,-1-68-799 0 0,-8-21-792 0 0,-7 48 232 0 0,-2 26 266 0 0,-3 7 356 0 0,2-130-462 0 0,5 1 0 0 0,8 66 0 0 0,-6-140 0 0 0,18 159-189 0 0,-2-36 178 0 0,0-21 163 0 0,-3 97-324 0 0,7-60 54 0 0,-17-124 139 0 0,2 0 0 0 0,0 0 0 0 0,3 0 0 0 0,9 24-21 0 0,14 63-595 0 0,17 79 428 0 0,-20-93 498 0 0,-24-77-204 0 0,1-1-1 0 0,2 0 1 0 0,1-1 0 0 0,9 21-127 0 0,12 23 141 0 0,-13-42-84 0 0,-8-10-70 0 0,2-1 0 0 0,0-1 0 0 0,1 0 0 0 0,1 0 0 0 0,0-1 0 0 0,1-1-1 0 0,2 1 14 0 0,47 25 0 0 0,5-12-64 0 0,63 4 335 0 0,-76-24-147 0 0,43 5 0 0 0,1-3-1 0 0,41-3-123 0 0,-56-4 214 0 0,10-1-22 0 0,173 15 480 0 0,-40-12-330 0 0,65-3-332 0 0,-113-4 160 0 0,97-4-60 0 0,-16 8-38 0 0,55-8-72 0 0,32-15 0 0 0,-154 8 0 0 0,147 4 64 0 0,-154 2-73 0 0,142-18 82 0 0,-48-3-357 0 0,-128 6-170 0 0,-62 5 288 0 0,127 4-370 0 0,-87 7 464 0 0,7-7 72 0 0,-40-1 0 0 0,-85 11 0 0 0,1-1 0 0 0,-1-1 0 0 0,0 0 0 0 0,-1 0 0 0 0,1-1 0 0 0,-1 0 0 0 0,10-6 0 0 0,-6 3-24 0 0,0-1 0 0 0,0-1 0 0 0,0 0 0 0 0,-1-1 0 0 0,0-1 0 0 0,-1 0 0 0 0,0-1 0 0 0,8-11 24 0 0,47-54-133 0 0,-16-38 122 0 0,3-76-53 0 0,-1-97 64 0 0,-27 135 0 0 0,57-292 0 0 0,-49 245 0 0 0,-3 12 15 0 0,3-107 304 0 0,7-119-245 0 0,5-223 54 0 0,-30 342 346 0 0,0-216-186 0 0,-16 97-426 0 0,-14-184 530 0 0,12 360-392 0 0,-3 2 0 0 0,-9-395 0 0 0,1 207-433 0 0,-48-489-366 0 0,10 212 671 0 0,24 330 11 0 0,9 9-32 0 0,-1 84 31 0 0,-15-233 118 0 0,20 245 11 0 0,-7-232 42 0 0,1 160-63 0 0,9 258-34 0 0,-3-33 34 0 0,-26-96 10 0 0,1 36 0 0 0,12 77 0 0 0,-4 1 0 0 0,-4 2 0 0 0,-26-48 0 0 0,-46-74 0 0 0,18 49 0 0 0,72 141-40 0 0,0 0 0 0 0,-2 1 0 0 0,-1 1 0 0 0,-1 0 0 0 0,-1 2 0 0 0,0 0 0 0 0,-2 2 0 0 0,-3-2 40 0 0,-68-37 78 0 0,-7 11 84 0 0,3-1-71 0 0,-47-18 176 0 0,52 21-140 0 0,66 30-25 0 0,-1 1 1 0 0,0 2-1 0 0,-1 1 0 0 0,-16-4-102 0 0,8 4 229 0 0,0-3 0 0 0,1-1 0 0 0,0-1 0 0 0,-11-8-229 0 0,-45-22-18 0 0,-17-1 250 0 0,5 5-157 0 0,28 12-22 0 0,-73-25 11 0 0,120 48-71 0 0,-124-19-376 0 0,92 28-4650 0 0,46 7 3191 0 0,1-1-12 0 0</inkml:trace>
  <inkml:trace contextRef="#ctx0" brushRef="#br0" timeOffset="10815.424">15107 169 5696 0 0,'0'0'166'0'0,"0"0"36"0"0,0 0 39 0 0,0 0 14 0 0,-1 0 1 0 0,-20-11 237 0 0,-37 0 931 0 0,41 7-563 0 0,8 4-823 0 0,2-3-22 0 0,6 2 60 0 0,0 1-12 0 0,-2 0-66 0 0,-7-4-416 0 0,-6-3 418 0 0,-6 10 0 0 0,17-2 0 0 0,-215 67 368 0 0,8 5 176 0 0,132-43-287 0 0,-65 36 766 0 0,-17 22-223 0 0,0 12-619 0 0,122-70-79 0 0,29-23-55 0 0,0 1-1 0 0,0 1 1 0 0,0-1-1 0 0,1 2 1 0 0,1 0-1 0 0,0 0 1 0 0,0 0 0 0 0,-1 4-47 0 0,-25 39 90 0 0,6 21-36 0 0,15-18-54 0 0,-15 37 0 0 0,-14 101-180 0 0,28-144 515 0 0,2 0 0 0 0,2 1 0 0 0,-4 48-335 0 0,15-97-47 0 0,-4 31 183 0 0,2 1 1 0 0,1-1 0 0 0,2 0-1 0 0,1 0 1 0 0,5 29-137 0 0,41 53 497 0 0,-34-87-425 0 0,3 0-1 0 0,0-1 0 0 0,1 0 1 0 0,2-2-1 0 0,2 2-71 0 0,5 7 63 0 0,81 68 108 0 0,9-12-255 0 0,54 12 521 0 0,-35-47 46 0 0,182 36 923 0 0,-33-25-1239 0 0,94-16-38 0 0,105-13 127 0 0,-59-6-128 0 0,157 12-128 0 0,-195-25 128 0 0,-165-14-52 0 0,2 0 224 0 0,101-4-76 0 0,43-18-224 0 0,-205 3 0 0 0,108-17 92 0 0,-55 6 112 0 0,90-14 28 0 0,-263 36-133 0 0,196-33-414 0 0,23-12 315 0 0,-45-1 14 0 0,-105 22 116 0 0,94-41-130 0 0,-151 49 50 0 0,-2-2-1 0 0,-1-3 0 0 0,28-19-49 0 0,-17 10-129 0 0,43-51 334 0 0,-47 32-205 0 0,-51 44 0 0 0,0 0 0 0 0,-1 0 0 0 0,0 0 0 0 0,-1-1 0 0 0,0 0 0 0 0,0 0 0 0 0,-1-1 0 0 0,3-8 0 0 0,11-54-109 0 0,-17 65 95 0 0,-1-1-1 0 0,0 0 0 0 0,0 0 1 0 0,-1 0-1 0 0,-1 1 1 0 0,1-1-1 0 0,-1 0 1 0 0,-1 0-1 0 0,0 1 1 0 0,0-1 14 0 0,-31-98-551 0 0,-9 15 244 0 0,-27-42 179 0 0,-25-31-106 0 0,-16 10-96 0 0,4 26-102 0 0,-60-10-124 0 0,96 88 391 0 0,-2 2 0 0 0,-2 4-1 0 0,-55-23 166 0 0,39 27 56 0 0,-6-4-52 0 0,-2 5 0 0 0,-26-4-4 0 0,-194-47-64 0 0,-250-29 118 0 0,218 59 95 0 0,103 19-32 0 0,-149-14 7 0 0,-112 32-112 0 0,205 16-12 0 0,-157 20 54 0 0,-295 49-286 0 0,312 9 465 0 0,383-57-376 0 0,0 2 1 0 0,1 3-1 0 0,1 2 0 0 0,-7 7 143 0 0,-58 33-4826 0 0,73-30-279 0 0</inkml:trace>
  <inkml:trace contextRef="#ctx0" brushRef="#br0" timeOffset="12661.042">15075 2425 2816 0 0,'0'0'65'0'0,"-8"3"86"0"0,-19 9 292 0 0,21-8-174 0 0,0 1 1 0 0,0-1-1 0 0,-1 0 1 0 0,1-1-1 0 0,-1 0 1 0 0,0 0 0 0 0,0 0-1 0 0,-1-1 1 0 0,1 0-1 0 0,0 0 1 0 0,-8 0-270 0 0,7-1 0 0 0,0-1 0 0 0,1 0-22 0 0,6 0-82 0 0,1 0-10 0 0,0 0-253 0 0,0 0-1070 0 0,0 0-463 0 0</inkml:trace>
  <inkml:trace contextRef="#ctx0" brushRef="#br0" timeOffset="18362.491">15139 2393 6824 0 0,'0'0'149'0'0,"0"0"23"0"0,0 0 13 0 0,0 0-7 0 0,1 1-76 0 0,1 1-14 0 0,-1 0-29 0 0,2 0-16 0 0,-2-1 115 0 0,-1-1 26 0 0,0 0-6 0 0,0 0 38 0 0,0 0 169 0 0,0 0 79 0 0,0 0 15 0 0,0 0-10 0 0,0 0-45 0 0,0 0-21 0 0,0 0-3 0 0,0 0-31 0 0,0 0-129 0 0,0 0-59 0 0,0 0-11 0 0,-1 5 58 0 0,-16 32 181 0 0,10-14-693 0 0,-6 35 267 0 0,-13 38 937 0 0,5-16-1054 0 0,-5 31 580 0 0,14-4-318 0 0,-5-22 192 0 0,4-58 376 0 0,2 0-112 0 0,10-21-472 0 0,1-4-34 0 0,-9 10 233 0 0,7-7-300 0 0,-5-9-11 0 0,-1 2 0 0 0,1 0-28 0 0,0 0 0 0 0,1 1 0 0 0,-1 0 0 0 0,0 0 0 0 0,0 0 0 0 0,0 1 0 0 0,0 0 0 0 0,-1 1 0 0 0,2 0 0 0 0,-6 1 28 0 0,-47-6-792 0 0,-91 27 440 0 0,-101 20-70 0 0,-156 2 432 0 0,246-37 50 0 0,-162 11-152 0 0,-93-8-102 0 0,174 16 130 0 0,114-18 54 0 0,-47 2 98 0 0,5-1-88 0 0,-137-1 0 0 0,33 11 0 0 0,-254 17-96 0 0,279-9 6 0 0,-28 16 90 0 0,221-35 2 0 0,-259 37-13 0 0,106-19 107 0 0,-238 22 259 0 0,274-36-355 0 0,122-9 0 0 0,-48 4 0 0 0,0 5 0 0 0,-14 7 0 0 0,-209 57 0 0 0,257-53-9 0 0,1 2 0 0 0,1 3 1 0 0,1 2-1 0 0,-20 17 9 0 0,-37 51 11 0 0,60-26-11 0 0,17-3 84 0 0,-19 86 112 0 0,31-46-270 0 0,0 21 124 0 0,0 26 14 0 0,17-76-27 0 0,3 0 0 0 0,1 68-37 0 0,-1 13 128 0 0,1-29-21 0 0,5 44-24 0 0,-15 110-19 0 0,-21 82 446 0 0,-32 195-924 0 0,66-433 62 0 0,6 1 0 0 0,14 112 352 0 0,11 64-112 0 0,61 486-168 0 0,-39-468-442 0 0,8-12-420 0 0,-22-61 1750 0 0,-10 1 0 0 0,-11 22-608 0 0,-7 9 1456 0 0,-15 285-246 0 0,-3-297-805 0 0,-3 50-127 0 0,-1-63 516 0 0,34 504-370 0 0,-14-495-424 0 0,-14 158-64 0 0,-10 321 64 0 0,24-536-66 0 0,2-26-169 0 0,11 41 235 0 0,19 158-419 0 0,-10-124 163 0 0,2 317 192 0 0,31 13 0 0 0,66 175 126 0 0,-87-386 732 0 0,-2-43-730 0 0,-5-133 104 0 0,8 26-154 0 0,-18-126-33 0 0,-11-45 42 0 0,4-1 0 0 0,1-1 0 0 0,6 7-23 0 0,-19-63 1 0 0,3 13 6 0 0,1-1 0 0 0,0 0 0 0 0,1 0 0 0 0,0 0 0 0 0,1-1 0 0 0,1 0 0 0 0,0 0 0 0 0,0-1 0 0 0,2 1-7 0 0,36 34-17 0 0,45 3-222 0 0,2-29 223 0 0,-34-28-440 0 0,-24-4 736 0 0,96 2-904 0 0,-106 10 600 0 0,0 1-1 0 0,0 1 1 0 0,0 2-1 0 0,0 0 1 0 0,3 3 24 0 0,45 5 469 0 0,112 0-20 0 0,-167-13-437 0 0,186-29 170 0 0,94-13-190 0 0,-157 21 165 0 0,20-10-144 0 0,46-5-13 0 0,48-17 0 0 0,31-22 0 0 0,16 10 0 0 0,-73 12 0 0 0,56-18 0 0 0,17 6 0 0 0,-90 28 0 0 0,209-43 0 0 0,81-25 0 0 0,-158 44 0 0 0,148-4 303 0 0,-190 44 283 0 0,-136 14-264 0 0,205-15 531 0 0,-37-7-758 0 0,110 2 474 0 0,-85 23-104 0 0,-215 6-82 0 0,231-1-345 0 0,-60 9 76 0 0,-207 3-270 0 0,196 33 324 0 0,-53 8 111 0 0,55 16-7 0 0,137 23-206 0 0,-269-60-63 0 0,148 21-3 0 0,-66-4 64 0 0,220 37 62 0 0,-170-25-140 0 0,243 58 14 0 0,-278-67 0 0 0,-89-29 0 0 0,202-4-5 0 0,-134-27 69 0 0,-20-25-307 0 0,-17 14 78 0 0,-159 11 156 0 0,-34 7-48 0 0,0-2-1 0 0,0 0 0 0 0,-1-2 1 0 0,1 0-1 0 0,-1-1 0 0 0,12-6 58 0 0,25-18-72 0 0,-5-28-888 0 0,0-37 740 0 0,-21 42 100 0 0,20-41-20 0 0,-12-1 140 0 0,6-27 0 0 0,61-98 0 0 0,-71 113 0 0 0,-20 8 236 0 0,-6 21-130 0 0,5-60-40 0 0,4-156-28 0 0,0-82 908 0 0,2 56-1063 0 0,4-150 97 0 0,-32 47-101 0 0,-3 178 251 0 0,8-18-878 0 0,0-467-254 0 0,-5 479 815 0 0,-21-91 187 0 0,-13-50-143 0 0,4-165 343 0 0,6 67-200 0 0,20 224 0 0 0,9-285 203 0 0,4 430-121 0 0,21-794 108 0 0,-4 605-49 0 0,-9 6-2 0 0,-3 14-8 0 0,8-216 7 0 0,-1 72-58 0 0,10 50-96 0 0,28-64-268 0 0,-33 283 160 0 0,4-45-121 0 0,1 13 234 0 0,0 1 217 0 0,5-30-383 0 0,-9 66 148 0 0,-2 19-29 0 0,-1-70-76 0 0,-7-77 145 0 0,-4-96 53 0 0,1 204-85 0 0,3-110-225 0 0,10 66 246 0 0,4-3-620 0 0,-11 135 330 0 0,-4-1 0 0 0,-4-54 290 0 0,-13-11 0 0 0,-16 17-26 0 0,-24-32-44 0 0,16 104 82 0 0,-12 19 48 0 0,35 40-59 0 0,0 0 0 0 0,-1 1-1 0 0,0 0 1 0 0,0 1 0 0 0,-1 1-1 0 0,0 0 1 0 0,0 0 0 0 0,0 2-1 0 0,-8-3 0 0 0,-77-23 158 0 0,80 27-98 0 0,-16-4-44 0 0,0 2-1 0 0,0 2 0 0 0,0 1 0 0 0,-19 2-15 0 0,-47-5 57 0 0,-160 7-47 0 0,14 13-90 0 0,-95 10 904 0 0,100-5-786 0 0,-82 15 260 0 0,30-10-248 0 0,110-13 44 0 0,-285 20 66 0 0,-739-26 519 0 0,1121-8-793 0 0,-228-7 397 0 0,-21-17-283 0 0,84 0 0 0 0,-50-18 0 0 0,-109-20 0 0 0,177 21-80 0 0,-222-21 64 0 0,231 32-205 0 0,-129-13 482 0 0,89 11-197 0 0,21 9-64 0 0,6 13-212 0 0,7 13 264 0 0,172 3-168 0 0,28-3 99 0 0,1 2 0 0 0,-1 1 0 0 0,0 1 0 0 0,-22 7 17 0 0,-46 24-80 0 0,38-5-68 0 0,35-7-104 0 0,25-22 175 0 0,-3 27-2331 0 0,6-21 1421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5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109-1 2,'-19'-2'12,"7"4"-1,-1-4 1,13 2 1,-16 0 1,16 0 0,0 0 0,0 0-4,0 0-2,0 0-3,16 10-1,1-4-1,5 0-1,5 1 0,7 0 0,3-1-1,4-2 1,4-2-1,-1-2 0,-2-1 0,-6-2 0,-7 0 1,-4 0-1,-7-1 1,-3 2 0,-15 2 0,0 0 0,0 0 0,0 0 0,-13-5 0,-3 5-1,-2-1 0,-7-1 0,-3 2 0,-6 0-1,-4 2 0,0-1 0,-2 3 1,0 1-1,1 1 0,2 0 0,3 2 0,3-2 1,7 0-1,6-1 0,5-1 1,13-4 0,-11 4 1,11-4-1,10 0 0,7-2 1,5 1-1,5 0-1,6 0 1,3-1-1,3 1 2,-2 0-2,-2 0 0,-4 1 0,-8 0 0,-4 0 0,-6 1 0,-13-1 0,12 0 1,-12 0-1,0 0 1,0 0 0,0 0-1,0 0 1,0 0-1,-14 2 0,14-2 0,0 0 0,-16-1 0,16 1-1,0 0-5,-15-2-5,15 2-13,-13-4-3,1-5 0,2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2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435 19 42,'22'-7'17,"-11"-2"-2,3 8 1,-14 1-12,14-2-2,-14 2 0,0 0 0,11 12 0,-11 0 1,-3 1 0,0 8 2,-3 5-1,-2 10 1,-1 10-1,-1 12 0,-2 10-1,2 11 1,-2 10 0,2 5-1,-1 2 0,3-1-1,0-5 1,1-7 0,-3-5 1,-1-10-2,-2-8 0,-5-8 1,-1-5 1,-5-5-1,1-3-1,-4-8 1,4-6 0,2-5 1,3-5 0,2-9 0,4-2-1,-1-11 0,3-5 0,-1-5-1,1-3-1,-2-1-1,0-2-1,1 0 1,-2 2-1,1 3 1,2 4 0,10 14 0,-17-16 0,17 16-1,0 0 1,-13-10-1,13 10 1,0 0-1,0 0 1,0 0-1,0 0 1,0 0 0,0 0 0,0 0 0,0 0 0,0 0 0,0 0 1,0 0-1,0 0 0,0 0 0,0 0 0,0 0-1,0 0 1,0 0 0,0 0-1,0 0 1,0 0 0,0 0-1,0 0 1,0 0 0,0 0 0,0 0 0,0 0 0,0 0 0,0 0 1,0 0-1,0 0 0,0 0 0,0 0 0,0 0 0,0 0 0,0 0 0,0 0 0,0 0 0,0 0 1,0 0-1,0 0 0,0 0 0,0 0 1,0 0-1,0 0 0,0 0 0,0 0 0,0 0 1,0 0-1,-9-10 1,9 10-1,-2-11 0,2-1 0,3-5 1,8-10-1,9-12 0,10-10-1,11-13 0,13-10-1,11-9 1,8-5 0,10-2 0,3 0-1,-3 6 1,-4 7 0,-5 10 1,-8 9 0,-8 9 1,-6 12-1,-5 7 0,-7 9 0,-5 6 0,-5 5-3,-6 4-1,-7 2-5,-6 3-11,-11-1-8,-15 3-1,-7-5-1,-20-13 2</inkml:trace>
  <inkml:trace contextRef="#ctx0" brushRef="#br0" timeOffset="1609">1424 297 41,'13'-5'16,"-5"-6"0,11 5-3,0 0-11,3 1-1,4 3 0,3 3 1,0 3-1,5 3 1,0 2 0,-3 6 0,1 4 0,-5 8 0,-3 5-1,-4 3 1,-6 1 0,-9 3 2,-5-1 0,-7 0 0,-7-2 1,-7-4 0,-6-4 0,-4-4 0,-1-5 0,-2-6 0,1-4-3,5-11-1,7-7 0,9-11-3,11-6 0,8-6 0,8-8-1,10-3 0,6 0 1,3 3 0,4 4 2,-1 4 0,-1 8 0,-1 5 0,-2 7 0,-4 6 1,-2 6 0,-2 4 0,0 5 0,1 2 0,3 2 1,0-1 0,3 1 0,-3-2 1,-1-2 0,-1 0 0,-4-5 0,-5 0-1,-4-1 1,-14-3 1,13 10-1,-13-10-1,7 17-1,-4-5 1,2 3 0,3 0-1,1 3 1,5-2-1,2 1 0,2-3 0,2-2-1,1-3-2,-2-4-8,1-6-9,0-2-5,-10-13-3,5 1-2,-8-12 2</inkml:trace>
  <inkml:trace contextRef="#ctx0" brushRef="#br0" timeOffset="2338">2532 332 72,'0'0'24,"11"6"-1,-11-6 0,0 0-16,0 0-6,0 0 1,-6 24 0,3-2 1,0 6-1,2 5 1,2 2 0,4 0 0,4-1 0,8-8-2,8-9 0,10-11 0,5-12-1,4-11 0,2-9 1,-2-8 0,-2-5 1,-7-2 1,-7 5 0,-11 2 1,-4 8 0,-8 6-1,-2 10 0,-3 10 0,0 0-1,-12 29-2,5 0 0,1 9 0,-1 9 0,1 10 2,2 8-1,-1 7 0,3 7 1,2 1-1,0-2 0,2-2-1,2-6-4,4-11-4,-1-13-8,8-20-9,8-17-5,2-24 0,10-15 0,2-24 1</inkml:trace>
  <inkml:trace contextRef="#ctx0" brushRef="#br0" timeOffset="2845">4017 193 99,'11'-4'27,"-21"0"0,-3 2-3,-8 2-21,-7 2-2,-4 1 0,-5 4-1,-3 2 1,-2 2-1,5 3 0,3 5 0,6 1 1,7 6-1,5 1 0,9 5 0,4 2 0,7 4 0,4-1 1,1 0-1,2-2 0,-3-3 0,1-4 0,-4-5 1,-3-3-1,-3-6 1,-1-2 0,2-12-1,-14 12 1,14-12 0,-18-3 0,18 3 0,-15-14-1,15 14 0,-5-21 0,9 9 0,6-1-1,7 1 1,7-3-1,9 0 1,9-2-1,7-3 1,6-5-1,7-2 1,0-2-1,4-4 1,-3 0 0,-5-1 0,-8 4 0,-9 2 0,-9 4 1,-8 4-1,-10 5 0,-10 3 1,-4 12-1,-19-4 0,0 8 1,-4 7-1,-6 4 0,-1 5 1,-1 6 0,0 4 0,8 4 0,4 3-1,8 0 2,11-2-2,10-3 0,15-4-5,10-7-10,10-12-10,14-3-4,0-15 1,8-3-3,-4-15 2</inkml:trace>
  <inkml:trace contextRef="#ctx0" brushRef="#br0" timeOffset="3805">4774 249 58,'-15'-5'20,"15"5"1,-11 10-3,2 1-15,-2 8-3,-3 6 0,-1 5 1,-1 5 1,3 1 0,4 0 1,7-4 0,9-9 0,10-9-1,11-12 0,7-11 0,7-12 0,3-10 0,-1-8 1,-2-4-1,-8-2 1,-6 3 0,-9 2 0,-8 7 0,-8 4 0,-6 10-1,-4 7-1,-4 9 0,-1 4-1,-2 6 0,4 3-1,-2 2 0,1 4 0,1 0 0,3 2 1,2 4 0,3 6 0,1 4 0,2 12 0,1 9 1,4 9 0,0 8 0,1 6 0,-2 3 1,-3-4-2,-1-1-2,-3-11-14,2-4-8,-8-28-2,9-12 0,-1-19 0</inkml:trace>
  <inkml:trace contextRef="#ctx0" brushRef="#br0" timeOffset="4354">5606 487 126,'8'25'32,"5"-5"-1,-13-20-6,16 18-29,-16-18 1,17 16-1,-17-16-2,0 0-12,0 0-13,-21-8 2,1 1 0,-13-10-2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7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16 492 72,'0'0'25,"-16"-8"-1,18-2-1,-2-9-4,11-4-20,8-3-1,10-3-1,5 0 1,6 2 0,5 6 2,2 10 0,-4 8 0,-5 13 1,-6 13-1,-12 10 2,-11 6 0,-11 5 2,-11 4 2,-13-2 1,-5-4 0,-10-5-2,-2-4 1,-4-9-3,2-9-4,5-9-10,5-9-10,7-15-4,16-5-5,5-16 1,17-5 1,9-13 1</inkml:trace>
  <inkml:trace contextRef="#ctx0" brushRef="#br0" timeOffset="311">480 63 67,'44'-6'24,"-12"5"-1,-1 19 1,-12 9-11,-5 9-7,-4 16-2,-6 9 0,-5 14-2,-9 7 1,-1 4-2,-6 1 0,3-1 0,-1-9 0,4-8-1,4-11-3,2-16-4,5-18-10,0-24-4,0 0-5,7-26 0,-14-15 1,2-2 1</inkml:trace>
  <inkml:trace contextRef="#ctx0" brushRef="#br0" timeOffset="517">379 529 73,'-22'-24'24,"-2"3"0,24 21-1,-7-14-5,22 13-13,16 2-4,15 1-1,12 0-2,14-4 0,8-2-4,8-5-9,6 1-5,-4-9-4,5 1-1,-11-12 1,3 1 1</inkml:trace>
  <inkml:trace contextRef="#ctx0" brushRef="#br0" timeOffset="791">1709 0 97,'-1'24'25,"1"-7"0,9 10-1,-2 8-22,1 8 0,-1 14 2,-1 6 0,-2 10 1,-7-3 0,2-1 0,-5-5-2,4-8-1,-4-10-4,0-19-12,-2-17-10,8-10-5,-21-20 0,6-7-1,-10-16 3,0-5 4,-7-5 14,-3-1 15,0 8 10,-3-1 7,11 18-1,-1 0 0,15 18-1,13 11-3,0 0-11,16 5-5,15 9-2,10 4 0,11-1 0,10 0 0,8-2 1,7-2-1,2-6 1,3-5-1,-1-5 1,-2-8 1,-8-4 1,-7-3 0,-8-5 0,-10-1 3,-12-2-1,-11 4-1,-15-1 0,-7 4 0,-11 4-2,-8 4 0,-11 6 0,-5 5-2,-9 9 0,-2 8 1,-2 11-1,-2 10 0,3 9 0,4 4 1,9 3-1,8-1 0,12-4 0,12-9 1,16-12-3,12-14 0,16-15-2,6-15-1,11-11 1,3-11 0,1-4 1,-2-4 0,-7 5 2,-11 5 0,-9 8 3,-8 13-1,-12 15 1,-8 15-2,-4 13-1,-7 8 1,1 7-1,-2 2 2,1 1 1,0-4 0,0-7 1,3-6 1,0-12-1,2-6 2,-1-11-2,7-17-1,2-8 0,5-13-2,5-9 1,6-7 0,3-4-1,3-1 0,5 7 1,0 8-2,2 10-1,-4 10-5,-2 15-11,-2 11-8,-9 4-3,1 11 0,-13-1-1,2 9 2</inkml:trace>
  <inkml:trace contextRef="#ctx0" brushRef="#br0" timeOffset="2209">2999 277 36,'0'0'16,"0"0"0,0 0-2,0 0-2,0 0-8,0 0 0,0 0 0,11 16 2,-5-1 0,1 2 2,0 0 1,3 2-1,1-1-1,-1-2 0,4-3-1,0-5-1,6-6 0,2-4-3,5-4 0,2-6-1,2-3 0,3-4-1,0 0 0,-1-1 1,-1 2-1,-2 3 0,-2 2 0,-4 5 1,-1 4-1,-4 7 1,0 5 0,-5 5 0,-3 4 1,-4 4 0,0 0 0,-3 1 0,3-4 1,3-6-1,8-6-1,8-10 0,6-7-1,4-8 1,5-2 0,1-4 0,-1 2 1,-5 0 0,-6 6-1,-9 5 1,-5 11 1,-4 8-1,-5 7-1,-4 7 0,1 4 0,-1 3-1,1 0-1,3 4-9,0-4-18,-7-28-4,17 13 1,-11-34-1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0.7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314 724 31,'-1'10'18,"1"-10"2,0 0 2,-15 9-6,4-8-3,-4-1 0,-5-5 0,-3-2-1,-4-7 0,0-6-4,-6-7-2,4-8-3,2-8-1,5-4-2,7-9 0,6-4-2,9-3 0,6 2 0,11 1-1,4 4 1,9 6-1,5 7 1,3 9 0,2 7-1,-1 8 2,-1 7 0,-5 9 0,-5 8 1,-6 13-1,-8 10 1,-8 9 0,-9 11 0,-9 7 1,-5 9-1,-9 3 1,-4 4 0,-6 1 0,-2-2 1,-2-3-1,3-5 1,0-6 0,4-8 0,2-7 1,7-7-1,5-12 1,5-6 0,14-16 0,-10 4-1,10-4 0,19-25-1,0 1 0,7-10-1,9-9 1,8-8-2,6-4 1,5-3-1,2 1 0,1 1-2,3 5-4,-4 6-12,-4 2-9,3 12-1,-11-2-1,0 8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1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0 651 49,'0'0'22,"9"23"1,-10-6-1,8 6-4,-2 3-14,-1 0 0,5 0 1,-2-6 1,5-5-1,6-12 0,4-8-1,4-9 1,5-6-2,1-1 1,3-2-2,-6 2 1,-1 7-1,-8 7 2,-4 12 0,-9 8 1,0 9 0,-7 3-2,2 4 2,0 2-2,3 1 1,0-5-2,6-3 1,2-5-1,5-5-1,3-5-2,2-6-3,5-3-5,-6-7-10,4-6-9,-1 1-4,-4-8-1,3 2 1,-5-6 1</inkml:trace>
  <inkml:trace contextRef="#ctx0" brushRef="#br0" timeOffset="517">815 850 80,'-19'-4'20,"19"4"-3,-4-24 0,10 7-20,5-4-2,8 1 3,2-1 1,5 2 3,1 3 1,1 7 3,0 2-1,-2 8 1,-1 7-1,-5 4-1,-1 8 0,-8 2 0,0 6 4,-10-3-1,-1 6 2,-9-6-1,-2 0 0,-5-6-1,-3-3-2,-2-11-2,0-9-6,8-7-6,-1-9-10,9-6-5,5-3-3,2-9-5,9 4-1,0-3 4,7 11 2</inkml:trace>
  <inkml:trace contextRef="#ctx0" brushRef="#br0" timeOffset="824">1102 708 73,'10'17'23,"13"2"-7,-3-10-8,9-11-19,12 3-10,-2-14-2,10 0 12,-3-3 6,-4-2 5,-8 2 9,-6 1 9,-4 13 7,-13 4 2,-1 11 0,-9 5-10,-1 1-6,2 4-4,2 0 0,6 1-2,4-6-2,10-3-1,2-4 0,6-4-1,2-1-1,0-4-1,0 0-4,-6-4-5,-3 1-13,2 1-8,-8-9 1,2-2-1,-6-10 1</inkml:trace>
  <inkml:trace contextRef="#ctx0" brushRef="#br0" timeOffset="1265">2493 342 79,'-2'21'29,"6"13"0,-8 0-1,4 12-8,-3 11-17,-2 13 1,0 5 0,-1-1 0,4-1 0,-1-8-1,3-11-3,0-12-7,1-16-14,-1-26-11,1-12 2,-8-18-2,1-10 1</inkml:trace>
  <inkml:trace contextRef="#ctx0" brushRef="#br0" timeOffset="1464">2221 597 64,'-22'1'24,"19"15"-3,0-3-1,20 6-8,6 1-15,12 0 0,9 0 1,11-6 1,8-3 1,4-10 2,4-5 0,3-6 2,-1-7-1,-3-4 1,-4-1 0,-10-2 1,-8 1 0,-16 1 1,-5 4 1,-14 1-2,-10 7-1,-14 2-1,-10 5-1,-8 6-1,-7 4-2,-5 3 1,-6 7 0,-2 7 1,0 7-1,2 3 1,3 6 0,4 1 0,7 3 0,9-3 0,9-1 1,11-8-1,12-10-1,15-10-1,9-12-1,10-10-1,6-10 1,6-8-1,1-6 1,-1 0 0,-7 0-1,-6 7 3,-7 4-1,-7 12 2,-5 8-1,-7 12 0,-6 7 1,-4 9-1,-1 5 2,-3 4-1,0 5 2,-2-5-1,1-1 1,-2-8 0,2-3 1,0-10 0,0-12-1,11-12 0,1-9-1,6-11-1,3-5 1,6-6-2,2-4 0,5 1 0,-3 8-1,-2 5 0,-4 7-2,-3 9-3,-7 3-6,-2 11-8,-13 3-8,0 0-3,-2 20 0,-8-7 1,5 7 1</inkml:trace>
  <inkml:trace contextRef="#ctx0" brushRef="#br0" timeOffset="2170">3301 892 121,'12'-1'29,"0"-10"1,-3-8-6,7-3-26,-1-2 0,1 0 2,0 3 0,-2 3 1,0 4 1,-3 3 1,-11 11 1,14-3-1,-14 3 0,9 16-2,-4-2 1,0 0 0,4 3 0,5-2 0,7-3 0,7-6-1,9-6 0,6-6-1,3-6 0,3-2 0,0-1 0,-5-2 0,-9 4 0,-9 3 0,-7 4 1,-6 6 0,-13 0 0,8 14 0,-5-2 0,1 1 0,8 0 1,7 0-1,5-4 0,6-3 0,5-5 0,8-3 0,0-3 0,-1-2 0,-2-1 0,-7 1 0,-2 2-1,-4 3 1,-2 3 0,-5 3-1,-2 5 0,-2 1 0,-1 3 0,2 2-2,-3 0-1,0 1-4,-14-16-6,21 15-12,-10-16-7,-11 1-4,21-21 1,-10-1-1,5-5 2</inkml:trace>
  <inkml:trace contextRef="#ctx0" brushRef="#br0" timeOffset="2737">4668 657 71,'0'0'27,"-7"15"1,7-15 0,0 0-15,-7 13-2,7-13-2,1 26 0,-3-9 0,4 14-1,-3-2-1,5 8-2,-3-1-2,4 0-2,-1-4-3,1-7-4,7-3-6,-1-17-14,1-13-9,4-9 1,-4-13-1,1-5 1</inkml:trace>
  <inkml:trace contextRef="#ctx0" brushRef="#br0" timeOffset="3073">4547 10 110,'0'0'31,"10"-8"2,-10 8-1,17-4-28,-17 4-3,12-3 0,-12 3-1,0 0 0,0 0-3,0 0-4,0 0-17,0 0-8,0 0 1,-16 11-2,-5-11 3</inkml:trace>
  <inkml:trace contextRef="#ctx0" brushRef="#br0" timeOffset="4358">5089 992 101,'0'0'31,"0"0"1,0 0 0,0-14-27,0 14-3,10-3 1,-10 3-1,0 0 0,15 1 0,-15-1 0,0 0-1,0 0-1,0 0-4,0 11-16,-10-5-13,-12-8 1,-4-1-1,-15-10-2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3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64 128 48,'0'0'19,"0"0"-1,-3-14-2,3 14-9,0 0-3,0 0-1,0 0 1,-7 10-1,7 3 1,2 5 0,2 8 1,-2 6 1,2 12-1,-3 6 1,-1 10-1,-4 1 0,0 1-1,-3-2 1,1-7-4,1-6-6,2-11-12,1-21-9,2-15-1,14-13-2,-1-14 1</inkml:trace>
  <inkml:trace contextRef="#ctx0" brushRef="#br0" timeOffset="327">32 8 90,'-16'12'26,"9"2"0,-4-9-1,11-5-19,0 0-9,0 0-2,22 9 2,0-4 1,3 3 2,5 3 1,8 3 1,1 4 0,3 8-1,-2 2 1,1 7 0,-4 3-1,-3 5-1,-10 3 2,-8 3 0,-11-2 2,-9 1 2,-13-6-1,-8 1 2,-12-10-1,-3-4 1,-7-12-3,5-7-1,2-13-4,4-12-7,12-5-13,10-6-13,8-8 1,9 0 0,7-4-1</inkml:trace>
  <inkml:trace contextRef="#ctx0" brushRef="#br0" timeOffset="707">606 487 74,'40'8'27,"7"-4"-4,-8-19-1,-1-6-19,2-5-5,-4-5 1,-5-3 3,-9-3 1,-8 1 2,-9 2 3,-5 6 3,-13 1 0,2 9 0,-6 7-4,2 8-2,-4 7-2,1 10-2,2 2-1,3 10 0,3 6 0,-1 4 0,2 3 1,4 3 1,0 1 0,5 1 0,0-4 0,6-4 0,2-7 0,6-10-2,11-13-2,4-18-5,11-8-5,-2-17-5,12-4-3,-6-13 1,5 0 0,-8-11 2,-4 8 6,-9 1 7,-5 4 8,-8 7 7,-7 6 2,-2 7 2,-5 6 0,0 11-1,-1 15-4,0 0-3,0 0-2,-2 19-2,5 12-1,2 13 0,-3 6 1,2 16 1,-5 4 0,1 9 1,-6-8-1,5-1 0,-3-11 0,8-11-1,5-15-4,6-22-5,11-19-15,0-17-15,1-18 2,-3-9-1,-4-13-1</inkml:trace>
  <inkml:trace contextRef="#ctx0" brushRef="#br0" timeOffset="1266">1132 89 89,'-50'19'32,"3"2"0,13 6 1,8 2-12,13-5-14,20-2-4,16-6-1,18-4-3,15-6-1,11-10-6,11 0-19,4-4-7,-2-4 1,-2 0-1,-10-3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5.1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-2 252 89,'14'8'28,"-14"-8"0,16 31 1,-8-2-20,-3 6-5,1 17 1,-5 7 1,-1 12 1,-7-2-1,2 3 0,-5-8-2,3-6 0,-1-15-3,3-16-2,5-27-4,0 0-7,20-38-8,-7-13-4,5-11 3,-1-13 1,2-8 4,-5-7 4,2 11 7,-6 7 9,-8 10 10,0 14 3,-2 13 0,0 11-1,0 24-2,0 0-4,9 16-4,1 13-3,6 7-1,5 9-2,0 4 2,4 9-1,3 0 1,0 1 0,0-8 0,-2-3 1,-1-8 0,-1-4 0,-1-14 0,2-9 0,-2-17 0,-2-10-1,-3-15 0,-2-9 0,-4-11 0,-5-11-1,-7-7 0,-6-3 0,-7 0-1,-3 2 1,-3 7-1,0 4 0,3 13-1,0 6-3,8 16-7,-4 1-12,12 21-11,0 0 0,13 3 0,1 10-1</inkml:trace>
  <inkml:trace contextRef="#ctx0" brushRef="#br0" timeOffset="624">957 223 98,'-1'44'25,"-6"-3"-1,8 11-1,-3 0-26,0 5 1,2 4 3,-4-5 4,2 2 1,-6-10 1,4-3 3,-5-14 0,5-7-2,4-24-5,0 0-5,-7-29-2,5-10-2,2-9 0,-4-12 1,2-6 1,-3-8 0,0 1 4,0 8 2,0 3 1,4 8 0,5 6-1,6 8 1,10 7-2,7 11 1,8 6-2,7 8 0,7 6 1,2 8 0,2 7 0,-2 4 0,-5 5 1,-4 7 1,-10 0 0,-7 4 0,-14-4 1,-4 3 0,-11-4 1,-7-1-1,-10-6 0,-4-2-2,-8-9 0,-2-4-1,-2-4-4,-4-7-7,8-2-18,0-4-9,3-4 2,4-2 0,6-5-1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-2 489 24,'3'-30'20,"-6"-9"3,6 8 2,-4 1-4,1 4-6,2 6-1,-2 5 0,0 15 0,0 0-4,11 9-2,-5 11-3,3 10-2,-1 5 0,5 10-1,0 9 1,4 7-1,-1 0 0,3 1 0,0-7 2,2-4 0,-3-10-1,0-8 1,0-16-1,0-11 0,1-18-1,-1-12 0,-2-14-1,2-10-1,0-10 1,1-11-1,1-4 0,-1 3 0,-1 4 1,0 5-1,-2 8 0,0 9 0,-2 10 0,-1 8-3,-1 12-2,-7 0-8,-5 14-13,16 7-10,-11 6 3,1 5-1,-2 2-1</inkml:trace>
  <inkml:trace contextRef="#ctx0" brushRef="#br0" timeOffset="840">898 306 39,'0'0'18,"6"20"-1,-7-9 2,3 11-9,1 6-3,-2 8 0,0 9 1,-1 7 2,-1 6-1,-3-2 1,3 4 0,-4-9 0,4-5-2,-3-12-1,2-7 0,2-27-3,0 0-1,-3-13-1,3-15-1,-1-10-1,-1-8 0,1-9-1,0-11 0,1-3 1,-1 0 0,3 1 0,3 2 1,2 4-1,2 7 0,4 8 0,2 9 1,4 11-1,3 9 0,2 6 0,-1 11 0,2 9 1,-1 8-1,-2 5 1,-3 8 0,-5 3 0,-1 4 2,-11-1 0,-4 5 1,-10-6 1,-3 0 0,-10-7 0,1-1-1,-9-8 1,-1-2-2,-2-7-1,1-5-2,1-4-3,3-9-2,11 5-13,1-7-18,11-3 0,9 1 0,8 0 0</inkml:trace>
  <inkml:trace contextRef="#ctx0" brushRef="#br0" timeOffset="1482">1497 600 93,'0'0'32,"0"0"0,0 0 1,31 9-13,7-6-15,8 1-3,9 0 0,6 0-1,4 1-1,3-1 1,1 0-1,-5-1 1,-3 1-1,-8-1-1,-5-3-2,-7 4-4,-10-7-7,-7 2-10,-10-1-9,-14 2 0,0-14 0,-13 2 2</inkml:trace>
  <inkml:trace contextRef="#ctx0" brushRef="#br0" timeOffset="1815">2044 461 110,'0'0'30,"21"13"0,-5-12-2,7 1-26,4 0-4,6 2 0,4 1 1,2 1 1,1 1 1,-3-1 1,0 3 2,-5-2-1,-1 2 0,-4-3-1,-5 1-1,-6-1 0,-5 1 0,-11-7 0,3 18 0,-3-18 1,-23 23 0,-1-6 1,-2 3 0,-9 1 1,-3 4-1,-5 2 1,-3 4 0,0-1-1,4 1 1,1-2-2,6-2 0,3-4-1,9-4 0,4-4-1,10-4-2,9-11 0,0 0-4,14 4-19,4-17-11,3-13-2,6-12 2,1-18-2</inkml:trace>
  <inkml:trace contextRef="#ctx0" brushRef="#br0" timeOffset="3549">3384 184 63,'-6'-15'27,"-9"16"-1,-13 0 0,-5 3-3,-7 4-13,-7 2-2,-2 6-2,-6-1 0,2 6-1,3-2-1,9 1 0,5-1-2,11 1-1,10 1 0,11 0-2,13 0 0,8 2 0,12 2 1,9 2-1,5 1 1,5 0-1,1-3 0,-2-1 1,-6-1 0,-8-2 1,-9-2 0,-9-1 1,-14-1 1,-9-2 0,-13-2 0,-7 0 0,-8-3 1,-4 1-2,-4-4-1,-3-4-2,2 0-4,1-10-7,9-2-16,8-1-6,6-10 0,12-2 0,11-11 1</inkml:trace>
  <inkml:trace contextRef="#ctx0" brushRef="#br0" timeOffset="4033">4142 217 104,'-29'8'28,"-6"1"1,-13-9 0,-7 2-25,-2 1-2,-5 3 0,1 2 2,-1 2 0,6 2 0,7 0 0,13 6 0,9 2-2,12 2-2,15 1-1,10 0 0,14 2 0,7-1-1,9 1 1,7-1 0,3-1 0,2-2 1,-1 1-1,-3-1 1,-6 1 0,-6-1 0,-8 1 0,-7-1 1,-11-1 1,-6 1 0,-13-1 1,-7 2 1,-12-3 0,-4 1 1,-8-5-2,-1-1 0,0-4-1,3-5-3,5-4-5,3-12-15,14-6-14,14-5-1,9-10 0,12-5-1</inkml:trace>
  <inkml:trace contextRef="#ctx0" brushRef="#br0" timeOffset="4620">4507 243 90,'4'20'25,"7"12"-1,-8 0-2,2 8-22,-3 8 1,-4 6 4,-3 5 1,-6-4 1,-2 1 1,-6-13 1,7-3 0,-2-13-2,4-10-3,10-17-3,3-23-4,9-8 0,2-13-1,6-10 0,-4-8 1,2-2 1,-3-1 1,-8 9 2,-6 7 1,-6 7 1,-3 9 1,-5 11-2,2 9 0,-2 9-1,2 10 0,5 8-1,5 7 0,6 10 0,6 5-1,6 4 0,5 2 1,5 0 0,5-2-1,2-2 1,-1-4 0,1-9 1,0-3-1,-5-8 1,-2-6 1,-3-11-1,-2-7 0,-7-11 1,-1-10 0,-5-10 0,-2-6 0,-3-8 0,-3-3 0,-3-2-1,-2 3 0,-1 4-1,1 7-1,0 10-5,0 1-11,5 11-16,6 10-2,-7 14 1,21-10-1</inkml:trace>
  <inkml:trace contextRef="#ctx0" brushRef="#br0" timeOffset="5268">5192 204 80,'-8'14'27,"5"11"-1,-8-2 1,2 13-21,-2 9-4,-1 6 5,3 6-1,-5-3 1,6 2 1,-3-10-1,8-2-1,-3-15-1,7-11-2,-1-18-3,17-10-1,-3-15-1,-3-11-1,2-10 1,-2-7 1,-1-5 0,-3-3 2,-6 2-1,-2 4 2,-3 2 0,0 4 1,1 6-2,1 4 0,1 6 0,5 4-1,3 7 0,6 5-1,1 8 0,3 4 1,3 10-1,3 4 0,3 9 0,4 3 1,0 5 0,0 2 0,-1 2 0,0 1 1,-4-3-1,-3 0 1,-6-3 0,-5-1 0,-8-2 1,-4-1 0,-8-1 2,-10-1-1,-6-2 1,-3-1-2,-9-2 1,0-1-2,-2-1-3,-2-6-13,2-2-20,3 1-2,-2-4 1,0 1-1</inkml:trace>
  <inkml:trace contextRef="#ctx0" brushRef="#br0" timeOffset="6171">4396 922 75,'0'0'30,"28"1"-1,-5-2 0,10 1-14,10 3-9,7-1-3,11 3-1,2-3-1,4 2-1,-6-1-1,-5-1 0,-6 1-2,-13-3-1,-10 2-3,-27-2-10,0 0-6,0 0-6,-42-2 0,0 3 1,-19-5 1</inkml:trace>
  <inkml:trace contextRef="#ctx0" brushRef="#br0" timeOffset="6519">3529 982 24,'0'0'16,"0"0"3,24 12-2,-10-12-3,10 4-8,0-3-2,7 0-10,2 4-11,-4-10 1,2 5-3,-13-11 0</inkml:trace>
  <inkml:trace contextRef="#ctx0" brushRef="#br0" timeOffset="6787">2524 1009 79,'28'-2'27,"19"2"-3,2-8-2,6 3-22,5-1-7,-2-1-14,0 6-5,-16-8 0,-3 2-1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9:26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 7 5,'0'0'10,"-14"-4"-3,14 4 0,0 0-2,-11-4-1,11 4-1,0 0 1,0 0 1,0 0 0,0 0-1,0 0 1,0 0-1,0 0 0,0 0-1,0 0-1,0 0-1,0 0 0,0 0 0,0 0 0,0 0 1,10 5 1,-10-5-1,15 2 1,-3 0-1,2-1 0,1 2 0,6-2 1,3 1-2,3 0 1,1 0 0,5 1 1,2 1 1,5-2 0,3 0 0,4-1-1,7 1 1,2-1 0,6 1-1,5 0-1,3-1-1,5 0 0,2 0 0,0-1 0,2-1 0,2 0 1,3-2-1,2 0 1,1 1 0,2 0 0,1 2 0,4 1 0,1 1-1,0 1 0,-1 2 0,-1-1 0,0-1 0,0 1 0,1-3 0,-4-1 0,0-1 1,-3-3 0,2 1 2,-3-3-2,-3 0 1,-4 0-1,2 1 1,0 0-1,1 1-1,-1 0 0,3 1 0,1 1-1,2 1 0,3 0 0,-1 0 0,0 1 0,3-1 1,1 1 0,1 0 0,-2 1 0,3 0 0,0-2 0,2 2 0,2-2 0,0 2 0,-2-1 0,-2 1 0,1-1-1,0 1 1,-1 0-1,0 1 1,-1-1-1,-3 1 1,0 1-1,2 0 0,-2 0 0,0 0 0,3 2 1,1-1-1,0-1 1,2 2 0,1-1-1,-2-1 1,0 0 0,0 2 0,0-2-1,-1 0 1,-2 2-1,-2-2 0,0 0 0,4 1 0,1 0 1,2-1-1,-4-1-1,0 0 1,1-1 0,-1 0 0,-2 1 1,-1 0-1,-4-2 0,-4 1 0,-4-1 1,-4 1-1,-7-1 1,-6 0-1,-9 0 1,-3 0-1,-8 0 1,-2 1-1,-4-1 1,-2 1-1,-3 0 0,-1 1 0,-5-1 0,-2 0 0,-5 0 0,-3-1 0,-5 0 1,-10 0 0,12 0 0,-12 0 0,0 0 0,0 0 0,0 0 0,0 0-1,0 0 1,0 0-1,0 0-1,0 0 1,0 0-1,0 0 1,0 0 0,0 0 0,0 0-2,0 0 0,0 0-2,0 0-2,0 0-4,0 0-9,-1 12-9,1-12-4,0 0-1,-17-24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22:09:55.4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0,'11'0,"124"13,-101-6,0-2,0-1,1-1,-1-2,17-3,-20 2,162 31,-28-29,-56 53,-107-55,-1 1,1-1,0 0,0 0,0 0,0 0,0 0,0 0,-1-1,1 1,0-1,0 1,0-1,-1 0,1 1,0-1,-1 0,1 0,-1 0,1 0,-1-1,1 1,-1 0,0-1,0 1,1-2,17-13,-10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22:09:59.3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66,'96'-12,"128"8,-89-39,91 36,-94 8,-53 5,-17-6,-49-1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22:10:01.9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19,'5'-3,"-1"1,1-1,0 1,-1 1,1-1,0 1,0-1,0 1,0 1,0-1,0 1,0 0,0 0,0 0,3 1,3-1,670 1,-668-1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22:10:05.2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13,'68'12,"171"0,59-5,-191-8,29-15,-112 17,-16-1,0 1,0-1,0 0,-1-1,1 0,0 0,0-1,-1 0,1 0,1-2,17-7,-15 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2:12:17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6 876 5440 0 0,'0'0'256'0'0,"0"0"134"0"0,0 0 61 0 0,0 0 12 0 0,0 0-59 0 0,0 0-247 0 0,-1 2-86 0 0,-3 4-7 0 0,3-4 56 0 0,1-2 236 0 0,0 0 105 0 0,0 0 19 0 0,0 0-17 0 0,0 0-101 0 0,0 0-46 0 0,0 0-10 0 0,0 0-4 0 0,0 0-4 0 0,0 0-2 0 0,0 0 0 0 0,0 0-19 0 0,0 0-78 0 0,2 0-103 0 0,-1 0 0 0 0,0 0 0 0 0,0-1 1 0 0,1 1-1 0 0,-1 0 0 0 0,0 0 1 0 0,1-1-1 0 0,-1 1 0 0 0,0 0 0 0 0,0-1 1 0 0,1 1-1 0 0,-1-1 0 0 0,0 0 1 0 0,0 1-1 0 0,0-1 0 0 0,0 0 0 0 0,0 0 1 0 0,0 0-1 0 0,0 0 0 0 0,0 0 1 0 0,0 0-1 0 0,0 0 0 0 0,0 0 0 0 0,-1 0 1 0 0,1 0-1 0 0,-1 0 0 0 0,1 0 1 0 0,0-1-97 0 0,31-80 1404 0 0,29-85-101 0 0,61-100 25 0 0,-50 136-472 0 0,-23 48-677 0 0,-2-3-62 0 0,-17 51 233 0 0,-29 34-242 0 0,15-13 1002 0 0,-16 14-918 0 0,14 5 15 0 0,-13-5-138 0 0,13 6 138 0 0,-7 11-143 0 0,2-2-11 0 0,21 47 75 0 0,12 20 19 0 0,-13-27-94 0 0,-3-10-27 0 0,-1 2-1 0 0,-3 1 0 0 0,7 24-25 0 0,8 11 127 0 0,38 120-42 0 0,-23-44-85 0 0,-50-153 0 0 0,0-1 0 0 0,-1 0 0 0 0,1 0 0 0 0,-1 0 0 0 0,0 0 0 0 0,-1 0 0 0 0,1 0 0 0 0,-1 0 0 0 0,0 1 0 0 0,0-1 0 0 0,0 0 0 0 0,-1 0 0 0 0,0 0 0 0 0,0 1 0 0 0,0-1 0 0 0,-1 1 0 0 0,-2 0 0 0 0,3-5-122 0 0,0 0-1 0 0,0 0 1 0 0,0 0-1 0 0,0-1 0 0 0,0 1 1 0 0,-1 0-1 0 0,1 0 1 0 0,0-1-1 0 0,0 1 1 0 0,-1-1-1 0 0,1 1 0 0 0,0-1 1 0 0,-1 1-1 0 0,1-1 1 0 0,-1 0-1 0 0,1 0 1 0 0,0 0-1 0 0,-1 0 0 0 0,1 0 1 0 0,-1 0-1 0 0,1 0 1 0 0,0 0-1 0 0,-1 0 0 0 0,1-1 1 0 0,-1 1-1 0 0,1 0 1 0 0,0-1-1 0 0,-1 0 1 0 0,1 1-1 0 0,0-1 0 0 0,0 0 1 0 0,0 1-1 0 0,-1-1 1 0 0,1 0-1 0 0,0 0 1 0 0,0 0-1 0 0,0 0 0 0 0,0 0 1 0 0,0 0-1 0 0,1 0 1 0 0,-1 0-1 0 0,0-1 123 0 0,-3-2-361 0 0,-6-5-1161 0 0</inkml:trace>
  <inkml:trace contextRef="#ctx0" brushRef="#br0" timeOffset="481.025">297 612 13544 0 0,'0'0'292'0'0,"0"0"1"0"0,0 0-170 0 0,0 0-30 0 0,0 0 10 0 0,0 0 1 0 0,2 0-18 0 0,31 0-56 0 0,-23 2 233 0 0,0-1 0 0 0,0 1 0 0 0,0 1 0 0 0,0 0 0 0 0,0 1 0 0 0,-1-1 0 0 0,0 2 0 0 0,4 2-263 0 0,14 5 437 0 0,102 37 823 0 0,-64-40-842 0 0,-38-4 81 0 0,-19-5-486 0 0,-3 0-31 0 0,-4 0-72 0 0,-1 0 0 0 0,0 0-38 0 0,0 0-195 0 0,0 0-86 0 0,0 0-21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2:12:19.4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102 295 8360 0 0,'0'0'304'0'0,"0"0"-86"0"0,0 0 401 0 0,0 0 197 0 0,0 0 43 0 0,0 0-91 0 0,0 0-404 0 0,0 0-179 0 0,0 0-32 0 0,0 0 7 0 0,-5-10 783 0 0,1 7-878 0 0,3 2 46 0 0,1 1 10 0 0,0 0-7 0 0,0 0 8 0 0,0 0 46 0 0,0 0 22 0 0,0 0 2 0 0,0 0 4 0 0,0 0 17 0 0,-15 20 776 0 0,8 65-83 0 0,9-54-797 0 0,-6 124 159 0 0,-2-83-46 0 0,0 133 301 0 0,7-156-416 0 0,-4 12-96 0 0,3-51-3 0 0,0 0 0 0 0,0 0 0 0 0,-1 0-1 0 0,0 0 1 0 0,-1 0 0 0 0,0-1 0 0 0,0 1 0 0 0,-3 4-8 0 0,-4 13 0 0 0,7-18 0 0 0,-2-4-18 0 0,3-4-73 0 0,1-1-8 0 0,0 0 3 0 0,-16-24-2454 0 0,7 6 1189 0 0</inkml:trace>
  <inkml:trace contextRef="#ctx0" brushRef="#br0" timeOffset="915.812">21 63 15528 0 0,'0'0'568'0'0,"0"0"-314"0"0,0 0 75 0 0,0 0 73 0 0,0 0 12 0 0,0 0-96 0 0,0 0-414 0 0,1 0-179 0 0,85-44-2103 0 0,-55 34 2874 0 0,85 2 1647 0 0,-78 13-1805 0 0,82 22 268 0 0,-118-26-597 0 0,5 2 7 0 0,1 0 1 0 0,-1 0-1 0 0,0 0 1 0 0,0 1-1 0 0,0 0 1 0 0,-1 1 0 0 0,1 0-1 0 0,-1 0 1 0 0,0 0-1 0 0,0 0 1 0 0,-1 1-1 0 0,1 0 1 0 0,-1 0-1 0 0,0 2-16 0 0,11 15-73 0 0,-1 40 58 0 0,-20 5 26 0 0,-6-23 96 0 0,-39 33 271 0 0,-41 23 558 0 0,3-39-646 0 0,1-7 184 0 0,63-41-402 0 0,8-2-12 0 0,16-10-58 0 0,0 0 1 0 0,0-1-1 0 0,0 1 0 0 0,0 0 0 0 0,1 0 0 0 0,-1-1 0 0 0,1 1 0 0 0,-1 0 1 0 0,1-1-1 0 0,-1 1 0 0 0,1-1 0 0 0,0 1 0 0 0,0 0 0 0 0,0-1 0 0 0,0 0 0 0 0,0 1 1 0 0,0-1-1 0 0,0 0 0 0 0,1 1 0 0 0,-1-1 0 0 0,0 0 0 0 0,1 0 0 0 0,-1 0 1 0 0,1 0-1 0 0,-1 0 0 0 0,1 0 0 0 0,-1-1 0 0 0,1 1 0 0 0,0 0 0 0 0,0-1-2 0 0,157 37 0 0 0,-73-10-125 0 0,-4 6-42 0 0,-50-15 152 0 0,-21-13-15 0 0,-1 1 1 0 0,0-1-1 0 0,0 2 1 0 0,-1 0-1 0 0,0 0 1 0 0,0 0-1 0 0,-1 1 1 0 0,1 0-1 0 0,-2 1 1 0 0,2 1 29 0 0,26 54-211 0 0,-33-61 211 0 0,-1 0-1 0 0,1 0 0 0 0,-1 0 1 0 0,0 0-1 0 0,0 0 1 0 0,0 1-1 0 0,-1-1 1 0 0,1 0-1 0 0,-1 0 1 0 0,1 1-1 0 0,-1-1 1 0 0,0 0-1 0 0,0 0 1 0 0,-1 1-1 0 0,1-1 1 0 0,-1 0-1 0 0,1 0 0 0 0,-1 1 1 0 0,0-1-1 0 0,-1 1 1 0 0,-9 25 134 0 0,6-20-8 0 0,-1-1 0 0 0,0 1 0 0 0,-1-1 0 0 0,1 0 0 0 0,-2-1 0 0 0,1 0 0 0 0,-1 0 0 0 0,0 0 0 0 0,-1-1 0 0 0,1 0 0 0 0,-1-1 0 0 0,0 0 0 0 0,-6 2-126 0 0,-118 48 332 0 0,67-38-92 0 0,-45 34-106 0 0,-18-25-352 0 0,94-22 64 0 0,-12 7-800 0 0,11-3-463 0 0,21-8 858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2:12:23.6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837 58 6256 0 0,'0'0'302'0'0,"0"0"164"0"0,0 0 70 0 0,0 0 9 0 0,0 0-68 0 0,0 0-238 0 0,0 0 150 0 0,0-6 394 0 0,-1 3 2136 0 0,-2-1-2779 0 0,0 1 1 0 0,-1 0 0 0 0,1 0 0 0 0,-1 0 0 0 0,1 1-1 0 0,-1-1 1 0 0,0 1 0 0 0,0-1 0 0 0,0 1 0 0 0,0 1-1 0 0,0-1 1 0 0,-1 0 0 0 0,1 1 0 0 0,-1 0 0 0 0,-3 0-141 0 0,-48-12 80 0 0,-93 53 533 0 0,51-2-210 0 0,90-35-395 0 0,-17 7 147 0 0,1 1 0 0 0,0 1 0 0 0,1 1 0 0 0,0 1 0 0 0,-11 9-155 0 0,-69 66 856 0 0,62-51-563 0 0,-55 65 542 0 0,64-53-19 0 0,4 10-200 0 0,25-40-487 0 0,0 59 582 0 0,5-70-638 0 0,1-1 0 0 0,-1-1-1 0 0,1 1 1 0 0,1 0 0 0 0,-1-1-1 0 0,1 1 1 0 0,1-1 0 0 0,-1 0-1 0 0,1-1 1 0 0,0 1 0 0 0,1-1-1 0 0,5 6-72 0 0,95 89 440 0 0,-95-90-412 0 0,0 0 0 0 0,1 0 0 0 0,0-1 0 0 0,0-1 0 0 0,1 0 0 0 0,13 6-28 0 0,-7-4 102 0 0,1-2-1 0 0,0 0 1 0 0,1-1-1 0 0,0 0 1 0 0,0-2-1 0 0,1-1 1 0 0,0-1-1 0 0,2 0-101 0 0,62 5 364 0 0,-62-10-363 0 0,-1 0 0 0 0,0-2-1 0 0,0 0 1 0 0,-1-1 0 0 0,1-2-1 0 0,-1 0 1 0 0,0-1 0 0 0,15-8-1 0 0,-14 7 93 0 0,20-16 120 0 0,-2-16-213 0 0,-21 18-46 0 0,-19 21 55 0 0,-1 1-166 0 0,0 0-89 0 0,0 0-11 0 0,0 0-27 0 0,0 0-91 0 0,0 0-38 0 0,0 0-10 0 0,0 0-186 0 0,0 0-778 0 0,0 0-329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2:12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5744 0 0,'-23'53'264'0'0,"-10"48"72"0"0,7 89 1953 0 0,26 504 246 0 0,4-449-1918 0 0,0 113-1001 0 0,-13-46 1725 0 0,14 102-595 0 0,31 171-649 0 0,-11-250 131 0 0,-31-172 71 0 0,-13-3-150 0 0,-52 368 67 0 0,44-282 163 0 0,14-10 415 0 0,28 69 961 0 0,-1-98-1441 0 0,-19 103-42 0 0,-20-7 251 0 0,5-26 834 0 0,26-42-313 0 0,3-66-540 0 0,-3 12-337 0 0,3 123 630 0 0,-4-23-501 0 0,5 9 280 0 0,-4 88 63 0 0,-7-238-742 0 0,-8-68 103 0 0,3 1 0 0 0,1 31-10 0 0,5-77-262 0 0,11-27-643 0 0,29-73-2264 0 0,-29 46 1347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22:12:4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13312 0 0,'-1'20'433'0'0,"12"70"-396"0"0,28 54 19 0 0,-7 11-1030 0 0,-26-99 1750 0 0,-2 0 0 0 0,-2 1 0 0 0,-3-1 0 0 0,-5 21-776 0 0,5-61 122 0 0,-33 255 1547 0 0,8 28-1061 0 0,25-104-82 0 0,13 5 512 0 0,23 105-482 0 0,-1 34-150 0 0,-22-20-380 0 0,-11-23 444 0 0,-13 232 643 0 0,20-137-520 0 0,25 90-593 0 0,-7 21 546 0 0,-6-62 76 0 0,-1 257 10 0 0,-28-120-58 0 0,-6-223-820 0 0,19 31 1124 0 0,3-268-1146 0 0,12 115 232 0 0,-9-37-12 0 0,-3-64-382 0 0,-18 23 294 0 0,7-112-24 0 0,3-6 27 0 0,-4-27 112 0 0,4-8-33 0 0,1 2 32 0 0,0-3-4928 0 0,0-8 3186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9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1367 2193 21,'0'0'15,"0"0"2,-5-17-1,0 2 1,-6-14-4,0-9-1,-12-17-3,-3-9-3,-12-17-1,-6-8-2,-12-10-1,-7-5 0,-7-7-1,-3 2 0,-6 1 0,-3 4 0,-2 3 0,2 10-1,8 8 1,7 7-1,8 11 1,6 8-1,11 10 0,11 8 1,10 9-2,6 2 0,3 6-2,5-1-2,4 3-4,1-3-7,4-1-10,3-3-2,0-2 1,2 1 1</inkml:trace>
  <inkml:trace contextRef="#ctx0" brushRef="#br0" timeOffset="640">155 710 9,'-10'-6'12,"0"4"-1,-4-2-2,1 1-2,0-1-2,13 4 0,-18-10-1,18 10-2,-16-15 1,10 6-1,0-2 2,0-1-1,0-2 1,-2-3-1,1 1 2,-1-4-3,0-4 1,4-5-1,2-3-1,2-7 0,1-4 0,3-3 0,5-4-1,0 1 1,1 1 0,-1 5 0,-1 3 0,-1 6 0,0 7 0,-1 6 0,-1 4 0,-3 6 0,-2 11 0,4-14-1,-4 14 0,0 0 0,0 0 0,14 12 0,-14-12 0,21 19 0,-3-4 1,2 2 1,8 5 0,6 3 0,8 5 0,7 2-1,8 5 1,5 2-1,2 3 0,1 4-1,-3 1 1,-2 0-1,-4 0 0,-8-2 1,-6 0 0,-7-5-1,-4-3 2,-5-5-1,-2-3 0,-6-7 0,-5-2 0,-3-7 0,-2-2 0,-8-11 0,7 11 0,-7-11-1,0 0-1,0 0-9,0 0-14,0 0-4,0 0 1,0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6.8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1698 2491 24,'0'0'22,"-2"10"1,2-10-7,0 0-9,0 0-3,0 0-1,0 0 0,-8-10-2,4 1 1,-4-8-1,-2-4 1,-6-9-1,-5-8 0,-8-12 0,-3-8-1,-8-12 0,-4-10 1,-7-10-1,-2-7 0,-5-6 0,-2-2 0,-4-3 1,-2 0-1,-1 5 0,2 5 1,2 7-1,6 7 1,4 6 0,4 6-1,6 7 1,9 8-1,5 5 1,4 7-1,5 4-1,2 6 0,3 7-2,3 2-3,7 9-3,-3 1-4,2 4-9,6 12-2,0 0 1</inkml:trace>
  <inkml:trace contextRef="#ctx0" brushRef="#br0" timeOffset="621">-1 1086 4,'0'-17'7,"6"-3"-3,7-5-1,0-9 1,5-2 0,-1-6 2,4-2 1,-1-6 1,-1-6-1,3-4 1,0-1-2,1 0-1,3-2-2,1 3 1,1 1-1,0-1 1,-1 8-1,0 1-1,-2 7 1,-3 2-1,-3 5 1,-4 4-1,-1 5 0,-4 8-1,-1 3-1,-1 6 0,-8 11 0,15-3 0,-4 11 0,6 5-1,2 8 2,7 6-1,8 8 0,7 6 1,8 7 0,13 6-1,10 3 1,7 5-1,5 3 1,3-2-1,0 0 1,-5-4 0,-5-4 0,-13-6 0,-11-5-1,-11-6-4,-8 1-15,-9-9-6,-3-7 1,-10-17 0</inkml:trace>
  <inkml:trace contextRef="#ctx0" brushRef="#br0" timeOffset="1352">2559 2482 8,'-7'21'15,"-1"-11"-6,8-10-2,0 0 1,0 0 2,13-32-1,4-16 1,12-13 0,10-27-1,19-19-2,16-21-3,16-11-2,13-10-2,13-3 1,9 5-1,6 3 0,2 12 1,-6 14-1,-7 12 1,-12 11-1,-17 11 0,-15 13-1,-21 9-2,-19 11-5,-18 14-5,-15 11-11,-18 7 1,-9 14-1</inkml:trace>
  <inkml:trace contextRef="#ctx0" brushRef="#br0" timeOffset="1763">3590 475 5,'22'6'11,"4"-1"-6,9 1 0,8-5-1,14-4 2,9-5 0,7-9 2,9-3 0,1-6 1,2 2 0,-6-4 2,-4 7-2,-14-1-2,-9 9-2,-14 4 0,-7 6-2,-11 3 0,-6 5-1,-14-5 0,14 20 0,-12-6 0,2 6 0,-3 4 0,2 7 0,1 9 0,1 7 1,0 7-2,3 8 1,-2 9-1,-1 7 0,-3 2 0,1 0-1,-3-3 1,0-4-1,-1-9 0,-1-6 1,-1-9-1,2-11-1,4-4-7,-4-9-16,-1-9-4,2-16-2,-16-9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38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87 9,'0'0'12,"1"-11"-4,-1 11-3,7-15-4,-2 6-2,0-3-1,1 2 1,2-2 1,-2 2 3,-6 10 2,9-11 3,-9 11 1,0 0 2,0 0 1,0 0 0,0 0-1,0 0-4,2 10 0,-2 2-3,-4 4 0,2 5-2,-1 4 0,1 8 0,-5 4-1,2 5 1,-3 4 0,3 2-1,-2 2 0,5 2 0,1 2 0,2 1-1,5-1 1,3-2 0,5-1 0,0-2 0,0-1 1,1-1 0,-5-5 0,0 1 0,-2-2 0,-2 0-1,-2-2 0,3-2-1,1-2-1,-1-3 0,3-2-1,1-5 1,1 0 0,0-6 0,0-1 0,-1-5 0,-2 1 0,-9-14-2,13 18-3,-13-18-10,0 0-12,0 0-1,0 0 1,-2-12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44.3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 17 4,'-1'-12'5,"1"12"2,1-12 1,-1 12 3,0 0 0,0 0 1,0 0-1,0 0-2,0 0 0,-1 19-5,1 1 0,1 2-2,0 6 0,0 4 0,1 9 0,-2 1 2,2 5 1,-2 1-1,1 5 1,-4-1-1,3 4 0,-2-1-1,1 0-1,0-3-1,0-4 0,1-6-1,-1-5 0,1-6-2,-1-8-3,1-5-5,-1-8-7,1-10-8,0 0-1,0 0-1</inkml:trace>
  <inkml:trace contextRef="#ctx0" brushRef="#br0" timeOffset="460">1 540 20,'-4'17'20,"4"-17"-1,0 0-9,0 11-7,0-11-2,5 14 0,-3-5 2,2 0 0,-2 4 2,2-1-2,-2 3 1,2 2 0,-2 1-1,3 3 0,1 0 0,-1 2-2,2-1 1,0 0-1,3-1 0,-1 0 0,2 0-1,0-3 1,0-3 0,2-2 0,-1-2 0,1-5 0,1 0 0,1-2 0,0-4 0,1-2 0,-1-2 0,1 1-1,-2-5 1,2 1-1,-4-4 0,4-1 0,0-6 0,-1-1-2,2-3-2,1-9-5,3-4-9,5-6-8,0-15 1,10-2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53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4,'0'0'7,"0"0"0,0 0 1,0 0 0,0 0 1,0 0-1,0 0-2,0 0-1,-1 9 0,1-9-2,0 22 0,1-2-2,1 7 1,3 5-1,0 5 0,1 9 1,1 4-1,3 4 1,0 1 1,1 5 0,-2 1 0,2 3 1,-2 4 0,1 2 0,-2 0 0,1 1 0,1-2 0,-1-3-1,-2-7 0,1-2 0,-3-9 0,1-3-1,-2-5 0,1-4-1,-5-6 0,2-7-1,-1-1 0,2-7 0,-3-2 1,-1-4-1,1-9 1,0 0 0,0 0 1,0 0-1,0 0 0,0 0 0,0 0 0,0 0-3,0 0-4,0 0-11,0 0-10,-12-19-2,2-7 0,-1-9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0 6,'0'0'10,"0"0"-1,0 0-1,0 0-2,0 0-2,0 0-1,0 0-2,0 0 0,0 0-2,1 14 1,0-4 0,1 5 0,-1 5 0,2 6 1,2 5 0,-1 4 0,0 4 0,-1 1 0,-1 2-1,-3-2 1,-3 1-1,-1-5 0,-3-5 0,1-2 0,-2-1 0,0-5-2,2-3-1,3-5-3,0-4-3,3 0-4,1-11-3</inkml:trace>
  <inkml:trace contextRef="#ctx0" brushRef="#br0" timeOffset="401">4 381 9,'0'0'13,"-6"9"-3,6-9-3,0 0-2,1 16-2,0-3-1,1 3-1,1 7 0,3 4 2,1 4-1,2 3 1,4 0 0,3 0-1,2-3 1,5-1-1,0-8 1,3-2 1,-1-8 1,3-5 1,0-9-2,1-4 1,0-9-1,-1-3 0,-1-8 0,-1-4-3,0-4 0,-2-3 0,-3-3 0,-3 4-1,-1 0 1,-4 2 0,-2 3 0,0 5-1,-2 5 0,-3 4-2,-1 6-1,-3 1-6,-2 10-9,0 0-6,0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2.4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7,'12'12'8,"-12"-12"-1,17 18-1,-8-8 0,1 1-2,2 2-1,-2 0 0,1 1-1,0 2-1,-1-1 0,4 1 0,-2 0 1,0 0 0,3 1 1,-1-4 1,2 2 1,-1-4 1,3 2-1,-3-3 1,3 0 0,0 1-1,0 0-2,2-1-1,-1 4-1,1-3 0,0 2-1,-1-1 1,1 3-1,1-3 0,-1 2 1,1 1-1,2 0 1,2 1-1,-1 2 1,3-1-1,0 2 0,-1 0 1,1-2 0,-1 3-1,-1 0 1,-1 1 0,1 0 0,3 0 0,3 2 0,1-1 0,1 4 0,3-3 0,1-1 0,3 2-1,1 1 1,-1 1-1,-1-1 0,2 2 1,2 0-1,-1 0 0,0 0 0,-1 1 0,-1 0 1,3 0-1,-2-1 0,-3 0 0,0 0 0,0 1 0,1 0 0,1 0 0,3 0 0,-1 0 0,2 1 0,2 1 0,2 0 0,0-1 0,-1-1 0,-2 3 0,2-1-1,-4 1 1,1 0 0,-1 0-1,1 0 1,2 0 0,3 0 0,2-1 0,1 0 0,2-1 0,2 1 0,0 0 0,0 0 0,1 1 0,2 1 0,-1-1 0,-3 1 0,3 0 0,-1-1 0,0 1-1,-3-2 1,-1-1 0,-3 0-1,-3 0 1,1-3 0,-4 0-1,0-1 1,-2-3 0,-2 0 1,-1-1-1,-1-1 0,-2-2 0,-2 1-1,-2-1 1,-4-1-1,-1-1 0,-3-1 1,-1 0-1,-5-2 0,0 1 1,-3-3-1,1 3 1,-2-2 0,2 2-1,-2 1 0,1-1 1,-2 0-1,1 0 0,-3-1 0,0-3 0,-1 0 0,-10-10 1,14 14 0,-14-14-1,10 11 1,-10-11-1,9 11 0,-9-11-1,10 9-1,-10-9-2,15 11-5,-6-2-4,4 2-5,-2-2-2,5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18:55:12.9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1,'303'15,"-275"-15,-1 0,1 2,-1 1,0 1,2 2,106 25,75 8,-63-23,88-10,-144-7,486 1,-428 17,-13 11,214 19,-303-39,-8 1,0 1,0 3,-1 1,12 7,23 9,-55-25,0 0,1-1,-1-2,1 0,-1 0,1-2,1 0,38 1,127 17,-1 7,67 23,-104-20,1-6,30-5,257 29,245-14,-382-17,137-16,-286-16,-28-24,58-4,4 12,-147 26,-1-2,1-2,-2 0,18-10,2 0,67-29,70-23,130 8,-207 52,-73 9,1-1,-1-2,0-2,28-10,113-20,-91 29,-1 4,1 4,12 4,0 0,-96-2,27-1,0 2,0 1,-1 2,1 1,12 5,42 14,0-3,2-4,0-4,42-2,-123-10,25 2,1-2,-1-1,1-1,0-2,-1-2,0-1,18-6,14-11,-40 11,1 3,1 0,-1 1,1 2,0 1,1 1,17 1,143 29,-117-12,5 0,-39 2,-23-15,0 0,1-2,-1 1,0-2,1 0,-1-1,5-2,11-1,77-8,0 4,0 5,17 5,645 1,-599 28,-88-1,62 27,-9-11,-89-28,-36-11,13-9,0-2,-1 0,1-2,-1 0,-1-2,0-1,0 0,0-2,0 2,0 2,1 0,0 2,1 0,-1 2,1 0,4 1,4-1,25-5,1 3,-1 2,29 2,19-10,-64 13,73-10,-76 3,1 0,0 3,-1 1,1 2,4 2,-16-3,-18-2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1B2B-2432-46A3-AE76-A031B35C322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CFG are the backbone of many models of syntax</a:t>
            </a:r>
          </a:p>
          <a:p>
            <a:pPr eaLnBrk="1" hangingPunct="1">
              <a:buFontTx/>
              <a:buChar char="-"/>
            </a:pPr>
            <a:r>
              <a:rPr lang="en-US" dirty="0"/>
              <a:t>Powerful enough to express sophisticated relations among the words in a sentence</a:t>
            </a:r>
          </a:p>
          <a:p>
            <a:pPr eaLnBrk="1" hangingPunct="1">
              <a:buFontTx/>
              <a:buChar char="-"/>
            </a:pPr>
            <a:r>
              <a:rPr lang="en-US" dirty="0"/>
              <a:t>Parsing is computationally tractable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 CFG consist of a set of productions or rules</a:t>
            </a:r>
          </a:p>
          <a:p>
            <a:pPr eaLnBrk="1" hangingPunct="1"/>
            <a:r>
              <a:rPr lang="en-US" dirty="0"/>
              <a:t>Each rule how symbol in the language can be grouped and ordered together</a:t>
            </a:r>
          </a:p>
          <a:p>
            <a:pPr eaLnBrk="1" hangingPunct="1"/>
            <a:r>
              <a:rPr lang="en-US" dirty="0"/>
              <a:t>Terminal correspond to “words” in the language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 CFG consist of a set of productions or rules</a:t>
            </a:r>
          </a:p>
          <a:p>
            <a:pPr eaLnBrk="1" hangingPunct="1"/>
            <a:r>
              <a:rPr lang="en-US" dirty="0"/>
              <a:t>Each rule how symbol in the language can be grouped and ordered together</a:t>
            </a:r>
          </a:p>
          <a:p>
            <a:pPr eaLnBrk="1" hangingPunct="1"/>
            <a:r>
              <a:rPr lang="en-US" dirty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/>
              <a:t>S -&gt; NP VP 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/>
              <a:t>that there are units called S, NP, and VP in this language</a:t>
            </a:r>
          </a:p>
          <a:p>
            <a:pPr lvl="1" eaLnBrk="1" hangingPunct="1"/>
            <a:r>
              <a:rPr lang="en-US" sz="1400" dirty="0"/>
              <a:t>that an S consists of an NP followed immediately by a VP</a:t>
            </a:r>
            <a:endParaRPr lang="en-US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81AF9-6A5C-4E03-8DA0-FEE003D15D9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As with FSAs and FSTs you can view these rules as either analysis or synthesis machines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Slight mismatch between grammar and derivation tree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/>
              <a:t>A -&gt; B C</a:t>
            </a:r>
          </a:p>
          <a:p>
            <a:pPr lvl="1" eaLnBrk="1" hangingPunct="1"/>
            <a:r>
              <a:rPr lang="en-US" dirty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Slight mismatch between grammar and derivation tree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/>
              <a:t>A -&gt; B C</a:t>
            </a:r>
          </a:p>
          <a:p>
            <a:pPr lvl="1" eaLnBrk="1" hangingPunct="1"/>
            <a:r>
              <a:rPr lang="en-US" dirty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B8A42-8BDD-4BB3-B8A0-F50835EA16C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8E959-E09D-4246-9A1A-6A9B96560B30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Quant : many, few, several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1351E-D061-4CD7-BE54-7CDA0368C38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33C9-0057-4135-9635-FD1ADC3A1E1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CFGs appear to be just about what we need to account for a lot of basic syntactic structure in English.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But there are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That can be dealt with adequately, although not elegantly, by staying within the CFG framework.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There are simpler, more elegant, solutions that take us out of the CFG framework (beyond its formal power)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LFG, HPSG, Construction grammar, XTAG, etc.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Chapter 15 explores the unification approach in more detail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34B90-424A-489D-AD7D-A549799171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0 no restriction (but left side cannot be the empty string)</a:t>
            </a:r>
          </a:p>
          <a:p>
            <a:pPr eaLnBrk="1" hangingPunct="1"/>
            <a:r>
              <a:rPr lang="en-US"/>
              <a:t>TAGs are context sensitive</a:t>
            </a:r>
          </a:p>
          <a:p>
            <a:pPr eaLnBrk="1" hangingPunct="1"/>
            <a:r>
              <a:rPr lang="en-US" b="1"/>
              <a:t>A</a:t>
            </a:r>
            <a:r>
              <a:rPr lang="en-US"/>
              <a:t> single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>
                <a:sym typeface="Symbol" pitchFamily="18" charset="2"/>
              </a:rPr>
              <a:t>  </a:t>
            </a:r>
            <a:r>
              <a:rPr lang="en-US" sz="1400">
                <a:sym typeface="Symbol" pitchFamily="18" charset="2"/>
              </a:rPr>
              <a:t>  any sequence of terminal and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>
                <a:sym typeface="Symbol" pitchFamily="18" charset="2"/>
              </a:rPr>
              <a:t>x</a:t>
            </a:r>
            <a:r>
              <a:rPr lang="en-US" sz="1400">
                <a:sym typeface="Symbol" pitchFamily="18" charset="2"/>
              </a:rPr>
              <a:t> any sequence of 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>
                <a:sym typeface="Symbol" pitchFamily="18" charset="2"/>
              </a:rPr>
              <a:t>For many practical purposes a finite state approx of the underlying CFG is adequate.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3915-FB1F-4DA0-9578-AF9CD4E26A1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330AD-FBE9-4B57-B483-8AB4DF6D45C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Parsing with CFGs refers to the task of assigning correct trees to input strings</a:t>
            </a:r>
          </a:p>
          <a:p>
            <a:pPr eaLnBrk="1" hangingPunct="1"/>
            <a:r>
              <a:rPr lang="en-US" dirty="0"/>
              <a:t>Correct here means a tree that covers </a:t>
            </a:r>
            <a:r>
              <a:rPr lang="en-US" dirty="0">
                <a:solidFill>
                  <a:srgbClr val="A50021"/>
                </a:solidFill>
              </a:rPr>
              <a:t>all and only the elements of the input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dirty="0"/>
              <a:t>It doesn’t actually mean that the system can select the correct tree from among the possible trees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982D1-CD46-410A-9D0B-C97BDD75FB6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As with everything of interest, parsing involves a search which involves the making of choices</a:t>
            </a:r>
          </a:p>
          <a:p>
            <a:pPr eaLnBrk="1" hangingPunct="1"/>
            <a:r>
              <a:rPr lang="en-US"/>
              <a:t>Search space defined by the grammar</a:t>
            </a:r>
          </a:p>
          <a:p>
            <a:pPr eaLnBrk="1" hangingPunct="1"/>
            <a:r>
              <a:rPr lang="en-US"/>
              <a:t>Two constraints should guide the search: the grammar (must be a tree with an S at the top) and the input (must cover all the words in the input)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BF605-7241-4982-920C-9EB7FA411C7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Parsing with CFGs refers to the task of assigning correct trees to input strings</a:t>
            </a:r>
          </a:p>
          <a:p>
            <a:pPr eaLnBrk="1" hangingPunct="1"/>
            <a:r>
              <a:rPr lang="en-US"/>
              <a:t>Correct here means a tree that covers </a:t>
            </a:r>
            <a:r>
              <a:rPr lang="en-US">
                <a:solidFill>
                  <a:srgbClr val="A50021"/>
                </a:solidFill>
              </a:rPr>
              <a:t>all and only the elements of the input</a:t>
            </a:r>
            <a:r>
              <a:rPr lang="en-US"/>
              <a:t> and </a:t>
            </a:r>
            <a:r>
              <a:rPr lang="en-US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/>
              <a:t>It doesn’t actually mean that the system can select the correct tree from among the possible trees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/>
              <a:t>The most commonly used mathematical system for modeling constituent structure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0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0C5-F09B-45E1-842E-A32CE294DD6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We’ll start with some basic (meaning bad) methods before moving on to the one or two that you need to know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6D7B-AF49-4F21-AB23-DE12E9B1927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4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6D7B-AF49-4F21-AB23-DE12E9B1927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71D50-5A6B-4A4A-B3F0-511B15C2AB9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6B01-BF42-4C77-9E1D-86FD9E57026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F937-87AD-4E48-9506-05DFE05BCA6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/>
              <a:t>To incorporate input as soon as possible</a:t>
            </a:r>
          </a:p>
          <a:p>
            <a:pPr eaLnBrk="1" hangingPunct="1"/>
            <a:r>
              <a:rPr lang="en-US"/>
              <a:t>3 choices to determine a control strategy</a:t>
            </a:r>
          </a:p>
          <a:p>
            <a:pPr eaLnBrk="1" hangingPunct="1"/>
            <a:r>
              <a:rPr lang="en-US"/>
              <a:t>Natural forward incorporation of the input</a:t>
            </a:r>
          </a:p>
        </p:txBody>
      </p:sp>
    </p:spTree>
    <p:extLst>
      <p:ext uri="{BB962C8B-B14F-4D97-AF65-F5344CB8AC3E}">
        <p14:creationId xmlns:p14="http://schemas.microsoft.com/office/powerpoint/2010/main" val="3194799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90C64-B5A7-42FC-8C5F-15AB394980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Search state a partial parse tree and the next word to match in []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7B4E6-CBFD-41F7-A1A5-CBE431C75E5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30B09-B77C-468A-BE92-7036BFED69C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66AE-D133-44B6-9BBA-FC838FC6E8B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My Conceptual map – arrows are just to show that the mapping is messy and fluid….</a:t>
            </a:r>
          </a:p>
          <a:p>
            <a:pPr eaLnBrk="1" hangingPunct="1"/>
            <a:r>
              <a:rPr lang="en-US" dirty="0"/>
              <a:t>Machine learning is used to learn the probabilistic models automatically from data</a:t>
            </a:r>
          </a:p>
          <a:p>
            <a:pPr eaLnBrk="1" hangingPunct="1"/>
            <a:r>
              <a:rPr lang="en-US" dirty="0"/>
              <a:t>Typically lots of text, often annotated with some useful information for the target task</a:t>
            </a:r>
          </a:p>
        </p:txBody>
      </p:sp>
    </p:spTree>
    <p:extLst>
      <p:ext uri="{BB962C8B-B14F-4D97-AF65-F5344CB8AC3E}">
        <p14:creationId xmlns:p14="http://schemas.microsoft.com/office/powerpoint/2010/main" val="776747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963F-ED7B-4825-9C97-4C46A2BD63A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You should not bother expanding a node if it cannot generate a parse tree matching the next word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900C2-DF90-4BBB-9C9F-0781A77D4C4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9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C355B-6DC7-4C81-8B55-5A11F508423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number of valid parses can grow exponentially in the number of phrases</a:t>
            </a:r>
          </a:p>
          <a:p>
            <a:pPr eaLnBrk="1" hangingPunct="1"/>
            <a:r>
              <a:rPr lang="en-US"/>
              <a:t>(most of them do not make sense semantically so we do not consider them)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Parser builds valid trees for portions of the input, then discards them during backtracking, only to find out that it has to rebuild them again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dirty="0"/>
              <a:t>To incorporate input as soon as possible</a:t>
            </a:r>
          </a:p>
          <a:p>
            <a:pPr eaLnBrk="1" hangingPunct="1"/>
            <a:r>
              <a:rPr lang="en-US" dirty="0"/>
              <a:t>3 choices to determine a control strategy</a:t>
            </a:r>
          </a:p>
          <a:p>
            <a:pPr eaLnBrk="1" hangingPunct="1"/>
            <a:r>
              <a:rPr lang="en-US" dirty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/>
          </a:p>
          <a:p>
            <a:r>
              <a:rPr lang="en-CA" dirty="0">
                <a:hlinkClick r:id="rId4" tooltip="Go to table of contents for this volume/issue"/>
              </a:rPr>
              <a:t>Volume 12, Issue 3</a:t>
            </a:r>
            <a:r>
              <a:rPr lang="en-CA" dirty="0"/>
              <a:t>, May–June 2005, Pages 275–285</a:t>
            </a:r>
          </a:p>
          <a:p>
            <a:r>
              <a:rPr lang="en-CA" dirty="0"/>
              <a:t>The Practice of Informatics</a:t>
            </a:r>
          </a:p>
          <a:p>
            <a:r>
              <a:rPr lang="en-CA" b="1" dirty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>
                <a:hlinkClick r:id="rId5"/>
              </a:rPr>
              <a:t>Yang Huang</a:t>
            </a:r>
            <a:r>
              <a:rPr lang="en-CA" dirty="0"/>
              <a:t>, MS</a:t>
            </a:r>
            <a:r>
              <a:rPr lang="en-CA" baseline="30000" dirty="0"/>
              <a:t>, </a:t>
            </a:r>
            <a:r>
              <a:rPr lang="en-CA" dirty="0"/>
              <a:t>, </a:t>
            </a:r>
          </a:p>
          <a:p>
            <a:r>
              <a:rPr lang="en-CA" dirty="0">
                <a:hlinkClick r:id="rId5"/>
              </a:rPr>
              <a:t>Henry J. Lowe</a:t>
            </a:r>
            <a:r>
              <a:rPr lang="en-CA" dirty="0"/>
              <a:t>, MD, </a:t>
            </a:r>
          </a:p>
          <a:p>
            <a:r>
              <a:rPr lang="en-CA" dirty="0">
                <a:hlinkClick r:id="rId5"/>
              </a:rPr>
              <a:t>Dan Klein</a:t>
            </a:r>
            <a:r>
              <a:rPr lang="en-CA" dirty="0"/>
              <a:t>, PhD, </a:t>
            </a:r>
          </a:p>
          <a:p>
            <a:r>
              <a:rPr lang="en-CA" dirty="0">
                <a:hlinkClick r:id="rId5"/>
              </a:rPr>
              <a:t>Russell J. </a:t>
            </a:r>
            <a:r>
              <a:rPr lang="en-CA" dirty="0" err="1">
                <a:hlinkClick r:id="rId5"/>
              </a:rPr>
              <a:t>Cucina</a:t>
            </a:r>
            <a:r>
              <a:rPr lang="en-CA" dirty="0"/>
              <a:t>, MD, MS</a:t>
            </a:r>
          </a:p>
          <a:p>
            <a:r>
              <a:rPr lang="en-CA" dirty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Amazing speed</a:t>
            </a:r>
          </a:p>
          <a:p>
            <a:r>
              <a:rPr lang="en-CA" dirty="0"/>
              <a:t>Groupings</a:t>
            </a:r>
            <a:r>
              <a:rPr lang="en-CA" baseline="0" dirty="0"/>
              <a:t> are meaningful (they can help semantic representation: objects events and their relationships)</a:t>
            </a:r>
          </a:p>
          <a:p>
            <a:r>
              <a:rPr lang="en-CA" baseline="0" dirty="0"/>
              <a:t>Two types of structure: constituency vs. dependency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E68D4-1A83-4564-BA13-E49417E5262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5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0C55-7A80-4F88-8F00-C0D9348287D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E9F5-8E78-47EE-952D-EE373EACF57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Sentence formation how symbols of the language can be grouped and ordered together</a:t>
            </a:r>
          </a:p>
          <a:p>
            <a:pPr eaLnBrk="1" hangingPunct="1"/>
            <a:r>
              <a:rPr lang="en-US" dirty="0"/>
              <a:t>Part of speech: whether a word is a noun, verb or an adjective</a:t>
            </a:r>
          </a:p>
          <a:p>
            <a:pPr eaLnBrk="1" hangingPunct="1"/>
            <a:r>
              <a:rPr lang="en-US" dirty="0"/>
              <a:t>Based on Meaning/Inflection/Distribution</a:t>
            </a:r>
          </a:p>
          <a:p>
            <a:pPr eaLnBrk="1" hangingPunct="1"/>
            <a:r>
              <a:rPr lang="en-US" dirty="0"/>
              <a:t>An Adjective is a word that can fill the blank in: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It’s so</a:t>
            </a:r>
            <a:r>
              <a:rPr lang="en-US" dirty="0"/>
              <a:t> __________.</a:t>
            </a:r>
          </a:p>
          <a:p>
            <a:pPr eaLnBrk="1" hangingPunct="1"/>
            <a:r>
              <a:rPr lang="en-US" dirty="0"/>
              <a:t>A Noun is a word that can be marked as plural.</a:t>
            </a:r>
          </a:p>
          <a:p>
            <a:pPr eaLnBrk="1" hangingPunct="1"/>
            <a:r>
              <a:rPr lang="en-US" dirty="0"/>
              <a:t>A Noun is a word that can fill the blank in: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the</a:t>
            </a:r>
            <a:r>
              <a:rPr lang="en-US" dirty="0"/>
              <a:t> __________ </a:t>
            </a:r>
            <a:r>
              <a:rPr lang="en-US" i="1" dirty="0"/>
              <a:t>is</a:t>
            </a:r>
          </a:p>
          <a:p>
            <a:pPr eaLnBrk="1" hangingPunct="1"/>
            <a:r>
              <a:rPr lang="en-US" dirty="0"/>
              <a:t>What is </a:t>
            </a:r>
            <a:r>
              <a:rPr lang="en-US" i="1" dirty="0"/>
              <a:t>green</a:t>
            </a:r>
            <a:r>
              <a:rPr lang="en-US" dirty="0"/>
              <a:t>?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It’s so green.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Both greens could work for the walls.</a:t>
            </a:r>
            <a:r>
              <a:rPr lang="en-US" dirty="0"/>
              <a:t>	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The green is a little much given the red rug.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Constituency: groups of words behave as a single unit or </a:t>
            </a:r>
          </a:p>
          <a:p>
            <a:pPr eaLnBrk="1" hangingPunct="1"/>
            <a:r>
              <a:rPr lang="en-US" dirty="0"/>
              <a:t>Based on:</a:t>
            </a:r>
          </a:p>
          <a:p>
            <a:pPr eaLnBrk="1" hangingPunct="1"/>
            <a:r>
              <a:rPr lang="en-US" dirty="0"/>
              <a:t>&lt;Substitution Test (they, it, do so)&gt; </a:t>
            </a:r>
          </a:p>
          <a:p>
            <a:pPr eaLnBrk="1" hangingPunct="1"/>
            <a:r>
              <a:rPr lang="en-US" dirty="0"/>
              <a:t>&lt;Movement Test&gt;</a:t>
            </a:r>
          </a:p>
          <a:p>
            <a:pPr eaLnBrk="1" hangingPunct="1"/>
            <a:r>
              <a:rPr lang="en-US" dirty="0"/>
              <a:t>&lt;Coordination Test&gt;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Words/phrases order (English SVO)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B7BC-859B-48F3-97CE-71B44589282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All group/phrases share the same structure!</a:t>
            </a:r>
          </a:p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r>
              <a:rPr lang="en-US" dirty="0"/>
              <a:t>Substitution for PP location :“there”</a:t>
            </a:r>
          </a:p>
          <a:p>
            <a:pPr eaLnBrk="1" hangingPunct="1"/>
            <a:r>
              <a:rPr lang="en-US" dirty="0" err="1"/>
              <a:t>Specifiers</a:t>
            </a:r>
            <a:r>
              <a:rPr lang="en-US" dirty="0"/>
              <a:t> much more complex in general </a:t>
            </a:r>
          </a:p>
          <a:p>
            <a:pPr eaLnBrk="1" hangingPunct="1"/>
            <a:r>
              <a:rPr lang="en-US" dirty="0"/>
              <a:t>There are also </a:t>
            </a:r>
            <a:r>
              <a:rPr lang="en-US" b="1" dirty="0"/>
              <a:t>Adjuncts:</a:t>
            </a:r>
            <a:r>
              <a:rPr lang="en-US" dirty="0"/>
              <a:t> Adjuncts are head modifiers which may be added infinitely. For example, there is no limit on the number of adjectives which may be added to a noun: </a:t>
            </a:r>
            <a:r>
              <a:rPr lang="en-US" i="1" dirty="0"/>
              <a:t>the big long red gruesome . . . </a:t>
            </a:r>
            <a:r>
              <a:rPr lang="en-US" i="1" dirty="0" err="1"/>
              <a:t>limosine</a:t>
            </a:r>
            <a:r>
              <a:rPr lang="en-US" dirty="0"/>
              <a:t>. The same is true of adverbs: </a:t>
            </a:r>
            <a:r>
              <a:rPr lang="en-US" i="1" dirty="0" err="1"/>
              <a:t>Tweeky</a:t>
            </a:r>
            <a:r>
              <a:rPr lang="en-US" i="1" dirty="0"/>
              <a:t> ran quickly, surreptitiously, . . . and unsuspectingly into Lance's arms.</a:t>
            </a:r>
          </a:p>
          <a:p>
            <a:pPr eaLnBrk="1" hangingPunct="1"/>
            <a:r>
              <a:rPr lang="en-US" dirty="0"/>
              <a:t>The adjunct phrase is an X' node which contains an X' node. This allows for infinite </a:t>
            </a:r>
            <a:r>
              <a:rPr lang="en-US" b="1" dirty="0" err="1"/>
              <a:t>recursivity</a:t>
            </a:r>
            <a:r>
              <a:rPr lang="en-US" dirty="0"/>
              <a:t>, which distinguishes adjuncts from </a:t>
            </a:r>
            <a:r>
              <a:rPr lang="en-US" dirty="0" err="1"/>
              <a:t>specifiers</a:t>
            </a:r>
            <a:r>
              <a:rPr lang="en-US" dirty="0"/>
              <a:t> and complements.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2FF1-EE10-446E-98A2-E43B5B0F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805-7E49-454F-B0A2-DE988B40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08D3-CD65-42A0-8D75-28573AE2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EFF2-C497-4DEE-A078-30AA6240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9A6C-176D-4888-B9D9-1709010A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E78-2AB4-4D03-B690-687A93C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0BF7-5A75-46BA-8DEB-F9ABA5D5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69FF-815E-4994-ACA8-4C9A512D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380-45D7-4734-A4D6-90965BE9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7F1D-8201-4798-93F7-DC2B7489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1A26-96C8-4EE9-9C8B-2562CFBF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1B36-8F63-4CA9-BD65-EDCE9C32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E0A47-B9FC-439C-BF41-E0B845A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34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customXml" Target="../ink/ink22.xml"/><Relationship Id="rId42" Type="http://schemas.openxmlformats.org/officeDocument/2006/relationships/image" Target="../media/image32.png"/><Relationship Id="rId47" Type="http://schemas.openxmlformats.org/officeDocument/2006/relationships/customXml" Target="../ink/ink35.xml"/><Relationship Id="rId63" Type="http://schemas.openxmlformats.org/officeDocument/2006/relationships/customXml" Target="../ink/ink43.xml"/><Relationship Id="rId68" Type="http://schemas.openxmlformats.org/officeDocument/2006/relationships/image" Target="../media/image43.png"/><Relationship Id="rId16" Type="http://schemas.openxmlformats.org/officeDocument/2006/relationships/image" Target="../media/image19.png"/><Relationship Id="rId11" Type="http://schemas.openxmlformats.org/officeDocument/2006/relationships/customXml" Target="../ink/ink17.xml"/><Relationship Id="rId32" Type="http://schemas.openxmlformats.org/officeDocument/2006/relationships/image" Target="../media/image27.png"/><Relationship Id="rId37" Type="http://schemas.openxmlformats.org/officeDocument/2006/relationships/customXml" Target="../ink/ink30.xml"/><Relationship Id="rId53" Type="http://schemas.openxmlformats.org/officeDocument/2006/relationships/customXml" Target="../ink/ink38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51.xml"/><Relationship Id="rId5" Type="http://schemas.openxmlformats.org/officeDocument/2006/relationships/customXml" Target="../ink/ink14.xml"/><Relationship Id="rId61" Type="http://schemas.openxmlformats.org/officeDocument/2006/relationships/customXml" Target="../ink/ink42.xml"/><Relationship Id="rId82" Type="http://schemas.openxmlformats.org/officeDocument/2006/relationships/image" Target="../media/image50.png"/><Relationship Id="rId19" Type="http://schemas.openxmlformats.org/officeDocument/2006/relationships/customXml" Target="../ink/ink21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25.xml"/><Relationship Id="rId30" Type="http://schemas.openxmlformats.org/officeDocument/2006/relationships/image" Target="../media/image26.png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35.png"/><Relationship Id="rId56" Type="http://schemas.openxmlformats.org/officeDocument/2006/relationships/image" Target="../media/image37.png"/><Relationship Id="rId64" Type="http://schemas.openxmlformats.org/officeDocument/2006/relationships/image" Target="../media/image41.png"/><Relationship Id="rId69" Type="http://schemas.openxmlformats.org/officeDocument/2006/relationships/customXml" Target="../ink/ink46.xml"/><Relationship Id="rId77" Type="http://schemas.openxmlformats.org/officeDocument/2006/relationships/customXml" Target="../ink/ink50.xml"/><Relationship Id="rId8" Type="http://schemas.openxmlformats.org/officeDocument/2006/relationships/image" Target="../media/image15.png"/><Relationship Id="rId51" Type="http://schemas.openxmlformats.org/officeDocument/2006/relationships/customXml" Target="../ink/ink37.xml"/><Relationship Id="rId72" Type="http://schemas.openxmlformats.org/officeDocument/2006/relationships/image" Target="../media/image45.png"/><Relationship Id="rId80" Type="http://schemas.openxmlformats.org/officeDocument/2006/relationships/image" Target="../media/image49.png"/><Relationship Id="rId3" Type="http://schemas.openxmlformats.org/officeDocument/2006/relationships/customXml" Target="../ink/ink13.xml"/><Relationship Id="rId12" Type="http://schemas.openxmlformats.org/officeDocument/2006/relationships/image" Target="../media/image17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59" Type="http://schemas.openxmlformats.org/officeDocument/2006/relationships/customXml" Target="../ink/ink41.xml"/><Relationship Id="rId67" Type="http://schemas.openxmlformats.org/officeDocument/2006/relationships/customXml" Target="../ink/ink45.xml"/><Relationship Id="rId20" Type="http://schemas.openxmlformats.org/officeDocument/2006/relationships/image" Target="../media/image21.png"/><Relationship Id="rId41" Type="http://schemas.openxmlformats.org/officeDocument/2006/relationships/customXml" Target="../ink/ink32.xml"/><Relationship Id="rId54" Type="http://schemas.openxmlformats.org/officeDocument/2006/relationships/image" Target="../media/image12.png"/><Relationship Id="rId62" Type="http://schemas.openxmlformats.org/officeDocument/2006/relationships/image" Target="../media/image40.png"/><Relationship Id="rId70" Type="http://schemas.openxmlformats.org/officeDocument/2006/relationships/image" Target="../media/image44.png"/><Relationship Id="rId75" Type="http://schemas.openxmlformats.org/officeDocument/2006/relationships/customXml" Target="../ink/ink4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10" Type="http://schemas.openxmlformats.org/officeDocument/2006/relationships/image" Target="../media/image16.png"/><Relationship Id="rId31" Type="http://schemas.openxmlformats.org/officeDocument/2006/relationships/customXml" Target="../ink/ink27.xml"/><Relationship Id="rId44" Type="http://schemas.openxmlformats.org/officeDocument/2006/relationships/image" Target="../media/image33.png"/><Relationship Id="rId52" Type="http://schemas.openxmlformats.org/officeDocument/2006/relationships/image" Target="../media/image11.png"/><Relationship Id="rId60" Type="http://schemas.openxmlformats.org/officeDocument/2006/relationships/image" Target="../media/image39.png"/><Relationship Id="rId65" Type="http://schemas.openxmlformats.org/officeDocument/2006/relationships/customXml" Target="../ink/ink44.xml"/><Relationship Id="rId73" Type="http://schemas.openxmlformats.org/officeDocument/2006/relationships/customXml" Target="../ink/ink48.xml"/><Relationship Id="rId78" Type="http://schemas.openxmlformats.org/officeDocument/2006/relationships/image" Target="../media/image48.png"/><Relationship Id="rId81" Type="http://schemas.openxmlformats.org/officeDocument/2006/relationships/customXml" Target="../ink/ink52.xml"/><Relationship Id="rId4" Type="http://schemas.openxmlformats.org/officeDocument/2006/relationships/image" Target="../media/image13.png"/><Relationship Id="rId9" Type="http://schemas.openxmlformats.org/officeDocument/2006/relationships/customXml" Target="../ink/ink16.xml"/><Relationship Id="rId13" Type="http://schemas.openxmlformats.org/officeDocument/2006/relationships/customXml" Target="../ink/ink18.xml"/><Relationship Id="rId18" Type="http://schemas.openxmlformats.org/officeDocument/2006/relationships/image" Target="../media/image20.png"/><Relationship Id="rId39" Type="http://schemas.openxmlformats.org/officeDocument/2006/relationships/customXml" Target="../ink/ink31.xml"/><Relationship Id="rId34" Type="http://schemas.openxmlformats.org/officeDocument/2006/relationships/image" Target="../media/image28.png"/><Relationship Id="rId50" Type="http://schemas.openxmlformats.org/officeDocument/2006/relationships/image" Target="../media/image36.png"/><Relationship Id="rId55" Type="http://schemas.openxmlformats.org/officeDocument/2006/relationships/customXml" Target="../ink/ink39.xml"/><Relationship Id="rId76" Type="http://schemas.openxmlformats.org/officeDocument/2006/relationships/image" Target="../media/image47.png"/><Relationship Id="rId7" Type="http://schemas.openxmlformats.org/officeDocument/2006/relationships/customXml" Target="../ink/ink15.xml"/><Relationship Id="rId71" Type="http://schemas.openxmlformats.org/officeDocument/2006/relationships/customXml" Target="../ink/ink47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6.xml"/><Relationship Id="rId24" Type="http://schemas.openxmlformats.org/officeDocument/2006/relationships/image" Target="../media/image23.png"/><Relationship Id="rId40" Type="http://schemas.openxmlformats.org/officeDocument/2006/relationships/image" Target="../media/image31.png"/><Relationship Id="rId45" Type="http://schemas.openxmlformats.org/officeDocument/2006/relationships/customXml" Target="../ink/ink34.xml"/><Relationship Id="rId66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83.emf"/><Relationship Id="rId4" Type="http://schemas.openxmlformats.org/officeDocument/2006/relationships/customXml" Target="../ink/ink53.xml"/><Relationship Id="rId14" Type="http://schemas.openxmlformats.org/officeDocument/2006/relationships/customXml" Target="../ink/ink5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customXml" Target="../ink/ink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customXml" Target="../ink/ink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61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56.xml"/><Relationship Id="rId21" Type="http://schemas.openxmlformats.org/officeDocument/2006/relationships/customXml" Target="../ink/ink65.xml"/><Relationship Id="rId7" Type="http://schemas.openxmlformats.org/officeDocument/2006/relationships/customXml" Target="../ink/ink58.xml"/><Relationship Id="rId12" Type="http://schemas.openxmlformats.org/officeDocument/2006/relationships/image" Target="../media/image37.emf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60.xml"/><Relationship Id="rId24" Type="http://schemas.openxmlformats.org/officeDocument/2006/relationships/image" Target="../media/image43.emf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customXml" Target="../ink/ink64.xml"/><Relationship Id="rId4" Type="http://schemas.openxmlformats.org/officeDocument/2006/relationships/image" Target="../media/image33.emf"/><Relationship Id="rId9" Type="http://schemas.openxmlformats.org/officeDocument/2006/relationships/customXml" Target="../ink/ink59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w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customXml" Target="../ink/ink73.xml"/><Relationship Id="rId18" Type="http://schemas.openxmlformats.org/officeDocument/2006/relationships/image" Target="../media/image62.png"/><Relationship Id="rId3" Type="http://schemas.openxmlformats.org/officeDocument/2006/relationships/image" Target="../media/image55.jpeg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59.png"/><Relationship Id="rId17" Type="http://schemas.openxmlformats.org/officeDocument/2006/relationships/customXml" Target="../ink/ink75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customXml" Target="../ink/ink72.xml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10" Type="http://schemas.openxmlformats.org/officeDocument/2006/relationships/image" Target="../media/image58.png"/><Relationship Id="rId19" Type="http://schemas.openxmlformats.org/officeDocument/2006/relationships/customXml" Target="../ink/ink76.xml"/><Relationship Id="rId4" Type="http://schemas.openxmlformats.org/officeDocument/2006/relationships/image" Target="../media/image52.jpeg"/><Relationship Id="rId9" Type="http://schemas.openxmlformats.org/officeDocument/2006/relationships/customXml" Target="../ink/ink71.xml"/><Relationship Id="rId14" Type="http://schemas.openxmlformats.org/officeDocument/2006/relationships/image" Target="../media/image60.png"/><Relationship Id="rId22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79.xml"/><Relationship Id="rId4" Type="http://schemas.openxmlformats.org/officeDocument/2006/relationships/image" Target="../media/image4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84.xml"/><Relationship Id="rId4" Type="http://schemas.openxmlformats.org/officeDocument/2006/relationships/image" Target="../media/image8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8.xml"/><Relationship Id="rId4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25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March 17, 2021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Verb phrases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Prepositional phrases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Adjective phrases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Sentences</a:t>
            </a:r>
          </a:p>
          <a:p>
            <a:pPr eaLnBrk="1" hangingPunct="1"/>
            <a:endParaRPr lang="en-US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191000" y="9906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A8AFB-5A6B-4714-8923-E490F2BC22E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01000" cy="1219200"/>
          </a:xfrm>
        </p:spPr>
        <p:txBody>
          <a:bodyPr/>
          <a:lstStyle/>
          <a:p>
            <a:pPr eaLnBrk="1" hangingPunct="1"/>
            <a:r>
              <a:rPr lang="en-US" sz="3600" dirty="0"/>
              <a:t>Context Free Grammar (Example)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</a:t>
            </a:r>
            <a:r>
              <a:rPr lang="en-US" dirty="0"/>
              <a:t> -&gt; NP VP</a:t>
            </a:r>
          </a:p>
          <a:p>
            <a:pPr eaLnBrk="1" hangingPunct="1"/>
            <a:r>
              <a:rPr lang="en-US" dirty="0"/>
              <a:t>NP -&gt; </a:t>
            </a:r>
            <a:r>
              <a:rPr lang="en-US" dirty="0" err="1"/>
              <a:t>Det</a:t>
            </a:r>
            <a:r>
              <a:rPr lang="en-US" dirty="0"/>
              <a:t> NOMINAL</a:t>
            </a:r>
          </a:p>
          <a:p>
            <a:pPr eaLnBrk="1" hangingPunct="1"/>
            <a:r>
              <a:rPr lang="en-US" dirty="0"/>
              <a:t>NOMINAL -&gt; Noun</a:t>
            </a:r>
          </a:p>
          <a:p>
            <a:pPr eaLnBrk="1" hangingPunct="1"/>
            <a:r>
              <a:rPr lang="en-US" dirty="0"/>
              <a:t>VP -&gt; Verb</a:t>
            </a:r>
          </a:p>
          <a:p>
            <a:pPr eaLnBrk="1" hangingPunct="1"/>
            <a:r>
              <a:rPr lang="en-US" dirty="0" err="1"/>
              <a:t>Det</a:t>
            </a:r>
            <a:r>
              <a:rPr lang="en-US" dirty="0"/>
              <a:t> -&gt; </a:t>
            </a:r>
            <a:r>
              <a:rPr lang="en-US" i="1" dirty="0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eaLnBrk="1" hangingPunct="1"/>
            <a:r>
              <a:rPr lang="en-US" dirty="0"/>
              <a:t>Noun -&gt; </a:t>
            </a:r>
            <a:r>
              <a:rPr lang="en-US" i="1" dirty="0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dirty="0">
              <a:latin typeface="Arial Unicode MS" pitchFamily="34" charset="-128"/>
            </a:endParaRPr>
          </a:p>
          <a:p>
            <a:pPr eaLnBrk="1" hangingPunct="1"/>
            <a:r>
              <a:rPr lang="en-US" dirty="0"/>
              <a:t>Verb -&gt; </a:t>
            </a:r>
            <a:r>
              <a:rPr lang="en-US" i="1" dirty="0">
                <a:solidFill>
                  <a:srgbClr val="008000"/>
                </a:solidFill>
                <a:latin typeface="Arial Unicode MS" pitchFamily="34" charset="-128"/>
              </a:rPr>
              <a:t>left</a:t>
            </a:r>
          </a:p>
          <a:p>
            <a:pPr eaLnBrk="1" hangingPunct="1"/>
            <a:endParaRPr lang="en-US" dirty="0">
              <a:latin typeface="Arial Unicode MS" pitchFamily="34" charset="-128"/>
            </a:endParaRPr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6400800" y="1828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008000"/>
                </a:solidFill>
                <a:latin typeface="Comic Sans MS" pitchFamily="66" charset="0"/>
              </a:rPr>
              <a:t>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6096000" y="1371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000000"/>
                </a:solidFill>
                <a:latin typeface="Comic Sans MS" pitchFamily="66" charset="0"/>
              </a:rPr>
              <a:t>Non-terminal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2819400" cy="1600200"/>
            <a:chOff x="0" y="576"/>
            <a:chExt cx="1776" cy="1008"/>
          </a:xfrm>
        </p:grpSpPr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28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0" y="576"/>
              <a:ext cx="1776" cy="3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i="1">
                  <a:solidFill>
                    <a:srgbClr val="3333CC"/>
                  </a:solidFill>
                  <a:latin typeface="Comic Sans MS" pitchFamily="66" charset="0"/>
                </a:rPr>
                <a:t>Start-symbol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864" y="9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19600" y="4419600"/>
            <a:ext cx="43434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Backbone of many models of syntax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kern="0" dirty="0">
                <a:solidFill>
                  <a:schemeClr val="accent6"/>
                </a:solidFill>
                <a:latin typeface="+mn-lt"/>
              </a:rPr>
              <a:t>Parsing is tractable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 more complex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0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71A13-C306-4C0B-B0E7-7DB18F718CB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eaLnBrk="1" hangingPunct="1"/>
            <a:r>
              <a:rPr lang="en-US" sz="3200" dirty="0"/>
              <a:t>Define a </a:t>
            </a:r>
            <a:r>
              <a:rPr lang="en-US" sz="3200" dirty="0">
                <a:solidFill>
                  <a:schemeClr val="accent2"/>
                </a:solidFill>
              </a:rPr>
              <a:t>Formal Language</a:t>
            </a:r>
            <a:r>
              <a:rPr lang="en-US" dirty="0"/>
              <a:t> (un/grammatical sentences)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</a:rPr>
              <a:t>Generative Formalism</a:t>
            </a:r>
            <a:endParaRPr lang="en-US" sz="3200" dirty="0"/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Generate</a:t>
            </a:r>
            <a:r>
              <a:rPr lang="en-US" sz="2800" dirty="0"/>
              <a:t> strings in the language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Reject</a:t>
            </a:r>
            <a:r>
              <a:rPr lang="en-US" sz="2800" dirty="0"/>
              <a:t> strings not in the language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Impose structures</a:t>
            </a:r>
            <a:r>
              <a:rPr lang="en-US" sz="2800" dirty="0"/>
              <a:t> (trees) on strings in the language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/>
              <a:t>Context Free Grammar (CFG)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75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4120" y="2895600"/>
              <a:ext cx="8409600" cy="381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920" y="2886960"/>
                <a:ext cx="8419320" cy="3836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81920"/>
            <a:ext cx="1905000" cy="457200"/>
          </a:xfrm>
        </p:spPr>
        <p:txBody>
          <a:bodyPr/>
          <a:lstStyle/>
          <a:p>
            <a:pPr>
              <a:defRPr/>
            </a:pPr>
            <a:fld id="{F385F440-5BA4-4EB9-A845-6F3D2195D34C}" type="datetime1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1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sz="3200" b="0" dirty="0">
                <a:sym typeface="Symbol" pitchFamily="18" charset="2"/>
              </a:rPr>
              <a:t>(</a:t>
            </a:r>
            <a:r>
              <a:rPr lang="en-US" sz="3200" b="0" dirty="0">
                <a:solidFill>
                  <a:srgbClr val="7030A0"/>
                </a:solidFill>
                <a:sym typeface="Symbol" pitchFamily="18" charset="2"/>
              </a:rPr>
              <a:t>non-term.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008000"/>
                </a:solidFill>
                <a:sym typeface="Symbol" pitchFamily="18" charset="2"/>
              </a:rPr>
              <a:t>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productions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0000"/>
                </a:solidFill>
                <a:sym typeface="Symbol" pitchFamily="18" charset="2"/>
              </a:rPr>
              <a:t>start</a:t>
            </a:r>
            <a:r>
              <a:rPr lang="en-US" sz="3200" b="0" dirty="0">
                <a:sym typeface="Symbol" pitchFamily="18" charset="2"/>
              </a:rPr>
              <a:t>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(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,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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b="0" dirty="0">
                <a:sym typeface="Symbol" pitchFamily="18" charset="2"/>
              </a:rPr>
              <a:t> is a set of rules A; A</a:t>
            </a:r>
            <a:r>
              <a:rPr lang="en-US" sz="3200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sz="3200" b="0" dirty="0">
                <a:sym typeface="Symbol" pitchFamily="18" charset="2"/>
              </a:rPr>
              <a:t>(</a:t>
            </a:r>
            <a:r>
              <a:rPr lang="en-US" sz="3200" dirty="0">
                <a:sym typeface="Symbol" pitchFamily="18" charset="2"/>
              </a:rPr>
              <a:t></a:t>
            </a:r>
            <a:r>
              <a:rPr lang="en-US" sz="3200" b="0" dirty="0">
                <a:sym typeface="Symbol" pitchFamily="18" charset="2"/>
              </a:rPr>
              <a:t>N)*</a:t>
            </a: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by applying a sequence of rules: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*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115888" y="559117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L </a:t>
            </a:r>
            <a:r>
              <a:rPr lang="en-US" sz="3200" baseline="-250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= W|w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* and S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w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/>
      <p:bldP spid="59597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sz="3200" b="0" dirty="0">
                <a:sym typeface="Symbol" pitchFamily="18" charset="2"/>
              </a:rPr>
              <a:t>(</a:t>
            </a:r>
            <a:r>
              <a:rPr lang="en-US" sz="3200" b="0" dirty="0">
                <a:solidFill>
                  <a:srgbClr val="7030A0"/>
                </a:solidFill>
                <a:sym typeface="Symbol" pitchFamily="18" charset="2"/>
              </a:rPr>
              <a:t>non-term.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008000"/>
                </a:solidFill>
                <a:sym typeface="Symbol" pitchFamily="18" charset="2"/>
              </a:rPr>
              <a:t>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productions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0000"/>
                </a:solidFill>
                <a:sym typeface="Symbol" pitchFamily="18" charset="2"/>
              </a:rPr>
              <a:t>start</a:t>
            </a:r>
            <a:r>
              <a:rPr lang="en-US" sz="3200" b="0" dirty="0">
                <a:sym typeface="Symbol" pitchFamily="18" charset="2"/>
              </a:rPr>
              <a:t>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(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,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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b="0" dirty="0">
                <a:sym typeface="Symbol" pitchFamily="18" charset="2"/>
              </a:rPr>
              <a:t> is a set of rules A; A</a:t>
            </a:r>
            <a:r>
              <a:rPr lang="en-US" sz="3200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sz="3200" b="0" dirty="0">
                <a:sym typeface="Symbol" pitchFamily="18" charset="2"/>
              </a:rPr>
              <a:t>(</a:t>
            </a:r>
            <a:r>
              <a:rPr lang="en-US" sz="3200" dirty="0">
                <a:sym typeface="Symbol" pitchFamily="18" charset="2"/>
              </a:rPr>
              <a:t></a:t>
            </a:r>
            <a:r>
              <a:rPr lang="en-US" sz="3200" b="0" dirty="0">
                <a:sym typeface="Symbol" pitchFamily="18" charset="2"/>
              </a:rPr>
              <a:t>N)*</a:t>
            </a: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by applying a sequence of rules</a:t>
            </a:r>
            <a:endParaRPr lang="en-US" sz="3200" dirty="0">
              <a:solidFill>
                <a:srgbClr val="000000"/>
              </a:solidFill>
              <a:latin typeface="Comic Sans MS" pitchFamily="66" charset="0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4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553200"/>
            <a:ext cx="1905000" cy="457200"/>
          </a:xfrm>
          <a:noFill/>
        </p:spPr>
        <p:txBody>
          <a:bodyPr/>
          <a:lstStyle/>
          <a:p>
            <a:fld id="{B36452DA-0CA0-453D-A185-4E79C7E395AE}" type="datetime1">
              <a:rPr lang="en-US" smtClean="0">
                <a:solidFill>
                  <a:srgbClr val="000000"/>
                </a:solidFill>
              </a:rPr>
              <a:t>3/17/2021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517909"/>
            <a:ext cx="9144000" cy="2209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4-tuple </a:t>
            </a:r>
            <a:r>
              <a:rPr lang="en-US" sz="2000" b="0" dirty="0">
                <a:sym typeface="Symbol" pitchFamily="18" charset="2"/>
              </a:rPr>
              <a:t>(non-term., term., productions, start)</a:t>
            </a:r>
            <a:r>
              <a:rPr lang="en-US" sz="1800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sz="3200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sz="3200" b="0" dirty="0">
                <a:sym typeface="Symbol" pitchFamily="18" charset="2"/>
              </a:rPr>
              <a:t> is a set of rules A; A</a:t>
            </a:r>
            <a:r>
              <a:rPr lang="en-US" sz="3200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sz="3200" b="0" dirty="0">
                <a:sym typeface="Symbol" pitchFamily="18" charset="2"/>
              </a:rPr>
              <a:t>(</a:t>
            </a:r>
            <a:r>
              <a:rPr lang="en-US" sz="3200" dirty="0">
                <a:sym typeface="Symbol" pitchFamily="18" charset="2"/>
              </a:rPr>
              <a:t></a:t>
            </a:r>
            <a:r>
              <a:rPr lang="en-US" sz="3200" b="0" dirty="0">
                <a:sym typeface="Symbol" pitchFamily="18" charset="2"/>
              </a:rPr>
              <a:t>N)*</a:t>
            </a:r>
            <a:endParaRPr lang="en-US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15888" y="4356484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by applying a sequence of rules: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*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115888" y="589597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L </a:t>
            </a:r>
            <a:r>
              <a:rPr lang="en-US" sz="3200" baseline="-250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= W|w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* and S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w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4E7A9D-8B4D-4B83-875A-241F05BF8F74}"/>
                  </a:ext>
                </a:extLst>
              </p14:cNvPr>
              <p14:cNvContentPartPr/>
              <p14:nvPr/>
            </p14:nvContentPartPr>
            <p14:xfrm>
              <a:off x="5943600" y="1616173"/>
              <a:ext cx="2590800" cy="27248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4E7A9D-8B4D-4B83-875A-241F05BF8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4240" y="1606813"/>
                <a:ext cx="2609519" cy="2743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A1D5FB-50A7-4C3D-871D-6AAB2CC170F7}"/>
                  </a:ext>
                </a:extLst>
              </p14:cNvPr>
              <p14:cNvContentPartPr/>
              <p14:nvPr/>
            </p14:nvContentPartPr>
            <p14:xfrm>
              <a:off x="221491" y="1835707"/>
              <a:ext cx="352800" cy="31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A1D5FB-50A7-4C3D-871D-6AAB2CC170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500" y="1827067"/>
                <a:ext cx="370422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879A90-2AC9-42F1-81CC-C4F965B33C6F}"/>
                  </a:ext>
                </a:extLst>
              </p14:cNvPr>
              <p14:cNvContentPartPr/>
              <p14:nvPr/>
            </p14:nvContentPartPr>
            <p14:xfrm>
              <a:off x="706411" y="2021107"/>
              <a:ext cx="76680" cy="2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879A90-2AC9-42F1-81CC-C4F965B33C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771" y="2012107"/>
                <a:ext cx="94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E46084-BBED-4A11-8430-EC6C147F8428}"/>
                  </a:ext>
                </a:extLst>
              </p14:cNvPr>
              <p14:cNvContentPartPr/>
              <p14:nvPr/>
            </p14:nvContentPartPr>
            <p14:xfrm>
              <a:off x="711811" y="1975747"/>
              <a:ext cx="90360" cy="9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E46084-BBED-4A11-8430-EC6C147F84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811" y="1966747"/>
                <a:ext cx="10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31D584-2284-4964-8CA6-A28AE5F7590E}"/>
                  </a:ext>
                </a:extLst>
              </p14:cNvPr>
              <p14:cNvContentPartPr/>
              <p14:nvPr/>
            </p14:nvContentPartPr>
            <p14:xfrm>
              <a:off x="983251" y="1698907"/>
              <a:ext cx="255960" cy="29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31D584-2284-4964-8CA6-A28AE5F759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4264" y="1689907"/>
                <a:ext cx="273575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9B5574-68B7-4013-A615-0CE2118DF0BF}"/>
                  </a:ext>
                </a:extLst>
              </p14:cNvPr>
              <p14:cNvContentPartPr/>
              <p14:nvPr/>
            </p14:nvContentPartPr>
            <p14:xfrm>
              <a:off x="1877491" y="1828147"/>
              <a:ext cx="515160" cy="28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9B5574-68B7-4013-A615-0CE2118DF0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8497" y="1819507"/>
                <a:ext cx="532788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A936BB6-582A-4ABF-BB7D-0CC0589E8A0E}"/>
                  </a:ext>
                </a:extLst>
              </p14:cNvPr>
              <p14:cNvContentPartPr/>
              <p14:nvPr/>
            </p14:nvContentPartPr>
            <p14:xfrm>
              <a:off x="2602171" y="1978987"/>
              <a:ext cx="78480" cy="1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A936BB6-582A-4ABF-BB7D-0CC0589E8A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3531" y="1969987"/>
                <a:ext cx="96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AE29D1C-3296-490E-B278-570FD1FFE590}"/>
                  </a:ext>
                </a:extLst>
              </p14:cNvPr>
              <p14:cNvContentPartPr/>
              <p14:nvPr/>
            </p14:nvContentPartPr>
            <p14:xfrm>
              <a:off x="2537731" y="1883947"/>
              <a:ext cx="141120" cy="23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AE29D1C-3296-490E-B278-570FD1FFE5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28731" y="1875307"/>
                <a:ext cx="158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D607F5-78FA-4EFD-B518-958E5175E9BD}"/>
                  </a:ext>
                </a:extLst>
              </p14:cNvPr>
              <p14:cNvContentPartPr/>
              <p14:nvPr/>
            </p14:nvContentPartPr>
            <p14:xfrm>
              <a:off x="2912491" y="1857307"/>
              <a:ext cx="199080" cy="19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D607F5-78FA-4EFD-B518-958E5175E9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3491" y="1848307"/>
                <a:ext cx="2167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D2D6A6-1B00-48F4-890C-584D2DF3E42D}"/>
                  </a:ext>
                </a:extLst>
              </p14:cNvPr>
              <p14:cNvContentPartPr/>
              <p14:nvPr/>
            </p14:nvContentPartPr>
            <p14:xfrm>
              <a:off x="3226051" y="1868467"/>
              <a:ext cx="137880" cy="151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D2D6A6-1B00-48F4-890C-584D2DF3E4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17051" y="1859827"/>
                <a:ext cx="1555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C200CD-F412-40A8-9EB7-E58D16832715}"/>
                  </a:ext>
                </a:extLst>
              </p14:cNvPr>
              <p14:cNvContentPartPr/>
              <p14:nvPr/>
            </p14:nvContentPartPr>
            <p14:xfrm>
              <a:off x="3461491" y="1687747"/>
              <a:ext cx="151200" cy="334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C200CD-F412-40A8-9EB7-E58D168327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52851" y="1679107"/>
                <a:ext cx="1688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24A8FBB-5265-4825-A3EA-689F14DC9A74}"/>
                  </a:ext>
                </a:extLst>
              </p14:cNvPr>
              <p14:cNvContentPartPr/>
              <p14:nvPr/>
            </p14:nvContentPartPr>
            <p14:xfrm>
              <a:off x="3722851" y="1683427"/>
              <a:ext cx="315720" cy="431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24A8FBB-5265-4825-A3EA-689F14DC9A7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4211" y="1674434"/>
                <a:ext cx="333360" cy="449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349732A-C148-4DE3-B280-C3F2BE385678}"/>
                  </a:ext>
                </a:extLst>
              </p14:cNvPr>
              <p14:cNvContentPartPr/>
              <p14:nvPr/>
            </p14:nvContentPartPr>
            <p14:xfrm>
              <a:off x="221491" y="2633107"/>
              <a:ext cx="265320" cy="43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349732A-C148-4DE3-B280-C3F2BE38567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2491" y="2624114"/>
                <a:ext cx="282960" cy="45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45CAF21-DE20-4356-9A63-ED1DE11D2A1E}"/>
                  </a:ext>
                </a:extLst>
              </p14:cNvPr>
              <p14:cNvContentPartPr/>
              <p14:nvPr/>
            </p14:nvContentPartPr>
            <p14:xfrm>
              <a:off x="654211" y="2762347"/>
              <a:ext cx="424080" cy="300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45CAF21-DE20-4356-9A63-ED1DE11D2A1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5564" y="2753707"/>
                <a:ext cx="441735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DFF584B-152D-485D-BB99-1B9CD0562E25}"/>
                  </a:ext>
                </a:extLst>
              </p14:cNvPr>
              <p14:cNvContentPartPr/>
              <p14:nvPr/>
            </p14:nvContentPartPr>
            <p14:xfrm>
              <a:off x="1679491" y="2693227"/>
              <a:ext cx="239760" cy="39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DFF584B-152D-485D-BB99-1B9CD0562E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70851" y="2684227"/>
                <a:ext cx="2574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5968" name="Ink 595967">
                <a:extLst>
                  <a:ext uri="{FF2B5EF4-FFF2-40B4-BE49-F238E27FC236}">
                    <a16:creationId xmlns:a16="http://schemas.microsoft.com/office/drawing/2014/main" id="{82B0647E-891E-45D9-AB7A-3F97A5868882}"/>
                  </a:ext>
                </a:extLst>
              </p14:cNvPr>
              <p14:cNvContentPartPr/>
              <p14:nvPr/>
            </p14:nvContentPartPr>
            <p14:xfrm>
              <a:off x="1238851" y="2664427"/>
              <a:ext cx="276840" cy="384840"/>
            </p14:xfrm>
          </p:contentPart>
        </mc:Choice>
        <mc:Fallback xmlns="">
          <p:pic>
            <p:nvPicPr>
              <p:cNvPr id="595968" name="Ink 595967">
                <a:extLst>
                  <a:ext uri="{FF2B5EF4-FFF2-40B4-BE49-F238E27FC236}">
                    <a16:creationId xmlns:a16="http://schemas.microsoft.com/office/drawing/2014/main" id="{82B0647E-891E-45D9-AB7A-3F97A58688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30200" y="2655427"/>
                <a:ext cx="294503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5971" name="Ink 595970">
                <a:extLst>
                  <a:ext uri="{FF2B5EF4-FFF2-40B4-BE49-F238E27FC236}">
                    <a16:creationId xmlns:a16="http://schemas.microsoft.com/office/drawing/2014/main" id="{0F98E669-A511-41E0-8676-CDD6BD1E9BE3}"/>
                  </a:ext>
                </a:extLst>
              </p14:cNvPr>
              <p14:cNvContentPartPr/>
              <p14:nvPr/>
            </p14:nvContentPartPr>
            <p14:xfrm>
              <a:off x="2100331" y="2723467"/>
              <a:ext cx="408600" cy="366480"/>
            </p14:xfrm>
          </p:contentPart>
        </mc:Choice>
        <mc:Fallback xmlns="">
          <p:pic>
            <p:nvPicPr>
              <p:cNvPr id="595971" name="Ink 595970">
                <a:extLst>
                  <a:ext uri="{FF2B5EF4-FFF2-40B4-BE49-F238E27FC236}">
                    <a16:creationId xmlns:a16="http://schemas.microsoft.com/office/drawing/2014/main" id="{0F98E669-A511-41E0-8676-CDD6BD1E9BE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1331" y="2714467"/>
                <a:ext cx="426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5974" name="Ink 595973">
                <a:extLst>
                  <a:ext uri="{FF2B5EF4-FFF2-40B4-BE49-F238E27FC236}">
                    <a16:creationId xmlns:a16="http://schemas.microsoft.com/office/drawing/2014/main" id="{241619D7-F03F-4227-93DF-22709B53BB86}"/>
                  </a:ext>
                </a:extLst>
              </p14:cNvPr>
              <p14:cNvContentPartPr/>
              <p14:nvPr/>
            </p14:nvContentPartPr>
            <p14:xfrm>
              <a:off x="2740771" y="2780347"/>
              <a:ext cx="229680" cy="213840"/>
            </p14:xfrm>
          </p:contentPart>
        </mc:Choice>
        <mc:Fallback xmlns="">
          <p:pic>
            <p:nvPicPr>
              <p:cNvPr id="595974" name="Ink 595973">
                <a:extLst>
                  <a:ext uri="{FF2B5EF4-FFF2-40B4-BE49-F238E27FC236}">
                    <a16:creationId xmlns:a16="http://schemas.microsoft.com/office/drawing/2014/main" id="{241619D7-F03F-4227-93DF-22709B53BB8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32131" y="2771347"/>
                <a:ext cx="2473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95975" name="Ink 595974">
                <a:extLst>
                  <a:ext uri="{FF2B5EF4-FFF2-40B4-BE49-F238E27FC236}">
                    <a16:creationId xmlns:a16="http://schemas.microsoft.com/office/drawing/2014/main" id="{59AB29F7-C0C9-472E-8574-E25DE0860069}"/>
                  </a:ext>
                </a:extLst>
              </p14:cNvPr>
              <p14:cNvContentPartPr/>
              <p14:nvPr/>
            </p14:nvContentPartPr>
            <p14:xfrm>
              <a:off x="3102211" y="2801947"/>
              <a:ext cx="173520" cy="164520"/>
            </p14:xfrm>
          </p:contentPart>
        </mc:Choice>
        <mc:Fallback xmlns="">
          <p:pic>
            <p:nvPicPr>
              <p:cNvPr id="595975" name="Ink 595974">
                <a:extLst>
                  <a:ext uri="{FF2B5EF4-FFF2-40B4-BE49-F238E27FC236}">
                    <a16:creationId xmlns:a16="http://schemas.microsoft.com/office/drawing/2014/main" id="{59AB29F7-C0C9-472E-8574-E25DE08600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93571" y="2793307"/>
                <a:ext cx="191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5976" name="Ink 595975">
                <a:extLst>
                  <a:ext uri="{FF2B5EF4-FFF2-40B4-BE49-F238E27FC236}">
                    <a16:creationId xmlns:a16="http://schemas.microsoft.com/office/drawing/2014/main" id="{21106779-95EE-40E1-B234-78DE5FDD358D}"/>
                  </a:ext>
                </a:extLst>
              </p14:cNvPr>
              <p14:cNvContentPartPr/>
              <p14:nvPr/>
            </p14:nvContentPartPr>
            <p14:xfrm>
              <a:off x="3387331" y="2551387"/>
              <a:ext cx="324360" cy="429840"/>
            </p14:xfrm>
          </p:contentPart>
        </mc:Choice>
        <mc:Fallback xmlns="">
          <p:pic>
            <p:nvPicPr>
              <p:cNvPr id="595976" name="Ink 595975">
                <a:extLst>
                  <a:ext uri="{FF2B5EF4-FFF2-40B4-BE49-F238E27FC236}">
                    <a16:creationId xmlns:a16="http://schemas.microsoft.com/office/drawing/2014/main" id="{21106779-95EE-40E1-B234-78DE5FDD35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78331" y="2542387"/>
                <a:ext cx="342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95979" name="Ink 595978">
                <a:extLst>
                  <a:ext uri="{FF2B5EF4-FFF2-40B4-BE49-F238E27FC236}">
                    <a16:creationId xmlns:a16="http://schemas.microsoft.com/office/drawing/2014/main" id="{3985CF28-6D6D-4F45-9815-74CFC43A932B}"/>
                  </a:ext>
                </a:extLst>
              </p14:cNvPr>
              <p14:cNvContentPartPr/>
              <p14:nvPr/>
            </p14:nvContentPartPr>
            <p14:xfrm>
              <a:off x="3831211" y="2601067"/>
              <a:ext cx="285120" cy="468000"/>
            </p14:xfrm>
          </p:contentPart>
        </mc:Choice>
        <mc:Fallback xmlns="">
          <p:pic>
            <p:nvPicPr>
              <p:cNvPr id="595979" name="Ink 595978">
                <a:extLst>
                  <a:ext uri="{FF2B5EF4-FFF2-40B4-BE49-F238E27FC236}">
                    <a16:creationId xmlns:a16="http://schemas.microsoft.com/office/drawing/2014/main" id="{3985CF28-6D6D-4F45-9815-74CFC43A932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22571" y="2592420"/>
                <a:ext cx="302760" cy="48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5983" name="Ink 595982">
                <a:extLst>
                  <a:ext uri="{FF2B5EF4-FFF2-40B4-BE49-F238E27FC236}">
                    <a16:creationId xmlns:a16="http://schemas.microsoft.com/office/drawing/2014/main" id="{AF199558-389E-4AB3-B302-AF2CDC18B9A5}"/>
                  </a:ext>
                </a:extLst>
              </p14:cNvPr>
              <p14:cNvContentPartPr/>
              <p14:nvPr/>
            </p14:nvContentPartPr>
            <p14:xfrm>
              <a:off x="4843531" y="2741467"/>
              <a:ext cx="194040" cy="214200"/>
            </p14:xfrm>
          </p:contentPart>
        </mc:Choice>
        <mc:Fallback xmlns="">
          <p:pic>
            <p:nvPicPr>
              <p:cNvPr id="595983" name="Ink 595982">
                <a:extLst>
                  <a:ext uri="{FF2B5EF4-FFF2-40B4-BE49-F238E27FC236}">
                    <a16:creationId xmlns:a16="http://schemas.microsoft.com/office/drawing/2014/main" id="{AF199558-389E-4AB3-B302-AF2CDC18B9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34891" y="2732827"/>
                <a:ext cx="2116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95987" name="Ink 595986">
                <a:extLst>
                  <a:ext uri="{FF2B5EF4-FFF2-40B4-BE49-F238E27FC236}">
                    <a16:creationId xmlns:a16="http://schemas.microsoft.com/office/drawing/2014/main" id="{13EEB6EB-EDD5-4EAA-8D96-903F80E127A6}"/>
                  </a:ext>
                </a:extLst>
              </p14:cNvPr>
              <p14:cNvContentPartPr/>
              <p14:nvPr/>
            </p14:nvContentPartPr>
            <p14:xfrm>
              <a:off x="4248451" y="2711587"/>
              <a:ext cx="478800" cy="307440"/>
            </p14:xfrm>
          </p:contentPart>
        </mc:Choice>
        <mc:Fallback xmlns="">
          <p:pic>
            <p:nvPicPr>
              <p:cNvPr id="595987" name="Ink 595986">
                <a:extLst>
                  <a:ext uri="{FF2B5EF4-FFF2-40B4-BE49-F238E27FC236}">
                    <a16:creationId xmlns:a16="http://schemas.microsoft.com/office/drawing/2014/main" id="{13EEB6EB-EDD5-4EAA-8D96-903F80E127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39811" y="2702587"/>
                <a:ext cx="4964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5990" name="Ink 595989">
                <a:extLst>
                  <a:ext uri="{FF2B5EF4-FFF2-40B4-BE49-F238E27FC236}">
                    <a16:creationId xmlns:a16="http://schemas.microsoft.com/office/drawing/2014/main" id="{F5090082-5D24-4303-A2B6-38DD649378F9}"/>
                  </a:ext>
                </a:extLst>
              </p14:cNvPr>
              <p14:cNvContentPartPr/>
              <p14:nvPr/>
            </p14:nvContentPartPr>
            <p14:xfrm>
              <a:off x="5154571" y="2508187"/>
              <a:ext cx="825480" cy="516960"/>
            </p14:xfrm>
          </p:contentPart>
        </mc:Choice>
        <mc:Fallback xmlns="">
          <p:pic>
            <p:nvPicPr>
              <p:cNvPr id="595990" name="Ink 595989">
                <a:extLst>
                  <a:ext uri="{FF2B5EF4-FFF2-40B4-BE49-F238E27FC236}">
                    <a16:creationId xmlns:a16="http://schemas.microsoft.com/office/drawing/2014/main" id="{F5090082-5D24-4303-A2B6-38DD649378F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45571" y="2499541"/>
                <a:ext cx="843120" cy="534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8CC48-CA74-450F-9F84-489F21367CE3}"/>
                  </a:ext>
                </a:extLst>
              </p14:cNvPr>
              <p14:cNvContentPartPr/>
              <p14:nvPr/>
            </p14:nvContentPartPr>
            <p14:xfrm>
              <a:off x="1872497" y="823671"/>
              <a:ext cx="1034640" cy="7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8CC48-CA74-450F-9F84-489F21367CE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82857" y="643671"/>
                <a:ext cx="12142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51B684-888A-4726-B283-F14D089F1CCD}"/>
                  </a:ext>
                </a:extLst>
              </p14:cNvPr>
              <p14:cNvContentPartPr/>
              <p14:nvPr/>
            </p14:nvContentPartPr>
            <p14:xfrm>
              <a:off x="6422897" y="831591"/>
              <a:ext cx="286920" cy="2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51B684-888A-4726-B283-F14D089F1CC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32897" y="651591"/>
                <a:ext cx="4665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2626F8-93C0-4D46-B8FF-7A39465983D0}"/>
                  </a:ext>
                </a:extLst>
              </p14:cNvPr>
              <p14:cNvContentPartPr/>
              <p14:nvPr/>
            </p14:nvContentPartPr>
            <p14:xfrm>
              <a:off x="3183617" y="864351"/>
              <a:ext cx="561240" cy="30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2626F8-93C0-4D46-B8FF-7A39465983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3617" y="684351"/>
                <a:ext cx="7408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757D5E-3325-4B14-AB8D-13296A4828ED}"/>
                  </a:ext>
                </a:extLst>
              </p14:cNvPr>
              <p14:cNvContentPartPr/>
              <p14:nvPr/>
            </p14:nvContentPartPr>
            <p14:xfrm>
              <a:off x="6964337" y="874431"/>
              <a:ext cx="224640" cy="2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757D5E-3325-4B14-AB8D-13296A4828E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74697" y="694431"/>
                <a:ext cx="4042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850E73-CF95-47B6-96EE-B25CB65EB801}"/>
                  </a:ext>
                </a:extLst>
              </p14:cNvPr>
              <p14:cNvContentPartPr/>
              <p14:nvPr/>
            </p14:nvContentPartPr>
            <p14:xfrm>
              <a:off x="3993617" y="839871"/>
              <a:ext cx="1316160" cy="44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850E73-CF95-47B6-96EE-B25CB65EB80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03977" y="659871"/>
                <a:ext cx="1495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FD535E-A6C0-44D1-8B77-7E13B5180C81}"/>
                  </a:ext>
                </a:extLst>
              </p14:cNvPr>
              <p14:cNvContentPartPr/>
              <p14:nvPr/>
            </p14:nvContentPartPr>
            <p14:xfrm>
              <a:off x="7430897" y="777591"/>
              <a:ext cx="209520" cy="25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FD535E-A6C0-44D1-8B77-7E13B5180C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41257" y="597591"/>
                <a:ext cx="3891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DDBF712-71D8-4E81-BBAA-BD667A58FF63}"/>
                  </a:ext>
                </a:extLst>
              </p14:cNvPr>
              <p14:cNvContentPartPr/>
              <p14:nvPr/>
            </p14:nvContentPartPr>
            <p14:xfrm>
              <a:off x="5970737" y="1796391"/>
              <a:ext cx="516600" cy="91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DDBF712-71D8-4E81-BBAA-BD667A58FF6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80737" y="1616751"/>
                <a:ext cx="6962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BE7C54-F8D7-4CF1-BFB5-1D6FE1B21049}"/>
                  </a:ext>
                </a:extLst>
              </p14:cNvPr>
              <p14:cNvContentPartPr/>
              <p14:nvPr/>
            </p14:nvContentPartPr>
            <p14:xfrm>
              <a:off x="5500577" y="888471"/>
              <a:ext cx="571320" cy="4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BE7C54-F8D7-4CF1-BFB5-1D6FE1B2104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0937" y="708471"/>
                <a:ext cx="750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4FDC0D-C90F-4EBD-897C-69CB2F7191A9}"/>
                  </a:ext>
                </a:extLst>
              </p14:cNvPr>
              <p14:cNvContentPartPr/>
              <p14:nvPr/>
            </p14:nvContentPartPr>
            <p14:xfrm>
              <a:off x="7989257" y="859311"/>
              <a:ext cx="237240" cy="13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4FDC0D-C90F-4EBD-897C-69CB2F7191A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99617" y="679311"/>
                <a:ext cx="41688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D6F81D-E950-42F3-95C5-081BA5DEAB76}"/>
                  </a:ext>
                </a:extLst>
              </p14:cNvPr>
              <p14:cNvContentPartPr/>
              <p14:nvPr/>
            </p14:nvContentPartPr>
            <p14:xfrm>
              <a:off x="7026257" y="2401551"/>
              <a:ext cx="285480" cy="24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D6F81D-E950-42F3-95C5-081BA5DEAB7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36257" y="2221551"/>
                <a:ext cx="4651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4A81F5-C03A-4EEA-B8A7-06BE71AEF763}"/>
                  </a:ext>
                </a:extLst>
              </p14:cNvPr>
              <p14:cNvContentPartPr/>
              <p14:nvPr/>
            </p14:nvContentPartPr>
            <p14:xfrm>
              <a:off x="6929417" y="4139271"/>
              <a:ext cx="2818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4A81F5-C03A-4EEA-B8A7-06BE71AEF7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39417" y="3959271"/>
                <a:ext cx="4615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CE7DAD3-6A00-46AE-BADA-DC89ADA2B8CF}"/>
                  </a:ext>
                </a:extLst>
              </p14:cNvPr>
              <p14:cNvContentPartPr/>
              <p14:nvPr/>
            </p14:nvContentPartPr>
            <p14:xfrm>
              <a:off x="8223977" y="1842471"/>
              <a:ext cx="264960" cy="19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CE7DAD3-6A00-46AE-BADA-DC89ADA2B8C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134337" y="1662471"/>
                <a:ext cx="4446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F6720E-1896-474A-BD71-04C28C38F687}"/>
                  </a:ext>
                </a:extLst>
              </p14:cNvPr>
              <p14:cNvContentPartPr/>
              <p14:nvPr/>
            </p14:nvContentPartPr>
            <p14:xfrm>
              <a:off x="7776137" y="3170871"/>
              <a:ext cx="140040" cy="43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F6720E-1896-474A-BD71-04C28C38F68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686497" y="2991231"/>
                <a:ext cx="3196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8796E0-70B6-4EF0-91A1-726BCF414C98}"/>
                  </a:ext>
                </a:extLst>
              </p14:cNvPr>
              <p14:cNvContentPartPr/>
              <p14:nvPr/>
            </p14:nvContentPartPr>
            <p14:xfrm>
              <a:off x="8075657" y="3189231"/>
              <a:ext cx="154800" cy="31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8796E0-70B6-4EF0-91A1-726BCF414C9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85657" y="3009591"/>
                <a:ext cx="3344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B3CBF2-8B4C-4339-9973-5670878E789C}"/>
                  </a:ext>
                </a:extLst>
              </p14:cNvPr>
              <p14:cNvContentPartPr/>
              <p14:nvPr/>
            </p14:nvContentPartPr>
            <p14:xfrm>
              <a:off x="7752377" y="3746151"/>
              <a:ext cx="224640" cy="18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B3CBF2-8B4C-4339-9973-5670878E789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62737" y="3566151"/>
                <a:ext cx="4042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9128B5F-FAFB-4FBC-B7BF-62E847181262}"/>
                  </a:ext>
                </a:extLst>
              </p14:cNvPr>
              <p14:cNvContentPartPr/>
              <p14:nvPr/>
            </p14:nvContentPartPr>
            <p14:xfrm>
              <a:off x="7673537" y="4165191"/>
              <a:ext cx="311040" cy="3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9128B5F-FAFB-4FBC-B7BF-62E84718126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583537" y="3985551"/>
                <a:ext cx="49068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6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/>
      <p:bldP spid="5959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BAA588-2558-47D8-A917-23C177668C90}" type="datetime1">
              <a:rPr lang="en-US" smtClean="0">
                <a:solidFill>
                  <a:srgbClr val="000000"/>
                </a:solidFill>
              </a:rPr>
              <a:t>3/17/2021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203800" y="2651040"/>
              <a:ext cx="963720" cy="265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94440" y="2640960"/>
                <a:ext cx="983160" cy="26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6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597081" name="Rectangle 89"/>
          <p:cNvSpPr>
            <a:spLocks noChangeArrowheads="1"/>
          </p:cNvSpPr>
          <p:nvPr/>
        </p:nvSpPr>
        <p:spPr bwMode="auto">
          <a:xfrm>
            <a:off x="5562600" y="6096000"/>
            <a:ext cx="218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Context Free?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771DD7-3AEE-41FC-A85D-9F1D64055192}"/>
                  </a:ext>
                </a:extLst>
              </p14:cNvPr>
              <p14:cNvContentPartPr/>
              <p14:nvPr/>
            </p14:nvContentPartPr>
            <p14:xfrm>
              <a:off x="8322257" y="526817"/>
              <a:ext cx="290880" cy="340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771DD7-3AEE-41FC-A85D-9F1D640551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3257" y="517817"/>
                <a:ext cx="3085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D1D52B-AE66-4DCC-889E-07C83D7B02AB}"/>
                  </a:ext>
                </a:extLst>
              </p14:cNvPr>
              <p14:cNvContentPartPr/>
              <p14:nvPr/>
            </p14:nvContentPartPr>
            <p14:xfrm>
              <a:off x="6594617" y="486137"/>
              <a:ext cx="1641600" cy="513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D1D52B-AE66-4DCC-889E-07C83D7B02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5617" y="477137"/>
                <a:ext cx="1659240" cy="5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688DB-7B63-4812-AC0C-9E4A59294FF9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Common Sentence-Types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83563" cy="4114800"/>
          </a:xfrm>
        </p:spPr>
        <p:txBody>
          <a:bodyPr/>
          <a:lstStyle/>
          <a:p>
            <a:pPr eaLnBrk="1" hangingPunct="1"/>
            <a:r>
              <a:rPr lang="en-US"/>
              <a:t>Declaratives:  </a:t>
            </a:r>
            <a:r>
              <a:rPr lang="en-US">
                <a:solidFill>
                  <a:srgbClr val="008000"/>
                </a:solidFill>
              </a:rPr>
              <a:t>A plane left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NP VP</a:t>
            </a:r>
          </a:p>
          <a:p>
            <a:pPr eaLnBrk="1" hangingPunct="1"/>
            <a:r>
              <a:rPr lang="en-US"/>
              <a:t>Imperatives:   </a:t>
            </a:r>
            <a:r>
              <a:rPr lang="en-US">
                <a:solidFill>
                  <a:srgbClr val="008000"/>
                </a:solidFill>
              </a:rPr>
              <a:t>Leave!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VP</a:t>
            </a:r>
          </a:p>
          <a:p>
            <a:pPr eaLnBrk="1" hangingPunct="1"/>
            <a:r>
              <a:rPr lang="en-US"/>
              <a:t>Yes-No Questions: </a:t>
            </a:r>
            <a:r>
              <a:rPr lang="en-US">
                <a:solidFill>
                  <a:srgbClr val="008000"/>
                </a:solidFill>
              </a:rPr>
              <a:t>Did the plane leave?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Aux NP VP</a:t>
            </a:r>
            <a:endParaRPr lang="en-US" i="1">
              <a:solidFill>
                <a:srgbClr val="A50021"/>
              </a:solidFill>
            </a:endParaRPr>
          </a:p>
          <a:p>
            <a:pPr eaLnBrk="1" hangingPunct="1"/>
            <a:r>
              <a:rPr lang="en-US"/>
              <a:t>WH Questions: 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Which flights serve breakfast?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WH NP VP</a:t>
            </a:r>
            <a:endParaRPr lang="en-US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008000"/>
                </a:solidFill>
              </a:rPr>
              <a:t> When did the plane leave?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DE8E8-354F-4AD7-98DB-FF270B41339F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/>
              <a:t>NP: more details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762000"/>
            <a:ext cx="6324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NP -&gt; Specifiers </a:t>
            </a:r>
            <a:r>
              <a:rPr lang="en-US">
                <a:solidFill>
                  <a:schemeClr val="accent2"/>
                </a:solidFill>
              </a:rPr>
              <a:t>N Complements</a:t>
            </a:r>
          </a:p>
          <a:p>
            <a:pPr lvl="1" eaLnBrk="1" hangingPunct="1">
              <a:buFontTx/>
              <a:buNone/>
            </a:pPr>
            <a:r>
              <a:rPr lang="en-US"/>
              <a:t>	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(Predet)(Det)(Card)(Ord)(Quant) (AP)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Nom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all      the         other       cheap cars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 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Nom -&gt; Nom          PP       (PP)     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reservation on BA456 from NY to YVR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Nom -&gt; Nom GerundVP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arriving on Monday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-&gt; Nom RelClause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RelClause -&gt;(who | that) 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that arrives in the evening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/>
      <p:bldP spid="666629" grpId="0"/>
      <p:bldP spid="6666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83873-5170-4454-91BA-DBB4477CD3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Conjunctive Constructions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19200"/>
          </a:xfrm>
        </p:spPr>
        <p:txBody>
          <a:bodyPr/>
          <a:lstStyle/>
          <a:p>
            <a:pPr eaLnBrk="1" hangingPunct="1"/>
            <a:r>
              <a:rPr lang="en-US" dirty="0"/>
              <a:t>S -&gt; S and S</a:t>
            </a:r>
          </a:p>
          <a:p>
            <a:pPr lvl="1" eaLnBrk="1" hangingPunct="1"/>
            <a:r>
              <a:rPr lang="en-US" sz="2800" dirty="0">
                <a:solidFill>
                  <a:srgbClr val="008000"/>
                </a:solidFill>
              </a:rPr>
              <a:t>John went to NY, and Mary followed him</a:t>
            </a:r>
            <a:endParaRPr lang="en-US" sz="2800" dirty="0"/>
          </a:p>
          <a:p>
            <a:pPr lvl="1" eaLnBrk="1" hangingPunct="1"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85800" y="2362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NP and NP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Boston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685800" y="3505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VP -&gt; VP and 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visited MOMA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609600" y="46482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In fact the right rule for English is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X -&gt; X and X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1" grpId="0"/>
      <p:bldP spid="6082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1800E-F479-449A-AD84-3BEA3D3EC31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 for NLP: summary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/>
              <a:t>CFGs cover most syntactic structure in English.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/>
              <a:t>Many practical computational grammars simply rely on CFG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7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BC671-65C8-4AB5-A1FC-50170D66D5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Other Options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eaLnBrk="1" hangingPunct="1"/>
            <a:r>
              <a:rPr lang="en-US" sz="3200"/>
              <a:t>Regular languages (FSA)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A </a:t>
            </a:r>
            <a:r>
              <a:rPr lang="en-US" sz="3200" b="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B or A </a:t>
            </a:r>
            <a:r>
              <a:rPr lang="en-US" sz="3200" b="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/>
          </a:p>
          <a:p>
            <a:pPr lvl="1" eaLnBrk="1" hangingPunct="1"/>
            <a:r>
              <a:rPr lang="en-US" sz="2800"/>
              <a:t>Too weak </a:t>
            </a:r>
            <a:r>
              <a:rPr lang="en-US" sz="2800" b="0"/>
              <a:t>(e.g., cannot deal with recursion in a general way – no center-embedding)</a:t>
            </a:r>
          </a:p>
          <a:p>
            <a:pPr eaLnBrk="1" hangingPunct="1"/>
            <a:r>
              <a:rPr lang="en-US" sz="3200" i="1"/>
              <a:t>CFGs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A  </a:t>
            </a:r>
            <a:r>
              <a:rPr lang="en-US" b="0">
                <a:solidFill>
                  <a:schemeClr val="accent2"/>
                </a:solidFill>
                <a:sym typeface="Symbol" pitchFamily="18" charset="2"/>
              </a:rPr>
              <a:t>(also produce more understandable and “useful” structure)</a:t>
            </a:r>
          </a:p>
          <a:p>
            <a:pPr eaLnBrk="1" hangingPunct="1"/>
            <a:endParaRPr lang="en-US" i="1">
              <a:solidFill>
                <a:schemeClr val="accent2"/>
              </a:solidFill>
            </a:endParaRPr>
          </a:p>
          <a:p>
            <a:pPr eaLnBrk="1" hangingPunct="1"/>
            <a:r>
              <a:rPr lang="en-US" sz="3200"/>
              <a:t>Context-sensitive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A ; 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/>
              <a:t>Can be computationally intractable</a:t>
            </a:r>
          </a:p>
          <a:p>
            <a:pPr eaLnBrk="1" hangingPunct="1"/>
            <a:r>
              <a:rPr lang="en-US" sz="3200"/>
              <a:t>Turing equiv.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; 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/>
              <a:t>Too powerful / Computationally intractable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474663"/>
              <a:ext cx="125413" cy="176212"/>
            </p14:xfrm>
          </p:contentPart>
        </mc:Choice>
        <mc:Fallback xmlns="">
          <p:pic>
            <p:nvPicPr>
              <p:cNvPr id="134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61829" y="461690"/>
                <a:ext cx="148771" cy="19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182563"/>
              <a:ext cx="2079625" cy="433387"/>
            </p14:xfrm>
          </p:contentPart>
        </mc:Choice>
        <mc:Fallback xmlns="">
          <p:pic>
            <p:nvPicPr>
              <p:cNvPr id="134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86689" y="174284"/>
                <a:ext cx="2102304" cy="451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4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1004888"/>
              <a:ext cx="363537" cy="484187"/>
            </p14:xfrm>
          </p:contentPart>
        </mc:Choice>
        <mc:Fallback xmlns="">
          <p:pic>
            <p:nvPicPr>
              <p:cNvPr id="134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15514" y="994441"/>
                <a:ext cx="378669" cy="504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5350" y="958850"/>
              <a:ext cx="347663" cy="482600"/>
            </p14:xfrm>
          </p:contentPart>
        </mc:Choice>
        <mc:Fallback xmlns="">
          <p:pic>
            <p:nvPicPr>
              <p:cNvPr id="134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36703" y="950573"/>
                <a:ext cx="365677" cy="49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1433513"/>
              <a:ext cx="179388" cy="28575"/>
            </p14:xfrm>
          </p:contentPart>
        </mc:Choice>
        <mc:Fallback xmlns="">
          <p:pic>
            <p:nvPicPr>
              <p:cNvPr id="134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062498" y="1424470"/>
                <a:ext cx="20172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4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3173413"/>
              <a:ext cx="2036762" cy="504825"/>
            </p14:xfrm>
          </p:contentPart>
        </mc:Choice>
        <mc:Fallback xmlns="">
          <p:pic>
            <p:nvPicPr>
              <p:cNvPr id="134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21959" y="3165491"/>
                <a:ext cx="2064120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3646488"/>
              <a:ext cx="1427162" cy="336550"/>
            </p14:xfrm>
          </p:contentPart>
        </mc:Choice>
        <mc:Fallback xmlns="">
          <p:pic>
            <p:nvPicPr>
              <p:cNvPr id="134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11000" y="3638569"/>
                <a:ext cx="1444799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540125"/>
              <a:ext cx="241300" cy="319088"/>
            </p14:xfrm>
          </p:contentPart>
        </mc:Choice>
        <mc:Fallback xmlns="">
          <p:pic>
            <p:nvPicPr>
              <p:cNvPr id="134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44837" y="3528574"/>
                <a:ext cx="259668" cy="343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3886200"/>
              <a:ext cx="1839912" cy="363538"/>
            </p14:xfrm>
          </p:contentPart>
        </mc:Choice>
        <mc:Fallback xmlns="">
          <p:pic>
            <p:nvPicPr>
              <p:cNvPr id="134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176958" y="3871802"/>
                <a:ext cx="1860791" cy="390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4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5245100"/>
              <a:ext cx="555625" cy="252413"/>
            </p14:xfrm>
          </p:contentPart>
        </mc:Choice>
        <mc:Fallback xmlns="">
          <p:pic>
            <p:nvPicPr>
              <p:cNvPr id="134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37657" y="5232137"/>
                <a:ext cx="572910" cy="27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5207000"/>
              <a:ext cx="498475" cy="312738"/>
            </p14:xfrm>
          </p:contentPart>
        </mc:Choice>
        <mc:Fallback xmlns="">
          <p:pic>
            <p:nvPicPr>
              <p:cNvPr id="134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291717" y="5193684"/>
                <a:ext cx="525488" cy="3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4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5162550"/>
              <a:ext cx="1982787" cy="361950"/>
            </p14:xfrm>
          </p:contentPart>
        </mc:Choice>
        <mc:Fallback xmlns="">
          <p:pic>
            <p:nvPicPr>
              <p:cNvPr id="134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972254" y="5148144"/>
                <a:ext cx="2008706" cy="3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970463"/>
              <a:ext cx="3100387" cy="44450"/>
            </p14:xfrm>
          </p:contentPart>
        </mc:Choice>
        <mc:Fallback xmlns="">
          <p:pic>
            <p:nvPicPr>
              <p:cNvPr id="134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788513" y="4957558"/>
                <a:ext cx="3122347" cy="67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1DAB-4956-4148-8A39-D831A3DE4E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Outline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77200" cy="3962400"/>
          </a:xfrm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chemeClr val="bg1">
                    <a:lumMod val="65000"/>
                  </a:schemeClr>
                </a:solidFill>
              </a:rPr>
              <a:t>Context Free Grammars / English Syntax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/>
              <a:t>Parsing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071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17A51-FF5C-46F7-A761-BE767D67E3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Parsing with CFGs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8686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Assign </a:t>
            </a:r>
            <a:r>
              <a:rPr lang="en-US" dirty="0">
                <a:solidFill>
                  <a:srgbClr val="FF0000"/>
                </a:solidFill>
              </a:rPr>
              <a:t>valid</a:t>
            </a:r>
            <a:r>
              <a:rPr lang="en-US" dirty="0"/>
              <a:t> trees: covers </a:t>
            </a:r>
            <a:r>
              <a:rPr lang="en-US" dirty="0">
                <a:solidFill>
                  <a:schemeClr val="accent2"/>
                </a:solidFill>
              </a:rPr>
              <a:t>all and only the elements of the input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has an S at the top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733800" y="24384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0" y="17526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3200400" y="21336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 flipV="1">
            <a:off x="5334000" y="2743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9947" name="Group 8"/>
          <p:cNvGrpSpPr>
            <a:grpSpLocks/>
          </p:cNvGrpSpPr>
          <p:nvPr/>
        </p:nvGrpSpPr>
        <p:grpSpPr bwMode="auto">
          <a:xfrm>
            <a:off x="5749925" y="1600200"/>
            <a:ext cx="3394075" cy="2716213"/>
            <a:chOff x="3494" y="720"/>
            <a:chExt cx="2051" cy="1568"/>
          </a:xfrm>
        </p:grpSpPr>
        <p:sp>
          <p:nvSpPr>
            <p:cNvPr id="39953" name="Freeform 9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4" name="Freeform 10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5" name="Freeform 11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12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Freeform 13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4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5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6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7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8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9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20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21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22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3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4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5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6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7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8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9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30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31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32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3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4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5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6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981" name="Group 37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0004" name="Freeform 38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5" name="Freeform 39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6" name="Freeform 40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7" name="Freeform 41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8" name="Freeform 42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9" name="Freeform 43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0" name="Freeform 44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1" name="Freeform 45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2" name="Freeform 46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3" name="Freeform 47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4" name="Freeform 48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5" name="Freeform 49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6" name="Freeform 50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7" name="Freeform 51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8" name="Freeform 52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9982" name="Freeform 53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54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Line 57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Line 58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Line 59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Line 60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Line 61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Line 62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Line 63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Line 64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Line 65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Line 66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Text Box 67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39997" name="Text Box 68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8" name="Text Box 69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9" name="Line 70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Line 71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Line 72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Line 73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3" name="Line 74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8" name="Oval 75"/>
          <p:cNvSpPr>
            <a:spLocks noChangeArrowheads="1"/>
          </p:cNvSpPr>
          <p:nvPr/>
        </p:nvSpPr>
        <p:spPr bwMode="auto">
          <a:xfrm>
            <a:off x="990600" y="2819400"/>
            <a:ext cx="1905000" cy="1066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76"/>
          <p:cNvSpPr>
            <a:spLocks noChangeArrowheads="1"/>
          </p:cNvSpPr>
          <p:nvPr/>
        </p:nvSpPr>
        <p:spPr bwMode="auto">
          <a:xfrm>
            <a:off x="1066800" y="3048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CFG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950" name="Line 77"/>
          <p:cNvSpPr>
            <a:spLocks noChangeShapeType="1"/>
          </p:cNvSpPr>
          <p:nvPr/>
        </p:nvSpPr>
        <p:spPr bwMode="auto">
          <a:xfrm flipV="1">
            <a:off x="2895600" y="28956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51" name="Rectangle 78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9952" name="Rectangle 79"/>
          <p:cNvSpPr>
            <a:spLocks noChangeArrowheads="1"/>
          </p:cNvSpPr>
          <p:nvPr/>
        </p:nvSpPr>
        <p:spPr bwMode="auto">
          <a:xfrm>
            <a:off x="5181600" y="11430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Valid parse tree(s)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0" y="5105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Arial Unicode MS" pitchFamily="34" charset="-128"/>
              </a:rPr>
              <a:t>How many 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valid</a:t>
            </a:r>
            <a:r>
              <a:rPr lang="en-US" sz="2400" dirty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Arial Unicode MS" pitchFamily="34" charset="-128"/>
              </a:rPr>
              <a:t>trees are obtainable for a given input sequence?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A. 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0     </a:t>
            </a:r>
            <a:r>
              <a:rPr lang="en-US" sz="2400" b="1" dirty="0">
                <a:latin typeface="Arial Unicode MS" pitchFamily="34" charset="-128"/>
              </a:rPr>
              <a:t>B.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 1     </a:t>
            </a:r>
            <a:r>
              <a:rPr lang="en-US" sz="2400" b="1" dirty="0">
                <a:latin typeface="Arial Unicode MS" pitchFamily="34" charset="-128"/>
              </a:rPr>
              <a:t>C.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  &gt;1    </a:t>
            </a:r>
            <a:r>
              <a:rPr lang="en-US" sz="2400" b="1" dirty="0">
                <a:latin typeface="Arial Unicode MS" pitchFamily="34" charset="-128"/>
              </a:rPr>
              <a:t>D.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 any of A-C    </a:t>
            </a:r>
            <a:r>
              <a:rPr lang="en-US" sz="2400" b="1" dirty="0">
                <a:latin typeface="Arial Unicode MS" pitchFamily="34" charset="-128"/>
              </a:rPr>
              <a:t>E. 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I’m trying to sleep here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8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191031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1ADC6-7AB9-4C7F-B02C-950E5A78963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Parsing as Search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09600" y="1143000"/>
            <a:ext cx="3733800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Aux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NP -&gt; Det Noun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VP -&gt; Verb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Det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Noun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sz="2400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Verb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left, arrive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Aux -&gt;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 do, does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Arial Unicode MS" pitchFamily="34" charset="-128"/>
            </a:endParaRPr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3886200" y="32766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407150" y="250507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7215188" y="233045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6967538" y="343058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7962900" y="325755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9"/>
          <p:cNvSpPr>
            <a:spLocks noChangeArrowheads="1"/>
          </p:cNvSpPr>
          <p:nvPr/>
        </p:nvSpPr>
        <p:spPr bwMode="auto">
          <a:xfrm>
            <a:off x="6096000" y="1752600"/>
            <a:ext cx="3048000" cy="312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029200" y="9144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Search space of possible parse trees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4" name="Rectangle 11"/>
          <p:cNvSpPr>
            <a:spLocks noChangeArrowheads="1"/>
          </p:cNvSpPr>
          <p:nvPr/>
        </p:nvSpPr>
        <p:spPr bwMode="auto">
          <a:xfrm>
            <a:off x="152400" y="609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CFG</a:t>
            </a: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5" name="Rectangle 12"/>
          <p:cNvSpPr>
            <a:spLocks noChangeArrowheads="1"/>
          </p:cNvSpPr>
          <p:nvPr/>
        </p:nvSpPr>
        <p:spPr bwMode="auto">
          <a:xfrm>
            <a:off x="3962400" y="2743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defines</a:t>
            </a: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89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67818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Parsing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find all trees that cover all and only the words in the input</a:t>
            </a:r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6842125" y="246062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7650163" y="228600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7402513" y="338613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8397875" y="321310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18"/>
          <p:cNvSpPr>
            <a:spLocks noChangeArrowheads="1"/>
          </p:cNvSpPr>
          <p:nvPr/>
        </p:nvSpPr>
        <p:spPr bwMode="auto">
          <a:xfrm>
            <a:off x="6400800" y="289560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208838" y="272097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0"/>
          <p:cNvSpPr>
            <a:spLocks noChangeArrowheads="1"/>
          </p:cNvSpPr>
          <p:nvPr/>
        </p:nvSpPr>
        <p:spPr bwMode="auto">
          <a:xfrm>
            <a:off x="6961188" y="382111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1"/>
          <p:cNvSpPr>
            <a:spLocks noChangeArrowheads="1"/>
          </p:cNvSpPr>
          <p:nvPr/>
        </p:nvSpPr>
        <p:spPr bwMode="auto">
          <a:xfrm>
            <a:off x="7956550" y="3648075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2"/>
          <p:cNvSpPr>
            <a:spLocks noChangeArrowheads="1"/>
          </p:cNvSpPr>
          <p:nvPr/>
        </p:nvSpPr>
        <p:spPr bwMode="auto">
          <a:xfrm>
            <a:off x="6835775" y="285115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3"/>
          <p:cNvSpPr>
            <a:spLocks noChangeArrowheads="1"/>
          </p:cNvSpPr>
          <p:nvPr/>
        </p:nvSpPr>
        <p:spPr bwMode="auto">
          <a:xfrm>
            <a:off x="7643813" y="267652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24"/>
          <p:cNvSpPr>
            <a:spLocks noChangeArrowheads="1"/>
          </p:cNvSpPr>
          <p:nvPr/>
        </p:nvSpPr>
        <p:spPr bwMode="auto">
          <a:xfrm>
            <a:off x="7396163" y="377666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C3BA5-371D-43EB-8627-706384A5338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Constraints on Search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1994" name="Group 7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2" name="Freeform 9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3" name="Freeform 10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Freeform 11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Freeform 12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Freeform 13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Freeform 14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Freeform 15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Freeform 16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Freeform 17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Freeform 18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Freeform 19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Freeform 20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Freeform 21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Freeform 22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Freeform 23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Freeform 24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Freeform 25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Freeform 26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Freeform 27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Freeform 28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Freeform 29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Freeform 30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Freeform 31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Freeform 32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Freeform 33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Freeform 34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Freeform 35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029" name="Group 36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2052" name="Freeform 37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3" name="Freeform 38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4" name="Freeform 39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5" name="Freeform 40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6" name="Freeform 41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7" name="Freeform 42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8" name="Freeform 43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9" name="Freeform 44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0" name="Freeform 45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1" name="Freeform 46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2" name="Freeform 47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3" name="Freeform 48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4" name="Freeform 49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5" name="Freeform 50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6" name="Freeform 51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2030" name="Freeform 52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Freeform 53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Freeform 54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Freeform 55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56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57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58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59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60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Line 61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Line 62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Line 63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Line 64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Line 65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Text Box 66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42045" name="Text Box 67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6" name="Text Box 68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7" name="Line 69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Line 70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Line 71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Line 72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Line 73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995" name="Oval 74"/>
          <p:cNvSpPr>
            <a:spLocks noChangeArrowheads="1"/>
          </p:cNvSpPr>
          <p:nvPr/>
        </p:nvSpPr>
        <p:spPr bwMode="auto">
          <a:xfrm>
            <a:off x="152400" y="3048000"/>
            <a:ext cx="3200400" cy="1447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75"/>
          <p:cNvSpPr>
            <a:spLocks noChangeArrowheads="1"/>
          </p:cNvSpPr>
          <p:nvPr/>
        </p:nvSpPr>
        <p:spPr bwMode="auto">
          <a:xfrm>
            <a:off x="228600" y="2971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(search space)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997" name="Line 76"/>
          <p:cNvSpPr>
            <a:spLocks noChangeShapeType="1"/>
          </p:cNvSpPr>
          <p:nvPr/>
        </p:nvSpPr>
        <p:spPr bwMode="auto">
          <a:xfrm flipV="1">
            <a:off x="3276600" y="32004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8" name="Rectangle 77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1999" name="Rectangle 78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000" name="Rectangle 79"/>
          <p:cNvSpPr>
            <a:spLocks noGrp="1" noChangeArrowheads="1"/>
          </p:cNvSpPr>
          <p:nvPr>
            <p:ph type="body" idx="1"/>
          </p:nvPr>
        </p:nvSpPr>
        <p:spPr>
          <a:xfrm>
            <a:off x="1143000" y="4724400"/>
            <a:ext cx="6172200" cy="182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Search Strategies: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Top-down</a:t>
            </a:r>
            <a:r>
              <a:rPr lang="en-US"/>
              <a:t> or goal-directed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Bottom-up</a:t>
            </a:r>
            <a:r>
              <a:rPr lang="en-US"/>
              <a:t> or data-directed</a:t>
            </a:r>
          </a:p>
        </p:txBody>
      </p:sp>
    </p:spTree>
    <p:extLst>
      <p:ext uri="{BB962C8B-B14F-4D97-AF65-F5344CB8AC3E}">
        <p14:creationId xmlns:p14="http://schemas.microsoft.com/office/powerpoint/2010/main" val="123470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Context Free Grammar </a:t>
            </a:r>
            <a:br>
              <a:rPr lang="en-US" dirty="0"/>
            </a:br>
            <a:r>
              <a:rPr lang="en-US" dirty="0"/>
              <a:t>(Used in parsing Example)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752600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1905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25146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812143"/>
            <a:ext cx="2743200" cy="31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733800"/>
            <a:ext cx="48006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8970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  <a:endParaRPr lang="en-US" dirty="0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dirty="0"/>
              <a:t>Map NL queries and the Web into FOL so that answers can be effectively computed</a:t>
            </a:r>
            <a:r>
              <a:rPr lang="en-US" sz="2800" dirty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dirty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dirty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NLP Practical Goal for FOL: the ultimate Web question-answering system?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13" y="5152171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6325" y="5152171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6518" y="5162490"/>
            <a:ext cx="115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“FOPC”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7436" y="5314890"/>
            <a:ext cx="556564" cy="400110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</a:p>
        </p:txBody>
      </p:sp>
      <p:sp>
        <p:nvSpPr>
          <p:cNvPr id="29" name="TextBox 28"/>
          <p:cNvSpPr txBox="1"/>
          <p:nvPr/>
        </p:nvSpPr>
        <p:spPr>
          <a:xfrm rot="19773009">
            <a:off x="1015353" y="4737003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</a:p>
        </p:txBody>
      </p:sp>
      <p:sp>
        <p:nvSpPr>
          <p:cNvPr id="30" name="TextBox 29"/>
          <p:cNvSpPr txBox="1"/>
          <p:nvPr/>
        </p:nvSpPr>
        <p:spPr>
          <a:xfrm rot="19773009">
            <a:off x="2459216" y="4757921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calculus</a:t>
            </a:r>
          </a:p>
        </p:txBody>
      </p:sp>
      <p:sp>
        <p:nvSpPr>
          <p:cNvPr id="31" name="TextBox 30"/>
          <p:cNvSpPr txBox="1"/>
          <p:nvPr/>
        </p:nvSpPr>
        <p:spPr>
          <a:xfrm rot="19773009">
            <a:off x="4136274" y="487575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</a:p>
        </p:txBody>
      </p:sp>
      <p:cxnSp>
        <p:nvCxnSpPr>
          <p:cNvPr id="4" name="Straight Arrow Connector 3"/>
          <p:cNvCxnSpPr>
            <a:stCxn id="2" idx="3"/>
            <a:endCxn id="25" idx="1"/>
          </p:cNvCxnSpPr>
          <p:nvPr/>
        </p:nvCxnSpPr>
        <p:spPr>
          <a:xfrm>
            <a:off x="1135988" y="5506114"/>
            <a:ext cx="47033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  <a:endCxn id="27" idx="1"/>
          </p:cNvCxnSpPr>
          <p:nvPr/>
        </p:nvCxnSpPr>
        <p:spPr>
          <a:xfrm>
            <a:off x="2603714" y="5506114"/>
            <a:ext cx="432804" cy="1031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28" idx="1"/>
          </p:cNvCxnSpPr>
          <p:nvPr/>
        </p:nvCxnSpPr>
        <p:spPr>
          <a:xfrm flipV="1">
            <a:off x="4191000" y="5514945"/>
            <a:ext cx="586436" cy="14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08145" y="5322477"/>
            <a:ext cx="72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45754" y="4705290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extraction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4356" y="4990980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entity recognition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7299" y="5695890"/>
            <a:ext cx="406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identification/extraction</a:t>
            </a:r>
          </a:p>
        </p:txBody>
      </p:sp>
      <p:cxnSp>
        <p:nvCxnSpPr>
          <p:cNvPr id="43" name="Straight Arrow Connector 42"/>
          <p:cNvCxnSpPr>
            <a:stCxn id="39" idx="1"/>
            <a:endCxn id="28" idx="3"/>
          </p:cNvCxnSpPr>
          <p:nvPr/>
        </p:nvCxnSpPr>
        <p:spPr>
          <a:xfrm flipH="1" flipV="1">
            <a:off x="5334000" y="5514945"/>
            <a:ext cx="2374145" cy="7587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6F4FAFE-A87A-4ED9-ABE3-EECD0BEF73FC}"/>
                  </a:ext>
                </a:extLst>
              </p14:cNvPr>
              <p14:cNvContentPartPr/>
              <p14:nvPr/>
            </p14:nvContentPartPr>
            <p14:xfrm>
              <a:off x="948737" y="4303217"/>
              <a:ext cx="1207080" cy="748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6F4FAFE-A87A-4ED9-ABE3-EECD0BEF73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0097" y="4294577"/>
                <a:ext cx="122472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4356814-6B0A-4492-B151-3472BEBB09EC}"/>
                  </a:ext>
                </a:extLst>
              </p14:cNvPr>
              <p14:cNvContentPartPr/>
              <p14:nvPr/>
            </p14:nvContentPartPr>
            <p14:xfrm>
              <a:off x="1176977" y="5661857"/>
              <a:ext cx="2093760" cy="1133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4356814-6B0A-4492-B151-3472BEBB09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7979" y="5652857"/>
                <a:ext cx="2111397" cy="11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9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1D65-13C1-428E-A8A2-FB6C64B7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670"/>
            <a:ext cx="7772400" cy="1143000"/>
          </a:xfrm>
        </p:spPr>
        <p:txBody>
          <a:bodyPr/>
          <a:lstStyle/>
          <a:p>
            <a:r>
              <a:rPr lang="en-CA" sz="3200" dirty="0"/>
              <a:t>Grammar used in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FBFA5-38F3-4D79-949E-E3E56EB3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BC035-DC5C-419B-9E19-D644383D241F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ABBD-E315-433E-A834-4C75FC74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28922-5349-40B6-9C5C-9D87386A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8B52-BA6E-48BD-83C6-306A1C17B17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0F0C6-1FCC-43D9-B6B9-7574407E5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7540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3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173CB3-2540-452C-A84F-4EDFCFFDFDE2}" type="datetime1">
              <a:rPr lang="en-US" smtClean="0"/>
              <a:t>3/17/2021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33840-9ADD-4526-9F9D-B8F815E0839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-411163" y="0"/>
            <a:ext cx="5318125" cy="1143000"/>
          </a:xfrm>
        </p:spPr>
        <p:txBody>
          <a:bodyPr/>
          <a:lstStyle/>
          <a:p>
            <a:pPr eaLnBrk="1" hangingPunct="1"/>
            <a:r>
              <a:rPr lang="en-US" sz="3600" dirty="0"/>
              <a:t>Top-Down Parsing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35563"/>
            <a:ext cx="9233663" cy="2304279"/>
          </a:xfrm>
        </p:spPr>
        <p:txBody>
          <a:bodyPr/>
          <a:lstStyle/>
          <a:p>
            <a:pPr eaLnBrk="1" hangingPunct="1"/>
            <a:r>
              <a:rPr lang="en-US" b="0" dirty="0"/>
              <a:t>Since we’re trying to find </a:t>
            </a:r>
            <a:r>
              <a:rPr lang="en-US" b="0" dirty="0">
                <a:solidFill>
                  <a:schemeClr val="accent2"/>
                </a:solidFill>
              </a:rPr>
              <a:t>trees rooted with an S</a:t>
            </a:r>
            <a:r>
              <a:rPr lang="en-US" b="0" dirty="0"/>
              <a:t> (Sentences) start with the rules that give us an S.</a:t>
            </a:r>
          </a:p>
          <a:p>
            <a:pPr eaLnBrk="1" hangingPunct="1"/>
            <a:r>
              <a:rPr lang="en-US" b="0" dirty="0"/>
              <a:t>Then keep expanding non-terminal down from there to the words.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09300" y="4370646"/>
            <a:ext cx="6183313" cy="1455738"/>
            <a:chOff x="1012" y="2592"/>
            <a:chExt cx="3895" cy="917"/>
          </a:xfrm>
        </p:grpSpPr>
        <p:sp>
          <p:nvSpPr>
            <p:cNvPr id="43029" name="Freeform 5"/>
            <p:cNvSpPr>
              <a:spLocks/>
            </p:cNvSpPr>
            <p:nvPr/>
          </p:nvSpPr>
          <p:spPr bwMode="auto">
            <a:xfrm>
              <a:off x="2784" y="2592"/>
              <a:ext cx="71" cy="105"/>
            </a:xfrm>
            <a:custGeom>
              <a:avLst/>
              <a:gdLst>
                <a:gd name="T0" fmla="*/ 63 w 71"/>
                <a:gd name="T1" fmla="*/ 35 h 105"/>
                <a:gd name="T2" fmla="*/ 59 w 71"/>
                <a:gd name="T3" fmla="*/ 27 h 105"/>
                <a:gd name="T4" fmla="*/ 51 w 71"/>
                <a:gd name="T5" fmla="*/ 11 h 105"/>
                <a:gd name="T6" fmla="*/ 40 w 71"/>
                <a:gd name="T7" fmla="*/ 4 h 105"/>
                <a:gd name="T8" fmla="*/ 24 w 71"/>
                <a:gd name="T9" fmla="*/ 4 h 105"/>
                <a:gd name="T10" fmla="*/ 16 w 71"/>
                <a:gd name="T11" fmla="*/ 15 h 105"/>
                <a:gd name="T12" fmla="*/ 16 w 71"/>
                <a:gd name="T13" fmla="*/ 23 h 105"/>
                <a:gd name="T14" fmla="*/ 24 w 71"/>
                <a:gd name="T15" fmla="*/ 35 h 105"/>
                <a:gd name="T16" fmla="*/ 40 w 71"/>
                <a:gd name="T17" fmla="*/ 43 h 105"/>
                <a:gd name="T18" fmla="*/ 59 w 71"/>
                <a:gd name="T19" fmla="*/ 58 h 105"/>
                <a:gd name="T20" fmla="*/ 67 w 71"/>
                <a:gd name="T21" fmla="*/ 66 h 105"/>
                <a:gd name="T22" fmla="*/ 71 w 71"/>
                <a:gd name="T23" fmla="*/ 78 h 105"/>
                <a:gd name="T24" fmla="*/ 59 w 71"/>
                <a:gd name="T25" fmla="*/ 98 h 105"/>
                <a:gd name="T26" fmla="*/ 36 w 71"/>
                <a:gd name="T27" fmla="*/ 105 h 105"/>
                <a:gd name="T28" fmla="*/ 28 w 71"/>
                <a:gd name="T29" fmla="*/ 105 h 105"/>
                <a:gd name="T30" fmla="*/ 20 w 71"/>
                <a:gd name="T31" fmla="*/ 102 h 105"/>
                <a:gd name="T32" fmla="*/ 8 w 71"/>
                <a:gd name="T33" fmla="*/ 102 h 105"/>
                <a:gd name="T34" fmla="*/ 4 w 71"/>
                <a:gd name="T35" fmla="*/ 102 h 105"/>
                <a:gd name="T36" fmla="*/ 4 w 71"/>
                <a:gd name="T37" fmla="*/ 105 h 105"/>
                <a:gd name="T38" fmla="*/ 4 w 71"/>
                <a:gd name="T39" fmla="*/ 70 h 105"/>
                <a:gd name="T40" fmla="*/ 8 w 71"/>
                <a:gd name="T41" fmla="*/ 82 h 105"/>
                <a:gd name="T42" fmla="*/ 16 w 71"/>
                <a:gd name="T43" fmla="*/ 94 h 105"/>
                <a:gd name="T44" fmla="*/ 28 w 71"/>
                <a:gd name="T45" fmla="*/ 102 h 105"/>
                <a:gd name="T46" fmla="*/ 44 w 71"/>
                <a:gd name="T47" fmla="*/ 102 h 105"/>
                <a:gd name="T48" fmla="*/ 55 w 71"/>
                <a:gd name="T49" fmla="*/ 90 h 105"/>
                <a:gd name="T50" fmla="*/ 55 w 71"/>
                <a:gd name="T51" fmla="*/ 82 h 105"/>
                <a:gd name="T52" fmla="*/ 51 w 71"/>
                <a:gd name="T53" fmla="*/ 74 h 105"/>
                <a:gd name="T54" fmla="*/ 44 w 71"/>
                <a:gd name="T55" fmla="*/ 66 h 105"/>
                <a:gd name="T56" fmla="*/ 20 w 71"/>
                <a:gd name="T57" fmla="*/ 54 h 105"/>
                <a:gd name="T58" fmla="*/ 8 w 71"/>
                <a:gd name="T59" fmla="*/ 43 h 105"/>
                <a:gd name="T60" fmla="*/ 0 w 71"/>
                <a:gd name="T61" fmla="*/ 31 h 105"/>
                <a:gd name="T62" fmla="*/ 4 w 71"/>
                <a:gd name="T63" fmla="*/ 15 h 105"/>
                <a:gd name="T64" fmla="*/ 20 w 71"/>
                <a:gd name="T65" fmla="*/ 0 h 105"/>
                <a:gd name="T66" fmla="*/ 40 w 71"/>
                <a:gd name="T67" fmla="*/ 0 h 105"/>
                <a:gd name="T68" fmla="*/ 55 w 71"/>
                <a:gd name="T69" fmla="*/ 4 h 105"/>
                <a:gd name="T70" fmla="*/ 59 w 71"/>
                <a:gd name="T71" fmla="*/ 4 h 105"/>
                <a:gd name="T72" fmla="*/ 59 w 71"/>
                <a:gd name="T73" fmla="*/ 4 h 105"/>
                <a:gd name="T74" fmla="*/ 63 w 71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5"/>
                <a:gd name="T116" fmla="*/ 71 w 71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5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28" y="39"/>
                  </a:lnTo>
                  <a:lnTo>
                    <a:pt x="40" y="43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5"/>
                  </a:lnTo>
                  <a:lnTo>
                    <a:pt x="36" y="105"/>
                  </a:lnTo>
                  <a:lnTo>
                    <a:pt x="32" y="105"/>
                  </a:lnTo>
                  <a:lnTo>
                    <a:pt x="28" y="105"/>
                  </a:lnTo>
                  <a:lnTo>
                    <a:pt x="24" y="105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4" y="66"/>
                  </a:lnTo>
                  <a:lnTo>
                    <a:pt x="32" y="58"/>
                  </a:lnTo>
                  <a:lnTo>
                    <a:pt x="20" y="54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Freeform 6"/>
            <p:cNvSpPr>
              <a:spLocks/>
            </p:cNvSpPr>
            <p:nvPr/>
          </p:nvSpPr>
          <p:spPr bwMode="auto">
            <a:xfrm>
              <a:off x="1447" y="3027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Freeform 7"/>
            <p:cNvSpPr>
              <a:spLocks/>
            </p:cNvSpPr>
            <p:nvPr/>
          </p:nvSpPr>
          <p:spPr bwMode="auto">
            <a:xfrm>
              <a:off x="3424" y="3027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Freeform 8"/>
            <p:cNvSpPr>
              <a:spLocks/>
            </p:cNvSpPr>
            <p:nvPr/>
          </p:nvSpPr>
          <p:spPr bwMode="auto">
            <a:xfrm>
              <a:off x="4778" y="3027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Freeform 9"/>
            <p:cNvSpPr>
              <a:spLocks/>
            </p:cNvSpPr>
            <p:nvPr/>
          </p:nvSpPr>
          <p:spPr bwMode="auto">
            <a:xfrm>
              <a:off x="1012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4" name="Freeform 10"/>
            <p:cNvSpPr>
              <a:spLocks noEditPoints="1"/>
            </p:cNvSpPr>
            <p:nvPr/>
          </p:nvSpPr>
          <p:spPr bwMode="auto">
            <a:xfrm>
              <a:off x="1129" y="3403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5" name="Freeform 11"/>
            <p:cNvSpPr>
              <a:spLocks/>
            </p:cNvSpPr>
            <p:nvPr/>
          </p:nvSpPr>
          <p:spPr bwMode="auto">
            <a:xfrm>
              <a:off x="1749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6" name="Freeform 12"/>
            <p:cNvSpPr>
              <a:spLocks noEditPoints="1"/>
            </p:cNvSpPr>
            <p:nvPr/>
          </p:nvSpPr>
          <p:spPr bwMode="auto">
            <a:xfrm>
              <a:off x="1863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7" name="Freeform 13"/>
            <p:cNvSpPr>
              <a:spLocks noEditPoints="1"/>
            </p:cNvSpPr>
            <p:nvPr/>
          </p:nvSpPr>
          <p:spPr bwMode="auto">
            <a:xfrm>
              <a:off x="2930" y="3403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8" name="Freeform 14"/>
            <p:cNvSpPr>
              <a:spLocks/>
            </p:cNvSpPr>
            <p:nvPr/>
          </p:nvSpPr>
          <p:spPr bwMode="auto">
            <a:xfrm>
              <a:off x="3036" y="3403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Freeform 15"/>
            <p:cNvSpPr>
              <a:spLocks/>
            </p:cNvSpPr>
            <p:nvPr/>
          </p:nvSpPr>
          <p:spPr bwMode="auto">
            <a:xfrm>
              <a:off x="3146" y="3403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Freeform 16"/>
            <p:cNvSpPr>
              <a:spLocks/>
            </p:cNvSpPr>
            <p:nvPr/>
          </p:nvSpPr>
          <p:spPr bwMode="auto">
            <a:xfrm>
              <a:off x="3354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1" name="Freeform 17"/>
            <p:cNvSpPr>
              <a:spLocks noEditPoints="1"/>
            </p:cNvSpPr>
            <p:nvPr/>
          </p:nvSpPr>
          <p:spPr bwMode="auto">
            <a:xfrm>
              <a:off x="34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2" name="Freeform 18"/>
            <p:cNvSpPr>
              <a:spLocks/>
            </p:cNvSpPr>
            <p:nvPr/>
          </p:nvSpPr>
          <p:spPr bwMode="auto">
            <a:xfrm>
              <a:off x="3762" y="3403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3" name="Freeform 19"/>
            <p:cNvSpPr>
              <a:spLocks noEditPoints="1"/>
            </p:cNvSpPr>
            <p:nvPr/>
          </p:nvSpPr>
          <p:spPr bwMode="auto">
            <a:xfrm>
              <a:off x="38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Freeform 20"/>
            <p:cNvSpPr>
              <a:spLocks/>
            </p:cNvSpPr>
            <p:nvPr/>
          </p:nvSpPr>
          <p:spPr bwMode="auto">
            <a:xfrm>
              <a:off x="4711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Freeform 21"/>
            <p:cNvSpPr>
              <a:spLocks noEditPoints="1"/>
            </p:cNvSpPr>
            <p:nvPr/>
          </p:nvSpPr>
          <p:spPr bwMode="auto">
            <a:xfrm>
              <a:off x="4825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6" name="Line 22"/>
            <p:cNvSpPr>
              <a:spLocks noChangeShapeType="1"/>
            </p:cNvSpPr>
            <p:nvPr/>
          </p:nvSpPr>
          <p:spPr bwMode="auto">
            <a:xfrm flipH="1">
              <a:off x="1114" y="3168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7" name="Line 23"/>
            <p:cNvSpPr>
              <a:spLocks noChangeShapeType="1"/>
            </p:cNvSpPr>
            <p:nvPr/>
          </p:nvSpPr>
          <p:spPr bwMode="auto">
            <a:xfrm>
              <a:off x="1482" y="3168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8" name="Line 24"/>
            <p:cNvSpPr>
              <a:spLocks noChangeShapeType="1"/>
            </p:cNvSpPr>
            <p:nvPr/>
          </p:nvSpPr>
          <p:spPr bwMode="auto">
            <a:xfrm flipH="1">
              <a:off x="3095" y="3168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9" name="Line 25"/>
            <p:cNvSpPr>
              <a:spLocks noChangeShapeType="1"/>
            </p:cNvSpPr>
            <p:nvPr/>
          </p:nvSpPr>
          <p:spPr bwMode="auto">
            <a:xfrm>
              <a:off x="346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0" name="Line 26"/>
            <p:cNvSpPr>
              <a:spLocks noChangeShapeType="1"/>
            </p:cNvSpPr>
            <p:nvPr/>
          </p:nvSpPr>
          <p:spPr bwMode="auto">
            <a:xfrm>
              <a:off x="3456" y="3168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1" name="Line 27"/>
            <p:cNvSpPr>
              <a:spLocks noChangeShapeType="1"/>
            </p:cNvSpPr>
            <p:nvPr/>
          </p:nvSpPr>
          <p:spPr bwMode="auto">
            <a:xfrm>
              <a:off x="481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2" name="Line 28"/>
            <p:cNvSpPr>
              <a:spLocks noChangeShapeType="1"/>
            </p:cNvSpPr>
            <p:nvPr/>
          </p:nvSpPr>
          <p:spPr bwMode="auto">
            <a:xfrm>
              <a:off x="2832" y="2880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386201" y="3798350"/>
            <a:ext cx="3429000" cy="609600"/>
            <a:chOff x="3312" y="2016"/>
            <a:chExt cx="2160" cy="384"/>
          </a:xfrm>
        </p:grpSpPr>
        <p:grpSp>
          <p:nvGrpSpPr>
            <p:cNvPr id="43017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43020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1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2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3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4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5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6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7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8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3018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F7449070-4B13-4473-8FEA-272CDAC4F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73468" y="-17431"/>
            <a:ext cx="4896013" cy="220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15126" y="6583363"/>
            <a:ext cx="1905000" cy="457200"/>
          </a:xfrm>
          <a:noFill/>
        </p:spPr>
        <p:txBody>
          <a:bodyPr/>
          <a:lstStyle/>
          <a:p>
            <a:fld id="{9D6C39FA-0FAE-4C34-BE0A-3C8CA01797DB}" type="datetime1">
              <a:rPr lang="en-US" smtClean="0"/>
              <a:t>3/17/2021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3526" y="6583363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2526" y="6583363"/>
            <a:ext cx="1905000" cy="457200"/>
          </a:xfrm>
          <a:noFill/>
        </p:spPr>
        <p:txBody>
          <a:bodyPr/>
          <a:lstStyle/>
          <a:p>
            <a:fld id="{217EF5EB-3AC8-469F-88A2-43368BDAEBF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7377"/>
            <a:ext cx="2841625" cy="1558159"/>
          </a:xfrm>
        </p:spPr>
        <p:txBody>
          <a:bodyPr/>
          <a:lstStyle/>
          <a:p>
            <a:pPr eaLnBrk="1" hangingPunct="1"/>
            <a:r>
              <a:rPr lang="en-US" dirty="0"/>
              <a:t>Next step: Top 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0FB4E0-43CA-4F30-8A95-3A2EA3BFBEB5}"/>
              </a:ext>
            </a:extLst>
          </p:cNvPr>
          <p:cNvGrpSpPr/>
          <p:nvPr/>
        </p:nvGrpSpPr>
        <p:grpSpPr>
          <a:xfrm>
            <a:off x="3460127" y="2510730"/>
            <a:ext cx="3349625" cy="2479676"/>
            <a:chOff x="78184" y="2487387"/>
            <a:chExt cx="3349625" cy="2479676"/>
          </a:xfrm>
        </p:grpSpPr>
        <p:sp>
          <p:nvSpPr>
            <p:cNvPr id="44121" name="Freeform 12"/>
            <p:cNvSpPr>
              <a:spLocks/>
            </p:cNvSpPr>
            <p:nvPr/>
          </p:nvSpPr>
          <p:spPr bwMode="auto">
            <a:xfrm>
              <a:off x="1143397" y="3554187"/>
              <a:ext cx="104775" cy="174625"/>
            </a:xfrm>
            <a:custGeom>
              <a:avLst/>
              <a:gdLst>
                <a:gd name="T0" fmla="*/ 58 w 66"/>
                <a:gd name="T1" fmla="*/ 36 h 110"/>
                <a:gd name="T2" fmla="*/ 58 w 66"/>
                <a:gd name="T3" fmla="*/ 28 h 110"/>
                <a:gd name="T4" fmla="*/ 51 w 66"/>
                <a:gd name="T5" fmla="*/ 12 h 110"/>
                <a:gd name="T6" fmla="*/ 35 w 66"/>
                <a:gd name="T7" fmla="*/ 8 h 110"/>
                <a:gd name="T8" fmla="*/ 23 w 66"/>
                <a:gd name="T9" fmla="*/ 8 h 110"/>
                <a:gd name="T10" fmla="*/ 11 w 66"/>
                <a:gd name="T11" fmla="*/ 16 h 110"/>
                <a:gd name="T12" fmla="*/ 11 w 66"/>
                <a:gd name="T13" fmla="*/ 28 h 110"/>
                <a:gd name="T14" fmla="*/ 19 w 66"/>
                <a:gd name="T15" fmla="*/ 36 h 110"/>
                <a:gd name="T16" fmla="*/ 35 w 66"/>
                <a:gd name="T17" fmla="*/ 47 h 110"/>
                <a:gd name="T18" fmla="*/ 54 w 66"/>
                <a:gd name="T19" fmla="*/ 59 h 110"/>
                <a:gd name="T20" fmla="*/ 62 w 66"/>
                <a:gd name="T21" fmla="*/ 67 h 110"/>
                <a:gd name="T22" fmla="*/ 66 w 66"/>
                <a:gd name="T23" fmla="*/ 79 h 110"/>
                <a:gd name="T24" fmla="*/ 58 w 66"/>
                <a:gd name="T25" fmla="*/ 98 h 110"/>
                <a:gd name="T26" fmla="*/ 35 w 66"/>
                <a:gd name="T27" fmla="*/ 110 h 110"/>
                <a:gd name="T28" fmla="*/ 27 w 66"/>
                <a:gd name="T29" fmla="*/ 106 h 110"/>
                <a:gd name="T30" fmla="*/ 15 w 66"/>
                <a:gd name="T31" fmla="*/ 106 h 110"/>
                <a:gd name="T32" fmla="*/ 7 w 66"/>
                <a:gd name="T33" fmla="*/ 102 h 110"/>
                <a:gd name="T34" fmla="*/ 3 w 66"/>
                <a:gd name="T35" fmla="*/ 102 h 110"/>
                <a:gd name="T36" fmla="*/ 0 w 66"/>
                <a:gd name="T37" fmla="*/ 110 h 110"/>
                <a:gd name="T38" fmla="*/ 0 w 66"/>
                <a:gd name="T39" fmla="*/ 71 h 110"/>
                <a:gd name="T40" fmla="*/ 3 w 66"/>
                <a:gd name="T41" fmla="*/ 83 h 110"/>
                <a:gd name="T42" fmla="*/ 11 w 66"/>
                <a:gd name="T43" fmla="*/ 94 h 110"/>
                <a:gd name="T44" fmla="*/ 23 w 66"/>
                <a:gd name="T45" fmla="*/ 102 h 110"/>
                <a:gd name="T46" fmla="*/ 43 w 66"/>
                <a:gd name="T47" fmla="*/ 102 h 110"/>
                <a:gd name="T48" fmla="*/ 51 w 66"/>
                <a:gd name="T49" fmla="*/ 94 h 110"/>
                <a:gd name="T50" fmla="*/ 54 w 66"/>
                <a:gd name="T51" fmla="*/ 83 h 110"/>
                <a:gd name="T52" fmla="*/ 51 w 66"/>
                <a:gd name="T53" fmla="*/ 75 h 110"/>
                <a:gd name="T54" fmla="*/ 39 w 66"/>
                <a:gd name="T55" fmla="*/ 67 h 110"/>
                <a:gd name="T56" fmla="*/ 19 w 66"/>
                <a:gd name="T57" fmla="*/ 55 h 110"/>
                <a:gd name="T58" fmla="*/ 3 w 66"/>
                <a:gd name="T59" fmla="*/ 43 h 110"/>
                <a:gd name="T60" fmla="*/ 0 w 66"/>
                <a:gd name="T61" fmla="*/ 36 h 110"/>
                <a:gd name="T62" fmla="*/ 0 w 66"/>
                <a:gd name="T63" fmla="*/ 16 h 110"/>
                <a:gd name="T64" fmla="*/ 15 w 66"/>
                <a:gd name="T65" fmla="*/ 4 h 110"/>
                <a:gd name="T66" fmla="*/ 39 w 66"/>
                <a:gd name="T67" fmla="*/ 0 h 110"/>
                <a:gd name="T68" fmla="*/ 51 w 66"/>
                <a:gd name="T69" fmla="*/ 8 h 110"/>
                <a:gd name="T70" fmla="*/ 54 w 66"/>
                <a:gd name="T71" fmla="*/ 8 h 110"/>
                <a:gd name="T72" fmla="*/ 58 w 66"/>
                <a:gd name="T73" fmla="*/ 4 h 110"/>
                <a:gd name="T74" fmla="*/ 58 w 66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10"/>
                <a:gd name="T116" fmla="*/ 66 w 6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10">
                  <a:moveTo>
                    <a:pt x="58" y="0"/>
                  </a:moveTo>
                  <a:lnTo>
                    <a:pt x="58" y="36"/>
                  </a:lnTo>
                  <a:lnTo>
                    <a:pt x="58" y="28"/>
                  </a:lnTo>
                  <a:lnTo>
                    <a:pt x="54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51" y="51"/>
                  </a:lnTo>
                  <a:lnTo>
                    <a:pt x="54" y="59"/>
                  </a:lnTo>
                  <a:lnTo>
                    <a:pt x="62" y="63"/>
                  </a:lnTo>
                  <a:lnTo>
                    <a:pt x="62" y="67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" y="83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31" y="102"/>
                  </a:lnTo>
                  <a:lnTo>
                    <a:pt x="43" y="102"/>
                  </a:lnTo>
                  <a:lnTo>
                    <a:pt x="47" y="98"/>
                  </a:lnTo>
                  <a:lnTo>
                    <a:pt x="51" y="94"/>
                  </a:lnTo>
                  <a:lnTo>
                    <a:pt x="54" y="86"/>
                  </a:lnTo>
                  <a:lnTo>
                    <a:pt x="54" y="83"/>
                  </a:lnTo>
                  <a:lnTo>
                    <a:pt x="51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27" y="63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2" name="Freeform 13"/>
            <p:cNvSpPr>
              <a:spLocks/>
            </p:cNvSpPr>
            <p:nvPr/>
          </p:nvSpPr>
          <p:spPr bwMode="auto">
            <a:xfrm>
              <a:off x="2811859" y="3554187"/>
              <a:ext cx="106363" cy="174625"/>
            </a:xfrm>
            <a:custGeom>
              <a:avLst/>
              <a:gdLst>
                <a:gd name="T0" fmla="*/ 63 w 67"/>
                <a:gd name="T1" fmla="*/ 36 h 110"/>
                <a:gd name="T2" fmla="*/ 59 w 67"/>
                <a:gd name="T3" fmla="*/ 28 h 110"/>
                <a:gd name="T4" fmla="*/ 51 w 67"/>
                <a:gd name="T5" fmla="*/ 12 h 110"/>
                <a:gd name="T6" fmla="*/ 39 w 67"/>
                <a:gd name="T7" fmla="*/ 8 h 110"/>
                <a:gd name="T8" fmla="*/ 23 w 67"/>
                <a:gd name="T9" fmla="*/ 8 h 110"/>
                <a:gd name="T10" fmla="*/ 16 w 67"/>
                <a:gd name="T11" fmla="*/ 16 h 110"/>
                <a:gd name="T12" fmla="*/ 12 w 67"/>
                <a:gd name="T13" fmla="*/ 28 h 110"/>
                <a:gd name="T14" fmla="*/ 19 w 67"/>
                <a:gd name="T15" fmla="*/ 36 h 110"/>
                <a:gd name="T16" fmla="*/ 39 w 67"/>
                <a:gd name="T17" fmla="*/ 47 h 110"/>
                <a:gd name="T18" fmla="*/ 59 w 67"/>
                <a:gd name="T19" fmla="*/ 59 h 110"/>
                <a:gd name="T20" fmla="*/ 67 w 67"/>
                <a:gd name="T21" fmla="*/ 67 h 110"/>
                <a:gd name="T22" fmla="*/ 67 w 67"/>
                <a:gd name="T23" fmla="*/ 79 h 110"/>
                <a:gd name="T24" fmla="*/ 59 w 67"/>
                <a:gd name="T25" fmla="*/ 98 h 110"/>
                <a:gd name="T26" fmla="*/ 35 w 67"/>
                <a:gd name="T27" fmla="*/ 110 h 110"/>
                <a:gd name="T28" fmla="*/ 27 w 67"/>
                <a:gd name="T29" fmla="*/ 106 h 110"/>
                <a:gd name="T30" fmla="*/ 16 w 67"/>
                <a:gd name="T31" fmla="*/ 106 h 110"/>
                <a:gd name="T32" fmla="*/ 8 w 67"/>
                <a:gd name="T33" fmla="*/ 102 h 110"/>
                <a:gd name="T34" fmla="*/ 4 w 67"/>
                <a:gd name="T35" fmla="*/ 102 h 110"/>
                <a:gd name="T36" fmla="*/ 4 w 67"/>
                <a:gd name="T37" fmla="*/ 110 h 110"/>
                <a:gd name="T38" fmla="*/ 0 w 67"/>
                <a:gd name="T39" fmla="*/ 71 h 110"/>
                <a:gd name="T40" fmla="*/ 4 w 67"/>
                <a:gd name="T41" fmla="*/ 83 h 110"/>
                <a:gd name="T42" fmla="*/ 12 w 67"/>
                <a:gd name="T43" fmla="*/ 94 h 110"/>
                <a:gd name="T44" fmla="*/ 27 w 67"/>
                <a:gd name="T45" fmla="*/ 102 h 110"/>
                <a:gd name="T46" fmla="*/ 43 w 67"/>
                <a:gd name="T47" fmla="*/ 102 h 110"/>
                <a:gd name="T48" fmla="*/ 55 w 67"/>
                <a:gd name="T49" fmla="*/ 94 h 110"/>
                <a:gd name="T50" fmla="*/ 55 w 67"/>
                <a:gd name="T51" fmla="*/ 83 h 110"/>
                <a:gd name="T52" fmla="*/ 51 w 67"/>
                <a:gd name="T53" fmla="*/ 75 h 110"/>
                <a:gd name="T54" fmla="*/ 39 w 67"/>
                <a:gd name="T55" fmla="*/ 67 h 110"/>
                <a:gd name="T56" fmla="*/ 19 w 67"/>
                <a:gd name="T57" fmla="*/ 55 h 110"/>
                <a:gd name="T58" fmla="*/ 8 w 67"/>
                <a:gd name="T59" fmla="*/ 43 h 110"/>
                <a:gd name="T60" fmla="*/ 0 w 67"/>
                <a:gd name="T61" fmla="*/ 36 h 110"/>
                <a:gd name="T62" fmla="*/ 0 w 67"/>
                <a:gd name="T63" fmla="*/ 16 h 110"/>
                <a:gd name="T64" fmla="*/ 19 w 67"/>
                <a:gd name="T65" fmla="*/ 4 h 110"/>
                <a:gd name="T66" fmla="*/ 39 w 67"/>
                <a:gd name="T67" fmla="*/ 0 h 110"/>
                <a:gd name="T68" fmla="*/ 51 w 67"/>
                <a:gd name="T69" fmla="*/ 8 h 110"/>
                <a:gd name="T70" fmla="*/ 55 w 67"/>
                <a:gd name="T71" fmla="*/ 8 h 110"/>
                <a:gd name="T72" fmla="*/ 59 w 67"/>
                <a:gd name="T73" fmla="*/ 4 h 110"/>
                <a:gd name="T74" fmla="*/ 63 w 67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10"/>
                <a:gd name="T116" fmla="*/ 67 w 6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10">
                  <a:moveTo>
                    <a:pt x="63" y="0"/>
                  </a:moveTo>
                  <a:lnTo>
                    <a:pt x="63" y="36"/>
                  </a:lnTo>
                  <a:lnTo>
                    <a:pt x="59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6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4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3" name="Freeform 14"/>
            <p:cNvSpPr>
              <a:spLocks/>
            </p:cNvSpPr>
            <p:nvPr/>
          </p:nvSpPr>
          <p:spPr bwMode="auto">
            <a:xfrm>
              <a:off x="525859" y="4152675"/>
              <a:ext cx="180975" cy="168275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4 w 114"/>
                <a:gd name="T5" fmla="*/ 78 h 106"/>
                <a:gd name="T6" fmla="*/ 94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4 h 106"/>
                <a:gd name="T28" fmla="*/ 102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4" y="78"/>
                  </a:lnTo>
                  <a:lnTo>
                    <a:pt x="94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4" name="Freeform 15"/>
            <p:cNvSpPr>
              <a:spLocks noEditPoints="1"/>
            </p:cNvSpPr>
            <p:nvPr/>
          </p:nvSpPr>
          <p:spPr bwMode="auto">
            <a:xfrm>
              <a:off x="713184" y="4152675"/>
              <a:ext cx="123825" cy="168275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6 w 78"/>
                <a:gd name="T29" fmla="*/ 86 h 106"/>
                <a:gd name="T30" fmla="*/ 16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7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5" name="Freeform 16"/>
            <p:cNvSpPr>
              <a:spLocks/>
            </p:cNvSpPr>
            <p:nvPr/>
          </p:nvSpPr>
          <p:spPr bwMode="auto">
            <a:xfrm>
              <a:off x="1541859" y="4152675"/>
              <a:ext cx="173038" cy="168275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5 w 109"/>
                <a:gd name="T5" fmla="*/ 4 h 106"/>
                <a:gd name="T6" fmla="*/ 102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4 w 109"/>
                <a:gd name="T15" fmla="*/ 106 h 106"/>
                <a:gd name="T16" fmla="*/ 15 w 109"/>
                <a:gd name="T17" fmla="*/ 15 h 106"/>
                <a:gd name="T18" fmla="*/ 15 w 109"/>
                <a:gd name="T19" fmla="*/ 11 h 106"/>
                <a:gd name="T20" fmla="*/ 11 w 109"/>
                <a:gd name="T21" fmla="*/ 8 h 106"/>
                <a:gd name="T22" fmla="*/ 11 w 109"/>
                <a:gd name="T23" fmla="*/ 4 h 106"/>
                <a:gd name="T24" fmla="*/ 7 w 109"/>
                <a:gd name="T25" fmla="*/ 4 h 106"/>
                <a:gd name="T26" fmla="*/ 3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9 w 109"/>
                <a:gd name="T37" fmla="*/ 4 h 106"/>
                <a:gd name="T38" fmla="*/ 35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5 w 109"/>
                <a:gd name="T47" fmla="*/ 19 h 106"/>
                <a:gd name="T48" fmla="*/ 62 w 109"/>
                <a:gd name="T49" fmla="*/ 82 h 106"/>
                <a:gd name="T50" fmla="*/ 86 w 109"/>
                <a:gd name="T51" fmla="*/ 19 h 106"/>
                <a:gd name="T52" fmla="*/ 90 w 109"/>
                <a:gd name="T53" fmla="*/ 15 h 106"/>
                <a:gd name="T54" fmla="*/ 90 w 109"/>
                <a:gd name="T55" fmla="*/ 8 h 106"/>
                <a:gd name="T56" fmla="*/ 90 w 109"/>
                <a:gd name="T57" fmla="*/ 8 h 106"/>
                <a:gd name="T58" fmla="*/ 86 w 109"/>
                <a:gd name="T59" fmla="*/ 4 h 106"/>
                <a:gd name="T60" fmla="*/ 86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5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2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6" name="Freeform 17"/>
            <p:cNvSpPr>
              <a:spLocks noEditPoints="1"/>
            </p:cNvSpPr>
            <p:nvPr/>
          </p:nvSpPr>
          <p:spPr bwMode="auto">
            <a:xfrm>
              <a:off x="1721247" y="4152675"/>
              <a:ext cx="125413" cy="168275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40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0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5 h 106"/>
                <a:gd name="T70" fmla="*/ 36 w 79"/>
                <a:gd name="T71" fmla="*/ 55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1 h 106"/>
                <a:gd name="T80" fmla="*/ 40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40 w 79"/>
                <a:gd name="T103" fmla="*/ 4 h 106"/>
                <a:gd name="T104" fmla="*/ 36 w 79"/>
                <a:gd name="T105" fmla="*/ 4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7" name="Freeform 18"/>
            <p:cNvSpPr>
              <a:spLocks/>
            </p:cNvSpPr>
            <p:nvPr/>
          </p:nvSpPr>
          <p:spPr bwMode="auto">
            <a:xfrm>
              <a:off x="2119709" y="4152675"/>
              <a:ext cx="180975" cy="168275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1 w 114"/>
                <a:gd name="T5" fmla="*/ 78 h 106"/>
                <a:gd name="T6" fmla="*/ 91 w 114"/>
                <a:gd name="T7" fmla="*/ 19 h 106"/>
                <a:gd name="T8" fmla="*/ 91 w 114"/>
                <a:gd name="T9" fmla="*/ 8 h 106"/>
                <a:gd name="T10" fmla="*/ 91 w 114"/>
                <a:gd name="T11" fmla="*/ 4 h 106"/>
                <a:gd name="T12" fmla="*/ 87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5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40 w 114"/>
                <a:gd name="T49" fmla="*/ 102 h 106"/>
                <a:gd name="T50" fmla="*/ 40 w 114"/>
                <a:gd name="T51" fmla="*/ 102 h 106"/>
                <a:gd name="T52" fmla="*/ 40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5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8" name="Freeform 19"/>
            <p:cNvSpPr>
              <a:spLocks noEditPoints="1"/>
            </p:cNvSpPr>
            <p:nvPr/>
          </p:nvSpPr>
          <p:spPr bwMode="auto">
            <a:xfrm>
              <a:off x="2307034" y="4152675"/>
              <a:ext cx="125413" cy="168275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28 w 79"/>
                <a:gd name="T5" fmla="*/ 94 h 106"/>
                <a:gd name="T6" fmla="*/ 31 w 79"/>
                <a:gd name="T7" fmla="*/ 98 h 106"/>
                <a:gd name="T8" fmla="*/ 35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2 w 79"/>
                <a:gd name="T27" fmla="*/ 94 h 106"/>
                <a:gd name="T28" fmla="*/ 12 w 79"/>
                <a:gd name="T29" fmla="*/ 86 h 106"/>
                <a:gd name="T30" fmla="*/ 12 w 79"/>
                <a:gd name="T31" fmla="*/ 19 h 106"/>
                <a:gd name="T32" fmla="*/ 12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5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5 w 79"/>
                <a:gd name="T59" fmla="*/ 39 h 106"/>
                <a:gd name="T60" fmla="*/ 71 w 79"/>
                <a:gd name="T61" fmla="*/ 51 h 106"/>
                <a:gd name="T62" fmla="*/ 59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1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1 w 79"/>
                <a:gd name="T77" fmla="*/ 51 h 106"/>
                <a:gd name="T78" fmla="*/ 35 w 79"/>
                <a:gd name="T79" fmla="*/ 51 h 106"/>
                <a:gd name="T80" fmla="*/ 39 w 79"/>
                <a:gd name="T81" fmla="*/ 51 h 106"/>
                <a:gd name="T82" fmla="*/ 39 w 79"/>
                <a:gd name="T83" fmla="*/ 51 h 106"/>
                <a:gd name="T84" fmla="*/ 47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59 w 79"/>
                <a:gd name="T91" fmla="*/ 31 h 106"/>
                <a:gd name="T92" fmla="*/ 59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3 w 79"/>
                <a:gd name="T101" fmla="*/ 4 h 106"/>
                <a:gd name="T102" fmla="*/ 39 w 79"/>
                <a:gd name="T103" fmla="*/ 4 h 106"/>
                <a:gd name="T104" fmla="*/ 35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28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5" y="39"/>
                  </a:lnTo>
                  <a:lnTo>
                    <a:pt x="71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1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9" name="Freeform 20"/>
            <p:cNvSpPr>
              <a:spLocks/>
            </p:cNvSpPr>
            <p:nvPr/>
          </p:nvSpPr>
          <p:spPr bwMode="auto">
            <a:xfrm>
              <a:off x="3123009" y="4152675"/>
              <a:ext cx="174625" cy="168275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63 w 110"/>
                <a:gd name="T49" fmla="*/ 82 h 106"/>
                <a:gd name="T50" fmla="*/ 86 w 110"/>
                <a:gd name="T51" fmla="*/ 19 h 106"/>
                <a:gd name="T52" fmla="*/ 90 w 110"/>
                <a:gd name="T53" fmla="*/ 15 h 106"/>
                <a:gd name="T54" fmla="*/ 90 w 110"/>
                <a:gd name="T55" fmla="*/ 8 h 106"/>
                <a:gd name="T56" fmla="*/ 90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3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0" name="Freeform 21"/>
            <p:cNvSpPr>
              <a:spLocks noEditPoints="1"/>
            </p:cNvSpPr>
            <p:nvPr/>
          </p:nvSpPr>
          <p:spPr bwMode="auto">
            <a:xfrm>
              <a:off x="3303984" y="4152675"/>
              <a:ext cx="123825" cy="168275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31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5 w 78"/>
                <a:gd name="T27" fmla="*/ 94 h 106"/>
                <a:gd name="T28" fmla="*/ 15 w 78"/>
                <a:gd name="T29" fmla="*/ 86 h 106"/>
                <a:gd name="T30" fmla="*/ 15 w 78"/>
                <a:gd name="T31" fmla="*/ 19 h 106"/>
                <a:gd name="T32" fmla="*/ 15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63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51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63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7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1" name="Freeform 22"/>
            <p:cNvSpPr>
              <a:spLocks noEditPoints="1"/>
            </p:cNvSpPr>
            <p:nvPr/>
          </p:nvSpPr>
          <p:spPr bwMode="auto">
            <a:xfrm>
              <a:off x="78184" y="4749575"/>
              <a:ext cx="161925" cy="161925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4 w 102"/>
                <a:gd name="T5" fmla="*/ 102 h 102"/>
                <a:gd name="T6" fmla="*/ 8 w 102"/>
                <a:gd name="T7" fmla="*/ 102 h 102"/>
                <a:gd name="T8" fmla="*/ 11 w 102"/>
                <a:gd name="T9" fmla="*/ 98 h 102"/>
                <a:gd name="T10" fmla="*/ 11 w 102"/>
                <a:gd name="T11" fmla="*/ 94 h 102"/>
                <a:gd name="T12" fmla="*/ 11 w 102"/>
                <a:gd name="T13" fmla="*/ 87 h 102"/>
                <a:gd name="T14" fmla="*/ 11 w 102"/>
                <a:gd name="T15" fmla="*/ 16 h 102"/>
                <a:gd name="T16" fmla="*/ 11 w 102"/>
                <a:gd name="T17" fmla="*/ 8 h 102"/>
                <a:gd name="T18" fmla="*/ 11 w 102"/>
                <a:gd name="T19" fmla="*/ 4 h 102"/>
                <a:gd name="T20" fmla="*/ 8 w 102"/>
                <a:gd name="T21" fmla="*/ 0 h 102"/>
                <a:gd name="T22" fmla="*/ 4 w 102"/>
                <a:gd name="T23" fmla="*/ 0 h 102"/>
                <a:gd name="T24" fmla="*/ 0 w 102"/>
                <a:gd name="T25" fmla="*/ 0 h 102"/>
                <a:gd name="T26" fmla="*/ 0 w 102"/>
                <a:gd name="T27" fmla="*/ 0 h 102"/>
                <a:gd name="T28" fmla="*/ 39 w 102"/>
                <a:gd name="T29" fmla="*/ 0 h 102"/>
                <a:gd name="T30" fmla="*/ 55 w 102"/>
                <a:gd name="T31" fmla="*/ 0 h 102"/>
                <a:gd name="T32" fmla="*/ 66 w 102"/>
                <a:gd name="T33" fmla="*/ 0 h 102"/>
                <a:gd name="T34" fmla="*/ 74 w 102"/>
                <a:gd name="T35" fmla="*/ 4 h 102"/>
                <a:gd name="T36" fmla="*/ 86 w 102"/>
                <a:gd name="T37" fmla="*/ 12 h 102"/>
                <a:gd name="T38" fmla="*/ 94 w 102"/>
                <a:gd name="T39" fmla="*/ 20 h 102"/>
                <a:gd name="T40" fmla="*/ 102 w 102"/>
                <a:gd name="T41" fmla="*/ 36 h 102"/>
                <a:gd name="T42" fmla="*/ 102 w 102"/>
                <a:gd name="T43" fmla="*/ 51 h 102"/>
                <a:gd name="T44" fmla="*/ 102 w 102"/>
                <a:gd name="T45" fmla="*/ 63 h 102"/>
                <a:gd name="T46" fmla="*/ 98 w 102"/>
                <a:gd name="T47" fmla="*/ 75 h 102"/>
                <a:gd name="T48" fmla="*/ 90 w 102"/>
                <a:gd name="T49" fmla="*/ 87 h 102"/>
                <a:gd name="T50" fmla="*/ 78 w 102"/>
                <a:gd name="T51" fmla="*/ 94 h 102"/>
                <a:gd name="T52" fmla="*/ 62 w 102"/>
                <a:gd name="T53" fmla="*/ 102 h 102"/>
                <a:gd name="T54" fmla="*/ 43 w 102"/>
                <a:gd name="T55" fmla="*/ 102 h 102"/>
                <a:gd name="T56" fmla="*/ 0 w 102"/>
                <a:gd name="T57" fmla="*/ 102 h 102"/>
                <a:gd name="T58" fmla="*/ 27 w 102"/>
                <a:gd name="T59" fmla="*/ 94 h 102"/>
                <a:gd name="T60" fmla="*/ 35 w 102"/>
                <a:gd name="T61" fmla="*/ 98 h 102"/>
                <a:gd name="T62" fmla="*/ 43 w 102"/>
                <a:gd name="T63" fmla="*/ 98 h 102"/>
                <a:gd name="T64" fmla="*/ 55 w 102"/>
                <a:gd name="T65" fmla="*/ 98 h 102"/>
                <a:gd name="T66" fmla="*/ 66 w 102"/>
                <a:gd name="T67" fmla="*/ 94 h 102"/>
                <a:gd name="T68" fmla="*/ 74 w 102"/>
                <a:gd name="T69" fmla="*/ 87 h 102"/>
                <a:gd name="T70" fmla="*/ 78 w 102"/>
                <a:gd name="T71" fmla="*/ 75 h 102"/>
                <a:gd name="T72" fmla="*/ 82 w 102"/>
                <a:gd name="T73" fmla="*/ 63 h 102"/>
                <a:gd name="T74" fmla="*/ 86 w 102"/>
                <a:gd name="T75" fmla="*/ 51 h 102"/>
                <a:gd name="T76" fmla="*/ 82 w 102"/>
                <a:gd name="T77" fmla="*/ 36 h 102"/>
                <a:gd name="T78" fmla="*/ 78 w 102"/>
                <a:gd name="T79" fmla="*/ 24 h 102"/>
                <a:gd name="T80" fmla="*/ 74 w 102"/>
                <a:gd name="T81" fmla="*/ 16 h 102"/>
                <a:gd name="T82" fmla="*/ 66 w 102"/>
                <a:gd name="T83" fmla="*/ 8 h 102"/>
                <a:gd name="T84" fmla="*/ 55 w 102"/>
                <a:gd name="T85" fmla="*/ 4 h 102"/>
                <a:gd name="T86" fmla="*/ 43 w 102"/>
                <a:gd name="T87" fmla="*/ 4 h 102"/>
                <a:gd name="T88" fmla="*/ 35 w 102"/>
                <a:gd name="T89" fmla="*/ 4 h 102"/>
                <a:gd name="T90" fmla="*/ 27 w 102"/>
                <a:gd name="T91" fmla="*/ 4 h 102"/>
                <a:gd name="T92" fmla="*/ 27 w 102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2"/>
                <a:gd name="T143" fmla="*/ 102 w 102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6" y="12"/>
                  </a:lnTo>
                  <a:lnTo>
                    <a:pt x="94" y="20"/>
                  </a:lnTo>
                  <a:lnTo>
                    <a:pt x="102" y="36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7"/>
                  </a:lnTo>
                  <a:lnTo>
                    <a:pt x="78" y="94"/>
                  </a:lnTo>
                  <a:lnTo>
                    <a:pt x="62" y="102"/>
                  </a:lnTo>
                  <a:lnTo>
                    <a:pt x="43" y="102"/>
                  </a:lnTo>
                  <a:lnTo>
                    <a:pt x="0" y="102"/>
                  </a:lnTo>
                  <a:close/>
                  <a:moveTo>
                    <a:pt x="27" y="94"/>
                  </a:moveTo>
                  <a:lnTo>
                    <a:pt x="35" y="98"/>
                  </a:lnTo>
                  <a:lnTo>
                    <a:pt x="43" y="98"/>
                  </a:lnTo>
                  <a:lnTo>
                    <a:pt x="55" y="98"/>
                  </a:lnTo>
                  <a:lnTo>
                    <a:pt x="66" y="94"/>
                  </a:lnTo>
                  <a:lnTo>
                    <a:pt x="74" y="87"/>
                  </a:lnTo>
                  <a:lnTo>
                    <a:pt x="78" y="75"/>
                  </a:lnTo>
                  <a:lnTo>
                    <a:pt x="82" y="63"/>
                  </a:lnTo>
                  <a:lnTo>
                    <a:pt x="86" y="51"/>
                  </a:lnTo>
                  <a:lnTo>
                    <a:pt x="82" y="36"/>
                  </a:lnTo>
                  <a:lnTo>
                    <a:pt x="78" y="24"/>
                  </a:lnTo>
                  <a:lnTo>
                    <a:pt x="74" y="16"/>
                  </a:lnTo>
                  <a:lnTo>
                    <a:pt x="66" y="8"/>
                  </a:lnTo>
                  <a:lnTo>
                    <a:pt x="55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2" name="Freeform 23"/>
            <p:cNvSpPr>
              <a:spLocks noEditPoints="1"/>
            </p:cNvSpPr>
            <p:nvPr/>
          </p:nvSpPr>
          <p:spPr bwMode="auto">
            <a:xfrm>
              <a:off x="257572" y="4800375"/>
              <a:ext cx="93663" cy="117475"/>
            </a:xfrm>
            <a:custGeom>
              <a:avLst/>
              <a:gdLst>
                <a:gd name="T0" fmla="*/ 12 w 59"/>
                <a:gd name="T1" fmla="*/ 27 h 74"/>
                <a:gd name="T2" fmla="*/ 16 w 59"/>
                <a:gd name="T3" fmla="*/ 39 h 74"/>
                <a:gd name="T4" fmla="*/ 20 w 59"/>
                <a:gd name="T5" fmla="*/ 51 h 74"/>
                <a:gd name="T6" fmla="*/ 28 w 59"/>
                <a:gd name="T7" fmla="*/ 58 h 74"/>
                <a:gd name="T8" fmla="*/ 40 w 59"/>
                <a:gd name="T9" fmla="*/ 58 h 74"/>
                <a:gd name="T10" fmla="*/ 44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4 w 59"/>
                <a:gd name="T25" fmla="*/ 70 h 74"/>
                <a:gd name="T26" fmla="*/ 32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2 w 59"/>
                <a:gd name="T45" fmla="*/ 0 h 74"/>
                <a:gd name="T46" fmla="*/ 44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4 w 59"/>
                <a:gd name="T59" fmla="*/ 23 h 74"/>
                <a:gd name="T60" fmla="*/ 44 w 59"/>
                <a:gd name="T61" fmla="*/ 15 h 74"/>
                <a:gd name="T62" fmla="*/ 44 w 59"/>
                <a:gd name="T63" fmla="*/ 11 h 74"/>
                <a:gd name="T64" fmla="*/ 40 w 59"/>
                <a:gd name="T65" fmla="*/ 7 h 74"/>
                <a:gd name="T66" fmla="*/ 36 w 59"/>
                <a:gd name="T67" fmla="*/ 7 h 74"/>
                <a:gd name="T68" fmla="*/ 32 w 59"/>
                <a:gd name="T69" fmla="*/ 4 h 74"/>
                <a:gd name="T70" fmla="*/ 28 w 59"/>
                <a:gd name="T71" fmla="*/ 4 h 74"/>
                <a:gd name="T72" fmla="*/ 24 w 59"/>
                <a:gd name="T73" fmla="*/ 4 h 74"/>
                <a:gd name="T74" fmla="*/ 20 w 59"/>
                <a:gd name="T75" fmla="*/ 7 h 74"/>
                <a:gd name="T76" fmla="*/ 16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6" y="39"/>
                  </a:lnTo>
                  <a:lnTo>
                    <a:pt x="20" y="51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2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4" y="23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3" name="Freeform 24"/>
            <p:cNvSpPr>
              <a:spLocks/>
            </p:cNvSpPr>
            <p:nvPr/>
          </p:nvSpPr>
          <p:spPr bwMode="auto">
            <a:xfrm>
              <a:off x="363934" y="4762275"/>
              <a:ext cx="68263" cy="155575"/>
            </a:xfrm>
            <a:custGeom>
              <a:avLst/>
              <a:gdLst>
                <a:gd name="T0" fmla="*/ 24 w 43"/>
                <a:gd name="T1" fmla="*/ 0 h 98"/>
                <a:gd name="T2" fmla="*/ 24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4 w 43"/>
                <a:gd name="T9" fmla="*/ 31 h 98"/>
                <a:gd name="T10" fmla="*/ 24 w 43"/>
                <a:gd name="T11" fmla="*/ 75 h 98"/>
                <a:gd name="T12" fmla="*/ 24 w 43"/>
                <a:gd name="T13" fmla="*/ 82 h 98"/>
                <a:gd name="T14" fmla="*/ 28 w 43"/>
                <a:gd name="T15" fmla="*/ 86 h 98"/>
                <a:gd name="T16" fmla="*/ 28 w 43"/>
                <a:gd name="T17" fmla="*/ 86 h 98"/>
                <a:gd name="T18" fmla="*/ 32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2 w 43"/>
                <a:gd name="T35" fmla="*/ 94 h 98"/>
                <a:gd name="T36" fmla="*/ 24 w 43"/>
                <a:gd name="T37" fmla="*/ 98 h 98"/>
                <a:gd name="T38" fmla="*/ 20 w 43"/>
                <a:gd name="T39" fmla="*/ 94 h 98"/>
                <a:gd name="T40" fmla="*/ 20 w 43"/>
                <a:gd name="T41" fmla="*/ 94 h 98"/>
                <a:gd name="T42" fmla="*/ 16 w 43"/>
                <a:gd name="T43" fmla="*/ 90 h 98"/>
                <a:gd name="T44" fmla="*/ 12 w 43"/>
                <a:gd name="T45" fmla="*/ 90 h 98"/>
                <a:gd name="T46" fmla="*/ 12 w 43"/>
                <a:gd name="T47" fmla="*/ 82 h 98"/>
                <a:gd name="T48" fmla="*/ 12 w 43"/>
                <a:gd name="T49" fmla="*/ 79 h 98"/>
                <a:gd name="T50" fmla="*/ 12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8 w 43"/>
                <a:gd name="T59" fmla="*/ 24 h 98"/>
                <a:gd name="T60" fmla="*/ 12 w 43"/>
                <a:gd name="T61" fmla="*/ 16 h 98"/>
                <a:gd name="T62" fmla="*/ 16 w 43"/>
                <a:gd name="T63" fmla="*/ 12 h 98"/>
                <a:gd name="T64" fmla="*/ 20 w 43"/>
                <a:gd name="T65" fmla="*/ 8 h 98"/>
                <a:gd name="T66" fmla="*/ 24 w 43"/>
                <a:gd name="T67" fmla="*/ 0 h 98"/>
                <a:gd name="T68" fmla="*/ 24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4" y="0"/>
                  </a:moveTo>
                  <a:lnTo>
                    <a:pt x="24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4" y="31"/>
                  </a:lnTo>
                  <a:lnTo>
                    <a:pt x="24" y="75"/>
                  </a:lnTo>
                  <a:lnTo>
                    <a:pt x="24" y="82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4" name="Freeform 25"/>
            <p:cNvSpPr>
              <a:spLocks/>
            </p:cNvSpPr>
            <p:nvPr/>
          </p:nvSpPr>
          <p:spPr bwMode="auto">
            <a:xfrm>
              <a:off x="943372" y="4749575"/>
              <a:ext cx="180975" cy="168275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5" name="Freeform 26"/>
            <p:cNvSpPr>
              <a:spLocks noEditPoints="1"/>
            </p:cNvSpPr>
            <p:nvPr/>
          </p:nvSpPr>
          <p:spPr bwMode="auto">
            <a:xfrm>
              <a:off x="1130697" y="4800375"/>
              <a:ext cx="104775" cy="117475"/>
            </a:xfrm>
            <a:custGeom>
              <a:avLst/>
              <a:gdLst>
                <a:gd name="T0" fmla="*/ 35 w 66"/>
                <a:gd name="T1" fmla="*/ 0 h 74"/>
                <a:gd name="T2" fmla="*/ 43 w 66"/>
                <a:gd name="T3" fmla="*/ 0 h 74"/>
                <a:gd name="T4" fmla="*/ 55 w 66"/>
                <a:gd name="T5" fmla="*/ 4 h 74"/>
                <a:gd name="T6" fmla="*/ 59 w 66"/>
                <a:gd name="T7" fmla="*/ 11 h 74"/>
                <a:gd name="T8" fmla="*/ 66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9 w 66"/>
                <a:gd name="T17" fmla="*/ 62 h 74"/>
                <a:gd name="T18" fmla="*/ 51 w 66"/>
                <a:gd name="T19" fmla="*/ 66 h 74"/>
                <a:gd name="T20" fmla="*/ 43 w 66"/>
                <a:gd name="T21" fmla="*/ 70 h 74"/>
                <a:gd name="T22" fmla="*/ 35 w 66"/>
                <a:gd name="T23" fmla="*/ 74 h 74"/>
                <a:gd name="T24" fmla="*/ 23 w 66"/>
                <a:gd name="T25" fmla="*/ 70 h 74"/>
                <a:gd name="T26" fmla="*/ 15 w 66"/>
                <a:gd name="T27" fmla="*/ 66 h 74"/>
                <a:gd name="T28" fmla="*/ 8 w 66"/>
                <a:gd name="T29" fmla="*/ 58 h 74"/>
                <a:gd name="T30" fmla="*/ 4 w 66"/>
                <a:gd name="T31" fmla="*/ 51 h 74"/>
                <a:gd name="T32" fmla="*/ 0 w 66"/>
                <a:gd name="T33" fmla="*/ 35 h 74"/>
                <a:gd name="T34" fmla="*/ 4 w 66"/>
                <a:gd name="T35" fmla="*/ 27 h 74"/>
                <a:gd name="T36" fmla="*/ 8 w 66"/>
                <a:gd name="T37" fmla="*/ 19 h 74"/>
                <a:gd name="T38" fmla="*/ 11 w 66"/>
                <a:gd name="T39" fmla="*/ 7 h 74"/>
                <a:gd name="T40" fmla="*/ 19 w 66"/>
                <a:gd name="T41" fmla="*/ 4 h 74"/>
                <a:gd name="T42" fmla="*/ 27 w 66"/>
                <a:gd name="T43" fmla="*/ 0 h 74"/>
                <a:gd name="T44" fmla="*/ 35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23 w 66"/>
                <a:gd name="T51" fmla="*/ 7 h 74"/>
                <a:gd name="T52" fmla="*/ 19 w 66"/>
                <a:gd name="T53" fmla="*/ 11 h 74"/>
                <a:gd name="T54" fmla="*/ 15 w 66"/>
                <a:gd name="T55" fmla="*/ 15 h 74"/>
                <a:gd name="T56" fmla="*/ 15 w 66"/>
                <a:gd name="T57" fmla="*/ 23 h 74"/>
                <a:gd name="T58" fmla="*/ 15 w 66"/>
                <a:gd name="T59" fmla="*/ 31 h 74"/>
                <a:gd name="T60" fmla="*/ 15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9 w 66"/>
                <a:gd name="T67" fmla="*/ 66 h 74"/>
                <a:gd name="T68" fmla="*/ 43 w 66"/>
                <a:gd name="T69" fmla="*/ 66 h 74"/>
                <a:gd name="T70" fmla="*/ 51 w 66"/>
                <a:gd name="T71" fmla="*/ 62 h 74"/>
                <a:gd name="T72" fmla="*/ 55 w 66"/>
                <a:gd name="T73" fmla="*/ 55 h 74"/>
                <a:gd name="T74" fmla="*/ 55 w 66"/>
                <a:gd name="T75" fmla="*/ 39 h 74"/>
                <a:gd name="T76" fmla="*/ 55 w 66"/>
                <a:gd name="T77" fmla="*/ 31 h 74"/>
                <a:gd name="T78" fmla="*/ 51 w 66"/>
                <a:gd name="T79" fmla="*/ 19 h 74"/>
                <a:gd name="T80" fmla="*/ 47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5" y="0"/>
                  </a:moveTo>
                  <a:lnTo>
                    <a:pt x="43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6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6" name="Freeform 27"/>
            <p:cNvSpPr>
              <a:spLocks/>
            </p:cNvSpPr>
            <p:nvPr/>
          </p:nvSpPr>
          <p:spPr bwMode="auto">
            <a:xfrm>
              <a:off x="1248172" y="4800375"/>
              <a:ext cx="187325" cy="111125"/>
            </a:xfrm>
            <a:custGeom>
              <a:avLst/>
              <a:gdLst>
                <a:gd name="T0" fmla="*/ 32 w 118"/>
                <a:gd name="T1" fmla="*/ 7 h 70"/>
                <a:gd name="T2" fmla="*/ 39 w 118"/>
                <a:gd name="T3" fmla="*/ 4 h 70"/>
                <a:gd name="T4" fmla="*/ 47 w 118"/>
                <a:gd name="T5" fmla="*/ 0 h 70"/>
                <a:gd name="T6" fmla="*/ 55 w 118"/>
                <a:gd name="T7" fmla="*/ 0 h 70"/>
                <a:gd name="T8" fmla="*/ 63 w 118"/>
                <a:gd name="T9" fmla="*/ 7 h 70"/>
                <a:gd name="T10" fmla="*/ 75 w 118"/>
                <a:gd name="T11" fmla="*/ 7 h 70"/>
                <a:gd name="T12" fmla="*/ 86 w 118"/>
                <a:gd name="T13" fmla="*/ 0 h 70"/>
                <a:gd name="T14" fmla="*/ 98 w 118"/>
                <a:gd name="T15" fmla="*/ 0 h 70"/>
                <a:gd name="T16" fmla="*/ 106 w 118"/>
                <a:gd name="T17" fmla="*/ 7 h 70"/>
                <a:gd name="T18" fmla="*/ 110 w 118"/>
                <a:gd name="T19" fmla="*/ 15 h 70"/>
                <a:gd name="T20" fmla="*/ 110 w 118"/>
                <a:gd name="T21" fmla="*/ 55 h 70"/>
                <a:gd name="T22" fmla="*/ 110 w 118"/>
                <a:gd name="T23" fmla="*/ 66 h 70"/>
                <a:gd name="T24" fmla="*/ 114 w 118"/>
                <a:gd name="T25" fmla="*/ 66 h 70"/>
                <a:gd name="T26" fmla="*/ 118 w 118"/>
                <a:gd name="T27" fmla="*/ 70 h 70"/>
                <a:gd name="T28" fmla="*/ 86 w 118"/>
                <a:gd name="T29" fmla="*/ 70 h 70"/>
                <a:gd name="T30" fmla="*/ 86 w 118"/>
                <a:gd name="T31" fmla="*/ 70 h 70"/>
                <a:gd name="T32" fmla="*/ 94 w 118"/>
                <a:gd name="T33" fmla="*/ 66 h 70"/>
                <a:gd name="T34" fmla="*/ 98 w 118"/>
                <a:gd name="T35" fmla="*/ 62 h 70"/>
                <a:gd name="T36" fmla="*/ 98 w 118"/>
                <a:gd name="T37" fmla="*/ 55 h 70"/>
                <a:gd name="T38" fmla="*/ 98 w 118"/>
                <a:gd name="T39" fmla="*/ 19 h 70"/>
                <a:gd name="T40" fmla="*/ 90 w 118"/>
                <a:gd name="T41" fmla="*/ 11 h 70"/>
                <a:gd name="T42" fmla="*/ 83 w 118"/>
                <a:gd name="T43" fmla="*/ 7 h 70"/>
                <a:gd name="T44" fmla="*/ 75 w 118"/>
                <a:gd name="T45" fmla="*/ 15 h 70"/>
                <a:gd name="T46" fmla="*/ 67 w 118"/>
                <a:gd name="T47" fmla="*/ 19 h 70"/>
                <a:gd name="T48" fmla="*/ 67 w 118"/>
                <a:gd name="T49" fmla="*/ 55 h 70"/>
                <a:gd name="T50" fmla="*/ 67 w 118"/>
                <a:gd name="T51" fmla="*/ 66 h 70"/>
                <a:gd name="T52" fmla="*/ 71 w 118"/>
                <a:gd name="T53" fmla="*/ 66 h 70"/>
                <a:gd name="T54" fmla="*/ 79 w 118"/>
                <a:gd name="T55" fmla="*/ 70 h 70"/>
                <a:gd name="T56" fmla="*/ 43 w 118"/>
                <a:gd name="T57" fmla="*/ 70 h 70"/>
                <a:gd name="T58" fmla="*/ 47 w 118"/>
                <a:gd name="T59" fmla="*/ 70 h 70"/>
                <a:gd name="T60" fmla="*/ 51 w 118"/>
                <a:gd name="T61" fmla="*/ 66 h 70"/>
                <a:gd name="T62" fmla="*/ 55 w 118"/>
                <a:gd name="T63" fmla="*/ 58 h 70"/>
                <a:gd name="T64" fmla="*/ 55 w 118"/>
                <a:gd name="T65" fmla="*/ 27 h 70"/>
                <a:gd name="T66" fmla="*/ 51 w 118"/>
                <a:gd name="T67" fmla="*/ 15 h 70"/>
                <a:gd name="T68" fmla="*/ 43 w 118"/>
                <a:gd name="T69" fmla="*/ 7 h 70"/>
                <a:gd name="T70" fmla="*/ 36 w 118"/>
                <a:gd name="T71" fmla="*/ 11 h 70"/>
                <a:gd name="T72" fmla="*/ 24 w 118"/>
                <a:gd name="T73" fmla="*/ 19 h 70"/>
                <a:gd name="T74" fmla="*/ 24 w 118"/>
                <a:gd name="T75" fmla="*/ 62 h 70"/>
                <a:gd name="T76" fmla="*/ 28 w 118"/>
                <a:gd name="T77" fmla="*/ 66 h 70"/>
                <a:gd name="T78" fmla="*/ 32 w 118"/>
                <a:gd name="T79" fmla="*/ 70 h 70"/>
                <a:gd name="T80" fmla="*/ 36 w 118"/>
                <a:gd name="T81" fmla="*/ 70 h 70"/>
                <a:gd name="T82" fmla="*/ 0 w 118"/>
                <a:gd name="T83" fmla="*/ 70 h 70"/>
                <a:gd name="T84" fmla="*/ 8 w 118"/>
                <a:gd name="T85" fmla="*/ 66 h 70"/>
                <a:gd name="T86" fmla="*/ 12 w 118"/>
                <a:gd name="T87" fmla="*/ 66 h 70"/>
                <a:gd name="T88" fmla="*/ 12 w 118"/>
                <a:gd name="T89" fmla="*/ 55 h 70"/>
                <a:gd name="T90" fmla="*/ 12 w 118"/>
                <a:gd name="T91" fmla="*/ 19 h 70"/>
                <a:gd name="T92" fmla="*/ 12 w 118"/>
                <a:gd name="T93" fmla="*/ 11 h 70"/>
                <a:gd name="T94" fmla="*/ 8 w 118"/>
                <a:gd name="T95" fmla="*/ 7 h 70"/>
                <a:gd name="T96" fmla="*/ 4 w 118"/>
                <a:gd name="T97" fmla="*/ 7 h 70"/>
                <a:gd name="T98" fmla="*/ 0 w 118"/>
                <a:gd name="T99" fmla="*/ 7 h 70"/>
                <a:gd name="T100" fmla="*/ 24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4" y="15"/>
                  </a:moveTo>
                  <a:lnTo>
                    <a:pt x="32" y="7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0" y="15"/>
                  </a:lnTo>
                  <a:lnTo>
                    <a:pt x="110" y="23"/>
                  </a:lnTo>
                  <a:lnTo>
                    <a:pt x="110" y="55"/>
                  </a:lnTo>
                  <a:lnTo>
                    <a:pt x="110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18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27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7"/>
                  </a:lnTo>
                  <a:lnTo>
                    <a:pt x="79" y="11"/>
                  </a:lnTo>
                  <a:lnTo>
                    <a:pt x="75" y="15"/>
                  </a:lnTo>
                  <a:lnTo>
                    <a:pt x="67" y="19"/>
                  </a:lnTo>
                  <a:lnTo>
                    <a:pt x="67" y="23"/>
                  </a:lnTo>
                  <a:lnTo>
                    <a:pt x="67" y="55"/>
                  </a:lnTo>
                  <a:lnTo>
                    <a:pt x="67" y="62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5" y="70"/>
                  </a:lnTo>
                  <a:lnTo>
                    <a:pt x="79" y="70"/>
                  </a:lnTo>
                  <a:lnTo>
                    <a:pt x="43" y="70"/>
                  </a:lnTo>
                  <a:lnTo>
                    <a:pt x="47" y="70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5" y="27"/>
                  </a:lnTo>
                  <a:lnTo>
                    <a:pt x="55" y="19"/>
                  </a:lnTo>
                  <a:lnTo>
                    <a:pt x="51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55"/>
                  </a:lnTo>
                  <a:lnTo>
                    <a:pt x="24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7" name="Freeform 28"/>
            <p:cNvSpPr>
              <a:spLocks noEditPoints="1"/>
            </p:cNvSpPr>
            <p:nvPr/>
          </p:nvSpPr>
          <p:spPr bwMode="auto">
            <a:xfrm>
              <a:off x="1957784" y="4749575"/>
              <a:ext cx="131763" cy="161925"/>
            </a:xfrm>
            <a:custGeom>
              <a:avLst/>
              <a:gdLst>
                <a:gd name="T0" fmla="*/ 32 w 83"/>
                <a:gd name="T1" fmla="*/ 55 h 102"/>
                <a:gd name="T2" fmla="*/ 32 w 83"/>
                <a:gd name="T3" fmla="*/ 87 h 102"/>
                <a:gd name="T4" fmla="*/ 32 w 83"/>
                <a:gd name="T5" fmla="*/ 94 h 102"/>
                <a:gd name="T6" fmla="*/ 32 w 83"/>
                <a:gd name="T7" fmla="*/ 98 h 102"/>
                <a:gd name="T8" fmla="*/ 36 w 83"/>
                <a:gd name="T9" fmla="*/ 102 h 102"/>
                <a:gd name="T10" fmla="*/ 44 w 83"/>
                <a:gd name="T11" fmla="*/ 102 h 102"/>
                <a:gd name="T12" fmla="*/ 47 w 83"/>
                <a:gd name="T13" fmla="*/ 102 h 102"/>
                <a:gd name="T14" fmla="*/ 47 w 83"/>
                <a:gd name="T15" fmla="*/ 102 h 102"/>
                <a:gd name="T16" fmla="*/ 0 w 83"/>
                <a:gd name="T17" fmla="*/ 102 h 102"/>
                <a:gd name="T18" fmla="*/ 0 w 83"/>
                <a:gd name="T19" fmla="*/ 102 h 102"/>
                <a:gd name="T20" fmla="*/ 4 w 83"/>
                <a:gd name="T21" fmla="*/ 102 h 102"/>
                <a:gd name="T22" fmla="*/ 12 w 83"/>
                <a:gd name="T23" fmla="*/ 98 h 102"/>
                <a:gd name="T24" fmla="*/ 16 w 83"/>
                <a:gd name="T25" fmla="*/ 98 h 102"/>
                <a:gd name="T26" fmla="*/ 16 w 83"/>
                <a:gd name="T27" fmla="*/ 94 h 102"/>
                <a:gd name="T28" fmla="*/ 16 w 83"/>
                <a:gd name="T29" fmla="*/ 87 h 102"/>
                <a:gd name="T30" fmla="*/ 16 w 83"/>
                <a:gd name="T31" fmla="*/ 16 h 102"/>
                <a:gd name="T32" fmla="*/ 16 w 83"/>
                <a:gd name="T33" fmla="*/ 8 h 102"/>
                <a:gd name="T34" fmla="*/ 16 w 83"/>
                <a:gd name="T35" fmla="*/ 4 h 102"/>
                <a:gd name="T36" fmla="*/ 12 w 83"/>
                <a:gd name="T37" fmla="*/ 0 h 102"/>
                <a:gd name="T38" fmla="*/ 4 w 83"/>
                <a:gd name="T39" fmla="*/ 0 h 102"/>
                <a:gd name="T40" fmla="*/ 0 w 83"/>
                <a:gd name="T41" fmla="*/ 0 h 102"/>
                <a:gd name="T42" fmla="*/ 0 w 83"/>
                <a:gd name="T43" fmla="*/ 0 h 102"/>
                <a:gd name="T44" fmla="*/ 40 w 83"/>
                <a:gd name="T45" fmla="*/ 0 h 102"/>
                <a:gd name="T46" fmla="*/ 51 w 83"/>
                <a:gd name="T47" fmla="*/ 0 h 102"/>
                <a:gd name="T48" fmla="*/ 63 w 83"/>
                <a:gd name="T49" fmla="*/ 0 h 102"/>
                <a:gd name="T50" fmla="*/ 71 w 83"/>
                <a:gd name="T51" fmla="*/ 4 h 102"/>
                <a:gd name="T52" fmla="*/ 75 w 83"/>
                <a:gd name="T53" fmla="*/ 12 h 102"/>
                <a:gd name="T54" fmla="*/ 83 w 83"/>
                <a:gd name="T55" fmla="*/ 20 h 102"/>
                <a:gd name="T56" fmla="*/ 83 w 83"/>
                <a:gd name="T57" fmla="*/ 28 h 102"/>
                <a:gd name="T58" fmla="*/ 79 w 83"/>
                <a:gd name="T59" fmla="*/ 39 h 102"/>
                <a:gd name="T60" fmla="*/ 75 w 83"/>
                <a:gd name="T61" fmla="*/ 47 h 102"/>
                <a:gd name="T62" fmla="*/ 63 w 83"/>
                <a:gd name="T63" fmla="*/ 55 h 102"/>
                <a:gd name="T64" fmla="*/ 51 w 83"/>
                <a:gd name="T65" fmla="*/ 55 h 102"/>
                <a:gd name="T66" fmla="*/ 44 w 83"/>
                <a:gd name="T67" fmla="*/ 55 h 102"/>
                <a:gd name="T68" fmla="*/ 40 w 83"/>
                <a:gd name="T69" fmla="*/ 55 h 102"/>
                <a:gd name="T70" fmla="*/ 36 w 83"/>
                <a:gd name="T71" fmla="*/ 55 h 102"/>
                <a:gd name="T72" fmla="*/ 32 w 83"/>
                <a:gd name="T73" fmla="*/ 55 h 102"/>
                <a:gd name="T74" fmla="*/ 32 w 83"/>
                <a:gd name="T75" fmla="*/ 47 h 102"/>
                <a:gd name="T76" fmla="*/ 36 w 83"/>
                <a:gd name="T77" fmla="*/ 51 h 102"/>
                <a:gd name="T78" fmla="*/ 40 w 83"/>
                <a:gd name="T79" fmla="*/ 51 h 102"/>
                <a:gd name="T80" fmla="*/ 44 w 83"/>
                <a:gd name="T81" fmla="*/ 51 h 102"/>
                <a:gd name="T82" fmla="*/ 44 w 83"/>
                <a:gd name="T83" fmla="*/ 51 h 102"/>
                <a:gd name="T84" fmla="*/ 51 w 83"/>
                <a:gd name="T85" fmla="*/ 47 h 102"/>
                <a:gd name="T86" fmla="*/ 59 w 83"/>
                <a:gd name="T87" fmla="*/ 43 h 102"/>
                <a:gd name="T88" fmla="*/ 63 w 83"/>
                <a:gd name="T89" fmla="*/ 36 h 102"/>
                <a:gd name="T90" fmla="*/ 63 w 83"/>
                <a:gd name="T91" fmla="*/ 28 h 102"/>
                <a:gd name="T92" fmla="*/ 63 w 83"/>
                <a:gd name="T93" fmla="*/ 20 h 102"/>
                <a:gd name="T94" fmla="*/ 63 w 83"/>
                <a:gd name="T95" fmla="*/ 16 h 102"/>
                <a:gd name="T96" fmla="*/ 59 w 83"/>
                <a:gd name="T97" fmla="*/ 8 h 102"/>
                <a:gd name="T98" fmla="*/ 55 w 83"/>
                <a:gd name="T99" fmla="*/ 8 h 102"/>
                <a:gd name="T100" fmla="*/ 47 w 83"/>
                <a:gd name="T101" fmla="*/ 4 h 102"/>
                <a:gd name="T102" fmla="*/ 44 w 83"/>
                <a:gd name="T103" fmla="*/ 4 h 102"/>
                <a:gd name="T104" fmla="*/ 36 w 83"/>
                <a:gd name="T105" fmla="*/ 4 h 102"/>
                <a:gd name="T106" fmla="*/ 32 w 83"/>
                <a:gd name="T107" fmla="*/ 4 h 102"/>
                <a:gd name="T108" fmla="*/ 32 w 83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2"/>
                <a:gd name="T167" fmla="*/ 83 w 8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2">
                  <a:moveTo>
                    <a:pt x="32" y="55"/>
                  </a:moveTo>
                  <a:lnTo>
                    <a:pt x="32" y="87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5" y="12"/>
                  </a:lnTo>
                  <a:lnTo>
                    <a:pt x="83" y="20"/>
                  </a:lnTo>
                  <a:lnTo>
                    <a:pt x="83" y="28"/>
                  </a:lnTo>
                  <a:lnTo>
                    <a:pt x="79" y="39"/>
                  </a:lnTo>
                  <a:lnTo>
                    <a:pt x="75" y="47"/>
                  </a:lnTo>
                  <a:lnTo>
                    <a:pt x="63" y="55"/>
                  </a:lnTo>
                  <a:lnTo>
                    <a:pt x="51" y="55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47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3" y="36"/>
                  </a:lnTo>
                  <a:lnTo>
                    <a:pt x="63" y="28"/>
                  </a:lnTo>
                  <a:lnTo>
                    <a:pt x="63" y="20"/>
                  </a:lnTo>
                  <a:lnTo>
                    <a:pt x="63" y="16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8" name="Freeform 29"/>
            <p:cNvSpPr>
              <a:spLocks/>
            </p:cNvSpPr>
            <p:nvPr/>
          </p:nvSpPr>
          <p:spPr bwMode="auto">
            <a:xfrm>
              <a:off x="2102247" y="4800375"/>
              <a:ext cx="74613" cy="111125"/>
            </a:xfrm>
            <a:custGeom>
              <a:avLst/>
              <a:gdLst>
                <a:gd name="T0" fmla="*/ 19 w 47"/>
                <a:gd name="T1" fmla="*/ 0 h 70"/>
                <a:gd name="T2" fmla="*/ 19 w 47"/>
                <a:gd name="T3" fmla="*/ 15 h 70"/>
                <a:gd name="T4" fmla="*/ 27 w 47"/>
                <a:gd name="T5" fmla="*/ 7 h 70"/>
                <a:gd name="T6" fmla="*/ 31 w 47"/>
                <a:gd name="T7" fmla="*/ 0 h 70"/>
                <a:gd name="T8" fmla="*/ 39 w 47"/>
                <a:gd name="T9" fmla="*/ 0 h 70"/>
                <a:gd name="T10" fmla="*/ 43 w 47"/>
                <a:gd name="T11" fmla="*/ 0 h 70"/>
                <a:gd name="T12" fmla="*/ 47 w 47"/>
                <a:gd name="T13" fmla="*/ 4 h 70"/>
                <a:gd name="T14" fmla="*/ 47 w 47"/>
                <a:gd name="T15" fmla="*/ 4 h 70"/>
                <a:gd name="T16" fmla="*/ 47 w 47"/>
                <a:gd name="T17" fmla="*/ 7 h 70"/>
                <a:gd name="T18" fmla="*/ 47 w 47"/>
                <a:gd name="T19" fmla="*/ 11 h 70"/>
                <a:gd name="T20" fmla="*/ 47 w 47"/>
                <a:gd name="T21" fmla="*/ 15 h 70"/>
                <a:gd name="T22" fmla="*/ 43 w 47"/>
                <a:gd name="T23" fmla="*/ 15 h 70"/>
                <a:gd name="T24" fmla="*/ 43 w 47"/>
                <a:gd name="T25" fmla="*/ 15 h 70"/>
                <a:gd name="T26" fmla="*/ 39 w 47"/>
                <a:gd name="T27" fmla="*/ 15 h 70"/>
                <a:gd name="T28" fmla="*/ 35 w 47"/>
                <a:gd name="T29" fmla="*/ 15 h 70"/>
                <a:gd name="T30" fmla="*/ 35 w 47"/>
                <a:gd name="T31" fmla="*/ 11 h 70"/>
                <a:gd name="T32" fmla="*/ 31 w 47"/>
                <a:gd name="T33" fmla="*/ 11 h 70"/>
                <a:gd name="T34" fmla="*/ 31 w 47"/>
                <a:gd name="T35" fmla="*/ 11 h 70"/>
                <a:gd name="T36" fmla="*/ 27 w 47"/>
                <a:gd name="T37" fmla="*/ 11 h 70"/>
                <a:gd name="T38" fmla="*/ 23 w 47"/>
                <a:gd name="T39" fmla="*/ 15 h 70"/>
                <a:gd name="T40" fmla="*/ 19 w 47"/>
                <a:gd name="T41" fmla="*/ 23 h 70"/>
                <a:gd name="T42" fmla="*/ 19 w 47"/>
                <a:gd name="T43" fmla="*/ 55 h 70"/>
                <a:gd name="T44" fmla="*/ 19 w 47"/>
                <a:gd name="T45" fmla="*/ 58 h 70"/>
                <a:gd name="T46" fmla="*/ 23 w 47"/>
                <a:gd name="T47" fmla="*/ 62 h 70"/>
                <a:gd name="T48" fmla="*/ 23 w 47"/>
                <a:gd name="T49" fmla="*/ 66 h 70"/>
                <a:gd name="T50" fmla="*/ 27 w 47"/>
                <a:gd name="T51" fmla="*/ 66 h 70"/>
                <a:gd name="T52" fmla="*/ 31 w 47"/>
                <a:gd name="T53" fmla="*/ 70 h 70"/>
                <a:gd name="T54" fmla="*/ 35 w 47"/>
                <a:gd name="T55" fmla="*/ 70 h 70"/>
                <a:gd name="T56" fmla="*/ 35 w 47"/>
                <a:gd name="T57" fmla="*/ 70 h 70"/>
                <a:gd name="T58" fmla="*/ 0 w 47"/>
                <a:gd name="T59" fmla="*/ 70 h 70"/>
                <a:gd name="T60" fmla="*/ 0 w 47"/>
                <a:gd name="T61" fmla="*/ 70 h 70"/>
                <a:gd name="T62" fmla="*/ 4 w 47"/>
                <a:gd name="T63" fmla="*/ 70 h 70"/>
                <a:gd name="T64" fmla="*/ 4 w 47"/>
                <a:gd name="T65" fmla="*/ 66 h 70"/>
                <a:gd name="T66" fmla="*/ 7 w 47"/>
                <a:gd name="T67" fmla="*/ 66 h 70"/>
                <a:gd name="T68" fmla="*/ 7 w 47"/>
                <a:gd name="T69" fmla="*/ 62 h 70"/>
                <a:gd name="T70" fmla="*/ 7 w 47"/>
                <a:gd name="T71" fmla="*/ 58 h 70"/>
                <a:gd name="T72" fmla="*/ 7 w 47"/>
                <a:gd name="T73" fmla="*/ 55 h 70"/>
                <a:gd name="T74" fmla="*/ 7 w 47"/>
                <a:gd name="T75" fmla="*/ 27 h 70"/>
                <a:gd name="T76" fmla="*/ 7 w 47"/>
                <a:gd name="T77" fmla="*/ 19 h 70"/>
                <a:gd name="T78" fmla="*/ 7 w 47"/>
                <a:gd name="T79" fmla="*/ 11 h 70"/>
                <a:gd name="T80" fmla="*/ 7 w 47"/>
                <a:gd name="T81" fmla="*/ 11 h 70"/>
                <a:gd name="T82" fmla="*/ 7 w 47"/>
                <a:gd name="T83" fmla="*/ 7 h 70"/>
                <a:gd name="T84" fmla="*/ 4 w 47"/>
                <a:gd name="T85" fmla="*/ 7 h 70"/>
                <a:gd name="T86" fmla="*/ 4 w 47"/>
                <a:gd name="T87" fmla="*/ 7 h 70"/>
                <a:gd name="T88" fmla="*/ 0 w 47"/>
                <a:gd name="T89" fmla="*/ 7 h 70"/>
                <a:gd name="T90" fmla="*/ 0 w 47"/>
                <a:gd name="T91" fmla="*/ 7 h 70"/>
                <a:gd name="T92" fmla="*/ 0 w 47"/>
                <a:gd name="T93" fmla="*/ 7 h 70"/>
                <a:gd name="T94" fmla="*/ 19 w 47"/>
                <a:gd name="T95" fmla="*/ 0 h 70"/>
                <a:gd name="T96" fmla="*/ 19 w 47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0"/>
                <a:gd name="T149" fmla="*/ 47 w 4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0">
                  <a:moveTo>
                    <a:pt x="19" y="0"/>
                  </a:moveTo>
                  <a:lnTo>
                    <a:pt x="19" y="15"/>
                  </a:lnTo>
                  <a:lnTo>
                    <a:pt x="27" y="7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5"/>
                  </a:lnTo>
                  <a:lnTo>
                    <a:pt x="19" y="23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9" name="Freeform 30"/>
            <p:cNvSpPr>
              <a:spLocks noEditPoints="1"/>
            </p:cNvSpPr>
            <p:nvPr/>
          </p:nvSpPr>
          <p:spPr bwMode="auto">
            <a:xfrm>
              <a:off x="2189559" y="4800375"/>
              <a:ext cx="104775" cy="117475"/>
            </a:xfrm>
            <a:custGeom>
              <a:avLst/>
              <a:gdLst>
                <a:gd name="T0" fmla="*/ 31 w 66"/>
                <a:gd name="T1" fmla="*/ 0 h 74"/>
                <a:gd name="T2" fmla="*/ 43 w 66"/>
                <a:gd name="T3" fmla="*/ 0 h 74"/>
                <a:gd name="T4" fmla="*/ 51 w 66"/>
                <a:gd name="T5" fmla="*/ 4 h 74"/>
                <a:gd name="T6" fmla="*/ 58 w 66"/>
                <a:gd name="T7" fmla="*/ 11 h 74"/>
                <a:gd name="T8" fmla="*/ 62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4 w 66"/>
                <a:gd name="T17" fmla="*/ 62 h 74"/>
                <a:gd name="T18" fmla="*/ 51 w 66"/>
                <a:gd name="T19" fmla="*/ 66 h 74"/>
                <a:gd name="T20" fmla="*/ 39 w 66"/>
                <a:gd name="T21" fmla="*/ 70 h 74"/>
                <a:gd name="T22" fmla="*/ 31 w 66"/>
                <a:gd name="T23" fmla="*/ 74 h 74"/>
                <a:gd name="T24" fmla="*/ 23 w 66"/>
                <a:gd name="T25" fmla="*/ 70 h 74"/>
                <a:gd name="T26" fmla="*/ 11 w 66"/>
                <a:gd name="T27" fmla="*/ 66 h 74"/>
                <a:gd name="T28" fmla="*/ 7 w 66"/>
                <a:gd name="T29" fmla="*/ 58 h 74"/>
                <a:gd name="T30" fmla="*/ 0 w 66"/>
                <a:gd name="T31" fmla="*/ 51 h 74"/>
                <a:gd name="T32" fmla="*/ 0 w 66"/>
                <a:gd name="T33" fmla="*/ 35 h 74"/>
                <a:gd name="T34" fmla="*/ 0 w 66"/>
                <a:gd name="T35" fmla="*/ 27 h 74"/>
                <a:gd name="T36" fmla="*/ 3 w 66"/>
                <a:gd name="T37" fmla="*/ 19 h 74"/>
                <a:gd name="T38" fmla="*/ 7 w 66"/>
                <a:gd name="T39" fmla="*/ 7 h 74"/>
                <a:gd name="T40" fmla="*/ 15 w 66"/>
                <a:gd name="T41" fmla="*/ 4 h 74"/>
                <a:gd name="T42" fmla="*/ 23 w 66"/>
                <a:gd name="T43" fmla="*/ 0 h 74"/>
                <a:gd name="T44" fmla="*/ 31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19 w 66"/>
                <a:gd name="T51" fmla="*/ 7 h 74"/>
                <a:gd name="T52" fmla="*/ 15 w 66"/>
                <a:gd name="T53" fmla="*/ 11 h 74"/>
                <a:gd name="T54" fmla="*/ 15 w 66"/>
                <a:gd name="T55" fmla="*/ 15 h 74"/>
                <a:gd name="T56" fmla="*/ 11 w 66"/>
                <a:gd name="T57" fmla="*/ 23 h 74"/>
                <a:gd name="T58" fmla="*/ 11 w 66"/>
                <a:gd name="T59" fmla="*/ 31 h 74"/>
                <a:gd name="T60" fmla="*/ 11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5 w 66"/>
                <a:gd name="T67" fmla="*/ 66 h 74"/>
                <a:gd name="T68" fmla="*/ 43 w 66"/>
                <a:gd name="T69" fmla="*/ 66 h 74"/>
                <a:gd name="T70" fmla="*/ 47 w 66"/>
                <a:gd name="T71" fmla="*/ 62 h 74"/>
                <a:gd name="T72" fmla="*/ 51 w 66"/>
                <a:gd name="T73" fmla="*/ 55 h 74"/>
                <a:gd name="T74" fmla="*/ 51 w 66"/>
                <a:gd name="T75" fmla="*/ 39 h 74"/>
                <a:gd name="T76" fmla="*/ 51 w 66"/>
                <a:gd name="T77" fmla="*/ 31 h 74"/>
                <a:gd name="T78" fmla="*/ 51 w 66"/>
                <a:gd name="T79" fmla="*/ 19 h 74"/>
                <a:gd name="T80" fmla="*/ 43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1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8" y="11"/>
                  </a:lnTo>
                  <a:lnTo>
                    <a:pt x="62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39" y="70"/>
                  </a:lnTo>
                  <a:lnTo>
                    <a:pt x="31" y="74"/>
                  </a:lnTo>
                  <a:lnTo>
                    <a:pt x="23" y="70"/>
                  </a:lnTo>
                  <a:lnTo>
                    <a:pt x="1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1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47" y="62"/>
                  </a:lnTo>
                  <a:lnTo>
                    <a:pt x="51" y="55"/>
                  </a:lnTo>
                  <a:lnTo>
                    <a:pt x="51" y="39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0" name="Freeform 31"/>
            <p:cNvSpPr>
              <a:spLocks noEditPoints="1"/>
            </p:cNvSpPr>
            <p:nvPr/>
          </p:nvSpPr>
          <p:spPr bwMode="auto">
            <a:xfrm>
              <a:off x="2300684" y="4800375"/>
              <a:ext cx="119063" cy="166688"/>
            </a:xfrm>
            <a:custGeom>
              <a:avLst/>
              <a:gdLst>
                <a:gd name="T0" fmla="*/ 24 w 75"/>
                <a:gd name="T1" fmla="*/ 0 h 105"/>
                <a:gd name="T2" fmla="*/ 28 w 75"/>
                <a:gd name="T3" fmla="*/ 15 h 105"/>
                <a:gd name="T4" fmla="*/ 39 w 75"/>
                <a:gd name="T5" fmla="*/ 4 h 105"/>
                <a:gd name="T6" fmla="*/ 47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9 w 75"/>
                <a:gd name="T17" fmla="*/ 74 h 105"/>
                <a:gd name="T18" fmla="*/ 32 w 75"/>
                <a:gd name="T19" fmla="*/ 70 h 105"/>
                <a:gd name="T20" fmla="*/ 28 w 75"/>
                <a:gd name="T21" fmla="*/ 90 h 105"/>
                <a:gd name="T22" fmla="*/ 28 w 75"/>
                <a:gd name="T23" fmla="*/ 98 h 105"/>
                <a:gd name="T24" fmla="*/ 32 w 75"/>
                <a:gd name="T25" fmla="*/ 102 h 105"/>
                <a:gd name="T26" fmla="*/ 35 w 75"/>
                <a:gd name="T27" fmla="*/ 105 h 105"/>
                <a:gd name="T28" fmla="*/ 0 w 75"/>
                <a:gd name="T29" fmla="*/ 105 h 105"/>
                <a:gd name="T30" fmla="*/ 4 w 75"/>
                <a:gd name="T31" fmla="*/ 105 h 105"/>
                <a:gd name="T32" fmla="*/ 12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8 w 75"/>
                <a:gd name="T45" fmla="*/ 7 h 105"/>
                <a:gd name="T46" fmla="*/ 4 w 75"/>
                <a:gd name="T47" fmla="*/ 7 h 105"/>
                <a:gd name="T48" fmla="*/ 28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3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3 w 75"/>
                <a:gd name="T63" fmla="*/ 11 h 105"/>
                <a:gd name="T64" fmla="*/ 35 w 75"/>
                <a:gd name="T65" fmla="*/ 11 h 105"/>
                <a:gd name="T66" fmla="*/ 28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5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7" y="62"/>
                  </a:lnTo>
                  <a:lnTo>
                    <a:pt x="55" y="70"/>
                  </a:lnTo>
                  <a:lnTo>
                    <a:pt x="43" y="74"/>
                  </a:lnTo>
                  <a:lnTo>
                    <a:pt x="39" y="74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8" y="19"/>
                  </a:moveTo>
                  <a:lnTo>
                    <a:pt x="28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51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1" name="Freeform 32"/>
            <p:cNvSpPr>
              <a:spLocks/>
            </p:cNvSpPr>
            <p:nvPr/>
          </p:nvSpPr>
          <p:spPr bwMode="auto">
            <a:xfrm>
              <a:off x="2426097" y="4749575"/>
              <a:ext cx="179388" cy="168275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0 w 113"/>
                <a:gd name="T5" fmla="*/ 79 h 106"/>
                <a:gd name="T6" fmla="*/ 90 w 113"/>
                <a:gd name="T7" fmla="*/ 16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0 h 106"/>
                <a:gd name="T14" fmla="*/ 82 w 113"/>
                <a:gd name="T15" fmla="*/ 0 h 106"/>
                <a:gd name="T16" fmla="*/ 78 w 113"/>
                <a:gd name="T17" fmla="*/ 0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09 w 113"/>
                <a:gd name="T25" fmla="*/ 0 h 106"/>
                <a:gd name="T26" fmla="*/ 102 w 113"/>
                <a:gd name="T27" fmla="*/ 0 h 106"/>
                <a:gd name="T28" fmla="*/ 98 w 113"/>
                <a:gd name="T29" fmla="*/ 4 h 106"/>
                <a:gd name="T30" fmla="*/ 98 w 113"/>
                <a:gd name="T31" fmla="*/ 8 h 106"/>
                <a:gd name="T32" fmla="*/ 98 w 113"/>
                <a:gd name="T33" fmla="*/ 16 h 106"/>
                <a:gd name="T34" fmla="*/ 98 w 113"/>
                <a:gd name="T35" fmla="*/ 106 h 106"/>
                <a:gd name="T36" fmla="*/ 94 w 113"/>
                <a:gd name="T37" fmla="*/ 106 h 106"/>
                <a:gd name="T38" fmla="*/ 27 w 113"/>
                <a:gd name="T39" fmla="*/ 20 h 106"/>
                <a:gd name="T40" fmla="*/ 27 w 113"/>
                <a:gd name="T41" fmla="*/ 87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9 w 113"/>
                <a:gd name="T49" fmla="*/ 102 h 106"/>
                <a:gd name="T50" fmla="*/ 39 w 113"/>
                <a:gd name="T51" fmla="*/ 102 h 106"/>
                <a:gd name="T52" fmla="*/ 39 w 113"/>
                <a:gd name="T53" fmla="*/ 102 h 106"/>
                <a:gd name="T54" fmla="*/ 4 w 113"/>
                <a:gd name="T55" fmla="*/ 102 h 106"/>
                <a:gd name="T56" fmla="*/ 4 w 113"/>
                <a:gd name="T57" fmla="*/ 102 h 106"/>
                <a:gd name="T58" fmla="*/ 7 w 113"/>
                <a:gd name="T59" fmla="*/ 102 h 106"/>
                <a:gd name="T60" fmla="*/ 15 w 113"/>
                <a:gd name="T61" fmla="*/ 102 h 106"/>
                <a:gd name="T62" fmla="*/ 19 w 113"/>
                <a:gd name="T63" fmla="*/ 98 h 106"/>
                <a:gd name="T64" fmla="*/ 19 w 113"/>
                <a:gd name="T65" fmla="*/ 94 h 106"/>
                <a:gd name="T66" fmla="*/ 19 w 113"/>
                <a:gd name="T67" fmla="*/ 87 h 106"/>
                <a:gd name="T68" fmla="*/ 19 w 113"/>
                <a:gd name="T69" fmla="*/ 12 h 106"/>
                <a:gd name="T70" fmla="*/ 15 w 113"/>
                <a:gd name="T71" fmla="*/ 8 h 106"/>
                <a:gd name="T72" fmla="*/ 11 w 113"/>
                <a:gd name="T73" fmla="*/ 4 h 106"/>
                <a:gd name="T74" fmla="*/ 11 w 113"/>
                <a:gd name="T75" fmla="*/ 4 h 106"/>
                <a:gd name="T76" fmla="*/ 7 w 113"/>
                <a:gd name="T77" fmla="*/ 4 h 106"/>
                <a:gd name="T78" fmla="*/ 4 w 113"/>
                <a:gd name="T79" fmla="*/ 0 h 106"/>
                <a:gd name="T80" fmla="*/ 0 w 113"/>
                <a:gd name="T81" fmla="*/ 0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FCADDB-D312-4EC5-B987-25D62CE09118}"/>
                </a:ext>
              </a:extLst>
            </p:cNvPr>
            <p:cNvGrpSpPr/>
            <p:nvPr/>
          </p:nvGrpSpPr>
          <p:grpSpPr>
            <a:xfrm>
              <a:off x="1398984" y="2487387"/>
              <a:ext cx="1481138" cy="765175"/>
              <a:chOff x="1803400" y="2469767"/>
              <a:chExt cx="1481138" cy="765175"/>
            </a:xfrm>
          </p:grpSpPr>
          <p:sp>
            <p:nvSpPr>
              <p:cNvPr id="44116" name="Freeform 7"/>
              <p:cNvSpPr>
                <a:spLocks/>
              </p:cNvSpPr>
              <p:nvPr/>
            </p:nvSpPr>
            <p:spPr bwMode="auto">
              <a:xfrm>
                <a:off x="2493963" y="2469767"/>
                <a:ext cx="112713" cy="168275"/>
              </a:xfrm>
              <a:custGeom>
                <a:avLst/>
                <a:gdLst>
                  <a:gd name="T0" fmla="*/ 63 w 71"/>
                  <a:gd name="T1" fmla="*/ 35 h 106"/>
                  <a:gd name="T2" fmla="*/ 59 w 71"/>
                  <a:gd name="T3" fmla="*/ 27 h 106"/>
                  <a:gd name="T4" fmla="*/ 51 w 71"/>
                  <a:gd name="T5" fmla="*/ 11 h 106"/>
                  <a:gd name="T6" fmla="*/ 39 w 71"/>
                  <a:gd name="T7" fmla="*/ 4 h 106"/>
                  <a:gd name="T8" fmla="*/ 28 w 71"/>
                  <a:gd name="T9" fmla="*/ 7 h 106"/>
                  <a:gd name="T10" fmla="*/ 16 w 71"/>
                  <a:gd name="T11" fmla="*/ 15 h 106"/>
                  <a:gd name="T12" fmla="*/ 16 w 71"/>
                  <a:gd name="T13" fmla="*/ 27 h 106"/>
                  <a:gd name="T14" fmla="*/ 24 w 71"/>
                  <a:gd name="T15" fmla="*/ 35 h 106"/>
                  <a:gd name="T16" fmla="*/ 39 w 71"/>
                  <a:gd name="T17" fmla="*/ 47 h 106"/>
                  <a:gd name="T18" fmla="*/ 59 w 71"/>
                  <a:gd name="T19" fmla="*/ 58 h 106"/>
                  <a:gd name="T20" fmla="*/ 67 w 71"/>
                  <a:gd name="T21" fmla="*/ 66 h 106"/>
                  <a:gd name="T22" fmla="*/ 71 w 71"/>
                  <a:gd name="T23" fmla="*/ 78 h 106"/>
                  <a:gd name="T24" fmla="*/ 59 w 71"/>
                  <a:gd name="T25" fmla="*/ 98 h 106"/>
                  <a:gd name="T26" fmla="*/ 35 w 71"/>
                  <a:gd name="T27" fmla="*/ 106 h 106"/>
                  <a:gd name="T28" fmla="*/ 28 w 71"/>
                  <a:gd name="T29" fmla="*/ 106 h 106"/>
                  <a:gd name="T30" fmla="*/ 20 w 71"/>
                  <a:gd name="T31" fmla="*/ 102 h 106"/>
                  <a:gd name="T32" fmla="*/ 8 w 71"/>
                  <a:gd name="T33" fmla="*/ 102 h 106"/>
                  <a:gd name="T34" fmla="*/ 8 w 71"/>
                  <a:gd name="T35" fmla="*/ 102 h 106"/>
                  <a:gd name="T36" fmla="*/ 4 w 71"/>
                  <a:gd name="T37" fmla="*/ 106 h 106"/>
                  <a:gd name="T38" fmla="*/ 4 w 71"/>
                  <a:gd name="T39" fmla="*/ 70 h 106"/>
                  <a:gd name="T40" fmla="*/ 8 w 71"/>
                  <a:gd name="T41" fmla="*/ 82 h 106"/>
                  <a:gd name="T42" fmla="*/ 16 w 71"/>
                  <a:gd name="T43" fmla="*/ 94 h 106"/>
                  <a:gd name="T44" fmla="*/ 28 w 71"/>
                  <a:gd name="T45" fmla="*/ 102 h 106"/>
                  <a:gd name="T46" fmla="*/ 43 w 71"/>
                  <a:gd name="T47" fmla="*/ 102 h 106"/>
                  <a:gd name="T48" fmla="*/ 55 w 71"/>
                  <a:gd name="T49" fmla="*/ 94 h 106"/>
                  <a:gd name="T50" fmla="*/ 55 w 71"/>
                  <a:gd name="T51" fmla="*/ 82 h 106"/>
                  <a:gd name="T52" fmla="*/ 51 w 71"/>
                  <a:gd name="T53" fmla="*/ 74 h 106"/>
                  <a:gd name="T54" fmla="*/ 43 w 71"/>
                  <a:gd name="T55" fmla="*/ 66 h 106"/>
                  <a:gd name="T56" fmla="*/ 20 w 71"/>
                  <a:gd name="T57" fmla="*/ 55 h 106"/>
                  <a:gd name="T58" fmla="*/ 8 w 71"/>
                  <a:gd name="T59" fmla="*/ 43 h 106"/>
                  <a:gd name="T60" fmla="*/ 4 w 71"/>
                  <a:gd name="T61" fmla="*/ 35 h 106"/>
                  <a:gd name="T62" fmla="*/ 4 w 71"/>
                  <a:gd name="T63" fmla="*/ 15 h 106"/>
                  <a:gd name="T64" fmla="*/ 20 w 71"/>
                  <a:gd name="T65" fmla="*/ 0 h 106"/>
                  <a:gd name="T66" fmla="*/ 39 w 71"/>
                  <a:gd name="T67" fmla="*/ 0 h 106"/>
                  <a:gd name="T68" fmla="*/ 55 w 71"/>
                  <a:gd name="T69" fmla="*/ 4 h 106"/>
                  <a:gd name="T70" fmla="*/ 59 w 71"/>
                  <a:gd name="T71" fmla="*/ 7 h 106"/>
                  <a:gd name="T72" fmla="*/ 63 w 71"/>
                  <a:gd name="T73" fmla="*/ 4 h 106"/>
                  <a:gd name="T74" fmla="*/ 63 w 71"/>
                  <a:gd name="T75" fmla="*/ 0 h 1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"/>
                  <a:gd name="T115" fmla="*/ 0 h 106"/>
                  <a:gd name="T116" fmla="*/ 71 w 71"/>
                  <a:gd name="T117" fmla="*/ 106 h 10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" h="106">
                    <a:moveTo>
                      <a:pt x="63" y="0"/>
                    </a:moveTo>
                    <a:lnTo>
                      <a:pt x="63" y="35"/>
                    </a:lnTo>
                    <a:lnTo>
                      <a:pt x="59" y="27"/>
                    </a:lnTo>
                    <a:lnTo>
                      <a:pt x="55" y="19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39" y="4"/>
                    </a:lnTo>
                    <a:lnTo>
                      <a:pt x="31" y="4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16" y="15"/>
                    </a:lnTo>
                    <a:lnTo>
                      <a:pt x="16" y="19"/>
                    </a:lnTo>
                    <a:lnTo>
                      <a:pt x="16" y="27"/>
                    </a:lnTo>
                    <a:lnTo>
                      <a:pt x="20" y="31"/>
                    </a:lnTo>
                    <a:lnTo>
                      <a:pt x="24" y="35"/>
                    </a:lnTo>
                    <a:lnTo>
                      <a:pt x="31" y="39"/>
                    </a:lnTo>
                    <a:lnTo>
                      <a:pt x="39" y="47"/>
                    </a:lnTo>
                    <a:lnTo>
                      <a:pt x="51" y="51"/>
                    </a:lnTo>
                    <a:lnTo>
                      <a:pt x="59" y="58"/>
                    </a:lnTo>
                    <a:lnTo>
                      <a:pt x="63" y="62"/>
                    </a:lnTo>
                    <a:lnTo>
                      <a:pt x="67" y="66"/>
                    </a:lnTo>
                    <a:lnTo>
                      <a:pt x="71" y="74"/>
                    </a:lnTo>
                    <a:lnTo>
                      <a:pt x="71" y="78"/>
                    </a:lnTo>
                    <a:lnTo>
                      <a:pt x="67" y="90"/>
                    </a:lnTo>
                    <a:lnTo>
                      <a:pt x="59" y="98"/>
                    </a:lnTo>
                    <a:lnTo>
                      <a:pt x="51" y="106"/>
                    </a:lnTo>
                    <a:lnTo>
                      <a:pt x="35" y="106"/>
                    </a:lnTo>
                    <a:lnTo>
                      <a:pt x="31" y="106"/>
                    </a:lnTo>
                    <a:lnTo>
                      <a:pt x="28" y="106"/>
                    </a:lnTo>
                    <a:lnTo>
                      <a:pt x="24" y="106"/>
                    </a:lnTo>
                    <a:lnTo>
                      <a:pt x="20" y="102"/>
                    </a:lnTo>
                    <a:lnTo>
                      <a:pt x="12" y="102"/>
                    </a:lnTo>
                    <a:lnTo>
                      <a:pt x="8" y="102"/>
                    </a:lnTo>
                    <a:lnTo>
                      <a:pt x="4" y="106"/>
                    </a:lnTo>
                    <a:lnTo>
                      <a:pt x="4" y="70"/>
                    </a:lnTo>
                    <a:lnTo>
                      <a:pt x="8" y="82"/>
                    </a:lnTo>
                    <a:lnTo>
                      <a:pt x="12" y="90"/>
                    </a:lnTo>
                    <a:lnTo>
                      <a:pt x="16" y="94"/>
                    </a:lnTo>
                    <a:lnTo>
                      <a:pt x="20" y="98"/>
                    </a:lnTo>
                    <a:lnTo>
                      <a:pt x="28" y="102"/>
                    </a:lnTo>
                    <a:lnTo>
                      <a:pt x="35" y="102"/>
                    </a:lnTo>
                    <a:lnTo>
                      <a:pt x="43" y="102"/>
                    </a:lnTo>
                    <a:lnTo>
                      <a:pt x="51" y="98"/>
                    </a:lnTo>
                    <a:lnTo>
                      <a:pt x="55" y="94"/>
                    </a:lnTo>
                    <a:lnTo>
                      <a:pt x="59" y="86"/>
                    </a:lnTo>
                    <a:lnTo>
                      <a:pt x="55" y="82"/>
                    </a:lnTo>
                    <a:lnTo>
                      <a:pt x="55" y="78"/>
                    </a:lnTo>
                    <a:lnTo>
                      <a:pt x="51" y="74"/>
                    </a:lnTo>
                    <a:lnTo>
                      <a:pt x="47" y="70"/>
                    </a:lnTo>
                    <a:lnTo>
                      <a:pt x="43" y="66"/>
                    </a:lnTo>
                    <a:lnTo>
                      <a:pt x="31" y="62"/>
                    </a:lnTo>
                    <a:lnTo>
                      <a:pt x="20" y="55"/>
                    </a:lnTo>
                    <a:lnTo>
                      <a:pt x="12" y="51"/>
                    </a:lnTo>
                    <a:lnTo>
                      <a:pt x="8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4" y="15"/>
                    </a:lnTo>
                    <a:lnTo>
                      <a:pt x="12" y="7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7" name="Freeform 8"/>
              <p:cNvSpPr>
                <a:spLocks/>
              </p:cNvSpPr>
              <p:nvPr/>
            </p:nvSpPr>
            <p:spPr bwMode="auto">
              <a:xfrm>
                <a:off x="1803400" y="3066667"/>
                <a:ext cx="179388" cy="168275"/>
              </a:xfrm>
              <a:custGeom>
                <a:avLst/>
                <a:gdLst>
                  <a:gd name="T0" fmla="*/ 0 w 113"/>
                  <a:gd name="T1" fmla="*/ 0 h 106"/>
                  <a:gd name="T2" fmla="*/ 27 w 113"/>
                  <a:gd name="T3" fmla="*/ 0 h 106"/>
                  <a:gd name="T4" fmla="*/ 94 w 113"/>
                  <a:gd name="T5" fmla="*/ 83 h 106"/>
                  <a:gd name="T6" fmla="*/ 94 w 113"/>
                  <a:gd name="T7" fmla="*/ 20 h 106"/>
                  <a:gd name="T8" fmla="*/ 94 w 113"/>
                  <a:gd name="T9" fmla="*/ 12 h 106"/>
                  <a:gd name="T10" fmla="*/ 90 w 113"/>
                  <a:gd name="T11" fmla="*/ 8 h 106"/>
                  <a:gd name="T12" fmla="*/ 86 w 113"/>
                  <a:gd name="T13" fmla="*/ 4 h 106"/>
                  <a:gd name="T14" fmla="*/ 82 w 113"/>
                  <a:gd name="T15" fmla="*/ 4 h 106"/>
                  <a:gd name="T16" fmla="*/ 78 w 113"/>
                  <a:gd name="T17" fmla="*/ 4 h 106"/>
                  <a:gd name="T18" fmla="*/ 78 w 113"/>
                  <a:gd name="T19" fmla="*/ 0 h 106"/>
                  <a:gd name="T20" fmla="*/ 113 w 113"/>
                  <a:gd name="T21" fmla="*/ 0 h 106"/>
                  <a:gd name="T22" fmla="*/ 113 w 113"/>
                  <a:gd name="T23" fmla="*/ 4 h 106"/>
                  <a:gd name="T24" fmla="*/ 109 w 113"/>
                  <a:gd name="T25" fmla="*/ 4 h 106"/>
                  <a:gd name="T26" fmla="*/ 106 w 113"/>
                  <a:gd name="T27" fmla="*/ 4 h 106"/>
                  <a:gd name="T28" fmla="*/ 102 w 113"/>
                  <a:gd name="T29" fmla="*/ 8 h 106"/>
                  <a:gd name="T30" fmla="*/ 102 w 113"/>
                  <a:gd name="T31" fmla="*/ 12 h 106"/>
                  <a:gd name="T32" fmla="*/ 98 w 113"/>
                  <a:gd name="T33" fmla="*/ 20 h 106"/>
                  <a:gd name="T34" fmla="*/ 98 w 113"/>
                  <a:gd name="T35" fmla="*/ 106 h 106"/>
                  <a:gd name="T36" fmla="*/ 98 w 113"/>
                  <a:gd name="T37" fmla="*/ 106 h 106"/>
                  <a:gd name="T38" fmla="*/ 27 w 113"/>
                  <a:gd name="T39" fmla="*/ 24 h 106"/>
                  <a:gd name="T40" fmla="*/ 27 w 113"/>
                  <a:gd name="T41" fmla="*/ 86 h 106"/>
                  <a:gd name="T42" fmla="*/ 27 w 113"/>
                  <a:gd name="T43" fmla="*/ 98 h 106"/>
                  <a:gd name="T44" fmla="*/ 31 w 113"/>
                  <a:gd name="T45" fmla="*/ 102 h 106"/>
                  <a:gd name="T46" fmla="*/ 35 w 113"/>
                  <a:gd name="T47" fmla="*/ 102 h 106"/>
                  <a:gd name="T48" fmla="*/ 39 w 113"/>
                  <a:gd name="T49" fmla="*/ 106 h 106"/>
                  <a:gd name="T50" fmla="*/ 43 w 113"/>
                  <a:gd name="T51" fmla="*/ 106 h 106"/>
                  <a:gd name="T52" fmla="*/ 43 w 113"/>
                  <a:gd name="T53" fmla="*/ 106 h 106"/>
                  <a:gd name="T54" fmla="*/ 7 w 113"/>
                  <a:gd name="T55" fmla="*/ 106 h 106"/>
                  <a:gd name="T56" fmla="*/ 7 w 113"/>
                  <a:gd name="T57" fmla="*/ 106 h 106"/>
                  <a:gd name="T58" fmla="*/ 11 w 113"/>
                  <a:gd name="T59" fmla="*/ 106 h 106"/>
                  <a:gd name="T60" fmla="*/ 15 w 113"/>
                  <a:gd name="T61" fmla="*/ 102 h 106"/>
                  <a:gd name="T62" fmla="*/ 19 w 113"/>
                  <a:gd name="T63" fmla="*/ 102 h 106"/>
                  <a:gd name="T64" fmla="*/ 19 w 113"/>
                  <a:gd name="T65" fmla="*/ 94 h 106"/>
                  <a:gd name="T66" fmla="*/ 19 w 113"/>
                  <a:gd name="T67" fmla="*/ 86 h 106"/>
                  <a:gd name="T68" fmla="*/ 19 w 113"/>
                  <a:gd name="T69" fmla="*/ 16 h 106"/>
                  <a:gd name="T70" fmla="*/ 15 w 113"/>
                  <a:gd name="T71" fmla="*/ 12 h 106"/>
                  <a:gd name="T72" fmla="*/ 15 w 113"/>
                  <a:gd name="T73" fmla="*/ 8 h 106"/>
                  <a:gd name="T74" fmla="*/ 11 w 113"/>
                  <a:gd name="T75" fmla="*/ 8 h 106"/>
                  <a:gd name="T76" fmla="*/ 7 w 113"/>
                  <a:gd name="T77" fmla="*/ 4 h 106"/>
                  <a:gd name="T78" fmla="*/ 4 w 113"/>
                  <a:gd name="T79" fmla="*/ 4 h 106"/>
                  <a:gd name="T80" fmla="*/ 0 w 113"/>
                  <a:gd name="T81" fmla="*/ 4 h 106"/>
                  <a:gd name="T82" fmla="*/ 0 w 113"/>
                  <a:gd name="T83" fmla="*/ 0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"/>
                  <a:gd name="T127" fmla="*/ 0 h 106"/>
                  <a:gd name="T128" fmla="*/ 113 w 113"/>
                  <a:gd name="T129" fmla="*/ 106 h 10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" h="106">
                    <a:moveTo>
                      <a:pt x="0" y="0"/>
                    </a:moveTo>
                    <a:lnTo>
                      <a:pt x="27" y="0"/>
                    </a:lnTo>
                    <a:lnTo>
                      <a:pt x="94" y="83"/>
                    </a:lnTo>
                    <a:lnTo>
                      <a:pt x="94" y="20"/>
                    </a:lnTo>
                    <a:lnTo>
                      <a:pt x="94" y="12"/>
                    </a:lnTo>
                    <a:lnTo>
                      <a:pt x="90" y="8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113" y="0"/>
                    </a:lnTo>
                    <a:lnTo>
                      <a:pt x="113" y="4"/>
                    </a:lnTo>
                    <a:lnTo>
                      <a:pt x="109" y="4"/>
                    </a:lnTo>
                    <a:lnTo>
                      <a:pt x="106" y="4"/>
                    </a:lnTo>
                    <a:lnTo>
                      <a:pt x="102" y="8"/>
                    </a:lnTo>
                    <a:lnTo>
                      <a:pt x="102" y="12"/>
                    </a:lnTo>
                    <a:lnTo>
                      <a:pt x="98" y="20"/>
                    </a:lnTo>
                    <a:lnTo>
                      <a:pt x="98" y="106"/>
                    </a:lnTo>
                    <a:lnTo>
                      <a:pt x="27" y="24"/>
                    </a:lnTo>
                    <a:lnTo>
                      <a:pt x="27" y="86"/>
                    </a:lnTo>
                    <a:lnTo>
                      <a:pt x="27" y="98"/>
                    </a:lnTo>
                    <a:lnTo>
                      <a:pt x="31" y="102"/>
                    </a:lnTo>
                    <a:lnTo>
                      <a:pt x="35" y="102"/>
                    </a:lnTo>
                    <a:lnTo>
                      <a:pt x="39" y="106"/>
                    </a:lnTo>
                    <a:lnTo>
                      <a:pt x="43" y="106"/>
                    </a:lnTo>
                    <a:lnTo>
                      <a:pt x="7" y="106"/>
                    </a:lnTo>
                    <a:lnTo>
                      <a:pt x="11" y="106"/>
                    </a:lnTo>
                    <a:lnTo>
                      <a:pt x="15" y="102"/>
                    </a:lnTo>
                    <a:lnTo>
                      <a:pt x="19" y="102"/>
                    </a:lnTo>
                    <a:lnTo>
                      <a:pt x="19" y="94"/>
                    </a:lnTo>
                    <a:lnTo>
                      <a:pt x="19" y="86"/>
                    </a:lnTo>
                    <a:lnTo>
                      <a:pt x="19" y="16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8" name="Freeform 9"/>
              <p:cNvSpPr>
                <a:spLocks noEditPoints="1"/>
              </p:cNvSpPr>
              <p:nvPr/>
            </p:nvSpPr>
            <p:spPr bwMode="auto">
              <a:xfrm>
                <a:off x="1989138" y="3066667"/>
                <a:ext cx="125413" cy="168275"/>
              </a:xfrm>
              <a:custGeom>
                <a:avLst/>
                <a:gdLst>
                  <a:gd name="T0" fmla="*/ 32 w 79"/>
                  <a:gd name="T1" fmla="*/ 55 h 106"/>
                  <a:gd name="T2" fmla="*/ 32 w 79"/>
                  <a:gd name="T3" fmla="*/ 86 h 106"/>
                  <a:gd name="T4" fmla="*/ 32 w 79"/>
                  <a:gd name="T5" fmla="*/ 98 h 106"/>
                  <a:gd name="T6" fmla="*/ 32 w 79"/>
                  <a:gd name="T7" fmla="*/ 102 h 106"/>
                  <a:gd name="T8" fmla="*/ 36 w 79"/>
                  <a:gd name="T9" fmla="*/ 102 h 106"/>
                  <a:gd name="T10" fmla="*/ 40 w 79"/>
                  <a:gd name="T11" fmla="*/ 106 h 106"/>
                  <a:gd name="T12" fmla="*/ 43 w 79"/>
                  <a:gd name="T13" fmla="*/ 106 h 106"/>
                  <a:gd name="T14" fmla="*/ 43 w 79"/>
                  <a:gd name="T15" fmla="*/ 106 h 106"/>
                  <a:gd name="T16" fmla="*/ 0 w 79"/>
                  <a:gd name="T17" fmla="*/ 106 h 106"/>
                  <a:gd name="T18" fmla="*/ 0 w 79"/>
                  <a:gd name="T19" fmla="*/ 106 h 106"/>
                  <a:gd name="T20" fmla="*/ 4 w 79"/>
                  <a:gd name="T21" fmla="*/ 106 h 106"/>
                  <a:gd name="T22" fmla="*/ 8 w 79"/>
                  <a:gd name="T23" fmla="*/ 102 h 106"/>
                  <a:gd name="T24" fmla="*/ 12 w 79"/>
                  <a:gd name="T25" fmla="*/ 98 h 106"/>
                  <a:gd name="T26" fmla="*/ 16 w 79"/>
                  <a:gd name="T27" fmla="*/ 94 h 106"/>
                  <a:gd name="T28" fmla="*/ 16 w 79"/>
                  <a:gd name="T29" fmla="*/ 86 h 106"/>
                  <a:gd name="T30" fmla="*/ 16 w 79"/>
                  <a:gd name="T31" fmla="*/ 20 h 106"/>
                  <a:gd name="T32" fmla="*/ 16 w 79"/>
                  <a:gd name="T33" fmla="*/ 12 h 106"/>
                  <a:gd name="T34" fmla="*/ 12 w 79"/>
                  <a:gd name="T35" fmla="*/ 8 h 106"/>
                  <a:gd name="T36" fmla="*/ 8 w 79"/>
                  <a:gd name="T37" fmla="*/ 4 h 106"/>
                  <a:gd name="T38" fmla="*/ 4 w 79"/>
                  <a:gd name="T39" fmla="*/ 4 h 106"/>
                  <a:gd name="T40" fmla="*/ 0 w 79"/>
                  <a:gd name="T41" fmla="*/ 4 h 106"/>
                  <a:gd name="T42" fmla="*/ 0 w 79"/>
                  <a:gd name="T43" fmla="*/ 0 h 106"/>
                  <a:gd name="T44" fmla="*/ 40 w 79"/>
                  <a:gd name="T45" fmla="*/ 0 h 106"/>
                  <a:gd name="T46" fmla="*/ 51 w 79"/>
                  <a:gd name="T47" fmla="*/ 4 h 106"/>
                  <a:gd name="T48" fmla="*/ 63 w 79"/>
                  <a:gd name="T49" fmla="*/ 4 h 106"/>
                  <a:gd name="T50" fmla="*/ 67 w 79"/>
                  <a:gd name="T51" fmla="*/ 8 h 106"/>
                  <a:gd name="T52" fmla="*/ 75 w 79"/>
                  <a:gd name="T53" fmla="*/ 16 h 106"/>
                  <a:gd name="T54" fmla="*/ 79 w 79"/>
                  <a:gd name="T55" fmla="*/ 20 h 106"/>
                  <a:gd name="T56" fmla="*/ 79 w 79"/>
                  <a:gd name="T57" fmla="*/ 32 h 106"/>
                  <a:gd name="T58" fmla="*/ 79 w 79"/>
                  <a:gd name="T59" fmla="*/ 43 h 106"/>
                  <a:gd name="T60" fmla="*/ 71 w 79"/>
                  <a:gd name="T61" fmla="*/ 51 h 106"/>
                  <a:gd name="T62" fmla="*/ 63 w 79"/>
                  <a:gd name="T63" fmla="*/ 55 h 106"/>
                  <a:gd name="T64" fmla="*/ 47 w 79"/>
                  <a:gd name="T65" fmla="*/ 59 h 106"/>
                  <a:gd name="T66" fmla="*/ 43 w 79"/>
                  <a:gd name="T67" fmla="*/ 59 h 106"/>
                  <a:gd name="T68" fmla="*/ 40 w 79"/>
                  <a:gd name="T69" fmla="*/ 59 h 106"/>
                  <a:gd name="T70" fmla="*/ 36 w 79"/>
                  <a:gd name="T71" fmla="*/ 59 h 106"/>
                  <a:gd name="T72" fmla="*/ 32 w 79"/>
                  <a:gd name="T73" fmla="*/ 55 h 106"/>
                  <a:gd name="T74" fmla="*/ 32 w 79"/>
                  <a:gd name="T75" fmla="*/ 51 h 106"/>
                  <a:gd name="T76" fmla="*/ 36 w 79"/>
                  <a:gd name="T77" fmla="*/ 51 h 106"/>
                  <a:gd name="T78" fmla="*/ 36 w 79"/>
                  <a:gd name="T79" fmla="*/ 55 h 106"/>
                  <a:gd name="T80" fmla="*/ 40 w 79"/>
                  <a:gd name="T81" fmla="*/ 55 h 106"/>
                  <a:gd name="T82" fmla="*/ 43 w 79"/>
                  <a:gd name="T83" fmla="*/ 55 h 106"/>
                  <a:gd name="T84" fmla="*/ 51 w 79"/>
                  <a:gd name="T85" fmla="*/ 51 h 106"/>
                  <a:gd name="T86" fmla="*/ 55 w 79"/>
                  <a:gd name="T87" fmla="*/ 47 h 106"/>
                  <a:gd name="T88" fmla="*/ 59 w 79"/>
                  <a:gd name="T89" fmla="*/ 39 h 106"/>
                  <a:gd name="T90" fmla="*/ 63 w 79"/>
                  <a:gd name="T91" fmla="*/ 32 h 106"/>
                  <a:gd name="T92" fmla="*/ 63 w 79"/>
                  <a:gd name="T93" fmla="*/ 24 h 106"/>
                  <a:gd name="T94" fmla="*/ 59 w 79"/>
                  <a:gd name="T95" fmla="*/ 20 h 106"/>
                  <a:gd name="T96" fmla="*/ 55 w 79"/>
                  <a:gd name="T97" fmla="*/ 12 h 106"/>
                  <a:gd name="T98" fmla="*/ 51 w 79"/>
                  <a:gd name="T99" fmla="*/ 8 h 106"/>
                  <a:gd name="T100" fmla="*/ 47 w 79"/>
                  <a:gd name="T101" fmla="*/ 8 h 106"/>
                  <a:gd name="T102" fmla="*/ 40 w 79"/>
                  <a:gd name="T103" fmla="*/ 8 h 106"/>
                  <a:gd name="T104" fmla="*/ 36 w 79"/>
                  <a:gd name="T105" fmla="*/ 8 h 106"/>
                  <a:gd name="T106" fmla="*/ 32 w 79"/>
                  <a:gd name="T107" fmla="*/ 8 h 106"/>
                  <a:gd name="T108" fmla="*/ 32 w 79"/>
                  <a:gd name="T109" fmla="*/ 51 h 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9"/>
                  <a:gd name="T166" fmla="*/ 0 h 106"/>
                  <a:gd name="T167" fmla="*/ 79 w 79"/>
                  <a:gd name="T168" fmla="*/ 106 h 1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9" h="106">
                    <a:moveTo>
                      <a:pt x="32" y="55"/>
                    </a:moveTo>
                    <a:lnTo>
                      <a:pt x="32" y="86"/>
                    </a:lnTo>
                    <a:lnTo>
                      <a:pt x="32" y="98"/>
                    </a:lnTo>
                    <a:lnTo>
                      <a:pt x="32" y="102"/>
                    </a:lnTo>
                    <a:lnTo>
                      <a:pt x="36" y="102"/>
                    </a:lnTo>
                    <a:lnTo>
                      <a:pt x="40" y="106"/>
                    </a:lnTo>
                    <a:lnTo>
                      <a:pt x="43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8" y="102"/>
                    </a:lnTo>
                    <a:lnTo>
                      <a:pt x="12" y="98"/>
                    </a:lnTo>
                    <a:lnTo>
                      <a:pt x="16" y="94"/>
                    </a:lnTo>
                    <a:lnTo>
                      <a:pt x="16" y="8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67" y="8"/>
                    </a:lnTo>
                    <a:lnTo>
                      <a:pt x="75" y="16"/>
                    </a:lnTo>
                    <a:lnTo>
                      <a:pt x="79" y="20"/>
                    </a:lnTo>
                    <a:lnTo>
                      <a:pt x="79" y="32"/>
                    </a:lnTo>
                    <a:lnTo>
                      <a:pt x="79" y="43"/>
                    </a:lnTo>
                    <a:lnTo>
                      <a:pt x="71" y="51"/>
                    </a:lnTo>
                    <a:lnTo>
                      <a:pt x="63" y="55"/>
                    </a:lnTo>
                    <a:lnTo>
                      <a:pt x="47" y="59"/>
                    </a:lnTo>
                    <a:lnTo>
                      <a:pt x="43" y="59"/>
                    </a:lnTo>
                    <a:lnTo>
                      <a:pt x="40" y="59"/>
                    </a:lnTo>
                    <a:lnTo>
                      <a:pt x="36" y="59"/>
                    </a:lnTo>
                    <a:lnTo>
                      <a:pt x="32" y="55"/>
                    </a:lnTo>
                    <a:close/>
                    <a:moveTo>
                      <a:pt x="32" y="51"/>
                    </a:moveTo>
                    <a:lnTo>
                      <a:pt x="36" y="51"/>
                    </a:lnTo>
                    <a:lnTo>
                      <a:pt x="36" y="55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59" y="39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9" y="20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9" name="Freeform 10"/>
              <p:cNvSpPr>
                <a:spLocks/>
              </p:cNvSpPr>
              <p:nvPr/>
            </p:nvSpPr>
            <p:spPr bwMode="auto">
              <a:xfrm>
                <a:off x="2973388" y="3066667"/>
                <a:ext cx="174625" cy="168275"/>
              </a:xfrm>
              <a:custGeom>
                <a:avLst/>
                <a:gdLst>
                  <a:gd name="T0" fmla="*/ 110 w 110"/>
                  <a:gd name="T1" fmla="*/ 0 h 106"/>
                  <a:gd name="T2" fmla="*/ 110 w 110"/>
                  <a:gd name="T3" fmla="*/ 4 h 106"/>
                  <a:gd name="T4" fmla="*/ 106 w 110"/>
                  <a:gd name="T5" fmla="*/ 4 h 106"/>
                  <a:gd name="T6" fmla="*/ 102 w 110"/>
                  <a:gd name="T7" fmla="*/ 8 h 106"/>
                  <a:gd name="T8" fmla="*/ 98 w 110"/>
                  <a:gd name="T9" fmla="*/ 12 h 106"/>
                  <a:gd name="T10" fmla="*/ 94 w 110"/>
                  <a:gd name="T11" fmla="*/ 20 h 106"/>
                  <a:gd name="T12" fmla="*/ 63 w 110"/>
                  <a:gd name="T13" fmla="*/ 106 h 106"/>
                  <a:gd name="T14" fmla="*/ 59 w 110"/>
                  <a:gd name="T15" fmla="*/ 106 h 106"/>
                  <a:gd name="T16" fmla="*/ 20 w 110"/>
                  <a:gd name="T17" fmla="*/ 20 h 106"/>
                  <a:gd name="T18" fmla="*/ 16 w 110"/>
                  <a:gd name="T19" fmla="*/ 12 h 106"/>
                  <a:gd name="T20" fmla="*/ 12 w 110"/>
                  <a:gd name="T21" fmla="*/ 8 h 106"/>
                  <a:gd name="T22" fmla="*/ 12 w 110"/>
                  <a:gd name="T23" fmla="*/ 8 h 106"/>
                  <a:gd name="T24" fmla="*/ 8 w 110"/>
                  <a:gd name="T25" fmla="*/ 4 h 106"/>
                  <a:gd name="T26" fmla="*/ 4 w 110"/>
                  <a:gd name="T27" fmla="*/ 4 h 106"/>
                  <a:gd name="T28" fmla="*/ 0 w 110"/>
                  <a:gd name="T29" fmla="*/ 4 h 106"/>
                  <a:gd name="T30" fmla="*/ 0 w 110"/>
                  <a:gd name="T31" fmla="*/ 0 h 106"/>
                  <a:gd name="T32" fmla="*/ 43 w 110"/>
                  <a:gd name="T33" fmla="*/ 0 h 106"/>
                  <a:gd name="T34" fmla="*/ 43 w 110"/>
                  <a:gd name="T35" fmla="*/ 4 h 106"/>
                  <a:gd name="T36" fmla="*/ 39 w 110"/>
                  <a:gd name="T37" fmla="*/ 4 h 106"/>
                  <a:gd name="T38" fmla="*/ 35 w 110"/>
                  <a:gd name="T39" fmla="*/ 4 h 106"/>
                  <a:gd name="T40" fmla="*/ 32 w 110"/>
                  <a:gd name="T41" fmla="*/ 8 h 106"/>
                  <a:gd name="T42" fmla="*/ 32 w 110"/>
                  <a:gd name="T43" fmla="*/ 12 h 106"/>
                  <a:gd name="T44" fmla="*/ 35 w 110"/>
                  <a:gd name="T45" fmla="*/ 16 h 106"/>
                  <a:gd name="T46" fmla="*/ 35 w 110"/>
                  <a:gd name="T47" fmla="*/ 24 h 106"/>
                  <a:gd name="T48" fmla="*/ 63 w 110"/>
                  <a:gd name="T49" fmla="*/ 83 h 106"/>
                  <a:gd name="T50" fmla="*/ 86 w 110"/>
                  <a:gd name="T51" fmla="*/ 24 h 106"/>
                  <a:gd name="T52" fmla="*/ 90 w 110"/>
                  <a:gd name="T53" fmla="*/ 16 h 106"/>
                  <a:gd name="T54" fmla="*/ 90 w 110"/>
                  <a:gd name="T55" fmla="*/ 12 h 106"/>
                  <a:gd name="T56" fmla="*/ 90 w 110"/>
                  <a:gd name="T57" fmla="*/ 8 h 106"/>
                  <a:gd name="T58" fmla="*/ 86 w 110"/>
                  <a:gd name="T59" fmla="*/ 8 h 106"/>
                  <a:gd name="T60" fmla="*/ 86 w 110"/>
                  <a:gd name="T61" fmla="*/ 4 h 106"/>
                  <a:gd name="T62" fmla="*/ 83 w 110"/>
                  <a:gd name="T63" fmla="*/ 4 h 106"/>
                  <a:gd name="T64" fmla="*/ 79 w 110"/>
                  <a:gd name="T65" fmla="*/ 4 h 106"/>
                  <a:gd name="T66" fmla="*/ 79 w 110"/>
                  <a:gd name="T67" fmla="*/ 4 h 106"/>
                  <a:gd name="T68" fmla="*/ 79 w 110"/>
                  <a:gd name="T69" fmla="*/ 0 h 106"/>
                  <a:gd name="T70" fmla="*/ 110 w 110"/>
                  <a:gd name="T71" fmla="*/ 0 h 1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06"/>
                  <a:gd name="T110" fmla="*/ 110 w 110"/>
                  <a:gd name="T111" fmla="*/ 106 h 10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06">
                    <a:moveTo>
                      <a:pt x="110" y="0"/>
                    </a:moveTo>
                    <a:lnTo>
                      <a:pt x="110" y="4"/>
                    </a:lnTo>
                    <a:lnTo>
                      <a:pt x="106" y="4"/>
                    </a:lnTo>
                    <a:lnTo>
                      <a:pt x="102" y="8"/>
                    </a:lnTo>
                    <a:lnTo>
                      <a:pt x="98" y="12"/>
                    </a:lnTo>
                    <a:lnTo>
                      <a:pt x="94" y="20"/>
                    </a:lnTo>
                    <a:lnTo>
                      <a:pt x="63" y="106"/>
                    </a:lnTo>
                    <a:lnTo>
                      <a:pt x="59" y="106"/>
                    </a:lnTo>
                    <a:lnTo>
                      <a:pt x="20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4"/>
                    </a:lnTo>
                    <a:lnTo>
                      <a:pt x="39" y="4"/>
                    </a:lnTo>
                    <a:lnTo>
                      <a:pt x="35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24"/>
                    </a:lnTo>
                    <a:lnTo>
                      <a:pt x="63" y="83"/>
                    </a:lnTo>
                    <a:lnTo>
                      <a:pt x="86" y="24"/>
                    </a:lnTo>
                    <a:lnTo>
                      <a:pt x="90" y="16"/>
                    </a:lnTo>
                    <a:lnTo>
                      <a:pt x="90" y="12"/>
                    </a:lnTo>
                    <a:lnTo>
                      <a:pt x="90" y="8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3" y="4"/>
                    </a:lnTo>
                    <a:lnTo>
                      <a:pt x="79" y="4"/>
                    </a:lnTo>
                    <a:lnTo>
                      <a:pt x="79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0" name="Freeform 11"/>
              <p:cNvSpPr>
                <a:spLocks noEditPoints="1"/>
              </p:cNvSpPr>
              <p:nvPr/>
            </p:nvSpPr>
            <p:spPr bwMode="auto">
              <a:xfrm>
                <a:off x="3154363" y="3066667"/>
                <a:ext cx="130175" cy="168275"/>
              </a:xfrm>
              <a:custGeom>
                <a:avLst/>
                <a:gdLst>
                  <a:gd name="T0" fmla="*/ 31 w 82"/>
                  <a:gd name="T1" fmla="*/ 55 h 106"/>
                  <a:gd name="T2" fmla="*/ 31 w 82"/>
                  <a:gd name="T3" fmla="*/ 86 h 106"/>
                  <a:gd name="T4" fmla="*/ 31 w 82"/>
                  <a:gd name="T5" fmla="*/ 98 h 106"/>
                  <a:gd name="T6" fmla="*/ 31 w 82"/>
                  <a:gd name="T7" fmla="*/ 102 h 106"/>
                  <a:gd name="T8" fmla="*/ 35 w 82"/>
                  <a:gd name="T9" fmla="*/ 102 h 106"/>
                  <a:gd name="T10" fmla="*/ 39 w 82"/>
                  <a:gd name="T11" fmla="*/ 106 h 106"/>
                  <a:gd name="T12" fmla="*/ 43 w 82"/>
                  <a:gd name="T13" fmla="*/ 106 h 106"/>
                  <a:gd name="T14" fmla="*/ 43 w 82"/>
                  <a:gd name="T15" fmla="*/ 106 h 106"/>
                  <a:gd name="T16" fmla="*/ 0 w 82"/>
                  <a:gd name="T17" fmla="*/ 106 h 106"/>
                  <a:gd name="T18" fmla="*/ 0 w 82"/>
                  <a:gd name="T19" fmla="*/ 106 h 106"/>
                  <a:gd name="T20" fmla="*/ 4 w 82"/>
                  <a:gd name="T21" fmla="*/ 106 h 106"/>
                  <a:gd name="T22" fmla="*/ 12 w 82"/>
                  <a:gd name="T23" fmla="*/ 102 h 106"/>
                  <a:gd name="T24" fmla="*/ 16 w 82"/>
                  <a:gd name="T25" fmla="*/ 98 h 106"/>
                  <a:gd name="T26" fmla="*/ 16 w 82"/>
                  <a:gd name="T27" fmla="*/ 94 h 106"/>
                  <a:gd name="T28" fmla="*/ 16 w 82"/>
                  <a:gd name="T29" fmla="*/ 86 h 106"/>
                  <a:gd name="T30" fmla="*/ 16 w 82"/>
                  <a:gd name="T31" fmla="*/ 20 h 106"/>
                  <a:gd name="T32" fmla="*/ 16 w 82"/>
                  <a:gd name="T33" fmla="*/ 12 h 106"/>
                  <a:gd name="T34" fmla="*/ 12 w 82"/>
                  <a:gd name="T35" fmla="*/ 8 h 106"/>
                  <a:gd name="T36" fmla="*/ 8 w 82"/>
                  <a:gd name="T37" fmla="*/ 4 h 106"/>
                  <a:gd name="T38" fmla="*/ 4 w 82"/>
                  <a:gd name="T39" fmla="*/ 4 h 106"/>
                  <a:gd name="T40" fmla="*/ 0 w 82"/>
                  <a:gd name="T41" fmla="*/ 4 h 106"/>
                  <a:gd name="T42" fmla="*/ 0 w 82"/>
                  <a:gd name="T43" fmla="*/ 0 h 106"/>
                  <a:gd name="T44" fmla="*/ 39 w 82"/>
                  <a:gd name="T45" fmla="*/ 0 h 106"/>
                  <a:gd name="T46" fmla="*/ 51 w 82"/>
                  <a:gd name="T47" fmla="*/ 4 h 106"/>
                  <a:gd name="T48" fmla="*/ 63 w 82"/>
                  <a:gd name="T49" fmla="*/ 4 h 106"/>
                  <a:gd name="T50" fmla="*/ 71 w 82"/>
                  <a:gd name="T51" fmla="*/ 8 h 106"/>
                  <a:gd name="T52" fmla="*/ 74 w 82"/>
                  <a:gd name="T53" fmla="*/ 16 h 106"/>
                  <a:gd name="T54" fmla="*/ 78 w 82"/>
                  <a:gd name="T55" fmla="*/ 20 h 106"/>
                  <a:gd name="T56" fmla="*/ 82 w 82"/>
                  <a:gd name="T57" fmla="*/ 32 h 106"/>
                  <a:gd name="T58" fmla="*/ 78 w 82"/>
                  <a:gd name="T59" fmla="*/ 43 h 106"/>
                  <a:gd name="T60" fmla="*/ 71 w 82"/>
                  <a:gd name="T61" fmla="*/ 51 h 106"/>
                  <a:gd name="T62" fmla="*/ 63 w 82"/>
                  <a:gd name="T63" fmla="*/ 55 h 106"/>
                  <a:gd name="T64" fmla="*/ 47 w 82"/>
                  <a:gd name="T65" fmla="*/ 59 h 106"/>
                  <a:gd name="T66" fmla="*/ 43 w 82"/>
                  <a:gd name="T67" fmla="*/ 59 h 106"/>
                  <a:gd name="T68" fmla="*/ 39 w 82"/>
                  <a:gd name="T69" fmla="*/ 59 h 106"/>
                  <a:gd name="T70" fmla="*/ 35 w 82"/>
                  <a:gd name="T71" fmla="*/ 59 h 106"/>
                  <a:gd name="T72" fmla="*/ 31 w 82"/>
                  <a:gd name="T73" fmla="*/ 55 h 106"/>
                  <a:gd name="T74" fmla="*/ 31 w 82"/>
                  <a:gd name="T75" fmla="*/ 51 h 106"/>
                  <a:gd name="T76" fmla="*/ 35 w 82"/>
                  <a:gd name="T77" fmla="*/ 51 h 106"/>
                  <a:gd name="T78" fmla="*/ 39 w 82"/>
                  <a:gd name="T79" fmla="*/ 55 h 106"/>
                  <a:gd name="T80" fmla="*/ 39 w 82"/>
                  <a:gd name="T81" fmla="*/ 55 h 106"/>
                  <a:gd name="T82" fmla="*/ 43 w 82"/>
                  <a:gd name="T83" fmla="*/ 55 h 106"/>
                  <a:gd name="T84" fmla="*/ 51 w 82"/>
                  <a:gd name="T85" fmla="*/ 51 h 106"/>
                  <a:gd name="T86" fmla="*/ 59 w 82"/>
                  <a:gd name="T87" fmla="*/ 47 h 106"/>
                  <a:gd name="T88" fmla="*/ 63 w 82"/>
                  <a:gd name="T89" fmla="*/ 39 h 106"/>
                  <a:gd name="T90" fmla="*/ 63 w 82"/>
                  <a:gd name="T91" fmla="*/ 32 h 106"/>
                  <a:gd name="T92" fmla="*/ 63 w 82"/>
                  <a:gd name="T93" fmla="*/ 24 h 106"/>
                  <a:gd name="T94" fmla="*/ 59 w 82"/>
                  <a:gd name="T95" fmla="*/ 20 h 106"/>
                  <a:gd name="T96" fmla="*/ 55 w 82"/>
                  <a:gd name="T97" fmla="*/ 12 h 106"/>
                  <a:gd name="T98" fmla="*/ 51 w 82"/>
                  <a:gd name="T99" fmla="*/ 8 h 106"/>
                  <a:gd name="T100" fmla="*/ 47 w 82"/>
                  <a:gd name="T101" fmla="*/ 8 h 106"/>
                  <a:gd name="T102" fmla="*/ 39 w 82"/>
                  <a:gd name="T103" fmla="*/ 8 h 106"/>
                  <a:gd name="T104" fmla="*/ 35 w 82"/>
                  <a:gd name="T105" fmla="*/ 8 h 106"/>
                  <a:gd name="T106" fmla="*/ 31 w 82"/>
                  <a:gd name="T107" fmla="*/ 8 h 106"/>
                  <a:gd name="T108" fmla="*/ 31 w 82"/>
                  <a:gd name="T109" fmla="*/ 51 h 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106"/>
                  <a:gd name="T167" fmla="*/ 82 w 82"/>
                  <a:gd name="T168" fmla="*/ 106 h 1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106">
                    <a:moveTo>
                      <a:pt x="31" y="55"/>
                    </a:moveTo>
                    <a:lnTo>
                      <a:pt x="31" y="86"/>
                    </a:lnTo>
                    <a:lnTo>
                      <a:pt x="31" y="98"/>
                    </a:lnTo>
                    <a:lnTo>
                      <a:pt x="31" y="102"/>
                    </a:lnTo>
                    <a:lnTo>
                      <a:pt x="35" y="102"/>
                    </a:lnTo>
                    <a:lnTo>
                      <a:pt x="39" y="106"/>
                    </a:lnTo>
                    <a:lnTo>
                      <a:pt x="43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12" y="102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16" y="8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8" y="20"/>
                    </a:lnTo>
                    <a:lnTo>
                      <a:pt x="82" y="32"/>
                    </a:lnTo>
                    <a:lnTo>
                      <a:pt x="78" y="43"/>
                    </a:lnTo>
                    <a:lnTo>
                      <a:pt x="71" y="51"/>
                    </a:lnTo>
                    <a:lnTo>
                      <a:pt x="63" y="55"/>
                    </a:lnTo>
                    <a:lnTo>
                      <a:pt x="47" y="59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5" y="59"/>
                    </a:lnTo>
                    <a:lnTo>
                      <a:pt x="31" y="55"/>
                    </a:lnTo>
                    <a:close/>
                    <a:moveTo>
                      <a:pt x="31" y="51"/>
                    </a:moveTo>
                    <a:lnTo>
                      <a:pt x="35" y="51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51" y="51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9" y="20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2" name="Line 33"/>
              <p:cNvSpPr>
                <a:spLocks noChangeShapeType="1"/>
              </p:cNvSpPr>
              <p:nvPr/>
            </p:nvSpPr>
            <p:spPr bwMode="auto">
              <a:xfrm flipH="1">
                <a:off x="1965325" y="2693605"/>
                <a:ext cx="584200" cy="323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3" name="Line 34"/>
              <p:cNvSpPr>
                <a:spLocks noChangeShapeType="1"/>
              </p:cNvSpPr>
              <p:nvPr/>
            </p:nvSpPr>
            <p:spPr bwMode="auto">
              <a:xfrm>
                <a:off x="2549525" y="2693605"/>
                <a:ext cx="585788" cy="323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4144" name="Line 35"/>
            <p:cNvSpPr>
              <a:spLocks noChangeShapeType="1"/>
            </p:cNvSpPr>
            <p:nvPr/>
          </p:nvSpPr>
          <p:spPr bwMode="auto">
            <a:xfrm flipH="1">
              <a:off x="687784" y="3778025"/>
              <a:ext cx="504825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5" name="Line 36"/>
            <p:cNvSpPr>
              <a:spLocks noChangeShapeType="1"/>
            </p:cNvSpPr>
            <p:nvPr/>
          </p:nvSpPr>
          <p:spPr bwMode="auto">
            <a:xfrm>
              <a:off x="1192609" y="3778025"/>
              <a:ext cx="504825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6" name="Line 37"/>
            <p:cNvSpPr>
              <a:spLocks noChangeShapeType="1"/>
            </p:cNvSpPr>
            <p:nvPr/>
          </p:nvSpPr>
          <p:spPr bwMode="auto">
            <a:xfrm flipH="1">
              <a:off x="252809" y="4370162"/>
              <a:ext cx="434975" cy="33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7" name="Line 38"/>
            <p:cNvSpPr>
              <a:spLocks noChangeShapeType="1"/>
            </p:cNvSpPr>
            <p:nvPr/>
          </p:nvSpPr>
          <p:spPr bwMode="auto">
            <a:xfrm>
              <a:off x="687784" y="4370162"/>
              <a:ext cx="504825" cy="33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8" name="Line 39"/>
            <p:cNvSpPr>
              <a:spLocks noChangeShapeType="1"/>
            </p:cNvSpPr>
            <p:nvPr/>
          </p:nvSpPr>
          <p:spPr bwMode="auto">
            <a:xfrm flipH="1">
              <a:off x="2281634" y="3778025"/>
              <a:ext cx="585788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9" name="Line 40"/>
            <p:cNvSpPr>
              <a:spLocks noChangeShapeType="1"/>
            </p:cNvSpPr>
            <p:nvPr/>
          </p:nvSpPr>
          <p:spPr bwMode="auto">
            <a:xfrm>
              <a:off x="2867422" y="3778025"/>
              <a:ext cx="411163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0" name="Line 41"/>
            <p:cNvSpPr>
              <a:spLocks noChangeShapeType="1"/>
            </p:cNvSpPr>
            <p:nvPr/>
          </p:nvSpPr>
          <p:spPr bwMode="auto">
            <a:xfrm>
              <a:off x="2287984" y="4370162"/>
              <a:ext cx="1588" cy="33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1" name="Line 42"/>
            <p:cNvSpPr>
              <a:spLocks noChangeShapeType="1"/>
            </p:cNvSpPr>
            <p:nvPr/>
          </p:nvSpPr>
          <p:spPr bwMode="auto">
            <a:xfrm>
              <a:off x="2038747" y="3473225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4051" name="Freeform 96"/>
          <p:cNvSpPr>
            <a:spLocks/>
          </p:cNvSpPr>
          <p:nvPr/>
        </p:nvSpPr>
        <p:spPr bwMode="auto">
          <a:xfrm>
            <a:off x="7880350" y="3536567"/>
            <a:ext cx="111125" cy="174625"/>
          </a:xfrm>
          <a:custGeom>
            <a:avLst/>
            <a:gdLst>
              <a:gd name="T0" fmla="*/ 63 w 70"/>
              <a:gd name="T1" fmla="*/ 36 h 110"/>
              <a:gd name="T2" fmla="*/ 59 w 70"/>
              <a:gd name="T3" fmla="*/ 28 h 110"/>
              <a:gd name="T4" fmla="*/ 51 w 70"/>
              <a:gd name="T5" fmla="*/ 12 h 110"/>
              <a:gd name="T6" fmla="*/ 39 w 70"/>
              <a:gd name="T7" fmla="*/ 8 h 110"/>
              <a:gd name="T8" fmla="*/ 23 w 70"/>
              <a:gd name="T9" fmla="*/ 8 h 110"/>
              <a:gd name="T10" fmla="*/ 15 w 70"/>
              <a:gd name="T11" fmla="*/ 16 h 110"/>
              <a:gd name="T12" fmla="*/ 15 w 70"/>
              <a:gd name="T13" fmla="*/ 28 h 110"/>
              <a:gd name="T14" fmla="*/ 23 w 70"/>
              <a:gd name="T15" fmla="*/ 36 h 110"/>
              <a:gd name="T16" fmla="*/ 39 w 70"/>
              <a:gd name="T17" fmla="*/ 47 h 110"/>
              <a:gd name="T18" fmla="*/ 59 w 70"/>
              <a:gd name="T19" fmla="*/ 59 h 110"/>
              <a:gd name="T20" fmla="*/ 66 w 70"/>
              <a:gd name="T21" fmla="*/ 67 h 110"/>
              <a:gd name="T22" fmla="*/ 70 w 70"/>
              <a:gd name="T23" fmla="*/ 79 h 110"/>
              <a:gd name="T24" fmla="*/ 59 w 70"/>
              <a:gd name="T25" fmla="*/ 98 h 110"/>
              <a:gd name="T26" fmla="*/ 35 w 70"/>
              <a:gd name="T27" fmla="*/ 110 h 110"/>
              <a:gd name="T28" fmla="*/ 27 w 70"/>
              <a:gd name="T29" fmla="*/ 106 h 110"/>
              <a:gd name="T30" fmla="*/ 19 w 70"/>
              <a:gd name="T31" fmla="*/ 106 h 110"/>
              <a:gd name="T32" fmla="*/ 8 w 70"/>
              <a:gd name="T33" fmla="*/ 102 h 110"/>
              <a:gd name="T34" fmla="*/ 8 w 70"/>
              <a:gd name="T35" fmla="*/ 102 h 110"/>
              <a:gd name="T36" fmla="*/ 4 w 70"/>
              <a:gd name="T37" fmla="*/ 110 h 110"/>
              <a:gd name="T38" fmla="*/ 4 w 70"/>
              <a:gd name="T39" fmla="*/ 71 h 110"/>
              <a:gd name="T40" fmla="*/ 8 w 70"/>
              <a:gd name="T41" fmla="*/ 83 h 110"/>
              <a:gd name="T42" fmla="*/ 15 w 70"/>
              <a:gd name="T43" fmla="*/ 94 h 110"/>
              <a:gd name="T44" fmla="*/ 27 w 70"/>
              <a:gd name="T45" fmla="*/ 102 h 110"/>
              <a:gd name="T46" fmla="*/ 43 w 70"/>
              <a:gd name="T47" fmla="*/ 102 h 110"/>
              <a:gd name="T48" fmla="*/ 55 w 70"/>
              <a:gd name="T49" fmla="*/ 94 h 110"/>
              <a:gd name="T50" fmla="*/ 55 w 70"/>
              <a:gd name="T51" fmla="*/ 83 h 110"/>
              <a:gd name="T52" fmla="*/ 51 w 70"/>
              <a:gd name="T53" fmla="*/ 75 h 110"/>
              <a:gd name="T54" fmla="*/ 43 w 70"/>
              <a:gd name="T55" fmla="*/ 67 h 110"/>
              <a:gd name="T56" fmla="*/ 19 w 70"/>
              <a:gd name="T57" fmla="*/ 55 h 110"/>
              <a:gd name="T58" fmla="*/ 8 w 70"/>
              <a:gd name="T59" fmla="*/ 43 h 110"/>
              <a:gd name="T60" fmla="*/ 0 w 70"/>
              <a:gd name="T61" fmla="*/ 36 h 110"/>
              <a:gd name="T62" fmla="*/ 4 w 70"/>
              <a:gd name="T63" fmla="*/ 16 h 110"/>
              <a:gd name="T64" fmla="*/ 19 w 70"/>
              <a:gd name="T65" fmla="*/ 4 h 110"/>
              <a:gd name="T66" fmla="*/ 39 w 70"/>
              <a:gd name="T67" fmla="*/ 0 h 110"/>
              <a:gd name="T68" fmla="*/ 55 w 70"/>
              <a:gd name="T69" fmla="*/ 8 h 110"/>
              <a:gd name="T70" fmla="*/ 59 w 70"/>
              <a:gd name="T71" fmla="*/ 8 h 110"/>
              <a:gd name="T72" fmla="*/ 59 w 70"/>
              <a:gd name="T73" fmla="*/ 4 h 110"/>
              <a:gd name="T74" fmla="*/ 63 w 70"/>
              <a:gd name="T75" fmla="*/ 0 h 1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"/>
              <a:gd name="T115" fmla="*/ 0 h 110"/>
              <a:gd name="T116" fmla="*/ 70 w 70"/>
              <a:gd name="T117" fmla="*/ 110 h 1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" h="110">
                <a:moveTo>
                  <a:pt x="63" y="0"/>
                </a:moveTo>
                <a:lnTo>
                  <a:pt x="63" y="36"/>
                </a:lnTo>
                <a:lnTo>
                  <a:pt x="59" y="28"/>
                </a:lnTo>
                <a:lnTo>
                  <a:pt x="55" y="20"/>
                </a:lnTo>
                <a:lnTo>
                  <a:pt x="51" y="12"/>
                </a:lnTo>
                <a:lnTo>
                  <a:pt x="47" y="8"/>
                </a:lnTo>
                <a:lnTo>
                  <a:pt x="39" y="8"/>
                </a:lnTo>
                <a:lnTo>
                  <a:pt x="31" y="4"/>
                </a:lnTo>
                <a:lnTo>
                  <a:pt x="23" y="8"/>
                </a:lnTo>
                <a:lnTo>
                  <a:pt x="19" y="12"/>
                </a:lnTo>
                <a:lnTo>
                  <a:pt x="15" y="16"/>
                </a:lnTo>
                <a:lnTo>
                  <a:pt x="15" y="20"/>
                </a:lnTo>
                <a:lnTo>
                  <a:pt x="15" y="28"/>
                </a:lnTo>
                <a:lnTo>
                  <a:pt x="15" y="32"/>
                </a:lnTo>
                <a:lnTo>
                  <a:pt x="23" y="36"/>
                </a:lnTo>
                <a:lnTo>
                  <a:pt x="27" y="39"/>
                </a:lnTo>
                <a:lnTo>
                  <a:pt x="39" y="47"/>
                </a:lnTo>
                <a:lnTo>
                  <a:pt x="51" y="51"/>
                </a:lnTo>
                <a:lnTo>
                  <a:pt x="59" y="59"/>
                </a:lnTo>
                <a:lnTo>
                  <a:pt x="63" y="63"/>
                </a:lnTo>
                <a:lnTo>
                  <a:pt x="66" y="67"/>
                </a:lnTo>
                <a:lnTo>
                  <a:pt x="70" y="75"/>
                </a:lnTo>
                <a:lnTo>
                  <a:pt x="70" y="79"/>
                </a:lnTo>
                <a:lnTo>
                  <a:pt x="66" y="90"/>
                </a:lnTo>
                <a:lnTo>
                  <a:pt x="59" y="98"/>
                </a:lnTo>
                <a:lnTo>
                  <a:pt x="51" y="106"/>
                </a:lnTo>
                <a:lnTo>
                  <a:pt x="35" y="110"/>
                </a:lnTo>
                <a:lnTo>
                  <a:pt x="31" y="110"/>
                </a:lnTo>
                <a:lnTo>
                  <a:pt x="27" y="106"/>
                </a:lnTo>
                <a:lnTo>
                  <a:pt x="23" y="106"/>
                </a:lnTo>
                <a:lnTo>
                  <a:pt x="19" y="106"/>
                </a:lnTo>
                <a:lnTo>
                  <a:pt x="12" y="102"/>
                </a:lnTo>
                <a:lnTo>
                  <a:pt x="8" y="102"/>
                </a:lnTo>
                <a:lnTo>
                  <a:pt x="4" y="106"/>
                </a:lnTo>
                <a:lnTo>
                  <a:pt x="4" y="110"/>
                </a:lnTo>
                <a:lnTo>
                  <a:pt x="4" y="71"/>
                </a:lnTo>
                <a:lnTo>
                  <a:pt x="8" y="83"/>
                </a:lnTo>
                <a:lnTo>
                  <a:pt x="8" y="90"/>
                </a:lnTo>
                <a:lnTo>
                  <a:pt x="15" y="94"/>
                </a:lnTo>
                <a:lnTo>
                  <a:pt x="19" y="98"/>
                </a:lnTo>
                <a:lnTo>
                  <a:pt x="27" y="102"/>
                </a:lnTo>
                <a:lnTo>
                  <a:pt x="35" y="102"/>
                </a:lnTo>
                <a:lnTo>
                  <a:pt x="43" y="102"/>
                </a:lnTo>
                <a:lnTo>
                  <a:pt x="51" y="98"/>
                </a:lnTo>
                <a:lnTo>
                  <a:pt x="55" y="94"/>
                </a:lnTo>
                <a:lnTo>
                  <a:pt x="55" y="86"/>
                </a:lnTo>
                <a:lnTo>
                  <a:pt x="55" y="83"/>
                </a:lnTo>
                <a:lnTo>
                  <a:pt x="55" y="79"/>
                </a:lnTo>
                <a:lnTo>
                  <a:pt x="51" y="75"/>
                </a:lnTo>
                <a:lnTo>
                  <a:pt x="47" y="71"/>
                </a:lnTo>
                <a:lnTo>
                  <a:pt x="43" y="67"/>
                </a:lnTo>
                <a:lnTo>
                  <a:pt x="31" y="63"/>
                </a:lnTo>
                <a:lnTo>
                  <a:pt x="19" y="55"/>
                </a:lnTo>
                <a:lnTo>
                  <a:pt x="12" y="51"/>
                </a:lnTo>
                <a:lnTo>
                  <a:pt x="8" y="43"/>
                </a:lnTo>
                <a:lnTo>
                  <a:pt x="4" y="39"/>
                </a:lnTo>
                <a:lnTo>
                  <a:pt x="0" y="36"/>
                </a:lnTo>
                <a:lnTo>
                  <a:pt x="0" y="28"/>
                </a:lnTo>
                <a:lnTo>
                  <a:pt x="4" y="16"/>
                </a:lnTo>
                <a:lnTo>
                  <a:pt x="8" y="8"/>
                </a:lnTo>
                <a:lnTo>
                  <a:pt x="19" y="4"/>
                </a:lnTo>
                <a:lnTo>
                  <a:pt x="31" y="0"/>
                </a:lnTo>
                <a:lnTo>
                  <a:pt x="39" y="0"/>
                </a:lnTo>
                <a:lnTo>
                  <a:pt x="51" y="4"/>
                </a:lnTo>
                <a:lnTo>
                  <a:pt x="55" y="8"/>
                </a:lnTo>
                <a:lnTo>
                  <a:pt x="59" y="8"/>
                </a:lnTo>
                <a:lnTo>
                  <a:pt x="59" y="4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2" name="Freeform 97"/>
          <p:cNvSpPr>
            <a:spLocks/>
          </p:cNvSpPr>
          <p:nvPr/>
        </p:nvSpPr>
        <p:spPr bwMode="auto">
          <a:xfrm>
            <a:off x="8704262" y="3536567"/>
            <a:ext cx="112712" cy="174625"/>
          </a:xfrm>
          <a:custGeom>
            <a:avLst/>
            <a:gdLst>
              <a:gd name="T0" fmla="*/ 63 w 71"/>
              <a:gd name="T1" fmla="*/ 36 h 110"/>
              <a:gd name="T2" fmla="*/ 59 w 71"/>
              <a:gd name="T3" fmla="*/ 28 h 110"/>
              <a:gd name="T4" fmla="*/ 51 w 71"/>
              <a:gd name="T5" fmla="*/ 12 h 110"/>
              <a:gd name="T6" fmla="*/ 40 w 71"/>
              <a:gd name="T7" fmla="*/ 8 h 110"/>
              <a:gd name="T8" fmla="*/ 24 w 71"/>
              <a:gd name="T9" fmla="*/ 8 h 110"/>
              <a:gd name="T10" fmla="*/ 16 w 71"/>
              <a:gd name="T11" fmla="*/ 16 h 110"/>
              <a:gd name="T12" fmla="*/ 16 w 71"/>
              <a:gd name="T13" fmla="*/ 28 h 110"/>
              <a:gd name="T14" fmla="*/ 20 w 71"/>
              <a:gd name="T15" fmla="*/ 36 h 110"/>
              <a:gd name="T16" fmla="*/ 40 w 71"/>
              <a:gd name="T17" fmla="*/ 47 h 110"/>
              <a:gd name="T18" fmla="*/ 59 w 71"/>
              <a:gd name="T19" fmla="*/ 59 h 110"/>
              <a:gd name="T20" fmla="*/ 67 w 71"/>
              <a:gd name="T21" fmla="*/ 67 h 110"/>
              <a:gd name="T22" fmla="*/ 71 w 71"/>
              <a:gd name="T23" fmla="*/ 79 h 110"/>
              <a:gd name="T24" fmla="*/ 59 w 71"/>
              <a:gd name="T25" fmla="*/ 98 h 110"/>
              <a:gd name="T26" fmla="*/ 36 w 71"/>
              <a:gd name="T27" fmla="*/ 110 h 110"/>
              <a:gd name="T28" fmla="*/ 28 w 71"/>
              <a:gd name="T29" fmla="*/ 106 h 110"/>
              <a:gd name="T30" fmla="*/ 20 w 71"/>
              <a:gd name="T31" fmla="*/ 106 h 110"/>
              <a:gd name="T32" fmla="*/ 8 w 71"/>
              <a:gd name="T33" fmla="*/ 102 h 110"/>
              <a:gd name="T34" fmla="*/ 4 w 71"/>
              <a:gd name="T35" fmla="*/ 102 h 110"/>
              <a:gd name="T36" fmla="*/ 4 w 71"/>
              <a:gd name="T37" fmla="*/ 110 h 110"/>
              <a:gd name="T38" fmla="*/ 4 w 71"/>
              <a:gd name="T39" fmla="*/ 71 h 110"/>
              <a:gd name="T40" fmla="*/ 8 w 71"/>
              <a:gd name="T41" fmla="*/ 83 h 110"/>
              <a:gd name="T42" fmla="*/ 16 w 71"/>
              <a:gd name="T43" fmla="*/ 94 h 110"/>
              <a:gd name="T44" fmla="*/ 28 w 71"/>
              <a:gd name="T45" fmla="*/ 102 h 110"/>
              <a:gd name="T46" fmla="*/ 44 w 71"/>
              <a:gd name="T47" fmla="*/ 102 h 110"/>
              <a:gd name="T48" fmla="*/ 55 w 71"/>
              <a:gd name="T49" fmla="*/ 94 h 110"/>
              <a:gd name="T50" fmla="*/ 55 w 71"/>
              <a:gd name="T51" fmla="*/ 83 h 110"/>
              <a:gd name="T52" fmla="*/ 51 w 71"/>
              <a:gd name="T53" fmla="*/ 75 h 110"/>
              <a:gd name="T54" fmla="*/ 44 w 71"/>
              <a:gd name="T55" fmla="*/ 67 h 110"/>
              <a:gd name="T56" fmla="*/ 20 w 71"/>
              <a:gd name="T57" fmla="*/ 55 h 110"/>
              <a:gd name="T58" fmla="*/ 8 w 71"/>
              <a:gd name="T59" fmla="*/ 43 h 110"/>
              <a:gd name="T60" fmla="*/ 0 w 71"/>
              <a:gd name="T61" fmla="*/ 36 h 110"/>
              <a:gd name="T62" fmla="*/ 4 w 71"/>
              <a:gd name="T63" fmla="*/ 16 h 110"/>
              <a:gd name="T64" fmla="*/ 20 w 71"/>
              <a:gd name="T65" fmla="*/ 4 h 110"/>
              <a:gd name="T66" fmla="*/ 40 w 71"/>
              <a:gd name="T67" fmla="*/ 0 h 110"/>
              <a:gd name="T68" fmla="*/ 55 w 71"/>
              <a:gd name="T69" fmla="*/ 8 h 110"/>
              <a:gd name="T70" fmla="*/ 59 w 71"/>
              <a:gd name="T71" fmla="*/ 8 h 110"/>
              <a:gd name="T72" fmla="*/ 59 w 71"/>
              <a:gd name="T73" fmla="*/ 4 h 110"/>
              <a:gd name="T74" fmla="*/ 63 w 71"/>
              <a:gd name="T75" fmla="*/ 0 h 1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"/>
              <a:gd name="T115" fmla="*/ 0 h 110"/>
              <a:gd name="T116" fmla="*/ 71 w 71"/>
              <a:gd name="T117" fmla="*/ 110 h 1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" h="110">
                <a:moveTo>
                  <a:pt x="63" y="0"/>
                </a:moveTo>
                <a:lnTo>
                  <a:pt x="63" y="36"/>
                </a:lnTo>
                <a:lnTo>
                  <a:pt x="59" y="28"/>
                </a:lnTo>
                <a:lnTo>
                  <a:pt x="55" y="20"/>
                </a:lnTo>
                <a:lnTo>
                  <a:pt x="51" y="12"/>
                </a:lnTo>
                <a:lnTo>
                  <a:pt x="48" y="8"/>
                </a:lnTo>
                <a:lnTo>
                  <a:pt x="40" y="8"/>
                </a:lnTo>
                <a:lnTo>
                  <a:pt x="32" y="4"/>
                </a:lnTo>
                <a:lnTo>
                  <a:pt x="24" y="8"/>
                </a:lnTo>
                <a:lnTo>
                  <a:pt x="20" y="12"/>
                </a:lnTo>
                <a:lnTo>
                  <a:pt x="16" y="16"/>
                </a:lnTo>
                <a:lnTo>
                  <a:pt x="16" y="20"/>
                </a:lnTo>
                <a:lnTo>
                  <a:pt x="16" y="28"/>
                </a:lnTo>
                <a:lnTo>
                  <a:pt x="16" y="32"/>
                </a:lnTo>
                <a:lnTo>
                  <a:pt x="20" y="36"/>
                </a:lnTo>
                <a:lnTo>
                  <a:pt x="28" y="39"/>
                </a:lnTo>
                <a:lnTo>
                  <a:pt x="40" y="47"/>
                </a:lnTo>
                <a:lnTo>
                  <a:pt x="51" y="51"/>
                </a:lnTo>
                <a:lnTo>
                  <a:pt x="59" y="59"/>
                </a:lnTo>
                <a:lnTo>
                  <a:pt x="63" y="63"/>
                </a:lnTo>
                <a:lnTo>
                  <a:pt x="67" y="67"/>
                </a:lnTo>
                <a:lnTo>
                  <a:pt x="71" y="75"/>
                </a:lnTo>
                <a:lnTo>
                  <a:pt x="71" y="79"/>
                </a:lnTo>
                <a:lnTo>
                  <a:pt x="67" y="90"/>
                </a:lnTo>
                <a:lnTo>
                  <a:pt x="59" y="98"/>
                </a:lnTo>
                <a:lnTo>
                  <a:pt x="51" y="106"/>
                </a:lnTo>
                <a:lnTo>
                  <a:pt x="36" y="110"/>
                </a:lnTo>
                <a:lnTo>
                  <a:pt x="32" y="110"/>
                </a:lnTo>
                <a:lnTo>
                  <a:pt x="28" y="106"/>
                </a:lnTo>
                <a:lnTo>
                  <a:pt x="24" y="106"/>
                </a:lnTo>
                <a:lnTo>
                  <a:pt x="20" y="106"/>
                </a:lnTo>
                <a:lnTo>
                  <a:pt x="12" y="102"/>
                </a:lnTo>
                <a:lnTo>
                  <a:pt x="8" y="102"/>
                </a:lnTo>
                <a:lnTo>
                  <a:pt x="4" y="102"/>
                </a:lnTo>
                <a:lnTo>
                  <a:pt x="4" y="106"/>
                </a:lnTo>
                <a:lnTo>
                  <a:pt x="4" y="110"/>
                </a:lnTo>
                <a:lnTo>
                  <a:pt x="4" y="71"/>
                </a:lnTo>
                <a:lnTo>
                  <a:pt x="8" y="83"/>
                </a:lnTo>
                <a:lnTo>
                  <a:pt x="8" y="90"/>
                </a:lnTo>
                <a:lnTo>
                  <a:pt x="16" y="94"/>
                </a:lnTo>
                <a:lnTo>
                  <a:pt x="20" y="98"/>
                </a:lnTo>
                <a:lnTo>
                  <a:pt x="28" y="102"/>
                </a:lnTo>
                <a:lnTo>
                  <a:pt x="36" y="102"/>
                </a:lnTo>
                <a:lnTo>
                  <a:pt x="44" y="102"/>
                </a:lnTo>
                <a:lnTo>
                  <a:pt x="51" y="98"/>
                </a:lnTo>
                <a:lnTo>
                  <a:pt x="55" y="94"/>
                </a:lnTo>
                <a:lnTo>
                  <a:pt x="55" y="86"/>
                </a:lnTo>
                <a:lnTo>
                  <a:pt x="55" y="83"/>
                </a:lnTo>
                <a:lnTo>
                  <a:pt x="55" y="79"/>
                </a:lnTo>
                <a:lnTo>
                  <a:pt x="51" y="75"/>
                </a:lnTo>
                <a:lnTo>
                  <a:pt x="48" y="71"/>
                </a:lnTo>
                <a:lnTo>
                  <a:pt x="44" y="67"/>
                </a:lnTo>
                <a:lnTo>
                  <a:pt x="32" y="63"/>
                </a:lnTo>
                <a:lnTo>
                  <a:pt x="20" y="55"/>
                </a:lnTo>
                <a:lnTo>
                  <a:pt x="12" y="51"/>
                </a:lnTo>
                <a:lnTo>
                  <a:pt x="8" y="43"/>
                </a:lnTo>
                <a:lnTo>
                  <a:pt x="4" y="39"/>
                </a:lnTo>
                <a:lnTo>
                  <a:pt x="0" y="36"/>
                </a:lnTo>
                <a:lnTo>
                  <a:pt x="0" y="28"/>
                </a:lnTo>
                <a:lnTo>
                  <a:pt x="4" y="16"/>
                </a:lnTo>
                <a:lnTo>
                  <a:pt x="8" y="8"/>
                </a:lnTo>
                <a:lnTo>
                  <a:pt x="20" y="4"/>
                </a:lnTo>
                <a:lnTo>
                  <a:pt x="32" y="0"/>
                </a:lnTo>
                <a:lnTo>
                  <a:pt x="40" y="0"/>
                </a:lnTo>
                <a:lnTo>
                  <a:pt x="51" y="4"/>
                </a:lnTo>
                <a:lnTo>
                  <a:pt x="55" y="8"/>
                </a:lnTo>
                <a:lnTo>
                  <a:pt x="59" y="8"/>
                </a:lnTo>
                <a:lnTo>
                  <a:pt x="59" y="4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3" name="Freeform 98"/>
          <p:cNvSpPr>
            <a:spLocks/>
          </p:cNvSpPr>
          <p:nvPr/>
        </p:nvSpPr>
        <p:spPr bwMode="auto">
          <a:xfrm>
            <a:off x="7780337" y="4135054"/>
            <a:ext cx="174625" cy="168275"/>
          </a:xfrm>
          <a:custGeom>
            <a:avLst/>
            <a:gdLst>
              <a:gd name="T0" fmla="*/ 110 w 110"/>
              <a:gd name="T1" fmla="*/ 0 h 106"/>
              <a:gd name="T2" fmla="*/ 110 w 110"/>
              <a:gd name="T3" fmla="*/ 0 h 106"/>
              <a:gd name="T4" fmla="*/ 102 w 110"/>
              <a:gd name="T5" fmla="*/ 4 h 106"/>
              <a:gd name="T6" fmla="*/ 102 w 110"/>
              <a:gd name="T7" fmla="*/ 4 h 106"/>
              <a:gd name="T8" fmla="*/ 98 w 110"/>
              <a:gd name="T9" fmla="*/ 11 h 106"/>
              <a:gd name="T10" fmla="*/ 94 w 110"/>
              <a:gd name="T11" fmla="*/ 19 h 106"/>
              <a:gd name="T12" fmla="*/ 59 w 110"/>
              <a:gd name="T13" fmla="*/ 106 h 106"/>
              <a:gd name="T14" fmla="*/ 55 w 110"/>
              <a:gd name="T15" fmla="*/ 106 h 106"/>
              <a:gd name="T16" fmla="*/ 16 w 110"/>
              <a:gd name="T17" fmla="*/ 15 h 106"/>
              <a:gd name="T18" fmla="*/ 12 w 110"/>
              <a:gd name="T19" fmla="*/ 11 h 106"/>
              <a:gd name="T20" fmla="*/ 12 w 110"/>
              <a:gd name="T21" fmla="*/ 8 h 106"/>
              <a:gd name="T22" fmla="*/ 8 w 110"/>
              <a:gd name="T23" fmla="*/ 4 h 106"/>
              <a:gd name="T24" fmla="*/ 8 w 110"/>
              <a:gd name="T25" fmla="*/ 4 h 106"/>
              <a:gd name="T26" fmla="*/ 4 w 110"/>
              <a:gd name="T27" fmla="*/ 4 h 106"/>
              <a:gd name="T28" fmla="*/ 0 w 110"/>
              <a:gd name="T29" fmla="*/ 0 h 106"/>
              <a:gd name="T30" fmla="*/ 0 w 110"/>
              <a:gd name="T31" fmla="*/ 0 h 106"/>
              <a:gd name="T32" fmla="*/ 43 w 110"/>
              <a:gd name="T33" fmla="*/ 0 h 106"/>
              <a:gd name="T34" fmla="*/ 43 w 110"/>
              <a:gd name="T35" fmla="*/ 0 h 106"/>
              <a:gd name="T36" fmla="*/ 35 w 110"/>
              <a:gd name="T37" fmla="*/ 4 h 106"/>
              <a:gd name="T38" fmla="*/ 31 w 110"/>
              <a:gd name="T39" fmla="*/ 4 h 106"/>
              <a:gd name="T40" fmla="*/ 31 w 110"/>
              <a:gd name="T41" fmla="*/ 8 h 106"/>
              <a:gd name="T42" fmla="*/ 31 w 110"/>
              <a:gd name="T43" fmla="*/ 8 h 106"/>
              <a:gd name="T44" fmla="*/ 31 w 110"/>
              <a:gd name="T45" fmla="*/ 11 h 106"/>
              <a:gd name="T46" fmla="*/ 35 w 110"/>
              <a:gd name="T47" fmla="*/ 19 h 106"/>
              <a:gd name="T48" fmla="*/ 59 w 110"/>
              <a:gd name="T49" fmla="*/ 82 h 106"/>
              <a:gd name="T50" fmla="*/ 82 w 110"/>
              <a:gd name="T51" fmla="*/ 19 h 106"/>
              <a:gd name="T52" fmla="*/ 86 w 110"/>
              <a:gd name="T53" fmla="*/ 15 h 106"/>
              <a:gd name="T54" fmla="*/ 86 w 110"/>
              <a:gd name="T55" fmla="*/ 8 h 106"/>
              <a:gd name="T56" fmla="*/ 86 w 110"/>
              <a:gd name="T57" fmla="*/ 8 h 106"/>
              <a:gd name="T58" fmla="*/ 86 w 110"/>
              <a:gd name="T59" fmla="*/ 4 h 106"/>
              <a:gd name="T60" fmla="*/ 82 w 110"/>
              <a:gd name="T61" fmla="*/ 4 h 106"/>
              <a:gd name="T62" fmla="*/ 78 w 110"/>
              <a:gd name="T63" fmla="*/ 0 h 106"/>
              <a:gd name="T64" fmla="*/ 78 w 110"/>
              <a:gd name="T65" fmla="*/ 0 h 106"/>
              <a:gd name="T66" fmla="*/ 78 w 110"/>
              <a:gd name="T67" fmla="*/ 0 h 106"/>
              <a:gd name="T68" fmla="*/ 78 w 110"/>
              <a:gd name="T69" fmla="*/ 0 h 106"/>
              <a:gd name="T70" fmla="*/ 110 w 110"/>
              <a:gd name="T71" fmla="*/ 0 h 1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06"/>
              <a:gd name="T110" fmla="*/ 110 w 110"/>
              <a:gd name="T111" fmla="*/ 106 h 1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06">
                <a:moveTo>
                  <a:pt x="110" y="0"/>
                </a:moveTo>
                <a:lnTo>
                  <a:pt x="110" y="0"/>
                </a:lnTo>
                <a:lnTo>
                  <a:pt x="102" y="4"/>
                </a:lnTo>
                <a:lnTo>
                  <a:pt x="98" y="11"/>
                </a:lnTo>
                <a:lnTo>
                  <a:pt x="94" y="19"/>
                </a:lnTo>
                <a:lnTo>
                  <a:pt x="59" y="106"/>
                </a:lnTo>
                <a:lnTo>
                  <a:pt x="55" y="106"/>
                </a:lnTo>
                <a:lnTo>
                  <a:pt x="16" y="15"/>
                </a:lnTo>
                <a:lnTo>
                  <a:pt x="12" y="11"/>
                </a:lnTo>
                <a:lnTo>
                  <a:pt x="12" y="8"/>
                </a:lnTo>
                <a:lnTo>
                  <a:pt x="8" y="4"/>
                </a:lnTo>
                <a:lnTo>
                  <a:pt x="4" y="4"/>
                </a:lnTo>
                <a:lnTo>
                  <a:pt x="0" y="0"/>
                </a:lnTo>
                <a:lnTo>
                  <a:pt x="43" y="0"/>
                </a:lnTo>
                <a:lnTo>
                  <a:pt x="35" y="4"/>
                </a:lnTo>
                <a:lnTo>
                  <a:pt x="31" y="4"/>
                </a:lnTo>
                <a:lnTo>
                  <a:pt x="31" y="8"/>
                </a:lnTo>
                <a:lnTo>
                  <a:pt x="31" y="11"/>
                </a:lnTo>
                <a:lnTo>
                  <a:pt x="35" y="19"/>
                </a:lnTo>
                <a:lnTo>
                  <a:pt x="59" y="82"/>
                </a:lnTo>
                <a:lnTo>
                  <a:pt x="82" y="19"/>
                </a:lnTo>
                <a:lnTo>
                  <a:pt x="86" y="15"/>
                </a:lnTo>
                <a:lnTo>
                  <a:pt x="86" y="8"/>
                </a:lnTo>
                <a:lnTo>
                  <a:pt x="86" y="4"/>
                </a:lnTo>
                <a:lnTo>
                  <a:pt x="82" y="4"/>
                </a:lnTo>
                <a:lnTo>
                  <a:pt x="78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4" name="Freeform 99"/>
          <p:cNvSpPr>
            <a:spLocks noEditPoints="1"/>
          </p:cNvSpPr>
          <p:nvPr/>
        </p:nvSpPr>
        <p:spPr bwMode="auto">
          <a:xfrm>
            <a:off x="7961312" y="4135054"/>
            <a:ext cx="123825" cy="168275"/>
          </a:xfrm>
          <a:custGeom>
            <a:avLst/>
            <a:gdLst>
              <a:gd name="T0" fmla="*/ 27 w 78"/>
              <a:gd name="T1" fmla="*/ 55 h 106"/>
              <a:gd name="T2" fmla="*/ 27 w 78"/>
              <a:gd name="T3" fmla="*/ 86 h 106"/>
              <a:gd name="T4" fmla="*/ 27 w 78"/>
              <a:gd name="T5" fmla="*/ 94 h 106"/>
              <a:gd name="T6" fmla="*/ 31 w 78"/>
              <a:gd name="T7" fmla="*/ 98 h 106"/>
              <a:gd name="T8" fmla="*/ 31 w 78"/>
              <a:gd name="T9" fmla="*/ 102 h 106"/>
              <a:gd name="T10" fmla="*/ 39 w 78"/>
              <a:gd name="T11" fmla="*/ 102 h 106"/>
              <a:gd name="T12" fmla="*/ 43 w 78"/>
              <a:gd name="T13" fmla="*/ 102 h 106"/>
              <a:gd name="T14" fmla="*/ 43 w 78"/>
              <a:gd name="T15" fmla="*/ 106 h 106"/>
              <a:gd name="T16" fmla="*/ 0 w 78"/>
              <a:gd name="T17" fmla="*/ 106 h 106"/>
              <a:gd name="T18" fmla="*/ 0 w 78"/>
              <a:gd name="T19" fmla="*/ 102 h 106"/>
              <a:gd name="T20" fmla="*/ 4 w 78"/>
              <a:gd name="T21" fmla="*/ 102 h 106"/>
              <a:gd name="T22" fmla="*/ 8 w 78"/>
              <a:gd name="T23" fmla="*/ 102 h 106"/>
              <a:gd name="T24" fmla="*/ 12 w 78"/>
              <a:gd name="T25" fmla="*/ 98 h 106"/>
              <a:gd name="T26" fmla="*/ 12 w 78"/>
              <a:gd name="T27" fmla="*/ 94 h 106"/>
              <a:gd name="T28" fmla="*/ 12 w 78"/>
              <a:gd name="T29" fmla="*/ 86 h 106"/>
              <a:gd name="T30" fmla="*/ 12 w 78"/>
              <a:gd name="T31" fmla="*/ 19 h 106"/>
              <a:gd name="T32" fmla="*/ 12 w 78"/>
              <a:gd name="T33" fmla="*/ 8 h 106"/>
              <a:gd name="T34" fmla="*/ 12 w 78"/>
              <a:gd name="T35" fmla="*/ 4 h 106"/>
              <a:gd name="T36" fmla="*/ 8 w 78"/>
              <a:gd name="T37" fmla="*/ 4 h 106"/>
              <a:gd name="T38" fmla="*/ 4 w 78"/>
              <a:gd name="T39" fmla="*/ 0 h 106"/>
              <a:gd name="T40" fmla="*/ 0 w 78"/>
              <a:gd name="T41" fmla="*/ 0 h 106"/>
              <a:gd name="T42" fmla="*/ 0 w 78"/>
              <a:gd name="T43" fmla="*/ 0 h 106"/>
              <a:gd name="T44" fmla="*/ 35 w 78"/>
              <a:gd name="T45" fmla="*/ 0 h 106"/>
              <a:gd name="T46" fmla="*/ 51 w 78"/>
              <a:gd name="T47" fmla="*/ 0 h 106"/>
              <a:gd name="T48" fmla="*/ 59 w 78"/>
              <a:gd name="T49" fmla="*/ 4 h 106"/>
              <a:gd name="T50" fmla="*/ 66 w 78"/>
              <a:gd name="T51" fmla="*/ 8 h 106"/>
              <a:gd name="T52" fmla="*/ 74 w 78"/>
              <a:gd name="T53" fmla="*/ 11 h 106"/>
              <a:gd name="T54" fmla="*/ 78 w 78"/>
              <a:gd name="T55" fmla="*/ 19 h 106"/>
              <a:gd name="T56" fmla="*/ 78 w 78"/>
              <a:gd name="T57" fmla="*/ 27 h 106"/>
              <a:gd name="T58" fmla="*/ 74 w 78"/>
              <a:gd name="T59" fmla="*/ 39 h 106"/>
              <a:gd name="T60" fmla="*/ 70 w 78"/>
              <a:gd name="T61" fmla="*/ 51 h 106"/>
              <a:gd name="T62" fmla="*/ 59 w 78"/>
              <a:gd name="T63" fmla="*/ 55 h 106"/>
              <a:gd name="T64" fmla="*/ 47 w 78"/>
              <a:gd name="T65" fmla="*/ 59 h 106"/>
              <a:gd name="T66" fmla="*/ 43 w 78"/>
              <a:gd name="T67" fmla="*/ 59 h 106"/>
              <a:gd name="T68" fmla="*/ 35 w 78"/>
              <a:gd name="T69" fmla="*/ 55 h 106"/>
              <a:gd name="T70" fmla="*/ 31 w 78"/>
              <a:gd name="T71" fmla="*/ 55 h 106"/>
              <a:gd name="T72" fmla="*/ 27 w 78"/>
              <a:gd name="T73" fmla="*/ 55 h 106"/>
              <a:gd name="T74" fmla="*/ 27 w 78"/>
              <a:gd name="T75" fmla="*/ 51 h 106"/>
              <a:gd name="T76" fmla="*/ 31 w 78"/>
              <a:gd name="T77" fmla="*/ 51 h 106"/>
              <a:gd name="T78" fmla="*/ 35 w 78"/>
              <a:gd name="T79" fmla="*/ 51 h 106"/>
              <a:gd name="T80" fmla="*/ 39 w 78"/>
              <a:gd name="T81" fmla="*/ 51 h 106"/>
              <a:gd name="T82" fmla="*/ 39 w 78"/>
              <a:gd name="T83" fmla="*/ 51 h 106"/>
              <a:gd name="T84" fmla="*/ 47 w 78"/>
              <a:gd name="T85" fmla="*/ 51 h 106"/>
              <a:gd name="T86" fmla="*/ 55 w 78"/>
              <a:gd name="T87" fmla="*/ 47 h 106"/>
              <a:gd name="T88" fmla="*/ 59 w 78"/>
              <a:gd name="T89" fmla="*/ 39 h 106"/>
              <a:gd name="T90" fmla="*/ 59 w 78"/>
              <a:gd name="T91" fmla="*/ 31 h 106"/>
              <a:gd name="T92" fmla="*/ 59 w 78"/>
              <a:gd name="T93" fmla="*/ 23 h 106"/>
              <a:gd name="T94" fmla="*/ 59 w 78"/>
              <a:gd name="T95" fmla="*/ 15 h 106"/>
              <a:gd name="T96" fmla="*/ 55 w 78"/>
              <a:gd name="T97" fmla="*/ 11 h 106"/>
              <a:gd name="T98" fmla="*/ 51 w 78"/>
              <a:gd name="T99" fmla="*/ 8 h 106"/>
              <a:gd name="T100" fmla="*/ 43 w 78"/>
              <a:gd name="T101" fmla="*/ 4 h 106"/>
              <a:gd name="T102" fmla="*/ 39 w 78"/>
              <a:gd name="T103" fmla="*/ 4 h 106"/>
              <a:gd name="T104" fmla="*/ 31 w 78"/>
              <a:gd name="T105" fmla="*/ 4 h 106"/>
              <a:gd name="T106" fmla="*/ 27 w 78"/>
              <a:gd name="T107" fmla="*/ 8 h 106"/>
              <a:gd name="T108" fmla="*/ 27 w 78"/>
              <a:gd name="T109" fmla="*/ 51 h 1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"/>
              <a:gd name="T166" fmla="*/ 0 h 106"/>
              <a:gd name="T167" fmla="*/ 78 w 78"/>
              <a:gd name="T168" fmla="*/ 106 h 1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" h="106">
                <a:moveTo>
                  <a:pt x="27" y="55"/>
                </a:moveTo>
                <a:lnTo>
                  <a:pt x="27" y="86"/>
                </a:lnTo>
                <a:lnTo>
                  <a:pt x="27" y="94"/>
                </a:lnTo>
                <a:lnTo>
                  <a:pt x="31" y="98"/>
                </a:lnTo>
                <a:lnTo>
                  <a:pt x="31" y="102"/>
                </a:lnTo>
                <a:lnTo>
                  <a:pt x="39" y="102"/>
                </a:lnTo>
                <a:lnTo>
                  <a:pt x="43" y="102"/>
                </a:lnTo>
                <a:lnTo>
                  <a:pt x="43" y="106"/>
                </a:lnTo>
                <a:lnTo>
                  <a:pt x="0" y="106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12" y="98"/>
                </a:lnTo>
                <a:lnTo>
                  <a:pt x="12" y="94"/>
                </a:lnTo>
                <a:lnTo>
                  <a:pt x="12" y="86"/>
                </a:lnTo>
                <a:lnTo>
                  <a:pt x="12" y="19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35" y="0"/>
                </a:lnTo>
                <a:lnTo>
                  <a:pt x="51" y="0"/>
                </a:lnTo>
                <a:lnTo>
                  <a:pt x="59" y="4"/>
                </a:lnTo>
                <a:lnTo>
                  <a:pt x="66" y="8"/>
                </a:lnTo>
                <a:lnTo>
                  <a:pt x="74" y="11"/>
                </a:lnTo>
                <a:lnTo>
                  <a:pt x="78" y="19"/>
                </a:lnTo>
                <a:lnTo>
                  <a:pt x="78" y="27"/>
                </a:lnTo>
                <a:lnTo>
                  <a:pt x="74" y="39"/>
                </a:lnTo>
                <a:lnTo>
                  <a:pt x="70" y="51"/>
                </a:lnTo>
                <a:lnTo>
                  <a:pt x="59" y="55"/>
                </a:lnTo>
                <a:lnTo>
                  <a:pt x="47" y="59"/>
                </a:lnTo>
                <a:lnTo>
                  <a:pt x="43" y="59"/>
                </a:lnTo>
                <a:lnTo>
                  <a:pt x="35" y="55"/>
                </a:lnTo>
                <a:lnTo>
                  <a:pt x="31" y="55"/>
                </a:lnTo>
                <a:lnTo>
                  <a:pt x="27" y="55"/>
                </a:lnTo>
                <a:close/>
                <a:moveTo>
                  <a:pt x="27" y="51"/>
                </a:moveTo>
                <a:lnTo>
                  <a:pt x="31" y="51"/>
                </a:lnTo>
                <a:lnTo>
                  <a:pt x="35" y="51"/>
                </a:lnTo>
                <a:lnTo>
                  <a:pt x="39" y="51"/>
                </a:lnTo>
                <a:lnTo>
                  <a:pt x="47" y="51"/>
                </a:lnTo>
                <a:lnTo>
                  <a:pt x="55" y="47"/>
                </a:lnTo>
                <a:lnTo>
                  <a:pt x="59" y="39"/>
                </a:lnTo>
                <a:lnTo>
                  <a:pt x="59" y="31"/>
                </a:lnTo>
                <a:lnTo>
                  <a:pt x="59" y="23"/>
                </a:lnTo>
                <a:lnTo>
                  <a:pt x="59" y="15"/>
                </a:lnTo>
                <a:lnTo>
                  <a:pt x="55" y="11"/>
                </a:lnTo>
                <a:lnTo>
                  <a:pt x="51" y="8"/>
                </a:lnTo>
                <a:lnTo>
                  <a:pt x="43" y="4"/>
                </a:lnTo>
                <a:lnTo>
                  <a:pt x="39" y="4"/>
                </a:lnTo>
                <a:lnTo>
                  <a:pt x="31" y="4"/>
                </a:lnTo>
                <a:lnTo>
                  <a:pt x="27" y="8"/>
                </a:lnTo>
                <a:lnTo>
                  <a:pt x="27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5" name="Freeform 100"/>
          <p:cNvSpPr>
            <a:spLocks/>
          </p:cNvSpPr>
          <p:nvPr/>
        </p:nvSpPr>
        <p:spPr bwMode="auto">
          <a:xfrm>
            <a:off x="8605837" y="4141404"/>
            <a:ext cx="174625" cy="168275"/>
          </a:xfrm>
          <a:custGeom>
            <a:avLst/>
            <a:gdLst>
              <a:gd name="T0" fmla="*/ 110 w 110"/>
              <a:gd name="T1" fmla="*/ 0 h 106"/>
              <a:gd name="T2" fmla="*/ 110 w 110"/>
              <a:gd name="T3" fmla="*/ 0 h 106"/>
              <a:gd name="T4" fmla="*/ 102 w 110"/>
              <a:gd name="T5" fmla="*/ 4 h 106"/>
              <a:gd name="T6" fmla="*/ 98 w 110"/>
              <a:gd name="T7" fmla="*/ 4 h 106"/>
              <a:gd name="T8" fmla="*/ 94 w 110"/>
              <a:gd name="T9" fmla="*/ 11 h 106"/>
              <a:gd name="T10" fmla="*/ 94 w 110"/>
              <a:gd name="T11" fmla="*/ 19 h 106"/>
              <a:gd name="T12" fmla="*/ 59 w 110"/>
              <a:gd name="T13" fmla="*/ 106 h 106"/>
              <a:gd name="T14" fmla="*/ 55 w 110"/>
              <a:gd name="T15" fmla="*/ 106 h 106"/>
              <a:gd name="T16" fmla="*/ 15 w 110"/>
              <a:gd name="T17" fmla="*/ 15 h 106"/>
              <a:gd name="T18" fmla="*/ 11 w 110"/>
              <a:gd name="T19" fmla="*/ 11 h 106"/>
              <a:gd name="T20" fmla="*/ 11 w 110"/>
              <a:gd name="T21" fmla="*/ 8 h 106"/>
              <a:gd name="T22" fmla="*/ 8 w 110"/>
              <a:gd name="T23" fmla="*/ 4 h 106"/>
              <a:gd name="T24" fmla="*/ 8 w 110"/>
              <a:gd name="T25" fmla="*/ 4 h 106"/>
              <a:gd name="T26" fmla="*/ 4 w 110"/>
              <a:gd name="T27" fmla="*/ 4 h 106"/>
              <a:gd name="T28" fmla="*/ 0 w 110"/>
              <a:gd name="T29" fmla="*/ 0 h 106"/>
              <a:gd name="T30" fmla="*/ 0 w 110"/>
              <a:gd name="T31" fmla="*/ 0 h 106"/>
              <a:gd name="T32" fmla="*/ 39 w 110"/>
              <a:gd name="T33" fmla="*/ 0 h 106"/>
              <a:gd name="T34" fmla="*/ 39 w 110"/>
              <a:gd name="T35" fmla="*/ 0 h 106"/>
              <a:gd name="T36" fmla="*/ 35 w 110"/>
              <a:gd name="T37" fmla="*/ 4 h 106"/>
              <a:gd name="T38" fmla="*/ 31 w 110"/>
              <a:gd name="T39" fmla="*/ 4 h 106"/>
              <a:gd name="T40" fmla="*/ 31 w 110"/>
              <a:gd name="T41" fmla="*/ 8 h 106"/>
              <a:gd name="T42" fmla="*/ 31 w 110"/>
              <a:gd name="T43" fmla="*/ 8 h 106"/>
              <a:gd name="T44" fmla="*/ 31 w 110"/>
              <a:gd name="T45" fmla="*/ 11 h 106"/>
              <a:gd name="T46" fmla="*/ 31 w 110"/>
              <a:gd name="T47" fmla="*/ 19 h 106"/>
              <a:gd name="T48" fmla="*/ 59 w 110"/>
              <a:gd name="T49" fmla="*/ 82 h 106"/>
              <a:gd name="T50" fmla="*/ 82 w 110"/>
              <a:gd name="T51" fmla="*/ 19 h 106"/>
              <a:gd name="T52" fmla="*/ 86 w 110"/>
              <a:gd name="T53" fmla="*/ 15 h 106"/>
              <a:gd name="T54" fmla="*/ 86 w 110"/>
              <a:gd name="T55" fmla="*/ 8 h 106"/>
              <a:gd name="T56" fmla="*/ 86 w 110"/>
              <a:gd name="T57" fmla="*/ 8 h 106"/>
              <a:gd name="T58" fmla="*/ 86 w 110"/>
              <a:gd name="T59" fmla="*/ 4 h 106"/>
              <a:gd name="T60" fmla="*/ 82 w 110"/>
              <a:gd name="T61" fmla="*/ 4 h 106"/>
              <a:gd name="T62" fmla="*/ 78 w 110"/>
              <a:gd name="T63" fmla="*/ 0 h 106"/>
              <a:gd name="T64" fmla="*/ 78 w 110"/>
              <a:gd name="T65" fmla="*/ 0 h 106"/>
              <a:gd name="T66" fmla="*/ 74 w 110"/>
              <a:gd name="T67" fmla="*/ 0 h 106"/>
              <a:gd name="T68" fmla="*/ 74 w 110"/>
              <a:gd name="T69" fmla="*/ 0 h 106"/>
              <a:gd name="T70" fmla="*/ 110 w 110"/>
              <a:gd name="T71" fmla="*/ 0 h 1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06"/>
              <a:gd name="T110" fmla="*/ 110 w 110"/>
              <a:gd name="T111" fmla="*/ 106 h 1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06">
                <a:moveTo>
                  <a:pt x="110" y="0"/>
                </a:moveTo>
                <a:lnTo>
                  <a:pt x="110" y="0"/>
                </a:lnTo>
                <a:lnTo>
                  <a:pt x="102" y="4"/>
                </a:lnTo>
                <a:lnTo>
                  <a:pt x="98" y="4"/>
                </a:lnTo>
                <a:lnTo>
                  <a:pt x="94" y="11"/>
                </a:lnTo>
                <a:lnTo>
                  <a:pt x="94" y="19"/>
                </a:lnTo>
                <a:lnTo>
                  <a:pt x="59" y="106"/>
                </a:lnTo>
                <a:lnTo>
                  <a:pt x="55" y="106"/>
                </a:lnTo>
                <a:lnTo>
                  <a:pt x="15" y="15"/>
                </a:lnTo>
                <a:lnTo>
                  <a:pt x="11" y="11"/>
                </a:lnTo>
                <a:lnTo>
                  <a:pt x="11" y="8"/>
                </a:lnTo>
                <a:lnTo>
                  <a:pt x="8" y="4"/>
                </a:lnTo>
                <a:lnTo>
                  <a:pt x="4" y="4"/>
                </a:lnTo>
                <a:lnTo>
                  <a:pt x="0" y="0"/>
                </a:lnTo>
                <a:lnTo>
                  <a:pt x="39" y="0"/>
                </a:lnTo>
                <a:lnTo>
                  <a:pt x="35" y="4"/>
                </a:lnTo>
                <a:lnTo>
                  <a:pt x="31" y="4"/>
                </a:lnTo>
                <a:lnTo>
                  <a:pt x="31" y="8"/>
                </a:lnTo>
                <a:lnTo>
                  <a:pt x="31" y="11"/>
                </a:lnTo>
                <a:lnTo>
                  <a:pt x="31" y="19"/>
                </a:lnTo>
                <a:lnTo>
                  <a:pt x="59" y="82"/>
                </a:lnTo>
                <a:lnTo>
                  <a:pt x="82" y="19"/>
                </a:lnTo>
                <a:lnTo>
                  <a:pt x="86" y="15"/>
                </a:lnTo>
                <a:lnTo>
                  <a:pt x="86" y="8"/>
                </a:lnTo>
                <a:lnTo>
                  <a:pt x="86" y="4"/>
                </a:lnTo>
                <a:lnTo>
                  <a:pt x="82" y="4"/>
                </a:lnTo>
                <a:lnTo>
                  <a:pt x="78" y="0"/>
                </a:lnTo>
                <a:lnTo>
                  <a:pt x="74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6" name="Freeform 101"/>
          <p:cNvSpPr>
            <a:spLocks noEditPoints="1"/>
          </p:cNvSpPr>
          <p:nvPr/>
        </p:nvSpPr>
        <p:spPr bwMode="auto">
          <a:xfrm>
            <a:off x="8780462" y="4141404"/>
            <a:ext cx="130175" cy="168275"/>
          </a:xfrm>
          <a:custGeom>
            <a:avLst/>
            <a:gdLst>
              <a:gd name="T0" fmla="*/ 31 w 82"/>
              <a:gd name="T1" fmla="*/ 55 h 106"/>
              <a:gd name="T2" fmla="*/ 31 w 82"/>
              <a:gd name="T3" fmla="*/ 86 h 106"/>
              <a:gd name="T4" fmla="*/ 31 w 82"/>
              <a:gd name="T5" fmla="*/ 94 h 106"/>
              <a:gd name="T6" fmla="*/ 31 w 82"/>
              <a:gd name="T7" fmla="*/ 98 h 106"/>
              <a:gd name="T8" fmla="*/ 35 w 82"/>
              <a:gd name="T9" fmla="*/ 102 h 106"/>
              <a:gd name="T10" fmla="*/ 43 w 82"/>
              <a:gd name="T11" fmla="*/ 102 h 106"/>
              <a:gd name="T12" fmla="*/ 47 w 82"/>
              <a:gd name="T13" fmla="*/ 102 h 106"/>
              <a:gd name="T14" fmla="*/ 47 w 82"/>
              <a:gd name="T15" fmla="*/ 106 h 106"/>
              <a:gd name="T16" fmla="*/ 0 w 82"/>
              <a:gd name="T17" fmla="*/ 106 h 106"/>
              <a:gd name="T18" fmla="*/ 0 w 82"/>
              <a:gd name="T19" fmla="*/ 102 h 106"/>
              <a:gd name="T20" fmla="*/ 3 w 82"/>
              <a:gd name="T21" fmla="*/ 102 h 106"/>
              <a:gd name="T22" fmla="*/ 11 w 82"/>
              <a:gd name="T23" fmla="*/ 102 h 106"/>
              <a:gd name="T24" fmla="*/ 15 w 82"/>
              <a:gd name="T25" fmla="*/ 98 h 106"/>
              <a:gd name="T26" fmla="*/ 15 w 82"/>
              <a:gd name="T27" fmla="*/ 94 h 106"/>
              <a:gd name="T28" fmla="*/ 15 w 82"/>
              <a:gd name="T29" fmla="*/ 86 h 106"/>
              <a:gd name="T30" fmla="*/ 15 w 82"/>
              <a:gd name="T31" fmla="*/ 19 h 106"/>
              <a:gd name="T32" fmla="*/ 15 w 82"/>
              <a:gd name="T33" fmla="*/ 8 h 106"/>
              <a:gd name="T34" fmla="*/ 15 w 82"/>
              <a:gd name="T35" fmla="*/ 4 h 106"/>
              <a:gd name="T36" fmla="*/ 11 w 82"/>
              <a:gd name="T37" fmla="*/ 4 h 106"/>
              <a:gd name="T38" fmla="*/ 3 w 82"/>
              <a:gd name="T39" fmla="*/ 0 h 106"/>
              <a:gd name="T40" fmla="*/ 0 w 82"/>
              <a:gd name="T41" fmla="*/ 0 h 106"/>
              <a:gd name="T42" fmla="*/ 0 w 82"/>
              <a:gd name="T43" fmla="*/ 0 h 106"/>
              <a:gd name="T44" fmla="*/ 39 w 82"/>
              <a:gd name="T45" fmla="*/ 0 h 106"/>
              <a:gd name="T46" fmla="*/ 51 w 82"/>
              <a:gd name="T47" fmla="*/ 0 h 106"/>
              <a:gd name="T48" fmla="*/ 62 w 82"/>
              <a:gd name="T49" fmla="*/ 4 h 106"/>
              <a:gd name="T50" fmla="*/ 70 w 82"/>
              <a:gd name="T51" fmla="*/ 8 h 106"/>
              <a:gd name="T52" fmla="*/ 74 w 82"/>
              <a:gd name="T53" fmla="*/ 11 h 106"/>
              <a:gd name="T54" fmla="*/ 82 w 82"/>
              <a:gd name="T55" fmla="*/ 19 h 106"/>
              <a:gd name="T56" fmla="*/ 82 w 82"/>
              <a:gd name="T57" fmla="*/ 27 h 106"/>
              <a:gd name="T58" fmla="*/ 78 w 82"/>
              <a:gd name="T59" fmla="*/ 39 h 106"/>
              <a:gd name="T60" fmla="*/ 74 w 82"/>
              <a:gd name="T61" fmla="*/ 51 h 106"/>
              <a:gd name="T62" fmla="*/ 62 w 82"/>
              <a:gd name="T63" fmla="*/ 55 h 106"/>
              <a:gd name="T64" fmla="*/ 47 w 82"/>
              <a:gd name="T65" fmla="*/ 59 h 106"/>
              <a:gd name="T66" fmla="*/ 43 w 82"/>
              <a:gd name="T67" fmla="*/ 59 h 106"/>
              <a:gd name="T68" fmla="*/ 39 w 82"/>
              <a:gd name="T69" fmla="*/ 55 h 106"/>
              <a:gd name="T70" fmla="*/ 35 w 82"/>
              <a:gd name="T71" fmla="*/ 55 h 106"/>
              <a:gd name="T72" fmla="*/ 31 w 82"/>
              <a:gd name="T73" fmla="*/ 55 h 106"/>
              <a:gd name="T74" fmla="*/ 31 w 82"/>
              <a:gd name="T75" fmla="*/ 51 h 106"/>
              <a:gd name="T76" fmla="*/ 35 w 82"/>
              <a:gd name="T77" fmla="*/ 51 h 106"/>
              <a:gd name="T78" fmla="*/ 39 w 82"/>
              <a:gd name="T79" fmla="*/ 51 h 106"/>
              <a:gd name="T80" fmla="*/ 43 w 82"/>
              <a:gd name="T81" fmla="*/ 51 h 106"/>
              <a:gd name="T82" fmla="*/ 43 w 82"/>
              <a:gd name="T83" fmla="*/ 51 h 106"/>
              <a:gd name="T84" fmla="*/ 51 w 82"/>
              <a:gd name="T85" fmla="*/ 51 h 106"/>
              <a:gd name="T86" fmla="*/ 58 w 82"/>
              <a:gd name="T87" fmla="*/ 47 h 106"/>
              <a:gd name="T88" fmla="*/ 62 w 82"/>
              <a:gd name="T89" fmla="*/ 39 h 106"/>
              <a:gd name="T90" fmla="*/ 62 w 82"/>
              <a:gd name="T91" fmla="*/ 31 h 106"/>
              <a:gd name="T92" fmla="*/ 62 w 82"/>
              <a:gd name="T93" fmla="*/ 23 h 106"/>
              <a:gd name="T94" fmla="*/ 62 w 82"/>
              <a:gd name="T95" fmla="*/ 15 h 106"/>
              <a:gd name="T96" fmla="*/ 58 w 82"/>
              <a:gd name="T97" fmla="*/ 11 h 106"/>
              <a:gd name="T98" fmla="*/ 54 w 82"/>
              <a:gd name="T99" fmla="*/ 8 h 106"/>
              <a:gd name="T100" fmla="*/ 47 w 82"/>
              <a:gd name="T101" fmla="*/ 4 h 106"/>
              <a:gd name="T102" fmla="*/ 43 w 82"/>
              <a:gd name="T103" fmla="*/ 4 h 106"/>
              <a:gd name="T104" fmla="*/ 35 w 82"/>
              <a:gd name="T105" fmla="*/ 4 h 106"/>
              <a:gd name="T106" fmla="*/ 31 w 82"/>
              <a:gd name="T107" fmla="*/ 8 h 106"/>
              <a:gd name="T108" fmla="*/ 31 w 82"/>
              <a:gd name="T109" fmla="*/ 51 h 1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"/>
              <a:gd name="T166" fmla="*/ 0 h 106"/>
              <a:gd name="T167" fmla="*/ 82 w 82"/>
              <a:gd name="T168" fmla="*/ 106 h 1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" h="106">
                <a:moveTo>
                  <a:pt x="31" y="55"/>
                </a:moveTo>
                <a:lnTo>
                  <a:pt x="31" y="86"/>
                </a:lnTo>
                <a:lnTo>
                  <a:pt x="31" y="94"/>
                </a:lnTo>
                <a:lnTo>
                  <a:pt x="31" y="98"/>
                </a:lnTo>
                <a:lnTo>
                  <a:pt x="35" y="102"/>
                </a:lnTo>
                <a:lnTo>
                  <a:pt x="43" y="102"/>
                </a:lnTo>
                <a:lnTo>
                  <a:pt x="47" y="102"/>
                </a:lnTo>
                <a:lnTo>
                  <a:pt x="47" y="106"/>
                </a:lnTo>
                <a:lnTo>
                  <a:pt x="0" y="106"/>
                </a:lnTo>
                <a:lnTo>
                  <a:pt x="0" y="102"/>
                </a:lnTo>
                <a:lnTo>
                  <a:pt x="3" y="102"/>
                </a:lnTo>
                <a:lnTo>
                  <a:pt x="11" y="102"/>
                </a:lnTo>
                <a:lnTo>
                  <a:pt x="15" y="98"/>
                </a:lnTo>
                <a:lnTo>
                  <a:pt x="15" y="94"/>
                </a:lnTo>
                <a:lnTo>
                  <a:pt x="15" y="86"/>
                </a:lnTo>
                <a:lnTo>
                  <a:pt x="15" y="19"/>
                </a:lnTo>
                <a:lnTo>
                  <a:pt x="15" y="8"/>
                </a:lnTo>
                <a:lnTo>
                  <a:pt x="15" y="4"/>
                </a:lnTo>
                <a:lnTo>
                  <a:pt x="11" y="4"/>
                </a:lnTo>
                <a:lnTo>
                  <a:pt x="3" y="0"/>
                </a:lnTo>
                <a:lnTo>
                  <a:pt x="0" y="0"/>
                </a:lnTo>
                <a:lnTo>
                  <a:pt x="39" y="0"/>
                </a:lnTo>
                <a:lnTo>
                  <a:pt x="51" y="0"/>
                </a:lnTo>
                <a:lnTo>
                  <a:pt x="62" y="4"/>
                </a:lnTo>
                <a:lnTo>
                  <a:pt x="70" y="8"/>
                </a:lnTo>
                <a:lnTo>
                  <a:pt x="74" y="11"/>
                </a:lnTo>
                <a:lnTo>
                  <a:pt x="82" y="19"/>
                </a:lnTo>
                <a:lnTo>
                  <a:pt x="82" y="27"/>
                </a:lnTo>
                <a:lnTo>
                  <a:pt x="78" y="39"/>
                </a:lnTo>
                <a:lnTo>
                  <a:pt x="74" y="51"/>
                </a:lnTo>
                <a:lnTo>
                  <a:pt x="62" y="55"/>
                </a:lnTo>
                <a:lnTo>
                  <a:pt x="47" y="59"/>
                </a:lnTo>
                <a:lnTo>
                  <a:pt x="43" y="59"/>
                </a:lnTo>
                <a:lnTo>
                  <a:pt x="39" y="55"/>
                </a:lnTo>
                <a:lnTo>
                  <a:pt x="35" y="55"/>
                </a:lnTo>
                <a:lnTo>
                  <a:pt x="31" y="55"/>
                </a:lnTo>
                <a:close/>
                <a:moveTo>
                  <a:pt x="31" y="51"/>
                </a:moveTo>
                <a:lnTo>
                  <a:pt x="35" y="51"/>
                </a:lnTo>
                <a:lnTo>
                  <a:pt x="39" y="51"/>
                </a:lnTo>
                <a:lnTo>
                  <a:pt x="43" y="51"/>
                </a:lnTo>
                <a:lnTo>
                  <a:pt x="51" y="51"/>
                </a:lnTo>
                <a:lnTo>
                  <a:pt x="58" y="47"/>
                </a:lnTo>
                <a:lnTo>
                  <a:pt x="62" y="39"/>
                </a:lnTo>
                <a:lnTo>
                  <a:pt x="62" y="31"/>
                </a:lnTo>
                <a:lnTo>
                  <a:pt x="62" y="23"/>
                </a:lnTo>
                <a:lnTo>
                  <a:pt x="62" y="15"/>
                </a:lnTo>
                <a:lnTo>
                  <a:pt x="58" y="11"/>
                </a:lnTo>
                <a:lnTo>
                  <a:pt x="54" y="8"/>
                </a:lnTo>
                <a:lnTo>
                  <a:pt x="47" y="4"/>
                </a:lnTo>
                <a:lnTo>
                  <a:pt x="43" y="4"/>
                </a:lnTo>
                <a:lnTo>
                  <a:pt x="35" y="4"/>
                </a:lnTo>
                <a:lnTo>
                  <a:pt x="31" y="8"/>
                </a:lnTo>
                <a:lnTo>
                  <a:pt x="31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7" name="Freeform 102"/>
          <p:cNvSpPr>
            <a:spLocks/>
          </p:cNvSpPr>
          <p:nvPr/>
        </p:nvSpPr>
        <p:spPr bwMode="auto">
          <a:xfrm>
            <a:off x="7308850" y="4673217"/>
            <a:ext cx="174625" cy="168275"/>
          </a:xfrm>
          <a:custGeom>
            <a:avLst/>
            <a:gdLst>
              <a:gd name="T0" fmla="*/ 110 w 110"/>
              <a:gd name="T1" fmla="*/ 0 h 106"/>
              <a:gd name="T2" fmla="*/ 110 w 110"/>
              <a:gd name="T3" fmla="*/ 0 h 106"/>
              <a:gd name="T4" fmla="*/ 106 w 110"/>
              <a:gd name="T5" fmla="*/ 0 h 106"/>
              <a:gd name="T6" fmla="*/ 102 w 110"/>
              <a:gd name="T7" fmla="*/ 4 h 106"/>
              <a:gd name="T8" fmla="*/ 98 w 110"/>
              <a:gd name="T9" fmla="*/ 8 h 106"/>
              <a:gd name="T10" fmla="*/ 94 w 110"/>
              <a:gd name="T11" fmla="*/ 16 h 106"/>
              <a:gd name="T12" fmla="*/ 59 w 110"/>
              <a:gd name="T13" fmla="*/ 106 h 106"/>
              <a:gd name="T14" fmla="*/ 55 w 110"/>
              <a:gd name="T15" fmla="*/ 106 h 106"/>
              <a:gd name="T16" fmla="*/ 16 w 110"/>
              <a:gd name="T17" fmla="*/ 16 h 106"/>
              <a:gd name="T18" fmla="*/ 12 w 110"/>
              <a:gd name="T19" fmla="*/ 8 h 106"/>
              <a:gd name="T20" fmla="*/ 12 w 110"/>
              <a:gd name="T21" fmla="*/ 8 h 106"/>
              <a:gd name="T22" fmla="*/ 8 w 110"/>
              <a:gd name="T23" fmla="*/ 4 h 106"/>
              <a:gd name="T24" fmla="*/ 8 w 110"/>
              <a:gd name="T25" fmla="*/ 0 h 106"/>
              <a:gd name="T26" fmla="*/ 4 w 110"/>
              <a:gd name="T27" fmla="*/ 0 h 106"/>
              <a:gd name="T28" fmla="*/ 0 w 110"/>
              <a:gd name="T29" fmla="*/ 0 h 106"/>
              <a:gd name="T30" fmla="*/ 0 w 110"/>
              <a:gd name="T31" fmla="*/ 0 h 106"/>
              <a:gd name="T32" fmla="*/ 43 w 110"/>
              <a:gd name="T33" fmla="*/ 0 h 106"/>
              <a:gd name="T34" fmla="*/ 43 w 110"/>
              <a:gd name="T35" fmla="*/ 0 h 106"/>
              <a:gd name="T36" fmla="*/ 35 w 110"/>
              <a:gd name="T37" fmla="*/ 0 h 106"/>
              <a:gd name="T38" fmla="*/ 31 w 110"/>
              <a:gd name="T39" fmla="*/ 4 h 106"/>
              <a:gd name="T40" fmla="*/ 31 w 110"/>
              <a:gd name="T41" fmla="*/ 4 h 106"/>
              <a:gd name="T42" fmla="*/ 31 w 110"/>
              <a:gd name="T43" fmla="*/ 8 h 106"/>
              <a:gd name="T44" fmla="*/ 31 w 110"/>
              <a:gd name="T45" fmla="*/ 12 h 106"/>
              <a:gd name="T46" fmla="*/ 35 w 110"/>
              <a:gd name="T47" fmla="*/ 20 h 106"/>
              <a:gd name="T48" fmla="*/ 63 w 110"/>
              <a:gd name="T49" fmla="*/ 79 h 106"/>
              <a:gd name="T50" fmla="*/ 86 w 110"/>
              <a:gd name="T51" fmla="*/ 20 h 106"/>
              <a:gd name="T52" fmla="*/ 86 w 110"/>
              <a:gd name="T53" fmla="*/ 12 h 106"/>
              <a:gd name="T54" fmla="*/ 90 w 110"/>
              <a:gd name="T55" fmla="*/ 8 h 106"/>
              <a:gd name="T56" fmla="*/ 86 w 110"/>
              <a:gd name="T57" fmla="*/ 4 h 106"/>
              <a:gd name="T58" fmla="*/ 86 w 110"/>
              <a:gd name="T59" fmla="*/ 4 h 106"/>
              <a:gd name="T60" fmla="*/ 82 w 110"/>
              <a:gd name="T61" fmla="*/ 0 h 106"/>
              <a:gd name="T62" fmla="*/ 78 w 110"/>
              <a:gd name="T63" fmla="*/ 0 h 106"/>
              <a:gd name="T64" fmla="*/ 78 w 110"/>
              <a:gd name="T65" fmla="*/ 0 h 106"/>
              <a:gd name="T66" fmla="*/ 78 w 110"/>
              <a:gd name="T67" fmla="*/ 0 h 106"/>
              <a:gd name="T68" fmla="*/ 78 w 110"/>
              <a:gd name="T69" fmla="*/ 0 h 106"/>
              <a:gd name="T70" fmla="*/ 110 w 110"/>
              <a:gd name="T71" fmla="*/ 0 h 1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06"/>
              <a:gd name="T110" fmla="*/ 110 w 110"/>
              <a:gd name="T111" fmla="*/ 106 h 1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06">
                <a:moveTo>
                  <a:pt x="110" y="0"/>
                </a:moveTo>
                <a:lnTo>
                  <a:pt x="110" y="0"/>
                </a:lnTo>
                <a:lnTo>
                  <a:pt x="106" y="0"/>
                </a:lnTo>
                <a:lnTo>
                  <a:pt x="102" y="4"/>
                </a:lnTo>
                <a:lnTo>
                  <a:pt x="98" y="8"/>
                </a:lnTo>
                <a:lnTo>
                  <a:pt x="94" y="16"/>
                </a:lnTo>
                <a:lnTo>
                  <a:pt x="59" y="106"/>
                </a:lnTo>
                <a:lnTo>
                  <a:pt x="55" y="106"/>
                </a:lnTo>
                <a:lnTo>
                  <a:pt x="16" y="16"/>
                </a:lnTo>
                <a:lnTo>
                  <a:pt x="12" y="8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43" y="0"/>
                </a:lnTo>
                <a:lnTo>
                  <a:pt x="35" y="0"/>
                </a:lnTo>
                <a:lnTo>
                  <a:pt x="31" y="4"/>
                </a:lnTo>
                <a:lnTo>
                  <a:pt x="31" y="8"/>
                </a:lnTo>
                <a:lnTo>
                  <a:pt x="31" y="12"/>
                </a:lnTo>
                <a:lnTo>
                  <a:pt x="35" y="20"/>
                </a:lnTo>
                <a:lnTo>
                  <a:pt x="63" y="79"/>
                </a:lnTo>
                <a:lnTo>
                  <a:pt x="86" y="20"/>
                </a:lnTo>
                <a:lnTo>
                  <a:pt x="86" y="12"/>
                </a:lnTo>
                <a:lnTo>
                  <a:pt x="90" y="8"/>
                </a:lnTo>
                <a:lnTo>
                  <a:pt x="86" y="4"/>
                </a:lnTo>
                <a:lnTo>
                  <a:pt x="82" y="0"/>
                </a:lnTo>
                <a:lnTo>
                  <a:pt x="78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8" name="Freeform 103"/>
          <p:cNvSpPr>
            <a:spLocks/>
          </p:cNvSpPr>
          <p:nvPr/>
        </p:nvSpPr>
        <p:spPr bwMode="auto">
          <a:xfrm>
            <a:off x="8185150" y="4731954"/>
            <a:ext cx="180975" cy="168275"/>
          </a:xfrm>
          <a:custGeom>
            <a:avLst/>
            <a:gdLst>
              <a:gd name="T0" fmla="*/ 0 w 114"/>
              <a:gd name="T1" fmla="*/ 0 h 106"/>
              <a:gd name="T2" fmla="*/ 27 w 114"/>
              <a:gd name="T3" fmla="*/ 0 h 106"/>
              <a:gd name="T4" fmla="*/ 94 w 114"/>
              <a:gd name="T5" fmla="*/ 79 h 106"/>
              <a:gd name="T6" fmla="*/ 94 w 114"/>
              <a:gd name="T7" fmla="*/ 16 h 106"/>
              <a:gd name="T8" fmla="*/ 94 w 114"/>
              <a:gd name="T9" fmla="*/ 8 h 106"/>
              <a:gd name="T10" fmla="*/ 90 w 114"/>
              <a:gd name="T11" fmla="*/ 4 h 106"/>
              <a:gd name="T12" fmla="*/ 90 w 114"/>
              <a:gd name="T13" fmla="*/ 0 h 106"/>
              <a:gd name="T14" fmla="*/ 82 w 114"/>
              <a:gd name="T15" fmla="*/ 0 h 106"/>
              <a:gd name="T16" fmla="*/ 78 w 114"/>
              <a:gd name="T17" fmla="*/ 0 h 106"/>
              <a:gd name="T18" fmla="*/ 78 w 114"/>
              <a:gd name="T19" fmla="*/ 0 h 106"/>
              <a:gd name="T20" fmla="*/ 114 w 114"/>
              <a:gd name="T21" fmla="*/ 0 h 106"/>
              <a:gd name="T22" fmla="*/ 114 w 114"/>
              <a:gd name="T23" fmla="*/ 0 h 106"/>
              <a:gd name="T24" fmla="*/ 110 w 114"/>
              <a:gd name="T25" fmla="*/ 0 h 106"/>
              <a:gd name="T26" fmla="*/ 106 w 114"/>
              <a:gd name="T27" fmla="*/ 0 h 106"/>
              <a:gd name="T28" fmla="*/ 102 w 114"/>
              <a:gd name="T29" fmla="*/ 4 h 106"/>
              <a:gd name="T30" fmla="*/ 102 w 114"/>
              <a:gd name="T31" fmla="*/ 8 h 106"/>
              <a:gd name="T32" fmla="*/ 102 w 114"/>
              <a:gd name="T33" fmla="*/ 16 h 106"/>
              <a:gd name="T34" fmla="*/ 102 w 114"/>
              <a:gd name="T35" fmla="*/ 106 h 106"/>
              <a:gd name="T36" fmla="*/ 98 w 114"/>
              <a:gd name="T37" fmla="*/ 106 h 106"/>
              <a:gd name="T38" fmla="*/ 27 w 114"/>
              <a:gd name="T39" fmla="*/ 20 h 106"/>
              <a:gd name="T40" fmla="*/ 27 w 114"/>
              <a:gd name="T41" fmla="*/ 87 h 106"/>
              <a:gd name="T42" fmla="*/ 27 w 114"/>
              <a:gd name="T43" fmla="*/ 94 h 106"/>
              <a:gd name="T44" fmla="*/ 31 w 114"/>
              <a:gd name="T45" fmla="*/ 98 h 106"/>
              <a:gd name="T46" fmla="*/ 35 w 114"/>
              <a:gd name="T47" fmla="*/ 102 h 106"/>
              <a:gd name="T48" fmla="*/ 39 w 114"/>
              <a:gd name="T49" fmla="*/ 102 h 106"/>
              <a:gd name="T50" fmla="*/ 43 w 114"/>
              <a:gd name="T51" fmla="*/ 102 h 106"/>
              <a:gd name="T52" fmla="*/ 43 w 114"/>
              <a:gd name="T53" fmla="*/ 102 h 106"/>
              <a:gd name="T54" fmla="*/ 8 w 114"/>
              <a:gd name="T55" fmla="*/ 102 h 106"/>
              <a:gd name="T56" fmla="*/ 8 w 114"/>
              <a:gd name="T57" fmla="*/ 102 h 106"/>
              <a:gd name="T58" fmla="*/ 12 w 114"/>
              <a:gd name="T59" fmla="*/ 102 h 106"/>
              <a:gd name="T60" fmla="*/ 16 w 114"/>
              <a:gd name="T61" fmla="*/ 102 h 106"/>
              <a:gd name="T62" fmla="*/ 20 w 114"/>
              <a:gd name="T63" fmla="*/ 98 h 106"/>
              <a:gd name="T64" fmla="*/ 24 w 114"/>
              <a:gd name="T65" fmla="*/ 94 h 106"/>
              <a:gd name="T66" fmla="*/ 24 w 114"/>
              <a:gd name="T67" fmla="*/ 87 h 106"/>
              <a:gd name="T68" fmla="*/ 24 w 114"/>
              <a:gd name="T69" fmla="*/ 12 h 106"/>
              <a:gd name="T70" fmla="*/ 20 w 114"/>
              <a:gd name="T71" fmla="*/ 8 h 106"/>
              <a:gd name="T72" fmla="*/ 16 w 114"/>
              <a:gd name="T73" fmla="*/ 4 h 106"/>
              <a:gd name="T74" fmla="*/ 12 w 114"/>
              <a:gd name="T75" fmla="*/ 4 h 106"/>
              <a:gd name="T76" fmla="*/ 8 w 114"/>
              <a:gd name="T77" fmla="*/ 4 h 106"/>
              <a:gd name="T78" fmla="*/ 4 w 114"/>
              <a:gd name="T79" fmla="*/ 0 h 106"/>
              <a:gd name="T80" fmla="*/ 0 w 114"/>
              <a:gd name="T81" fmla="*/ 0 h 106"/>
              <a:gd name="T82" fmla="*/ 0 w 114"/>
              <a:gd name="T83" fmla="*/ 0 h 1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4"/>
              <a:gd name="T127" fmla="*/ 0 h 106"/>
              <a:gd name="T128" fmla="*/ 114 w 114"/>
              <a:gd name="T129" fmla="*/ 106 h 1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4" h="106">
                <a:moveTo>
                  <a:pt x="0" y="0"/>
                </a:moveTo>
                <a:lnTo>
                  <a:pt x="27" y="0"/>
                </a:lnTo>
                <a:lnTo>
                  <a:pt x="94" y="79"/>
                </a:lnTo>
                <a:lnTo>
                  <a:pt x="94" y="16"/>
                </a:lnTo>
                <a:lnTo>
                  <a:pt x="94" y="8"/>
                </a:lnTo>
                <a:lnTo>
                  <a:pt x="90" y="4"/>
                </a:lnTo>
                <a:lnTo>
                  <a:pt x="90" y="0"/>
                </a:lnTo>
                <a:lnTo>
                  <a:pt x="82" y="0"/>
                </a:lnTo>
                <a:lnTo>
                  <a:pt x="78" y="0"/>
                </a:lnTo>
                <a:lnTo>
                  <a:pt x="114" y="0"/>
                </a:lnTo>
                <a:lnTo>
                  <a:pt x="110" y="0"/>
                </a:lnTo>
                <a:lnTo>
                  <a:pt x="106" y="0"/>
                </a:lnTo>
                <a:lnTo>
                  <a:pt x="102" y="4"/>
                </a:lnTo>
                <a:lnTo>
                  <a:pt x="102" y="8"/>
                </a:lnTo>
                <a:lnTo>
                  <a:pt x="102" y="16"/>
                </a:lnTo>
                <a:lnTo>
                  <a:pt x="102" y="106"/>
                </a:lnTo>
                <a:lnTo>
                  <a:pt x="98" y="106"/>
                </a:lnTo>
                <a:lnTo>
                  <a:pt x="27" y="20"/>
                </a:lnTo>
                <a:lnTo>
                  <a:pt x="27" y="87"/>
                </a:lnTo>
                <a:lnTo>
                  <a:pt x="27" y="94"/>
                </a:lnTo>
                <a:lnTo>
                  <a:pt x="31" y="98"/>
                </a:lnTo>
                <a:lnTo>
                  <a:pt x="35" y="102"/>
                </a:lnTo>
                <a:lnTo>
                  <a:pt x="39" y="102"/>
                </a:lnTo>
                <a:lnTo>
                  <a:pt x="43" y="102"/>
                </a:lnTo>
                <a:lnTo>
                  <a:pt x="8" y="102"/>
                </a:lnTo>
                <a:lnTo>
                  <a:pt x="12" y="102"/>
                </a:lnTo>
                <a:lnTo>
                  <a:pt x="16" y="102"/>
                </a:lnTo>
                <a:lnTo>
                  <a:pt x="20" y="98"/>
                </a:lnTo>
                <a:lnTo>
                  <a:pt x="24" y="94"/>
                </a:lnTo>
                <a:lnTo>
                  <a:pt x="24" y="87"/>
                </a:lnTo>
                <a:lnTo>
                  <a:pt x="24" y="12"/>
                </a:lnTo>
                <a:lnTo>
                  <a:pt x="20" y="8"/>
                </a:lnTo>
                <a:lnTo>
                  <a:pt x="16" y="4"/>
                </a:lnTo>
                <a:lnTo>
                  <a:pt x="12" y="4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59" name="Freeform 104"/>
          <p:cNvSpPr>
            <a:spLocks noEditPoints="1"/>
          </p:cNvSpPr>
          <p:nvPr/>
        </p:nvSpPr>
        <p:spPr bwMode="auto">
          <a:xfrm>
            <a:off x="8372475" y="4731954"/>
            <a:ext cx="130175" cy="161925"/>
          </a:xfrm>
          <a:custGeom>
            <a:avLst/>
            <a:gdLst>
              <a:gd name="T0" fmla="*/ 31 w 82"/>
              <a:gd name="T1" fmla="*/ 55 h 102"/>
              <a:gd name="T2" fmla="*/ 31 w 82"/>
              <a:gd name="T3" fmla="*/ 87 h 102"/>
              <a:gd name="T4" fmla="*/ 31 w 82"/>
              <a:gd name="T5" fmla="*/ 94 h 102"/>
              <a:gd name="T6" fmla="*/ 31 w 82"/>
              <a:gd name="T7" fmla="*/ 98 h 102"/>
              <a:gd name="T8" fmla="*/ 35 w 82"/>
              <a:gd name="T9" fmla="*/ 102 h 102"/>
              <a:gd name="T10" fmla="*/ 39 w 82"/>
              <a:gd name="T11" fmla="*/ 102 h 102"/>
              <a:gd name="T12" fmla="*/ 43 w 82"/>
              <a:gd name="T13" fmla="*/ 102 h 102"/>
              <a:gd name="T14" fmla="*/ 43 w 82"/>
              <a:gd name="T15" fmla="*/ 102 h 102"/>
              <a:gd name="T16" fmla="*/ 0 w 82"/>
              <a:gd name="T17" fmla="*/ 102 h 102"/>
              <a:gd name="T18" fmla="*/ 0 w 82"/>
              <a:gd name="T19" fmla="*/ 102 h 102"/>
              <a:gd name="T20" fmla="*/ 4 w 82"/>
              <a:gd name="T21" fmla="*/ 102 h 102"/>
              <a:gd name="T22" fmla="*/ 11 w 82"/>
              <a:gd name="T23" fmla="*/ 98 h 102"/>
              <a:gd name="T24" fmla="*/ 15 w 82"/>
              <a:gd name="T25" fmla="*/ 98 h 102"/>
              <a:gd name="T26" fmla="*/ 15 w 82"/>
              <a:gd name="T27" fmla="*/ 94 h 102"/>
              <a:gd name="T28" fmla="*/ 15 w 82"/>
              <a:gd name="T29" fmla="*/ 87 h 102"/>
              <a:gd name="T30" fmla="*/ 15 w 82"/>
              <a:gd name="T31" fmla="*/ 16 h 102"/>
              <a:gd name="T32" fmla="*/ 15 w 82"/>
              <a:gd name="T33" fmla="*/ 8 h 102"/>
              <a:gd name="T34" fmla="*/ 11 w 82"/>
              <a:gd name="T35" fmla="*/ 4 h 102"/>
              <a:gd name="T36" fmla="*/ 11 w 82"/>
              <a:gd name="T37" fmla="*/ 0 h 102"/>
              <a:gd name="T38" fmla="*/ 4 w 82"/>
              <a:gd name="T39" fmla="*/ 0 h 102"/>
              <a:gd name="T40" fmla="*/ 0 w 82"/>
              <a:gd name="T41" fmla="*/ 0 h 102"/>
              <a:gd name="T42" fmla="*/ 0 w 82"/>
              <a:gd name="T43" fmla="*/ 0 h 102"/>
              <a:gd name="T44" fmla="*/ 39 w 82"/>
              <a:gd name="T45" fmla="*/ 0 h 102"/>
              <a:gd name="T46" fmla="*/ 51 w 82"/>
              <a:gd name="T47" fmla="*/ 0 h 102"/>
              <a:gd name="T48" fmla="*/ 62 w 82"/>
              <a:gd name="T49" fmla="*/ 0 h 102"/>
              <a:gd name="T50" fmla="*/ 70 w 82"/>
              <a:gd name="T51" fmla="*/ 4 h 102"/>
              <a:gd name="T52" fmla="*/ 74 w 82"/>
              <a:gd name="T53" fmla="*/ 12 h 102"/>
              <a:gd name="T54" fmla="*/ 78 w 82"/>
              <a:gd name="T55" fmla="*/ 20 h 102"/>
              <a:gd name="T56" fmla="*/ 82 w 82"/>
              <a:gd name="T57" fmla="*/ 28 h 102"/>
              <a:gd name="T58" fmla="*/ 78 w 82"/>
              <a:gd name="T59" fmla="*/ 39 h 102"/>
              <a:gd name="T60" fmla="*/ 70 w 82"/>
              <a:gd name="T61" fmla="*/ 47 h 102"/>
              <a:gd name="T62" fmla="*/ 62 w 82"/>
              <a:gd name="T63" fmla="*/ 55 h 102"/>
              <a:gd name="T64" fmla="*/ 47 w 82"/>
              <a:gd name="T65" fmla="*/ 55 h 102"/>
              <a:gd name="T66" fmla="*/ 43 w 82"/>
              <a:gd name="T67" fmla="*/ 55 h 102"/>
              <a:gd name="T68" fmla="*/ 39 w 82"/>
              <a:gd name="T69" fmla="*/ 55 h 102"/>
              <a:gd name="T70" fmla="*/ 35 w 82"/>
              <a:gd name="T71" fmla="*/ 55 h 102"/>
              <a:gd name="T72" fmla="*/ 31 w 82"/>
              <a:gd name="T73" fmla="*/ 55 h 102"/>
              <a:gd name="T74" fmla="*/ 31 w 82"/>
              <a:gd name="T75" fmla="*/ 47 h 102"/>
              <a:gd name="T76" fmla="*/ 35 w 82"/>
              <a:gd name="T77" fmla="*/ 51 h 102"/>
              <a:gd name="T78" fmla="*/ 39 w 82"/>
              <a:gd name="T79" fmla="*/ 51 h 102"/>
              <a:gd name="T80" fmla="*/ 39 w 82"/>
              <a:gd name="T81" fmla="*/ 51 h 102"/>
              <a:gd name="T82" fmla="*/ 43 w 82"/>
              <a:gd name="T83" fmla="*/ 51 h 102"/>
              <a:gd name="T84" fmla="*/ 51 w 82"/>
              <a:gd name="T85" fmla="*/ 47 h 102"/>
              <a:gd name="T86" fmla="*/ 59 w 82"/>
              <a:gd name="T87" fmla="*/ 43 h 102"/>
              <a:gd name="T88" fmla="*/ 62 w 82"/>
              <a:gd name="T89" fmla="*/ 36 h 102"/>
              <a:gd name="T90" fmla="*/ 62 w 82"/>
              <a:gd name="T91" fmla="*/ 28 h 102"/>
              <a:gd name="T92" fmla="*/ 62 w 82"/>
              <a:gd name="T93" fmla="*/ 20 h 102"/>
              <a:gd name="T94" fmla="*/ 59 w 82"/>
              <a:gd name="T95" fmla="*/ 16 h 102"/>
              <a:gd name="T96" fmla="*/ 55 w 82"/>
              <a:gd name="T97" fmla="*/ 8 h 102"/>
              <a:gd name="T98" fmla="*/ 51 w 82"/>
              <a:gd name="T99" fmla="*/ 8 h 102"/>
              <a:gd name="T100" fmla="*/ 47 w 82"/>
              <a:gd name="T101" fmla="*/ 4 h 102"/>
              <a:gd name="T102" fmla="*/ 39 w 82"/>
              <a:gd name="T103" fmla="*/ 4 h 102"/>
              <a:gd name="T104" fmla="*/ 35 w 82"/>
              <a:gd name="T105" fmla="*/ 4 h 102"/>
              <a:gd name="T106" fmla="*/ 31 w 82"/>
              <a:gd name="T107" fmla="*/ 4 h 102"/>
              <a:gd name="T108" fmla="*/ 31 w 82"/>
              <a:gd name="T109" fmla="*/ 47 h 1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"/>
              <a:gd name="T166" fmla="*/ 0 h 102"/>
              <a:gd name="T167" fmla="*/ 82 w 82"/>
              <a:gd name="T168" fmla="*/ 102 h 10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" h="102">
                <a:moveTo>
                  <a:pt x="31" y="55"/>
                </a:moveTo>
                <a:lnTo>
                  <a:pt x="31" y="87"/>
                </a:lnTo>
                <a:lnTo>
                  <a:pt x="31" y="94"/>
                </a:lnTo>
                <a:lnTo>
                  <a:pt x="31" y="98"/>
                </a:lnTo>
                <a:lnTo>
                  <a:pt x="35" y="102"/>
                </a:lnTo>
                <a:lnTo>
                  <a:pt x="39" y="102"/>
                </a:lnTo>
                <a:lnTo>
                  <a:pt x="43" y="102"/>
                </a:lnTo>
                <a:lnTo>
                  <a:pt x="0" y="102"/>
                </a:lnTo>
                <a:lnTo>
                  <a:pt x="4" y="102"/>
                </a:lnTo>
                <a:lnTo>
                  <a:pt x="11" y="98"/>
                </a:lnTo>
                <a:lnTo>
                  <a:pt x="15" y="98"/>
                </a:lnTo>
                <a:lnTo>
                  <a:pt x="15" y="94"/>
                </a:lnTo>
                <a:lnTo>
                  <a:pt x="15" y="87"/>
                </a:lnTo>
                <a:lnTo>
                  <a:pt x="15" y="16"/>
                </a:lnTo>
                <a:lnTo>
                  <a:pt x="15" y="8"/>
                </a:lnTo>
                <a:lnTo>
                  <a:pt x="11" y="4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39" y="0"/>
                </a:lnTo>
                <a:lnTo>
                  <a:pt x="51" y="0"/>
                </a:lnTo>
                <a:lnTo>
                  <a:pt x="62" y="0"/>
                </a:lnTo>
                <a:lnTo>
                  <a:pt x="70" y="4"/>
                </a:lnTo>
                <a:lnTo>
                  <a:pt x="74" y="12"/>
                </a:lnTo>
                <a:lnTo>
                  <a:pt x="78" y="20"/>
                </a:lnTo>
                <a:lnTo>
                  <a:pt x="82" y="28"/>
                </a:lnTo>
                <a:lnTo>
                  <a:pt x="78" y="39"/>
                </a:lnTo>
                <a:lnTo>
                  <a:pt x="70" y="47"/>
                </a:lnTo>
                <a:lnTo>
                  <a:pt x="62" y="55"/>
                </a:lnTo>
                <a:lnTo>
                  <a:pt x="47" y="55"/>
                </a:lnTo>
                <a:lnTo>
                  <a:pt x="43" y="55"/>
                </a:lnTo>
                <a:lnTo>
                  <a:pt x="39" y="55"/>
                </a:lnTo>
                <a:lnTo>
                  <a:pt x="35" y="55"/>
                </a:lnTo>
                <a:lnTo>
                  <a:pt x="31" y="55"/>
                </a:lnTo>
                <a:close/>
                <a:moveTo>
                  <a:pt x="31" y="47"/>
                </a:moveTo>
                <a:lnTo>
                  <a:pt x="35" y="51"/>
                </a:lnTo>
                <a:lnTo>
                  <a:pt x="39" y="51"/>
                </a:lnTo>
                <a:lnTo>
                  <a:pt x="43" y="51"/>
                </a:lnTo>
                <a:lnTo>
                  <a:pt x="51" y="47"/>
                </a:lnTo>
                <a:lnTo>
                  <a:pt x="59" y="43"/>
                </a:lnTo>
                <a:lnTo>
                  <a:pt x="62" y="36"/>
                </a:lnTo>
                <a:lnTo>
                  <a:pt x="62" y="28"/>
                </a:lnTo>
                <a:lnTo>
                  <a:pt x="62" y="20"/>
                </a:lnTo>
                <a:lnTo>
                  <a:pt x="59" y="16"/>
                </a:lnTo>
                <a:lnTo>
                  <a:pt x="55" y="8"/>
                </a:lnTo>
                <a:lnTo>
                  <a:pt x="51" y="8"/>
                </a:lnTo>
                <a:lnTo>
                  <a:pt x="47" y="4"/>
                </a:lnTo>
                <a:lnTo>
                  <a:pt x="39" y="4"/>
                </a:lnTo>
                <a:lnTo>
                  <a:pt x="35" y="4"/>
                </a:lnTo>
                <a:lnTo>
                  <a:pt x="31" y="4"/>
                </a:lnTo>
                <a:lnTo>
                  <a:pt x="31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0" name="Freeform 105"/>
          <p:cNvSpPr>
            <a:spLocks/>
          </p:cNvSpPr>
          <p:nvPr/>
        </p:nvSpPr>
        <p:spPr bwMode="auto">
          <a:xfrm>
            <a:off x="8636000" y="4731954"/>
            <a:ext cx="174625" cy="168275"/>
          </a:xfrm>
          <a:custGeom>
            <a:avLst/>
            <a:gdLst>
              <a:gd name="T0" fmla="*/ 110 w 110"/>
              <a:gd name="T1" fmla="*/ 0 h 106"/>
              <a:gd name="T2" fmla="*/ 110 w 110"/>
              <a:gd name="T3" fmla="*/ 0 h 106"/>
              <a:gd name="T4" fmla="*/ 106 w 110"/>
              <a:gd name="T5" fmla="*/ 0 h 106"/>
              <a:gd name="T6" fmla="*/ 102 w 110"/>
              <a:gd name="T7" fmla="*/ 4 h 106"/>
              <a:gd name="T8" fmla="*/ 98 w 110"/>
              <a:gd name="T9" fmla="*/ 8 h 106"/>
              <a:gd name="T10" fmla="*/ 94 w 110"/>
              <a:gd name="T11" fmla="*/ 16 h 106"/>
              <a:gd name="T12" fmla="*/ 63 w 110"/>
              <a:gd name="T13" fmla="*/ 106 h 106"/>
              <a:gd name="T14" fmla="*/ 59 w 110"/>
              <a:gd name="T15" fmla="*/ 106 h 106"/>
              <a:gd name="T16" fmla="*/ 20 w 110"/>
              <a:gd name="T17" fmla="*/ 16 h 106"/>
              <a:gd name="T18" fmla="*/ 16 w 110"/>
              <a:gd name="T19" fmla="*/ 8 h 106"/>
              <a:gd name="T20" fmla="*/ 12 w 110"/>
              <a:gd name="T21" fmla="*/ 8 h 106"/>
              <a:gd name="T22" fmla="*/ 12 w 110"/>
              <a:gd name="T23" fmla="*/ 4 h 106"/>
              <a:gd name="T24" fmla="*/ 8 w 110"/>
              <a:gd name="T25" fmla="*/ 0 h 106"/>
              <a:gd name="T26" fmla="*/ 4 w 110"/>
              <a:gd name="T27" fmla="*/ 0 h 106"/>
              <a:gd name="T28" fmla="*/ 0 w 110"/>
              <a:gd name="T29" fmla="*/ 0 h 106"/>
              <a:gd name="T30" fmla="*/ 0 w 110"/>
              <a:gd name="T31" fmla="*/ 0 h 106"/>
              <a:gd name="T32" fmla="*/ 43 w 110"/>
              <a:gd name="T33" fmla="*/ 0 h 106"/>
              <a:gd name="T34" fmla="*/ 43 w 110"/>
              <a:gd name="T35" fmla="*/ 0 h 106"/>
              <a:gd name="T36" fmla="*/ 40 w 110"/>
              <a:gd name="T37" fmla="*/ 0 h 106"/>
              <a:gd name="T38" fmla="*/ 36 w 110"/>
              <a:gd name="T39" fmla="*/ 4 h 106"/>
              <a:gd name="T40" fmla="*/ 32 w 110"/>
              <a:gd name="T41" fmla="*/ 4 h 106"/>
              <a:gd name="T42" fmla="*/ 32 w 110"/>
              <a:gd name="T43" fmla="*/ 8 h 106"/>
              <a:gd name="T44" fmla="*/ 36 w 110"/>
              <a:gd name="T45" fmla="*/ 12 h 106"/>
              <a:gd name="T46" fmla="*/ 36 w 110"/>
              <a:gd name="T47" fmla="*/ 20 h 106"/>
              <a:gd name="T48" fmla="*/ 63 w 110"/>
              <a:gd name="T49" fmla="*/ 79 h 106"/>
              <a:gd name="T50" fmla="*/ 87 w 110"/>
              <a:gd name="T51" fmla="*/ 20 h 106"/>
              <a:gd name="T52" fmla="*/ 91 w 110"/>
              <a:gd name="T53" fmla="*/ 12 h 106"/>
              <a:gd name="T54" fmla="*/ 91 w 110"/>
              <a:gd name="T55" fmla="*/ 8 h 106"/>
              <a:gd name="T56" fmla="*/ 91 w 110"/>
              <a:gd name="T57" fmla="*/ 4 h 106"/>
              <a:gd name="T58" fmla="*/ 87 w 110"/>
              <a:gd name="T59" fmla="*/ 4 h 106"/>
              <a:gd name="T60" fmla="*/ 87 w 110"/>
              <a:gd name="T61" fmla="*/ 0 h 106"/>
              <a:gd name="T62" fmla="*/ 83 w 110"/>
              <a:gd name="T63" fmla="*/ 0 h 106"/>
              <a:gd name="T64" fmla="*/ 79 w 110"/>
              <a:gd name="T65" fmla="*/ 0 h 106"/>
              <a:gd name="T66" fmla="*/ 79 w 110"/>
              <a:gd name="T67" fmla="*/ 0 h 106"/>
              <a:gd name="T68" fmla="*/ 79 w 110"/>
              <a:gd name="T69" fmla="*/ 0 h 106"/>
              <a:gd name="T70" fmla="*/ 110 w 110"/>
              <a:gd name="T71" fmla="*/ 0 h 1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06"/>
              <a:gd name="T110" fmla="*/ 110 w 110"/>
              <a:gd name="T111" fmla="*/ 106 h 1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06">
                <a:moveTo>
                  <a:pt x="110" y="0"/>
                </a:moveTo>
                <a:lnTo>
                  <a:pt x="110" y="0"/>
                </a:lnTo>
                <a:lnTo>
                  <a:pt x="106" y="0"/>
                </a:lnTo>
                <a:lnTo>
                  <a:pt x="102" y="4"/>
                </a:lnTo>
                <a:lnTo>
                  <a:pt x="98" y="8"/>
                </a:lnTo>
                <a:lnTo>
                  <a:pt x="94" y="16"/>
                </a:lnTo>
                <a:lnTo>
                  <a:pt x="63" y="106"/>
                </a:lnTo>
                <a:lnTo>
                  <a:pt x="59" y="106"/>
                </a:lnTo>
                <a:lnTo>
                  <a:pt x="20" y="16"/>
                </a:lnTo>
                <a:lnTo>
                  <a:pt x="16" y="8"/>
                </a:lnTo>
                <a:lnTo>
                  <a:pt x="12" y="8"/>
                </a:lnTo>
                <a:lnTo>
                  <a:pt x="12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43" y="0"/>
                </a:lnTo>
                <a:lnTo>
                  <a:pt x="40" y="0"/>
                </a:lnTo>
                <a:lnTo>
                  <a:pt x="36" y="4"/>
                </a:lnTo>
                <a:lnTo>
                  <a:pt x="32" y="4"/>
                </a:lnTo>
                <a:lnTo>
                  <a:pt x="32" y="8"/>
                </a:lnTo>
                <a:lnTo>
                  <a:pt x="36" y="12"/>
                </a:lnTo>
                <a:lnTo>
                  <a:pt x="36" y="20"/>
                </a:lnTo>
                <a:lnTo>
                  <a:pt x="63" y="79"/>
                </a:lnTo>
                <a:lnTo>
                  <a:pt x="87" y="20"/>
                </a:lnTo>
                <a:lnTo>
                  <a:pt x="91" y="12"/>
                </a:lnTo>
                <a:lnTo>
                  <a:pt x="91" y="8"/>
                </a:lnTo>
                <a:lnTo>
                  <a:pt x="91" y="4"/>
                </a:lnTo>
                <a:lnTo>
                  <a:pt x="87" y="4"/>
                </a:lnTo>
                <a:lnTo>
                  <a:pt x="87" y="0"/>
                </a:lnTo>
                <a:lnTo>
                  <a:pt x="83" y="0"/>
                </a:lnTo>
                <a:lnTo>
                  <a:pt x="79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2" name="Line 107"/>
          <p:cNvSpPr>
            <a:spLocks noChangeShapeType="1"/>
          </p:cNvSpPr>
          <p:nvPr/>
        </p:nvSpPr>
        <p:spPr bwMode="auto">
          <a:xfrm>
            <a:off x="7929562" y="3760404"/>
            <a:ext cx="1587" cy="323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3" name="Line 108"/>
          <p:cNvSpPr>
            <a:spLocks noChangeShapeType="1"/>
          </p:cNvSpPr>
          <p:nvPr/>
        </p:nvSpPr>
        <p:spPr bwMode="auto">
          <a:xfrm flipH="1">
            <a:off x="7396162" y="4293804"/>
            <a:ext cx="466725" cy="3302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4" name="Line 109"/>
          <p:cNvSpPr>
            <a:spLocks noChangeShapeType="1"/>
          </p:cNvSpPr>
          <p:nvPr/>
        </p:nvSpPr>
        <p:spPr bwMode="auto">
          <a:xfrm>
            <a:off x="7935912" y="4352542"/>
            <a:ext cx="417512" cy="3302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5" name="Line 110"/>
          <p:cNvSpPr>
            <a:spLocks noChangeShapeType="1"/>
          </p:cNvSpPr>
          <p:nvPr/>
        </p:nvSpPr>
        <p:spPr bwMode="auto">
          <a:xfrm>
            <a:off x="8767762" y="3760404"/>
            <a:ext cx="1587" cy="323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6" name="Line 111"/>
          <p:cNvSpPr>
            <a:spLocks noChangeShapeType="1"/>
          </p:cNvSpPr>
          <p:nvPr/>
        </p:nvSpPr>
        <p:spPr bwMode="auto">
          <a:xfrm flipH="1">
            <a:off x="8723312" y="4352542"/>
            <a:ext cx="38100" cy="3302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67" name="Line 112"/>
          <p:cNvSpPr>
            <a:spLocks noChangeShapeType="1"/>
          </p:cNvSpPr>
          <p:nvPr/>
        </p:nvSpPr>
        <p:spPr bwMode="auto">
          <a:xfrm>
            <a:off x="8310562" y="3379404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7C7B285E-ACEE-45E2-9CC8-765C66375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17987" y="-23952"/>
            <a:ext cx="4896013" cy="2203206"/>
          </a:xfrm>
          <a:prstGeom prst="rect">
            <a:avLst/>
          </a:prstGeom>
        </p:spPr>
      </p:pic>
      <p:grpSp>
        <p:nvGrpSpPr>
          <p:cNvPr id="121" name="Group 29">
            <a:extLst>
              <a:ext uri="{FF2B5EF4-FFF2-40B4-BE49-F238E27FC236}">
                <a16:creationId xmlns:a16="http://schemas.microsoft.com/office/drawing/2014/main" id="{550DF1FF-32B9-4598-9D67-5AA938E7020E}"/>
              </a:ext>
            </a:extLst>
          </p:cNvPr>
          <p:cNvGrpSpPr>
            <a:grpSpLocks/>
          </p:cNvGrpSpPr>
          <p:nvPr/>
        </p:nvGrpSpPr>
        <p:grpSpPr bwMode="auto">
          <a:xfrm>
            <a:off x="458900" y="1572603"/>
            <a:ext cx="3429000" cy="609600"/>
            <a:chOff x="3312" y="2016"/>
            <a:chExt cx="2160" cy="384"/>
          </a:xfrm>
        </p:grpSpPr>
        <p:grpSp>
          <p:nvGrpSpPr>
            <p:cNvPr id="122" name="Group 30">
              <a:extLst>
                <a:ext uri="{FF2B5EF4-FFF2-40B4-BE49-F238E27FC236}">
                  <a16:creationId xmlns:a16="http://schemas.microsoft.com/office/drawing/2014/main" id="{D634845E-2221-418C-A38F-EF95B8705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125" name="Freeform 31">
                <a:extLst>
                  <a:ext uri="{FF2B5EF4-FFF2-40B4-BE49-F238E27FC236}">
                    <a16:creationId xmlns:a16="http://schemas.microsoft.com/office/drawing/2014/main" id="{149D153C-72A3-4D78-9576-7A51FD94FF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32">
                <a:extLst>
                  <a:ext uri="{FF2B5EF4-FFF2-40B4-BE49-F238E27FC236}">
                    <a16:creationId xmlns:a16="http://schemas.microsoft.com/office/drawing/2014/main" id="{3C32DDE2-2BFB-4114-B210-BC959E6CA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33">
                <a:extLst>
                  <a:ext uri="{FF2B5EF4-FFF2-40B4-BE49-F238E27FC236}">
                    <a16:creationId xmlns:a16="http://schemas.microsoft.com/office/drawing/2014/main" id="{6F027C14-B5C4-4A1A-A803-E3930FA01C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34">
                <a:extLst>
                  <a:ext uri="{FF2B5EF4-FFF2-40B4-BE49-F238E27FC236}">
                    <a16:creationId xmlns:a16="http://schemas.microsoft.com/office/drawing/2014/main" id="{55AC0885-4CA9-4760-A544-A282AC721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35">
                <a:extLst>
                  <a:ext uri="{FF2B5EF4-FFF2-40B4-BE49-F238E27FC236}">
                    <a16:creationId xmlns:a16="http://schemas.microsoft.com/office/drawing/2014/main" id="{F710EABE-DF82-47AA-9787-87804A1A0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36">
                <a:extLst>
                  <a:ext uri="{FF2B5EF4-FFF2-40B4-BE49-F238E27FC236}">
                    <a16:creationId xmlns:a16="http://schemas.microsoft.com/office/drawing/2014/main" id="{B03F344B-3235-42D2-824F-899A80C81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Freeform 37">
                <a:extLst>
                  <a:ext uri="{FF2B5EF4-FFF2-40B4-BE49-F238E27FC236}">
                    <a16:creationId xmlns:a16="http://schemas.microsoft.com/office/drawing/2014/main" id="{F6F0C393-58A8-49C9-AF87-092C1FF2C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" name="Freeform 38">
                <a:extLst>
                  <a:ext uri="{FF2B5EF4-FFF2-40B4-BE49-F238E27FC236}">
                    <a16:creationId xmlns:a16="http://schemas.microsoft.com/office/drawing/2014/main" id="{72848C9F-F1B6-4073-9829-7224AC2F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" name="Text Box 39">
                <a:extLst>
                  <a:ext uri="{FF2B5EF4-FFF2-40B4-BE49-F238E27FC236}">
                    <a16:creationId xmlns:a16="http://schemas.microsoft.com/office/drawing/2014/main" id="{0C673B42-2E80-44A7-94B6-CA4E4A38D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123" name="Rectangle 40">
              <a:extLst>
                <a:ext uri="{FF2B5EF4-FFF2-40B4-BE49-F238E27FC236}">
                  <a16:creationId xmlns:a16="http://schemas.microsoft.com/office/drawing/2014/main" id="{03AC07B3-13D5-4B09-A923-050164E19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41">
              <a:extLst>
                <a:ext uri="{FF2B5EF4-FFF2-40B4-BE49-F238E27FC236}">
                  <a16:creationId xmlns:a16="http://schemas.microsoft.com/office/drawing/2014/main" id="{8CACFAE2-36AA-4CED-8C14-F432B65AE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A9EFAE9-AE8D-45A6-ACA7-01132B1B371B}"/>
              </a:ext>
            </a:extLst>
          </p:cNvPr>
          <p:cNvGrpSpPr/>
          <p:nvPr/>
        </p:nvGrpSpPr>
        <p:grpSpPr>
          <a:xfrm>
            <a:off x="7308850" y="2417188"/>
            <a:ext cx="1481138" cy="765175"/>
            <a:chOff x="1803400" y="2469767"/>
            <a:chExt cx="1481138" cy="76517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F53A0497-5454-4617-B7BD-D9D55BD60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2469767"/>
              <a:ext cx="112713" cy="168275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4F9DBCC3-738C-4BB7-80C4-B8481C22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066667"/>
              <a:ext cx="179388" cy="168275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F3617666-4311-4529-8D2D-23CA05E23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9138" y="3066667"/>
              <a:ext cx="125413" cy="168275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F6446D93-80FB-44D3-B3D7-A237832BB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066667"/>
              <a:ext cx="174625" cy="168275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39A4A11C-6954-47C8-BF01-7043133EB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4363" y="3066667"/>
              <a:ext cx="130175" cy="168275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33">
              <a:extLst>
                <a:ext uri="{FF2B5EF4-FFF2-40B4-BE49-F238E27FC236}">
                  <a16:creationId xmlns:a16="http://schemas.microsoft.com/office/drawing/2014/main" id="{0D74B46D-59CB-42C1-9BF2-5CFC853E0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5325" y="2693605"/>
              <a:ext cx="584200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34">
              <a:extLst>
                <a:ext uri="{FF2B5EF4-FFF2-40B4-BE49-F238E27FC236}">
                  <a16:creationId xmlns:a16="http://schemas.microsoft.com/office/drawing/2014/main" id="{828BD6C3-6467-4689-968E-E729EECC5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525" y="2693605"/>
              <a:ext cx="585788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6896E-1E1B-4B4E-AD44-A001AB128273}"/>
              </a:ext>
            </a:extLst>
          </p:cNvPr>
          <p:cNvGrpSpPr/>
          <p:nvPr/>
        </p:nvGrpSpPr>
        <p:grpSpPr>
          <a:xfrm>
            <a:off x="23189" y="2465020"/>
            <a:ext cx="3151187" cy="2532255"/>
            <a:chOff x="3809999" y="2437478"/>
            <a:chExt cx="3151187" cy="2532255"/>
          </a:xfrm>
        </p:grpSpPr>
        <p:sp>
          <p:nvSpPr>
            <p:cNvPr id="44076" name="Freeform 52"/>
            <p:cNvSpPr>
              <a:spLocks/>
            </p:cNvSpPr>
            <p:nvPr/>
          </p:nvSpPr>
          <p:spPr bwMode="auto">
            <a:xfrm>
              <a:off x="4444999" y="3556857"/>
              <a:ext cx="111125" cy="174625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19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4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7" name="Freeform 53"/>
            <p:cNvSpPr>
              <a:spLocks/>
            </p:cNvSpPr>
            <p:nvPr/>
          </p:nvSpPr>
          <p:spPr bwMode="auto">
            <a:xfrm>
              <a:off x="6175374" y="3556857"/>
              <a:ext cx="112712" cy="174625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2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8" name="Freeform 54"/>
            <p:cNvSpPr>
              <a:spLocks noEditPoints="1"/>
            </p:cNvSpPr>
            <p:nvPr/>
          </p:nvSpPr>
          <p:spPr bwMode="auto">
            <a:xfrm>
              <a:off x="3809999" y="4155345"/>
              <a:ext cx="179387" cy="168275"/>
            </a:xfrm>
            <a:custGeom>
              <a:avLst/>
              <a:gdLst>
                <a:gd name="T0" fmla="*/ 74 w 113"/>
                <a:gd name="T1" fmla="*/ 70 h 106"/>
                <a:gd name="T2" fmla="*/ 31 w 113"/>
                <a:gd name="T3" fmla="*/ 70 h 106"/>
                <a:gd name="T4" fmla="*/ 23 w 113"/>
                <a:gd name="T5" fmla="*/ 86 h 106"/>
                <a:gd name="T6" fmla="*/ 23 w 113"/>
                <a:gd name="T7" fmla="*/ 90 h 106"/>
                <a:gd name="T8" fmla="*/ 19 w 113"/>
                <a:gd name="T9" fmla="*/ 94 h 106"/>
                <a:gd name="T10" fmla="*/ 23 w 113"/>
                <a:gd name="T11" fmla="*/ 98 h 106"/>
                <a:gd name="T12" fmla="*/ 23 w 113"/>
                <a:gd name="T13" fmla="*/ 102 h 106"/>
                <a:gd name="T14" fmla="*/ 27 w 113"/>
                <a:gd name="T15" fmla="*/ 102 h 106"/>
                <a:gd name="T16" fmla="*/ 35 w 113"/>
                <a:gd name="T17" fmla="*/ 102 h 106"/>
                <a:gd name="T18" fmla="*/ 35 w 113"/>
                <a:gd name="T19" fmla="*/ 106 h 106"/>
                <a:gd name="T20" fmla="*/ 0 w 113"/>
                <a:gd name="T21" fmla="*/ 106 h 106"/>
                <a:gd name="T22" fmla="*/ 0 w 113"/>
                <a:gd name="T23" fmla="*/ 102 h 106"/>
                <a:gd name="T24" fmla="*/ 8 w 113"/>
                <a:gd name="T25" fmla="*/ 102 h 106"/>
                <a:gd name="T26" fmla="*/ 8 w 113"/>
                <a:gd name="T27" fmla="*/ 98 h 106"/>
                <a:gd name="T28" fmla="*/ 15 w 113"/>
                <a:gd name="T29" fmla="*/ 94 h 106"/>
                <a:gd name="T30" fmla="*/ 19 w 113"/>
                <a:gd name="T31" fmla="*/ 82 h 106"/>
                <a:gd name="T32" fmla="*/ 55 w 113"/>
                <a:gd name="T33" fmla="*/ 0 h 106"/>
                <a:gd name="T34" fmla="*/ 59 w 113"/>
                <a:gd name="T35" fmla="*/ 0 h 106"/>
                <a:gd name="T36" fmla="*/ 94 w 113"/>
                <a:gd name="T37" fmla="*/ 86 h 106"/>
                <a:gd name="T38" fmla="*/ 98 w 113"/>
                <a:gd name="T39" fmla="*/ 94 h 106"/>
                <a:gd name="T40" fmla="*/ 102 w 113"/>
                <a:gd name="T41" fmla="*/ 98 h 106"/>
                <a:gd name="T42" fmla="*/ 106 w 113"/>
                <a:gd name="T43" fmla="*/ 102 h 106"/>
                <a:gd name="T44" fmla="*/ 113 w 113"/>
                <a:gd name="T45" fmla="*/ 102 h 106"/>
                <a:gd name="T46" fmla="*/ 113 w 113"/>
                <a:gd name="T47" fmla="*/ 106 h 106"/>
                <a:gd name="T48" fmla="*/ 70 w 113"/>
                <a:gd name="T49" fmla="*/ 106 h 106"/>
                <a:gd name="T50" fmla="*/ 70 w 113"/>
                <a:gd name="T51" fmla="*/ 102 h 106"/>
                <a:gd name="T52" fmla="*/ 74 w 113"/>
                <a:gd name="T53" fmla="*/ 102 h 106"/>
                <a:gd name="T54" fmla="*/ 78 w 113"/>
                <a:gd name="T55" fmla="*/ 102 h 106"/>
                <a:gd name="T56" fmla="*/ 82 w 113"/>
                <a:gd name="T57" fmla="*/ 98 h 106"/>
                <a:gd name="T58" fmla="*/ 82 w 113"/>
                <a:gd name="T59" fmla="*/ 94 h 106"/>
                <a:gd name="T60" fmla="*/ 82 w 113"/>
                <a:gd name="T61" fmla="*/ 90 h 106"/>
                <a:gd name="T62" fmla="*/ 78 w 113"/>
                <a:gd name="T63" fmla="*/ 82 h 106"/>
                <a:gd name="T64" fmla="*/ 74 w 113"/>
                <a:gd name="T65" fmla="*/ 70 h 106"/>
                <a:gd name="T66" fmla="*/ 70 w 113"/>
                <a:gd name="T67" fmla="*/ 66 h 106"/>
                <a:gd name="T68" fmla="*/ 51 w 113"/>
                <a:gd name="T69" fmla="*/ 23 h 106"/>
                <a:gd name="T70" fmla="*/ 35 w 113"/>
                <a:gd name="T71" fmla="*/ 66 h 106"/>
                <a:gd name="T72" fmla="*/ 70 w 113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06"/>
                <a:gd name="T113" fmla="*/ 113 w 11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06">
                  <a:moveTo>
                    <a:pt x="74" y="70"/>
                  </a:moveTo>
                  <a:lnTo>
                    <a:pt x="31" y="70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3" y="102"/>
                  </a:lnTo>
                  <a:lnTo>
                    <a:pt x="113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82"/>
                  </a:lnTo>
                  <a:lnTo>
                    <a:pt x="74" y="70"/>
                  </a:lnTo>
                  <a:close/>
                  <a:moveTo>
                    <a:pt x="70" y="66"/>
                  </a:moveTo>
                  <a:lnTo>
                    <a:pt x="51" y="23"/>
                  </a:lnTo>
                  <a:lnTo>
                    <a:pt x="35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9" name="Freeform 55"/>
            <p:cNvSpPr>
              <a:spLocks/>
            </p:cNvSpPr>
            <p:nvPr/>
          </p:nvSpPr>
          <p:spPr bwMode="auto">
            <a:xfrm>
              <a:off x="3989386" y="4210907"/>
              <a:ext cx="125412" cy="112713"/>
            </a:xfrm>
            <a:custGeom>
              <a:avLst/>
              <a:gdLst>
                <a:gd name="T0" fmla="*/ 67 w 79"/>
                <a:gd name="T1" fmla="*/ 0 h 71"/>
                <a:gd name="T2" fmla="*/ 67 w 79"/>
                <a:gd name="T3" fmla="*/ 43 h 71"/>
                <a:gd name="T4" fmla="*/ 67 w 79"/>
                <a:gd name="T5" fmla="*/ 51 h 71"/>
                <a:gd name="T6" fmla="*/ 67 w 79"/>
                <a:gd name="T7" fmla="*/ 59 h 71"/>
                <a:gd name="T8" fmla="*/ 67 w 79"/>
                <a:gd name="T9" fmla="*/ 59 h 71"/>
                <a:gd name="T10" fmla="*/ 71 w 79"/>
                <a:gd name="T11" fmla="*/ 63 h 71"/>
                <a:gd name="T12" fmla="*/ 71 w 79"/>
                <a:gd name="T13" fmla="*/ 63 h 71"/>
                <a:gd name="T14" fmla="*/ 71 w 79"/>
                <a:gd name="T15" fmla="*/ 63 h 71"/>
                <a:gd name="T16" fmla="*/ 75 w 79"/>
                <a:gd name="T17" fmla="*/ 63 h 71"/>
                <a:gd name="T18" fmla="*/ 75 w 79"/>
                <a:gd name="T19" fmla="*/ 63 h 71"/>
                <a:gd name="T20" fmla="*/ 79 w 79"/>
                <a:gd name="T21" fmla="*/ 63 h 71"/>
                <a:gd name="T22" fmla="*/ 59 w 79"/>
                <a:gd name="T23" fmla="*/ 71 h 71"/>
                <a:gd name="T24" fmla="*/ 55 w 79"/>
                <a:gd name="T25" fmla="*/ 71 h 71"/>
                <a:gd name="T26" fmla="*/ 55 w 79"/>
                <a:gd name="T27" fmla="*/ 55 h 71"/>
                <a:gd name="T28" fmla="*/ 48 w 79"/>
                <a:gd name="T29" fmla="*/ 63 h 71"/>
                <a:gd name="T30" fmla="*/ 40 w 79"/>
                <a:gd name="T31" fmla="*/ 67 h 71"/>
                <a:gd name="T32" fmla="*/ 36 w 79"/>
                <a:gd name="T33" fmla="*/ 71 h 71"/>
                <a:gd name="T34" fmla="*/ 32 w 79"/>
                <a:gd name="T35" fmla="*/ 71 h 71"/>
                <a:gd name="T36" fmla="*/ 24 w 79"/>
                <a:gd name="T37" fmla="*/ 71 h 71"/>
                <a:gd name="T38" fmla="*/ 20 w 79"/>
                <a:gd name="T39" fmla="*/ 67 h 71"/>
                <a:gd name="T40" fmla="*/ 16 w 79"/>
                <a:gd name="T41" fmla="*/ 63 h 71"/>
                <a:gd name="T42" fmla="*/ 12 w 79"/>
                <a:gd name="T43" fmla="*/ 59 h 71"/>
                <a:gd name="T44" fmla="*/ 12 w 79"/>
                <a:gd name="T45" fmla="*/ 51 h 71"/>
                <a:gd name="T46" fmla="*/ 12 w 79"/>
                <a:gd name="T47" fmla="*/ 43 h 71"/>
                <a:gd name="T48" fmla="*/ 12 w 79"/>
                <a:gd name="T49" fmla="*/ 12 h 71"/>
                <a:gd name="T50" fmla="*/ 12 w 79"/>
                <a:gd name="T51" fmla="*/ 8 h 71"/>
                <a:gd name="T52" fmla="*/ 12 w 79"/>
                <a:gd name="T53" fmla="*/ 4 h 71"/>
                <a:gd name="T54" fmla="*/ 8 w 79"/>
                <a:gd name="T55" fmla="*/ 4 h 71"/>
                <a:gd name="T56" fmla="*/ 8 w 79"/>
                <a:gd name="T57" fmla="*/ 0 h 71"/>
                <a:gd name="T58" fmla="*/ 4 w 79"/>
                <a:gd name="T59" fmla="*/ 0 h 71"/>
                <a:gd name="T60" fmla="*/ 0 w 79"/>
                <a:gd name="T61" fmla="*/ 0 h 71"/>
                <a:gd name="T62" fmla="*/ 0 w 79"/>
                <a:gd name="T63" fmla="*/ 0 h 71"/>
                <a:gd name="T64" fmla="*/ 24 w 79"/>
                <a:gd name="T65" fmla="*/ 0 h 71"/>
                <a:gd name="T66" fmla="*/ 24 w 79"/>
                <a:gd name="T67" fmla="*/ 47 h 71"/>
                <a:gd name="T68" fmla="*/ 28 w 79"/>
                <a:gd name="T69" fmla="*/ 55 h 71"/>
                <a:gd name="T70" fmla="*/ 28 w 79"/>
                <a:gd name="T71" fmla="*/ 59 h 71"/>
                <a:gd name="T72" fmla="*/ 32 w 79"/>
                <a:gd name="T73" fmla="*/ 59 h 71"/>
                <a:gd name="T74" fmla="*/ 36 w 79"/>
                <a:gd name="T75" fmla="*/ 63 h 71"/>
                <a:gd name="T76" fmla="*/ 40 w 79"/>
                <a:gd name="T77" fmla="*/ 59 h 71"/>
                <a:gd name="T78" fmla="*/ 44 w 79"/>
                <a:gd name="T79" fmla="*/ 59 h 71"/>
                <a:gd name="T80" fmla="*/ 48 w 79"/>
                <a:gd name="T81" fmla="*/ 55 h 71"/>
                <a:gd name="T82" fmla="*/ 55 w 79"/>
                <a:gd name="T83" fmla="*/ 51 h 71"/>
                <a:gd name="T84" fmla="*/ 55 w 79"/>
                <a:gd name="T85" fmla="*/ 12 h 71"/>
                <a:gd name="T86" fmla="*/ 55 w 79"/>
                <a:gd name="T87" fmla="*/ 8 h 71"/>
                <a:gd name="T88" fmla="*/ 51 w 79"/>
                <a:gd name="T89" fmla="*/ 4 h 71"/>
                <a:gd name="T90" fmla="*/ 51 w 79"/>
                <a:gd name="T91" fmla="*/ 0 h 71"/>
                <a:gd name="T92" fmla="*/ 44 w 79"/>
                <a:gd name="T93" fmla="*/ 0 h 71"/>
                <a:gd name="T94" fmla="*/ 44 w 79"/>
                <a:gd name="T95" fmla="*/ 0 h 71"/>
                <a:gd name="T96" fmla="*/ 67 w 79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71"/>
                <a:gd name="T149" fmla="*/ 79 w 79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5" y="55"/>
                  </a:lnTo>
                  <a:lnTo>
                    <a:pt x="48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3"/>
                  </a:lnTo>
                  <a:lnTo>
                    <a:pt x="40" y="59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0" name="Freeform 56"/>
            <p:cNvSpPr>
              <a:spLocks/>
            </p:cNvSpPr>
            <p:nvPr/>
          </p:nvSpPr>
          <p:spPr bwMode="auto">
            <a:xfrm>
              <a:off x="4114799" y="4210907"/>
              <a:ext cx="123825" cy="112713"/>
            </a:xfrm>
            <a:custGeom>
              <a:avLst/>
              <a:gdLst>
                <a:gd name="T0" fmla="*/ 0 w 78"/>
                <a:gd name="T1" fmla="*/ 0 h 71"/>
                <a:gd name="T2" fmla="*/ 31 w 78"/>
                <a:gd name="T3" fmla="*/ 0 h 71"/>
                <a:gd name="T4" fmla="*/ 31 w 78"/>
                <a:gd name="T5" fmla="*/ 0 h 71"/>
                <a:gd name="T6" fmla="*/ 27 w 78"/>
                <a:gd name="T7" fmla="*/ 0 h 71"/>
                <a:gd name="T8" fmla="*/ 27 w 78"/>
                <a:gd name="T9" fmla="*/ 0 h 71"/>
                <a:gd name="T10" fmla="*/ 27 w 78"/>
                <a:gd name="T11" fmla="*/ 4 h 71"/>
                <a:gd name="T12" fmla="*/ 27 w 78"/>
                <a:gd name="T13" fmla="*/ 4 h 71"/>
                <a:gd name="T14" fmla="*/ 27 w 78"/>
                <a:gd name="T15" fmla="*/ 8 h 71"/>
                <a:gd name="T16" fmla="*/ 31 w 78"/>
                <a:gd name="T17" fmla="*/ 12 h 71"/>
                <a:gd name="T18" fmla="*/ 31 w 78"/>
                <a:gd name="T19" fmla="*/ 12 h 71"/>
                <a:gd name="T20" fmla="*/ 35 w 78"/>
                <a:gd name="T21" fmla="*/ 16 h 71"/>
                <a:gd name="T22" fmla="*/ 39 w 78"/>
                <a:gd name="T23" fmla="*/ 24 h 71"/>
                <a:gd name="T24" fmla="*/ 47 w 78"/>
                <a:gd name="T25" fmla="*/ 16 h 71"/>
                <a:gd name="T26" fmla="*/ 51 w 78"/>
                <a:gd name="T27" fmla="*/ 12 h 71"/>
                <a:gd name="T28" fmla="*/ 51 w 78"/>
                <a:gd name="T29" fmla="*/ 8 h 71"/>
                <a:gd name="T30" fmla="*/ 51 w 78"/>
                <a:gd name="T31" fmla="*/ 4 h 71"/>
                <a:gd name="T32" fmla="*/ 51 w 78"/>
                <a:gd name="T33" fmla="*/ 4 h 71"/>
                <a:gd name="T34" fmla="*/ 51 w 78"/>
                <a:gd name="T35" fmla="*/ 0 h 71"/>
                <a:gd name="T36" fmla="*/ 47 w 78"/>
                <a:gd name="T37" fmla="*/ 0 h 71"/>
                <a:gd name="T38" fmla="*/ 47 w 78"/>
                <a:gd name="T39" fmla="*/ 0 h 71"/>
                <a:gd name="T40" fmla="*/ 71 w 78"/>
                <a:gd name="T41" fmla="*/ 0 h 71"/>
                <a:gd name="T42" fmla="*/ 71 w 78"/>
                <a:gd name="T43" fmla="*/ 0 h 71"/>
                <a:gd name="T44" fmla="*/ 67 w 78"/>
                <a:gd name="T45" fmla="*/ 0 h 71"/>
                <a:gd name="T46" fmla="*/ 67 w 78"/>
                <a:gd name="T47" fmla="*/ 4 h 71"/>
                <a:gd name="T48" fmla="*/ 59 w 78"/>
                <a:gd name="T49" fmla="*/ 8 h 71"/>
                <a:gd name="T50" fmla="*/ 55 w 78"/>
                <a:gd name="T51" fmla="*/ 16 h 71"/>
                <a:gd name="T52" fmla="*/ 43 w 78"/>
                <a:gd name="T53" fmla="*/ 27 h 71"/>
                <a:gd name="T54" fmla="*/ 59 w 78"/>
                <a:gd name="T55" fmla="*/ 51 h 71"/>
                <a:gd name="T56" fmla="*/ 67 w 78"/>
                <a:gd name="T57" fmla="*/ 59 h 71"/>
                <a:gd name="T58" fmla="*/ 71 w 78"/>
                <a:gd name="T59" fmla="*/ 63 h 71"/>
                <a:gd name="T60" fmla="*/ 74 w 78"/>
                <a:gd name="T61" fmla="*/ 67 h 71"/>
                <a:gd name="T62" fmla="*/ 78 w 78"/>
                <a:gd name="T63" fmla="*/ 67 h 71"/>
                <a:gd name="T64" fmla="*/ 78 w 78"/>
                <a:gd name="T65" fmla="*/ 71 h 71"/>
                <a:gd name="T66" fmla="*/ 43 w 78"/>
                <a:gd name="T67" fmla="*/ 71 h 71"/>
                <a:gd name="T68" fmla="*/ 43 w 78"/>
                <a:gd name="T69" fmla="*/ 67 h 71"/>
                <a:gd name="T70" fmla="*/ 47 w 78"/>
                <a:gd name="T71" fmla="*/ 67 h 71"/>
                <a:gd name="T72" fmla="*/ 47 w 78"/>
                <a:gd name="T73" fmla="*/ 63 h 71"/>
                <a:gd name="T74" fmla="*/ 51 w 78"/>
                <a:gd name="T75" fmla="*/ 63 h 71"/>
                <a:gd name="T76" fmla="*/ 51 w 78"/>
                <a:gd name="T77" fmla="*/ 63 h 71"/>
                <a:gd name="T78" fmla="*/ 51 w 78"/>
                <a:gd name="T79" fmla="*/ 59 h 71"/>
                <a:gd name="T80" fmla="*/ 47 w 78"/>
                <a:gd name="T81" fmla="*/ 55 h 71"/>
                <a:gd name="T82" fmla="*/ 35 w 78"/>
                <a:gd name="T83" fmla="*/ 39 h 71"/>
                <a:gd name="T84" fmla="*/ 23 w 78"/>
                <a:gd name="T85" fmla="*/ 55 h 71"/>
                <a:gd name="T86" fmla="*/ 20 w 78"/>
                <a:gd name="T87" fmla="*/ 59 h 71"/>
                <a:gd name="T88" fmla="*/ 20 w 78"/>
                <a:gd name="T89" fmla="*/ 63 h 71"/>
                <a:gd name="T90" fmla="*/ 20 w 78"/>
                <a:gd name="T91" fmla="*/ 63 h 71"/>
                <a:gd name="T92" fmla="*/ 20 w 78"/>
                <a:gd name="T93" fmla="*/ 63 h 71"/>
                <a:gd name="T94" fmla="*/ 23 w 78"/>
                <a:gd name="T95" fmla="*/ 67 h 71"/>
                <a:gd name="T96" fmla="*/ 27 w 78"/>
                <a:gd name="T97" fmla="*/ 67 h 71"/>
                <a:gd name="T98" fmla="*/ 27 w 78"/>
                <a:gd name="T99" fmla="*/ 71 h 71"/>
                <a:gd name="T100" fmla="*/ 4 w 78"/>
                <a:gd name="T101" fmla="*/ 71 h 71"/>
                <a:gd name="T102" fmla="*/ 4 w 78"/>
                <a:gd name="T103" fmla="*/ 67 h 71"/>
                <a:gd name="T104" fmla="*/ 4 w 78"/>
                <a:gd name="T105" fmla="*/ 67 h 71"/>
                <a:gd name="T106" fmla="*/ 8 w 78"/>
                <a:gd name="T107" fmla="*/ 63 h 71"/>
                <a:gd name="T108" fmla="*/ 12 w 78"/>
                <a:gd name="T109" fmla="*/ 59 h 71"/>
                <a:gd name="T110" fmla="*/ 16 w 78"/>
                <a:gd name="T111" fmla="*/ 51 h 71"/>
                <a:gd name="T112" fmla="*/ 31 w 78"/>
                <a:gd name="T113" fmla="*/ 35 h 71"/>
                <a:gd name="T114" fmla="*/ 16 w 78"/>
                <a:gd name="T115" fmla="*/ 12 h 71"/>
                <a:gd name="T116" fmla="*/ 12 w 78"/>
                <a:gd name="T117" fmla="*/ 8 h 71"/>
                <a:gd name="T118" fmla="*/ 8 w 78"/>
                <a:gd name="T119" fmla="*/ 4 h 71"/>
                <a:gd name="T120" fmla="*/ 4 w 78"/>
                <a:gd name="T121" fmla="*/ 0 h 71"/>
                <a:gd name="T122" fmla="*/ 0 w 78"/>
                <a:gd name="T123" fmla="*/ 0 h 71"/>
                <a:gd name="T124" fmla="*/ 0 w 78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1"/>
                <a:gd name="T191" fmla="*/ 78 w 78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1">
                  <a:moveTo>
                    <a:pt x="0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5" y="16"/>
                  </a:lnTo>
                  <a:lnTo>
                    <a:pt x="43" y="27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78" y="71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7" y="55"/>
                  </a:lnTo>
                  <a:lnTo>
                    <a:pt x="35" y="39"/>
                  </a:lnTo>
                  <a:lnTo>
                    <a:pt x="23" y="55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6" y="51"/>
                  </a:lnTo>
                  <a:lnTo>
                    <a:pt x="31" y="35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1" name="Freeform 57"/>
            <p:cNvSpPr>
              <a:spLocks/>
            </p:cNvSpPr>
            <p:nvPr/>
          </p:nvSpPr>
          <p:spPr bwMode="auto">
            <a:xfrm>
              <a:off x="4338636" y="4155345"/>
              <a:ext cx="180975" cy="168275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0 w 114"/>
                <a:gd name="T5" fmla="*/ 78 h 106"/>
                <a:gd name="T6" fmla="*/ 90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79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2" name="Freeform 58"/>
            <p:cNvSpPr>
              <a:spLocks noEditPoints="1"/>
            </p:cNvSpPr>
            <p:nvPr/>
          </p:nvSpPr>
          <p:spPr bwMode="auto">
            <a:xfrm>
              <a:off x="4519611" y="4155345"/>
              <a:ext cx="130175" cy="168275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4 w 82"/>
                <a:gd name="T21" fmla="*/ 102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19 h 106"/>
                <a:gd name="T32" fmla="*/ 16 w 82"/>
                <a:gd name="T33" fmla="*/ 8 h 106"/>
                <a:gd name="T34" fmla="*/ 16 w 82"/>
                <a:gd name="T35" fmla="*/ 4 h 106"/>
                <a:gd name="T36" fmla="*/ 12 w 82"/>
                <a:gd name="T37" fmla="*/ 4 h 106"/>
                <a:gd name="T38" fmla="*/ 4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3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1 h 106"/>
                <a:gd name="T92" fmla="*/ 63 w 82"/>
                <a:gd name="T93" fmla="*/ 23 h 106"/>
                <a:gd name="T94" fmla="*/ 63 w 82"/>
                <a:gd name="T95" fmla="*/ 15 h 106"/>
                <a:gd name="T96" fmla="*/ 59 w 82"/>
                <a:gd name="T97" fmla="*/ 11 h 106"/>
                <a:gd name="T98" fmla="*/ 55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3" name="Freeform 59"/>
            <p:cNvSpPr>
              <a:spLocks/>
            </p:cNvSpPr>
            <p:nvPr/>
          </p:nvSpPr>
          <p:spPr bwMode="auto">
            <a:xfrm>
              <a:off x="4862511" y="4155345"/>
              <a:ext cx="173037" cy="168275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2 w 109"/>
                <a:gd name="T5" fmla="*/ 4 h 106"/>
                <a:gd name="T6" fmla="*/ 98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5 w 109"/>
                <a:gd name="T15" fmla="*/ 106 h 106"/>
                <a:gd name="T16" fmla="*/ 15 w 109"/>
                <a:gd name="T17" fmla="*/ 15 h 106"/>
                <a:gd name="T18" fmla="*/ 11 w 109"/>
                <a:gd name="T19" fmla="*/ 11 h 106"/>
                <a:gd name="T20" fmla="*/ 11 w 109"/>
                <a:gd name="T21" fmla="*/ 8 h 106"/>
                <a:gd name="T22" fmla="*/ 7 w 109"/>
                <a:gd name="T23" fmla="*/ 4 h 106"/>
                <a:gd name="T24" fmla="*/ 7 w 109"/>
                <a:gd name="T25" fmla="*/ 4 h 106"/>
                <a:gd name="T26" fmla="*/ 4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5 w 109"/>
                <a:gd name="T37" fmla="*/ 4 h 106"/>
                <a:gd name="T38" fmla="*/ 31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1 w 109"/>
                <a:gd name="T47" fmla="*/ 19 h 106"/>
                <a:gd name="T48" fmla="*/ 58 w 109"/>
                <a:gd name="T49" fmla="*/ 82 h 106"/>
                <a:gd name="T50" fmla="*/ 82 w 109"/>
                <a:gd name="T51" fmla="*/ 19 h 106"/>
                <a:gd name="T52" fmla="*/ 86 w 109"/>
                <a:gd name="T53" fmla="*/ 15 h 106"/>
                <a:gd name="T54" fmla="*/ 86 w 109"/>
                <a:gd name="T55" fmla="*/ 8 h 106"/>
                <a:gd name="T56" fmla="*/ 86 w 109"/>
                <a:gd name="T57" fmla="*/ 8 h 106"/>
                <a:gd name="T58" fmla="*/ 86 w 109"/>
                <a:gd name="T59" fmla="*/ 4 h 106"/>
                <a:gd name="T60" fmla="*/ 82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8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4" name="Freeform 60"/>
            <p:cNvSpPr>
              <a:spLocks noEditPoints="1"/>
            </p:cNvSpPr>
            <p:nvPr/>
          </p:nvSpPr>
          <p:spPr bwMode="auto">
            <a:xfrm>
              <a:off x="5035549" y="4155345"/>
              <a:ext cx="131762" cy="168275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6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5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83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51 w 83"/>
                <a:gd name="T65" fmla="*/ 59 h 106"/>
                <a:gd name="T66" fmla="*/ 48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4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63 w 83"/>
                <a:gd name="T95" fmla="*/ 15 h 106"/>
                <a:gd name="T96" fmla="*/ 59 w 83"/>
                <a:gd name="T97" fmla="*/ 11 h 106"/>
                <a:gd name="T98" fmla="*/ 55 w 83"/>
                <a:gd name="T99" fmla="*/ 8 h 106"/>
                <a:gd name="T100" fmla="*/ 48 w 83"/>
                <a:gd name="T101" fmla="*/ 4 h 106"/>
                <a:gd name="T102" fmla="*/ 44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5" name="Freeform 61"/>
            <p:cNvSpPr>
              <a:spLocks noEditPoints="1"/>
            </p:cNvSpPr>
            <p:nvPr/>
          </p:nvSpPr>
          <p:spPr bwMode="auto">
            <a:xfrm>
              <a:off x="5378449" y="4155345"/>
              <a:ext cx="174625" cy="168275"/>
            </a:xfrm>
            <a:custGeom>
              <a:avLst/>
              <a:gdLst>
                <a:gd name="T0" fmla="*/ 71 w 110"/>
                <a:gd name="T1" fmla="*/ 70 h 106"/>
                <a:gd name="T2" fmla="*/ 28 w 110"/>
                <a:gd name="T3" fmla="*/ 70 h 106"/>
                <a:gd name="T4" fmla="*/ 24 w 110"/>
                <a:gd name="T5" fmla="*/ 86 h 106"/>
                <a:gd name="T6" fmla="*/ 20 w 110"/>
                <a:gd name="T7" fmla="*/ 90 h 106"/>
                <a:gd name="T8" fmla="*/ 20 w 110"/>
                <a:gd name="T9" fmla="*/ 94 h 106"/>
                <a:gd name="T10" fmla="*/ 20 w 110"/>
                <a:gd name="T11" fmla="*/ 98 h 106"/>
                <a:gd name="T12" fmla="*/ 24 w 110"/>
                <a:gd name="T13" fmla="*/ 102 h 106"/>
                <a:gd name="T14" fmla="*/ 24 w 110"/>
                <a:gd name="T15" fmla="*/ 102 h 106"/>
                <a:gd name="T16" fmla="*/ 32 w 110"/>
                <a:gd name="T17" fmla="*/ 102 h 106"/>
                <a:gd name="T18" fmla="*/ 32 w 110"/>
                <a:gd name="T19" fmla="*/ 106 h 106"/>
                <a:gd name="T20" fmla="*/ 0 w 110"/>
                <a:gd name="T21" fmla="*/ 106 h 106"/>
                <a:gd name="T22" fmla="*/ 0 w 110"/>
                <a:gd name="T23" fmla="*/ 102 h 106"/>
                <a:gd name="T24" fmla="*/ 4 w 110"/>
                <a:gd name="T25" fmla="*/ 102 h 106"/>
                <a:gd name="T26" fmla="*/ 8 w 110"/>
                <a:gd name="T27" fmla="*/ 98 h 106"/>
                <a:gd name="T28" fmla="*/ 12 w 110"/>
                <a:gd name="T29" fmla="*/ 94 h 106"/>
                <a:gd name="T30" fmla="*/ 16 w 110"/>
                <a:gd name="T31" fmla="*/ 82 h 106"/>
                <a:gd name="T32" fmla="*/ 55 w 110"/>
                <a:gd name="T33" fmla="*/ 0 h 106"/>
                <a:gd name="T34" fmla="*/ 55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98 h 106"/>
                <a:gd name="T42" fmla="*/ 106 w 110"/>
                <a:gd name="T43" fmla="*/ 102 h 106"/>
                <a:gd name="T44" fmla="*/ 110 w 110"/>
                <a:gd name="T45" fmla="*/ 102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2 h 106"/>
                <a:gd name="T52" fmla="*/ 75 w 110"/>
                <a:gd name="T53" fmla="*/ 102 h 106"/>
                <a:gd name="T54" fmla="*/ 79 w 110"/>
                <a:gd name="T55" fmla="*/ 102 h 106"/>
                <a:gd name="T56" fmla="*/ 79 w 110"/>
                <a:gd name="T57" fmla="*/ 98 h 106"/>
                <a:gd name="T58" fmla="*/ 79 w 110"/>
                <a:gd name="T59" fmla="*/ 94 h 106"/>
                <a:gd name="T60" fmla="*/ 79 w 110"/>
                <a:gd name="T61" fmla="*/ 90 h 106"/>
                <a:gd name="T62" fmla="*/ 75 w 110"/>
                <a:gd name="T63" fmla="*/ 82 h 106"/>
                <a:gd name="T64" fmla="*/ 71 w 110"/>
                <a:gd name="T65" fmla="*/ 70 h 106"/>
                <a:gd name="T66" fmla="*/ 71 w 110"/>
                <a:gd name="T67" fmla="*/ 66 h 106"/>
                <a:gd name="T68" fmla="*/ 51 w 110"/>
                <a:gd name="T69" fmla="*/ 23 h 106"/>
                <a:gd name="T70" fmla="*/ 32 w 110"/>
                <a:gd name="T71" fmla="*/ 66 h 106"/>
                <a:gd name="T72" fmla="*/ 71 w 110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0"/>
                  </a:moveTo>
                  <a:lnTo>
                    <a:pt x="28" y="70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6" y="82"/>
                  </a:lnTo>
                  <a:lnTo>
                    <a:pt x="55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9" y="102"/>
                  </a:lnTo>
                  <a:lnTo>
                    <a:pt x="79" y="98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82"/>
                  </a:lnTo>
                  <a:lnTo>
                    <a:pt x="71" y="70"/>
                  </a:lnTo>
                  <a:close/>
                  <a:moveTo>
                    <a:pt x="71" y="66"/>
                  </a:moveTo>
                  <a:lnTo>
                    <a:pt x="51" y="23"/>
                  </a:lnTo>
                  <a:lnTo>
                    <a:pt x="32" y="66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6" name="Freeform 62"/>
            <p:cNvSpPr>
              <a:spLocks/>
            </p:cNvSpPr>
            <p:nvPr/>
          </p:nvSpPr>
          <p:spPr bwMode="auto">
            <a:xfrm>
              <a:off x="5559424" y="4210907"/>
              <a:ext cx="119062" cy="112713"/>
            </a:xfrm>
            <a:custGeom>
              <a:avLst/>
              <a:gdLst>
                <a:gd name="T0" fmla="*/ 67 w 75"/>
                <a:gd name="T1" fmla="*/ 0 h 71"/>
                <a:gd name="T2" fmla="*/ 67 w 75"/>
                <a:gd name="T3" fmla="*/ 43 h 71"/>
                <a:gd name="T4" fmla="*/ 67 w 75"/>
                <a:gd name="T5" fmla="*/ 51 h 71"/>
                <a:gd name="T6" fmla="*/ 67 w 75"/>
                <a:gd name="T7" fmla="*/ 59 h 71"/>
                <a:gd name="T8" fmla="*/ 67 w 75"/>
                <a:gd name="T9" fmla="*/ 59 h 71"/>
                <a:gd name="T10" fmla="*/ 67 w 75"/>
                <a:gd name="T11" fmla="*/ 63 h 71"/>
                <a:gd name="T12" fmla="*/ 67 w 75"/>
                <a:gd name="T13" fmla="*/ 63 h 71"/>
                <a:gd name="T14" fmla="*/ 71 w 75"/>
                <a:gd name="T15" fmla="*/ 63 h 71"/>
                <a:gd name="T16" fmla="*/ 71 w 75"/>
                <a:gd name="T17" fmla="*/ 63 h 71"/>
                <a:gd name="T18" fmla="*/ 75 w 75"/>
                <a:gd name="T19" fmla="*/ 63 h 71"/>
                <a:gd name="T20" fmla="*/ 75 w 75"/>
                <a:gd name="T21" fmla="*/ 63 h 71"/>
                <a:gd name="T22" fmla="*/ 55 w 75"/>
                <a:gd name="T23" fmla="*/ 71 h 71"/>
                <a:gd name="T24" fmla="*/ 51 w 75"/>
                <a:gd name="T25" fmla="*/ 71 h 71"/>
                <a:gd name="T26" fmla="*/ 51 w 75"/>
                <a:gd name="T27" fmla="*/ 55 h 71"/>
                <a:gd name="T28" fmla="*/ 43 w 75"/>
                <a:gd name="T29" fmla="*/ 63 h 71"/>
                <a:gd name="T30" fmla="*/ 39 w 75"/>
                <a:gd name="T31" fmla="*/ 67 h 71"/>
                <a:gd name="T32" fmla="*/ 31 w 75"/>
                <a:gd name="T33" fmla="*/ 71 h 71"/>
                <a:gd name="T34" fmla="*/ 27 w 75"/>
                <a:gd name="T35" fmla="*/ 71 h 71"/>
                <a:gd name="T36" fmla="*/ 24 w 75"/>
                <a:gd name="T37" fmla="*/ 71 h 71"/>
                <a:gd name="T38" fmla="*/ 20 w 75"/>
                <a:gd name="T39" fmla="*/ 67 h 71"/>
                <a:gd name="T40" fmla="*/ 16 w 75"/>
                <a:gd name="T41" fmla="*/ 63 h 71"/>
                <a:gd name="T42" fmla="*/ 12 w 75"/>
                <a:gd name="T43" fmla="*/ 59 h 71"/>
                <a:gd name="T44" fmla="*/ 12 w 75"/>
                <a:gd name="T45" fmla="*/ 51 h 71"/>
                <a:gd name="T46" fmla="*/ 12 w 75"/>
                <a:gd name="T47" fmla="*/ 43 h 71"/>
                <a:gd name="T48" fmla="*/ 12 w 75"/>
                <a:gd name="T49" fmla="*/ 12 h 71"/>
                <a:gd name="T50" fmla="*/ 8 w 75"/>
                <a:gd name="T51" fmla="*/ 8 h 71"/>
                <a:gd name="T52" fmla="*/ 8 w 75"/>
                <a:gd name="T53" fmla="*/ 4 h 71"/>
                <a:gd name="T54" fmla="*/ 8 w 75"/>
                <a:gd name="T55" fmla="*/ 4 h 71"/>
                <a:gd name="T56" fmla="*/ 8 w 75"/>
                <a:gd name="T57" fmla="*/ 0 h 71"/>
                <a:gd name="T58" fmla="*/ 4 w 75"/>
                <a:gd name="T59" fmla="*/ 0 h 71"/>
                <a:gd name="T60" fmla="*/ 0 w 75"/>
                <a:gd name="T61" fmla="*/ 0 h 71"/>
                <a:gd name="T62" fmla="*/ 0 w 75"/>
                <a:gd name="T63" fmla="*/ 0 h 71"/>
                <a:gd name="T64" fmla="*/ 24 w 75"/>
                <a:gd name="T65" fmla="*/ 0 h 71"/>
                <a:gd name="T66" fmla="*/ 24 w 75"/>
                <a:gd name="T67" fmla="*/ 47 h 71"/>
                <a:gd name="T68" fmla="*/ 24 w 75"/>
                <a:gd name="T69" fmla="*/ 55 h 71"/>
                <a:gd name="T70" fmla="*/ 27 w 75"/>
                <a:gd name="T71" fmla="*/ 59 h 71"/>
                <a:gd name="T72" fmla="*/ 31 w 75"/>
                <a:gd name="T73" fmla="*/ 59 h 71"/>
                <a:gd name="T74" fmla="*/ 35 w 75"/>
                <a:gd name="T75" fmla="*/ 63 h 71"/>
                <a:gd name="T76" fmla="*/ 39 w 75"/>
                <a:gd name="T77" fmla="*/ 59 h 71"/>
                <a:gd name="T78" fmla="*/ 43 w 75"/>
                <a:gd name="T79" fmla="*/ 59 h 71"/>
                <a:gd name="T80" fmla="*/ 47 w 75"/>
                <a:gd name="T81" fmla="*/ 55 h 71"/>
                <a:gd name="T82" fmla="*/ 51 w 75"/>
                <a:gd name="T83" fmla="*/ 51 h 71"/>
                <a:gd name="T84" fmla="*/ 51 w 75"/>
                <a:gd name="T85" fmla="*/ 12 h 71"/>
                <a:gd name="T86" fmla="*/ 51 w 75"/>
                <a:gd name="T87" fmla="*/ 8 h 71"/>
                <a:gd name="T88" fmla="*/ 51 w 75"/>
                <a:gd name="T89" fmla="*/ 4 h 71"/>
                <a:gd name="T90" fmla="*/ 47 w 75"/>
                <a:gd name="T91" fmla="*/ 0 h 71"/>
                <a:gd name="T92" fmla="*/ 43 w 75"/>
                <a:gd name="T93" fmla="*/ 0 h 71"/>
                <a:gd name="T94" fmla="*/ 43 w 75"/>
                <a:gd name="T95" fmla="*/ 0 h 71"/>
                <a:gd name="T96" fmla="*/ 67 w 75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71"/>
                <a:gd name="T149" fmla="*/ 75 w 75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55"/>
                  </a:lnTo>
                  <a:lnTo>
                    <a:pt x="43" y="63"/>
                  </a:lnTo>
                  <a:lnTo>
                    <a:pt x="39" y="67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4" y="55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5" y="63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7" y="5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7" name="Freeform 63"/>
            <p:cNvSpPr>
              <a:spLocks/>
            </p:cNvSpPr>
            <p:nvPr/>
          </p:nvSpPr>
          <p:spPr bwMode="auto">
            <a:xfrm>
              <a:off x="5683249" y="4210907"/>
              <a:ext cx="119062" cy="112713"/>
            </a:xfrm>
            <a:custGeom>
              <a:avLst/>
              <a:gdLst>
                <a:gd name="T0" fmla="*/ 0 w 75"/>
                <a:gd name="T1" fmla="*/ 0 h 71"/>
                <a:gd name="T2" fmla="*/ 32 w 75"/>
                <a:gd name="T3" fmla="*/ 0 h 71"/>
                <a:gd name="T4" fmla="*/ 32 w 75"/>
                <a:gd name="T5" fmla="*/ 0 h 71"/>
                <a:gd name="T6" fmla="*/ 28 w 75"/>
                <a:gd name="T7" fmla="*/ 0 h 71"/>
                <a:gd name="T8" fmla="*/ 28 w 75"/>
                <a:gd name="T9" fmla="*/ 0 h 71"/>
                <a:gd name="T10" fmla="*/ 24 w 75"/>
                <a:gd name="T11" fmla="*/ 4 h 71"/>
                <a:gd name="T12" fmla="*/ 24 w 75"/>
                <a:gd name="T13" fmla="*/ 4 h 71"/>
                <a:gd name="T14" fmla="*/ 28 w 75"/>
                <a:gd name="T15" fmla="*/ 8 h 71"/>
                <a:gd name="T16" fmla="*/ 28 w 75"/>
                <a:gd name="T17" fmla="*/ 12 h 71"/>
                <a:gd name="T18" fmla="*/ 32 w 75"/>
                <a:gd name="T19" fmla="*/ 12 h 71"/>
                <a:gd name="T20" fmla="*/ 32 w 75"/>
                <a:gd name="T21" fmla="*/ 16 h 71"/>
                <a:gd name="T22" fmla="*/ 40 w 75"/>
                <a:gd name="T23" fmla="*/ 24 h 71"/>
                <a:gd name="T24" fmla="*/ 44 w 75"/>
                <a:gd name="T25" fmla="*/ 16 h 71"/>
                <a:gd name="T26" fmla="*/ 51 w 75"/>
                <a:gd name="T27" fmla="*/ 12 h 71"/>
                <a:gd name="T28" fmla="*/ 51 w 75"/>
                <a:gd name="T29" fmla="*/ 8 h 71"/>
                <a:gd name="T30" fmla="*/ 51 w 75"/>
                <a:gd name="T31" fmla="*/ 4 h 71"/>
                <a:gd name="T32" fmla="*/ 51 w 75"/>
                <a:gd name="T33" fmla="*/ 4 h 71"/>
                <a:gd name="T34" fmla="*/ 48 w 75"/>
                <a:gd name="T35" fmla="*/ 0 h 71"/>
                <a:gd name="T36" fmla="*/ 44 w 75"/>
                <a:gd name="T37" fmla="*/ 0 h 71"/>
                <a:gd name="T38" fmla="*/ 44 w 75"/>
                <a:gd name="T39" fmla="*/ 0 h 71"/>
                <a:gd name="T40" fmla="*/ 71 w 75"/>
                <a:gd name="T41" fmla="*/ 0 h 71"/>
                <a:gd name="T42" fmla="*/ 71 w 75"/>
                <a:gd name="T43" fmla="*/ 0 h 71"/>
                <a:gd name="T44" fmla="*/ 67 w 75"/>
                <a:gd name="T45" fmla="*/ 0 h 71"/>
                <a:gd name="T46" fmla="*/ 63 w 75"/>
                <a:gd name="T47" fmla="*/ 4 h 71"/>
                <a:gd name="T48" fmla="*/ 59 w 75"/>
                <a:gd name="T49" fmla="*/ 8 h 71"/>
                <a:gd name="T50" fmla="*/ 51 w 75"/>
                <a:gd name="T51" fmla="*/ 16 h 71"/>
                <a:gd name="T52" fmla="*/ 40 w 75"/>
                <a:gd name="T53" fmla="*/ 27 h 71"/>
                <a:gd name="T54" fmla="*/ 59 w 75"/>
                <a:gd name="T55" fmla="*/ 51 h 71"/>
                <a:gd name="T56" fmla="*/ 63 w 75"/>
                <a:gd name="T57" fmla="*/ 59 h 71"/>
                <a:gd name="T58" fmla="*/ 67 w 75"/>
                <a:gd name="T59" fmla="*/ 63 h 71"/>
                <a:gd name="T60" fmla="*/ 71 w 75"/>
                <a:gd name="T61" fmla="*/ 67 h 71"/>
                <a:gd name="T62" fmla="*/ 75 w 75"/>
                <a:gd name="T63" fmla="*/ 67 h 71"/>
                <a:gd name="T64" fmla="*/ 75 w 75"/>
                <a:gd name="T65" fmla="*/ 71 h 71"/>
                <a:gd name="T66" fmla="*/ 40 w 75"/>
                <a:gd name="T67" fmla="*/ 71 h 71"/>
                <a:gd name="T68" fmla="*/ 40 w 75"/>
                <a:gd name="T69" fmla="*/ 67 h 71"/>
                <a:gd name="T70" fmla="*/ 44 w 75"/>
                <a:gd name="T71" fmla="*/ 67 h 71"/>
                <a:gd name="T72" fmla="*/ 48 w 75"/>
                <a:gd name="T73" fmla="*/ 63 h 71"/>
                <a:gd name="T74" fmla="*/ 48 w 75"/>
                <a:gd name="T75" fmla="*/ 63 h 71"/>
                <a:gd name="T76" fmla="*/ 51 w 75"/>
                <a:gd name="T77" fmla="*/ 63 h 71"/>
                <a:gd name="T78" fmla="*/ 48 w 75"/>
                <a:gd name="T79" fmla="*/ 59 h 71"/>
                <a:gd name="T80" fmla="*/ 44 w 75"/>
                <a:gd name="T81" fmla="*/ 55 h 71"/>
                <a:gd name="T82" fmla="*/ 32 w 75"/>
                <a:gd name="T83" fmla="*/ 39 h 71"/>
                <a:gd name="T84" fmla="*/ 20 w 75"/>
                <a:gd name="T85" fmla="*/ 55 h 71"/>
                <a:gd name="T86" fmla="*/ 16 w 75"/>
                <a:gd name="T87" fmla="*/ 59 h 71"/>
                <a:gd name="T88" fmla="*/ 16 w 75"/>
                <a:gd name="T89" fmla="*/ 63 h 71"/>
                <a:gd name="T90" fmla="*/ 16 w 75"/>
                <a:gd name="T91" fmla="*/ 63 h 71"/>
                <a:gd name="T92" fmla="*/ 20 w 75"/>
                <a:gd name="T93" fmla="*/ 63 h 71"/>
                <a:gd name="T94" fmla="*/ 20 w 75"/>
                <a:gd name="T95" fmla="*/ 67 h 71"/>
                <a:gd name="T96" fmla="*/ 24 w 75"/>
                <a:gd name="T97" fmla="*/ 67 h 71"/>
                <a:gd name="T98" fmla="*/ 24 w 75"/>
                <a:gd name="T99" fmla="*/ 71 h 71"/>
                <a:gd name="T100" fmla="*/ 0 w 75"/>
                <a:gd name="T101" fmla="*/ 71 h 71"/>
                <a:gd name="T102" fmla="*/ 0 w 75"/>
                <a:gd name="T103" fmla="*/ 67 h 71"/>
                <a:gd name="T104" fmla="*/ 4 w 75"/>
                <a:gd name="T105" fmla="*/ 67 h 71"/>
                <a:gd name="T106" fmla="*/ 8 w 75"/>
                <a:gd name="T107" fmla="*/ 63 h 71"/>
                <a:gd name="T108" fmla="*/ 8 w 75"/>
                <a:gd name="T109" fmla="*/ 59 h 71"/>
                <a:gd name="T110" fmla="*/ 16 w 75"/>
                <a:gd name="T111" fmla="*/ 51 h 71"/>
                <a:gd name="T112" fmla="*/ 32 w 75"/>
                <a:gd name="T113" fmla="*/ 35 h 71"/>
                <a:gd name="T114" fmla="*/ 16 w 75"/>
                <a:gd name="T115" fmla="*/ 12 h 71"/>
                <a:gd name="T116" fmla="*/ 8 w 75"/>
                <a:gd name="T117" fmla="*/ 8 h 71"/>
                <a:gd name="T118" fmla="*/ 8 w 75"/>
                <a:gd name="T119" fmla="*/ 4 h 71"/>
                <a:gd name="T120" fmla="*/ 4 w 75"/>
                <a:gd name="T121" fmla="*/ 0 h 71"/>
                <a:gd name="T122" fmla="*/ 0 w 75"/>
                <a:gd name="T123" fmla="*/ 0 h 71"/>
                <a:gd name="T124" fmla="*/ 0 w 75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71"/>
                <a:gd name="T191" fmla="*/ 75 w 75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71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4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8"/>
                  </a:lnTo>
                  <a:lnTo>
                    <a:pt x="51" y="16"/>
                  </a:lnTo>
                  <a:lnTo>
                    <a:pt x="40" y="27"/>
                  </a:lnTo>
                  <a:lnTo>
                    <a:pt x="59" y="51"/>
                  </a:lnTo>
                  <a:lnTo>
                    <a:pt x="63" y="59"/>
                  </a:lnTo>
                  <a:lnTo>
                    <a:pt x="67" y="63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2" y="39"/>
                  </a:lnTo>
                  <a:lnTo>
                    <a:pt x="20" y="55"/>
                  </a:lnTo>
                  <a:lnTo>
                    <a:pt x="16" y="59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16" y="51"/>
                  </a:lnTo>
                  <a:lnTo>
                    <a:pt x="32" y="35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8" name="Freeform 64"/>
            <p:cNvSpPr>
              <a:spLocks/>
            </p:cNvSpPr>
            <p:nvPr/>
          </p:nvSpPr>
          <p:spPr bwMode="auto">
            <a:xfrm>
              <a:off x="6070599" y="4155345"/>
              <a:ext cx="179387" cy="168275"/>
            </a:xfrm>
            <a:custGeom>
              <a:avLst/>
              <a:gdLst>
                <a:gd name="T0" fmla="*/ 0 w 113"/>
                <a:gd name="T1" fmla="*/ 0 h 106"/>
                <a:gd name="T2" fmla="*/ 23 w 113"/>
                <a:gd name="T3" fmla="*/ 0 h 106"/>
                <a:gd name="T4" fmla="*/ 90 w 113"/>
                <a:gd name="T5" fmla="*/ 78 h 106"/>
                <a:gd name="T6" fmla="*/ 90 w 113"/>
                <a:gd name="T7" fmla="*/ 19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4 h 106"/>
                <a:gd name="T14" fmla="*/ 78 w 113"/>
                <a:gd name="T15" fmla="*/ 0 h 106"/>
                <a:gd name="T16" fmla="*/ 74 w 113"/>
                <a:gd name="T17" fmla="*/ 0 h 106"/>
                <a:gd name="T18" fmla="*/ 74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10 w 113"/>
                <a:gd name="T25" fmla="*/ 0 h 106"/>
                <a:gd name="T26" fmla="*/ 102 w 113"/>
                <a:gd name="T27" fmla="*/ 4 h 106"/>
                <a:gd name="T28" fmla="*/ 98 w 113"/>
                <a:gd name="T29" fmla="*/ 8 h 106"/>
                <a:gd name="T30" fmla="*/ 98 w 113"/>
                <a:gd name="T31" fmla="*/ 11 h 106"/>
                <a:gd name="T32" fmla="*/ 98 w 113"/>
                <a:gd name="T33" fmla="*/ 19 h 106"/>
                <a:gd name="T34" fmla="*/ 98 w 113"/>
                <a:gd name="T35" fmla="*/ 106 h 106"/>
                <a:gd name="T36" fmla="*/ 94 w 113"/>
                <a:gd name="T37" fmla="*/ 106 h 106"/>
                <a:gd name="T38" fmla="*/ 23 w 113"/>
                <a:gd name="T39" fmla="*/ 23 h 106"/>
                <a:gd name="T40" fmla="*/ 23 w 113"/>
                <a:gd name="T41" fmla="*/ 86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5 w 113"/>
                <a:gd name="T49" fmla="*/ 102 h 106"/>
                <a:gd name="T50" fmla="*/ 39 w 113"/>
                <a:gd name="T51" fmla="*/ 102 h 106"/>
                <a:gd name="T52" fmla="*/ 39 w 113"/>
                <a:gd name="T53" fmla="*/ 106 h 106"/>
                <a:gd name="T54" fmla="*/ 4 w 113"/>
                <a:gd name="T55" fmla="*/ 106 h 106"/>
                <a:gd name="T56" fmla="*/ 4 w 113"/>
                <a:gd name="T57" fmla="*/ 102 h 106"/>
                <a:gd name="T58" fmla="*/ 8 w 113"/>
                <a:gd name="T59" fmla="*/ 102 h 106"/>
                <a:gd name="T60" fmla="*/ 11 w 113"/>
                <a:gd name="T61" fmla="*/ 102 h 106"/>
                <a:gd name="T62" fmla="*/ 15 w 113"/>
                <a:gd name="T63" fmla="*/ 98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5 h 106"/>
                <a:gd name="T70" fmla="*/ 15 w 113"/>
                <a:gd name="T71" fmla="*/ 11 h 106"/>
                <a:gd name="T72" fmla="*/ 11 w 113"/>
                <a:gd name="T73" fmla="*/ 8 h 106"/>
                <a:gd name="T74" fmla="*/ 8 w 113"/>
                <a:gd name="T75" fmla="*/ 4 h 106"/>
                <a:gd name="T76" fmla="*/ 4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3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3"/>
                  </a:lnTo>
                  <a:lnTo>
                    <a:pt x="23" y="86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9" name="Freeform 65"/>
            <p:cNvSpPr>
              <a:spLocks noEditPoints="1"/>
            </p:cNvSpPr>
            <p:nvPr/>
          </p:nvSpPr>
          <p:spPr bwMode="auto">
            <a:xfrm>
              <a:off x="6249986" y="4155345"/>
              <a:ext cx="131762" cy="168275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2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79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0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59 w 83"/>
                <a:gd name="T95" fmla="*/ 15 h 106"/>
                <a:gd name="T96" fmla="*/ 59 w 83"/>
                <a:gd name="T97" fmla="*/ 11 h 106"/>
                <a:gd name="T98" fmla="*/ 51 w 83"/>
                <a:gd name="T99" fmla="*/ 8 h 106"/>
                <a:gd name="T100" fmla="*/ 48 w 83"/>
                <a:gd name="T101" fmla="*/ 4 h 106"/>
                <a:gd name="T102" fmla="*/ 40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0" name="Freeform 66"/>
            <p:cNvSpPr>
              <a:spLocks/>
            </p:cNvSpPr>
            <p:nvPr/>
          </p:nvSpPr>
          <p:spPr bwMode="auto">
            <a:xfrm>
              <a:off x="6654799" y="4155345"/>
              <a:ext cx="174625" cy="168275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9 w 110"/>
                <a:gd name="T9" fmla="*/ 11 h 106"/>
                <a:gd name="T10" fmla="*/ 95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4 w 110"/>
                <a:gd name="T33" fmla="*/ 0 h 106"/>
                <a:gd name="T34" fmla="*/ 44 w 110"/>
                <a:gd name="T35" fmla="*/ 0 h 106"/>
                <a:gd name="T36" fmla="*/ 36 w 110"/>
                <a:gd name="T37" fmla="*/ 4 h 106"/>
                <a:gd name="T38" fmla="*/ 36 w 110"/>
                <a:gd name="T39" fmla="*/ 4 h 106"/>
                <a:gd name="T40" fmla="*/ 32 w 110"/>
                <a:gd name="T41" fmla="*/ 8 h 106"/>
                <a:gd name="T42" fmla="*/ 32 w 110"/>
                <a:gd name="T43" fmla="*/ 8 h 106"/>
                <a:gd name="T44" fmla="*/ 32 w 110"/>
                <a:gd name="T45" fmla="*/ 11 h 106"/>
                <a:gd name="T46" fmla="*/ 36 w 110"/>
                <a:gd name="T47" fmla="*/ 19 h 106"/>
                <a:gd name="T48" fmla="*/ 63 w 110"/>
                <a:gd name="T49" fmla="*/ 82 h 106"/>
                <a:gd name="T50" fmla="*/ 87 w 110"/>
                <a:gd name="T51" fmla="*/ 19 h 106"/>
                <a:gd name="T52" fmla="*/ 91 w 110"/>
                <a:gd name="T53" fmla="*/ 15 h 106"/>
                <a:gd name="T54" fmla="*/ 91 w 110"/>
                <a:gd name="T55" fmla="*/ 8 h 106"/>
                <a:gd name="T56" fmla="*/ 91 w 110"/>
                <a:gd name="T57" fmla="*/ 8 h 106"/>
                <a:gd name="T58" fmla="*/ 87 w 110"/>
                <a:gd name="T59" fmla="*/ 4 h 106"/>
                <a:gd name="T60" fmla="*/ 83 w 110"/>
                <a:gd name="T61" fmla="*/ 4 h 106"/>
                <a:gd name="T62" fmla="*/ 79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9" y="11"/>
                  </a:lnTo>
                  <a:lnTo>
                    <a:pt x="95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63" y="82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1" name="Freeform 67"/>
            <p:cNvSpPr>
              <a:spLocks noEditPoints="1"/>
            </p:cNvSpPr>
            <p:nvPr/>
          </p:nvSpPr>
          <p:spPr bwMode="auto">
            <a:xfrm>
              <a:off x="6835774" y="4155345"/>
              <a:ext cx="125412" cy="168275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9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6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2 w 79"/>
                <a:gd name="T77" fmla="*/ 51 h 106"/>
                <a:gd name="T78" fmla="*/ 36 w 79"/>
                <a:gd name="T79" fmla="*/ 51 h 106"/>
                <a:gd name="T80" fmla="*/ 39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39 w 79"/>
                <a:gd name="T103" fmla="*/ 4 h 106"/>
                <a:gd name="T104" fmla="*/ 36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6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2" y="51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2" name="Freeform 68"/>
            <p:cNvSpPr>
              <a:spLocks noEditPoints="1"/>
            </p:cNvSpPr>
            <p:nvPr/>
          </p:nvSpPr>
          <p:spPr bwMode="auto">
            <a:xfrm>
              <a:off x="3846511" y="4752245"/>
              <a:ext cx="168275" cy="161925"/>
            </a:xfrm>
            <a:custGeom>
              <a:avLst/>
              <a:gdLst>
                <a:gd name="T0" fmla="*/ 0 w 106"/>
                <a:gd name="T1" fmla="*/ 102 h 102"/>
                <a:gd name="T2" fmla="*/ 0 w 106"/>
                <a:gd name="T3" fmla="*/ 102 h 102"/>
                <a:gd name="T4" fmla="*/ 4 w 106"/>
                <a:gd name="T5" fmla="*/ 102 h 102"/>
                <a:gd name="T6" fmla="*/ 12 w 106"/>
                <a:gd name="T7" fmla="*/ 102 h 102"/>
                <a:gd name="T8" fmla="*/ 16 w 106"/>
                <a:gd name="T9" fmla="*/ 98 h 102"/>
                <a:gd name="T10" fmla="*/ 16 w 106"/>
                <a:gd name="T11" fmla="*/ 94 h 102"/>
                <a:gd name="T12" fmla="*/ 16 w 106"/>
                <a:gd name="T13" fmla="*/ 87 h 102"/>
                <a:gd name="T14" fmla="*/ 16 w 106"/>
                <a:gd name="T15" fmla="*/ 16 h 102"/>
                <a:gd name="T16" fmla="*/ 16 w 106"/>
                <a:gd name="T17" fmla="*/ 8 h 102"/>
                <a:gd name="T18" fmla="*/ 16 w 106"/>
                <a:gd name="T19" fmla="*/ 4 h 102"/>
                <a:gd name="T20" fmla="*/ 12 w 106"/>
                <a:gd name="T21" fmla="*/ 0 h 102"/>
                <a:gd name="T22" fmla="*/ 4 w 106"/>
                <a:gd name="T23" fmla="*/ 0 h 102"/>
                <a:gd name="T24" fmla="*/ 0 w 106"/>
                <a:gd name="T25" fmla="*/ 0 h 102"/>
                <a:gd name="T26" fmla="*/ 0 w 106"/>
                <a:gd name="T27" fmla="*/ 0 h 102"/>
                <a:gd name="T28" fmla="*/ 43 w 106"/>
                <a:gd name="T29" fmla="*/ 0 h 102"/>
                <a:gd name="T30" fmla="*/ 59 w 106"/>
                <a:gd name="T31" fmla="*/ 0 h 102"/>
                <a:gd name="T32" fmla="*/ 71 w 106"/>
                <a:gd name="T33" fmla="*/ 0 h 102"/>
                <a:gd name="T34" fmla="*/ 79 w 106"/>
                <a:gd name="T35" fmla="*/ 4 h 102"/>
                <a:gd name="T36" fmla="*/ 90 w 106"/>
                <a:gd name="T37" fmla="*/ 12 h 102"/>
                <a:gd name="T38" fmla="*/ 98 w 106"/>
                <a:gd name="T39" fmla="*/ 20 h 102"/>
                <a:gd name="T40" fmla="*/ 106 w 106"/>
                <a:gd name="T41" fmla="*/ 36 h 102"/>
                <a:gd name="T42" fmla="*/ 106 w 106"/>
                <a:gd name="T43" fmla="*/ 51 h 102"/>
                <a:gd name="T44" fmla="*/ 106 w 106"/>
                <a:gd name="T45" fmla="*/ 63 h 102"/>
                <a:gd name="T46" fmla="*/ 102 w 106"/>
                <a:gd name="T47" fmla="*/ 75 h 102"/>
                <a:gd name="T48" fmla="*/ 94 w 106"/>
                <a:gd name="T49" fmla="*/ 87 h 102"/>
                <a:gd name="T50" fmla="*/ 83 w 106"/>
                <a:gd name="T51" fmla="*/ 94 h 102"/>
                <a:gd name="T52" fmla="*/ 67 w 106"/>
                <a:gd name="T53" fmla="*/ 102 h 102"/>
                <a:gd name="T54" fmla="*/ 47 w 106"/>
                <a:gd name="T55" fmla="*/ 102 h 102"/>
                <a:gd name="T56" fmla="*/ 0 w 106"/>
                <a:gd name="T57" fmla="*/ 102 h 102"/>
                <a:gd name="T58" fmla="*/ 32 w 106"/>
                <a:gd name="T59" fmla="*/ 94 h 102"/>
                <a:gd name="T60" fmla="*/ 39 w 106"/>
                <a:gd name="T61" fmla="*/ 98 h 102"/>
                <a:gd name="T62" fmla="*/ 47 w 106"/>
                <a:gd name="T63" fmla="*/ 98 h 102"/>
                <a:gd name="T64" fmla="*/ 59 w 106"/>
                <a:gd name="T65" fmla="*/ 98 h 102"/>
                <a:gd name="T66" fmla="*/ 67 w 106"/>
                <a:gd name="T67" fmla="*/ 94 h 102"/>
                <a:gd name="T68" fmla="*/ 79 w 106"/>
                <a:gd name="T69" fmla="*/ 87 h 102"/>
                <a:gd name="T70" fmla="*/ 83 w 106"/>
                <a:gd name="T71" fmla="*/ 75 h 102"/>
                <a:gd name="T72" fmla="*/ 87 w 106"/>
                <a:gd name="T73" fmla="*/ 63 h 102"/>
                <a:gd name="T74" fmla="*/ 90 w 106"/>
                <a:gd name="T75" fmla="*/ 51 h 102"/>
                <a:gd name="T76" fmla="*/ 87 w 106"/>
                <a:gd name="T77" fmla="*/ 36 h 102"/>
                <a:gd name="T78" fmla="*/ 83 w 106"/>
                <a:gd name="T79" fmla="*/ 24 h 102"/>
                <a:gd name="T80" fmla="*/ 79 w 106"/>
                <a:gd name="T81" fmla="*/ 16 h 102"/>
                <a:gd name="T82" fmla="*/ 67 w 106"/>
                <a:gd name="T83" fmla="*/ 8 h 102"/>
                <a:gd name="T84" fmla="*/ 59 w 106"/>
                <a:gd name="T85" fmla="*/ 4 h 102"/>
                <a:gd name="T86" fmla="*/ 47 w 106"/>
                <a:gd name="T87" fmla="*/ 4 h 102"/>
                <a:gd name="T88" fmla="*/ 39 w 106"/>
                <a:gd name="T89" fmla="*/ 4 h 102"/>
                <a:gd name="T90" fmla="*/ 32 w 106"/>
                <a:gd name="T91" fmla="*/ 4 h 102"/>
                <a:gd name="T92" fmla="*/ 32 w 106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02"/>
                <a:gd name="T143" fmla="*/ 106 w 106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4"/>
                  </a:lnTo>
                  <a:lnTo>
                    <a:pt x="90" y="12"/>
                  </a:lnTo>
                  <a:lnTo>
                    <a:pt x="98" y="20"/>
                  </a:lnTo>
                  <a:lnTo>
                    <a:pt x="106" y="36"/>
                  </a:lnTo>
                  <a:lnTo>
                    <a:pt x="106" y="51"/>
                  </a:lnTo>
                  <a:lnTo>
                    <a:pt x="106" y="63"/>
                  </a:lnTo>
                  <a:lnTo>
                    <a:pt x="102" y="75"/>
                  </a:lnTo>
                  <a:lnTo>
                    <a:pt x="94" y="87"/>
                  </a:lnTo>
                  <a:lnTo>
                    <a:pt x="83" y="94"/>
                  </a:lnTo>
                  <a:lnTo>
                    <a:pt x="67" y="102"/>
                  </a:lnTo>
                  <a:lnTo>
                    <a:pt x="47" y="102"/>
                  </a:lnTo>
                  <a:lnTo>
                    <a:pt x="0" y="102"/>
                  </a:lnTo>
                  <a:close/>
                  <a:moveTo>
                    <a:pt x="32" y="94"/>
                  </a:moveTo>
                  <a:lnTo>
                    <a:pt x="39" y="98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4"/>
                  </a:lnTo>
                  <a:lnTo>
                    <a:pt x="79" y="87"/>
                  </a:lnTo>
                  <a:lnTo>
                    <a:pt x="83" y="75"/>
                  </a:lnTo>
                  <a:lnTo>
                    <a:pt x="87" y="63"/>
                  </a:lnTo>
                  <a:lnTo>
                    <a:pt x="90" y="51"/>
                  </a:lnTo>
                  <a:lnTo>
                    <a:pt x="87" y="36"/>
                  </a:lnTo>
                  <a:lnTo>
                    <a:pt x="83" y="24"/>
                  </a:lnTo>
                  <a:lnTo>
                    <a:pt x="79" y="16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3" name="Freeform 69"/>
            <p:cNvSpPr>
              <a:spLocks noEditPoints="1"/>
            </p:cNvSpPr>
            <p:nvPr/>
          </p:nvSpPr>
          <p:spPr bwMode="auto">
            <a:xfrm>
              <a:off x="4033836" y="4803045"/>
              <a:ext cx="93662" cy="117475"/>
            </a:xfrm>
            <a:custGeom>
              <a:avLst/>
              <a:gdLst>
                <a:gd name="T0" fmla="*/ 12 w 59"/>
                <a:gd name="T1" fmla="*/ 27 h 74"/>
                <a:gd name="T2" fmla="*/ 12 w 59"/>
                <a:gd name="T3" fmla="*/ 39 h 74"/>
                <a:gd name="T4" fmla="*/ 20 w 59"/>
                <a:gd name="T5" fmla="*/ 51 h 74"/>
                <a:gd name="T6" fmla="*/ 27 w 59"/>
                <a:gd name="T7" fmla="*/ 58 h 74"/>
                <a:gd name="T8" fmla="*/ 35 w 59"/>
                <a:gd name="T9" fmla="*/ 58 h 74"/>
                <a:gd name="T10" fmla="*/ 43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3 w 59"/>
                <a:gd name="T25" fmla="*/ 70 h 74"/>
                <a:gd name="T26" fmla="*/ 31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1 w 59"/>
                <a:gd name="T45" fmla="*/ 0 h 74"/>
                <a:gd name="T46" fmla="*/ 43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3 w 59"/>
                <a:gd name="T59" fmla="*/ 23 h 74"/>
                <a:gd name="T60" fmla="*/ 43 w 59"/>
                <a:gd name="T61" fmla="*/ 15 h 74"/>
                <a:gd name="T62" fmla="*/ 43 w 59"/>
                <a:gd name="T63" fmla="*/ 11 h 74"/>
                <a:gd name="T64" fmla="*/ 39 w 59"/>
                <a:gd name="T65" fmla="*/ 7 h 74"/>
                <a:gd name="T66" fmla="*/ 35 w 59"/>
                <a:gd name="T67" fmla="*/ 7 h 74"/>
                <a:gd name="T68" fmla="*/ 31 w 59"/>
                <a:gd name="T69" fmla="*/ 4 h 74"/>
                <a:gd name="T70" fmla="*/ 27 w 59"/>
                <a:gd name="T71" fmla="*/ 4 h 74"/>
                <a:gd name="T72" fmla="*/ 23 w 59"/>
                <a:gd name="T73" fmla="*/ 4 h 74"/>
                <a:gd name="T74" fmla="*/ 16 w 59"/>
                <a:gd name="T75" fmla="*/ 7 h 74"/>
                <a:gd name="T76" fmla="*/ 12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2" y="39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1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3" y="23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7"/>
                  </a:lnTo>
                  <a:lnTo>
                    <a:pt x="12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4" name="Freeform 70"/>
            <p:cNvSpPr>
              <a:spLocks/>
            </p:cNvSpPr>
            <p:nvPr/>
          </p:nvSpPr>
          <p:spPr bwMode="auto">
            <a:xfrm>
              <a:off x="4140199" y="4764945"/>
              <a:ext cx="68262" cy="155575"/>
            </a:xfrm>
            <a:custGeom>
              <a:avLst/>
              <a:gdLst>
                <a:gd name="T0" fmla="*/ 23 w 43"/>
                <a:gd name="T1" fmla="*/ 0 h 98"/>
                <a:gd name="T2" fmla="*/ 23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3 w 43"/>
                <a:gd name="T9" fmla="*/ 31 h 98"/>
                <a:gd name="T10" fmla="*/ 23 w 43"/>
                <a:gd name="T11" fmla="*/ 75 h 98"/>
                <a:gd name="T12" fmla="*/ 23 w 43"/>
                <a:gd name="T13" fmla="*/ 82 h 98"/>
                <a:gd name="T14" fmla="*/ 27 w 43"/>
                <a:gd name="T15" fmla="*/ 86 h 98"/>
                <a:gd name="T16" fmla="*/ 27 w 43"/>
                <a:gd name="T17" fmla="*/ 86 h 98"/>
                <a:gd name="T18" fmla="*/ 31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1 w 43"/>
                <a:gd name="T35" fmla="*/ 94 h 98"/>
                <a:gd name="T36" fmla="*/ 23 w 43"/>
                <a:gd name="T37" fmla="*/ 98 h 98"/>
                <a:gd name="T38" fmla="*/ 19 w 43"/>
                <a:gd name="T39" fmla="*/ 94 h 98"/>
                <a:gd name="T40" fmla="*/ 15 w 43"/>
                <a:gd name="T41" fmla="*/ 94 h 98"/>
                <a:gd name="T42" fmla="*/ 15 w 43"/>
                <a:gd name="T43" fmla="*/ 90 h 98"/>
                <a:gd name="T44" fmla="*/ 11 w 43"/>
                <a:gd name="T45" fmla="*/ 90 h 98"/>
                <a:gd name="T46" fmla="*/ 11 w 43"/>
                <a:gd name="T47" fmla="*/ 82 h 98"/>
                <a:gd name="T48" fmla="*/ 11 w 43"/>
                <a:gd name="T49" fmla="*/ 79 h 98"/>
                <a:gd name="T50" fmla="*/ 11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7 w 43"/>
                <a:gd name="T59" fmla="*/ 24 h 98"/>
                <a:gd name="T60" fmla="*/ 11 w 43"/>
                <a:gd name="T61" fmla="*/ 16 h 98"/>
                <a:gd name="T62" fmla="*/ 15 w 43"/>
                <a:gd name="T63" fmla="*/ 12 h 98"/>
                <a:gd name="T64" fmla="*/ 19 w 43"/>
                <a:gd name="T65" fmla="*/ 8 h 98"/>
                <a:gd name="T66" fmla="*/ 23 w 43"/>
                <a:gd name="T67" fmla="*/ 0 h 98"/>
                <a:gd name="T68" fmla="*/ 23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3" y="0"/>
                  </a:moveTo>
                  <a:lnTo>
                    <a:pt x="23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3" y="31"/>
                  </a:lnTo>
                  <a:lnTo>
                    <a:pt x="23" y="75"/>
                  </a:lnTo>
                  <a:lnTo>
                    <a:pt x="23" y="82"/>
                  </a:lnTo>
                  <a:lnTo>
                    <a:pt x="27" y="86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5" name="Freeform 71"/>
            <p:cNvSpPr>
              <a:spLocks/>
            </p:cNvSpPr>
            <p:nvPr/>
          </p:nvSpPr>
          <p:spPr bwMode="auto">
            <a:xfrm>
              <a:off x="4768849" y="4752245"/>
              <a:ext cx="180975" cy="168275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5 w 114"/>
                <a:gd name="T61" fmla="*/ 102 h 106"/>
                <a:gd name="T62" fmla="*/ 19 w 114"/>
                <a:gd name="T63" fmla="*/ 98 h 106"/>
                <a:gd name="T64" fmla="*/ 19 w 114"/>
                <a:gd name="T65" fmla="*/ 94 h 106"/>
                <a:gd name="T66" fmla="*/ 19 w 114"/>
                <a:gd name="T67" fmla="*/ 87 h 106"/>
                <a:gd name="T68" fmla="*/ 19 w 114"/>
                <a:gd name="T69" fmla="*/ 12 h 106"/>
                <a:gd name="T70" fmla="*/ 15 w 114"/>
                <a:gd name="T71" fmla="*/ 8 h 106"/>
                <a:gd name="T72" fmla="*/ 12 w 114"/>
                <a:gd name="T73" fmla="*/ 4 h 106"/>
                <a:gd name="T74" fmla="*/ 12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6" name="Freeform 72"/>
            <p:cNvSpPr>
              <a:spLocks noEditPoints="1"/>
            </p:cNvSpPr>
            <p:nvPr/>
          </p:nvSpPr>
          <p:spPr bwMode="auto">
            <a:xfrm>
              <a:off x="4954586" y="4803045"/>
              <a:ext cx="106362" cy="117475"/>
            </a:xfrm>
            <a:custGeom>
              <a:avLst/>
              <a:gdLst>
                <a:gd name="T0" fmla="*/ 36 w 67"/>
                <a:gd name="T1" fmla="*/ 0 h 74"/>
                <a:gd name="T2" fmla="*/ 44 w 67"/>
                <a:gd name="T3" fmla="*/ 0 h 74"/>
                <a:gd name="T4" fmla="*/ 55 w 67"/>
                <a:gd name="T5" fmla="*/ 4 h 74"/>
                <a:gd name="T6" fmla="*/ 59 w 67"/>
                <a:gd name="T7" fmla="*/ 11 h 74"/>
                <a:gd name="T8" fmla="*/ 67 w 67"/>
                <a:gd name="T9" fmla="*/ 23 h 74"/>
                <a:gd name="T10" fmla="*/ 67 w 67"/>
                <a:gd name="T11" fmla="*/ 35 h 74"/>
                <a:gd name="T12" fmla="*/ 67 w 67"/>
                <a:gd name="T13" fmla="*/ 43 h 74"/>
                <a:gd name="T14" fmla="*/ 63 w 67"/>
                <a:gd name="T15" fmla="*/ 55 h 74"/>
                <a:gd name="T16" fmla="*/ 59 w 67"/>
                <a:gd name="T17" fmla="*/ 62 h 74"/>
                <a:gd name="T18" fmla="*/ 51 w 67"/>
                <a:gd name="T19" fmla="*/ 66 h 74"/>
                <a:gd name="T20" fmla="*/ 44 w 67"/>
                <a:gd name="T21" fmla="*/ 70 h 74"/>
                <a:gd name="T22" fmla="*/ 36 w 67"/>
                <a:gd name="T23" fmla="*/ 74 h 74"/>
                <a:gd name="T24" fmla="*/ 24 w 67"/>
                <a:gd name="T25" fmla="*/ 70 h 74"/>
                <a:gd name="T26" fmla="*/ 16 w 67"/>
                <a:gd name="T27" fmla="*/ 66 h 74"/>
                <a:gd name="T28" fmla="*/ 8 w 67"/>
                <a:gd name="T29" fmla="*/ 58 h 74"/>
                <a:gd name="T30" fmla="*/ 4 w 67"/>
                <a:gd name="T31" fmla="*/ 51 h 74"/>
                <a:gd name="T32" fmla="*/ 0 w 67"/>
                <a:gd name="T33" fmla="*/ 35 h 74"/>
                <a:gd name="T34" fmla="*/ 4 w 67"/>
                <a:gd name="T35" fmla="*/ 27 h 74"/>
                <a:gd name="T36" fmla="*/ 8 w 67"/>
                <a:gd name="T37" fmla="*/ 19 h 74"/>
                <a:gd name="T38" fmla="*/ 12 w 67"/>
                <a:gd name="T39" fmla="*/ 7 h 74"/>
                <a:gd name="T40" fmla="*/ 20 w 67"/>
                <a:gd name="T41" fmla="*/ 4 h 74"/>
                <a:gd name="T42" fmla="*/ 28 w 67"/>
                <a:gd name="T43" fmla="*/ 0 h 74"/>
                <a:gd name="T44" fmla="*/ 36 w 67"/>
                <a:gd name="T45" fmla="*/ 0 h 74"/>
                <a:gd name="T46" fmla="*/ 32 w 67"/>
                <a:gd name="T47" fmla="*/ 4 h 74"/>
                <a:gd name="T48" fmla="*/ 28 w 67"/>
                <a:gd name="T49" fmla="*/ 4 h 74"/>
                <a:gd name="T50" fmla="*/ 24 w 67"/>
                <a:gd name="T51" fmla="*/ 7 h 74"/>
                <a:gd name="T52" fmla="*/ 20 w 67"/>
                <a:gd name="T53" fmla="*/ 11 h 74"/>
                <a:gd name="T54" fmla="*/ 16 w 67"/>
                <a:gd name="T55" fmla="*/ 15 h 74"/>
                <a:gd name="T56" fmla="*/ 16 w 67"/>
                <a:gd name="T57" fmla="*/ 23 h 74"/>
                <a:gd name="T58" fmla="*/ 16 w 67"/>
                <a:gd name="T59" fmla="*/ 31 h 74"/>
                <a:gd name="T60" fmla="*/ 16 w 67"/>
                <a:gd name="T61" fmla="*/ 43 h 74"/>
                <a:gd name="T62" fmla="*/ 20 w 67"/>
                <a:gd name="T63" fmla="*/ 58 h 74"/>
                <a:gd name="T64" fmla="*/ 28 w 67"/>
                <a:gd name="T65" fmla="*/ 66 h 74"/>
                <a:gd name="T66" fmla="*/ 40 w 67"/>
                <a:gd name="T67" fmla="*/ 66 h 74"/>
                <a:gd name="T68" fmla="*/ 44 w 67"/>
                <a:gd name="T69" fmla="*/ 66 h 74"/>
                <a:gd name="T70" fmla="*/ 51 w 67"/>
                <a:gd name="T71" fmla="*/ 62 h 74"/>
                <a:gd name="T72" fmla="*/ 55 w 67"/>
                <a:gd name="T73" fmla="*/ 55 h 74"/>
                <a:gd name="T74" fmla="*/ 55 w 67"/>
                <a:gd name="T75" fmla="*/ 39 h 74"/>
                <a:gd name="T76" fmla="*/ 55 w 67"/>
                <a:gd name="T77" fmla="*/ 31 h 74"/>
                <a:gd name="T78" fmla="*/ 51 w 67"/>
                <a:gd name="T79" fmla="*/ 19 h 74"/>
                <a:gd name="T80" fmla="*/ 48 w 67"/>
                <a:gd name="T81" fmla="*/ 11 h 74"/>
                <a:gd name="T82" fmla="*/ 40 w 67"/>
                <a:gd name="T83" fmla="*/ 7 h 74"/>
                <a:gd name="T84" fmla="*/ 32 w 67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4"/>
                <a:gd name="T131" fmla="*/ 67 w 6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4">
                  <a:moveTo>
                    <a:pt x="36" y="0"/>
                  </a:moveTo>
                  <a:lnTo>
                    <a:pt x="44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6" y="74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8" y="11"/>
                  </a:lnTo>
                  <a:lnTo>
                    <a:pt x="40" y="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7" name="Freeform 73"/>
            <p:cNvSpPr>
              <a:spLocks/>
            </p:cNvSpPr>
            <p:nvPr/>
          </p:nvSpPr>
          <p:spPr bwMode="auto">
            <a:xfrm>
              <a:off x="5079999" y="4803045"/>
              <a:ext cx="187325" cy="111125"/>
            </a:xfrm>
            <a:custGeom>
              <a:avLst/>
              <a:gdLst>
                <a:gd name="T0" fmla="*/ 27 w 118"/>
                <a:gd name="T1" fmla="*/ 7 h 70"/>
                <a:gd name="T2" fmla="*/ 35 w 118"/>
                <a:gd name="T3" fmla="*/ 4 h 70"/>
                <a:gd name="T4" fmla="*/ 43 w 118"/>
                <a:gd name="T5" fmla="*/ 0 h 70"/>
                <a:gd name="T6" fmla="*/ 51 w 118"/>
                <a:gd name="T7" fmla="*/ 0 h 70"/>
                <a:gd name="T8" fmla="*/ 63 w 118"/>
                <a:gd name="T9" fmla="*/ 7 h 70"/>
                <a:gd name="T10" fmla="*/ 71 w 118"/>
                <a:gd name="T11" fmla="*/ 7 h 70"/>
                <a:gd name="T12" fmla="*/ 82 w 118"/>
                <a:gd name="T13" fmla="*/ 0 h 70"/>
                <a:gd name="T14" fmla="*/ 94 w 118"/>
                <a:gd name="T15" fmla="*/ 0 h 70"/>
                <a:gd name="T16" fmla="*/ 102 w 118"/>
                <a:gd name="T17" fmla="*/ 7 h 70"/>
                <a:gd name="T18" fmla="*/ 106 w 118"/>
                <a:gd name="T19" fmla="*/ 15 h 70"/>
                <a:gd name="T20" fmla="*/ 106 w 118"/>
                <a:gd name="T21" fmla="*/ 55 h 70"/>
                <a:gd name="T22" fmla="*/ 106 w 118"/>
                <a:gd name="T23" fmla="*/ 66 h 70"/>
                <a:gd name="T24" fmla="*/ 110 w 118"/>
                <a:gd name="T25" fmla="*/ 66 h 70"/>
                <a:gd name="T26" fmla="*/ 118 w 118"/>
                <a:gd name="T27" fmla="*/ 70 h 70"/>
                <a:gd name="T28" fmla="*/ 82 w 118"/>
                <a:gd name="T29" fmla="*/ 70 h 70"/>
                <a:gd name="T30" fmla="*/ 86 w 118"/>
                <a:gd name="T31" fmla="*/ 70 h 70"/>
                <a:gd name="T32" fmla="*/ 90 w 118"/>
                <a:gd name="T33" fmla="*/ 66 h 70"/>
                <a:gd name="T34" fmla="*/ 94 w 118"/>
                <a:gd name="T35" fmla="*/ 62 h 70"/>
                <a:gd name="T36" fmla="*/ 94 w 118"/>
                <a:gd name="T37" fmla="*/ 55 h 70"/>
                <a:gd name="T38" fmla="*/ 94 w 118"/>
                <a:gd name="T39" fmla="*/ 19 h 70"/>
                <a:gd name="T40" fmla="*/ 86 w 118"/>
                <a:gd name="T41" fmla="*/ 11 h 70"/>
                <a:gd name="T42" fmla="*/ 78 w 118"/>
                <a:gd name="T43" fmla="*/ 7 h 70"/>
                <a:gd name="T44" fmla="*/ 71 w 118"/>
                <a:gd name="T45" fmla="*/ 15 h 70"/>
                <a:gd name="T46" fmla="*/ 63 w 118"/>
                <a:gd name="T47" fmla="*/ 19 h 70"/>
                <a:gd name="T48" fmla="*/ 63 w 118"/>
                <a:gd name="T49" fmla="*/ 55 h 70"/>
                <a:gd name="T50" fmla="*/ 63 w 118"/>
                <a:gd name="T51" fmla="*/ 66 h 70"/>
                <a:gd name="T52" fmla="*/ 67 w 118"/>
                <a:gd name="T53" fmla="*/ 66 h 70"/>
                <a:gd name="T54" fmla="*/ 74 w 118"/>
                <a:gd name="T55" fmla="*/ 70 h 70"/>
                <a:gd name="T56" fmla="*/ 39 w 118"/>
                <a:gd name="T57" fmla="*/ 70 h 70"/>
                <a:gd name="T58" fmla="*/ 43 w 118"/>
                <a:gd name="T59" fmla="*/ 70 h 70"/>
                <a:gd name="T60" fmla="*/ 51 w 118"/>
                <a:gd name="T61" fmla="*/ 66 h 70"/>
                <a:gd name="T62" fmla="*/ 51 w 118"/>
                <a:gd name="T63" fmla="*/ 58 h 70"/>
                <a:gd name="T64" fmla="*/ 51 w 118"/>
                <a:gd name="T65" fmla="*/ 27 h 70"/>
                <a:gd name="T66" fmla="*/ 47 w 118"/>
                <a:gd name="T67" fmla="*/ 15 h 70"/>
                <a:gd name="T68" fmla="*/ 39 w 118"/>
                <a:gd name="T69" fmla="*/ 7 h 70"/>
                <a:gd name="T70" fmla="*/ 31 w 118"/>
                <a:gd name="T71" fmla="*/ 11 h 70"/>
                <a:gd name="T72" fmla="*/ 20 w 118"/>
                <a:gd name="T73" fmla="*/ 19 h 70"/>
                <a:gd name="T74" fmla="*/ 20 w 118"/>
                <a:gd name="T75" fmla="*/ 62 h 70"/>
                <a:gd name="T76" fmla="*/ 23 w 118"/>
                <a:gd name="T77" fmla="*/ 66 h 70"/>
                <a:gd name="T78" fmla="*/ 27 w 118"/>
                <a:gd name="T79" fmla="*/ 70 h 70"/>
                <a:gd name="T80" fmla="*/ 31 w 118"/>
                <a:gd name="T81" fmla="*/ 70 h 70"/>
                <a:gd name="T82" fmla="*/ 0 w 118"/>
                <a:gd name="T83" fmla="*/ 70 h 70"/>
                <a:gd name="T84" fmla="*/ 4 w 118"/>
                <a:gd name="T85" fmla="*/ 66 h 70"/>
                <a:gd name="T86" fmla="*/ 8 w 118"/>
                <a:gd name="T87" fmla="*/ 66 h 70"/>
                <a:gd name="T88" fmla="*/ 8 w 118"/>
                <a:gd name="T89" fmla="*/ 55 h 70"/>
                <a:gd name="T90" fmla="*/ 8 w 118"/>
                <a:gd name="T91" fmla="*/ 19 h 70"/>
                <a:gd name="T92" fmla="*/ 8 w 118"/>
                <a:gd name="T93" fmla="*/ 11 h 70"/>
                <a:gd name="T94" fmla="*/ 4 w 118"/>
                <a:gd name="T95" fmla="*/ 7 h 70"/>
                <a:gd name="T96" fmla="*/ 0 w 118"/>
                <a:gd name="T97" fmla="*/ 7 h 70"/>
                <a:gd name="T98" fmla="*/ 0 w 118"/>
                <a:gd name="T99" fmla="*/ 7 h 70"/>
                <a:gd name="T100" fmla="*/ 20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0" y="15"/>
                  </a:moveTo>
                  <a:lnTo>
                    <a:pt x="27" y="7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3" y="15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6" y="15"/>
                  </a:lnTo>
                  <a:lnTo>
                    <a:pt x="106" y="23"/>
                  </a:lnTo>
                  <a:lnTo>
                    <a:pt x="106" y="55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10" y="66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66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27"/>
                  </a:lnTo>
                  <a:lnTo>
                    <a:pt x="94" y="19"/>
                  </a:lnTo>
                  <a:lnTo>
                    <a:pt x="90" y="15"/>
                  </a:lnTo>
                  <a:lnTo>
                    <a:pt x="86" y="11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55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7" y="66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5"/>
                  </a:lnTo>
                  <a:lnTo>
                    <a:pt x="51" y="27"/>
                  </a:lnTo>
                  <a:lnTo>
                    <a:pt x="51" y="19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23" y="66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8" y="5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8" name="Freeform 74"/>
            <p:cNvSpPr>
              <a:spLocks noEditPoints="1"/>
            </p:cNvSpPr>
            <p:nvPr/>
          </p:nvSpPr>
          <p:spPr bwMode="auto">
            <a:xfrm>
              <a:off x="5908674" y="4752245"/>
              <a:ext cx="130175" cy="161925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9" name="Freeform 75"/>
            <p:cNvSpPr>
              <a:spLocks/>
            </p:cNvSpPr>
            <p:nvPr/>
          </p:nvSpPr>
          <p:spPr bwMode="auto">
            <a:xfrm>
              <a:off x="6045199" y="4803045"/>
              <a:ext cx="80962" cy="111125"/>
            </a:xfrm>
            <a:custGeom>
              <a:avLst/>
              <a:gdLst>
                <a:gd name="T0" fmla="*/ 24 w 51"/>
                <a:gd name="T1" fmla="*/ 0 h 70"/>
                <a:gd name="T2" fmla="*/ 24 w 51"/>
                <a:gd name="T3" fmla="*/ 15 h 70"/>
                <a:gd name="T4" fmla="*/ 31 w 51"/>
                <a:gd name="T5" fmla="*/ 7 h 70"/>
                <a:gd name="T6" fmla="*/ 35 w 51"/>
                <a:gd name="T7" fmla="*/ 0 h 70"/>
                <a:gd name="T8" fmla="*/ 43 w 51"/>
                <a:gd name="T9" fmla="*/ 0 h 70"/>
                <a:gd name="T10" fmla="*/ 47 w 51"/>
                <a:gd name="T11" fmla="*/ 0 h 70"/>
                <a:gd name="T12" fmla="*/ 51 w 51"/>
                <a:gd name="T13" fmla="*/ 4 h 70"/>
                <a:gd name="T14" fmla="*/ 51 w 51"/>
                <a:gd name="T15" fmla="*/ 4 h 70"/>
                <a:gd name="T16" fmla="*/ 51 w 51"/>
                <a:gd name="T17" fmla="*/ 7 h 70"/>
                <a:gd name="T18" fmla="*/ 51 w 51"/>
                <a:gd name="T19" fmla="*/ 11 h 70"/>
                <a:gd name="T20" fmla="*/ 51 w 51"/>
                <a:gd name="T21" fmla="*/ 15 h 70"/>
                <a:gd name="T22" fmla="*/ 47 w 51"/>
                <a:gd name="T23" fmla="*/ 15 h 70"/>
                <a:gd name="T24" fmla="*/ 47 w 51"/>
                <a:gd name="T25" fmla="*/ 15 h 70"/>
                <a:gd name="T26" fmla="*/ 43 w 51"/>
                <a:gd name="T27" fmla="*/ 15 h 70"/>
                <a:gd name="T28" fmla="*/ 39 w 51"/>
                <a:gd name="T29" fmla="*/ 15 h 70"/>
                <a:gd name="T30" fmla="*/ 35 w 51"/>
                <a:gd name="T31" fmla="*/ 11 h 70"/>
                <a:gd name="T32" fmla="*/ 35 w 51"/>
                <a:gd name="T33" fmla="*/ 11 h 70"/>
                <a:gd name="T34" fmla="*/ 31 w 51"/>
                <a:gd name="T35" fmla="*/ 11 h 70"/>
                <a:gd name="T36" fmla="*/ 31 w 51"/>
                <a:gd name="T37" fmla="*/ 11 h 70"/>
                <a:gd name="T38" fmla="*/ 27 w 51"/>
                <a:gd name="T39" fmla="*/ 15 h 70"/>
                <a:gd name="T40" fmla="*/ 24 w 51"/>
                <a:gd name="T41" fmla="*/ 23 h 70"/>
                <a:gd name="T42" fmla="*/ 24 w 51"/>
                <a:gd name="T43" fmla="*/ 55 h 70"/>
                <a:gd name="T44" fmla="*/ 24 w 51"/>
                <a:gd name="T45" fmla="*/ 58 h 70"/>
                <a:gd name="T46" fmla="*/ 27 w 51"/>
                <a:gd name="T47" fmla="*/ 62 h 70"/>
                <a:gd name="T48" fmla="*/ 27 w 51"/>
                <a:gd name="T49" fmla="*/ 66 h 70"/>
                <a:gd name="T50" fmla="*/ 27 w 51"/>
                <a:gd name="T51" fmla="*/ 66 h 70"/>
                <a:gd name="T52" fmla="*/ 31 w 51"/>
                <a:gd name="T53" fmla="*/ 70 h 70"/>
                <a:gd name="T54" fmla="*/ 35 w 51"/>
                <a:gd name="T55" fmla="*/ 70 h 70"/>
                <a:gd name="T56" fmla="*/ 35 w 51"/>
                <a:gd name="T57" fmla="*/ 70 h 70"/>
                <a:gd name="T58" fmla="*/ 0 w 51"/>
                <a:gd name="T59" fmla="*/ 70 h 70"/>
                <a:gd name="T60" fmla="*/ 0 w 51"/>
                <a:gd name="T61" fmla="*/ 70 h 70"/>
                <a:gd name="T62" fmla="*/ 4 w 51"/>
                <a:gd name="T63" fmla="*/ 70 h 70"/>
                <a:gd name="T64" fmla="*/ 8 w 51"/>
                <a:gd name="T65" fmla="*/ 66 h 70"/>
                <a:gd name="T66" fmla="*/ 8 w 51"/>
                <a:gd name="T67" fmla="*/ 66 h 70"/>
                <a:gd name="T68" fmla="*/ 12 w 51"/>
                <a:gd name="T69" fmla="*/ 62 h 70"/>
                <a:gd name="T70" fmla="*/ 12 w 51"/>
                <a:gd name="T71" fmla="*/ 58 h 70"/>
                <a:gd name="T72" fmla="*/ 12 w 51"/>
                <a:gd name="T73" fmla="*/ 55 h 70"/>
                <a:gd name="T74" fmla="*/ 12 w 51"/>
                <a:gd name="T75" fmla="*/ 27 h 70"/>
                <a:gd name="T76" fmla="*/ 12 w 51"/>
                <a:gd name="T77" fmla="*/ 19 h 70"/>
                <a:gd name="T78" fmla="*/ 12 w 51"/>
                <a:gd name="T79" fmla="*/ 11 h 70"/>
                <a:gd name="T80" fmla="*/ 12 w 51"/>
                <a:gd name="T81" fmla="*/ 11 h 70"/>
                <a:gd name="T82" fmla="*/ 8 w 51"/>
                <a:gd name="T83" fmla="*/ 7 h 70"/>
                <a:gd name="T84" fmla="*/ 8 w 51"/>
                <a:gd name="T85" fmla="*/ 7 h 70"/>
                <a:gd name="T86" fmla="*/ 8 w 51"/>
                <a:gd name="T87" fmla="*/ 7 h 70"/>
                <a:gd name="T88" fmla="*/ 4 w 51"/>
                <a:gd name="T89" fmla="*/ 7 h 70"/>
                <a:gd name="T90" fmla="*/ 0 w 51"/>
                <a:gd name="T91" fmla="*/ 7 h 70"/>
                <a:gd name="T92" fmla="*/ 0 w 51"/>
                <a:gd name="T93" fmla="*/ 7 h 70"/>
                <a:gd name="T94" fmla="*/ 20 w 51"/>
                <a:gd name="T95" fmla="*/ 0 h 70"/>
                <a:gd name="T96" fmla="*/ 24 w 51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0"/>
                <a:gd name="T149" fmla="*/ 51 w 51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0">
                  <a:moveTo>
                    <a:pt x="24" y="0"/>
                  </a:moveTo>
                  <a:lnTo>
                    <a:pt x="24" y="15"/>
                  </a:lnTo>
                  <a:lnTo>
                    <a:pt x="31" y="7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24" y="23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0" name="Freeform 76"/>
            <p:cNvSpPr>
              <a:spLocks noEditPoints="1"/>
            </p:cNvSpPr>
            <p:nvPr/>
          </p:nvSpPr>
          <p:spPr bwMode="auto">
            <a:xfrm>
              <a:off x="6132511" y="4803045"/>
              <a:ext cx="112712" cy="117475"/>
            </a:xfrm>
            <a:custGeom>
              <a:avLst/>
              <a:gdLst>
                <a:gd name="T0" fmla="*/ 35 w 71"/>
                <a:gd name="T1" fmla="*/ 0 h 74"/>
                <a:gd name="T2" fmla="*/ 47 w 71"/>
                <a:gd name="T3" fmla="*/ 0 h 74"/>
                <a:gd name="T4" fmla="*/ 55 w 71"/>
                <a:gd name="T5" fmla="*/ 4 h 74"/>
                <a:gd name="T6" fmla="*/ 59 w 71"/>
                <a:gd name="T7" fmla="*/ 11 h 74"/>
                <a:gd name="T8" fmla="*/ 67 w 71"/>
                <a:gd name="T9" fmla="*/ 23 h 74"/>
                <a:gd name="T10" fmla="*/ 71 w 71"/>
                <a:gd name="T11" fmla="*/ 35 h 74"/>
                <a:gd name="T12" fmla="*/ 67 w 71"/>
                <a:gd name="T13" fmla="*/ 43 h 74"/>
                <a:gd name="T14" fmla="*/ 63 w 71"/>
                <a:gd name="T15" fmla="*/ 55 h 74"/>
                <a:gd name="T16" fmla="*/ 59 w 71"/>
                <a:gd name="T17" fmla="*/ 62 h 74"/>
                <a:gd name="T18" fmla="*/ 51 w 71"/>
                <a:gd name="T19" fmla="*/ 66 h 74"/>
                <a:gd name="T20" fmla="*/ 43 w 71"/>
                <a:gd name="T21" fmla="*/ 70 h 74"/>
                <a:gd name="T22" fmla="*/ 35 w 71"/>
                <a:gd name="T23" fmla="*/ 74 h 74"/>
                <a:gd name="T24" fmla="*/ 23 w 71"/>
                <a:gd name="T25" fmla="*/ 70 h 74"/>
                <a:gd name="T26" fmla="*/ 16 w 71"/>
                <a:gd name="T27" fmla="*/ 66 h 74"/>
                <a:gd name="T28" fmla="*/ 8 w 71"/>
                <a:gd name="T29" fmla="*/ 58 h 74"/>
                <a:gd name="T30" fmla="*/ 4 w 71"/>
                <a:gd name="T31" fmla="*/ 51 h 74"/>
                <a:gd name="T32" fmla="*/ 0 w 71"/>
                <a:gd name="T33" fmla="*/ 35 h 74"/>
                <a:gd name="T34" fmla="*/ 4 w 71"/>
                <a:gd name="T35" fmla="*/ 27 h 74"/>
                <a:gd name="T36" fmla="*/ 8 w 71"/>
                <a:gd name="T37" fmla="*/ 19 h 74"/>
                <a:gd name="T38" fmla="*/ 12 w 71"/>
                <a:gd name="T39" fmla="*/ 7 h 74"/>
                <a:gd name="T40" fmla="*/ 20 w 71"/>
                <a:gd name="T41" fmla="*/ 4 h 74"/>
                <a:gd name="T42" fmla="*/ 27 w 71"/>
                <a:gd name="T43" fmla="*/ 0 h 74"/>
                <a:gd name="T44" fmla="*/ 35 w 71"/>
                <a:gd name="T45" fmla="*/ 0 h 74"/>
                <a:gd name="T46" fmla="*/ 31 w 71"/>
                <a:gd name="T47" fmla="*/ 4 h 74"/>
                <a:gd name="T48" fmla="*/ 27 w 71"/>
                <a:gd name="T49" fmla="*/ 4 h 74"/>
                <a:gd name="T50" fmla="*/ 23 w 71"/>
                <a:gd name="T51" fmla="*/ 7 h 74"/>
                <a:gd name="T52" fmla="*/ 20 w 71"/>
                <a:gd name="T53" fmla="*/ 11 h 74"/>
                <a:gd name="T54" fmla="*/ 16 w 71"/>
                <a:gd name="T55" fmla="*/ 15 h 74"/>
                <a:gd name="T56" fmla="*/ 16 w 71"/>
                <a:gd name="T57" fmla="*/ 23 h 74"/>
                <a:gd name="T58" fmla="*/ 16 w 71"/>
                <a:gd name="T59" fmla="*/ 31 h 74"/>
                <a:gd name="T60" fmla="*/ 16 w 71"/>
                <a:gd name="T61" fmla="*/ 43 h 74"/>
                <a:gd name="T62" fmla="*/ 20 w 71"/>
                <a:gd name="T63" fmla="*/ 58 h 74"/>
                <a:gd name="T64" fmla="*/ 27 w 71"/>
                <a:gd name="T65" fmla="*/ 66 h 74"/>
                <a:gd name="T66" fmla="*/ 39 w 71"/>
                <a:gd name="T67" fmla="*/ 66 h 74"/>
                <a:gd name="T68" fmla="*/ 43 w 71"/>
                <a:gd name="T69" fmla="*/ 66 h 74"/>
                <a:gd name="T70" fmla="*/ 51 w 71"/>
                <a:gd name="T71" fmla="*/ 62 h 74"/>
                <a:gd name="T72" fmla="*/ 55 w 71"/>
                <a:gd name="T73" fmla="*/ 55 h 74"/>
                <a:gd name="T74" fmla="*/ 55 w 71"/>
                <a:gd name="T75" fmla="*/ 39 h 74"/>
                <a:gd name="T76" fmla="*/ 55 w 71"/>
                <a:gd name="T77" fmla="*/ 31 h 74"/>
                <a:gd name="T78" fmla="*/ 51 w 71"/>
                <a:gd name="T79" fmla="*/ 19 h 74"/>
                <a:gd name="T80" fmla="*/ 47 w 71"/>
                <a:gd name="T81" fmla="*/ 11 h 74"/>
                <a:gd name="T82" fmla="*/ 39 w 71"/>
                <a:gd name="T83" fmla="*/ 7 h 74"/>
                <a:gd name="T84" fmla="*/ 31 w 71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74"/>
                <a:gd name="T131" fmla="*/ 71 w 71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74">
                  <a:moveTo>
                    <a:pt x="35" y="0"/>
                  </a:moveTo>
                  <a:lnTo>
                    <a:pt x="47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71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1" name="Freeform 77"/>
            <p:cNvSpPr>
              <a:spLocks noEditPoints="1"/>
            </p:cNvSpPr>
            <p:nvPr/>
          </p:nvSpPr>
          <p:spPr bwMode="auto">
            <a:xfrm>
              <a:off x="6249986" y="4803045"/>
              <a:ext cx="119062" cy="166688"/>
            </a:xfrm>
            <a:custGeom>
              <a:avLst/>
              <a:gdLst>
                <a:gd name="T0" fmla="*/ 24 w 75"/>
                <a:gd name="T1" fmla="*/ 0 h 105"/>
                <a:gd name="T2" fmla="*/ 24 w 75"/>
                <a:gd name="T3" fmla="*/ 15 h 105"/>
                <a:gd name="T4" fmla="*/ 36 w 75"/>
                <a:gd name="T5" fmla="*/ 4 h 105"/>
                <a:gd name="T6" fmla="*/ 48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6 w 75"/>
                <a:gd name="T17" fmla="*/ 74 h 105"/>
                <a:gd name="T18" fmla="*/ 28 w 75"/>
                <a:gd name="T19" fmla="*/ 70 h 105"/>
                <a:gd name="T20" fmla="*/ 24 w 75"/>
                <a:gd name="T21" fmla="*/ 90 h 105"/>
                <a:gd name="T22" fmla="*/ 28 w 75"/>
                <a:gd name="T23" fmla="*/ 98 h 105"/>
                <a:gd name="T24" fmla="*/ 28 w 75"/>
                <a:gd name="T25" fmla="*/ 102 h 105"/>
                <a:gd name="T26" fmla="*/ 36 w 75"/>
                <a:gd name="T27" fmla="*/ 105 h 105"/>
                <a:gd name="T28" fmla="*/ 0 w 75"/>
                <a:gd name="T29" fmla="*/ 105 h 105"/>
                <a:gd name="T30" fmla="*/ 0 w 75"/>
                <a:gd name="T31" fmla="*/ 105 h 105"/>
                <a:gd name="T32" fmla="*/ 8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4 w 75"/>
                <a:gd name="T45" fmla="*/ 7 h 105"/>
                <a:gd name="T46" fmla="*/ 4 w 75"/>
                <a:gd name="T47" fmla="*/ 7 h 105"/>
                <a:gd name="T48" fmla="*/ 24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4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4 w 75"/>
                <a:gd name="T63" fmla="*/ 11 h 105"/>
                <a:gd name="T64" fmla="*/ 36 w 75"/>
                <a:gd name="T65" fmla="*/ 11 h 105"/>
                <a:gd name="T66" fmla="*/ 24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32" y="7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1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3" y="62"/>
                  </a:lnTo>
                  <a:lnTo>
                    <a:pt x="55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4" y="19"/>
                  </a:moveTo>
                  <a:lnTo>
                    <a:pt x="24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4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2" y="1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2" name="Freeform 78"/>
            <p:cNvSpPr>
              <a:spLocks/>
            </p:cNvSpPr>
            <p:nvPr/>
          </p:nvSpPr>
          <p:spPr bwMode="auto">
            <a:xfrm>
              <a:off x="6375399" y="4752245"/>
              <a:ext cx="180975" cy="168275"/>
            </a:xfrm>
            <a:custGeom>
              <a:avLst/>
              <a:gdLst>
                <a:gd name="T0" fmla="*/ 0 w 114"/>
                <a:gd name="T1" fmla="*/ 0 h 106"/>
                <a:gd name="T2" fmla="*/ 23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4 w 114"/>
                <a:gd name="T17" fmla="*/ 0 h 106"/>
                <a:gd name="T18" fmla="*/ 74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3 w 114"/>
                <a:gd name="T39" fmla="*/ 20 h 106"/>
                <a:gd name="T40" fmla="*/ 23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3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0"/>
                  </a:lnTo>
                  <a:lnTo>
                    <a:pt x="23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6" name="Line 82"/>
            <p:cNvSpPr>
              <a:spLocks noChangeShapeType="1"/>
            </p:cNvSpPr>
            <p:nvPr/>
          </p:nvSpPr>
          <p:spPr bwMode="auto">
            <a:xfrm flipH="1">
              <a:off x="4027486" y="3780695"/>
              <a:ext cx="473075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7" name="Line 83"/>
            <p:cNvSpPr>
              <a:spLocks noChangeShapeType="1"/>
            </p:cNvSpPr>
            <p:nvPr/>
          </p:nvSpPr>
          <p:spPr bwMode="auto">
            <a:xfrm>
              <a:off x="4506911" y="3780695"/>
              <a:ext cx="1587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8" name="Line 84"/>
            <p:cNvSpPr>
              <a:spLocks noChangeShapeType="1"/>
            </p:cNvSpPr>
            <p:nvPr/>
          </p:nvSpPr>
          <p:spPr bwMode="auto">
            <a:xfrm>
              <a:off x="4500561" y="3780695"/>
              <a:ext cx="517525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9" name="Line 85"/>
            <p:cNvSpPr>
              <a:spLocks noChangeShapeType="1"/>
            </p:cNvSpPr>
            <p:nvPr/>
          </p:nvSpPr>
          <p:spPr bwMode="auto">
            <a:xfrm flipH="1">
              <a:off x="4027486" y="4372832"/>
              <a:ext cx="473075" cy="33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0" name="Line 86"/>
            <p:cNvSpPr>
              <a:spLocks noChangeShapeType="1"/>
            </p:cNvSpPr>
            <p:nvPr/>
          </p:nvSpPr>
          <p:spPr bwMode="auto">
            <a:xfrm>
              <a:off x="4500561" y="4372832"/>
              <a:ext cx="517525" cy="33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1" name="Line 87"/>
            <p:cNvSpPr>
              <a:spLocks noChangeShapeType="1"/>
            </p:cNvSpPr>
            <p:nvPr/>
          </p:nvSpPr>
          <p:spPr bwMode="auto">
            <a:xfrm flipH="1">
              <a:off x="5591174" y="3780695"/>
              <a:ext cx="641350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2" name="Line 88"/>
            <p:cNvSpPr>
              <a:spLocks noChangeShapeType="1"/>
            </p:cNvSpPr>
            <p:nvPr/>
          </p:nvSpPr>
          <p:spPr bwMode="auto">
            <a:xfrm>
              <a:off x="6226174" y="3780695"/>
              <a:ext cx="1587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3" name="Line 89"/>
            <p:cNvSpPr>
              <a:spLocks noChangeShapeType="1"/>
            </p:cNvSpPr>
            <p:nvPr/>
          </p:nvSpPr>
          <p:spPr bwMode="auto">
            <a:xfrm>
              <a:off x="6232524" y="3780695"/>
              <a:ext cx="579437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4" name="Line 90"/>
            <p:cNvSpPr>
              <a:spLocks noChangeShapeType="1"/>
            </p:cNvSpPr>
            <p:nvPr/>
          </p:nvSpPr>
          <p:spPr bwMode="auto">
            <a:xfrm>
              <a:off x="6226174" y="4372832"/>
              <a:ext cx="1587" cy="33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41C56A0-6CB9-47A1-BEE9-A7B0531D6DE5}"/>
                </a:ext>
              </a:extLst>
            </p:cNvPr>
            <p:cNvGrpSpPr/>
            <p:nvPr/>
          </p:nvGrpSpPr>
          <p:grpSpPr>
            <a:xfrm>
              <a:off x="4342605" y="2437478"/>
              <a:ext cx="1481138" cy="765175"/>
              <a:chOff x="1803400" y="2469767"/>
              <a:chExt cx="1481138" cy="765175"/>
            </a:xfrm>
          </p:grpSpPr>
          <p:sp>
            <p:nvSpPr>
              <p:cNvPr id="143" name="Freeform 7">
                <a:extLst>
                  <a:ext uri="{FF2B5EF4-FFF2-40B4-BE49-F238E27FC236}">
                    <a16:creationId xmlns:a16="http://schemas.microsoft.com/office/drawing/2014/main" id="{BCCFE623-54A8-4BF3-AA20-697947843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3" y="2469767"/>
                <a:ext cx="112713" cy="168275"/>
              </a:xfrm>
              <a:custGeom>
                <a:avLst/>
                <a:gdLst>
                  <a:gd name="T0" fmla="*/ 63 w 71"/>
                  <a:gd name="T1" fmla="*/ 35 h 106"/>
                  <a:gd name="T2" fmla="*/ 59 w 71"/>
                  <a:gd name="T3" fmla="*/ 27 h 106"/>
                  <a:gd name="T4" fmla="*/ 51 w 71"/>
                  <a:gd name="T5" fmla="*/ 11 h 106"/>
                  <a:gd name="T6" fmla="*/ 39 w 71"/>
                  <a:gd name="T7" fmla="*/ 4 h 106"/>
                  <a:gd name="T8" fmla="*/ 28 w 71"/>
                  <a:gd name="T9" fmla="*/ 7 h 106"/>
                  <a:gd name="T10" fmla="*/ 16 w 71"/>
                  <a:gd name="T11" fmla="*/ 15 h 106"/>
                  <a:gd name="T12" fmla="*/ 16 w 71"/>
                  <a:gd name="T13" fmla="*/ 27 h 106"/>
                  <a:gd name="T14" fmla="*/ 24 w 71"/>
                  <a:gd name="T15" fmla="*/ 35 h 106"/>
                  <a:gd name="T16" fmla="*/ 39 w 71"/>
                  <a:gd name="T17" fmla="*/ 47 h 106"/>
                  <a:gd name="T18" fmla="*/ 59 w 71"/>
                  <a:gd name="T19" fmla="*/ 58 h 106"/>
                  <a:gd name="T20" fmla="*/ 67 w 71"/>
                  <a:gd name="T21" fmla="*/ 66 h 106"/>
                  <a:gd name="T22" fmla="*/ 71 w 71"/>
                  <a:gd name="T23" fmla="*/ 78 h 106"/>
                  <a:gd name="T24" fmla="*/ 59 w 71"/>
                  <a:gd name="T25" fmla="*/ 98 h 106"/>
                  <a:gd name="T26" fmla="*/ 35 w 71"/>
                  <a:gd name="T27" fmla="*/ 106 h 106"/>
                  <a:gd name="T28" fmla="*/ 28 w 71"/>
                  <a:gd name="T29" fmla="*/ 106 h 106"/>
                  <a:gd name="T30" fmla="*/ 20 w 71"/>
                  <a:gd name="T31" fmla="*/ 102 h 106"/>
                  <a:gd name="T32" fmla="*/ 8 w 71"/>
                  <a:gd name="T33" fmla="*/ 102 h 106"/>
                  <a:gd name="T34" fmla="*/ 8 w 71"/>
                  <a:gd name="T35" fmla="*/ 102 h 106"/>
                  <a:gd name="T36" fmla="*/ 4 w 71"/>
                  <a:gd name="T37" fmla="*/ 106 h 106"/>
                  <a:gd name="T38" fmla="*/ 4 w 71"/>
                  <a:gd name="T39" fmla="*/ 70 h 106"/>
                  <a:gd name="T40" fmla="*/ 8 w 71"/>
                  <a:gd name="T41" fmla="*/ 82 h 106"/>
                  <a:gd name="T42" fmla="*/ 16 w 71"/>
                  <a:gd name="T43" fmla="*/ 94 h 106"/>
                  <a:gd name="T44" fmla="*/ 28 w 71"/>
                  <a:gd name="T45" fmla="*/ 102 h 106"/>
                  <a:gd name="T46" fmla="*/ 43 w 71"/>
                  <a:gd name="T47" fmla="*/ 102 h 106"/>
                  <a:gd name="T48" fmla="*/ 55 w 71"/>
                  <a:gd name="T49" fmla="*/ 94 h 106"/>
                  <a:gd name="T50" fmla="*/ 55 w 71"/>
                  <a:gd name="T51" fmla="*/ 82 h 106"/>
                  <a:gd name="T52" fmla="*/ 51 w 71"/>
                  <a:gd name="T53" fmla="*/ 74 h 106"/>
                  <a:gd name="T54" fmla="*/ 43 w 71"/>
                  <a:gd name="T55" fmla="*/ 66 h 106"/>
                  <a:gd name="T56" fmla="*/ 20 w 71"/>
                  <a:gd name="T57" fmla="*/ 55 h 106"/>
                  <a:gd name="T58" fmla="*/ 8 w 71"/>
                  <a:gd name="T59" fmla="*/ 43 h 106"/>
                  <a:gd name="T60" fmla="*/ 4 w 71"/>
                  <a:gd name="T61" fmla="*/ 35 h 106"/>
                  <a:gd name="T62" fmla="*/ 4 w 71"/>
                  <a:gd name="T63" fmla="*/ 15 h 106"/>
                  <a:gd name="T64" fmla="*/ 20 w 71"/>
                  <a:gd name="T65" fmla="*/ 0 h 106"/>
                  <a:gd name="T66" fmla="*/ 39 w 71"/>
                  <a:gd name="T67" fmla="*/ 0 h 106"/>
                  <a:gd name="T68" fmla="*/ 55 w 71"/>
                  <a:gd name="T69" fmla="*/ 4 h 106"/>
                  <a:gd name="T70" fmla="*/ 59 w 71"/>
                  <a:gd name="T71" fmla="*/ 7 h 106"/>
                  <a:gd name="T72" fmla="*/ 63 w 71"/>
                  <a:gd name="T73" fmla="*/ 4 h 106"/>
                  <a:gd name="T74" fmla="*/ 63 w 71"/>
                  <a:gd name="T75" fmla="*/ 0 h 1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"/>
                  <a:gd name="T115" fmla="*/ 0 h 106"/>
                  <a:gd name="T116" fmla="*/ 71 w 71"/>
                  <a:gd name="T117" fmla="*/ 106 h 10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" h="106">
                    <a:moveTo>
                      <a:pt x="63" y="0"/>
                    </a:moveTo>
                    <a:lnTo>
                      <a:pt x="63" y="35"/>
                    </a:lnTo>
                    <a:lnTo>
                      <a:pt x="59" y="27"/>
                    </a:lnTo>
                    <a:lnTo>
                      <a:pt x="55" y="19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39" y="4"/>
                    </a:lnTo>
                    <a:lnTo>
                      <a:pt x="31" y="4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16" y="15"/>
                    </a:lnTo>
                    <a:lnTo>
                      <a:pt x="16" y="19"/>
                    </a:lnTo>
                    <a:lnTo>
                      <a:pt x="16" y="27"/>
                    </a:lnTo>
                    <a:lnTo>
                      <a:pt x="20" y="31"/>
                    </a:lnTo>
                    <a:lnTo>
                      <a:pt x="24" y="35"/>
                    </a:lnTo>
                    <a:lnTo>
                      <a:pt x="31" y="39"/>
                    </a:lnTo>
                    <a:lnTo>
                      <a:pt x="39" y="47"/>
                    </a:lnTo>
                    <a:lnTo>
                      <a:pt x="51" y="51"/>
                    </a:lnTo>
                    <a:lnTo>
                      <a:pt x="59" y="58"/>
                    </a:lnTo>
                    <a:lnTo>
                      <a:pt x="63" y="62"/>
                    </a:lnTo>
                    <a:lnTo>
                      <a:pt x="67" y="66"/>
                    </a:lnTo>
                    <a:lnTo>
                      <a:pt x="71" y="74"/>
                    </a:lnTo>
                    <a:lnTo>
                      <a:pt x="71" y="78"/>
                    </a:lnTo>
                    <a:lnTo>
                      <a:pt x="67" y="90"/>
                    </a:lnTo>
                    <a:lnTo>
                      <a:pt x="59" y="98"/>
                    </a:lnTo>
                    <a:lnTo>
                      <a:pt x="51" y="106"/>
                    </a:lnTo>
                    <a:lnTo>
                      <a:pt x="35" y="106"/>
                    </a:lnTo>
                    <a:lnTo>
                      <a:pt x="31" y="106"/>
                    </a:lnTo>
                    <a:lnTo>
                      <a:pt x="28" y="106"/>
                    </a:lnTo>
                    <a:lnTo>
                      <a:pt x="24" y="106"/>
                    </a:lnTo>
                    <a:lnTo>
                      <a:pt x="20" y="102"/>
                    </a:lnTo>
                    <a:lnTo>
                      <a:pt x="12" y="102"/>
                    </a:lnTo>
                    <a:lnTo>
                      <a:pt x="8" y="102"/>
                    </a:lnTo>
                    <a:lnTo>
                      <a:pt x="4" y="106"/>
                    </a:lnTo>
                    <a:lnTo>
                      <a:pt x="4" y="70"/>
                    </a:lnTo>
                    <a:lnTo>
                      <a:pt x="8" y="82"/>
                    </a:lnTo>
                    <a:lnTo>
                      <a:pt x="12" y="90"/>
                    </a:lnTo>
                    <a:lnTo>
                      <a:pt x="16" y="94"/>
                    </a:lnTo>
                    <a:lnTo>
                      <a:pt x="20" y="98"/>
                    </a:lnTo>
                    <a:lnTo>
                      <a:pt x="28" y="102"/>
                    </a:lnTo>
                    <a:lnTo>
                      <a:pt x="35" y="102"/>
                    </a:lnTo>
                    <a:lnTo>
                      <a:pt x="43" y="102"/>
                    </a:lnTo>
                    <a:lnTo>
                      <a:pt x="51" y="98"/>
                    </a:lnTo>
                    <a:lnTo>
                      <a:pt x="55" y="94"/>
                    </a:lnTo>
                    <a:lnTo>
                      <a:pt x="59" y="86"/>
                    </a:lnTo>
                    <a:lnTo>
                      <a:pt x="55" y="82"/>
                    </a:lnTo>
                    <a:lnTo>
                      <a:pt x="55" y="78"/>
                    </a:lnTo>
                    <a:lnTo>
                      <a:pt x="51" y="74"/>
                    </a:lnTo>
                    <a:lnTo>
                      <a:pt x="47" y="70"/>
                    </a:lnTo>
                    <a:lnTo>
                      <a:pt x="43" y="66"/>
                    </a:lnTo>
                    <a:lnTo>
                      <a:pt x="31" y="62"/>
                    </a:lnTo>
                    <a:lnTo>
                      <a:pt x="20" y="55"/>
                    </a:lnTo>
                    <a:lnTo>
                      <a:pt x="12" y="51"/>
                    </a:lnTo>
                    <a:lnTo>
                      <a:pt x="8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4" y="15"/>
                    </a:lnTo>
                    <a:lnTo>
                      <a:pt x="12" y="7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" name="Freeform 8">
                <a:extLst>
                  <a:ext uri="{FF2B5EF4-FFF2-40B4-BE49-F238E27FC236}">
                    <a16:creationId xmlns:a16="http://schemas.microsoft.com/office/drawing/2014/main" id="{3C927619-B2DA-439F-98F6-3AEB1F19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400" y="3066667"/>
                <a:ext cx="179388" cy="168275"/>
              </a:xfrm>
              <a:custGeom>
                <a:avLst/>
                <a:gdLst>
                  <a:gd name="T0" fmla="*/ 0 w 113"/>
                  <a:gd name="T1" fmla="*/ 0 h 106"/>
                  <a:gd name="T2" fmla="*/ 27 w 113"/>
                  <a:gd name="T3" fmla="*/ 0 h 106"/>
                  <a:gd name="T4" fmla="*/ 94 w 113"/>
                  <a:gd name="T5" fmla="*/ 83 h 106"/>
                  <a:gd name="T6" fmla="*/ 94 w 113"/>
                  <a:gd name="T7" fmla="*/ 20 h 106"/>
                  <a:gd name="T8" fmla="*/ 94 w 113"/>
                  <a:gd name="T9" fmla="*/ 12 h 106"/>
                  <a:gd name="T10" fmla="*/ 90 w 113"/>
                  <a:gd name="T11" fmla="*/ 8 h 106"/>
                  <a:gd name="T12" fmla="*/ 86 w 113"/>
                  <a:gd name="T13" fmla="*/ 4 h 106"/>
                  <a:gd name="T14" fmla="*/ 82 w 113"/>
                  <a:gd name="T15" fmla="*/ 4 h 106"/>
                  <a:gd name="T16" fmla="*/ 78 w 113"/>
                  <a:gd name="T17" fmla="*/ 4 h 106"/>
                  <a:gd name="T18" fmla="*/ 78 w 113"/>
                  <a:gd name="T19" fmla="*/ 0 h 106"/>
                  <a:gd name="T20" fmla="*/ 113 w 113"/>
                  <a:gd name="T21" fmla="*/ 0 h 106"/>
                  <a:gd name="T22" fmla="*/ 113 w 113"/>
                  <a:gd name="T23" fmla="*/ 4 h 106"/>
                  <a:gd name="T24" fmla="*/ 109 w 113"/>
                  <a:gd name="T25" fmla="*/ 4 h 106"/>
                  <a:gd name="T26" fmla="*/ 106 w 113"/>
                  <a:gd name="T27" fmla="*/ 4 h 106"/>
                  <a:gd name="T28" fmla="*/ 102 w 113"/>
                  <a:gd name="T29" fmla="*/ 8 h 106"/>
                  <a:gd name="T30" fmla="*/ 102 w 113"/>
                  <a:gd name="T31" fmla="*/ 12 h 106"/>
                  <a:gd name="T32" fmla="*/ 98 w 113"/>
                  <a:gd name="T33" fmla="*/ 20 h 106"/>
                  <a:gd name="T34" fmla="*/ 98 w 113"/>
                  <a:gd name="T35" fmla="*/ 106 h 106"/>
                  <a:gd name="T36" fmla="*/ 98 w 113"/>
                  <a:gd name="T37" fmla="*/ 106 h 106"/>
                  <a:gd name="T38" fmla="*/ 27 w 113"/>
                  <a:gd name="T39" fmla="*/ 24 h 106"/>
                  <a:gd name="T40" fmla="*/ 27 w 113"/>
                  <a:gd name="T41" fmla="*/ 86 h 106"/>
                  <a:gd name="T42" fmla="*/ 27 w 113"/>
                  <a:gd name="T43" fmla="*/ 98 h 106"/>
                  <a:gd name="T44" fmla="*/ 31 w 113"/>
                  <a:gd name="T45" fmla="*/ 102 h 106"/>
                  <a:gd name="T46" fmla="*/ 35 w 113"/>
                  <a:gd name="T47" fmla="*/ 102 h 106"/>
                  <a:gd name="T48" fmla="*/ 39 w 113"/>
                  <a:gd name="T49" fmla="*/ 106 h 106"/>
                  <a:gd name="T50" fmla="*/ 43 w 113"/>
                  <a:gd name="T51" fmla="*/ 106 h 106"/>
                  <a:gd name="T52" fmla="*/ 43 w 113"/>
                  <a:gd name="T53" fmla="*/ 106 h 106"/>
                  <a:gd name="T54" fmla="*/ 7 w 113"/>
                  <a:gd name="T55" fmla="*/ 106 h 106"/>
                  <a:gd name="T56" fmla="*/ 7 w 113"/>
                  <a:gd name="T57" fmla="*/ 106 h 106"/>
                  <a:gd name="T58" fmla="*/ 11 w 113"/>
                  <a:gd name="T59" fmla="*/ 106 h 106"/>
                  <a:gd name="T60" fmla="*/ 15 w 113"/>
                  <a:gd name="T61" fmla="*/ 102 h 106"/>
                  <a:gd name="T62" fmla="*/ 19 w 113"/>
                  <a:gd name="T63" fmla="*/ 102 h 106"/>
                  <a:gd name="T64" fmla="*/ 19 w 113"/>
                  <a:gd name="T65" fmla="*/ 94 h 106"/>
                  <a:gd name="T66" fmla="*/ 19 w 113"/>
                  <a:gd name="T67" fmla="*/ 86 h 106"/>
                  <a:gd name="T68" fmla="*/ 19 w 113"/>
                  <a:gd name="T69" fmla="*/ 16 h 106"/>
                  <a:gd name="T70" fmla="*/ 15 w 113"/>
                  <a:gd name="T71" fmla="*/ 12 h 106"/>
                  <a:gd name="T72" fmla="*/ 15 w 113"/>
                  <a:gd name="T73" fmla="*/ 8 h 106"/>
                  <a:gd name="T74" fmla="*/ 11 w 113"/>
                  <a:gd name="T75" fmla="*/ 8 h 106"/>
                  <a:gd name="T76" fmla="*/ 7 w 113"/>
                  <a:gd name="T77" fmla="*/ 4 h 106"/>
                  <a:gd name="T78" fmla="*/ 4 w 113"/>
                  <a:gd name="T79" fmla="*/ 4 h 106"/>
                  <a:gd name="T80" fmla="*/ 0 w 113"/>
                  <a:gd name="T81" fmla="*/ 4 h 106"/>
                  <a:gd name="T82" fmla="*/ 0 w 113"/>
                  <a:gd name="T83" fmla="*/ 0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"/>
                  <a:gd name="T127" fmla="*/ 0 h 106"/>
                  <a:gd name="T128" fmla="*/ 113 w 113"/>
                  <a:gd name="T129" fmla="*/ 106 h 10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" h="106">
                    <a:moveTo>
                      <a:pt x="0" y="0"/>
                    </a:moveTo>
                    <a:lnTo>
                      <a:pt x="27" y="0"/>
                    </a:lnTo>
                    <a:lnTo>
                      <a:pt x="94" y="83"/>
                    </a:lnTo>
                    <a:lnTo>
                      <a:pt x="94" y="20"/>
                    </a:lnTo>
                    <a:lnTo>
                      <a:pt x="94" y="12"/>
                    </a:lnTo>
                    <a:lnTo>
                      <a:pt x="90" y="8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113" y="0"/>
                    </a:lnTo>
                    <a:lnTo>
                      <a:pt x="113" y="4"/>
                    </a:lnTo>
                    <a:lnTo>
                      <a:pt x="109" y="4"/>
                    </a:lnTo>
                    <a:lnTo>
                      <a:pt x="106" y="4"/>
                    </a:lnTo>
                    <a:lnTo>
                      <a:pt x="102" y="8"/>
                    </a:lnTo>
                    <a:lnTo>
                      <a:pt x="102" y="12"/>
                    </a:lnTo>
                    <a:lnTo>
                      <a:pt x="98" y="20"/>
                    </a:lnTo>
                    <a:lnTo>
                      <a:pt x="98" y="106"/>
                    </a:lnTo>
                    <a:lnTo>
                      <a:pt x="27" y="24"/>
                    </a:lnTo>
                    <a:lnTo>
                      <a:pt x="27" y="86"/>
                    </a:lnTo>
                    <a:lnTo>
                      <a:pt x="27" y="98"/>
                    </a:lnTo>
                    <a:lnTo>
                      <a:pt x="31" y="102"/>
                    </a:lnTo>
                    <a:lnTo>
                      <a:pt x="35" y="102"/>
                    </a:lnTo>
                    <a:lnTo>
                      <a:pt x="39" y="106"/>
                    </a:lnTo>
                    <a:lnTo>
                      <a:pt x="43" y="106"/>
                    </a:lnTo>
                    <a:lnTo>
                      <a:pt x="7" y="106"/>
                    </a:lnTo>
                    <a:lnTo>
                      <a:pt x="11" y="106"/>
                    </a:lnTo>
                    <a:lnTo>
                      <a:pt x="15" y="102"/>
                    </a:lnTo>
                    <a:lnTo>
                      <a:pt x="19" y="102"/>
                    </a:lnTo>
                    <a:lnTo>
                      <a:pt x="19" y="94"/>
                    </a:lnTo>
                    <a:lnTo>
                      <a:pt x="19" y="86"/>
                    </a:lnTo>
                    <a:lnTo>
                      <a:pt x="19" y="16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" name="Freeform 9">
                <a:extLst>
                  <a:ext uri="{FF2B5EF4-FFF2-40B4-BE49-F238E27FC236}">
                    <a16:creationId xmlns:a16="http://schemas.microsoft.com/office/drawing/2014/main" id="{9E345AF2-0D78-4321-9883-4B4EEE33D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9138" y="3066667"/>
                <a:ext cx="125413" cy="168275"/>
              </a:xfrm>
              <a:custGeom>
                <a:avLst/>
                <a:gdLst>
                  <a:gd name="T0" fmla="*/ 32 w 79"/>
                  <a:gd name="T1" fmla="*/ 55 h 106"/>
                  <a:gd name="T2" fmla="*/ 32 w 79"/>
                  <a:gd name="T3" fmla="*/ 86 h 106"/>
                  <a:gd name="T4" fmla="*/ 32 w 79"/>
                  <a:gd name="T5" fmla="*/ 98 h 106"/>
                  <a:gd name="T6" fmla="*/ 32 w 79"/>
                  <a:gd name="T7" fmla="*/ 102 h 106"/>
                  <a:gd name="T8" fmla="*/ 36 w 79"/>
                  <a:gd name="T9" fmla="*/ 102 h 106"/>
                  <a:gd name="T10" fmla="*/ 40 w 79"/>
                  <a:gd name="T11" fmla="*/ 106 h 106"/>
                  <a:gd name="T12" fmla="*/ 43 w 79"/>
                  <a:gd name="T13" fmla="*/ 106 h 106"/>
                  <a:gd name="T14" fmla="*/ 43 w 79"/>
                  <a:gd name="T15" fmla="*/ 106 h 106"/>
                  <a:gd name="T16" fmla="*/ 0 w 79"/>
                  <a:gd name="T17" fmla="*/ 106 h 106"/>
                  <a:gd name="T18" fmla="*/ 0 w 79"/>
                  <a:gd name="T19" fmla="*/ 106 h 106"/>
                  <a:gd name="T20" fmla="*/ 4 w 79"/>
                  <a:gd name="T21" fmla="*/ 106 h 106"/>
                  <a:gd name="T22" fmla="*/ 8 w 79"/>
                  <a:gd name="T23" fmla="*/ 102 h 106"/>
                  <a:gd name="T24" fmla="*/ 12 w 79"/>
                  <a:gd name="T25" fmla="*/ 98 h 106"/>
                  <a:gd name="T26" fmla="*/ 16 w 79"/>
                  <a:gd name="T27" fmla="*/ 94 h 106"/>
                  <a:gd name="T28" fmla="*/ 16 w 79"/>
                  <a:gd name="T29" fmla="*/ 86 h 106"/>
                  <a:gd name="T30" fmla="*/ 16 w 79"/>
                  <a:gd name="T31" fmla="*/ 20 h 106"/>
                  <a:gd name="T32" fmla="*/ 16 w 79"/>
                  <a:gd name="T33" fmla="*/ 12 h 106"/>
                  <a:gd name="T34" fmla="*/ 12 w 79"/>
                  <a:gd name="T35" fmla="*/ 8 h 106"/>
                  <a:gd name="T36" fmla="*/ 8 w 79"/>
                  <a:gd name="T37" fmla="*/ 4 h 106"/>
                  <a:gd name="T38" fmla="*/ 4 w 79"/>
                  <a:gd name="T39" fmla="*/ 4 h 106"/>
                  <a:gd name="T40" fmla="*/ 0 w 79"/>
                  <a:gd name="T41" fmla="*/ 4 h 106"/>
                  <a:gd name="T42" fmla="*/ 0 w 79"/>
                  <a:gd name="T43" fmla="*/ 0 h 106"/>
                  <a:gd name="T44" fmla="*/ 40 w 79"/>
                  <a:gd name="T45" fmla="*/ 0 h 106"/>
                  <a:gd name="T46" fmla="*/ 51 w 79"/>
                  <a:gd name="T47" fmla="*/ 4 h 106"/>
                  <a:gd name="T48" fmla="*/ 63 w 79"/>
                  <a:gd name="T49" fmla="*/ 4 h 106"/>
                  <a:gd name="T50" fmla="*/ 67 w 79"/>
                  <a:gd name="T51" fmla="*/ 8 h 106"/>
                  <a:gd name="T52" fmla="*/ 75 w 79"/>
                  <a:gd name="T53" fmla="*/ 16 h 106"/>
                  <a:gd name="T54" fmla="*/ 79 w 79"/>
                  <a:gd name="T55" fmla="*/ 20 h 106"/>
                  <a:gd name="T56" fmla="*/ 79 w 79"/>
                  <a:gd name="T57" fmla="*/ 32 h 106"/>
                  <a:gd name="T58" fmla="*/ 79 w 79"/>
                  <a:gd name="T59" fmla="*/ 43 h 106"/>
                  <a:gd name="T60" fmla="*/ 71 w 79"/>
                  <a:gd name="T61" fmla="*/ 51 h 106"/>
                  <a:gd name="T62" fmla="*/ 63 w 79"/>
                  <a:gd name="T63" fmla="*/ 55 h 106"/>
                  <a:gd name="T64" fmla="*/ 47 w 79"/>
                  <a:gd name="T65" fmla="*/ 59 h 106"/>
                  <a:gd name="T66" fmla="*/ 43 w 79"/>
                  <a:gd name="T67" fmla="*/ 59 h 106"/>
                  <a:gd name="T68" fmla="*/ 40 w 79"/>
                  <a:gd name="T69" fmla="*/ 59 h 106"/>
                  <a:gd name="T70" fmla="*/ 36 w 79"/>
                  <a:gd name="T71" fmla="*/ 59 h 106"/>
                  <a:gd name="T72" fmla="*/ 32 w 79"/>
                  <a:gd name="T73" fmla="*/ 55 h 106"/>
                  <a:gd name="T74" fmla="*/ 32 w 79"/>
                  <a:gd name="T75" fmla="*/ 51 h 106"/>
                  <a:gd name="T76" fmla="*/ 36 w 79"/>
                  <a:gd name="T77" fmla="*/ 51 h 106"/>
                  <a:gd name="T78" fmla="*/ 36 w 79"/>
                  <a:gd name="T79" fmla="*/ 55 h 106"/>
                  <a:gd name="T80" fmla="*/ 40 w 79"/>
                  <a:gd name="T81" fmla="*/ 55 h 106"/>
                  <a:gd name="T82" fmla="*/ 43 w 79"/>
                  <a:gd name="T83" fmla="*/ 55 h 106"/>
                  <a:gd name="T84" fmla="*/ 51 w 79"/>
                  <a:gd name="T85" fmla="*/ 51 h 106"/>
                  <a:gd name="T86" fmla="*/ 55 w 79"/>
                  <a:gd name="T87" fmla="*/ 47 h 106"/>
                  <a:gd name="T88" fmla="*/ 59 w 79"/>
                  <a:gd name="T89" fmla="*/ 39 h 106"/>
                  <a:gd name="T90" fmla="*/ 63 w 79"/>
                  <a:gd name="T91" fmla="*/ 32 h 106"/>
                  <a:gd name="T92" fmla="*/ 63 w 79"/>
                  <a:gd name="T93" fmla="*/ 24 h 106"/>
                  <a:gd name="T94" fmla="*/ 59 w 79"/>
                  <a:gd name="T95" fmla="*/ 20 h 106"/>
                  <a:gd name="T96" fmla="*/ 55 w 79"/>
                  <a:gd name="T97" fmla="*/ 12 h 106"/>
                  <a:gd name="T98" fmla="*/ 51 w 79"/>
                  <a:gd name="T99" fmla="*/ 8 h 106"/>
                  <a:gd name="T100" fmla="*/ 47 w 79"/>
                  <a:gd name="T101" fmla="*/ 8 h 106"/>
                  <a:gd name="T102" fmla="*/ 40 w 79"/>
                  <a:gd name="T103" fmla="*/ 8 h 106"/>
                  <a:gd name="T104" fmla="*/ 36 w 79"/>
                  <a:gd name="T105" fmla="*/ 8 h 106"/>
                  <a:gd name="T106" fmla="*/ 32 w 79"/>
                  <a:gd name="T107" fmla="*/ 8 h 106"/>
                  <a:gd name="T108" fmla="*/ 32 w 79"/>
                  <a:gd name="T109" fmla="*/ 51 h 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9"/>
                  <a:gd name="T166" fmla="*/ 0 h 106"/>
                  <a:gd name="T167" fmla="*/ 79 w 79"/>
                  <a:gd name="T168" fmla="*/ 106 h 1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9" h="106">
                    <a:moveTo>
                      <a:pt x="32" y="55"/>
                    </a:moveTo>
                    <a:lnTo>
                      <a:pt x="32" y="86"/>
                    </a:lnTo>
                    <a:lnTo>
                      <a:pt x="32" y="98"/>
                    </a:lnTo>
                    <a:lnTo>
                      <a:pt x="32" y="102"/>
                    </a:lnTo>
                    <a:lnTo>
                      <a:pt x="36" y="102"/>
                    </a:lnTo>
                    <a:lnTo>
                      <a:pt x="40" y="106"/>
                    </a:lnTo>
                    <a:lnTo>
                      <a:pt x="43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8" y="102"/>
                    </a:lnTo>
                    <a:lnTo>
                      <a:pt x="12" y="98"/>
                    </a:lnTo>
                    <a:lnTo>
                      <a:pt x="16" y="94"/>
                    </a:lnTo>
                    <a:lnTo>
                      <a:pt x="16" y="8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67" y="8"/>
                    </a:lnTo>
                    <a:lnTo>
                      <a:pt x="75" y="16"/>
                    </a:lnTo>
                    <a:lnTo>
                      <a:pt x="79" y="20"/>
                    </a:lnTo>
                    <a:lnTo>
                      <a:pt x="79" y="32"/>
                    </a:lnTo>
                    <a:lnTo>
                      <a:pt x="79" y="43"/>
                    </a:lnTo>
                    <a:lnTo>
                      <a:pt x="71" y="51"/>
                    </a:lnTo>
                    <a:lnTo>
                      <a:pt x="63" y="55"/>
                    </a:lnTo>
                    <a:lnTo>
                      <a:pt x="47" y="59"/>
                    </a:lnTo>
                    <a:lnTo>
                      <a:pt x="43" y="59"/>
                    </a:lnTo>
                    <a:lnTo>
                      <a:pt x="40" y="59"/>
                    </a:lnTo>
                    <a:lnTo>
                      <a:pt x="36" y="59"/>
                    </a:lnTo>
                    <a:lnTo>
                      <a:pt x="32" y="55"/>
                    </a:lnTo>
                    <a:close/>
                    <a:moveTo>
                      <a:pt x="32" y="51"/>
                    </a:moveTo>
                    <a:lnTo>
                      <a:pt x="36" y="51"/>
                    </a:lnTo>
                    <a:lnTo>
                      <a:pt x="36" y="55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59" y="39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9" y="20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" name="Freeform 10">
                <a:extLst>
                  <a:ext uri="{FF2B5EF4-FFF2-40B4-BE49-F238E27FC236}">
                    <a16:creationId xmlns:a16="http://schemas.microsoft.com/office/drawing/2014/main" id="{E3BD9A62-F140-495B-AACF-18914A25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3066667"/>
                <a:ext cx="174625" cy="168275"/>
              </a:xfrm>
              <a:custGeom>
                <a:avLst/>
                <a:gdLst>
                  <a:gd name="T0" fmla="*/ 110 w 110"/>
                  <a:gd name="T1" fmla="*/ 0 h 106"/>
                  <a:gd name="T2" fmla="*/ 110 w 110"/>
                  <a:gd name="T3" fmla="*/ 4 h 106"/>
                  <a:gd name="T4" fmla="*/ 106 w 110"/>
                  <a:gd name="T5" fmla="*/ 4 h 106"/>
                  <a:gd name="T6" fmla="*/ 102 w 110"/>
                  <a:gd name="T7" fmla="*/ 8 h 106"/>
                  <a:gd name="T8" fmla="*/ 98 w 110"/>
                  <a:gd name="T9" fmla="*/ 12 h 106"/>
                  <a:gd name="T10" fmla="*/ 94 w 110"/>
                  <a:gd name="T11" fmla="*/ 20 h 106"/>
                  <a:gd name="T12" fmla="*/ 63 w 110"/>
                  <a:gd name="T13" fmla="*/ 106 h 106"/>
                  <a:gd name="T14" fmla="*/ 59 w 110"/>
                  <a:gd name="T15" fmla="*/ 106 h 106"/>
                  <a:gd name="T16" fmla="*/ 20 w 110"/>
                  <a:gd name="T17" fmla="*/ 20 h 106"/>
                  <a:gd name="T18" fmla="*/ 16 w 110"/>
                  <a:gd name="T19" fmla="*/ 12 h 106"/>
                  <a:gd name="T20" fmla="*/ 12 w 110"/>
                  <a:gd name="T21" fmla="*/ 8 h 106"/>
                  <a:gd name="T22" fmla="*/ 12 w 110"/>
                  <a:gd name="T23" fmla="*/ 8 h 106"/>
                  <a:gd name="T24" fmla="*/ 8 w 110"/>
                  <a:gd name="T25" fmla="*/ 4 h 106"/>
                  <a:gd name="T26" fmla="*/ 4 w 110"/>
                  <a:gd name="T27" fmla="*/ 4 h 106"/>
                  <a:gd name="T28" fmla="*/ 0 w 110"/>
                  <a:gd name="T29" fmla="*/ 4 h 106"/>
                  <a:gd name="T30" fmla="*/ 0 w 110"/>
                  <a:gd name="T31" fmla="*/ 0 h 106"/>
                  <a:gd name="T32" fmla="*/ 43 w 110"/>
                  <a:gd name="T33" fmla="*/ 0 h 106"/>
                  <a:gd name="T34" fmla="*/ 43 w 110"/>
                  <a:gd name="T35" fmla="*/ 4 h 106"/>
                  <a:gd name="T36" fmla="*/ 39 w 110"/>
                  <a:gd name="T37" fmla="*/ 4 h 106"/>
                  <a:gd name="T38" fmla="*/ 35 w 110"/>
                  <a:gd name="T39" fmla="*/ 4 h 106"/>
                  <a:gd name="T40" fmla="*/ 32 w 110"/>
                  <a:gd name="T41" fmla="*/ 8 h 106"/>
                  <a:gd name="T42" fmla="*/ 32 w 110"/>
                  <a:gd name="T43" fmla="*/ 12 h 106"/>
                  <a:gd name="T44" fmla="*/ 35 w 110"/>
                  <a:gd name="T45" fmla="*/ 16 h 106"/>
                  <a:gd name="T46" fmla="*/ 35 w 110"/>
                  <a:gd name="T47" fmla="*/ 24 h 106"/>
                  <a:gd name="T48" fmla="*/ 63 w 110"/>
                  <a:gd name="T49" fmla="*/ 83 h 106"/>
                  <a:gd name="T50" fmla="*/ 86 w 110"/>
                  <a:gd name="T51" fmla="*/ 24 h 106"/>
                  <a:gd name="T52" fmla="*/ 90 w 110"/>
                  <a:gd name="T53" fmla="*/ 16 h 106"/>
                  <a:gd name="T54" fmla="*/ 90 w 110"/>
                  <a:gd name="T55" fmla="*/ 12 h 106"/>
                  <a:gd name="T56" fmla="*/ 90 w 110"/>
                  <a:gd name="T57" fmla="*/ 8 h 106"/>
                  <a:gd name="T58" fmla="*/ 86 w 110"/>
                  <a:gd name="T59" fmla="*/ 8 h 106"/>
                  <a:gd name="T60" fmla="*/ 86 w 110"/>
                  <a:gd name="T61" fmla="*/ 4 h 106"/>
                  <a:gd name="T62" fmla="*/ 83 w 110"/>
                  <a:gd name="T63" fmla="*/ 4 h 106"/>
                  <a:gd name="T64" fmla="*/ 79 w 110"/>
                  <a:gd name="T65" fmla="*/ 4 h 106"/>
                  <a:gd name="T66" fmla="*/ 79 w 110"/>
                  <a:gd name="T67" fmla="*/ 4 h 106"/>
                  <a:gd name="T68" fmla="*/ 79 w 110"/>
                  <a:gd name="T69" fmla="*/ 0 h 106"/>
                  <a:gd name="T70" fmla="*/ 110 w 110"/>
                  <a:gd name="T71" fmla="*/ 0 h 1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06"/>
                  <a:gd name="T110" fmla="*/ 110 w 110"/>
                  <a:gd name="T111" fmla="*/ 106 h 10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06">
                    <a:moveTo>
                      <a:pt x="110" y="0"/>
                    </a:moveTo>
                    <a:lnTo>
                      <a:pt x="110" y="4"/>
                    </a:lnTo>
                    <a:lnTo>
                      <a:pt x="106" y="4"/>
                    </a:lnTo>
                    <a:lnTo>
                      <a:pt x="102" y="8"/>
                    </a:lnTo>
                    <a:lnTo>
                      <a:pt x="98" y="12"/>
                    </a:lnTo>
                    <a:lnTo>
                      <a:pt x="94" y="20"/>
                    </a:lnTo>
                    <a:lnTo>
                      <a:pt x="63" y="106"/>
                    </a:lnTo>
                    <a:lnTo>
                      <a:pt x="59" y="106"/>
                    </a:lnTo>
                    <a:lnTo>
                      <a:pt x="20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4"/>
                    </a:lnTo>
                    <a:lnTo>
                      <a:pt x="39" y="4"/>
                    </a:lnTo>
                    <a:lnTo>
                      <a:pt x="35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5" y="16"/>
                    </a:lnTo>
                    <a:lnTo>
                      <a:pt x="35" y="24"/>
                    </a:lnTo>
                    <a:lnTo>
                      <a:pt x="63" y="83"/>
                    </a:lnTo>
                    <a:lnTo>
                      <a:pt x="86" y="24"/>
                    </a:lnTo>
                    <a:lnTo>
                      <a:pt x="90" y="16"/>
                    </a:lnTo>
                    <a:lnTo>
                      <a:pt x="90" y="12"/>
                    </a:lnTo>
                    <a:lnTo>
                      <a:pt x="90" y="8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3" y="4"/>
                    </a:lnTo>
                    <a:lnTo>
                      <a:pt x="79" y="4"/>
                    </a:lnTo>
                    <a:lnTo>
                      <a:pt x="79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" name="Freeform 11">
                <a:extLst>
                  <a:ext uri="{FF2B5EF4-FFF2-40B4-BE49-F238E27FC236}">
                    <a16:creationId xmlns:a16="http://schemas.microsoft.com/office/drawing/2014/main" id="{91D1F729-EDD0-4C39-A4C5-B0CFF18B5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4363" y="3066667"/>
                <a:ext cx="130175" cy="168275"/>
              </a:xfrm>
              <a:custGeom>
                <a:avLst/>
                <a:gdLst>
                  <a:gd name="T0" fmla="*/ 31 w 82"/>
                  <a:gd name="T1" fmla="*/ 55 h 106"/>
                  <a:gd name="T2" fmla="*/ 31 w 82"/>
                  <a:gd name="T3" fmla="*/ 86 h 106"/>
                  <a:gd name="T4" fmla="*/ 31 w 82"/>
                  <a:gd name="T5" fmla="*/ 98 h 106"/>
                  <a:gd name="T6" fmla="*/ 31 w 82"/>
                  <a:gd name="T7" fmla="*/ 102 h 106"/>
                  <a:gd name="T8" fmla="*/ 35 w 82"/>
                  <a:gd name="T9" fmla="*/ 102 h 106"/>
                  <a:gd name="T10" fmla="*/ 39 w 82"/>
                  <a:gd name="T11" fmla="*/ 106 h 106"/>
                  <a:gd name="T12" fmla="*/ 43 w 82"/>
                  <a:gd name="T13" fmla="*/ 106 h 106"/>
                  <a:gd name="T14" fmla="*/ 43 w 82"/>
                  <a:gd name="T15" fmla="*/ 106 h 106"/>
                  <a:gd name="T16" fmla="*/ 0 w 82"/>
                  <a:gd name="T17" fmla="*/ 106 h 106"/>
                  <a:gd name="T18" fmla="*/ 0 w 82"/>
                  <a:gd name="T19" fmla="*/ 106 h 106"/>
                  <a:gd name="T20" fmla="*/ 4 w 82"/>
                  <a:gd name="T21" fmla="*/ 106 h 106"/>
                  <a:gd name="T22" fmla="*/ 12 w 82"/>
                  <a:gd name="T23" fmla="*/ 102 h 106"/>
                  <a:gd name="T24" fmla="*/ 16 w 82"/>
                  <a:gd name="T25" fmla="*/ 98 h 106"/>
                  <a:gd name="T26" fmla="*/ 16 w 82"/>
                  <a:gd name="T27" fmla="*/ 94 h 106"/>
                  <a:gd name="T28" fmla="*/ 16 w 82"/>
                  <a:gd name="T29" fmla="*/ 86 h 106"/>
                  <a:gd name="T30" fmla="*/ 16 w 82"/>
                  <a:gd name="T31" fmla="*/ 20 h 106"/>
                  <a:gd name="T32" fmla="*/ 16 w 82"/>
                  <a:gd name="T33" fmla="*/ 12 h 106"/>
                  <a:gd name="T34" fmla="*/ 12 w 82"/>
                  <a:gd name="T35" fmla="*/ 8 h 106"/>
                  <a:gd name="T36" fmla="*/ 8 w 82"/>
                  <a:gd name="T37" fmla="*/ 4 h 106"/>
                  <a:gd name="T38" fmla="*/ 4 w 82"/>
                  <a:gd name="T39" fmla="*/ 4 h 106"/>
                  <a:gd name="T40" fmla="*/ 0 w 82"/>
                  <a:gd name="T41" fmla="*/ 4 h 106"/>
                  <a:gd name="T42" fmla="*/ 0 w 82"/>
                  <a:gd name="T43" fmla="*/ 0 h 106"/>
                  <a:gd name="T44" fmla="*/ 39 w 82"/>
                  <a:gd name="T45" fmla="*/ 0 h 106"/>
                  <a:gd name="T46" fmla="*/ 51 w 82"/>
                  <a:gd name="T47" fmla="*/ 4 h 106"/>
                  <a:gd name="T48" fmla="*/ 63 w 82"/>
                  <a:gd name="T49" fmla="*/ 4 h 106"/>
                  <a:gd name="T50" fmla="*/ 71 w 82"/>
                  <a:gd name="T51" fmla="*/ 8 h 106"/>
                  <a:gd name="T52" fmla="*/ 74 w 82"/>
                  <a:gd name="T53" fmla="*/ 16 h 106"/>
                  <a:gd name="T54" fmla="*/ 78 w 82"/>
                  <a:gd name="T55" fmla="*/ 20 h 106"/>
                  <a:gd name="T56" fmla="*/ 82 w 82"/>
                  <a:gd name="T57" fmla="*/ 32 h 106"/>
                  <a:gd name="T58" fmla="*/ 78 w 82"/>
                  <a:gd name="T59" fmla="*/ 43 h 106"/>
                  <a:gd name="T60" fmla="*/ 71 w 82"/>
                  <a:gd name="T61" fmla="*/ 51 h 106"/>
                  <a:gd name="T62" fmla="*/ 63 w 82"/>
                  <a:gd name="T63" fmla="*/ 55 h 106"/>
                  <a:gd name="T64" fmla="*/ 47 w 82"/>
                  <a:gd name="T65" fmla="*/ 59 h 106"/>
                  <a:gd name="T66" fmla="*/ 43 w 82"/>
                  <a:gd name="T67" fmla="*/ 59 h 106"/>
                  <a:gd name="T68" fmla="*/ 39 w 82"/>
                  <a:gd name="T69" fmla="*/ 59 h 106"/>
                  <a:gd name="T70" fmla="*/ 35 w 82"/>
                  <a:gd name="T71" fmla="*/ 59 h 106"/>
                  <a:gd name="T72" fmla="*/ 31 w 82"/>
                  <a:gd name="T73" fmla="*/ 55 h 106"/>
                  <a:gd name="T74" fmla="*/ 31 w 82"/>
                  <a:gd name="T75" fmla="*/ 51 h 106"/>
                  <a:gd name="T76" fmla="*/ 35 w 82"/>
                  <a:gd name="T77" fmla="*/ 51 h 106"/>
                  <a:gd name="T78" fmla="*/ 39 w 82"/>
                  <a:gd name="T79" fmla="*/ 55 h 106"/>
                  <a:gd name="T80" fmla="*/ 39 w 82"/>
                  <a:gd name="T81" fmla="*/ 55 h 106"/>
                  <a:gd name="T82" fmla="*/ 43 w 82"/>
                  <a:gd name="T83" fmla="*/ 55 h 106"/>
                  <a:gd name="T84" fmla="*/ 51 w 82"/>
                  <a:gd name="T85" fmla="*/ 51 h 106"/>
                  <a:gd name="T86" fmla="*/ 59 w 82"/>
                  <a:gd name="T87" fmla="*/ 47 h 106"/>
                  <a:gd name="T88" fmla="*/ 63 w 82"/>
                  <a:gd name="T89" fmla="*/ 39 h 106"/>
                  <a:gd name="T90" fmla="*/ 63 w 82"/>
                  <a:gd name="T91" fmla="*/ 32 h 106"/>
                  <a:gd name="T92" fmla="*/ 63 w 82"/>
                  <a:gd name="T93" fmla="*/ 24 h 106"/>
                  <a:gd name="T94" fmla="*/ 59 w 82"/>
                  <a:gd name="T95" fmla="*/ 20 h 106"/>
                  <a:gd name="T96" fmla="*/ 55 w 82"/>
                  <a:gd name="T97" fmla="*/ 12 h 106"/>
                  <a:gd name="T98" fmla="*/ 51 w 82"/>
                  <a:gd name="T99" fmla="*/ 8 h 106"/>
                  <a:gd name="T100" fmla="*/ 47 w 82"/>
                  <a:gd name="T101" fmla="*/ 8 h 106"/>
                  <a:gd name="T102" fmla="*/ 39 w 82"/>
                  <a:gd name="T103" fmla="*/ 8 h 106"/>
                  <a:gd name="T104" fmla="*/ 35 w 82"/>
                  <a:gd name="T105" fmla="*/ 8 h 106"/>
                  <a:gd name="T106" fmla="*/ 31 w 82"/>
                  <a:gd name="T107" fmla="*/ 8 h 106"/>
                  <a:gd name="T108" fmla="*/ 31 w 82"/>
                  <a:gd name="T109" fmla="*/ 51 h 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106"/>
                  <a:gd name="T167" fmla="*/ 82 w 82"/>
                  <a:gd name="T168" fmla="*/ 106 h 1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106">
                    <a:moveTo>
                      <a:pt x="31" y="55"/>
                    </a:moveTo>
                    <a:lnTo>
                      <a:pt x="31" y="86"/>
                    </a:lnTo>
                    <a:lnTo>
                      <a:pt x="31" y="98"/>
                    </a:lnTo>
                    <a:lnTo>
                      <a:pt x="31" y="102"/>
                    </a:lnTo>
                    <a:lnTo>
                      <a:pt x="35" y="102"/>
                    </a:lnTo>
                    <a:lnTo>
                      <a:pt x="39" y="106"/>
                    </a:lnTo>
                    <a:lnTo>
                      <a:pt x="43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12" y="102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16" y="8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8" y="20"/>
                    </a:lnTo>
                    <a:lnTo>
                      <a:pt x="82" y="32"/>
                    </a:lnTo>
                    <a:lnTo>
                      <a:pt x="78" y="43"/>
                    </a:lnTo>
                    <a:lnTo>
                      <a:pt x="71" y="51"/>
                    </a:lnTo>
                    <a:lnTo>
                      <a:pt x="63" y="55"/>
                    </a:lnTo>
                    <a:lnTo>
                      <a:pt x="47" y="59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5" y="59"/>
                    </a:lnTo>
                    <a:lnTo>
                      <a:pt x="31" y="55"/>
                    </a:lnTo>
                    <a:close/>
                    <a:moveTo>
                      <a:pt x="31" y="51"/>
                    </a:moveTo>
                    <a:lnTo>
                      <a:pt x="35" y="51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51" y="51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59" y="20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8" name="Line 33">
                <a:extLst>
                  <a:ext uri="{FF2B5EF4-FFF2-40B4-BE49-F238E27FC236}">
                    <a16:creationId xmlns:a16="http://schemas.microsoft.com/office/drawing/2014/main" id="{2C9D0CA8-250D-4FAC-8864-241A71B69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5325" y="2693605"/>
                <a:ext cx="584200" cy="323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9" name="Line 34">
                <a:extLst>
                  <a:ext uri="{FF2B5EF4-FFF2-40B4-BE49-F238E27FC236}">
                    <a16:creationId xmlns:a16="http://schemas.microsoft.com/office/drawing/2014/main" id="{CA32DAAA-0FA0-498F-8BC8-B550D0F27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9525" y="2693605"/>
                <a:ext cx="585788" cy="323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58" name="Line 42">
              <a:extLst>
                <a:ext uri="{FF2B5EF4-FFF2-40B4-BE49-F238E27FC236}">
                  <a16:creationId xmlns:a16="http://schemas.microsoft.com/office/drawing/2014/main" id="{E3C002DE-6CCB-4C7D-B424-479B0A931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881" y="3399694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162" name="Picture 4" descr="https://encrypted-tbn2.gstatic.com/images?q=tbn:ANd9GcRmbiq0fjNIqMNEbbRgG-41Uy_xMuQ-55BRXnK88qWBmx3bfWc1XQ">
            <a:extLst>
              <a:ext uri="{FF2B5EF4-FFF2-40B4-BE49-F238E27FC236}">
                <a16:creationId xmlns:a16="http://schemas.microsoft.com/office/drawing/2014/main" id="{F6185B5F-1029-4609-8860-44A8D0FE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3" y="570624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3" name="Rectangle 78">
            <a:extLst>
              <a:ext uri="{FF2B5EF4-FFF2-40B4-BE49-F238E27FC236}">
                <a16:creationId xmlns:a16="http://schemas.microsoft.com/office/drawing/2014/main" id="{58CB64A2-07E9-4F7E-B129-106AF0BF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61" y="5776884"/>
            <a:ext cx="6674701" cy="76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Arial Unicode MS" pitchFamily="34" charset="-128"/>
              </a:rPr>
              <a:t>What are the correct trees obtained by expanding the NP ?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1F273-42BB-4EA5-9E8E-CBED80B6DC05}"/>
                  </a:ext>
                </a:extLst>
              </p14:cNvPr>
              <p14:cNvContentPartPr/>
              <p14:nvPr/>
            </p14:nvContentPartPr>
            <p14:xfrm>
              <a:off x="4718297" y="3134597"/>
              <a:ext cx="338400" cy="43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1F273-42BB-4EA5-9E8E-CBED80B6DC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8657" y="2954597"/>
                <a:ext cx="518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DFDD949-2862-458F-9977-04D970FD6B53}"/>
                  </a:ext>
                </a:extLst>
              </p14:cNvPr>
              <p14:cNvContentPartPr/>
              <p14:nvPr/>
            </p14:nvContentPartPr>
            <p14:xfrm>
              <a:off x="7271417" y="3089237"/>
              <a:ext cx="348480" cy="2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DFDD949-2862-458F-9977-04D970FD6B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1417" y="2909237"/>
                <a:ext cx="5281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6E984A-D138-4C42-B553-27591827331D}"/>
                  </a:ext>
                </a:extLst>
              </p14:cNvPr>
              <p14:cNvContentPartPr/>
              <p14:nvPr/>
            </p14:nvContentPartPr>
            <p14:xfrm>
              <a:off x="544097" y="3111917"/>
              <a:ext cx="282960" cy="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6E984A-D138-4C42-B553-2759182733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097" y="2932277"/>
                <a:ext cx="4626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EE4059-4531-4421-80D2-761EF59BC843}"/>
                  </a:ext>
                </a:extLst>
              </p14:cNvPr>
              <p14:cNvContentPartPr/>
              <p14:nvPr/>
            </p14:nvContentPartPr>
            <p14:xfrm>
              <a:off x="4566377" y="6363437"/>
              <a:ext cx="358920" cy="15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EE4059-4531-4421-80D2-761EF59BC8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6377" y="6183797"/>
                <a:ext cx="5385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BF8A42-7386-4922-84A8-131914B56467}"/>
                  </a:ext>
                </a:extLst>
              </p14:cNvPr>
              <p14:cNvContentPartPr/>
              <p14:nvPr/>
            </p14:nvContentPartPr>
            <p14:xfrm>
              <a:off x="1430057" y="5074277"/>
              <a:ext cx="318240" cy="361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BF8A42-7386-4922-84A8-131914B564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4057" y="5038277"/>
                <a:ext cx="389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0D71E5-54AC-48B9-97E0-6080611EA653}"/>
                  </a:ext>
                </a:extLst>
              </p14:cNvPr>
              <p14:cNvContentPartPr/>
              <p14:nvPr/>
            </p14:nvContentPartPr>
            <p14:xfrm>
              <a:off x="5484017" y="5144477"/>
              <a:ext cx="254160" cy="46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0D71E5-54AC-48B9-97E0-6080611EA6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7966" y="5108837"/>
                <a:ext cx="325902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D14D10-E416-498D-BE4A-6B27CF657FF4}"/>
                  </a:ext>
                </a:extLst>
              </p14:cNvPr>
              <p14:cNvContentPartPr/>
              <p14:nvPr/>
            </p14:nvContentPartPr>
            <p14:xfrm>
              <a:off x="8228297" y="5273717"/>
              <a:ext cx="318240" cy="343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D14D10-E416-498D-BE4A-6B27CF657FF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92297" y="5237717"/>
                <a:ext cx="38988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4CC649-6AE3-455F-BE87-5CC806EF758B}"/>
                  </a:ext>
                </a:extLst>
              </p14:cNvPr>
              <p14:cNvContentPartPr/>
              <p14:nvPr/>
            </p14:nvContentPartPr>
            <p14:xfrm>
              <a:off x="3261737" y="2511077"/>
              <a:ext cx="63000" cy="2980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4CC649-6AE3-455F-BE87-5CC806EF75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52737" y="2502437"/>
                <a:ext cx="80640" cy="29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8CCDBA-D9CE-477A-AFB6-2A81744B61FC}"/>
                  </a:ext>
                </a:extLst>
              </p14:cNvPr>
              <p14:cNvContentPartPr/>
              <p14:nvPr/>
            </p14:nvContentPartPr>
            <p14:xfrm>
              <a:off x="6957137" y="2501357"/>
              <a:ext cx="85320" cy="2961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8CCDBA-D9CE-477A-AFB6-2A81744B61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48137" y="2492357"/>
                <a:ext cx="102960" cy="29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05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15126" y="6583363"/>
            <a:ext cx="1905000" cy="457200"/>
          </a:xfrm>
          <a:noFill/>
        </p:spPr>
        <p:txBody>
          <a:bodyPr/>
          <a:lstStyle/>
          <a:p>
            <a:fld id="{9D6C39FA-0FAE-4C34-BE0A-3C8CA01797DB}" type="datetime1">
              <a:rPr lang="en-US" smtClean="0"/>
              <a:t>3/17/2021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3526" y="6583363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2526" y="6583363"/>
            <a:ext cx="1905000" cy="457200"/>
          </a:xfrm>
          <a:noFill/>
        </p:spPr>
        <p:txBody>
          <a:bodyPr/>
          <a:lstStyle/>
          <a:p>
            <a:fld id="{217EF5EB-3AC8-469F-88A2-43368BDAEBF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7377"/>
            <a:ext cx="2841625" cy="1558159"/>
          </a:xfrm>
        </p:spPr>
        <p:txBody>
          <a:bodyPr/>
          <a:lstStyle/>
          <a:p>
            <a:pPr eaLnBrk="1" hangingPunct="1"/>
            <a:r>
              <a:rPr lang="en-US" dirty="0"/>
              <a:t>Next step: Top Down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-85721" y="5688013"/>
            <a:ext cx="9067796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When POS categories are reached, reject trees whose leaves fail to match all words in the input 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3890962" y="2541204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7243762" y="2617404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2600" y="2469767"/>
            <a:ext cx="3349625" cy="2479675"/>
            <a:chOff x="349" y="1059"/>
            <a:chExt cx="2110" cy="1562"/>
          </a:xfrm>
        </p:grpSpPr>
        <p:sp>
          <p:nvSpPr>
            <p:cNvPr id="44116" name="Freeform 7"/>
            <p:cNvSpPr>
              <a:spLocks/>
            </p:cNvSpPr>
            <p:nvPr/>
          </p:nvSpPr>
          <p:spPr bwMode="auto">
            <a:xfrm>
              <a:off x="1616" y="1059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7" name="Freeform 8"/>
            <p:cNvSpPr>
              <a:spLocks/>
            </p:cNvSpPr>
            <p:nvPr/>
          </p:nvSpPr>
          <p:spPr bwMode="auto">
            <a:xfrm>
              <a:off x="1181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8" name="Freeform 9"/>
            <p:cNvSpPr>
              <a:spLocks noEditPoints="1"/>
            </p:cNvSpPr>
            <p:nvPr/>
          </p:nvSpPr>
          <p:spPr bwMode="auto">
            <a:xfrm>
              <a:off x="1298" y="1435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9" name="Freeform 10"/>
            <p:cNvSpPr>
              <a:spLocks/>
            </p:cNvSpPr>
            <p:nvPr/>
          </p:nvSpPr>
          <p:spPr bwMode="auto">
            <a:xfrm>
              <a:off x="1918" y="1435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0" name="Freeform 11"/>
            <p:cNvSpPr>
              <a:spLocks noEditPoints="1"/>
            </p:cNvSpPr>
            <p:nvPr/>
          </p:nvSpPr>
          <p:spPr bwMode="auto">
            <a:xfrm>
              <a:off x="2032" y="1435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1" name="Freeform 12"/>
            <p:cNvSpPr>
              <a:spLocks/>
            </p:cNvSpPr>
            <p:nvPr/>
          </p:nvSpPr>
          <p:spPr bwMode="auto">
            <a:xfrm>
              <a:off x="1020" y="1731"/>
              <a:ext cx="66" cy="110"/>
            </a:xfrm>
            <a:custGeom>
              <a:avLst/>
              <a:gdLst>
                <a:gd name="T0" fmla="*/ 58 w 66"/>
                <a:gd name="T1" fmla="*/ 36 h 110"/>
                <a:gd name="T2" fmla="*/ 58 w 66"/>
                <a:gd name="T3" fmla="*/ 28 h 110"/>
                <a:gd name="T4" fmla="*/ 51 w 66"/>
                <a:gd name="T5" fmla="*/ 12 h 110"/>
                <a:gd name="T6" fmla="*/ 35 w 66"/>
                <a:gd name="T7" fmla="*/ 8 h 110"/>
                <a:gd name="T8" fmla="*/ 23 w 66"/>
                <a:gd name="T9" fmla="*/ 8 h 110"/>
                <a:gd name="T10" fmla="*/ 11 w 66"/>
                <a:gd name="T11" fmla="*/ 16 h 110"/>
                <a:gd name="T12" fmla="*/ 11 w 66"/>
                <a:gd name="T13" fmla="*/ 28 h 110"/>
                <a:gd name="T14" fmla="*/ 19 w 66"/>
                <a:gd name="T15" fmla="*/ 36 h 110"/>
                <a:gd name="T16" fmla="*/ 35 w 66"/>
                <a:gd name="T17" fmla="*/ 47 h 110"/>
                <a:gd name="T18" fmla="*/ 54 w 66"/>
                <a:gd name="T19" fmla="*/ 59 h 110"/>
                <a:gd name="T20" fmla="*/ 62 w 66"/>
                <a:gd name="T21" fmla="*/ 67 h 110"/>
                <a:gd name="T22" fmla="*/ 66 w 66"/>
                <a:gd name="T23" fmla="*/ 79 h 110"/>
                <a:gd name="T24" fmla="*/ 58 w 66"/>
                <a:gd name="T25" fmla="*/ 98 h 110"/>
                <a:gd name="T26" fmla="*/ 35 w 66"/>
                <a:gd name="T27" fmla="*/ 110 h 110"/>
                <a:gd name="T28" fmla="*/ 27 w 66"/>
                <a:gd name="T29" fmla="*/ 106 h 110"/>
                <a:gd name="T30" fmla="*/ 15 w 66"/>
                <a:gd name="T31" fmla="*/ 106 h 110"/>
                <a:gd name="T32" fmla="*/ 7 w 66"/>
                <a:gd name="T33" fmla="*/ 102 h 110"/>
                <a:gd name="T34" fmla="*/ 3 w 66"/>
                <a:gd name="T35" fmla="*/ 102 h 110"/>
                <a:gd name="T36" fmla="*/ 0 w 66"/>
                <a:gd name="T37" fmla="*/ 110 h 110"/>
                <a:gd name="T38" fmla="*/ 0 w 66"/>
                <a:gd name="T39" fmla="*/ 71 h 110"/>
                <a:gd name="T40" fmla="*/ 3 w 66"/>
                <a:gd name="T41" fmla="*/ 83 h 110"/>
                <a:gd name="T42" fmla="*/ 11 w 66"/>
                <a:gd name="T43" fmla="*/ 94 h 110"/>
                <a:gd name="T44" fmla="*/ 23 w 66"/>
                <a:gd name="T45" fmla="*/ 102 h 110"/>
                <a:gd name="T46" fmla="*/ 43 w 66"/>
                <a:gd name="T47" fmla="*/ 102 h 110"/>
                <a:gd name="T48" fmla="*/ 51 w 66"/>
                <a:gd name="T49" fmla="*/ 94 h 110"/>
                <a:gd name="T50" fmla="*/ 54 w 66"/>
                <a:gd name="T51" fmla="*/ 83 h 110"/>
                <a:gd name="T52" fmla="*/ 51 w 66"/>
                <a:gd name="T53" fmla="*/ 75 h 110"/>
                <a:gd name="T54" fmla="*/ 39 w 66"/>
                <a:gd name="T55" fmla="*/ 67 h 110"/>
                <a:gd name="T56" fmla="*/ 19 w 66"/>
                <a:gd name="T57" fmla="*/ 55 h 110"/>
                <a:gd name="T58" fmla="*/ 3 w 66"/>
                <a:gd name="T59" fmla="*/ 43 h 110"/>
                <a:gd name="T60" fmla="*/ 0 w 66"/>
                <a:gd name="T61" fmla="*/ 36 h 110"/>
                <a:gd name="T62" fmla="*/ 0 w 66"/>
                <a:gd name="T63" fmla="*/ 16 h 110"/>
                <a:gd name="T64" fmla="*/ 15 w 66"/>
                <a:gd name="T65" fmla="*/ 4 h 110"/>
                <a:gd name="T66" fmla="*/ 39 w 66"/>
                <a:gd name="T67" fmla="*/ 0 h 110"/>
                <a:gd name="T68" fmla="*/ 51 w 66"/>
                <a:gd name="T69" fmla="*/ 8 h 110"/>
                <a:gd name="T70" fmla="*/ 54 w 66"/>
                <a:gd name="T71" fmla="*/ 8 h 110"/>
                <a:gd name="T72" fmla="*/ 58 w 66"/>
                <a:gd name="T73" fmla="*/ 4 h 110"/>
                <a:gd name="T74" fmla="*/ 58 w 66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10"/>
                <a:gd name="T116" fmla="*/ 66 w 6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10">
                  <a:moveTo>
                    <a:pt x="58" y="0"/>
                  </a:moveTo>
                  <a:lnTo>
                    <a:pt x="58" y="36"/>
                  </a:lnTo>
                  <a:lnTo>
                    <a:pt x="58" y="28"/>
                  </a:lnTo>
                  <a:lnTo>
                    <a:pt x="54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51" y="51"/>
                  </a:lnTo>
                  <a:lnTo>
                    <a:pt x="54" y="59"/>
                  </a:lnTo>
                  <a:lnTo>
                    <a:pt x="62" y="63"/>
                  </a:lnTo>
                  <a:lnTo>
                    <a:pt x="62" y="67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" y="83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31" y="102"/>
                  </a:lnTo>
                  <a:lnTo>
                    <a:pt x="43" y="102"/>
                  </a:lnTo>
                  <a:lnTo>
                    <a:pt x="47" y="98"/>
                  </a:lnTo>
                  <a:lnTo>
                    <a:pt x="51" y="94"/>
                  </a:lnTo>
                  <a:lnTo>
                    <a:pt x="54" y="86"/>
                  </a:lnTo>
                  <a:lnTo>
                    <a:pt x="54" y="83"/>
                  </a:lnTo>
                  <a:lnTo>
                    <a:pt x="51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27" y="63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2" name="Freeform 13"/>
            <p:cNvSpPr>
              <a:spLocks/>
            </p:cNvSpPr>
            <p:nvPr/>
          </p:nvSpPr>
          <p:spPr bwMode="auto">
            <a:xfrm>
              <a:off x="2071" y="1731"/>
              <a:ext cx="67" cy="110"/>
            </a:xfrm>
            <a:custGeom>
              <a:avLst/>
              <a:gdLst>
                <a:gd name="T0" fmla="*/ 63 w 67"/>
                <a:gd name="T1" fmla="*/ 36 h 110"/>
                <a:gd name="T2" fmla="*/ 59 w 67"/>
                <a:gd name="T3" fmla="*/ 28 h 110"/>
                <a:gd name="T4" fmla="*/ 51 w 67"/>
                <a:gd name="T5" fmla="*/ 12 h 110"/>
                <a:gd name="T6" fmla="*/ 39 w 67"/>
                <a:gd name="T7" fmla="*/ 8 h 110"/>
                <a:gd name="T8" fmla="*/ 23 w 67"/>
                <a:gd name="T9" fmla="*/ 8 h 110"/>
                <a:gd name="T10" fmla="*/ 16 w 67"/>
                <a:gd name="T11" fmla="*/ 16 h 110"/>
                <a:gd name="T12" fmla="*/ 12 w 67"/>
                <a:gd name="T13" fmla="*/ 28 h 110"/>
                <a:gd name="T14" fmla="*/ 19 w 67"/>
                <a:gd name="T15" fmla="*/ 36 h 110"/>
                <a:gd name="T16" fmla="*/ 39 w 67"/>
                <a:gd name="T17" fmla="*/ 47 h 110"/>
                <a:gd name="T18" fmla="*/ 59 w 67"/>
                <a:gd name="T19" fmla="*/ 59 h 110"/>
                <a:gd name="T20" fmla="*/ 67 w 67"/>
                <a:gd name="T21" fmla="*/ 67 h 110"/>
                <a:gd name="T22" fmla="*/ 67 w 67"/>
                <a:gd name="T23" fmla="*/ 79 h 110"/>
                <a:gd name="T24" fmla="*/ 59 w 67"/>
                <a:gd name="T25" fmla="*/ 98 h 110"/>
                <a:gd name="T26" fmla="*/ 35 w 67"/>
                <a:gd name="T27" fmla="*/ 110 h 110"/>
                <a:gd name="T28" fmla="*/ 27 w 67"/>
                <a:gd name="T29" fmla="*/ 106 h 110"/>
                <a:gd name="T30" fmla="*/ 16 w 67"/>
                <a:gd name="T31" fmla="*/ 106 h 110"/>
                <a:gd name="T32" fmla="*/ 8 w 67"/>
                <a:gd name="T33" fmla="*/ 102 h 110"/>
                <a:gd name="T34" fmla="*/ 4 w 67"/>
                <a:gd name="T35" fmla="*/ 102 h 110"/>
                <a:gd name="T36" fmla="*/ 4 w 67"/>
                <a:gd name="T37" fmla="*/ 110 h 110"/>
                <a:gd name="T38" fmla="*/ 0 w 67"/>
                <a:gd name="T39" fmla="*/ 71 h 110"/>
                <a:gd name="T40" fmla="*/ 4 w 67"/>
                <a:gd name="T41" fmla="*/ 83 h 110"/>
                <a:gd name="T42" fmla="*/ 12 w 67"/>
                <a:gd name="T43" fmla="*/ 94 h 110"/>
                <a:gd name="T44" fmla="*/ 27 w 67"/>
                <a:gd name="T45" fmla="*/ 102 h 110"/>
                <a:gd name="T46" fmla="*/ 43 w 67"/>
                <a:gd name="T47" fmla="*/ 102 h 110"/>
                <a:gd name="T48" fmla="*/ 55 w 67"/>
                <a:gd name="T49" fmla="*/ 94 h 110"/>
                <a:gd name="T50" fmla="*/ 55 w 67"/>
                <a:gd name="T51" fmla="*/ 83 h 110"/>
                <a:gd name="T52" fmla="*/ 51 w 67"/>
                <a:gd name="T53" fmla="*/ 75 h 110"/>
                <a:gd name="T54" fmla="*/ 39 w 67"/>
                <a:gd name="T55" fmla="*/ 67 h 110"/>
                <a:gd name="T56" fmla="*/ 19 w 67"/>
                <a:gd name="T57" fmla="*/ 55 h 110"/>
                <a:gd name="T58" fmla="*/ 8 w 67"/>
                <a:gd name="T59" fmla="*/ 43 h 110"/>
                <a:gd name="T60" fmla="*/ 0 w 67"/>
                <a:gd name="T61" fmla="*/ 36 h 110"/>
                <a:gd name="T62" fmla="*/ 0 w 67"/>
                <a:gd name="T63" fmla="*/ 16 h 110"/>
                <a:gd name="T64" fmla="*/ 19 w 67"/>
                <a:gd name="T65" fmla="*/ 4 h 110"/>
                <a:gd name="T66" fmla="*/ 39 w 67"/>
                <a:gd name="T67" fmla="*/ 0 h 110"/>
                <a:gd name="T68" fmla="*/ 51 w 67"/>
                <a:gd name="T69" fmla="*/ 8 h 110"/>
                <a:gd name="T70" fmla="*/ 55 w 67"/>
                <a:gd name="T71" fmla="*/ 8 h 110"/>
                <a:gd name="T72" fmla="*/ 59 w 67"/>
                <a:gd name="T73" fmla="*/ 4 h 110"/>
                <a:gd name="T74" fmla="*/ 63 w 67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10"/>
                <a:gd name="T116" fmla="*/ 67 w 6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10">
                  <a:moveTo>
                    <a:pt x="63" y="0"/>
                  </a:moveTo>
                  <a:lnTo>
                    <a:pt x="63" y="36"/>
                  </a:lnTo>
                  <a:lnTo>
                    <a:pt x="59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6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4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3" name="Freeform 14"/>
            <p:cNvSpPr>
              <a:spLocks/>
            </p:cNvSpPr>
            <p:nvPr/>
          </p:nvSpPr>
          <p:spPr bwMode="auto">
            <a:xfrm>
              <a:off x="631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4 w 114"/>
                <a:gd name="T5" fmla="*/ 78 h 106"/>
                <a:gd name="T6" fmla="*/ 94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4 h 106"/>
                <a:gd name="T28" fmla="*/ 102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4" y="78"/>
                  </a:lnTo>
                  <a:lnTo>
                    <a:pt x="94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4" name="Freeform 15"/>
            <p:cNvSpPr>
              <a:spLocks noEditPoints="1"/>
            </p:cNvSpPr>
            <p:nvPr/>
          </p:nvSpPr>
          <p:spPr bwMode="auto">
            <a:xfrm>
              <a:off x="749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6 w 78"/>
                <a:gd name="T29" fmla="*/ 86 h 106"/>
                <a:gd name="T30" fmla="*/ 16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7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5" name="Freeform 16"/>
            <p:cNvSpPr>
              <a:spLocks/>
            </p:cNvSpPr>
            <p:nvPr/>
          </p:nvSpPr>
          <p:spPr bwMode="auto">
            <a:xfrm>
              <a:off x="1271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5 w 109"/>
                <a:gd name="T5" fmla="*/ 4 h 106"/>
                <a:gd name="T6" fmla="*/ 102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4 w 109"/>
                <a:gd name="T15" fmla="*/ 106 h 106"/>
                <a:gd name="T16" fmla="*/ 15 w 109"/>
                <a:gd name="T17" fmla="*/ 15 h 106"/>
                <a:gd name="T18" fmla="*/ 15 w 109"/>
                <a:gd name="T19" fmla="*/ 11 h 106"/>
                <a:gd name="T20" fmla="*/ 11 w 109"/>
                <a:gd name="T21" fmla="*/ 8 h 106"/>
                <a:gd name="T22" fmla="*/ 11 w 109"/>
                <a:gd name="T23" fmla="*/ 4 h 106"/>
                <a:gd name="T24" fmla="*/ 7 w 109"/>
                <a:gd name="T25" fmla="*/ 4 h 106"/>
                <a:gd name="T26" fmla="*/ 3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9 w 109"/>
                <a:gd name="T37" fmla="*/ 4 h 106"/>
                <a:gd name="T38" fmla="*/ 35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5 w 109"/>
                <a:gd name="T47" fmla="*/ 19 h 106"/>
                <a:gd name="T48" fmla="*/ 62 w 109"/>
                <a:gd name="T49" fmla="*/ 82 h 106"/>
                <a:gd name="T50" fmla="*/ 86 w 109"/>
                <a:gd name="T51" fmla="*/ 19 h 106"/>
                <a:gd name="T52" fmla="*/ 90 w 109"/>
                <a:gd name="T53" fmla="*/ 15 h 106"/>
                <a:gd name="T54" fmla="*/ 90 w 109"/>
                <a:gd name="T55" fmla="*/ 8 h 106"/>
                <a:gd name="T56" fmla="*/ 90 w 109"/>
                <a:gd name="T57" fmla="*/ 8 h 106"/>
                <a:gd name="T58" fmla="*/ 86 w 109"/>
                <a:gd name="T59" fmla="*/ 4 h 106"/>
                <a:gd name="T60" fmla="*/ 86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5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2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6" name="Freeform 17"/>
            <p:cNvSpPr>
              <a:spLocks noEditPoints="1"/>
            </p:cNvSpPr>
            <p:nvPr/>
          </p:nvSpPr>
          <p:spPr bwMode="auto">
            <a:xfrm>
              <a:off x="1384" y="2108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40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0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5 h 106"/>
                <a:gd name="T70" fmla="*/ 36 w 79"/>
                <a:gd name="T71" fmla="*/ 55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1 h 106"/>
                <a:gd name="T80" fmla="*/ 40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40 w 79"/>
                <a:gd name="T103" fmla="*/ 4 h 106"/>
                <a:gd name="T104" fmla="*/ 36 w 79"/>
                <a:gd name="T105" fmla="*/ 4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7" name="Freeform 18"/>
            <p:cNvSpPr>
              <a:spLocks/>
            </p:cNvSpPr>
            <p:nvPr/>
          </p:nvSpPr>
          <p:spPr bwMode="auto">
            <a:xfrm>
              <a:off x="1635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1 w 114"/>
                <a:gd name="T5" fmla="*/ 78 h 106"/>
                <a:gd name="T6" fmla="*/ 91 w 114"/>
                <a:gd name="T7" fmla="*/ 19 h 106"/>
                <a:gd name="T8" fmla="*/ 91 w 114"/>
                <a:gd name="T9" fmla="*/ 8 h 106"/>
                <a:gd name="T10" fmla="*/ 91 w 114"/>
                <a:gd name="T11" fmla="*/ 4 h 106"/>
                <a:gd name="T12" fmla="*/ 87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5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40 w 114"/>
                <a:gd name="T49" fmla="*/ 102 h 106"/>
                <a:gd name="T50" fmla="*/ 40 w 114"/>
                <a:gd name="T51" fmla="*/ 102 h 106"/>
                <a:gd name="T52" fmla="*/ 40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5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8" name="Freeform 19"/>
            <p:cNvSpPr>
              <a:spLocks noEditPoints="1"/>
            </p:cNvSpPr>
            <p:nvPr/>
          </p:nvSpPr>
          <p:spPr bwMode="auto">
            <a:xfrm>
              <a:off x="1753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28 w 79"/>
                <a:gd name="T5" fmla="*/ 94 h 106"/>
                <a:gd name="T6" fmla="*/ 31 w 79"/>
                <a:gd name="T7" fmla="*/ 98 h 106"/>
                <a:gd name="T8" fmla="*/ 35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2 w 79"/>
                <a:gd name="T27" fmla="*/ 94 h 106"/>
                <a:gd name="T28" fmla="*/ 12 w 79"/>
                <a:gd name="T29" fmla="*/ 86 h 106"/>
                <a:gd name="T30" fmla="*/ 12 w 79"/>
                <a:gd name="T31" fmla="*/ 19 h 106"/>
                <a:gd name="T32" fmla="*/ 12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5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5 w 79"/>
                <a:gd name="T59" fmla="*/ 39 h 106"/>
                <a:gd name="T60" fmla="*/ 71 w 79"/>
                <a:gd name="T61" fmla="*/ 51 h 106"/>
                <a:gd name="T62" fmla="*/ 59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1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1 w 79"/>
                <a:gd name="T77" fmla="*/ 51 h 106"/>
                <a:gd name="T78" fmla="*/ 35 w 79"/>
                <a:gd name="T79" fmla="*/ 51 h 106"/>
                <a:gd name="T80" fmla="*/ 39 w 79"/>
                <a:gd name="T81" fmla="*/ 51 h 106"/>
                <a:gd name="T82" fmla="*/ 39 w 79"/>
                <a:gd name="T83" fmla="*/ 51 h 106"/>
                <a:gd name="T84" fmla="*/ 47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59 w 79"/>
                <a:gd name="T91" fmla="*/ 31 h 106"/>
                <a:gd name="T92" fmla="*/ 59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3 w 79"/>
                <a:gd name="T101" fmla="*/ 4 h 106"/>
                <a:gd name="T102" fmla="*/ 39 w 79"/>
                <a:gd name="T103" fmla="*/ 4 h 106"/>
                <a:gd name="T104" fmla="*/ 35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28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5" y="39"/>
                  </a:lnTo>
                  <a:lnTo>
                    <a:pt x="71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1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9" name="Freeform 20"/>
            <p:cNvSpPr>
              <a:spLocks/>
            </p:cNvSpPr>
            <p:nvPr/>
          </p:nvSpPr>
          <p:spPr bwMode="auto">
            <a:xfrm>
              <a:off x="2267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63 w 110"/>
                <a:gd name="T49" fmla="*/ 82 h 106"/>
                <a:gd name="T50" fmla="*/ 86 w 110"/>
                <a:gd name="T51" fmla="*/ 19 h 106"/>
                <a:gd name="T52" fmla="*/ 90 w 110"/>
                <a:gd name="T53" fmla="*/ 15 h 106"/>
                <a:gd name="T54" fmla="*/ 90 w 110"/>
                <a:gd name="T55" fmla="*/ 8 h 106"/>
                <a:gd name="T56" fmla="*/ 90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3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0" name="Freeform 21"/>
            <p:cNvSpPr>
              <a:spLocks noEditPoints="1"/>
            </p:cNvSpPr>
            <p:nvPr/>
          </p:nvSpPr>
          <p:spPr bwMode="auto">
            <a:xfrm>
              <a:off x="2381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31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5 w 78"/>
                <a:gd name="T27" fmla="*/ 94 h 106"/>
                <a:gd name="T28" fmla="*/ 15 w 78"/>
                <a:gd name="T29" fmla="*/ 86 h 106"/>
                <a:gd name="T30" fmla="*/ 15 w 78"/>
                <a:gd name="T31" fmla="*/ 19 h 106"/>
                <a:gd name="T32" fmla="*/ 15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63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51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63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7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1" name="Freeform 22"/>
            <p:cNvSpPr>
              <a:spLocks noEditPoints="1"/>
            </p:cNvSpPr>
            <p:nvPr/>
          </p:nvSpPr>
          <p:spPr bwMode="auto">
            <a:xfrm>
              <a:off x="349" y="2484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4 w 102"/>
                <a:gd name="T5" fmla="*/ 102 h 102"/>
                <a:gd name="T6" fmla="*/ 8 w 102"/>
                <a:gd name="T7" fmla="*/ 102 h 102"/>
                <a:gd name="T8" fmla="*/ 11 w 102"/>
                <a:gd name="T9" fmla="*/ 98 h 102"/>
                <a:gd name="T10" fmla="*/ 11 w 102"/>
                <a:gd name="T11" fmla="*/ 94 h 102"/>
                <a:gd name="T12" fmla="*/ 11 w 102"/>
                <a:gd name="T13" fmla="*/ 87 h 102"/>
                <a:gd name="T14" fmla="*/ 11 w 102"/>
                <a:gd name="T15" fmla="*/ 16 h 102"/>
                <a:gd name="T16" fmla="*/ 11 w 102"/>
                <a:gd name="T17" fmla="*/ 8 h 102"/>
                <a:gd name="T18" fmla="*/ 11 w 102"/>
                <a:gd name="T19" fmla="*/ 4 h 102"/>
                <a:gd name="T20" fmla="*/ 8 w 102"/>
                <a:gd name="T21" fmla="*/ 0 h 102"/>
                <a:gd name="T22" fmla="*/ 4 w 102"/>
                <a:gd name="T23" fmla="*/ 0 h 102"/>
                <a:gd name="T24" fmla="*/ 0 w 102"/>
                <a:gd name="T25" fmla="*/ 0 h 102"/>
                <a:gd name="T26" fmla="*/ 0 w 102"/>
                <a:gd name="T27" fmla="*/ 0 h 102"/>
                <a:gd name="T28" fmla="*/ 39 w 102"/>
                <a:gd name="T29" fmla="*/ 0 h 102"/>
                <a:gd name="T30" fmla="*/ 55 w 102"/>
                <a:gd name="T31" fmla="*/ 0 h 102"/>
                <a:gd name="T32" fmla="*/ 66 w 102"/>
                <a:gd name="T33" fmla="*/ 0 h 102"/>
                <a:gd name="T34" fmla="*/ 74 w 102"/>
                <a:gd name="T35" fmla="*/ 4 h 102"/>
                <a:gd name="T36" fmla="*/ 86 w 102"/>
                <a:gd name="T37" fmla="*/ 12 h 102"/>
                <a:gd name="T38" fmla="*/ 94 w 102"/>
                <a:gd name="T39" fmla="*/ 20 h 102"/>
                <a:gd name="T40" fmla="*/ 102 w 102"/>
                <a:gd name="T41" fmla="*/ 36 h 102"/>
                <a:gd name="T42" fmla="*/ 102 w 102"/>
                <a:gd name="T43" fmla="*/ 51 h 102"/>
                <a:gd name="T44" fmla="*/ 102 w 102"/>
                <a:gd name="T45" fmla="*/ 63 h 102"/>
                <a:gd name="T46" fmla="*/ 98 w 102"/>
                <a:gd name="T47" fmla="*/ 75 h 102"/>
                <a:gd name="T48" fmla="*/ 90 w 102"/>
                <a:gd name="T49" fmla="*/ 87 h 102"/>
                <a:gd name="T50" fmla="*/ 78 w 102"/>
                <a:gd name="T51" fmla="*/ 94 h 102"/>
                <a:gd name="T52" fmla="*/ 62 w 102"/>
                <a:gd name="T53" fmla="*/ 102 h 102"/>
                <a:gd name="T54" fmla="*/ 43 w 102"/>
                <a:gd name="T55" fmla="*/ 102 h 102"/>
                <a:gd name="T56" fmla="*/ 0 w 102"/>
                <a:gd name="T57" fmla="*/ 102 h 102"/>
                <a:gd name="T58" fmla="*/ 27 w 102"/>
                <a:gd name="T59" fmla="*/ 94 h 102"/>
                <a:gd name="T60" fmla="*/ 35 w 102"/>
                <a:gd name="T61" fmla="*/ 98 h 102"/>
                <a:gd name="T62" fmla="*/ 43 w 102"/>
                <a:gd name="T63" fmla="*/ 98 h 102"/>
                <a:gd name="T64" fmla="*/ 55 w 102"/>
                <a:gd name="T65" fmla="*/ 98 h 102"/>
                <a:gd name="T66" fmla="*/ 66 w 102"/>
                <a:gd name="T67" fmla="*/ 94 h 102"/>
                <a:gd name="T68" fmla="*/ 74 w 102"/>
                <a:gd name="T69" fmla="*/ 87 h 102"/>
                <a:gd name="T70" fmla="*/ 78 w 102"/>
                <a:gd name="T71" fmla="*/ 75 h 102"/>
                <a:gd name="T72" fmla="*/ 82 w 102"/>
                <a:gd name="T73" fmla="*/ 63 h 102"/>
                <a:gd name="T74" fmla="*/ 86 w 102"/>
                <a:gd name="T75" fmla="*/ 51 h 102"/>
                <a:gd name="T76" fmla="*/ 82 w 102"/>
                <a:gd name="T77" fmla="*/ 36 h 102"/>
                <a:gd name="T78" fmla="*/ 78 w 102"/>
                <a:gd name="T79" fmla="*/ 24 h 102"/>
                <a:gd name="T80" fmla="*/ 74 w 102"/>
                <a:gd name="T81" fmla="*/ 16 h 102"/>
                <a:gd name="T82" fmla="*/ 66 w 102"/>
                <a:gd name="T83" fmla="*/ 8 h 102"/>
                <a:gd name="T84" fmla="*/ 55 w 102"/>
                <a:gd name="T85" fmla="*/ 4 h 102"/>
                <a:gd name="T86" fmla="*/ 43 w 102"/>
                <a:gd name="T87" fmla="*/ 4 h 102"/>
                <a:gd name="T88" fmla="*/ 35 w 102"/>
                <a:gd name="T89" fmla="*/ 4 h 102"/>
                <a:gd name="T90" fmla="*/ 27 w 102"/>
                <a:gd name="T91" fmla="*/ 4 h 102"/>
                <a:gd name="T92" fmla="*/ 27 w 102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2"/>
                <a:gd name="T143" fmla="*/ 102 w 102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6" y="12"/>
                  </a:lnTo>
                  <a:lnTo>
                    <a:pt x="94" y="20"/>
                  </a:lnTo>
                  <a:lnTo>
                    <a:pt x="102" y="36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7"/>
                  </a:lnTo>
                  <a:lnTo>
                    <a:pt x="78" y="94"/>
                  </a:lnTo>
                  <a:lnTo>
                    <a:pt x="62" y="102"/>
                  </a:lnTo>
                  <a:lnTo>
                    <a:pt x="43" y="102"/>
                  </a:lnTo>
                  <a:lnTo>
                    <a:pt x="0" y="102"/>
                  </a:lnTo>
                  <a:close/>
                  <a:moveTo>
                    <a:pt x="27" y="94"/>
                  </a:moveTo>
                  <a:lnTo>
                    <a:pt x="35" y="98"/>
                  </a:lnTo>
                  <a:lnTo>
                    <a:pt x="43" y="98"/>
                  </a:lnTo>
                  <a:lnTo>
                    <a:pt x="55" y="98"/>
                  </a:lnTo>
                  <a:lnTo>
                    <a:pt x="66" y="94"/>
                  </a:lnTo>
                  <a:lnTo>
                    <a:pt x="74" y="87"/>
                  </a:lnTo>
                  <a:lnTo>
                    <a:pt x="78" y="75"/>
                  </a:lnTo>
                  <a:lnTo>
                    <a:pt x="82" y="63"/>
                  </a:lnTo>
                  <a:lnTo>
                    <a:pt x="86" y="51"/>
                  </a:lnTo>
                  <a:lnTo>
                    <a:pt x="82" y="36"/>
                  </a:lnTo>
                  <a:lnTo>
                    <a:pt x="78" y="24"/>
                  </a:lnTo>
                  <a:lnTo>
                    <a:pt x="74" y="16"/>
                  </a:lnTo>
                  <a:lnTo>
                    <a:pt x="66" y="8"/>
                  </a:lnTo>
                  <a:lnTo>
                    <a:pt x="55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2" name="Freeform 23"/>
            <p:cNvSpPr>
              <a:spLocks noEditPoints="1"/>
            </p:cNvSpPr>
            <p:nvPr/>
          </p:nvSpPr>
          <p:spPr bwMode="auto">
            <a:xfrm>
              <a:off x="462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6 w 59"/>
                <a:gd name="T3" fmla="*/ 39 h 74"/>
                <a:gd name="T4" fmla="*/ 20 w 59"/>
                <a:gd name="T5" fmla="*/ 51 h 74"/>
                <a:gd name="T6" fmla="*/ 28 w 59"/>
                <a:gd name="T7" fmla="*/ 58 h 74"/>
                <a:gd name="T8" fmla="*/ 40 w 59"/>
                <a:gd name="T9" fmla="*/ 58 h 74"/>
                <a:gd name="T10" fmla="*/ 44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4 w 59"/>
                <a:gd name="T25" fmla="*/ 70 h 74"/>
                <a:gd name="T26" fmla="*/ 32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2 w 59"/>
                <a:gd name="T45" fmla="*/ 0 h 74"/>
                <a:gd name="T46" fmla="*/ 44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4 w 59"/>
                <a:gd name="T59" fmla="*/ 23 h 74"/>
                <a:gd name="T60" fmla="*/ 44 w 59"/>
                <a:gd name="T61" fmla="*/ 15 h 74"/>
                <a:gd name="T62" fmla="*/ 44 w 59"/>
                <a:gd name="T63" fmla="*/ 11 h 74"/>
                <a:gd name="T64" fmla="*/ 40 w 59"/>
                <a:gd name="T65" fmla="*/ 7 h 74"/>
                <a:gd name="T66" fmla="*/ 36 w 59"/>
                <a:gd name="T67" fmla="*/ 7 h 74"/>
                <a:gd name="T68" fmla="*/ 32 w 59"/>
                <a:gd name="T69" fmla="*/ 4 h 74"/>
                <a:gd name="T70" fmla="*/ 28 w 59"/>
                <a:gd name="T71" fmla="*/ 4 h 74"/>
                <a:gd name="T72" fmla="*/ 24 w 59"/>
                <a:gd name="T73" fmla="*/ 4 h 74"/>
                <a:gd name="T74" fmla="*/ 20 w 59"/>
                <a:gd name="T75" fmla="*/ 7 h 74"/>
                <a:gd name="T76" fmla="*/ 16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6" y="39"/>
                  </a:lnTo>
                  <a:lnTo>
                    <a:pt x="20" y="51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2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4" y="23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3" name="Freeform 24"/>
            <p:cNvSpPr>
              <a:spLocks/>
            </p:cNvSpPr>
            <p:nvPr/>
          </p:nvSpPr>
          <p:spPr bwMode="auto">
            <a:xfrm>
              <a:off x="529" y="2492"/>
              <a:ext cx="43" cy="98"/>
            </a:xfrm>
            <a:custGeom>
              <a:avLst/>
              <a:gdLst>
                <a:gd name="T0" fmla="*/ 24 w 43"/>
                <a:gd name="T1" fmla="*/ 0 h 98"/>
                <a:gd name="T2" fmla="*/ 24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4 w 43"/>
                <a:gd name="T9" fmla="*/ 31 h 98"/>
                <a:gd name="T10" fmla="*/ 24 w 43"/>
                <a:gd name="T11" fmla="*/ 75 h 98"/>
                <a:gd name="T12" fmla="*/ 24 w 43"/>
                <a:gd name="T13" fmla="*/ 82 h 98"/>
                <a:gd name="T14" fmla="*/ 28 w 43"/>
                <a:gd name="T15" fmla="*/ 86 h 98"/>
                <a:gd name="T16" fmla="*/ 28 w 43"/>
                <a:gd name="T17" fmla="*/ 86 h 98"/>
                <a:gd name="T18" fmla="*/ 32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2 w 43"/>
                <a:gd name="T35" fmla="*/ 94 h 98"/>
                <a:gd name="T36" fmla="*/ 24 w 43"/>
                <a:gd name="T37" fmla="*/ 98 h 98"/>
                <a:gd name="T38" fmla="*/ 20 w 43"/>
                <a:gd name="T39" fmla="*/ 94 h 98"/>
                <a:gd name="T40" fmla="*/ 20 w 43"/>
                <a:gd name="T41" fmla="*/ 94 h 98"/>
                <a:gd name="T42" fmla="*/ 16 w 43"/>
                <a:gd name="T43" fmla="*/ 90 h 98"/>
                <a:gd name="T44" fmla="*/ 12 w 43"/>
                <a:gd name="T45" fmla="*/ 90 h 98"/>
                <a:gd name="T46" fmla="*/ 12 w 43"/>
                <a:gd name="T47" fmla="*/ 82 h 98"/>
                <a:gd name="T48" fmla="*/ 12 w 43"/>
                <a:gd name="T49" fmla="*/ 79 h 98"/>
                <a:gd name="T50" fmla="*/ 12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8 w 43"/>
                <a:gd name="T59" fmla="*/ 24 h 98"/>
                <a:gd name="T60" fmla="*/ 12 w 43"/>
                <a:gd name="T61" fmla="*/ 16 h 98"/>
                <a:gd name="T62" fmla="*/ 16 w 43"/>
                <a:gd name="T63" fmla="*/ 12 h 98"/>
                <a:gd name="T64" fmla="*/ 20 w 43"/>
                <a:gd name="T65" fmla="*/ 8 h 98"/>
                <a:gd name="T66" fmla="*/ 24 w 43"/>
                <a:gd name="T67" fmla="*/ 0 h 98"/>
                <a:gd name="T68" fmla="*/ 24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4" y="0"/>
                  </a:moveTo>
                  <a:lnTo>
                    <a:pt x="24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4" y="31"/>
                  </a:lnTo>
                  <a:lnTo>
                    <a:pt x="24" y="75"/>
                  </a:lnTo>
                  <a:lnTo>
                    <a:pt x="24" y="82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4" name="Freeform 25"/>
            <p:cNvSpPr>
              <a:spLocks/>
            </p:cNvSpPr>
            <p:nvPr/>
          </p:nvSpPr>
          <p:spPr bwMode="auto">
            <a:xfrm>
              <a:off x="894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5" name="Freeform 26"/>
            <p:cNvSpPr>
              <a:spLocks noEditPoints="1"/>
            </p:cNvSpPr>
            <p:nvPr/>
          </p:nvSpPr>
          <p:spPr bwMode="auto">
            <a:xfrm>
              <a:off x="1012" y="2516"/>
              <a:ext cx="66" cy="74"/>
            </a:xfrm>
            <a:custGeom>
              <a:avLst/>
              <a:gdLst>
                <a:gd name="T0" fmla="*/ 35 w 66"/>
                <a:gd name="T1" fmla="*/ 0 h 74"/>
                <a:gd name="T2" fmla="*/ 43 w 66"/>
                <a:gd name="T3" fmla="*/ 0 h 74"/>
                <a:gd name="T4" fmla="*/ 55 w 66"/>
                <a:gd name="T5" fmla="*/ 4 h 74"/>
                <a:gd name="T6" fmla="*/ 59 w 66"/>
                <a:gd name="T7" fmla="*/ 11 h 74"/>
                <a:gd name="T8" fmla="*/ 66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9 w 66"/>
                <a:gd name="T17" fmla="*/ 62 h 74"/>
                <a:gd name="T18" fmla="*/ 51 w 66"/>
                <a:gd name="T19" fmla="*/ 66 h 74"/>
                <a:gd name="T20" fmla="*/ 43 w 66"/>
                <a:gd name="T21" fmla="*/ 70 h 74"/>
                <a:gd name="T22" fmla="*/ 35 w 66"/>
                <a:gd name="T23" fmla="*/ 74 h 74"/>
                <a:gd name="T24" fmla="*/ 23 w 66"/>
                <a:gd name="T25" fmla="*/ 70 h 74"/>
                <a:gd name="T26" fmla="*/ 15 w 66"/>
                <a:gd name="T27" fmla="*/ 66 h 74"/>
                <a:gd name="T28" fmla="*/ 8 w 66"/>
                <a:gd name="T29" fmla="*/ 58 h 74"/>
                <a:gd name="T30" fmla="*/ 4 w 66"/>
                <a:gd name="T31" fmla="*/ 51 h 74"/>
                <a:gd name="T32" fmla="*/ 0 w 66"/>
                <a:gd name="T33" fmla="*/ 35 h 74"/>
                <a:gd name="T34" fmla="*/ 4 w 66"/>
                <a:gd name="T35" fmla="*/ 27 h 74"/>
                <a:gd name="T36" fmla="*/ 8 w 66"/>
                <a:gd name="T37" fmla="*/ 19 h 74"/>
                <a:gd name="T38" fmla="*/ 11 w 66"/>
                <a:gd name="T39" fmla="*/ 7 h 74"/>
                <a:gd name="T40" fmla="*/ 19 w 66"/>
                <a:gd name="T41" fmla="*/ 4 h 74"/>
                <a:gd name="T42" fmla="*/ 27 w 66"/>
                <a:gd name="T43" fmla="*/ 0 h 74"/>
                <a:gd name="T44" fmla="*/ 35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23 w 66"/>
                <a:gd name="T51" fmla="*/ 7 h 74"/>
                <a:gd name="T52" fmla="*/ 19 w 66"/>
                <a:gd name="T53" fmla="*/ 11 h 74"/>
                <a:gd name="T54" fmla="*/ 15 w 66"/>
                <a:gd name="T55" fmla="*/ 15 h 74"/>
                <a:gd name="T56" fmla="*/ 15 w 66"/>
                <a:gd name="T57" fmla="*/ 23 h 74"/>
                <a:gd name="T58" fmla="*/ 15 w 66"/>
                <a:gd name="T59" fmla="*/ 31 h 74"/>
                <a:gd name="T60" fmla="*/ 15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9 w 66"/>
                <a:gd name="T67" fmla="*/ 66 h 74"/>
                <a:gd name="T68" fmla="*/ 43 w 66"/>
                <a:gd name="T69" fmla="*/ 66 h 74"/>
                <a:gd name="T70" fmla="*/ 51 w 66"/>
                <a:gd name="T71" fmla="*/ 62 h 74"/>
                <a:gd name="T72" fmla="*/ 55 w 66"/>
                <a:gd name="T73" fmla="*/ 55 h 74"/>
                <a:gd name="T74" fmla="*/ 55 w 66"/>
                <a:gd name="T75" fmla="*/ 39 h 74"/>
                <a:gd name="T76" fmla="*/ 55 w 66"/>
                <a:gd name="T77" fmla="*/ 31 h 74"/>
                <a:gd name="T78" fmla="*/ 51 w 66"/>
                <a:gd name="T79" fmla="*/ 19 h 74"/>
                <a:gd name="T80" fmla="*/ 47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5" y="0"/>
                  </a:moveTo>
                  <a:lnTo>
                    <a:pt x="43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6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6" name="Freeform 27"/>
            <p:cNvSpPr>
              <a:spLocks/>
            </p:cNvSpPr>
            <p:nvPr/>
          </p:nvSpPr>
          <p:spPr bwMode="auto">
            <a:xfrm>
              <a:off x="1086" y="2516"/>
              <a:ext cx="118" cy="70"/>
            </a:xfrm>
            <a:custGeom>
              <a:avLst/>
              <a:gdLst>
                <a:gd name="T0" fmla="*/ 32 w 118"/>
                <a:gd name="T1" fmla="*/ 7 h 70"/>
                <a:gd name="T2" fmla="*/ 39 w 118"/>
                <a:gd name="T3" fmla="*/ 4 h 70"/>
                <a:gd name="T4" fmla="*/ 47 w 118"/>
                <a:gd name="T5" fmla="*/ 0 h 70"/>
                <a:gd name="T6" fmla="*/ 55 w 118"/>
                <a:gd name="T7" fmla="*/ 0 h 70"/>
                <a:gd name="T8" fmla="*/ 63 w 118"/>
                <a:gd name="T9" fmla="*/ 7 h 70"/>
                <a:gd name="T10" fmla="*/ 75 w 118"/>
                <a:gd name="T11" fmla="*/ 7 h 70"/>
                <a:gd name="T12" fmla="*/ 86 w 118"/>
                <a:gd name="T13" fmla="*/ 0 h 70"/>
                <a:gd name="T14" fmla="*/ 98 w 118"/>
                <a:gd name="T15" fmla="*/ 0 h 70"/>
                <a:gd name="T16" fmla="*/ 106 w 118"/>
                <a:gd name="T17" fmla="*/ 7 h 70"/>
                <a:gd name="T18" fmla="*/ 110 w 118"/>
                <a:gd name="T19" fmla="*/ 15 h 70"/>
                <a:gd name="T20" fmla="*/ 110 w 118"/>
                <a:gd name="T21" fmla="*/ 55 h 70"/>
                <a:gd name="T22" fmla="*/ 110 w 118"/>
                <a:gd name="T23" fmla="*/ 66 h 70"/>
                <a:gd name="T24" fmla="*/ 114 w 118"/>
                <a:gd name="T25" fmla="*/ 66 h 70"/>
                <a:gd name="T26" fmla="*/ 118 w 118"/>
                <a:gd name="T27" fmla="*/ 70 h 70"/>
                <a:gd name="T28" fmla="*/ 86 w 118"/>
                <a:gd name="T29" fmla="*/ 70 h 70"/>
                <a:gd name="T30" fmla="*/ 86 w 118"/>
                <a:gd name="T31" fmla="*/ 70 h 70"/>
                <a:gd name="T32" fmla="*/ 94 w 118"/>
                <a:gd name="T33" fmla="*/ 66 h 70"/>
                <a:gd name="T34" fmla="*/ 98 w 118"/>
                <a:gd name="T35" fmla="*/ 62 h 70"/>
                <a:gd name="T36" fmla="*/ 98 w 118"/>
                <a:gd name="T37" fmla="*/ 55 h 70"/>
                <a:gd name="T38" fmla="*/ 98 w 118"/>
                <a:gd name="T39" fmla="*/ 19 h 70"/>
                <a:gd name="T40" fmla="*/ 90 w 118"/>
                <a:gd name="T41" fmla="*/ 11 h 70"/>
                <a:gd name="T42" fmla="*/ 83 w 118"/>
                <a:gd name="T43" fmla="*/ 7 h 70"/>
                <a:gd name="T44" fmla="*/ 75 w 118"/>
                <a:gd name="T45" fmla="*/ 15 h 70"/>
                <a:gd name="T46" fmla="*/ 67 w 118"/>
                <a:gd name="T47" fmla="*/ 19 h 70"/>
                <a:gd name="T48" fmla="*/ 67 w 118"/>
                <a:gd name="T49" fmla="*/ 55 h 70"/>
                <a:gd name="T50" fmla="*/ 67 w 118"/>
                <a:gd name="T51" fmla="*/ 66 h 70"/>
                <a:gd name="T52" fmla="*/ 71 w 118"/>
                <a:gd name="T53" fmla="*/ 66 h 70"/>
                <a:gd name="T54" fmla="*/ 79 w 118"/>
                <a:gd name="T55" fmla="*/ 70 h 70"/>
                <a:gd name="T56" fmla="*/ 43 w 118"/>
                <a:gd name="T57" fmla="*/ 70 h 70"/>
                <a:gd name="T58" fmla="*/ 47 w 118"/>
                <a:gd name="T59" fmla="*/ 70 h 70"/>
                <a:gd name="T60" fmla="*/ 51 w 118"/>
                <a:gd name="T61" fmla="*/ 66 h 70"/>
                <a:gd name="T62" fmla="*/ 55 w 118"/>
                <a:gd name="T63" fmla="*/ 58 h 70"/>
                <a:gd name="T64" fmla="*/ 55 w 118"/>
                <a:gd name="T65" fmla="*/ 27 h 70"/>
                <a:gd name="T66" fmla="*/ 51 w 118"/>
                <a:gd name="T67" fmla="*/ 15 h 70"/>
                <a:gd name="T68" fmla="*/ 43 w 118"/>
                <a:gd name="T69" fmla="*/ 7 h 70"/>
                <a:gd name="T70" fmla="*/ 36 w 118"/>
                <a:gd name="T71" fmla="*/ 11 h 70"/>
                <a:gd name="T72" fmla="*/ 24 w 118"/>
                <a:gd name="T73" fmla="*/ 19 h 70"/>
                <a:gd name="T74" fmla="*/ 24 w 118"/>
                <a:gd name="T75" fmla="*/ 62 h 70"/>
                <a:gd name="T76" fmla="*/ 28 w 118"/>
                <a:gd name="T77" fmla="*/ 66 h 70"/>
                <a:gd name="T78" fmla="*/ 32 w 118"/>
                <a:gd name="T79" fmla="*/ 70 h 70"/>
                <a:gd name="T80" fmla="*/ 36 w 118"/>
                <a:gd name="T81" fmla="*/ 70 h 70"/>
                <a:gd name="T82" fmla="*/ 0 w 118"/>
                <a:gd name="T83" fmla="*/ 70 h 70"/>
                <a:gd name="T84" fmla="*/ 8 w 118"/>
                <a:gd name="T85" fmla="*/ 66 h 70"/>
                <a:gd name="T86" fmla="*/ 12 w 118"/>
                <a:gd name="T87" fmla="*/ 66 h 70"/>
                <a:gd name="T88" fmla="*/ 12 w 118"/>
                <a:gd name="T89" fmla="*/ 55 h 70"/>
                <a:gd name="T90" fmla="*/ 12 w 118"/>
                <a:gd name="T91" fmla="*/ 19 h 70"/>
                <a:gd name="T92" fmla="*/ 12 w 118"/>
                <a:gd name="T93" fmla="*/ 11 h 70"/>
                <a:gd name="T94" fmla="*/ 8 w 118"/>
                <a:gd name="T95" fmla="*/ 7 h 70"/>
                <a:gd name="T96" fmla="*/ 4 w 118"/>
                <a:gd name="T97" fmla="*/ 7 h 70"/>
                <a:gd name="T98" fmla="*/ 0 w 118"/>
                <a:gd name="T99" fmla="*/ 7 h 70"/>
                <a:gd name="T100" fmla="*/ 24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4" y="15"/>
                  </a:moveTo>
                  <a:lnTo>
                    <a:pt x="32" y="7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0" y="15"/>
                  </a:lnTo>
                  <a:lnTo>
                    <a:pt x="110" y="23"/>
                  </a:lnTo>
                  <a:lnTo>
                    <a:pt x="110" y="55"/>
                  </a:lnTo>
                  <a:lnTo>
                    <a:pt x="110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18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27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7"/>
                  </a:lnTo>
                  <a:lnTo>
                    <a:pt x="79" y="11"/>
                  </a:lnTo>
                  <a:lnTo>
                    <a:pt x="75" y="15"/>
                  </a:lnTo>
                  <a:lnTo>
                    <a:pt x="67" y="19"/>
                  </a:lnTo>
                  <a:lnTo>
                    <a:pt x="67" y="23"/>
                  </a:lnTo>
                  <a:lnTo>
                    <a:pt x="67" y="55"/>
                  </a:lnTo>
                  <a:lnTo>
                    <a:pt x="67" y="62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5" y="70"/>
                  </a:lnTo>
                  <a:lnTo>
                    <a:pt x="79" y="70"/>
                  </a:lnTo>
                  <a:lnTo>
                    <a:pt x="43" y="70"/>
                  </a:lnTo>
                  <a:lnTo>
                    <a:pt x="47" y="70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5" y="27"/>
                  </a:lnTo>
                  <a:lnTo>
                    <a:pt x="55" y="19"/>
                  </a:lnTo>
                  <a:lnTo>
                    <a:pt x="51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55"/>
                  </a:lnTo>
                  <a:lnTo>
                    <a:pt x="24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7" name="Freeform 28"/>
            <p:cNvSpPr>
              <a:spLocks noEditPoints="1"/>
            </p:cNvSpPr>
            <p:nvPr/>
          </p:nvSpPr>
          <p:spPr bwMode="auto">
            <a:xfrm>
              <a:off x="1533" y="2484"/>
              <a:ext cx="83" cy="102"/>
            </a:xfrm>
            <a:custGeom>
              <a:avLst/>
              <a:gdLst>
                <a:gd name="T0" fmla="*/ 32 w 83"/>
                <a:gd name="T1" fmla="*/ 55 h 102"/>
                <a:gd name="T2" fmla="*/ 32 w 83"/>
                <a:gd name="T3" fmla="*/ 87 h 102"/>
                <a:gd name="T4" fmla="*/ 32 w 83"/>
                <a:gd name="T5" fmla="*/ 94 h 102"/>
                <a:gd name="T6" fmla="*/ 32 w 83"/>
                <a:gd name="T7" fmla="*/ 98 h 102"/>
                <a:gd name="T8" fmla="*/ 36 w 83"/>
                <a:gd name="T9" fmla="*/ 102 h 102"/>
                <a:gd name="T10" fmla="*/ 44 w 83"/>
                <a:gd name="T11" fmla="*/ 102 h 102"/>
                <a:gd name="T12" fmla="*/ 47 w 83"/>
                <a:gd name="T13" fmla="*/ 102 h 102"/>
                <a:gd name="T14" fmla="*/ 47 w 83"/>
                <a:gd name="T15" fmla="*/ 102 h 102"/>
                <a:gd name="T16" fmla="*/ 0 w 83"/>
                <a:gd name="T17" fmla="*/ 102 h 102"/>
                <a:gd name="T18" fmla="*/ 0 w 83"/>
                <a:gd name="T19" fmla="*/ 102 h 102"/>
                <a:gd name="T20" fmla="*/ 4 w 83"/>
                <a:gd name="T21" fmla="*/ 102 h 102"/>
                <a:gd name="T22" fmla="*/ 12 w 83"/>
                <a:gd name="T23" fmla="*/ 98 h 102"/>
                <a:gd name="T24" fmla="*/ 16 w 83"/>
                <a:gd name="T25" fmla="*/ 98 h 102"/>
                <a:gd name="T26" fmla="*/ 16 w 83"/>
                <a:gd name="T27" fmla="*/ 94 h 102"/>
                <a:gd name="T28" fmla="*/ 16 w 83"/>
                <a:gd name="T29" fmla="*/ 87 h 102"/>
                <a:gd name="T30" fmla="*/ 16 w 83"/>
                <a:gd name="T31" fmla="*/ 16 h 102"/>
                <a:gd name="T32" fmla="*/ 16 w 83"/>
                <a:gd name="T33" fmla="*/ 8 h 102"/>
                <a:gd name="T34" fmla="*/ 16 w 83"/>
                <a:gd name="T35" fmla="*/ 4 h 102"/>
                <a:gd name="T36" fmla="*/ 12 w 83"/>
                <a:gd name="T37" fmla="*/ 0 h 102"/>
                <a:gd name="T38" fmla="*/ 4 w 83"/>
                <a:gd name="T39" fmla="*/ 0 h 102"/>
                <a:gd name="T40" fmla="*/ 0 w 83"/>
                <a:gd name="T41" fmla="*/ 0 h 102"/>
                <a:gd name="T42" fmla="*/ 0 w 83"/>
                <a:gd name="T43" fmla="*/ 0 h 102"/>
                <a:gd name="T44" fmla="*/ 40 w 83"/>
                <a:gd name="T45" fmla="*/ 0 h 102"/>
                <a:gd name="T46" fmla="*/ 51 w 83"/>
                <a:gd name="T47" fmla="*/ 0 h 102"/>
                <a:gd name="T48" fmla="*/ 63 w 83"/>
                <a:gd name="T49" fmla="*/ 0 h 102"/>
                <a:gd name="T50" fmla="*/ 71 w 83"/>
                <a:gd name="T51" fmla="*/ 4 h 102"/>
                <a:gd name="T52" fmla="*/ 75 w 83"/>
                <a:gd name="T53" fmla="*/ 12 h 102"/>
                <a:gd name="T54" fmla="*/ 83 w 83"/>
                <a:gd name="T55" fmla="*/ 20 h 102"/>
                <a:gd name="T56" fmla="*/ 83 w 83"/>
                <a:gd name="T57" fmla="*/ 28 h 102"/>
                <a:gd name="T58" fmla="*/ 79 w 83"/>
                <a:gd name="T59" fmla="*/ 39 h 102"/>
                <a:gd name="T60" fmla="*/ 75 w 83"/>
                <a:gd name="T61" fmla="*/ 47 h 102"/>
                <a:gd name="T62" fmla="*/ 63 w 83"/>
                <a:gd name="T63" fmla="*/ 55 h 102"/>
                <a:gd name="T64" fmla="*/ 51 w 83"/>
                <a:gd name="T65" fmla="*/ 55 h 102"/>
                <a:gd name="T66" fmla="*/ 44 w 83"/>
                <a:gd name="T67" fmla="*/ 55 h 102"/>
                <a:gd name="T68" fmla="*/ 40 w 83"/>
                <a:gd name="T69" fmla="*/ 55 h 102"/>
                <a:gd name="T70" fmla="*/ 36 w 83"/>
                <a:gd name="T71" fmla="*/ 55 h 102"/>
                <a:gd name="T72" fmla="*/ 32 w 83"/>
                <a:gd name="T73" fmla="*/ 55 h 102"/>
                <a:gd name="T74" fmla="*/ 32 w 83"/>
                <a:gd name="T75" fmla="*/ 47 h 102"/>
                <a:gd name="T76" fmla="*/ 36 w 83"/>
                <a:gd name="T77" fmla="*/ 51 h 102"/>
                <a:gd name="T78" fmla="*/ 40 w 83"/>
                <a:gd name="T79" fmla="*/ 51 h 102"/>
                <a:gd name="T80" fmla="*/ 44 w 83"/>
                <a:gd name="T81" fmla="*/ 51 h 102"/>
                <a:gd name="T82" fmla="*/ 44 w 83"/>
                <a:gd name="T83" fmla="*/ 51 h 102"/>
                <a:gd name="T84" fmla="*/ 51 w 83"/>
                <a:gd name="T85" fmla="*/ 47 h 102"/>
                <a:gd name="T86" fmla="*/ 59 w 83"/>
                <a:gd name="T87" fmla="*/ 43 h 102"/>
                <a:gd name="T88" fmla="*/ 63 w 83"/>
                <a:gd name="T89" fmla="*/ 36 h 102"/>
                <a:gd name="T90" fmla="*/ 63 w 83"/>
                <a:gd name="T91" fmla="*/ 28 h 102"/>
                <a:gd name="T92" fmla="*/ 63 w 83"/>
                <a:gd name="T93" fmla="*/ 20 h 102"/>
                <a:gd name="T94" fmla="*/ 63 w 83"/>
                <a:gd name="T95" fmla="*/ 16 h 102"/>
                <a:gd name="T96" fmla="*/ 59 w 83"/>
                <a:gd name="T97" fmla="*/ 8 h 102"/>
                <a:gd name="T98" fmla="*/ 55 w 83"/>
                <a:gd name="T99" fmla="*/ 8 h 102"/>
                <a:gd name="T100" fmla="*/ 47 w 83"/>
                <a:gd name="T101" fmla="*/ 4 h 102"/>
                <a:gd name="T102" fmla="*/ 44 w 83"/>
                <a:gd name="T103" fmla="*/ 4 h 102"/>
                <a:gd name="T104" fmla="*/ 36 w 83"/>
                <a:gd name="T105" fmla="*/ 4 h 102"/>
                <a:gd name="T106" fmla="*/ 32 w 83"/>
                <a:gd name="T107" fmla="*/ 4 h 102"/>
                <a:gd name="T108" fmla="*/ 32 w 83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2"/>
                <a:gd name="T167" fmla="*/ 83 w 8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2">
                  <a:moveTo>
                    <a:pt x="32" y="55"/>
                  </a:moveTo>
                  <a:lnTo>
                    <a:pt x="32" y="87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5" y="12"/>
                  </a:lnTo>
                  <a:lnTo>
                    <a:pt x="83" y="20"/>
                  </a:lnTo>
                  <a:lnTo>
                    <a:pt x="83" y="28"/>
                  </a:lnTo>
                  <a:lnTo>
                    <a:pt x="79" y="39"/>
                  </a:lnTo>
                  <a:lnTo>
                    <a:pt x="75" y="47"/>
                  </a:lnTo>
                  <a:lnTo>
                    <a:pt x="63" y="55"/>
                  </a:lnTo>
                  <a:lnTo>
                    <a:pt x="51" y="55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47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3" y="36"/>
                  </a:lnTo>
                  <a:lnTo>
                    <a:pt x="63" y="28"/>
                  </a:lnTo>
                  <a:lnTo>
                    <a:pt x="63" y="20"/>
                  </a:lnTo>
                  <a:lnTo>
                    <a:pt x="63" y="16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8" name="Freeform 29"/>
            <p:cNvSpPr>
              <a:spLocks/>
            </p:cNvSpPr>
            <p:nvPr/>
          </p:nvSpPr>
          <p:spPr bwMode="auto">
            <a:xfrm>
              <a:off x="1624" y="2516"/>
              <a:ext cx="47" cy="70"/>
            </a:xfrm>
            <a:custGeom>
              <a:avLst/>
              <a:gdLst>
                <a:gd name="T0" fmla="*/ 19 w 47"/>
                <a:gd name="T1" fmla="*/ 0 h 70"/>
                <a:gd name="T2" fmla="*/ 19 w 47"/>
                <a:gd name="T3" fmla="*/ 15 h 70"/>
                <a:gd name="T4" fmla="*/ 27 w 47"/>
                <a:gd name="T5" fmla="*/ 7 h 70"/>
                <a:gd name="T6" fmla="*/ 31 w 47"/>
                <a:gd name="T7" fmla="*/ 0 h 70"/>
                <a:gd name="T8" fmla="*/ 39 w 47"/>
                <a:gd name="T9" fmla="*/ 0 h 70"/>
                <a:gd name="T10" fmla="*/ 43 w 47"/>
                <a:gd name="T11" fmla="*/ 0 h 70"/>
                <a:gd name="T12" fmla="*/ 47 w 47"/>
                <a:gd name="T13" fmla="*/ 4 h 70"/>
                <a:gd name="T14" fmla="*/ 47 w 47"/>
                <a:gd name="T15" fmla="*/ 4 h 70"/>
                <a:gd name="T16" fmla="*/ 47 w 47"/>
                <a:gd name="T17" fmla="*/ 7 h 70"/>
                <a:gd name="T18" fmla="*/ 47 w 47"/>
                <a:gd name="T19" fmla="*/ 11 h 70"/>
                <a:gd name="T20" fmla="*/ 47 w 47"/>
                <a:gd name="T21" fmla="*/ 15 h 70"/>
                <a:gd name="T22" fmla="*/ 43 w 47"/>
                <a:gd name="T23" fmla="*/ 15 h 70"/>
                <a:gd name="T24" fmla="*/ 43 w 47"/>
                <a:gd name="T25" fmla="*/ 15 h 70"/>
                <a:gd name="T26" fmla="*/ 39 w 47"/>
                <a:gd name="T27" fmla="*/ 15 h 70"/>
                <a:gd name="T28" fmla="*/ 35 w 47"/>
                <a:gd name="T29" fmla="*/ 15 h 70"/>
                <a:gd name="T30" fmla="*/ 35 w 47"/>
                <a:gd name="T31" fmla="*/ 11 h 70"/>
                <a:gd name="T32" fmla="*/ 31 w 47"/>
                <a:gd name="T33" fmla="*/ 11 h 70"/>
                <a:gd name="T34" fmla="*/ 31 w 47"/>
                <a:gd name="T35" fmla="*/ 11 h 70"/>
                <a:gd name="T36" fmla="*/ 27 w 47"/>
                <a:gd name="T37" fmla="*/ 11 h 70"/>
                <a:gd name="T38" fmla="*/ 23 w 47"/>
                <a:gd name="T39" fmla="*/ 15 h 70"/>
                <a:gd name="T40" fmla="*/ 19 w 47"/>
                <a:gd name="T41" fmla="*/ 23 h 70"/>
                <a:gd name="T42" fmla="*/ 19 w 47"/>
                <a:gd name="T43" fmla="*/ 55 h 70"/>
                <a:gd name="T44" fmla="*/ 19 w 47"/>
                <a:gd name="T45" fmla="*/ 58 h 70"/>
                <a:gd name="T46" fmla="*/ 23 w 47"/>
                <a:gd name="T47" fmla="*/ 62 h 70"/>
                <a:gd name="T48" fmla="*/ 23 w 47"/>
                <a:gd name="T49" fmla="*/ 66 h 70"/>
                <a:gd name="T50" fmla="*/ 27 w 47"/>
                <a:gd name="T51" fmla="*/ 66 h 70"/>
                <a:gd name="T52" fmla="*/ 31 w 47"/>
                <a:gd name="T53" fmla="*/ 70 h 70"/>
                <a:gd name="T54" fmla="*/ 35 w 47"/>
                <a:gd name="T55" fmla="*/ 70 h 70"/>
                <a:gd name="T56" fmla="*/ 35 w 47"/>
                <a:gd name="T57" fmla="*/ 70 h 70"/>
                <a:gd name="T58" fmla="*/ 0 w 47"/>
                <a:gd name="T59" fmla="*/ 70 h 70"/>
                <a:gd name="T60" fmla="*/ 0 w 47"/>
                <a:gd name="T61" fmla="*/ 70 h 70"/>
                <a:gd name="T62" fmla="*/ 4 w 47"/>
                <a:gd name="T63" fmla="*/ 70 h 70"/>
                <a:gd name="T64" fmla="*/ 4 w 47"/>
                <a:gd name="T65" fmla="*/ 66 h 70"/>
                <a:gd name="T66" fmla="*/ 7 w 47"/>
                <a:gd name="T67" fmla="*/ 66 h 70"/>
                <a:gd name="T68" fmla="*/ 7 w 47"/>
                <a:gd name="T69" fmla="*/ 62 h 70"/>
                <a:gd name="T70" fmla="*/ 7 w 47"/>
                <a:gd name="T71" fmla="*/ 58 h 70"/>
                <a:gd name="T72" fmla="*/ 7 w 47"/>
                <a:gd name="T73" fmla="*/ 55 h 70"/>
                <a:gd name="T74" fmla="*/ 7 w 47"/>
                <a:gd name="T75" fmla="*/ 27 h 70"/>
                <a:gd name="T76" fmla="*/ 7 w 47"/>
                <a:gd name="T77" fmla="*/ 19 h 70"/>
                <a:gd name="T78" fmla="*/ 7 w 47"/>
                <a:gd name="T79" fmla="*/ 11 h 70"/>
                <a:gd name="T80" fmla="*/ 7 w 47"/>
                <a:gd name="T81" fmla="*/ 11 h 70"/>
                <a:gd name="T82" fmla="*/ 7 w 47"/>
                <a:gd name="T83" fmla="*/ 7 h 70"/>
                <a:gd name="T84" fmla="*/ 4 w 47"/>
                <a:gd name="T85" fmla="*/ 7 h 70"/>
                <a:gd name="T86" fmla="*/ 4 w 47"/>
                <a:gd name="T87" fmla="*/ 7 h 70"/>
                <a:gd name="T88" fmla="*/ 0 w 47"/>
                <a:gd name="T89" fmla="*/ 7 h 70"/>
                <a:gd name="T90" fmla="*/ 0 w 47"/>
                <a:gd name="T91" fmla="*/ 7 h 70"/>
                <a:gd name="T92" fmla="*/ 0 w 47"/>
                <a:gd name="T93" fmla="*/ 7 h 70"/>
                <a:gd name="T94" fmla="*/ 19 w 47"/>
                <a:gd name="T95" fmla="*/ 0 h 70"/>
                <a:gd name="T96" fmla="*/ 19 w 47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0"/>
                <a:gd name="T149" fmla="*/ 47 w 4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0">
                  <a:moveTo>
                    <a:pt x="19" y="0"/>
                  </a:moveTo>
                  <a:lnTo>
                    <a:pt x="19" y="15"/>
                  </a:lnTo>
                  <a:lnTo>
                    <a:pt x="27" y="7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5"/>
                  </a:lnTo>
                  <a:lnTo>
                    <a:pt x="19" y="23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9" name="Freeform 30"/>
            <p:cNvSpPr>
              <a:spLocks noEditPoints="1"/>
            </p:cNvSpPr>
            <p:nvPr/>
          </p:nvSpPr>
          <p:spPr bwMode="auto">
            <a:xfrm>
              <a:off x="1679" y="2516"/>
              <a:ext cx="66" cy="74"/>
            </a:xfrm>
            <a:custGeom>
              <a:avLst/>
              <a:gdLst>
                <a:gd name="T0" fmla="*/ 31 w 66"/>
                <a:gd name="T1" fmla="*/ 0 h 74"/>
                <a:gd name="T2" fmla="*/ 43 w 66"/>
                <a:gd name="T3" fmla="*/ 0 h 74"/>
                <a:gd name="T4" fmla="*/ 51 w 66"/>
                <a:gd name="T5" fmla="*/ 4 h 74"/>
                <a:gd name="T6" fmla="*/ 58 w 66"/>
                <a:gd name="T7" fmla="*/ 11 h 74"/>
                <a:gd name="T8" fmla="*/ 62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4 w 66"/>
                <a:gd name="T17" fmla="*/ 62 h 74"/>
                <a:gd name="T18" fmla="*/ 51 w 66"/>
                <a:gd name="T19" fmla="*/ 66 h 74"/>
                <a:gd name="T20" fmla="*/ 39 w 66"/>
                <a:gd name="T21" fmla="*/ 70 h 74"/>
                <a:gd name="T22" fmla="*/ 31 w 66"/>
                <a:gd name="T23" fmla="*/ 74 h 74"/>
                <a:gd name="T24" fmla="*/ 23 w 66"/>
                <a:gd name="T25" fmla="*/ 70 h 74"/>
                <a:gd name="T26" fmla="*/ 11 w 66"/>
                <a:gd name="T27" fmla="*/ 66 h 74"/>
                <a:gd name="T28" fmla="*/ 7 w 66"/>
                <a:gd name="T29" fmla="*/ 58 h 74"/>
                <a:gd name="T30" fmla="*/ 0 w 66"/>
                <a:gd name="T31" fmla="*/ 51 h 74"/>
                <a:gd name="T32" fmla="*/ 0 w 66"/>
                <a:gd name="T33" fmla="*/ 35 h 74"/>
                <a:gd name="T34" fmla="*/ 0 w 66"/>
                <a:gd name="T35" fmla="*/ 27 h 74"/>
                <a:gd name="T36" fmla="*/ 3 w 66"/>
                <a:gd name="T37" fmla="*/ 19 h 74"/>
                <a:gd name="T38" fmla="*/ 7 w 66"/>
                <a:gd name="T39" fmla="*/ 7 h 74"/>
                <a:gd name="T40" fmla="*/ 15 w 66"/>
                <a:gd name="T41" fmla="*/ 4 h 74"/>
                <a:gd name="T42" fmla="*/ 23 w 66"/>
                <a:gd name="T43" fmla="*/ 0 h 74"/>
                <a:gd name="T44" fmla="*/ 31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19 w 66"/>
                <a:gd name="T51" fmla="*/ 7 h 74"/>
                <a:gd name="T52" fmla="*/ 15 w 66"/>
                <a:gd name="T53" fmla="*/ 11 h 74"/>
                <a:gd name="T54" fmla="*/ 15 w 66"/>
                <a:gd name="T55" fmla="*/ 15 h 74"/>
                <a:gd name="T56" fmla="*/ 11 w 66"/>
                <a:gd name="T57" fmla="*/ 23 h 74"/>
                <a:gd name="T58" fmla="*/ 11 w 66"/>
                <a:gd name="T59" fmla="*/ 31 h 74"/>
                <a:gd name="T60" fmla="*/ 11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5 w 66"/>
                <a:gd name="T67" fmla="*/ 66 h 74"/>
                <a:gd name="T68" fmla="*/ 43 w 66"/>
                <a:gd name="T69" fmla="*/ 66 h 74"/>
                <a:gd name="T70" fmla="*/ 47 w 66"/>
                <a:gd name="T71" fmla="*/ 62 h 74"/>
                <a:gd name="T72" fmla="*/ 51 w 66"/>
                <a:gd name="T73" fmla="*/ 55 h 74"/>
                <a:gd name="T74" fmla="*/ 51 w 66"/>
                <a:gd name="T75" fmla="*/ 39 h 74"/>
                <a:gd name="T76" fmla="*/ 51 w 66"/>
                <a:gd name="T77" fmla="*/ 31 h 74"/>
                <a:gd name="T78" fmla="*/ 51 w 66"/>
                <a:gd name="T79" fmla="*/ 19 h 74"/>
                <a:gd name="T80" fmla="*/ 43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1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8" y="11"/>
                  </a:lnTo>
                  <a:lnTo>
                    <a:pt x="62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39" y="70"/>
                  </a:lnTo>
                  <a:lnTo>
                    <a:pt x="31" y="74"/>
                  </a:lnTo>
                  <a:lnTo>
                    <a:pt x="23" y="70"/>
                  </a:lnTo>
                  <a:lnTo>
                    <a:pt x="1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1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47" y="62"/>
                  </a:lnTo>
                  <a:lnTo>
                    <a:pt x="51" y="55"/>
                  </a:lnTo>
                  <a:lnTo>
                    <a:pt x="51" y="39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0" name="Freeform 31"/>
            <p:cNvSpPr>
              <a:spLocks noEditPoints="1"/>
            </p:cNvSpPr>
            <p:nvPr/>
          </p:nvSpPr>
          <p:spPr bwMode="auto">
            <a:xfrm>
              <a:off x="1749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8 w 75"/>
                <a:gd name="T3" fmla="*/ 15 h 105"/>
                <a:gd name="T4" fmla="*/ 39 w 75"/>
                <a:gd name="T5" fmla="*/ 4 h 105"/>
                <a:gd name="T6" fmla="*/ 47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9 w 75"/>
                <a:gd name="T17" fmla="*/ 74 h 105"/>
                <a:gd name="T18" fmla="*/ 32 w 75"/>
                <a:gd name="T19" fmla="*/ 70 h 105"/>
                <a:gd name="T20" fmla="*/ 28 w 75"/>
                <a:gd name="T21" fmla="*/ 90 h 105"/>
                <a:gd name="T22" fmla="*/ 28 w 75"/>
                <a:gd name="T23" fmla="*/ 98 h 105"/>
                <a:gd name="T24" fmla="*/ 32 w 75"/>
                <a:gd name="T25" fmla="*/ 102 h 105"/>
                <a:gd name="T26" fmla="*/ 35 w 75"/>
                <a:gd name="T27" fmla="*/ 105 h 105"/>
                <a:gd name="T28" fmla="*/ 0 w 75"/>
                <a:gd name="T29" fmla="*/ 105 h 105"/>
                <a:gd name="T30" fmla="*/ 4 w 75"/>
                <a:gd name="T31" fmla="*/ 105 h 105"/>
                <a:gd name="T32" fmla="*/ 12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8 w 75"/>
                <a:gd name="T45" fmla="*/ 7 h 105"/>
                <a:gd name="T46" fmla="*/ 4 w 75"/>
                <a:gd name="T47" fmla="*/ 7 h 105"/>
                <a:gd name="T48" fmla="*/ 28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3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3 w 75"/>
                <a:gd name="T63" fmla="*/ 11 h 105"/>
                <a:gd name="T64" fmla="*/ 35 w 75"/>
                <a:gd name="T65" fmla="*/ 11 h 105"/>
                <a:gd name="T66" fmla="*/ 28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5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7" y="62"/>
                  </a:lnTo>
                  <a:lnTo>
                    <a:pt x="55" y="70"/>
                  </a:lnTo>
                  <a:lnTo>
                    <a:pt x="43" y="74"/>
                  </a:lnTo>
                  <a:lnTo>
                    <a:pt x="39" y="74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8" y="19"/>
                  </a:moveTo>
                  <a:lnTo>
                    <a:pt x="28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51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1" name="Freeform 32"/>
            <p:cNvSpPr>
              <a:spLocks/>
            </p:cNvSpPr>
            <p:nvPr/>
          </p:nvSpPr>
          <p:spPr bwMode="auto">
            <a:xfrm>
              <a:off x="1828" y="2484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0 w 113"/>
                <a:gd name="T5" fmla="*/ 79 h 106"/>
                <a:gd name="T6" fmla="*/ 90 w 113"/>
                <a:gd name="T7" fmla="*/ 16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0 h 106"/>
                <a:gd name="T14" fmla="*/ 82 w 113"/>
                <a:gd name="T15" fmla="*/ 0 h 106"/>
                <a:gd name="T16" fmla="*/ 78 w 113"/>
                <a:gd name="T17" fmla="*/ 0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09 w 113"/>
                <a:gd name="T25" fmla="*/ 0 h 106"/>
                <a:gd name="T26" fmla="*/ 102 w 113"/>
                <a:gd name="T27" fmla="*/ 0 h 106"/>
                <a:gd name="T28" fmla="*/ 98 w 113"/>
                <a:gd name="T29" fmla="*/ 4 h 106"/>
                <a:gd name="T30" fmla="*/ 98 w 113"/>
                <a:gd name="T31" fmla="*/ 8 h 106"/>
                <a:gd name="T32" fmla="*/ 98 w 113"/>
                <a:gd name="T33" fmla="*/ 16 h 106"/>
                <a:gd name="T34" fmla="*/ 98 w 113"/>
                <a:gd name="T35" fmla="*/ 106 h 106"/>
                <a:gd name="T36" fmla="*/ 94 w 113"/>
                <a:gd name="T37" fmla="*/ 106 h 106"/>
                <a:gd name="T38" fmla="*/ 27 w 113"/>
                <a:gd name="T39" fmla="*/ 20 h 106"/>
                <a:gd name="T40" fmla="*/ 27 w 113"/>
                <a:gd name="T41" fmla="*/ 87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9 w 113"/>
                <a:gd name="T49" fmla="*/ 102 h 106"/>
                <a:gd name="T50" fmla="*/ 39 w 113"/>
                <a:gd name="T51" fmla="*/ 102 h 106"/>
                <a:gd name="T52" fmla="*/ 39 w 113"/>
                <a:gd name="T53" fmla="*/ 102 h 106"/>
                <a:gd name="T54" fmla="*/ 4 w 113"/>
                <a:gd name="T55" fmla="*/ 102 h 106"/>
                <a:gd name="T56" fmla="*/ 4 w 113"/>
                <a:gd name="T57" fmla="*/ 102 h 106"/>
                <a:gd name="T58" fmla="*/ 7 w 113"/>
                <a:gd name="T59" fmla="*/ 102 h 106"/>
                <a:gd name="T60" fmla="*/ 15 w 113"/>
                <a:gd name="T61" fmla="*/ 102 h 106"/>
                <a:gd name="T62" fmla="*/ 19 w 113"/>
                <a:gd name="T63" fmla="*/ 98 h 106"/>
                <a:gd name="T64" fmla="*/ 19 w 113"/>
                <a:gd name="T65" fmla="*/ 94 h 106"/>
                <a:gd name="T66" fmla="*/ 19 w 113"/>
                <a:gd name="T67" fmla="*/ 87 h 106"/>
                <a:gd name="T68" fmla="*/ 19 w 113"/>
                <a:gd name="T69" fmla="*/ 12 h 106"/>
                <a:gd name="T70" fmla="*/ 15 w 113"/>
                <a:gd name="T71" fmla="*/ 8 h 106"/>
                <a:gd name="T72" fmla="*/ 11 w 113"/>
                <a:gd name="T73" fmla="*/ 4 h 106"/>
                <a:gd name="T74" fmla="*/ 11 w 113"/>
                <a:gd name="T75" fmla="*/ 4 h 106"/>
                <a:gd name="T76" fmla="*/ 7 w 113"/>
                <a:gd name="T77" fmla="*/ 4 h 106"/>
                <a:gd name="T78" fmla="*/ 4 w 113"/>
                <a:gd name="T79" fmla="*/ 0 h 106"/>
                <a:gd name="T80" fmla="*/ 0 w 113"/>
                <a:gd name="T81" fmla="*/ 0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2" name="Line 33"/>
            <p:cNvSpPr>
              <a:spLocks noChangeShapeType="1"/>
            </p:cNvSpPr>
            <p:nvPr/>
          </p:nvSpPr>
          <p:spPr bwMode="auto">
            <a:xfrm flipH="1">
              <a:off x="1283" y="1200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3" name="Line 34"/>
            <p:cNvSpPr>
              <a:spLocks noChangeShapeType="1"/>
            </p:cNvSpPr>
            <p:nvPr/>
          </p:nvSpPr>
          <p:spPr bwMode="auto">
            <a:xfrm>
              <a:off x="1651" y="1200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4" name="Line 35"/>
            <p:cNvSpPr>
              <a:spLocks noChangeShapeType="1"/>
            </p:cNvSpPr>
            <p:nvPr/>
          </p:nvSpPr>
          <p:spPr bwMode="auto">
            <a:xfrm flipH="1">
              <a:off x="733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5" name="Line 36"/>
            <p:cNvSpPr>
              <a:spLocks noChangeShapeType="1"/>
            </p:cNvSpPr>
            <p:nvPr/>
          </p:nvSpPr>
          <p:spPr bwMode="auto">
            <a:xfrm>
              <a:off x="1051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6" name="Line 37"/>
            <p:cNvSpPr>
              <a:spLocks noChangeShapeType="1"/>
            </p:cNvSpPr>
            <p:nvPr/>
          </p:nvSpPr>
          <p:spPr bwMode="auto">
            <a:xfrm flipH="1">
              <a:off x="459" y="2245"/>
              <a:ext cx="27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7" name="Line 38"/>
            <p:cNvSpPr>
              <a:spLocks noChangeShapeType="1"/>
            </p:cNvSpPr>
            <p:nvPr/>
          </p:nvSpPr>
          <p:spPr bwMode="auto">
            <a:xfrm>
              <a:off x="733" y="2245"/>
              <a:ext cx="31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8" name="Line 39"/>
            <p:cNvSpPr>
              <a:spLocks noChangeShapeType="1"/>
            </p:cNvSpPr>
            <p:nvPr/>
          </p:nvSpPr>
          <p:spPr bwMode="auto">
            <a:xfrm flipH="1">
              <a:off x="1737" y="1872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9" name="Line 40"/>
            <p:cNvSpPr>
              <a:spLocks noChangeShapeType="1"/>
            </p:cNvSpPr>
            <p:nvPr/>
          </p:nvSpPr>
          <p:spPr bwMode="auto">
            <a:xfrm>
              <a:off x="2106" y="1872"/>
              <a:ext cx="25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0" name="Line 41"/>
            <p:cNvSpPr>
              <a:spLocks noChangeShapeType="1"/>
            </p:cNvSpPr>
            <p:nvPr/>
          </p:nvSpPr>
          <p:spPr bwMode="auto">
            <a:xfrm>
              <a:off x="174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1" name="Line 42"/>
            <p:cNvSpPr>
              <a:spLocks noChangeShapeType="1"/>
            </p:cNvSpPr>
            <p:nvPr/>
          </p:nvSpPr>
          <p:spPr bwMode="auto">
            <a:xfrm>
              <a:off x="1584" y="168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038600" y="2469767"/>
            <a:ext cx="3151187" cy="2479675"/>
            <a:chOff x="2589" y="1059"/>
            <a:chExt cx="1985" cy="1562"/>
          </a:xfrm>
        </p:grpSpPr>
        <p:sp>
          <p:nvSpPr>
            <p:cNvPr id="44068" name="Freeform 44"/>
            <p:cNvSpPr>
              <a:spLocks/>
            </p:cNvSpPr>
            <p:nvPr/>
          </p:nvSpPr>
          <p:spPr bwMode="auto">
            <a:xfrm>
              <a:off x="3593" y="1059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9" name="Freeform 45"/>
            <p:cNvSpPr>
              <a:spLocks noEditPoints="1"/>
            </p:cNvSpPr>
            <p:nvPr/>
          </p:nvSpPr>
          <p:spPr bwMode="auto">
            <a:xfrm>
              <a:off x="3099" y="1435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0" name="Freeform 46"/>
            <p:cNvSpPr>
              <a:spLocks/>
            </p:cNvSpPr>
            <p:nvPr/>
          </p:nvSpPr>
          <p:spPr bwMode="auto">
            <a:xfrm>
              <a:off x="3205" y="1435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1" name="Freeform 47"/>
            <p:cNvSpPr>
              <a:spLocks/>
            </p:cNvSpPr>
            <p:nvPr/>
          </p:nvSpPr>
          <p:spPr bwMode="auto">
            <a:xfrm>
              <a:off x="3315" y="1435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2" name="Freeform 48"/>
            <p:cNvSpPr>
              <a:spLocks/>
            </p:cNvSpPr>
            <p:nvPr/>
          </p:nvSpPr>
          <p:spPr bwMode="auto">
            <a:xfrm>
              <a:off x="3523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3" name="Freeform 49"/>
            <p:cNvSpPr>
              <a:spLocks noEditPoints="1"/>
            </p:cNvSpPr>
            <p:nvPr/>
          </p:nvSpPr>
          <p:spPr bwMode="auto">
            <a:xfrm>
              <a:off x="36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Freeform 50"/>
            <p:cNvSpPr>
              <a:spLocks/>
            </p:cNvSpPr>
            <p:nvPr/>
          </p:nvSpPr>
          <p:spPr bwMode="auto">
            <a:xfrm>
              <a:off x="3931" y="1435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5" name="Freeform 51"/>
            <p:cNvSpPr>
              <a:spLocks noEditPoints="1"/>
            </p:cNvSpPr>
            <p:nvPr/>
          </p:nvSpPr>
          <p:spPr bwMode="auto">
            <a:xfrm>
              <a:off x="40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6" name="Freeform 52"/>
            <p:cNvSpPr>
              <a:spLocks/>
            </p:cNvSpPr>
            <p:nvPr/>
          </p:nvSpPr>
          <p:spPr bwMode="auto">
            <a:xfrm>
              <a:off x="298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19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4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7" name="Freeform 53"/>
            <p:cNvSpPr>
              <a:spLocks/>
            </p:cNvSpPr>
            <p:nvPr/>
          </p:nvSpPr>
          <p:spPr bwMode="auto">
            <a:xfrm>
              <a:off x="4079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2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8" name="Freeform 54"/>
            <p:cNvSpPr>
              <a:spLocks noEditPoints="1"/>
            </p:cNvSpPr>
            <p:nvPr/>
          </p:nvSpPr>
          <p:spPr bwMode="auto">
            <a:xfrm>
              <a:off x="2589" y="2108"/>
              <a:ext cx="113" cy="106"/>
            </a:xfrm>
            <a:custGeom>
              <a:avLst/>
              <a:gdLst>
                <a:gd name="T0" fmla="*/ 74 w 113"/>
                <a:gd name="T1" fmla="*/ 70 h 106"/>
                <a:gd name="T2" fmla="*/ 31 w 113"/>
                <a:gd name="T3" fmla="*/ 70 h 106"/>
                <a:gd name="T4" fmla="*/ 23 w 113"/>
                <a:gd name="T5" fmla="*/ 86 h 106"/>
                <a:gd name="T6" fmla="*/ 23 w 113"/>
                <a:gd name="T7" fmla="*/ 90 h 106"/>
                <a:gd name="T8" fmla="*/ 19 w 113"/>
                <a:gd name="T9" fmla="*/ 94 h 106"/>
                <a:gd name="T10" fmla="*/ 23 w 113"/>
                <a:gd name="T11" fmla="*/ 98 h 106"/>
                <a:gd name="T12" fmla="*/ 23 w 113"/>
                <a:gd name="T13" fmla="*/ 102 h 106"/>
                <a:gd name="T14" fmla="*/ 27 w 113"/>
                <a:gd name="T15" fmla="*/ 102 h 106"/>
                <a:gd name="T16" fmla="*/ 35 w 113"/>
                <a:gd name="T17" fmla="*/ 102 h 106"/>
                <a:gd name="T18" fmla="*/ 35 w 113"/>
                <a:gd name="T19" fmla="*/ 106 h 106"/>
                <a:gd name="T20" fmla="*/ 0 w 113"/>
                <a:gd name="T21" fmla="*/ 106 h 106"/>
                <a:gd name="T22" fmla="*/ 0 w 113"/>
                <a:gd name="T23" fmla="*/ 102 h 106"/>
                <a:gd name="T24" fmla="*/ 8 w 113"/>
                <a:gd name="T25" fmla="*/ 102 h 106"/>
                <a:gd name="T26" fmla="*/ 8 w 113"/>
                <a:gd name="T27" fmla="*/ 98 h 106"/>
                <a:gd name="T28" fmla="*/ 15 w 113"/>
                <a:gd name="T29" fmla="*/ 94 h 106"/>
                <a:gd name="T30" fmla="*/ 19 w 113"/>
                <a:gd name="T31" fmla="*/ 82 h 106"/>
                <a:gd name="T32" fmla="*/ 55 w 113"/>
                <a:gd name="T33" fmla="*/ 0 h 106"/>
                <a:gd name="T34" fmla="*/ 59 w 113"/>
                <a:gd name="T35" fmla="*/ 0 h 106"/>
                <a:gd name="T36" fmla="*/ 94 w 113"/>
                <a:gd name="T37" fmla="*/ 86 h 106"/>
                <a:gd name="T38" fmla="*/ 98 w 113"/>
                <a:gd name="T39" fmla="*/ 94 h 106"/>
                <a:gd name="T40" fmla="*/ 102 w 113"/>
                <a:gd name="T41" fmla="*/ 98 h 106"/>
                <a:gd name="T42" fmla="*/ 106 w 113"/>
                <a:gd name="T43" fmla="*/ 102 h 106"/>
                <a:gd name="T44" fmla="*/ 113 w 113"/>
                <a:gd name="T45" fmla="*/ 102 h 106"/>
                <a:gd name="T46" fmla="*/ 113 w 113"/>
                <a:gd name="T47" fmla="*/ 106 h 106"/>
                <a:gd name="T48" fmla="*/ 70 w 113"/>
                <a:gd name="T49" fmla="*/ 106 h 106"/>
                <a:gd name="T50" fmla="*/ 70 w 113"/>
                <a:gd name="T51" fmla="*/ 102 h 106"/>
                <a:gd name="T52" fmla="*/ 74 w 113"/>
                <a:gd name="T53" fmla="*/ 102 h 106"/>
                <a:gd name="T54" fmla="*/ 78 w 113"/>
                <a:gd name="T55" fmla="*/ 102 h 106"/>
                <a:gd name="T56" fmla="*/ 82 w 113"/>
                <a:gd name="T57" fmla="*/ 98 h 106"/>
                <a:gd name="T58" fmla="*/ 82 w 113"/>
                <a:gd name="T59" fmla="*/ 94 h 106"/>
                <a:gd name="T60" fmla="*/ 82 w 113"/>
                <a:gd name="T61" fmla="*/ 90 h 106"/>
                <a:gd name="T62" fmla="*/ 78 w 113"/>
                <a:gd name="T63" fmla="*/ 82 h 106"/>
                <a:gd name="T64" fmla="*/ 74 w 113"/>
                <a:gd name="T65" fmla="*/ 70 h 106"/>
                <a:gd name="T66" fmla="*/ 70 w 113"/>
                <a:gd name="T67" fmla="*/ 66 h 106"/>
                <a:gd name="T68" fmla="*/ 51 w 113"/>
                <a:gd name="T69" fmla="*/ 23 h 106"/>
                <a:gd name="T70" fmla="*/ 35 w 113"/>
                <a:gd name="T71" fmla="*/ 66 h 106"/>
                <a:gd name="T72" fmla="*/ 70 w 113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06"/>
                <a:gd name="T113" fmla="*/ 113 w 11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06">
                  <a:moveTo>
                    <a:pt x="74" y="70"/>
                  </a:moveTo>
                  <a:lnTo>
                    <a:pt x="31" y="70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3" y="102"/>
                  </a:lnTo>
                  <a:lnTo>
                    <a:pt x="113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82"/>
                  </a:lnTo>
                  <a:lnTo>
                    <a:pt x="74" y="70"/>
                  </a:lnTo>
                  <a:close/>
                  <a:moveTo>
                    <a:pt x="70" y="66"/>
                  </a:moveTo>
                  <a:lnTo>
                    <a:pt x="51" y="23"/>
                  </a:lnTo>
                  <a:lnTo>
                    <a:pt x="35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9" name="Freeform 55"/>
            <p:cNvSpPr>
              <a:spLocks/>
            </p:cNvSpPr>
            <p:nvPr/>
          </p:nvSpPr>
          <p:spPr bwMode="auto">
            <a:xfrm>
              <a:off x="2702" y="2143"/>
              <a:ext cx="79" cy="71"/>
            </a:xfrm>
            <a:custGeom>
              <a:avLst/>
              <a:gdLst>
                <a:gd name="T0" fmla="*/ 67 w 79"/>
                <a:gd name="T1" fmla="*/ 0 h 71"/>
                <a:gd name="T2" fmla="*/ 67 w 79"/>
                <a:gd name="T3" fmla="*/ 43 h 71"/>
                <a:gd name="T4" fmla="*/ 67 w 79"/>
                <a:gd name="T5" fmla="*/ 51 h 71"/>
                <a:gd name="T6" fmla="*/ 67 w 79"/>
                <a:gd name="T7" fmla="*/ 59 h 71"/>
                <a:gd name="T8" fmla="*/ 67 w 79"/>
                <a:gd name="T9" fmla="*/ 59 h 71"/>
                <a:gd name="T10" fmla="*/ 71 w 79"/>
                <a:gd name="T11" fmla="*/ 63 h 71"/>
                <a:gd name="T12" fmla="*/ 71 w 79"/>
                <a:gd name="T13" fmla="*/ 63 h 71"/>
                <a:gd name="T14" fmla="*/ 71 w 79"/>
                <a:gd name="T15" fmla="*/ 63 h 71"/>
                <a:gd name="T16" fmla="*/ 75 w 79"/>
                <a:gd name="T17" fmla="*/ 63 h 71"/>
                <a:gd name="T18" fmla="*/ 75 w 79"/>
                <a:gd name="T19" fmla="*/ 63 h 71"/>
                <a:gd name="T20" fmla="*/ 79 w 79"/>
                <a:gd name="T21" fmla="*/ 63 h 71"/>
                <a:gd name="T22" fmla="*/ 59 w 79"/>
                <a:gd name="T23" fmla="*/ 71 h 71"/>
                <a:gd name="T24" fmla="*/ 55 w 79"/>
                <a:gd name="T25" fmla="*/ 71 h 71"/>
                <a:gd name="T26" fmla="*/ 55 w 79"/>
                <a:gd name="T27" fmla="*/ 55 h 71"/>
                <a:gd name="T28" fmla="*/ 48 w 79"/>
                <a:gd name="T29" fmla="*/ 63 h 71"/>
                <a:gd name="T30" fmla="*/ 40 w 79"/>
                <a:gd name="T31" fmla="*/ 67 h 71"/>
                <a:gd name="T32" fmla="*/ 36 w 79"/>
                <a:gd name="T33" fmla="*/ 71 h 71"/>
                <a:gd name="T34" fmla="*/ 32 w 79"/>
                <a:gd name="T35" fmla="*/ 71 h 71"/>
                <a:gd name="T36" fmla="*/ 24 w 79"/>
                <a:gd name="T37" fmla="*/ 71 h 71"/>
                <a:gd name="T38" fmla="*/ 20 w 79"/>
                <a:gd name="T39" fmla="*/ 67 h 71"/>
                <a:gd name="T40" fmla="*/ 16 w 79"/>
                <a:gd name="T41" fmla="*/ 63 h 71"/>
                <a:gd name="T42" fmla="*/ 12 w 79"/>
                <a:gd name="T43" fmla="*/ 59 h 71"/>
                <a:gd name="T44" fmla="*/ 12 w 79"/>
                <a:gd name="T45" fmla="*/ 51 h 71"/>
                <a:gd name="T46" fmla="*/ 12 w 79"/>
                <a:gd name="T47" fmla="*/ 43 h 71"/>
                <a:gd name="T48" fmla="*/ 12 w 79"/>
                <a:gd name="T49" fmla="*/ 12 h 71"/>
                <a:gd name="T50" fmla="*/ 12 w 79"/>
                <a:gd name="T51" fmla="*/ 8 h 71"/>
                <a:gd name="T52" fmla="*/ 12 w 79"/>
                <a:gd name="T53" fmla="*/ 4 h 71"/>
                <a:gd name="T54" fmla="*/ 8 w 79"/>
                <a:gd name="T55" fmla="*/ 4 h 71"/>
                <a:gd name="T56" fmla="*/ 8 w 79"/>
                <a:gd name="T57" fmla="*/ 0 h 71"/>
                <a:gd name="T58" fmla="*/ 4 w 79"/>
                <a:gd name="T59" fmla="*/ 0 h 71"/>
                <a:gd name="T60" fmla="*/ 0 w 79"/>
                <a:gd name="T61" fmla="*/ 0 h 71"/>
                <a:gd name="T62" fmla="*/ 0 w 79"/>
                <a:gd name="T63" fmla="*/ 0 h 71"/>
                <a:gd name="T64" fmla="*/ 24 w 79"/>
                <a:gd name="T65" fmla="*/ 0 h 71"/>
                <a:gd name="T66" fmla="*/ 24 w 79"/>
                <a:gd name="T67" fmla="*/ 47 h 71"/>
                <a:gd name="T68" fmla="*/ 28 w 79"/>
                <a:gd name="T69" fmla="*/ 55 h 71"/>
                <a:gd name="T70" fmla="*/ 28 w 79"/>
                <a:gd name="T71" fmla="*/ 59 h 71"/>
                <a:gd name="T72" fmla="*/ 32 w 79"/>
                <a:gd name="T73" fmla="*/ 59 h 71"/>
                <a:gd name="T74" fmla="*/ 36 w 79"/>
                <a:gd name="T75" fmla="*/ 63 h 71"/>
                <a:gd name="T76" fmla="*/ 40 w 79"/>
                <a:gd name="T77" fmla="*/ 59 h 71"/>
                <a:gd name="T78" fmla="*/ 44 w 79"/>
                <a:gd name="T79" fmla="*/ 59 h 71"/>
                <a:gd name="T80" fmla="*/ 48 w 79"/>
                <a:gd name="T81" fmla="*/ 55 h 71"/>
                <a:gd name="T82" fmla="*/ 55 w 79"/>
                <a:gd name="T83" fmla="*/ 51 h 71"/>
                <a:gd name="T84" fmla="*/ 55 w 79"/>
                <a:gd name="T85" fmla="*/ 12 h 71"/>
                <a:gd name="T86" fmla="*/ 55 w 79"/>
                <a:gd name="T87" fmla="*/ 8 h 71"/>
                <a:gd name="T88" fmla="*/ 51 w 79"/>
                <a:gd name="T89" fmla="*/ 4 h 71"/>
                <a:gd name="T90" fmla="*/ 51 w 79"/>
                <a:gd name="T91" fmla="*/ 0 h 71"/>
                <a:gd name="T92" fmla="*/ 44 w 79"/>
                <a:gd name="T93" fmla="*/ 0 h 71"/>
                <a:gd name="T94" fmla="*/ 44 w 79"/>
                <a:gd name="T95" fmla="*/ 0 h 71"/>
                <a:gd name="T96" fmla="*/ 67 w 79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71"/>
                <a:gd name="T149" fmla="*/ 79 w 79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5" y="55"/>
                  </a:lnTo>
                  <a:lnTo>
                    <a:pt x="48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3"/>
                  </a:lnTo>
                  <a:lnTo>
                    <a:pt x="40" y="59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0" name="Freeform 56"/>
            <p:cNvSpPr>
              <a:spLocks/>
            </p:cNvSpPr>
            <p:nvPr/>
          </p:nvSpPr>
          <p:spPr bwMode="auto">
            <a:xfrm>
              <a:off x="2781" y="2143"/>
              <a:ext cx="78" cy="71"/>
            </a:xfrm>
            <a:custGeom>
              <a:avLst/>
              <a:gdLst>
                <a:gd name="T0" fmla="*/ 0 w 78"/>
                <a:gd name="T1" fmla="*/ 0 h 71"/>
                <a:gd name="T2" fmla="*/ 31 w 78"/>
                <a:gd name="T3" fmla="*/ 0 h 71"/>
                <a:gd name="T4" fmla="*/ 31 w 78"/>
                <a:gd name="T5" fmla="*/ 0 h 71"/>
                <a:gd name="T6" fmla="*/ 27 w 78"/>
                <a:gd name="T7" fmla="*/ 0 h 71"/>
                <a:gd name="T8" fmla="*/ 27 w 78"/>
                <a:gd name="T9" fmla="*/ 0 h 71"/>
                <a:gd name="T10" fmla="*/ 27 w 78"/>
                <a:gd name="T11" fmla="*/ 4 h 71"/>
                <a:gd name="T12" fmla="*/ 27 w 78"/>
                <a:gd name="T13" fmla="*/ 4 h 71"/>
                <a:gd name="T14" fmla="*/ 27 w 78"/>
                <a:gd name="T15" fmla="*/ 8 h 71"/>
                <a:gd name="T16" fmla="*/ 31 w 78"/>
                <a:gd name="T17" fmla="*/ 12 h 71"/>
                <a:gd name="T18" fmla="*/ 31 w 78"/>
                <a:gd name="T19" fmla="*/ 12 h 71"/>
                <a:gd name="T20" fmla="*/ 35 w 78"/>
                <a:gd name="T21" fmla="*/ 16 h 71"/>
                <a:gd name="T22" fmla="*/ 39 w 78"/>
                <a:gd name="T23" fmla="*/ 24 h 71"/>
                <a:gd name="T24" fmla="*/ 47 w 78"/>
                <a:gd name="T25" fmla="*/ 16 h 71"/>
                <a:gd name="T26" fmla="*/ 51 w 78"/>
                <a:gd name="T27" fmla="*/ 12 h 71"/>
                <a:gd name="T28" fmla="*/ 51 w 78"/>
                <a:gd name="T29" fmla="*/ 8 h 71"/>
                <a:gd name="T30" fmla="*/ 51 w 78"/>
                <a:gd name="T31" fmla="*/ 4 h 71"/>
                <a:gd name="T32" fmla="*/ 51 w 78"/>
                <a:gd name="T33" fmla="*/ 4 h 71"/>
                <a:gd name="T34" fmla="*/ 51 w 78"/>
                <a:gd name="T35" fmla="*/ 0 h 71"/>
                <a:gd name="T36" fmla="*/ 47 w 78"/>
                <a:gd name="T37" fmla="*/ 0 h 71"/>
                <a:gd name="T38" fmla="*/ 47 w 78"/>
                <a:gd name="T39" fmla="*/ 0 h 71"/>
                <a:gd name="T40" fmla="*/ 71 w 78"/>
                <a:gd name="T41" fmla="*/ 0 h 71"/>
                <a:gd name="T42" fmla="*/ 71 w 78"/>
                <a:gd name="T43" fmla="*/ 0 h 71"/>
                <a:gd name="T44" fmla="*/ 67 w 78"/>
                <a:gd name="T45" fmla="*/ 0 h 71"/>
                <a:gd name="T46" fmla="*/ 67 w 78"/>
                <a:gd name="T47" fmla="*/ 4 h 71"/>
                <a:gd name="T48" fmla="*/ 59 w 78"/>
                <a:gd name="T49" fmla="*/ 8 h 71"/>
                <a:gd name="T50" fmla="*/ 55 w 78"/>
                <a:gd name="T51" fmla="*/ 16 h 71"/>
                <a:gd name="T52" fmla="*/ 43 w 78"/>
                <a:gd name="T53" fmla="*/ 27 h 71"/>
                <a:gd name="T54" fmla="*/ 59 w 78"/>
                <a:gd name="T55" fmla="*/ 51 h 71"/>
                <a:gd name="T56" fmla="*/ 67 w 78"/>
                <a:gd name="T57" fmla="*/ 59 h 71"/>
                <a:gd name="T58" fmla="*/ 71 w 78"/>
                <a:gd name="T59" fmla="*/ 63 h 71"/>
                <a:gd name="T60" fmla="*/ 74 w 78"/>
                <a:gd name="T61" fmla="*/ 67 h 71"/>
                <a:gd name="T62" fmla="*/ 78 w 78"/>
                <a:gd name="T63" fmla="*/ 67 h 71"/>
                <a:gd name="T64" fmla="*/ 78 w 78"/>
                <a:gd name="T65" fmla="*/ 71 h 71"/>
                <a:gd name="T66" fmla="*/ 43 w 78"/>
                <a:gd name="T67" fmla="*/ 71 h 71"/>
                <a:gd name="T68" fmla="*/ 43 w 78"/>
                <a:gd name="T69" fmla="*/ 67 h 71"/>
                <a:gd name="T70" fmla="*/ 47 w 78"/>
                <a:gd name="T71" fmla="*/ 67 h 71"/>
                <a:gd name="T72" fmla="*/ 47 w 78"/>
                <a:gd name="T73" fmla="*/ 63 h 71"/>
                <a:gd name="T74" fmla="*/ 51 w 78"/>
                <a:gd name="T75" fmla="*/ 63 h 71"/>
                <a:gd name="T76" fmla="*/ 51 w 78"/>
                <a:gd name="T77" fmla="*/ 63 h 71"/>
                <a:gd name="T78" fmla="*/ 51 w 78"/>
                <a:gd name="T79" fmla="*/ 59 h 71"/>
                <a:gd name="T80" fmla="*/ 47 w 78"/>
                <a:gd name="T81" fmla="*/ 55 h 71"/>
                <a:gd name="T82" fmla="*/ 35 w 78"/>
                <a:gd name="T83" fmla="*/ 39 h 71"/>
                <a:gd name="T84" fmla="*/ 23 w 78"/>
                <a:gd name="T85" fmla="*/ 55 h 71"/>
                <a:gd name="T86" fmla="*/ 20 w 78"/>
                <a:gd name="T87" fmla="*/ 59 h 71"/>
                <a:gd name="T88" fmla="*/ 20 w 78"/>
                <a:gd name="T89" fmla="*/ 63 h 71"/>
                <a:gd name="T90" fmla="*/ 20 w 78"/>
                <a:gd name="T91" fmla="*/ 63 h 71"/>
                <a:gd name="T92" fmla="*/ 20 w 78"/>
                <a:gd name="T93" fmla="*/ 63 h 71"/>
                <a:gd name="T94" fmla="*/ 23 w 78"/>
                <a:gd name="T95" fmla="*/ 67 h 71"/>
                <a:gd name="T96" fmla="*/ 27 w 78"/>
                <a:gd name="T97" fmla="*/ 67 h 71"/>
                <a:gd name="T98" fmla="*/ 27 w 78"/>
                <a:gd name="T99" fmla="*/ 71 h 71"/>
                <a:gd name="T100" fmla="*/ 4 w 78"/>
                <a:gd name="T101" fmla="*/ 71 h 71"/>
                <a:gd name="T102" fmla="*/ 4 w 78"/>
                <a:gd name="T103" fmla="*/ 67 h 71"/>
                <a:gd name="T104" fmla="*/ 4 w 78"/>
                <a:gd name="T105" fmla="*/ 67 h 71"/>
                <a:gd name="T106" fmla="*/ 8 w 78"/>
                <a:gd name="T107" fmla="*/ 63 h 71"/>
                <a:gd name="T108" fmla="*/ 12 w 78"/>
                <a:gd name="T109" fmla="*/ 59 h 71"/>
                <a:gd name="T110" fmla="*/ 16 w 78"/>
                <a:gd name="T111" fmla="*/ 51 h 71"/>
                <a:gd name="T112" fmla="*/ 31 w 78"/>
                <a:gd name="T113" fmla="*/ 35 h 71"/>
                <a:gd name="T114" fmla="*/ 16 w 78"/>
                <a:gd name="T115" fmla="*/ 12 h 71"/>
                <a:gd name="T116" fmla="*/ 12 w 78"/>
                <a:gd name="T117" fmla="*/ 8 h 71"/>
                <a:gd name="T118" fmla="*/ 8 w 78"/>
                <a:gd name="T119" fmla="*/ 4 h 71"/>
                <a:gd name="T120" fmla="*/ 4 w 78"/>
                <a:gd name="T121" fmla="*/ 0 h 71"/>
                <a:gd name="T122" fmla="*/ 0 w 78"/>
                <a:gd name="T123" fmla="*/ 0 h 71"/>
                <a:gd name="T124" fmla="*/ 0 w 78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1"/>
                <a:gd name="T191" fmla="*/ 78 w 78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1">
                  <a:moveTo>
                    <a:pt x="0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5" y="16"/>
                  </a:lnTo>
                  <a:lnTo>
                    <a:pt x="43" y="27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78" y="71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7" y="55"/>
                  </a:lnTo>
                  <a:lnTo>
                    <a:pt x="35" y="39"/>
                  </a:lnTo>
                  <a:lnTo>
                    <a:pt x="23" y="55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6" y="51"/>
                  </a:lnTo>
                  <a:lnTo>
                    <a:pt x="31" y="35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1" name="Freeform 57"/>
            <p:cNvSpPr>
              <a:spLocks/>
            </p:cNvSpPr>
            <p:nvPr/>
          </p:nvSpPr>
          <p:spPr bwMode="auto">
            <a:xfrm>
              <a:off x="2922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0 w 114"/>
                <a:gd name="T5" fmla="*/ 78 h 106"/>
                <a:gd name="T6" fmla="*/ 90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79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2" name="Freeform 58"/>
            <p:cNvSpPr>
              <a:spLocks noEditPoints="1"/>
            </p:cNvSpPr>
            <p:nvPr/>
          </p:nvSpPr>
          <p:spPr bwMode="auto">
            <a:xfrm>
              <a:off x="3036" y="2108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4 w 82"/>
                <a:gd name="T21" fmla="*/ 102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19 h 106"/>
                <a:gd name="T32" fmla="*/ 16 w 82"/>
                <a:gd name="T33" fmla="*/ 8 h 106"/>
                <a:gd name="T34" fmla="*/ 16 w 82"/>
                <a:gd name="T35" fmla="*/ 4 h 106"/>
                <a:gd name="T36" fmla="*/ 12 w 82"/>
                <a:gd name="T37" fmla="*/ 4 h 106"/>
                <a:gd name="T38" fmla="*/ 4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3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1 h 106"/>
                <a:gd name="T92" fmla="*/ 63 w 82"/>
                <a:gd name="T93" fmla="*/ 23 h 106"/>
                <a:gd name="T94" fmla="*/ 63 w 82"/>
                <a:gd name="T95" fmla="*/ 15 h 106"/>
                <a:gd name="T96" fmla="*/ 59 w 82"/>
                <a:gd name="T97" fmla="*/ 11 h 106"/>
                <a:gd name="T98" fmla="*/ 55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3" name="Freeform 59"/>
            <p:cNvSpPr>
              <a:spLocks/>
            </p:cNvSpPr>
            <p:nvPr/>
          </p:nvSpPr>
          <p:spPr bwMode="auto">
            <a:xfrm>
              <a:off x="3252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2 w 109"/>
                <a:gd name="T5" fmla="*/ 4 h 106"/>
                <a:gd name="T6" fmla="*/ 98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5 w 109"/>
                <a:gd name="T15" fmla="*/ 106 h 106"/>
                <a:gd name="T16" fmla="*/ 15 w 109"/>
                <a:gd name="T17" fmla="*/ 15 h 106"/>
                <a:gd name="T18" fmla="*/ 11 w 109"/>
                <a:gd name="T19" fmla="*/ 11 h 106"/>
                <a:gd name="T20" fmla="*/ 11 w 109"/>
                <a:gd name="T21" fmla="*/ 8 h 106"/>
                <a:gd name="T22" fmla="*/ 7 w 109"/>
                <a:gd name="T23" fmla="*/ 4 h 106"/>
                <a:gd name="T24" fmla="*/ 7 w 109"/>
                <a:gd name="T25" fmla="*/ 4 h 106"/>
                <a:gd name="T26" fmla="*/ 4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5 w 109"/>
                <a:gd name="T37" fmla="*/ 4 h 106"/>
                <a:gd name="T38" fmla="*/ 31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1 w 109"/>
                <a:gd name="T47" fmla="*/ 19 h 106"/>
                <a:gd name="T48" fmla="*/ 58 w 109"/>
                <a:gd name="T49" fmla="*/ 82 h 106"/>
                <a:gd name="T50" fmla="*/ 82 w 109"/>
                <a:gd name="T51" fmla="*/ 19 h 106"/>
                <a:gd name="T52" fmla="*/ 86 w 109"/>
                <a:gd name="T53" fmla="*/ 15 h 106"/>
                <a:gd name="T54" fmla="*/ 86 w 109"/>
                <a:gd name="T55" fmla="*/ 8 h 106"/>
                <a:gd name="T56" fmla="*/ 86 w 109"/>
                <a:gd name="T57" fmla="*/ 8 h 106"/>
                <a:gd name="T58" fmla="*/ 86 w 109"/>
                <a:gd name="T59" fmla="*/ 4 h 106"/>
                <a:gd name="T60" fmla="*/ 82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8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4" name="Freeform 60"/>
            <p:cNvSpPr>
              <a:spLocks noEditPoints="1"/>
            </p:cNvSpPr>
            <p:nvPr/>
          </p:nvSpPr>
          <p:spPr bwMode="auto">
            <a:xfrm>
              <a:off x="3361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6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5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83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51 w 83"/>
                <a:gd name="T65" fmla="*/ 59 h 106"/>
                <a:gd name="T66" fmla="*/ 48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4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63 w 83"/>
                <a:gd name="T95" fmla="*/ 15 h 106"/>
                <a:gd name="T96" fmla="*/ 59 w 83"/>
                <a:gd name="T97" fmla="*/ 11 h 106"/>
                <a:gd name="T98" fmla="*/ 55 w 83"/>
                <a:gd name="T99" fmla="*/ 8 h 106"/>
                <a:gd name="T100" fmla="*/ 48 w 83"/>
                <a:gd name="T101" fmla="*/ 4 h 106"/>
                <a:gd name="T102" fmla="*/ 44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5" name="Freeform 61"/>
            <p:cNvSpPr>
              <a:spLocks noEditPoints="1"/>
            </p:cNvSpPr>
            <p:nvPr/>
          </p:nvSpPr>
          <p:spPr bwMode="auto">
            <a:xfrm>
              <a:off x="3577" y="2108"/>
              <a:ext cx="110" cy="106"/>
            </a:xfrm>
            <a:custGeom>
              <a:avLst/>
              <a:gdLst>
                <a:gd name="T0" fmla="*/ 71 w 110"/>
                <a:gd name="T1" fmla="*/ 70 h 106"/>
                <a:gd name="T2" fmla="*/ 28 w 110"/>
                <a:gd name="T3" fmla="*/ 70 h 106"/>
                <a:gd name="T4" fmla="*/ 24 w 110"/>
                <a:gd name="T5" fmla="*/ 86 h 106"/>
                <a:gd name="T6" fmla="*/ 20 w 110"/>
                <a:gd name="T7" fmla="*/ 90 h 106"/>
                <a:gd name="T8" fmla="*/ 20 w 110"/>
                <a:gd name="T9" fmla="*/ 94 h 106"/>
                <a:gd name="T10" fmla="*/ 20 w 110"/>
                <a:gd name="T11" fmla="*/ 98 h 106"/>
                <a:gd name="T12" fmla="*/ 24 w 110"/>
                <a:gd name="T13" fmla="*/ 102 h 106"/>
                <a:gd name="T14" fmla="*/ 24 w 110"/>
                <a:gd name="T15" fmla="*/ 102 h 106"/>
                <a:gd name="T16" fmla="*/ 32 w 110"/>
                <a:gd name="T17" fmla="*/ 102 h 106"/>
                <a:gd name="T18" fmla="*/ 32 w 110"/>
                <a:gd name="T19" fmla="*/ 106 h 106"/>
                <a:gd name="T20" fmla="*/ 0 w 110"/>
                <a:gd name="T21" fmla="*/ 106 h 106"/>
                <a:gd name="T22" fmla="*/ 0 w 110"/>
                <a:gd name="T23" fmla="*/ 102 h 106"/>
                <a:gd name="T24" fmla="*/ 4 w 110"/>
                <a:gd name="T25" fmla="*/ 102 h 106"/>
                <a:gd name="T26" fmla="*/ 8 w 110"/>
                <a:gd name="T27" fmla="*/ 98 h 106"/>
                <a:gd name="T28" fmla="*/ 12 w 110"/>
                <a:gd name="T29" fmla="*/ 94 h 106"/>
                <a:gd name="T30" fmla="*/ 16 w 110"/>
                <a:gd name="T31" fmla="*/ 82 h 106"/>
                <a:gd name="T32" fmla="*/ 55 w 110"/>
                <a:gd name="T33" fmla="*/ 0 h 106"/>
                <a:gd name="T34" fmla="*/ 55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98 h 106"/>
                <a:gd name="T42" fmla="*/ 106 w 110"/>
                <a:gd name="T43" fmla="*/ 102 h 106"/>
                <a:gd name="T44" fmla="*/ 110 w 110"/>
                <a:gd name="T45" fmla="*/ 102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2 h 106"/>
                <a:gd name="T52" fmla="*/ 75 w 110"/>
                <a:gd name="T53" fmla="*/ 102 h 106"/>
                <a:gd name="T54" fmla="*/ 79 w 110"/>
                <a:gd name="T55" fmla="*/ 102 h 106"/>
                <a:gd name="T56" fmla="*/ 79 w 110"/>
                <a:gd name="T57" fmla="*/ 98 h 106"/>
                <a:gd name="T58" fmla="*/ 79 w 110"/>
                <a:gd name="T59" fmla="*/ 94 h 106"/>
                <a:gd name="T60" fmla="*/ 79 w 110"/>
                <a:gd name="T61" fmla="*/ 90 h 106"/>
                <a:gd name="T62" fmla="*/ 75 w 110"/>
                <a:gd name="T63" fmla="*/ 82 h 106"/>
                <a:gd name="T64" fmla="*/ 71 w 110"/>
                <a:gd name="T65" fmla="*/ 70 h 106"/>
                <a:gd name="T66" fmla="*/ 71 w 110"/>
                <a:gd name="T67" fmla="*/ 66 h 106"/>
                <a:gd name="T68" fmla="*/ 51 w 110"/>
                <a:gd name="T69" fmla="*/ 23 h 106"/>
                <a:gd name="T70" fmla="*/ 32 w 110"/>
                <a:gd name="T71" fmla="*/ 66 h 106"/>
                <a:gd name="T72" fmla="*/ 71 w 110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0"/>
                  </a:moveTo>
                  <a:lnTo>
                    <a:pt x="28" y="70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6" y="82"/>
                  </a:lnTo>
                  <a:lnTo>
                    <a:pt x="55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9" y="102"/>
                  </a:lnTo>
                  <a:lnTo>
                    <a:pt x="79" y="98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82"/>
                  </a:lnTo>
                  <a:lnTo>
                    <a:pt x="71" y="70"/>
                  </a:lnTo>
                  <a:close/>
                  <a:moveTo>
                    <a:pt x="71" y="66"/>
                  </a:moveTo>
                  <a:lnTo>
                    <a:pt x="51" y="23"/>
                  </a:lnTo>
                  <a:lnTo>
                    <a:pt x="32" y="66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6" name="Freeform 62"/>
            <p:cNvSpPr>
              <a:spLocks/>
            </p:cNvSpPr>
            <p:nvPr/>
          </p:nvSpPr>
          <p:spPr bwMode="auto">
            <a:xfrm>
              <a:off x="3691" y="2143"/>
              <a:ext cx="75" cy="71"/>
            </a:xfrm>
            <a:custGeom>
              <a:avLst/>
              <a:gdLst>
                <a:gd name="T0" fmla="*/ 67 w 75"/>
                <a:gd name="T1" fmla="*/ 0 h 71"/>
                <a:gd name="T2" fmla="*/ 67 w 75"/>
                <a:gd name="T3" fmla="*/ 43 h 71"/>
                <a:gd name="T4" fmla="*/ 67 w 75"/>
                <a:gd name="T5" fmla="*/ 51 h 71"/>
                <a:gd name="T6" fmla="*/ 67 w 75"/>
                <a:gd name="T7" fmla="*/ 59 h 71"/>
                <a:gd name="T8" fmla="*/ 67 w 75"/>
                <a:gd name="T9" fmla="*/ 59 h 71"/>
                <a:gd name="T10" fmla="*/ 67 w 75"/>
                <a:gd name="T11" fmla="*/ 63 h 71"/>
                <a:gd name="T12" fmla="*/ 67 w 75"/>
                <a:gd name="T13" fmla="*/ 63 h 71"/>
                <a:gd name="T14" fmla="*/ 71 w 75"/>
                <a:gd name="T15" fmla="*/ 63 h 71"/>
                <a:gd name="T16" fmla="*/ 71 w 75"/>
                <a:gd name="T17" fmla="*/ 63 h 71"/>
                <a:gd name="T18" fmla="*/ 75 w 75"/>
                <a:gd name="T19" fmla="*/ 63 h 71"/>
                <a:gd name="T20" fmla="*/ 75 w 75"/>
                <a:gd name="T21" fmla="*/ 63 h 71"/>
                <a:gd name="T22" fmla="*/ 55 w 75"/>
                <a:gd name="T23" fmla="*/ 71 h 71"/>
                <a:gd name="T24" fmla="*/ 51 w 75"/>
                <a:gd name="T25" fmla="*/ 71 h 71"/>
                <a:gd name="T26" fmla="*/ 51 w 75"/>
                <a:gd name="T27" fmla="*/ 55 h 71"/>
                <a:gd name="T28" fmla="*/ 43 w 75"/>
                <a:gd name="T29" fmla="*/ 63 h 71"/>
                <a:gd name="T30" fmla="*/ 39 w 75"/>
                <a:gd name="T31" fmla="*/ 67 h 71"/>
                <a:gd name="T32" fmla="*/ 31 w 75"/>
                <a:gd name="T33" fmla="*/ 71 h 71"/>
                <a:gd name="T34" fmla="*/ 27 w 75"/>
                <a:gd name="T35" fmla="*/ 71 h 71"/>
                <a:gd name="T36" fmla="*/ 24 w 75"/>
                <a:gd name="T37" fmla="*/ 71 h 71"/>
                <a:gd name="T38" fmla="*/ 20 w 75"/>
                <a:gd name="T39" fmla="*/ 67 h 71"/>
                <a:gd name="T40" fmla="*/ 16 w 75"/>
                <a:gd name="T41" fmla="*/ 63 h 71"/>
                <a:gd name="T42" fmla="*/ 12 w 75"/>
                <a:gd name="T43" fmla="*/ 59 h 71"/>
                <a:gd name="T44" fmla="*/ 12 w 75"/>
                <a:gd name="T45" fmla="*/ 51 h 71"/>
                <a:gd name="T46" fmla="*/ 12 w 75"/>
                <a:gd name="T47" fmla="*/ 43 h 71"/>
                <a:gd name="T48" fmla="*/ 12 w 75"/>
                <a:gd name="T49" fmla="*/ 12 h 71"/>
                <a:gd name="T50" fmla="*/ 8 w 75"/>
                <a:gd name="T51" fmla="*/ 8 h 71"/>
                <a:gd name="T52" fmla="*/ 8 w 75"/>
                <a:gd name="T53" fmla="*/ 4 h 71"/>
                <a:gd name="T54" fmla="*/ 8 w 75"/>
                <a:gd name="T55" fmla="*/ 4 h 71"/>
                <a:gd name="T56" fmla="*/ 8 w 75"/>
                <a:gd name="T57" fmla="*/ 0 h 71"/>
                <a:gd name="T58" fmla="*/ 4 w 75"/>
                <a:gd name="T59" fmla="*/ 0 h 71"/>
                <a:gd name="T60" fmla="*/ 0 w 75"/>
                <a:gd name="T61" fmla="*/ 0 h 71"/>
                <a:gd name="T62" fmla="*/ 0 w 75"/>
                <a:gd name="T63" fmla="*/ 0 h 71"/>
                <a:gd name="T64" fmla="*/ 24 w 75"/>
                <a:gd name="T65" fmla="*/ 0 h 71"/>
                <a:gd name="T66" fmla="*/ 24 w 75"/>
                <a:gd name="T67" fmla="*/ 47 h 71"/>
                <a:gd name="T68" fmla="*/ 24 w 75"/>
                <a:gd name="T69" fmla="*/ 55 h 71"/>
                <a:gd name="T70" fmla="*/ 27 w 75"/>
                <a:gd name="T71" fmla="*/ 59 h 71"/>
                <a:gd name="T72" fmla="*/ 31 w 75"/>
                <a:gd name="T73" fmla="*/ 59 h 71"/>
                <a:gd name="T74" fmla="*/ 35 w 75"/>
                <a:gd name="T75" fmla="*/ 63 h 71"/>
                <a:gd name="T76" fmla="*/ 39 w 75"/>
                <a:gd name="T77" fmla="*/ 59 h 71"/>
                <a:gd name="T78" fmla="*/ 43 w 75"/>
                <a:gd name="T79" fmla="*/ 59 h 71"/>
                <a:gd name="T80" fmla="*/ 47 w 75"/>
                <a:gd name="T81" fmla="*/ 55 h 71"/>
                <a:gd name="T82" fmla="*/ 51 w 75"/>
                <a:gd name="T83" fmla="*/ 51 h 71"/>
                <a:gd name="T84" fmla="*/ 51 w 75"/>
                <a:gd name="T85" fmla="*/ 12 h 71"/>
                <a:gd name="T86" fmla="*/ 51 w 75"/>
                <a:gd name="T87" fmla="*/ 8 h 71"/>
                <a:gd name="T88" fmla="*/ 51 w 75"/>
                <a:gd name="T89" fmla="*/ 4 h 71"/>
                <a:gd name="T90" fmla="*/ 47 w 75"/>
                <a:gd name="T91" fmla="*/ 0 h 71"/>
                <a:gd name="T92" fmla="*/ 43 w 75"/>
                <a:gd name="T93" fmla="*/ 0 h 71"/>
                <a:gd name="T94" fmla="*/ 43 w 75"/>
                <a:gd name="T95" fmla="*/ 0 h 71"/>
                <a:gd name="T96" fmla="*/ 67 w 75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71"/>
                <a:gd name="T149" fmla="*/ 75 w 75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55"/>
                  </a:lnTo>
                  <a:lnTo>
                    <a:pt x="43" y="63"/>
                  </a:lnTo>
                  <a:lnTo>
                    <a:pt x="39" y="67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4" y="55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5" y="63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7" y="5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7" name="Freeform 63"/>
            <p:cNvSpPr>
              <a:spLocks/>
            </p:cNvSpPr>
            <p:nvPr/>
          </p:nvSpPr>
          <p:spPr bwMode="auto">
            <a:xfrm>
              <a:off x="3769" y="2143"/>
              <a:ext cx="75" cy="71"/>
            </a:xfrm>
            <a:custGeom>
              <a:avLst/>
              <a:gdLst>
                <a:gd name="T0" fmla="*/ 0 w 75"/>
                <a:gd name="T1" fmla="*/ 0 h 71"/>
                <a:gd name="T2" fmla="*/ 32 w 75"/>
                <a:gd name="T3" fmla="*/ 0 h 71"/>
                <a:gd name="T4" fmla="*/ 32 w 75"/>
                <a:gd name="T5" fmla="*/ 0 h 71"/>
                <a:gd name="T6" fmla="*/ 28 w 75"/>
                <a:gd name="T7" fmla="*/ 0 h 71"/>
                <a:gd name="T8" fmla="*/ 28 w 75"/>
                <a:gd name="T9" fmla="*/ 0 h 71"/>
                <a:gd name="T10" fmla="*/ 24 w 75"/>
                <a:gd name="T11" fmla="*/ 4 h 71"/>
                <a:gd name="T12" fmla="*/ 24 w 75"/>
                <a:gd name="T13" fmla="*/ 4 h 71"/>
                <a:gd name="T14" fmla="*/ 28 w 75"/>
                <a:gd name="T15" fmla="*/ 8 h 71"/>
                <a:gd name="T16" fmla="*/ 28 w 75"/>
                <a:gd name="T17" fmla="*/ 12 h 71"/>
                <a:gd name="T18" fmla="*/ 32 w 75"/>
                <a:gd name="T19" fmla="*/ 12 h 71"/>
                <a:gd name="T20" fmla="*/ 32 w 75"/>
                <a:gd name="T21" fmla="*/ 16 h 71"/>
                <a:gd name="T22" fmla="*/ 40 w 75"/>
                <a:gd name="T23" fmla="*/ 24 h 71"/>
                <a:gd name="T24" fmla="*/ 44 w 75"/>
                <a:gd name="T25" fmla="*/ 16 h 71"/>
                <a:gd name="T26" fmla="*/ 51 w 75"/>
                <a:gd name="T27" fmla="*/ 12 h 71"/>
                <a:gd name="T28" fmla="*/ 51 w 75"/>
                <a:gd name="T29" fmla="*/ 8 h 71"/>
                <a:gd name="T30" fmla="*/ 51 w 75"/>
                <a:gd name="T31" fmla="*/ 4 h 71"/>
                <a:gd name="T32" fmla="*/ 51 w 75"/>
                <a:gd name="T33" fmla="*/ 4 h 71"/>
                <a:gd name="T34" fmla="*/ 48 w 75"/>
                <a:gd name="T35" fmla="*/ 0 h 71"/>
                <a:gd name="T36" fmla="*/ 44 w 75"/>
                <a:gd name="T37" fmla="*/ 0 h 71"/>
                <a:gd name="T38" fmla="*/ 44 w 75"/>
                <a:gd name="T39" fmla="*/ 0 h 71"/>
                <a:gd name="T40" fmla="*/ 71 w 75"/>
                <a:gd name="T41" fmla="*/ 0 h 71"/>
                <a:gd name="T42" fmla="*/ 71 w 75"/>
                <a:gd name="T43" fmla="*/ 0 h 71"/>
                <a:gd name="T44" fmla="*/ 67 w 75"/>
                <a:gd name="T45" fmla="*/ 0 h 71"/>
                <a:gd name="T46" fmla="*/ 63 w 75"/>
                <a:gd name="T47" fmla="*/ 4 h 71"/>
                <a:gd name="T48" fmla="*/ 59 w 75"/>
                <a:gd name="T49" fmla="*/ 8 h 71"/>
                <a:gd name="T50" fmla="*/ 51 w 75"/>
                <a:gd name="T51" fmla="*/ 16 h 71"/>
                <a:gd name="T52" fmla="*/ 40 w 75"/>
                <a:gd name="T53" fmla="*/ 27 h 71"/>
                <a:gd name="T54" fmla="*/ 59 w 75"/>
                <a:gd name="T55" fmla="*/ 51 h 71"/>
                <a:gd name="T56" fmla="*/ 63 w 75"/>
                <a:gd name="T57" fmla="*/ 59 h 71"/>
                <a:gd name="T58" fmla="*/ 67 w 75"/>
                <a:gd name="T59" fmla="*/ 63 h 71"/>
                <a:gd name="T60" fmla="*/ 71 w 75"/>
                <a:gd name="T61" fmla="*/ 67 h 71"/>
                <a:gd name="T62" fmla="*/ 75 w 75"/>
                <a:gd name="T63" fmla="*/ 67 h 71"/>
                <a:gd name="T64" fmla="*/ 75 w 75"/>
                <a:gd name="T65" fmla="*/ 71 h 71"/>
                <a:gd name="T66" fmla="*/ 40 w 75"/>
                <a:gd name="T67" fmla="*/ 71 h 71"/>
                <a:gd name="T68" fmla="*/ 40 w 75"/>
                <a:gd name="T69" fmla="*/ 67 h 71"/>
                <a:gd name="T70" fmla="*/ 44 w 75"/>
                <a:gd name="T71" fmla="*/ 67 h 71"/>
                <a:gd name="T72" fmla="*/ 48 w 75"/>
                <a:gd name="T73" fmla="*/ 63 h 71"/>
                <a:gd name="T74" fmla="*/ 48 w 75"/>
                <a:gd name="T75" fmla="*/ 63 h 71"/>
                <a:gd name="T76" fmla="*/ 51 w 75"/>
                <a:gd name="T77" fmla="*/ 63 h 71"/>
                <a:gd name="T78" fmla="*/ 48 w 75"/>
                <a:gd name="T79" fmla="*/ 59 h 71"/>
                <a:gd name="T80" fmla="*/ 44 w 75"/>
                <a:gd name="T81" fmla="*/ 55 h 71"/>
                <a:gd name="T82" fmla="*/ 32 w 75"/>
                <a:gd name="T83" fmla="*/ 39 h 71"/>
                <a:gd name="T84" fmla="*/ 20 w 75"/>
                <a:gd name="T85" fmla="*/ 55 h 71"/>
                <a:gd name="T86" fmla="*/ 16 w 75"/>
                <a:gd name="T87" fmla="*/ 59 h 71"/>
                <a:gd name="T88" fmla="*/ 16 w 75"/>
                <a:gd name="T89" fmla="*/ 63 h 71"/>
                <a:gd name="T90" fmla="*/ 16 w 75"/>
                <a:gd name="T91" fmla="*/ 63 h 71"/>
                <a:gd name="T92" fmla="*/ 20 w 75"/>
                <a:gd name="T93" fmla="*/ 63 h 71"/>
                <a:gd name="T94" fmla="*/ 20 w 75"/>
                <a:gd name="T95" fmla="*/ 67 h 71"/>
                <a:gd name="T96" fmla="*/ 24 w 75"/>
                <a:gd name="T97" fmla="*/ 67 h 71"/>
                <a:gd name="T98" fmla="*/ 24 w 75"/>
                <a:gd name="T99" fmla="*/ 71 h 71"/>
                <a:gd name="T100" fmla="*/ 0 w 75"/>
                <a:gd name="T101" fmla="*/ 71 h 71"/>
                <a:gd name="T102" fmla="*/ 0 w 75"/>
                <a:gd name="T103" fmla="*/ 67 h 71"/>
                <a:gd name="T104" fmla="*/ 4 w 75"/>
                <a:gd name="T105" fmla="*/ 67 h 71"/>
                <a:gd name="T106" fmla="*/ 8 w 75"/>
                <a:gd name="T107" fmla="*/ 63 h 71"/>
                <a:gd name="T108" fmla="*/ 8 w 75"/>
                <a:gd name="T109" fmla="*/ 59 h 71"/>
                <a:gd name="T110" fmla="*/ 16 w 75"/>
                <a:gd name="T111" fmla="*/ 51 h 71"/>
                <a:gd name="T112" fmla="*/ 32 w 75"/>
                <a:gd name="T113" fmla="*/ 35 h 71"/>
                <a:gd name="T114" fmla="*/ 16 w 75"/>
                <a:gd name="T115" fmla="*/ 12 h 71"/>
                <a:gd name="T116" fmla="*/ 8 w 75"/>
                <a:gd name="T117" fmla="*/ 8 h 71"/>
                <a:gd name="T118" fmla="*/ 8 w 75"/>
                <a:gd name="T119" fmla="*/ 4 h 71"/>
                <a:gd name="T120" fmla="*/ 4 w 75"/>
                <a:gd name="T121" fmla="*/ 0 h 71"/>
                <a:gd name="T122" fmla="*/ 0 w 75"/>
                <a:gd name="T123" fmla="*/ 0 h 71"/>
                <a:gd name="T124" fmla="*/ 0 w 75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71"/>
                <a:gd name="T191" fmla="*/ 75 w 75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71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4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8"/>
                  </a:lnTo>
                  <a:lnTo>
                    <a:pt x="51" y="16"/>
                  </a:lnTo>
                  <a:lnTo>
                    <a:pt x="40" y="27"/>
                  </a:lnTo>
                  <a:lnTo>
                    <a:pt x="59" y="51"/>
                  </a:lnTo>
                  <a:lnTo>
                    <a:pt x="63" y="59"/>
                  </a:lnTo>
                  <a:lnTo>
                    <a:pt x="67" y="63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2" y="39"/>
                  </a:lnTo>
                  <a:lnTo>
                    <a:pt x="20" y="55"/>
                  </a:lnTo>
                  <a:lnTo>
                    <a:pt x="16" y="59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16" y="51"/>
                  </a:lnTo>
                  <a:lnTo>
                    <a:pt x="32" y="35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8" name="Freeform 64"/>
            <p:cNvSpPr>
              <a:spLocks/>
            </p:cNvSpPr>
            <p:nvPr/>
          </p:nvSpPr>
          <p:spPr bwMode="auto">
            <a:xfrm>
              <a:off x="4013" y="2108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3 w 113"/>
                <a:gd name="T3" fmla="*/ 0 h 106"/>
                <a:gd name="T4" fmla="*/ 90 w 113"/>
                <a:gd name="T5" fmla="*/ 78 h 106"/>
                <a:gd name="T6" fmla="*/ 90 w 113"/>
                <a:gd name="T7" fmla="*/ 19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4 h 106"/>
                <a:gd name="T14" fmla="*/ 78 w 113"/>
                <a:gd name="T15" fmla="*/ 0 h 106"/>
                <a:gd name="T16" fmla="*/ 74 w 113"/>
                <a:gd name="T17" fmla="*/ 0 h 106"/>
                <a:gd name="T18" fmla="*/ 74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10 w 113"/>
                <a:gd name="T25" fmla="*/ 0 h 106"/>
                <a:gd name="T26" fmla="*/ 102 w 113"/>
                <a:gd name="T27" fmla="*/ 4 h 106"/>
                <a:gd name="T28" fmla="*/ 98 w 113"/>
                <a:gd name="T29" fmla="*/ 8 h 106"/>
                <a:gd name="T30" fmla="*/ 98 w 113"/>
                <a:gd name="T31" fmla="*/ 11 h 106"/>
                <a:gd name="T32" fmla="*/ 98 w 113"/>
                <a:gd name="T33" fmla="*/ 19 h 106"/>
                <a:gd name="T34" fmla="*/ 98 w 113"/>
                <a:gd name="T35" fmla="*/ 106 h 106"/>
                <a:gd name="T36" fmla="*/ 94 w 113"/>
                <a:gd name="T37" fmla="*/ 106 h 106"/>
                <a:gd name="T38" fmla="*/ 23 w 113"/>
                <a:gd name="T39" fmla="*/ 23 h 106"/>
                <a:gd name="T40" fmla="*/ 23 w 113"/>
                <a:gd name="T41" fmla="*/ 86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5 w 113"/>
                <a:gd name="T49" fmla="*/ 102 h 106"/>
                <a:gd name="T50" fmla="*/ 39 w 113"/>
                <a:gd name="T51" fmla="*/ 102 h 106"/>
                <a:gd name="T52" fmla="*/ 39 w 113"/>
                <a:gd name="T53" fmla="*/ 106 h 106"/>
                <a:gd name="T54" fmla="*/ 4 w 113"/>
                <a:gd name="T55" fmla="*/ 106 h 106"/>
                <a:gd name="T56" fmla="*/ 4 w 113"/>
                <a:gd name="T57" fmla="*/ 102 h 106"/>
                <a:gd name="T58" fmla="*/ 8 w 113"/>
                <a:gd name="T59" fmla="*/ 102 h 106"/>
                <a:gd name="T60" fmla="*/ 11 w 113"/>
                <a:gd name="T61" fmla="*/ 102 h 106"/>
                <a:gd name="T62" fmla="*/ 15 w 113"/>
                <a:gd name="T63" fmla="*/ 98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5 h 106"/>
                <a:gd name="T70" fmla="*/ 15 w 113"/>
                <a:gd name="T71" fmla="*/ 11 h 106"/>
                <a:gd name="T72" fmla="*/ 11 w 113"/>
                <a:gd name="T73" fmla="*/ 8 h 106"/>
                <a:gd name="T74" fmla="*/ 8 w 113"/>
                <a:gd name="T75" fmla="*/ 4 h 106"/>
                <a:gd name="T76" fmla="*/ 4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3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3"/>
                  </a:lnTo>
                  <a:lnTo>
                    <a:pt x="23" y="86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9" name="Freeform 65"/>
            <p:cNvSpPr>
              <a:spLocks noEditPoints="1"/>
            </p:cNvSpPr>
            <p:nvPr/>
          </p:nvSpPr>
          <p:spPr bwMode="auto">
            <a:xfrm>
              <a:off x="4126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2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79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0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59 w 83"/>
                <a:gd name="T95" fmla="*/ 15 h 106"/>
                <a:gd name="T96" fmla="*/ 59 w 83"/>
                <a:gd name="T97" fmla="*/ 11 h 106"/>
                <a:gd name="T98" fmla="*/ 51 w 83"/>
                <a:gd name="T99" fmla="*/ 8 h 106"/>
                <a:gd name="T100" fmla="*/ 48 w 83"/>
                <a:gd name="T101" fmla="*/ 4 h 106"/>
                <a:gd name="T102" fmla="*/ 40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0" name="Freeform 66"/>
            <p:cNvSpPr>
              <a:spLocks/>
            </p:cNvSpPr>
            <p:nvPr/>
          </p:nvSpPr>
          <p:spPr bwMode="auto">
            <a:xfrm>
              <a:off x="4381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9 w 110"/>
                <a:gd name="T9" fmla="*/ 11 h 106"/>
                <a:gd name="T10" fmla="*/ 95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4 w 110"/>
                <a:gd name="T33" fmla="*/ 0 h 106"/>
                <a:gd name="T34" fmla="*/ 44 w 110"/>
                <a:gd name="T35" fmla="*/ 0 h 106"/>
                <a:gd name="T36" fmla="*/ 36 w 110"/>
                <a:gd name="T37" fmla="*/ 4 h 106"/>
                <a:gd name="T38" fmla="*/ 36 w 110"/>
                <a:gd name="T39" fmla="*/ 4 h 106"/>
                <a:gd name="T40" fmla="*/ 32 w 110"/>
                <a:gd name="T41" fmla="*/ 8 h 106"/>
                <a:gd name="T42" fmla="*/ 32 w 110"/>
                <a:gd name="T43" fmla="*/ 8 h 106"/>
                <a:gd name="T44" fmla="*/ 32 w 110"/>
                <a:gd name="T45" fmla="*/ 11 h 106"/>
                <a:gd name="T46" fmla="*/ 36 w 110"/>
                <a:gd name="T47" fmla="*/ 19 h 106"/>
                <a:gd name="T48" fmla="*/ 63 w 110"/>
                <a:gd name="T49" fmla="*/ 82 h 106"/>
                <a:gd name="T50" fmla="*/ 87 w 110"/>
                <a:gd name="T51" fmla="*/ 19 h 106"/>
                <a:gd name="T52" fmla="*/ 91 w 110"/>
                <a:gd name="T53" fmla="*/ 15 h 106"/>
                <a:gd name="T54" fmla="*/ 91 w 110"/>
                <a:gd name="T55" fmla="*/ 8 h 106"/>
                <a:gd name="T56" fmla="*/ 91 w 110"/>
                <a:gd name="T57" fmla="*/ 8 h 106"/>
                <a:gd name="T58" fmla="*/ 87 w 110"/>
                <a:gd name="T59" fmla="*/ 4 h 106"/>
                <a:gd name="T60" fmla="*/ 83 w 110"/>
                <a:gd name="T61" fmla="*/ 4 h 106"/>
                <a:gd name="T62" fmla="*/ 79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9" y="11"/>
                  </a:lnTo>
                  <a:lnTo>
                    <a:pt x="95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63" y="82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1" name="Freeform 67"/>
            <p:cNvSpPr>
              <a:spLocks noEditPoints="1"/>
            </p:cNvSpPr>
            <p:nvPr/>
          </p:nvSpPr>
          <p:spPr bwMode="auto">
            <a:xfrm>
              <a:off x="4495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9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6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2 w 79"/>
                <a:gd name="T77" fmla="*/ 51 h 106"/>
                <a:gd name="T78" fmla="*/ 36 w 79"/>
                <a:gd name="T79" fmla="*/ 51 h 106"/>
                <a:gd name="T80" fmla="*/ 39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39 w 79"/>
                <a:gd name="T103" fmla="*/ 4 h 106"/>
                <a:gd name="T104" fmla="*/ 36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6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2" y="51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2" name="Freeform 68"/>
            <p:cNvSpPr>
              <a:spLocks noEditPoints="1"/>
            </p:cNvSpPr>
            <p:nvPr/>
          </p:nvSpPr>
          <p:spPr bwMode="auto">
            <a:xfrm>
              <a:off x="2612" y="2484"/>
              <a:ext cx="106" cy="102"/>
            </a:xfrm>
            <a:custGeom>
              <a:avLst/>
              <a:gdLst>
                <a:gd name="T0" fmla="*/ 0 w 106"/>
                <a:gd name="T1" fmla="*/ 102 h 102"/>
                <a:gd name="T2" fmla="*/ 0 w 106"/>
                <a:gd name="T3" fmla="*/ 102 h 102"/>
                <a:gd name="T4" fmla="*/ 4 w 106"/>
                <a:gd name="T5" fmla="*/ 102 h 102"/>
                <a:gd name="T6" fmla="*/ 12 w 106"/>
                <a:gd name="T7" fmla="*/ 102 h 102"/>
                <a:gd name="T8" fmla="*/ 16 w 106"/>
                <a:gd name="T9" fmla="*/ 98 h 102"/>
                <a:gd name="T10" fmla="*/ 16 w 106"/>
                <a:gd name="T11" fmla="*/ 94 h 102"/>
                <a:gd name="T12" fmla="*/ 16 w 106"/>
                <a:gd name="T13" fmla="*/ 87 h 102"/>
                <a:gd name="T14" fmla="*/ 16 w 106"/>
                <a:gd name="T15" fmla="*/ 16 h 102"/>
                <a:gd name="T16" fmla="*/ 16 w 106"/>
                <a:gd name="T17" fmla="*/ 8 h 102"/>
                <a:gd name="T18" fmla="*/ 16 w 106"/>
                <a:gd name="T19" fmla="*/ 4 h 102"/>
                <a:gd name="T20" fmla="*/ 12 w 106"/>
                <a:gd name="T21" fmla="*/ 0 h 102"/>
                <a:gd name="T22" fmla="*/ 4 w 106"/>
                <a:gd name="T23" fmla="*/ 0 h 102"/>
                <a:gd name="T24" fmla="*/ 0 w 106"/>
                <a:gd name="T25" fmla="*/ 0 h 102"/>
                <a:gd name="T26" fmla="*/ 0 w 106"/>
                <a:gd name="T27" fmla="*/ 0 h 102"/>
                <a:gd name="T28" fmla="*/ 43 w 106"/>
                <a:gd name="T29" fmla="*/ 0 h 102"/>
                <a:gd name="T30" fmla="*/ 59 w 106"/>
                <a:gd name="T31" fmla="*/ 0 h 102"/>
                <a:gd name="T32" fmla="*/ 71 w 106"/>
                <a:gd name="T33" fmla="*/ 0 h 102"/>
                <a:gd name="T34" fmla="*/ 79 w 106"/>
                <a:gd name="T35" fmla="*/ 4 h 102"/>
                <a:gd name="T36" fmla="*/ 90 w 106"/>
                <a:gd name="T37" fmla="*/ 12 h 102"/>
                <a:gd name="T38" fmla="*/ 98 w 106"/>
                <a:gd name="T39" fmla="*/ 20 h 102"/>
                <a:gd name="T40" fmla="*/ 106 w 106"/>
                <a:gd name="T41" fmla="*/ 36 h 102"/>
                <a:gd name="T42" fmla="*/ 106 w 106"/>
                <a:gd name="T43" fmla="*/ 51 h 102"/>
                <a:gd name="T44" fmla="*/ 106 w 106"/>
                <a:gd name="T45" fmla="*/ 63 h 102"/>
                <a:gd name="T46" fmla="*/ 102 w 106"/>
                <a:gd name="T47" fmla="*/ 75 h 102"/>
                <a:gd name="T48" fmla="*/ 94 w 106"/>
                <a:gd name="T49" fmla="*/ 87 h 102"/>
                <a:gd name="T50" fmla="*/ 83 w 106"/>
                <a:gd name="T51" fmla="*/ 94 h 102"/>
                <a:gd name="T52" fmla="*/ 67 w 106"/>
                <a:gd name="T53" fmla="*/ 102 h 102"/>
                <a:gd name="T54" fmla="*/ 47 w 106"/>
                <a:gd name="T55" fmla="*/ 102 h 102"/>
                <a:gd name="T56" fmla="*/ 0 w 106"/>
                <a:gd name="T57" fmla="*/ 102 h 102"/>
                <a:gd name="T58" fmla="*/ 32 w 106"/>
                <a:gd name="T59" fmla="*/ 94 h 102"/>
                <a:gd name="T60" fmla="*/ 39 w 106"/>
                <a:gd name="T61" fmla="*/ 98 h 102"/>
                <a:gd name="T62" fmla="*/ 47 w 106"/>
                <a:gd name="T63" fmla="*/ 98 h 102"/>
                <a:gd name="T64" fmla="*/ 59 w 106"/>
                <a:gd name="T65" fmla="*/ 98 h 102"/>
                <a:gd name="T66" fmla="*/ 67 w 106"/>
                <a:gd name="T67" fmla="*/ 94 h 102"/>
                <a:gd name="T68" fmla="*/ 79 w 106"/>
                <a:gd name="T69" fmla="*/ 87 h 102"/>
                <a:gd name="T70" fmla="*/ 83 w 106"/>
                <a:gd name="T71" fmla="*/ 75 h 102"/>
                <a:gd name="T72" fmla="*/ 87 w 106"/>
                <a:gd name="T73" fmla="*/ 63 h 102"/>
                <a:gd name="T74" fmla="*/ 90 w 106"/>
                <a:gd name="T75" fmla="*/ 51 h 102"/>
                <a:gd name="T76" fmla="*/ 87 w 106"/>
                <a:gd name="T77" fmla="*/ 36 h 102"/>
                <a:gd name="T78" fmla="*/ 83 w 106"/>
                <a:gd name="T79" fmla="*/ 24 h 102"/>
                <a:gd name="T80" fmla="*/ 79 w 106"/>
                <a:gd name="T81" fmla="*/ 16 h 102"/>
                <a:gd name="T82" fmla="*/ 67 w 106"/>
                <a:gd name="T83" fmla="*/ 8 h 102"/>
                <a:gd name="T84" fmla="*/ 59 w 106"/>
                <a:gd name="T85" fmla="*/ 4 h 102"/>
                <a:gd name="T86" fmla="*/ 47 w 106"/>
                <a:gd name="T87" fmla="*/ 4 h 102"/>
                <a:gd name="T88" fmla="*/ 39 w 106"/>
                <a:gd name="T89" fmla="*/ 4 h 102"/>
                <a:gd name="T90" fmla="*/ 32 w 106"/>
                <a:gd name="T91" fmla="*/ 4 h 102"/>
                <a:gd name="T92" fmla="*/ 32 w 106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02"/>
                <a:gd name="T143" fmla="*/ 106 w 106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4"/>
                  </a:lnTo>
                  <a:lnTo>
                    <a:pt x="90" y="12"/>
                  </a:lnTo>
                  <a:lnTo>
                    <a:pt x="98" y="20"/>
                  </a:lnTo>
                  <a:lnTo>
                    <a:pt x="106" y="36"/>
                  </a:lnTo>
                  <a:lnTo>
                    <a:pt x="106" y="51"/>
                  </a:lnTo>
                  <a:lnTo>
                    <a:pt x="106" y="63"/>
                  </a:lnTo>
                  <a:lnTo>
                    <a:pt x="102" y="75"/>
                  </a:lnTo>
                  <a:lnTo>
                    <a:pt x="94" y="87"/>
                  </a:lnTo>
                  <a:lnTo>
                    <a:pt x="83" y="94"/>
                  </a:lnTo>
                  <a:lnTo>
                    <a:pt x="67" y="102"/>
                  </a:lnTo>
                  <a:lnTo>
                    <a:pt x="47" y="102"/>
                  </a:lnTo>
                  <a:lnTo>
                    <a:pt x="0" y="102"/>
                  </a:lnTo>
                  <a:close/>
                  <a:moveTo>
                    <a:pt x="32" y="94"/>
                  </a:moveTo>
                  <a:lnTo>
                    <a:pt x="39" y="98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4"/>
                  </a:lnTo>
                  <a:lnTo>
                    <a:pt x="79" y="87"/>
                  </a:lnTo>
                  <a:lnTo>
                    <a:pt x="83" y="75"/>
                  </a:lnTo>
                  <a:lnTo>
                    <a:pt x="87" y="63"/>
                  </a:lnTo>
                  <a:lnTo>
                    <a:pt x="90" y="51"/>
                  </a:lnTo>
                  <a:lnTo>
                    <a:pt x="87" y="36"/>
                  </a:lnTo>
                  <a:lnTo>
                    <a:pt x="83" y="24"/>
                  </a:lnTo>
                  <a:lnTo>
                    <a:pt x="79" y="16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3" name="Freeform 69"/>
            <p:cNvSpPr>
              <a:spLocks noEditPoints="1"/>
            </p:cNvSpPr>
            <p:nvPr/>
          </p:nvSpPr>
          <p:spPr bwMode="auto">
            <a:xfrm>
              <a:off x="2730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2 w 59"/>
                <a:gd name="T3" fmla="*/ 39 h 74"/>
                <a:gd name="T4" fmla="*/ 20 w 59"/>
                <a:gd name="T5" fmla="*/ 51 h 74"/>
                <a:gd name="T6" fmla="*/ 27 w 59"/>
                <a:gd name="T7" fmla="*/ 58 h 74"/>
                <a:gd name="T8" fmla="*/ 35 w 59"/>
                <a:gd name="T9" fmla="*/ 58 h 74"/>
                <a:gd name="T10" fmla="*/ 43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3 w 59"/>
                <a:gd name="T25" fmla="*/ 70 h 74"/>
                <a:gd name="T26" fmla="*/ 31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1 w 59"/>
                <a:gd name="T45" fmla="*/ 0 h 74"/>
                <a:gd name="T46" fmla="*/ 43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3 w 59"/>
                <a:gd name="T59" fmla="*/ 23 h 74"/>
                <a:gd name="T60" fmla="*/ 43 w 59"/>
                <a:gd name="T61" fmla="*/ 15 h 74"/>
                <a:gd name="T62" fmla="*/ 43 w 59"/>
                <a:gd name="T63" fmla="*/ 11 h 74"/>
                <a:gd name="T64" fmla="*/ 39 w 59"/>
                <a:gd name="T65" fmla="*/ 7 h 74"/>
                <a:gd name="T66" fmla="*/ 35 w 59"/>
                <a:gd name="T67" fmla="*/ 7 h 74"/>
                <a:gd name="T68" fmla="*/ 31 w 59"/>
                <a:gd name="T69" fmla="*/ 4 h 74"/>
                <a:gd name="T70" fmla="*/ 27 w 59"/>
                <a:gd name="T71" fmla="*/ 4 h 74"/>
                <a:gd name="T72" fmla="*/ 23 w 59"/>
                <a:gd name="T73" fmla="*/ 4 h 74"/>
                <a:gd name="T74" fmla="*/ 16 w 59"/>
                <a:gd name="T75" fmla="*/ 7 h 74"/>
                <a:gd name="T76" fmla="*/ 12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2" y="39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1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3" y="23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7"/>
                  </a:lnTo>
                  <a:lnTo>
                    <a:pt x="12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4" name="Freeform 70"/>
            <p:cNvSpPr>
              <a:spLocks/>
            </p:cNvSpPr>
            <p:nvPr/>
          </p:nvSpPr>
          <p:spPr bwMode="auto">
            <a:xfrm>
              <a:off x="2797" y="2492"/>
              <a:ext cx="43" cy="98"/>
            </a:xfrm>
            <a:custGeom>
              <a:avLst/>
              <a:gdLst>
                <a:gd name="T0" fmla="*/ 23 w 43"/>
                <a:gd name="T1" fmla="*/ 0 h 98"/>
                <a:gd name="T2" fmla="*/ 23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3 w 43"/>
                <a:gd name="T9" fmla="*/ 31 h 98"/>
                <a:gd name="T10" fmla="*/ 23 w 43"/>
                <a:gd name="T11" fmla="*/ 75 h 98"/>
                <a:gd name="T12" fmla="*/ 23 w 43"/>
                <a:gd name="T13" fmla="*/ 82 h 98"/>
                <a:gd name="T14" fmla="*/ 27 w 43"/>
                <a:gd name="T15" fmla="*/ 86 h 98"/>
                <a:gd name="T16" fmla="*/ 27 w 43"/>
                <a:gd name="T17" fmla="*/ 86 h 98"/>
                <a:gd name="T18" fmla="*/ 31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1 w 43"/>
                <a:gd name="T35" fmla="*/ 94 h 98"/>
                <a:gd name="T36" fmla="*/ 23 w 43"/>
                <a:gd name="T37" fmla="*/ 98 h 98"/>
                <a:gd name="T38" fmla="*/ 19 w 43"/>
                <a:gd name="T39" fmla="*/ 94 h 98"/>
                <a:gd name="T40" fmla="*/ 15 w 43"/>
                <a:gd name="T41" fmla="*/ 94 h 98"/>
                <a:gd name="T42" fmla="*/ 15 w 43"/>
                <a:gd name="T43" fmla="*/ 90 h 98"/>
                <a:gd name="T44" fmla="*/ 11 w 43"/>
                <a:gd name="T45" fmla="*/ 90 h 98"/>
                <a:gd name="T46" fmla="*/ 11 w 43"/>
                <a:gd name="T47" fmla="*/ 82 h 98"/>
                <a:gd name="T48" fmla="*/ 11 w 43"/>
                <a:gd name="T49" fmla="*/ 79 h 98"/>
                <a:gd name="T50" fmla="*/ 11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7 w 43"/>
                <a:gd name="T59" fmla="*/ 24 h 98"/>
                <a:gd name="T60" fmla="*/ 11 w 43"/>
                <a:gd name="T61" fmla="*/ 16 h 98"/>
                <a:gd name="T62" fmla="*/ 15 w 43"/>
                <a:gd name="T63" fmla="*/ 12 h 98"/>
                <a:gd name="T64" fmla="*/ 19 w 43"/>
                <a:gd name="T65" fmla="*/ 8 h 98"/>
                <a:gd name="T66" fmla="*/ 23 w 43"/>
                <a:gd name="T67" fmla="*/ 0 h 98"/>
                <a:gd name="T68" fmla="*/ 23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3" y="0"/>
                  </a:moveTo>
                  <a:lnTo>
                    <a:pt x="23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3" y="31"/>
                  </a:lnTo>
                  <a:lnTo>
                    <a:pt x="23" y="75"/>
                  </a:lnTo>
                  <a:lnTo>
                    <a:pt x="23" y="82"/>
                  </a:lnTo>
                  <a:lnTo>
                    <a:pt x="27" y="86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5" name="Freeform 71"/>
            <p:cNvSpPr>
              <a:spLocks/>
            </p:cNvSpPr>
            <p:nvPr/>
          </p:nvSpPr>
          <p:spPr bwMode="auto">
            <a:xfrm>
              <a:off x="3193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5 w 114"/>
                <a:gd name="T61" fmla="*/ 102 h 106"/>
                <a:gd name="T62" fmla="*/ 19 w 114"/>
                <a:gd name="T63" fmla="*/ 98 h 106"/>
                <a:gd name="T64" fmla="*/ 19 w 114"/>
                <a:gd name="T65" fmla="*/ 94 h 106"/>
                <a:gd name="T66" fmla="*/ 19 w 114"/>
                <a:gd name="T67" fmla="*/ 87 h 106"/>
                <a:gd name="T68" fmla="*/ 19 w 114"/>
                <a:gd name="T69" fmla="*/ 12 h 106"/>
                <a:gd name="T70" fmla="*/ 15 w 114"/>
                <a:gd name="T71" fmla="*/ 8 h 106"/>
                <a:gd name="T72" fmla="*/ 12 w 114"/>
                <a:gd name="T73" fmla="*/ 4 h 106"/>
                <a:gd name="T74" fmla="*/ 12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6" name="Freeform 72"/>
            <p:cNvSpPr>
              <a:spLocks noEditPoints="1"/>
            </p:cNvSpPr>
            <p:nvPr/>
          </p:nvSpPr>
          <p:spPr bwMode="auto">
            <a:xfrm>
              <a:off x="3310" y="2516"/>
              <a:ext cx="67" cy="74"/>
            </a:xfrm>
            <a:custGeom>
              <a:avLst/>
              <a:gdLst>
                <a:gd name="T0" fmla="*/ 36 w 67"/>
                <a:gd name="T1" fmla="*/ 0 h 74"/>
                <a:gd name="T2" fmla="*/ 44 w 67"/>
                <a:gd name="T3" fmla="*/ 0 h 74"/>
                <a:gd name="T4" fmla="*/ 55 w 67"/>
                <a:gd name="T5" fmla="*/ 4 h 74"/>
                <a:gd name="T6" fmla="*/ 59 w 67"/>
                <a:gd name="T7" fmla="*/ 11 h 74"/>
                <a:gd name="T8" fmla="*/ 67 w 67"/>
                <a:gd name="T9" fmla="*/ 23 h 74"/>
                <a:gd name="T10" fmla="*/ 67 w 67"/>
                <a:gd name="T11" fmla="*/ 35 h 74"/>
                <a:gd name="T12" fmla="*/ 67 w 67"/>
                <a:gd name="T13" fmla="*/ 43 h 74"/>
                <a:gd name="T14" fmla="*/ 63 w 67"/>
                <a:gd name="T15" fmla="*/ 55 h 74"/>
                <a:gd name="T16" fmla="*/ 59 w 67"/>
                <a:gd name="T17" fmla="*/ 62 h 74"/>
                <a:gd name="T18" fmla="*/ 51 w 67"/>
                <a:gd name="T19" fmla="*/ 66 h 74"/>
                <a:gd name="T20" fmla="*/ 44 w 67"/>
                <a:gd name="T21" fmla="*/ 70 h 74"/>
                <a:gd name="T22" fmla="*/ 36 w 67"/>
                <a:gd name="T23" fmla="*/ 74 h 74"/>
                <a:gd name="T24" fmla="*/ 24 w 67"/>
                <a:gd name="T25" fmla="*/ 70 h 74"/>
                <a:gd name="T26" fmla="*/ 16 w 67"/>
                <a:gd name="T27" fmla="*/ 66 h 74"/>
                <a:gd name="T28" fmla="*/ 8 w 67"/>
                <a:gd name="T29" fmla="*/ 58 h 74"/>
                <a:gd name="T30" fmla="*/ 4 w 67"/>
                <a:gd name="T31" fmla="*/ 51 h 74"/>
                <a:gd name="T32" fmla="*/ 0 w 67"/>
                <a:gd name="T33" fmla="*/ 35 h 74"/>
                <a:gd name="T34" fmla="*/ 4 w 67"/>
                <a:gd name="T35" fmla="*/ 27 h 74"/>
                <a:gd name="T36" fmla="*/ 8 w 67"/>
                <a:gd name="T37" fmla="*/ 19 h 74"/>
                <a:gd name="T38" fmla="*/ 12 w 67"/>
                <a:gd name="T39" fmla="*/ 7 h 74"/>
                <a:gd name="T40" fmla="*/ 20 w 67"/>
                <a:gd name="T41" fmla="*/ 4 h 74"/>
                <a:gd name="T42" fmla="*/ 28 w 67"/>
                <a:gd name="T43" fmla="*/ 0 h 74"/>
                <a:gd name="T44" fmla="*/ 36 w 67"/>
                <a:gd name="T45" fmla="*/ 0 h 74"/>
                <a:gd name="T46" fmla="*/ 32 w 67"/>
                <a:gd name="T47" fmla="*/ 4 h 74"/>
                <a:gd name="T48" fmla="*/ 28 w 67"/>
                <a:gd name="T49" fmla="*/ 4 h 74"/>
                <a:gd name="T50" fmla="*/ 24 w 67"/>
                <a:gd name="T51" fmla="*/ 7 h 74"/>
                <a:gd name="T52" fmla="*/ 20 w 67"/>
                <a:gd name="T53" fmla="*/ 11 h 74"/>
                <a:gd name="T54" fmla="*/ 16 w 67"/>
                <a:gd name="T55" fmla="*/ 15 h 74"/>
                <a:gd name="T56" fmla="*/ 16 w 67"/>
                <a:gd name="T57" fmla="*/ 23 h 74"/>
                <a:gd name="T58" fmla="*/ 16 w 67"/>
                <a:gd name="T59" fmla="*/ 31 h 74"/>
                <a:gd name="T60" fmla="*/ 16 w 67"/>
                <a:gd name="T61" fmla="*/ 43 h 74"/>
                <a:gd name="T62" fmla="*/ 20 w 67"/>
                <a:gd name="T63" fmla="*/ 58 h 74"/>
                <a:gd name="T64" fmla="*/ 28 w 67"/>
                <a:gd name="T65" fmla="*/ 66 h 74"/>
                <a:gd name="T66" fmla="*/ 40 w 67"/>
                <a:gd name="T67" fmla="*/ 66 h 74"/>
                <a:gd name="T68" fmla="*/ 44 w 67"/>
                <a:gd name="T69" fmla="*/ 66 h 74"/>
                <a:gd name="T70" fmla="*/ 51 w 67"/>
                <a:gd name="T71" fmla="*/ 62 h 74"/>
                <a:gd name="T72" fmla="*/ 55 w 67"/>
                <a:gd name="T73" fmla="*/ 55 h 74"/>
                <a:gd name="T74" fmla="*/ 55 w 67"/>
                <a:gd name="T75" fmla="*/ 39 h 74"/>
                <a:gd name="T76" fmla="*/ 55 w 67"/>
                <a:gd name="T77" fmla="*/ 31 h 74"/>
                <a:gd name="T78" fmla="*/ 51 w 67"/>
                <a:gd name="T79" fmla="*/ 19 h 74"/>
                <a:gd name="T80" fmla="*/ 48 w 67"/>
                <a:gd name="T81" fmla="*/ 11 h 74"/>
                <a:gd name="T82" fmla="*/ 40 w 67"/>
                <a:gd name="T83" fmla="*/ 7 h 74"/>
                <a:gd name="T84" fmla="*/ 32 w 67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4"/>
                <a:gd name="T131" fmla="*/ 67 w 6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4">
                  <a:moveTo>
                    <a:pt x="36" y="0"/>
                  </a:moveTo>
                  <a:lnTo>
                    <a:pt x="44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6" y="74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8" y="11"/>
                  </a:lnTo>
                  <a:lnTo>
                    <a:pt x="40" y="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7" name="Freeform 73"/>
            <p:cNvSpPr>
              <a:spLocks/>
            </p:cNvSpPr>
            <p:nvPr/>
          </p:nvSpPr>
          <p:spPr bwMode="auto">
            <a:xfrm>
              <a:off x="3389" y="2516"/>
              <a:ext cx="118" cy="70"/>
            </a:xfrm>
            <a:custGeom>
              <a:avLst/>
              <a:gdLst>
                <a:gd name="T0" fmla="*/ 27 w 118"/>
                <a:gd name="T1" fmla="*/ 7 h 70"/>
                <a:gd name="T2" fmla="*/ 35 w 118"/>
                <a:gd name="T3" fmla="*/ 4 h 70"/>
                <a:gd name="T4" fmla="*/ 43 w 118"/>
                <a:gd name="T5" fmla="*/ 0 h 70"/>
                <a:gd name="T6" fmla="*/ 51 w 118"/>
                <a:gd name="T7" fmla="*/ 0 h 70"/>
                <a:gd name="T8" fmla="*/ 63 w 118"/>
                <a:gd name="T9" fmla="*/ 7 h 70"/>
                <a:gd name="T10" fmla="*/ 71 w 118"/>
                <a:gd name="T11" fmla="*/ 7 h 70"/>
                <a:gd name="T12" fmla="*/ 82 w 118"/>
                <a:gd name="T13" fmla="*/ 0 h 70"/>
                <a:gd name="T14" fmla="*/ 94 w 118"/>
                <a:gd name="T15" fmla="*/ 0 h 70"/>
                <a:gd name="T16" fmla="*/ 102 w 118"/>
                <a:gd name="T17" fmla="*/ 7 h 70"/>
                <a:gd name="T18" fmla="*/ 106 w 118"/>
                <a:gd name="T19" fmla="*/ 15 h 70"/>
                <a:gd name="T20" fmla="*/ 106 w 118"/>
                <a:gd name="T21" fmla="*/ 55 h 70"/>
                <a:gd name="T22" fmla="*/ 106 w 118"/>
                <a:gd name="T23" fmla="*/ 66 h 70"/>
                <a:gd name="T24" fmla="*/ 110 w 118"/>
                <a:gd name="T25" fmla="*/ 66 h 70"/>
                <a:gd name="T26" fmla="*/ 118 w 118"/>
                <a:gd name="T27" fmla="*/ 70 h 70"/>
                <a:gd name="T28" fmla="*/ 82 w 118"/>
                <a:gd name="T29" fmla="*/ 70 h 70"/>
                <a:gd name="T30" fmla="*/ 86 w 118"/>
                <a:gd name="T31" fmla="*/ 70 h 70"/>
                <a:gd name="T32" fmla="*/ 90 w 118"/>
                <a:gd name="T33" fmla="*/ 66 h 70"/>
                <a:gd name="T34" fmla="*/ 94 w 118"/>
                <a:gd name="T35" fmla="*/ 62 h 70"/>
                <a:gd name="T36" fmla="*/ 94 w 118"/>
                <a:gd name="T37" fmla="*/ 55 h 70"/>
                <a:gd name="T38" fmla="*/ 94 w 118"/>
                <a:gd name="T39" fmla="*/ 19 h 70"/>
                <a:gd name="T40" fmla="*/ 86 w 118"/>
                <a:gd name="T41" fmla="*/ 11 h 70"/>
                <a:gd name="T42" fmla="*/ 78 w 118"/>
                <a:gd name="T43" fmla="*/ 7 h 70"/>
                <a:gd name="T44" fmla="*/ 71 w 118"/>
                <a:gd name="T45" fmla="*/ 15 h 70"/>
                <a:gd name="T46" fmla="*/ 63 w 118"/>
                <a:gd name="T47" fmla="*/ 19 h 70"/>
                <a:gd name="T48" fmla="*/ 63 w 118"/>
                <a:gd name="T49" fmla="*/ 55 h 70"/>
                <a:gd name="T50" fmla="*/ 63 w 118"/>
                <a:gd name="T51" fmla="*/ 66 h 70"/>
                <a:gd name="T52" fmla="*/ 67 w 118"/>
                <a:gd name="T53" fmla="*/ 66 h 70"/>
                <a:gd name="T54" fmla="*/ 74 w 118"/>
                <a:gd name="T55" fmla="*/ 70 h 70"/>
                <a:gd name="T56" fmla="*/ 39 w 118"/>
                <a:gd name="T57" fmla="*/ 70 h 70"/>
                <a:gd name="T58" fmla="*/ 43 w 118"/>
                <a:gd name="T59" fmla="*/ 70 h 70"/>
                <a:gd name="T60" fmla="*/ 51 w 118"/>
                <a:gd name="T61" fmla="*/ 66 h 70"/>
                <a:gd name="T62" fmla="*/ 51 w 118"/>
                <a:gd name="T63" fmla="*/ 58 h 70"/>
                <a:gd name="T64" fmla="*/ 51 w 118"/>
                <a:gd name="T65" fmla="*/ 27 h 70"/>
                <a:gd name="T66" fmla="*/ 47 w 118"/>
                <a:gd name="T67" fmla="*/ 15 h 70"/>
                <a:gd name="T68" fmla="*/ 39 w 118"/>
                <a:gd name="T69" fmla="*/ 7 h 70"/>
                <a:gd name="T70" fmla="*/ 31 w 118"/>
                <a:gd name="T71" fmla="*/ 11 h 70"/>
                <a:gd name="T72" fmla="*/ 20 w 118"/>
                <a:gd name="T73" fmla="*/ 19 h 70"/>
                <a:gd name="T74" fmla="*/ 20 w 118"/>
                <a:gd name="T75" fmla="*/ 62 h 70"/>
                <a:gd name="T76" fmla="*/ 23 w 118"/>
                <a:gd name="T77" fmla="*/ 66 h 70"/>
                <a:gd name="T78" fmla="*/ 27 w 118"/>
                <a:gd name="T79" fmla="*/ 70 h 70"/>
                <a:gd name="T80" fmla="*/ 31 w 118"/>
                <a:gd name="T81" fmla="*/ 70 h 70"/>
                <a:gd name="T82" fmla="*/ 0 w 118"/>
                <a:gd name="T83" fmla="*/ 70 h 70"/>
                <a:gd name="T84" fmla="*/ 4 w 118"/>
                <a:gd name="T85" fmla="*/ 66 h 70"/>
                <a:gd name="T86" fmla="*/ 8 w 118"/>
                <a:gd name="T87" fmla="*/ 66 h 70"/>
                <a:gd name="T88" fmla="*/ 8 w 118"/>
                <a:gd name="T89" fmla="*/ 55 h 70"/>
                <a:gd name="T90" fmla="*/ 8 w 118"/>
                <a:gd name="T91" fmla="*/ 19 h 70"/>
                <a:gd name="T92" fmla="*/ 8 w 118"/>
                <a:gd name="T93" fmla="*/ 11 h 70"/>
                <a:gd name="T94" fmla="*/ 4 w 118"/>
                <a:gd name="T95" fmla="*/ 7 h 70"/>
                <a:gd name="T96" fmla="*/ 0 w 118"/>
                <a:gd name="T97" fmla="*/ 7 h 70"/>
                <a:gd name="T98" fmla="*/ 0 w 118"/>
                <a:gd name="T99" fmla="*/ 7 h 70"/>
                <a:gd name="T100" fmla="*/ 20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0" y="15"/>
                  </a:moveTo>
                  <a:lnTo>
                    <a:pt x="27" y="7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3" y="15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6" y="15"/>
                  </a:lnTo>
                  <a:lnTo>
                    <a:pt x="106" y="23"/>
                  </a:lnTo>
                  <a:lnTo>
                    <a:pt x="106" y="55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10" y="66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66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27"/>
                  </a:lnTo>
                  <a:lnTo>
                    <a:pt x="94" y="19"/>
                  </a:lnTo>
                  <a:lnTo>
                    <a:pt x="90" y="15"/>
                  </a:lnTo>
                  <a:lnTo>
                    <a:pt x="86" y="11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55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7" y="66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5"/>
                  </a:lnTo>
                  <a:lnTo>
                    <a:pt x="51" y="27"/>
                  </a:lnTo>
                  <a:lnTo>
                    <a:pt x="51" y="19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23" y="66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8" y="5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8" name="Freeform 74"/>
            <p:cNvSpPr>
              <a:spLocks noEditPoints="1"/>
            </p:cNvSpPr>
            <p:nvPr/>
          </p:nvSpPr>
          <p:spPr bwMode="auto">
            <a:xfrm>
              <a:off x="3911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9" name="Freeform 75"/>
            <p:cNvSpPr>
              <a:spLocks/>
            </p:cNvSpPr>
            <p:nvPr/>
          </p:nvSpPr>
          <p:spPr bwMode="auto">
            <a:xfrm>
              <a:off x="3997" y="2516"/>
              <a:ext cx="51" cy="70"/>
            </a:xfrm>
            <a:custGeom>
              <a:avLst/>
              <a:gdLst>
                <a:gd name="T0" fmla="*/ 24 w 51"/>
                <a:gd name="T1" fmla="*/ 0 h 70"/>
                <a:gd name="T2" fmla="*/ 24 w 51"/>
                <a:gd name="T3" fmla="*/ 15 h 70"/>
                <a:gd name="T4" fmla="*/ 31 w 51"/>
                <a:gd name="T5" fmla="*/ 7 h 70"/>
                <a:gd name="T6" fmla="*/ 35 w 51"/>
                <a:gd name="T7" fmla="*/ 0 h 70"/>
                <a:gd name="T8" fmla="*/ 43 w 51"/>
                <a:gd name="T9" fmla="*/ 0 h 70"/>
                <a:gd name="T10" fmla="*/ 47 w 51"/>
                <a:gd name="T11" fmla="*/ 0 h 70"/>
                <a:gd name="T12" fmla="*/ 51 w 51"/>
                <a:gd name="T13" fmla="*/ 4 h 70"/>
                <a:gd name="T14" fmla="*/ 51 w 51"/>
                <a:gd name="T15" fmla="*/ 4 h 70"/>
                <a:gd name="T16" fmla="*/ 51 w 51"/>
                <a:gd name="T17" fmla="*/ 7 h 70"/>
                <a:gd name="T18" fmla="*/ 51 w 51"/>
                <a:gd name="T19" fmla="*/ 11 h 70"/>
                <a:gd name="T20" fmla="*/ 51 w 51"/>
                <a:gd name="T21" fmla="*/ 15 h 70"/>
                <a:gd name="T22" fmla="*/ 47 w 51"/>
                <a:gd name="T23" fmla="*/ 15 h 70"/>
                <a:gd name="T24" fmla="*/ 47 w 51"/>
                <a:gd name="T25" fmla="*/ 15 h 70"/>
                <a:gd name="T26" fmla="*/ 43 w 51"/>
                <a:gd name="T27" fmla="*/ 15 h 70"/>
                <a:gd name="T28" fmla="*/ 39 w 51"/>
                <a:gd name="T29" fmla="*/ 15 h 70"/>
                <a:gd name="T30" fmla="*/ 35 w 51"/>
                <a:gd name="T31" fmla="*/ 11 h 70"/>
                <a:gd name="T32" fmla="*/ 35 w 51"/>
                <a:gd name="T33" fmla="*/ 11 h 70"/>
                <a:gd name="T34" fmla="*/ 31 w 51"/>
                <a:gd name="T35" fmla="*/ 11 h 70"/>
                <a:gd name="T36" fmla="*/ 31 w 51"/>
                <a:gd name="T37" fmla="*/ 11 h 70"/>
                <a:gd name="T38" fmla="*/ 27 w 51"/>
                <a:gd name="T39" fmla="*/ 15 h 70"/>
                <a:gd name="T40" fmla="*/ 24 w 51"/>
                <a:gd name="T41" fmla="*/ 23 h 70"/>
                <a:gd name="T42" fmla="*/ 24 w 51"/>
                <a:gd name="T43" fmla="*/ 55 h 70"/>
                <a:gd name="T44" fmla="*/ 24 w 51"/>
                <a:gd name="T45" fmla="*/ 58 h 70"/>
                <a:gd name="T46" fmla="*/ 27 w 51"/>
                <a:gd name="T47" fmla="*/ 62 h 70"/>
                <a:gd name="T48" fmla="*/ 27 w 51"/>
                <a:gd name="T49" fmla="*/ 66 h 70"/>
                <a:gd name="T50" fmla="*/ 27 w 51"/>
                <a:gd name="T51" fmla="*/ 66 h 70"/>
                <a:gd name="T52" fmla="*/ 31 w 51"/>
                <a:gd name="T53" fmla="*/ 70 h 70"/>
                <a:gd name="T54" fmla="*/ 35 w 51"/>
                <a:gd name="T55" fmla="*/ 70 h 70"/>
                <a:gd name="T56" fmla="*/ 35 w 51"/>
                <a:gd name="T57" fmla="*/ 70 h 70"/>
                <a:gd name="T58" fmla="*/ 0 w 51"/>
                <a:gd name="T59" fmla="*/ 70 h 70"/>
                <a:gd name="T60" fmla="*/ 0 w 51"/>
                <a:gd name="T61" fmla="*/ 70 h 70"/>
                <a:gd name="T62" fmla="*/ 4 w 51"/>
                <a:gd name="T63" fmla="*/ 70 h 70"/>
                <a:gd name="T64" fmla="*/ 8 w 51"/>
                <a:gd name="T65" fmla="*/ 66 h 70"/>
                <a:gd name="T66" fmla="*/ 8 w 51"/>
                <a:gd name="T67" fmla="*/ 66 h 70"/>
                <a:gd name="T68" fmla="*/ 12 w 51"/>
                <a:gd name="T69" fmla="*/ 62 h 70"/>
                <a:gd name="T70" fmla="*/ 12 w 51"/>
                <a:gd name="T71" fmla="*/ 58 h 70"/>
                <a:gd name="T72" fmla="*/ 12 w 51"/>
                <a:gd name="T73" fmla="*/ 55 h 70"/>
                <a:gd name="T74" fmla="*/ 12 w 51"/>
                <a:gd name="T75" fmla="*/ 27 h 70"/>
                <a:gd name="T76" fmla="*/ 12 w 51"/>
                <a:gd name="T77" fmla="*/ 19 h 70"/>
                <a:gd name="T78" fmla="*/ 12 w 51"/>
                <a:gd name="T79" fmla="*/ 11 h 70"/>
                <a:gd name="T80" fmla="*/ 12 w 51"/>
                <a:gd name="T81" fmla="*/ 11 h 70"/>
                <a:gd name="T82" fmla="*/ 8 w 51"/>
                <a:gd name="T83" fmla="*/ 7 h 70"/>
                <a:gd name="T84" fmla="*/ 8 w 51"/>
                <a:gd name="T85" fmla="*/ 7 h 70"/>
                <a:gd name="T86" fmla="*/ 8 w 51"/>
                <a:gd name="T87" fmla="*/ 7 h 70"/>
                <a:gd name="T88" fmla="*/ 4 w 51"/>
                <a:gd name="T89" fmla="*/ 7 h 70"/>
                <a:gd name="T90" fmla="*/ 0 w 51"/>
                <a:gd name="T91" fmla="*/ 7 h 70"/>
                <a:gd name="T92" fmla="*/ 0 w 51"/>
                <a:gd name="T93" fmla="*/ 7 h 70"/>
                <a:gd name="T94" fmla="*/ 20 w 51"/>
                <a:gd name="T95" fmla="*/ 0 h 70"/>
                <a:gd name="T96" fmla="*/ 24 w 51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0"/>
                <a:gd name="T149" fmla="*/ 51 w 51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0">
                  <a:moveTo>
                    <a:pt x="24" y="0"/>
                  </a:moveTo>
                  <a:lnTo>
                    <a:pt x="24" y="15"/>
                  </a:lnTo>
                  <a:lnTo>
                    <a:pt x="31" y="7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24" y="23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0" name="Freeform 76"/>
            <p:cNvSpPr>
              <a:spLocks noEditPoints="1"/>
            </p:cNvSpPr>
            <p:nvPr/>
          </p:nvSpPr>
          <p:spPr bwMode="auto">
            <a:xfrm>
              <a:off x="4052" y="2516"/>
              <a:ext cx="71" cy="74"/>
            </a:xfrm>
            <a:custGeom>
              <a:avLst/>
              <a:gdLst>
                <a:gd name="T0" fmla="*/ 35 w 71"/>
                <a:gd name="T1" fmla="*/ 0 h 74"/>
                <a:gd name="T2" fmla="*/ 47 w 71"/>
                <a:gd name="T3" fmla="*/ 0 h 74"/>
                <a:gd name="T4" fmla="*/ 55 w 71"/>
                <a:gd name="T5" fmla="*/ 4 h 74"/>
                <a:gd name="T6" fmla="*/ 59 w 71"/>
                <a:gd name="T7" fmla="*/ 11 h 74"/>
                <a:gd name="T8" fmla="*/ 67 w 71"/>
                <a:gd name="T9" fmla="*/ 23 h 74"/>
                <a:gd name="T10" fmla="*/ 71 w 71"/>
                <a:gd name="T11" fmla="*/ 35 h 74"/>
                <a:gd name="T12" fmla="*/ 67 w 71"/>
                <a:gd name="T13" fmla="*/ 43 h 74"/>
                <a:gd name="T14" fmla="*/ 63 w 71"/>
                <a:gd name="T15" fmla="*/ 55 h 74"/>
                <a:gd name="T16" fmla="*/ 59 w 71"/>
                <a:gd name="T17" fmla="*/ 62 h 74"/>
                <a:gd name="T18" fmla="*/ 51 w 71"/>
                <a:gd name="T19" fmla="*/ 66 h 74"/>
                <a:gd name="T20" fmla="*/ 43 w 71"/>
                <a:gd name="T21" fmla="*/ 70 h 74"/>
                <a:gd name="T22" fmla="*/ 35 w 71"/>
                <a:gd name="T23" fmla="*/ 74 h 74"/>
                <a:gd name="T24" fmla="*/ 23 w 71"/>
                <a:gd name="T25" fmla="*/ 70 h 74"/>
                <a:gd name="T26" fmla="*/ 16 w 71"/>
                <a:gd name="T27" fmla="*/ 66 h 74"/>
                <a:gd name="T28" fmla="*/ 8 w 71"/>
                <a:gd name="T29" fmla="*/ 58 h 74"/>
                <a:gd name="T30" fmla="*/ 4 w 71"/>
                <a:gd name="T31" fmla="*/ 51 h 74"/>
                <a:gd name="T32" fmla="*/ 0 w 71"/>
                <a:gd name="T33" fmla="*/ 35 h 74"/>
                <a:gd name="T34" fmla="*/ 4 w 71"/>
                <a:gd name="T35" fmla="*/ 27 h 74"/>
                <a:gd name="T36" fmla="*/ 8 w 71"/>
                <a:gd name="T37" fmla="*/ 19 h 74"/>
                <a:gd name="T38" fmla="*/ 12 w 71"/>
                <a:gd name="T39" fmla="*/ 7 h 74"/>
                <a:gd name="T40" fmla="*/ 20 w 71"/>
                <a:gd name="T41" fmla="*/ 4 h 74"/>
                <a:gd name="T42" fmla="*/ 27 w 71"/>
                <a:gd name="T43" fmla="*/ 0 h 74"/>
                <a:gd name="T44" fmla="*/ 35 w 71"/>
                <a:gd name="T45" fmla="*/ 0 h 74"/>
                <a:gd name="T46" fmla="*/ 31 w 71"/>
                <a:gd name="T47" fmla="*/ 4 h 74"/>
                <a:gd name="T48" fmla="*/ 27 w 71"/>
                <a:gd name="T49" fmla="*/ 4 h 74"/>
                <a:gd name="T50" fmla="*/ 23 w 71"/>
                <a:gd name="T51" fmla="*/ 7 h 74"/>
                <a:gd name="T52" fmla="*/ 20 w 71"/>
                <a:gd name="T53" fmla="*/ 11 h 74"/>
                <a:gd name="T54" fmla="*/ 16 w 71"/>
                <a:gd name="T55" fmla="*/ 15 h 74"/>
                <a:gd name="T56" fmla="*/ 16 w 71"/>
                <a:gd name="T57" fmla="*/ 23 h 74"/>
                <a:gd name="T58" fmla="*/ 16 w 71"/>
                <a:gd name="T59" fmla="*/ 31 h 74"/>
                <a:gd name="T60" fmla="*/ 16 w 71"/>
                <a:gd name="T61" fmla="*/ 43 h 74"/>
                <a:gd name="T62" fmla="*/ 20 w 71"/>
                <a:gd name="T63" fmla="*/ 58 h 74"/>
                <a:gd name="T64" fmla="*/ 27 w 71"/>
                <a:gd name="T65" fmla="*/ 66 h 74"/>
                <a:gd name="T66" fmla="*/ 39 w 71"/>
                <a:gd name="T67" fmla="*/ 66 h 74"/>
                <a:gd name="T68" fmla="*/ 43 w 71"/>
                <a:gd name="T69" fmla="*/ 66 h 74"/>
                <a:gd name="T70" fmla="*/ 51 w 71"/>
                <a:gd name="T71" fmla="*/ 62 h 74"/>
                <a:gd name="T72" fmla="*/ 55 w 71"/>
                <a:gd name="T73" fmla="*/ 55 h 74"/>
                <a:gd name="T74" fmla="*/ 55 w 71"/>
                <a:gd name="T75" fmla="*/ 39 h 74"/>
                <a:gd name="T76" fmla="*/ 55 w 71"/>
                <a:gd name="T77" fmla="*/ 31 h 74"/>
                <a:gd name="T78" fmla="*/ 51 w 71"/>
                <a:gd name="T79" fmla="*/ 19 h 74"/>
                <a:gd name="T80" fmla="*/ 47 w 71"/>
                <a:gd name="T81" fmla="*/ 11 h 74"/>
                <a:gd name="T82" fmla="*/ 39 w 71"/>
                <a:gd name="T83" fmla="*/ 7 h 74"/>
                <a:gd name="T84" fmla="*/ 31 w 71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74"/>
                <a:gd name="T131" fmla="*/ 71 w 71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74">
                  <a:moveTo>
                    <a:pt x="35" y="0"/>
                  </a:moveTo>
                  <a:lnTo>
                    <a:pt x="47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71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1" name="Freeform 77"/>
            <p:cNvSpPr>
              <a:spLocks noEditPoints="1"/>
            </p:cNvSpPr>
            <p:nvPr/>
          </p:nvSpPr>
          <p:spPr bwMode="auto">
            <a:xfrm>
              <a:off x="4126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4 w 75"/>
                <a:gd name="T3" fmla="*/ 15 h 105"/>
                <a:gd name="T4" fmla="*/ 36 w 75"/>
                <a:gd name="T5" fmla="*/ 4 h 105"/>
                <a:gd name="T6" fmla="*/ 48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6 w 75"/>
                <a:gd name="T17" fmla="*/ 74 h 105"/>
                <a:gd name="T18" fmla="*/ 28 w 75"/>
                <a:gd name="T19" fmla="*/ 70 h 105"/>
                <a:gd name="T20" fmla="*/ 24 w 75"/>
                <a:gd name="T21" fmla="*/ 90 h 105"/>
                <a:gd name="T22" fmla="*/ 28 w 75"/>
                <a:gd name="T23" fmla="*/ 98 h 105"/>
                <a:gd name="T24" fmla="*/ 28 w 75"/>
                <a:gd name="T25" fmla="*/ 102 h 105"/>
                <a:gd name="T26" fmla="*/ 36 w 75"/>
                <a:gd name="T27" fmla="*/ 105 h 105"/>
                <a:gd name="T28" fmla="*/ 0 w 75"/>
                <a:gd name="T29" fmla="*/ 105 h 105"/>
                <a:gd name="T30" fmla="*/ 0 w 75"/>
                <a:gd name="T31" fmla="*/ 105 h 105"/>
                <a:gd name="T32" fmla="*/ 8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4 w 75"/>
                <a:gd name="T45" fmla="*/ 7 h 105"/>
                <a:gd name="T46" fmla="*/ 4 w 75"/>
                <a:gd name="T47" fmla="*/ 7 h 105"/>
                <a:gd name="T48" fmla="*/ 24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4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4 w 75"/>
                <a:gd name="T63" fmla="*/ 11 h 105"/>
                <a:gd name="T64" fmla="*/ 36 w 75"/>
                <a:gd name="T65" fmla="*/ 11 h 105"/>
                <a:gd name="T66" fmla="*/ 24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32" y="7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1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3" y="62"/>
                  </a:lnTo>
                  <a:lnTo>
                    <a:pt x="55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4" y="19"/>
                  </a:moveTo>
                  <a:lnTo>
                    <a:pt x="24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4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2" y="1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2" name="Freeform 78"/>
            <p:cNvSpPr>
              <a:spLocks/>
            </p:cNvSpPr>
            <p:nvPr/>
          </p:nvSpPr>
          <p:spPr bwMode="auto">
            <a:xfrm>
              <a:off x="4205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3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4 w 114"/>
                <a:gd name="T17" fmla="*/ 0 h 106"/>
                <a:gd name="T18" fmla="*/ 74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3 w 114"/>
                <a:gd name="T39" fmla="*/ 20 h 106"/>
                <a:gd name="T40" fmla="*/ 23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3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0"/>
                  </a:lnTo>
                  <a:lnTo>
                    <a:pt x="23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3" name="Line 79"/>
            <p:cNvSpPr>
              <a:spLocks noChangeShapeType="1"/>
            </p:cNvSpPr>
            <p:nvPr/>
          </p:nvSpPr>
          <p:spPr bwMode="auto">
            <a:xfrm flipH="1">
              <a:off x="3264" y="1200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4" name="Line 80"/>
            <p:cNvSpPr>
              <a:spLocks noChangeShapeType="1"/>
            </p:cNvSpPr>
            <p:nvPr/>
          </p:nvSpPr>
          <p:spPr bwMode="auto">
            <a:xfrm>
              <a:off x="3632" y="1200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5" name="Line 81"/>
            <p:cNvSpPr>
              <a:spLocks noChangeShapeType="1"/>
            </p:cNvSpPr>
            <p:nvPr/>
          </p:nvSpPr>
          <p:spPr bwMode="auto">
            <a:xfrm>
              <a:off x="3625" y="1200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6" name="Line 82"/>
            <p:cNvSpPr>
              <a:spLocks noChangeShapeType="1"/>
            </p:cNvSpPr>
            <p:nvPr/>
          </p:nvSpPr>
          <p:spPr bwMode="auto">
            <a:xfrm flipH="1">
              <a:off x="2726" y="1872"/>
              <a:ext cx="29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7" name="Line 83"/>
            <p:cNvSpPr>
              <a:spLocks noChangeShapeType="1"/>
            </p:cNvSpPr>
            <p:nvPr/>
          </p:nvSpPr>
          <p:spPr bwMode="auto">
            <a:xfrm>
              <a:off x="302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8" name="Line 84"/>
            <p:cNvSpPr>
              <a:spLocks noChangeShapeType="1"/>
            </p:cNvSpPr>
            <p:nvPr/>
          </p:nvSpPr>
          <p:spPr bwMode="auto">
            <a:xfrm>
              <a:off x="3024" y="1872"/>
              <a:ext cx="326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9" name="Line 85"/>
            <p:cNvSpPr>
              <a:spLocks noChangeShapeType="1"/>
            </p:cNvSpPr>
            <p:nvPr/>
          </p:nvSpPr>
          <p:spPr bwMode="auto">
            <a:xfrm flipH="1">
              <a:off x="2726" y="2245"/>
              <a:ext cx="29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0" name="Line 86"/>
            <p:cNvSpPr>
              <a:spLocks noChangeShapeType="1"/>
            </p:cNvSpPr>
            <p:nvPr/>
          </p:nvSpPr>
          <p:spPr bwMode="auto">
            <a:xfrm>
              <a:off x="3024" y="2245"/>
              <a:ext cx="326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1" name="Line 87"/>
            <p:cNvSpPr>
              <a:spLocks noChangeShapeType="1"/>
            </p:cNvSpPr>
            <p:nvPr/>
          </p:nvSpPr>
          <p:spPr bwMode="auto">
            <a:xfrm flipH="1">
              <a:off x="3711" y="1872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2" name="Line 88"/>
            <p:cNvSpPr>
              <a:spLocks noChangeShapeType="1"/>
            </p:cNvSpPr>
            <p:nvPr/>
          </p:nvSpPr>
          <p:spPr bwMode="auto">
            <a:xfrm>
              <a:off x="4111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3" name="Line 89"/>
            <p:cNvSpPr>
              <a:spLocks noChangeShapeType="1"/>
            </p:cNvSpPr>
            <p:nvPr/>
          </p:nvSpPr>
          <p:spPr bwMode="auto">
            <a:xfrm>
              <a:off x="4115" y="1872"/>
              <a:ext cx="365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4" name="Line 90"/>
            <p:cNvSpPr>
              <a:spLocks noChangeShapeType="1"/>
            </p:cNvSpPr>
            <p:nvPr/>
          </p:nvSpPr>
          <p:spPr bwMode="auto">
            <a:xfrm>
              <a:off x="411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5" name="Line 91"/>
            <p:cNvSpPr>
              <a:spLocks noChangeShapeType="1"/>
            </p:cNvSpPr>
            <p:nvPr/>
          </p:nvSpPr>
          <p:spPr bwMode="auto">
            <a:xfrm>
              <a:off x="3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308850" y="2465004"/>
            <a:ext cx="1601787" cy="2435225"/>
            <a:chOff x="4649" y="1056"/>
            <a:chExt cx="1009" cy="1534"/>
          </a:xfrm>
        </p:grpSpPr>
        <p:sp>
          <p:nvSpPr>
            <p:cNvPr id="44048" name="Freeform 93"/>
            <p:cNvSpPr>
              <a:spLocks/>
            </p:cNvSpPr>
            <p:nvPr/>
          </p:nvSpPr>
          <p:spPr bwMode="auto">
            <a:xfrm>
              <a:off x="5184" y="1056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49" name="Freeform 94"/>
            <p:cNvSpPr>
              <a:spLocks/>
            </p:cNvSpPr>
            <p:nvPr/>
          </p:nvSpPr>
          <p:spPr bwMode="auto">
            <a:xfrm>
              <a:off x="5117" y="143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Freeform 95"/>
            <p:cNvSpPr>
              <a:spLocks noEditPoints="1"/>
            </p:cNvSpPr>
            <p:nvPr/>
          </p:nvSpPr>
          <p:spPr bwMode="auto">
            <a:xfrm>
              <a:off x="5231" y="143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Freeform 96"/>
            <p:cNvSpPr>
              <a:spLocks/>
            </p:cNvSpPr>
            <p:nvPr/>
          </p:nvSpPr>
          <p:spPr bwMode="auto">
            <a:xfrm>
              <a:off x="500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23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8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23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2" name="Freeform 97"/>
            <p:cNvSpPr>
              <a:spLocks/>
            </p:cNvSpPr>
            <p:nvPr/>
          </p:nvSpPr>
          <p:spPr bwMode="auto">
            <a:xfrm>
              <a:off x="5528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6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71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8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3" name="Freeform 98"/>
            <p:cNvSpPr>
              <a:spLocks/>
            </p:cNvSpPr>
            <p:nvPr/>
          </p:nvSpPr>
          <p:spPr bwMode="auto">
            <a:xfrm>
              <a:off x="4946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2 w 110"/>
                <a:gd name="T19" fmla="*/ 11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4" name="Freeform 99"/>
            <p:cNvSpPr>
              <a:spLocks noEditPoints="1"/>
            </p:cNvSpPr>
            <p:nvPr/>
          </p:nvSpPr>
          <p:spPr bwMode="auto">
            <a:xfrm>
              <a:off x="5060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1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2 w 78"/>
                <a:gd name="T29" fmla="*/ 86 h 106"/>
                <a:gd name="T30" fmla="*/ 12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5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4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5 w 78"/>
                <a:gd name="T69" fmla="*/ 55 h 106"/>
                <a:gd name="T70" fmla="*/ 31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39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59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1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4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5" name="Freeform 100"/>
            <p:cNvSpPr>
              <a:spLocks/>
            </p:cNvSpPr>
            <p:nvPr/>
          </p:nvSpPr>
          <p:spPr bwMode="auto">
            <a:xfrm>
              <a:off x="5466" y="211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98 w 110"/>
                <a:gd name="T7" fmla="*/ 4 h 106"/>
                <a:gd name="T8" fmla="*/ 94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5 w 110"/>
                <a:gd name="T17" fmla="*/ 15 h 106"/>
                <a:gd name="T18" fmla="*/ 11 w 110"/>
                <a:gd name="T19" fmla="*/ 11 h 106"/>
                <a:gd name="T20" fmla="*/ 11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39 w 110"/>
                <a:gd name="T33" fmla="*/ 0 h 106"/>
                <a:gd name="T34" fmla="*/ 39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1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4 w 110"/>
                <a:gd name="T67" fmla="*/ 0 h 106"/>
                <a:gd name="T68" fmla="*/ 74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6" name="Freeform 101"/>
            <p:cNvSpPr>
              <a:spLocks noEditPoints="1"/>
            </p:cNvSpPr>
            <p:nvPr/>
          </p:nvSpPr>
          <p:spPr bwMode="auto">
            <a:xfrm>
              <a:off x="5576" y="211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3 w 82"/>
                <a:gd name="T21" fmla="*/ 102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19 h 106"/>
                <a:gd name="T32" fmla="*/ 15 w 82"/>
                <a:gd name="T33" fmla="*/ 8 h 106"/>
                <a:gd name="T34" fmla="*/ 15 w 82"/>
                <a:gd name="T35" fmla="*/ 4 h 106"/>
                <a:gd name="T36" fmla="*/ 11 w 82"/>
                <a:gd name="T37" fmla="*/ 4 h 106"/>
                <a:gd name="T38" fmla="*/ 3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8 w 82"/>
                <a:gd name="T87" fmla="*/ 47 h 106"/>
                <a:gd name="T88" fmla="*/ 62 w 82"/>
                <a:gd name="T89" fmla="*/ 39 h 106"/>
                <a:gd name="T90" fmla="*/ 62 w 82"/>
                <a:gd name="T91" fmla="*/ 31 h 106"/>
                <a:gd name="T92" fmla="*/ 62 w 82"/>
                <a:gd name="T93" fmla="*/ 23 h 106"/>
                <a:gd name="T94" fmla="*/ 62 w 82"/>
                <a:gd name="T95" fmla="*/ 15 h 106"/>
                <a:gd name="T96" fmla="*/ 58 w 82"/>
                <a:gd name="T97" fmla="*/ 11 h 106"/>
                <a:gd name="T98" fmla="*/ 54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2" y="31"/>
                  </a:lnTo>
                  <a:lnTo>
                    <a:pt x="62" y="23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Freeform 102"/>
            <p:cNvSpPr>
              <a:spLocks/>
            </p:cNvSpPr>
            <p:nvPr/>
          </p:nvSpPr>
          <p:spPr bwMode="auto">
            <a:xfrm>
              <a:off x="4649" y="2447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6 h 106"/>
                <a:gd name="T18" fmla="*/ 12 w 110"/>
                <a:gd name="T19" fmla="*/ 8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0 h 106"/>
                <a:gd name="T38" fmla="*/ 31 w 110"/>
                <a:gd name="T39" fmla="*/ 4 h 106"/>
                <a:gd name="T40" fmla="*/ 31 w 110"/>
                <a:gd name="T41" fmla="*/ 4 h 106"/>
                <a:gd name="T42" fmla="*/ 31 w 110"/>
                <a:gd name="T43" fmla="*/ 8 h 106"/>
                <a:gd name="T44" fmla="*/ 31 w 110"/>
                <a:gd name="T45" fmla="*/ 12 h 106"/>
                <a:gd name="T46" fmla="*/ 35 w 110"/>
                <a:gd name="T47" fmla="*/ 20 h 106"/>
                <a:gd name="T48" fmla="*/ 63 w 110"/>
                <a:gd name="T49" fmla="*/ 79 h 106"/>
                <a:gd name="T50" fmla="*/ 86 w 110"/>
                <a:gd name="T51" fmla="*/ 20 h 106"/>
                <a:gd name="T52" fmla="*/ 86 w 110"/>
                <a:gd name="T53" fmla="*/ 12 h 106"/>
                <a:gd name="T54" fmla="*/ 90 w 110"/>
                <a:gd name="T55" fmla="*/ 8 h 106"/>
                <a:gd name="T56" fmla="*/ 86 w 110"/>
                <a:gd name="T57" fmla="*/ 4 h 106"/>
                <a:gd name="T58" fmla="*/ 86 w 110"/>
                <a:gd name="T59" fmla="*/ 4 h 106"/>
                <a:gd name="T60" fmla="*/ 82 w 110"/>
                <a:gd name="T61" fmla="*/ 0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20"/>
                  </a:lnTo>
                  <a:lnTo>
                    <a:pt x="63" y="79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8" name="Freeform 103"/>
            <p:cNvSpPr>
              <a:spLocks/>
            </p:cNvSpPr>
            <p:nvPr/>
          </p:nvSpPr>
          <p:spPr bwMode="auto">
            <a:xfrm>
              <a:off x="5201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4 w 114"/>
                <a:gd name="T5" fmla="*/ 79 h 106"/>
                <a:gd name="T6" fmla="*/ 94 w 114"/>
                <a:gd name="T7" fmla="*/ 16 h 106"/>
                <a:gd name="T8" fmla="*/ 94 w 114"/>
                <a:gd name="T9" fmla="*/ 8 h 106"/>
                <a:gd name="T10" fmla="*/ 90 w 114"/>
                <a:gd name="T11" fmla="*/ 4 h 106"/>
                <a:gd name="T12" fmla="*/ 90 w 114"/>
                <a:gd name="T13" fmla="*/ 0 h 106"/>
                <a:gd name="T14" fmla="*/ 82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0 h 106"/>
                <a:gd name="T28" fmla="*/ 102 w 114"/>
                <a:gd name="T29" fmla="*/ 4 h 106"/>
                <a:gd name="T30" fmla="*/ 102 w 114"/>
                <a:gd name="T31" fmla="*/ 8 h 106"/>
                <a:gd name="T32" fmla="*/ 102 w 114"/>
                <a:gd name="T33" fmla="*/ 16 h 106"/>
                <a:gd name="T34" fmla="*/ 102 w 114"/>
                <a:gd name="T35" fmla="*/ 106 h 106"/>
                <a:gd name="T36" fmla="*/ 98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31 w 114"/>
                <a:gd name="T45" fmla="*/ 98 h 106"/>
                <a:gd name="T46" fmla="*/ 35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2 h 106"/>
                <a:gd name="T54" fmla="*/ 8 w 114"/>
                <a:gd name="T55" fmla="*/ 102 h 106"/>
                <a:gd name="T56" fmla="*/ 8 w 114"/>
                <a:gd name="T57" fmla="*/ 102 h 106"/>
                <a:gd name="T58" fmla="*/ 12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4 w 114"/>
                <a:gd name="T65" fmla="*/ 94 h 106"/>
                <a:gd name="T66" fmla="*/ 24 w 114"/>
                <a:gd name="T67" fmla="*/ 87 h 106"/>
                <a:gd name="T68" fmla="*/ 24 w 114"/>
                <a:gd name="T69" fmla="*/ 12 h 106"/>
                <a:gd name="T70" fmla="*/ 20 w 114"/>
                <a:gd name="T71" fmla="*/ 8 h 106"/>
                <a:gd name="T72" fmla="*/ 16 w 114"/>
                <a:gd name="T73" fmla="*/ 4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4" y="79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16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24" y="87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9" name="Freeform 104"/>
            <p:cNvSpPr>
              <a:spLocks noEditPoints="1"/>
            </p:cNvSpPr>
            <p:nvPr/>
          </p:nvSpPr>
          <p:spPr bwMode="auto">
            <a:xfrm>
              <a:off x="5319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0" name="Freeform 105"/>
            <p:cNvSpPr>
              <a:spLocks/>
            </p:cNvSpPr>
            <p:nvPr/>
          </p:nvSpPr>
          <p:spPr bwMode="auto">
            <a:xfrm>
              <a:off x="5485" y="2484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16 h 106"/>
                <a:gd name="T18" fmla="*/ 16 w 110"/>
                <a:gd name="T19" fmla="*/ 8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40 w 110"/>
                <a:gd name="T37" fmla="*/ 0 h 106"/>
                <a:gd name="T38" fmla="*/ 36 w 110"/>
                <a:gd name="T39" fmla="*/ 4 h 106"/>
                <a:gd name="T40" fmla="*/ 32 w 110"/>
                <a:gd name="T41" fmla="*/ 4 h 106"/>
                <a:gd name="T42" fmla="*/ 32 w 110"/>
                <a:gd name="T43" fmla="*/ 8 h 106"/>
                <a:gd name="T44" fmla="*/ 36 w 110"/>
                <a:gd name="T45" fmla="*/ 12 h 106"/>
                <a:gd name="T46" fmla="*/ 36 w 110"/>
                <a:gd name="T47" fmla="*/ 20 h 106"/>
                <a:gd name="T48" fmla="*/ 63 w 110"/>
                <a:gd name="T49" fmla="*/ 79 h 106"/>
                <a:gd name="T50" fmla="*/ 87 w 110"/>
                <a:gd name="T51" fmla="*/ 20 h 106"/>
                <a:gd name="T52" fmla="*/ 91 w 110"/>
                <a:gd name="T53" fmla="*/ 12 h 106"/>
                <a:gd name="T54" fmla="*/ 91 w 110"/>
                <a:gd name="T55" fmla="*/ 8 h 106"/>
                <a:gd name="T56" fmla="*/ 91 w 110"/>
                <a:gd name="T57" fmla="*/ 4 h 106"/>
                <a:gd name="T58" fmla="*/ 87 w 110"/>
                <a:gd name="T59" fmla="*/ 4 h 106"/>
                <a:gd name="T60" fmla="*/ 87 w 110"/>
                <a:gd name="T61" fmla="*/ 0 h 106"/>
                <a:gd name="T62" fmla="*/ 83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63" y="79"/>
                  </a:lnTo>
                  <a:lnTo>
                    <a:pt x="87" y="20"/>
                  </a:lnTo>
                  <a:lnTo>
                    <a:pt x="91" y="12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1" name="Line 106"/>
            <p:cNvSpPr>
              <a:spLocks noChangeShapeType="1"/>
            </p:cNvSpPr>
            <p:nvPr/>
          </p:nvSpPr>
          <p:spPr bwMode="auto">
            <a:xfrm>
              <a:off x="5219" y="1197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2" name="Line 107"/>
            <p:cNvSpPr>
              <a:spLocks noChangeShapeType="1"/>
            </p:cNvSpPr>
            <p:nvPr/>
          </p:nvSpPr>
          <p:spPr bwMode="auto">
            <a:xfrm>
              <a:off x="5040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3" name="Line 108"/>
            <p:cNvSpPr>
              <a:spLocks noChangeShapeType="1"/>
            </p:cNvSpPr>
            <p:nvPr/>
          </p:nvSpPr>
          <p:spPr bwMode="auto">
            <a:xfrm flipH="1">
              <a:off x="4704" y="2208"/>
              <a:ext cx="29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4" name="Line 109"/>
            <p:cNvSpPr>
              <a:spLocks noChangeShapeType="1"/>
            </p:cNvSpPr>
            <p:nvPr/>
          </p:nvSpPr>
          <p:spPr bwMode="auto">
            <a:xfrm>
              <a:off x="5044" y="2245"/>
              <a:ext cx="263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5" name="Line 110"/>
            <p:cNvSpPr>
              <a:spLocks noChangeShapeType="1"/>
            </p:cNvSpPr>
            <p:nvPr/>
          </p:nvSpPr>
          <p:spPr bwMode="auto">
            <a:xfrm>
              <a:off x="556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6" name="Line 111"/>
            <p:cNvSpPr>
              <a:spLocks noChangeShapeType="1"/>
            </p:cNvSpPr>
            <p:nvPr/>
          </p:nvSpPr>
          <p:spPr bwMode="auto">
            <a:xfrm flipH="1">
              <a:off x="5540" y="2245"/>
              <a:ext cx="2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7" name="Line 112"/>
            <p:cNvSpPr>
              <a:spLocks noChangeShapeType="1"/>
            </p:cNvSpPr>
            <p:nvPr/>
          </p:nvSpPr>
          <p:spPr bwMode="auto">
            <a:xfrm>
              <a:off x="5280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223962" y="4903404"/>
            <a:ext cx="7543800" cy="762000"/>
            <a:chOff x="816" y="2592"/>
            <a:chExt cx="4752" cy="480"/>
          </a:xfrm>
        </p:grpSpPr>
        <p:sp>
          <p:nvSpPr>
            <p:cNvPr id="44045" name="Rectangle 114"/>
            <p:cNvSpPr>
              <a:spLocks noChangeArrowheads="1"/>
            </p:cNvSpPr>
            <p:nvPr/>
          </p:nvSpPr>
          <p:spPr bwMode="auto">
            <a:xfrm>
              <a:off x="816" y="25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6" name="Rectangle 115"/>
            <p:cNvSpPr>
              <a:spLocks noChangeArrowheads="1"/>
            </p:cNvSpPr>
            <p:nvPr/>
          </p:nvSpPr>
          <p:spPr bwMode="auto">
            <a:xfrm>
              <a:off x="3024" y="26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7" name="Rectangle 116"/>
            <p:cNvSpPr>
              <a:spLocks noChangeArrowheads="1"/>
            </p:cNvSpPr>
            <p:nvPr/>
          </p:nvSpPr>
          <p:spPr bwMode="auto">
            <a:xfrm>
              <a:off x="4848" y="268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7C7B285E-ACEE-45E2-9CC8-765C66375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17987" y="-23952"/>
            <a:ext cx="4896013" cy="2203206"/>
          </a:xfrm>
          <a:prstGeom prst="rect">
            <a:avLst/>
          </a:prstGeom>
        </p:spPr>
      </p:pic>
      <p:grpSp>
        <p:nvGrpSpPr>
          <p:cNvPr id="121" name="Group 29">
            <a:extLst>
              <a:ext uri="{FF2B5EF4-FFF2-40B4-BE49-F238E27FC236}">
                <a16:creationId xmlns:a16="http://schemas.microsoft.com/office/drawing/2014/main" id="{550DF1FF-32B9-4598-9D67-5AA938E7020E}"/>
              </a:ext>
            </a:extLst>
          </p:cNvPr>
          <p:cNvGrpSpPr>
            <a:grpSpLocks/>
          </p:cNvGrpSpPr>
          <p:nvPr/>
        </p:nvGrpSpPr>
        <p:grpSpPr bwMode="auto">
          <a:xfrm>
            <a:off x="458900" y="1572603"/>
            <a:ext cx="3429000" cy="609600"/>
            <a:chOff x="3312" y="2016"/>
            <a:chExt cx="2160" cy="384"/>
          </a:xfrm>
        </p:grpSpPr>
        <p:grpSp>
          <p:nvGrpSpPr>
            <p:cNvPr id="122" name="Group 30">
              <a:extLst>
                <a:ext uri="{FF2B5EF4-FFF2-40B4-BE49-F238E27FC236}">
                  <a16:creationId xmlns:a16="http://schemas.microsoft.com/office/drawing/2014/main" id="{D634845E-2221-418C-A38F-EF95B8705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125" name="Freeform 31">
                <a:extLst>
                  <a:ext uri="{FF2B5EF4-FFF2-40B4-BE49-F238E27FC236}">
                    <a16:creationId xmlns:a16="http://schemas.microsoft.com/office/drawing/2014/main" id="{149D153C-72A3-4D78-9576-7A51FD94FF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32">
                <a:extLst>
                  <a:ext uri="{FF2B5EF4-FFF2-40B4-BE49-F238E27FC236}">
                    <a16:creationId xmlns:a16="http://schemas.microsoft.com/office/drawing/2014/main" id="{3C32DDE2-2BFB-4114-B210-BC959E6CA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33">
                <a:extLst>
                  <a:ext uri="{FF2B5EF4-FFF2-40B4-BE49-F238E27FC236}">
                    <a16:creationId xmlns:a16="http://schemas.microsoft.com/office/drawing/2014/main" id="{6F027C14-B5C4-4A1A-A803-E3930FA01C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34">
                <a:extLst>
                  <a:ext uri="{FF2B5EF4-FFF2-40B4-BE49-F238E27FC236}">
                    <a16:creationId xmlns:a16="http://schemas.microsoft.com/office/drawing/2014/main" id="{55AC0885-4CA9-4760-A544-A282AC721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35">
                <a:extLst>
                  <a:ext uri="{FF2B5EF4-FFF2-40B4-BE49-F238E27FC236}">
                    <a16:creationId xmlns:a16="http://schemas.microsoft.com/office/drawing/2014/main" id="{F710EABE-DF82-47AA-9787-87804A1A0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36">
                <a:extLst>
                  <a:ext uri="{FF2B5EF4-FFF2-40B4-BE49-F238E27FC236}">
                    <a16:creationId xmlns:a16="http://schemas.microsoft.com/office/drawing/2014/main" id="{B03F344B-3235-42D2-824F-899A80C81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Freeform 37">
                <a:extLst>
                  <a:ext uri="{FF2B5EF4-FFF2-40B4-BE49-F238E27FC236}">
                    <a16:creationId xmlns:a16="http://schemas.microsoft.com/office/drawing/2014/main" id="{F6F0C393-58A8-49C9-AF87-092C1FF2C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" name="Freeform 38">
                <a:extLst>
                  <a:ext uri="{FF2B5EF4-FFF2-40B4-BE49-F238E27FC236}">
                    <a16:creationId xmlns:a16="http://schemas.microsoft.com/office/drawing/2014/main" id="{72848C9F-F1B6-4073-9829-7224AC2F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" name="Text Box 39">
                <a:extLst>
                  <a:ext uri="{FF2B5EF4-FFF2-40B4-BE49-F238E27FC236}">
                    <a16:creationId xmlns:a16="http://schemas.microsoft.com/office/drawing/2014/main" id="{0C673B42-2E80-44A7-94B6-CA4E4A38D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123" name="Rectangle 40">
              <a:extLst>
                <a:ext uri="{FF2B5EF4-FFF2-40B4-BE49-F238E27FC236}">
                  <a16:creationId xmlns:a16="http://schemas.microsoft.com/office/drawing/2014/main" id="{03AC07B3-13D5-4B09-A923-050164E19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41">
              <a:extLst>
                <a:ext uri="{FF2B5EF4-FFF2-40B4-BE49-F238E27FC236}">
                  <a16:creationId xmlns:a16="http://schemas.microsoft.com/office/drawing/2014/main" id="{8CACFAE2-36AA-4CED-8C14-F432B65AE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19150" y="6563180"/>
            <a:ext cx="1905000" cy="457200"/>
          </a:xfrm>
          <a:noFill/>
        </p:spPr>
        <p:txBody>
          <a:bodyPr/>
          <a:lstStyle/>
          <a:p>
            <a:fld id="{CB17FCF7-12E7-44A8-B88E-EE571DD3FDC7}" type="datetime1">
              <a:rPr lang="en-US" smtClean="0"/>
              <a:t>3/17/2021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7550" y="656318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6550" y="6563180"/>
            <a:ext cx="1905000" cy="457200"/>
          </a:xfrm>
          <a:noFill/>
        </p:spPr>
        <p:txBody>
          <a:bodyPr/>
          <a:lstStyle/>
          <a:p>
            <a:fld id="{C61168AA-8E13-4A80-9CB8-E55F742A59D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9825" y="241998"/>
            <a:ext cx="4267200" cy="933450"/>
          </a:xfrm>
        </p:spPr>
        <p:txBody>
          <a:bodyPr/>
          <a:lstStyle/>
          <a:p>
            <a:pPr eaLnBrk="1" hangingPunct="1"/>
            <a:r>
              <a:rPr lang="en-US" dirty="0"/>
              <a:t>Bottom-Up Parsing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2077829"/>
            <a:ext cx="8223249" cy="2819400"/>
          </a:xfrm>
        </p:spPr>
        <p:txBody>
          <a:bodyPr/>
          <a:lstStyle/>
          <a:p>
            <a:pPr eaLnBrk="1" hangingPunct="1"/>
            <a:r>
              <a:rPr lang="en-US" dirty="0"/>
              <a:t>Of course, we also want trees that cover the input words. So start with trees that link up with the words in the right way.</a:t>
            </a:r>
          </a:p>
          <a:p>
            <a:pPr eaLnBrk="1" hangingPunct="1"/>
            <a:r>
              <a:rPr lang="en-US" dirty="0"/>
              <a:t>Then work your way up from there.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4124780"/>
            <a:ext cx="5181600" cy="2438400"/>
            <a:chOff x="1296" y="2352"/>
            <a:chExt cx="3264" cy="1536"/>
          </a:xfrm>
        </p:grpSpPr>
        <p:sp>
          <p:nvSpPr>
            <p:cNvPr id="45064" name="Freeform 5"/>
            <p:cNvSpPr>
              <a:spLocks/>
            </p:cNvSpPr>
            <p:nvPr/>
          </p:nvSpPr>
          <p:spPr bwMode="auto">
            <a:xfrm>
              <a:off x="139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04 w 66"/>
                <a:gd name="T5" fmla="*/ 931 h 61"/>
                <a:gd name="T6" fmla="*/ 604 w 66"/>
                <a:gd name="T7" fmla="*/ 181 h 61"/>
                <a:gd name="T8" fmla="*/ 604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51 w 66"/>
                <a:gd name="T15" fmla="*/ 0 h 61"/>
                <a:gd name="T16" fmla="*/ 523 w 66"/>
                <a:gd name="T17" fmla="*/ 0 h 61"/>
                <a:gd name="T18" fmla="*/ 523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32 w 66"/>
                <a:gd name="T25" fmla="*/ 0 h 61"/>
                <a:gd name="T26" fmla="*/ 688 w 66"/>
                <a:gd name="T27" fmla="*/ 0 h 61"/>
                <a:gd name="T28" fmla="*/ 688 w 66"/>
                <a:gd name="T29" fmla="*/ 40 h 61"/>
                <a:gd name="T30" fmla="*/ 664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32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189 w 66"/>
                <a:gd name="T45" fmla="*/ 1172 h 61"/>
                <a:gd name="T46" fmla="*/ 209 w 66"/>
                <a:gd name="T47" fmla="*/ 1221 h 61"/>
                <a:gd name="T48" fmla="*/ 259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24 w 66"/>
                <a:gd name="T55" fmla="*/ 1221 h 61"/>
                <a:gd name="T56" fmla="*/ 24 w 66"/>
                <a:gd name="T57" fmla="*/ 1221 h 61"/>
                <a:gd name="T58" fmla="*/ 44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68 w 66"/>
                <a:gd name="T73" fmla="*/ 85 h 61"/>
                <a:gd name="T74" fmla="*/ 68 w 66"/>
                <a:gd name="T75" fmla="*/ 40 h 61"/>
                <a:gd name="T76" fmla="*/ 44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5" name="Freeform 6"/>
            <p:cNvSpPr>
              <a:spLocks noEditPoints="1"/>
            </p:cNvSpPr>
            <p:nvPr/>
          </p:nvSpPr>
          <p:spPr bwMode="auto">
            <a:xfrm>
              <a:off x="1523" y="2494"/>
              <a:ext cx="72" cy="92"/>
            </a:xfrm>
            <a:custGeom>
              <a:avLst/>
              <a:gdLst>
                <a:gd name="T0" fmla="*/ 209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30 w 39"/>
                <a:gd name="T9" fmla="*/ 293 h 43"/>
                <a:gd name="T10" fmla="*/ 454 w 39"/>
                <a:gd name="T11" fmla="*/ 421 h 43"/>
                <a:gd name="T12" fmla="*/ 430 w 39"/>
                <a:gd name="T13" fmla="*/ 567 h 43"/>
                <a:gd name="T14" fmla="*/ 395 w 39"/>
                <a:gd name="T15" fmla="*/ 663 h 43"/>
                <a:gd name="T16" fmla="*/ 371 w 39"/>
                <a:gd name="T17" fmla="*/ 755 h 43"/>
                <a:gd name="T18" fmla="*/ 327 w 39"/>
                <a:gd name="T19" fmla="*/ 860 h 43"/>
                <a:gd name="T20" fmla="*/ 266 w 39"/>
                <a:gd name="T21" fmla="*/ 901 h 43"/>
                <a:gd name="T22" fmla="*/ 209 w 39"/>
                <a:gd name="T23" fmla="*/ 901 h 43"/>
                <a:gd name="T24" fmla="*/ 140 w 39"/>
                <a:gd name="T25" fmla="*/ 901 h 43"/>
                <a:gd name="T26" fmla="*/ 81 w 39"/>
                <a:gd name="T27" fmla="*/ 815 h 43"/>
                <a:gd name="T28" fmla="*/ 57 w 39"/>
                <a:gd name="T29" fmla="*/ 755 h 43"/>
                <a:gd name="T30" fmla="*/ 0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57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09 w 39"/>
                <a:gd name="T45" fmla="*/ 0 h 43"/>
                <a:gd name="T46" fmla="*/ 188 w 39"/>
                <a:gd name="T47" fmla="*/ 41 h 43"/>
                <a:gd name="T48" fmla="*/ 164 w 39"/>
                <a:gd name="T49" fmla="*/ 88 h 43"/>
                <a:gd name="T50" fmla="*/ 140 w 39"/>
                <a:gd name="T51" fmla="*/ 88 h 43"/>
                <a:gd name="T52" fmla="*/ 105 w 39"/>
                <a:gd name="T53" fmla="*/ 145 h 43"/>
                <a:gd name="T54" fmla="*/ 105 w 39"/>
                <a:gd name="T55" fmla="*/ 188 h 43"/>
                <a:gd name="T56" fmla="*/ 81 w 39"/>
                <a:gd name="T57" fmla="*/ 293 h 43"/>
                <a:gd name="T58" fmla="*/ 81 w 39"/>
                <a:gd name="T59" fmla="*/ 381 h 43"/>
                <a:gd name="T60" fmla="*/ 81 w 39"/>
                <a:gd name="T61" fmla="*/ 567 h 43"/>
                <a:gd name="T62" fmla="*/ 105 w 39"/>
                <a:gd name="T63" fmla="*/ 715 h 43"/>
                <a:gd name="T64" fmla="*/ 164 w 39"/>
                <a:gd name="T65" fmla="*/ 815 h 43"/>
                <a:gd name="T66" fmla="*/ 246 w 39"/>
                <a:gd name="T67" fmla="*/ 860 h 43"/>
                <a:gd name="T68" fmla="*/ 290 w 39"/>
                <a:gd name="T69" fmla="*/ 815 h 43"/>
                <a:gd name="T70" fmla="*/ 327 w 39"/>
                <a:gd name="T71" fmla="*/ 755 h 43"/>
                <a:gd name="T72" fmla="*/ 347 w 39"/>
                <a:gd name="T73" fmla="*/ 663 h 43"/>
                <a:gd name="T74" fmla="*/ 347 w 39"/>
                <a:gd name="T75" fmla="*/ 518 h 43"/>
                <a:gd name="T76" fmla="*/ 347 w 39"/>
                <a:gd name="T77" fmla="*/ 381 h 43"/>
                <a:gd name="T78" fmla="*/ 327 w 39"/>
                <a:gd name="T79" fmla="*/ 233 h 43"/>
                <a:gd name="T80" fmla="*/ 290 w 39"/>
                <a:gd name="T81" fmla="*/ 145 h 43"/>
                <a:gd name="T82" fmla="*/ 246 w 39"/>
                <a:gd name="T83" fmla="*/ 88 h 43"/>
                <a:gd name="T84" fmla="*/ 188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6" name="Freeform 7"/>
            <p:cNvSpPr>
              <a:spLocks/>
            </p:cNvSpPr>
            <p:nvPr/>
          </p:nvSpPr>
          <p:spPr bwMode="auto">
            <a:xfrm>
              <a:off x="1602" y="2498"/>
              <a:ext cx="82" cy="88"/>
            </a:xfrm>
            <a:custGeom>
              <a:avLst/>
              <a:gdLst>
                <a:gd name="T0" fmla="*/ 447 w 44"/>
                <a:gd name="T1" fmla="*/ 0 h 41"/>
                <a:gd name="T2" fmla="*/ 447 w 44"/>
                <a:gd name="T3" fmla="*/ 483 h 41"/>
                <a:gd name="T4" fmla="*/ 447 w 44"/>
                <a:gd name="T5" fmla="*/ 631 h 41"/>
                <a:gd name="T6" fmla="*/ 447 w 44"/>
                <a:gd name="T7" fmla="*/ 683 h 41"/>
                <a:gd name="T8" fmla="*/ 471 w 44"/>
                <a:gd name="T9" fmla="*/ 723 h 41"/>
                <a:gd name="T10" fmla="*/ 471 w 44"/>
                <a:gd name="T11" fmla="*/ 723 h 41"/>
                <a:gd name="T12" fmla="*/ 471 w 44"/>
                <a:gd name="T13" fmla="*/ 783 h 41"/>
                <a:gd name="T14" fmla="*/ 471 w 44"/>
                <a:gd name="T15" fmla="*/ 783 h 41"/>
                <a:gd name="T16" fmla="*/ 494 w 44"/>
                <a:gd name="T17" fmla="*/ 783 h 41"/>
                <a:gd name="T18" fmla="*/ 531 w 44"/>
                <a:gd name="T19" fmla="*/ 723 h 41"/>
                <a:gd name="T20" fmla="*/ 531 w 44"/>
                <a:gd name="T21" fmla="*/ 783 h 41"/>
                <a:gd name="T22" fmla="*/ 389 w 44"/>
                <a:gd name="T23" fmla="*/ 871 h 41"/>
                <a:gd name="T24" fmla="*/ 362 w 44"/>
                <a:gd name="T25" fmla="*/ 871 h 41"/>
                <a:gd name="T26" fmla="*/ 362 w 44"/>
                <a:gd name="T27" fmla="*/ 683 h 41"/>
                <a:gd name="T28" fmla="*/ 309 w 44"/>
                <a:gd name="T29" fmla="*/ 783 h 41"/>
                <a:gd name="T30" fmla="*/ 253 w 44"/>
                <a:gd name="T31" fmla="*/ 828 h 41"/>
                <a:gd name="T32" fmla="*/ 225 w 44"/>
                <a:gd name="T33" fmla="*/ 871 h 41"/>
                <a:gd name="T34" fmla="*/ 194 w 44"/>
                <a:gd name="T35" fmla="*/ 871 h 41"/>
                <a:gd name="T36" fmla="*/ 142 w 44"/>
                <a:gd name="T37" fmla="*/ 871 h 41"/>
                <a:gd name="T38" fmla="*/ 121 w 44"/>
                <a:gd name="T39" fmla="*/ 828 h 41"/>
                <a:gd name="T40" fmla="*/ 84 w 44"/>
                <a:gd name="T41" fmla="*/ 783 h 41"/>
                <a:gd name="T42" fmla="*/ 84 w 44"/>
                <a:gd name="T43" fmla="*/ 723 h 41"/>
                <a:gd name="T44" fmla="*/ 60 w 44"/>
                <a:gd name="T45" fmla="*/ 631 h 41"/>
                <a:gd name="T46" fmla="*/ 60 w 44"/>
                <a:gd name="T47" fmla="*/ 534 h 41"/>
                <a:gd name="T48" fmla="*/ 60 w 44"/>
                <a:gd name="T49" fmla="*/ 148 h 41"/>
                <a:gd name="T50" fmla="*/ 60 w 44"/>
                <a:gd name="T51" fmla="*/ 112 h 41"/>
                <a:gd name="T52" fmla="*/ 60 w 44"/>
                <a:gd name="T53" fmla="*/ 41 h 41"/>
                <a:gd name="T54" fmla="*/ 60 w 44"/>
                <a:gd name="T55" fmla="*/ 41 h 41"/>
                <a:gd name="T56" fmla="*/ 39 w 44"/>
                <a:gd name="T57" fmla="*/ 0 h 41"/>
                <a:gd name="T58" fmla="*/ 39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166 w 44"/>
                <a:gd name="T65" fmla="*/ 0 h 41"/>
                <a:gd name="T66" fmla="*/ 166 w 44"/>
                <a:gd name="T67" fmla="*/ 534 h 41"/>
                <a:gd name="T68" fmla="*/ 166 w 44"/>
                <a:gd name="T69" fmla="*/ 631 h 41"/>
                <a:gd name="T70" fmla="*/ 166 w 44"/>
                <a:gd name="T71" fmla="*/ 723 h 41"/>
                <a:gd name="T72" fmla="*/ 194 w 44"/>
                <a:gd name="T73" fmla="*/ 723 h 41"/>
                <a:gd name="T74" fmla="*/ 253 w 44"/>
                <a:gd name="T75" fmla="*/ 723 h 41"/>
                <a:gd name="T76" fmla="*/ 253 w 44"/>
                <a:gd name="T77" fmla="*/ 723 h 41"/>
                <a:gd name="T78" fmla="*/ 278 w 44"/>
                <a:gd name="T79" fmla="*/ 723 h 41"/>
                <a:gd name="T80" fmla="*/ 337 w 44"/>
                <a:gd name="T81" fmla="*/ 683 h 41"/>
                <a:gd name="T82" fmla="*/ 362 w 44"/>
                <a:gd name="T83" fmla="*/ 631 h 41"/>
                <a:gd name="T84" fmla="*/ 362 w 44"/>
                <a:gd name="T85" fmla="*/ 148 h 41"/>
                <a:gd name="T86" fmla="*/ 362 w 44"/>
                <a:gd name="T87" fmla="*/ 41 h 41"/>
                <a:gd name="T88" fmla="*/ 362 w 44"/>
                <a:gd name="T89" fmla="*/ 41 h 41"/>
                <a:gd name="T90" fmla="*/ 337 w 44"/>
                <a:gd name="T91" fmla="*/ 0 h 41"/>
                <a:gd name="T92" fmla="*/ 309 w 44"/>
                <a:gd name="T93" fmla="*/ 0 h 41"/>
                <a:gd name="T94" fmla="*/ 309 w 44"/>
                <a:gd name="T95" fmla="*/ 0 h 41"/>
                <a:gd name="T96" fmla="*/ 447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7" name="Freeform 8"/>
            <p:cNvSpPr>
              <a:spLocks/>
            </p:cNvSpPr>
            <p:nvPr/>
          </p:nvSpPr>
          <p:spPr bwMode="auto">
            <a:xfrm>
              <a:off x="1688" y="2494"/>
              <a:ext cx="79" cy="88"/>
            </a:xfrm>
            <a:custGeom>
              <a:avLst/>
              <a:gdLst>
                <a:gd name="T0" fmla="*/ 162 w 43"/>
                <a:gd name="T1" fmla="*/ 189 h 41"/>
                <a:gd name="T2" fmla="*/ 206 w 43"/>
                <a:gd name="T3" fmla="*/ 88 h 41"/>
                <a:gd name="T4" fmla="*/ 259 w 43"/>
                <a:gd name="T5" fmla="*/ 41 h 41"/>
                <a:gd name="T6" fmla="*/ 310 w 43"/>
                <a:gd name="T7" fmla="*/ 0 h 41"/>
                <a:gd name="T8" fmla="*/ 342 w 43"/>
                <a:gd name="T9" fmla="*/ 0 h 41"/>
                <a:gd name="T10" fmla="*/ 364 w 43"/>
                <a:gd name="T11" fmla="*/ 41 h 41"/>
                <a:gd name="T12" fmla="*/ 384 w 43"/>
                <a:gd name="T13" fmla="*/ 88 h 41"/>
                <a:gd name="T14" fmla="*/ 408 w 43"/>
                <a:gd name="T15" fmla="*/ 148 h 41"/>
                <a:gd name="T16" fmla="*/ 408 w 43"/>
                <a:gd name="T17" fmla="*/ 240 h 41"/>
                <a:gd name="T18" fmla="*/ 408 w 43"/>
                <a:gd name="T19" fmla="*/ 337 h 41"/>
                <a:gd name="T20" fmla="*/ 408 w 43"/>
                <a:gd name="T21" fmla="*/ 683 h 41"/>
                <a:gd name="T22" fmla="*/ 408 w 43"/>
                <a:gd name="T23" fmla="*/ 760 h 41"/>
                <a:gd name="T24" fmla="*/ 446 w 43"/>
                <a:gd name="T25" fmla="*/ 828 h 41"/>
                <a:gd name="T26" fmla="*/ 446 w 43"/>
                <a:gd name="T27" fmla="*/ 828 h 41"/>
                <a:gd name="T28" fmla="*/ 446 w 43"/>
                <a:gd name="T29" fmla="*/ 871 h 41"/>
                <a:gd name="T30" fmla="*/ 467 w 43"/>
                <a:gd name="T31" fmla="*/ 871 h 41"/>
                <a:gd name="T32" fmla="*/ 489 w 43"/>
                <a:gd name="T33" fmla="*/ 871 h 41"/>
                <a:gd name="T34" fmla="*/ 489 w 43"/>
                <a:gd name="T35" fmla="*/ 871 h 41"/>
                <a:gd name="T36" fmla="*/ 287 w 43"/>
                <a:gd name="T37" fmla="*/ 871 h 41"/>
                <a:gd name="T38" fmla="*/ 287 w 43"/>
                <a:gd name="T39" fmla="*/ 871 h 41"/>
                <a:gd name="T40" fmla="*/ 287 w 43"/>
                <a:gd name="T41" fmla="*/ 871 h 41"/>
                <a:gd name="T42" fmla="*/ 310 w 43"/>
                <a:gd name="T43" fmla="*/ 871 h 41"/>
                <a:gd name="T44" fmla="*/ 310 w 43"/>
                <a:gd name="T45" fmla="*/ 871 h 41"/>
                <a:gd name="T46" fmla="*/ 342 w 43"/>
                <a:gd name="T47" fmla="*/ 828 h 41"/>
                <a:gd name="T48" fmla="*/ 342 w 43"/>
                <a:gd name="T49" fmla="*/ 760 h 41"/>
                <a:gd name="T50" fmla="*/ 342 w 43"/>
                <a:gd name="T51" fmla="*/ 760 h 41"/>
                <a:gd name="T52" fmla="*/ 342 w 43"/>
                <a:gd name="T53" fmla="*/ 683 h 41"/>
                <a:gd name="T54" fmla="*/ 342 w 43"/>
                <a:gd name="T55" fmla="*/ 337 h 41"/>
                <a:gd name="T56" fmla="*/ 342 w 43"/>
                <a:gd name="T57" fmla="*/ 240 h 41"/>
                <a:gd name="T58" fmla="*/ 310 w 43"/>
                <a:gd name="T59" fmla="*/ 189 h 41"/>
                <a:gd name="T60" fmla="*/ 310 w 43"/>
                <a:gd name="T61" fmla="*/ 148 h 41"/>
                <a:gd name="T62" fmla="*/ 259 w 43"/>
                <a:gd name="T63" fmla="*/ 148 h 41"/>
                <a:gd name="T64" fmla="*/ 206 w 43"/>
                <a:gd name="T65" fmla="*/ 148 h 41"/>
                <a:gd name="T66" fmla="*/ 162 w 43"/>
                <a:gd name="T67" fmla="*/ 240 h 41"/>
                <a:gd name="T68" fmla="*/ 162 w 43"/>
                <a:gd name="T69" fmla="*/ 683 h 41"/>
                <a:gd name="T70" fmla="*/ 162 w 43"/>
                <a:gd name="T71" fmla="*/ 760 h 41"/>
                <a:gd name="T72" fmla="*/ 162 w 43"/>
                <a:gd name="T73" fmla="*/ 828 h 41"/>
                <a:gd name="T74" fmla="*/ 162 w 43"/>
                <a:gd name="T75" fmla="*/ 828 h 41"/>
                <a:gd name="T76" fmla="*/ 162 w 43"/>
                <a:gd name="T77" fmla="*/ 871 h 41"/>
                <a:gd name="T78" fmla="*/ 178 w 43"/>
                <a:gd name="T79" fmla="*/ 871 h 41"/>
                <a:gd name="T80" fmla="*/ 206 w 43"/>
                <a:gd name="T81" fmla="*/ 871 h 41"/>
                <a:gd name="T82" fmla="*/ 206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0 w 43"/>
                <a:gd name="T89" fmla="*/ 871 h 41"/>
                <a:gd name="T90" fmla="*/ 24 w 43"/>
                <a:gd name="T91" fmla="*/ 871 h 41"/>
                <a:gd name="T92" fmla="*/ 57 w 43"/>
                <a:gd name="T93" fmla="*/ 828 h 41"/>
                <a:gd name="T94" fmla="*/ 57 w 43"/>
                <a:gd name="T95" fmla="*/ 760 h 41"/>
                <a:gd name="T96" fmla="*/ 57 w 43"/>
                <a:gd name="T97" fmla="*/ 683 h 41"/>
                <a:gd name="T98" fmla="*/ 57 w 43"/>
                <a:gd name="T99" fmla="*/ 386 h 41"/>
                <a:gd name="T100" fmla="*/ 57 w 43"/>
                <a:gd name="T101" fmla="*/ 240 h 41"/>
                <a:gd name="T102" fmla="*/ 57 w 43"/>
                <a:gd name="T103" fmla="*/ 189 h 41"/>
                <a:gd name="T104" fmla="*/ 57 w 43"/>
                <a:gd name="T105" fmla="*/ 148 h 41"/>
                <a:gd name="T106" fmla="*/ 57 w 43"/>
                <a:gd name="T107" fmla="*/ 148 h 41"/>
                <a:gd name="T108" fmla="*/ 24 w 43"/>
                <a:gd name="T109" fmla="*/ 88 h 41"/>
                <a:gd name="T110" fmla="*/ 24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5 w 43"/>
                <a:gd name="T119" fmla="*/ 0 h 41"/>
                <a:gd name="T120" fmla="*/ 162 w 43"/>
                <a:gd name="T121" fmla="*/ 0 h 41"/>
                <a:gd name="T122" fmla="*/ 162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8" name="Freeform 9"/>
            <p:cNvSpPr>
              <a:spLocks noEditPoints="1"/>
            </p:cNvSpPr>
            <p:nvPr/>
          </p:nvSpPr>
          <p:spPr bwMode="auto">
            <a:xfrm>
              <a:off x="1880" y="2456"/>
              <a:ext cx="108" cy="126"/>
            </a:xfrm>
            <a:custGeom>
              <a:avLst/>
              <a:gdLst>
                <a:gd name="T0" fmla="*/ 0 w 59"/>
                <a:gd name="T1" fmla="*/ 1226 h 59"/>
                <a:gd name="T2" fmla="*/ 0 w 59"/>
                <a:gd name="T3" fmla="*/ 1226 h 59"/>
                <a:gd name="T4" fmla="*/ 24 w 59"/>
                <a:gd name="T5" fmla="*/ 1226 h 59"/>
                <a:gd name="T6" fmla="*/ 44 w 59"/>
                <a:gd name="T7" fmla="*/ 1226 h 59"/>
                <a:gd name="T8" fmla="*/ 68 w 59"/>
                <a:gd name="T9" fmla="*/ 1190 h 59"/>
                <a:gd name="T10" fmla="*/ 68 w 59"/>
                <a:gd name="T11" fmla="*/ 1121 h 59"/>
                <a:gd name="T12" fmla="*/ 68 w 59"/>
                <a:gd name="T13" fmla="*/ 1044 h 59"/>
                <a:gd name="T14" fmla="*/ 68 w 59"/>
                <a:gd name="T15" fmla="*/ 188 h 59"/>
                <a:gd name="T16" fmla="*/ 68 w 59"/>
                <a:gd name="T17" fmla="*/ 88 h 59"/>
                <a:gd name="T18" fmla="*/ 68 w 59"/>
                <a:gd name="T19" fmla="*/ 41 h 59"/>
                <a:gd name="T20" fmla="*/ 44 w 59"/>
                <a:gd name="T21" fmla="*/ 0 h 59"/>
                <a:gd name="T22" fmla="*/ 24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245 w 59"/>
                <a:gd name="T29" fmla="*/ 0 h 59"/>
                <a:gd name="T30" fmla="*/ 348 w 59"/>
                <a:gd name="T31" fmla="*/ 0 h 59"/>
                <a:gd name="T32" fmla="*/ 428 w 59"/>
                <a:gd name="T33" fmla="*/ 0 h 59"/>
                <a:gd name="T34" fmla="*/ 503 w 59"/>
                <a:gd name="T35" fmla="*/ 41 h 59"/>
                <a:gd name="T36" fmla="*/ 564 w 59"/>
                <a:gd name="T37" fmla="*/ 128 h 59"/>
                <a:gd name="T38" fmla="*/ 606 w 59"/>
                <a:gd name="T39" fmla="*/ 273 h 59"/>
                <a:gd name="T40" fmla="*/ 663 w 59"/>
                <a:gd name="T41" fmla="*/ 419 h 59"/>
                <a:gd name="T42" fmla="*/ 663 w 59"/>
                <a:gd name="T43" fmla="*/ 602 h 59"/>
                <a:gd name="T44" fmla="*/ 663 w 59"/>
                <a:gd name="T45" fmla="*/ 747 h 59"/>
                <a:gd name="T46" fmla="*/ 633 w 59"/>
                <a:gd name="T47" fmla="*/ 935 h 59"/>
                <a:gd name="T48" fmla="*/ 584 w 59"/>
                <a:gd name="T49" fmla="*/ 1044 h 59"/>
                <a:gd name="T50" fmla="*/ 503 w 59"/>
                <a:gd name="T51" fmla="*/ 1190 h 59"/>
                <a:gd name="T52" fmla="*/ 405 w 59"/>
                <a:gd name="T53" fmla="*/ 1226 h 59"/>
                <a:gd name="T54" fmla="*/ 302 w 59"/>
                <a:gd name="T55" fmla="*/ 1226 h 59"/>
                <a:gd name="T56" fmla="*/ 0 w 59"/>
                <a:gd name="T57" fmla="*/ 1226 h 59"/>
                <a:gd name="T58" fmla="*/ 165 w 59"/>
                <a:gd name="T59" fmla="*/ 1190 h 59"/>
                <a:gd name="T60" fmla="*/ 227 w 59"/>
                <a:gd name="T61" fmla="*/ 1190 h 59"/>
                <a:gd name="T62" fmla="*/ 282 w 59"/>
                <a:gd name="T63" fmla="*/ 1190 h 59"/>
                <a:gd name="T64" fmla="*/ 348 w 59"/>
                <a:gd name="T65" fmla="*/ 1190 h 59"/>
                <a:gd name="T66" fmla="*/ 428 w 59"/>
                <a:gd name="T67" fmla="*/ 1121 h 59"/>
                <a:gd name="T68" fmla="*/ 485 w 59"/>
                <a:gd name="T69" fmla="*/ 1044 h 59"/>
                <a:gd name="T70" fmla="*/ 503 w 59"/>
                <a:gd name="T71" fmla="*/ 935 h 59"/>
                <a:gd name="T72" fmla="*/ 525 w 59"/>
                <a:gd name="T73" fmla="*/ 788 h 59"/>
                <a:gd name="T74" fmla="*/ 564 w 59"/>
                <a:gd name="T75" fmla="*/ 602 h 59"/>
                <a:gd name="T76" fmla="*/ 525 w 59"/>
                <a:gd name="T77" fmla="*/ 457 h 59"/>
                <a:gd name="T78" fmla="*/ 503 w 59"/>
                <a:gd name="T79" fmla="*/ 333 h 59"/>
                <a:gd name="T80" fmla="*/ 485 w 59"/>
                <a:gd name="T81" fmla="*/ 188 h 59"/>
                <a:gd name="T82" fmla="*/ 428 w 59"/>
                <a:gd name="T83" fmla="*/ 88 h 59"/>
                <a:gd name="T84" fmla="*/ 348 w 59"/>
                <a:gd name="T85" fmla="*/ 41 h 59"/>
                <a:gd name="T86" fmla="*/ 282 w 59"/>
                <a:gd name="T87" fmla="*/ 41 h 59"/>
                <a:gd name="T88" fmla="*/ 227 w 59"/>
                <a:gd name="T89" fmla="*/ 41 h 59"/>
                <a:gd name="T90" fmla="*/ 165 w 59"/>
                <a:gd name="T91" fmla="*/ 88 h 59"/>
                <a:gd name="T92" fmla="*/ 165 w 59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9" name="Freeform 10"/>
            <p:cNvSpPr>
              <a:spLocks noEditPoints="1"/>
            </p:cNvSpPr>
            <p:nvPr/>
          </p:nvSpPr>
          <p:spPr bwMode="auto">
            <a:xfrm>
              <a:off x="2002" y="2494"/>
              <a:ext cx="63" cy="92"/>
            </a:xfrm>
            <a:custGeom>
              <a:avLst/>
              <a:gdLst>
                <a:gd name="T0" fmla="*/ 69 w 34"/>
                <a:gd name="T1" fmla="*/ 334 h 43"/>
                <a:gd name="T2" fmla="*/ 109 w 34"/>
                <a:gd name="T3" fmla="*/ 518 h 43"/>
                <a:gd name="T4" fmla="*/ 128 w 34"/>
                <a:gd name="T5" fmla="*/ 610 h 43"/>
                <a:gd name="T6" fmla="*/ 193 w 34"/>
                <a:gd name="T7" fmla="*/ 715 h 43"/>
                <a:gd name="T8" fmla="*/ 261 w 34"/>
                <a:gd name="T9" fmla="*/ 755 h 43"/>
                <a:gd name="T10" fmla="*/ 291 w 34"/>
                <a:gd name="T11" fmla="*/ 715 h 43"/>
                <a:gd name="T12" fmla="*/ 343 w 34"/>
                <a:gd name="T13" fmla="*/ 715 h 43"/>
                <a:gd name="T14" fmla="*/ 363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63 w 34"/>
                <a:gd name="T21" fmla="*/ 663 h 43"/>
                <a:gd name="T22" fmla="*/ 343 w 34"/>
                <a:gd name="T23" fmla="*/ 815 h 43"/>
                <a:gd name="T24" fmla="*/ 291 w 34"/>
                <a:gd name="T25" fmla="*/ 860 h 43"/>
                <a:gd name="T26" fmla="*/ 209 w 34"/>
                <a:gd name="T27" fmla="*/ 901 h 43"/>
                <a:gd name="T28" fmla="*/ 128 w 34"/>
                <a:gd name="T29" fmla="*/ 860 h 43"/>
                <a:gd name="T30" fmla="*/ 69 w 34"/>
                <a:gd name="T31" fmla="*/ 755 h 43"/>
                <a:gd name="T32" fmla="*/ 24 w 34"/>
                <a:gd name="T33" fmla="*/ 610 h 43"/>
                <a:gd name="T34" fmla="*/ 0 w 34"/>
                <a:gd name="T35" fmla="*/ 481 h 43"/>
                <a:gd name="T36" fmla="*/ 24 w 34"/>
                <a:gd name="T37" fmla="*/ 334 h 43"/>
                <a:gd name="T38" fmla="*/ 24 w 34"/>
                <a:gd name="T39" fmla="*/ 233 h 43"/>
                <a:gd name="T40" fmla="*/ 69 w 34"/>
                <a:gd name="T41" fmla="*/ 145 h 43"/>
                <a:gd name="T42" fmla="*/ 128 w 34"/>
                <a:gd name="T43" fmla="*/ 41 h 43"/>
                <a:gd name="T44" fmla="*/ 209 w 34"/>
                <a:gd name="T45" fmla="*/ 0 h 43"/>
                <a:gd name="T46" fmla="*/ 291 w 34"/>
                <a:gd name="T47" fmla="*/ 41 h 43"/>
                <a:gd name="T48" fmla="*/ 343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69 w 34"/>
                <a:gd name="T55" fmla="*/ 334 h 43"/>
                <a:gd name="T56" fmla="*/ 69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61 w 34"/>
                <a:gd name="T65" fmla="*/ 145 h 43"/>
                <a:gd name="T66" fmla="*/ 237 w 34"/>
                <a:gd name="T67" fmla="*/ 88 h 43"/>
                <a:gd name="T68" fmla="*/ 209 w 34"/>
                <a:gd name="T69" fmla="*/ 88 h 43"/>
                <a:gd name="T70" fmla="*/ 193 w 34"/>
                <a:gd name="T71" fmla="*/ 41 h 43"/>
                <a:gd name="T72" fmla="*/ 152 w 34"/>
                <a:gd name="T73" fmla="*/ 88 h 43"/>
                <a:gd name="T74" fmla="*/ 128 w 34"/>
                <a:gd name="T75" fmla="*/ 145 h 43"/>
                <a:gd name="T76" fmla="*/ 109 w 34"/>
                <a:gd name="T77" fmla="*/ 188 h 43"/>
                <a:gd name="T78" fmla="*/ 69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Freeform 11"/>
            <p:cNvSpPr>
              <a:spLocks/>
            </p:cNvSpPr>
            <p:nvPr/>
          </p:nvSpPr>
          <p:spPr bwMode="auto">
            <a:xfrm>
              <a:off x="2074" y="2468"/>
              <a:ext cx="44" cy="118"/>
            </a:xfrm>
            <a:custGeom>
              <a:avLst/>
              <a:gdLst>
                <a:gd name="T0" fmla="*/ 136 w 25"/>
                <a:gd name="T1" fmla="*/ 0 h 55"/>
                <a:gd name="T2" fmla="*/ 136 w 25"/>
                <a:gd name="T3" fmla="*/ 294 h 55"/>
                <a:gd name="T4" fmla="*/ 216 w 25"/>
                <a:gd name="T5" fmla="*/ 294 h 55"/>
                <a:gd name="T6" fmla="*/ 216 w 25"/>
                <a:gd name="T7" fmla="*/ 337 h 55"/>
                <a:gd name="T8" fmla="*/ 136 w 25"/>
                <a:gd name="T9" fmla="*/ 337 h 55"/>
                <a:gd name="T10" fmla="*/ 136 w 25"/>
                <a:gd name="T11" fmla="*/ 869 h 55"/>
                <a:gd name="T12" fmla="*/ 136 w 25"/>
                <a:gd name="T13" fmla="*/ 976 h 55"/>
                <a:gd name="T14" fmla="*/ 151 w 25"/>
                <a:gd name="T15" fmla="*/ 1017 h 55"/>
                <a:gd name="T16" fmla="*/ 151 w 25"/>
                <a:gd name="T17" fmla="*/ 1017 h 55"/>
                <a:gd name="T18" fmla="*/ 180 w 25"/>
                <a:gd name="T19" fmla="*/ 1017 h 55"/>
                <a:gd name="T20" fmla="*/ 201 w 25"/>
                <a:gd name="T21" fmla="*/ 1017 h 55"/>
                <a:gd name="T22" fmla="*/ 201 w 25"/>
                <a:gd name="T23" fmla="*/ 1017 h 55"/>
                <a:gd name="T24" fmla="*/ 216 w 25"/>
                <a:gd name="T25" fmla="*/ 1017 h 55"/>
                <a:gd name="T26" fmla="*/ 216 w 25"/>
                <a:gd name="T27" fmla="*/ 976 h 55"/>
                <a:gd name="T28" fmla="*/ 239 w 25"/>
                <a:gd name="T29" fmla="*/ 976 h 55"/>
                <a:gd name="T30" fmla="*/ 216 w 25"/>
                <a:gd name="T31" fmla="*/ 1077 h 55"/>
                <a:gd name="T32" fmla="*/ 201 w 25"/>
                <a:gd name="T33" fmla="*/ 1129 h 55"/>
                <a:gd name="T34" fmla="*/ 180 w 25"/>
                <a:gd name="T35" fmla="*/ 1165 h 55"/>
                <a:gd name="T36" fmla="*/ 136 w 25"/>
                <a:gd name="T37" fmla="*/ 1165 h 55"/>
                <a:gd name="T38" fmla="*/ 136 w 25"/>
                <a:gd name="T39" fmla="*/ 1165 h 55"/>
                <a:gd name="T40" fmla="*/ 114 w 25"/>
                <a:gd name="T41" fmla="*/ 1129 h 55"/>
                <a:gd name="T42" fmla="*/ 86 w 25"/>
                <a:gd name="T43" fmla="*/ 1129 h 55"/>
                <a:gd name="T44" fmla="*/ 65 w 25"/>
                <a:gd name="T45" fmla="*/ 1077 h 55"/>
                <a:gd name="T46" fmla="*/ 65 w 25"/>
                <a:gd name="T47" fmla="*/ 1017 h 55"/>
                <a:gd name="T48" fmla="*/ 65 w 25"/>
                <a:gd name="T49" fmla="*/ 929 h 55"/>
                <a:gd name="T50" fmla="*/ 65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49 w 25"/>
                <a:gd name="T59" fmla="*/ 257 h 55"/>
                <a:gd name="T60" fmla="*/ 65 w 25"/>
                <a:gd name="T61" fmla="*/ 208 h 55"/>
                <a:gd name="T62" fmla="*/ 86 w 25"/>
                <a:gd name="T63" fmla="*/ 109 h 55"/>
                <a:gd name="T64" fmla="*/ 114 w 25"/>
                <a:gd name="T65" fmla="*/ 60 h 55"/>
                <a:gd name="T66" fmla="*/ 136 w 25"/>
                <a:gd name="T67" fmla="*/ 0 h 55"/>
                <a:gd name="T68" fmla="*/ 13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1" name="Freeform 12"/>
            <p:cNvSpPr>
              <a:spLocks/>
            </p:cNvSpPr>
            <p:nvPr/>
          </p:nvSpPr>
          <p:spPr bwMode="auto">
            <a:xfrm>
              <a:off x="222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688 w 66"/>
                <a:gd name="T29" fmla="*/ 40 h 61"/>
                <a:gd name="T30" fmla="*/ 688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09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Freeform 13"/>
            <p:cNvSpPr>
              <a:spLocks noEditPoints="1"/>
            </p:cNvSpPr>
            <p:nvPr/>
          </p:nvSpPr>
          <p:spPr bwMode="auto">
            <a:xfrm>
              <a:off x="2354" y="2494"/>
              <a:ext cx="70" cy="92"/>
            </a:xfrm>
            <a:custGeom>
              <a:avLst/>
              <a:gdLst>
                <a:gd name="T0" fmla="*/ 206 w 38"/>
                <a:gd name="T1" fmla="*/ 0 h 43"/>
                <a:gd name="T2" fmla="*/ 289 w 38"/>
                <a:gd name="T3" fmla="*/ 0 h 43"/>
                <a:gd name="T4" fmla="*/ 333 w 38"/>
                <a:gd name="T5" fmla="*/ 41 h 43"/>
                <a:gd name="T6" fmla="*/ 394 w 38"/>
                <a:gd name="T7" fmla="*/ 145 h 43"/>
                <a:gd name="T8" fmla="*/ 414 w 38"/>
                <a:gd name="T9" fmla="*/ 293 h 43"/>
                <a:gd name="T10" fmla="*/ 438 w 38"/>
                <a:gd name="T11" fmla="*/ 421 h 43"/>
                <a:gd name="T12" fmla="*/ 438 w 38"/>
                <a:gd name="T13" fmla="*/ 567 h 43"/>
                <a:gd name="T14" fmla="*/ 414 w 38"/>
                <a:gd name="T15" fmla="*/ 663 h 43"/>
                <a:gd name="T16" fmla="*/ 370 w 38"/>
                <a:gd name="T17" fmla="*/ 755 h 43"/>
                <a:gd name="T18" fmla="*/ 333 w 38"/>
                <a:gd name="T19" fmla="*/ 860 h 43"/>
                <a:gd name="T20" fmla="*/ 289 w 38"/>
                <a:gd name="T21" fmla="*/ 901 h 43"/>
                <a:gd name="T22" fmla="*/ 206 w 38"/>
                <a:gd name="T23" fmla="*/ 901 h 43"/>
                <a:gd name="T24" fmla="*/ 149 w 38"/>
                <a:gd name="T25" fmla="*/ 901 h 43"/>
                <a:gd name="T26" fmla="*/ 105 w 38"/>
                <a:gd name="T27" fmla="*/ 815 h 43"/>
                <a:gd name="T28" fmla="*/ 44 w 38"/>
                <a:gd name="T29" fmla="*/ 755 h 43"/>
                <a:gd name="T30" fmla="*/ 0 w 38"/>
                <a:gd name="T31" fmla="*/ 610 h 43"/>
                <a:gd name="T32" fmla="*/ 0 w 38"/>
                <a:gd name="T33" fmla="*/ 481 h 43"/>
                <a:gd name="T34" fmla="*/ 0 w 38"/>
                <a:gd name="T35" fmla="*/ 334 h 43"/>
                <a:gd name="T36" fmla="*/ 24 w 38"/>
                <a:gd name="T37" fmla="*/ 233 h 43"/>
                <a:gd name="T38" fmla="*/ 44 w 38"/>
                <a:gd name="T39" fmla="*/ 145 h 43"/>
                <a:gd name="T40" fmla="*/ 105 w 38"/>
                <a:gd name="T41" fmla="*/ 41 h 43"/>
                <a:gd name="T42" fmla="*/ 149 w 38"/>
                <a:gd name="T43" fmla="*/ 0 h 43"/>
                <a:gd name="T44" fmla="*/ 206 w 38"/>
                <a:gd name="T45" fmla="*/ 0 h 43"/>
                <a:gd name="T46" fmla="*/ 206 w 38"/>
                <a:gd name="T47" fmla="*/ 41 h 43"/>
                <a:gd name="T48" fmla="*/ 181 w 38"/>
                <a:gd name="T49" fmla="*/ 88 h 43"/>
                <a:gd name="T50" fmla="*/ 149 w 38"/>
                <a:gd name="T51" fmla="*/ 88 h 43"/>
                <a:gd name="T52" fmla="*/ 125 w 38"/>
                <a:gd name="T53" fmla="*/ 145 h 43"/>
                <a:gd name="T54" fmla="*/ 105 w 38"/>
                <a:gd name="T55" fmla="*/ 188 h 43"/>
                <a:gd name="T56" fmla="*/ 68 w 38"/>
                <a:gd name="T57" fmla="*/ 293 h 43"/>
                <a:gd name="T58" fmla="*/ 68 w 38"/>
                <a:gd name="T59" fmla="*/ 381 h 43"/>
                <a:gd name="T60" fmla="*/ 105 w 38"/>
                <a:gd name="T61" fmla="*/ 567 h 43"/>
                <a:gd name="T62" fmla="*/ 125 w 38"/>
                <a:gd name="T63" fmla="*/ 715 h 43"/>
                <a:gd name="T64" fmla="*/ 181 w 38"/>
                <a:gd name="T65" fmla="*/ 815 h 43"/>
                <a:gd name="T66" fmla="*/ 230 w 38"/>
                <a:gd name="T67" fmla="*/ 860 h 43"/>
                <a:gd name="T68" fmla="*/ 289 w 38"/>
                <a:gd name="T69" fmla="*/ 815 h 43"/>
                <a:gd name="T70" fmla="*/ 311 w 38"/>
                <a:gd name="T71" fmla="*/ 755 h 43"/>
                <a:gd name="T72" fmla="*/ 333 w 38"/>
                <a:gd name="T73" fmla="*/ 663 h 43"/>
                <a:gd name="T74" fmla="*/ 370 w 38"/>
                <a:gd name="T75" fmla="*/ 518 h 43"/>
                <a:gd name="T76" fmla="*/ 333 w 38"/>
                <a:gd name="T77" fmla="*/ 381 h 43"/>
                <a:gd name="T78" fmla="*/ 333 w 38"/>
                <a:gd name="T79" fmla="*/ 233 h 43"/>
                <a:gd name="T80" fmla="*/ 289 w 38"/>
                <a:gd name="T81" fmla="*/ 145 h 43"/>
                <a:gd name="T82" fmla="*/ 258 w 38"/>
                <a:gd name="T83" fmla="*/ 88 h 43"/>
                <a:gd name="T84" fmla="*/ 206 w 38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3" name="Freeform 14"/>
            <p:cNvSpPr>
              <a:spLocks/>
            </p:cNvSpPr>
            <p:nvPr/>
          </p:nvSpPr>
          <p:spPr bwMode="auto">
            <a:xfrm>
              <a:off x="2433" y="2498"/>
              <a:ext cx="80" cy="88"/>
            </a:xfrm>
            <a:custGeom>
              <a:avLst/>
              <a:gdLst>
                <a:gd name="T0" fmla="*/ 471 w 43"/>
                <a:gd name="T1" fmla="*/ 0 h 41"/>
                <a:gd name="T2" fmla="*/ 471 w 43"/>
                <a:gd name="T3" fmla="*/ 483 h 41"/>
                <a:gd name="T4" fmla="*/ 471 w 43"/>
                <a:gd name="T5" fmla="*/ 631 h 41"/>
                <a:gd name="T6" fmla="*/ 471 w 43"/>
                <a:gd name="T7" fmla="*/ 683 h 41"/>
                <a:gd name="T8" fmla="*/ 471 w 43"/>
                <a:gd name="T9" fmla="*/ 723 h 41"/>
                <a:gd name="T10" fmla="*/ 471 w 43"/>
                <a:gd name="T11" fmla="*/ 723 h 41"/>
                <a:gd name="T12" fmla="*/ 471 w 43"/>
                <a:gd name="T13" fmla="*/ 783 h 41"/>
                <a:gd name="T14" fmla="*/ 487 w 43"/>
                <a:gd name="T15" fmla="*/ 783 h 41"/>
                <a:gd name="T16" fmla="*/ 487 w 43"/>
                <a:gd name="T17" fmla="*/ 783 h 41"/>
                <a:gd name="T18" fmla="*/ 515 w 43"/>
                <a:gd name="T19" fmla="*/ 723 h 41"/>
                <a:gd name="T20" fmla="*/ 515 w 43"/>
                <a:gd name="T21" fmla="*/ 783 h 41"/>
                <a:gd name="T22" fmla="*/ 387 w 43"/>
                <a:gd name="T23" fmla="*/ 871 h 41"/>
                <a:gd name="T24" fmla="*/ 359 w 43"/>
                <a:gd name="T25" fmla="*/ 871 h 41"/>
                <a:gd name="T26" fmla="*/ 359 w 43"/>
                <a:gd name="T27" fmla="*/ 683 h 41"/>
                <a:gd name="T28" fmla="*/ 301 w 43"/>
                <a:gd name="T29" fmla="*/ 783 h 41"/>
                <a:gd name="T30" fmla="*/ 277 w 43"/>
                <a:gd name="T31" fmla="*/ 828 h 41"/>
                <a:gd name="T32" fmla="*/ 210 w 43"/>
                <a:gd name="T33" fmla="*/ 871 h 41"/>
                <a:gd name="T34" fmla="*/ 193 w 43"/>
                <a:gd name="T35" fmla="*/ 871 h 41"/>
                <a:gd name="T36" fmla="*/ 166 w 43"/>
                <a:gd name="T37" fmla="*/ 871 h 41"/>
                <a:gd name="T38" fmla="*/ 128 w 43"/>
                <a:gd name="T39" fmla="*/ 828 h 41"/>
                <a:gd name="T40" fmla="*/ 112 w 43"/>
                <a:gd name="T41" fmla="*/ 783 h 41"/>
                <a:gd name="T42" fmla="*/ 84 w 43"/>
                <a:gd name="T43" fmla="*/ 723 h 41"/>
                <a:gd name="T44" fmla="*/ 84 w 43"/>
                <a:gd name="T45" fmla="*/ 631 h 41"/>
                <a:gd name="T46" fmla="*/ 84 w 43"/>
                <a:gd name="T47" fmla="*/ 534 h 41"/>
                <a:gd name="T48" fmla="*/ 84 w 43"/>
                <a:gd name="T49" fmla="*/ 148 h 41"/>
                <a:gd name="T50" fmla="*/ 45 w 43"/>
                <a:gd name="T51" fmla="*/ 112 h 41"/>
                <a:gd name="T52" fmla="*/ 45 w 43"/>
                <a:gd name="T53" fmla="*/ 41 h 41"/>
                <a:gd name="T54" fmla="*/ 45 w 43"/>
                <a:gd name="T55" fmla="*/ 41 h 41"/>
                <a:gd name="T56" fmla="*/ 45 w 43"/>
                <a:gd name="T57" fmla="*/ 0 h 41"/>
                <a:gd name="T58" fmla="*/ 24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66 w 43"/>
                <a:gd name="T65" fmla="*/ 0 h 41"/>
                <a:gd name="T66" fmla="*/ 166 w 43"/>
                <a:gd name="T67" fmla="*/ 534 h 41"/>
                <a:gd name="T68" fmla="*/ 166 w 43"/>
                <a:gd name="T69" fmla="*/ 631 h 41"/>
                <a:gd name="T70" fmla="*/ 193 w 43"/>
                <a:gd name="T71" fmla="*/ 723 h 41"/>
                <a:gd name="T72" fmla="*/ 210 w 43"/>
                <a:gd name="T73" fmla="*/ 723 h 41"/>
                <a:gd name="T74" fmla="*/ 238 w 43"/>
                <a:gd name="T75" fmla="*/ 723 h 41"/>
                <a:gd name="T76" fmla="*/ 277 w 43"/>
                <a:gd name="T77" fmla="*/ 723 h 41"/>
                <a:gd name="T78" fmla="*/ 301 w 43"/>
                <a:gd name="T79" fmla="*/ 723 h 41"/>
                <a:gd name="T80" fmla="*/ 322 w 43"/>
                <a:gd name="T81" fmla="*/ 683 h 41"/>
                <a:gd name="T82" fmla="*/ 359 w 43"/>
                <a:gd name="T83" fmla="*/ 631 h 41"/>
                <a:gd name="T84" fmla="*/ 359 w 43"/>
                <a:gd name="T85" fmla="*/ 148 h 41"/>
                <a:gd name="T86" fmla="*/ 359 w 43"/>
                <a:gd name="T87" fmla="*/ 41 h 41"/>
                <a:gd name="T88" fmla="*/ 359 w 43"/>
                <a:gd name="T89" fmla="*/ 41 h 41"/>
                <a:gd name="T90" fmla="*/ 322 w 43"/>
                <a:gd name="T91" fmla="*/ 0 h 41"/>
                <a:gd name="T92" fmla="*/ 301 w 43"/>
                <a:gd name="T93" fmla="*/ 0 h 41"/>
                <a:gd name="T94" fmla="*/ 301 w 43"/>
                <a:gd name="T95" fmla="*/ 0 h 41"/>
                <a:gd name="T96" fmla="*/ 471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4" name="Freeform 15"/>
            <p:cNvSpPr>
              <a:spLocks/>
            </p:cNvSpPr>
            <p:nvPr/>
          </p:nvSpPr>
          <p:spPr bwMode="auto">
            <a:xfrm>
              <a:off x="2518" y="2494"/>
              <a:ext cx="81" cy="88"/>
            </a:xfrm>
            <a:custGeom>
              <a:avLst/>
              <a:gdLst>
                <a:gd name="T0" fmla="*/ 162 w 44"/>
                <a:gd name="T1" fmla="*/ 189 h 41"/>
                <a:gd name="T2" fmla="*/ 217 w 44"/>
                <a:gd name="T3" fmla="*/ 88 h 41"/>
                <a:gd name="T4" fmla="*/ 261 w 44"/>
                <a:gd name="T5" fmla="*/ 41 h 41"/>
                <a:gd name="T6" fmla="*/ 326 w 44"/>
                <a:gd name="T7" fmla="*/ 0 h 41"/>
                <a:gd name="T8" fmla="*/ 342 w 44"/>
                <a:gd name="T9" fmla="*/ 0 h 41"/>
                <a:gd name="T10" fmla="*/ 399 w 44"/>
                <a:gd name="T11" fmla="*/ 41 h 41"/>
                <a:gd name="T12" fmla="*/ 399 w 44"/>
                <a:gd name="T13" fmla="*/ 88 h 41"/>
                <a:gd name="T14" fmla="*/ 423 w 44"/>
                <a:gd name="T15" fmla="*/ 148 h 41"/>
                <a:gd name="T16" fmla="*/ 451 w 44"/>
                <a:gd name="T17" fmla="*/ 240 h 41"/>
                <a:gd name="T18" fmla="*/ 451 w 44"/>
                <a:gd name="T19" fmla="*/ 337 h 41"/>
                <a:gd name="T20" fmla="*/ 451 w 44"/>
                <a:gd name="T21" fmla="*/ 683 h 41"/>
                <a:gd name="T22" fmla="*/ 451 w 44"/>
                <a:gd name="T23" fmla="*/ 760 h 41"/>
                <a:gd name="T24" fmla="*/ 451 w 44"/>
                <a:gd name="T25" fmla="*/ 828 h 41"/>
                <a:gd name="T26" fmla="*/ 451 w 44"/>
                <a:gd name="T27" fmla="*/ 828 h 41"/>
                <a:gd name="T28" fmla="*/ 468 w 44"/>
                <a:gd name="T29" fmla="*/ 871 h 41"/>
                <a:gd name="T30" fmla="*/ 468 w 44"/>
                <a:gd name="T31" fmla="*/ 871 h 41"/>
                <a:gd name="T32" fmla="*/ 504 w 44"/>
                <a:gd name="T33" fmla="*/ 871 h 41"/>
                <a:gd name="T34" fmla="*/ 504 w 44"/>
                <a:gd name="T35" fmla="*/ 871 h 41"/>
                <a:gd name="T36" fmla="*/ 298 w 44"/>
                <a:gd name="T37" fmla="*/ 871 h 41"/>
                <a:gd name="T38" fmla="*/ 298 w 44"/>
                <a:gd name="T39" fmla="*/ 871 h 41"/>
                <a:gd name="T40" fmla="*/ 298 w 44"/>
                <a:gd name="T41" fmla="*/ 871 h 41"/>
                <a:gd name="T42" fmla="*/ 326 w 44"/>
                <a:gd name="T43" fmla="*/ 871 h 41"/>
                <a:gd name="T44" fmla="*/ 342 w 44"/>
                <a:gd name="T45" fmla="*/ 871 h 41"/>
                <a:gd name="T46" fmla="*/ 342 w 44"/>
                <a:gd name="T47" fmla="*/ 828 h 41"/>
                <a:gd name="T48" fmla="*/ 342 w 44"/>
                <a:gd name="T49" fmla="*/ 760 h 41"/>
                <a:gd name="T50" fmla="*/ 342 w 44"/>
                <a:gd name="T51" fmla="*/ 760 h 41"/>
                <a:gd name="T52" fmla="*/ 342 w 44"/>
                <a:gd name="T53" fmla="*/ 683 h 41"/>
                <a:gd name="T54" fmla="*/ 342 w 44"/>
                <a:gd name="T55" fmla="*/ 337 h 41"/>
                <a:gd name="T56" fmla="*/ 342 w 44"/>
                <a:gd name="T57" fmla="*/ 240 h 41"/>
                <a:gd name="T58" fmla="*/ 342 w 44"/>
                <a:gd name="T59" fmla="*/ 189 h 41"/>
                <a:gd name="T60" fmla="*/ 326 w 44"/>
                <a:gd name="T61" fmla="*/ 148 h 41"/>
                <a:gd name="T62" fmla="*/ 298 w 44"/>
                <a:gd name="T63" fmla="*/ 148 h 41"/>
                <a:gd name="T64" fmla="*/ 217 w 44"/>
                <a:gd name="T65" fmla="*/ 148 h 41"/>
                <a:gd name="T66" fmla="*/ 162 w 44"/>
                <a:gd name="T67" fmla="*/ 240 h 41"/>
                <a:gd name="T68" fmla="*/ 162 w 44"/>
                <a:gd name="T69" fmla="*/ 683 h 41"/>
                <a:gd name="T70" fmla="*/ 162 w 44"/>
                <a:gd name="T71" fmla="*/ 760 h 41"/>
                <a:gd name="T72" fmla="*/ 162 w 44"/>
                <a:gd name="T73" fmla="*/ 828 h 41"/>
                <a:gd name="T74" fmla="*/ 162 w 44"/>
                <a:gd name="T75" fmla="*/ 828 h 41"/>
                <a:gd name="T76" fmla="*/ 180 w 44"/>
                <a:gd name="T77" fmla="*/ 871 h 41"/>
                <a:gd name="T78" fmla="*/ 180 w 44"/>
                <a:gd name="T79" fmla="*/ 871 h 41"/>
                <a:gd name="T80" fmla="*/ 217 w 44"/>
                <a:gd name="T81" fmla="*/ 871 h 41"/>
                <a:gd name="T82" fmla="*/ 217 w 44"/>
                <a:gd name="T83" fmla="*/ 871 h 41"/>
                <a:gd name="T84" fmla="*/ 0 w 44"/>
                <a:gd name="T85" fmla="*/ 871 h 41"/>
                <a:gd name="T86" fmla="*/ 0 w 44"/>
                <a:gd name="T87" fmla="*/ 871 h 41"/>
                <a:gd name="T88" fmla="*/ 0 w 44"/>
                <a:gd name="T89" fmla="*/ 871 h 41"/>
                <a:gd name="T90" fmla="*/ 37 w 44"/>
                <a:gd name="T91" fmla="*/ 871 h 41"/>
                <a:gd name="T92" fmla="*/ 57 w 44"/>
                <a:gd name="T93" fmla="*/ 828 h 41"/>
                <a:gd name="T94" fmla="*/ 57 w 44"/>
                <a:gd name="T95" fmla="*/ 760 h 41"/>
                <a:gd name="T96" fmla="*/ 81 w 44"/>
                <a:gd name="T97" fmla="*/ 683 h 41"/>
                <a:gd name="T98" fmla="*/ 81 w 44"/>
                <a:gd name="T99" fmla="*/ 386 h 41"/>
                <a:gd name="T100" fmla="*/ 57 w 44"/>
                <a:gd name="T101" fmla="*/ 240 h 41"/>
                <a:gd name="T102" fmla="*/ 57 w 44"/>
                <a:gd name="T103" fmla="*/ 189 h 41"/>
                <a:gd name="T104" fmla="*/ 57 w 44"/>
                <a:gd name="T105" fmla="*/ 148 h 41"/>
                <a:gd name="T106" fmla="*/ 57 w 44"/>
                <a:gd name="T107" fmla="*/ 148 h 41"/>
                <a:gd name="T108" fmla="*/ 57 w 44"/>
                <a:gd name="T109" fmla="*/ 88 h 41"/>
                <a:gd name="T110" fmla="*/ 37 w 44"/>
                <a:gd name="T111" fmla="*/ 88 h 41"/>
                <a:gd name="T112" fmla="*/ 37 w 44"/>
                <a:gd name="T113" fmla="*/ 88 h 41"/>
                <a:gd name="T114" fmla="*/ 0 w 44"/>
                <a:gd name="T115" fmla="*/ 148 h 41"/>
                <a:gd name="T116" fmla="*/ 0 w 44"/>
                <a:gd name="T117" fmla="*/ 88 h 41"/>
                <a:gd name="T118" fmla="*/ 138 w 44"/>
                <a:gd name="T119" fmla="*/ 0 h 41"/>
                <a:gd name="T120" fmla="*/ 162 w 44"/>
                <a:gd name="T121" fmla="*/ 0 h 41"/>
                <a:gd name="T122" fmla="*/ 162 w 44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5" name="Freeform 16"/>
            <p:cNvSpPr>
              <a:spLocks/>
            </p:cNvSpPr>
            <p:nvPr/>
          </p:nvSpPr>
          <p:spPr bwMode="auto">
            <a:xfrm>
              <a:off x="3082" y="2456"/>
              <a:ext cx="119" cy="130"/>
            </a:xfrm>
            <a:custGeom>
              <a:avLst/>
              <a:gdLst>
                <a:gd name="T0" fmla="*/ 764 w 64"/>
                <a:gd name="T1" fmla="*/ 0 h 61"/>
                <a:gd name="T2" fmla="*/ 764 w 64"/>
                <a:gd name="T3" fmla="*/ 0 h 61"/>
                <a:gd name="T4" fmla="*/ 720 w 64"/>
                <a:gd name="T5" fmla="*/ 40 h 61"/>
                <a:gd name="T6" fmla="*/ 720 w 64"/>
                <a:gd name="T7" fmla="*/ 40 h 61"/>
                <a:gd name="T8" fmla="*/ 681 w 64"/>
                <a:gd name="T9" fmla="*/ 128 h 61"/>
                <a:gd name="T10" fmla="*/ 656 w 64"/>
                <a:gd name="T11" fmla="*/ 181 h 61"/>
                <a:gd name="T12" fmla="*/ 418 w 64"/>
                <a:gd name="T13" fmla="*/ 1257 h 61"/>
                <a:gd name="T14" fmla="*/ 387 w 64"/>
                <a:gd name="T15" fmla="*/ 1257 h 61"/>
                <a:gd name="T16" fmla="*/ 112 w 64"/>
                <a:gd name="T17" fmla="*/ 181 h 61"/>
                <a:gd name="T18" fmla="*/ 84 w 64"/>
                <a:gd name="T19" fmla="*/ 128 h 61"/>
                <a:gd name="T20" fmla="*/ 84 w 64"/>
                <a:gd name="T21" fmla="*/ 85 h 61"/>
                <a:gd name="T22" fmla="*/ 60 w 64"/>
                <a:gd name="T23" fmla="*/ 40 h 61"/>
                <a:gd name="T24" fmla="*/ 60 w 64"/>
                <a:gd name="T25" fmla="*/ 40 h 61"/>
                <a:gd name="T26" fmla="*/ 37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297 w 64"/>
                <a:gd name="T33" fmla="*/ 0 h 61"/>
                <a:gd name="T34" fmla="*/ 297 w 64"/>
                <a:gd name="T35" fmla="*/ 0 h 61"/>
                <a:gd name="T36" fmla="*/ 253 w 64"/>
                <a:gd name="T37" fmla="*/ 0 h 61"/>
                <a:gd name="T38" fmla="*/ 225 w 64"/>
                <a:gd name="T39" fmla="*/ 40 h 61"/>
                <a:gd name="T40" fmla="*/ 225 w 64"/>
                <a:gd name="T41" fmla="*/ 40 h 61"/>
                <a:gd name="T42" fmla="*/ 225 w 64"/>
                <a:gd name="T43" fmla="*/ 85 h 61"/>
                <a:gd name="T44" fmla="*/ 225 w 64"/>
                <a:gd name="T45" fmla="*/ 128 h 61"/>
                <a:gd name="T46" fmla="*/ 253 w 64"/>
                <a:gd name="T47" fmla="*/ 222 h 61"/>
                <a:gd name="T48" fmla="*/ 418 w 64"/>
                <a:gd name="T49" fmla="*/ 968 h 61"/>
                <a:gd name="T50" fmla="*/ 599 w 64"/>
                <a:gd name="T51" fmla="*/ 222 h 61"/>
                <a:gd name="T52" fmla="*/ 599 w 64"/>
                <a:gd name="T53" fmla="*/ 128 h 61"/>
                <a:gd name="T54" fmla="*/ 599 w 64"/>
                <a:gd name="T55" fmla="*/ 85 h 61"/>
                <a:gd name="T56" fmla="*/ 599 w 64"/>
                <a:gd name="T57" fmla="*/ 85 h 61"/>
                <a:gd name="T58" fmla="*/ 599 w 64"/>
                <a:gd name="T59" fmla="*/ 40 h 61"/>
                <a:gd name="T60" fmla="*/ 571 w 64"/>
                <a:gd name="T61" fmla="*/ 40 h 61"/>
                <a:gd name="T62" fmla="*/ 552 w 64"/>
                <a:gd name="T63" fmla="*/ 0 h 61"/>
                <a:gd name="T64" fmla="*/ 552 w 64"/>
                <a:gd name="T65" fmla="*/ 0 h 61"/>
                <a:gd name="T66" fmla="*/ 552 w 64"/>
                <a:gd name="T67" fmla="*/ 0 h 61"/>
                <a:gd name="T68" fmla="*/ 552 w 64"/>
                <a:gd name="T69" fmla="*/ 0 h 61"/>
                <a:gd name="T70" fmla="*/ 764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6" name="Freeform 17"/>
            <p:cNvSpPr>
              <a:spLocks noEditPoints="1"/>
            </p:cNvSpPr>
            <p:nvPr/>
          </p:nvSpPr>
          <p:spPr bwMode="auto">
            <a:xfrm>
              <a:off x="3188" y="2494"/>
              <a:ext cx="63" cy="92"/>
            </a:xfrm>
            <a:custGeom>
              <a:avLst/>
              <a:gdLst>
                <a:gd name="T0" fmla="*/ 82 w 34"/>
                <a:gd name="T1" fmla="*/ 334 h 43"/>
                <a:gd name="T2" fmla="*/ 109 w 34"/>
                <a:gd name="T3" fmla="*/ 518 h 43"/>
                <a:gd name="T4" fmla="*/ 141 w 34"/>
                <a:gd name="T5" fmla="*/ 610 h 43"/>
                <a:gd name="T6" fmla="*/ 193 w 34"/>
                <a:gd name="T7" fmla="*/ 715 h 43"/>
                <a:gd name="T8" fmla="*/ 274 w 34"/>
                <a:gd name="T9" fmla="*/ 755 h 43"/>
                <a:gd name="T10" fmla="*/ 291 w 34"/>
                <a:gd name="T11" fmla="*/ 715 h 43"/>
                <a:gd name="T12" fmla="*/ 358 w 34"/>
                <a:gd name="T13" fmla="*/ 715 h 43"/>
                <a:gd name="T14" fmla="*/ 374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74 w 34"/>
                <a:gd name="T21" fmla="*/ 663 h 43"/>
                <a:gd name="T22" fmla="*/ 358 w 34"/>
                <a:gd name="T23" fmla="*/ 815 h 43"/>
                <a:gd name="T24" fmla="*/ 291 w 34"/>
                <a:gd name="T25" fmla="*/ 860 h 43"/>
                <a:gd name="T26" fmla="*/ 222 w 34"/>
                <a:gd name="T27" fmla="*/ 901 h 43"/>
                <a:gd name="T28" fmla="*/ 141 w 34"/>
                <a:gd name="T29" fmla="*/ 860 h 43"/>
                <a:gd name="T30" fmla="*/ 59 w 34"/>
                <a:gd name="T31" fmla="*/ 755 h 43"/>
                <a:gd name="T32" fmla="*/ 37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37 w 34"/>
                <a:gd name="T39" fmla="*/ 233 h 43"/>
                <a:gd name="T40" fmla="*/ 59 w 34"/>
                <a:gd name="T41" fmla="*/ 145 h 43"/>
                <a:gd name="T42" fmla="*/ 141 w 34"/>
                <a:gd name="T43" fmla="*/ 41 h 43"/>
                <a:gd name="T44" fmla="*/ 222 w 34"/>
                <a:gd name="T45" fmla="*/ 0 h 43"/>
                <a:gd name="T46" fmla="*/ 291 w 34"/>
                <a:gd name="T47" fmla="*/ 41 h 43"/>
                <a:gd name="T48" fmla="*/ 358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82 w 34"/>
                <a:gd name="T55" fmla="*/ 334 h 43"/>
                <a:gd name="T56" fmla="*/ 82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74 w 34"/>
                <a:gd name="T65" fmla="*/ 145 h 43"/>
                <a:gd name="T66" fmla="*/ 246 w 34"/>
                <a:gd name="T67" fmla="*/ 88 h 43"/>
                <a:gd name="T68" fmla="*/ 222 w 34"/>
                <a:gd name="T69" fmla="*/ 88 h 43"/>
                <a:gd name="T70" fmla="*/ 193 w 34"/>
                <a:gd name="T71" fmla="*/ 41 h 43"/>
                <a:gd name="T72" fmla="*/ 165 w 34"/>
                <a:gd name="T73" fmla="*/ 88 h 43"/>
                <a:gd name="T74" fmla="*/ 109 w 34"/>
                <a:gd name="T75" fmla="*/ 145 h 43"/>
                <a:gd name="T76" fmla="*/ 82 w 34"/>
                <a:gd name="T77" fmla="*/ 188 h 43"/>
                <a:gd name="T78" fmla="*/ 82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7" name="Freeform 18"/>
            <p:cNvSpPr>
              <a:spLocks/>
            </p:cNvSpPr>
            <p:nvPr/>
          </p:nvSpPr>
          <p:spPr bwMode="auto">
            <a:xfrm>
              <a:off x="3260" y="2494"/>
              <a:ext cx="56" cy="88"/>
            </a:xfrm>
            <a:custGeom>
              <a:avLst/>
              <a:gdLst>
                <a:gd name="T0" fmla="*/ 170 w 30"/>
                <a:gd name="T1" fmla="*/ 0 h 41"/>
                <a:gd name="T2" fmla="*/ 170 w 30"/>
                <a:gd name="T3" fmla="*/ 240 h 41"/>
                <a:gd name="T4" fmla="*/ 220 w 30"/>
                <a:gd name="T5" fmla="*/ 88 h 41"/>
                <a:gd name="T6" fmla="*/ 254 w 30"/>
                <a:gd name="T7" fmla="*/ 41 h 41"/>
                <a:gd name="T8" fmla="*/ 306 w 30"/>
                <a:gd name="T9" fmla="*/ 0 h 41"/>
                <a:gd name="T10" fmla="*/ 325 w 30"/>
                <a:gd name="T11" fmla="*/ 0 h 41"/>
                <a:gd name="T12" fmla="*/ 325 w 30"/>
                <a:gd name="T13" fmla="*/ 41 h 41"/>
                <a:gd name="T14" fmla="*/ 366 w 30"/>
                <a:gd name="T15" fmla="*/ 88 h 41"/>
                <a:gd name="T16" fmla="*/ 366 w 30"/>
                <a:gd name="T17" fmla="*/ 148 h 41"/>
                <a:gd name="T18" fmla="*/ 366 w 30"/>
                <a:gd name="T19" fmla="*/ 148 h 41"/>
                <a:gd name="T20" fmla="*/ 366 w 30"/>
                <a:gd name="T21" fmla="*/ 189 h 41"/>
                <a:gd name="T22" fmla="*/ 325 w 30"/>
                <a:gd name="T23" fmla="*/ 240 h 41"/>
                <a:gd name="T24" fmla="*/ 325 w 30"/>
                <a:gd name="T25" fmla="*/ 240 h 41"/>
                <a:gd name="T26" fmla="*/ 306 w 30"/>
                <a:gd name="T27" fmla="*/ 189 h 41"/>
                <a:gd name="T28" fmla="*/ 278 w 30"/>
                <a:gd name="T29" fmla="*/ 189 h 41"/>
                <a:gd name="T30" fmla="*/ 254 w 30"/>
                <a:gd name="T31" fmla="*/ 148 h 41"/>
                <a:gd name="T32" fmla="*/ 254 w 30"/>
                <a:gd name="T33" fmla="*/ 148 h 41"/>
                <a:gd name="T34" fmla="*/ 220 w 30"/>
                <a:gd name="T35" fmla="*/ 148 h 41"/>
                <a:gd name="T36" fmla="*/ 220 w 30"/>
                <a:gd name="T37" fmla="*/ 148 h 41"/>
                <a:gd name="T38" fmla="*/ 196 w 30"/>
                <a:gd name="T39" fmla="*/ 240 h 41"/>
                <a:gd name="T40" fmla="*/ 170 w 30"/>
                <a:gd name="T41" fmla="*/ 294 h 41"/>
                <a:gd name="T42" fmla="*/ 170 w 30"/>
                <a:gd name="T43" fmla="*/ 683 h 41"/>
                <a:gd name="T44" fmla="*/ 170 w 30"/>
                <a:gd name="T45" fmla="*/ 760 h 41"/>
                <a:gd name="T46" fmla="*/ 170 w 30"/>
                <a:gd name="T47" fmla="*/ 828 h 41"/>
                <a:gd name="T48" fmla="*/ 196 w 30"/>
                <a:gd name="T49" fmla="*/ 828 h 41"/>
                <a:gd name="T50" fmla="*/ 196 w 30"/>
                <a:gd name="T51" fmla="*/ 871 h 41"/>
                <a:gd name="T52" fmla="*/ 220 w 30"/>
                <a:gd name="T53" fmla="*/ 871 h 41"/>
                <a:gd name="T54" fmla="*/ 254 w 30"/>
                <a:gd name="T55" fmla="*/ 871 h 41"/>
                <a:gd name="T56" fmla="*/ 254 w 30"/>
                <a:gd name="T57" fmla="*/ 871 h 41"/>
                <a:gd name="T58" fmla="*/ 0 w 30"/>
                <a:gd name="T59" fmla="*/ 871 h 41"/>
                <a:gd name="T60" fmla="*/ 0 w 30"/>
                <a:gd name="T61" fmla="*/ 871 h 41"/>
                <a:gd name="T62" fmla="*/ 24 w 30"/>
                <a:gd name="T63" fmla="*/ 871 h 41"/>
                <a:gd name="T64" fmla="*/ 60 w 30"/>
                <a:gd name="T65" fmla="*/ 871 h 41"/>
                <a:gd name="T66" fmla="*/ 60 w 30"/>
                <a:gd name="T67" fmla="*/ 828 h 41"/>
                <a:gd name="T68" fmla="*/ 84 w 30"/>
                <a:gd name="T69" fmla="*/ 760 h 41"/>
                <a:gd name="T70" fmla="*/ 84 w 30"/>
                <a:gd name="T71" fmla="*/ 760 h 41"/>
                <a:gd name="T72" fmla="*/ 84 w 30"/>
                <a:gd name="T73" fmla="*/ 683 h 41"/>
                <a:gd name="T74" fmla="*/ 84 w 30"/>
                <a:gd name="T75" fmla="*/ 386 h 41"/>
                <a:gd name="T76" fmla="*/ 84 w 30"/>
                <a:gd name="T77" fmla="*/ 240 h 41"/>
                <a:gd name="T78" fmla="*/ 84 w 30"/>
                <a:gd name="T79" fmla="*/ 189 h 41"/>
                <a:gd name="T80" fmla="*/ 60 w 30"/>
                <a:gd name="T81" fmla="*/ 148 h 41"/>
                <a:gd name="T82" fmla="*/ 60 w 30"/>
                <a:gd name="T83" fmla="*/ 148 h 41"/>
                <a:gd name="T84" fmla="*/ 60 w 30"/>
                <a:gd name="T85" fmla="*/ 88 h 41"/>
                <a:gd name="T86" fmla="*/ 24 w 30"/>
                <a:gd name="T87" fmla="*/ 88 h 41"/>
                <a:gd name="T88" fmla="*/ 24 w 30"/>
                <a:gd name="T89" fmla="*/ 88 h 41"/>
                <a:gd name="T90" fmla="*/ 0 w 30"/>
                <a:gd name="T91" fmla="*/ 148 h 41"/>
                <a:gd name="T92" fmla="*/ 0 w 30"/>
                <a:gd name="T93" fmla="*/ 88 h 41"/>
                <a:gd name="T94" fmla="*/ 136 w 30"/>
                <a:gd name="T95" fmla="*/ 0 h 41"/>
                <a:gd name="T96" fmla="*/ 170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8" name="Freeform 19"/>
            <p:cNvSpPr>
              <a:spLocks noEditPoints="1"/>
            </p:cNvSpPr>
            <p:nvPr/>
          </p:nvSpPr>
          <p:spPr bwMode="auto">
            <a:xfrm>
              <a:off x="3320" y="2448"/>
              <a:ext cx="76" cy="138"/>
            </a:xfrm>
            <a:custGeom>
              <a:avLst/>
              <a:gdLst>
                <a:gd name="T0" fmla="*/ 128 w 41"/>
                <a:gd name="T1" fmla="*/ 651 h 64"/>
                <a:gd name="T2" fmla="*/ 193 w 41"/>
                <a:gd name="T3" fmla="*/ 539 h 64"/>
                <a:gd name="T4" fmla="*/ 237 w 41"/>
                <a:gd name="T5" fmla="*/ 502 h 64"/>
                <a:gd name="T6" fmla="*/ 293 w 41"/>
                <a:gd name="T7" fmla="*/ 451 h 64"/>
                <a:gd name="T8" fmla="*/ 374 w 41"/>
                <a:gd name="T9" fmla="*/ 502 h 64"/>
                <a:gd name="T10" fmla="*/ 426 w 41"/>
                <a:gd name="T11" fmla="*/ 539 h 64"/>
                <a:gd name="T12" fmla="*/ 458 w 41"/>
                <a:gd name="T13" fmla="*/ 692 h 64"/>
                <a:gd name="T14" fmla="*/ 484 w 41"/>
                <a:gd name="T15" fmla="*/ 884 h 64"/>
                <a:gd name="T16" fmla="*/ 484 w 41"/>
                <a:gd name="T17" fmla="*/ 1033 h 64"/>
                <a:gd name="T18" fmla="*/ 426 w 41"/>
                <a:gd name="T19" fmla="*/ 1143 h 64"/>
                <a:gd name="T20" fmla="*/ 402 w 41"/>
                <a:gd name="T21" fmla="*/ 1231 h 64"/>
                <a:gd name="T22" fmla="*/ 319 w 41"/>
                <a:gd name="T23" fmla="*/ 1343 h 64"/>
                <a:gd name="T24" fmla="*/ 237 w 41"/>
                <a:gd name="T25" fmla="*/ 1386 h 64"/>
                <a:gd name="T26" fmla="*/ 193 w 41"/>
                <a:gd name="T27" fmla="*/ 1386 h 64"/>
                <a:gd name="T28" fmla="*/ 128 w 41"/>
                <a:gd name="T29" fmla="*/ 1343 h 64"/>
                <a:gd name="T30" fmla="*/ 109 w 41"/>
                <a:gd name="T31" fmla="*/ 1343 h 64"/>
                <a:gd name="T32" fmla="*/ 44 w 41"/>
                <a:gd name="T33" fmla="*/ 1292 h 64"/>
                <a:gd name="T34" fmla="*/ 44 w 41"/>
                <a:gd name="T35" fmla="*/ 349 h 64"/>
                <a:gd name="T36" fmla="*/ 44 w 41"/>
                <a:gd name="T37" fmla="*/ 190 h 64"/>
                <a:gd name="T38" fmla="*/ 44 w 41"/>
                <a:gd name="T39" fmla="*/ 149 h 64"/>
                <a:gd name="T40" fmla="*/ 44 w 41"/>
                <a:gd name="T41" fmla="*/ 112 h 64"/>
                <a:gd name="T42" fmla="*/ 44 w 41"/>
                <a:gd name="T43" fmla="*/ 112 h 64"/>
                <a:gd name="T44" fmla="*/ 24 w 41"/>
                <a:gd name="T45" fmla="*/ 112 h 64"/>
                <a:gd name="T46" fmla="*/ 24 w 41"/>
                <a:gd name="T47" fmla="*/ 112 h 64"/>
                <a:gd name="T48" fmla="*/ 0 w 41"/>
                <a:gd name="T49" fmla="*/ 112 h 64"/>
                <a:gd name="T50" fmla="*/ 0 w 41"/>
                <a:gd name="T51" fmla="*/ 112 h 64"/>
                <a:gd name="T52" fmla="*/ 0 w 41"/>
                <a:gd name="T53" fmla="*/ 112 h 64"/>
                <a:gd name="T54" fmla="*/ 128 w 41"/>
                <a:gd name="T55" fmla="*/ 0 h 64"/>
                <a:gd name="T56" fmla="*/ 128 w 41"/>
                <a:gd name="T57" fmla="*/ 0 h 64"/>
                <a:gd name="T58" fmla="*/ 128 w 41"/>
                <a:gd name="T59" fmla="*/ 651 h 64"/>
                <a:gd name="T60" fmla="*/ 128 w 41"/>
                <a:gd name="T61" fmla="*/ 692 h 64"/>
                <a:gd name="T62" fmla="*/ 128 w 41"/>
                <a:gd name="T63" fmla="*/ 1231 h 64"/>
                <a:gd name="T64" fmla="*/ 165 w 41"/>
                <a:gd name="T65" fmla="*/ 1292 h 64"/>
                <a:gd name="T66" fmla="*/ 193 w 41"/>
                <a:gd name="T67" fmla="*/ 1292 h 64"/>
                <a:gd name="T68" fmla="*/ 237 w 41"/>
                <a:gd name="T69" fmla="*/ 1292 h 64"/>
                <a:gd name="T70" fmla="*/ 274 w 41"/>
                <a:gd name="T71" fmla="*/ 1343 h 64"/>
                <a:gd name="T72" fmla="*/ 293 w 41"/>
                <a:gd name="T73" fmla="*/ 1292 h 64"/>
                <a:gd name="T74" fmla="*/ 358 w 41"/>
                <a:gd name="T75" fmla="*/ 1231 h 64"/>
                <a:gd name="T76" fmla="*/ 374 w 41"/>
                <a:gd name="T77" fmla="*/ 1082 h 64"/>
                <a:gd name="T78" fmla="*/ 402 w 41"/>
                <a:gd name="T79" fmla="*/ 953 h 64"/>
                <a:gd name="T80" fmla="*/ 374 w 41"/>
                <a:gd name="T81" fmla="*/ 800 h 64"/>
                <a:gd name="T82" fmla="*/ 358 w 41"/>
                <a:gd name="T83" fmla="*/ 692 h 64"/>
                <a:gd name="T84" fmla="*/ 293 w 41"/>
                <a:gd name="T85" fmla="*/ 599 h 64"/>
                <a:gd name="T86" fmla="*/ 237 w 41"/>
                <a:gd name="T87" fmla="*/ 599 h 64"/>
                <a:gd name="T88" fmla="*/ 209 w 41"/>
                <a:gd name="T89" fmla="*/ 599 h 64"/>
                <a:gd name="T90" fmla="*/ 193 w 41"/>
                <a:gd name="T91" fmla="*/ 651 h 64"/>
                <a:gd name="T92" fmla="*/ 165 w 41"/>
                <a:gd name="T93" fmla="*/ 651 h 64"/>
                <a:gd name="T94" fmla="*/ 128 w 41"/>
                <a:gd name="T95" fmla="*/ 692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9" name="Freeform 20"/>
            <p:cNvSpPr>
              <a:spLocks noEditPoints="1"/>
            </p:cNvSpPr>
            <p:nvPr/>
          </p:nvSpPr>
          <p:spPr bwMode="auto">
            <a:xfrm>
              <a:off x="3532" y="2456"/>
              <a:ext cx="114" cy="126"/>
            </a:xfrm>
            <a:custGeom>
              <a:avLst/>
              <a:gdLst>
                <a:gd name="T0" fmla="*/ 0 w 61"/>
                <a:gd name="T1" fmla="*/ 1226 h 59"/>
                <a:gd name="T2" fmla="*/ 0 w 61"/>
                <a:gd name="T3" fmla="*/ 1226 h 59"/>
                <a:gd name="T4" fmla="*/ 24 w 61"/>
                <a:gd name="T5" fmla="*/ 1226 h 59"/>
                <a:gd name="T6" fmla="*/ 45 w 61"/>
                <a:gd name="T7" fmla="*/ 1226 h 59"/>
                <a:gd name="T8" fmla="*/ 84 w 61"/>
                <a:gd name="T9" fmla="*/ 1190 h 59"/>
                <a:gd name="T10" fmla="*/ 112 w 61"/>
                <a:gd name="T11" fmla="*/ 1121 h 59"/>
                <a:gd name="T12" fmla="*/ 112 w 61"/>
                <a:gd name="T13" fmla="*/ 1044 h 59"/>
                <a:gd name="T14" fmla="*/ 112 w 61"/>
                <a:gd name="T15" fmla="*/ 188 h 59"/>
                <a:gd name="T16" fmla="*/ 112 w 61"/>
                <a:gd name="T17" fmla="*/ 88 h 59"/>
                <a:gd name="T18" fmla="*/ 84 w 61"/>
                <a:gd name="T19" fmla="*/ 41 h 59"/>
                <a:gd name="T20" fmla="*/ 45 w 61"/>
                <a:gd name="T21" fmla="*/ 0 h 59"/>
                <a:gd name="T22" fmla="*/ 24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306 w 61"/>
                <a:gd name="T29" fmla="*/ 0 h 59"/>
                <a:gd name="T30" fmla="*/ 391 w 61"/>
                <a:gd name="T31" fmla="*/ 0 h 59"/>
                <a:gd name="T32" fmla="*/ 475 w 61"/>
                <a:gd name="T33" fmla="*/ 0 h 59"/>
                <a:gd name="T34" fmla="*/ 548 w 61"/>
                <a:gd name="T35" fmla="*/ 41 h 59"/>
                <a:gd name="T36" fmla="*/ 632 w 61"/>
                <a:gd name="T37" fmla="*/ 128 h 59"/>
                <a:gd name="T38" fmla="*/ 699 w 61"/>
                <a:gd name="T39" fmla="*/ 273 h 59"/>
                <a:gd name="T40" fmla="*/ 720 w 61"/>
                <a:gd name="T41" fmla="*/ 419 h 59"/>
                <a:gd name="T42" fmla="*/ 744 w 61"/>
                <a:gd name="T43" fmla="*/ 602 h 59"/>
                <a:gd name="T44" fmla="*/ 720 w 61"/>
                <a:gd name="T45" fmla="*/ 747 h 59"/>
                <a:gd name="T46" fmla="*/ 699 w 61"/>
                <a:gd name="T47" fmla="*/ 935 h 59"/>
                <a:gd name="T48" fmla="*/ 632 w 61"/>
                <a:gd name="T49" fmla="*/ 1044 h 59"/>
                <a:gd name="T50" fmla="*/ 548 w 61"/>
                <a:gd name="T51" fmla="*/ 1190 h 59"/>
                <a:gd name="T52" fmla="*/ 437 w 61"/>
                <a:gd name="T53" fmla="*/ 1226 h 59"/>
                <a:gd name="T54" fmla="*/ 325 w 61"/>
                <a:gd name="T55" fmla="*/ 1226 h 59"/>
                <a:gd name="T56" fmla="*/ 0 w 61"/>
                <a:gd name="T57" fmla="*/ 1226 h 59"/>
                <a:gd name="T58" fmla="*/ 196 w 61"/>
                <a:gd name="T59" fmla="*/ 1190 h 59"/>
                <a:gd name="T60" fmla="*/ 280 w 61"/>
                <a:gd name="T61" fmla="*/ 1190 h 59"/>
                <a:gd name="T62" fmla="*/ 325 w 61"/>
                <a:gd name="T63" fmla="*/ 1190 h 59"/>
                <a:gd name="T64" fmla="*/ 391 w 61"/>
                <a:gd name="T65" fmla="*/ 1190 h 59"/>
                <a:gd name="T66" fmla="*/ 475 w 61"/>
                <a:gd name="T67" fmla="*/ 1121 h 59"/>
                <a:gd name="T68" fmla="*/ 523 w 61"/>
                <a:gd name="T69" fmla="*/ 1044 h 59"/>
                <a:gd name="T70" fmla="*/ 587 w 61"/>
                <a:gd name="T71" fmla="*/ 935 h 59"/>
                <a:gd name="T72" fmla="*/ 607 w 61"/>
                <a:gd name="T73" fmla="*/ 788 h 59"/>
                <a:gd name="T74" fmla="*/ 607 w 61"/>
                <a:gd name="T75" fmla="*/ 602 h 59"/>
                <a:gd name="T76" fmla="*/ 607 w 61"/>
                <a:gd name="T77" fmla="*/ 457 h 59"/>
                <a:gd name="T78" fmla="*/ 587 w 61"/>
                <a:gd name="T79" fmla="*/ 333 h 59"/>
                <a:gd name="T80" fmla="*/ 523 w 61"/>
                <a:gd name="T81" fmla="*/ 188 h 59"/>
                <a:gd name="T82" fmla="*/ 475 w 61"/>
                <a:gd name="T83" fmla="*/ 88 h 59"/>
                <a:gd name="T84" fmla="*/ 391 w 61"/>
                <a:gd name="T85" fmla="*/ 41 h 59"/>
                <a:gd name="T86" fmla="*/ 306 w 61"/>
                <a:gd name="T87" fmla="*/ 41 h 59"/>
                <a:gd name="T88" fmla="*/ 280 w 61"/>
                <a:gd name="T89" fmla="*/ 41 h 59"/>
                <a:gd name="T90" fmla="*/ 196 w 61"/>
                <a:gd name="T91" fmla="*/ 88 h 59"/>
                <a:gd name="T92" fmla="*/ 196 w 61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0" name="Freeform 21"/>
            <p:cNvSpPr>
              <a:spLocks noEditPoints="1"/>
            </p:cNvSpPr>
            <p:nvPr/>
          </p:nvSpPr>
          <p:spPr bwMode="auto">
            <a:xfrm>
              <a:off x="3658" y="2494"/>
              <a:ext cx="64" cy="92"/>
            </a:xfrm>
            <a:custGeom>
              <a:avLst/>
              <a:gdLst>
                <a:gd name="T0" fmla="*/ 60 w 34"/>
                <a:gd name="T1" fmla="*/ 334 h 43"/>
                <a:gd name="T2" fmla="*/ 85 w 34"/>
                <a:gd name="T3" fmla="*/ 518 h 43"/>
                <a:gd name="T4" fmla="*/ 113 w 34"/>
                <a:gd name="T5" fmla="*/ 610 h 43"/>
                <a:gd name="T6" fmla="*/ 173 w 34"/>
                <a:gd name="T7" fmla="*/ 715 h 43"/>
                <a:gd name="T8" fmla="*/ 265 w 34"/>
                <a:gd name="T9" fmla="*/ 755 h 43"/>
                <a:gd name="T10" fmla="*/ 312 w 34"/>
                <a:gd name="T11" fmla="*/ 715 h 43"/>
                <a:gd name="T12" fmla="*/ 341 w 34"/>
                <a:gd name="T13" fmla="*/ 715 h 43"/>
                <a:gd name="T14" fmla="*/ 373 w 34"/>
                <a:gd name="T15" fmla="*/ 610 h 43"/>
                <a:gd name="T16" fmla="*/ 401 w 34"/>
                <a:gd name="T17" fmla="*/ 518 h 43"/>
                <a:gd name="T18" fmla="*/ 425 w 34"/>
                <a:gd name="T19" fmla="*/ 567 h 43"/>
                <a:gd name="T20" fmla="*/ 401 w 34"/>
                <a:gd name="T21" fmla="*/ 663 h 43"/>
                <a:gd name="T22" fmla="*/ 341 w 34"/>
                <a:gd name="T23" fmla="*/ 815 h 43"/>
                <a:gd name="T24" fmla="*/ 286 w 34"/>
                <a:gd name="T25" fmla="*/ 860 h 43"/>
                <a:gd name="T26" fmla="*/ 198 w 34"/>
                <a:gd name="T27" fmla="*/ 901 h 43"/>
                <a:gd name="T28" fmla="*/ 113 w 34"/>
                <a:gd name="T29" fmla="*/ 860 h 43"/>
                <a:gd name="T30" fmla="*/ 60 w 34"/>
                <a:gd name="T31" fmla="*/ 755 h 43"/>
                <a:gd name="T32" fmla="*/ 0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28 w 34"/>
                <a:gd name="T39" fmla="*/ 233 h 43"/>
                <a:gd name="T40" fmla="*/ 60 w 34"/>
                <a:gd name="T41" fmla="*/ 145 h 43"/>
                <a:gd name="T42" fmla="*/ 113 w 34"/>
                <a:gd name="T43" fmla="*/ 41 h 43"/>
                <a:gd name="T44" fmla="*/ 226 w 34"/>
                <a:gd name="T45" fmla="*/ 0 h 43"/>
                <a:gd name="T46" fmla="*/ 286 w 34"/>
                <a:gd name="T47" fmla="*/ 41 h 43"/>
                <a:gd name="T48" fmla="*/ 373 w 34"/>
                <a:gd name="T49" fmla="*/ 88 h 43"/>
                <a:gd name="T50" fmla="*/ 401 w 34"/>
                <a:gd name="T51" fmla="*/ 188 h 43"/>
                <a:gd name="T52" fmla="*/ 425 w 34"/>
                <a:gd name="T53" fmla="*/ 334 h 43"/>
                <a:gd name="T54" fmla="*/ 60 w 34"/>
                <a:gd name="T55" fmla="*/ 334 h 43"/>
                <a:gd name="T56" fmla="*/ 60 w 34"/>
                <a:gd name="T57" fmla="*/ 293 h 43"/>
                <a:gd name="T58" fmla="*/ 286 w 34"/>
                <a:gd name="T59" fmla="*/ 293 h 43"/>
                <a:gd name="T60" fmla="*/ 286 w 34"/>
                <a:gd name="T61" fmla="*/ 233 h 43"/>
                <a:gd name="T62" fmla="*/ 286 w 34"/>
                <a:gd name="T63" fmla="*/ 188 h 43"/>
                <a:gd name="T64" fmla="*/ 265 w 34"/>
                <a:gd name="T65" fmla="*/ 145 h 43"/>
                <a:gd name="T66" fmla="*/ 265 w 34"/>
                <a:gd name="T67" fmla="*/ 88 h 43"/>
                <a:gd name="T68" fmla="*/ 226 w 34"/>
                <a:gd name="T69" fmla="*/ 88 h 43"/>
                <a:gd name="T70" fmla="*/ 198 w 34"/>
                <a:gd name="T71" fmla="*/ 41 h 43"/>
                <a:gd name="T72" fmla="*/ 152 w 34"/>
                <a:gd name="T73" fmla="*/ 88 h 43"/>
                <a:gd name="T74" fmla="*/ 113 w 34"/>
                <a:gd name="T75" fmla="*/ 145 h 43"/>
                <a:gd name="T76" fmla="*/ 85 w 34"/>
                <a:gd name="T77" fmla="*/ 188 h 43"/>
                <a:gd name="T78" fmla="*/ 60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1" name="Freeform 22"/>
            <p:cNvSpPr>
              <a:spLocks/>
            </p:cNvSpPr>
            <p:nvPr/>
          </p:nvSpPr>
          <p:spPr bwMode="auto">
            <a:xfrm>
              <a:off x="3727" y="2468"/>
              <a:ext cx="47" cy="118"/>
            </a:xfrm>
            <a:custGeom>
              <a:avLst/>
              <a:gdLst>
                <a:gd name="T0" fmla="*/ 160 w 25"/>
                <a:gd name="T1" fmla="*/ 0 h 55"/>
                <a:gd name="T2" fmla="*/ 160 w 25"/>
                <a:gd name="T3" fmla="*/ 294 h 55"/>
                <a:gd name="T4" fmla="*/ 310 w 25"/>
                <a:gd name="T5" fmla="*/ 294 h 55"/>
                <a:gd name="T6" fmla="*/ 310 w 25"/>
                <a:gd name="T7" fmla="*/ 337 h 55"/>
                <a:gd name="T8" fmla="*/ 160 w 25"/>
                <a:gd name="T9" fmla="*/ 337 h 55"/>
                <a:gd name="T10" fmla="*/ 160 w 25"/>
                <a:gd name="T11" fmla="*/ 869 h 55"/>
                <a:gd name="T12" fmla="*/ 197 w 25"/>
                <a:gd name="T13" fmla="*/ 976 h 55"/>
                <a:gd name="T14" fmla="*/ 197 w 25"/>
                <a:gd name="T15" fmla="*/ 1017 h 55"/>
                <a:gd name="T16" fmla="*/ 226 w 25"/>
                <a:gd name="T17" fmla="*/ 1017 h 55"/>
                <a:gd name="T18" fmla="*/ 226 w 25"/>
                <a:gd name="T19" fmla="*/ 1017 h 55"/>
                <a:gd name="T20" fmla="*/ 250 w 25"/>
                <a:gd name="T21" fmla="*/ 1017 h 55"/>
                <a:gd name="T22" fmla="*/ 273 w 25"/>
                <a:gd name="T23" fmla="*/ 1017 h 55"/>
                <a:gd name="T24" fmla="*/ 273 w 25"/>
                <a:gd name="T25" fmla="*/ 1017 h 55"/>
                <a:gd name="T26" fmla="*/ 310 w 25"/>
                <a:gd name="T27" fmla="*/ 976 h 55"/>
                <a:gd name="T28" fmla="*/ 310 w 25"/>
                <a:gd name="T29" fmla="*/ 976 h 55"/>
                <a:gd name="T30" fmla="*/ 310 w 25"/>
                <a:gd name="T31" fmla="*/ 1077 h 55"/>
                <a:gd name="T32" fmla="*/ 250 w 25"/>
                <a:gd name="T33" fmla="*/ 1129 h 55"/>
                <a:gd name="T34" fmla="*/ 226 w 25"/>
                <a:gd name="T35" fmla="*/ 1165 h 55"/>
                <a:gd name="T36" fmla="*/ 197 w 25"/>
                <a:gd name="T37" fmla="*/ 1165 h 55"/>
                <a:gd name="T38" fmla="*/ 160 w 25"/>
                <a:gd name="T39" fmla="*/ 1165 h 55"/>
                <a:gd name="T40" fmla="*/ 137 w 25"/>
                <a:gd name="T41" fmla="*/ 1129 h 55"/>
                <a:gd name="T42" fmla="*/ 113 w 25"/>
                <a:gd name="T43" fmla="*/ 1129 h 55"/>
                <a:gd name="T44" fmla="*/ 113 w 25"/>
                <a:gd name="T45" fmla="*/ 1077 h 55"/>
                <a:gd name="T46" fmla="*/ 73 w 25"/>
                <a:gd name="T47" fmla="*/ 1017 h 55"/>
                <a:gd name="T48" fmla="*/ 73 w 25"/>
                <a:gd name="T49" fmla="*/ 929 h 55"/>
                <a:gd name="T50" fmla="*/ 73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53 w 25"/>
                <a:gd name="T59" fmla="*/ 257 h 55"/>
                <a:gd name="T60" fmla="*/ 113 w 25"/>
                <a:gd name="T61" fmla="*/ 208 h 55"/>
                <a:gd name="T62" fmla="*/ 137 w 25"/>
                <a:gd name="T63" fmla="*/ 109 h 55"/>
                <a:gd name="T64" fmla="*/ 137 w 25"/>
                <a:gd name="T65" fmla="*/ 60 h 55"/>
                <a:gd name="T66" fmla="*/ 160 w 25"/>
                <a:gd name="T67" fmla="*/ 0 h 55"/>
                <a:gd name="T68" fmla="*/ 16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2" name="Freeform 23"/>
            <p:cNvSpPr>
              <a:spLocks/>
            </p:cNvSpPr>
            <p:nvPr/>
          </p:nvSpPr>
          <p:spPr bwMode="auto">
            <a:xfrm>
              <a:off x="3875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19 w 66"/>
                <a:gd name="T11" fmla="*/ 40 h 61"/>
                <a:gd name="T12" fmla="*/ 619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701 w 66"/>
                <a:gd name="T29" fmla="*/ 40 h 61"/>
                <a:gd name="T30" fmla="*/ 701 w 66"/>
                <a:gd name="T31" fmla="*/ 85 h 61"/>
                <a:gd name="T32" fmla="*/ 701 w 66"/>
                <a:gd name="T33" fmla="*/ 181 h 61"/>
                <a:gd name="T34" fmla="*/ 701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22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40 w 66"/>
                <a:gd name="T63" fmla="*/ 1172 h 61"/>
                <a:gd name="T64" fmla="*/ 165 w 66"/>
                <a:gd name="T65" fmla="*/ 1112 h 61"/>
                <a:gd name="T66" fmla="*/ 165 w 66"/>
                <a:gd name="T67" fmla="*/ 1036 h 61"/>
                <a:gd name="T68" fmla="*/ 165 w 66"/>
                <a:gd name="T69" fmla="*/ 181 h 61"/>
                <a:gd name="T70" fmla="*/ 140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37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3" name="Freeform 24"/>
            <p:cNvSpPr>
              <a:spLocks noEditPoints="1"/>
            </p:cNvSpPr>
            <p:nvPr/>
          </p:nvSpPr>
          <p:spPr bwMode="auto">
            <a:xfrm>
              <a:off x="4007" y="2494"/>
              <a:ext cx="72" cy="92"/>
            </a:xfrm>
            <a:custGeom>
              <a:avLst/>
              <a:gdLst>
                <a:gd name="T0" fmla="*/ 233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54 w 39"/>
                <a:gd name="T9" fmla="*/ 293 h 43"/>
                <a:gd name="T10" fmla="*/ 454 w 39"/>
                <a:gd name="T11" fmla="*/ 421 h 43"/>
                <a:gd name="T12" fmla="*/ 454 w 39"/>
                <a:gd name="T13" fmla="*/ 567 h 43"/>
                <a:gd name="T14" fmla="*/ 415 w 39"/>
                <a:gd name="T15" fmla="*/ 663 h 43"/>
                <a:gd name="T16" fmla="*/ 395 w 39"/>
                <a:gd name="T17" fmla="*/ 755 h 43"/>
                <a:gd name="T18" fmla="*/ 347 w 39"/>
                <a:gd name="T19" fmla="*/ 860 h 43"/>
                <a:gd name="T20" fmla="*/ 290 w 39"/>
                <a:gd name="T21" fmla="*/ 901 h 43"/>
                <a:gd name="T22" fmla="*/ 209 w 39"/>
                <a:gd name="T23" fmla="*/ 901 h 43"/>
                <a:gd name="T24" fmla="*/ 164 w 39"/>
                <a:gd name="T25" fmla="*/ 901 h 43"/>
                <a:gd name="T26" fmla="*/ 105 w 39"/>
                <a:gd name="T27" fmla="*/ 815 h 43"/>
                <a:gd name="T28" fmla="*/ 44 w 39"/>
                <a:gd name="T29" fmla="*/ 755 h 43"/>
                <a:gd name="T30" fmla="*/ 24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81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33 w 39"/>
                <a:gd name="T45" fmla="*/ 0 h 43"/>
                <a:gd name="T46" fmla="*/ 209 w 39"/>
                <a:gd name="T47" fmla="*/ 41 h 43"/>
                <a:gd name="T48" fmla="*/ 188 w 39"/>
                <a:gd name="T49" fmla="*/ 88 h 43"/>
                <a:gd name="T50" fmla="*/ 164 w 39"/>
                <a:gd name="T51" fmla="*/ 88 h 43"/>
                <a:gd name="T52" fmla="*/ 126 w 39"/>
                <a:gd name="T53" fmla="*/ 145 h 43"/>
                <a:gd name="T54" fmla="*/ 105 w 39"/>
                <a:gd name="T55" fmla="*/ 188 h 43"/>
                <a:gd name="T56" fmla="*/ 105 w 39"/>
                <a:gd name="T57" fmla="*/ 293 h 43"/>
                <a:gd name="T58" fmla="*/ 81 w 39"/>
                <a:gd name="T59" fmla="*/ 381 h 43"/>
                <a:gd name="T60" fmla="*/ 105 w 39"/>
                <a:gd name="T61" fmla="*/ 567 h 43"/>
                <a:gd name="T62" fmla="*/ 126 w 39"/>
                <a:gd name="T63" fmla="*/ 715 h 43"/>
                <a:gd name="T64" fmla="*/ 188 w 39"/>
                <a:gd name="T65" fmla="*/ 815 h 43"/>
                <a:gd name="T66" fmla="*/ 233 w 39"/>
                <a:gd name="T67" fmla="*/ 860 h 43"/>
                <a:gd name="T68" fmla="*/ 290 w 39"/>
                <a:gd name="T69" fmla="*/ 815 h 43"/>
                <a:gd name="T70" fmla="*/ 347 w 39"/>
                <a:gd name="T71" fmla="*/ 755 h 43"/>
                <a:gd name="T72" fmla="*/ 371 w 39"/>
                <a:gd name="T73" fmla="*/ 663 h 43"/>
                <a:gd name="T74" fmla="*/ 371 w 39"/>
                <a:gd name="T75" fmla="*/ 518 h 43"/>
                <a:gd name="T76" fmla="*/ 371 w 39"/>
                <a:gd name="T77" fmla="*/ 381 h 43"/>
                <a:gd name="T78" fmla="*/ 347 w 39"/>
                <a:gd name="T79" fmla="*/ 233 h 43"/>
                <a:gd name="T80" fmla="*/ 314 w 39"/>
                <a:gd name="T81" fmla="*/ 145 h 43"/>
                <a:gd name="T82" fmla="*/ 266 w 39"/>
                <a:gd name="T83" fmla="*/ 88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4" name="Freeform 25"/>
            <p:cNvSpPr>
              <a:spLocks/>
            </p:cNvSpPr>
            <p:nvPr/>
          </p:nvSpPr>
          <p:spPr bwMode="auto">
            <a:xfrm>
              <a:off x="4086" y="2498"/>
              <a:ext cx="81" cy="88"/>
            </a:xfrm>
            <a:custGeom>
              <a:avLst/>
              <a:gdLst>
                <a:gd name="T0" fmla="*/ 490 w 43"/>
                <a:gd name="T1" fmla="*/ 0 h 41"/>
                <a:gd name="T2" fmla="*/ 490 w 43"/>
                <a:gd name="T3" fmla="*/ 483 h 41"/>
                <a:gd name="T4" fmla="*/ 490 w 43"/>
                <a:gd name="T5" fmla="*/ 631 h 41"/>
                <a:gd name="T6" fmla="*/ 490 w 43"/>
                <a:gd name="T7" fmla="*/ 683 h 41"/>
                <a:gd name="T8" fmla="*/ 490 w 43"/>
                <a:gd name="T9" fmla="*/ 723 h 41"/>
                <a:gd name="T10" fmla="*/ 490 w 43"/>
                <a:gd name="T11" fmla="*/ 723 h 41"/>
                <a:gd name="T12" fmla="*/ 514 w 43"/>
                <a:gd name="T13" fmla="*/ 783 h 41"/>
                <a:gd name="T14" fmla="*/ 514 w 43"/>
                <a:gd name="T15" fmla="*/ 783 h 41"/>
                <a:gd name="T16" fmla="*/ 543 w 43"/>
                <a:gd name="T17" fmla="*/ 783 h 41"/>
                <a:gd name="T18" fmla="*/ 543 w 43"/>
                <a:gd name="T19" fmla="*/ 723 h 41"/>
                <a:gd name="T20" fmla="*/ 543 w 43"/>
                <a:gd name="T21" fmla="*/ 783 h 41"/>
                <a:gd name="T22" fmla="*/ 401 w 43"/>
                <a:gd name="T23" fmla="*/ 871 h 41"/>
                <a:gd name="T24" fmla="*/ 401 w 43"/>
                <a:gd name="T25" fmla="*/ 871 h 41"/>
                <a:gd name="T26" fmla="*/ 401 w 43"/>
                <a:gd name="T27" fmla="*/ 683 h 41"/>
                <a:gd name="T28" fmla="*/ 354 w 43"/>
                <a:gd name="T29" fmla="*/ 783 h 41"/>
                <a:gd name="T30" fmla="*/ 288 w 43"/>
                <a:gd name="T31" fmla="*/ 828 h 41"/>
                <a:gd name="T32" fmla="*/ 266 w 43"/>
                <a:gd name="T33" fmla="*/ 871 h 41"/>
                <a:gd name="T34" fmla="*/ 202 w 43"/>
                <a:gd name="T35" fmla="*/ 871 h 41"/>
                <a:gd name="T36" fmla="*/ 173 w 43"/>
                <a:gd name="T37" fmla="*/ 871 h 41"/>
                <a:gd name="T38" fmla="*/ 153 w 43"/>
                <a:gd name="T39" fmla="*/ 828 h 41"/>
                <a:gd name="T40" fmla="*/ 113 w 43"/>
                <a:gd name="T41" fmla="*/ 783 h 41"/>
                <a:gd name="T42" fmla="*/ 85 w 43"/>
                <a:gd name="T43" fmla="*/ 723 h 41"/>
                <a:gd name="T44" fmla="*/ 85 w 43"/>
                <a:gd name="T45" fmla="*/ 631 h 41"/>
                <a:gd name="T46" fmla="*/ 85 w 43"/>
                <a:gd name="T47" fmla="*/ 534 h 41"/>
                <a:gd name="T48" fmla="*/ 85 w 43"/>
                <a:gd name="T49" fmla="*/ 148 h 41"/>
                <a:gd name="T50" fmla="*/ 85 w 43"/>
                <a:gd name="T51" fmla="*/ 112 h 41"/>
                <a:gd name="T52" fmla="*/ 85 w 43"/>
                <a:gd name="T53" fmla="*/ 41 h 41"/>
                <a:gd name="T54" fmla="*/ 60 w 43"/>
                <a:gd name="T55" fmla="*/ 41 h 41"/>
                <a:gd name="T56" fmla="*/ 60 w 43"/>
                <a:gd name="T57" fmla="*/ 0 h 41"/>
                <a:gd name="T58" fmla="*/ 28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73 w 43"/>
                <a:gd name="T65" fmla="*/ 0 h 41"/>
                <a:gd name="T66" fmla="*/ 173 w 43"/>
                <a:gd name="T67" fmla="*/ 534 h 41"/>
                <a:gd name="T68" fmla="*/ 173 w 43"/>
                <a:gd name="T69" fmla="*/ 631 h 41"/>
                <a:gd name="T70" fmla="*/ 202 w 43"/>
                <a:gd name="T71" fmla="*/ 723 h 41"/>
                <a:gd name="T72" fmla="*/ 228 w 43"/>
                <a:gd name="T73" fmla="*/ 723 h 41"/>
                <a:gd name="T74" fmla="*/ 266 w 43"/>
                <a:gd name="T75" fmla="*/ 723 h 41"/>
                <a:gd name="T76" fmla="*/ 288 w 43"/>
                <a:gd name="T77" fmla="*/ 723 h 41"/>
                <a:gd name="T78" fmla="*/ 316 w 43"/>
                <a:gd name="T79" fmla="*/ 723 h 41"/>
                <a:gd name="T80" fmla="*/ 354 w 43"/>
                <a:gd name="T81" fmla="*/ 683 h 41"/>
                <a:gd name="T82" fmla="*/ 401 w 43"/>
                <a:gd name="T83" fmla="*/ 631 h 41"/>
                <a:gd name="T84" fmla="*/ 401 w 43"/>
                <a:gd name="T85" fmla="*/ 148 h 41"/>
                <a:gd name="T86" fmla="*/ 381 w 43"/>
                <a:gd name="T87" fmla="*/ 41 h 41"/>
                <a:gd name="T88" fmla="*/ 381 w 43"/>
                <a:gd name="T89" fmla="*/ 41 h 41"/>
                <a:gd name="T90" fmla="*/ 354 w 43"/>
                <a:gd name="T91" fmla="*/ 0 h 41"/>
                <a:gd name="T92" fmla="*/ 316 w 43"/>
                <a:gd name="T93" fmla="*/ 0 h 41"/>
                <a:gd name="T94" fmla="*/ 316 w 43"/>
                <a:gd name="T95" fmla="*/ 0 h 41"/>
                <a:gd name="T96" fmla="*/ 490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5" name="Freeform 26"/>
            <p:cNvSpPr>
              <a:spLocks/>
            </p:cNvSpPr>
            <p:nvPr/>
          </p:nvSpPr>
          <p:spPr bwMode="auto">
            <a:xfrm>
              <a:off x="4172" y="2494"/>
              <a:ext cx="80" cy="88"/>
            </a:xfrm>
            <a:custGeom>
              <a:avLst/>
              <a:gdLst>
                <a:gd name="T0" fmla="*/ 156 w 43"/>
                <a:gd name="T1" fmla="*/ 189 h 41"/>
                <a:gd name="T2" fmla="*/ 210 w 43"/>
                <a:gd name="T3" fmla="*/ 88 h 41"/>
                <a:gd name="T4" fmla="*/ 277 w 43"/>
                <a:gd name="T5" fmla="*/ 41 h 41"/>
                <a:gd name="T6" fmla="*/ 322 w 43"/>
                <a:gd name="T7" fmla="*/ 0 h 41"/>
                <a:gd name="T8" fmla="*/ 387 w 43"/>
                <a:gd name="T9" fmla="*/ 0 h 41"/>
                <a:gd name="T10" fmla="*/ 406 w 43"/>
                <a:gd name="T11" fmla="*/ 41 h 41"/>
                <a:gd name="T12" fmla="*/ 433 w 43"/>
                <a:gd name="T13" fmla="*/ 88 h 41"/>
                <a:gd name="T14" fmla="*/ 433 w 43"/>
                <a:gd name="T15" fmla="*/ 148 h 41"/>
                <a:gd name="T16" fmla="*/ 458 w 43"/>
                <a:gd name="T17" fmla="*/ 240 h 41"/>
                <a:gd name="T18" fmla="*/ 458 w 43"/>
                <a:gd name="T19" fmla="*/ 337 h 41"/>
                <a:gd name="T20" fmla="*/ 458 w 43"/>
                <a:gd name="T21" fmla="*/ 683 h 41"/>
                <a:gd name="T22" fmla="*/ 458 w 43"/>
                <a:gd name="T23" fmla="*/ 760 h 41"/>
                <a:gd name="T24" fmla="*/ 458 w 43"/>
                <a:gd name="T25" fmla="*/ 828 h 41"/>
                <a:gd name="T26" fmla="*/ 458 w 43"/>
                <a:gd name="T27" fmla="*/ 828 h 41"/>
                <a:gd name="T28" fmla="*/ 487 w 43"/>
                <a:gd name="T29" fmla="*/ 871 h 41"/>
                <a:gd name="T30" fmla="*/ 487 w 43"/>
                <a:gd name="T31" fmla="*/ 871 h 41"/>
                <a:gd name="T32" fmla="*/ 515 w 43"/>
                <a:gd name="T33" fmla="*/ 871 h 41"/>
                <a:gd name="T34" fmla="*/ 515 w 43"/>
                <a:gd name="T35" fmla="*/ 871 h 41"/>
                <a:gd name="T36" fmla="*/ 301 w 43"/>
                <a:gd name="T37" fmla="*/ 871 h 41"/>
                <a:gd name="T38" fmla="*/ 301 w 43"/>
                <a:gd name="T39" fmla="*/ 871 h 41"/>
                <a:gd name="T40" fmla="*/ 301 w 43"/>
                <a:gd name="T41" fmla="*/ 871 h 41"/>
                <a:gd name="T42" fmla="*/ 322 w 43"/>
                <a:gd name="T43" fmla="*/ 871 h 41"/>
                <a:gd name="T44" fmla="*/ 346 w 43"/>
                <a:gd name="T45" fmla="*/ 871 h 41"/>
                <a:gd name="T46" fmla="*/ 346 w 43"/>
                <a:gd name="T47" fmla="*/ 828 h 41"/>
                <a:gd name="T48" fmla="*/ 387 w 43"/>
                <a:gd name="T49" fmla="*/ 760 h 41"/>
                <a:gd name="T50" fmla="*/ 387 w 43"/>
                <a:gd name="T51" fmla="*/ 760 h 41"/>
                <a:gd name="T52" fmla="*/ 387 w 43"/>
                <a:gd name="T53" fmla="*/ 683 h 41"/>
                <a:gd name="T54" fmla="*/ 387 w 43"/>
                <a:gd name="T55" fmla="*/ 337 h 41"/>
                <a:gd name="T56" fmla="*/ 346 w 43"/>
                <a:gd name="T57" fmla="*/ 240 h 41"/>
                <a:gd name="T58" fmla="*/ 346 w 43"/>
                <a:gd name="T59" fmla="*/ 189 h 41"/>
                <a:gd name="T60" fmla="*/ 322 w 43"/>
                <a:gd name="T61" fmla="*/ 148 h 41"/>
                <a:gd name="T62" fmla="*/ 301 w 43"/>
                <a:gd name="T63" fmla="*/ 148 h 41"/>
                <a:gd name="T64" fmla="*/ 210 w 43"/>
                <a:gd name="T65" fmla="*/ 148 h 41"/>
                <a:gd name="T66" fmla="*/ 156 w 43"/>
                <a:gd name="T67" fmla="*/ 240 h 41"/>
                <a:gd name="T68" fmla="*/ 156 w 43"/>
                <a:gd name="T69" fmla="*/ 683 h 41"/>
                <a:gd name="T70" fmla="*/ 156 w 43"/>
                <a:gd name="T71" fmla="*/ 760 h 41"/>
                <a:gd name="T72" fmla="*/ 156 w 43"/>
                <a:gd name="T73" fmla="*/ 828 h 41"/>
                <a:gd name="T74" fmla="*/ 193 w 43"/>
                <a:gd name="T75" fmla="*/ 828 h 41"/>
                <a:gd name="T76" fmla="*/ 193 w 43"/>
                <a:gd name="T77" fmla="*/ 871 h 41"/>
                <a:gd name="T78" fmla="*/ 210 w 43"/>
                <a:gd name="T79" fmla="*/ 871 h 41"/>
                <a:gd name="T80" fmla="*/ 238 w 43"/>
                <a:gd name="T81" fmla="*/ 871 h 41"/>
                <a:gd name="T82" fmla="*/ 238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24 w 43"/>
                <a:gd name="T89" fmla="*/ 871 h 41"/>
                <a:gd name="T90" fmla="*/ 45 w 43"/>
                <a:gd name="T91" fmla="*/ 871 h 41"/>
                <a:gd name="T92" fmla="*/ 45 w 43"/>
                <a:gd name="T93" fmla="*/ 828 h 41"/>
                <a:gd name="T94" fmla="*/ 84 w 43"/>
                <a:gd name="T95" fmla="*/ 760 h 41"/>
                <a:gd name="T96" fmla="*/ 84 w 43"/>
                <a:gd name="T97" fmla="*/ 683 h 41"/>
                <a:gd name="T98" fmla="*/ 84 w 43"/>
                <a:gd name="T99" fmla="*/ 386 h 41"/>
                <a:gd name="T100" fmla="*/ 84 w 43"/>
                <a:gd name="T101" fmla="*/ 240 h 41"/>
                <a:gd name="T102" fmla="*/ 84 w 43"/>
                <a:gd name="T103" fmla="*/ 189 h 41"/>
                <a:gd name="T104" fmla="*/ 45 w 43"/>
                <a:gd name="T105" fmla="*/ 148 h 41"/>
                <a:gd name="T106" fmla="*/ 45 w 43"/>
                <a:gd name="T107" fmla="*/ 148 h 41"/>
                <a:gd name="T108" fmla="*/ 45 w 43"/>
                <a:gd name="T109" fmla="*/ 88 h 41"/>
                <a:gd name="T110" fmla="*/ 45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8 w 43"/>
                <a:gd name="T119" fmla="*/ 0 h 41"/>
                <a:gd name="T120" fmla="*/ 156 w 43"/>
                <a:gd name="T121" fmla="*/ 0 h 41"/>
                <a:gd name="T122" fmla="*/ 156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6" name="Freeform 27"/>
            <p:cNvSpPr>
              <a:spLocks noEditPoints="1"/>
            </p:cNvSpPr>
            <p:nvPr/>
          </p:nvSpPr>
          <p:spPr bwMode="auto">
            <a:xfrm>
              <a:off x="1399" y="2925"/>
              <a:ext cx="102" cy="129"/>
            </a:xfrm>
            <a:custGeom>
              <a:avLst/>
              <a:gdLst>
                <a:gd name="T0" fmla="*/ 567 w 55"/>
                <a:gd name="T1" fmla="*/ 684 h 60"/>
                <a:gd name="T2" fmla="*/ 651 w 55"/>
                <a:gd name="T3" fmla="*/ 836 h 60"/>
                <a:gd name="T4" fmla="*/ 651 w 55"/>
                <a:gd name="T5" fmla="*/ 1021 h 60"/>
                <a:gd name="T6" fmla="*/ 567 w 55"/>
                <a:gd name="T7" fmla="*/ 1221 h 60"/>
                <a:gd name="T8" fmla="*/ 462 w 55"/>
                <a:gd name="T9" fmla="*/ 1281 h 60"/>
                <a:gd name="T10" fmla="*/ 0 w 55"/>
                <a:gd name="T11" fmla="*/ 1281 h 60"/>
                <a:gd name="T12" fmla="*/ 24 w 55"/>
                <a:gd name="T13" fmla="*/ 1281 h 60"/>
                <a:gd name="T14" fmla="*/ 109 w 55"/>
                <a:gd name="T15" fmla="*/ 1221 h 60"/>
                <a:gd name="T16" fmla="*/ 109 w 55"/>
                <a:gd name="T17" fmla="*/ 1073 h 60"/>
                <a:gd name="T18" fmla="*/ 109 w 55"/>
                <a:gd name="T19" fmla="*/ 112 h 60"/>
                <a:gd name="T20" fmla="*/ 83 w 55"/>
                <a:gd name="T21" fmla="*/ 0 h 60"/>
                <a:gd name="T22" fmla="*/ 0 w 55"/>
                <a:gd name="T23" fmla="*/ 0 h 60"/>
                <a:gd name="T24" fmla="*/ 319 w 55"/>
                <a:gd name="T25" fmla="*/ 0 h 60"/>
                <a:gd name="T26" fmla="*/ 462 w 55"/>
                <a:gd name="T27" fmla="*/ 0 h 60"/>
                <a:gd name="T28" fmla="*/ 567 w 55"/>
                <a:gd name="T29" fmla="*/ 148 h 60"/>
                <a:gd name="T30" fmla="*/ 627 w 55"/>
                <a:gd name="T31" fmla="*/ 338 h 60"/>
                <a:gd name="T32" fmla="*/ 592 w 55"/>
                <a:gd name="T33" fmla="*/ 535 h 60"/>
                <a:gd name="T34" fmla="*/ 484 w 55"/>
                <a:gd name="T35" fmla="*/ 647 h 60"/>
                <a:gd name="T36" fmla="*/ 249 w 55"/>
                <a:gd name="T37" fmla="*/ 596 h 60"/>
                <a:gd name="T38" fmla="*/ 293 w 55"/>
                <a:gd name="T39" fmla="*/ 596 h 60"/>
                <a:gd name="T40" fmla="*/ 375 w 55"/>
                <a:gd name="T41" fmla="*/ 596 h 60"/>
                <a:gd name="T42" fmla="*/ 462 w 55"/>
                <a:gd name="T43" fmla="*/ 535 h 60"/>
                <a:gd name="T44" fmla="*/ 484 w 55"/>
                <a:gd name="T45" fmla="*/ 406 h 60"/>
                <a:gd name="T46" fmla="*/ 484 w 55"/>
                <a:gd name="T47" fmla="*/ 258 h 60"/>
                <a:gd name="T48" fmla="*/ 375 w 55"/>
                <a:gd name="T49" fmla="*/ 60 h 60"/>
                <a:gd name="T50" fmla="*/ 249 w 55"/>
                <a:gd name="T51" fmla="*/ 60 h 60"/>
                <a:gd name="T52" fmla="*/ 210 w 55"/>
                <a:gd name="T53" fmla="*/ 596 h 60"/>
                <a:gd name="T54" fmla="*/ 274 w 55"/>
                <a:gd name="T55" fmla="*/ 1221 h 60"/>
                <a:gd name="T56" fmla="*/ 402 w 55"/>
                <a:gd name="T57" fmla="*/ 1221 h 60"/>
                <a:gd name="T58" fmla="*/ 508 w 55"/>
                <a:gd name="T59" fmla="*/ 1073 h 60"/>
                <a:gd name="T60" fmla="*/ 508 w 55"/>
                <a:gd name="T61" fmla="*/ 873 h 60"/>
                <a:gd name="T62" fmla="*/ 484 w 55"/>
                <a:gd name="T63" fmla="*/ 744 h 60"/>
                <a:gd name="T64" fmla="*/ 375 w 55"/>
                <a:gd name="T65" fmla="*/ 684 h 60"/>
                <a:gd name="T66" fmla="*/ 274 w 55"/>
                <a:gd name="T67" fmla="*/ 684 h 60"/>
                <a:gd name="T68" fmla="*/ 210 w 55"/>
                <a:gd name="T69" fmla="*/ 684 h 60"/>
                <a:gd name="T70" fmla="*/ 210 w 55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7" name="Freeform 28"/>
            <p:cNvSpPr>
              <a:spLocks noEditPoints="1"/>
            </p:cNvSpPr>
            <p:nvPr/>
          </p:nvSpPr>
          <p:spPr bwMode="auto">
            <a:xfrm>
              <a:off x="1518" y="2966"/>
              <a:ext cx="73" cy="93"/>
            </a:xfrm>
            <a:custGeom>
              <a:avLst/>
              <a:gdLst>
                <a:gd name="T0" fmla="*/ 225 w 39"/>
                <a:gd name="T1" fmla="*/ 0 h 43"/>
                <a:gd name="T2" fmla="*/ 309 w 39"/>
                <a:gd name="T3" fmla="*/ 0 h 43"/>
                <a:gd name="T4" fmla="*/ 369 w 39"/>
                <a:gd name="T5" fmla="*/ 41 h 43"/>
                <a:gd name="T6" fmla="*/ 421 w 39"/>
                <a:gd name="T7" fmla="*/ 132 h 43"/>
                <a:gd name="T8" fmla="*/ 438 w 39"/>
                <a:gd name="T9" fmla="*/ 285 h 43"/>
                <a:gd name="T10" fmla="*/ 479 w 39"/>
                <a:gd name="T11" fmla="*/ 435 h 43"/>
                <a:gd name="T12" fmla="*/ 479 w 39"/>
                <a:gd name="T13" fmla="*/ 584 h 43"/>
                <a:gd name="T14" fmla="*/ 438 w 39"/>
                <a:gd name="T15" fmla="*/ 679 h 43"/>
                <a:gd name="T16" fmla="*/ 393 w 39"/>
                <a:gd name="T17" fmla="*/ 792 h 43"/>
                <a:gd name="T18" fmla="*/ 369 w 39"/>
                <a:gd name="T19" fmla="*/ 898 h 43"/>
                <a:gd name="T20" fmla="*/ 309 w 39"/>
                <a:gd name="T21" fmla="*/ 941 h 43"/>
                <a:gd name="T22" fmla="*/ 225 w 39"/>
                <a:gd name="T23" fmla="*/ 941 h 43"/>
                <a:gd name="T24" fmla="*/ 172 w 39"/>
                <a:gd name="T25" fmla="*/ 941 h 43"/>
                <a:gd name="T26" fmla="*/ 112 w 39"/>
                <a:gd name="T27" fmla="*/ 828 h 43"/>
                <a:gd name="T28" fmla="*/ 45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45 w 39"/>
                <a:gd name="T39" fmla="*/ 132 h 43"/>
                <a:gd name="T40" fmla="*/ 112 w 39"/>
                <a:gd name="T41" fmla="*/ 41 h 43"/>
                <a:gd name="T42" fmla="*/ 172 w 39"/>
                <a:gd name="T43" fmla="*/ 0 h 43"/>
                <a:gd name="T44" fmla="*/ 225 w 39"/>
                <a:gd name="T45" fmla="*/ 0 h 43"/>
                <a:gd name="T46" fmla="*/ 225 w 39"/>
                <a:gd name="T47" fmla="*/ 41 h 43"/>
                <a:gd name="T48" fmla="*/ 197 w 39"/>
                <a:gd name="T49" fmla="*/ 89 h 43"/>
                <a:gd name="T50" fmla="*/ 172 w 39"/>
                <a:gd name="T51" fmla="*/ 89 h 43"/>
                <a:gd name="T52" fmla="*/ 137 w 39"/>
                <a:gd name="T53" fmla="*/ 132 h 43"/>
                <a:gd name="T54" fmla="*/ 112 w 39"/>
                <a:gd name="T55" fmla="*/ 192 h 43"/>
                <a:gd name="T56" fmla="*/ 84 w 39"/>
                <a:gd name="T57" fmla="*/ 285 h 43"/>
                <a:gd name="T58" fmla="*/ 84 w 39"/>
                <a:gd name="T59" fmla="*/ 394 h 43"/>
                <a:gd name="T60" fmla="*/ 112 w 39"/>
                <a:gd name="T61" fmla="*/ 584 h 43"/>
                <a:gd name="T62" fmla="*/ 137 w 39"/>
                <a:gd name="T63" fmla="*/ 748 h 43"/>
                <a:gd name="T64" fmla="*/ 197 w 39"/>
                <a:gd name="T65" fmla="*/ 828 h 43"/>
                <a:gd name="T66" fmla="*/ 241 w 39"/>
                <a:gd name="T67" fmla="*/ 898 h 43"/>
                <a:gd name="T68" fmla="*/ 309 w 39"/>
                <a:gd name="T69" fmla="*/ 828 h 43"/>
                <a:gd name="T70" fmla="*/ 333 w 39"/>
                <a:gd name="T71" fmla="*/ 792 h 43"/>
                <a:gd name="T72" fmla="*/ 369 w 39"/>
                <a:gd name="T73" fmla="*/ 679 h 43"/>
                <a:gd name="T74" fmla="*/ 393 w 39"/>
                <a:gd name="T75" fmla="*/ 547 h 43"/>
                <a:gd name="T76" fmla="*/ 369 w 39"/>
                <a:gd name="T77" fmla="*/ 394 h 43"/>
                <a:gd name="T78" fmla="*/ 369 w 39"/>
                <a:gd name="T79" fmla="*/ 242 h 43"/>
                <a:gd name="T80" fmla="*/ 309 w 39"/>
                <a:gd name="T81" fmla="*/ 132 h 43"/>
                <a:gd name="T82" fmla="*/ 281 w 39"/>
                <a:gd name="T83" fmla="*/ 89 h 43"/>
                <a:gd name="T84" fmla="*/ 225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8" name="Freeform 29"/>
            <p:cNvSpPr>
              <a:spLocks noEditPoints="1"/>
            </p:cNvSpPr>
            <p:nvPr/>
          </p:nvSpPr>
          <p:spPr bwMode="auto">
            <a:xfrm>
              <a:off x="1602" y="2966"/>
              <a:ext cx="72" cy="93"/>
            </a:xfrm>
            <a:custGeom>
              <a:avLst/>
              <a:gdLst>
                <a:gd name="T0" fmla="*/ 222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30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371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57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22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81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27 w 39"/>
                <a:gd name="T71" fmla="*/ 792 h 43"/>
                <a:gd name="T72" fmla="*/ 347 w 39"/>
                <a:gd name="T73" fmla="*/ 679 h 43"/>
                <a:gd name="T74" fmla="*/ 371 w 39"/>
                <a:gd name="T75" fmla="*/ 547 h 43"/>
                <a:gd name="T76" fmla="*/ 347 w 39"/>
                <a:gd name="T77" fmla="*/ 394 h 43"/>
                <a:gd name="T78" fmla="*/ 347 w 39"/>
                <a:gd name="T79" fmla="*/ 242 h 43"/>
                <a:gd name="T80" fmla="*/ 303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9" name="Freeform 30"/>
            <p:cNvSpPr>
              <a:spLocks/>
            </p:cNvSpPr>
            <p:nvPr/>
          </p:nvSpPr>
          <p:spPr bwMode="auto">
            <a:xfrm>
              <a:off x="1684" y="2921"/>
              <a:ext cx="83" cy="133"/>
            </a:xfrm>
            <a:custGeom>
              <a:avLst/>
              <a:gdLst>
                <a:gd name="T0" fmla="*/ 149 w 45"/>
                <a:gd name="T1" fmla="*/ 828 h 62"/>
                <a:gd name="T2" fmla="*/ 314 w 45"/>
                <a:gd name="T3" fmla="*/ 571 h 62"/>
                <a:gd name="T4" fmla="*/ 334 w 45"/>
                <a:gd name="T5" fmla="*/ 534 h 62"/>
                <a:gd name="T6" fmla="*/ 314 w 45"/>
                <a:gd name="T7" fmla="*/ 534 h 62"/>
                <a:gd name="T8" fmla="*/ 314 w 45"/>
                <a:gd name="T9" fmla="*/ 483 h 62"/>
                <a:gd name="T10" fmla="*/ 290 w 45"/>
                <a:gd name="T11" fmla="*/ 483 h 62"/>
                <a:gd name="T12" fmla="*/ 496 w 45"/>
                <a:gd name="T13" fmla="*/ 483 h 62"/>
                <a:gd name="T14" fmla="*/ 415 w 45"/>
                <a:gd name="T15" fmla="*/ 483 h 62"/>
                <a:gd name="T16" fmla="*/ 371 w 45"/>
                <a:gd name="T17" fmla="*/ 571 h 62"/>
                <a:gd name="T18" fmla="*/ 371 w 45"/>
                <a:gd name="T19" fmla="*/ 1058 h 62"/>
                <a:gd name="T20" fmla="*/ 439 w 45"/>
                <a:gd name="T21" fmla="*/ 1206 h 62"/>
                <a:gd name="T22" fmla="*/ 476 w 45"/>
                <a:gd name="T23" fmla="*/ 1251 h 62"/>
                <a:gd name="T24" fmla="*/ 520 w 45"/>
                <a:gd name="T25" fmla="*/ 1311 h 62"/>
                <a:gd name="T26" fmla="*/ 290 w 45"/>
                <a:gd name="T27" fmla="*/ 1311 h 62"/>
                <a:gd name="T28" fmla="*/ 314 w 45"/>
                <a:gd name="T29" fmla="*/ 1311 h 62"/>
                <a:gd name="T30" fmla="*/ 314 w 45"/>
                <a:gd name="T31" fmla="*/ 1251 h 62"/>
                <a:gd name="T32" fmla="*/ 314 w 45"/>
                <a:gd name="T33" fmla="*/ 1206 h 62"/>
                <a:gd name="T34" fmla="*/ 149 w 45"/>
                <a:gd name="T35" fmla="*/ 828 h 62"/>
                <a:gd name="T36" fmla="*/ 149 w 45"/>
                <a:gd name="T37" fmla="*/ 1206 h 62"/>
                <a:gd name="T38" fmla="*/ 149 w 45"/>
                <a:gd name="T39" fmla="*/ 1251 h 62"/>
                <a:gd name="T40" fmla="*/ 186 w 45"/>
                <a:gd name="T41" fmla="*/ 1311 h 62"/>
                <a:gd name="T42" fmla="*/ 208 w 45"/>
                <a:gd name="T43" fmla="*/ 1311 h 62"/>
                <a:gd name="T44" fmla="*/ 0 w 45"/>
                <a:gd name="T45" fmla="*/ 1311 h 62"/>
                <a:gd name="T46" fmla="*/ 44 w 45"/>
                <a:gd name="T47" fmla="*/ 1311 h 62"/>
                <a:gd name="T48" fmla="*/ 44 w 45"/>
                <a:gd name="T49" fmla="*/ 1251 h 62"/>
                <a:gd name="T50" fmla="*/ 81 w 45"/>
                <a:gd name="T51" fmla="*/ 1105 h 62"/>
                <a:gd name="T52" fmla="*/ 81 w 45"/>
                <a:gd name="T53" fmla="*/ 189 h 62"/>
                <a:gd name="T54" fmla="*/ 44 w 45"/>
                <a:gd name="T55" fmla="*/ 109 h 62"/>
                <a:gd name="T56" fmla="*/ 44 w 45"/>
                <a:gd name="T57" fmla="*/ 109 h 62"/>
                <a:gd name="T58" fmla="*/ 24 w 45"/>
                <a:gd name="T59" fmla="*/ 109 h 62"/>
                <a:gd name="T60" fmla="*/ 0 w 45"/>
                <a:gd name="T61" fmla="*/ 109 h 62"/>
                <a:gd name="T62" fmla="*/ 149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0" name="Freeform 31"/>
            <p:cNvSpPr>
              <a:spLocks/>
            </p:cNvSpPr>
            <p:nvPr/>
          </p:nvSpPr>
          <p:spPr bwMode="auto">
            <a:xfrm>
              <a:off x="1870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29 w 27"/>
                <a:gd name="T19" fmla="*/ 1054 h 55"/>
                <a:gd name="T20" fmla="*/ 257 w 27"/>
                <a:gd name="T21" fmla="*/ 1054 h 55"/>
                <a:gd name="T22" fmla="*/ 289 w 27"/>
                <a:gd name="T23" fmla="*/ 1054 h 55"/>
                <a:gd name="T24" fmla="*/ 289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9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76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89 w 27"/>
                <a:gd name="T47" fmla="*/ 1054 h 55"/>
                <a:gd name="T48" fmla="*/ 89 w 27"/>
                <a:gd name="T49" fmla="*/ 941 h 55"/>
                <a:gd name="T50" fmla="*/ 89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28 w 27"/>
                <a:gd name="T57" fmla="*/ 305 h 55"/>
                <a:gd name="T58" fmla="*/ 89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44 w 27"/>
                <a:gd name="T65" fmla="*/ 41 h 55"/>
                <a:gd name="T66" fmla="*/ 176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1" name="Freeform 32"/>
            <p:cNvSpPr>
              <a:spLocks/>
            </p:cNvSpPr>
            <p:nvPr/>
          </p:nvSpPr>
          <p:spPr bwMode="auto">
            <a:xfrm>
              <a:off x="1921" y="2921"/>
              <a:ext cx="81" cy="133"/>
            </a:xfrm>
            <a:custGeom>
              <a:avLst/>
              <a:gdLst>
                <a:gd name="T0" fmla="*/ 162 w 44"/>
                <a:gd name="T1" fmla="*/ 631 h 62"/>
                <a:gd name="T2" fmla="*/ 245 w 44"/>
                <a:gd name="T3" fmla="*/ 483 h 62"/>
                <a:gd name="T4" fmla="*/ 326 w 44"/>
                <a:gd name="T5" fmla="*/ 446 h 62"/>
                <a:gd name="T6" fmla="*/ 394 w 44"/>
                <a:gd name="T7" fmla="*/ 483 h 62"/>
                <a:gd name="T8" fmla="*/ 423 w 44"/>
                <a:gd name="T9" fmla="*/ 631 h 62"/>
                <a:gd name="T10" fmla="*/ 451 w 44"/>
                <a:gd name="T11" fmla="*/ 828 h 62"/>
                <a:gd name="T12" fmla="*/ 451 w 44"/>
                <a:gd name="T13" fmla="*/ 1206 h 62"/>
                <a:gd name="T14" fmla="*/ 451 w 44"/>
                <a:gd name="T15" fmla="*/ 1251 h 62"/>
                <a:gd name="T16" fmla="*/ 468 w 44"/>
                <a:gd name="T17" fmla="*/ 1311 h 62"/>
                <a:gd name="T18" fmla="*/ 504 w 44"/>
                <a:gd name="T19" fmla="*/ 1311 h 62"/>
                <a:gd name="T20" fmla="*/ 287 w 44"/>
                <a:gd name="T21" fmla="*/ 1311 h 62"/>
                <a:gd name="T22" fmla="*/ 326 w 44"/>
                <a:gd name="T23" fmla="*/ 1311 h 62"/>
                <a:gd name="T24" fmla="*/ 342 w 44"/>
                <a:gd name="T25" fmla="*/ 1251 h 62"/>
                <a:gd name="T26" fmla="*/ 342 w 44"/>
                <a:gd name="T27" fmla="*/ 1206 h 62"/>
                <a:gd name="T28" fmla="*/ 342 w 44"/>
                <a:gd name="T29" fmla="*/ 828 h 62"/>
                <a:gd name="T30" fmla="*/ 342 w 44"/>
                <a:gd name="T31" fmla="*/ 631 h 62"/>
                <a:gd name="T32" fmla="*/ 326 w 44"/>
                <a:gd name="T33" fmla="*/ 571 h 62"/>
                <a:gd name="T34" fmla="*/ 261 w 44"/>
                <a:gd name="T35" fmla="*/ 571 h 62"/>
                <a:gd name="T36" fmla="*/ 217 w 44"/>
                <a:gd name="T37" fmla="*/ 571 h 62"/>
                <a:gd name="T38" fmla="*/ 162 w 44"/>
                <a:gd name="T39" fmla="*/ 680 h 62"/>
                <a:gd name="T40" fmla="*/ 162 w 44"/>
                <a:gd name="T41" fmla="*/ 1206 h 62"/>
                <a:gd name="T42" fmla="*/ 162 w 44"/>
                <a:gd name="T43" fmla="*/ 1251 h 62"/>
                <a:gd name="T44" fmla="*/ 180 w 44"/>
                <a:gd name="T45" fmla="*/ 1311 h 62"/>
                <a:gd name="T46" fmla="*/ 217 w 44"/>
                <a:gd name="T47" fmla="*/ 1311 h 62"/>
                <a:gd name="T48" fmla="*/ 0 w 44"/>
                <a:gd name="T49" fmla="*/ 1311 h 62"/>
                <a:gd name="T50" fmla="*/ 57 w 44"/>
                <a:gd name="T51" fmla="*/ 1311 h 62"/>
                <a:gd name="T52" fmla="*/ 57 w 44"/>
                <a:gd name="T53" fmla="*/ 1251 h 62"/>
                <a:gd name="T54" fmla="*/ 57 w 44"/>
                <a:gd name="T55" fmla="*/ 1105 h 62"/>
                <a:gd name="T56" fmla="*/ 57 w 44"/>
                <a:gd name="T57" fmla="*/ 189 h 62"/>
                <a:gd name="T58" fmla="*/ 57 w 44"/>
                <a:gd name="T59" fmla="*/ 109 h 62"/>
                <a:gd name="T60" fmla="*/ 57 w 44"/>
                <a:gd name="T61" fmla="*/ 109 h 62"/>
                <a:gd name="T62" fmla="*/ 37 w 44"/>
                <a:gd name="T63" fmla="*/ 109 h 62"/>
                <a:gd name="T64" fmla="*/ 0 w 44"/>
                <a:gd name="T65" fmla="*/ 109 h 62"/>
                <a:gd name="T66" fmla="*/ 162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2" name="Freeform 33"/>
            <p:cNvSpPr>
              <a:spLocks noEditPoints="1"/>
            </p:cNvSpPr>
            <p:nvPr/>
          </p:nvSpPr>
          <p:spPr bwMode="auto">
            <a:xfrm>
              <a:off x="2010" y="2966"/>
              <a:ext cx="67" cy="93"/>
            </a:xfrm>
            <a:custGeom>
              <a:avLst/>
              <a:gdLst>
                <a:gd name="T0" fmla="*/ 197 w 37"/>
                <a:gd name="T1" fmla="*/ 828 h 43"/>
                <a:gd name="T2" fmla="*/ 130 w 37"/>
                <a:gd name="T3" fmla="*/ 941 h 43"/>
                <a:gd name="T4" fmla="*/ 53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53 w 37"/>
                <a:gd name="T11" fmla="*/ 547 h 43"/>
                <a:gd name="T12" fmla="*/ 147 w 37"/>
                <a:gd name="T13" fmla="*/ 394 h 43"/>
                <a:gd name="T14" fmla="*/ 250 w 37"/>
                <a:gd name="T15" fmla="*/ 285 h 43"/>
                <a:gd name="T16" fmla="*/ 226 w 37"/>
                <a:gd name="T17" fmla="*/ 89 h 43"/>
                <a:gd name="T18" fmla="*/ 174 w 37"/>
                <a:gd name="T19" fmla="*/ 41 h 43"/>
                <a:gd name="T20" fmla="*/ 130 w 37"/>
                <a:gd name="T21" fmla="*/ 89 h 43"/>
                <a:gd name="T22" fmla="*/ 96 w 37"/>
                <a:gd name="T23" fmla="*/ 192 h 43"/>
                <a:gd name="T24" fmla="*/ 96 w 37"/>
                <a:gd name="T25" fmla="*/ 285 h 43"/>
                <a:gd name="T26" fmla="*/ 78 w 37"/>
                <a:gd name="T27" fmla="*/ 355 h 43"/>
                <a:gd name="T28" fmla="*/ 53 w 37"/>
                <a:gd name="T29" fmla="*/ 355 h 43"/>
                <a:gd name="T30" fmla="*/ 24 w 37"/>
                <a:gd name="T31" fmla="*/ 285 h 43"/>
                <a:gd name="T32" fmla="*/ 24 w 37"/>
                <a:gd name="T33" fmla="*/ 132 h 43"/>
                <a:gd name="T34" fmla="*/ 96 w 37"/>
                <a:gd name="T35" fmla="*/ 0 h 43"/>
                <a:gd name="T36" fmla="*/ 226 w 37"/>
                <a:gd name="T37" fmla="*/ 0 h 43"/>
                <a:gd name="T38" fmla="*/ 292 w 37"/>
                <a:gd name="T39" fmla="*/ 89 h 43"/>
                <a:gd name="T40" fmla="*/ 321 w 37"/>
                <a:gd name="T41" fmla="*/ 192 h 43"/>
                <a:gd name="T42" fmla="*/ 321 w 37"/>
                <a:gd name="T43" fmla="*/ 584 h 43"/>
                <a:gd name="T44" fmla="*/ 321 w 37"/>
                <a:gd name="T45" fmla="*/ 748 h 43"/>
                <a:gd name="T46" fmla="*/ 344 w 37"/>
                <a:gd name="T47" fmla="*/ 792 h 43"/>
                <a:gd name="T48" fmla="*/ 344 w 37"/>
                <a:gd name="T49" fmla="*/ 792 h 43"/>
                <a:gd name="T50" fmla="*/ 368 w 37"/>
                <a:gd name="T51" fmla="*/ 792 h 43"/>
                <a:gd name="T52" fmla="*/ 397 w 37"/>
                <a:gd name="T53" fmla="*/ 748 h 43"/>
                <a:gd name="T54" fmla="*/ 344 w 37"/>
                <a:gd name="T55" fmla="*/ 898 h 43"/>
                <a:gd name="T56" fmla="*/ 266 w 37"/>
                <a:gd name="T57" fmla="*/ 941 h 43"/>
                <a:gd name="T58" fmla="*/ 250 w 37"/>
                <a:gd name="T59" fmla="*/ 828 h 43"/>
                <a:gd name="T60" fmla="*/ 250 w 37"/>
                <a:gd name="T61" fmla="*/ 748 h 43"/>
                <a:gd name="T62" fmla="*/ 174 w 37"/>
                <a:gd name="T63" fmla="*/ 435 h 43"/>
                <a:gd name="T64" fmla="*/ 130 w 37"/>
                <a:gd name="T65" fmla="*/ 487 h 43"/>
                <a:gd name="T66" fmla="*/ 78 w 37"/>
                <a:gd name="T67" fmla="*/ 584 h 43"/>
                <a:gd name="T68" fmla="*/ 78 w 37"/>
                <a:gd name="T69" fmla="*/ 679 h 43"/>
                <a:gd name="T70" fmla="*/ 130 w 37"/>
                <a:gd name="T71" fmla="*/ 792 h 43"/>
                <a:gd name="T72" fmla="*/ 197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3" name="Freeform 34"/>
            <p:cNvSpPr>
              <a:spLocks/>
            </p:cNvSpPr>
            <p:nvPr/>
          </p:nvSpPr>
          <p:spPr bwMode="auto">
            <a:xfrm>
              <a:off x="2077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57 w 27"/>
                <a:gd name="T19" fmla="*/ 1054 h 55"/>
                <a:gd name="T20" fmla="*/ 257 w 27"/>
                <a:gd name="T21" fmla="*/ 1054 h 55"/>
                <a:gd name="T22" fmla="*/ 281 w 27"/>
                <a:gd name="T23" fmla="*/ 1054 h 55"/>
                <a:gd name="T24" fmla="*/ 281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1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68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113 w 27"/>
                <a:gd name="T47" fmla="*/ 1054 h 55"/>
                <a:gd name="T48" fmla="*/ 76 w 27"/>
                <a:gd name="T49" fmla="*/ 941 h 55"/>
                <a:gd name="T50" fmla="*/ 76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53 w 27"/>
                <a:gd name="T57" fmla="*/ 305 h 55"/>
                <a:gd name="T58" fmla="*/ 76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68 w 27"/>
                <a:gd name="T65" fmla="*/ 41 h 55"/>
                <a:gd name="T66" fmla="*/ 168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4" name="Freeform 35"/>
            <p:cNvSpPr>
              <a:spLocks noEditPoints="1"/>
            </p:cNvSpPr>
            <p:nvPr/>
          </p:nvSpPr>
          <p:spPr bwMode="auto">
            <a:xfrm>
              <a:off x="3060" y="2925"/>
              <a:ext cx="98" cy="129"/>
            </a:xfrm>
            <a:custGeom>
              <a:avLst/>
              <a:gdLst>
                <a:gd name="T0" fmla="*/ 582 w 52"/>
                <a:gd name="T1" fmla="*/ 684 h 60"/>
                <a:gd name="T2" fmla="*/ 658 w 52"/>
                <a:gd name="T3" fmla="*/ 836 h 60"/>
                <a:gd name="T4" fmla="*/ 658 w 52"/>
                <a:gd name="T5" fmla="*/ 1021 h 60"/>
                <a:gd name="T6" fmla="*/ 603 w 52"/>
                <a:gd name="T7" fmla="*/ 1221 h 60"/>
                <a:gd name="T8" fmla="*/ 454 w 52"/>
                <a:gd name="T9" fmla="*/ 1281 h 60"/>
                <a:gd name="T10" fmla="*/ 0 w 52"/>
                <a:gd name="T11" fmla="*/ 1281 h 60"/>
                <a:gd name="T12" fmla="*/ 28 w 52"/>
                <a:gd name="T13" fmla="*/ 1281 h 60"/>
                <a:gd name="T14" fmla="*/ 89 w 52"/>
                <a:gd name="T15" fmla="*/ 1221 h 60"/>
                <a:gd name="T16" fmla="*/ 89 w 52"/>
                <a:gd name="T17" fmla="*/ 1073 h 60"/>
                <a:gd name="T18" fmla="*/ 89 w 52"/>
                <a:gd name="T19" fmla="*/ 112 h 60"/>
                <a:gd name="T20" fmla="*/ 60 w 52"/>
                <a:gd name="T21" fmla="*/ 0 h 60"/>
                <a:gd name="T22" fmla="*/ 0 w 52"/>
                <a:gd name="T23" fmla="*/ 0 h 60"/>
                <a:gd name="T24" fmla="*/ 317 w 52"/>
                <a:gd name="T25" fmla="*/ 0 h 60"/>
                <a:gd name="T26" fmla="*/ 454 w 52"/>
                <a:gd name="T27" fmla="*/ 0 h 60"/>
                <a:gd name="T28" fmla="*/ 603 w 52"/>
                <a:gd name="T29" fmla="*/ 148 h 60"/>
                <a:gd name="T30" fmla="*/ 629 w 52"/>
                <a:gd name="T31" fmla="*/ 338 h 60"/>
                <a:gd name="T32" fmla="*/ 603 w 52"/>
                <a:gd name="T33" fmla="*/ 535 h 60"/>
                <a:gd name="T34" fmla="*/ 494 w 52"/>
                <a:gd name="T35" fmla="*/ 647 h 60"/>
                <a:gd name="T36" fmla="*/ 228 w 52"/>
                <a:gd name="T37" fmla="*/ 596 h 60"/>
                <a:gd name="T38" fmla="*/ 288 w 52"/>
                <a:gd name="T39" fmla="*/ 596 h 60"/>
                <a:gd name="T40" fmla="*/ 381 w 52"/>
                <a:gd name="T41" fmla="*/ 596 h 60"/>
                <a:gd name="T42" fmla="*/ 454 w 52"/>
                <a:gd name="T43" fmla="*/ 535 h 60"/>
                <a:gd name="T44" fmla="*/ 494 w 52"/>
                <a:gd name="T45" fmla="*/ 406 h 60"/>
                <a:gd name="T46" fmla="*/ 494 w 52"/>
                <a:gd name="T47" fmla="*/ 258 h 60"/>
                <a:gd name="T48" fmla="*/ 381 w 52"/>
                <a:gd name="T49" fmla="*/ 60 h 60"/>
                <a:gd name="T50" fmla="*/ 256 w 52"/>
                <a:gd name="T51" fmla="*/ 60 h 60"/>
                <a:gd name="T52" fmla="*/ 202 w 52"/>
                <a:gd name="T53" fmla="*/ 596 h 60"/>
                <a:gd name="T54" fmla="*/ 256 w 52"/>
                <a:gd name="T55" fmla="*/ 1221 h 60"/>
                <a:gd name="T56" fmla="*/ 430 w 52"/>
                <a:gd name="T57" fmla="*/ 1221 h 60"/>
                <a:gd name="T58" fmla="*/ 515 w 52"/>
                <a:gd name="T59" fmla="*/ 1073 h 60"/>
                <a:gd name="T60" fmla="*/ 543 w 52"/>
                <a:gd name="T61" fmla="*/ 873 h 60"/>
                <a:gd name="T62" fmla="*/ 494 w 52"/>
                <a:gd name="T63" fmla="*/ 744 h 60"/>
                <a:gd name="T64" fmla="*/ 381 w 52"/>
                <a:gd name="T65" fmla="*/ 684 h 60"/>
                <a:gd name="T66" fmla="*/ 256 w 52"/>
                <a:gd name="T67" fmla="*/ 684 h 60"/>
                <a:gd name="T68" fmla="*/ 228 w 52"/>
                <a:gd name="T69" fmla="*/ 684 h 60"/>
                <a:gd name="T70" fmla="*/ 202 w 52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5" name="Freeform 36"/>
            <p:cNvSpPr>
              <a:spLocks noEditPoints="1"/>
            </p:cNvSpPr>
            <p:nvPr/>
          </p:nvSpPr>
          <p:spPr bwMode="auto">
            <a:xfrm>
              <a:off x="3175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410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37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81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113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27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6" name="Freeform 37"/>
            <p:cNvSpPr>
              <a:spLocks noEditPoints="1"/>
            </p:cNvSpPr>
            <p:nvPr/>
          </p:nvSpPr>
          <p:spPr bwMode="auto">
            <a:xfrm>
              <a:off x="3260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15 w 39"/>
                <a:gd name="T15" fmla="*/ 679 h 43"/>
                <a:gd name="T16" fmla="*/ 395 w 39"/>
                <a:gd name="T17" fmla="*/ 792 h 43"/>
                <a:gd name="T18" fmla="*/ 347 w 39"/>
                <a:gd name="T19" fmla="*/ 898 h 43"/>
                <a:gd name="T20" fmla="*/ 290 w 39"/>
                <a:gd name="T21" fmla="*/ 941 h 43"/>
                <a:gd name="T22" fmla="*/ 209 w 39"/>
                <a:gd name="T23" fmla="*/ 941 h 43"/>
                <a:gd name="T24" fmla="*/ 164 w 39"/>
                <a:gd name="T25" fmla="*/ 941 h 43"/>
                <a:gd name="T26" fmla="*/ 105 w 39"/>
                <a:gd name="T27" fmla="*/ 828 h 43"/>
                <a:gd name="T28" fmla="*/ 57 w 39"/>
                <a:gd name="T29" fmla="*/ 792 h 43"/>
                <a:gd name="T30" fmla="*/ 24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81 w 39"/>
                <a:gd name="T39" fmla="*/ 132 h 43"/>
                <a:gd name="T40" fmla="*/ 105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09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26 w 39"/>
                <a:gd name="T53" fmla="*/ 132 h 43"/>
                <a:gd name="T54" fmla="*/ 105 w 39"/>
                <a:gd name="T55" fmla="*/ 192 h 43"/>
                <a:gd name="T56" fmla="*/ 105 w 39"/>
                <a:gd name="T57" fmla="*/ 285 h 43"/>
                <a:gd name="T58" fmla="*/ 81 w 39"/>
                <a:gd name="T59" fmla="*/ 394 h 43"/>
                <a:gd name="T60" fmla="*/ 105 w 39"/>
                <a:gd name="T61" fmla="*/ 584 h 43"/>
                <a:gd name="T62" fmla="*/ 126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290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14 w 39"/>
                <a:gd name="T81" fmla="*/ 132 h 43"/>
                <a:gd name="T82" fmla="*/ 266 w 39"/>
                <a:gd name="T83" fmla="*/ 89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>
              <a:off x="3340" y="2921"/>
              <a:ext cx="86" cy="133"/>
            </a:xfrm>
            <a:custGeom>
              <a:avLst/>
              <a:gdLst>
                <a:gd name="T0" fmla="*/ 172 w 46"/>
                <a:gd name="T1" fmla="*/ 828 h 62"/>
                <a:gd name="T2" fmla="*/ 338 w 46"/>
                <a:gd name="T3" fmla="*/ 571 h 62"/>
                <a:gd name="T4" fmla="*/ 366 w 46"/>
                <a:gd name="T5" fmla="*/ 534 h 62"/>
                <a:gd name="T6" fmla="*/ 366 w 46"/>
                <a:gd name="T7" fmla="*/ 534 h 62"/>
                <a:gd name="T8" fmla="*/ 338 w 46"/>
                <a:gd name="T9" fmla="*/ 483 h 62"/>
                <a:gd name="T10" fmla="*/ 308 w 46"/>
                <a:gd name="T11" fmla="*/ 483 h 62"/>
                <a:gd name="T12" fmla="*/ 535 w 46"/>
                <a:gd name="T13" fmla="*/ 483 h 62"/>
                <a:gd name="T14" fmla="*/ 451 w 46"/>
                <a:gd name="T15" fmla="*/ 483 h 62"/>
                <a:gd name="T16" fmla="*/ 391 w 46"/>
                <a:gd name="T17" fmla="*/ 571 h 62"/>
                <a:gd name="T18" fmla="*/ 391 w 46"/>
                <a:gd name="T19" fmla="*/ 1058 h 62"/>
                <a:gd name="T20" fmla="*/ 475 w 46"/>
                <a:gd name="T21" fmla="*/ 1206 h 62"/>
                <a:gd name="T22" fmla="*/ 503 w 46"/>
                <a:gd name="T23" fmla="*/ 1251 h 62"/>
                <a:gd name="T24" fmla="*/ 563 w 46"/>
                <a:gd name="T25" fmla="*/ 1311 h 62"/>
                <a:gd name="T26" fmla="*/ 308 w 46"/>
                <a:gd name="T27" fmla="*/ 1311 h 62"/>
                <a:gd name="T28" fmla="*/ 338 w 46"/>
                <a:gd name="T29" fmla="*/ 1311 h 62"/>
                <a:gd name="T30" fmla="*/ 366 w 46"/>
                <a:gd name="T31" fmla="*/ 1251 h 62"/>
                <a:gd name="T32" fmla="*/ 338 w 46"/>
                <a:gd name="T33" fmla="*/ 1206 h 62"/>
                <a:gd name="T34" fmla="*/ 172 w 46"/>
                <a:gd name="T35" fmla="*/ 828 h 62"/>
                <a:gd name="T36" fmla="*/ 172 w 46"/>
                <a:gd name="T37" fmla="*/ 1206 h 62"/>
                <a:gd name="T38" fmla="*/ 196 w 46"/>
                <a:gd name="T39" fmla="*/ 1251 h 62"/>
                <a:gd name="T40" fmla="*/ 234 w 46"/>
                <a:gd name="T41" fmla="*/ 1311 h 62"/>
                <a:gd name="T42" fmla="*/ 254 w 46"/>
                <a:gd name="T43" fmla="*/ 1311 h 62"/>
                <a:gd name="T44" fmla="*/ 0 w 46"/>
                <a:gd name="T45" fmla="*/ 1311 h 62"/>
                <a:gd name="T46" fmla="*/ 60 w 46"/>
                <a:gd name="T47" fmla="*/ 1311 h 62"/>
                <a:gd name="T48" fmla="*/ 60 w 46"/>
                <a:gd name="T49" fmla="*/ 1251 h 62"/>
                <a:gd name="T50" fmla="*/ 84 w 46"/>
                <a:gd name="T51" fmla="*/ 1105 h 62"/>
                <a:gd name="T52" fmla="*/ 84 w 46"/>
                <a:gd name="T53" fmla="*/ 189 h 62"/>
                <a:gd name="T54" fmla="*/ 60 w 46"/>
                <a:gd name="T55" fmla="*/ 109 h 62"/>
                <a:gd name="T56" fmla="*/ 60 w 46"/>
                <a:gd name="T57" fmla="*/ 109 h 62"/>
                <a:gd name="T58" fmla="*/ 39 w 46"/>
                <a:gd name="T59" fmla="*/ 109 h 62"/>
                <a:gd name="T60" fmla="*/ 0 w 46"/>
                <a:gd name="T61" fmla="*/ 109 h 62"/>
                <a:gd name="T62" fmla="*/ 172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8" name="Freeform 39"/>
            <p:cNvSpPr>
              <a:spLocks/>
            </p:cNvSpPr>
            <p:nvPr/>
          </p:nvSpPr>
          <p:spPr bwMode="auto">
            <a:xfrm>
              <a:off x="3522" y="2940"/>
              <a:ext cx="47" cy="119"/>
            </a:xfrm>
            <a:custGeom>
              <a:avLst/>
              <a:gdLst>
                <a:gd name="T0" fmla="*/ 173 w 25"/>
                <a:gd name="T1" fmla="*/ 0 h 55"/>
                <a:gd name="T2" fmla="*/ 173 w 25"/>
                <a:gd name="T3" fmla="*/ 305 h 55"/>
                <a:gd name="T4" fmla="*/ 310 w 25"/>
                <a:gd name="T5" fmla="*/ 305 h 55"/>
                <a:gd name="T6" fmla="*/ 310 w 25"/>
                <a:gd name="T7" fmla="*/ 355 h 55"/>
                <a:gd name="T8" fmla="*/ 173 w 25"/>
                <a:gd name="T9" fmla="*/ 355 h 55"/>
                <a:gd name="T10" fmla="*/ 173 w 25"/>
                <a:gd name="T11" fmla="*/ 904 h 55"/>
                <a:gd name="T12" fmla="*/ 173 w 25"/>
                <a:gd name="T13" fmla="*/ 1010 h 55"/>
                <a:gd name="T14" fmla="*/ 197 w 25"/>
                <a:gd name="T15" fmla="*/ 1054 h 55"/>
                <a:gd name="T16" fmla="*/ 197 w 25"/>
                <a:gd name="T17" fmla="*/ 1054 h 55"/>
                <a:gd name="T18" fmla="*/ 226 w 25"/>
                <a:gd name="T19" fmla="*/ 1054 h 55"/>
                <a:gd name="T20" fmla="*/ 258 w 25"/>
                <a:gd name="T21" fmla="*/ 1054 h 55"/>
                <a:gd name="T22" fmla="*/ 286 w 25"/>
                <a:gd name="T23" fmla="*/ 1054 h 55"/>
                <a:gd name="T24" fmla="*/ 286 w 25"/>
                <a:gd name="T25" fmla="*/ 1054 h 55"/>
                <a:gd name="T26" fmla="*/ 286 w 25"/>
                <a:gd name="T27" fmla="*/ 1010 h 55"/>
                <a:gd name="T28" fmla="*/ 310 w 25"/>
                <a:gd name="T29" fmla="*/ 1010 h 55"/>
                <a:gd name="T30" fmla="*/ 286 w 25"/>
                <a:gd name="T31" fmla="*/ 1095 h 55"/>
                <a:gd name="T32" fmla="*/ 258 w 25"/>
                <a:gd name="T33" fmla="*/ 1166 h 55"/>
                <a:gd name="T34" fmla="*/ 226 w 25"/>
                <a:gd name="T35" fmla="*/ 1203 h 55"/>
                <a:gd name="T36" fmla="*/ 197 w 25"/>
                <a:gd name="T37" fmla="*/ 1203 h 55"/>
                <a:gd name="T38" fmla="*/ 173 w 25"/>
                <a:gd name="T39" fmla="*/ 1203 h 55"/>
                <a:gd name="T40" fmla="*/ 152 w 25"/>
                <a:gd name="T41" fmla="*/ 1166 h 55"/>
                <a:gd name="T42" fmla="*/ 113 w 25"/>
                <a:gd name="T43" fmla="*/ 1166 h 55"/>
                <a:gd name="T44" fmla="*/ 85 w 25"/>
                <a:gd name="T45" fmla="*/ 1095 h 55"/>
                <a:gd name="T46" fmla="*/ 85 w 25"/>
                <a:gd name="T47" fmla="*/ 1054 h 55"/>
                <a:gd name="T48" fmla="*/ 85 w 25"/>
                <a:gd name="T49" fmla="*/ 941 h 55"/>
                <a:gd name="T50" fmla="*/ 85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39 w 25"/>
                <a:gd name="T57" fmla="*/ 305 h 55"/>
                <a:gd name="T58" fmla="*/ 60 w 25"/>
                <a:gd name="T59" fmla="*/ 262 h 55"/>
                <a:gd name="T60" fmla="*/ 85 w 25"/>
                <a:gd name="T61" fmla="*/ 193 h 55"/>
                <a:gd name="T62" fmla="*/ 152 w 25"/>
                <a:gd name="T63" fmla="*/ 113 h 55"/>
                <a:gd name="T64" fmla="*/ 152 w 25"/>
                <a:gd name="T65" fmla="*/ 41 h 55"/>
                <a:gd name="T66" fmla="*/ 173 w 25"/>
                <a:gd name="T67" fmla="*/ 0 h 55"/>
                <a:gd name="T68" fmla="*/ 17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9" name="Freeform 40"/>
            <p:cNvSpPr>
              <a:spLocks/>
            </p:cNvSpPr>
            <p:nvPr/>
          </p:nvSpPr>
          <p:spPr bwMode="auto">
            <a:xfrm>
              <a:off x="3574" y="2921"/>
              <a:ext cx="82" cy="133"/>
            </a:xfrm>
            <a:custGeom>
              <a:avLst/>
              <a:gdLst>
                <a:gd name="T0" fmla="*/ 175 w 43"/>
                <a:gd name="T1" fmla="*/ 631 h 62"/>
                <a:gd name="T2" fmla="*/ 261 w 43"/>
                <a:gd name="T3" fmla="*/ 483 h 62"/>
                <a:gd name="T4" fmla="*/ 353 w 43"/>
                <a:gd name="T5" fmla="*/ 446 h 62"/>
                <a:gd name="T6" fmla="*/ 410 w 43"/>
                <a:gd name="T7" fmla="*/ 483 h 62"/>
                <a:gd name="T8" fmla="*/ 481 w 43"/>
                <a:gd name="T9" fmla="*/ 631 h 62"/>
                <a:gd name="T10" fmla="*/ 481 w 43"/>
                <a:gd name="T11" fmla="*/ 828 h 62"/>
                <a:gd name="T12" fmla="*/ 481 w 43"/>
                <a:gd name="T13" fmla="*/ 1206 h 62"/>
                <a:gd name="T14" fmla="*/ 498 w 43"/>
                <a:gd name="T15" fmla="*/ 1251 h 62"/>
                <a:gd name="T16" fmla="*/ 542 w 43"/>
                <a:gd name="T17" fmla="*/ 1311 h 62"/>
                <a:gd name="T18" fmla="*/ 566 w 43"/>
                <a:gd name="T19" fmla="*/ 1311 h 62"/>
                <a:gd name="T20" fmla="*/ 334 w 43"/>
                <a:gd name="T21" fmla="*/ 1311 h 62"/>
                <a:gd name="T22" fmla="*/ 353 w 43"/>
                <a:gd name="T23" fmla="*/ 1311 h 62"/>
                <a:gd name="T24" fmla="*/ 381 w 43"/>
                <a:gd name="T25" fmla="*/ 1251 h 62"/>
                <a:gd name="T26" fmla="*/ 381 w 43"/>
                <a:gd name="T27" fmla="*/ 1206 h 62"/>
                <a:gd name="T28" fmla="*/ 381 w 43"/>
                <a:gd name="T29" fmla="*/ 828 h 62"/>
                <a:gd name="T30" fmla="*/ 381 w 43"/>
                <a:gd name="T31" fmla="*/ 631 h 62"/>
                <a:gd name="T32" fmla="*/ 353 w 43"/>
                <a:gd name="T33" fmla="*/ 571 h 62"/>
                <a:gd name="T34" fmla="*/ 292 w 43"/>
                <a:gd name="T35" fmla="*/ 571 h 62"/>
                <a:gd name="T36" fmla="*/ 236 w 43"/>
                <a:gd name="T37" fmla="*/ 571 h 62"/>
                <a:gd name="T38" fmla="*/ 175 w 43"/>
                <a:gd name="T39" fmla="*/ 680 h 62"/>
                <a:gd name="T40" fmla="*/ 175 w 43"/>
                <a:gd name="T41" fmla="*/ 1206 h 62"/>
                <a:gd name="T42" fmla="*/ 175 w 43"/>
                <a:gd name="T43" fmla="*/ 1251 h 62"/>
                <a:gd name="T44" fmla="*/ 215 w 43"/>
                <a:gd name="T45" fmla="*/ 1311 h 62"/>
                <a:gd name="T46" fmla="*/ 236 w 43"/>
                <a:gd name="T47" fmla="*/ 1311 h 62"/>
                <a:gd name="T48" fmla="*/ 0 w 43"/>
                <a:gd name="T49" fmla="*/ 1311 h 62"/>
                <a:gd name="T50" fmla="*/ 29 w 43"/>
                <a:gd name="T51" fmla="*/ 1311 h 62"/>
                <a:gd name="T52" fmla="*/ 55 w 43"/>
                <a:gd name="T53" fmla="*/ 1251 h 62"/>
                <a:gd name="T54" fmla="*/ 55 w 43"/>
                <a:gd name="T55" fmla="*/ 1105 h 62"/>
                <a:gd name="T56" fmla="*/ 55 w 43"/>
                <a:gd name="T57" fmla="*/ 189 h 62"/>
                <a:gd name="T58" fmla="*/ 55 w 43"/>
                <a:gd name="T59" fmla="*/ 109 h 62"/>
                <a:gd name="T60" fmla="*/ 29 w 43"/>
                <a:gd name="T61" fmla="*/ 109 h 62"/>
                <a:gd name="T62" fmla="*/ 29 w 43"/>
                <a:gd name="T63" fmla="*/ 109 h 62"/>
                <a:gd name="T64" fmla="*/ 0 w 43"/>
                <a:gd name="T65" fmla="*/ 109 h 62"/>
                <a:gd name="T66" fmla="*/ 175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0" name="Freeform 41"/>
            <p:cNvSpPr>
              <a:spLocks noEditPoints="1"/>
            </p:cNvSpPr>
            <p:nvPr/>
          </p:nvSpPr>
          <p:spPr bwMode="auto">
            <a:xfrm>
              <a:off x="3663" y="2966"/>
              <a:ext cx="68" cy="93"/>
            </a:xfrm>
            <a:custGeom>
              <a:avLst/>
              <a:gdLst>
                <a:gd name="T0" fmla="*/ 178 w 37"/>
                <a:gd name="T1" fmla="*/ 828 h 43"/>
                <a:gd name="T2" fmla="*/ 136 w 37"/>
                <a:gd name="T3" fmla="*/ 941 h 43"/>
                <a:gd name="T4" fmla="*/ 57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37 w 37"/>
                <a:gd name="T11" fmla="*/ 547 h 43"/>
                <a:gd name="T12" fmla="*/ 162 w 37"/>
                <a:gd name="T13" fmla="*/ 394 h 43"/>
                <a:gd name="T14" fmla="*/ 261 w 37"/>
                <a:gd name="T15" fmla="*/ 285 h 43"/>
                <a:gd name="T16" fmla="*/ 243 w 37"/>
                <a:gd name="T17" fmla="*/ 89 h 43"/>
                <a:gd name="T18" fmla="*/ 162 w 37"/>
                <a:gd name="T19" fmla="*/ 41 h 43"/>
                <a:gd name="T20" fmla="*/ 112 w 37"/>
                <a:gd name="T21" fmla="*/ 89 h 43"/>
                <a:gd name="T22" fmla="*/ 112 w 37"/>
                <a:gd name="T23" fmla="*/ 192 h 43"/>
                <a:gd name="T24" fmla="*/ 112 w 37"/>
                <a:gd name="T25" fmla="*/ 285 h 43"/>
                <a:gd name="T26" fmla="*/ 81 w 37"/>
                <a:gd name="T27" fmla="*/ 355 h 43"/>
                <a:gd name="T28" fmla="*/ 37 w 37"/>
                <a:gd name="T29" fmla="*/ 355 h 43"/>
                <a:gd name="T30" fmla="*/ 37 w 37"/>
                <a:gd name="T31" fmla="*/ 285 h 43"/>
                <a:gd name="T32" fmla="*/ 37 w 37"/>
                <a:gd name="T33" fmla="*/ 132 h 43"/>
                <a:gd name="T34" fmla="*/ 112 w 37"/>
                <a:gd name="T35" fmla="*/ 0 h 43"/>
                <a:gd name="T36" fmla="*/ 243 w 37"/>
                <a:gd name="T37" fmla="*/ 0 h 43"/>
                <a:gd name="T38" fmla="*/ 318 w 37"/>
                <a:gd name="T39" fmla="*/ 89 h 43"/>
                <a:gd name="T40" fmla="*/ 342 w 37"/>
                <a:gd name="T41" fmla="*/ 192 h 43"/>
                <a:gd name="T42" fmla="*/ 342 w 37"/>
                <a:gd name="T43" fmla="*/ 584 h 43"/>
                <a:gd name="T44" fmla="*/ 342 w 37"/>
                <a:gd name="T45" fmla="*/ 748 h 43"/>
                <a:gd name="T46" fmla="*/ 342 w 37"/>
                <a:gd name="T47" fmla="*/ 792 h 43"/>
                <a:gd name="T48" fmla="*/ 364 w 37"/>
                <a:gd name="T49" fmla="*/ 792 h 43"/>
                <a:gd name="T50" fmla="*/ 364 w 37"/>
                <a:gd name="T51" fmla="*/ 792 h 43"/>
                <a:gd name="T52" fmla="*/ 423 w 37"/>
                <a:gd name="T53" fmla="*/ 748 h 43"/>
                <a:gd name="T54" fmla="*/ 364 w 37"/>
                <a:gd name="T55" fmla="*/ 898 h 43"/>
                <a:gd name="T56" fmla="*/ 287 w 37"/>
                <a:gd name="T57" fmla="*/ 941 h 43"/>
                <a:gd name="T58" fmla="*/ 261 w 37"/>
                <a:gd name="T59" fmla="*/ 828 h 43"/>
                <a:gd name="T60" fmla="*/ 261 w 37"/>
                <a:gd name="T61" fmla="*/ 748 h 43"/>
                <a:gd name="T62" fmla="*/ 178 w 37"/>
                <a:gd name="T63" fmla="*/ 435 h 43"/>
                <a:gd name="T64" fmla="*/ 112 w 37"/>
                <a:gd name="T65" fmla="*/ 487 h 43"/>
                <a:gd name="T66" fmla="*/ 81 w 37"/>
                <a:gd name="T67" fmla="*/ 584 h 43"/>
                <a:gd name="T68" fmla="*/ 81 w 37"/>
                <a:gd name="T69" fmla="*/ 679 h 43"/>
                <a:gd name="T70" fmla="*/ 136 w 37"/>
                <a:gd name="T71" fmla="*/ 792 h 43"/>
                <a:gd name="T72" fmla="*/ 178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1" name="Freeform 42"/>
            <p:cNvSpPr>
              <a:spLocks/>
            </p:cNvSpPr>
            <p:nvPr/>
          </p:nvSpPr>
          <p:spPr bwMode="auto">
            <a:xfrm>
              <a:off x="3731" y="2940"/>
              <a:ext cx="46" cy="119"/>
            </a:xfrm>
            <a:custGeom>
              <a:avLst/>
              <a:gdLst>
                <a:gd name="T0" fmla="*/ 162 w 25"/>
                <a:gd name="T1" fmla="*/ 0 h 55"/>
                <a:gd name="T2" fmla="*/ 162 w 25"/>
                <a:gd name="T3" fmla="*/ 305 h 55"/>
                <a:gd name="T4" fmla="*/ 287 w 25"/>
                <a:gd name="T5" fmla="*/ 305 h 55"/>
                <a:gd name="T6" fmla="*/ 287 w 25"/>
                <a:gd name="T7" fmla="*/ 355 h 55"/>
                <a:gd name="T8" fmla="*/ 162 w 25"/>
                <a:gd name="T9" fmla="*/ 355 h 55"/>
                <a:gd name="T10" fmla="*/ 162 w 25"/>
                <a:gd name="T11" fmla="*/ 904 h 55"/>
                <a:gd name="T12" fmla="*/ 180 w 25"/>
                <a:gd name="T13" fmla="*/ 1010 h 55"/>
                <a:gd name="T14" fmla="*/ 180 w 25"/>
                <a:gd name="T15" fmla="*/ 1054 h 55"/>
                <a:gd name="T16" fmla="*/ 206 w 25"/>
                <a:gd name="T17" fmla="*/ 1054 h 55"/>
                <a:gd name="T18" fmla="*/ 206 w 25"/>
                <a:gd name="T19" fmla="*/ 1054 h 55"/>
                <a:gd name="T20" fmla="*/ 230 w 25"/>
                <a:gd name="T21" fmla="*/ 1054 h 55"/>
                <a:gd name="T22" fmla="*/ 261 w 25"/>
                <a:gd name="T23" fmla="*/ 1054 h 55"/>
                <a:gd name="T24" fmla="*/ 261 w 25"/>
                <a:gd name="T25" fmla="*/ 1054 h 55"/>
                <a:gd name="T26" fmla="*/ 287 w 25"/>
                <a:gd name="T27" fmla="*/ 1010 h 55"/>
                <a:gd name="T28" fmla="*/ 287 w 25"/>
                <a:gd name="T29" fmla="*/ 1010 h 55"/>
                <a:gd name="T30" fmla="*/ 287 w 25"/>
                <a:gd name="T31" fmla="*/ 1095 h 55"/>
                <a:gd name="T32" fmla="*/ 230 w 25"/>
                <a:gd name="T33" fmla="*/ 1166 h 55"/>
                <a:gd name="T34" fmla="*/ 206 w 25"/>
                <a:gd name="T35" fmla="*/ 1203 h 55"/>
                <a:gd name="T36" fmla="*/ 180 w 25"/>
                <a:gd name="T37" fmla="*/ 1203 h 55"/>
                <a:gd name="T38" fmla="*/ 162 w 25"/>
                <a:gd name="T39" fmla="*/ 1203 h 55"/>
                <a:gd name="T40" fmla="*/ 125 w 25"/>
                <a:gd name="T41" fmla="*/ 1166 h 55"/>
                <a:gd name="T42" fmla="*/ 105 w 25"/>
                <a:gd name="T43" fmla="*/ 1166 h 55"/>
                <a:gd name="T44" fmla="*/ 105 w 25"/>
                <a:gd name="T45" fmla="*/ 1095 h 55"/>
                <a:gd name="T46" fmla="*/ 81 w 25"/>
                <a:gd name="T47" fmla="*/ 1054 h 55"/>
                <a:gd name="T48" fmla="*/ 81 w 25"/>
                <a:gd name="T49" fmla="*/ 941 h 55"/>
                <a:gd name="T50" fmla="*/ 81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24 w 25"/>
                <a:gd name="T57" fmla="*/ 305 h 55"/>
                <a:gd name="T58" fmla="*/ 81 w 25"/>
                <a:gd name="T59" fmla="*/ 262 h 55"/>
                <a:gd name="T60" fmla="*/ 105 w 25"/>
                <a:gd name="T61" fmla="*/ 193 h 55"/>
                <a:gd name="T62" fmla="*/ 125 w 25"/>
                <a:gd name="T63" fmla="*/ 113 h 55"/>
                <a:gd name="T64" fmla="*/ 125 w 25"/>
                <a:gd name="T65" fmla="*/ 41 h 55"/>
                <a:gd name="T66" fmla="*/ 162 w 25"/>
                <a:gd name="T67" fmla="*/ 0 h 55"/>
                <a:gd name="T68" fmla="*/ 162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2" name="Line 43"/>
            <p:cNvSpPr>
              <a:spLocks noChangeShapeType="1"/>
            </p:cNvSpPr>
            <p:nvPr/>
          </p:nvSpPr>
          <p:spPr bwMode="auto">
            <a:xfrm>
              <a:off x="1582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3" name="Line 44"/>
            <p:cNvSpPr>
              <a:spLocks noChangeShapeType="1"/>
            </p:cNvSpPr>
            <p:nvPr/>
          </p:nvSpPr>
          <p:spPr bwMode="auto">
            <a:xfrm>
              <a:off x="324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4" name="Line 45"/>
            <p:cNvSpPr>
              <a:spLocks noChangeShapeType="1"/>
            </p:cNvSpPr>
            <p:nvPr/>
          </p:nvSpPr>
          <p:spPr bwMode="auto">
            <a:xfrm>
              <a:off x="2006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5" name="Line 46"/>
            <p:cNvSpPr>
              <a:spLocks noChangeShapeType="1"/>
            </p:cNvSpPr>
            <p:nvPr/>
          </p:nvSpPr>
          <p:spPr bwMode="auto">
            <a:xfrm>
              <a:off x="3651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6" name="Line 47"/>
            <p:cNvSpPr>
              <a:spLocks noChangeShapeType="1"/>
            </p:cNvSpPr>
            <p:nvPr/>
          </p:nvSpPr>
          <p:spPr bwMode="auto">
            <a:xfrm>
              <a:off x="4073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7" name="Line 48"/>
            <p:cNvSpPr>
              <a:spLocks noChangeShapeType="1"/>
            </p:cNvSpPr>
            <p:nvPr/>
          </p:nvSpPr>
          <p:spPr bwMode="auto">
            <a:xfrm>
              <a:off x="241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8" name="Text Box 49"/>
            <p:cNvSpPr txBox="1">
              <a:spLocks noChangeArrowheads="1"/>
            </p:cNvSpPr>
            <p:nvPr/>
          </p:nvSpPr>
          <p:spPr bwMode="auto">
            <a:xfrm>
              <a:off x="3840" y="2832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grpSp>
          <p:nvGrpSpPr>
            <p:cNvPr id="45109" name="Group 50"/>
            <p:cNvGrpSpPr>
              <a:grpSpLocks/>
            </p:cNvGrpSpPr>
            <p:nvPr/>
          </p:nvGrpSpPr>
          <p:grpSpPr bwMode="auto">
            <a:xfrm>
              <a:off x="2163" y="3600"/>
              <a:ext cx="1317" cy="288"/>
              <a:chOff x="2163" y="3600"/>
              <a:chExt cx="1317" cy="288"/>
            </a:xfrm>
          </p:grpSpPr>
          <p:sp>
            <p:nvSpPr>
              <p:cNvPr id="45113" name="Freeform 5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4" name="Freeform 5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5" name="Freeform 5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6" name="Freeform 5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7" name="Freeform 5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8" name="Freeform 5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9" name="Freeform 5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0" name="Freeform 5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1" name="Text Box 5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5110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sp>
          <p:nvSpPr>
            <p:cNvPr id="45111" name="Line 61"/>
            <p:cNvSpPr>
              <a:spLocks noChangeShapeType="1"/>
            </p:cNvSpPr>
            <p:nvPr/>
          </p:nvSpPr>
          <p:spPr bwMode="auto">
            <a:xfrm>
              <a:off x="2832" y="3264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12" name="Rectangle 62"/>
            <p:cNvSpPr>
              <a:spLocks noChangeArrowheads="1"/>
            </p:cNvSpPr>
            <p:nvPr/>
          </p:nvSpPr>
          <p:spPr bwMode="auto">
            <a:xfrm>
              <a:off x="1296" y="2352"/>
              <a:ext cx="3264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B2D1171B-A8FD-4327-8E67-7C3D4824B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54501" y="9490"/>
            <a:ext cx="4896013" cy="220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09600" y="6629400"/>
            <a:ext cx="1905000" cy="457200"/>
          </a:xfrm>
          <a:noFill/>
        </p:spPr>
        <p:txBody>
          <a:bodyPr/>
          <a:lstStyle/>
          <a:p>
            <a:fld id="{52D00C18-6668-4A25-B6D0-223C77FFF0E9}" type="datetime1">
              <a:rPr lang="en-US" smtClean="0"/>
              <a:t>3/17/2021</a:t>
            </a:fld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629400"/>
            <a:ext cx="1905000" cy="457200"/>
          </a:xfrm>
          <a:noFill/>
        </p:spPr>
        <p:txBody>
          <a:bodyPr/>
          <a:lstStyle/>
          <a:p>
            <a:fld id="{2C3BFB01-9718-4718-917E-B69A954311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536825" cy="1676400"/>
          </a:xfrm>
        </p:spPr>
        <p:txBody>
          <a:bodyPr/>
          <a:lstStyle/>
          <a:p>
            <a:pPr eaLnBrk="1" hangingPunct="1"/>
            <a:r>
              <a:rPr lang="en-US" sz="2400" dirty="0"/>
              <a:t>Two more steps: Bottom-Up Space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325" y="1977493"/>
            <a:ext cx="7543800" cy="2209800"/>
            <a:chOff x="816" y="960"/>
            <a:chExt cx="4752" cy="1392"/>
          </a:xfrm>
        </p:grpSpPr>
        <p:sp>
          <p:nvSpPr>
            <p:cNvPr id="15484" name="Line 4"/>
            <p:cNvSpPr>
              <a:spLocks noChangeShapeType="1"/>
            </p:cNvSpPr>
            <p:nvPr/>
          </p:nvSpPr>
          <p:spPr bwMode="auto">
            <a:xfrm>
              <a:off x="3168" y="2112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85" name="Group 5"/>
            <p:cNvGrpSpPr>
              <a:grpSpLocks/>
            </p:cNvGrpSpPr>
            <p:nvPr/>
          </p:nvGrpSpPr>
          <p:grpSpPr bwMode="auto">
            <a:xfrm>
              <a:off x="816" y="960"/>
              <a:ext cx="4752" cy="1200"/>
              <a:chOff x="816" y="960"/>
              <a:chExt cx="4752" cy="1200"/>
            </a:xfrm>
          </p:grpSpPr>
          <p:grpSp>
            <p:nvGrpSpPr>
              <p:cNvPr id="15486" name="Group 6"/>
              <p:cNvGrpSpPr>
                <a:grpSpLocks/>
              </p:cNvGrpSpPr>
              <p:nvPr/>
            </p:nvGrpSpPr>
            <p:grpSpPr bwMode="auto">
              <a:xfrm>
                <a:off x="1056" y="1008"/>
                <a:ext cx="4352" cy="1079"/>
                <a:chOff x="1140" y="1048"/>
                <a:chExt cx="4352" cy="1079"/>
              </a:xfrm>
            </p:grpSpPr>
            <p:sp>
              <p:nvSpPr>
                <p:cNvPr id="15488" name="Freeform 7"/>
                <p:cNvSpPr>
                  <a:spLocks/>
                </p:cNvSpPr>
                <p:nvPr/>
              </p:nvSpPr>
              <p:spPr bwMode="auto">
                <a:xfrm>
                  <a:off x="1858" y="1048"/>
                  <a:ext cx="104" cy="91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20 w 66"/>
                    <a:gd name="T5" fmla="*/ 216 h 62"/>
                    <a:gd name="T6" fmla="*/ 320 w 66"/>
                    <a:gd name="T7" fmla="*/ 56 h 62"/>
                    <a:gd name="T8" fmla="*/ 320 w 66"/>
                    <a:gd name="T9" fmla="*/ 22 h 62"/>
                    <a:gd name="T10" fmla="*/ 320 w 66"/>
                    <a:gd name="T11" fmla="*/ 13 h 62"/>
                    <a:gd name="T12" fmla="*/ 307 w 66"/>
                    <a:gd name="T13" fmla="*/ 13 h 62"/>
                    <a:gd name="T14" fmla="*/ 277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66 w 66"/>
                    <a:gd name="T27" fmla="*/ 13 h 62"/>
                    <a:gd name="T28" fmla="*/ 353 w 66"/>
                    <a:gd name="T29" fmla="*/ 22 h 62"/>
                    <a:gd name="T30" fmla="*/ 353 w 66"/>
                    <a:gd name="T31" fmla="*/ 32 h 62"/>
                    <a:gd name="T32" fmla="*/ 353 w 66"/>
                    <a:gd name="T33" fmla="*/ 56 h 62"/>
                    <a:gd name="T34" fmla="*/ 353 w 66"/>
                    <a:gd name="T35" fmla="*/ 289 h 62"/>
                    <a:gd name="T36" fmla="*/ 332 w 66"/>
                    <a:gd name="T37" fmla="*/ 289 h 62"/>
                    <a:gd name="T38" fmla="*/ 96 w 66"/>
                    <a:gd name="T39" fmla="*/ 68 h 62"/>
                    <a:gd name="T40" fmla="*/ 96 w 66"/>
                    <a:gd name="T41" fmla="*/ 236 h 62"/>
                    <a:gd name="T42" fmla="*/ 96 w 66"/>
                    <a:gd name="T43" fmla="*/ 257 h 62"/>
                    <a:gd name="T44" fmla="*/ 96 w 66"/>
                    <a:gd name="T45" fmla="*/ 266 h 62"/>
                    <a:gd name="T46" fmla="*/ 109 w 66"/>
                    <a:gd name="T47" fmla="*/ 277 h 62"/>
                    <a:gd name="T48" fmla="*/ 124 w 66"/>
                    <a:gd name="T49" fmla="*/ 277 h 62"/>
                    <a:gd name="T50" fmla="*/ 137 w 66"/>
                    <a:gd name="T51" fmla="*/ 277 h 62"/>
                    <a:gd name="T52" fmla="*/ 137 w 66"/>
                    <a:gd name="T53" fmla="*/ 289 h 62"/>
                    <a:gd name="T54" fmla="*/ 13 w 66"/>
                    <a:gd name="T55" fmla="*/ 289 h 62"/>
                    <a:gd name="T56" fmla="*/ 13 w 66"/>
                    <a:gd name="T57" fmla="*/ 277 h 62"/>
                    <a:gd name="T58" fmla="*/ 22 w 66"/>
                    <a:gd name="T59" fmla="*/ 277 h 62"/>
                    <a:gd name="T60" fmla="*/ 55 w 66"/>
                    <a:gd name="T61" fmla="*/ 277 h 62"/>
                    <a:gd name="T62" fmla="*/ 68 w 66"/>
                    <a:gd name="T63" fmla="*/ 266 h 62"/>
                    <a:gd name="T64" fmla="*/ 68 w 66"/>
                    <a:gd name="T65" fmla="*/ 257 h 62"/>
                    <a:gd name="T66" fmla="*/ 68 w 66"/>
                    <a:gd name="T67" fmla="*/ 236 h 62"/>
                    <a:gd name="T68" fmla="*/ 68 w 66"/>
                    <a:gd name="T69" fmla="*/ 47 h 62"/>
                    <a:gd name="T70" fmla="*/ 55 w 66"/>
                    <a:gd name="T71" fmla="*/ 32 h 62"/>
                    <a:gd name="T72" fmla="*/ 43 w 66"/>
                    <a:gd name="T73" fmla="*/ 22 h 62"/>
                    <a:gd name="T74" fmla="*/ 22 w 66"/>
                    <a:gd name="T75" fmla="*/ 13 h 62"/>
                    <a:gd name="T76" fmla="*/ 13 w 66"/>
                    <a:gd name="T77" fmla="*/ 13 h 62"/>
                    <a:gd name="T78" fmla="*/ 13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4" y="62"/>
                      </a:lnTo>
                      <a:lnTo>
                        <a:pt x="16" y="14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9" y="60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9" name="Freeform 8"/>
                <p:cNvSpPr>
                  <a:spLocks noEditPoints="1"/>
                </p:cNvSpPr>
                <p:nvPr/>
              </p:nvSpPr>
              <p:spPr bwMode="auto">
                <a:xfrm>
                  <a:off x="1964" y="1048"/>
                  <a:ext cx="73" cy="91"/>
                </a:xfrm>
                <a:custGeom>
                  <a:avLst/>
                  <a:gdLst>
                    <a:gd name="T0" fmla="*/ 100 w 46"/>
                    <a:gd name="T1" fmla="*/ 148 h 62"/>
                    <a:gd name="T2" fmla="*/ 100 w 46"/>
                    <a:gd name="T3" fmla="*/ 236 h 62"/>
                    <a:gd name="T4" fmla="*/ 100 w 46"/>
                    <a:gd name="T5" fmla="*/ 257 h 62"/>
                    <a:gd name="T6" fmla="*/ 116 w 46"/>
                    <a:gd name="T7" fmla="*/ 266 h 62"/>
                    <a:gd name="T8" fmla="*/ 116 w 46"/>
                    <a:gd name="T9" fmla="*/ 277 h 62"/>
                    <a:gd name="T10" fmla="*/ 149 w 46"/>
                    <a:gd name="T11" fmla="*/ 277 h 62"/>
                    <a:gd name="T12" fmla="*/ 159 w 46"/>
                    <a:gd name="T13" fmla="*/ 277 h 62"/>
                    <a:gd name="T14" fmla="*/ 159 w 46"/>
                    <a:gd name="T15" fmla="*/ 289 h 62"/>
                    <a:gd name="T16" fmla="*/ 0 w 46"/>
                    <a:gd name="T17" fmla="*/ 289 h 62"/>
                    <a:gd name="T18" fmla="*/ 0 w 46"/>
                    <a:gd name="T19" fmla="*/ 277 h 62"/>
                    <a:gd name="T20" fmla="*/ 13 w 46"/>
                    <a:gd name="T21" fmla="*/ 277 h 62"/>
                    <a:gd name="T22" fmla="*/ 33 w 46"/>
                    <a:gd name="T23" fmla="*/ 277 h 62"/>
                    <a:gd name="T24" fmla="*/ 43 w 46"/>
                    <a:gd name="T25" fmla="*/ 266 h 62"/>
                    <a:gd name="T26" fmla="*/ 43 w 46"/>
                    <a:gd name="T27" fmla="*/ 257 h 62"/>
                    <a:gd name="T28" fmla="*/ 43 w 46"/>
                    <a:gd name="T29" fmla="*/ 236 h 62"/>
                    <a:gd name="T30" fmla="*/ 43 w 46"/>
                    <a:gd name="T31" fmla="*/ 56 h 62"/>
                    <a:gd name="T32" fmla="*/ 43 w 46"/>
                    <a:gd name="T33" fmla="*/ 22 h 62"/>
                    <a:gd name="T34" fmla="*/ 43 w 46"/>
                    <a:gd name="T35" fmla="*/ 13 h 62"/>
                    <a:gd name="T36" fmla="*/ 33 w 46"/>
                    <a:gd name="T37" fmla="*/ 13 h 62"/>
                    <a:gd name="T38" fmla="*/ 13 w 46"/>
                    <a:gd name="T39" fmla="*/ 0 h 62"/>
                    <a:gd name="T40" fmla="*/ 0 w 46"/>
                    <a:gd name="T41" fmla="*/ 0 h 62"/>
                    <a:gd name="T42" fmla="*/ 0 w 46"/>
                    <a:gd name="T43" fmla="*/ 0 h 62"/>
                    <a:gd name="T44" fmla="*/ 132 w 46"/>
                    <a:gd name="T45" fmla="*/ 0 h 62"/>
                    <a:gd name="T46" fmla="*/ 192 w 46"/>
                    <a:gd name="T47" fmla="*/ 0 h 62"/>
                    <a:gd name="T48" fmla="*/ 216 w 46"/>
                    <a:gd name="T49" fmla="*/ 13 h 62"/>
                    <a:gd name="T50" fmla="*/ 248 w 46"/>
                    <a:gd name="T51" fmla="*/ 22 h 62"/>
                    <a:gd name="T52" fmla="*/ 271 w 46"/>
                    <a:gd name="T53" fmla="*/ 32 h 62"/>
                    <a:gd name="T54" fmla="*/ 292 w 46"/>
                    <a:gd name="T55" fmla="*/ 56 h 62"/>
                    <a:gd name="T56" fmla="*/ 292 w 46"/>
                    <a:gd name="T57" fmla="*/ 73 h 62"/>
                    <a:gd name="T58" fmla="*/ 271 w 46"/>
                    <a:gd name="T59" fmla="*/ 107 h 62"/>
                    <a:gd name="T60" fmla="*/ 259 w 46"/>
                    <a:gd name="T61" fmla="*/ 139 h 62"/>
                    <a:gd name="T62" fmla="*/ 216 w 46"/>
                    <a:gd name="T63" fmla="*/ 148 h 62"/>
                    <a:gd name="T64" fmla="*/ 171 w 46"/>
                    <a:gd name="T65" fmla="*/ 161 h 62"/>
                    <a:gd name="T66" fmla="*/ 159 w 46"/>
                    <a:gd name="T67" fmla="*/ 161 h 62"/>
                    <a:gd name="T68" fmla="*/ 132 w 46"/>
                    <a:gd name="T69" fmla="*/ 148 h 62"/>
                    <a:gd name="T70" fmla="*/ 116 w 46"/>
                    <a:gd name="T71" fmla="*/ 148 h 62"/>
                    <a:gd name="T72" fmla="*/ 100 w 46"/>
                    <a:gd name="T73" fmla="*/ 148 h 62"/>
                    <a:gd name="T74" fmla="*/ 100 w 46"/>
                    <a:gd name="T75" fmla="*/ 139 h 62"/>
                    <a:gd name="T76" fmla="*/ 116 w 46"/>
                    <a:gd name="T77" fmla="*/ 139 h 62"/>
                    <a:gd name="T78" fmla="*/ 132 w 46"/>
                    <a:gd name="T79" fmla="*/ 139 h 62"/>
                    <a:gd name="T80" fmla="*/ 149 w 46"/>
                    <a:gd name="T81" fmla="*/ 139 h 62"/>
                    <a:gd name="T82" fmla="*/ 149 w 46"/>
                    <a:gd name="T83" fmla="*/ 139 h 62"/>
                    <a:gd name="T84" fmla="*/ 171 w 46"/>
                    <a:gd name="T85" fmla="*/ 139 h 62"/>
                    <a:gd name="T86" fmla="*/ 205 w 46"/>
                    <a:gd name="T87" fmla="*/ 129 h 62"/>
                    <a:gd name="T88" fmla="*/ 216 w 46"/>
                    <a:gd name="T89" fmla="*/ 107 h 62"/>
                    <a:gd name="T90" fmla="*/ 216 w 46"/>
                    <a:gd name="T91" fmla="*/ 88 h 62"/>
                    <a:gd name="T92" fmla="*/ 216 w 46"/>
                    <a:gd name="T93" fmla="*/ 68 h 62"/>
                    <a:gd name="T94" fmla="*/ 216 w 46"/>
                    <a:gd name="T95" fmla="*/ 47 h 62"/>
                    <a:gd name="T96" fmla="*/ 205 w 46"/>
                    <a:gd name="T97" fmla="*/ 32 h 62"/>
                    <a:gd name="T98" fmla="*/ 192 w 46"/>
                    <a:gd name="T99" fmla="*/ 22 h 62"/>
                    <a:gd name="T100" fmla="*/ 159 w 46"/>
                    <a:gd name="T101" fmla="*/ 13 h 62"/>
                    <a:gd name="T102" fmla="*/ 149 w 46"/>
                    <a:gd name="T103" fmla="*/ 13 h 62"/>
                    <a:gd name="T104" fmla="*/ 116 w 46"/>
                    <a:gd name="T105" fmla="*/ 13 h 62"/>
                    <a:gd name="T106" fmla="*/ 100 w 46"/>
                    <a:gd name="T107" fmla="*/ 22 h 62"/>
                    <a:gd name="T108" fmla="*/ 100 w 46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"/>
                    <a:gd name="T166" fmla="*/ 0 h 62"/>
                    <a:gd name="T167" fmla="*/ 46 w 46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" h="62">
                      <a:moveTo>
                        <a:pt x="16" y="32"/>
                      </a:move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23" y="60"/>
                      </a:lnTo>
                      <a:lnTo>
                        <a:pt x="25" y="60"/>
                      </a:lnTo>
                      <a:lnTo>
                        <a:pt x="25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1"/>
                      </a:lnTo>
                      <a:lnTo>
                        <a:pt x="7" y="12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6" y="16"/>
                      </a:lnTo>
                      <a:lnTo>
                        <a:pt x="43" y="23"/>
                      </a:lnTo>
                      <a:lnTo>
                        <a:pt x="41" y="30"/>
                      </a:lnTo>
                      <a:lnTo>
                        <a:pt x="34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1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30"/>
                      </a:move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0" name="Freeform 9"/>
                <p:cNvSpPr>
                  <a:spLocks/>
                </p:cNvSpPr>
                <p:nvPr/>
              </p:nvSpPr>
              <p:spPr bwMode="auto">
                <a:xfrm>
                  <a:off x="4872" y="1048"/>
                  <a:ext cx="102" cy="91"/>
                </a:xfrm>
                <a:custGeom>
                  <a:avLst/>
                  <a:gdLst>
                    <a:gd name="T0" fmla="*/ 0 w 66"/>
                    <a:gd name="T1" fmla="*/ 0 h 62"/>
                    <a:gd name="T2" fmla="*/ 82 w 66"/>
                    <a:gd name="T3" fmla="*/ 0 h 62"/>
                    <a:gd name="T4" fmla="*/ 297 w 66"/>
                    <a:gd name="T5" fmla="*/ 216 h 62"/>
                    <a:gd name="T6" fmla="*/ 297 w 66"/>
                    <a:gd name="T7" fmla="*/ 56 h 62"/>
                    <a:gd name="T8" fmla="*/ 297 w 66"/>
                    <a:gd name="T9" fmla="*/ 22 h 62"/>
                    <a:gd name="T10" fmla="*/ 297 w 66"/>
                    <a:gd name="T11" fmla="*/ 13 h 62"/>
                    <a:gd name="T12" fmla="*/ 284 w 66"/>
                    <a:gd name="T13" fmla="*/ 13 h 62"/>
                    <a:gd name="T14" fmla="*/ 263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65 w 66"/>
                    <a:gd name="T25" fmla="*/ 0 h 62"/>
                    <a:gd name="T26" fmla="*/ 337 w 66"/>
                    <a:gd name="T27" fmla="*/ 13 h 62"/>
                    <a:gd name="T28" fmla="*/ 325 w 66"/>
                    <a:gd name="T29" fmla="*/ 22 h 62"/>
                    <a:gd name="T30" fmla="*/ 325 w 66"/>
                    <a:gd name="T31" fmla="*/ 32 h 62"/>
                    <a:gd name="T32" fmla="*/ 325 w 66"/>
                    <a:gd name="T33" fmla="*/ 56 h 62"/>
                    <a:gd name="T34" fmla="*/ 325 w 66"/>
                    <a:gd name="T35" fmla="*/ 289 h 62"/>
                    <a:gd name="T36" fmla="*/ 312 w 66"/>
                    <a:gd name="T37" fmla="*/ 289 h 62"/>
                    <a:gd name="T38" fmla="*/ 82 w 66"/>
                    <a:gd name="T39" fmla="*/ 68 h 62"/>
                    <a:gd name="T40" fmla="*/ 82 w 66"/>
                    <a:gd name="T41" fmla="*/ 236 h 62"/>
                    <a:gd name="T42" fmla="*/ 93 w 66"/>
                    <a:gd name="T43" fmla="*/ 257 h 62"/>
                    <a:gd name="T44" fmla="*/ 93 w 66"/>
                    <a:gd name="T45" fmla="*/ 266 h 62"/>
                    <a:gd name="T46" fmla="*/ 102 w 66"/>
                    <a:gd name="T47" fmla="*/ 277 h 62"/>
                    <a:gd name="T48" fmla="*/ 117 w 66"/>
                    <a:gd name="T49" fmla="*/ 277 h 62"/>
                    <a:gd name="T50" fmla="*/ 134 w 66"/>
                    <a:gd name="T51" fmla="*/ 277 h 62"/>
                    <a:gd name="T52" fmla="*/ 134 w 66"/>
                    <a:gd name="T53" fmla="*/ 289 h 62"/>
                    <a:gd name="T54" fmla="*/ 12 w 66"/>
                    <a:gd name="T55" fmla="*/ 289 h 62"/>
                    <a:gd name="T56" fmla="*/ 12 w 66"/>
                    <a:gd name="T57" fmla="*/ 277 h 62"/>
                    <a:gd name="T58" fmla="*/ 29 w 66"/>
                    <a:gd name="T59" fmla="*/ 277 h 62"/>
                    <a:gd name="T60" fmla="*/ 40 w 66"/>
                    <a:gd name="T61" fmla="*/ 277 h 62"/>
                    <a:gd name="T62" fmla="*/ 53 w 66"/>
                    <a:gd name="T63" fmla="*/ 266 h 62"/>
                    <a:gd name="T64" fmla="*/ 62 w 66"/>
                    <a:gd name="T65" fmla="*/ 257 h 62"/>
                    <a:gd name="T66" fmla="*/ 62 w 66"/>
                    <a:gd name="T67" fmla="*/ 236 h 62"/>
                    <a:gd name="T68" fmla="*/ 62 w 66"/>
                    <a:gd name="T69" fmla="*/ 47 h 62"/>
                    <a:gd name="T70" fmla="*/ 53 w 66"/>
                    <a:gd name="T71" fmla="*/ 32 h 62"/>
                    <a:gd name="T72" fmla="*/ 40 w 66"/>
                    <a:gd name="T73" fmla="*/ 22 h 62"/>
                    <a:gd name="T74" fmla="*/ 29 w 66"/>
                    <a:gd name="T75" fmla="*/ 13 h 62"/>
                    <a:gd name="T76" fmla="*/ 12 w 66"/>
                    <a:gd name="T77" fmla="*/ 13 h 62"/>
                    <a:gd name="T78" fmla="*/ 12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1" name="Freeform 10"/>
                <p:cNvSpPr>
                  <a:spLocks noEditPoints="1"/>
                </p:cNvSpPr>
                <p:nvPr/>
              </p:nvSpPr>
              <p:spPr bwMode="auto">
                <a:xfrm>
                  <a:off x="4974" y="1048"/>
                  <a:ext cx="75" cy="91"/>
                </a:xfrm>
                <a:custGeom>
                  <a:avLst/>
                  <a:gdLst>
                    <a:gd name="T0" fmla="*/ 108 w 48"/>
                    <a:gd name="T1" fmla="*/ 148 h 62"/>
                    <a:gd name="T2" fmla="*/ 108 w 48"/>
                    <a:gd name="T3" fmla="*/ 236 h 62"/>
                    <a:gd name="T4" fmla="*/ 108 w 48"/>
                    <a:gd name="T5" fmla="*/ 257 h 62"/>
                    <a:gd name="T6" fmla="*/ 108 w 48"/>
                    <a:gd name="T7" fmla="*/ 266 h 62"/>
                    <a:gd name="T8" fmla="*/ 127 w 48"/>
                    <a:gd name="T9" fmla="*/ 277 h 62"/>
                    <a:gd name="T10" fmla="*/ 148 w 48"/>
                    <a:gd name="T11" fmla="*/ 277 h 62"/>
                    <a:gd name="T12" fmla="*/ 161 w 48"/>
                    <a:gd name="T13" fmla="*/ 277 h 62"/>
                    <a:gd name="T14" fmla="*/ 161 w 48"/>
                    <a:gd name="T15" fmla="*/ 289 h 62"/>
                    <a:gd name="T16" fmla="*/ 0 w 48"/>
                    <a:gd name="T17" fmla="*/ 289 h 62"/>
                    <a:gd name="T18" fmla="*/ 0 w 48"/>
                    <a:gd name="T19" fmla="*/ 277 h 62"/>
                    <a:gd name="T20" fmla="*/ 13 w 48"/>
                    <a:gd name="T21" fmla="*/ 277 h 62"/>
                    <a:gd name="T22" fmla="*/ 42 w 48"/>
                    <a:gd name="T23" fmla="*/ 277 h 62"/>
                    <a:gd name="T24" fmla="*/ 53 w 48"/>
                    <a:gd name="T25" fmla="*/ 266 h 62"/>
                    <a:gd name="T26" fmla="*/ 53 w 48"/>
                    <a:gd name="T27" fmla="*/ 257 h 62"/>
                    <a:gd name="T28" fmla="*/ 53 w 48"/>
                    <a:gd name="T29" fmla="*/ 236 h 62"/>
                    <a:gd name="T30" fmla="*/ 53 w 48"/>
                    <a:gd name="T31" fmla="*/ 56 h 62"/>
                    <a:gd name="T32" fmla="*/ 53 w 48"/>
                    <a:gd name="T33" fmla="*/ 22 h 62"/>
                    <a:gd name="T34" fmla="*/ 53 w 48"/>
                    <a:gd name="T35" fmla="*/ 13 h 62"/>
                    <a:gd name="T36" fmla="*/ 42 w 48"/>
                    <a:gd name="T37" fmla="*/ 13 h 62"/>
                    <a:gd name="T38" fmla="*/ 13 w 48"/>
                    <a:gd name="T39" fmla="*/ 0 h 62"/>
                    <a:gd name="T40" fmla="*/ 0 w 48"/>
                    <a:gd name="T41" fmla="*/ 0 h 62"/>
                    <a:gd name="T42" fmla="*/ 0 w 48"/>
                    <a:gd name="T43" fmla="*/ 0 h 62"/>
                    <a:gd name="T44" fmla="*/ 136 w 48"/>
                    <a:gd name="T45" fmla="*/ 0 h 62"/>
                    <a:gd name="T46" fmla="*/ 178 w 48"/>
                    <a:gd name="T47" fmla="*/ 0 h 62"/>
                    <a:gd name="T48" fmla="*/ 222 w 48"/>
                    <a:gd name="T49" fmla="*/ 13 h 62"/>
                    <a:gd name="T50" fmla="*/ 244 w 48"/>
                    <a:gd name="T51" fmla="*/ 22 h 62"/>
                    <a:gd name="T52" fmla="*/ 256 w 48"/>
                    <a:gd name="T53" fmla="*/ 32 h 62"/>
                    <a:gd name="T54" fmla="*/ 277 w 48"/>
                    <a:gd name="T55" fmla="*/ 56 h 62"/>
                    <a:gd name="T56" fmla="*/ 286 w 48"/>
                    <a:gd name="T57" fmla="*/ 73 h 62"/>
                    <a:gd name="T58" fmla="*/ 277 w 48"/>
                    <a:gd name="T59" fmla="*/ 107 h 62"/>
                    <a:gd name="T60" fmla="*/ 256 w 48"/>
                    <a:gd name="T61" fmla="*/ 139 h 62"/>
                    <a:gd name="T62" fmla="*/ 222 w 48"/>
                    <a:gd name="T63" fmla="*/ 148 h 62"/>
                    <a:gd name="T64" fmla="*/ 161 w 48"/>
                    <a:gd name="T65" fmla="*/ 161 h 62"/>
                    <a:gd name="T66" fmla="*/ 148 w 48"/>
                    <a:gd name="T67" fmla="*/ 161 h 62"/>
                    <a:gd name="T68" fmla="*/ 136 w 48"/>
                    <a:gd name="T69" fmla="*/ 148 h 62"/>
                    <a:gd name="T70" fmla="*/ 127 w 48"/>
                    <a:gd name="T71" fmla="*/ 148 h 62"/>
                    <a:gd name="T72" fmla="*/ 108 w 48"/>
                    <a:gd name="T73" fmla="*/ 148 h 62"/>
                    <a:gd name="T74" fmla="*/ 108 w 48"/>
                    <a:gd name="T75" fmla="*/ 139 h 62"/>
                    <a:gd name="T76" fmla="*/ 127 w 48"/>
                    <a:gd name="T77" fmla="*/ 139 h 62"/>
                    <a:gd name="T78" fmla="*/ 136 w 48"/>
                    <a:gd name="T79" fmla="*/ 139 h 62"/>
                    <a:gd name="T80" fmla="*/ 136 w 48"/>
                    <a:gd name="T81" fmla="*/ 139 h 62"/>
                    <a:gd name="T82" fmla="*/ 148 w 48"/>
                    <a:gd name="T83" fmla="*/ 139 h 62"/>
                    <a:gd name="T84" fmla="*/ 178 w 48"/>
                    <a:gd name="T85" fmla="*/ 139 h 62"/>
                    <a:gd name="T86" fmla="*/ 203 w 48"/>
                    <a:gd name="T87" fmla="*/ 129 h 62"/>
                    <a:gd name="T88" fmla="*/ 222 w 48"/>
                    <a:gd name="T89" fmla="*/ 107 h 62"/>
                    <a:gd name="T90" fmla="*/ 222 w 48"/>
                    <a:gd name="T91" fmla="*/ 88 h 62"/>
                    <a:gd name="T92" fmla="*/ 222 w 48"/>
                    <a:gd name="T93" fmla="*/ 68 h 62"/>
                    <a:gd name="T94" fmla="*/ 203 w 48"/>
                    <a:gd name="T95" fmla="*/ 47 h 62"/>
                    <a:gd name="T96" fmla="*/ 203 w 48"/>
                    <a:gd name="T97" fmla="*/ 32 h 62"/>
                    <a:gd name="T98" fmla="*/ 178 w 48"/>
                    <a:gd name="T99" fmla="*/ 22 h 62"/>
                    <a:gd name="T100" fmla="*/ 161 w 48"/>
                    <a:gd name="T101" fmla="*/ 13 h 62"/>
                    <a:gd name="T102" fmla="*/ 136 w 48"/>
                    <a:gd name="T103" fmla="*/ 13 h 62"/>
                    <a:gd name="T104" fmla="*/ 127 w 48"/>
                    <a:gd name="T105" fmla="*/ 13 h 62"/>
                    <a:gd name="T106" fmla="*/ 108 w 48"/>
                    <a:gd name="T107" fmla="*/ 22 h 62"/>
                    <a:gd name="T108" fmla="*/ 108 w 48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8"/>
                    <a:gd name="T166" fmla="*/ 0 h 62"/>
                    <a:gd name="T167" fmla="*/ 48 w 48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8" h="62">
                      <a:moveTo>
                        <a:pt x="18" y="32"/>
                      </a:moveTo>
                      <a:lnTo>
                        <a:pt x="18" y="51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1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7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1"/>
                      </a:lnTo>
                      <a:lnTo>
                        <a:pt x="9" y="12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7" y="3"/>
                      </a:lnTo>
                      <a:lnTo>
                        <a:pt x="41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6" y="23"/>
                      </a:lnTo>
                      <a:lnTo>
                        <a:pt x="43" y="30"/>
                      </a:lnTo>
                      <a:lnTo>
                        <a:pt x="37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8" y="32"/>
                      </a:lnTo>
                      <a:close/>
                      <a:moveTo>
                        <a:pt x="18" y="30"/>
                      </a:move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4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8" y="5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2" name="Freeform 11"/>
                <p:cNvSpPr>
                  <a:spLocks/>
                </p:cNvSpPr>
                <p:nvPr/>
              </p:nvSpPr>
              <p:spPr bwMode="auto">
                <a:xfrm>
                  <a:off x="1140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0 w 66"/>
                    <a:gd name="T9" fmla="*/ 22 h 62"/>
                    <a:gd name="T10" fmla="*/ 320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22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3" name="Freeform 12"/>
                <p:cNvSpPr>
                  <a:spLocks noEditPoints="1"/>
                </p:cNvSpPr>
                <p:nvPr/>
              </p:nvSpPr>
              <p:spPr bwMode="auto">
                <a:xfrm>
                  <a:off x="1250" y="1366"/>
                  <a:ext cx="94" cy="95"/>
                </a:xfrm>
                <a:custGeom>
                  <a:avLst/>
                  <a:gdLst>
                    <a:gd name="T0" fmla="*/ 182 w 60"/>
                    <a:gd name="T1" fmla="*/ 0 h 64"/>
                    <a:gd name="T2" fmla="*/ 224 w 60"/>
                    <a:gd name="T3" fmla="*/ 9 h 64"/>
                    <a:gd name="T4" fmla="*/ 265 w 60"/>
                    <a:gd name="T5" fmla="*/ 19 h 64"/>
                    <a:gd name="T6" fmla="*/ 307 w 60"/>
                    <a:gd name="T7" fmla="*/ 42 h 64"/>
                    <a:gd name="T8" fmla="*/ 332 w 60"/>
                    <a:gd name="T9" fmla="*/ 79 h 64"/>
                    <a:gd name="T10" fmla="*/ 342 w 60"/>
                    <a:gd name="T11" fmla="*/ 110 h 64"/>
                    <a:gd name="T12" fmla="*/ 360 w 60"/>
                    <a:gd name="T13" fmla="*/ 156 h 64"/>
                    <a:gd name="T14" fmla="*/ 342 w 60"/>
                    <a:gd name="T15" fmla="*/ 190 h 64"/>
                    <a:gd name="T16" fmla="*/ 332 w 60"/>
                    <a:gd name="T17" fmla="*/ 232 h 64"/>
                    <a:gd name="T18" fmla="*/ 307 w 60"/>
                    <a:gd name="T19" fmla="*/ 269 h 64"/>
                    <a:gd name="T20" fmla="*/ 265 w 60"/>
                    <a:gd name="T21" fmla="*/ 288 h 64"/>
                    <a:gd name="T22" fmla="*/ 224 w 60"/>
                    <a:gd name="T23" fmla="*/ 297 h 64"/>
                    <a:gd name="T24" fmla="*/ 182 w 60"/>
                    <a:gd name="T25" fmla="*/ 310 h 64"/>
                    <a:gd name="T26" fmla="*/ 127 w 60"/>
                    <a:gd name="T27" fmla="*/ 297 h 64"/>
                    <a:gd name="T28" fmla="*/ 83 w 60"/>
                    <a:gd name="T29" fmla="*/ 288 h 64"/>
                    <a:gd name="T30" fmla="*/ 61 w 60"/>
                    <a:gd name="T31" fmla="*/ 269 h 64"/>
                    <a:gd name="T32" fmla="*/ 31 w 60"/>
                    <a:gd name="T33" fmla="*/ 232 h 64"/>
                    <a:gd name="T34" fmla="*/ 20 w 60"/>
                    <a:gd name="T35" fmla="*/ 200 h 64"/>
                    <a:gd name="T36" fmla="*/ 0 w 60"/>
                    <a:gd name="T37" fmla="*/ 156 h 64"/>
                    <a:gd name="T38" fmla="*/ 20 w 60"/>
                    <a:gd name="T39" fmla="*/ 110 h 64"/>
                    <a:gd name="T40" fmla="*/ 31 w 60"/>
                    <a:gd name="T41" fmla="*/ 68 h 64"/>
                    <a:gd name="T42" fmla="*/ 61 w 60"/>
                    <a:gd name="T43" fmla="*/ 42 h 64"/>
                    <a:gd name="T44" fmla="*/ 96 w 60"/>
                    <a:gd name="T45" fmla="*/ 19 h 64"/>
                    <a:gd name="T46" fmla="*/ 138 w 60"/>
                    <a:gd name="T47" fmla="*/ 0 h 64"/>
                    <a:gd name="T48" fmla="*/ 182 w 60"/>
                    <a:gd name="T49" fmla="*/ 0 h 64"/>
                    <a:gd name="T50" fmla="*/ 182 w 60"/>
                    <a:gd name="T51" fmla="*/ 9 h 64"/>
                    <a:gd name="T52" fmla="*/ 138 w 60"/>
                    <a:gd name="T53" fmla="*/ 19 h 64"/>
                    <a:gd name="T54" fmla="*/ 96 w 60"/>
                    <a:gd name="T55" fmla="*/ 42 h 64"/>
                    <a:gd name="T56" fmla="*/ 83 w 60"/>
                    <a:gd name="T57" fmla="*/ 79 h 64"/>
                    <a:gd name="T58" fmla="*/ 74 w 60"/>
                    <a:gd name="T59" fmla="*/ 110 h 64"/>
                    <a:gd name="T60" fmla="*/ 74 w 60"/>
                    <a:gd name="T61" fmla="*/ 156 h 64"/>
                    <a:gd name="T62" fmla="*/ 74 w 60"/>
                    <a:gd name="T63" fmla="*/ 200 h 64"/>
                    <a:gd name="T64" fmla="*/ 83 w 60"/>
                    <a:gd name="T65" fmla="*/ 232 h 64"/>
                    <a:gd name="T66" fmla="*/ 96 w 60"/>
                    <a:gd name="T67" fmla="*/ 269 h 64"/>
                    <a:gd name="T68" fmla="*/ 138 w 60"/>
                    <a:gd name="T69" fmla="*/ 288 h 64"/>
                    <a:gd name="T70" fmla="*/ 182 w 60"/>
                    <a:gd name="T71" fmla="*/ 288 h 64"/>
                    <a:gd name="T72" fmla="*/ 212 w 60"/>
                    <a:gd name="T73" fmla="*/ 288 h 64"/>
                    <a:gd name="T74" fmla="*/ 235 w 60"/>
                    <a:gd name="T75" fmla="*/ 278 h 64"/>
                    <a:gd name="T76" fmla="*/ 265 w 60"/>
                    <a:gd name="T77" fmla="*/ 251 h 64"/>
                    <a:gd name="T78" fmla="*/ 277 w 60"/>
                    <a:gd name="T79" fmla="*/ 232 h 64"/>
                    <a:gd name="T80" fmla="*/ 290 w 60"/>
                    <a:gd name="T81" fmla="*/ 200 h 64"/>
                    <a:gd name="T82" fmla="*/ 290 w 60"/>
                    <a:gd name="T83" fmla="*/ 156 h 64"/>
                    <a:gd name="T84" fmla="*/ 290 w 60"/>
                    <a:gd name="T85" fmla="*/ 110 h 64"/>
                    <a:gd name="T86" fmla="*/ 277 w 60"/>
                    <a:gd name="T87" fmla="*/ 79 h 64"/>
                    <a:gd name="T88" fmla="*/ 246 w 60"/>
                    <a:gd name="T89" fmla="*/ 42 h 64"/>
                    <a:gd name="T90" fmla="*/ 235 w 60"/>
                    <a:gd name="T91" fmla="*/ 33 h 64"/>
                    <a:gd name="T92" fmla="*/ 212 w 60"/>
                    <a:gd name="T93" fmla="*/ 19 h 64"/>
                    <a:gd name="T94" fmla="*/ 182 w 60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4"/>
                    <a:gd name="T146" fmla="*/ 60 w 60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4" y="4"/>
                      </a:lnTo>
                      <a:lnTo>
                        <a:pt x="51" y="9"/>
                      </a:lnTo>
                      <a:lnTo>
                        <a:pt x="55" y="16"/>
                      </a:lnTo>
                      <a:lnTo>
                        <a:pt x="57" y="23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1" y="55"/>
                      </a:lnTo>
                      <a:lnTo>
                        <a:pt x="44" y="59"/>
                      </a:lnTo>
                      <a:lnTo>
                        <a:pt x="37" y="61"/>
                      </a:lnTo>
                      <a:lnTo>
                        <a:pt x="30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5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4" name="Freeform 13"/>
                <p:cNvSpPr>
                  <a:spLocks/>
                </p:cNvSpPr>
                <p:nvPr/>
              </p:nvSpPr>
              <p:spPr bwMode="auto">
                <a:xfrm>
                  <a:off x="1350" y="1369"/>
                  <a:ext cx="123" cy="86"/>
                </a:xfrm>
                <a:custGeom>
                  <a:avLst/>
                  <a:gdLst>
                    <a:gd name="T0" fmla="*/ 211 w 78"/>
                    <a:gd name="T1" fmla="*/ 265 h 59"/>
                    <a:gd name="T2" fmla="*/ 74 w 78"/>
                    <a:gd name="T3" fmla="*/ 41 h 59"/>
                    <a:gd name="T4" fmla="*/ 74 w 78"/>
                    <a:gd name="T5" fmla="*/ 226 h 59"/>
                    <a:gd name="T6" fmla="*/ 74 w 78"/>
                    <a:gd name="T7" fmla="*/ 249 h 59"/>
                    <a:gd name="T8" fmla="*/ 87 w 78"/>
                    <a:gd name="T9" fmla="*/ 257 h 59"/>
                    <a:gd name="T10" fmla="*/ 98 w 78"/>
                    <a:gd name="T11" fmla="*/ 265 h 59"/>
                    <a:gd name="T12" fmla="*/ 109 w 78"/>
                    <a:gd name="T13" fmla="*/ 265 h 59"/>
                    <a:gd name="T14" fmla="*/ 129 w 78"/>
                    <a:gd name="T15" fmla="*/ 265 h 59"/>
                    <a:gd name="T16" fmla="*/ 129 w 78"/>
                    <a:gd name="T17" fmla="*/ 265 h 59"/>
                    <a:gd name="T18" fmla="*/ 0 w 78"/>
                    <a:gd name="T19" fmla="*/ 265 h 59"/>
                    <a:gd name="T20" fmla="*/ 0 w 78"/>
                    <a:gd name="T21" fmla="*/ 265 h 59"/>
                    <a:gd name="T22" fmla="*/ 20 w 78"/>
                    <a:gd name="T23" fmla="*/ 265 h 59"/>
                    <a:gd name="T24" fmla="*/ 32 w 78"/>
                    <a:gd name="T25" fmla="*/ 265 h 59"/>
                    <a:gd name="T26" fmla="*/ 43 w 78"/>
                    <a:gd name="T27" fmla="*/ 257 h 59"/>
                    <a:gd name="T28" fmla="*/ 43 w 78"/>
                    <a:gd name="T29" fmla="*/ 249 h 59"/>
                    <a:gd name="T30" fmla="*/ 43 w 78"/>
                    <a:gd name="T31" fmla="*/ 226 h 59"/>
                    <a:gd name="T32" fmla="*/ 43 w 78"/>
                    <a:gd name="T33" fmla="*/ 41 h 59"/>
                    <a:gd name="T34" fmla="*/ 43 w 78"/>
                    <a:gd name="T35" fmla="*/ 22 h 59"/>
                    <a:gd name="T36" fmla="*/ 43 w 78"/>
                    <a:gd name="T37" fmla="*/ 9 h 59"/>
                    <a:gd name="T38" fmla="*/ 43 w 78"/>
                    <a:gd name="T39" fmla="*/ 9 h 59"/>
                    <a:gd name="T40" fmla="*/ 32 w 78"/>
                    <a:gd name="T41" fmla="*/ 0 h 59"/>
                    <a:gd name="T42" fmla="*/ 20 w 78"/>
                    <a:gd name="T43" fmla="*/ 0 h 59"/>
                    <a:gd name="T44" fmla="*/ 0 w 78"/>
                    <a:gd name="T45" fmla="*/ 0 h 59"/>
                    <a:gd name="T46" fmla="*/ 0 w 78"/>
                    <a:gd name="T47" fmla="*/ 0 h 59"/>
                    <a:gd name="T48" fmla="*/ 98 w 78"/>
                    <a:gd name="T49" fmla="*/ 0 h 59"/>
                    <a:gd name="T50" fmla="*/ 244 w 78"/>
                    <a:gd name="T51" fmla="*/ 208 h 59"/>
                    <a:gd name="T52" fmla="*/ 385 w 78"/>
                    <a:gd name="T53" fmla="*/ 0 h 59"/>
                    <a:gd name="T54" fmla="*/ 483 w 78"/>
                    <a:gd name="T55" fmla="*/ 0 h 59"/>
                    <a:gd name="T56" fmla="*/ 483 w 78"/>
                    <a:gd name="T57" fmla="*/ 0 h 59"/>
                    <a:gd name="T58" fmla="*/ 462 w 78"/>
                    <a:gd name="T59" fmla="*/ 0 h 59"/>
                    <a:gd name="T60" fmla="*/ 449 w 78"/>
                    <a:gd name="T61" fmla="*/ 0 h 59"/>
                    <a:gd name="T62" fmla="*/ 440 w 78"/>
                    <a:gd name="T63" fmla="*/ 9 h 59"/>
                    <a:gd name="T64" fmla="*/ 440 w 78"/>
                    <a:gd name="T65" fmla="*/ 22 h 59"/>
                    <a:gd name="T66" fmla="*/ 427 w 78"/>
                    <a:gd name="T67" fmla="*/ 41 h 59"/>
                    <a:gd name="T68" fmla="*/ 427 w 78"/>
                    <a:gd name="T69" fmla="*/ 226 h 59"/>
                    <a:gd name="T70" fmla="*/ 440 w 78"/>
                    <a:gd name="T71" fmla="*/ 249 h 59"/>
                    <a:gd name="T72" fmla="*/ 440 w 78"/>
                    <a:gd name="T73" fmla="*/ 257 h 59"/>
                    <a:gd name="T74" fmla="*/ 449 w 78"/>
                    <a:gd name="T75" fmla="*/ 265 h 59"/>
                    <a:gd name="T76" fmla="*/ 462 w 78"/>
                    <a:gd name="T77" fmla="*/ 265 h 59"/>
                    <a:gd name="T78" fmla="*/ 483 w 78"/>
                    <a:gd name="T79" fmla="*/ 265 h 59"/>
                    <a:gd name="T80" fmla="*/ 483 w 78"/>
                    <a:gd name="T81" fmla="*/ 265 h 59"/>
                    <a:gd name="T82" fmla="*/ 328 w 78"/>
                    <a:gd name="T83" fmla="*/ 265 h 59"/>
                    <a:gd name="T84" fmla="*/ 328 w 78"/>
                    <a:gd name="T85" fmla="*/ 265 h 59"/>
                    <a:gd name="T86" fmla="*/ 341 w 78"/>
                    <a:gd name="T87" fmla="*/ 265 h 59"/>
                    <a:gd name="T88" fmla="*/ 353 w 78"/>
                    <a:gd name="T89" fmla="*/ 265 h 59"/>
                    <a:gd name="T90" fmla="*/ 366 w 78"/>
                    <a:gd name="T91" fmla="*/ 257 h 59"/>
                    <a:gd name="T92" fmla="*/ 385 w 78"/>
                    <a:gd name="T93" fmla="*/ 249 h 59"/>
                    <a:gd name="T94" fmla="*/ 385 w 78"/>
                    <a:gd name="T95" fmla="*/ 226 h 59"/>
                    <a:gd name="T96" fmla="*/ 385 w 78"/>
                    <a:gd name="T97" fmla="*/ 41 h 59"/>
                    <a:gd name="T98" fmla="*/ 226 w 78"/>
                    <a:gd name="T99" fmla="*/ 265 h 59"/>
                    <a:gd name="T100" fmla="*/ 211 w 78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59"/>
                    <a:gd name="T155" fmla="*/ 78 w 78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59">
                      <a:moveTo>
                        <a:pt x="34" y="59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69" y="9"/>
                      </a:lnTo>
                      <a:lnTo>
                        <a:pt x="69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7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5" name="Freeform 14"/>
                <p:cNvSpPr>
                  <a:spLocks/>
                </p:cNvSpPr>
                <p:nvPr/>
              </p:nvSpPr>
              <p:spPr bwMode="auto">
                <a:xfrm>
                  <a:off x="2127" y="1369"/>
                  <a:ext cx="102" cy="92"/>
                </a:xfrm>
                <a:custGeom>
                  <a:avLst/>
                  <a:gdLst>
                    <a:gd name="T0" fmla="*/ 0 w 66"/>
                    <a:gd name="T1" fmla="*/ 0 h 62"/>
                    <a:gd name="T2" fmla="*/ 74 w 66"/>
                    <a:gd name="T3" fmla="*/ 0 h 62"/>
                    <a:gd name="T4" fmla="*/ 297 w 66"/>
                    <a:gd name="T5" fmla="*/ 223 h 62"/>
                    <a:gd name="T6" fmla="*/ 297 w 66"/>
                    <a:gd name="T7" fmla="*/ 42 h 62"/>
                    <a:gd name="T8" fmla="*/ 297 w 66"/>
                    <a:gd name="T9" fmla="*/ 22 h 62"/>
                    <a:gd name="T10" fmla="*/ 297 w 66"/>
                    <a:gd name="T11" fmla="*/ 9 h 62"/>
                    <a:gd name="T12" fmla="*/ 284 w 66"/>
                    <a:gd name="T13" fmla="*/ 0 h 62"/>
                    <a:gd name="T14" fmla="*/ 258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59 w 66"/>
                    <a:gd name="T25" fmla="*/ 0 h 62"/>
                    <a:gd name="T26" fmla="*/ 337 w 66"/>
                    <a:gd name="T27" fmla="*/ 0 h 62"/>
                    <a:gd name="T28" fmla="*/ 320 w 66"/>
                    <a:gd name="T29" fmla="*/ 9 h 62"/>
                    <a:gd name="T30" fmla="*/ 320 w 66"/>
                    <a:gd name="T31" fmla="*/ 22 h 62"/>
                    <a:gd name="T32" fmla="*/ 320 w 66"/>
                    <a:gd name="T33" fmla="*/ 42 h 62"/>
                    <a:gd name="T34" fmla="*/ 320 w 66"/>
                    <a:gd name="T35" fmla="*/ 301 h 62"/>
                    <a:gd name="T36" fmla="*/ 306 w 66"/>
                    <a:gd name="T37" fmla="*/ 301 h 62"/>
                    <a:gd name="T38" fmla="*/ 74 w 66"/>
                    <a:gd name="T39" fmla="*/ 59 h 62"/>
                    <a:gd name="T40" fmla="*/ 74 w 66"/>
                    <a:gd name="T41" fmla="*/ 242 h 62"/>
                    <a:gd name="T42" fmla="*/ 87 w 66"/>
                    <a:gd name="T43" fmla="*/ 269 h 62"/>
                    <a:gd name="T44" fmla="*/ 87 w 66"/>
                    <a:gd name="T45" fmla="*/ 277 h 62"/>
                    <a:gd name="T46" fmla="*/ 102 w 66"/>
                    <a:gd name="T47" fmla="*/ 288 h 62"/>
                    <a:gd name="T48" fmla="*/ 114 w 66"/>
                    <a:gd name="T49" fmla="*/ 288 h 62"/>
                    <a:gd name="T50" fmla="*/ 127 w 66"/>
                    <a:gd name="T51" fmla="*/ 288 h 62"/>
                    <a:gd name="T52" fmla="*/ 127 w 66"/>
                    <a:gd name="T53" fmla="*/ 288 h 62"/>
                    <a:gd name="T54" fmla="*/ 12 w 66"/>
                    <a:gd name="T55" fmla="*/ 288 h 62"/>
                    <a:gd name="T56" fmla="*/ 12 w 66"/>
                    <a:gd name="T57" fmla="*/ 288 h 62"/>
                    <a:gd name="T58" fmla="*/ 22 w 66"/>
                    <a:gd name="T59" fmla="*/ 288 h 62"/>
                    <a:gd name="T60" fmla="*/ 34 w 66"/>
                    <a:gd name="T61" fmla="*/ 288 h 62"/>
                    <a:gd name="T62" fmla="*/ 53 w 66"/>
                    <a:gd name="T63" fmla="*/ 277 h 62"/>
                    <a:gd name="T64" fmla="*/ 62 w 66"/>
                    <a:gd name="T65" fmla="*/ 269 h 62"/>
                    <a:gd name="T66" fmla="*/ 62 w 66"/>
                    <a:gd name="T67" fmla="*/ 242 h 62"/>
                    <a:gd name="T68" fmla="*/ 62 w 66"/>
                    <a:gd name="T69" fmla="*/ 33 h 62"/>
                    <a:gd name="T70" fmla="*/ 53 w 66"/>
                    <a:gd name="T71" fmla="*/ 22 h 62"/>
                    <a:gd name="T72" fmla="*/ 34 w 66"/>
                    <a:gd name="T73" fmla="*/ 9 h 62"/>
                    <a:gd name="T74" fmla="*/ 22 w 66"/>
                    <a:gd name="T75" fmla="*/ 9 h 62"/>
                    <a:gd name="T76" fmla="*/ 12 w 66"/>
                    <a:gd name="T77" fmla="*/ 9 h 62"/>
                    <a:gd name="T78" fmla="*/ 12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6"/>
                      </a:lnTo>
                      <a:lnTo>
                        <a:pt x="52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62"/>
                      </a:lnTo>
                      <a:lnTo>
                        <a:pt x="54" y="62"/>
                      </a:lnTo>
                      <a:lnTo>
                        <a:pt x="13" y="12"/>
                      </a:lnTo>
                      <a:lnTo>
                        <a:pt x="13" y="50"/>
                      </a:lnTo>
                      <a:lnTo>
                        <a:pt x="15" y="55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6" name="Freeform 15"/>
                <p:cNvSpPr>
                  <a:spLocks noEditPoints="1"/>
                </p:cNvSpPr>
                <p:nvPr/>
              </p:nvSpPr>
              <p:spPr bwMode="auto">
                <a:xfrm>
                  <a:off x="2236" y="1366"/>
                  <a:ext cx="89" cy="95"/>
                </a:xfrm>
                <a:custGeom>
                  <a:avLst/>
                  <a:gdLst>
                    <a:gd name="T0" fmla="*/ 178 w 57"/>
                    <a:gd name="T1" fmla="*/ 0 h 64"/>
                    <a:gd name="T2" fmla="*/ 222 w 57"/>
                    <a:gd name="T3" fmla="*/ 9 h 64"/>
                    <a:gd name="T4" fmla="*/ 256 w 57"/>
                    <a:gd name="T5" fmla="*/ 19 h 64"/>
                    <a:gd name="T6" fmla="*/ 286 w 57"/>
                    <a:gd name="T7" fmla="*/ 42 h 64"/>
                    <a:gd name="T8" fmla="*/ 317 w 57"/>
                    <a:gd name="T9" fmla="*/ 79 h 64"/>
                    <a:gd name="T10" fmla="*/ 339 w 57"/>
                    <a:gd name="T11" fmla="*/ 110 h 64"/>
                    <a:gd name="T12" fmla="*/ 339 w 57"/>
                    <a:gd name="T13" fmla="*/ 156 h 64"/>
                    <a:gd name="T14" fmla="*/ 339 w 57"/>
                    <a:gd name="T15" fmla="*/ 190 h 64"/>
                    <a:gd name="T16" fmla="*/ 317 w 57"/>
                    <a:gd name="T17" fmla="*/ 232 h 64"/>
                    <a:gd name="T18" fmla="*/ 286 w 57"/>
                    <a:gd name="T19" fmla="*/ 269 h 64"/>
                    <a:gd name="T20" fmla="*/ 256 w 57"/>
                    <a:gd name="T21" fmla="*/ 288 h 64"/>
                    <a:gd name="T22" fmla="*/ 222 w 57"/>
                    <a:gd name="T23" fmla="*/ 297 h 64"/>
                    <a:gd name="T24" fmla="*/ 161 w 57"/>
                    <a:gd name="T25" fmla="*/ 310 h 64"/>
                    <a:gd name="T26" fmla="*/ 126 w 57"/>
                    <a:gd name="T27" fmla="*/ 297 h 64"/>
                    <a:gd name="T28" fmla="*/ 83 w 57"/>
                    <a:gd name="T29" fmla="*/ 288 h 64"/>
                    <a:gd name="T30" fmla="*/ 42 w 57"/>
                    <a:gd name="T31" fmla="*/ 269 h 64"/>
                    <a:gd name="T32" fmla="*/ 12 w 57"/>
                    <a:gd name="T33" fmla="*/ 232 h 64"/>
                    <a:gd name="T34" fmla="*/ 0 w 57"/>
                    <a:gd name="T35" fmla="*/ 200 h 64"/>
                    <a:gd name="T36" fmla="*/ 0 w 57"/>
                    <a:gd name="T37" fmla="*/ 156 h 64"/>
                    <a:gd name="T38" fmla="*/ 0 w 57"/>
                    <a:gd name="T39" fmla="*/ 110 h 64"/>
                    <a:gd name="T40" fmla="*/ 30 w 57"/>
                    <a:gd name="T41" fmla="*/ 68 h 64"/>
                    <a:gd name="T42" fmla="*/ 53 w 57"/>
                    <a:gd name="T43" fmla="*/ 42 h 64"/>
                    <a:gd name="T44" fmla="*/ 83 w 57"/>
                    <a:gd name="T45" fmla="*/ 19 h 64"/>
                    <a:gd name="T46" fmla="*/ 126 w 57"/>
                    <a:gd name="T47" fmla="*/ 0 h 64"/>
                    <a:gd name="T48" fmla="*/ 178 w 57"/>
                    <a:gd name="T49" fmla="*/ 0 h 64"/>
                    <a:gd name="T50" fmla="*/ 161 w 57"/>
                    <a:gd name="T51" fmla="*/ 9 h 64"/>
                    <a:gd name="T52" fmla="*/ 126 w 57"/>
                    <a:gd name="T53" fmla="*/ 19 h 64"/>
                    <a:gd name="T54" fmla="*/ 95 w 57"/>
                    <a:gd name="T55" fmla="*/ 42 h 64"/>
                    <a:gd name="T56" fmla="*/ 73 w 57"/>
                    <a:gd name="T57" fmla="*/ 79 h 64"/>
                    <a:gd name="T58" fmla="*/ 73 w 57"/>
                    <a:gd name="T59" fmla="*/ 110 h 64"/>
                    <a:gd name="T60" fmla="*/ 53 w 57"/>
                    <a:gd name="T61" fmla="*/ 156 h 64"/>
                    <a:gd name="T62" fmla="*/ 73 w 57"/>
                    <a:gd name="T63" fmla="*/ 200 h 64"/>
                    <a:gd name="T64" fmla="*/ 73 w 57"/>
                    <a:gd name="T65" fmla="*/ 232 h 64"/>
                    <a:gd name="T66" fmla="*/ 95 w 57"/>
                    <a:gd name="T67" fmla="*/ 269 h 64"/>
                    <a:gd name="T68" fmla="*/ 126 w 57"/>
                    <a:gd name="T69" fmla="*/ 288 h 64"/>
                    <a:gd name="T70" fmla="*/ 161 w 57"/>
                    <a:gd name="T71" fmla="*/ 288 h 64"/>
                    <a:gd name="T72" fmla="*/ 203 w 57"/>
                    <a:gd name="T73" fmla="*/ 288 h 64"/>
                    <a:gd name="T74" fmla="*/ 222 w 57"/>
                    <a:gd name="T75" fmla="*/ 278 h 64"/>
                    <a:gd name="T76" fmla="*/ 244 w 57"/>
                    <a:gd name="T77" fmla="*/ 251 h 64"/>
                    <a:gd name="T78" fmla="*/ 256 w 57"/>
                    <a:gd name="T79" fmla="*/ 232 h 64"/>
                    <a:gd name="T80" fmla="*/ 273 w 57"/>
                    <a:gd name="T81" fmla="*/ 200 h 64"/>
                    <a:gd name="T82" fmla="*/ 273 w 57"/>
                    <a:gd name="T83" fmla="*/ 156 h 64"/>
                    <a:gd name="T84" fmla="*/ 273 w 57"/>
                    <a:gd name="T85" fmla="*/ 110 h 64"/>
                    <a:gd name="T86" fmla="*/ 256 w 57"/>
                    <a:gd name="T87" fmla="*/ 79 h 64"/>
                    <a:gd name="T88" fmla="*/ 244 w 57"/>
                    <a:gd name="T89" fmla="*/ 42 h 64"/>
                    <a:gd name="T90" fmla="*/ 222 w 57"/>
                    <a:gd name="T91" fmla="*/ 33 h 64"/>
                    <a:gd name="T92" fmla="*/ 190 w 57"/>
                    <a:gd name="T93" fmla="*/ 19 h 64"/>
                    <a:gd name="T94" fmla="*/ 161 w 57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4"/>
                    <a:gd name="T146" fmla="*/ 57 w 57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3" y="4"/>
                      </a:lnTo>
                      <a:lnTo>
                        <a:pt x="48" y="9"/>
                      </a:lnTo>
                      <a:lnTo>
                        <a:pt x="53" y="16"/>
                      </a:lnTo>
                      <a:lnTo>
                        <a:pt x="57" y="23"/>
                      </a:lnTo>
                      <a:lnTo>
                        <a:pt x="57" y="32"/>
                      </a:lnTo>
                      <a:lnTo>
                        <a:pt x="57" y="39"/>
                      </a:lnTo>
                      <a:lnTo>
                        <a:pt x="53" y="48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1"/>
                      </a:lnTo>
                      <a:lnTo>
                        <a:pt x="27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7" y="55"/>
                      </a:lnTo>
                      <a:lnTo>
                        <a:pt x="2" y="48"/>
                      </a:lnTo>
                      <a:lnTo>
                        <a:pt x="0" y="41"/>
                      </a:lnTo>
                      <a:lnTo>
                        <a:pt x="0" y="32"/>
                      </a:lnTo>
                      <a:lnTo>
                        <a:pt x="0" y="23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4"/>
                      </a:lnTo>
                      <a:lnTo>
                        <a:pt x="21" y="0"/>
                      </a:lnTo>
                      <a:lnTo>
                        <a:pt x="30" y="0"/>
                      </a:lnTo>
                      <a:close/>
                      <a:moveTo>
                        <a:pt x="27" y="2"/>
                      </a:moveTo>
                      <a:lnTo>
                        <a:pt x="21" y="4"/>
                      </a:ln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12" y="23"/>
                      </a:lnTo>
                      <a:lnTo>
                        <a:pt x="9" y="32"/>
                      </a:lnTo>
                      <a:lnTo>
                        <a:pt x="12" y="41"/>
                      </a:lnTo>
                      <a:lnTo>
                        <a:pt x="12" y="48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7" y="57"/>
                      </a:lnTo>
                      <a:lnTo>
                        <a:pt x="41" y="52"/>
                      </a:lnTo>
                      <a:lnTo>
                        <a:pt x="43" y="48"/>
                      </a:lnTo>
                      <a:lnTo>
                        <a:pt x="46" y="41"/>
                      </a:lnTo>
                      <a:lnTo>
                        <a:pt x="46" y="32"/>
                      </a:lnTo>
                      <a:lnTo>
                        <a:pt x="46" y="23"/>
                      </a:lnTo>
                      <a:lnTo>
                        <a:pt x="43" y="16"/>
                      </a:lnTo>
                      <a:lnTo>
                        <a:pt x="41" y="9"/>
                      </a:lnTo>
                      <a:lnTo>
                        <a:pt x="37" y="7"/>
                      </a:lnTo>
                      <a:lnTo>
                        <a:pt x="32" y="4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7" name="Freeform 16"/>
                <p:cNvSpPr>
                  <a:spLocks/>
                </p:cNvSpPr>
                <p:nvPr/>
              </p:nvSpPr>
              <p:spPr bwMode="auto">
                <a:xfrm>
                  <a:off x="2333" y="1369"/>
                  <a:ext cx="124" cy="86"/>
                </a:xfrm>
                <a:custGeom>
                  <a:avLst/>
                  <a:gdLst>
                    <a:gd name="T0" fmla="*/ 220 w 79"/>
                    <a:gd name="T1" fmla="*/ 265 h 59"/>
                    <a:gd name="T2" fmla="*/ 77 w 79"/>
                    <a:gd name="T3" fmla="*/ 41 h 59"/>
                    <a:gd name="T4" fmla="*/ 77 w 79"/>
                    <a:gd name="T5" fmla="*/ 226 h 59"/>
                    <a:gd name="T6" fmla="*/ 77 w 79"/>
                    <a:gd name="T7" fmla="*/ 249 h 59"/>
                    <a:gd name="T8" fmla="*/ 77 w 79"/>
                    <a:gd name="T9" fmla="*/ 257 h 59"/>
                    <a:gd name="T10" fmla="*/ 96 w 79"/>
                    <a:gd name="T11" fmla="*/ 265 h 59"/>
                    <a:gd name="T12" fmla="*/ 108 w 79"/>
                    <a:gd name="T13" fmla="*/ 265 h 59"/>
                    <a:gd name="T14" fmla="*/ 121 w 79"/>
                    <a:gd name="T15" fmla="*/ 265 h 59"/>
                    <a:gd name="T16" fmla="*/ 121 w 79"/>
                    <a:gd name="T17" fmla="*/ 265 h 59"/>
                    <a:gd name="T18" fmla="*/ 0 w 79"/>
                    <a:gd name="T19" fmla="*/ 265 h 59"/>
                    <a:gd name="T20" fmla="*/ 0 w 79"/>
                    <a:gd name="T21" fmla="*/ 265 h 59"/>
                    <a:gd name="T22" fmla="*/ 13 w 79"/>
                    <a:gd name="T23" fmla="*/ 265 h 59"/>
                    <a:gd name="T24" fmla="*/ 35 w 79"/>
                    <a:gd name="T25" fmla="*/ 265 h 59"/>
                    <a:gd name="T26" fmla="*/ 35 w 79"/>
                    <a:gd name="T27" fmla="*/ 257 h 59"/>
                    <a:gd name="T28" fmla="*/ 55 w 79"/>
                    <a:gd name="T29" fmla="*/ 249 h 59"/>
                    <a:gd name="T30" fmla="*/ 55 w 79"/>
                    <a:gd name="T31" fmla="*/ 226 h 59"/>
                    <a:gd name="T32" fmla="*/ 55 w 79"/>
                    <a:gd name="T33" fmla="*/ 41 h 59"/>
                    <a:gd name="T34" fmla="*/ 55 w 79"/>
                    <a:gd name="T35" fmla="*/ 22 h 59"/>
                    <a:gd name="T36" fmla="*/ 55 w 79"/>
                    <a:gd name="T37" fmla="*/ 9 h 59"/>
                    <a:gd name="T38" fmla="*/ 35 w 79"/>
                    <a:gd name="T39" fmla="*/ 9 h 59"/>
                    <a:gd name="T40" fmla="*/ 35 w 79"/>
                    <a:gd name="T41" fmla="*/ 0 h 59"/>
                    <a:gd name="T42" fmla="*/ 22 w 79"/>
                    <a:gd name="T43" fmla="*/ 0 h 59"/>
                    <a:gd name="T44" fmla="*/ 0 w 79"/>
                    <a:gd name="T45" fmla="*/ 0 h 59"/>
                    <a:gd name="T46" fmla="*/ 0 w 79"/>
                    <a:gd name="T47" fmla="*/ 0 h 59"/>
                    <a:gd name="T48" fmla="*/ 108 w 79"/>
                    <a:gd name="T49" fmla="*/ 0 h 59"/>
                    <a:gd name="T50" fmla="*/ 232 w 79"/>
                    <a:gd name="T51" fmla="*/ 208 h 59"/>
                    <a:gd name="T52" fmla="*/ 372 w 79"/>
                    <a:gd name="T53" fmla="*/ 0 h 59"/>
                    <a:gd name="T54" fmla="*/ 480 w 79"/>
                    <a:gd name="T55" fmla="*/ 0 h 59"/>
                    <a:gd name="T56" fmla="*/ 480 w 79"/>
                    <a:gd name="T57" fmla="*/ 0 h 59"/>
                    <a:gd name="T58" fmla="*/ 468 w 79"/>
                    <a:gd name="T59" fmla="*/ 0 h 59"/>
                    <a:gd name="T60" fmla="*/ 446 w 79"/>
                    <a:gd name="T61" fmla="*/ 0 h 59"/>
                    <a:gd name="T62" fmla="*/ 427 w 79"/>
                    <a:gd name="T63" fmla="*/ 9 h 59"/>
                    <a:gd name="T64" fmla="*/ 427 w 79"/>
                    <a:gd name="T65" fmla="*/ 22 h 59"/>
                    <a:gd name="T66" fmla="*/ 427 w 79"/>
                    <a:gd name="T67" fmla="*/ 41 h 59"/>
                    <a:gd name="T68" fmla="*/ 427 w 79"/>
                    <a:gd name="T69" fmla="*/ 226 h 59"/>
                    <a:gd name="T70" fmla="*/ 427 w 79"/>
                    <a:gd name="T71" fmla="*/ 249 h 59"/>
                    <a:gd name="T72" fmla="*/ 446 w 79"/>
                    <a:gd name="T73" fmla="*/ 257 h 59"/>
                    <a:gd name="T74" fmla="*/ 446 w 79"/>
                    <a:gd name="T75" fmla="*/ 265 h 59"/>
                    <a:gd name="T76" fmla="*/ 468 w 79"/>
                    <a:gd name="T77" fmla="*/ 265 h 59"/>
                    <a:gd name="T78" fmla="*/ 480 w 79"/>
                    <a:gd name="T79" fmla="*/ 265 h 59"/>
                    <a:gd name="T80" fmla="*/ 480 w 79"/>
                    <a:gd name="T81" fmla="*/ 265 h 59"/>
                    <a:gd name="T82" fmla="*/ 317 w 79"/>
                    <a:gd name="T83" fmla="*/ 265 h 59"/>
                    <a:gd name="T84" fmla="*/ 317 w 79"/>
                    <a:gd name="T85" fmla="*/ 265 h 59"/>
                    <a:gd name="T86" fmla="*/ 328 w 79"/>
                    <a:gd name="T87" fmla="*/ 265 h 59"/>
                    <a:gd name="T88" fmla="*/ 359 w 79"/>
                    <a:gd name="T89" fmla="*/ 265 h 59"/>
                    <a:gd name="T90" fmla="*/ 372 w 79"/>
                    <a:gd name="T91" fmla="*/ 257 h 59"/>
                    <a:gd name="T92" fmla="*/ 372 w 79"/>
                    <a:gd name="T93" fmla="*/ 249 h 59"/>
                    <a:gd name="T94" fmla="*/ 372 w 79"/>
                    <a:gd name="T95" fmla="*/ 226 h 59"/>
                    <a:gd name="T96" fmla="*/ 372 w 79"/>
                    <a:gd name="T97" fmla="*/ 41 h 59"/>
                    <a:gd name="T98" fmla="*/ 220 w 79"/>
                    <a:gd name="T99" fmla="*/ 265 h 59"/>
                    <a:gd name="T100" fmla="*/ 220 w 79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9"/>
                    <a:gd name="T154" fmla="*/ 0 h 59"/>
                    <a:gd name="T155" fmla="*/ 79 w 79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9" h="59">
                      <a:moveTo>
                        <a:pt x="36" y="59"/>
                      </a:moveTo>
                      <a:lnTo>
                        <a:pt x="13" y="9"/>
                      </a:lnTo>
                      <a:lnTo>
                        <a:pt x="13" y="50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70" y="9"/>
                      </a:lnTo>
                      <a:lnTo>
                        <a:pt x="70" y="50"/>
                      </a:lnTo>
                      <a:lnTo>
                        <a:pt x="70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9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8" name="Freeform 17"/>
                <p:cNvSpPr>
                  <a:spLocks/>
                </p:cNvSpPr>
                <p:nvPr/>
              </p:nvSpPr>
              <p:spPr bwMode="auto">
                <a:xfrm>
                  <a:off x="2872" y="1369"/>
                  <a:ext cx="99" cy="92"/>
                </a:xfrm>
                <a:custGeom>
                  <a:avLst/>
                  <a:gdLst>
                    <a:gd name="T0" fmla="*/ 385 w 63"/>
                    <a:gd name="T1" fmla="*/ 0 h 62"/>
                    <a:gd name="T2" fmla="*/ 385 w 63"/>
                    <a:gd name="T3" fmla="*/ 0 h 62"/>
                    <a:gd name="T4" fmla="*/ 372 w 63"/>
                    <a:gd name="T5" fmla="*/ 0 h 62"/>
                    <a:gd name="T6" fmla="*/ 360 w 63"/>
                    <a:gd name="T7" fmla="*/ 9 h 62"/>
                    <a:gd name="T8" fmla="*/ 349 w 63"/>
                    <a:gd name="T9" fmla="*/ 22 h 62"/>
                    <a:gd name="T10" fmla="*/ 332 w 63"/>
                    <a:gd name="T11" fmla="*/ 42 h 62"/>
                    <a:gd name="T12" fmla="*/ 204 w 63"/>
                    <a:gd name="T13" fmla="*/ 301 h 62"/>
                    <a:gd name="T14" fmla="*/ 190 w 63"/>
                    <a:gd name="T15" fmla="*/ 301 h 62"/>
                    <a:gd name="T16" fmla="*/ 55 w 63"/>
                    <a:gd name="T17" fmla="*/ 42 h 62"/>
                    <a:gd name="T18" fmla="*/ 35 w 63"/>
                    <a:gd name="T19" fmla="*/ 22 h 62"/>
                    <a:gd name="T20" fmla="*/ 35 w 63"/>
                    <a:gd name="T21" fmla="*/ 22 h 62"/>
                    <a:gd name="T22" fmla="*/ 22 w 63"/>
                    <a:gd name="T23" fmla="*/ 9 h 62"/>
                    <a:gd name="T24" fmla="*/ 22 w 63"/>
                    <a:gd name="T25" fmla="*/ 0 h 62"/>
                    <a:gd name="T26" fmla="*/ 13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151 w 63"/>
                    <a:gd name="T33" fmla="*/ 0 h 62"/>
                    <a:gd name="T34" fmla="*/ 151 w 63"/>
                    <a:gd name="T35" fmla="*/ 0 h 62"/>
                    <a:gd name="T36" fmla="*/ 121 w 63"/>
                    <a:gd name="T37" fmla="*/ 0 h 62"/>
                    <a:gd name="T38" fmla="*/ 108 w 63"/>
                    <a:gd name="T39" fmla="*/ 9 h 62"/>
                    <a:gd name="T40" fmla="*/ 108 w 63"/>
                    <a:gd name="T41" fmla="*/ 9 h 62"/>
                    <a:gd name="T42" fmla="*/ 108 w 63"/>
                    <a:gd name="T43" fmla="*/ 22 h 62"/>
                    <a:gd name="T44" fmla="*/ 108 w 63"/>
                    <a:gd name="T45" fmla="*/ 33 h 62"/>
                    <a:gd name="T46" fmla="*/ 121 w 63"/>
                    <a:gd name="T47" fmla="*/ 59 h 62"/>
                    <a:gd name="T48" fmla="*/ 222 w 63"/>
                    <a:gd name="T49" fmla="*/ 223 h 62"/>
                    <a:gd name="T50" fmla="*/ 306 w 63"/>
                    <a:gd name="T51" fmla="*/ 59 h 62"/>
                    <a:gd name="T52" fmla="*/ 306 w 63"/>
                    <a:gd name="T53" fmla="*/ 33 h 62"/>
                    <a:gd name="T54" fmla="*/ 319 w 63"/>
                    <a:gd name="T55" fmla="*/ 22 h 62"/>
                    <a:gd name="T56" fmla="*/ 306 w 63"/>
                    <a:gd name="T57" fmla="*/ 9 h 62"/>
                    <a:gd name="T58" fmla="*/ 306 w 63"/>
                    <a:gd name="T59" fmla="*/ 9 h 62"/>
                    <a:gd name="T60" fmla="*/ 286 w 63"/>
                    <a:gd name="T61" fmla="*/ 0 h 62"/>
                    <a:gd name="T62" fmla="*/ 277 w 63"/>
                    <a:gd name="T63" fmla="*/ 0 h 62"/>
                    <a:gd name="T64" fmla="*/ 277 w 63"/>
                    <a:gd name="T65" fmla="*/ 0 h 62"/>
                    <a:gd name="T66" fmla="*/ 277 w 63"/>
                    <a:gd name="T67" fmla="*/ 0 h 62"/>
                    <a:gd name="T68" fmla="*/ 277 w 63"/>
                    <a:gd name="T69" fmla="*/ 0 h 62"/>
                    <a:gd name="T70" fmla="*/ 385 w 63"/>
                    <a:gd name="T71" fmla="*/ 0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2"/>
                    <a:gd name="T110" fmla="*/ 63 w 6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2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4" y="9"/>
                      </a:lnTo>
                      <a:lnTo>
                        <a:pt x="34" y="62"/>
                      </a:lnTo>
                      <a:lnTo>
                        <a:pt x="31" y="62"/>
                      </a:lnTo>
                      <a:lnTo>
                        <a:pt x="9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5"/>
                      </a:lnTo>
                      <a:lnTo>
                        <a:pt x="18" y="7"/>
                      </a:lnTo>
                      <a:lnTo>
                        <a:pt x="20" y="12"/>
                      </a:lnTo>
                      <a:lnTo>
                        <a:pt x="36" y="46"/>
                      </a:lnTo>
                      <a:lnTo>
                        <a:pt x="50" y="12"/>
                      </a:lnTo>
                      <a:lnTo>
                        <a:pt x="50" y="7"/>
                      </a:lnTo>
                      <a:lnTo>
                        <a:pt x="52" y="5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9" name="Freeform 18"/>
                <p:cNvSpPr>
                  <a:spLocks noEditPoints="1"/>
                </p:cNvSpPr>
                <p:nvPr/>
              </p:nvSpPr>
              <p:spPr bwMode="auto">
                <a:xfrm>
                  <a:off x="2976" y="1369"/>
                  <a:ext cx="70" cy="86"/>
                </a:xfrm>
                <a:custGeom>
                  <a:avLst/>
                  <a:gdLst>
                    <a:gd name="T0" fmla="*/ 95 w 45"/>
                    <a:gd name="T1" fmla="*/ 147 h 59"/>
                    <a:gd name="T2" fmla="*/ 95 w 45"/>
                    <a:gd name="T3" fmla="*/ 226 h 59"/>
                    <a:gd name="T4" fmla="*/ 95 w 45"/>
                    <a:gd name="T5" fmla="*/ 249 h 59"/>
                    <a:gd name="T6" fmla="*/ 106 w 45"/>
                    <a:gd name="T7" fmla="*/ 257 h 59"/>
                    <a:gd name="T8" fmla="*/ 117 w 45"/>
                    <a:gd name="T9" fmla="*/ 265 h 59"/>
                    <a:gd name="T10" fmla="*/ 128 w 45"/>
                    <a:gd name="T11" fmla="*/ 265 h 59"/>
                    <a:gd name="T12" fmla="*/ 148 w 45"/>
                    <a:gd name="T13" fmla="*/ 265 h 59"/>
                    <a:gd name="T14" fmla="*/ 148 w 45"/>
                    <a:gd name="T15" fmla="*/ 265 h 59"/>
                    <a:gd name="T16" fmla="*/ 0 w 45"/>
                    <a:gd name="T17" fmla="*/ 265 h 59"/>
                    <a:gd name="T18" fmla="*/ 0 w 45"/>
                    <a:gd name="T19" fmla="*/ 265 h 59"/>
                    <a:gd name="T20" fmla="*/ 12 w 45"/>
                    <a:gd name="T21" fmla="*/ 265 h 59"/>
                    <a:gd name="T22" fmla="*/ 22 w 45"/>
                    <a:gd name="T23" fmla="*/ 257 h 59"/>
                    <a:gd name="T24" fmla="*/ 34 w 45"/>
                    <a:gd name="T25" fmla="*/ 257 h 59"/>
                    <a:gd name="T26" fmla="*/ 34 w 45"/>
                    <a:gd name="T27" fmla="*/ 249 h 59"/>
                    <a:gd name="T28" fmla="*/ 34 w 45"/>
                    <a:gd name="T29" fmla="*/ 226 h 59"/>
                    <a:gd name="T30" fmla="*/ 34 w 45"/>
                    <a:gd name="T31" fmla="*/ 41 h 59"/>
                    <a:gd name="T32" fmla="*/ 34 w 45"/>
                    <a:gd name="T33" fmla="*/ 22 h 59"/>
                    <a:gd name="T34" fmla="*/ 34 w 45"/>
                    <a:gd name="T35" fmla="*/ 9 h 59"/>
                    <a:gd name="T36" fmla="*/ 22 w 45"/>
                    <a:gd name="T37" fmla="*/ 0 h 59"/>
                    <a:gd name="T38" fmla="*/ 12 w 45"/>
                    <a:gd name="T39" fmla="*/ 0 h 59"/>
                    <a:gd name="T40" fmla="*/ 0 w 45"/>
                    <a:gd name="T41" fmla="*/ 0 h 59"/>
                    <a:gd name="T42" fmla="*/ 0 w 45"/>
                    <a:gd name="T43" fmla="*/ 0 h 59"/>
                    <a:gd name="T44" fmla="*/ 128 w 45"/>
                    <a:gd name="T45" fmla="*/ 0 h 59"/>
                    <a:gd name="T46" fmla="*/ 170 w 45"/>
                    <a:gd name="T47" fmla="*/ 0 h 59"/>
                    <a:gd name="T48" fmla="*/ 199 w 45"/>
                    <a:gd name="T49" fmla="*/ 0 h 59"/>
                    <a:gd name="T50" fmla="*/ 222 w 45"/>
                    <a:gd name="T51" fmla="*/ 9 h 59"/>
                    <a:gd name="T52" fmla="*/ 252 w 45"/>
                    <a:gd name="T53" fmla="*/ 32 h 59"/>
                    <a:gd name="T54" fmla="*/ 264 w 45"/>
                    <a:gd name="T55" fmla="*/ 52 h 59"/>
                    <a:gd name="T56" fmla="*/ 264 w 45"/>
                    <a:gd name="T57" fmla="*/ 73 h 59"/>
                    <a:gd name="T58" fmla="*/ 264 w 45"/>
                    <a:gd name="T59" fmla="*/ 106 h 59"/>
                    <a:gd name="T60" fmla="*/ 243 w 45"/>
                    <a:gd name="T61" fmla="*/ 121 h 59"/>
                    <a:gd name="T62" fmla="*/ 199 w 45"/>
                    <a:gd name="T63" fmla="*/ 147 h 59"/>
                    <a:gd name="T64" fmla="*/ 157 w 45"/>
                    <a:gd name="T65" fmla="*/ 147 h 59"/>
                    <a:gd name="T66" fmla="*/ 148 w 45"/>
                    <a:gd name="T67" fmla="*/ 147 h 59"/>
                    <a:gd name="T68" fmla="*/ 128 w 45"/>
                    <a:gd name="T69" fmla="*/ 147 h 59"/>
                    <a:gd name="T70" fmla="*/ 106 w 45"/>
                    <a:gd name="T71" fmla="*/ 147 h 59"/>
                    <a:gd name="T72" fmla="*/ 95 w 45"/>
                    <a:gd name="T73" fmla="*/ 147 h 59"/>
                    <a:gd name="T74" fmla="*/ 95 w 45"/>
                    <a:gd name="T75" fmla="*/ 121 h 59"/>
                    <a:gd name="T76" fmla="*/ 106 w 45"/>
                    <a:gd name="T77" fmla="*/ 136 h 59"/>
                    <a:gd name="T78" fmla="*/ 117 w 45"/>
                    <a:gd name="T79" fmla="*/ 136 h 59"/>
                    <a:gd name="T80" fmla="*/ 128 w 45"/>
                    <a:gd name="T81" fmla="*/ 136 h 59"/>
                    <a:gd name="T82" fmla="*/ 128 w 45"/>
                    <a:gd name="T83" fmla="*/ 136 h 59"/>
                    <a:gd name="T84" fmla="*/ 157 w 45"/>
                    <a:gd name="T85" fmla="*/ 121 h 59"/>
                    <a:gd name="T86" fmla="*/ 188 w 45"/>
                    <a:gd name="T87" fmla="*/ 111 h 59"/>
                    <a:gd name="T88" fmla="*/ 199 w 45"/>
                    <a:gd name="T89" fmla="*/ 96 h 59"/>
                    <a:gd name="T90" fmla="*/ 210 w 45"/>
                    <a:gd name="T91" fmla="*/ 73 h 59"/>
                    <a:gd name="T92" fmla="*/ 199 w 45"/>
                    <a:gd name="T93" fmla="*/ 52 h 59"/>
                    <a:gd name="T94" fmla="*/ 199 w 45"/>
                    <a:gd name="T95" fmla="*/ 41 h 59"/>
                    <a:gd name="T96" fmla="*/ 188 w 45"/>
                    <a:gd name="T97" fmla="*/ 22 h 59"/>
                    <a:gd name="T98" fmla="*/ 170 w 45"/>
                    <a:gd name="T99" fmla="*/ 22 h 59"/>
                    <a:gd name="T100" fmla="*/ 148 w 45"/>
                    <a:gd name="T101" fmla="*/ 9 h 59"/>
                    <a:gd name="T102" fmla="*/ 128 w 45"/>
                    <a:gd name="T103" fmla="*/ 9 h 59"/>
                    <a:gd name="T104" fmla="*/ 117 w 45"/>
                    <a:gd name="T105" fmla="*/ 9 h 59"/>
                    <a:gd name="T106" fmla="*/ 95 w 45"/>
                    <a:gd name="T107" fmla="*/ 9 h 59"/>
                    <a:gd name="T108" fmla="*/ 95 w 45"/>
                    <a:gd name="T109" fmla="*/ 121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59"/>
                    <a:gd name="T167" fmla="*/ 45 w 45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59">
                      <a:moveTo>
                        <a:pt x="16" y="32"/>
                      </a:move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3" y="7"/>
                      </a:lnTo>
                      <a:lnTo>
                        <a:pt x="45" y="12"/>
                      </a:lnTo>
                      <a:lnTo>
                        <a:pt x="45" y="16"/>
                      </a:lnTo>
                      <a:lnTo>
                        <a:pt x="45" y="23"/>
                      </a:lnTo>
                      <a:lnTo>
                        <a:pt x="41" y="27"/>
                      </a:lnTo>
                      <a:lnTo>
                        <a:pt x="34" y="32"/>
                      </a:lnTo>
                      <a:lnTo>
                        <a:pt x="27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27"/>
                      </a:move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4" y="9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0" name="Freeform 19"/>
                <p:cNvSpPr>
                  <a:spLocks/>
                </p:cNvSpPr>
                <p:nvPr/>
              </p:nvSpPr>
              <p:spPr bwMode="auto">
                <a:xfrm>
                  <a:off x="349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8 w 66"/>
                    <a:gd name="T9" fmla="*/ 22 h 62"/>
                    <a:gd name="T10" fmla="*/ 328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80 w 66"/>
                    <a:gd name="T17" fmla="*/ 0 h 62"/>
                    <a:gd name="T18" fmla="*/ 280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83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32 w 66"/>
                    <a:gd name="T55" fmla="*/ 288 h 62"/>
                    <a:gd name="T56" fmla="*/ 32 w 66"/>
                    <a:gd name="T57" fmla="*/ 288 h 62"/>
                    <a:gd name="T58" fmla="*/ 32 w 66"/>
                    <a:gd name="T59" fmla="*/ 288 h 62"/>
                    <a:gd name="T60" fmla="*/ 55 w 66"/>
                    <a:gd name="T61" fmla="*/ 288 h 62"/>
                    <a:gd name="T62" fmla="*/ 74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3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3" y="5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1" name="Freeform 20"/>
                <p:cNvSpPr>
                  <a:spLocks noEditPoints="1"/>
                </p:cNvSpPr>
                <p:nvPr/>
              </p:nvSpPr>
              <p:spPr bwMode="auto">
                <a:xfrm>
                  <a:off x="3607" y="1366"/>
                  <a:ext cx="93" cy="95"/>
                </a:xfrm>
                <a:custGeom>
                  <a:avLst/>
                  <a:gdLst>
                    <a:gd name="T0" fmla="*/ 181 w 59"/>
                    <a:gd name="T1" fmla="*/ 0 h 64"/>
                    <a:gd name="T2" fmla="*/ 224 w 59"/>
                    <a:gd name="T3" fmla="*/ 9 h 64"/>
                    <a:gd name="T4" fmla="*/ 266 w 59"/>
                    <a:gd name="T5" fmla="*/ 19 h 64"/>
                    <a:gd name="T6" fmla="*/ 311 w 59"/>
                    <a:gd name="T7" fmla="*/ 42 h 64"/>
                    <a:gd name="T8" fmla="*/ 333 w 59"/>
                    <a:gd name="T9" fmla="*/ 79 h 64"/>
                    <a:gd name="T10" fmla="*/ 353 w 59"/>
                    <a:gd name="T11" fmla="*/ 110 h 64"/>
                    <a:gd name="T12" fmla="*/ 366 w 59"/>
                    <a:gd name="T13" fmla="*/ 156 h 64"/>
                    <a:gd name="T14" fmla="*/ 353 w 59"/>
                    <a:gd name="T15" fmla="*/ 190 h 64"/>
                    <a:gd name="T16" fmla="*/ 333 w 59"/>
                    <a:gd name="T17" fmla="*/ 232 h 64"/>
                    <a:gd name="T18" fmla="*/ 311 w 59"/>
                    <a:gd name="T19" fmla="*/ 269 h 64"/>
                    <a:gd name="T20" fmla="*/ 266 w 59"/>
                    <a:gd name="T21" fmla="*/ 288 h 64"/>
                    <a:gd name="T22" fmla="*/ 224 w 59"/>
                    <a:gd name="T23" fmla="*/ 297 h 64"/>
                    <a:gd name="T24" fmla="*/ 181 w 59"/>
                    <a:gd name="T25" fmla="*/ 310 h 64"/>
                    <a:gd name="T26" fmla="*/ 125 w 59"/>
                    <a:gd name="T27" fmla="*/ 297 h 64"/>
                    <a:gd name="T28" fmla="*/ 79 w 59"/>
                    <a:gd name="T29" fmla="*/ 288 h 64"/>
                    <a:gd name="T30" fmla="*/ 55 w 59"/>
                    <a:gd name="T31" fmla="*/ 269 h 64"/>
                    <a:gd name="T32" fmla="*/ 22 w 59"/>
                    <a:gd name="T33" fmla="*/ 232 h 64"/>
                    <a:gd name="T34" fmla="*/ 13 w 59"/>
                    <a:gd name="T35" fmla="*/ 200 h 64"/>
                    <a:gd name="T36" fmla="*/ 0 w 59"/>
                    <a:gd name="T37" fmla="*/ 156 h 64"/>
                    <a:gd name="T38" fmla="*/ 13 w 59"/>
                    <a:gd name="T39" fmla="*/ 110 h 64"/>
                    <a:gd name="T40" fmla="*/ 22 w 59"/>
                    <a:gd name="T41" fmla="*/ 68 h 64"/>
                    <a:gd name="T42" fmla="*/ 55 w 59"/>
                    <a:gd name="T43" fmla="*/ 42 h 64"/>
                    <a:gd name="T44" fmla="*/ 96 w 59"/>
                    <a:gd name="T45" fmla="*/ 19 h 64"/>
                    <a:gd name="T46" fmla="*/ 142 w 59"/>
                    <a:gd name="T47" fmla="*/ 0 h 64"/>
                    <a:gd name="T48" fmla="*/ 181 w 59"/>
                    <a:gd name="T49" fmla="*/ 0 h 64"/>
                    <a:gd name="T50" fmla="*/ 181 w 59"/>
                    <a:gd name="T51" fmla="*/ 9 h 64"/>
                    <a:gd name="T52" fmla="*/ 142 w 59"/>
                    <a:gd name="T53" fmla="*/ 19 h 64"/>
                    <a:gd name="T54" fmla="*/ 96 w 59"/>
                    <a:gd name="T55" fmla="*/ 42 h 64"/>
                    <a:gd name="T56" fmla="*/ 79 w 59"/>
                    <a:gd name="T57" fmla="*/ 79 h 64"/>
                    <a:gd name="T58" fmla="*/ 68 w 59"/>
                    <a:gd name="T59" fmla="*/ 110 h 64"/>
                    <a:gd name="T60" fmla="*/ 68 w 59"/>
                    <a:gd name="T61" fmla="*/ 156 h 64"/>
                    <a:gd name="T62" fmla="*/ 68 w 59"/>
                    <a:gd name="T63" fmla="*/ 200 h 64"/>
                    <a:gd name="T64" fmla="*/ 79 w 59"/>
                    <a:gd name="T65" fmla="*/ 232 h 64"/>
                    <a:gd name="T66" fmla="*/ 96 w 59"/>
                    <a:gd name="T67" fmla="*/ 269 h 64"/>
                    <a:gd name="T68" fmla="*/ 142 w 59"/>
                    <a:gd name="T69" fmla="*/ 288 h 64"/>
                    <a:gd name="T70" fmla="*/ 181 w 59"/>
                    <a:gd name="T71" fmla="*/ 288 h 64"/>
                    <a:gd name="T72" fmla="*/ 211 w 59"/>
                    <a:gd name="T73" fmla="*/ 288 h 64"/>
                    <a:gd name="T74" fmla="*/ 236 w 59"/>
                    <a:gd name="T75" fmla="*/ 278 h 64"/>
                    <a:gd name="T76" fmla="*/ 266 w 59"/>
                    <a:gd name="T77" fmla="*/ 251 h 64"/>
                    <a:gd name="T78" fmla="*/ 279 w 59"/>
                    <a:gd name="T79" fmla="*/ 232 h 64"/>
                    <a:gd name="T80" fmla="*/ 298 w 59"/>
                    <a:gd name="T81" fmla="*/ 200 h 64"/>
                    <a:gd name="T82" fmla="*/ 298 w 59"/>
                    <a:gd name="T83" fmla="*/ 156 h 64"/>
                    <a:gd name="T84" fmla="*/ 298 w 59"/>
                    <a:gd name="T85" fmla="*/ 110 h 64"/>
                    <a:gd name="T86" fmla="*/ 279 w 59"/>
                    <a:gd name="T87" fmla="*/ 79 h 64"/>
                    <a:gd name="T88" fmla="*/ 254 w 59"/>
                    <a:gd name="T89" fmla="*/ 42 h 64"/>
                    <a:gd name="T90" fmla="*/ 236 w 59"/>
                    <a:gd name="T91" fmla="*/ 33 h 64"/>
                    <a:gd name="T92" fmla="*/ 211 w 59"/>
                    <a:gd name="T93" fmla="*/ 19 h 64"/>
                    <a:gd name="T94" fmla="*/ 181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29" y="0"/>
                      </a:moveTo>
                      <a:lnTo>
                        <a:pt x="36" y="2"/>
                      </a:lnTo>
                      <a:lnTo>
                        <a:pt x="43" y="4"/>
                      </a:lnTo>
                      <a:lnTo>
                        <a:pt x="50" y="9"/>
                      </a:lnTo>
                      <a:lnTo>
                        <a:pt x="54" y="16"/>
                      </a:lnTo>
                      <a:lnTo>
                        <a:pt x="57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4" y="48"/>
                      </a:lnTo>
                      <a:lnTo>
                        <a:pt x="50" y="55"/>
                      </a:lnTo>
                      <a:lnTo>
                        <a:pt x="43" y="59"/>
                      </a:lnTo>
                      <a:lnTo>
                        <a:pt x="36" y="61"/>
                      </a:lnTo>
                      <a:lnTo>
                        <a:pt x="29" y="64"/>
                      </a:lnTo>
                      <a:lnTo>
                        <a:pt x="20" y="61"/>
                      </a:lnTo>
                      <a:lnTo>
                        <a:pt x="13" y="59"/>
                      </a:lnTo>
                      <a:lnTo>
                        <a:pt x="9" y="55"/>
                      </a:lnTo>
                      <a:lnTo>
                        <a:pt x="4" y="48"/>
                      </a:lnTo>
                      <a:lnTo>
                        <a:pt x="2" y="41"/>
                      </a:ln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4" y="14"/>
                      </a:lnTo>
                      <a:lnTo>
                        <a:pt x="9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29" y="0"/>
                      </a:lnTo>
                      <a:close/>
                      <a:moveTo>
                        <a:pt x="29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3" y="16"/>
                      </a:lnTo>
                      <a:lnTo>
                        <a:pt x="11" y="23"/>
                      </a:lnTo>
                      <a:lnTo>
                        <a:pt x="11" y="32"/>
                      </a:lnTo>
                      <a:lnTo>
                        <a:pt x="11" y="41"/>
                      </a:lnTo>
                      <a:lnTo>
                        <a:pt x="13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29" y="59"/>
                      </a:lnTo>
                      <a:lnTo>
                        <a:pt x="34" y="59"/>
                      </a:lnTo>
                      <a:lnTo>
                        <a:pt x="38" y="57"/>
                      </a:lnTo>
                      <a:lnTo>
                        <a:pt x="43" y="52"/>
                      </a:lnTo>
                      <a:lnTo>
                        <a:pt x="45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5" y="16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2" name="Freeform 21"/>
                <p:cNvSpPr>
                  <a:spLocks/>
                </p:cNvSpPr>
                <p:nvPr/>
              </p:nvSpPr>
              <p:spPr bwMode="auto">
                <a:xfrm>
                  <a:off x="3708" y="1369"/>
                  <a:ext cx="121" cy="86"/>
                </a:xfrm>
                <a:custGeom>
                  <a:avLst/>
                  <a:gdLst>
                    <a:gd name="T0" fmla="*/ 204 w 77"/>
                    <a:gd name="T1" fmla="*/ 265 h 59"/>
                    <a:gd name="T2" fmla="*/ 66 w 77"/>
                    <a:gd name="T3" fmla="*/ 41 h 59"/>
                    <a:gd name="T4" fmla="*/ 66 w 77"/>
                    <a:gd name="T5" fmla="*/ 226 h 59"/>
                    <a:gd name="T6" fmla="*/ 66 w 77"/>
                    <a:gd name="T7" fmla="*/ 249 h 59"/>
                    <a:gd name="T8" fmla="*/ 77 w 77"/>
                    <a:gd name="T9" fmla="*/ 257 h 59"/>
                    <a:gd name="T10" fmla="*/ 94 w 77"/>
                    <a:gd name="T11" fmla="*/ 265 h 59"/>
                    <a:gd name="T12" fmla="*/ 108 w 77"/>
                    <a:gd name="T13" fmla="*/ 265 h 59"/>
                    <a:gd name="T14" fmla="*/ 121 w 77"/>
                    <a:gd name="T15" fmla="*/ 265 h 59"/>
                    <a:gd name="T16" fmla="*/ 121 w 77"/>
                    <a:gd name="T17" fmla="*/ 265 h 59"/>
                    <a:gd name="T18" fmla="*/ 0 w 77"/>
                    <a:gd name="T19" fmla="*/ 265 h 59"/>
                    <a:gd name="T20" fmla="*/ 0 w 77"/>
                    <a:gd name="T21" fmla="*/ 265 h 59"/>
                    <a:gd name="T22" fmla="*/ 13 w 77"/>
                    <a:gd name="T23" fmla="*/ 265 h 59"/>
                    <a:gd name="T24" fmla="*/ 22 w 77"/>
                    <a:gd name="T25" fmla="*/ 265 h 59"/>
                    <a:gd name="T26" fmla="*/ 35 w 77"/>
                    <a:gd name="T27" fmla="*/ 257 h 59"/>
                    <a:gd name="T28" fmla="*/ 35 w 77"/>
                    <a:gd name="T29" fmla="*/ 249 h 59"/>
                    <a:gd name="T30" fmla="*/ 35 w 77"/>
                    <a:gd name="T31" fmla="*/ 226 h 59"/>
                    <a:gd name="T32" fmla="*/ 35 w 77"/>
                    <a:gd name="T33" fmla="*/ 41 h 59"/>
                    <a:gd name="T34" fmla="*/ 35 w 77"/>
                    <a:gd name="T35" fmla="*/ 22 h 59"/>
                    <a:gd name="T36" fmla="*/ 35 w 77"/>
                    <a:gd name="T37" fmla="*/ 9 h 59"/>
                    <a:gd name="T38" fmla="*/ 35 w 77"/>
                    <a:gd name="T39" fmla="*/ 9 h 59"/>
                    <a:gd name="T40" fmla="*/ 22 w 77"/>
                    <a:gd name="T41" fmla="*/ 0 h 59"/>
                    <a:gd name="T42" fmla="*/ 13 w 77"/>
                    <a:gd name="T43" fmla="*/ 0 h 59"/>
                    <a:gd name="T44" fmla="*/ 0 w 77"/>
                    <a:gd name="T45" fmla="*/ 0 h 59"/>
                    <a:gd name="T46" fmla="*/ 0 w 77"/>
                    <a:gd name="T47" fmla="*/ 0 h 59"/>
                    <a:gd name="T48" fmla="*/ 94 w 77"/>
                    <a:gd name="T49" fmla="*/ 0 h 59"/>
                    <a:gd name="T50" fmla="*/ 233 w 77"/>
                    <a:gd name="T51" fmla="*/ 208 h 59"/>
                    <a:gd name="T52" fmla="*/ 372 w 77"/>
                    <a:gd name="T53" fmla="*/ 0 h 59"/>
                    <a:gd name="T54" fmla="*/ 470 w 77"/>
                    <a:gd name="T55" fmla="*/ 0 h 59"/>
                    <a:gd name="T56" fmla="*/ 470 w 77"/>
                    <a:gd name="T57" fmla="*/ 0 h 59"/>
                    <a:gd name="T58" fmla="*/ 457 w 77"/>
                    <a:gd name="T59" fmla="*/ 0 h 59"/>
                    <a:gd name="T60" fmla="*/ 440 w 77"/>
                    <a:gd name="T61" fmla="*/ 0 h 59"/>
                    <a:gd name="T62" fmla="*/ 427 w 77"/>
                    <a:gd name="T63" fmla="*/ 9 h 59"/>
                    <a:gd name="T64" fmla="*/ 427 w 77"/>
                    <a:gd name="T65" fmla="*/ 22 h 59"/>
                    <a:gd name="T66" fmla="*/ 415 w 77"/>
                    <a:gd name="T67" fmla="*/ 41 h 59"/>
                    <a:gd name="T68" fmla="*/ 415 w 77"/>
                    <a:gd name="T69" fmla="*/ 226 h 59"/>
                    <a:gd name="T70" fmla="*/ 427 w 77"/>
                    <a:gd name="T71" fmla="*/ 249 h 59"/>
                    <a:gd name="T72" fmla="*/ 427 w 77"/>
                    <a:gd name="T73" fmla="*/ 257 h 59"/>
                    <a:gd name="T74" fmla="*/ 440 w 77"/>
                    <a:gd name="T75" fmla="*/ 265 h 59"/>
                    <a:gd name="T76" fmla="*/ 457 w 77"/>
                    <a:gd name="T77" fmla="*/ 265 h 59"/>
                    <a:gd name="T78" fmla="*/ 470 w 77"/>
                    <a:gd name="T79" fmla="*/ 265 h 59"/>
                    <a:gd name="T80" fmla="*/ 470 w 77"/>
                    <a:gd name="T81" fmla="*/ 265 h 59"/>
                    <a:gd name="T82" fmla="*/ 319 w 77"/>
                    <a:gd name="T83" fmla="*/ 265 h 59"/>
                    <a:gd name="T84" fmla="*/ 319 w 77"/>
                    <a:gd name="T85" fmla="*/ 265 h 59"/>
                    <a:gd name="T86" fmla="*/ 332 w 77"/>
                    <a:gd name="T87" fmla="*/ 265 h 59"/>
                    <a:gd name="T88" fmla="*/ 341 w 77"/>
                    <a:gd name="T89" fmla="*/ 265 h 59"/>
                    <a:gd name="T90" fmla="*/ 360 w 77"/>
                    <a:gd name="T91" fmla="*/ 257 h 59"/>
                    <a:gd name="T92" fmla="*/ 372 w 77"/>
                    <a:gd name="T93" fmla="*/ 249 h 59"/>
                    <a:gd name="T94" fmla="*/ 372 w 77"/>
                    <a:gd name="T95" fmla="*/ 226 h 59"/>
                    <a:gd name="T96" fmla="*/ 372 w 77"/>
                    <a:gd name="T97" fmla="*/ 41 h 59"/>
                    <a:gd name="T98" fmla="*/ 222 w 77"/>
                    <a:gd name="T99" fmla="*/ 265 h 59"/>
                    <a:gd name="T100" fmla="*/ 204 w 77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59"/>
                    <a:gd name="T155" fmla="*/ 77 w 77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59">
                      <a:moveTo>
                        <a:pt x="34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5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68" y="9"/>
                      </a:lnTo>
                      <a:lnTo>
                        <a:pt x="68" y="50"/>
                      </a:lnTo>
                      <a:lnTo>
                        <a:pt x="70" y="55"/>
                      </a:lnTo>
                      <a:lnTo>
                        <a:pt x="70" y="57"/>
                      </a:lnTo>
                      <a:lnTo>
                        <a:pt x="72" y="59"/>
                      </a:lnTo>
                      <a:lnTo>
                        <a:pt x="75" y="59"/>
                      </a:lnTo>
                      <a:lnTo>
                        <a:pt x="77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6" y="59"/>
                      </a:lnTo>
                      <a:lnTo>
                        <a:pt x="59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3" name="Freeform 22"/>
                <p:cNvSpPr>
                  <a:spLocks/>
                </p:cNvSpPr>
                <p:nvPr/>
              </p:nvSpPr>
              <p:spPr bwMode="auto">
                <a:xfrm>
                  <a:off x="513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42 h 62"/>
                    <a:gd name="T8" fmla="*/ 332 w 66"/>
                    <a:gd name="T9" fmla="*/ 22 h 62"/>
                    <a:gd name="T10" fmla="*/ 320 w 66"/>
                    <a:gd name="T11" fmla="*/ 9 h 62"/>
                    <a:gd name="T12" fmla="*/ 320 w 66"/>
                    <a:gd name="T13" fmla="*/ 0 h 62"/>
                    <a:gd name="T14" fmla="*/ 290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66 w 66"/>
                    <a:gd name="T31" fmla="*/ 22 h 62"/>
                    <a:gd name="T32" fmla="*/ 366 w 66"/>
                    <a:gd name="T33" fmla="*/ 42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33 h 62"/>
                    <a:gd name="T70" fmla="*/ 68 w 66"/>
                    <a:gd name="T71" fmla="*/ 22 h 62"/>
                    <a:gd name="T72" fmla="*/ 55 w 66"/>
                    <a:gd name="T73" fmla="*/ 9 h 62"/>
                    <a:gd name="T74" fmla="*/ 35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9"/>
                      </a:lnTo>
                      <a:lnTo>
                        <a:pt x="54" y="5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5"/>
                      </a:lnTo>
                      <a:lnTo>
                        <a:pt x="59" y="9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4" name="Freeform 23"/>
                <p:cNvSpPr>
                  <a:spLocks noEditPoints="1"/>
                </p:cNvSpPr>
                <p:nvPr/>
              </p:nvSpPr>
              <p:spPr bwMode="auto">
                <a:xfrm>
                  <a:off x="5246" y="1366"/>
                  <a:ext cx="92" cy="95"/>
                </a:xfrm>
                <a:custGeom>
                  <a:avLst/>
                  <a:gdLst>
                    <a:gd name="T0" fmla="*/ 178 w 59"/>
                    <a:gd name="T1" fmla="*/ 0 h 64"/>
                    <a:gd name="T2" fmla="*/ 231 w 59"/>
                    <a:gd name="T3" fmla="*/ 9 h 64"/>
                    <a:gd name="T4" fmla="*/ 273 w 59"/>
                    <a:gd name="T5" fmla="*/ 19 h 64"/>
                    <a:gd name="T6" fmla="*/ 296 w 59"/>
                    <a:gd name="T7" fmla="*/ 42 h 64"/>
                    <a:gd name="T8" fmla="*/ 326 w 59"/>
                    <a:gd name="T9" fmla="*/ 79 h 64"/>
                    <a:gd name="T10" fmla="*/ 348 w 59"/>
                    <a:gd name="T11" fmla="*/ 110 h 64"/>
                    <a:gd name="T12" fmla="*/ 348 w 59"/>
                    <a:gd name="T13" fmla="*/ 156 h 64"/>
                    <a:gd name="T14" fmla="*/ 338 w 59"/>
                    <a:gd name="T15" fmla="*/ 190 h 64"/>
                    <a:gd name="T16" fmla="*/ 326 w 59"/>
                    <a:gd name="T17" fmla="*/ 232 h 64"/>
                    <a:gd name="T18" fmla="*/ 296 w 59"/>
                    <a:gd name="T19" fmla="*/ 269 h 64"/>
                    <a:gd name="T20" fmla="*/ 273 w 59"/>
                    <a:gd name="T21" fmla="*/ 288 h 64"/>
                    <a:gd name="T22" fmla="*/ 231 w 59"/>
                    <a:gd name="T23" fmla="*/ 297 h 64"/>
                    <a:gd name="T24" fmla="*/ 178 w 59"/>
                    <a:gd name="T25" fmla="*/ 310 h 64"/>
                    <a:gd name="T26" fmla="*/ 136 w 59"/>
                    <a:gd name="T27" fmla="*/ 297 h 64"/>
                    <a:gd name="T28" fmla="*/ 95 w 59"/>
                    <a:gd name="T29" fmla="*/ 288 h 64"/>
                    <a:gd name="T30" fmla="*/ 53 w 59"/>
                    <a:gd name="T31" fmla="*/ 269 h 64"/>
                    <a:gd name="T32" fmla="*/ 30 w 59"/>
                    <a:gd name="T33" fmla="*/ 232 h 64"/>
                    <a:gd name="T34" fmla="*/ 19 w 59"/>
                    <a:gd name="T35" fmla="*/ 200 h 64"/>
                    <a:gd name="T36" fmla="*/ 0 w 59"/>
                    <a:gd name="T37" fmla="*/ 156 h 64"/>
                    <a:gd name="T38" fmla="*/ 19 w 59"/>
                    <a:gd name="T39" fmla="*/ 110 h 64"/>
                    <a:gd name="T40" fmla="*/ 30 w 59"/>
                    <a:gd name="T41" fmla="*/ 68 h 64"/>
                    <a:gd name="T42" fmla="*/ 73 w 59"/>
                    <a:gd name="T43" fmla="*/ 42 h 64"/>
                    <a:gd name="T44" fmla="*/ 95 w 59"/>
                    <a:gd name="T45" fmla="*/ 19 h 64"/>
                    <a:gd name="T46" fmla="*/ 136 w 59"/>
                    <a:gd name="T47" fmla="*/ 0 h 64"/>
                    <a:gd name="T48" fmla="*/ 178 w 59"/>
                    <a:gd name="T49" fmla="*/ 0 h 64"/>
                    <a:gd name="T50" fmla="*/ 178 w 59"/>
                    <a:gd name="T51" fmla="*/ 9 h 64"/>
                    <a:gd name="T52" fmla="*/ 136 w 59"/>
                    <a:gd name="T53" fmla="*/ 19 h 64"/>
                    <a:gd name="T54" fmla="*/ 108 w 59"/>
                    <a:gd name="T55" fmla="*/ 42 h 64"/>
                    <a:gd name="T56" fmla="*/ 83 w 59"/>
                    <a:gd name="T57" fmla="*/ 79 h 64"/>
                    <a:gd name="T58" fmla="*/ 73 w 59"/>
                    <a:gd name="T59" fmla="*/ 110 h 64"/>
                    <a:gd name="T60" fmla="*/ 73 w 59"/>
                    <a:gd name="T61" fmla="*/ 156 h 64"/>
                    <a:gd name="T62" fmla="*/ 73 w 59"/>
                    <a:gd name="T63" fmla="*/ 200 h 64"/>
                    <a:gd name="T64" fmla="*/ 83 w 59"/>
                    <a:gd name="T65" fmla="*/ 232 h 64"/>
                    <a:gd name="T66" fmla="*/ 108 w 59"/>
                    <a:gd name="T67" fmla="*/ 269 h 64"/>
                    <a:gd name="T68" fmla="*/ 136 w 59"/>
                    <a:gd name="T69" fmla="*/ 288 h 64"/>
                    <a:gd name="T70" fmla="*/ 178 w 59"/>
                    <a:gd name="T71" fmla="*/ 288 h 64"/>
                    <a:gd name="T72" fmla="*/ 201 w 59"/>
                    <a:gd name="T73" fmla="*/ 288 h 64"/>
                    <a:gd name="T74" fmla="*/ 231 w 59"/>
                    <a:gd name="T75" fmla="*/ 278 h 64"/>
                    <a:gd name="T76" fmla="*/ 262 w 59"/>
                    <a:gd name="T77" fmla="*/ 251 h 64"/>
                    <a:gd name="T78" fmla="*/ 273 w 59"/>
                    <a:gd name="T79" fmla="*/ 232 h 64"/>
                    <a:gd name="T80" fmla="*/ 284 w 59"/>
                    <a:gd name="T81" fmla="*/ 200 h 64"/>
                    <a:gd name="T82" fmla="*/ 284 w 59"/>
                    <a:gd name="T83" fmla="*/ 156 h 64"/>
                    <a:gd name="T84" fmla="*/ 284 w 59"/>
                    <a:gd name="T85" fmla="*/ 110 h 64"/>
                    <a:gd name="T86" fmla="*/ 273 w 59"/>
                    <a:gd name="T87" fmla="*/ 79 h 64"/>
                    <a:gd name="T88" fmla="*/ 262 w 59"/>
                    <a:gd name="T89" fmla="*/ 42 h 64"/>
                    <a:gd name="T90" fmla="*/ 231 w 59"/>
                    <a:gd name="T91" fmla="*/ 33 h 64"/>
                    <a:gd name="T92" fmla="*/ 201 w 59"/>
                    <a:gd name="T93" fmla="*/ 19 h 64"/>
                    <a:gd name="T94" fmla="*/ 178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30" y="0"/>
                      </a:moveTo>
                      <a:lnTo>
                        <a:pt x="39" y="2"/>
                      </a:lnTo>
                      <a:lnTo>
                        <a:pt x="46" y="4"/>
                      </a:lnTo>
                      <a:lnTo>
                        <a:pt x="50" y="9"/>
                      </a:lnTo>
                      <a:lnTo>
                        <a:pt x="55" y="16"/>
                      </a:lnTo>
                      <a:lnTo>
                        <a:pt x="59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0" y="55"/>
                      </a:lnTo>
                      <a:lnTo>
                        <a:pt x="46" y="59"/>
                      </a:lnTo>
                      <a:lnTo>
                        <a:pt x="39" y="61"/>
                      </a:lnTo>
                      <a:lnTo>
                        <a:pt x="30" y="64"/>
                      </a:lnTo>
                      <a:lnTo>
                        <a:pt x="23" y="61"/>
                      </a:lnTo>
                      <a:lnTo>
                        <a:pt x="16" y="59"/>
                      </a:lnTo>
                      <a:lnTo>
                        <a:pt x="9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2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8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8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5" name="Freeform 24"/>
                <p:cNvSpPr>
                  <a:spLocks/>
                </p:cNvSpPr>
                <p:nvPr/>
              </p:nvSpPr>
              <p:spPr bwMode="auto">
                <a:xfrm>
                  <a:off x="5346" y="1369"/>
                  <a:ext cx="126" cy="86"/>
                </a:xfrm>
                <a:custGeom>
                  <a:avLst/>
                  <a:gdLst>
                    <a:gd name="T0" fmla="*/ 224 w 80"/>
                    <a:gd name="T1" fmla="*/ 265 h 59"/>
                    <a:gd name="T2" fmla="*/ 68 w 80"/>
                    <a:gd name="T3" fmla="*/ 41 h 59"/>
                    <a:gd name="T4" fmla="*/ 68 w 80"/>
                    <a:gd name="T5" fmla="*/ 226 h 59"/>
                    <a:gd name="T6" fmla="*/ 87 w 80"/>
                    <a:gd name="T7" fmla="*/ 249 h 59"/>
                    <a:gd name="T8" fmla="*/ 87 w 80"/>
                    <a:gd name="T9" fmla="*/ 257 h 59"/>
                    <a:gd name="T10" fmla="*/ 96 w 80"/>
                    <a:gd name="T11" fmla="*/ 265 h 59"/>
                    <a:gd name="T12" fmla="*/ 109 w 80"/>
                    <a:gd name="T13" fmla="*/ 265 h 59"/>
                    <a:gd name="T14" fmla="*/ 129 w 80"/>
                    <a:gd name="T15" fmla="*/ 265 h 59"/>
                    <a:gd name="T16" fmla="*/ 129 w 80"/>
                    <a:gd name="T17" fmla="*/ 265 h 59"/>
                    <a:gd name="T18" fmla="*/ 0 w 80"/>
                    <a:gd name="T19" fmla="*/ 265 h 59"/>
                    <a:gd name="T20" fmla="*/ 0 w 80"/>
                    <a:gd name="T21" fmla="*/ 265 h 59"/>
                    <a:gd name="T22" fmla="*/ 13 w 80"/>
                    <a:gd name="T23" fmla="*/ 265 h 59"/>
                    <a:gd name="T24" fmla="*/ 32 w 80"/>
                    <a:gd name="T25" fmla="*/ 265 h 59"/>
                    <a:gd name="T26" fmla="*/ 43 w 80"/>
                    <a:gd name="T27" fmla="*/ 257 h 59"/>
                    <a:gd name="T28" fmla="*/ 55 w 80"/>
                    <a:gd name="T29" fmla="*/ 249 h 59"/>
                    <a:gd name="T30" fmla="*/ 55 w 80"/>
                    <a:gd name="T31" fmla="*/ 226 h 59"/>
                    <a:gd name="T32" fmla="*/ 55 w 80"/>
                    <a:gd name="T33" fmla="*/ 41 h 59"/>
                    <a:gd name="T34" fmla="*/ 55 w 80"/>
                    <a:gd name="T35" fmla="*/ 22 h 59"/>
                    <a:gd name="T36" fmla="*/ 43 w 80"/>
                    <a:gd name="T37" fmla="*/ 9 h 59"/>
                    <a:gd name="T38" fmla="*/ 43 w 80"/>
                    <a:gd name="T39" fmla="*/ 9 h 59"/>
                    <a:gd name="T40" fmla="*/ 32 w 80"/>
                    <a:gd name="T41" fmla="*/ 0 h 59"/>
                    <a:gd name="T42" fmla="*/ 13 w 80"/>
                    <a:gd name="T43" fmla="*/ 0 h 59"/>
                    <a:gd name="T44" fmla="*/ 0 w 80"/>
                    <a:gd name="T45" fmla="*/ 0 h 59"/>
                    <a:gd name="T46" fmla="*/ 0 w 80"/>
                    <a:gd name="T47" fmla="*/ 0 h 59"/>
                    <a:gd name="T48" fmla="*/ 109 w 80"/>
                    <a:gd name="T49" fmla="*/ 0 h 59"/>
                    <a:gd name="T50" fmla="*/ 238 w 80"/>
                    <a:gd name="T51" fmla="*/ 208 h 59"/>
                    <a:gd name="T52" fmla="*/ 383 w 80"/>
                    <a:gd name="T53" fmla="*/ 0 h 59"/>
                    <a:gd name="T54" fmla="*/ 491 w 80"/>
                    <a:gd name="T55" fmla="*/ 0 h 59"/>
                    <a:gd name="T56" fmla="*/ 491 w 80"/>
                    <a:gd name="T57" fmla="*/ 0 h 59"/>
                    <a:gd name="T58" fmla="*/ 474 w 80"/>
                    <a:gd name="T59" fmla="*/ 0 h 59"/>
                    <a:gd name="T60" fmla="*/ 449 w 80"/>
                    <a:gd name="T61" fmla="*/ 0 h 59"/>
                    <a:gd name="T62" fmla="*/ 436 w 80"/>
                    <a:gd name="T63" fmla="*/ 9 h 59"/>
                    <a:gd name="T64" fmla="*/ 436 w 80"/>
                    <a:gd name="T65" fmla="*/ 22 h 59"/>
                    <a:gd name="T66" fmla="*/ 436 w 80"/>
                    <a:gd name="T67" fmla="*/ 41 h 59"/>
                    <a:gd name="T68" fmla="*/ 436 w 80"/>
                    <a:gd name="T69" fmla="*/ 226 h 59"/>
                    <a:gd name="T70" fmla="*/ 436 w 80"/>
                    <a:gd name="T71" fmla="*/ 249 h 59"/>
                    <a:gd name="T72" fmla="*/ 436 w 80"/>
                    <a:gd name="T73" fmla="*/ 257 h 59"/>
                    <a:gd name="T74" fmla="*/ 449 w 80"/>
                    <a:gd name="T75" fmla="*/ 265 h 59"/>
                    <a:gd name="T76" fmla="*/ 474 w 80"/>
                    <a:gd name="T77" fmla="*/ 265 h 59"/>
                    <a:gd name="T78" fmla="*/ 491 w 80"/>
                    <a:gd name="T79" fmla="*/ 265 h 59"/>
                    <a:gd name="T80" fmla="*/ 491 w 80"/>
                    <a:gd name="T81" fmla="*/ 265 h 59"/>
                    <a:gd name="T82" fmla="*/ 320 w 80"/>
                    <a:gd name="T83" fmla="*/ 265 h 59"/>
                    <a:gd name="T84" fmla="*/ 320 w 80"/>
                    <a:gd name="T85" fmla="*/ 265 h 59"/>
                    <a:gd name="T86" fmla="*/ 340 w 80"/>
                    <a:gd name="T87" fmla="*/ 265 h 59"/>
                    <a:gd name="T88" fmla="*/ 362 w 80"/>
                    <a:gd name="T89" fmla="*/ 265 h 59"/>
                    <a:gd name="T90" fmla="*/ 383 w 80"/>
                    <a:gd name="T91" fmla="*/ 257 h 59"/>
                    <a:gd name="T92" fmla="*/ 383 w 80"/>
                    <a:gd name="T93" fmla="*/ 249 h 59"/>
                    <a:gd name="T94" fmla="*/ 383 w 80"/>
                    <a:gd name="T95" fmla="*/ 226 h 59"/>
                    <a:gd name="T96" fmla="*/ 383 w 80"/>
                    <a:gd name="T97" fmla="*/ 41 h 59"/>
                    <a:gd name="T98" fmla="*/ 224 w 80"/>
                    <a:gd name="T99" fmla="*/ 265 h 59"/>
                    <a:gd name="T100" fmla="*/ 224 w 80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59"/>
                    <a:gd name="T155" fmla="*/ 80 w 80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59">
                      <a:moveTo>
                        <a:pt x="36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71" y="9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6" name="Freeform 25"/>
                <p:cNvSpPr>
                  <a:spLocks/>
                </p:cNvSpPr>
                <p:nvPr/>
              </p:nvSpPr>
              <p:spPr bwMode="auto">
                <a:xfrm>
                  <a:off x="1146" y="1691"/>
                  <a:ext cx="104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6 w 66"/>
                    <a:gd name="T3" fmla="*/ 0 h 61"/>
                    <a:gd name="T4" fmla="*/ 340 w 66"/>
                    <a:gd name="T5" fmla="*/ 204 h 61"/>
                    <a:gd name="T6" fmla="*/ 340 w 66"/>
                    <a:gd name="T7" fmla="*/ 41 h 61"/>
                    <a:gd name="T8" fmla="*/ 340 w 66"/>
                    <a:gd name="T9" fmla="*/ 19 h 61"/>
                    <a:gd name="T10" fmla="*/ 328 w 66"/>
                    <a:gd name="T11" fmla="*/ 9 h 61"/>
                    <a:gd name="T12" fmla="*/ 328 w 66"/>
                    <a:gd name="T13" fmla="*/ 0 h 61"/>
                    <a:gd name="T14" fmla="*/ 298 w 66"/>
                    <a:gd name="T15" fmla="*/ 0 h 61"/>
                    <a:gd name="T16" fmla="*/ 280 w 66"/>
                    <a:gd name="T17" fmla="*/ 0 h 61"/>
                    <a:gd name="T18" fmla="*/ 280 w 66"/>
                    <a:gd name="T19" fmla="*/ 0 h 61"/>
                    <a:gd name="T20" fmla="*/ 407 w 66"/>
                    <a:gd name="T21" fmla="*/ 0 h 61"/>
                    <a:gd name="T22" fmla="*/ 407 w 66"/>
                    <a:gd name="T23" fmla="*/ 0 h 61"/>
                    <a:gd name="T24" fmla="*/ 407 w 66"/>
                    <a:gd name="T25" fmla="*/ 0 h 61"/>
                    <a:gd name="T26" fmla="*/ 383 w 66"/>
                    <a:gd name="T27" fmla="*/ 0 h 61"/>
                    <a:gd name="T28" fmla="*/ 372 w 66"/>
                    <a:gd name="T29" fmla="*/ 9 h 61"/>
                    <a:gd name="T30" fmla="*/ 372 w 66"/>
                    <a:gd name="T31" fmla="*/ 19 h 61"/>
                    <a:gd name="T32" fmla="*/ 372 w 66"/>
                    <a:gd name="T33" fmla="*/ 41 h 61"/>
                    <a:gd name="T34" fmla="*/ 372 w 66"/>
                    <a:gd name="T35" fmla="*/ 277 h 61"/>
                    <a:gd name="T36" fmla="*/ 353 w 66"/>
                    <a:gd name="T37" fmla="*/ 277 h 61"/>
                    <a:gd name="T38" fmla="*/ 96 w 66"/>
                    <a:gd name="T39" fmla="*/ 50 h 61"/>
                    <a:gd name="T40" fmla="*/ 96 w 66"/>
                    <a:gd name="T41" fmla="*/ 228 h 61"/>
                    <a:gd name="T42" fmla="*/ 117 w 66"/>
                    <a:gd name="T43" fmla="*/ 249 h 61"/>
                    <a:gd name="T44" fmla="*/ 117 w 66"/>
                    <a:gd name="T45" fmla="*/ 258 h 61"/>
                    <a:gd name="T46" fmla="*/ 129 w 66"/>
                    <a:gd name="T47" fmla="*/ 266 h 61"/>
                    <a:gd name="T48" fmla="*/ 142 w 66"/>
                    <a:gd name="T49" fmla="*/ 266 h 61"/>
                    <a:gd name="T50" fmla="*/ 151 w 66"/>
                    <a:gd name="T51" fmla="*/ 266 h 61"/>
                    <a:gd name="T52" fmla="*/ 151 w 66"/>
                    <a:gd name="T53" fmla="*/ 266 h 61"/>
                    <a:gd name="T54" fmla="*/ 32 w 66"/>
                    <a:gd name="T55" fmla="*/ 266 h 61"/>
                    <a:gd name="T56" fmla="*/ 32 w 66"/>
                    <a:gd name="T57" fmla="*/ 266 h 61"/>
                    <a:gd name="T58" fmla="*/ 43 w 66"/>
                    <a:gd name="T59" fmla="*/ 266 h 61"/>
                    <a:gd name="T60" fmla="*/ 61 w 66"/>
                    <a:gd name="T61" fmla="*/ 266 h 61"/>
                    <a:gd name="T62" fmla="*/ 74 w 66"/>
                    <a:gd name="T63" fmla="*/ 258 h 61"/>
                    <a:gd name="T64" fmla="*/ 87 w 66"/>
                    <a:gd name="T65" fmla="*/ 249 h 61"/>
                    <a:gd name="T66" fmla="*/ 87 w 66"/>
                    <a:gd name="T67" fmla="*/ 228 h 61"/>
                    <a:gd name="T68" fmla="*/ 87 w 66"/>
                    <a:gd name="T69" fmla="*/ 32 h 61"/>
                    <a:gd name="T70" fmla="*/ 74 w 66"/>
                    <a:gd name="T71" fmla="*/ 19 h 61"/>
                    <a:gd name="T72" fmla="*/ 61 w 66"/>
                    <a:gd name="T73" fmla="*/ 9 h 61"/>
                    <a:gd name="T74" fmla="*/ 43 w 66"/>
                    <a:gd name="T75" fmla="*/ 9 h 61"/>
                    <a:gd name="T76" fmla="*/ 32 w 66"/>
                    <a:gd name="T77" fmla="*/ 9 h 61"/>
                    <a:gd name="T78" fmla="*/ 20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0" y="9"/>
                      </a:lnTo>
                      <a:lnTo>
                        <a:pt x="60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4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7" name="Freeform 26"/>
                <p:cNvSpPr>
                  <a:spLocks noEditPoints="1"/>
                </p:cNvSpPr>
                <p:nvPr/>
              </p:nvSpPr>
              <p:spPr bwMode="auto">
                <a:xfrm>
                  <a:off x="1258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13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42 w 39"/>
                    <a:gd name="T39" fmla="*/ 2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8" name="Freeform 27"/>
                <p:cNvSpPr>
                  <a:spLocks/>
                </p:cNvSpPr>
                <p:nvPr/>
              </p:nvSpPr>
              <p:spPr bwMode="auto">
                <a:xfrm>
                  <a:off x="1325" y="1717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7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89 h 43"/>
                    <a:gd name="T34" fmla="*/ 96 w 44"/>
                    <a:gd name="T35" fmla="*/ 198 h 43"/>
                    <a:gd name="T36" fmla="*/ 86 w 44"/>
                    <a:gd name="T37" fmla="*/ 189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2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82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9" name="Freeform 28"/>
                <p:cNvSpPr>
                  <a:spLocks/>
                </p:cNvSpPr>
                <p:nvPr/>
              </p:nvSpPr>
              <p:spPr bwMode="auto">
                <a:xfrm>
                  <a:off x="1398" y="1717"/>
                  <a:ext cx="66" cy="60"/>
                </a:xfrm>
                <a:custGeom>
                  <a:avLst/>
                  <a:gdLst>
                    <a:gd name="T0" fmla="*/ 75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77 w 43"/>
                    <a:gd name="T9" fmla="*/ 0 h 41"/>
                    <a:gd name="T10" fmla="*/ 189 w 43"/>
                    <a:gd name="T11" fmla="*/ 9 h 41"/>
                    <a:gd name="T12" fmla="*/ 198 w 43"/>
                    <a:gd name="T13" fmla="*/ 22 h 41"/>
                    <a:gd name="T14" fmla="*/ 216 w 43"/>
                    <a:gd name="T15" fmla="*/ 32 h 41"/>
                    <a:gd name="T16" fmla="*/ 216 w 43"/>
                    <a:gd name="T17" fmla="*/ 41 h 41"/>
                    <a:gd name="T18" fmla="*/ 216 w 43"/>
                    <a:gd name="T19" fmla="*/ 73 h 41"/>
                    <a:gd name="T20" fmla="*/ 216 w 43"/>
                    <a:gd name="T21" fmla="*/ 148 h 41"/>
                    <a:gd name="T22" fmla="*/ 216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29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37 w 43"/>
                    <a:gd name="T37" fmla="*/ 189 h 41"/>
                    <a:gd name="T38" fmla="*/ 13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63 w 43"/>
                    <a:gd name="T45" fmla="*/ 177 h 41"/>
                    <a:gd name="T46" fmla="*/ 163 w 43"/>
                    <a:gd name="T47" fmla="*/ 177 h 41"/>
                    <a:gd name="T48" fmla="*/ 177 w 43"/>
                    <a:gd name="T49" fmla="*/ 170 h 41"/>
                    <a:gd name="T50" fmla="*/ 177 w 43"/>
                    <a:gd name="T51" fmla="*/ 157 h 41"/>
                    <a:gd name="T52" fmla="*/ 177 w 43"/>
                    <a:gd name="T53" fmla="*/ 148 h 41"/>
                    <a:gd name="T54" fmla="*/ 177 w 43"/>
                    <a:gd name="T55" fmla="*/ 73 h 41"/>
                    <a:gd name="T56" fmla="*/ 163 w 43"/>
                    <a:gd name="T57" fmla="*/ 50 h 41"/>
                    <a:gd name="T58" fmla="*/ 163 w 43"/>
                    <a:gd name="T59" fmla="*/ 32 h 41"/>
                    <a:gd name="T60" fmla="*/ 149 w 43"/>
                    <a:gd name="T61" fmla="*/ 32 h 41"/>
                    <a:gd name="T62" fmla="*/ 137 w 43"/>
                    <a:gd name="T63" fmla="*/ 22 h 41"/>
                    <a:gd name="T64" fmla="*/ 101 w 43"/>
                    <a:gd name="T65" fmla="*/ 32 h 41"/>
                    <a:gd name="T66" fmla="*/ 75 w 43"/>
                    <a:gd name="T67" fmla="*/ 50 h 41"/>
                    <a:gd name="T68" fmla="*/ 75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89 w 43"/>
                    <a:gd name="T75" fmla="*/ 177 h 41"/>
                    <a:gd name="T76" fmla="*/ 89 w 43"/>
                    <a:gd name="T77" fmla="*/ 177 h 41"/>
                    <a:gd name="T78" fmla="*/ 101 w 43"/>
                    <a:gd name="T79" fmla="*/ 189 h 41"/>
                    <a:gd name="T80" fmla="*/ 114 w 43"/>
                    <a:gd name="T81" fmla="*/ 189 h 41"/>
                    <a:gd name="T82" fmla="*/ 114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21 w 43"/>
                    <a:gd name="T91" fmla="*/ 189 h 41"/>
                    <a:gd name="T92" fmla="*/ 21 w 43"/>
                    <a:gd name="T93" fmla="*/ 177 h 41"/>
                    <a:gd name="T94" fmla="*/ 40 w 43"/>
                    <a:gd name="T95" fmla="*/ 170 h 41"/>
                    <a:gd name="T96" fmla="*/ 40 w 43"/>
                    <a:gd name="T97" fmla="*/ 148 h 41"/>
                    <a:gd name="T98" fmla="*/ 40 w 43"/>
                    <a:gd name="T99" fmla="*/ 73 h 41"/>
                    <a:gd name="T100" fmla="*/ 40 w 43"/>
                    <a:gd name="T101" fmla="*/ 50 h 41"/>
                    <a:gd name="T102" fmla="*/ 40 w 43"/>
                    <a:gd name="T103" fmla="*/ 32 h 41"/>
                    <a:gd name="T104" fmla="*/ 40 w 43"/>
                    <a:gd name="T105" fmla="*/ 32 h 41"/>
                    <a:gd name="T106" fmla="*/ 21 w 43"/>
                    <a:gd name="T107" fmla="*/ 22 h 41"/>
                    <a:gd name="T108" fmla="*/ 21 w 43"/>
                    <a:gd name="T109" fmla="*/ 22 h 41"/>
                    <a:gd name="T110" fmla="*/ 21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0" name="Freeform 29"/>
                <p:cNvSpPr>
                  <a:spLocks noEditPoints="1"/>
                </p:cNvSpPr>
                <p:nvPr/>
              </p:nvSpPr>
              <p:spPr bwMode="auto">
                <a:xfrm>
                  <a:off x="1565" y="1691"/>
                  <a:ext cx="95" cy="86"/>
                </a:xfrm>
                <a:custGeom>
                  <a:avLst/>
                  <a:gdLst>
                    <a:gd name="T0" fmla="*/ 0 w 61"/>
                    <a:gd name="T1" fmla="*/ 265 h 59"/>
                    <a:gd name="T2" fmla="*/ 0 w 61"/>
                    <a:gd name="T3" fmla="*/ 265 h 59"/>
                    <a:gd name="T4" fmla="*/ 12 w 61"/>
                    <a:gd name="T5" fmla="*/ 265 h 59"/>
                    <a:gd name="T6" fmla="*/ 40 w 61"/>
                    <a:gd name="T7" fmla="*/ 265 h 59"/>
                    <a:gd name="T8" fmla="*/ 53 w 61"/>
                    <a:gd name="T9" fmla="*/ 257 h 59"/>
                    <a:gd name="T10" fmla="*/ 53 w 61"/>
                    <a:gd name="T11" fmla="*/ 249 h 59"/>
                    <a:gd name="T12" fmla="*/ 53 w 61"/>
                    <a:gd name="T13" fmla="*/ 226 h 59"/>
                    <a:gd name="T14" fmla="*/ 53 w 61"/>
                    <a:gd name="T15" fmla="*/ 41 h 59"/>
                    <a:gd name="T16" fmla="*/ 53 w 61"/>
                    <a:gd name="T17" fmla="*/ 19 h 59"/>
                    <a:gd name="T18" fmla="*/ 40 w 61"/>
                    <a:gd name="T19" fmla="*/ 9 h 59"/>
                    <a:gd name="T20" fmla="*/ 22 w 61"/>
                    <a:gd name="T21" fmla="*/ 0 h 59"/>
                    <a:gd name="T22" fmla="*/ 12 w 61"/>
                    <a:gd name="T23" fmla="*/ 0 h 59"/>
                    <a:gd name="T24" fmla="*/ 0 w 61"/>
                    <a:gd name="T25" fmla="*/ 0 h 59"/>
                    <a:gd name="T26" fmla="*/ 0 w 61"/>
                    <a:gd name="T27" fmla="*/ 0 h 59"/>
                    <a:gd name="T28" fmla="*/ 148 w 61"/>
                    <a:gd name="T29" fmla="*/ 0 h 59"/>
                    <a:gd name="T30" fmla="*/ 201 w 61"/>
                    <a:gd name="T31" fmla="*/ 0 h 59"/>
                    <a:gd name="T32" fmla="*/ 243 w 61"/>
                    <a:gd name="T33" fmla="*/ 0 h 59"/>
                    <a:gd name="T34" fmla="*/ 265 w 61"/>
                    <a:gd name="T35" fmla="*/ 9 h 59"/>
                    <a:gd name="T36" fmla="*/ 305 w 61"/>
                    <a:gd name="T37" fmla="*/ 32 h 59"/>
                    <a:gd name="T38" fmla="*/ 336 w 61"/>
                    <a:gd name="T39" fmla="*/ 50 h 59"/>
                    <a:gd name="T40" fmla="*/ 347 w 61"/>
                    <a:gd name="T41" fmla="*/ 89 h 59"/>
                    <a:gd name="T42" fmla="*/ 358 w 61"/>
                    <a:gd name="T43" fmla="*/ 130 h 59"/>
                    <a:gd name="T44" fmla="*/ 358 w 61"/>
                    <a:gd name="T45" fmla="*/ 162 h 59"/>
                    <a:gd name="T46" fmla="*/ 336 w 61"/>
                    <a:gd name="T47" fmla="*/ 195 h 59"/>
                    <a:gd name="T48" fmla="*/ 325 w 61"/>
                    <a:gd name="T49" fmla="*/ 226 h 59"/>
                    <a:gd name="T50" fmla="*/ 283 w 61"/>
                    <a:gd name="T51" fmla="*/ 249 h 59"/>
                    <a:gd name="T52" fmla="*/ 230 w 61"/>
                    <a:gd name="T53" fmla="*/ 265 h 59"/>
                    <a:gd name="T54" fmla="*/ 157 w 61"/>
                    <a:gd name="T55" fmla="*/ 265 h 59"/>
                    <a:gd name="T56" fmla="*/ 0 w 61"/>
                    <a:gd name="T57" fmla="*/ 265 h 59"/>
                    <a:gd name="T58" fmla="*/ 107 w 61"/>
                    <a:gd name="T59" fmla="*/ 249 h 59"/>
                    <a:gd name="T60" fmla="*/ 135 w 61"/>
                    <a:gd name="T61" fmla="*/ 257 h 59"/>
                    <a:gd name="T62" fmla="*/ 157 w 61"/>
                    <a:gd name="T63" fmla="*/ 257 h 59"/>
                    <a:gd name="T64" fmla="*/ 201 w 61"/>
                    <a:gd name="T65" fmla="*/ 257 h 59"/>
                    <a:gd name="T66" fmla="*/ 230 w 61"/>
                    <a:gd name="T67" fmla="*/ 249 h 59"/>
                    <a:gd name="T68" fmla="*/ 252 w 61"/>
                    <a:gd name="T69" fmla="*/ 226 h 59"/>
                    <a:gd name="T70" fmla="*/ 283 w 61"/>
                    <a:gd name="T71" fmla="*/ 195 h 59"/>
                    <a:gd name="T72" fmla="*/ 293 w 61"/>
                    <a:gd name="T73" fmla="*/ 162 h 59"/>
                    <a:gd name="T74" fmla="*/ 293 w 61"/>
                    <a:gd name="T75" fmla="*/ 130 h 59"/>
                    <a:gd name="T76" fmla="*/ 293 w 61"/>
                    <a:gd name="T77" fmla="*/ 89 h 59"/>
                    <a:gd name="T78" fmla="*/ 283 w 61"/>
                    <a:gd name="T79" fmla="*/ 61 h 59"/>
                    <a:gd name="T80" fmla="*/ 252 w 61"/>
                    <a:gd name="T81" fmla="*/ 41 h 59"/>
                    <a:gd name="T82" fmla="*/ 230 w 61"/>
                    <a:gd name="T83" fmla="*/ 19 h 59"/>
                    <a:gd name="T84" fmla="*/ 201 w 61"/>
                    <a:gd name="T85" fmla="*/ 9 h 59"/>
                    <a:gd name="T86" fmla="*/ 157 w 61"/>
                    <a:gd name="T87" fmla="*/ 9 h 59"/>
                    <a:gd name="T88" fmla="*/ 135 w 61"/>
                    <a:gd name="T89" fmla="*/ 9 h 59"/>
                    <a:gd name="T90" fmla="*/ 107 w 61"/>
                    <a:gd name="T91" fmla="*/ 9 h 59"/>
                    <a:gd name="T92" fmla="*/ 107 w 61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1"/>
                    <a:gd name="T142" fmla="*/ 0 h 59"/>
                    <a:gd name="T143" fmla="*/ 61 w 61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52" y="7"/>
                      </a:lnTo>
                      <a:lnTo>
                        <a:pt x="57" y="11"/>
                      </a:lnTo>
                      <a:lnTo>
                        <a:pt x="59" y="20"/>
                      </a:lnTo>
                      <a:lnTo>
                        <a:pt x="61" y="29"/>
                      </a:lnTo>
                      <a:lnTo>
                        <a:pt x="61" y="36"/>
                      </a:lnTo>
                      <a:lnTo>
                        <a:pt x="57" y="43"/>
                      </a:lnTo>
                      <a:lnTo>
                        <a:pt x="55" y="50"/>
                      </a:lnTo>
                      <a:lnTo>
                        <a:pt x="48" y="55"/>
                      </a:lnTo>
                      <a:lnTo>
                        <a:pt x="39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8" y="55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4" y="2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2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1" name="Freeform 30"/>
                <p:cNvSpPr>
                  <a:spLocks noEditPoints="1"/>
                </p:cNvSpPr>
                <p:nvPr/>
              </p:nvSpPr>
              <p:spPr bwMode="auto">
                <a:xfrm>
                  <a:off x="167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43 w 34"/>
                    <a:gd name="T3" fmla="*/ 107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32 w 34"/>
                    <a:gd name="T9" fmla="*/ 157 h 43"/>
                    <a:gd name="T10" fmla="*/ 162 w 34"/>
                    <a:gd name="T11" fmla="*/ 157 h 43"/>
                    <a:gd name="T12" fmla="*/ 176 w 34"/>
                    <a:gd name="T13" fmla="*/ 148 h 43"/>
                    <a:gd name="T14" fmla="*/ 192 w 34"/>
                    <a:gd name="T15" fmla="*/ 138 h 43"/>
                    <a:gd name="T16" fmla="*/ 205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76 w 34"/>
                    <a:gd name="T23" fmla="*/ 180 h 43"/>
                    <a:gd name="T24" fmla="*/ 149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33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21 w 34"/>
                    <a:gd name="T39" fmla="*/ 41 h 43"/>
                    <a:gd name="T40" fmla="*/ 33 w 34"/>
                    <a:gd name="T41" fmla="*/ 22 h 43"/>
                    <a:gd name="T42" fmla="*/ 76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05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49 w 34"/>
                    <a:gd name="T61" fmla="*/ 41 h 43"/>
                    <a:gd name="T62" fmla="*/ 149 w 34"/>
                    <a:gd name="T63" fmla="*/ 32 h 43"/>
                    <a:gd name="T64" fmla="*/ 149 w 34"/>
                    <a:gd name="T65" fmla="*/ 22 h 43"/>
                    <a:gd name="T66" fmla="*/ 132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76 w 34"/>
                    <a:gd name="T73" fmla="*/ 9 h 43"/>
                    <a:gd name="T74" fmla="*/ 56 w 34"/>
                    <a:gd name="T75" fmla="*/ 22 h 43"/>
                    <a:gd name="T76" fmla="*/ 43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2" name="Freeform 31"/>
                <p:cNvSpPr>
                  <a:spLocks/>
                </p:cNvSpPr>
                <p:nvPr/>
              </p:nvSpPr>
              <p:spPr bwMode="auto">
                <a:xfrm>
                  <a:off x="1729" y="1697"/>
                  <a:ext cx="43" cy="83"/>
                </a:xfrm>
                <a:custGeom>
                  <a:avLst/>
                  <a:gdLst>
                    <a:gd name="T0" fmla="*/ 102 w 27"/>
                    <a:gd name="T1" fmla="*/ 0 h 57"/>
                    <a:gd name="T2" fmla="*/ 102 w 27"/>
                    <a:gd name="T3" fmla="*/ 61 h 57"/>
                    <a:gd name="T4" fmla="*/ 162 w 27"/>
                    <a:gd name="T5" fmla="*/ 61 h 57"/>
                    <a:gd name="T6" fmla="*/ 162 w 27"/>
                    <a:gd name="T7" fmla="*/ 87 h 57"/>
                    <a:gd name="T8" fmla="*/ 102 w 27"/>
                    <a:gd name="T9" fmla="*/ 87 h 57"/>
                    <a:gd name="T10" fmla="*/ 102 w 27"/>
                    <a:gd name="T11" fmla="*/ 197 h 57"/>
                    <a:gd name="T12" fmla="*/ 102 w 27"/>
                    <a:gd name="T13" fmla="*/ 217 h 57"/>
                    <a:gd name="T14" fmla="*/ 102 w 27"/>
                    <a:gd name="T15" fmla="*/ 229 h 57"/>
                    <a:gd name="T16" fmla="*/ 116 w 27"/>
                    <a:gd name="T17" fmla="*/ 229 h 57"/>
                    <a:gd name="T18" fmla="*/ 129 w 27"/>
                    <a:gd name="T19" fmla="*/ 229 h 57"/>
                    <a:gd name="T20" fmla="*/ 129 w 27"/>
                    <a:gd name="T21" fmla="*/ 229 h 57"/>
                    <a:gd name="T22" fmla="*/ 142 w 27"/>
                    <a:gd name="T23" fmla="*/ 229 h 57"/>
                    <a:gd name="T24" fmla="*/ 142 w 27"/>
                    <a:gd name="T25" fmla="*/ 217 h 57"/>
                    <a:gd name="T26" fmla="*/ 162 w 27"/>
                    <a:gd name="T27" fmla="*/ 217 h 57"/>
                    <a:gd name="T28" fmla="*/ 172 w 27"/>
                    <a:gd name="T29" fmla="*/ 217 h 57"/>
                    <a:gd name="T30" fmla="*/ 162 w 27"/>
                    <a:gd name="T31" fmla="*/ 237 h 57"/>
                    <a:gd name="T32" fmla="*/ 142 w 27"/>
                    <a:gd name="T33" fmla="*/ 246 h 57"/>
                    <a:gd name="T34" fmla="*/ 116 w 27"/>
                    <a:gd name="T35" fmla="*/ 246 h 57"/>
                    <a:gd name="T36" fmla="*/ 102 w 27"/>
                    <a:gd name="T37" fmla="*/ 256 h 57"/>
                    <a:gd name="T38" fmla="*/ 84 w 27"/>
                    <a:gd name="T39" fmla="*/ 246 h 57"/>
                    <a:gd name="T40" fmla="*/ 73 w 27"/>
                    <a:gd name="T41" fmla="*/ 246 h 57"/>
                    <a:gd name="T42" fmla="*/ 56 w 27"/>
                    <a:gd name="T43" fmla="*/ 237 h 57"/>
                    <a:gd name="T44" fmla="*/ 56 w 27"/>
                    <a:gd name="T45" fmla="*/ 237 h 57"/>
                    <a:gd name="T46" fmla="*/ 46 w 27"/>
                    <a:gd name="T47" fmla="*/ 217 h 57"/>
                    <a:gd name="T48" fmla="*/ 46 w 27"/>
                    <a:gd name="T49" fmla="*/ 208 h 57"/>
                    <a:gd name="T50" fmla="*/ 46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25 w 27"/>
                    <a:gd name="T57" fmla="*/ 61 h 57"/>
                    <a:gd name="T58" fmla="*/ 46 w 27"/>
                    <a:gd name="T59" fmla="*/ 61 h 57"/>
                    <a:gd name="T60" fmla="*/ 56 w 27"/>
                    <a:gd name="T61" fmla="*/ 47 h 57"/>
                    <a:gd name="T62" fmla="*/ 73 w 27"/>
                    <a:gd name="T63" fmla="*/ 32 h 57"/>
                    <a:gd name="T64" fmla="*/ 84 w 27"/>
                    <a:gd name="T65" fmla="*/ 22 h 57"/>
                    <a:gd name="T66" fmla="*/ 84 w 27"/>
                    <a:gd name="T67" fmla="*/ 0 h 57"/>
                    <a:gd name="T68" fmla="*/ 102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0" y="51"/>
                      </a:lnTo>
                      <a:lnTo>
                        <a:pt x="22" y="51"/>
                      </a:lnTo>
                      <a:lnTo>
                        <a:pt x="22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2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3" name="Freeform 32"/>
                <p:cNvSpPr>
                  <a:spLocks/>
                </p:cNvSpPr>
                <p:nvPr/>
              </p:nvSpPr>
              <p:spPr bwMode="auto">
                <a:xfrm>
                  <a:off x="2133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07 w 66"/>
                    <a:gd name="T9" fmla="*/ 19 h 61"/>
                    <a:gd name="T10" fmla="*/ 30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1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95 w 66"/>
                    <a:gd name="T45" fmla="*/ 258 h 61"/>
                    <a:gd name="T46" fmla="*/ 108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12 w 66"/>
                    <a:gd name="T55" fmla="*/ 266 h 61"/>
                    <a:gd name="T56" fmla="*/ 12 w 66"/>
                    <a:gd name="T57" fmla="*/ 266 h 61"/>
                    <a:gd name="T58" fmla="*/ 30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66 w 66"/>
                    <a:gd name="T65" fmla="*/ 249 h 61"/>
                    <a:gd name="T66" fmla="*/ 66 w 66"/>
                    <a:gd name="T67" fmla="*/ 228 h 61"/>
                    <a:gd name="T68" fmla="*/ 66 w 66"/>
                    <a:gd name="T69" fmla="*/ 32 h 61"/>
                    <a:gd name="T70" fmla="*/ 53 w 66"/>
                    <a:gd name="T71" fmla="*/ 19 h 61"/>
                    <a:gd name="T72" fmla="*/ 42 w 66"/>
                    <a:gd name="T73" fmla="*/ 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4" name="Freeform 33"/>
                <p:cNvSpPr>
                  <a:spLocks noEditPoints="1"/>
                </p:cNvSpPr>
                <p:nvPr/>
              </p:nvSpPr>
              <p:spPr bwMode="auto">
                <a:xfrm>
                  <a:off x="2244" y="1717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6 h 43"/>
                    <a:gd name="T10" fmla="*/ 222 w 38"/>
                    <a:gd name="T11" fmla="*/ 97 h 43"/>
                    <a:gd name="T12" fmla="*/ 210 w 38"/>
                    <a:gd name="T13" fmla="*/ 116 h 43"/>
                    <a:gd name="T14" fmla="*/ 210 w 38"/>
                    <a:gd name="T15" fmla="*/ 148 h 43"/>
                    <a:gd name="T16" fmla="*/ 188 w 38"/>
                    <a:gd name="T17" fmla="*/ 170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75 w 38"/>
                    <a:gd name="T25" fmla="*/ 189 h 43"/>
                    <a:gd name="T26" fmla="*/ 40 w 38"/>
                    <a:gd name="T27" fmla="*/ 180 h 43"/>
                    <a:gd name="T28" fmla="*/ 22 w 38"/>
                    <a:gd name="T29" fmla="*/ 157 h 43"/>
                    <a:gd name="T30" fmla="*/ 0 w 38"/>
                    <a:gd name="T31" fmla="*/ 138 h 43"/>
                    <a:gd name="T32" fmla="*/ 0 w 38"/>
                    <a:gd name="T33" fmla="*/ 9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2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104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22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40 w 38"/>
                    <a:gd name="T57" fmla="*/ 66 h 43"/>
                    <a:gd name="T58" fmla="*/ 40 w 38"/>
                    <a:gd name="T59" fmla="*/ 82 h 43"/>
                    <a:gd name="T60" fmla="*/ 40 w 38"/>
                    <a:gd name="T61" fmla="*/ 116 h 43"/>
                    <a:gd name="T62" fmla="*/ 62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70 h 43"/>
                    <a:gd name="T72" fmla="*/ 169 w 38"/>
                    <a:gd name="T73" fmla="*/ 148 h 43"/>
                    <a:gd name="T74" fmla="*/ 169 w 38"/>
                    <a:gd name="T75" fmla="*/ 107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27 w 38"/>
                    <a:gd name="T83" fmla="*/ 22 h 43"/>
                    <a:gd name="T84" fmla="*/ 104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8" y="21"/>
                      </a:lnTo>
                      <a:lnTo>
                        <a:pt x="36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7" y="25"/>
                      </a:lnTo>
                      <a:lnTo>
                        <a:pt x="11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29" y="23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2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5" name="Freeform 34"/>
                <p:cNvSpPr>
                  <a:spLocks/>
                </p:cNvSpPr>
                <p:nvPr/>
              </p:nvSpPr>
              <p:spPr bwMode="auto">
                <a:xfrm>
                  <a:off x="2312" y="1717"/>
                  <a:ext cx="66" cy="63"/>
                </a:xfrm>
                <a:custGeom>
                  <a:avLst/>
                  <a:gdLst>
                    <a:gd name="T0" fmla="*/ 198 w 43"/>
                    <a:gd name="T1" fmla="*/ 0 h 43"/>
                    <a:gd name="T2" fmla="*/ 198 w 43"/>
                    <a:gd name="T3" fmla="*/ 116 h 43"/>
                    <a:gd name="T4" fmla="*/ 216 w 43"/>
                    <a:gd name="T5" fmla="*/ 148 h 43"/>
                    <a:gd name="T6" fmla="*/ 216 w 43"/>
                    <a:gd name="T7" fmla="*/ 157 h 43"/>
                    <a:gd name="T8" fmla="*/ 216 w 43"/>
                    <a:gd name="T9" fmla="*/ 170 h 43"/>
                    <a:gd name="T10" fmla="*/ 216 w 43"/>
                    <a:gd name="T11" fmla="*/ 170 h 43"/>
                    <a:gd name="T12" fmla="*/ 216 w 43"/>
                    <a:gd name="T13" fmla="*/ 170 h 43"/>
                    <a:gd name="T14" fmla="*/ 229 w 43"/>
                    <a:gd name="T15" fmla="*/ 170 h 43"/>
                    <a:gd name="T16" fmla="*/ 229 w 43"/>
                    <a:gd name="T17" fmla="*/ 170 h 43"/>
                    <a:gd name="T18" fmla="*/ 238 w 43"/>
                    <a:gd name="T19" fmla="*/ 170 h 43"/>
                    <a:gd name="T20" fmla="*/ 238 w 43"/>
                    <a:gd name="T21" fmla="*/ 180 h 43"/>
                    <a:gd name="T22" fmla="*/ 177 w 43"/>
                    <a:gd name="T23" fmla="*/ 198 h 43"/>
                    <a:gd name="T24" fmla="*/ 167 w 43"/>
                    <a:gd name="T25" fmla="*/ 198 h 43"/>
                    <a:gd name="T26" fmla="*/ 167 w 43"/>
                    <a:gd name="T27" fmla="*/ 157 h 43"/>
                    <a:gd name="T28" fmla="*/ 137 w 43"/>
                    <a:gd name="T29" fmla="*/ 180 h 43"/>
                    <a:gd name="T30" fmla="*/ 127 w 43"/>
                    <a:gd name="T31" fmla="*/ 189 h 43"/>
                    <a:gd name="T32" fmla="*/ 101 w 43"/>
                    <a:gd name="T33" fmla="*/ 189 h 43"/>
                    <a:gd name="T34" fmla="*/ 89 w 43"/>
                    <a:gd name="T35" fmla="*/ 198 h 43"/>
                    <a:gd name="T36" fmla="*/ 75 w 43"/>
                    <a:gd name="T37" fmla="*/ 189 h 43"/>
                    <a:gd name="T38" fmla="*/ 49 w 43"/>
                    <a:gd name="T39" fmla="*/ 189 h 43"/>
                    <a:gd name="T40" fmla="*/ 40 w 43"/>
                    <a:gd name="T41" fmla="*/ 180 h 43"/>
                    <a:gd name="T42" fmla="*/ 40 w 43"/>
                    <a:gd name="T43" fmla="*/ 170 h 43"/>
                    <a:gd name="T44" fmla="*/ 28 w 43"/>
                    <a:gd name="T45" fmla="*/ 148 h 43"/>
                    <a:gd name="T46" fmla="*/ 28 w 43"/>
                    <a:gd name="T47" fmla="*/ 126 h 43"/>
                    <a:gd name="T48" fmla="*/ 28 w 43"/>
                    <a:gd name="T49" fmla="*/ 41 h 43"/>
                    <a:gd name="T50" fmla="*/ 28 w 43"/>
                    <a:gd name="T51" fmla="*/ 22 h 43"/>
                    <a:gd name="T52" fmla="*/ 28 w 43"/>
                    <a:gd name="T53" fmla="*/ 22 h 43"/>
                    <a:gd name="T54" fmla="*/ 28 w 43"/>
                    <a:gd name="T55" fmla="*/ 9 h 43"/>
                    <a:gd name="T56" fmla="*/ 1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89 w 43"/>
                    <a:gd name="T71" fmla="*/ 157 h 43"/>
                    <a:gd name="T72" fmla="*/ 89 w 43"/>
                    <a:gd name="T73" fmla="*/ 170 h 43"/>
                    <a:gd name="T74" fmla="*/ 114 w 43"/>
                    <a:gd name="T75" fmla="*/ 170 h 43"/>
                    <a:gd name="T76" fmla="*/ 127 w 43"/>
                    <a:gd name="T77" fmla="*/ 170 h 43"/>
                    <a:gd name="T78" fmla="*/ 137 w 43"/>
                    <a:gd name="T79" fmla="*/ 170 h 43"/>
                    <a:gd name="T80" fmla="*/ 149 w 43"/>
                    <a:gd name="T81" fmla="*/ 157 h 43"/>
                    <a:gd name="T82" fmla="*/ 167 w 43"/>
                    <a:gd name="T83" fmla="*/ 148 h 43"/>
                    <a:gd name="T84" fmla="*/ 167 w 43"/>
                    <a:gd name="T85" fmla="*/ 41 h 43"/>
                    <a:gd name="T86" fmla="*/ 167 w 43"/>
                    <a:gd name="T87" fmla="*/ 22 h 43"/>
                    <a:gd name="T88" fmla="*/ 167 w 43"/>
                    <a:gd name="T89" fmla="*/ 9 h 43"/>
                    <a:gd name="T90" fmla="*/ 149 w 43"/>
                    <a:gd name="T91" fmla="*/ 9 h 43"/>
                    <a:gd name="T92" fmla="*/ 137 w 43"/>
                    <a:gd name="T93" fmla="*/ 9 h 43"/>
                    <a:gd name="T94" fmla="*/ 137 w 43"/>
                    <a:gd name="T95" fmla="*/ 0 h 43"/>
                    <a:gd name="T96" fmla="*/ 198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6" y="0"/>
                      </a:moveTo>
                      <a:lnTo>
                        <a:pt x="36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6" name="Freeform 35"/>
                <p:cNvSpPr>
                  <a:spLocks/>
                </p:cNvSpPr>
                <p:nvPr/>
              </p:nvSpPr>
              <p:spPr bwMode="auto">
                <a:xfrm>
                  <a:off x="2383" y="1717"/>
                  <a:ext cx="68" cy="60"/>
                </a:xfrm>
                <a:custGeom>
                  <a:avLst/>
                  <a:gdLst>
                    <a:gd name="T0" fmla="*/ 82 w 43"/>
                    <a:gd name="T1" fmla="*/ 41 h 41"/>
                    <a:gd name="T2" fmla="*/ 111 w 43"/>
                    <a:gd name="T3" fmla="*/ 22 h 41"/>
                    <a:gd name="T4" fmla="*/ 138 w 43"/>
                    <a:gd name="T5" fmla="*/ 0 h 41"/>
                    <a:gd name="T6" fmla="*/ 171 w 43"/>
                    <a:gd name="T7" fmla="*/ 0 h 41"/>
                    <a:gd name="T8" fmla="*/ 182 w 43"/>
                    <a:gd name="T9" fmla="*/ 0 h 41"/>
                    <a:gd name="T10" fmla="*/ 193 w 43"/>
                    <a:gd name="T11" fmla="*/ 9 h 41"/>
                    <a:gd name="T12" fmla="*/ 212 w 43"/>
                    <a:gd name="T13" fmla="*/ 22 h 41"/>
                    <a:gd name="T14" fmla="*/ 225 w 43"/>
                    <a:gd name="T15" fmla="*/ 32 h 41"/>
                    <a:gd name="T16" fmla="*/ 225 w 43"/>
                    <a:gd name="T17" fmla="*/ 41 h 41"/>
                    <a:gd name="T18" fmla="*/ 225 w 43"/>
                    <a:gd name="T19" fmla="*/ 73 h 41"/>
                    <a:gd name="T20" fmla="*/ 225 w 43"/>
                    <a:gd name="T21" fmla="*/ 148 h 41"/>
                    <a:gd name="T22" fmla="*/ 237 w 43"/>
                    <a:gd name="T23" fmla="*/ 170 h 41"/>
                    <a:gd name="T24" fmla="*/ 237 w 43"/>
                    <a:gd name="T25" fmla="*/ 177 h 41"/>
                    <a:gd name="T26" fmla="*/ 237 w 43"/>
                    <a:gd name="T27" fmla="*/ 177 h 41"/>
                    <a:gd name="T28" fmla="*/ 237 w 43"/>
                    <a:gd name="T29" fmla="*/ 177 h 41"/>
                    <a:gd name="T30" fmla="*/ 258 w 43"/>
                    <a:gd name="T31" fmla="*/ 189 h 41"/>
                    <a:gd name="T32" fmla="*/ 270 w 43"/>
                    <a:gd name="T33" fmla="*/ 189 h 41"/>
                    <a:gd name="T34" fmla="*/ 270 w 43"/>
                    <a:gd name="T35" fmla="*/ 189 h 41"/>
                    <a:gd name="T36" fmla="*/ 158 w 43"/>
                    <a:gd name="T37" fmla="*/ 189 h 41"/>
                    <a:gd name="T38" fmla="*/ 158 w 43"/>
                    <a:gd name="T39" fmla="*/ 189 h 41"/>
                    <a:gd name="T40" fmla="*/ 158 w 43"/>
                    <a:gd name="T41" fmla="*/ 189 h 41"/>
                    <a:gd name="T42" fmla="*/ 171 w 43"/>
                    <a:gd name="T43" fmla="*/ 189 h 41"/>
                    <a:gd name="T44" fmla="*/ 171 w 43"/>
                    <a:gd name="T45" fmla="*/ 177 h 41"/>
                    <a:gd name="T46" fmla="*/ 182 w 43"/>
                    <a:gd name="T47" fmla="*/ 177 h 41"/>
                    <a:gd name="T48" fmla="*/ 182 w 43"/>
                    <a:gd name="T49" fmla="*/ 170 h 41"/>
                    <a:gd name="T50" fmla="*/ 182 w 43"/>
                    <a:gd name="T51" fmla="*/ 157 h 41"/>
                    <a:gd name="T52" fmla="*/ 182 w 43"/>
                    <a:gd name="T53" fmla="*/ 148 h 41"/>
                    <a:gd name="T54" fmla="*/ 182 w 43"/>
                    <a:gd name="T55" fmla="*/ 73 h 41"/>
                    <a:gd name="T56" fmla="*/ 182 w 43"/>
                    <a:gd name="T57" fmla="*/ 50 h 41"/>
                    <a:gd name="T58" fmla="*/ 171 w 43"/>
                    <a:gd name="T59" fmla="*/ 32 h 41"/>
                    <a:gd name="T60" fmla="*/ 171 w 43"/>
                    <a:gd name="T61" fmla="*/ 32 h 41"/>
                    <a:gd name="T62" fmla="*/ 138 w 43"/>
                    <a:gd name="T63" fmla="*/ 22 h 41"/>
                    <a:gd name="T64" fmla="*/ 111 w 43"/>
                    <a:gd name="T65" fmla="*/ 32 h 41"/>
                    <a:gd name="T66" fmla="*/ 82 w 43"/>
                    <a:gd name="T67" fmla="*/ 50 h 41"/>
                    <a:gd name="T68" fmla="*/ 82 w 43"/>
                    <a:gd name="T69" fmla="*/ 148 h 41"/>
                    <a:gd name="T70" fmla="*/ 82 w 43"/>
                    <a:gd name="T71" fmla="*/ 170 h 41"/>
                    <a:gd name="T72" fmla="*/ 82 w 43"/>
                    <a:gd name="T73" fmla="*/ 177 h 41"/>
                    <a:gd name="T74" fmla="*/ 82 w 43"/>
                    <a:gd name="T75" fmla="*/ 177 h 41"/>
                    <a:gd name="T76" fmla="*/ 82 w 43"/>
                    <a:gd name="T77" fmla="*/ 177 h 41"/>
                    <a:gd name="T78" fmla="*/ 95 w 43"/>
                    <a:gd name="T79" fmla="*/ 189 h 41"/>
                    <a:gd name="T80" fmla="*/ 111 w 43"/>
                    <a:gd name="T81" fmla="*/ 189 h 41"/>
                    <a:gd name="T82" fmla="*/ 11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3 w 43"/>
                    <a:gd name="T91" fmla="*/ 189 h 41"/>
                    <a:gd name="T92" fmla="*/ 22 w 43"/>
                    <a:gd name="T93" fmla="*/ 177 h 41"/>
                    <a:gd name="T94" fmla="*/ 22 w 43"/>
                    <a:gd name="T95" fmla="*/ 170 h 41"/>
                    <a:gd name="T96" fmla="*/ 22 w 43"/>
                    <a:gd name="T97" fmla="*/ 148 h 41"/>
                    <a:gd name="T98" fmla="*/ 22 w 43"/>
                    <a:gd name="T99" fmla="*/ 73 h 41"/>
                    <a:gd name="T100" fmla="*/ 22 w 43"/>
                    <a:gd name="T101" fmla="*/ 50 h 41"/>
                    <a:gd name="T102" fmla="*/ 22 w 43"/>
                    <a:gd name="T103" fmla="*/ 32 h 41"/>
                    <a:gd name="T104" fmla="*/ 22 w 43"/>
                    <a:gd name="T105" fmla="*/ 32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3 w 43"/>
                    <a:gd name="T111" fmla="*/ 22 h 41"/>
                    <a:gd name="T112" fmla="*/ 13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8 w 43"/>
                    <a:gd name="T119" fmla="*/ 0 h 41"/>
                    <a:gd name="T120" fmla="*/ 82 w 43"/>
                    <a:gd name="T121" fmla="*/ 0 h 41"/>
                    <a:gd name="T122" fmla="*/ 82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4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2" y="5"/>
                      </a:lnTo>
                      <a:lnTo>
                        <a:pt x="18" y="7"/>
                      </a:lnTo>
                      <a:lnTo>
                        <a:pt x="13" y="11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7" name="Freeform 36"/>
                <p:cNvSpPr>
                  <a:spLocks/>
                </p:cNvSpPr>
                <p:nvPr/>
              </p:nvSpPr>
              <p:spPr bwMode="auto">
                <a:xfrm>
                  <a:off x="2828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70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03 w 64"/>
                    <a:gd name="T13" fmla="*/ 277 h 61"/>
                    <a:gd name="T14" fmla="*/ 191 w 64"/>
                    <a:gd name="T15" fmla="*/ 277 h 61"/>
                    <a:gd name="T16" fmla="*/ 53 w 64"/>
                    <a:gd name="T17" fmla="*/ 41 h 61"/>
                    <a:gd name="T18" fmla="*/ 42 w 64"/>
                    <a:gd name="T19" fmla="*/ 19 h 61"/>
                    <a:gd name="T20" fmla="*/ 42 w 64"/>
                    <a:gd name="T21" fmla="*/ 19 h 61"/>
                    <a:gd name="T22" fmla="*/ 31 w 64"/>
                    <a:gd name="T23" fmla="*/ 9 h 61"/>
                    <a:gd name="T24" fmla="*/ 31 w 64"/>
                    <a:gd name="T25" fmla="*/ 0 h 61"/>
                    <a:gd name="T26" fmla="*/ 20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27 w 64"/>
                    <a:gd name="T37" fmla="*/ 0 h 61"/>
                    <a:gd name="T38" fmla="*/ 108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08 w 64"/>
                    <a:gd name="T45" fmla="*/ 32 h 61"/>
                    <a:gd name="T46" fmla="*/ 127 w 64"/>
                    <a:gd name="T47" fmla="*/ 50 h 61"/>
                    <a:gd name="T48" fmla="*/ 222 w 64"/>
                    <a:gd name="T49" fmla="*/ 204 h 61"/>
                    <a:gd name="T50" fmla="*/ 298 w 64"/>
                    <a:gd name="T51" fmla="*/ 50 h 61"/>
                    <a:gd name="T52" fmla="*/ 298 w 64"/>
                    <a:gd name="T53" fmla="*/ 32 h 61"/>
                    <a:gd name="T54" fmla="*/ 317 w 64"/>
                    <a:gd name="T55" fmla="*/ 19 h 61"/>
                    <a:gd name="T56" fmla="*/ 298 w 64"/>
                    <a:gd name="T57" fmla="*/ 9 h 61"/>
                    <a:gd name="T58" fmla="*/ 298 w 64"/>
                    <a:gd name="T59" fmla="*/ 9 h 61"/>
                    <a:gd name="T60" fmla="*/ 286 w 64"/>
                    <a:gd name="T61" fmla="*/ 0 h 61"/>
                    <a:gd name="T62" fmla="*/ 273 w 64"/>
                    <a:gd name="T63" fmla="*/ 0 h 61"/>
                    <a:gd name="T64" fmla="*/ 273 w 64"/>
                    <a:gd name="T65" fmla="*/ 0 h 61"/>
                    <a:gd name="T66" fmla="*/ 273 w 64"/>
                    <a:gd name="T67" fmla="*/ 0 h 61"/>
                    <a:gd name="T68" fmla="*/ 273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1" y="11"/>
                      </a:lnTo>
                      <a:lnTo>
                        <a:pt x="37" y="45"/>
                      </a:lnTo>
                      <a:lnTo>
                        <a:pt x="50" y="11"/>
                      </a:lnTo>
                      <a:lnTo>
                        <a:pt x="50" y="7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8" name="Freeform 37"/>
                <p:cNvSpPr>
                  <a:spLocks noEditPoints="1"/>
                </p:cNvSpPr>
                <p:nvPr/>
              </p:nvSpPr>
              <p:spPr bwMode="auto">
                <a:xfrm>
                  <a:off x="2918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53 w 34"/>
                    <a:gd name="T3" fmla="*/ 107 h 43"/>
                    <a:gd name="T4" fmla="*/ 73 w 34"/>
                    <a:gd name="T5" fmla="*/ 138 h 43"/>
                    <a:gd name="T6" fmla="*/ 95 w 34"/>
                    <a:gd name="T7" fmla="*/ 157 h 43"/>
                    <a:gd name="T8" fmla="*/ 136 w 34"/>
                    <a:gd name="T9" fmla="*/ 157 h 43"/>
                    <a:gd name="T10" fmla="*/ 148 w 34"/>
                    <a:gd name="T11" fmla="*/ 157 h 43"/>
                    <a:gd name="T12" fmla="*/ 178 w 34"/>
                    <a:gd name="T13" fmla="*/ 148 h 43"/>
                    <a:gd name="T14" fmla="*/ 190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78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73 w 34"/>
                    <a:gd name="T29" fmla="*/ 189 h 43"/>
                    <a:gd name="T30" fmla="*/ 4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42 w 34"/>
                    <a:gd name="T41" fmla="*/ 22 h 43"/>
                    <a:gd name="T42" fmla="*/ 73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83 w 34"/>
                    <a:gd name="T73" fmla="*/ 9 h 43"/>
                    <a:gd name="T74" fmla="*/ 73 w 34"/>
                    <a:gd name="T75" fmla="*/ 22 h 43"/>
                    <a:gd name="T76" fmla="*/ 53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9" name="Freeform 38"/>
                <p:cNvSpPr>
                  <a:spLocks/>
                </p:cNvSpPr>
                <p:nvPr/>
              </p:nvSpPr>
              <p:spPr bwMode="auto">
                <a:xfrm>
                  <a:off x="2978" y="1717"/>
                  <a:ext cx="48" cy="60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41 h 41"/>
                    <a:gd name="T4" fmla="*/ 118 w 30"/>
                    <a:gd name="T5" fmla="*/ 22 h 41"/>
                    <a:gd name="T6" fmla="*/ 131 w 30"/>
                    <a:gd name="T7" fmla="*/ 0 h 41"/>
                    <a:gd name="T8" fmla="*/ 163 w 30"/>
                    <a:gd name="T9" fmla="*/ 0 h 41"/>
                    <a:gd name="T10" fmla="*/ 176 w 30"/>
                    <a:gd name="T11" fmla="*/ 0 h 41"/>
                    <a:gd name="T12" fmla="*/ 197 w 30"/>
                    <a:gd name="T13" fmla="*/ 9 h 41"/>
                    <a:gd name="T14" fmla="*/ 197 w 30"/>
                    <a:gd name="T15" fmla="*/ 9 h 41"/>
                    <a:gd name="T16" fmla="*/ 197 w 30"/>
                    <a:gd name="T17" fmla="*/ 22 h 41"/>
                    <a:gd name="T18" fmla="*/ 197 w 30"/>
                    <a:gd name="T19" fmla="*/ 32 h 41"/>
                    <a:gd name="T20" fmla="*/ 197 w 30"/>
                    <a:gd name="T21" fmla="*/ 41 h 41"/>
                    <a:gd name="T22" fmla="*/ 176 w 30"/>
                    <a:gd name="T23" fmla="*/ 41 h 41"/>
                    <a:gd name="T24" fmla="*/ 176 w 30"/>
                    <a:gd name="T25" fmla="*/ 41 h 41"/>
                    <a:gd name="T26" fmla="*/ 163 w 30"/>
                    <a:gd name="T27" fmla="*/ 41 h 41"/>
                    <a:gd name="T28" fmla="*/ 150 w 30"/>
                    <a:gd name="T29" fmla="*/ 41 h 41"/>
                    <a:gd name="T30" fmla="*/ 131 w 30"/>
                    <a:gd name="T31" fmla="*/ 32 h 41"/>
                    <a:gd name="T32" fmla="*/ 131 w 30"/>
                    <a:gd name="T33" fmla="*/ 32 h 41"/>
                    <a:gd name="T34" fmla="*/ 118 w 30"/>
                    <a:gd name="T35" fmla="*/ 32 h 41"/>
                    <a:gd name="T36" fmla="*/ 118 w 30"/>
                    <a:gd name="T37" fmla="*/ 32 h 41"/>
                    <a:gd name="T38" fmla="*/ 107 w 30"/>
                    <a:gd name="T39" fmla="*/ 41 h 41"/>
                    <a:gd name="T40" fmla="*/ 90 w 30"/>
                    <a:gd name="T41" fmla="*/ 61 h 41"/>
                    <a:gd name="T42" fmla="*/ 90 w 30"/>
                    <a:gd name="T43" fmla="*/ 148 h 41"/>
                    <a:gd name="T44" fmla="*/ 90 w 30"/>
                    <a:gd name="T45" fmla="*/ 157 h 41"/>
                    <a:gd name="T46" fmla="*/ 107 w 30"/>
                    <a:gd name="T47" fmla="*/ 170 h 41"/>
                    <a:gd name="T48" fmla="*/ 107 w 30"/>
                    <a:gd name="T49" fmla="*/ 177 h 41"/>
                    <a:gd name="T50" fmla="*/ 118 w 30"/>
                    <a:gd name="T51" fmla="*/ 177 h 41"/>
                    <a:gd name="T52" fmla="*/ 118 w 30"/>
                    <a:gd name="T53" fmla="*/ 189 h 41"/>
                    <a:gd name="T54" fmla="*/ 131 w 30"/>
                    <a:gd name="T55" fmla="*/ 189 h 41"/>
                    <a:gd name="T56" fmla="*/ 131 w 30"/>
                    <a:gd name="T57" fmla="*/ 189 h 41"/>
                    <a:gd name="T58" fmla="*/ 0 w 30"/>
                    <a:gd name="T59" fmla="*/ 189 h 41"/>
                    <a:gd name="T60" fmla="*/ 0 w 30"/>
                    <a:gd name="T61" fmla="*/ 189 h 41"/>
                    <a:gd name="T62" fmla="*/ 13 w 30"/>
                    <a:gd name="T63" fmla="*/ 189 h 41"/>
                    <a:gd name="T64" fmla="*/ 26 w 30"/>
                    <a:gd name="T65" fmla="*/ 177 h 41"/>
                    <a:gd name="T66" fmla="*/ 26 w 30"/>
                    <a:gd name="T67" fmla="*/ 177 h 41"/>
                    <a:gd name="T68" fmla="*/ 46 w 30"/>
                    <a:gd name="T69" fmla="*/ 170 h 41"/>
                    <a:gd name="T70" fmla="*/ 46 w 30"/>
                    <a:gd name="T71" fmla="*/ 157 h 41"/>
                    <a:gd name="T72" fmla="*/ 46 w 30"/>
                    <a:gd name="T73" fmla="*/ 148 h 41"/>
                    <a:gd name="T74" fmla="*/ 46 w 30"/>
                    <a:gd name="T75" fmla="*/ 73 h 41"/>
                    <a:gd name="T76" fmla="*/ 46 w 30"/>
                    <a:gd name="T77" fmla="*/ 50 h 41"/>
                    <a:gd name="T78" fmla="*/ 46 w 30"/>
                    <a:gd name="T79" fmla="*/ 32 h 41"/>
                    <a:gd name="T80" fmla="*/ 46 w 30"/>
                    <a:gd name="T81" fmla="*/ 32 h 41"/>
                    <a:gd name="T82" fmla="*/ 26 w 30"/>
                    <a:gd name="T83" fmla="*/ 22 h 41"/>
                    <a:gd name="T84" fmla="*/ 26 w 30"/>
                    <a:gd name="T85" fmla="*/ 22 h 41"/>
                    <a:gd name="T86" fmla="*/ 26 w 30"/>
                    <a:gd name="T87" fmla="*/ 22 h 41"/>
                    <a:gd name="T88" fmla="*/ 13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4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9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0" name="Freeform 39"/>
                <p:cNvSpPr>
                  <a:spLocks noEditPoints="1"/>
                </p:cNvSpPr>
                <p:nvPr/>
              </p:nvSpPr>
              <p:spPr bwMode="auto">
                <a:xfrm>
                  <a:off x="3030" y="1683"/>
                  <a:ext cx="63" cy="97"/>
                </a:xfrm>
                <a:custGeom>
                  <a:avLst/>
                  <a:gdLst>
                    <a:gd name="T0" fmla="*/ 61 w 41"/>
                    <a:gd name="T1" fmla="*/ 148 h 66"/>
                    <a:gd name="T2" fmla="*/ 89 w 41"/>
                    <a:gd name="T3" fmla="*/ 129 h 66"/>
                    <a:gd name="T4" fmla="*/ 114 w 41"/>
                    <a:gd name="T5" fmla="*/ 107 h 66"/>
                    <a:gd name="T6" fmla="*/ 137 w 41"/>
                    <a:gd name="T7" fmla="*/ 107 h 66"/>
                    <a:gd name="T8" fmla="*/ 177 w 41"/>
                    <a:gd name="T9" fmla="*/ 107 h 66"/>
                    <a:gd name="T10" fmla="*/ 201 w 41"/>
                    <a:gd name="T11" fmla="*/ 129 h 66"/>
                    <a:gd name="T12" fmla="*/ 217 w 41"/>
                    <a:gd name="T13" fmla="*/ 157 h 66"/>
                    <a:gd name="T14" fmla="*/ 229 w 41"/>
                    <a:gd name="T15" fmla="*/ 207 h 66"/>
                    <a:gd name="T16" fmla="*/ 229 w 41"/>
                    <a:gd name="T17" fmla="*/ 225 h 66"/>
                    <a:gd name="T18" fmla="*/ 217 w 41"/>
                    <a:gd name="T19" fmla="*/ 257 h 66"/>
                    <a:gd name="T20" fmla="*/ 189 w 41"/>
                    <a:gd name="T21" fmla="*/ 279 h 66"/>
                    <a:gd name="T22" fmla="*/ 149 w 41"/>
                    <a:gd name="T23" fmla="*/ 298 h 66"/>
                    <a:gd name="T24" fmla="*/ 114 w 41"/>
                    <a:gd name="T25" fmla="*/ 309 h 66"/>
                    <a:gd name="T26" fmla="*/ 89 w 41"/>
                    <a:gd name="T27" fmla="*/ 298 h 66"/>
                    <a:gd name="T28" fmla="*/ 61 w 41"/>
                    <a:gd name="T29" fmla="*/ 298 h 66"/>
                    <a:gd name="T30" fmla="*/ 52 w 41"/>
                    <a:gd name="T31" fmla="*/ 290 h 66"/>
                    <a:gd name="T32" fmla="*/ 22 w 41"/>
                    <a:gd name="T33" fmla="*/ 290 h 66"/>
                    <a:gd name="T34" fmla="*/ 22 w 41"/>
                    <a:gd name="T35" fmla="*/ 88 h 66"/>
                    <a:gd name="T36" fmla="*/ 22 w 41"/>
                    <a:gd name="T37" fmla="*/ 56 h 66"/>
                    <a:gd name="T38" fmla="*/ 22 w 41"/>
                    <a:gd name="T39" fmla="*/ 41 h 66"/>
                    <a:gd name="T40" fmla="*/ 22 w 41"/>
                    <a:gd name="T41" fmla="*/ 32 h 66"/>
                    <a:gd name="T42" fmla="*/ 22 w 41"/>
                    <a:gd name="T43" fmla="*/ 32 h 66"/>
                    <a:gd name="T44" fmla="*/ 12 w 41"/>
                    <a:gd name="T45" fmla="*/ 32 h 66"/>
                    <a:gd name="T46" fmla="*/ 12 w 41"/>
                    <a:gd name="T47" fmla="*/ 22 h 66"/>
                    <a:gd name="T48" fmla="*/ 12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61 w 41"/>
                    <a:gd name="T55" fmla="*/ 0 h 66"/>
                    <a:gd name="T56" fmla="*/ 61 w 41"/>
                    <a:gd name="T57" fmla="*/ 0 h 66"/>
                    <a:gd name="T58" fmla="*/ 61 w 41"/>
                    <a:gd name="T59" fmla="*/ 148 h 66"/>
                    <a:gd name="T60" fmla="*/ 61 w 41"/>
                    <a:gd name="T61" fmla="*/ 157 h 66"/>
                    <a:gd name="T62" fmla="*/ 61 w 41"/>
                    <a:gd name="T63" fmla="*/ 266 h 66"/>
                    <a:gd name="T64" fmla="*/ 89 w 41"/>
                    <a:gd name="T65" fmla="*/ 279 h 66"/>
                    <a:gd name="T66" fmla="*/ 101 w 41"/>
                    <a:gd name="T67" fmla="*/ 290 h 66"/>
                    <a:gd name="T68" fmla="*/ 114 w 41"/>
                    <a:gd name="T69" fmla="*/ 290 h 66"/>
                    <a:gd name="T70" fmla="*/ 128 w 41"/>
                    <a:gd name="T71" fmla="*/ 290 h 66"/>
                    <a:gd name="T72" fmla="*/ 149 w 41"/>
                    <a:gd name="T73" fmla="*/ 290 h 66"/>
                    <a:gd name="T74" fmla="*/ 163 w 41"/>
                    <a:gd name="T75" fmla="*/ 266 h 66"/>
                    <a:gd name="T76" fmla="*/ 177 w 41"/>
                    <a:gd name="T77" fmla="*/ 248 h 66"/>
                    <a:gd name="T78" fmla="*/ 189 w 41"/>
                    <a:gd name="T79" fmla="*/ 216 h 66"/>
                    <a:gd name="T80" fmla="*/ 177 w 41"/>
                    <a:gd name="T81" fmla="*/ 181 h 66"/>
                    <a:gd name="T82" fmla="*/ 163 w 41"/>
                    <a:gd name="T83" fmla="*/ 157 h 66"/>
                    <a:gd name="T84" fmla="*/ 137 w 41"/>
                    <a:gd name="T85" fmla="*/ 141 h 66"/>
                    <a:gd name="T86" fmla="*/ 128 w 41"/>
                    <a:gd name="T87" fmla="*/ 141 h 66"/>
                    <a:gd name="T88" fmla="*/ 114 w 41"/>
                    <a:gd name="T89" fmla="*/ 141 h 66"/>
                    <a:gd name="T90" fmla="*/ 101 w 41"/>
                    <a:gd name="T91" fmla="*/ 141 h 66"/>
                    <a:gd name="T92" fmla="*/ 89 w 41"/>
                    <a:gd name="T93" fmla="*/ 148 h 66"/>
                    <a:gd name="T94" fmla="*/ 61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1" y="32"/>
                      </a:moveTo>
                      <a:lnTo>
                        <a:pt x="16" y="28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2" y="23"/>
                      </a:lnTo>
                      <a:lnTo>
                        <a:pt x="36" y="28"/>
                      </a:lnTo>
                      <a:lnTo>
                        <a:pt x="39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4" y="60"/>
                      </a:lnTo>
                      <a:lnTo>
                        <a:pt x="27" y="64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1" y="64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4" y="19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32"/>
                      </a:lnTo>
                      <a:close/>
                      <a:moveTo>
                        <a:pt x="11" y="34"/>
                      </a:moveTo>
                      <a:lnTo>
                        <a:pt x="11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3" y="62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4" y="46"/>
                      </a:lnTo>
                      <a:lnTo>
                        <a:pt x="32" y="39"/>
                      </a:lnTo>
                      <a:lnTo>
                        <a:pt x="29" y="34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1" name="Freeform 40"/>
                <p:cNvSpPr>
                  <a:spLocks noEditPoints="1"/>
                </p:cNvSpPr>
                <p:nvPr/>
              </p:nvSpPr>
              <p:spPr bwMode="auto">
                <a:xfrm>
                  <a:off x="3207" y="1691"/>
                  <a:ext cx="93" cy="86"/>
                </a:xfrm>
                <a:custGeom>
                  <a:avLst/>
                  <a:gdLst>
                    <a:gd name="T0" fmla="*/ 0 w 59"/>
                    <a:gd name="T1" fmla="*/ 265 h 59"/>
                    <a:gd name="T2" fmla="*/ 0 w 59"/>
                    <a:gd name="T3" fmla="*/ 265 h 59"/>
                    <a:gd name="T4" fmla="*/ 13 w 59"/>
                    <a:gd name="T5" fmla="*/ 265 h 59"/>
                    <a:gd name="T6" fmla="*/ 22 w 59"/>
                    <a:gd name="T7" fmla="*/ 265 h 59"/>
                    <a:gd name="T8" fmla="*/ 43 w 59"/>
                    <a:gd name="T9" fmla="*/ 257 h 59"/>
                    <a:gd name="T10" fmla="*/ 43 w 59"/>
                    <a:gd name="T11" fmla="*/ 249 h 59"/>
                    <a:gd name="T12" fmla="*/ 43 w 59"/>
                    <a:gd name="T13" fmla="*/ 226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22 w 59"/>
                    <a:gd name="T21" fmla="*/ 0 h 59"/>
                    <a:gd name="T22" fmla="*/ 13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37 w 59"/>
                    <a:gd name="T29" fmla="*/ 0 h 59"/>
                    <a:gd name="T30" fmla="*/ 197 w 59"/>
                    <a:gd name="T31" fmla="*/ 0 h 59"/>
                    <a:gd name="T32" fmla="*/ 236 w 59"/>
                    <a:gd name="T33" fmla="*/ 0 h 59"/>
                    <a:gd name="T34" fmla="*/ 266 w 59"/>
                    <a:gd name="T35" fmla="*/ 9 h 59"/>
                    <a:gd name="T36" fmla="*/ 311 w 59"/>
                    <a:gd name="T37" fmla="*/ 32 h 59"/>
                    <a:gd name="T38" fmla="*/ 333 w 59"/>
                    <a:gd name="T39" fmla="*/ 50 h 59"/>
                    <a:gd name="T40" fmla="*/ 366 w 59"/>
                    <a:gd name="T41" fmla="*/ 89 h 59"/>
                    <a:gd name="T42" fmla="*/ 366 w 59"/>
                    <a:gd name="T43" fmla="*/ 130 h 59"/>
                    <a:gd name="T44" fmla="*/ 366 w 59"/>
                    <a:gd name="T45" fmla="*/ 162 h 59"/>
                    <a:gd name="T46" fmla="*/ 353 w 59"/>
                    <a:gd name="T47" fmla="*/ 195 h 59"/>
                    <a:gd name="T48" fmla="*/ 320 w 59"/>
                    <a:gd name="T49" fmla="*/ 226 h 59"/>
                    <a:gd name="T50" fmla="*/ 279 w 59"/>
                    <a:gd name="T51" fmla="*/ 249 h 59"/>
                    <a:gd name="T52" fmla="*/ 224 w 59"/>
                    <a:gd name="T53" fmla="*/ 265 h 59"/>
                    <a:gd name="T54" fmla="*/ 151 w 59"/>
                    <a:gd name="T55" fmla="*/ 265 h 59"/>
                    <a:gd name="T56" fmla="*/ 0 w 59"/>
                    <a:gd name="T57" fmla="*/ 265 h 59"/>
                    <a:gd name="T58" fmla="*/ 96 w 59"/>
                    <a:gd name="T59" fmla="*/ 249 h 59"/>
                    <a:gd name="T60" fmla="*/ 125 w 59"/>
                    <a:gd name="T61" fmla="*/ 257 h 59"/>
                    <a:gd name="T62" fmla="*/ 151 w 59"/>
                    <a:gd name="T63" fmla="*/ 257 h 59"/>
                    <a:gd name="T64" fmla="*/ 197 w 59"/>
                    <a:gd name="T65" fmla="*/ 257 h 59"/>
                    <a:gd name="T66" fmla="*/ 236 w 59"/>
                    <a:gd name="T67" fmla="*/ 249 h 59"/>
                    <a:gd name="T68" fmla="*/ 266 w 59"/>
                    <a:gd name="T69" fmla="*/ 226 h 59"/>
                    <a:gd name="T70" fmla="*/ 279 w 59"/>
                    <a:gd name="T71" fmla="*/ 195 h 59"/>
                    <a:gd name="T72" fmla="*/ 298 w 59"/>
                    <a:gd name="T73" fmla="*/ 162 h 59"/>
                    <a:gd name="T74" fmla="*/ 311 w 59"/>
                    <a:gd name="T75" fmla="*/ 130 h 59"/>
                    <a:gd name="T76" fmla="*/ 298 w 59"/>
                    <a:gd name="T77" fmla="*/ 89 h 59"/>
                    <a:gd name="T78" fmla="*/ 279 w 59"/>
                    <a:gd name="T79" fmla="*/ 61 h 59"/>
                    <a:gd name="T80" fmla="*/ 266 w 59"/>
                    <a:gd name="T81" fmla="*/ 41 h 59"/>
                    <a:gd name="T82" fmla="*/ 236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5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50" y="7"/>
                      </a:lnTo>
                      <a:lnTo>
                        <a:pt x="54" y="11"/>
                      </a:lnTo>
                      <a:lnTo>
                        <a:pt x="59" y="20"/>
                      </a:lnTo>
                      <a:lnTo>
                        <a:pt x="59" y="29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close/>
                      <a:moveTo>
                        <a:pt x="16" y="55"/>
                      </a:moveTo>
                      <a:lnTo>
                        <a:pt x="20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3" y="50"/>
                      </a:lnTo>
                      <a:lnTo>
                        <a:pt x="45" y="43"/>
                      </a:lnTo>
                      <a:lnTo>
                        <a:pt x="48" y="36"/>
                      </a:lnTo>
                      <a:lnTo>
                        <a:pt x="50" y="29"/>
                      </a:lnTo>
                      <a:lnTo>
                        <a:pt x="48" y="20"/>
                      </a:lnTo>
                      <a:lnTo>
                        <a:pt x="45" y="14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2" name="Freeform 41"/>
                <p:cNvSpPr>
                  <a:spLocks noEditPoints="1"/>
                </p:cNvSpPr>
                <p:nvPr/>
              </p:nvSpPr>
              <p:spPr bwMode="auto">
                <a:xfrm>
                  <a:off x="331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07 h 43"/>
                    <a:gd name="T4" fmla="*/ 68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84 w 34"/>
                    <a:gd name="T13" fmla="*/ 148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84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68 w 34"/>
                    <a:gd name="T29" fmla="*/ 189 h 43"/>
                    <a:gd name="T30" fmla="*/ 25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3 w 34"/>
                    <a:gd name="T39" fmla="*/ 41 h 43"/>
                    <a:gd name="T40" fmla="*/ 25 w 34"/>
                    <a:gd name="T41" fmla="*/ 22 h 43"/>
                    <a:gd name="T42" fmla="*/ 68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84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22 h 43"/>
                    <a:gd name="T66" fmla="*/ 129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83 w 34"/>
                    <a:gd name="T73" fmla="*/ 9 h 43"/>
                    <a:gd name="T74" fmla="*/ 68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3" name="Freeform 42"/>
                <p:cNvSpPr>
                  <a:spLocks/>
                </p:cNvSpPr>
                <p:nvPr/>
              </p:nvSpPr>
              <p:spPr bwMode="auto">
                <a:xfrm>
                  <a:off x="3371" y="1697"/>
                  <a:ext cx="39" cy="83"/>
                </a:xfrm>
                <a:custGeom>
                  <a:avLst/>
                  <a:gdLst>
                    <a:gd name="T0" fmla="*/ 83 w 25"/>
                    <a:gd name="T1" fmla="*/ 0 h 57"/>
                    <a:gd name="T2" fmla="*/ 83 w 25"/>
                    <a:gd name="T3" fmla="*/ 61 h 57"/>
                    <a:gd name="T4" fmla="*/ 136 w 25"/>
                    <a:gd name="T5" fmla="*/ 61 h 57"/>
                    <a:gd name="T6" fmla="*/ 136 w 25"/>
                    <a:gd name="T7" fmla="*/ 87 h 57"/>
                    <a:gd name="T8" fmla="*/ 83 w 25"/>
                    <a:gd name="T9" fmla="*/ 87 h 57"/>
                    <a:gd name="T10" fmla="*/ 83 w 25"/>
                    <a:gd name="T11" fmla="*/ 197 h 57"/>
                    <a:gd name="T12" fmla="*/ 83 w 25"/>
                    <a:gd name="T13" fmla="*/ 217 h 57"/>
                    <a:gd name="T14" fmla="*/ 95 w 25"/>
                    <a:gd name="T15" fmla="*/ 229 h 57"/>
                    <a:gd name="T16" fmla="*/ 95 w 25"/>
                    <a:gd name="T17" fmla="*/ 229 h 57"/>
                    <a:gd name="T18" fmla="*/ 114 w 25"/>
                    <a:gd name="T19" fmla="*/ 229 h 57"/>
                    <a:gd name="T20" fmla="*/ 125 w 25"/>
                    <a:gd name="T21" fmla="*/ 229 h 57"/>
                    <a:gd name="T22" fmla="*/ 125 w 25"/>
                    <a:gd name="T23" fmla="*/ 229 h 57"/>
                    <a:gd name="T24" fmla="*/ 136 w 25"/>
                    <a:gd name="T25" fmla="*/ 217 h 57"/>
                    <a:gd name="T26" fmla="*/ 136 w 25"/>
                    <a:gd name="T27" fmla="*/ 217 h 57"/>
                    <a:gd name="T28" fmla="*/ 148 w 25"/>
                    <a:gd name="T29" fmla="*/ 217 h 57"/>
                    <a:gd name="T30" fmla="*/ 136 w 25"/>
                    <a:gd name="T31" fmla="*/ 237 h 57"/>
                    <a:gd name="T32" fmla="*/ 125 w 25"/>
                    <a:gd name="T33" fmla="*/ 246 h 57"/>
                    <a:gd name="T34" fmla="*/ 114 w 25"/>
                    <a:gd name="T35" fmla="*/ 246 h 57"/>
                    <a:gd name="T36" fmla="*/ 83 w 25"/>
                    <a:gd name="T37" fmla="*/ 256 h 57"/>
                    <a:gd name="T38" fmla="*/ 73 w 25"/>
                    <a:gd name="T39" fmla="*/ 246 h 57"/>
                    <a:gd name="T40" fmla="*/ 73 w 25"/>
                    <a:gd name="T41" fmla="*/ 246 h 57"/>
                    <a:gd name="T42" fmla="*/ 61 w 25"/>
                    <a:gd name="T43" fmla="*/ 237 h 57"/>
                    <a:gd name="T44" fmla="*/ 42 w 25"/>
                    <a:gd name="T45" fmla="*/ 237 h 57"/>
                    <a:gd name="T46" fmla="*/ 42 w 25"/>
                    <a:gd name="T47" fmla="*/ 217 h 57"/>
                    <a:gd name="T48" fmla="*/ 42 w 25"/>
                    <a:gd name="T49" fmla="*/ 208 h 57"/>
                    <a:gd name="T50" fmla="*/ 42 w 25"/>
                    <a:gd name="T51" fmla="*/ 87 h 57"/>
                    <a:gd name="T52" fmla="*/ 0 w 25"/>
                    <a:gd name="T53" fmla="*/ 87 h 57"/>
                    <a:gd name="T54" fmla="*/ 0 w 25"/>
                    <a:gd name="T55" fmla="*/ 70 h 57"/>
                    <a:gd name="T56" fmla="*/ 19 w 25"/>
                    <a:gd name="T57" fmla="*/ 61 h 57"/>
                    <a:gd name="T58" fmla="*/ 30 w 25"/>
                    <a:gd name="T59" fmla="*/ 61 h 57"/>
                    <a:gd name="T60" fmla="*/ 42 w 25"/>
                    <a:gd name="T61" fmla="*/ 47 h 57"/>
                    <a:gd name="T62" fmla="*/ 61 w 25"/>
                    <a:gd name="T63" fmla="*/ 32 h 57"/>
                    <a:gd name="T64" fmla="*/ 73 w 25"/>
                    <a:gd name="T65" fmla="*/ 22 h 57"/>
                    <a:gd name="T66" fmla="*/ 83 w 25"/>
                    <a:gd name="T67" fmla="*/ 0 h 57"/>
                    <a:gd name="T68" fmla="*/ 83 w 25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7"/>
                    <a:gd name="T107" fmla="*/ 25 w 25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7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6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3" y="53"/>
                      </a:lnTo>
                      <a:lnTo>
                        <a:pt x="21" y="55"/>
                      </a:lnTo>
                      <a:lnTo>
                        <a:pt x="19" y="55"/>
                      </a:lnTo>
                      <a:lnTo>
                        <a:pt x="14" y="57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4" name="Freeform 43"/>
                <p:cNvSpPr>
                  <a:spLocks/>
                </p:cNvSpPr>
                <p:nvPr/>
              </p:nvSpPr>
              <p:spPr bwMode="auto">
                <a:xfrm>
                  <a:off x="3504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18 w 66"/>
                    <a:gd name="T5" fmla="*/ 204 h 61"/>
                    <a:gd name="T6" fmla="*/ 318 w 66"/>
                    <a:gd name="T7" fmla="*/ 41 h 61"/>
                    <a:gd name="T8" fmla="*/ 318 w 66"/>
                    <a:gd name="T9" fmla="*/ 19 h 61"/>
                    <a:gd name="T10" fmla="*/ 307 w 66"/>
                    <a:gd name="T11" fmla="*/ 9 h 61"/>
                    <a:gd name="T12" fmla="*/ 307 w 66"/>
                    <a:gd name="T13" fmla="*/ 0 h 61"/>
                    <a:gd name="T14" fmla="*/ 286 w 66"/>
                    <a:gd name="T15" fmla="*/ 0 h 61"/>
                    <a:gd name="T16" fmla="*/ 265 w 66"/>
                    <a:gd name="T17" fmla="*/ 0 h 61"/>
                    <a:gd name="T18" fmla="*/ 265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92 w 66"/>
                    <a:gd name="T25" fmla="*/ 0 h 61"/>
                    <a:gd name="T26" fmla="*/ 360 w 66"/>
                    <a:gd name="T27" fmla="*/ 0 h 61"/>
                    <a:gd name="T28" fmla="*/ 351 w 66"/>
                    <a:gd name="T29" fmla="*/ 9 h 61"/>
                    <a:gd name="T30" fmla="*/ 351 w 66"/>
                    <a:gd name="T31" fmla="*/ 19 h 61"/>
                    <a:gd name="T32" fmla="*/ 351 w 66"/>
                    <a:gd name="T33" fmla="*/ 41 h 61"/>
                    <a:gd name="T34" fmla="*/ 351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108 w 66"/>
                    <a:gd name="T43" fmla="*/ 249 h 61"/>
                    <a:gd name="T44" fmla="*/ 108 w 66"/>
                    <a:gd name="T45" fmla="*/ 258 h 61"/>
                    <a:gd name="T46" fmla="*/ 117 w 66"/>
                    <a:gd name="T47" fmla="*/ 266 h 61"/>
                    <a:gd name="T48" fmla="*/ 130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22 w 66"/>
                    <a:gd name="T55" fmla="*/ 266 h 61"/>
                    <a:gd name="T56" fmla="*/ 22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75 w 66"/>
                    <a:gd name="T65" fmla="*/ 249 h 61"/>
                    <a:gd name="T66" fmla="*/ 75 w 66"/>
                    <a:gd name="T67" fmla="*/ 228 h 61"/>
                    <a:gd name="T68" fmla="*/ 75 w 66"/>
                    <a:gd name="T69" fmla="*/ 32 h 61"/>
                    <a:gd name="T70" fmla="*/ 66 w 66"/>
                    <a:gd name="T71" fmla="*/ 19 h 61"/>
                    <a:gd name="T72" fmla="*/ 53 w 66"/>
                    <a:gd name="T73" fmla="*/ 9 h 61"/>
                    <a:gd name="T74" fmla="*/ 42 w 66"/>
                    <a:gd name="T75" fmla="*/ 9 h 61"/>
                    <a:gd name="T76" fmla="*/ 22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5"/>
                      </a:lnTo>
                      <a:lnTo>
                        <a:pt x="54" y="9"/>
                      </a:lnTo>
                      <a:lnTo>
                        <a:pt x="54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5" name="Freeform 44"/>
                <p:cNvSpPr>
                  <a:spLocks noEditPoints="1"/>
                </p:cNvSpPr>
                <p:nvPr/>
              </p:nvSpPr>
              <p:spPr bwMode="auto">
                <a:xfrm>
                  <a:off x="3614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16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20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20 w 39"/>
                    <a:gd name="T37" fmla="*/ 50 h 43"/>
                    <a:gd name="T38" fmla="*/ 42 w 39"/>
                    <a:gd name="T39" fmla="*/ 22 h 43"/>
                    <a:gd name="T40" fmla="*/ 74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16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74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74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9 w 39"/>
                    <a:gd name="T81" fmla="*/ 32 h 43"/>
                    <a:gd name="T82" fmla="*/ 138 w 39"/>
                    <a:gd name="T83" fmla="*/ 22 h 43"/>
                    <a:gd name="T84" fmla="*/ 116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5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6" name="Freeform 45"/>
                <p:cNvSpPr>
                  <a:spLocks/>
                </p:cNvSpPr>
                <p:nvPr/>
              </p:nvSpPr>
              <p:spPr bwMode="auto">
                <a:xfrm>
                  <a:off x="3683" y="1717"/>
                  <a:ext cx="67" cy="63"/>
                </a:xfrm>
                <a:custGeom>
                  <a:avLst/>
                  <a:gdLst>
                    <a:gd name="T0" fmla="*/ 223 w 43"/>
                    <a:gd name="T1" fmla="*/ 0 h 43"/>
                    <a:gd name="T2" fmla="*/ 223 w 43"/>
                    <a:gd name="T3" fmla="*/ 116 h 43"/>
                    <a:gd name="T4" fmla="*/ 223 w 43"/>
                    <a:gd name="T5" fmla="*/ 148 h 43"/>
                    <a:gd name="T6" fmla="*/ 223 w 43"/>
                    <a:gd name="T7" fmla="*/ 157 h 43"/>
                    <a:gd name="T8" fmla="*/ 223 w 43"/>
                    <a:gd name="T9" fmla="*/ 170 h 43"/>
                    <a:gd name="T10" fmla="*/ 223 w 43"/>
                    <a:gd name="T11" fmla="*/ 170 h 43"/>
                    <a:gd name="T12" fmla="*/ 243 w 43"/>
                    <a:gd name="T13" fmla="*/ 170 h 43"/>
                    <a:gd name="T14" fmla="*/ 243 w 43"/>
                    <a:gd name="T15" fmla="*/ 170 h 43"/>
                    <a:gd name="T16" fmla="*/ 252 w 43"/>
                    <a:gd name="T17" fmla="*/ 170 h 43"/>
                    <a:gd name="T18" fmla="*/ 252 w 43"/>
                    <a:gd name="T19" fmla="*/ 170 h 43"/>
                    <a:gd name="T20" fmla="*/ 252 w 43"/>
                    <a:gd name="T21" fmla="*/ 180 h 43"/>
                    <a:gd name="T22" fmla="*/ 182 w 43"/>
                    <a:gd name="T23" fmla="*/ 198 h 43"/>
                    <a:gd name="T24" fmla="*/ 182 w 43"/>
                    <a:gd name="T25" fmla="*/ 198 h 43"/>
                    <a:gd name="T26" fmla="*/ 182 w 43"/>
                    <a:gd name="T27" fmla="*/ 157 h 43"/>
                    <a:gd name="T28" fmla="*/ 157 w 43"/>
                    <a:gd name="T29" fmla="*/ 180 h 43"/>
                    <a:gd name="T30" fmla="*/ 129 w 43"/>
                    <a:gd name="T31" fmla="*/ 189 h 43"/>
                    <a:gd name="T32" fmla="*/ 117 w 43"/>
                    <a:gd name="T33" fmla="*/ 189 h 43"/>
                    <a:gd name="T34" fmla="*/ 95 w 43"/>
                    <a:gd name="T35" fmla="*/ 198 h 43"/>
                    <a:gd name="T36" fmla="*/ 75 w 43"/>
                    <a:gd name="T37" fmla="*/ 189 h 43"/>
                    <a:gd name="T38" fmla="*/ 64 w 43"/>
                    <a:gd name="T39" fmla="*/ 189 h 43"/>
                    <a:gd name="T40" fmla="*/ 53 w 43"/>
                    <a:gd name="T41" fmla="*/ 180 h 43"/>
                    <a:gd name="T42" fmla="*/ 34 w 43"/>
                    <a:gd name="T43" fmla="*/ 170 h 43"/>
                    <a:gd name="T44" fmla="*/ 34 w 43"/>
                    <a:gd name="T45" fmla="*/ 148 h 43"/>
                    <a:gd name="T46" fmla="*/ 34 w 43"/>
                    <a:gd name="T47" fmla="*/ 126 h 43"/>
                    <a:gd name="T48" fmla="*/ 34 w 43"/>
                    <a:gd name="T49" fmla="*/ 41 h 43"/>
                    <a:gd name="T50" fmla="*/ 34 w 43"/>
                    <a:gd name="T51" fmla="*/ 22 h 43"/>
                    <a:gd name="T52" fmla="*/ 34 w 43"/>
                    <a:gd name="T53" fmla="*/ 22 h 43"/>
                    <a:gd name="T54" fmla="*/ 22 w 43"/>
                    <a:gd name="T55" fmla="*/ 9 h 43"/>
                    <a:gd name="T56" fmla="*/ 2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95 w 43"/>
                    <a:gd name="T71" fmla="*/ 157 h 43"/>
                    <a:gd name="T72" fmla="*/ 108 w 43"/>
                    <a:gd name="T73" fmla="*/ 170 h 43"/>
                    <a:gd name="T74" fmla="*/ 117 w 43"/>
                    <a:gd name="T75" fmla="*/ 170 h 43"/>
                    <a:gd name="T76" fmla="*/ 129 w 43"/>
                    <a:gd name="T77" fmla="*/ 170 h 43"/>
                    <a:gd name="T78" fmla="*/ 148 w 43"/>
                    <a:gd name="T79" fmla="*/ 170 h 43"/>
                    <a:gd name="T80" fmla="*/ 157 w 43"/>
                    <a:gd name="T81" fmla="*/ 157 h 43"/>
                    <a:gd name="T82" fmla="*/ 182 w 43"/>
                    <a:gd name="T83" fmla="*/ 148 h 43"/>
                    <a:gd name="T84" fmla="*/ 182 w 43"/>
                    <a:gd name="T85" fmla="*/ 41 h 43"/>
                    <a:gd name="T86" fmla="*/ 170 w 43"/>
                    <a:gd name="T87" fmla="*/ 22 h 43"/>
                    <a:gd name="T88" fmla="*/ 170 w 43"/>
                    <a:gd name="T89" fmla="*/ 9 h 43"/>
                    <a:gd name="T90" fmla="*/ 157 w 43"/>
                    <a:gd name="T91" fmla="*/ 9 h 43"/>
                    <a:gd name="T92" fmla="*/ 148 w 43"/>
                    <a:gd name="T93" fmla="*/ 9 h 43"/>
                    <a:gd name="T94" fmla="*/ 148 w 43"/>
                    <a:gd name="T95" fmla="*/ 0 h 43"/>
                    <a:gd name="T96" fmla="*/ 223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8" y="0"/>
                      </a:moveTo>
                      <a:lnTo>
                        <a:pt x="38" y="25"/>
                      </a:lnTo>
                      <a:lnTo>
                        <a:pt x="38" y="32"/>
                      </a:lnTo>
                      <a:lnTo>
                        <a:pt x="38" y="34"/>
                      </a:lnTo>
                      <a:lnTo>
                        <a:pt x="38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1" y="43"/>
                      </a:lnTo>
                      <a:lnTo>
                        <a:pt x="31" y="34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20" y="41"/>
                      </a:lnTo>
                      <a:lnTo>
                        <a:pt x="16" y="43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27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27"/>
                      </a:lnTo>
                      <a:lnTo>
                        <a:pt x="13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1" y="9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7" name="Freeform 46"/>
                <p:cNvSpPr>
                  <a:spLocks/>
                </p:cNvSpPr>
                <p:nvPr/>
              </p:nvSpPr>
              <p:spPr bwMode="auto">
                <a:xfrm>
                  <a:off x="3754" y="1717"/>
                  <a:ext cx="67" cy="60"/>
                </a:xfrm>
                <a:custGeom>
                  <a:avLst/>
                  <a:gdLst>
                    <a:gd name="T0" fmla="*/ 83 w 43"/>
                    <a:gd name="T1" fmla="*/ 41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8 w 43"/>
                    <a:gd name="T13" fmla="*/ 22 h 41"/>
                    <a:gd name="T14" fmla="*/ 231 w 43"/>
                    <a:gd name="T15" fmla="*/ 32 h 41"/>
                    <a:gd name="T16" fmla="*/ 231 w 43"/>
                    <a:gd name="T17" fmla="*/ 41 h 41"/>
                    <a:gd name="T18" fmla="*/ 231 w 43"/>
                    <a:gd name="T19" fmla="*/ 73 h 41"/>
                    <a:gd name="T20" fmla="*/ 231 w 43"/>
                    <a:gd name="T21" fmla="*/ 148 h 41"/>
                    <a:gd name="T22" fmla="*/ 231 w 43"/>
                    <a:gd name="T23" fmla="*/ 170 h 41"/>
                    <a:gd name="T24" fmla="*/ 231 w 43"/>
                    <a:gd name="T25" fmla="*/ 177 h 41"/>
                    <a:gd name="T26" fmla="*/ 231 w 43"/>
                    <a:gd name="T27" fmla="*/ 177 h 41"/>
                    <a:gd name="T28" fmla="*/ 243 w 43"/>
                    <a:gd name="T29" fmla="*/ 177 h 41"/>
                    <a:gd name="T30" fmla="*/ 243 w 43"/>
                    <a:gd name="T31" fmla="*/ 189 h 41"/>
                    <a:gd name="T32" fmla="*/ 252 w 43"/>
                    <a:gd name="T33" fmla="*/ 189 h 41"/>
                    <a:gd name="T34" fmla="*/ 252 w 43"/>
                    <a:gd name="T35" fmla="*/ 189 h 41"/>
                    <a:gd name="T36" fmla="*/ 148 w 43"/>
                    <a:gd name="T37" fmla="*/ 189 h 41"/>
                    <a:gd name="T38" fmla="*/ 148 w 43"/>
                    <a:gd name="T39" fmla="*/ 189 h 41"/>
                    <a:gd name="T40" fmla="*/ 148 w 43"/>
                    <a:gd name="T41" fmla="*/ 189 h 41"/>
                    <a:gd name="T42" fmla="*/ 157 w 43"/>
                    <a:gd name="T43" fmla="*/ 189 h 41"/>
                    <a:gd name="T44" fmla="*/ 178 w 43"/>
                    <a:gd name="T45" fmla="*/ 177 h 41"/>
                    <a:gd name="T46" fmla="*/ 178 w 43"/>
                    <a:gd name="T47" fmla="*/ 177 h 41"/>
                    <a:gd name="T48" fmla="*/ 190 w 43"/>
                    <a:gd name="T49" fmla="*/ 170 h 41"/>
                    <a:gd name="T50" fmla="*/ 190 w 43"/>
                    <a:gd name="T51" fmla="*/ 157 h 41"/>
                    <a:gd name="T52" fmla="*/ 190 w 43"/>
                    <a:gd name="T53" fmla="*/ 148 h 41"/>
                    <a:gd name="T54" fmla="*/ 190 w 43"/>
                    <a:gd name="T55" fmla="*/ 73 h 41"/>
                    <a:gd name="T56" fmla="*/ 178 w 43"/>
                    <a:gd name="T57" fmla="*/ 50 h 41"/>
                    <a:gd name="T58" fmla="*/ 178 w 43"/>
                    <a:gd name="T59" fmla="*/ 32 h 41"/>
                    <a:gd name="T60" fmla="*/ 157 w 43"/>
                    <a:gd name="T61" fmla="*/ 32 h 41"/>
                    <a:gd name="T62" fmla="*/ 148 w 43"/>
                    <a:gd name="T63" fmla="*/ 22 h 41"/>
                    <a:gd name="T64" fmla="*/ 108 w 43"/>
                    <a:gd name="T65" fmla="*/ 32 h 41"/>
                    <a:gd name="T66" fmla="*/ 83 w 43"/>
                    <a:gd name="T67" fmla="*/ 50 h 41"/>
                    <a:gd name="T68" fmla="*/ 83 w 43"/>
                    <a:gd name="T69" fmla="*/ 148 h 41"/>
                    <a:gd name="T70" fmla="*/ 83 w 43"/>
                    <a:gd name="T71" fmla="*/ 170 h 41"/>
                    <a:gd name="T72" fmla="*/ 83 w 43"/>
                    <a:gd name="T73" fmla="*/ 177 h 41"/>
                    <a:gd name="T74" fmla="*/ 95 w 43"/>
                    <a:gd name="T75" fmla="*/ 177 h 41"/>
                    <a:gd name="T76" fmla="*/ 95 w 43"/>
                    <a:gd name="T77" fmla="*/ 177 h 41"/>
                    <a:gd name="T78" fmla="*/ 108 w 43"/>
                    <a:gd name="T79" fmla="*/ 189 h 41"/>
                    <a:gd name="T80" fmla="*/ 123 w 43"/>
                    <a:gd name="T81" fmla="*/ 189 h 41"/>
                    <a:gd name="T82" fmla="*/ 123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30 w 43"/>
                    <a:gd name="T91" fmla="*/ 189 h 41"/>
                    <a:gd name="T92" fmla="*/ 30 w 43"/>
                    <a:gd name="T93" fmla="*/ 177 h 41"/>
                    <a:gd name="T94" fmla="*/ 41 w 43"/>
                    <a:gd name="T95" fmla="*/ 170 h 41"/>
                    <a:gd name="T96" fmla="*/ 41 w 43"/>
                    <a:gd name="T97" fmla="*/ 148 h 41"/>
                    <a:gd name="T98" fmla="*/ 41 w 43"/>
                    <a:gd name="T99" fmla="*/ 73 h 41"/>
                    <a:gd name="T100" fmla="*/ 41 w 43"/>
                    <a:gd name="T101" fmla="*/ 50 h 41"/>
                    <a:gd name="T102" fmla="*/ 41 w 43"/>
                    <a:gd name="T103" fmla="*/ 32 h 41"/>
                    <a:gd name="T104" fmla="*/ 41 w 43"/>
                    <a:gd name="T105" fmla="*/ 32 h 41"/>
                    <a:gd name="T106" fmla="*/ 30 w 43"/>
                    <a:gd name="T107" fmla="*/ 22 h 41"/>
                    <a:gd name="T108" fmla="*/ 30 w 43"/>
                    <a:gd name="T109" fmla="*/ 22 h 41"/>
                    <a:gd name="T110" fmla="*/ 30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73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7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8" name="Freeform 47"/>
                <p:cNvSpPr>
                  <a:spLocks/>
                </p:cNvSpPr>
                <p:nvPr/>
              </p:nvSpPr>
              <p:spPr bwMode="auto">
                <a:xfrm>
                  <a:off x="4200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61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12 w 64"/>
                    <a:gd name="T13" fmla="*/ 277 h 61"/>
                    <a:gd name="T14" fmla="*/ 203 w 64"/>
                    <a:gd name="T15" fmla="*/ 277 h 61"/>
                    <a:gd name="T16" fmla="*/ 66 w 64"/>
                    <a:gd name="T17" fmla="*/ 41 h 61"/>
                    <a:gd name="T18" fmla="*/ 53 w 64"/>
                    <a:gd name="T19" fmla="*/ 19 h 61"/>
                    <a:gd name="T20" fmla="*/ 42 w 64"/>
                    <a:gd name="T21" fmla="*/ 19 h 61"/>
                    <a:gd name="T22" fmla="*/ 42 w 64"/>
                    <a:gd name="T23" fmla="*/ 9 h 61"/>
                    <a:gd name="T24" fmla="*/ 22 w 64"/>
                    <a:gd name="T25" fmla="*/ 0 h 61"/>
                    <a:gd name="T26" fmla="*/ 13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36 w 64"/>
                    <a:gd name="T37" fmla="*/ 0 h 61"/>
                    <a:gd name="T38" fmla="*/ 117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17 w 64"/>
                    <a:gd name="T45" fmla="*/ 32 h 61"/>
                    <a:gd name="T46" fmla="*/ 117 w 64"/>
                    <a:gd name="T47" fmla="*/ 50 h 61"/>
                    <a:gd name="T48" fmla="*/ 212 w 64"/>
                    <a:gd name="T49" fmla="*/ 204 h 61"/>
                    <a:gd name="T50" fmla="*/ 298 w 64"/>
                    <a:gd name="T51" fmla="*/ 50 h 61"/>
                    <a:gd name="T52" fmla="*/ 309 w 64"/>
                    <a:gd name="T53" fmla="*/ 32 h 61"/>
                    <a:gd name="T54" fmla="*/ 309 w 64"/>
                    <a:gd name="T55" fmla="*/ 19 h 61"/>
                    <a:gd name="T56" fmla="*/ 309 w 64"/>
                    <a:gd name="T57" fmla="*/ 9 h 61"/>
                    <a:gd name="T58" fmla="*/ 298 w 64"/>
                    <a:gd name="T59" fmla="*/ 9 h 61"/>
                    <a:gd name="T60" fmla="*/ 298 w 64"/>
                    <a:gd name="T61" fmla="*/ 0 h 61"/>
                    <a:gd name="T62" fmla="*/ 286 w 64"/>
                    <a:gd name="T63" fmla="*/ 0 h 61"/>
                    <a:gd name="T64" fmla="*/ 266 w 64"/>
                    <a:gd name="T65" fmla="*/ 0 h 61"/>
                    <a:gd name="T66" fmla="*/ 266 w 64"/>
                    <a:gd name="T67" fmla="*/ 0 h 61"/>
                    <a:gd name="T68" fmla="*/ 266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6" y="61"/>
                      </a:lnTo>
                      <a:lnTo>
                        <a:pt x="34" y="61"/>
                      </a:lnTo>
                      <a:lnTo>
                        <a:pt x="11" y="9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0" y="11"/>
                      </a:lnTo>
                      <a:lnTo>
                        <a:pt x="36" y="45"/>
                      </a:lnTo>
                      <a:lnTo>
                        <a:pt x="50" y="11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9" name="Freeform 48"/>
                <p:cNvSpPr>
                  <a:spLocks noEditPoints="1"/>
                </p:cNvSpPr>
                <p:nvPr/>
              </p:nvSpPr>
              <p:spPr bwMode="auto">
                <a:xfrm>
                  <a:off x="4293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42 w 34"/>
                    <a:gd name="T3" fmla="*/ 107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23 w 34"/>
                    <a:gd name="T9" fmla="*/ 157 h 43"/>
                    <a:gd name="T10" fmla="*/ 148 w 34"/>
                    <a:gd name="T11" fmla="*/ 157 h 43"/>
                    <a:gd name="T12" fmla="*/ 157 w 34"/>
                    <a:gd name="T13" fmla="*/ 148 h 43"/>
                    <a:gd name="T14" fmla="*/ 178 w 34"/>
                    <a:gd name="T15" fmla="*/ 138 h 43"/>
                    <a:gd name="T16" fmla="*/ 190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57 w 34"/>
                    <a:gd name="T23" fmla="*/ 180 h 43"/>
                    <a:gd name="T24" fmla="*/ 136 w 34"/>
                    <a:gd name="T25" fmla="*/ 189 h 43"/>
                    <a:gd name="T26" fmla="*/ 95 w 34"/>
                    <a:gd name="T27" fmla="*/ 198 h 43"/>
                    <a:gd name="T28" fmla="*/ 53 w 34"/>
                    <a:gd name="T29" fmla="*/ 189 h 43"/>
                    <a:gd name="T30" fmla="*/ 30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30 w 34"/>
                    <a:gd name="T41" fmla="*/ 2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190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36 w 34"/>
                    <a:gd name="T61" fmla="*/ 41 h 43"/>
                    <a:gd name="T62" fmla="*/ 136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65 w 34"/>
                    <a:gd name="T73" fmla="*/ 9 h 43"/>
                    <a:gd name="T74" fmla="*/ 53 w 34"/>
                    <a:gd name="T75" fmla="*/ 22 h 43"/>
                    <a:gd name="T76" fmla="*/ 42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0" name="Freeform 49"/>
                <p:cNvSpPr>
                  <a:spLocks/>
                </p:cNvSpPr>
                <p:nvPr/>
              </p:nvSpPr>
              <p:spPr bwMode="auto">
                <a:xfrm>
                  <a:off x="4354" y="1717"/>
                  <a:ext cx="45" cy="60"/>
                </a:xfrm>
                <a:custGeom>
                  <a:avLst/>
                  <a:gdLst>
                    <a:gd name="T0" fmla="*/ 74 w 29"/>
                    <a:gd name="T1" fmla="*/ 0 h 41"/>
                    <a:gd name="T2" fmla="*/ 74 w 29"/>
                    <a:gd name="T3" fmla="*/ 41 h 41"/>
                    <a:gd name="T4" fmla="*/ 95 w 29"/>
                    <a:gd name="T5" fmla="*/ 22 h 41"/>
                    <a:gd name="T6" fmla="*/ 115 w 29"/>
                    <a:gd name="T7" fmla="*/ 0 h 41"/>
                    <a:gd name="T8" fmla="*/ 135 w 29"/>
                    <a:gd name="T9" fmla="*/ 0 h 41"/>
                    <a:gd name="T10" fmla="*/ 147 w 29"/>
                    <a:gd name="T11" fmla="*/ 0 h 41"/>
                    <a:gd name="T12" fmla="*/ 157 w 29"/>
                    <a:gd name="T13" fmla="*/ 9 h 41"/>
                    <a:gd name="T14" fmla="*/ 169 w 29"/>
                    <a:gd name="T15" fmla="*/ 9 h 41"/>
                    <a:gd name="T16" fmla="*/ 169 w 29"/>
                    <a:gd name="T17" fmla="*/ 22 h 41"/>
                    <a:gd name="T18" fmla="*/ 169 w 29"/>
                    <a:gd name="T19" fmla="*/ 32 h 41"/>
                    <a:gd name="T20" fmla="*/ 157 w 29"/>
                    <a:gd name="T21" fmla="*/ 41 h 41"/>
                    <a:gd name="T22" fmla="*/ 157 w 29"/>
                    <a:gd name="T23" fmla="*/ 41 h 41"/>
                    <a:gd name="T24" fmla="*/ 147 w 29"/>
                    <a:gd name="T25" fmla="*/ 41 h 41"/>
                    <a:gd name="T26" fmla="*/ 135 w 29"/>
                    <a:gd name="T27" fmla="*/ 41 h 41"/>
                    <a:gd name="T28" fmla="*/ 135 w 29"/>
                    <a:gd name="T29" fmla="*/ 41 h 41"/>
                    <a:gd name="T30" fmla="*/ 115 w 29"/>
                    <a:gd name="T31" fmla="*/ 32 h 41"/>
                    <a:gd name="T32" fmla="*/ 104 w 29"/>
                    <a:gd name="T33" fmla="*/ 32 h 41"/>
                    <a:gd name="T34" fmla="*/ 104 w 29"/>
                    <a:gd name="T35" fmla="*/ 32 h 41"/>
                    <a:gd name="T36" fmla="*/ 104 w 29"/>
                    <a:gd name="T37" fmla="*/ 32 h 41"/>
                    <a:gd name="T38" fmla="*/ 95 w 29"/>
                    <a:gd name="T39" fmla="*/ 41 h 41"/>
                    <a:gd name="T40" fmla="*/ 74 w 29"/>
                    <a:gd name="T41" fmla="*/ 61 h 41"/>
                    <a:gd name="T42" fmla="*/ 74 w 29"/>
                    <a:gd name="T43" fmla="*/ 148 h 41"/>
                    <a:gd name="T44" fmla="*/ 74 w 29"/>
                    <a:gd name="T45" fmla="*/ 157 h 41"/>
                    <a:gd name="T46" fmla="*/ 74 w 29"/>
                    <a:gd name="T47" fmla="*/ 170 h 41"/>
                    <a:gd name="T48" fmla="*/ 74 w 29"/>
                    <a:gd name="T49" fmla="*/ 177 h 41"/>
                    <a:gd name="T50" fmla="*/ 95 w 29"/>
                    <a:gd name="T51" fmla="*/ 177 h 41"/>
                    <a:gd name="T52" fmla="*/ 104 w 29"/>
                    <a:gd name="T53" fmla="*/ 189 h 41"/>
                    <a:gd name="T54" fmla="*/ 115 w 29"/>
                    <a:gd name="T55" fmla="*/ 189 h 41"/>
                    <a:gd name="T56" fmla="*/ 115 w 29"/>
                    <a:gd name="T57" fmla="*/ 189 h 41"/>
                    <a:gd name="T58" fmla="*/ 0 w 29"/>
                    <a:gd name="T59" fmla="*/ 189 h 41"/>
                    <a:gd name="T60" fmla="*/ 0 w 29"/>
                    <a:gd name="T61" fmla="*/ 189 h 41"/>
                    <a:gd name="T62" fmla="*/ 12 w 29"/>
                    <a:gd name="T63" fmla="*/ 189 h 41"/>
                    <a:gd name="T64" fmla="*/ 22 w 29"/>
                    <a:gd name="T65" fmla="*/ 177 h 41"/>
                    <a:gd name="T66" fmla="*/ 22 w 29"/>
                    <a:gd name="T67" fmla="*/ 177 h 41"/>
                    <a:gd name="T68" fmla="*/ 22 w 29"/>
                    <a:gd name="T69" fmla="*/ 170 h 41"/>
                    <a:gd name="T70" fmla="*/ 22 w 29"/>
                    <a:gd name="T71" fmla="*/ 157 h 41"/>
                    <a:gd name="T72" fmla="*/ 22 w 29"/>
                    <a:gd name="T73" fmla="*/ 148 h 41"/>
                    <a:gd name="T74" fmla="*/ 22 w 29"/>
                    <a:gd name="T75" fmla="*/ 73 h 41"/>
                    <a:gd name="T76" fmla="*/ 22 w 29"/>
                    <a:gd name="T77" fmla="*/ 50 h 41"/>
                    <a:gd name="T78" fmla="*/ 22 w 29"/>
                    <a:gd name="T79" fmla="*/ 32 h 41"/>
                    <a:gd name="T80" fmla="*/ 22 w 29"/>
                    <a:gd name="T81" fmla="*/ 32 h 41"/>
                    <a:gd name="T82" fmla="*/ 22 w 29"/>
                    <a:gd name="T83" fmla="*/ 22 h 41"/>
                    <a:gd name="T84" fmla="*/ 12 w 29"/>
                    <a:gd name="T85" fmla="*/ 22 h 41"/>
                    <a:gd name="T86" fmla="*/ 12 w 29"/>
                    <a:gd name="T87" fmla="*/ 22 h 41"/>
                    <a:gd name="T88" fmla="*/ 12 w 29"/>
                    <a:gd name="T89" fmla="*/ 22 h 41"/>
                    <a:gd name="T90" fmla="*/ 0 w 29"/>
                    <a:gd name="T91" fmla="*/ 22 h 41"/>
                    <a:gd name="T92" fmla="*/ 0 w 29"/>
                    <a:gd name="T93" fmla="*/ 22 h 41"/>
                    <a:gd name="T94" fmla="*/ 62 w 29"/>
                    <a:gd name="T95" fmla="*/ 0 h 41"/>
                    <a:gd name="T96" fmla="*/ 74 w 29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1"/>
                    <a:gd name="T149" fmla="*/ 29 w 29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1">
                      <a:moveTo>
                        <a:pt x="13" y="0"/>
                      </a:moveTo>
                      <a:lnTo>
                        <a:pt x="13" y="9"/>
                      </a:lnTo>
                      <a:lnTo>
                        <a:pt x="16" y="5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3" y="14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1" name="Freeform 50"/>
                <p:cNvSpPr>
                  <a:spLocks noEditPoints="1"/>
                </p:cNvSpPr>
                <p:nvPr/>
              </p:nvSpPr>
              <p:spPr bwMode="auto">
                <a:xfrm>
                  <a:off x="4399" y="1683"/>
                  <a:ext cx="65" cy="97"/>
                </a:xfrm>
                <a:custGeom>
                  <a:avLst/>
                  <a:gdLst>
                    <a:gd name="T0" fmla="*/ 87 w 41"/>
                    <a:gd name="T1" fmla="*/ 148 h 66"/>
                    <a:gd name="T2" fmla="*/ 120 w 41"/>
                    <a:gd name="T3" fmla="*/ 129 h 66"/>
                    <a:gd name="T4" fmla="*/ 143 w 41"/>
                    <a:gd name="T5" fmla="*/ 107 h 66"/>
                    <a:gd name="T6" fmla="*/ 176 w 41"/>
                    <a:gd name="T7" fmla="*/ 107 h 66"/>
                    <a:gd name="T8" fmla="*/ 203 w 41"/>
                    <a:gd name="T9" fmla="*/ 107 h 66"/>
                    <a:gd name="T10" fmla="*/ 236 w 41"/>
                    <a:gd name="T11" fmla="*/ 129 h 66"/>
                    <a:gd name="T12" fmla="*/ 258 w 41"/>
                    <a:gd name="T13" fmla="*/ 157 h 66"/>
                    <a:gd name="T14" fmla="*/ 258 w 41"/>
                    <a:gd name="T15" fmla="*/ 207 h 66"/>
                    <a:gd name="T16" fmla="*/ 258 w 41"/>
                    <a:gd name="T17" fmla="*/ 225 h 66"/>
                    <a:gd name="T18" fmla="*/ 246 w 41"/>
                    <a:gd name="T19" fmla="*/ 257 h 66"/>
                    <a:gd name="T20" fmla="*/ 219 w 41"/>
                    <a:gd name="T21" fmla="*/ 279 h 66"/>
                    <a:gd name="T22" fmla="*/ 176 w 41"/>
                    <a:gd name="T23" fmla="*/ 298 h 66"/>
                    <a:gd name="T24" fmla="*/ 130 w 41"/>
                    <a:gd name="T25" fmla="*/ 309 h 66"/>
                    <a:gd name="T26" fmla="*/ 120 w 41"/>
                    <a:gd name="T27" fmla="*/ 298 h 66"/>
                    <a:gd name="T28" fmla="*/ 87 w 41"/>
                    <a:gd name="T29" fmla="*/ 298 h 66"/>
                    <a:gd name="T30" fmla="*/ 63 w 41"/>
                    <a:gd name="T31" fmla="*/ 290 h 66"/>
                    <a:gd name="T32" fmla="*/ 43 w 41"/>
                    <a:gd name="T33" fmla="*/ 290 h 66"/>
                    <a:gd name="T34" fmla="*/ 43 w 41"/>
                    <a:gd name="T35" fmla="*/ 88 h 66"/>
                    <a:gd name="T36" fmla="*/ 43 w 41"/>
                    <a:gd name="T37" fmla="*/ 56 h 66"/>
                    <a:gd name="T38" fmla="*/ 43 w 41"/>
                    <a:gd name="T39" fmla="*/ 41 h 66"/>
                    <a:gd name="T40" fmla="*/ 33 w 41"/>
                    <a:gd name="T41" fmla="*/ 32 h 66"/>
                    <a:gd name="T42" fmla="*/ 33 w 41"/>
                    <a:gd name="T43" fmla="*/ 32 h 66"/>
                    <a:gd name="T44" fmla="*/ 33 w 41"/>
                    <a:gd name="T45" fmla="*/ 32 h 66"/>
                    <a:gd name="T46" fmla="*/ 21 w 41"/>
                    <a:gd name="T47" fmla="*/ 22 h 66"/>
                    <a:gd name="T48" fmla="*/ 21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76 w 41"/>
                    <a:gd name="T55" fmla="*/ 0 h 66"/>
                    <a:gd name="T56" fmla="*/ 87 w 41"/>
                    <a:gd name="T57" fmla="*/ 0 h 66"/>
                    <a:gd name="T58" fmla="*/ 87 w 41"/>
                    <a:gd name="T59" fmla="*/ 148 h 66"/>
                    <a:gd name="T60" fmla="*/ 87 w 41"/>
                    <a:gd name="T61" fmla="*/ 157 h 66"/>
                    <a:gd name="T62" fmla="*/ 87 w 41"/>
                    <a:gd name="T63" fmla="*/ 266 h 66"/>
                    <a:gd name="T64" fmla="*/ 100 w 41"/>
                    <a:gd name="T65" fmla="*/ 279 h 66"/>
                    <a:gd name="T66" fmla="*/ 120 w 41"/>
                    <a:gd name="T67" fmla="*/ 290 h 66"/>
                    <a:gd name="T68" fmla="*/ 130 w 41"/>
                    <a:gd name="T69" fmla="*/ 290 h 66"/>
                    <a:gd name="T70" fmla="*/ 143 w 41"/>
                    <a:gd name="T71" fmla="*/ 290 h 66"/>
                    <a:gd name="T72" fmla="*/ 176 w 41"/>
                    <a:gd name="T73" fmla="*/ 290 h 66"/>
                    <a:gd name="T74" fmla="*/ 203 w 41"/>
                    <a:gd name="T75" fmla="*/ 266 h 66"/>
                    <a:gd name="T76" fmla="*/ 219 w 41"/>
                    <a:gd name="T77" fmla="*/ 248 h 66"/>
                    <a:gd name="T78" fmla="*/ 219 w 41"/>
                    <a:gd name="T79" fmla="*/ 216 h 66"/>
                    <a:gd name="T80" fmla="*/ 219 w 41"/>
                    <a:gd name="T81" fmla="*/ 181 h 66"/>
                    <a:gd name="T82" fmla="*/ 203 w 41"/>
                    <a:gd name="T83" fmla="*/ 157 h 66"/>
                    <a:gd name="T84" fmla="*/ 176 w 41"/>
                    <a:gd name="T85" fmla="*/ 141 h 66"/>
                    <a:gd name="T86" fmla="*/ 143 w 41"/>
                    <a:gd name="T87" fmla="*/ 141 h 66"/>
                    <a:gd name="T88" fmla="*/ 130 w 41"/>
                    <a:gd name="T89" fmla="*/ 141 h 66"/>
                    <a:gd name="T90" fmla="*/ 120 w 41"/>
                    <a:gd name="T91" fmla="*/ 141 h 66"/>
                    <a:gd name="T92" fmla="*/ 100 w 41"/>
                    <a:gd name="T93" fmla="*/ 148 h 66"/>
                    <a:gd name="T94" fmla="*/ 87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4" y="32"/>
                      </a:moveTo>
                      <a:lnTo>
                        <a:pt x="19" y="28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2" y="23"/>
                      </a:lnTo>
                      <a:lnTo>
                        <a:pt x="37" y="28"/>
                      </a:lnTo>
                      <a:lnTo>
                        <a:pt x="41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5" y="60"/>
                      </a:lnTo>
                      <a:lnTo>
                        <a:pt x="28" y="64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4" y="64"/>
                      </a:lnTo>
                      <a:lnTo>
                        <a:pt x="10" y="62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4"/>
                      </a:move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3" y="62"/>
                      </a:lnTo>
                      <a:lnTo>
                        <a:pt x="28" y="62"/>
                      </a:lnTo>
                      <a:lnTo>
                        <a:pt x="32" y="57"/>
                      </a:lnTo>
                      <a:lnTo>
                        <a:pt x="35" y="53"/>
                      </a:lnTo>
                      <a:lnTo>
                        <a:pt x="35" y="46"/>
                      </a:lnTo>
                      <a:lnTo>
                        <a:pt x="35" y="39"/>
                      </a:lnTo>
                      <a:lnTo>
                        <a:pt x="32" y="34"/>
                      </a:lnTo>
                      <a:lnTo>
                        <a:pt x="28" y="30"/>
                      </a:lnTo>
                      <a:lnTo>
                        <a:pt x="23" y="30"/>
                      </a:lnTo>
                      <a:lnTo>
                        <a:pt x="21" y="30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2" name="Freeform 51"/>
                <p:cNvSpPr>
                  <a:spLocks noEditPoints="1"/>
                </p:cNvSpPr>
                <p:nvPr/>
              </p:nvSpPr>
              <p:spPr bwMode="auto">
                <a:xfrm>
                  <a:off x="4578" y="1691"/>
                  <a:ext cx="97" cy="86"/>
                </a:xfrm>
                <a:custGeom>
                  <a:avLst/>
                  <a:gdLst>
                    <a:gd name="T0" fmla="*/ 0 w 62"/>
                    <a:gd name="T1" fmla="*/ 265 h 59"/>
                    <a:gd name="T2" fmla="*/ 0 w 62"/>
                    <a:gd name="T3" fmla="*/ 265 h 59"/>
                    <a:gd name="T4" fmla="*/ 20 w 62"/>
                    <a:gd name="T5" fmla="*/ 265 h 59"/>
                    <a:gd name="T6" fmla="*/ 31 w 62"/>
                    <a:gd name="T7" fmla="*/ 265 h 59"/>
                    <a:gd name="T8" fmla="*/ 42 w 62"/>
                    <a:gd name="T9" fmla="*/ 257 h 59"/>
                    <a:gd name="T10" fmla="*/ 53 w 62"/>
                    <a:gd name="T11" fmla="*/ 249 h 59"/>
                    <a:gd name="T12" fmla="*/ 53 w 62"/>
                    <a:gd name="T13" fmla="*/ 226 h 59"/>
                    <a:gd name="T14" fmla="*/ 53 w 62"/>
                    <a:gd name="T15" fmla="*/ 41 h 59"/>
                    <a:gd name="T16" fmla="*/ 53 w 62"/>
                    <a:gd name="T17" fmla="*/ 19 h 59"/>
                    <a:gd name="T18" fmla="*/ 42 w 62"/>
                    <a:gd name="T19" fmla="*/ 9 h 59"/>
                    <a:gd name="T20" fmla="*/ 31 w 62"/>
                    <a:gd name="T21" fmla="*/ 0 h 59"/>
                    <a:gd name="T22" fmla="*/ 2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49 w 62"/>
                    <a:gd name="T29" fmla="*/ 0 h 59"/>
                    <a:gd name="T30" fmla="*/ 191 w 62"/>
                    <a:gd name="T31" fmla="*/ 0 h 59"/>
                    <a:gd name="T32" fmla="*/ 233 w 62"/>
                    <a:gd name="T33" fmla="*/ 0 h 59"/>
                    <a:gd name="T34" fmla="*/ 277 w 62"/>
                    <a:gd name="T35" fmla="*/ 9 h 59"/>
                    <a:gd name="T36" fmla="*/ 318 w 62"/>
                    <a:gd name="T37" fmla="*/ 32 h 59"/>
                    <a:gd name="T38" fmla="*/ 340 w 62"/>
                    <a:gd name="T39" fmla="*/ 50 h 59"/>
                    <a:gd name="T40" fmla="*/ 360 w 62"/>
                    <a:gd name="T41" fmla="*/ 89 h 59"/>
                    <a:gd name="T42" fmla="*/ 372 w 62"/>
                    <a:gd name="T43" fmla="*/ 130 h 59"/>
                    <a:gd name="T44" fmla="*/ 360 w 62"/>
                    <a:gd name="T45" fmla="*/ 162 h 59"/>
                    <a:gd name="T46" fmla="*/ 340 w 62"/>
                    <a:gd name="T47" fmla="*/ 195 h 59"/>
                    <a:gd name="T48" fmla="*/ 318 w 62"/>
                    <a:gd name="T49" fmla="*/ 226 h 59"/>
                    <a:gd name="T50" fmla="*/ 277 w 62"/>
                    <a:gd name="T51" fmla="*/ 249 h 59"/>
                    <a:gd name="T52" fmla="*/ 233 w 62"/>
                    <a:gd name="T53" fmla="*/ 265 h 59"/>
                    <a:gd name="T54" fmla="*/ 169 w 62"/>
                    <a:gd name="T55" fmla="*/ 265 h 59"/>
                    <a:gd name="T56" fmla="*/ 0 w 62"/>
                    <a:gd name="T57" fmla="*/ 265 h 59"/>
                    <a:gd name="T58" fmla="*/ 116 w 62"/>
                    <a:gd name="T59" fmla="*/ 249 h 59"/>
                    <a:gd name="T60" fmla="*/ 138 w 62"/>
                    <a:gd name="T61" fmla="*/ 257 h 59"/>
                    <a:gd name="T62" fmla="*/ 169 w 62"/>
                    <a:gd name="T63" fmla="*/ 257 h 59"/>
                    <a:gd name="T64" fmla="*/ 203 w 62"/>
                    <a:gd name="T65" fmla="*/ 257 h 59"/>
                    <a:gd name="T66" fmla="*/ 233 w 62"/>
                    <a:gd name="T67" fmla="*/ 249 h 59"/>
                    <a:gd name="T68" fmla="*/ 264 w 62"/>
                    <a:gd name="T69" fmla="*/ 226 h 59"/>
                    <a:gd name="T70" fmla="*/ 286 w 62"/>
                    <a:gd name="T71" fmla="*/ 195 h 59"/>
                    <a:gd name="T72" fmla="*/ 299 w 62"/>
                    <a:gd name="T73" fmla="*/ 162 h 59"/>
                    <a:gd name="T74" fmla="*/ 299 w 62"/>
                    <a:gd name="T75" fmla="*/ 130 h 59"/>
                    <a:gd name="T76" fmla="*/ 299 w 62"/>
                    <a:gd name="T77" fmla="*/ 89 h 59"/>
                    <a:gd name="T78" fmla="*/ 286 w 62"/>
                    <a:gd name="T79" fmla="*/ 61 h 59"/>
                    <a:gd name="T80" fmla="*/ 264 w 62"/>
                    <a:gd name="T81" fmla="*/ 41 h 59"/>
                    <a:gd name="T82" fmla="*/ 233 w 62"/>
                    <a:gd name="T83" fmla="*/ 19 h 59"/>
                    <a:gd name="T84" fmla="*/ 191 w 62"/>
                    <a:gd name="T85" fmla="*/ 9 h 59"/>
                    <a:gd name="T86" fmla="*/ 169 w 62"/>
                    <a:gd name="T87" fmla="*/ 9 h 59"/>
                    <a:gd name="T88" fmla="*/ 138 w 62"/>
                    <a:gd name="T89" fmla="*/ 9 h 59"/>
                    <a:gd name="T90" fmla="*/ 116 w 62"/>
                    <a:gd name="T91" fmla="*/ 9 h 59"/>
                    <a:gd name="T92" fmla="*/ 116 w 62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3" y="7"/>
                      </a:lnTo>
                      <a:lnTo>
                        <a:pt x="57" y="11"/>
                      </a:lnTo>
                      <a:lnTo>
                        <a:pt x="60" y="20"/>
                      </a:lnTo>
                      <a:lnTo>
                        <a:pt x="62" y="29"/>
                      </a:lnTo>
                      <a:lnTo>
                        <a:pt x="60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9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9" y="55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3" name="Freeform 52"/>
                <p:cNvSpPr>
                  <a:spLocks noEditPoints="1"/>
                </p:cNvSpPr>
                <p:nvPr/>
              </p:nvSpPr>
              <p:spPr bwMode="auto">
                <a:xfrm>
                  <a:off x="4687" y="1717"/>
                  <a:ext cx="52" cy="63"/>
                </a:xfrm>
                <a:custGeom>
                  <a:avLst/>
                  <a:gdLst>
                    <a:gd name="T0" fmla="*/ 32 w 34"/>
                    <a:gd name="T1" fmla="*/ 73 h 43"/>
                    <a:gd name="T2" fmla="*/ 32 w 34"/>
                    <a:gd name="T3" fmla="*/ 107 h 43"/>
                    <a:gd name="T4" fmla="*/ 49 w 34"/>
                    <a:gd name="T5" fmla="*/ 138 h 43"/>
                    <a:gd name="T6" fmla="*/ 87 w 34"/>
                    <a:gd name="T7" fmla="*/ 157 h 43"/>
                    <a:gd name="T8" fmla="*/ 110 w 34"/>
                    <a:gd name="T9" fmla="*/ 157 h 43"/>
                    <a:gd name="T10" fmla="*/ 136 w 34"/>
                    <a:gd name="T11" fmla="*/ 157 h 43"/>
                    <a:gd name="T12" fmla="*/ 147 w 34"/>
                    <a:gd name="T13" fmla="*/ 148 h 43"/>
                    <a:gd name="T14" fmla="*/ 156 w 34"/>
                    <a:gd name="T15" fmla="*/ 138 h 43"/>
                    <a:gd name="T16" fmla="*/ 176 w 34"/>
                    <a:gd name="T17" fmla="*/ 116 h 43"/>
                    <a:gd name="T18" fmla="*/ 187 w 34"/>
                    <a:gd name="T19" fmla="*/ 116 h 43"/>
                    <a:gd name="T20" fmla="*/ 176 w 34"/>
                    <a:gd name="T21" fmla="*/ 148 h 43"/>
                    <a:gd name="T22" fmla="*/ 147 w 34"/>
                    <a:gd name="T23" fmla="*/ 180 h 43"/>
                    <a:gd name="T24" fmla="*/ 122 w 34"/>
                    <a:gd name="T25" fmla="*/ 189 h 43"/>
                    <a:gd name="T26" fmla="*/ 87 w 34"/>
                    <a:gd name="T27" fmla="*/ 198 h 43"/>
                    <a:gd name="T28" fmla="*/ 49 w 34"/>
                    <a:gd name="T29" fmla="*/ 189 h 43"/>
                    <a:gd name="T30" fmla="*/ 21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1 w 34"/>
                    <a:gd name="T41" fmla="*/ 22 h 43"/>
                    <a:gd name="T42" fmla="*/ 61 w 34"/>
                    <a:gd name="T43" fmla="*/ 9 h 43"/>
                    <a:gd name="T44" fmla="*/ 101 w 34"/>
                    <a:gd name="T45" fmla="*/ 0 h 43"/>
                    <a:gd name="T46" fmla="*/ 136 w 34"/>
                    <a:gd name="T47" fmla="*/ 0 h 43"/>
                    <a:gd name="T48" fmla="*/ 156 w 34"/>
                    <a:gd name="T49" fmla="*/ 22 h 43"/>
                    <a:gd name="T50" fmla="*/ 176 w 34"/>
                    <a:gd name="T51" fmla="*/ 41 h 43"/>
                    <a:gd name="T52" fmla="*/ 187 w 34"/>
                    <a:gd name="T53" fmla="*/ 73 h 43"/>
                    <a:gd name="T54" fmla="*/ 32 w 34"/>
                    <a:gd name="T55" fmla="*/ 73 h 43"/>
                    <a:gd name="T56" fmla="*/ 32 w 34"/>
                    <a:gd name="T57" fmla="*/ 66 h 43"/>
                    <a:gd name="T58" fmla="*/ 122 w 34"/>
                    <a:gd name="T59" fmla="*/ 66 h 43"/>
                    <a:gd name="T60" fmla="*/ 122 w 34"/>
                    <a:gd name="T61" fmla="*/ 41 h 43"/>
                    <a:gd name="T62" fmla="*/ 122 w 34"/>
                    <a:gd name="T63" fmla="*/ 32 h 43"/>
                    <a:gd name="T64" fmla="*/ 110 w 34"/>
                    <a:gd name="T65" fmla="*/ 22 h 43"/>
                    <a:gd name="T66" fmla="*/ 110 w 34"/>
                    <a:gd name="T67" fmla="*/ 22 h 43"/>
                    <a:gd name="T68" fmla="*/ 101 w 34"/>
                    <a:gd name="T69" fmla="*/ 9 h 43"/>
                    <a:gd name="T70" fmla="*/ 87 w 34"/>
                    <a:gd name="T71" fmla="*/ 9 h 43"/>
                    <a:gd name="T72" fmla="*/ 61 w 34"/>
                    <a:gd name="T73" fmla="*/ 9 h 43"/>
                    <a:gd name="T74" fmla="*/ 49 w 34"/>
                    <a:gd name="T75" fmla="*/ 22 h 43"/>
                    <a:gd name="T76" fmla="*/ 32 w 34"/>
                    <a:gd name="T77" fmla="*/ 41 h 43"/>
                    <a:gd name="T78" fmla="*/ 3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3"/>
                      </a:lnTo>
                      <a:lnTo>
                        <a:pt x="9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29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4" name="Freeform 53"/>
                <p:cNvSpPr>
                  <a:spLocks/>
                </p:cNvSpPr>
                <p:nvPr/>
              </p:nvSpPr>
              <p:spPr bwMode="auto">
                <a:xfrm>
                  <a:off x="4743" y="1697"/>
                  <a:ext cx="42" cy="83"/>
                </a:xfrm>
                <a:custGeom>
                  <a:avLst/>
                  <a:gdLst>
                    <a:gd name="T0" fmla="*/ 95 w 27"/>
                    <a:gd name="T1" fmla="*/ 0 h 57"/>
                    <a:gd name="T2" fmla="*/ 95 w 27"/>
                    <a:gd name="T3" fmla="*/ 61 h 57"/>
                    <a:gd name="T4" fmla="*/ 148 w 27"/>
                    <a:gd name="T5" fmla="*/ 61 h 57"/>
                    <a:gd name="T6" fmla="*/ 148 w 27"/>
                    <a:gd name="T7" fmla="*/ 87 h 57"/>
                    <a:gd name="T8" fmla="*/ 95 w 27"/>
                    <a:gd name="T9" fmla="*/ 87 h 57"/>
                    <a:gd name="T10" fmla="*/ 95 w 27"/>
                    <a:gd name="T11" fmla="*/ 197 h 57"/>
                    <a:gd name="T12" fmla="*/ 95 w 27"/>
                    <a:gd name="T13" fmla="*/ 217 h 57"/>
                    <a:gd name="T14" fmla="*/ 95 w 27"/>
                    <a:gd name="T15" fmla="*/ 229 h 57"/>
                    <a:gd name="T16" fmla="*/ 106 w 27"/>
                    <a:gd name="T17" fmla="*/ 229 h 57"/>
                    <a:gd name="T18" fmla="*/ 106 w 27"/>
                    <a:gd name="T19" fmla="*/ 229 h 57"/>
                    <a:gd name="T20" fmla="*/ 123 w 27"/>
                    <a:gd name="T21" fmla="*/ 229 h 57"/>
                    <a:gd name="T22" fmla="*/ 135 w 27"/>
                    <a:gd name="T23" fmla="*/ 229 h 57"/>
                    <a:gd name="T24" fmla="*/ 135 w 27"/>
                    <a:gd name="T25" fmla="*/ 217 h 57"/>
                    <a:gd name="T26" fmla="*/ 148 w 27"/>
                    <a:gd name="T27" fmla="*/ 217 h 57"/>
                    <a:gd name="T28" fmla="*/ 157 w 27"/>
                    <a:gd name="T29" fmla="*/ 217 h 57"/>
                    <a:gd name="T30" fmla="*/ 148 w 27"/>
                    <a:gd name="T31" fmla="*/ 237 h 57"/>
                    <a:gd name="T32" fmla="*/ 135 w 27"/>
                    <a:gd name="T33" fmla="*/ 246 h 57"/>
                    <a:gd name="T34" fmla="*/ 106 w 27"/>
                    <a:gd name="T35" fmla="*/ 246 h 57"/>
                    <a:gd name="T36" fmla="*/ 95 w 27"/>
                    <a:gd name="T37" fmla="*/ 256 h 57"/>
                    <a:gd name="T38" fmla="*/ 82 w 27"/>
                    <a:gd name="T39" fmla="*/ 246 h 57"/>
                    <a:gd name="T40" fmla="*/ 62 w 27"/>
                    <a:gd name="T41" fmla="*/ 246 h 57"/>
                    <a:gd name="T42" fmla="*/ 53 w 27"/>
                    <a:gd name="T43" fmla="*/ 237 h 57"/>
                    <a:gd name="T44" fmla="*/ 53 w 27"/>
                    <a:gd name="T45" fmla="*/ 237 h 57"/>
                    <a:gd name="T46" fmla="*/ 40 w 27"/>
                    <a:gd name="T47" fmla="*/ 217 h 57"/>
                    <a:gd name="T48" fmla="*/ 40 w 27"/>
                    <a:gd name="T49" fmla="*/ 208 h 57"/>
                    <a:gd name="T50" fmla="*/ 40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12 w 27"/>
                    <a:gd name="T57" fmla="*/ 61 h 57"/>
                    <a:gd name="T58" fmla="*/ 40 w 27"/>
                    <a:gd name="T59" fmla="*/ 61 h 57"/>
                    <a:gd name="T60" fmla="*/ 53 w 27"/>
                    <a:gd name="T61" fmla="*/ 47 h 57"/>
                    <a:gd name="T62" fmla="*/ 62 w 27"/>
                    <a:gd name="T63" fmla="*/ 32 h 57"/>
                    <a:gd name="T64" fmla="*/ 62 w 27"/>
                    <a:gd name="T65" fmla="*/ 22 h 57"/>
                    <a:gd name="T66" fmla="*/ 82 w 27"/>
                    <a:gd name="T67" fmla="*/ 0 h 57"/>
                    <a:gd name="T68" fmla="*/ 95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3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5" name="Freeform 54"/>
                <p:cNvSpPr>
                  <a:spLocks/>
                </p:cNvSpPr>
                <p:nvPr/>
              </p:nvSpPr>
              <p:spPr bwMode="auto">
                <a:xfrm>
                  <a:off x="5146" y="1691"/>
                  <a:ext cx="105" cy="89"/>
                </a:xfrm>
                <a:custGeom>
                  <a:avLst/>
                  <a:gdLst>
                    <a:gd name="T0" fmla="*/ 0 w 67"/>
                    <a:gd name="T1" fmla="*/ 0 h 61"/>
                    <a:gd name="T2" fmla="*/ 96 w 67"/>
                    <a:gd name="T3" fmla="*/ 0 h 61"/>
                    <a:gd name="T4" fmla="*/ 320 w 67"/>
                    <a:gd name="T5" fmla="*/ 204 h 61"/>
                    <a:gd name="T6" fmla="*/ 320 w 67"/>
                    <a:gd name="T7" fmla="*/ 41 h 61"/>
                    <a:gd name="T8" fmla="*/ 320 w 67"/>
                    <a:gd name="T9" fmla="*/ 19 h 61"/>
                    <a:gd name="T10" fmla="*/ 320 w 67"/>
                    <a:gd name="T11" fmla="*/ 9 h 61"/>
                    <a:gd name="T12" fmla="*/ 307 w 67"/>
                    <a:gd name="T13" fmla="*/ 0 h 61"/>
                    <a:gd name="T14" fmla="*/ 290 w 67"/>
                    <a:gd name="T15" fmla="*/ 0 h 61"/>
                    <a:gd name="T16" fmla="*/ 277 w 67"/>
                    <a:gd name="T17" fmla="*/ 0 h 61"/>
                    <a:gd name="T18" fmla="*/ 277 w 67"/>
                    <a:gd name="T19" fmla="*/ 0 h 61"/>
                    <a:gd name="T20" fmla="*/ 406 w 67"/>
                    <a:gd name="T21" fmla="*/ 0 h 61"/>
                    <a:gd name="T22" fmla="*/ 406 w 67"/>
                    <a:gd name="T23" fmla="*/ 0 h 61"/>
                    <a:gd name="T24" fmla="*/ 386 w 67"/>
                    <a:gd name="T25" fmla="*/ 0 h 61"/>
                    <a:gd name="T26" fmla="*/ 360 w 67"/>
                    <a:gd name="T27" fmla="*/ 0 h 61"/>
                    <a:gd name="T28" fmla="*/ 342 w 67"/>
                    <a:gd name="T29" fmla="*/ 9 h 61"/>
                    <a:gd name="T30" fmla="*/ 342 w 67"/>
                    <a:gd name="T31" fmla="*/ 19 h 61"/>
                    <a:gd name="T32" fmla="*/ 342 w 67"/>
                    <a:gd name="T33" fmla="*/ 41 h 61"/>
                    <a:gd name="T34" fmla="*/ 342 w 67"/>
                    <a:gd name="T35" fmla="*/ 277 h 61"/>
                    <a:gd name="T36" fmla="*/ 332 w 67"/>
                    <a:gd name="T37" fmla="*/ 277 h 61"/>
                    <a:gd name="T38" fmla="*/ 96 w 67"/>
                    <a:gd name="T39" fmla="*/ 50 h 61"/>
                    <a:gd name="T40" fmla="*/ 96 w 67"/>
                    <a:gd name="T41" fmla="*/ 228 h 61"/>
                    <a:gd name="T42" fmla="*/ 96 w 67"/>
                    <a:gd name="T43" fmla="*/ 249 h 61"/>
                    <a:gd name="T44" fmla="*/ 96 w 67"/>
                    <a:gd name="T45" fmla="*/ 258 h 61"/>
                    <a:gd name="T46" fmla="*/ 116 w 67"/>
                    <a:gd name="T47" fmla="*/ 266 h 61"/>
                    <a:gd name="T48" fmla="*/ 138 w 67"/>
                    <a:gd name="T49" fmla="*/ 266 h 61"/>
                    <a:gd name="T50" fmla="*/ 138 w 67"/>
                    <a:gd name="T51" fmla="*/ 266 h 61"/>
                    <a:gd name="T52" fmla="*/ 138 w 67"/>
                    <a:gd name="T53" fmla="*/ 266 h 61"/>
                    <a:gd name="T54" fmla="*/ 20 w 67"/>
                    <a:gd name="T55" fmla="*/ 266 h 61"/>
                    <a:gd name="T56" fmla="*/ 20 w 67"/>
                    <a:gd name="T57" fmla="*/ 266 h 61"/>
                    <a:gd name="T58" fmla="*/ 31 w 67"/>
                    <a:gd name="T59" fmla="*/ 266 h 61"/>
                    <a:gd name="T60" fmla="*/ 61 w 67"/>
                    <a:gd name="T61" fmla="*/ 266 h 61"/>
                    <a:gd name="T62" fmla="*/ 74 w 67"/>
                    <a:gd name="T63" fmla="*/ 258 h 61"/>
                    <a:gd name="T64" fmla="*/ 74 w 67"/>
                    <a:gd name="T65" fmla="*/ 249 h 61"/>
                    <a:gd name="T66" fmla="*/ 74 w 67"/>
                    <a:gd name="T67" fmla="*/ 228 h 61"/>
                    <a:gd name="T68" fmla="*/ 74 w 67"/>
                    <a:gd name="T69" fmla="*/ 32 h 61"/>
                    <a:gd name="T70" fmla="*/ 61 w 67"/>
                    <a:gd name="T71" fmla="*/ 19 h 61"/>
                    <a:gd name="T72" fmla="*/ 42 w 67"/>
                    <a:gd name="T73" fmla="*/ 9 h 61"/>
                    <a:gd name="T74" fmla="*/ 42 w 67"/>
                    <a:gd name="T75" fmla="*/ 9 h 61"/>
                    <a:gd name="T76" fmla="*/ 31 w 67"/>
                    <a:gd name="T77" fmla="*/ 9 h 61"/>
                    <a:gd name="T78" fmla="*/ 20 w 67"/>
                    <a:gd name="T79" fmla="*/ 0 h 61"/>
                    <a:gd name="T80" fmla="*/ 0 w 67"/>
                    <a:gd name="T81" fmla="*/ 0 h 61"/>
                    <a:gd name="T82" fmla="*/ 0 w 67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"/>
                    <a:gd name="T127" fmla="*/ 0 h 61"/>
                    <a:gd name="T128" fmla="*/ 67 w 67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3" y="45"/>
                      </a:lnTo>
                      <a:lnTo>
                        <a:pt x="53" y="9"/>
                      </a:lnTo>
                      <a:lnTo>
                        <a:pt x="53" y="4"/>
                      </a:lnTo>
                      <a:lnTo>
                        <a:pt x="53" y="2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9" y="59"/>
                      </a:lnTo>
                      <a:lnTo>
                        <a:pt x="23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6" name="Freeform 55"/>
                <p:cNvSpPr>
                  <a:spLocks noEditPoints="1"/>
                </p:cNvSpPr>
                <p:nvPr/>
              </p:nvSpPr>
              <p:spPr bwMode="auto">
                <a:xfrm>
                  <a:off x="5253" y="1717"/>
                  <a:ext cx="65" cy="63"/>
                </a:xfrm>
                <a:custGeom>
                  <a:avLst/>
                  <a:gdLst>
                    <a:gd name="T0" fmla="*/ 128 w 41"/>
                    <a:gd name="T1" fmla="*/ 0 h 43"/>
                    <a:gd name="T2" fmla="*/ 171 w 41"/>
                    <a:gd name="T3" fmla="*/ 0 h 43"/>
                    <a:gd name="T4" fmla="*/ 203 w 41"/>
                    <a:gd name="T5" fmla="*/ 9 h 43"/>
                    <a:gd name="T6" fmla="*/ 216 w 41"/>
                    <a:gd name="T7" fmla="*/ 32 h 43"/>
                    <a:gd name="T8" fmla="*/ 246 w 41"/>
                    <a:gd name="T9" fmla="*/ 66 h 43"/>
                    <a:gd name="T10" fmla="*/ 258 w 41"/>
                    <a:gd name="T11" fmla="*/ 97 h 43"/>
                    <a:gd name="T12" fmla="*/ 246 w 41"/>
                    <a:gd name="T13" fmla="*/ 116 h 43"/>
                    <a:gd name="T14" fmla="*/ 227 w 41"/>
                    <a:gd name="T15" fmla="*/ 148 h 43"/>
                    <a:gd name="T16" fmla="*/ 216 w 41"/>
                    <a:gd name="T17" fmla="*/ 170 h 43"/>
                    <a:gd name="T18" fmla="*/ 184 w 41"/>
                    <a:gd name="T19" fmla="*/ 180 h 43"/>
                    <a:gd name="T20" fmla="*/ 159 w 41"/>
                    <a:gd name="T21" fmla="*/ 189 h 43"/>
                    <a:gd name="T22" fmla="*/ 128 w 41"/>
                    <a:gd name="T23" fmla="*/ 198 h 43"/>
                    <a:gd name="T24" fmla="*/ 82 w 41"/>
                    <a:gd name="T25" fmla="*/ 189 h 43"/>
                    <a:gd name="T26" fmla="*/ 55 w 41"/>
                    <a:gd name="T27" fmla="*/ 180 h 43"/>
                    <a:gd name="T28" fmla="*/ 25 w 41"/>
                    <a:gd name="T29" fmla="*/ 157 h 43"/>
                    <a:gd name="T30" fmla="*/ 13 w 41"/>
                    <a:gd name="T31" fmla="*/ 138 h 43"/>
                    <a:gd name="T32" fmla="*/ 0 w 41"/>
                    <a:gd name="T33" fmla="*/ 97 h 43"/>
                    <a:gd name="T34" fmla="*/ 13 w 41"/>
                    <a:gd name="T35" fmla="*/ 73 h 43"/>
                    <a:gd name="T36" fmla="*/ 25 w 41"/>
                    <a:gd name="T37" fmla="*/ 50 h 43"/>
                    <a:gd name="T38" fmla="*/ 43 w 41"/>
                    <a:gd name="T39" fmla="*/ 22 h 43"/>
                    <a:gd name="T40" fmla="*/ 68 w 41"/>
                    <a:gd name="T41" fmla="*/ 9 h 43"/>
                    <a:gd name="T42" fmla="*/ 100 w 41"/>
                    <a:gd name="T43" fmla="*/ 0 h 43"/>
                    <a:gd name="T44" fmla="*/ 128 w 41"/>
                    <a:gd name="T45" fmla="*/ 0 h 43"/>
                    <a:gd name="T46" fmla="*/ 116 w 41"/>
                    <a:gd name="T47" fmla="*/ 9 h 43"/>
                    <a:gd name="T48" fmla="*/ 100 w 41"/>
                    <a:gd name="T49" fmla="*/ 9 h 43"/>
                    <a:gd name="T50" fmla="*/ 82 w 41"/>
                    <a:gd name="T51" fmla="*/ 22 h 43"/>
                    <a:gd name="T52" fmla="*/ 68 w 41"/>
                    <a:gd name="T53" fmla="*/ 32 h 43"/>
                    <a:gd name="T54" fmla="*/ 55 w 41"/>
                    <a:gd name="T55" fmla="*/ 41 h 43"/>
                    <a:gd name="T56" fmla="*/ 55 w 41"/>
                    <a:gd name="T57" fmla="*/ 66 h 43"/>
                    <a:gd name="T58" fmla="*/ 55 w 41"/>
                    <a:gd name="T59" fmla="*/ 82 h 43"/>
                    <a:gd name="T60" fmla="*/ 55 w 41"/>
                    <a:gd name="T61" fmla="*/ 116 h 43"/>
                    <a:gd name="T62" fmla="*/ 68 w 41"/>
                    <a:gd name="T63" fmla="*/ 157 h 43"/>
                    <a:gd name="T64" fmla="*/ 100 w 41"/>
                    <a:gd name="T65" fmla="*/ 180 h 43"/>
                    <a:gd name="T66" fmla="*/ 143 w 41"/>
                    <a:gd name="T67" fmla="*/ 180 h 43"/>
                    <a:gd name="T68" fmla="*/ 159 w 41"/>
                    <a:gd name="T69" fmla="*/ 180 h 43"/>
                    <a:gd name="T70" fmla="*/ 184 w 41"/>
                    <a:gd name="T71" fmla="*/ 170 h 43"/>
                    <a:gd name="T72" fmla="*/ 203 w 41"/>
                    <a:gd name="T73" fmla="*/ 148 h 43"/>
                    <a:gd name="T74" fmla="*/ 203 w 41"/>
                    <a:gd name="T75" fmla="*/ 107 h 43"/>
                    <a:gd name="T76" fmla="*/ 203 w 41"/>
                    <a:gd name="T77" fmla="*/ 82 h 43"/>
                    <a:gd name="T78" fmla="*/ 184 w 41"/>
                    <a:gd name="T79" fmla="*/ 50 h 43"/>
                    <a:gd name="T80" fmla="*/ 171 w 41"/>
                    <a:gd name="T81" fmla="*/ 32 h 43"/>
                    <a:gd name="T82" fmla="*/ 143 w 41"/>
                    <a:gd name="T83" fmla="*/ 22 h 43"/>
                    <a:gd name="T84" fmla="*/ 116 w 41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43"/>
                    <a:gd name="T131" fmla="*/ 41 w 41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43">
                      <a:moveTo>
                        <a:pt x="20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41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20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7" name="Freeform 56"/>
                <p:cNvSpPr>
                  <a:spLocks/>
                </p:cNvSpPr>
                <p:nvPr/>
              </p:nvSpPr>
              <p:spPr bwMode="auto">
                <a:xfrm>
                  <a:off x="5324" y="1717"/>
                  <a:ext cx="69" cy="63"/>
                </a:xfrm>
                <a:custGeom>
                  <a:avLst/>
                  <a:gdLst>
                    <a:gd name="T0" fmla="*/ 224 w 44"/>
                    <a:gd name="T1" fmla="*/ 0 h 43"/>
                    <a:gd name="T2" fmla="*/ 224 w 44"/>
                    <a:gd name="T3" fmla="*/ 116 h 43"/>
                    <a:gd name="T4" fmla="*/ 224 w 44"/>
                    <a:gd name="T5" fmla="*/ 148 h 43"/>
                    <a:gd name="T6" fmla="*/ 224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37 w 44"/>
                    <a:gd name="T13" fmla="*/ 170 h 43"/>
                    <a:gd name="T14" fmla="*/ 237 w 44"/>
                    <a:gd name="T15" fmla="*/ 170 h 43"/>
                    <a:gd name="T16" fmla="*/ 246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82 w 44"/>
                    <a:gd name="T25" fmla="*/ 198 h 43"/>
                    <a:gd name="T26" fmla="*/ 182 w 44"/>
                    <a:gd name="T27" fmla="*/ 157 h 43"/>
                    <a:gd name="T28" fmla="*/ 151 w 44"/>
                    <a:gd name="T29" fmla="*/ 180 h 43"/>
                    <a:gd name="T30" fmla="*/ 129 w 44"/>
                    <a:gd name="T31" fmla="*/ 189 h 43"/>
                    <a:gd name="T32" fmla="*/ 116 w 44"/>
                    <a:gd name="T33" fmla="*/ 189 h 43"/>
                    <a:gd name="T34" fmla="*/ 96 w 44"/>
                    <a:gd name="T35" fmla="*/ 198 h 43"/>
                    <a:gd name="T36" fmla="*/ 74 w 44"/>
                    <a:gd name="T37" fmla="*/ 189 h 43"/>
                    <a:gd name="T38" fmla="*/ 55 w 44"/>
                    <a:gd name="T39" fmla="*/ 189 h 43"/>
                    <a:gd name="T40" fmla="*/ 42 w 44"/>
                    <a:gd name="T41" fmla="*/ 180 h 43"/>
                    <a:gd name="T42" fmla="*/ 42 w 44"/>
                    <a:gd name="T43" fmla="*/ 170 h 43"/>
                    <a:gd name="T44" fmla="*/ 31 w 44"/>
                    <a:gd name="T45" fmla="*/ 148 h 43"/>
                    <a:gd name="T46" fmla="*/ 31 w 44"/>
                    <a:gd name="T47" fmla="*/ 126 h 43"/>
                    <a:gd name="T48" fmla="*/ 31 w 44"/>
                    <a:gd name="T49" fmla="*/ 41 h 43"/>
                    <a:gd name="T50" fmla="*/ 31 w 44"/>
                    <a:gd name="T51" fmla="*/ 22 h 43"/>
                    <a:gd name="T52" fmla="*/ 31 w 44"/>
                    <a:gd name="T53" fmla="*/ 22 h 43"/>
                    <a:gd name="T54" fmla="*/ 31 w 44"/>
                    <a:gd name="T55" fmla="*/ 9 h 43"/>
                    <a:gd name="T56" fmla="*/ 20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74 w 44"/>
                    <a:gd name="T65" fmla="*/ 0 h 43"/>
                    <a:gd name="T66" fmla="*/ 74 w 44"/>
                    <a:gd name="T67" fmla="*/ 126 h 43"/>
                    <a:gd name="T68" fmla="*/ 86 w 44"/>
                    <a:gd name="T69" fmla="*/ 148 h 43"/>
                    <a:gd name="T70" fmla="*/ 86 w 44"/>
                    <a:gd name="T71" fmla="*/ 157 h 43"/>
                    <a:gd name="T72" fmla="*/ 96 w 44"/>
                    <a:gd name="T73" fmla="*/ 170 h 43"/>
                    <a:gd name="T74" fmla="*/ 116 w 44"/>
                    <a:gd name="T75" fmla="*/ 170 h 43"/>
                    <a:gd name="T76" fmla="*/ 129 w 44"/>
                    <a:gd name="T77" fmla="*/ 170 h 43"/>
                    <a:gd name="T78" fmla="*/ 138 w 44"/>
                    <a:gd name="T79" fmla="*/ 170 h 43"/>
                    <a:gd name="T80" fmla="*/ 169 w 44"/>
                    <a:gd name="T81" fmla="*/ 157 h 43"/>
                    <a:gd name="T82" fmla="*/ 182 w 44"/>
                    <a:gd name="T83" fmla="*/ 148 h 43"/>
                    <a:gd name="T84" fmla="*/ 182 w 44"/>
                    <a:gd name="T85" fmla="*/ 41 h 43"/>
                    <a:gd name="T86" fmla="*/ 182 w 44"/>
                    <a:gd name="T87" fmla="*/ 22 h 43"/>
                    <a:gd name="T88" fmla="*/ 169 w 44"/>
                    <a:gd name="T89" fmla="*/ 9 h 43"/>
                    <a:gd name="T90" fmla="*/ 169 w 44"/>
                    <a:gd name="T91" fmla="*/ 9 h 43"/>
                    <a:gd name="T92" fmla="*/ 138 w 44"/>
                    <a:gd name="T93" fmla="*/ 9 h 43"/>
                    <a:gd name="T94" fmla="*/ 138 w 44"/>
                    <a:gd name="T95" fmla="*/ 0 h 43"/>
                    <a:gd name="T96" fmla="*/ 224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7" y="0"/>
                      </a:moveTo>
                      <a:lnTo>
                        <a:pt x="37" y="25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1" y="41"/>
                      </a:lnTo>
                      <a:lnTo>
                        <a:pt x="19" y="41"/>
                      </a:lnTo>
                      <a:lnTo>
                        <a:pt x="16" y="43"/>
                      </a:lnTo>
                      <a:lnTo>
                        <a:pt x="12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8" name="Freeform 57"/>
                <p:cNvSpPr>
                  <a:spLocks/>
                </p:cNvSpPr>
                <p:nvPr/>
              </p:nvSpPr>
              <p:spPr bwMode="auto">
                <a:xfrm>
                  <a:off x="5397" y="1717"/>
                  <a:ext cx="66" cy="60"/>
                </a:xfrm>
                <a:custGeom>
                  <a:avLst/>
                  <a:gdLst>
                    <a:gd name="T0" fmla="*/ 61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67 w 43"/>
                    <a:gd name="T9" fmla="*/ 0 h 41"/>
                    <a:gd name="T10" fmla="*/ 177 w 43"/>
                    <a:gd name="T11" fmla="*/ 9 h 41"/>
                    <a:gd name="T12" fmla="*/ 189 w 43"/>
                    <a:gd name="T13" fmla="*/ 22 h 41"/>
                    <a:gd name="T14" fmla="*/ 198 w 43"/>
                    <a:gd name="T15" fmla="*/ 32 h 41"/>
                    <a:gd name="T16" fmla="*/ 198 w 43"/>
                    <a:gd name="T17" fmla="*/ 41 h 41"/>
                    <a:gd name="T18" fmla="*/ 198 w 43"/>
                    <a:gd name="T19" fmla="*/ 73 h 41"/>
                    <a:gd name="T20" fmla="*/ 198 w 43"/>
                    <a:gd name="T21" fmla="*/ 148 h 41"/>
                    <a:gd name="T22" fmla="*/ 198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16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27 w 43"/>
                    <a:gd name="T37" fmla="*/ 189 h 41"/>
                    <a:gd name="T38" fmla="*/ 12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49 w 43"/>
                    <a:gd name="T45" fmla="*/ 177 h 41"/>
                    <a:gd name="T46" fmla="*/ 167 w 43"/>
                    <a:gd name="T47" fmla="*/ 177 h 41"/>
                    <a:gd name="T48" fmla="*/ 167 w 43"/>
                    <a:gd name="T49" fmla="*/ 170 h 41"/>
                    <a:gd name="T50" fmla="*/ 167 w 43"/>
                    <a:gd name="T51" fmla="*/ 157 h 41"/>
                    <a:gd name="T52" fmla="*/ 167 w 43"/>
                    <a:gd name="T53" fmla="*/ 148 h 41"/>
                    <a:gd name="T54" fmla="*/ 167 w 43"/>
                    <a:gd name="T55" fmla="*/ 73 h 41"/>
                    <a:gd name="T56" fmla="*/ 167 w 43"/>
                    <a:gd name="T57" fmla="*/ 50 h 41"/>
                    <a:gd name="T58" fmla="*/ 149 w 43"/>
                    <a:gd name="T59" fmla="*/ 32 h 41"/>
                    <a:gd name="T60" fmla="*/ 137 w 43"/>
                    <a:gd name="T61" fmla="*/ 32 h 41"/>
                    <a:gd name="T62" fmla="*/ 127 w 43"/>
                    <a:gd name="T63" fmla="*/ 22 h 41"/>
                    <a:gd name="T64" fmla="*/ 101 w 43"/>
                    <a:gd name="T65" fmla="*/ 32 h 41"/>
                    <a:gd name="T66" fmla="*/ 61 w 43"/>
                    <a:gd name="T67" fmla="*/ 50 h 41"/>
                    <a:gd name="T68" fmla="*/ 61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75 w 43"/>
                    <a:gd name="T75" fmla="*/ 177 h 41"/>
                    <a:gd name="T76" fmla="*/ 75 w 43"/>
                    <a:gd name="T77" fmla="*/ 177 h 41"/>
                    <a:gd name="T78" fmla="*/ 89 w 43"/>
                    <a:gd name="T79" fmla="*/ 189 h 41"/>
                    <a:gd name="T80" fmla="*/ 101 w 43"/>
                    <a:gd name="T81" fmla="*/ 189 h 41"/>
                    <a:gd name="T82" fmla="*/ 10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2 w 43"/>
                    <a:gd name="T91" fmla="*/ 189 h 41"/>
                    <a:gd name="T92" fmla="*/ 21 w 43"/>
                    <a:gd name="T93" fmla="*/ 177 h 41"/>
                    <a:gd name="T94" fmla="*/ 21 w 43"/>
                    <a:gd name="T95" fmla="*/ 170 h 41"/>
                    <a:gd name="T96" fmla="*/ 21 w 43"/>
                    <a:gd name="T97" fmla="*/ 148 h 41"/>
                    <a:gd name="T98" fmla="*/ 21 w 43"/>
                    <a:gd name="T99" fmla="*/ 73 h 41"/>
                    <a:gd name="T100" fmla="*/ 21 w 43"/>
                    <a:gd name="T101" fmla="*/ 50 h 41"/>
                    <a:gd name="T102" fmla="*/ 21 w 43"/>
                    <a:gd name="T103" fmla="*/ 32 h 41"/>
                    <a:gd name="T104" fmla="*/ 21 w 43"/>
                    <a:gd name="T105" fmla="*/ 32 h 41"/>
                    <a:gd name="T106" fmla="*/ 21 w 43"/>
                    <a:gd name="T107" fmla="*/ 22 h 41"/>
                    <a:gd name="T108" fmla="*/ 12 w 43"/>
                    <a:gd name="T109" fmla="*/ 22 h 41"/>
                    <a:gd name="T110" fmla="*/ 12 w 43"/>
                    <a:gd name="T111" fmla="*/ 22 h 41"/>
                    <a:gd name="T112" fmla="*/ 0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61 w 43"/>
                    <a:gd name="T121" fmla="*/ 0 h 41"/>
                    <a:gd name="T122" fmla="*/ 61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1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9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30" y="39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11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9" name="Freeform 58"/>
                <p:cNvSpPr>
                  <a:spLocks noEditPoints="1"/>
                </p:cNvSpPr>
                <p:nvPr/>
              </p:nvSpPr>
              <p:spPr bwMode="auto">
                <a:xfrm>
                  <a:off x="1154" y="2008"/>
                  <a:ext cx="86" cy="91"/>
                </a:xfrm>
                <a:custGeom>
                  <a:avLst/>
                  <a:gdLst>
                    <a:gd name="T0" fmla="*/ 286 w 55"/>
                    <a:gd name="T1" fmla="*/ 148 h 62"/>
                    <a:gd name="T2" fmla="*/ 328 w 55"/>
                    <a:gd name="T3" fmla="*/ 181 h 62"/>
                    <a:gd name="T4" fmla="*/ 328 w 55"/>
                    <a:gd name="T5" fmla="*/ 222 h 62"/>
                    <a:gd name="T6" fmla="*/ 299 w 55"/>
                    <a:gd name="T7" fmla="*/ 266 h 62"/>
                    <a:gd name="T8" fmla="*/ 233 w 55"/>
                    <a:gd name="T9" fmla="*/ 289 h 62"/>
                    <a:gd name="T10" fmla="*/ 0 w 55"/>
                    <a:gd name="T11" fmla="*/ 289 h 62"/>
                    <a:gd name="T12" fmla="*/ 13 w 55"/>
                    <a:gd name="T13" fmla="*/ 276 h 62"/>
                    <a:gd name="T14" fmla="*/ 53 w 55"/>
                    <a:gd name="T15" fmla="*/ 266 h 62"/>
                    <a:gd name="T16" fmla="*/ 53 w 55"/>
                    <a:gd name="T17" fmla="*/ 230 h 62"/>
                    <a:gd name="T18" fmla="*/ 53 w 55"/>
                    <a:gd name="T19" fmla="*/ 32 h 62"/>
                    <a:gd name="T20" fmla="*/ 42 w 55"/>
                    <a:gd name="T21" fmla="*/ 13 h 62"/>
                    <a:gd name="T22" fmla="*/ 0 w 55"/>
                    <a:gd name="T23" fmla="*/ 0 h 62"/>
                    <a:gd name="T24" fmla="*/ 161 w 55"/>
                    <a:gd name="T25" fmla="*/ 0 h 62"/>
                    <a:gd name="T26" fmla="*/ 233 w 55"/>
                    <a:gd name="T27" fmla="*/ 13 h 62"/>
                    <a:gd name="T28" fmla="*/ 286 w 55"/>
                    <a:gd name="T29" fmla="*/ 32 h 62"/>
                    <a:gd name="T30" fmla="*/ 311 w 55"/>
                    <a:gd name="T31" fmla="*/ 73 h 62"/>
                    <a:gd name="T32" fmla="*/ 299 w 55"/>
                    <a:gd name="T33" fmla="*/ 116 h 62"/>
                    <a:gd name="T34" fmla="*/ 244 w 55"/>
                    <a:gd name="T35" fmla="*/ 139 h 62"/>
                    <a:gd name="T36" fmla="*/ 117 w 55"/>
                    <a:gd name="T37" fmla="*/ 129 h 62"/>
                    <a:gd name="T38" fmla="*/ 149 w 55"/>
                    <a:gd name="T39" fmla="*/ 139 h 62"/>
                    <a:gd name="T40" fmla="*/ 191 w 55"/>
                    <a:gd name="T41" fmla="*/ 129 h 62"/>
                    <a:gd name="T42" fmla="*/ 233 w 55"/>
                    <a:gd name="T43" fmla="*/ 116 h 62"/>
                    <a:gd name="T44" fmla="*/ 244 w 55"/>
                    <a:gd name="T45" fmla="*/ 100 h 62"/>
                    <a:gd name="T46" fmla="*/ 244 w 55"/>
                    <a:gd name="T47" fmla="*/ 56 h 62"/>
                    <a:gd name="T48" fmla="*/ 191 w 55"/>
                    <a:gd name="T49" fmla="*/ 22 h 62"/>
                    <a:gd name="T50" fmla="*/ 138 w 55"/>
                    <a:gd name="T51" fmla="*/ 13 h 62"/>
                    <a:gd name="T52" fmla="*/ 108 w 55"/>
                    <a:gd name="T53" fmla="*/ 129 h 62"/>
                    <a:gd name="T54" fmla="*/ 138 w 55"/>
                    <a:gd name="T55" fmla="*/ 266 h 62"/>
                    <a:gd name="T56" fmla="*/ 216 w 55"/>
                    <a:gd name="T57" fmla="*/ 266 h 62"/>
                    <a:gd name="T58" fmla="*/ 256 w 55"/>
                    <a:gd name="T59" fmla="*/ 230 h 62"/>
                    <a:gd name="T60" fmla="*/ 256 w 55"/>
                    <a:gd name="T61" fmla="*/ 189 h 62"/>
                    <a:gd name="T62" fmla="*/ 244 w 55"/>
                    <a:gd name="T63" fmla="*/ 170 h 62"/>
                    <a:gd name="T64" fmla="*/ 191 w 55"/>
                    <a:gd name="T65" fmla="*/ 148 h 62"/>
                    <a:gd name="T66" fmla="*/ 138 w 55"/>
                    <a:gd name="T67" fmla="*/ 148 h 62"/>
                    <a:gd name="T68" fmla="*/ 117 w 55"/>
                    <a:gd name="T69" fmla="*/ 148 h 62"/>
                    <a:gd name="T70" fmla="*/ 108 w 55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62"/>
                    <a:gd name="T110" fmla="*/ 55 w 55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62">
                      <a:moveTo>
                        <a:pt x="41" y="30"/>
                      </a:moveTo>
                      <a:lnTo>
                        <a:pt x="48" y="32"/>
                      </a:lnTo>
                      <a:lnTo>
                        <a:pt x="50" y="34"/>
                      </a:lnTo>
                      <a:lnTo>
                        <a:pt x="55" y="39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2" y="53"/>
                      </a:lnTo>
                      <a:lnTo>
                        <a:pt x="50" y="57"/>
                      </a:lnTo>
                      <a:lnTo>
                        <a:pt x="46" y="59"/>
                      </a:lnTo>
                      <a:lnTo>
                        <a:pt x="39" y="62"/>
                      </a:lnTo>
                      <a:lnTo>
                        <a:pt x="3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1"/>
                      </a:lnTo>
                      <a:lnTo>
                        <a:pt x="50" y="25"/>
                      </a:lnTo>
                      <a:lnTo>
                        <a:pt x="46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6" y="28"/>
                      </a:lnTo>
                      <a:lnTo>
                        <a:pt x="39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7"/>
                      </a:lnTo>
                      <a:lnTo>
                        <a:pt x="32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6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6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41" y="37"/>
                      </a:lnTo>
                      <a:lnTo>
                        <a:pt x="36" y="34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0" name="Freeform 59"/>
                <p:cNvSpPr>
                  <a:spLocks noEditPoints="1"/>
                </p:cNvSpPr>
                <p:nvPr/>
              </p:nvSpPr>
              <p:spPr bwMode="auto">
                <a:xfrm>
                  <a:off x="1255" y="2035"/>
                  <a:ext cx="59" cy="64"/>
                </a:xfrm>
                <a:custGeom>
                  <a:avLst/>
                  <a:gdLst>
                    <a:gd name="T0" fmla="*/ 116 w 38"/>
                    <a:gd name="T1" fmla="*/ 0 h 44"/>
                    <a:gd name="T2" fmla="*/ 147 w 38"/>
                    <a:gd name="T3" fmla="*/ 13 h 44"/>
                    <a:gd name="T4" fmla="*/ 169 w 38"/>
                    <a:gd name="T5" fmla="*/ 22 h 44"/>
                    <a:gd name="T6" fmla="*/ 197 w 38"/>
                    <a:gd name="T7" fmla="*/ 32 h 44"/>
                    <a:gd name="T8" fmla="*/ 222 w 38"/>
                    <a:gd name="T9" fmla="*/ 61 h 44"/>
                    <a:gd name="T10" fmla="*/ 222 w 38"/>
                    <a:gd name="T11" fmla="*/ 95 h 44"/>
                    <a:gd name="T12" fmla="*/ 222 w 38"/>
                    <a:gd name="T13" fmla="*/ 127 h 44"/>
                    <a:gd name="T14" fmla="*/ 210 w 38"/>
                    <a:gd name="T15" fmla="*/ 144 h 44"/>
                    <a:gd name="T16" fmla="*/ 197 w 38"/>
                    <a:gd name="T17" fmla="*/ 167 h 44"/>
                    <a:gd name="T18" fmla="*/ 169 w 38"/>
                    <a:gd name="T19" fmla="*/ 185 h 44"/>
                    <a:gd name="T20" fmla="*/ 147 w 38"/>
                    <a:gd name="T21" fmla="*/ 196 h 44"/>
                    <a:gd name="T22" fmla="*/ 104 w 38"/>
                    <a:gd name="T23" fmla="*/ 196 h 44"/>
                    <a:gd name="T24" fmla="*/ 75 w 38"/>
                    <a:gd name="T25" fmla="*/ 196 h 44"/>
                    <a:gd name="T26" fmla="*/ 53 w 38"/>
                    <a:gd name="T27" fmla="*/ 185 h 44"/>
                    <a:gd name="T28" fmla="*/ 22 w 38"/>
                    <a:gd name="T29" fmla="*/ 167 h 44"/>
                    <a:gd name="T30" fmla="*/ 0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2 w 38"/>
                    <a:gd name="T37" fmla="*/ 52 h 44"/>
                    <a:gd name="T38" fmla="*/ 40 w 38"/>
                    <a:gd name="T39" fmla="*/ 32 h 44"/>
                    <a:gd name="T40" fmla="*/ 53 w 38"/>
                    <a:gd name="T41" fmla="*/ 22 h 44"/>
                    <a:gd name="T42" fmla="*/ 75 w 38"/>
                    <a:gd name="T43" fmla="*/ 13 h 44"/>
                    <a:gd name="T44" fmla="*/ 116 w 38"/>
                    <a:gd name="T45" fmla="*/ 0 h 44"/>
                    <a:gd name="T46" fmla="*/ 104 w 38"/>
                    <a:gd name="T47" fmla="*/ 22 h 44"/>
                    <a:gd name="T48" fmla="*/ 95 w 38"/>
                    <a:gd name="T49" fmla="*/ 22 h 44"/>
                    <a:gd name="T50" fmla="*/ 75 w 38"/>
                    <a:gd name="T51" fmla="*/ 22 h 44"/>
                    <a:gd name="T52" fmla="*/ 62 w 38"/>
                    <a:gd name="T53" fmla="*/ 32 h 44"/>
                    <a:gd name="T54" fmla="*/ 53 w 38"/>
                    <a:gd name="T55" fmla="*/ 47 h 44"/>
                    <a:gd name="T56" fmla="*/ 40 w 38"/>
                    <a:gd name="T57" fmla="*/ 61 h 44"/>
                    <a:gd name="T58" fmla="*/ 40 w 38"/>
                    <a:gd name="T59" fmla="*/ 87 h 44"/>
                    <a:gd name="T60" fmla="*/ 53 w 38"/>
                    <a:gd name="T61" fmla="*/ 127 h 44"/>
                    <a:gd name="T62" fmla="*/ 62 w 38"/>
                    <a:gd name="T63" fmla="*/ 157 h 44"/>
                    <a:gd name="T64" fmla="*/ 95 w 38"/>
                    <a:gd name="T65" fmla="*/ 176 h 44"/>
                    <a:gd name="T66" fmla="*/ 116 w 38"/>
                    <a:gd name="T67" fmla="*/ 185 h 44"/>
                    <a:gd name="T68" fmla="*/ 147 w 38"/>
                    <a:gd name="T69" fmla="*/ 176 h 44"/>
                    <a:gd name="T70" fmla="*/ 157 w 38"/>
                    <a:gd name="T71" fmla="*/ 167 h 44"/>
                    <a:gd name="T72" fmla="*/ 169 w 38"/>
                    <a:gd name="T73" fmla="*/ 144 h 44"/>
                    <a:gd name="T74" fmla="*/ 188 w 38"/>
                    <a:gd name="T75" fmla="*/ 116 h 44"/>
                    <a:gd name="T76" fmla="*/ 188 w 38"/>
                    <a:gd name="T77" fmla="*/ 87 h 44"/>
                    <a:gd name="T78" fmla="*/ 169 w 38"/>
                    <a:gd name="T79" fmla="*/ 61 h 44"/>
                    <a:gd name="T80" fmla="*/ 157 w 38"/>
                    <a:gd name="T81" fmla="*/ 47 h 44"/>
                    <a:gd name="T82" fmla="*/ 135 w 38"/>
                    <a:gd name="T83" fmla="*/ 22 h 44"/>
                    <a:gd name="T84" fmla="*/ 104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18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3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1" name="Freeform 60"/>
                <p:cNvSpPr>
                  <a:spLocks noEditPoints="1"/>
                </p:cNvSpPr>
                <p:nvPr/>
              </p:nvSpPr>
              <p:spPr bwMode="auto">
                <a:xfrm>
                  <a:off x="1325" y="2035"/>
                  <a:ext cx="61" cy="64"/>
                </a:xfrm>
                <a:custGeom>
                  <a:avLst/>
                  <a:gdLst>
                    <a:gd name="T0" fmla="*/ 12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42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27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74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53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1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21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8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2" name="Freeform 61"/>
                <p:cNvSpPr>
                  <a:spLocks/>
                </p:cNvSpPr>
                <p:nvPr/>
              </p:nvSpPr>
              <p:spPr bwMode="auto">
                <a:xfrm>
                  <a:off x="1394" y="2005"/>
                  <a:ext cx="70" cy="94"/>
                </a:xfrm>
                <a:custGeom>
                  <a:avLst/>
                  <a:gdLst>
                    <a:gd name="T0" fmla="*/ 75 w 45"/>
                    <a:gd name="T1" fmla="*/ 189 h 64"/>
                    <a:gd name="T2" fmla="*/ 157 w 45"/>
                    <a:gd name="T3" fmla="*/ 128 h 64"/>
                    <a:gd name="T4" fmla="*/ 170 w 45"/>
                    <a:gd name="T5" fmla="*/ 128 h 64"/>
                    <a:gd name="T6" fmla="*/ 170 w 45"/>
                    <a:gd name="T7" fmla="*/ 116 h 64"/>
                    <a:gd name="T8" fmla="*/ 157 w 45"/>
                    <a:gd name="T9" fmla="*/ 107 h 64"/>
                    <a:gd name="T10" fmla="*/ 148 w 45"/>
                    <a:gd name="T11" fmla="*/ 107 h 64"/>
                    <a:gd name="T12" fmla="*/ 252 w 45"/>
                    <a:gd name="T13" fmla="*/ 107 h 64"/>
                    <a:gd name="T14" fmla="*/ 210 w 45"/>
                    <a:gd name="T15" fmla="*/ 116 h 64"/>
                    <a:gd name="T16" fmla="*/ 182 w 45"/>
                    <a:gd name="T17" fmla="*/ 128 h 64"/>
                    <a:gd name="T18" fmla="*/ 182 w 45"/>
                    <a:gd name="T19" fmla="*/ 241 h 64"/>
                    <a:gd name="T20" fmla="*/ 222 w 45"/>
                    <a:gd name="T21" fmla="*/ 276 h 64"/>
                    <a:gd name="T22" fmla="*/ 243 w 45"/>
                    <a:gd name="T23" fmla="*/ 285 h 64"/>
                    <a:gd name="T24" fmla="*/ 264 w 45"/>
                    <a:gd name="T25" fmla="*/ 285 h 64"/>
                    <a:gd name="T26" fmla="*/ 148 w 45"/>
                    <a:gd name="T27" fmla="*/ 298 h 64"/>
                    <a:gd name="T28" fmla="*/ 157 w 45"/>
                    <a:gd name="T29" fmla="*/ 285 h 64"/>
                    <a:gd name="T30" fmla="*/ 157 w 45"/>
                    <a:gd name="T31" fmla="*/ 285 h 64"/>
                    <a:gd name="T32" fmla="*/ 157 w 45"/>
                    <a:gd name="T33" fmla="*/ 276 h 64"/>
                    <a:gd name="T34" fmla="*/ 75 w 45"/>
                    <a:gd name="T35" fmla="*/ 189 h 64"/>
                    <a:gd name="T36" fmla="*/ 75 w 45"/>
                    <a:gd name="T37" fmla="*/ 266 h 64"/>
                    <a:gd name="T38" fmla="*/ 75 w 45"/>
                    <a:gd name="T39" fmla="*/ 285 h 64"/>
                    <a:gd name="T40" fmla="*/ 95 w 45"/>
                    <a:gd name="T41" fmla="*/ 285 h 64"/>
                    <a:gd name="T42" fmla="*/ 106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22 w 45"/>
                    <a:gd name="T49" fmla="*/ 276 h 64"/>
                    <a:gd name="T50" fmla="*/ 34 w 45"/>
                    <a:gd name="T51" fmla="*/ 257 h 64"/>
                    <a:gd name="T52" fmla="*/ 34 w 45"/>
                    <a:gd name="T53" fmla="*/ 51 h 64"/>
                    <a:gd name="T54" fmla="*/ 22 w 45"/>
                    <a:gd name="T55" fmla="*/ 32 h 64"/>
                    <a:gd name="T56" fmla="*/ 22 w 45"/>
                    <a:gd name="T57" fmla="*/ 22 h 64"/>
                    <a:gd name="T58" fmla="*/ 12 w 45"/>
                    <a:gd name="T59" fmla="*/ 22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27"/>
                      </a:lnTo>
                      <a:lnTo>
                        <a:pt x="20" y="36"/>
                      </a:lnTo>
                      <a:lnTo>
                        <a:pt x="31" y="52"/>
                      </a:lnTo>
                      <a:lnTo>
                        <a:pt x="36" y="55"/>
                      </a:lnTo>
                      <a:lnTo>
                        <a:pt x="38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3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16"/>
                      </a:lnTo>
                      <a:lnTo>
                        <a:pt x="6" y="11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3" name="Freeform 62"/>
                <p:cNvSpPr>
                  <a:spLocks/>
                </p:cNvSpPr>
                <p:nvPr/>
              </p:nvSpPr>
              <p:spPr bwMode="auto">
                <a:xfrm>
                  <a:off x="1562" y="2018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68 h 55"/>
                    <a:gd name="T4" fmla="*/ 116 w 25"/>
                    <a:gd name="T5" fmla="*/ 68 h 55"/>
                    <a:gd name="T6" fmla="*/ 116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202 h 55"/>
                    <a:gd name="T12" fmla="*/ 70 w 25"/>
                    <a:gd name="T13" fmla="*/ 216 h 55"/>
                    <a:gd name="T14" fmla="*/ 84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37 h 55"/>
                    <a:gd name="T20" fmla="*/ 106 w 25"/>
                    <a:gd name="T21" fmla="*/ 237 h 55"/>
                    <a:gd name="T22" fmla="*/ 106 w 25"/>
                    <a:gd name="T23" fmla="*/ 228 h 55"/>
                    <a:gd name="T24" fmla="*/ 116 w 25"/>
                    <a:gd name="T25" fmla="*/ 228 h 55"/>
                    <a:gd name="T26" fmla="*/ 116 w 25"/>
                    <a:gd name="T27" fmla="*/ 216 h 55"/>
                    <a:gd name="T28" fmla="*/ 134 w 25"/>
                    <a:gd name="T29" fmla="*/ 216 h 55"/>
                    <a:gd name="T30" fmla="*/ 116 w 25"/>
                    <a:gd name="T31" fmla="*/ 237 h 55"/>
                    <a:gd name="T32" fmla="*/ 106 w 25"/>
                    <a:gd name="T33" fmla="*/ 244 h 55"/>
                    <a:gd name="T34" fmla="*/ 9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61 w 25"/>
                    <a:gd name="T41" fmla="*/ 258 h 55"/>
                    <a:gd name="T42" fmla="*/ 49 w 25"/>
                    <a:gd name="T43" fmla="*/ 244 h 55"/>
                    <a:gd name="T44" fmla="*/ 32 w 25"/>
                    <a:gd name="T45" fmla="*/ 237 h 55"/>
                    <a:gd name="T46" fmla="*/ 32 w 25"/>
                    <a:gd name="T47" fmla="*/ 228 h 55"/>
                    <a:gd name="T48" fmla="*/ 32 w 25"/>
                    <a:gd name="T49" fmla="*/ 202 h 55"/>
                    <a:gd name="T50" fmla="*/ 3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1 w 25"/>
                    <a:gd name="T59" fmla="*/ 52 h 55"/>
                    <a:gd name="T60" fmla="*/ 32 w 25"/>
                    <a:gd name="T61" fmla="*/ 41 h 55"/>
                    <a:gd name="T62" fmla="*/ 49 w 25"/>
                    <a:gd name="T63" fmla="*/ 32 h 55"/>
                    <a:gd name="T64" fmla="*/ 61 w 25"/>
                    <a:gd name="T65" fmla="*/ 22 h 55"/>
                    <a:gd name="T66" fmla="*/ 70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4" name="Freeform 63"/>
                <p:cNvSpPr>
                  <a:spLocks/>
                </p:cNvSpPr>
                <p:nvPr/>
              </p:nvSpPr>
              <p:spPr bwMode="auto">
                <a:xfrm>
                  <a:off x="1604" y="2005"/>
                  <a:ext cx="67" cy="94"/>
                </a:xfrm>
                <a:custGeom>
                  <a:avLst/>
                  <a:gdLst>
                    <a:gd name="T0" fmla="*/ 64 w 43"/>
                    <a:gd name="T1" fmla="*/ 140 h 64"/>
                    <a:gd name="T2" fmla="*/ 117 w 43"/>
                    <a:gd name="T3" fmla="*/ 107 h 64"/>
                    <a:gd name="T4" fmla="*/ 148 w 43"/>
                    <a:gd name="T5" fmla="*/ 93 h 64"/>
                    <a:gd name="T6" fmla="*/ 190 w 43"/>
                    <a:gd name="T7" fmla="*/ 107 h 64"/>
                    <a:gd name="T8" fmla="*/ 212 w 43"/>
                    <a:gd name="T9" fmla="*/ 140 h 64"/>
                    <a:gd name="T10" fmla="*/ 212 w 43"/>
                    <a:gd name="T11" fmla="*/ 181 h 64"/>
                    <a:gd name="T12" fmla="*/ 212 w 43"/>
                    <a:gd name="T13" fmla="*/ 266 h 64"/>
                    <a:gd name="T14" fmla="*/ 231 w 43"/>
                    <a:gd name="T15" fmla="*/ 285 h 64"/>
                    <a:gd name="T16" fmla="*/ 243 w 43"/>
                    <a:gd name="T17" fmla="*/ 285 h 64"/>
                    <a:gd name="T18" fmla="*/ 252 w 43"/>
                    <a:gd name="T19" fmla="*/ 298 h 64"/>
                    <a:gd name="T20" fmla="*/ 136 w 43"/>
                    <a:gd name="T21" fmla="*/ 285 h 64"/>
                    <a:gd name="T22" fmla="*/ 157 w 43"/>
                    <a:gd name="T23" fmla="*/ 285 h 64"/>
                    <a:gd name="T24" fmla="*/ 178 w 43"/>
                    <a:gd name="T25" fmla="*/ 276 h 64"/>
                    <a:gd name="T26" fmla="*/ 178 w 43"/>
                    <a:gd name="T27" fmla="*/ 266 h 64"/>
                    <a:gd name="T28" fmla="*/ 178 w 43"/>
                    <a:gd name="T29" fmla="*/ 181 h 64"/>
                    <a:gd name="T30" fmla="*/ 178 w 43"/>
                    <a:gd name="T31" fmla="*/ 148 h 64"/>
                    <a:gd name="T32" fmla="*/ 157 w 43"/>
                    <a:gd name="T33" fmla="*/ 128 h 64"/>
                    <a:gd name="T34" fmla="*/ 136 w 43"/>
                    <a:gd name="T35" fmla="*/ 128 h 64"/>
                    <a:gd name="T36" fmla="*/ 108 w 43"/>
                    <a:gd name="T37" fmla="*/ 128 h 64"/>
                    <a:gd name="T38" fmla="*/ 64 w 43"/>
                    <a:gd name="T39" fmla="*/ 148 h 64"/>
                    <a:gd name="T40" fmla="*/ 64 w 43"/>
                    <a:gd name="T41" fmla="*/ 266 h 64"/>
                    <a:gd name="T42" fmla="*/ 83 w 43"/>
                    <a:gd name="T43" fmla="*/ 285 h 64"/>
                    <a:gd name="T44" fmla="*/ 95 w 43"/>
                    <a:gd name="T45" fmla="*/ 285 h 64"/>
                    <a:gd name="T46" fmla="*/ 108 w 43"/>
                    <a:gd name="T47" fmla="*/ 298 h 64"/>
                    <a:gd name="T48" fmla="*/ 0 w 43"/>
                    <a:gd name="T49" fmla="*/ 285 h 64"/>
                    <a:gd name="T50" fmla="*/ 12 w 43"/>
                    <a:gd name="T51" fmla="*/ 285 h 64"/>
                    <a:gd name="T52" fmla="*/ 30 w 43"/>
                    <a:gd name="T53" fmla="*/ 276 h 64"/>
                    <a:gd name="T54" fmla="*/ 30 w 43"/>
                    <a:gd name="T55" fmla="*/ 257 h 64"/>
                    <a:gd name="T56" fmla="*/ 30 w 43"/>
                    <a:gd name="T57" fmla="*/ 51 h 64"/>
                    <a:gd name="T58" fmla="*/ 30 w 43"/>
                    <a:gd name="T59" fmla="*/ 32 h 64"/>
                    <a:gd name="T60" fmla="*/ 12 w 43"/>
                    <a:gd name="T61" fmla="*/ 22 h 64"/>
                    <a:gd name="T62" fmla="*/ 0 w 43"/>
                    <a:gd name="T63" fmla="*/ 22 h 64"/>
                    <a:gd name="T64" fmla="*/ 0 w 43"/>
                    <a:gd name="T65" fmla="*/ 22 h 64"/>
                    <a:gd name="T66" fmla="*/ 64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0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5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39"/>
                      </a:lnTo>
                      <a:lnTo>
                        <a:pt x="36" y="55"/>
                      </a:lnTo>
                      <a:lnTo>
                        <a:pt x="36" y="57"/>
                      </a:lnTo>
                      <a:lnTo>
                        <a:pt x="36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3" y="61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30"/>
                      </a:lnTo>
                      <a:lnTo>
                        <a:pt x="11" y="32"/>
                      </a:lnTo>
                      <a:lnTo>
                        <a:pt x="11" y="55"/>
                      </a:lnTo>
                      <a:lnTo>
                        <a:pt x="11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5" name="Freeform 64"/>
                <p:cNvSpPr>
                  <a:spLocks noEditPoints="1"/>
                </p:cNvSpPr>
                <p:nvPr/>
              </p:nvSpPr>
              <p:spPr bwMode="auto">
                <a:xfrm>
                  <a:off x="1676" y="2035"/>
                  <a:ext cx="59" cy="64"/>
                </a:xfrm>
                <a:custGeom>
                  <a:avLst/>
                  <a:gdLst>
                    <a:gd name="T0" fmla="*/ 104 w 38"/>
                    <a:gd name="T1" fmla="*/ 185 h 44"/>
                    <a:gd name="T2" fmla="*/ 75 w 38"/>
                    <a:gd name="T3" fmla="*/ 196 h 44"/>
                    <a:gd name="T4" fmla="*/ 34 w 38"/>
                    <a:gd name="T5" fmla="*/ 196 h 44"/>
                    <a:gd name="T6" fmla="*/ 12 w 38"/>
                    <a:gd name="T7" fmla="*/ 167 h 44"/>
                    <a:gd name="T8" fmla="*/ 0 w 38"/>
                    <a:gd name="T9" fmla="*/ 135 h 44"/>
                    <a:gd name="T10" fmla="*/ 22 w 38"/>
                    <a:gd name="T11" fmla="*/ 116 h 44"/>
                    <a:gd name="T12" fmla="*/ 75 w 38"/>
                    <a:gd name="T13" fmla="*/ 95 h 44"/>
                    <a:gd name="T14" fmla="*/ 127 w 38"/>
                    <a:gd name="T15" fmla="*/ 61 h 44"/>
                    <a:gd name="T16" fmla="*/ 127 w 38"/>
                    <a:gd name="T17" fmla="*/ 32 h 44"/>
                    <a:gd name="T18" fmla="*/ 87 w 38"/>
                    <a:gd name="T19" fmla="*/ 22 h 44"/>
                    <a:gd name="T20" fmla="*/ 62 w 38"/>
                    <a:gd name="T21" fmla="*/ 22 h 44"/>
                    <a:gd name="T22" fmla="*/ 53 w 38"/>
                    <a:gd name="T23" fmla="*/ 47 h 44"/>
                    <a:gd name="T24" fmla="*/ 53 w 38"/>
                    <a:gd name="T25" fmla="*/ 61 h 44"/>
                    <a:gd name="T26" fmla="*/ 53 w 38"/>
                    <a:gd name="T27" fmla="*/ 70 h 44"/>
                    <a:gd name="T28" fmla="*/ 22 w 38"/>
                    <a:gd name="T29" fmla="*/ 70 h 44"/>
                    <a:gd name="T30" fmla="*/ 12 w 38"/>
                    <a:gd name="T31" fmla="*/ 61 h 44"/>
                    <a:gd name="T32" fmla="*/ 22 w 38"/>
                    <a:gd name="T33" fmla="*/ 32 h 44"/>
                    <a:gd name="T34" fmla="*/ 62 w 38"/>
                    <a:gd name="T35" fmla="*/ 13 h 44"/>
                    <a:gd name="T36" fmla="*/ 127 w 38"/>
                    <a:gd name="T37" fmla="*/ 13 h 44"/>
                    <a:gd name="T38" fmla="*/ 169 w 38"/>
                    <a:gd name="T39" fmla="*/ 22 h 44"/>
                    <a:gd name="T40" fmla="*/ 180 w 38"/>
                    <a:gd name="T41" fmla="*/ 47 h 44"/>
                    <a:gd name="T42" fmla="*/ 180 w 38"/>
                    <a:gd name="T43" fmla="*/ 135 h 44"/>
                    <a:gd name="T44" fmla="*/ 180 w 38"/>
                    <a:gd name="T45" fmla="*/ 167 h 44"/>
                    <a:gd name="T46" fmla="*/ 180 w 38"/>
                    <a:gd name="T47" fmla="*/ 167 h 44"/>
                    <a:gd name="T48" fmla="*/ 197 w 38"/>
                    <a:gd name="T49" fmla="*/ 176 h 44"/>
                    <a:gd name="T50" fmla="*/ 197 w 38"/>
                    <a:gd name="T51" fmla="*/ 176 h 44"/>
                    <a:gd name="T52" fmla="*/ 222 w 38"/>
                    <a:gd name="T53" fmla="*/ 157 h 44"/>
                    <a:gd name="T54" fmla="*/ 180 w 38"/>
                    <a:gd name="T55" fmla="*/ 185 h 44"/>
                    <a:gd name="T56" fmla="*/ 157 w 38"/>
                    <a:gd name="T57" fmla="*/ 196 h 44"/>
                    <a:gd name="T58" fmla="*/ 127 w 38"/>
                    <a:gd name="T59" fmla="*/ 176 h 44"/>
                    <a:gd name="T60" fmla="*/ 127 w 38"/>
                    <a:gd name="T61" fmla="*/ 157 h 44"/>
                    <a:gd name="T62" fmla="*/ 104 w 38"/>
                    <a:gd name="T63" fmla="*/ 95 h 44"/>
                    <a:gd name="T64" fmla="*/ 62 w 38"/>
                    <a:gd name="T65" fmla="*/ 116 h 44"/>
                    <a:gd name="T66" fmla="*/ 53 w 38"/>
                    <a:gd name="T67" fmla="*/ 135 h 44"/>
                    <a:gd name="T68" fmla="*/ 53 w 38"/>
                    <a:gd name="T69" fmla="*/ 157 h 44"/>
                    <a:gd name="T70" fmla="*/ 62 w 38"/>
                    <a:gd name="T71" fmla="*/ 167 h 44"/>
                    <a:gd name="T72" fmla="*/ 104 w 38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4"/>
                    <a:gd name="T113" fmla="*/ 38 w 38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4">
                      <a:moveTo>
                        <a:pt x="22" y="37"/>
                      </a:moveTo>
                      <a:lnTo>
                        <a:pt x="18" y="41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6" y="44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7"/>
                      </a:lnTo>
                      <a:lnTo>
                        <a:pt x="18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31" y="30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39"/>
                      </a:lnTo>
                      <a:lnTo>
                        <a:pt x="34" y="39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38" y="37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7"/>
                      </a:lnTo>
                      <a:close/>
                      <a:moveTo>
                        <a:pt x="22" y="35"/>
                      </a:moveTo>
                      <a:lnTo>
                        <a:pt x="22" y="19"/>
                      </a:lnTo>
                      <a:lnTo>
                        <a:pt x="18" y="21"/>
                      </a:lnTo>
                      <a:lnTo>
                        <a:pt x="15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3" y="39"/>
                      </a:lnTo>
                      <a:lnTo>
                        <a:pt x="18" y="37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6" name="Freeform 65"/>
                <p:cNvSpPr>
                  <a:spLocks/>
                </p:cNvSpPr>
                <p:nvPr/>
              </p:nvSpPr>
              <p:spPr bwMode="auto">
                <a:xfrm>
                  <a:off x="1735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50 w 25"/>
                    <a:gd name="T5" fmla="*/ 68 h 55"/>
                    <a:gd name="T6" fmla="*/ 150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90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38 w 25"/>
                    <a:gd name="T23" fmla="*/ 228 h 55"/>
                    <a:gd name="T24" fmla="*/ 150 w 25"/>
                    <a:gd name="T25" fmla="*/ 228 h 55"/>
                    <a:gd name="T26" fmla="*/ 150 w 25"/>
                    <a:gd name="T27" fmla="*/ 216 h 55"/>
                    <a:gd name="T28" fmla="*/ 163 w 25"/>
                    <a:gd name="T29" fmla="*/ 216 h 55"/>
                    <a:gd name="T30" fmla="*/ 150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4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21 w 25"/>
                    <a:gd name="T57" fmla="*/ 68 h 55"/>
                    <a:gd name="T58" fmla="*/ 34 w 25"/>
                    <a:gd name="T59" fmla="*/ 52 h 55"/>
                    <a:gd name="T60" fmla="*/ 46 w 25"/>
                    <a:gd name="T61" fmla="*/ 41 h 55"/>
                    <a:gd name="T62" fmla="*/ 56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7" name="Freeform 66"/>
                <p:cNvSpPr>
                  <a:spLocks noEditPoints="1"/>
                </p:cNvSpPr>
                <p:nvPr/>
              </p:nvSpPr>
              <p:spPr bwMode="auto">
                <a:xfrm>
                  <a:off x="2808" y="2008"/>
                  <a:ext cx="84" cy="91"/>
                </a:xfrm>
                <a:custGeom>
                  <a:avLst/>
                  <a:gdLst>
                    <a:gd name="T0" fmla="*/ 264 w 54"/>
                    <a:gd name="T1" fmla="*/ 148 h 62"/>
                    <a:gd name="T2" fmla="*/ 305 w 54"/>
                    <a:gd name="T3" fmla="*/ 181 h 62"/>
                    <a:gd name="T4" fmla="*/ 317 w 54"/>
                    <a:gd name="T5" fmla="*/ 222 h 62"/>
                    <a:gd name="T6" fmla="*/ 275 w 54"/>
                    <a:gd name="T7" fmla="*/ 266 h 62"/>
                    <a:gd name="T8" fmla="*/ 222 w 54"/>
                    <a:gd name="T9" fmla="*/ 289 h 62"/>
                    <a:gd name="T10" fmla="*/ 0 w 54"/>
                    <a:gd name="T11" fmla="*/ 289 h 62"/>
                    <a:gd name="T12" fmla="*/ 12 w 54"/>
                    <a:gd name="T13" fmla="*/ 276 h 62"/>
                    <a:gd name="T14" fmla="*/ 53 w 54"/>
                    <a:gd name="T15" fmla="*/ 266 h 62"/>
                    <a:gd name="T16" fmla="*/ 53 w 54"/>
                    <a:gd name="T17" fmla="*/ 230 h 62"/>
                    <a:gd name="T18" fmla="*/ 53 w 54"/>
                    <a:gd name="T19" fmla="*/ 32 h 62"/>
                    <a:gd name="T20" fmla="*/ 22 w 54"/>
                    <a:gd name="T21" fmla="*/ 13 h 62"/>
                    <a:gd name="T22" fmla="*/ 0 w 54"/>
                    <a:gd name="T23" fmla="*/ 0 h 62"/>
                    <a:gd name="T24" fmla="*/ 157 w 54"/>
                    <a:gd name="T25" fmla="*/ 0 h 62"/>
                    <a:gd name="T26" fmla="*/ 222 w 54"/>
                    <a:gd name="T27" fmla="*/ 13 h 62"/>
                    <a:gd name="T28" fmla="*/ 275 w 54"/>
                    <a:gd name="T29" fmla="*/ 32 h 62"/>
                    <a:gd name="T30" fmla="*/ 305 w 54"/>
                    <a:gd name="T31" fmla="*/ 73 h 62"/>
                    <a:gd name="T32" fmla="*/ 292 w 54"/>
                    <a:gd name="T33" fmla="*/ 116 h 62"/>
                    <a:gd name="T34" fmla="*/ 243 w 54"/>
                    <a:gd name="T35" fmla="*/ 139 h 62"/>
                    <a:gd name="T36" fmla="*/ 106 w 54"/>
                    <a:gd name="T37" fmla="*/ 129 h 62"/>
                    <a:gd name="T38" fmla="*/ 128 w 54"/>
                    <a:gd name="T39" fmla="*/ 139 h 62"/>
                    <a:gd name="T40" fmla="*/ 182 w 54"/>
                    <a:gd name="T41" fmla="*/ 129 h 62"/>
                    <a:gd name="T42" fmla="*/ 222 w 54"/>
                    <a:gd name="T43" fmla="*/ 116 h 62"/>
                    <a:gd name="T44" fmla="*/ 243 w 54"/>
                    <a:gd name="T45" fmla="*/ 100 h 62"/>
                    <a:gd name="T46" fmla="*/ 243 w 54"/>
                    <a:gd name="T47" fmla="*/ 56 h 62"/>
                    <a:gd name="T48" fmla="*/ 182 w 54"/>
                    <a:gd name="T49" fmla="*/ 22 h 62"/>
                    <a:gd name="T50" fmla="*/ 117 w 54"/>
                    <a:gd name="T51" fmla="*/ 13 h 62"/>
                    <a:gd name="T52" fmla="*/ 106 w 54"/>
                    <a:gd name="T53" fmla="*/ 129 h 62"/>
                    <a:gd name="T54" fmla="*/ 128 w 54"/>
                    <a:gd name="T55" fmla="*/ 266 h 62"/>
                    <a:gd name="T56" fmla="*/ 199 w 54"/>
                    <a:gd name="T57" fmla="*/ 266 h 62"/>
                    <a:gd name="T58" fmla="*/ 252 w 54"/>
                    <a:gd name="T59" fmla="*/ 230 h 62"/>
                    <a:gd name="T60" fmla="*/ 252 w 54"/>
                    <a:gd name="T61" fmla="*/ 189 h 62"/>
                    <a:gd name="T62" fmla="*/ 222 w 54"/>
                    <a:gd name="T63" fmla="*/ 170 h 62"/>
                    <a:gd name="T64" fmla="*/ 182 w 54"/>
                    <a:gd name="T65" fmla="*/ 148 h 62"/>
                    <a:gd name="T66" fmla="*/ 128 w 54"/>
                    <a:gd name="T67" fmla="*/ 148 h 62"/>
                    <a:gd name="T68" fmla="*/ 106 w 54"/>
                    <a:gd name="T69" fmla="*/ 148 h 62"/>
                    <a:gd name="T70" fmla="*/ 106 w 54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"/>
                    <a:gd name="T109" fmla="*/ 0 h 62"/>
                    <a:gd name="T110" fmla="*/ 54 w 54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" h="62">
                      <a:moveTo>
                        <a:pt x="41" y="30"/>
                      </a:moveTo>
                      <a:lnTo>
                        <a:pt x="45" y="32"/>
                      </a:lnTo>
                      <a:lnTo>
                        <a:pt x="50" y="34"/>
                      </a:lnTo>
                      <a:lnTo>
                        <a:pt x="52" y="39"/>
                      </a:lnTo>
                      <a:lnTo>
                        <a:pt x="54" y="46"/>
                      </a:lnTo>
                      <a:lnTo>
                        <a:pt x="54" y="48"/>
                      </a:lnTo>
                      <a:lnTo>
                        <a:pt x="52" y="53"/>
                      </a:lnTo>
                      <a:lnTo>
                        <a:pt x="47" y="57"/>
                      </a:lnTo>
                      <a:lnTo>
                        <a:pt x="43" y="59"/>
                      </a:lnTo>
                      <a:lnTo>
                        <a:pt x="38" y="62"/>
                      </a:lnTo>
                      <a:lnTo>
                        <a:pt x="29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50" y="12"/>
                      </a:lnTo>
                      <a:lnTo>
                        <a:pt x="52" y="16"/>
                      </a:lnTo>
                      <a:lnTo>
                        <a:pt x="50" y="21"/>
                      </a:lnTo>
                      <a:lnTo>
                        <a:pt x="50" y="25"/>
                      </a:lnTo>
                      <a:lnTo>
                        <a:pt x="45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30"/>
                      </a:lnTo>
                      <a:lnTo>
                        <a:pt x="25" y="30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6" y="7"/>
                      </a:lnTo>
                      <a:lnTo>
                        <a:pt x="31" y="5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3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38" y="37"/>
                      </a:lnTo>
                      <a:lnTo>
                        <a:pt x="36" y="34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8" name="Freeform 67"/>
                <p:cNvSpPr>
                  <a:spLocks noEditPoints="1"/>
                </p:cNvSpPr>
                <p:nvPr/>
              </p:nvSpPr>
              <p:spPr bwMode="auto">
                <a:xfrm>
                  <a:off x="2907" y="2035"/>
                  <a:ext cx="61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11 w 39"/>
                    <a:gd name="T7" fmla="*/ 32 h 44"/>
                    <a:gd name="T8" fmla="*/ 222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191 w 39"/>
                    <a:gd name="T17" fmla="*/ 167 h 44"/>
                    <a:gd name="T18" fmla="*/ 181 w 39"/>
                    <a:gd name="T19" fmla="*/ 185 h 44"/>
                    <a:gd name="T20" fmla="*/ 138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42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31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74 w 39"/>
                    <a:gd name="T51" fmla="*/ 22 h 44"/>
                    <a:gd name="T52" fmla="*/ 53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42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81 w 39"/>
                    <a:gd name="T75" fmla="*/ 116 h 44"/>
                    <a:gd name="T76" fmla="*/ 181 w 39"/>
                    <a:gd name="T77" fmla="*/ 87 h 44"/>
                    <a:gd name="T78" fmla="*/ 181 w 39"/>
                    <a:gd name="T79" fmla="*/ 61 h 44"/>
                    <a:gd name="T80" fmla="*/ 14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9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5" y="7"/>
                      </a:lnTo>
                      <a:lnTo>
                        <a:pt x="37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9" name="Freeform 68"/>
                <p:cNvSpPr>
                  <a:spLocks noEditPoints="1"/>
                </p:cNvSpPr>
                <p:nvPr/>
              </p:nvSpPr>
              <p:spPr bwMode="auto">
                <a:xfrm>
                  <a:off x="2978" y="2035"/>
                  <a:ext cx="62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62 w 39"/>
                    <a:gd name="T3" fmla="*/ 13 h 44"/>
                    <a:gd name="T4" fmla="*/ 192 w 39"/>
                    <a:gd name="T5" fmla="*/ 22 h 44"/>
                    <a:gd name="T6" fmla="*/ 218 w 39"/>
                    <a:gd name="T7" fmla="*/ 32 h 44"/>
                    <a:gd name="T8" fmla="*/ 231 w 39"/>
                    <a:gd name="T9" fmla="*/ 61 h 44"/>
                    <a:gd name="T10" fmla="*/ 250 w 39"/>
                    <a:gd name="T11" fmla="*/ 95 h 44"/>
                    <a:gd name="T12" fmla="*/ 250 w 39"/>
                    <a:gd name="T13" fmla="*/ 127 h 44"/>
                    <a:gd name="T14" fmla="*/ 231 w 39"/>
                    <a:gd name="T15" fmla="*/ 144 h 44"/>
                    <a:gd name="T16" fmla="*/ 205 w 39"/>
                    <a:gd name="T17" fmla="*/ 167 h 44"/>
                    <a:gd name="T18" fmla="*/ 192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9 w 39"/>
                    <a:gd name="T25" fmla="*/ 196 h 44"/>
                    <a:gd name="T26" fmla="*/ 43 w 39"/>
                    <a:gd name="T27" fmla="*/ 185 h 44"/>
                    <a:gd name="T28" fmla="*/ 25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25 w 39"/>
                    <a:gd name="T39" fmla="*/ 32 h 44"/>
                    <a:gd name="T40" fmla="*/ 56 w 39"/>
                    <a:gd name="T41" fmla="*/ 22 h 44"/>
                    <a:gd name="T42" fmla="*/ 89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102 w 39"/>
                    <a:gd name="T49" fmla="*/ 22 h 44"/>
                    <a:gd name="T50" fmla="*/ 68 w 39"/>
                    <a:gd name="T51" fmla="*/ 22 h 44"/>
                    <a:gd name="T52" fmla="*/ 56 w 39"/>
                    <a:gd name="T53" fmla="*/ 32 h 44"/>
                    <a:gd name="T54" fmla="*/ 56 w 39"/>
                    <a:gd name="T55" fmla="*/ 47 h 44"/>
                    <a:gd name="T56" fmla="*/ 43 w 39"/>
                    <a:gd name="T57" fmla="*/ 61 h 44"/>
                    <a:gd name="T58" fmla="*/ 43 w 39"/>
                    <a:gd name="T59" fmla="*/ 87 h 44"/>
                    <a:gd name="T60" fmla="*/ 43 w 39"/>
                    <a:gd name="T61" fmla="*/ 127 h 44"/>
                    <a:gd name="T62" fmla="*/ 68 w 39"/>
                    <a:gd name="T63" fmla="*/ 157 h 44"/>
                    <a:gd name="T64" fmla="*/ 102 w 39"/>
                    <a:gd name="T65" fmla="*/ 176 h 44"/>
                    <a:gd name="T66" fmla="*/ 129 w 39"/>
                    <a:gd name="T67" fmla="*/ 185 h 44"/>
                    <a:gd name="T68" fmla="*/ 162 w 39"/>
                    <a:gd name="T69" fmla="*/ 176 h 44"/>
                    <a:gd name="T70" fmla="*/ 172 w 39"/>
                    <a:gd name="T71" fmla="*/ 167 h 44"/>
                    <a:gd name="T72" fmla="*/ 192 w 39"/>
                    <a:gd name="T73" fmla="*/ 144 h 44"/>
                    <a:gd name="T74" fmla="*/ 192 w 39"/>
                    <a:gd name="T75" fmla="*/ 116 h 44"/>
                    <a:gd name="T76" fmla="*/ 192 w 39"/>
                    <a:gd name="T77" fmla="*/ 87 h 44"/>
                    <a:gd name="T78" fmla="*/ 192 w 39"/>
                    <a:gd name="T79" fmla="*/ 61 h 44"/>
                    <a:gd name="T80" fmla="*/ 162 w 39"/>
                    <a:gd name="T81" fmla="*/ 47 h 44"/>
                    <a:gd name="T82" fmla="*/ 149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8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8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8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0" name="Freeform 69"/>
                <p:cNvSpPr>
                  <a:spLocks/>
                </p:cNvSpPr>
                <p:nvPr/>
              </p:nvSpPr>
              <p:spPr bwMode="auto">
                <a:xfrm>
                  <a:off x="3046" y="2005"/>
                  <a:ext cx="68" cy="94"/>
                </a:xfrm>
                <a:custGeom>
                  <a:avLst/>
                  <a:gdLst>
                    <a:gd name="T0" fmla="*/ 87 w 43"/>
                    <a:gd name="T1" fmla="*/ 189 h 64"/>
                    <a:gd name="T2" fmla="*/ 176 w 43"/>
                    <a:gd name="T3" fmla="*/ 128 h 64"/>
                    <a:gd name="T4" fmla="*/ 176 w 43"/>
                    <a:gd name="T5" fmla="*/ 128 h 64"/>
                    <a:gd name="T6" fmla="*/ 176 w 43"/>
                    <a:gd name="T7" fmla="*/ 116 h 64"/>
                    <a:gd name="T8" fmla="*/ 176 w 43"/>
                    <a:gd name="T9" fmla="*/ 107 h 64"/>
                    <a:gd name="T10" fmla="*/ 158 w 43"/>
                    <a:gd name="T11" fmla="*/ 107 h 64"/>
                    <a:gd name="T12" fmla="*/ 270 w 43"/>
                    <a:gd name="T13" fmla="*/ 107 h 64"/>
                    <a:gd name="T14" fmla="*/ 232 w 43"/>
                    <a:gd name="T15" fmla="*/ 116 h 64"/>
                    <a:gd name="T16" fmla="*/ 202 w 43"/>
                    <a:gd name="T17" fmla="*/ 128 h 64"/>
                    <a:gd name="T18" fmla="*/ 202 w 43"/>
                    <a:gd name="T19" fmla="*/ 241 h 64"/>
                    <a:gd name="T20" fmla="*/ 232 w 43"/>
                    <a:gd name="T21" fmla="*/ 276 h 64"/>
                    <a:gd name="T22" fmla="*/ 258 w 43"/>
                    <a:gd name="T23" fmla="*/ 285 h 64"/>
                    <a:gd name="T24" fmla="*/ 270 w 43"/>
                    <a:gd name="T25" fmla="*/ 285 h 64"/>
                    <a:gd name="T26" fmla="*/ 158 w 43"/>
                    <a:gd name="T27" fmla="*/ 298 h 64"/>
                    <a:gd name="T28" fmla="*/ 176 w 43"/>
                    <a:gd name="T29" fmla="*/ 285 h 64"/>
                    <a:gd name="T30" fmla="*/ 176 w 43"/>
                    <a:gd name="T31" fmla="*/ 285 h 64"/>
                    <a:gd name="T32" fmla="*/ 176 w 43"/>
                    <a:gd name="T33" fmla="*/ 276 h 64"/>
                    <a:gd name="T34" fmla="*/ 87 w 43"/>
                    <a:gd name="T35" fmla="*/ 189 h 64"/>
                    <a:gd name="T36" fmla="*/ 87 w 43"/>
                    <a:gd name="T37" fmla="*/ 266 h 64"/>
                    <a:gd name="T38" fmla="*/ 87 w 43"/>
                    <a:gd name="T39" fmla="*/ 285 h 64"/>
                    <a:gd name="T40" fmla="*/ 100 w 43"/>
                    <a:gd name="T41" fmla="*/ 285 h 64"/>
                    <a:gd name="T42" fmla="*/ 111 w 43"/>
                    <a:gd name="T43" fmla="*/ 298 h 64"/>
                    <a:gd name="T44" fmla="*/ 0 w 43"/>
                    <a:gd name="T45" fmla="*/ 285 h 64"/>
                    <a:gd name="T46" fmla="*/ 33 w 43"/>
                    <a:gd name="T47" fmla="*/ 285 h 64"/>
                    <a:gd name="T48" fmla="*/ 33 w 43"/>
                    <a:gd name="T49" fmla="*/ 276 h 64"/>
                    <a:gd name="T50" fmla="*/ 33 w 43"/>
                    <a:gd name="T51" fmla="*/ 257 h 64"/>
                    <a:gd name="T52" fmla="*/ 33 w 43"/>
                    <a:gd name="T53" fmla="*/ 51 h 64"/>
                    <a:gd name="T54" fmla="*/ 33 w 43"/>
                    <a:gd name="T55" fmla="*/ 32 h 64"/>
                    <a:gd name="T56" fmla="*/ 33 w 43"/>
                    <a:gd name="T57" fmla="*/ 22 h 64"/>
                    <a:gd name="T58" fmla="*/ 13 w 43"/>
                    <a:gd name="T59" fmla="*/ 22 h 64"/>
                    <a:gd name="T60" fmla="*/ 0 w 43"/>
                    <a:gd name="T61" fmla="*/ 22 h 64"/>
                    <a:gd name="T62" fmla="*/ 87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5" y="32"/>
                      </a:lnTo>
                      <a:lnTo>
                        <a:pt x="28" y="27"/>
                      </a:ln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1" y="36"/>
                      </a:lnTo>
                      <a:lnTo>
                        <a:pt x="32" y="52"/>
                      </a:lnTo>
                      <a:lnTo>
                        <a:pt x="34" y="55"/>
                      </a:lnTo>
                      <a:lnTo>
                        <a:pt x="37" y="59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1" name="Freeform 70"/>
                <p:cNvSpPr>
                  <a:spLocks/>
                </p:cNvSpPr>
                <p:nvPr/>
              </p:nvSpPr>
              <p:spPr bwMode="auto">
                <a:xfrm>
                  <a:off x="3200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63 w 25"/>
                    <a:gd name="T5" fmla="*/ 68 h 55"/>
                    <a:gd name="T6" fmla="*/ 163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107 w 25"/>
                    <a:gd name="T13" fmla="*/ 216 h 55"/>
                    <a:gd name="T14" fmla="*/ 107 w 25"/>
                    <a:gd name="T15" fmla="*/ 228 h 55"/>
                    <a:gd name="T16" fmla="*/ 118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50 w 25"/>
                    <a:gd name="T23" fmla="*/ 228 h 55"/>
                    <a:gd name="T24" fmla="*/ 150 w 25"/>
                    <a:gd name="T25" fmla="*/ 228 h 55"/>
                    <a:gd name="T26" fmla="*/ 163 w 25"/>
                    <a:gd name="T27" fmla="*/ 216 h 55"/>
                    <a:gd name="T28" fmla="*/ 163 w 25"/>
                    <a:gd name="T29" fmla="*/ 216 h 55"/>
                    <a:gd name="T30" fmla="*/ 163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5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68 h 55"/>
                    <a:gd name="T58" fmla="*/ 34 w 25"/>
                    <a:gd name="T59" fmla="*/ 52 h 55"/>
                    <a:gd name="T60" fmla="*/ 56 w 25"/>
                    <a:gd name="T61" fmla="*/ 41 h 55"/>
                    <a:gd name="T62" fmla="*/ 77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3" y="48"/>
                      </a:lnTo>
                      <a:lnTo>
                        <a:pt x="25" y="46"/>
                      </a:lnTo>
                      <a:lnTo>
                        <a:pt x="25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2" name="Freeform 71"/>
                <p:cNvSpPr>
                  <a:spLocks/>
                </p:cNvSpPr>
                <p:nvPr/>
              </p:nvSpPr>
              <p:spPr bwMode="auto">
                <a:xfrm>
                  <a:off x="3242" y="2005"/>
                  <a:ext cx="69" cy="94"/>
                </a:xfrm>
                <a:custGeom>
                  <a:avLst/>
                  <a:gdLst>
                    <a:gd name="T0" fmla="*/ 86 w 44"/>
                    <a:gd name="T1" fmla="*/ 140 h 64"/>
                    <a:gd name="T2" fmla="*/ 129 w 44"/>
                    <a:gd name="T3" fmla="*/ 107 h 64"/>
                    <a:gd name="T4" fmla="*/ 169 w 44"/>
                    <a:gd name="T5" fmla="*/ 93 h 64"/>
                    <a:gd name="T6" fmla="*/ 191 w 44"/>
                    <a:gd name="T7" fmla="*/ 107 h 64"/>
                    <a:gd name="T8" fmla="*/ 224 w 44"/>
                    <a:gd name="T9" fmla="*/ 140 h 64"/>
                    <a:gd name="T10" fmla="*/ 237 w 44"/>
                    <a:gd name="T11" fmla="*/ 181 h 64"/>
                    <a:gd name="T12" fmla="*/ 237 w 44"/>
                    <a:gd name="T13" fmla="*/ 266 h 64"/>
                    <a:gd name="T14" fmla="*/ 237 w 44"/>
                    <a:gd name="T15" fmla="*/ 285 h 64"/>
                    <a:gd name="T16" fmla="*/ 246 w 44"/>
                    <a:gd name="T17" fmla="*/ 285 h 64"/>
                    <a:gd name="T18" fmla="*/ 265 w 44"/>
                    <a:gd name="T19" fmla="*/ 298 h 64"/>
                    <a:gd name="T20" fmla="*/ 157 w 44"/>
                    <a:gd name="T21" fmla="*/ 285 h 64"/>
                    <a:gd name="T22" fmla="*/ 169 w 44"/>
                    <a:gd name="T23" fmla="*/ 285 h 64"/>
                    <a:gd name="T24" fmla="*/ 182 w 44"/>
                    <a:gd name="T25" fmla="*/ 276 h 64"/>
                    <a:gd name="T26" fmla="*/ 182 w 44"/>
                    <a:gd name="T27" fmla="*/ 266 h 64"/>
                    <a:gd name="T28" fmla="*/ 182 w 44"/>
                    <a:gd name="T29" fmla="*/ 181 h 64"/>
                    <a:gd name="T30" fmla="*/ 182 w 44"/>
                    <a:gd name="T31" fmla="*/ 148 h 64"/>
                    <a:gd name="T32" fmla="*/ 169 w 44"/>
                    <a:gd name="T33" fmla="*/ 128 h 64"/>
                    <a:gd name="T34" fmla="*/ 138 w 44"/>
                    <a:gd name="T35" fmla="*/ 128 h 64"/>
                    <a:gd name="T36" fmla="*/ 116 w 44"/>
                    <a:gd name="T37" fmla="*/ 128 h 64"/>
                    <a:gd name="T38" fmla="*/ 86 w 44"/>
                    <a:gd name="T39" fmla="*/ 148 h 64"/>
                    <a:gd name="T40" fmla="*/ 86 w 44"/>
                    <a:gd name="T41" fmla="*/ 266 h 64"/>
                    <a:gd name="T42" fmla="*/ 86 w 44"/>
                    <a:gd name="T43" fmla="*/ 285 h 64"/>
                    <a:gd name="T44" fmla="*/ 96 w 44"/>
                    <a:gd name="T45" fmla="*/ 285 h 64"/>
                    <a:gd name="T46" fmla="*/ 116 w 44"/>
                    <a:gd name="T47" fmla="*/ 298 h 64"/>
                    <a:gd name="T48" fmla="*/ 0 w 44"/>
                    <a:gd name="T49" fmla="*/ 285 h 64"/>
                    <a:gd name="T50" fmla="*/ 31 w 44"/>
                    <a:gd name="T51" fmla="*/ 285 h 64"/>
                    <a:gd name="T52" fmla="*/ 31 w 44"/>
                    <a:gd name="T53" fmla="*/ 276 h 64"/>
                    <a:gd name="T54" fmla="*/ 31 w 44"/>
                    <a:gd name="T55" fmla="*/ 257 h 64"/>
                    <a:gd name="T56" fmla="*/ 31 w 44"/>
                    <a:gd name="T57" fmla="*/ 51 h 64"/>
                    <a:gd name="T58" fmla="*/ 31 w 44"/>
                    <a:gd name="T59" fmla="*/ 32 h 64"/>
                    <a:gd name="T60" fmla="*/ 31 w 44"/>
                    <a:gd name="T61" fmla="*/ 22 h 64"/>
                    <a:gd name="T62" fmla="*/ 20 w 44"/>
                    <a:gd name="T63" fmla="*/ 22 h 64"/>
                    <a:gd name="T64" fmla="*/ 0 w 44"/>
                    <a:gd name="T65" fmla="*/ 22 h 64"/>
                    <a:gd name="T66" fmla="*/ 86 w 44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64"/>
                    <a:gd name="T104" fmla="*/ 44 w 44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4" y="61"/>
                      </a:lnTo>
                      <a:lnTo>
                        <a:pt x="44" y="64"/>
                      </a:lnTo>
                      <a:lnTo>
                        <a:pt x="26" y="64"/>
                      </a:lnTo>
                      <a:lnTo>
                        <a:pt x="26" y="61"/>
                      </a:lnTo>
                      <a:lnTo>
                        <a:pt x="28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9" y="61"/>
                      </a:lnTo>
                      <a:lnTo>
                        <a:pt x="19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3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3" name="Freeform 72"/>
                <p:cNvSpPr>
                  <a:spLocks noEditPoints="1"/>
                </p:cNvSpPr>
                <p:nvPr/>
              </p:nvSpPr>
              <p:spPr bwMode="auto">
                <a:xfrm>
                  <a:off x="3317" y="2035"/>
                  <a:ext cx="59" cy="64"/>
                </a:xfrm>
                <a:custGeom>
                  <a:avLst/>
                  <a:gdLst>
                    <a:gd name="T0" fmla="*/ 104 w 37"/>
                    <a:gd name="T1" fmla="*/ 185 h 44"/>
                    <a:gd name="T2" fmla="*/ 77 w 37"/>
                    <a:gd name="T3" fmla="*/ 196 h 44"/>
                    <a:gd name="T4" fmla="*/ 33 w 37"/>
                    <a:gd name="T5" fmla="*/ 196 h 44"/>
                    <a:gd name="T6" fmla="*/ 0 w 37"/>
                    <a:gd name="T7" fmla="*/ 167 h 44"/>
                    <a:gd name="T8" fmla="*/ 0 w 37"/>
                    <a:gd name="T9" fmla="*/ 135 h 44"/>
                    <a:gd name="T10" fmla="*/ 21 w 37"/>
                    <a:gd name="T11" fmla="*/ 116 h 44"/>
                    <a:gd name="T12" fmla="*/ 89 w 37"/>
                    <a:gd name="T13" fmla="*/ 95 h 44"/>
                    <a:gd name="T14" fmla="*/ 150 w 37"/>
                    <a:gd name="T15" fmla="*/ 61 h 44"/>
                    <a:gd name="T16" fmla="*/ 136 w 37"/>
                    <a:gd name="T17" fmla="*/ 32 h 44"/>
                    <a:gd name="T18" fmla="*/ 89 w 37"/>
                    <a:gd name="T19" fmla="*/ 22 h 44"/>
                    <a:gd name="T20" fmla="*/ 77 w 37"/>
                    <a:gd name="T21" fmla="*/ 22 h 44"/>
                    <a:gd name="T22" fmla="*/ 56 w 37"/>
                    <a:gd name="T23" fmla="*/ 47 h 44"/>
                    <a:gd name="T24" fmla="*/ 56 w 37"/>
                    <a:gd name="T25" fmla="*/ 61 h 44"/>
                    <a:gd name="T26" fmla="*/ 46 w 37"/>
                    <a:gd name="T27" fmla="*/ 70 h 44"/>
                    <a:gd name="T28" fmla="*/ 33 w 37"/>
                    <a:gd name="T29" fmla="*/ 70 h 44"/>
                    <a:gd name="T30" fmla="*/ 21 w 37"/>
                    <a:gd name="T31" fmla="*/ 61 h 44"/>
                    <a:gd name="T32" fmla="*/ 21 w 37"/>
                    <a:gd name="T33" fmla="*/ 32 h 44"/>
                    <a:gd name="T34" fmla="*/ 56 w 37"/>
                    <a:gd name="T35" fmla="*/ 13 h 44"/>
                    <a:gd name="T36" fmla="*/ 136 w 37"/>
                    <a:gd name="T37" fmla="*/ 13 h 44"/>
                    <a:gd name="T38" fmla="*/ 183 w 37"/>
                    <a:gd name="T39" fmla="*/ 22 h 44"/>
                    <a:gd name="T40" fmla="*/ 196 w 37"/>
                    <a:gd name="T41" fmla="*/ 47 h 44"/>
                    <a:gd name="T42" fmla="*/ 196 w 37"/>
                    <a:gd name="T43" fmla="*/ 135 h 44"/>
                    <a:gd name="T44" fmla="*/ 196 w 37"/>
                    <a:gd name="T45" fmla="*/ 167 h 44"/>
                    <a:gd name="T46" fmla="*/ 196 w 37"/>
                    <a:gd name="T47" fmla="*/ 167 h 44"/>
                    <a:gd name="T48" fmla="*/ 206 w 37"/>
                    <a:gd name="T49" fmla="*/ 176 h 44"/>
                    <a:gd name="T50" fmla="*/ 206 w 37"/>
                    <a:gd name="T51" fmla="*/ 176 h 44"/>
                    <a:gd name="T52" fmla="*/ 239 w 37"/>
                    <a:gd name="T53" fmla="*/ 157 h 44"/>
                    <a:gd name="T54" fmla="*/ 206 w 37"/>
                    <a:gd name="T55" fmla="*/ 185 h 44"/>
                    <a:gd name="T56" fmla="*/ 163 w 37"/>
                    <a:gd name="T57" fmla="*/ 196 h 44"/>
                    <a:gd name="T58" fmla="*/ 150 w 37"/>
                    <a:gd name="T59" fmla="*/ 176 h 44"/>
                    <a:gd name="T60" fmla="*/ 150 w 37"/>
                    <a:gd name="T61" fmla="*/ 157 h 44"/>
                    <a:gd name="T62" fmla="*/ 104 w 37"/>
                    <a:gd name="T63" fmla="*/ 95 h 44"/>
                    <a:gd name="T64" fmla="*/ 77 w 37"/>
                    <a:gd name="T65" fmla="*/ 116 h 44"/>
                    <a:gd name="T66" fmla="*/ 46 w 37"/>
                    <a:gd name="T67" fmla="*/ 135 h 44"/>
                    <a:gd name="T68" fmla="*/ 46 w 37"/>
                    <a:gd name="T69" fmla="*/ 157 h 44"/>
                    <a:gd name="T70" fmla="*/ 77 w 37"/>
                    <a:gd name="T71" fmla="*/ 167 h 44"/>
                    <a:gd name="T72" fmla="*/ 123 w 37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44"/>
                    <a:gd name="T113" fmla="*/ 37 w 37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44">
                      <a:moveTo>
                        <a:pt x="23" y="37"/>
                      </a:moveTo>
                      <a:lnTo>
                        <a:pt x="16" y="41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9" y="44"/>
                      </a:lnTo>
                      <a:lnTo>
                        <a:pt x="5" y="44"/>
                      </a:lnTo>
                      <a:lnTo>
                        <a:pt x="3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7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2" y="39"/>
                      </a:lnTo>
                      <a:lnTo>
                        <a:pt x="34" y="37"/>
                      </a:lnTo>
                      <a:lnTo>
                        <a:pt x="37" y="35"/>
                      </a:lnTo>
                      <a:lnTo>
                        <a:pt x="37" y="37"/>
                      </a:lnTo>
                      <a:lnTo>
                        <a:pt x="32" y="41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6" y="21"/>
                      </a:lnTo>
                      <a:lnTo>
                        <a:pt x="14" y="23"/>
                      </a:lnTo>
                      <a:lnTo>
                        <a:pt x="12" y="26"/>
                      </a:lnTo>
                      <a:lnTo>
                        <a:pt x="9" y="28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7" y="35"/>
                      </a:lnTo>
                      <a:lnTo>
                        <a:pt x="9" y="37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9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4" name="Freeform 73"/>
                <p:cNvSpPr>
                  <a:spLocks/>
                </p:cNvSpPr>
                <p:nvPr/>
              </p:nvSpPr>
              <p:spPr bwMode="auto">
                <a:xfrm>
                  <a:off x="3376" y="2018"/>
                  <a:ext cx="41" cy="81"/>
                </a:xfrm>
                <a:custGeom>
                  <a:avLst/>
                  <a:gdLst>
                    <a:gd name="T0" fmla="*/ 84 w 27"/>
                    <a:gd name="T1" fmla="*/ 0 h 55"/>
                    <a:gd name="T2" fmla="*/ 84 w 27"/>
                    <a:gd name="T3" fmla="*/ 68 h 55"/>
                    <a:gd name="T4" fmla="*/ 134 w 27"/>
                    <a:gd name="T5" fmla="*/ 68 h 55"/>
                    <a:gd name="T6" fmla="*/ 134 w 27"/>
                    <a:gd name="T7" fmla="*/ 77 h 55"/>
                    <a:gd name="T8" fmla="*/ 84 w 27"/>
                    <a:gd name="T9" fmla="*/ 77 h 55"/>
                    <a:gd name="T10" fmla="*/ 84 w 27"/>
                    <a:gd name="T11" fmla="*/ 202 h 55"/>
                    <a:gd name="T12" fmla="*/ 84 w 27"/>
                    <a:gd name="T13" fmla="*/ 216 h 55"/>
                    <a:gd name="T14" fmla="*/ 84 w 27"/>
                    <a:gd name="T15" fmla="*/ 228 h 55"/>
                    <a:gd name="T16" fmla="*/ 94 w 27"/>
                    <a:gd name="T17" fmla="*/ 228 h 55"/>
                    <a:gd name="T18" fmla="*/ 94 w 27"/>
                    <a:gd name="T19" fmla="*/ 237 h 55"/>
                    <a:gd name="T20" fmla="*/ 106 w 27"/>
                    <a:gd name="T21" fmla="*/ 237 h 55"/>
                    <a:gd name="T22" fmla="*/ 115 w 27"/>
                    <a:gd name="T23" fmla="*/ 228 h 55"/>
                    <a:gd name="T24" fmla="*/ 115 w 27"/>
                    <a:gd name="T25" fmla="*/ 228 h 55"/>
                    <a:gd name="T26" fmla="*/ 134 w 27"/>
                    <a:gd name="T27" fmla="*/ 216 h 55"/>
                    <a:gd name="T28" fmla="*/ 143 w 27"/>
                    <a:gd name="T29" fmla="*/ 216 h 55"/>
                    <a:gd name="T30" fmla="*/ 134 w 27"/>
                    <a:gd name="T31" fmla="*/ 237 h 55"/>
                    <a:gd name="T32" fmla="*/ 115 w 27"/>
                    <a:gd name="T33" fmla="*/ 244 h 55"/>
                    <a:gd name="T34" fmla="*/ 94 w 27"/>
                    <a:gd name="T35" fmla="*/ 258 h 55"/>
                    <a:gd name="T36" fmla="*/ 84 w 27"/>
                    <a:gd name="T37" fmla="*/ 258 h 55"/>
                    <a:gd name="T38" fmla="*/ 70 w 27"/>
                    <a:gd name="T39" fmla="*/ 258 h 55"/>
                    <a:gd name="T40" fmla="*/ 59 w 27"/>
                    <a:gd name="T41" fmla="*/ 258 h 55"/>
                    <a:gd name="T42" fmla="*/ 49 w 27"/>
                    <a:gd name="T43" fmla="*/ 244 h 55"/>
                    <a:gd name="T44" fmla="*/ 49 w 27"/>
                    <a:gd name="T45" fmla="*/ 237 h 55"/>
                    <a:gd name="T46" fmla="*/ 39 w 27"/>
                    <a:gd name="T47" fmla="*/ 228 h 55"/>
                    <a:gd name="T48" fmla="*/ 39 w 27"/>
                    <a:gd name="T49" fmla="*/ 202 h 55"/>
                    <a:gd name="T50" fmla="*/ 39 w 27"/>
                    <a:gd name="T51" fmla="*/ 77 h 55"/>
                    <a:gd name="T52" fmla="*/ 0 w 27"/>
                    <a:gd name="T53" fmla="*/ 77 h 55"/>
                    <a:gd name="T54" fmla="*/ 0 w 27"/>
                    <a:gd name="T55" fmla="*/ 68 h 55"/>
                    <a:gd name="T56" fmla="*/ 12 w 27"/>
                    <a:gd name="T57" fmla="*/ 68 h 55"/>
                    <a:gd name="T58" fmla="*/ 39 w 27"/>
                    <a:gd name="T59" fmla="*/ 52 h 55"/>
                    <a:gd name="T60" fmla="*/ 49 w 27"/>
                    <a:gd name="T61" fmla="*/ 41 h 55"/>
                    <a:gd name="T62" fmla="*/ 59 w 27"/>
                    <a:gd name="T63" fmla="*/ 32 h 55"/>
                    <a:gd name="T64" fmla="*/ 59 w 27"/>
                    <a:gd name="T65" fmla="*/ 22 h 55"/>
                    <a:gd name="T66" fmla="*/ 70 w 27"/>
                    <a:gd name="T67" fmla="*/ 0 h 55"/>
                    <a:gd name="T68" fmla="*/ 84 w 27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5"/>
                    <a:gd name="T107" fmla="*/ 27 w 27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5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6" y="16"/>
                      </a:lnTo>
                      <a:lnTo>
                        <a:pt x="16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2" y="48"/>
                      </a:lnTo>
                      <a:lnTo>
                        <a:pt x="25" y="46"/>
                      </a:lnTo>
                      <a:lnTo>
                        <a:pt x="27" y="46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5" name="Freeform 74"/>
                <p:cNvSpPr>
                  <a:spLocks noEditPoints="1"/>
                </p:cNvSpPr>
                <p:nvPr/>
              </p:nvSpPr>
              <p:spPr bwMode="auto">
                <a:xfrm>
                  <a:off x="4181" y="2008"/>
                  <a:ext cx="83" cy="91"/>
                </a:xfrm>
                <a:custGeom>
                  <a:avLst/>
                  <a:gdLst>
                    <a:gd name="T0" fmla="*/ 277 w 53"/>
                    <a:gd name="T1" fmla="*/ 148 h 62"/>
                    <a:gd name="T2" fmla="*/ 319 w 53"/>
                    <a:gd name="T3" fmla="*/ 181 h 62"/>
                    <a:gd name="T4" fmla="*/ 319 w 53"/>
                    <a:gd name="T5" fmla="*/ 222 h 62"/>
                    <a:gd name="T6" fmla="*/ 287 w 53"/>
                    <a:gd name="T7" fmla="*/ 266 h 62"/>
                    <a:gd name="T8" fmla="*/ 224 w 53"/>
                    <a:gd name="T9" fmla="*/ 289 h 62"/>
                    <a:gd name="T10" fmla="*/ 0 w 53"/>
                    <a:gd name="T11" fmla="*/ 289 h 62"/>
                    <a:gd name="T12" fmla="*/ 20 w 53"/>
                    <a:gd name="T13" fmla="*/ 276 h 62"/>
                    <a:gd name="T14" fmla="*/ 42 w 53"/>
                    <a:gd name="T15" fmla="*/ 266 h 62"/>
                    <a:gd name="T16" fmla="*/ 42 w 53"/>
                    <a:gd name="T17" fmla="*/ 230 h 62"/>
                    <a:gd name="T18" fmla="*/ 42 w 53"/>
                    <a:gd name="T19" fmla="*/ 32 h 62"/>
                    <a:gd name="T20" fmla="*/ 31 w 53"/>
                    <a:gd name="T21" fmla="*/ 13 h 62"/>
                    <a:gd name="T22" fmla="*/ 0 w 53"/>
                    <a:gd name="T23" fmla="*/ 0 h 62"/>
                    <a:gd name="T24" fmla="*/ 157 w 53"/>
                    <a:gd name="T25" fmla="*/ 0 h 62"/>
                    <a:gd name="T26" fmla="*/ 224 w 53"/>
                    <a:gd name="T27" fmla="*/ 13 h 62"/>
                    <a:gd name="T28" fmla="*/ 287 w 53"/>
                    <a:gd name="T29" fmla="*/ 32 h 62"/>
                    <a:gd name="T30" fmla="*/ 307 w 53"/>
                    <a:gd name="T31" fmla="*/ 73 h 62"/>
                    <a:gd name="T32" fmla="*/ 287 w 53"/>
                    <a:gd name="T33" fmla="*/ 116 h 62"/>
                    <a:gd name="T34" fmla="*/ 235 w 53"/>
                    <a:gd name="T35" fmla="*/ 139 h 62"/>
                    <a:gd name="T36" fmla="*/ 116 w 53"/>
                    <a:gd name="T37" fmla="*/ 129 h 62"/>
                    <a:gd name="T38" fmla="*/ 138 w 53"/>
                    <a:gd name="T39" fmla="*/ 139 h 62"/>
                    <a:gd name="T40" fmla="*/ 182 w 53"/>
                    <a:gd name="T41" fmla="*/ 129 h 62"/>
                    <a:gd name="T42" fmla="*/ 224 w 53"/>
                    <a:gd name="T43" fmla="*/ 116 h 62"/>
                    <a:gd name="T44" fmla="*/ 235 w 53"/>
                    <a:gd name="T45" fmla="*/ 100 h 62"/>
                    <a:gd name="T46" fmla="*/ 235 w 53"/>
                    <a:gd name="T47" fmla="*/ 56 h 62"/>
                    <a:gd name="T48" fmla="*/ 191 w 53"/>
                    <a:gd name="T49" fmla="*/ 22 h 62"/>
                    <a:gd name="T50" fmla="*/ 127 w 53"/>
                    <a:gd name="T51" fmla="*/ 13 h 62"/>
                    <a:gd name="T52" fmla="*/ 96 w 53"/>
                    <a:gd name="T53" fmla="*/ 129 h 62"/>
                    <a:gd name="T54" fmla="*/ 127 w 53"/>
                    <a:gd name="T55" fmla="*/ 266 h 62"/>
                    <a:gd name="T56" fmla="*/ 211 w 53"/>
                    <a:gd name="T57" fmla="*/ 266 h 62"/>
                    <a:gd name="T58" fmla="*/ 246 w 53"/>
                    <a:gd name="T59" fmla="*/ 230 h 62"/>
                    <a:gd name="T60" fmla="*/ 265 w 53"/>
                    <a:gd name="T61" fmla="*/ 189 h 62"/>
                    <a:gd name="T62" fmla="*/ 235 w 53"/>
                    <a:gd name="T63" fmla="*/ 170 h 62"/>
                    <a:gd name="T64" fmla="*/ 182 w 53"/>
                    <a:gd name="T65" fmla="*/ 148 h 62"/>
                    <a:gd name="T66" fmla="*/ 138 w 53"/>
                    <a:gd name="T67" fmla="*/ 148 h 62"/>
                    <a:gd name="T68" fmla="*/ 116 w 53"/>
                    <a:gd name="T69" fmla="*/ 148 h 62"/>
                    <a:gd name="T70" fmla="*/ 96 w 53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62"/>
                    <a:gd name="T110" fmla="*/ 53 w 5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62">
                      <a:moveTo>
                        <a:pt x="39" y="30"/>
                      </a:moveTo>
                      <a:lnTo>
                        <a:pt x="46" y="32"/>
                      </a:lnTo>
                      <a:lnTo>
                        <a:pt x="51" y="34"/>
                      </a:lnTo>
                      <a:lnTo>
                        <a:pt x="53" y="39"/>
                      </a:lnTo>
                      <a:lnTo>
                        <a:pt x="53" y="46"/>
                      </a:lnTo>
                      <a:lnTo>
                        <a:pt x="53" y="48"/>
                      </a:lnTo>
                      <a:lnTo>
                        <a:pt x="51" y="53"/>
                      </a:lnTo>
                      <a:lnTo>
                        <a:pt x="48" y="57"/>
                      </a:lnTo>
                      <a:lnTo>
                        <a:pt x="44" y="59"/>
                      </a:lnTo>
                      <a:lnTo>
                        <a:pt x="37" y="62"/>
                      </a:lnTo>
                      <a:lnTo>
                        <a:pt x="28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1" y="16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8"/>
                      </a:lnTo>
                      <a:lnTo>
                        <a:pt x="39" y="30"/>
                      </a:lnTo>
                      <a:close/>
                      <a:moveTo>
                        <a:pt x="16" y="28"/>
                      </a:move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6" y="30"/>
                      </a:lnTo>
                      <a:lnTo>
                        <a:pt x="30" y="28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1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6" y="5"/>
                      </a:lnTo>
                      <a:lnTo>
                        <a:pt x="16" y="28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39" y="55"/>
                      </a:lnTo>
                      <a:lnTo>
                        <a:pt x="41" y="50"/>
                      </a:lnTo>
                      <a:lnTo>
                        <a:pt x="44" y="46"/>
                      </a:lnTo>
                      <a:lnTo>
                        <a:pt x="44" y="41"/>
                      </a:lnTo>
                      <a:lnTo>
                        <a:pt x="41" y="39"/>
                      </a:lnTo>
                      <a:lnTo>
                        <a:pt x="39" y="37"/>
                      </a:lnTo>
                      <a:lnTo>
                        <a:pt x="35" y="34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6" name="Freeform 75"/>
                <p:cNvSpPr>
                  <a:spLocks noEditPoints="1"/>
                </p:cNvSpPr>
                <p:nvPr/>
              </p:nvSpPr>
              <p:spPr bwMode="auto">
                <a:xfrm>
                  <a:off x="4279" y="2035"/>
                  <a:ext cx="61" cy="64"/>
                </a:xfrm>
                <a:custGeom>
                  <a:avLst/>
                  <a:gdLst>
                    <a:gd name="T0" fmla="*/ 11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16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7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13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42 w 39"/>
                    <a:gd name="T39" fmla="*/ 32 h 44"/>
                    <a:gd name="T40" fmla="*/ 66 w 39"/>
                    <a:gd name="T41" fmla="*/ 22 h 44"/>
                    <a:gd name="T42" fmla="*/ 95 w 39"/>
                    <a:gd name="T43" fmla="*/ 13 h 44"/>
                    <a:gd name="T44" fmla="*/ 117 w 39"/>
                    <a:gd name="T45" fmla="*/ 0 h 44"/>
                    <a:gd name="T46" fmla="*/ 108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66 w 39"/>
                    <a:gd name="T53" fmla="*/ 32 h 44"/>
                    <a:gd name="T54" fmla="*/ 53 w 39"/>
                    <a:gd name="T55" fmla="*/ 47 h 44"/>
                    <a:gd name="T56" fmla="*/ 53 w 39"/>
                    <a:gd name="T57" fmla="*/ 61 h 44"/>
                    <a:gd name="T58" fmla="*/ 53 w 39"/>
                    <a:gd name="T59" fmla="*/ 87 h 44"/>
                    <a:gd name="T60" fmla="*/ 53 w 39"/>
                    <a:gd name="T61" fmla="*/ 127 h 44"/>
                    <a:gd name="T62" fmla="*/ 66 w 39"/>
                    <a:gd name="T63" fmla="*/ 157 h 44"/>
                    <a:gd name="T64" fmla="*/ 95 w 39"/>
                    <a:gd name="T65" fmla="*/ 176 h 44"/>
                    <a:gd name="T66" fmla="*/ 117 w 39"/>
                    <a:gd name="T67" fmla="*/ 185 h 44"/>
                    <a:gd name="T68" fmla="*/ 149 w 39"/>
                    <a:gd name="T69" fmla="*/ 176 h 44"/>
                    <a:gd name="T70" fmla="*/ 181 w 39"/>
                    <a:gd name="T71" fmla="*/ 167 h 44"/>
                    <a:gd name="T72" fmla="*/ 19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1 w 39"/>
                    <a:gd name="T81" fmla="*/ 47 h 44"/>
                    <a:gd name="T82" fmla="*/ 138 w 39"/>
                    <a:gd name="T83" fmla="*/ 22 h 44"/>
                    <a:gd name="T84" fmla="*/ 108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6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7" name="Freeform 76"/>
                <p:cNvSpPr>
                  <a:spLocks noEditPoints="1"/>
                </p:cNvSpPr>
                <p:nvPr/>
              </p:nvSpPr>
              <p:spPr bwMode="auto">
                <a:xfrm>
                  <a:off x="4350" y="2035"/>
                  <a:ext cx="60" cy="64"/>
                </a:xfrm>
                <a:custGeom>
                  <a:avLst/>
                  <a:gdLst>
                    <a:gd name="T0" fmla="*/ 128 w 38"/>
                    <a:gd name="T1" fmla="*/ 0 h 44"/>
                    <a:gd name="T2" fmla="*/ 155 w 38"/>
                    <a:gd name="T3" fmla="*/ 13 h 44"/>
                    <a:gd name="T4" fmla="*/ 182 w 38"/>
                    <a:gd name="T5" fmla="*/ 22 h 44"/>
                    <a:gd name="T6" fmla="*/ 212 w 38"/>
                    <a:gd name="T7" fmla="*/ 32 h 44"/>
                    <a:gd name="T8" fmla="*/ 237 w 38"/>
                    <a:gd name="T9" fmla="*/ 61 h 44"/>
                    <a:gd name="T10" fmla="*/ 237 w 38"/>
                    <a:gd name="T11" fmla="*/ 95 h 44"/>
                    <a:gd name="T12" fmla="*/ 237 w 38"/>
                    <a:gd name="T13" fmla="*/ 127 h 44"/>
                    <a:gd name="T14" fmla="*/ 224 w 38"/>
                    <a:gd name="T15" fmla="*/ 144 h 44"/>
                    <a:gd name="T16" fmla="*/ 212 w 38"/>
                    <a:gd name="T17" fmla="*/ 167 h 44"/>
                    <a:gd name="T18" fmla="*/ 182 w 38"/>
                    <a:gd name="T19" fmla="*/ 185 h 44"/>
                    <a:gd name="T20" fmla="*/ 155 w 38"/>
                    <a:gd name="T21" fmla="*/ 196 h 44"/>
                    <a:gd name="T22" fmla="*/ 128 w 38"/>
                    <a:gd name="T23" fmla="*/ 196 h 44"/>
                    <a:gd name="T24" fmla="*/ 82 w 38"/>
                    <a:gd name="T25" fmla="*/ 196 h 44"/>
                    <a:gd name="T26" fmla="*/ 55 w 38"/>
                    <a:gd name="T27" fmla="*/ 185 h 44"/>
                    <a:gd name="T28" fmla="*/ 22 w 38"/>
                    <a:gd name="T29" fmla="*/ 167 h 44"/>
                    <a:gd name="T30" fmla="*/ 13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3 w 38"/>
                    <a:gd name="T37" fmla="*/ 52 h 44"/>
                    <a:gd name="T38" fmla="*/ 35 w 38"/>
                    <a:gd name="T39" fmla="*/ 32 h 44"/>
                    <a:gd name="T40" fmla="*/ 68 w 38"/>
                    <a:gd name="T41" fmla="*/ 22 h 44"/>
                    <a:gd name="T42" fmla="*/ 95 w 38"/>
                    <a:gd name="T43" fmla="*/ 13 h 44"/>
                    <a:gd name="T44" fmla="*/ 128 w 38"/>
                    <a:gd name="T45" fmla="*/ 0 h 44"/>
                    <a:gd name="T46" fmla="*/ 109 w 38"/>
                    <a:gd name="T47" fmla="*/ 22 h 44"/>
                    <a:gd name="T48" fmla="*/ 95 w 38"/>
                    <a:gd name="T49" fmla="*/ 22 h 44"/>
                    <a:gd name="T50" fmla="*/ 82 w 38"/>
                    <a:gd name="T51" fmla="*/ 22 h 44"/>
                    <a:gd name="T52" fmla="*/ 68 w 38"/>
                    <a:gd name="T53" fmla="*/ 32 h 44"/>
                    <a:gd name="T54" fmla="*/ 55 w 38"/>
                    <a:gd name="T55" fmla="*/ 47 h 44"/>
                    <a:gd name="T56" fmla="*/ 55 w 38"/>
                    <a:gd name="T57" fmla="*/ 61 h 44"/>
                    <a:gd name="T58" fmla="*/ 55 w 38"/>
                    <a:gd name="T59" fmla="*/ 87 h 44"/>
                    <a:gd name="T60" fmla="*/ 55 w 38"/>
                    <a:gd name="T61" fmla="*/ 127 h 44"/>
                    <a:gd name="T62" fmla="*/ 68 w 38"/>
                    <a:gd name="T63" fmla="*/ 157 h 44"/>
                    <a:gd name="T64" fmla="*/ 95 w 38"/>
                    <a:gd name="T65" fmla="*/ 176 h 44"/>
                    <a:gd name="T66" fmla="*/ 128 w 38"/>
                    <a:gd name="T67" fmla="*/ 185 h 44"/>
                    <a:gd name="T68" fmla="*/ 155 w 38"/>
                    <a:gd name="T69" fmla="*/ 176 h 44"/>
                    <a:gd name="T70" fmla="*/ 182 w 38"/>
                    <a:gd name="T71" fmla="*/ 167 h 44"/>
                    <a:gd name="T72" fmla="*/ 193 w 38"/>
                    <a:gd name="T73" fmla="*/ 144 h 44"/>
                    <a:gd name="T74" fmla="*/ 193 w 38"/>
                    <a:gd name="T75" fmla="*/ 116 h 44"/>
                    <a:gd name="T76" fmla="*/ 193 w 38"/>
                    <a:gd name="T77" fmla="*/ 87 h 44"/>
                    <a:gd name="T78" fmla="*/ 182 w 38"/>
                    <a:gd name="T79" fmla="*/ 61 h 44"/>
                    <a:gd name="T80" fmla="*/ 169 w 38"/>
                    <a:gd name="T81" fmla="*/ 47 h 44"/>
                    <a:gd name="T82" fmla="*/ 137 w 38"/>
                    <a:gd name="T83" fmla="*/ 22 h 44"/>
                    <a:gd name="T84" fmla="*/ 109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5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1" y="32"/>
                      </a:lnTo>
                      <a:lnTo>
                        <a:pt x="31" y="26"/>
                      </a:lnTo>
                      <a:lnTo>
                        <a:pt x="31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2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8" name="Freeform 77"/>
                <p:cNvSpPr>
                  <a:spLocks/>
                </p:cNvSpPr>
                <p:nvPr/>
              </p:nvSpPr>
              <p:spPr bwMode="auto">
                <a:xfrm>
                  <a:off x="4418" y="2005"/>
                  <a:ext cx="71" cy="94"/>
                </a:xfrm>
                <a:custGeom>
                  <a:avLst/>
                  <a:gdLst>
                    <a:gd name="T0" fmla="*/ 82 w 45"/>
                    <a:gd name="T1" fmla="*/ 189 h 64"/>
                    <a:gd name="T2" fmla="*/ 169 w 45"/>
                    <a:gd name="T3" fmla="*/ 128 h 64"/>
                    <a:gd name="T4" fmla="*/ 181 w 45"/>
                    <a:gd name="T5" fmla="*/ 128 h 64"/>
                    <a:gd name="T6" fmla="*/ 181 w 45"/>
                    <a:gd name="T7" fmla="*/ 116 h 64"/>
                    <a:gd name="T8" fmla="*/ 169 w 45"/>
                    <a:gd name="T9" fmla="*/ 107 h 64"/>
                    <a:gd name="T10" fmla="*/ 155 w 45"/>
                    <a:gd name="T11" fmla="*/ 107 h 64"/>
                    <a:gd name="T12" fmla="*/ 267 w 45"/>
                    <a:gd name="T13" fmla="*/ 107 h 64"/>
                    <a:gd name="T14" fmla="*/ 224 w 45"/>
                    <a:gd name="T15" fmla="*/ 116 h 64"/>
                    <a:gd name="T16" fmla="*/ 197 w 45"/>
                    <a:gd name="T17" fmla="*/ 128 h 64"/>
                    <a:gd name="T18" fmla="*/ 197 w 45"/>
                    <a:gd name="T19" fmla="*/ 241 h 64"/>
                    <a:gd name="T20" fmla="*/ 245 w 45"/>
                    <a:gd name="T21" fmla="*/ 276 h 64"/>
                    <a:gd name="T22" fmla="*/ 257 w 45"/>
                    <a:gd name="T23" fmla="*/ 285 h 64"/>
                    <a:gd name="T24" fmla="*/ 279 w 45"/>
                    <a:gd name="T25" fmla="*/ 285 h 64"/>
                    <a:gd name="T26" fmla="*/ 155 w 45"/>
                    <a:gd name="T27" fmla="*/ 298 h 64"/>
                    <a:gd name="T28" fmla="*/ 169 w 45"/>
                    <a:gd name="T29" fmla="*/ 285 h 64"/>
                    <a:gd name="T30" fmla="*/ 181 w 45"/>
                    <a:gd name="T31" fmla="*/ 285 h 64"/>
                    <a:gd name="T32" fmla="*/ 181 w 45"/>
                    <a:gd name="T33" fmla="*/ 276 h 64"/>
                    <a:gd name="T34" fmla="*/ 82 w 45"/>
                    <a:gd name="T35" fmla="*/ 189 h 64"/>
                    <a:gd name="T36" fmla="*/ 82 w 45"/>
                    <a:gd name="T37" fmla="*/ 266 h 64"/>
                    <a:gd name="T38" fmla="*/ 98 w 45"/>
                    <a:gd name="T39" fmla="*/ 285 h 64"/>
                    <a:gd name="T40" fmla="*/ 109 w 45"/>
                    <a:gd name="T41" fmla="*/ 285 h 64"/>
                    <a:gd name="T42" fmla="*/ 125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43 w 45"/>
                    <a:gd name="T49" fmla="*/ 276 h 64"/>
                    <a:gd name="T50" fmla="*/ 43 w 45"/>
                    <a:gd name="T51" fmla="*/ 257 h 64"/>
                    <a:gd name="T52" fmla="*/ 43 w 45"/>
                    <a:gd name="T53" fmla="*/ 51 h 64"/>
                    <a:gd name="T54" fmla="*/ 43 w 45"/>
                    <a:gd name="T55" fmla="*/ 32 h 64"/>
                    <a:gd name="T56" fmla="*/ 22 w 45"/>
                    <a:gd name="T57" fmla="*/ 22 h 64"/>
                    <a:gd name="T58" fmla="*/ 13 w 45"/>
                    <a:gd name="T59" fmla="*/ 22 h 64"/>
                    <a:gd name="T60" fmla="*/ 0 w 45"/>
                    <a:gd name="T61" fmla="*/ 22 h 64"/>
                    <a:gd name="T62" fmla="*/ 82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32" y="52"/>
                      </a:lnTo>
                      <a:lnTo>
                        <a:pt x="36" y="55"/>
                      </a:lnTo>
                      <a:lnTo>
                        <a:pt x="39" y="59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0" y="61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9" name="Freeform 78"/>
                <p:cNvSpPr>
                  <a:spLocks/>
                </p:cNvSpPr>
                <p:nvPr/>
              </p:nvSpPr>
              <p:spPr bwMode="auto">
                <a:xfrm>
                  <a:off x="4575" y="2018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68 h 55"/>
                    <a:gd name="T4" fmla="*/ 136 w 25"/>
                    <a:gd name="T5" fmla="*/ 68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202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08 w 25"/>
                    <a:gd name="T21" fmla="*/ 237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7 h 55"/>
                    <a:gd name="T32" fmla="*/ 125 w 25"/>
                    <a:gd name="T33" fmla="*/ 244 h 55"/>
                    <a:gd name="T34" fmla="*/ 108 w 25"/>
                    <a:gd name="T35" fmla="*/ 258 h 55"/>
                    <a:gd name="T36" fmla="*/ 83 w 25"/>
                    <a:gd name="T37" fmla="*/ 258 h 55"/>
                    <a:gd name="T38" fmla="*/ 66 w 25"/>
                    <a:gd name="T39" fmla="*/ 258 h 55"/>
                    <a:gd name="T40" fmla="*/ 53 w 25"/>
                    <a:gd name="T41" fmla="*/ 258 h 55"/>
                    <a:gd name="T42" fmla="*/ 53 w 25"/>
                    <a:gd name="T43" fmla="*/ 244 h 55"/>
                    <a:gd name="T44" fmla="*/ 42 w 25"/>
                    <a:gd name="T45" fmla="*/ 237 h 55"/>
                    <a:gd name="T46" fmla="*/ 42 w 25"/>
                    <a:gd name="T47" fmla="*/ 228 h 55"/>
                    <a:gd name="T48" fmla="*/ 42 w 25"/>
                    <a:gd name="T49" fmla="*/ 202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30 w 25"/>
                    <a:gd name="T59" fmla="*/ 52 h 55"/>
                    <a:gd name="T60" fmla="*/ 42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0" name="Freeform 79"/>
                <p:cNvSpPr>
                  <a:spLocks/>
                </p:cNvSpPr>
                <p:nvPr/>
              </p:nvSpPr>
              <p:spPr bwMode="auto">
                <a:xfrm>
                  <a:off x="4614" y="2005"/>
                  <a:ext cx="73" cy="94"/>
                </a:xfrm>
                <a:custGeom>
                  <a:avLst/>
                  <a:gdLst>
                    <a:gd name="T0" fmla="*/ 89 w 46"/>
                    <a:gd name="T1" fmla="*/ 140 h 64"/>
                    <a:gd name="T2" fmla="*/ 149 w 46"/>
                    <a:gd name="T3" fmla="*/ 107 h 64"/>
                    <a:gd name="T4" fmla="*/ 171 w 46"/>
                    <a:gd name="T5" fmla="*/ 93 h 64"/>
                    <a:gd name="T6" fmla="*/ 216 w 46"/>
                    <a:gd name="T7" fmla="*/ 107 h 64"/>
                    <a:gd name="T8" fmla="*/ 248 w 46"/>
                    <a:gd name="T9" fmla="*/ 140 h 64"/>
                    <a:gd name="T10" fmla="*/ 248 w 46"/>
                    <a:gd name="T11" fmla="*/ 181 h 64"/>
                    <a:gd name="T12" fmla="*/ 248 w 46"/>
                    <a:gd name="T13" fmla="*/ 266 h 64"/>
                    <a:gd name="T14" fmla="*/ 259 w 46"/>
                    <a:gd name="T15" fmla="*/ 285 h 64"/>
                    <a:gd name="T16" fmla="*/ 271 w 46"/>
                    <a:gd name="T17" fmla="*/ 285 h 64"/>
                    <a:gd name="T18" fmla="*/ 292 w 46"/>
                    <a:gd name="T19" fmla="*/ 298 h 64"/>
                    <a:gd name="T20" fmla="*/ 159 w 46"/>
                    <a:gd name="T21" fmla="*/ 285 h 64"/>
                    <a:gd name="T22" fmla="*/ 171 w 46"/>
                    <a:gd name="T23" fmla="*/ 285 h 64"/>
                    <a:gd name="T24" fmla="*/ 192 w 46"/>
                    <a:gd name="T25" fmla="*/ 276 h 64"/>
                    <a:gd name="T26" fmla="*/ 205 w 46"/>
                    <a:gd name="T27" fmla="*/ 266 h 64"/>
                    <a:gd name="T28" fmla="*/ 205 w 46"/>
                    <a:gd name="T29" fmla="*/ 181 h 64"/>
                    <a:gd name="T30" fmla="*/ 192 w 46"/>
                    <a:gd name="T31" fmla="*/ 148 h 64"/>
                    <a:gd name="T32" fmla="*/ 171 w 46"/>
                    <a:gd name="T33" fmla="*/ 128 h 64"/>
                    <a:gd name="T34" fmla="*/ 159 w 46"/>
                    <a:gd name="T35" fmla="*/ 128 h 64"/>
                    <a:gd name="T36" fmla="*/ 132 w 46"/>
                    <a:gd name="T37" fmla="*/ 128 h 64"/>
                    <a:gd name="T38" fmla="*/ 89 w 46"/>
                    <a:gd name="T39" fmla="*/ 148 h 64"/>
                    <a:gd name="T40" fmla="*/ 89 w 46"/>
                    <a:gd name="T41" fmla="*/ 266 h 64"/>
                    <a:gd name="T42" fmla="*/ 100 w 46"/>
                    <a:gd name="T43" fmla="*/ 285 h 64"/>
                    <a:gd name="T44" fmla="*/ 116 w 46"/>
                    <a:gd name="T45" fmla="*/ 285 h 64"/>
                    <a:gd name="T46" fmla="*/ 132 w 46"/>
                    <a:gd name="T47" fmla="*/ 298 h 64"/>
                    <a:gd name="T48" fmla="*/ 0 w 46"/>
                    <a:gd name="T49" fmla="*/ 285 h 64"/>
                    <a:gd name="T50" fmla="*/ 33 w 46"/>
                    <a:gd name="T51" fmla="*/ 285 h 64"/>
                    <a:gd name="T52" fmla="*/ 43 w 46"/>
                    <a:gd name="T53" fmla="*/ 276 h 64"/>
                    <a:gd name="T54" fmla="*/ 43 w 46"/>
                    <a:gd name="T55" fmla="*/ 257 h 64"/>
                    <a:gd name="T56" fmla="*/ 43 w 46"/>
                    <a:gd name="T57" fmla="*/ 51 h 64"/>
                    <a:gd name="T58" fmla="*/ 43 w 46"/>
                    <a:gd name="T59" fmla="*/ 32 h 64"/>
                    <a:gd name="T60" fmla="*/ 33 w 46"/>
                    <a:gd name="T61" fmla="*/ 22 h 64"/>
                    <a:gd name="T62" fmla="*/ 13 w 46"/>
                    <a:gd name="T63" fmla="*/ 22 h 64"/>
                    <a:gd name="T64" fmla="*/ 0 w 46"/>
                    <a:gd name="T65" fmla="*/ 22 h 64"/>
                    <a:gd name="T66" fmla="*/ 89 w 46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64"/>
                    <a:gd name="T104" fmla="*/ 46 w 46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8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0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7" y="25"/>
                      </a:lnTo>
                      <a:lnTo>
                        <a:pt x="39" y="30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6" y="61"/>
                      </a:lnTo>
                      <a:lnTo>
                        <a:pt x="46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2" y="55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1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1" name="Freeform 80"/>
                <p:cNvSpPr>
                  <a:spLocks noEditPoints="1"/>
                </p:cNvSpPr>
                <p:nvPr/>
              </p:nvSpPr>
              <p:spPr bwMode="auto">
                <a:xfrm>
                  <a:off x="4689" y="2035"/>
                  <a:ext cx="57" cy="64"/>
                </a:xfrm>
                <a:custGeom>
                  <a:avLst/>
                  <a:gdLst>
                    <a:gd name="T0" fmla="*/ 116 w 36"/>
                    <a:gd name="T1" fmla="*/ 185 h 44"/>
                    <a:gd name="T2" fmla="*/ 87 w 36"/>
                    <a:gd name="T3" fmla="*/ 196 h 44"/>
                    <a:gd name="T4" fmla="*/ 43 w 36"/>
                    <a:gd name="T5" fmla="*/ 196 h 44"/>
                    <a:gd name="T6" fmla="*/ 0 w 36"/>
                    <a:gd name="T7" fmla="*/ 167 h 44"/>
                    <a:gd name="T8" fmla="*/ 0 w 36"/>
                    <a:gd name="T9" fmla="*/ 135 h 44"/>
                    <a:gd name="T10" fmla="*/ 22 w 36"/>
                    <a:gd name="T11" fmla="*/ 116 h 44"/>
                    <a:gd name="T12" fmla="*/ 87 w 36"/>
                    <a:gd name="T13" fmla="*/ 95 h 44"/>
                    <a:gd name="T14" fmla="*/ 142 w 36"/>
                    <a:gd name="T15" fmla="*/ 61 h 44"/>
                    <a:gd name="T16" fmla="*/ 128 w 36"/>
                    <a:gd name="T17" fmla="*/ 32 h 44"/>
                    <a:gd name="T18" fmla="*/ 100 w 36"/>
                    <a:gd name="T19" fmla="*/ 22 h 44"/>
                    <a:gd name="T20" fmla="*/ 68 w 36"/>
                    <a:gd name="T21" fmla="*/ 22 h 44"/>
                    <a:gd name="T22" fmla="*/ 55 w 36"/>
                    <a:gd name="T23" fmla="*/ 47 h 44"/>
                    <a:gd name="T24" fmla="*/ 55 w 36"/>
                    <a:gd name="T25" fmla="*/ 61 h 44"/>
                    <a:gd name="T26" fmla="*/ 43 w 36"/>
                    <a:gd name="T27" fmla="*/ 70 h 44"/>
                    <a:gd name="T28" fmla="*/ 22 w 36"/>
                    <a:gd name="T29" fmla="*/ 70 h 44"/>
                    <a:gd name="T30" fmla="*/ 13 w 36"/>
                    <a:gd name="T31" fmla="*/ 61 h 44"/>
                    <a:gd name="T32" fmla="*/ 13 w 36"/>
                    <a:gd name="T33" fmla="*/ 32 h 44"/>
                    <a:gd name="T34" fmla="*/ 68 w 36"/>
                    <a:gd name="T35" fmla="*/ 13 h 44"/>
                    <a:gd name="T36" fmla="*/ 142 w 36"/>
                    <a:gd name="T37" fmla="*/ 13 h 44"/>
                    <a:gd name="T38" fmla="*/ 171 w 36"/>
                    <a:gd name="T39" fmla="*/ 22 h 44"/>
                    <a:gd name="T40" fmla="*/ 185 w 36"/>
                    <a:gd name="T41" fmla="*/ 47 h 44"/>
                    <a:gd name="T42" fmla="*/ 203 w 36"/>
                    <a:gd name="T43" fmla="*/ 135 h 44"/>
                    <a:gd name="T44" fmla="*/ 203 w 36"/>
                    <a:gd name="T45" fmla="*/ 167 h 44"/>
                    <a:gd name="T46" fmla="*/ 203 w 36"/>
                    <a:gd name="T47" fmla="*/ 167 h 44"/>
                    <a:gd name="T48" fmla="*/ 203 w 36"/>
                    <a:gd name="T49" fmla="*/ 176 h 44"/>
                    <a:gd name="T50" fmla="*/ 214 w 36"/>
                    <a:gd name="T51" fmla="*/ 176 h 44"/>
                    <a:gd name="T52" fmla="*/ 225 w 36"/>
                    <a:gd name="T53" fmla="*/ 157 h 44"/>
                    <a:gd name="T54" fmla="*/ 203 w 36"/>
                    <a:gd name="T55" fmla="*/ 185 h 44"/>
                    <a:gd name="T56" fmla="*/ 158 w 36"/>
                    <a:gd name="T57" fmla="*/ 196 h 44"/>
                    <a:gd name="T58" fmla="*/ 142 w 36"/>
                    <a:gd name="T59" fmla="*/ 176 h 44"/>
                    <a:gd name="T60" fmla="*/ 142 w 36"/>
                    <a:gd name="T61" fmla="*/ 157 h 44"/>
                    <a:gd name="T62" fmla="*/ 116 w 36"/>
                    <a:gd name="T63" fmla="*/ 95 h 44"/>
                    <a:gd name="T64" fmla="*/ 68 w 36"/>
                    <a:gd name="T65" fmla="*/ 116 h 44"/>
                    <a:gd name="T66" fmla="*/ 55 w 36"/>
                    <a:gd name="T67" fmla="*/ 135 h 44"/>
                    <a:gd name="T68" fmla="*/ 55 w 36"/>
                    <a:gd name="T69" fmla="*/ 157 h 44"/>
                    <a:gd name="T70" fmla="*/ 68 w 36"/>
                    <a:gd name="T71" fmla="*/ 167 h 44"/>
                    <a:gd name="T72" fmla="*/ 116 w 36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4"/>
                    <a:gd name="T113" fmla="*/ 36 w 3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4">
                      <a:moveTo>
                        <a:pt x="23" y="37"/>
                      </a:moveTo>
                      <a:lnTo>
                        <a:pt x="18" y="41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30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4" y="37"/>
                      </a:lnTo>
                      <a:lnTo>
                        <a:pt x="36" y="35"/>
                      </a:lnTo>
                      <a:lnTo>
                        <a:pt x="36" y="37"/>
                      </a:lnTo>
                      <a:lnTo>
                        <a:pt x="32" y="41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8" y="21"/>
                      </a:lnTo>
                      <a:lnTo>
                        <a:pt x="14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8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2" name="Freeform 81"/>
                <p:cNvSpPr>
                  <a:spLocks/>
                </p:cNvSpPr>
                <p:nvPr/>
              </p:nvSpPr>
              <p:spPr bwMode="auto">
                <a:xfrm>
                  <a:off x="4750" y="2018"/>
                  <a:ext cx="39" cy="81"/>
                </a:xfrm>
                <a:custGeom>
                  <a:avLst/>
                  <a:gdLst>
                    <a:gd name="T0" fmla="*/ 75 w 25"/>
                    <a:gd name="T1" fmla="*/ 0 h 55"/>
                    <a:gd name="T2" fmla="*/ 75 w 25"/>
                    <a:gd name="T3" fmla="*/ 68 h 55"/>
                    <a:gd name="T4" fmla="*/ 129 w 25"/>
                    <a:gd name="T5" fmla="*/ 68 h 55"/>
                    <a:gd name="T6" fmla="*/ 129 w 25"/>
                    <a:gd name="T7" fmla="*/ 77 h 55"/>
                    <a:gd name="T8" fmla="*/ 75 w 25"/>
                    <a:gd name="T9" fmla="*/ 77 h 55"/>
                    <a:gd name="T10" fmla="*/ 75 w 25"/>
                    <a:gd name="T11" fmla="*/ 202 h 55"/>
                    <a:gd name="T12" fmla="*/ 75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17 w 25"/>
                    <a:gd name="T21" fmla="*/ 237 h 55"/>
                    <a:gd name="T22" fmla="*/ 117 w 25"/>
                    <a:gd name="T23" fmla="*/ 228 h 55"/>
                    <a:gd name="T24" fmla="*/ 129 w 25"/>
                    <a:gd name="T25" fmla="*/ 228 h 55"/>
                    <a:gd name="T26" fmla="*/ 129 w 25"/>
                    <a:gd name="T27" fmla="*/ 216 h 55"/>
                    <a:gd name="T28" fmla="*/ 148 w 25"/>
                    <a:gd name="T29" fmla="*/ 216 h 55"/>
                    <a:gd name="T30" fmla="*/ 129 w 25"/>
                    <a:gd name="T31" fmla="*/ 237 h 55"/>
                    <a:gd name="T32" fmla="*/ 117 w 25"/>
                    <a:gd name="T33" fmla="*/ 244 h 55"/>
                    <a:gd name="T34" fmla="*/ 108 w 25"/>
                    <a:gd name="T35" fmla="*/ 258 h 55"/>
                    <a:gd name="T36" fmla="*/ 75 w 25"/>
                    <a:gd name="T37" fmla="*/ 258 h 55"/>
                    <a:gd name="T38" fmla="*/ 66 w 25"/>
                    <a:gd name="T39" fmla="*/ 258 h 55"/>
                    <a:gd name="T40" fmla="*/ 66 w 25"/>
                    <a:gd name="T41" fmla="*/ 258 h 55"/>
                    <a:gd name="T42" fmla="*/ 53 w 25"/>
                    <a:gd name="T43" fmla="*/ 244 h 55"/>
                    <a:gd name="T44" fmla="*/ 34 w 25"/>
                    <a:gd name="T45" fmla="*/ 237 h 55"/>
                    <a:gd name="T46" fmla="*/ 34 w 25"/>
                    <a:gd name="T47" fmla="*/ 228 h 55"/>
                    <a:gd name="T48" fmla="*/ 34 w 25"/>
                    <a:gd name="T49" fmla="*/ 202 h 55"/>
                    <a:gd name="T50" fmla="*/ 34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2 w 25"/>
                    <a:gd name="T59" fmla="*/ 52 h 55"/>
                    <a:gd name="T60" fmla="*/ 34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75 w 25"/>
                    <a:gd name="T67" fmla="*/ 0 h 55"/>
                    <a:gd name="T68" fmla="*/ 75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3" name="Line 82"/>
                <p:cNvSpPr>
                  <a:spLocks noChangeShapeType="1"/>
                </p:cNvSpPr>
                <p:nvPr/>
              </p:nvSpPr>
              <p:spPr bwMode="auto">
                <a:xfrm>
                  <a:off x="2962" y="1486"/>
                  <a:ext cx="1" cy="17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4" name="Line 83"/>
                <p:cNvSpPr>
                  <a:spLocks noChangeShapeType="1"/>
                </p:cNvSpPr>
                <p:nvPr/>
              </p:nvSpPr>
              <p:spPr bwMode="auto">
                <a:xfrm>
                  <a:off x="2962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5" name="Line 84"/>
                <p:cNvSpPr>
                  <a:spLocks noChangeShapeType="1"/>
                </p:cNvSpPr>
                <p:nvPr/>
              </p:nvSpPr>
              <p:spPr bwMode="auto">
                <a:xfrm>
                  <a:off x="4332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6" name="Line 85"/>
                <p:cNvSpPr>
                  <a:spLocks noChangeShapeType="1"/>
                </p:cNvSpPr>
                <p:nvPr/>
              </p:nvSpPr>
              <p:spPr bwMode="auto">
                <a:xfrm>
                  <a:off x="3303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7" name="Line 86"/>
                <p:cNvSpPr>
                  <a:spLocks noChangeShapeType="1"/>
                </p:cNvSpPr>
                <p:nvPr/>
              </p:nvSpPr>
              <p:spPr bwMode="auto">
                <a:xfrm>
                  <a:off x="3661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8" name="Line 87"/>
                <p:cNvSpPr>
                  <a:spLocks noChangeShapeType="1"/>
                </p:cNvSpPr>
                <p:nvPr/>
              </p:nvSpPr>
              <p:spPr bwMode="auto">
                <a:xfrm>
                  <a:off x="3661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9" name="Line 88"/>
                <p:cNvSpPr>
                  <a:spLocks noChangeShapeType="1"/>
                </p:cNvSpPr>
                <p:nvPr/>
              </p:nvSpPr>
              <p:spPr bwMode="auto">
                <a:xfrm>
                  <a:off x="4675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0" name="Line 89"/>
                <p:cNvSpPr>
                  <a:spLocks noChangeShapeType="1"/>
                </p:cNvSpPr>
                <p:nvPr/>
              </p:nvSpPr>
              <p:spPr bwMode="auto">
                <a:xfrm>
                  <a:off x="5304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1" name="Line 90"/>
                <p:cNvSpPr>
                  <a:spLocks noChangeShapeType="1"/>
                </p:cNvSpPr>
                <p:nvPr/>
              </p:nvSpPr>
              <p:spPr bwMode="auto">
                <a:xfrm>
                  <a:off x="5304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678" y="1164"/>
                  <a:ext cx="286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3" name="Line 92"/>
                <p:cNvSpPr>
                  <a:spLocks noChangeShapeType="1"/>
                </p:cNvSpPr>
                <p:nvPr/>
              </p:nvSpPr>
              <p:spPr bwMode="auto">
                <a:xfrm>
                  <a:off x="4964" y="1164"/>
                  <a:ext cx="343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4" name="Line 93"/>
                <p:cNvSpPr>
                  <a:spLocks noChangeShapeType="1"/>
                </p:cNvSpPr>
                <p:nvPr/>
              </p:nvSpPr>
              <p:spPr bwMode="auto">
                <a:xfrm>
                  <a:off x="1950" y="1164"/>
                  <a:ext cx="344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668" y="1164"/>
                  <a:ext cx="282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6" name="Line 95"/>
                <p:cNvSpPr>
                  <a:spLocks noChangeShapeType="1"/>
                </p:cNvSpPr>
                <p:nvPr/>
              </p:nvSpPr>
              <p:spPr bwMode="auto">
                <a:xfrm>
                  <a:off x="1305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7" name="Line 96"/>
                <p:cNvSpPr>
                  <a:spLocks noChangeShapeType="1"/>
                </p:cNvSpPr>
                <p:nvPr/>
              </p:nvSpPr>
              <p:spPr bwMode="auto">
                <a:xfrm>
                  <a:off x="1660" y="1807"/>
                  <a:ext cx="3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8" name="Line 97"/>
                <p:cNvSpPr>
                  <a:spLocks noChangeShapeType="1"/>
                </p:cNvSpPr>
                <p:nvPr/>
              </p:nvSpPr>
              <p:spPr bwMode="auto">
                <a:xfrm>
                  <a:off x="2289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9" name="Line 98"/>
                <p:cNvSpPr>
                  <a:spLocks noChangeShapeType="1"/>
                </p:cNvSpPr>
                <p:nvPr/>
              </p:nvSpPr>
              <p:spPr bwMode="auto">
                <a:xfrm>
                  <a:off x="1305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0" name="Line 99"/>
                <p:cNvSpPr>
                  <a:spLocks noChangeShapeType="1"/>
                </p:cNvSpPr>
                <p:nvPr/>
              </p:nvSpPr>
              <p:spPr bwMode="auto">
                <a:xfrm>
                  <a:off x="2289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1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048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445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071" y="1896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87" name="Rectangle 103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752" cy="12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1450893" y="4016409"/>
            <a:ext cx="4876800" cy="1828800"/>
            <a:chOff x="1680" y="2304"/>
            <a:chExt cx="3072" cy="1152"/>
          </a:xfrm>
        </p:grpSpPr>
        <p:sp>
          <p:nvSpPr>
            <p:cNvPr id="15422" name="Line 105"/>
            <p:cNvSpPr>
              <a:spLocks noChangeShapeType="1"/>
            </p:cNvSpPr>
            <p:nvPr/>
          </p:nvSpPr>
          <p:spPr bwMode="auto">
            <a:xfrm>
              <a:off x="3168" y="3120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23" name="Group 106"/>
            <p:cNvGrpSpPr>
              <a:grpSpLocks/>
            </p:cNvGrpSpPr>
            <p:nvPr/>
          </p:nvGrpSpPr>
          <p:grpSpPr bwMode="auto">
            <a:xfrm>
              <a:off x="1680" y="2304"/>
              <a:ext cx="3072" cy="960"/>
              <a:chOff x="1680" y="2304"/>
              <a:chExt cx="3072" cy="960"/>
            </a:xfrm>
          </p:grpSpPr>
          <p:grpSp>
            <p:nvGrpSpPr>
              <p:cNvPr id="15424" name="Group 107"/>
              <p:cNvGrpSpPr>
                <a:grpSpLocks/>
              </p:cNvGrpSpPr>
              <p:nvPr/>
            </p:nvGrpSpPr>
            <p:grpSpPr bwMode="auto">
              <a:xfrm>
                <a:off x="1872" y="2400"/>
                <a:ext cx="2828" cy="770"/>
                <a:chOff x="2035" y="2350"/>
                <a:chExt cx="2828" cy="770"/>
              </a:xfrm>
            </p:grpSpPr>
            <p:sp>
              <p:nvSpPr>
                <p:cNvPr id="15426" name="Freeform 108"/>
                <p:cNvSpPr>
                  <a:spLocks/>
                </p:cNvSpPr>
                <p:nvPr/>
              </p:nvSpPr>
              <p:spPr bwMode="auto">
                <a:xfrm>
                  <a:off x="2035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87 w 66"/>
                    <a:gd name="T3" fmla="*/ 0 h 62"/>
                    <a:gd name="T4" fmla="*/ 328 w 66"/>
                    <a:gd name="T5" fmla="*/ 223 h 62"/>
                    <a:gd name="T6" fmla="*/ 328 w 66"/>
                    <a:gd name="T7" fmla="*/ 59 h 62"/>
                    <a:gd name="T8" fmla="*/ 328 w 66"/>
                    <a:gd name="T9" fmla="*/ 33 h 62"/>
                    <a:gd name="T10" fmla="*/ 328 w 66"/>
                    <a:gd name="T11" fmla="*/ 9 h 62"/>
                    <a:gd name="T12" fmla="*/ 307 w 66"/>
                    <a:gd name="T13" fmla="*/ 9 h 62"/>
                    <a:gd name="T14" fmla="*/ 280 w 66"/>
                    <a:gd name="T15" fmla="*/ 9 h 62"/>
                    <a:gd name="T16" fmla="*/ 266 w 66"/>
                    <a:gd name="T17" fmla="*/ 9 h 62"/>
                    <a:gd name="T18" fmla="*/ 266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66 w 66"/>
                    <a:gd name="T27" fmla="*/ 9 h 62"/>
                    <a:gd name="T28" fmla="*/ 353 w 66"/>
                    <a:gd name="T29" fmla="*/ 22 h 62"/>
                    <a:gd name="T30" fmla="*/ 353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40 w 66"/>
                    <a:gd name="T37" fmla="*/ 301 h 62"/>
                    <a:gd name="T38" fmla="*/ 87 w 66"/>
                    <a:gd name="T39" fmla="*/ 68 h 62"/>
                    <a:gd name="T40" fmla="*/ 87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29 w 66"/>
                    <a:gd name="T49" fmla="*/ 288 h 62"/>
                    <a:gd name="T50" fmla="*/ 142 w 66"/>
                    <a:gd name="T51" fmla="*/ 288 h 62"/>
                    <a:gd name="T52" fmla="*/ 142 w 66"/>
                    <a:gd name="T53" fmla="*/ 301 h 62"/>
                    <a:gd name="T54" fmla="*/ 13 w 66"/>
                    <a:gd name="T55" fmla="*/ 301 h 62"/>
                    <a:gd name="T56" fmla="*/ 13 w 66"/>
                    <a:gd name="T57" fmla="*/ 288 h 62"/>
                    <a:gd name="T58" fmla="*/ 32 w 66"/>
                    <a:gd name="T59" fmla="*/ 288 h 62"/>
                    <a:gd name="T60" fmla="*/ 43 w 66"/>
                    <a:gd name="T61" fmla="*/ 288 h 62"/>
                    <a:gd name="T62" fmla="*/ 55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42 h 62"/>
                    <a:gd name="T70" fmla="*/ 55 w 66"/>
                    <a:gd name="T71" fmla="*/ 33 h 62"/>
                    <a:gd name="T72" fmla="*/ 43 w 66"/>
                    <a:gd name="T73" fmla="*/ 22 h 62"/>
                    <a:gd name="T74" fmla="*/ 32 w 66"/>
                    <a:gd name="T75" fmla="*/ 22 h 62"/>
                    <a:gd name="T76" fmla="*/ 13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3" y="46"/>
                      </a:lnTo>
                      <a:lnTo>
                        <a:pt x="53" y="12"/>
                      </a:lnTo>
                      <a:lnTo>
                        <a:pt x="53" y="7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9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7" name="Freeform 109"/>
                <p:cNvSpPr>
                  <a:spLocks noEditPoints="1"/>
                </p:cNvSpPr>
                <p:nvPr/>
              </p:nvSpPr>
              <p:spPr bwMode="auto">
                <a:xfrm>
                  <a:off x="2146" y="2350"/>
                  <a:ext cx="89" cy="92"/>
                </a:xfrm>
                <a:custGeom>
                  <a:avLst/>
                  <a:gdLst>
                    <a:gd name="T0" fmla="*/ 170 w 57"/>
                    <a:gd name="T1" fmla="*/ 0 h 62"/>
                    <a:gd name="T2" fmla="*/ 212 w 57"/>
                    <a:gd name="T3" fmla="*/ 0 h 62"/>
                    <a:gd name="T4" fmla="*/ 256 w 57"/>
                    <a:gd name="T5" fmla="*/ 9 h 62"/>
                    <a:gd name="T6" fmla="*/ 286 w 57"/>
                    <a:gd name="T7" fmla="*/ 42 h 62"/>
                    <a:gd name="T8" fmla="*/ 308 w 57"/>
                    <a:gd name="T9" fmla="*/ 68 h 62"/>
                    <a:gd name="T10" fmla="*/ 339 w 57"/>
                    <a:gd name="T11" fmla="*/ 110 h 62"/>
                    <a:gd name="T12" fmla="*/ 339 w 57"/>
                    <a:gd name="T13" fmla="*/ 147 h 62"/>
                    <a:gd name="T14" fmla="*/ 339 w 57"/>
                    <a:gd name="T15" fmla="*/ 190 h 62"/>
                    <a:gd name="T16" fmla="*/ 308 w 57"/>
                    <a:gd name="T17" fmla="*/ 223 h 62"/>
                    <a:gd name="T18" fmla="*/ 286 w 57"/>
                    <a:gd name="T19" fmla="*/ 258 h 62"/>
                    <a:gd name="T20" fmla="*/ 256 w 57"/>
                    <a:gd name="T21" fmla="*/ 277 h 62"/>
                    <a:gd name="T22" fmla="*/ 212 w 57"/>
                    <a:gd name="T23" fmla="*/ 301 h 62"/>
                    <a:gd name="T24" fmla="*/ 161 w 57"/>
                    <a:gd name="T25" fmla="*/ 301 h 62"/>
                    <a:gd name="T26" fmla="*/ 117 w 57"/>
                    <a:gd name="T27" fmla="*/ 301 h 62"/>
                    <a:gd name="T28" fmla="*/ 75 w 57"/>
                    <a:gd name="T29" fmla="*/ 288 h 62"/>
                    <a:gd name="T30" fmla="*/ 42 w 57"/>
                    <a:gd name="T31" fmla="*/ 258 h 62"/>
                    <a:gd name="T32" fmla="*/ 12 w 57"/>
                    <a:gd name="T33" fmla="*/ 231 h 62"/>
                    <a:gd name="T34" fmla="*/ 0 w 57"/>
                    <a:gd name="T35" fmla="*/ 190 h 62"/>
                    <a:gd name="T36" fmla="*/ 0 w 57"/>
                    <a:gd name="T37" fmla="*/ 147 h 62"/>
                    <a:gd name="T38" fmla="*/ 0 w 57"/>
                    <a:gd name="T39" fmla="*/ 101 h 62"/>
                    <a:gd name="T40" fmla="*/ 22 w 57"/>
                    <a:gd name="T41" fmla="*/ 68 h 62"/>
                    <a:gd name="T42" fmla="*/ 53 w 57"/>
                    <a:gd name="T43" fmla="*/ 33 h 62"/>
                    <a:gd name="T44" fmla="*/ 75 w 57"/>
                    <a:gd name="T45" fmla="*/ 9 h 62"/>
                    <a:gd name="T46" fmla="*/ 117 w 57"/>
                    <a:gd name="T47" fmla="*/ 0 h 62"/>
                    <a:gd name="T48" fmla="*/ 170 w 57"/>
                    <a:gd name="T49" fmla="*/ 0 h 62"/>
                    <a:gd name="T50" fmla="*/ 161 w 57"/>
                    <a:gd name="T51" fmla="*/ 9 h 62"/>
                    <a:gd name="T52" fmla="*/ 117 w 57"/>
                    <a:gd name="T53" fmla="*/ 22 h 62"/>
                    <a:gd name="T54" fmla="*/ 95 w 57"/>
                    <a:gd name="T55" fmla="*/ 42 h 62"/>
                    <a:gd name="T56" fmla="*/ 66 w 57"/>
                    <a:gd name="T57" fmla="*/ 68 h 62"/>
                    <a:gd name="T58" fmla="*/ 66 w 57"/>
                    <a:gd name="T59" fmla="*/ 101 h 62"/>
                    <a:gd name="T60" fmla="*/ 53 w 57"/>
                    <a:gd name="T61" fmla="*/ 147 h 62"/>
                    <a:gd name="T62" fmla="*/ 66 w 57"/>
                    <a:gd name="T63" fmla="*/ 190 h 62"/>
                    <a:gd name="T64" fmla="*/ 66 w 57"/>
                    <a:gd name="T65" fmla="*/ 231 h 62"/>
                    <a:gd name="T66" fmla="*/ 95 w 57"/>
                    <a:gd name="T67" fmla="*/ 258 h 62"/>
                    <a:gd name="T68" fmla="*/ 117 w 57"/>
                    <a:gd name="T69" fmla="*/ 277 h 62"/>
                    <a:gd name="T70" fmla="*/ 161 w 57"/>
                    <a:gd name="T71" fmla="*/ 288 h 62"/>
                    <a:gd name="T72" fmla="*/ 203 w 57"/>
                    <a:gd name="T73" fmla="*/ 288 h 62"/>
                    <a:gd name="T74" fmla="*/ 212 w 57"/>
                    <a:gd name="T75" fmla="*/ 277 h 62"/>
                    <a:gd name="T76" fmla="*/ 244 w 57"/>
                    <a:gd name="T77" fmla="*/ 258 h 62"/>
                    <a:gd name="T78" fmla="*/ 256 w 57"/>
                    <a:gd name="T79" fmla="*/ 231 h 62"/>
                    <a:gd name="T80" fmla="*/ 265 w 57"/>
                    <a:gd name="T81" fmla="*/ 200 h 62"/>
                    <a:gd name="T82" fmla="*/ 265 w 57"/>
                    <a:gd name="T83" fmla="*/ 154 h 62"/>
                    <a:gd name="T84" fmla="*/ 265 w 57"/>
                    <a:gd name="T85" fmla="*/ 110 h 62"/>
                    <a:gd name="T86" fmla="*/ 256 w 57"/>
                    <a:gd name="T87" fmla="*/ 68 h 62"/>
                    <a:gd name="T88" fmla="*/ 244 w 57"/>
                    <a:gd name="T89" fmla="*/ 42 h 62"/>
                    <a:gd name="T90" fmla="*/ 212 w 57"/>
                    <a:gd name="T91" fmla="*/ 22 h 62"/>
                    <a:gd name="T92" fmla="*/ 190 w 57"/>
                    <a:gd name="T93" fmla="*/ 9 h 62"/>
                    <a:gd name="T94" fmla="*/ 161 w 57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2"/>
                    <a:gd name="T146" fmla="*/ 57 w 57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2">
                      <a:moveTo>
                        <a:pt x="29" y="0"/>
                      </a:moveTo>
                      <a:lnTo>
                        <a:pt x="36" y="0"/>
                      </a:lnTo>
                      <a:lnTo>
                        <a:pt x="43" y="2"/>
                      </a:lnTo>
                      <a:lnTo>
                        <a:pt x="48" y="9"/>
                      </a:lnTo>
                      <a:lnTo>
                        <a:pt x="52" y="14"/>
                      </a:lnTo>
                      <a:lnTo>
                        <a:pt x="57" y="23"/>
                      </a:lnTo>
                      <a:lnTo>
                        <a:pt x="57" y="30"/>
                      </a:lnTo>
                      <a:lnTo>
                        <a:pt x="57" y="39"/>
                      </a:lnTo>
                      <a:lnTo>
                        <a:pt x="52" y="46"/>
                      </a:lnTo>
                      <a:lnTo>
                        <a:pt x="48" y="53"/>
                      </a:lnTo>
                      <a:lnTo>
                        <a:pt x="43" y="57"/>
                      </a:lnTo>
                      <a:lnTo>
                        <a:pt x="36" y="62"/>
                      </a:lnTo>
                      <a:lnTo>
                        <a:pt x="27" y="62"/>
                      </a:lnTo>
                      <a:lnTo>
                        <a:pt x="20" y="62"/>
                      </a:lnTo>
                      <a:lnTo>
                        <a:pt x="13" y="59"/>
                      </a:lnTo>
                      <a:lnTo>
                        <a:pt x="7" y="53"/>
                      </a:lnTo>
                      <a:lnTo>
                        <a:pt x="2" y="48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4" y="14"/>
                      </a:lnTo>
                      <a:lnTo>
                        <a:pt x="9" y="7"/>
                      </a:lnTo>
                      <a:lnTo>
                        <a:pt x="13" y="2"/>
                      </a:lnTo>
                      <a:lnTo>
                        <a:pt x="20" y="0"/>
                      </a:lnTo>
                      <a:lnTo>
                        <a:pt x="29" y="0"/>
                      </a:lnTo>
                      <a:close/>
                      <a:moveTo>
                        <a:pt x="27" y="2"/>
                      </a:moveTo>
                      <a:lnTo>
                        <a:pt x="20" y="5"/>
                      </a:lnTo>
                      <a:lnTo>
                        <a:pt x="16" y="9"/>
                      </a:lnTo>
                      <a:lnTo>
                        <a:pt x="11" y="14"/>
                      </a:lnTo>
                      <a:lnTo>
                        <a:pt x="11" y="21"/>
                      </a:lnTo>
                      <a:lnTo>
                        <a:pt x="9" y="30"/>
                      </a:lnTo>
                      <a:lnTo>
                        <a:pt x="11" y="39"/>
                      </a:lnTo>
                      <a:lnTo>
                        <a:pt x="11" y="48"/>
                      </a:lnTo>
                      <a:lnTo>
                        <a:pt x="16" y="53"/>
                      </a:lnTo>
                      <a:lnTo>
                        <a:pt x="20" y="57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6" y="57"/>
                      </a:lnTo>
                      <a:lnTo>
                        <a:pt x="41" y="53"/>
                      </a:lnTo>
                      <a:lnTo>
                        <a:pt x="43" y="48"/>
                      </a:lnTo>
                      <a:lnTo>
                        <a:pt x="45" y="41"/>
                      </a:lnTo>
                      <a:lnTo>
                        <a:pt x="45" y="32"/>
                      </a:lnTo>
                      <a:lnTo>
                        <a:pt x="45" y="23"/>
                      </a:lnTo>
                      <a:lnTo>
                        <a:pt x="43" y="14"/>
                      </a:lnTo>
                      <a:lnTo>
                        <a:pt x="41" y="9"/>
                      </a:lnTo>
                      <a:lnTo>
                        <a:pt x="36" y="5"/>
                      </a:lnTo>
                      <a:lnTo>
                        <a:pt x="32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8" name="Freeform 110"/>
                <p:cNvSpPr>
                  <a:spLocks/>
                </p:cNvSpPr>
                <p:nvPr/>
              </p:nvSpPr>
              <p:spPr bwMode="auto">
                <a:xfrm>
                  <a:off x="2242" y="2350"/>
                  <a:ext cx="126" cy="92"/>
                </a:xfrm>
                <a:custGeom>
                  <a:avLst/>
                  <a:gdLst>
                    <a:gd name="T0" fmla="*/ 225 w 80"/>
                    <a:gd name="T1" fmla="*/ 301 h 62"/>
                    <a:gd name="T2" fmla="*/ 87 w 80"/>
                    <a:gd name="T3" fmla="*/ 42 h 62"/>
                    <a:gd name="T4" fmla="*/ 87 w 80"/>
                    <a:gd name="T5" fmla="*/ 242 h 62"/>
                    <a:gd name="T6" fmla="*/ 87 w 80"/>
                    <a:gd name="T7" fmla="*/ 269 h 62"/>
                    <a:gd name="T8" fmla="*/ 87 w 80"/>
                    <a:gd name="T9" fmla="*/ 277 h 62"/>
                    <a:gd name="T10" fmla="*/ 96 w 80"/>
                    <a:gd name="T11" fmla="*/ 288 h 62"/>
                    <a:gd name="T12" fmla="*/ 117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20 w 80"/>
                    <a:gd name="T23" fmla="*/ 288 h 62"/>
                    <a:gd name="T24" fmla="*/ 43 w 80"/>
                    <a:gd name="T25" fmla="*/ 288 h 62"/>
                    <a:gd name="T26" fmla="*/ 43 w 80"/>
                    <a:gd name="T27" fmla="*/ 277 h 62"/>
                    <a:gd name="T28" fmla="*/ 55 w 80"/>
                    <a:gd name="T29" fmla="*/ 269 h 62"/>
                    <a:gd name="T30" fmla="*/ 55 w 80"/>
                    <a:gd name="T31" fmla="*/ 242 h 62"/>
                    <a:gd name="T32" fmla="*/ 55 w 80"/>
                    <a:gd name="T33" fmla="*/ 59 h 62"/>
                    <a:gd name="T34" fmla="*/ 55 w 80"/>
                    <a:gd name="T35" fmla="*/ 33 h 62"/>
                    <a:gd name="T36" fmla="*/ 55 w 80"/>
                    <a:gd name="T37" fmla="*/ 22 h 62"/>
                    <a:gd name="T38" fmla="*/ 43 w 80"/>
                    <a:gd name="T39" fmla="*/ 9 h 62"/>
                    <a:gd name="T40" fmla="*/ 43 w 80"/>
                    <a:gd name="T41" fmla="*/ 9 h 62"/>
                    <a:gd name="T42" fmla="*/ 32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7 w 80"/>
                    <a:gd name="T49" fmla="*/ 0 h 62"/>
                    <a:gd name="T50" fmla="*/ 238 w 80"/>
                    <a:gd name="T51" fmla="*/ 231 h 62"/>
                    <a:gd name="T52" fmla="*/ 383 w 80"/>
                    <a:gd name="T53" fmla="*/ 0 h 62"/>
                    <a:gd name="T54" fmla="*/ 491 w 80"/>
                    <a:gd name="T55" fmla="*/ 0 h 62"/>
                    <a:gd name="T56" fmla="*/ 491 w 80"/>
                    <a:gd name="T57" fmla="*/ 9 h 62"/>
                    <a:gd name="T58" fmla="*/ 482 w 80"/>
                    <a:gd name="T59" fmla="*/ 9 h 62"/>
                    <a:gd name="T60" fmla="*/ 449 w 80"/>
                    <a:gd name="T61" fmla="*/ 9 h 62"/>
                    <a:gd name="T62" fmla="*/ 436 w 80"/>
                    <a:gd name="T63" fmla="*/ 22 h 62"/>
                    <a:gd name="T64" fmla="*/ 436 w 80"/>
                    <a:gd name="T65" fmla="*/ 33 h 62"/>
                    <a:gd name="T66" fmla="*/ 436 w 80"/>
                    <a:gd name="T67" fmla="*/ 59 h 62"/>
                    <a:gd name="T68" fmla="*/ 436 w 80"/>
                    <a:gd name="T69" fmla="*/ 242 h 62"/>
                    <a:gd name="T70" fmla="*/ 436 w 80"/>
                    <a:gd name="T71" fmla="*/ 269 h 62"/>
                    <a:gd name="T72" fmla="*/ 449 w 80"/>
                    <a:gd name="T73" fmla="*/ 277 h 62"/>
                    <a:gd name="T74" fmla="*/ 449 w 80"/>
                    <a:gd name="T75" fmla="*/ 288 h 62"/>
                    <a:gd name="T76" fmla="*/ 482 w 80"/>
                    <a:gd name="T77" fmla="*/ 288 h 62"/>
                    <a:gd name="T78" fmla="*/ 491 w 80"/>
                    <a:gd name="T79" fmla="*/ 288 h 62"/>
                    <a:gd name="T80" fmla="*/ 491 w 80"/>
                    <a:gd name="T81" fmla="*/ 301 h 62"/>
                    <a:gd name="T82" fmla="*/ 324 w 80"/>
                    <a:gd name="T83" fmla="*/ 301 h 62"/>
                    <a:gd name="T84" fmla="*/ 324 w 80"/>
                    <a:gd name="T85" fmla="*/ 288 h 62"/>
                    <a:gd name="T86" fmla="*/ 340 w 80"/>
                    <a:gd name="T87" fmla="*/ 288 h 62"/>
                    <a:gd name="T88" fmla="*/ 367 w 80"/>
                    <a:gd name="T89" fmla="*/ 288 h 62"/>
                    <a:gd name="T90" fmla="*/ 383 w 80"/>
                    <a:gd name="T91" fmla="*/ 277 h 62"/>
                    <a:gd name="T92" fmla="*/ 383 w 80"/>
                    <a:gd name="T93" fmla="*/ 269 h 62"/>
                    <a:gd name="T94" fmla="*/ 383 w 80"/>
                    <a:gd name="T95" fmla="*/ 242 h 62"/>
                    <a:gd name="T96" fmla="*/ 383 w 80"/>
                    <a:gd name="T97" fmla="*/ 42 h 62"/>
                    <a:gd name="T98" fmla="*/ 225 w 80"/>
                    <a:gd name="T99" fmla="*/ 301 h 62"/>
                    <a:gd name="T100" fmla="*/ 225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7" y="62"/>
                      </a:moveTo>
                      <a:lnTo>
                        <a:pt x="14" y="9"/>
                      </a:lnTo>
                      <a:lnTo>
                        <a:pt x="14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9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8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60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9" name="Freeform 111"/>
                <p:cNvSpPr>
                  <a:spLocks/>
                </p:cNvSpPr>
                <p:nvPr/>
              </p:nvSpPr>
              <p:spPr bwMode="auto">
                <a:xfrm>
                  <a:off x="2749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8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43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42 h 62"/>
                    <a:gd name="T70" fmla="*/ 55 w 66"/>
                    <a:gd name="T71" fmla="*/ 33 h 62"/>
                    <a:gd name="T72" fmla="*/ 55 w 66"/>
                    <a:gd name="T73" fmla="*/ 22 h 62"/>
                    <a:gd name="T74" fmla="*/ 43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0" name="Freeform 112"/>
                <p:cNvSpPr>
                  <a:spLocks noEditPoints="1"/>
                </p:cNvSpPr>
                <p:nvPr/>
              </p:nvSpPr>
              <p:spPr bwMode="auto">
                <a:xfrm>
                  <a:off x="2859" y="2350"/>
                  <a:ext cx="94" cy="92"/>
                </a:xfrm>
                <a:custGeom>
                  <a:avLst/>
                  <a:gdLst>
                    <a:gd name="T0" fmla="*/ 182 w 60"/>
                    <a:gd name="T1" fmla="*/ 0 h 62"/>
                    <a:gd name="T2" fmla="*/ 224 w 60"/>
                    <a:gd name="T3" fmla="*/ 0 h 62"/>
                    <a:gd name="T4" fmla="*/ 265 w 60"/>
                    <a:gd name="T5" fmla="*/ 9 h 62"/>
                    <a:gd name="T6" fmla="*/ 299 w 60"/>
                    <a:gd name="T7" fmla="*/ 42 h 62"/>
                    <a:gd name="T8" fmla="*/ 332 w 60"/>
                    <a:gd name="T9" fmla="*/ 68 h 62"/>
                    <a:gd name="T10" fmla="*/ 342 w 60"/>
                    <a:gd name="T11" fmla="*/ 110 h 62"/>
                    <a:gd name="T12" fmla="*/ 360 w 60"/>
                    <a:gd name="T13" fmla="*/ 147 h 62"/>
                    <a:gd name="T14" fmla="*/ 342 w 60"/>
                    <a:gd name="T15" fmla="*/ 190 h 62"/>
                    <a:gd name="T16" fmla="*/ 332 w 60"/>
                    <a:gd name="T17" fmla="*/ 223 h 62"/>
                    <a:gd name="T18" fmla="*/ 299 w 60"/>
                    <a:gd name="T19" fmla="*/ 258 h 62"/>
                    <a:gd name="T20" fmla="*/ 265 w 60"/>
                    <a:gd name="T21" fmla="*/ 277 h 62"/>
                    <a:gd name="T22" fmla="*/ 224 w 60"/>
                    <a:gd name="T23" fmla="*/ 301 h 62"/>
                    <a:gd name="T24" fmla="*/ 182 w 60"/>
                    <a:gd name="T25" fmla="*/ 301 h 62"/>
                    <a:gd name="T26" fmla="*/ 138 w 60"/>
                    <a:gd name="T27" fmla="*/ 301 h 62"/>
                    <a:gd name="T28" fmla="*/ 96 w 60"/>
                    <a:gd name="T29" fmla="*/ 288 h 62"/>
                    <a:gd name="T30" fmla="*/ 53 w 60"/>
                    <a:gd name="T31" fmla="*/ 258 h 62"/>
                    <a:gd name="T32" fmla="*/ 31 w 60"/>
                    <a:gd name="T33" fmla="*/ 231 h 62"/>
                    <a:gd name="T34" fmla="*/ 20 w 60"/>
                    <a:gd name="T35" fmla="*/ 190 h 62"/>
                    <a:gd name="T36" fmla="*/ 0 w 60"/>
                    <a:gd name="T37" fmla="*/ 147 h 62"/>
                    <a:gd name="T38" fmla="*/ 20 w 60"/>
                    <a:gd name="T39" fmla="*/ 101 h 62"/>
                    <a:gd name="T40" fmla="*/ 31 w 60"/>
                    <a:gd name="T41" fmla="*/ 68 h 62"/>
                    <a:gd name="T42" fmla="*/ 74 w 60"/>
                    <a:gd name="T43" fmla="*/ 33 h 62"/>
                    <a:gd name="T44" fmla="*/ 96 w 60"/>
                    <a:gd name="T45" fmla="*/ 9 h 62"/>
                    <a:gd name="T46" fmla="*/ 138 w 60"/>
                    <a:gd name="T47" fmla="*/ 0 h 62"/>
                    <a:gd name="T48" fmla="*/ 182 w 60"/>
                    <a:gd name="T49" fmla="*/ 0 h 62"/>
                    <a:gd name="T50" fmla="*/ 182 w 60"/>
                    <a:gd name="T51" fmla="*/ 9 h 62"/>
                    <a:gd name="T52" fmla="*/ 138 w 60"/>
                    <a:gd name="T53" fmla="*/ 22 h 62"/>
                    <a:gd name="T54" fmla="*/ 96 w 60"/>
                    <a:gd name="T55" fmla="*/ 42 h 62"/>
                    <a:gd name="T56" fmla="*/ 83 w 60"/>
                    <a:gd name="T57" fmla="*/ 68 h 62"/>
                    <a:gd name="T58" fmla="*/ 74 w 60"/>
                    <a:gd name="T59" fmla="*/ 101 h 62"/>
                    <a:gd name="T60" fmla="*/ 74 w 60"/>
                    <a:gd name="T61" fmla="*/ 147 h 62"/>
                    <a:gd name="T62" fmla="*/ 74 w 60"/>
                    <a:gd name="T63" fmla="*/ 190 h 62"/>
                    <a:gd name="T64" fmla="*/ 83 w 60"/>
                    <a:gd name="T65" fmla="*/ 231 h 62"/>
                    <a:gd name="T66" fmla="*/ 116 w 60"/>
                    <a:gd name="T67" fmla="*/ 258 h 62"/>
                    <a:gd name="T68" fmla="*/ 138 w 60"/>
                    <a:gd name="T69" fmla="*/ 277 h 62"/>
                    <a:gd name="T70" fmla="*/ 182 w 60"/>
                    <a:gd name="T71" fmla="*/ 288 h 62"/>
                    <a:gd name="T72" fmla="*/ 212 w 60"/>
                    <a:gd name="T73" fmla="*/ 288 h 62"/>
                    <a:gd name="T74" fmla="*/ 235 w 60"/>
                    <a:gd name="T75" fmla="*/ 277 h 62"/>
                    <a:gd name="T76" fmla="*/ 265 w 60"/>
                    <a:gd name="T77" fmla="*/ 258 h 62"/>
                    <a:gd name="T78" fmla="*/ 277 w 60"/>
                    <a:gd name="T79" fmla="*/ 231 h 62"/>
                    <a:gd name="T80" fmla="*/ 290 w 60"/>
                    <a:gd name="T81" fmla="*/ 200 h 62"/>
                    <a:gd name="T82" fmla="*/ 290 w 60"/>
                    <a:gd name="T83" fmla="*/ 154 h 62"/>
                    <a:gd name="T84" fmla="*/ 290 w 60"/>
                    <a:gd name="T85" fmla="*/ 110 h 62"/>
                    <a:gd name="T86" fmla="*/ 277 w 60"/>
                    <a:gd name="T87" fmla="*/ 68 h 62"/>
                    <a:gd name="T88" fmla="*/ 265 w 60"/>
                    <a:gd name="T89" fmla="*/ 42 h 62"/>
                    <a:gd name="T90" fmla="*/ 235 w 60"/>
                    <a:gd name="T91" fmla="*/ 22 h 62"/>
                    <a:gd name="T92" fmla="*/ 212 w 60"/>
                    <a:gd name="T93" fmla="*/ 9 h 62"/>
                    <a:gd name="T94" fmla="*/ 182 w 60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2"/>
                    <a:gd name="T146" fmla="*/ 60 w 60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2">
                      <a:moveTo>
                        <a:pt x="30" y="0"/>
                      </a:move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60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4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3" y="39"/>
                      </a:lnTo>
                      <a:lnTo>
                        <a:pt x="0" y="30"/>
                      </a:lnTo>
                      <a:lnTo>
                        <a:pt x="3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9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39" y="5"/>
                      </a:lnTo>
                      <a:lnTo>
                        <a:pt x="35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1" name="Freeform 113"/>
                <p:cNvSpPr>
                  <a:spLocks/>
                </p:cNvSpPr>
                <p:nvPr/>
              </p:nvSpPr>
              <p:spPr bwMode="auto">
                <a:xfrm>
                  <a:off x="2959" y="2350"/>
                  <a:ext cx="123" cy="92"/>
                </a:xfrm>
                <a:custGeom>
                  <a:avLst/>
                  <a:gdLst>
                    <a:gd name="T0" fmla="*/ 226 w 78"/>
                    <a:gd name="T1" fmla="*/ 301 h 62"/>
                    <a:gd name="T2" fmla="*/ 74 w 78"/>
                    <a:gd name="T3" fmla="*/ 42 h 62"/>
                    <a:gd name="T4" fmla="*/ 74 w 78"/>
                    <a:gd name="T5" fmla="*/ 242 h 62"/>
                    <a:gd name="T6" fmla="*/ 74 w 78"/>
                    <a:gd name="T7" fmla="*/ 269 h 62"/>
                    <a:gd name="T8" fmla="*/ 87 w 78"/>
                    <a:gd name="T9" fmla="*/ 277 h 62"/>
                    <a:gd name="T10" fmla="*/ 98 w 78"/>
                    <a:gd name="T11" fmla="*/ 288 h 62"/>
                    <a:gd name="T12" fmla="*/ 109 w 78"/>
                    <a:gd name="T13" fmla="*/ 288 h 62"/>
                    <a:gd name="T14" fmla="*/ 129 w 78"/>
                    <a:gd name="T15" fmla="*/ 288 h 62"/>
                    <a:gd name="T16" fmla="*/ 129 w 78"/>
                    <a:gd name="T17" fmla="*/ 301 h 62"/>
                    <a:gd name="T18" fmla="*/ 0 w 78"/>
                    <a:gd name="T19" fmla="*/ 301 h 62"/>
                    <a:gd name="T20" fmla="*/ 0 w 78"/>
                    <a:gd name="T21" fmla="*/ 288 h 62"/>
                    <a:gd name="T22" fmla="*/ 13 w 78"/>
                    <a:gd name="T23" fmla="*/ 288 h 62"/>
                    <a:gd name="T24" fmla="*/ 32 w 78"/>
                    <a:gd name="T25" fmla="*/ 288 h 62"/>
                    <a:gd name="T26" fmla="*/ 43 w 78"/>
                    <a:gd name="T27" fmla="*/ 277 h 62"/>
                    <a:gd name="T28" fmla="*/ 43 w 78"/>
                    <a:gd name="T29" fmla="*/ 269 h 62"/>
                    <a:gd name="T30" fmla="*/ 55 w 78"/>
                    <a:gd name="T31" fmla="*/ 242 h 62"/>
                    <a:gd name="T32" fmla="*/ 55 w 78"/>
                    <a:gd name="T33" fmla="*/ 59 h 62"/>
                    <a:gd name="T34" fmla="*/ 43 w 78"/>
                    <a:gd name="T35" fmla="*/ 33 h 62"/>
                    <a:gd name="T36" fmla="*/ 43 w 78"/>
                    <a:gd name="T37" fmla="*/ 22 h 62"/>
                    <a:gd name="T38" fmla="*/ 43 w 78"/>
                    <a:gd name="T39" fmla="*/ 9 h 62"/>
                    <a:gd name="T40" fmla="*/ 32 w 78"/>
                    <a:gd name="T41" fmla="*/ 9 h 62"/>
                    <a:gd name="T42" fmla="*/ 13 w 78"/>
                    <a:gd name="T43" fmla="*/ 9 h 62"/>
                    <a:gd name="T44" fmla="*/ 0 w 78"/>
                    <a:gd name="T45" fmla="*/ 9 h 62"/>
                    <a:gd name="T46" fmla="*/ 0 w 78"/>
                    <a:gd name="T47" fmla="*/ 0 h 62"/>
                    <a:gd name="T48" fmla="*/ 98 w 78"/>
                    <a:gd name="T49" fmla="*/ 0 h 62"/>
                    <a:gd name="T50" fmla="*/ 244 w 78"/>
                    <a:gd name="T51" fmla="*/ 231 h 62"/>
                    <a:gd name="T52" fmla="*/ 385 w 78"/>
                    <a:gd name="T53" fmla="*/ 0 h 62"/>
                    <a:gd name="T54" fmla="*/ 483 w 78"/>
                    <a:gd name="T55" fmla="*/ 0 h 62"/>
                    <a:gd name="T56" fmla="*/ 483 w 78"/>
                    <a:gd name="T57" fmla="*/ 9 h 62"/>
                    <a:gd name="T58" fmla="*/ 462 w 78"/>
                    <a:gd name="T59" fmla="*/ 9 h 62"/>
                    <a:gd name="T60" fmla="*/ 449 w 78"/>
                    <a:gd name="T61" fmla="*/ 9 h 62"/>
                    <a:gd name="T62" fmla="*/ 440 w 78"/>
                    <a:gd name="T63" fmla="*/ 22 h 62"/>
                    <a:gd name="T64" fmla="*/ 440 w 78"/>
                    <a:gd name="T65" fmla="*/ 33 h 62"/>
                    <a:gd name="T66" fmla="*/ 440 w 78"/>
                    <a:gd name="T67" fmla="*/ 59 h 62"/>
                    <a:gd name="T68" fmla="*/ 440 w 78"/>
                    <a:gd name="T69" fmla="*/ 242 h 62"/>
                    <a:gd name="T70" fmla="*/ 440 w 78"/>
                    <a:gd name="T71" fmla="*/ 269 h 62"/>
                    <a:gd name="T72" fmla="*/ 440 w 78"/>
                    <a:gd name="T73" fmla="*/ 277 h 62"/>
                    <a:gd name="T74" fmla="*/ 449 w 78"/>
                    <a:gd name="T75" fmla="*/ 288 h 62"/>
                    <a:gd name="T76" fmla="*/ 462 w 78"/>
                    <a:gd name="T77" fmla="*/ 288 h 62"/>
                    <a:gd name="T78" fmla="*/ 483 w 78"/>
                    <a:gd name="T79" fmla="*/ 288 h 62"/>
                    <a:gd name="T80" fmla="*/ 483 w 78"/>
                    <a:gd name="T81" fmla="*/ 301 h 62"/>
                    <a:gd name="T82" fmla="*/ 328 w 78"/>
                    <a:gd name="T83" fmla="*/ 301 h 62"/>
                    <a:gd name="T84" fmla="*/ 328 w 78"/>
                    <a:gd name="T85" fmla="*/ 288 h 62"/>
                    <a:gd name="T86" fmla="*/ 341 w 78"/>
                    <a:gd name="T87" fmla="*/ 288 h 62"/>
                    <a:gd name="T88" fmla="*/ 366 w 78"/>
                    <a:gd name="T89" fmla="*/ 288 h 62"/>
                    <a:gd name="T90" fmla="*/ 366 w 78"/>
                    <a:gd name="T91" fmla="*/ 277 h 62"/>
                    <a:gd name="T92" fmla="*/ 385 w 78"/>
                    <a:gd name="T93" fmla="*/ 269 h 62"/>
                    <a:gd name="T94" fmla="*/ 385 w 78"/>
                    <a:gd name="T95" fmla="*/ 242 h 62"/>
                    <a:gd name="T96" fmla="*/ 385 w 78"/>
                    <a:gd name="T97" fmla="*/ 42 h 62"/>
                    <a:gd name="T98" fmla="*/ 226 w 78"/>
                    <a:gd name="T99" fmla="*/ 301 h 62"/>
                    <a:gd name="T100" fmla="*/ 226 w 78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62"/>
                    <a:gd name="T155" fmla="*/ 78 w 78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62">
                      <a:moveTo>
                        <a:pt x="37" y="62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8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78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2" name="Freeform 114"/>
                <p:cNvSpPr>
                  <a:spLocks/>
                </p:cNvSpPr>
                <p:nvPr/>
              </p:nvSpPr>
              <p:spPr bwMode="auto">
                <a:xfrm>
                  <a:off x="4406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0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88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66 w 66"/>
                    <a:gd name="T33" fmla="*/ 59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42 h 62"/>
                    <a:gd name="T70" fmla="*/ 68 w 66"/>
                    <a:gd name="T71" fmla="*/ 33 h 62"/>
                    <a:gd name="T72" fmla="*/ 55 w 66"/>
                    <a:gd name="T73" fmla="*/ 22 h 62"/>
                    <a:gd name="T74" fmla="*/ 35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3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12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3" name="Freeform 115"/>
                <p:cNvSpPr>
                  <a:spLocks noEditPoints="1"/>
                </p:cNvSpPr>
                <p:nvPr/>
              </p:nvSpPr>
              <p:spPr bwMode="auto">
                <a:xfrm>
                  <a:off x="4516" y="2350"/>
                  <a:ext cx="93" cy="92"/>
                </a:xfrm>
                <a:custGeom>
                  <a:avLst/>
                  <a:gdLst>
                    <a:gd name="T0" fmla="*/ 184 w 59"/>
                    <a:gd name="T1" fmla="*/ 0 h 62"/>
                    <a:gd name="T2" fmla="*/ 238 w 59"/>
                    <a:gd name="T3" fmla="*/ 0 h 62"/>
                    <a:gd name="T4" fmla="*/ 285 w 59"/>
                    <a:gd name="T5" fmla="*/ 9 h 62"/>
                    <a:gd name="T6" fmla="*/ 311 w 59"/>
                    <a:gd name="T7" fmla="*/ 42 h 62"/>
                    <a:gd name="T8" fmla="*/ 340 w 59"/>
                    <a:gd name="T9" fmla="*/ 68 h 62"/>
                    <a:gd name="T10" fmla="*/ 353 w 59"/>
                    <a:gd name="T11" fmla="*/ 110 h 62"/>
                    <a:gd name="T12" fmla="*/ 366 w 59"/>
                    <a:gd name="T13" fmla="*/ 147 h 62"/>
                    <a:gd name="T14" fmla="*/ 353 w 59"/>
                    <a:gd name="T15" fmla="*/ 190 h 62"/>
                    <a:gd name="T16" fmla="*/ 340 w 59"/>
                    <a:gd name="T17" fmla="*/ 223 h 62"/>
                    <a:gd name="T18" fmla="*/ 311 w 59"/>
                    <a:gd name="T19" fmla="*/ 258 h 62"/>
                    <a:gd name="T20" fmla="*/ 266 w 59"/>
                    <a:gd name="T21" fmla="*/ 277 h 62"/>
                    <a:gd name="T22" fmla="*/ 225 w 59"/>
                    <a:gd name="T23" fmla="*/ 301 h 62"/>
                    <a:gd name="T24" fmla="*/ 184 w 59"/>
                    <a:gd name="T25" fmla="*/ 301 h 62"/>
                    <a:gd name="T26" fmla="*/ 142 w 59"/>
                    <a:gd name="T27" fmla="*/ 301 h 62"/>
                    <a:gd name="T28" fmla="*/ 96 w 59"/>
                    <a:gd name="T29" fmla="*/ 288 h 62"/>
                    <a:gd name="T30" fmla="*/ 55 w 59"/>
                    <a:gd name="T31" fmla="*/ 258 h 62"/>
                    <a:gd name="T32" fmla="*/ 32 w 59"/>
                    <a:gd name="T33" fmla="*/ 231 h 62"/>
                    <a:gd name="T34" fmla="*/ 13 w 59"/>
                    <a:gd name="T35" fmla="*/ 190 h 62"/>
                    <a:gd name="T36" fmla="*/ 0 w 59"/>
                    <a:gd name="T37" fmla="*/ 147 h 62"/>
                    <a:gd name="T38" fmla="*/ 13 w 59"/>
                    <a:gd name="T39" fmla="*/ 101 h 62"/>
                    <a:gd name="T40" fmla="*/ 32 w 59"/>
                    <a:gd name="T41" fmla="*/ 68 h 62"/>
                    <a:gd name="T42" fmla="*/ 74 w 59"/>
                    <a:gd name="T43" fmla="*/ 33 h 62"/>
                    <a:gd name="T44" fmla="*/ 96 w 59"/>
                    <a:gd name="T45" fmla="*/ 9 h 62"/>
                    <a:gd name="T46" fmla="*/ 142 w 59"/>
                    <a:gd name="T47" fmla="*/ 0 h 62"/>
                    <a:gd name="T48" fmla="*/ 184 w 59"/>
                    <a:gd name="T49" fmla="*/ 0 h 62"/>
                    <a:gd name="T50" fmla="*/ 184 w 59"/>
                    <a:gd name="T51" fmla="*/ 9 h 62"/>
                    <a:gd name="T52" fmla="*/ 142 w 59"/>
                    <a:gd name="T53" fmla="*/ 22 h 62"/>
                    <a:gd name="T54" fmla="*/ 109 w 59"/>
                    <a:gd name="T55" fmla="*/ 42 h 62"/>
                    <a:gd name="T56" fmla="*/ 87 w 59"/>
                    <a:gd name="T57" fmla="*/ 68 h 62"/>
                    <a:gd name="T58" fmla="*/ 74 w 59"/>
                    <a:gd name="T59" fmla="*/ 101 h 62"/>
                    <a:gd name="T60" fmla="*/ 74 w 59"/>
                    <a:gd name="T61" fmla="*/ 147 h 62"/>
                    <a:gd name="T62" fmla="*/ 74 w 59"/>
                    <a:gd name="T63" fmla="*/ 190 h 62"/>
                    <a:gd name="T64" fmla="*/ 87 w 59"/>
                    <a:gd name="T65" fmla="*/ 231 h 62"/>
                    <a:gd name="T66" fmla="*/ 109 w 59"/>
                    <a:gd name="T67" fmla="*/ 258 h 62"/>
                    <a:gd name="T68" fmla="*/ 142 w 59"/>
                    <a:gd name="T69" fmla="*/ 277 h 62"/>
                    <a:gd name="T70" fmla="*/ 184 w 59"/>
                    <a:gd name="T71" fmla="*/ 288 h 62"/>
                    <a:gd name="T72" fmla="*/ 211 w 59"/>
                    <a:gd name="T73" fmla="*/ 288 h 62"/>
                    <a:gd name="T74" fmla="*/ 238 w 59"/>
                    <a:gd name="T75" fmla="*/ 277 h 62"/>
                    <a:gd name="T76" fmla="*/ 266 w 59"/>
                    <a:gd name="T77" fmla="*/ 258 h 62"/>
                    <a:gd name="T78" fmla="*/ 285 w 59"/>
                    <a:gd name="T79" fmla="*/ 231 h 62"/>
                    <a:gd name="T80" fmla="*/ 298 w 59"/>
                    <a:gd name="T81" fmla="*/ 200 h 62"/>
                    <a:gd name="T82" fmla="*/ 298 w 59"/>
                    <a:gd name="T83" fmla="*/ 154 h 62"/>
                    <a:gd name="T84" fmla="*/ 298 w 59"/>
                    <a:gd name="T85" fmla="*/ 110 h 62"/>
                    <a:gd name="T86" fmla="*/ 285 w 59"/>
                    <a:gd name="T87" fmla="*/ 68 h 62"/>
                    <a:gd name="T88" fmla="*/ 266 w 59"/>
                    <a:gd name="T89" fmla="*/ 42 h 62"/>
                    <a:gd name="T90" fmla="*/ 238 w 59"/>
                    <a:gd name="T91" fmla="*/ 22 h 62"/>
                    <a:gd name="T92" fmla="*/ 211 w 59"/>
                    <a:gd name="T93" fmla="*/ 9 h 62"/>
                    <a:gd name="T94" fmla="*/ 184 w 59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2"/>
                    <a:gd name="T146" fmla="*/ 59 w 59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2">
                      <a:moveTo>
                        <a:pt x="30" y="0"/>
                      </a:move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59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3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2" y="39"/>
                      </a:lnTo>
                      <a:lnTo>
                        <a:pt x="0" y="30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8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3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4" name="Freeform 116"/>
                <p:cNvSpPr>
                  <a:spLocks/>
                </p:cNvSpPr>
                <p:nvPr/>
              </p:nvSpPr>
              <p:spPr bwMode="auto">
                <a:xfrm>
                  <a:off x="4616" y="2350"/>
                  <a:ext cx="127" cy="92"/>
                </a:xfrm>
                <a:custGeom>
                  <a:avLst/>
                  <a:gdLst>
                    <a:gd name="T0" fmla="*/ 227 w 80"/>
                    <a:gd name="T1" fmla="*/ 301 h 62"/>
                    <a:gd name="T2" fmla="*/ 68 w 80"/>
                    <a:gd name="T3" fmla="*/ 42 h 62"/>
                    <a:gd name="T4" fmla="*/ 68 w 80"/>
                    <a:gd name="T5" fmla="*/ 242 h 62"/>
                    <a:gd name="T6" fmla="*/ 89 w 80"/>
                    <a:gd name="T7" fmla="*/ 269 h 62"/>
                    <a:gd name="T8" fmla="*/ 89 w 80"/>
                    <a:gd name="T9" fmla="*/ 277 h 62"/>
                    <a:gd name="T10" fmla="*/ 102 w 80"/>
                    <a:gd name="T11" fmla="*/ 288 h 62"/>
                    <a:gd name="T12" fmla="*/ 116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13 w 80"/>
                    <a:gd name="T23" fmla="*/ 288 h 62"/>
                    <a:gd name="T24" fmla="*/ 33 w 80"/>
                    <a:gd name="T25" fmla="*/ 288 h 62"/>
                    <a:gd name="T26" fmla="*/ 43 w 80"/>
                    <a:gd name="T27" fmla="*/ 277 h 62"/>
                    <a:gd name="T28" fmla="*/ 56 w 80"/>
                    <a:gd name="T29" fmla="*/ 269 h 62"/>
                    <a:gd name="T30" fmla="*/ 56 w 80"/>
                    <a:gd name="T31" fmla="*/ 242 h 62"/>
                    <a:gd name="T32" fmla="*/ 56 w 80"/>
                    <a:gd name="T33" fmla="*/ 59 h 62"/>
                    <a:gd name="T34" fmla="*/ 56 w 80"/>
                    <a:gd name="T35" fmla="*/ 33 h 62"/>
                    <a:gd name="T36" fmla="*/ 43 w 80"/>
                    <a:gd name="T37" fmla="*/ 22 h 62"/>
                    <a:gd name="T38" fmla="*/ 43 w 80"/>
                    <a:gd name="T39" fmla="*/ 9 h 62"/>
                    <a:gd name="T40" fmla="*/ 33 w 80"/>
                    <a:gd name="T41" fmla="*/ 9 h 62"/>
                    <a:gd name="T42" fmla="*/ 13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6 w 80"/>
                    <a:gd name="T49" fmla="*/ 0 h 62"/>
                    <a:gd name="T50" fmla="*/ 248 w 80"/>
                    <a:gd name="T51" fmla="*/ 231 h 62"/>
                    <a:gd name="T52" fmla="*/ 387 w 80"/>
                    <a:gd name="T53" fmla="*/ 0 h 62"/>
                    <a:gd name="T54" fmla="*/ 510 w 80"/>
                    <a:gd name="T55" fmla="*/ 0 h 62"/>
                    <a:gd name="T56" fmla="*/ 510 w 80"/>
                    <a:gd name="T57" fmla="*/ 9 h 62"/>
                    <a:gd name="T58" fmla="*/ 489 w 80"/>
                    <a:gd name="T59" fmla="*/ 9 h 62"/>
                    <a:gd name="T60" fmla="*/ 464 w 80"/>
                    <a:gd name="T61" fmla="*/ 9 h 62"/>
                    <a:gd name="T62" fmla="*/ 451 w 80"/>
                    <a:gd name="T63" fmla="*/ 22 h 62"/>
                    <a:gd name="T64" fmla="*/ 451 w 80"/>
                    <a:gd name="T65" fmla="*/ 33 h 62"/>
                    <a:gd name="T66" fmla="*/ 451 w 80"/>
                    <a:gd name="T67" fmla="*/ 59 h 62"/>
                    <a:gd name="T68" fmla="*/ 451 w 80"/>
                    <a:gd name="T69" fmla="*/ 242 h 62"/>
                    <a:gd name="T70" fmla="*/ 451 w 80"/>
                    <a:gd name="T71" fmla="*/ 269 h 62"/>
                    <a:gd name="T72" fmla="*/ 451 w 80"/>
                    <a:gd name="T73" fmla="*/ 277 h 62"/>
                    <a:gd name="T74" fmla="*/ 464 w 80"/>
                    <a:gd name="T75" fmla="*/ 288 h 62"/>
                    <a:gd name="T76" fmla="*/ 489 w 80"/>
                    <a:gd name="T77" fmla="*/ 288 h 62"/>
                    <a:gd name="T78" fmla="*/ 510 w 80"/>
                    <a:gd name="T79" fmla="*/ 288 h 62"/>
                    <a:gd name="T80" fmla="*/ 510 w 80"/>
                    <a:gd name="T81" fmla="*/ 301 h 62"/>
                    <a:gd name="T82" fmla="*/ 333 w 80"/>
                    <a:gd name="T83" fmla="*/ 301 h 62"/>
                    <a:gd name="T84" fmla="*/ 333 w 80"/>
                    <a:gd name="T85" fmla="*/ 288 h 62"/>
                    <a:gd name="T86" fmla="*/ 348 w 80"/>
                    <a:gd name="T87" fmla="*/ 288 h 62"/>
                    <a:gd name="T88" fmla="*/ 376 w 80"/>
                    <a:gd name="T89" fmla="*/ 288 h 62"/>
                    <a:gd name="T90" fmla="*/ 387 w 80"/>
                    <a:gd name="T91" fmla="*/ 277 h 62"/>
                    <a:gd name="T92" fmla="*/ 387 w 80"/>
                    <a:gd name="T93" fmla="*/ 269 h 62"/>
                    <a:gd name="T94" fmla="*/ 387 w 80"/>
                    <a:gd name="T95" fmla="*/ 242 h 62"/>
                    <a:gd name="T96" fmla="*/ 387 w 80"/>
                    <a:gd name="T97" fmla="*/ 42 h 62"/>
                    <a:gd name="T98" fmla="*/ 227 w 80"/>
                    <a:gd name="T99" fmla="*/ 301 h 62"/>
                    <a:gd name="T100" fmla="*/ 227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6" y="62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8"/>
                      </a:lnTo>
                      <a:lnTo>
                        <a:pt x="61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2" y="62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5" name="Freeform 117"/>
                <p:cNvSpPr>
                  <a:spLocks/>
                </p:cNvSpPr>
                <p:nvPr/>
              </p:nvSpPr>
              <p:spPr bwMode="auto">
                <a:xfrm>
                  <a:off x="2043" y="2672"/>
                  <a:ext cx="100" cy="89"/>
                </a:xfrm>
                <a:custGeom>
                  <a:avLst/>
                  <a:gdLst>
                    <a:gd name="T0" fmla="*/ 0 w 64"/>
                    <a:gd name="T1" fmla="*/ 0 h 61"/>
                    <a:gd name="T2" fmla="*/ 75 w 64"/>
                    <a:gd name="T3" fmla="*/ 0 h 61"/>
                    <a:gd name="T4" fmla="*/ 309 w 64"/>
                    <a:gd name="T5" fmla="*/ 204 h 61"/>
                    <a:gd name="T6" fmla="*/ 309 w 64"/>
                    <a:gd name="T7" fmla="*/ 41 h 61"/>
                    <a:gd name="T8" fmla="*/ 309 w 64"/>
                    <a:gd name="T9" fmla="*/ 19 h 61"/>
                    <a:gd name="T10" fmla="*/ 309 w 64"/>
                    <a:gd name="T11" fmla="*/ 9 h 61"/>
                    <a:gd name="T12" fmla="*/ 298 w 64"/>
                    <a:gd name="T13" fmla="*/ 0 h 61"/>
                    <a:gd name="T14" fmla="*/ 266 w 64"/>
                    <a:gd name="T15" fmla="*/ 0 h 61"/>
                    <a:gd name="T16" fmla="*/ 256 w 64"/>
                    <a:gd name="T17" fmla="*/ 0 h 61"/>
                    <a:gd name="T18" fmla="*/ 256 w 64"/>
                    <a:gd name="T19" fmla="*/ 0 h 61"/>
                    <a:gd name="T20" fmla="*/ 381 w 64"/>
                    <a:gd name="T21" fmla="*/ 0 h 61"/>
                    <a:gd name="T22" fmla="*/ 381 w 64"/>
                    <a:gd name="T23" fmla="*/ 0 h 61"/>
                    <a:gd name="T24" fmla="*/ 381 w 64"/>
                    <a:gd name="T25" fmla="*/ 0 h 61"/>
                    <a:gd name="T26" fmla="*/ 352 w 64"/>
                    <a:gd name="T27" fmla="*/ 0 h 61"/>
                    <a:gd name="T28" fmla="*/ 339 w 64"/>
                    <a:gd name="T29" fmla="*/ 9 h 61"/>
                    <a:gd name="T30" fmla="*/ 339 w 64"/>
                    <a:gd name="T31" fmla="*/ 19 h 61"/>
                    <a:gd name="T32" fmla="*/ 339 w 64"/>
                    <a:gd name="T33" fmla="*/ 41 h 61"/>
                    <a:gd name="T34" fmla="*/ 339 w 64"/>
                    <a:gd name="T35" fmla="*/ 277 h 61"/>
                    <a:gd name="T36" fmla="*/ 320 w 64"/>
                    <a:gd name="T37" fmla="*/ 277 h 61"/>
                    <a:gd name="T38" fmla="*/ 75 w 64"/>
                    <a:gd name="T39" fmla="*/ 50 h 61"/>
                    <a:gd name="T40" fmla="*/ 75 w 64"/>
                    <a:gd name="T41" fmla="*/ 228 h 61"/>
                    <a:gd name="T42" fmla="*/ 95 w 64"/>
                    <a:gd name="T43" fmla="*/ 249 h 61"/>
                    <a:gd name="T44" fmla="*/ 95 w 64"/>
                    <a:gd name="T45" fmla="*/ 258 h 61"/>
                    <a:gd name="T46" fmla="*/ 108 w 64"/>
                    <a:gd name="T47" fmla="*/ 266 h 61"/>
                    <a:gd name="T48" fmla="*/ 117 w 64"/>
                    <a:gd name="T49" fmla="*/ 266 h 61"/>
                    <a:gd name="T50" fmla="*/ 136 w 64"/>
                    <a:gd name="T51" fmla="*/ 266 h 61"/>
                    <a:gd name="T52" fmla="*/ 136 w 64"/>
                    <a:gd name="T53" fmla="*/ 266 h 61"/>
                    <a:gd name="T54" fmla="*/ 13 w 64"/>
                    <a:gd name="T55" fmla="*/ 266 h 61"/>
                    <a:gd name="T56" fmla="*/ 13 w 64"/>
                    <a:gd name="T57" fmla="*/ 266 h 61"/>
                    <a:gd name="T58" fmla="*/ 22 w 64"/>
                    <a:gd name="T59" fmla="*/ 266 h 61"/>
                    <a:gd name="T60" fmla="*/ 42 w 64"/>
                    <a:gd name="T61" fmla="*/ 266 h 61"/>
                    <a:gd name="T62" fmla="*/ 53 w 64"/>
                    <a:gd name="T63" fmla="*/ 258 h 61"/>
                    <a:gd name="T64" fmla="*/ 66 w 64"/>
                    <a:gd name="T65" fmla="*/ 249 h 61"/>
                    <a:gd name="T66" fmla="*/ 66 w 64"/>
                    <a:gd name="T67" fmla="*/ 228 h 61"/>
                    <a:gd name="T68" fmla="*/ 66 w 64"/>
                    <a:gd name="T69" fmla="*/ 32 h 61"/>
                    <a:gd name="T70" fmla="*/ 53 w 64"/>
                    <a:gd name="T71" fmla="*/ 19 h 61"/>
                    <a:gd name="T72" fmla="*/ 42 w 64"/>
                    <a:gd name="T73" fmla="*/ 19 h 61"/>
                    <a:gd name="T74" fmla="*/ 22 w 64"/>
                    <a:gd name="T75" fmla="*/ 9 h 61"/>
                    <a:gd name="T76" fmla="*/ 13 w 64"/>
                    <a:gd name="T77" fmla="*/ 9 h 61"/>
                    <a:gd name="T78" fmla="*/ 13 w 64"/>
                    <a:gd name="T79" fmla="*/ 9 h 61"/>
                    <a:gd name="T80" fmla="*/ 0 w 64"/>
                    <a:gd name="T81" fmla="*/ 0 h 61"/>
                    <a:gd name="T82" fmla="*/ 0 w 64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4"/>
                    <a:gd name="T127" fmla="*/ 0 h 61"/>
                    <a:gd name="T128" fmla="*/ 64 w 64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4" h="6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5"/>
                      </a:lnTo>
                      <a:lnTo>
                        <a:pt x="52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4" y="61"/>
                      </a:lnTo>
                      <a:lnTo>
                        <a:pt x="13" y="11"/>
                      </a:lnTo>
                      <a:lnTo>
                        <a:pt x="13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6" name="Freeform 118"/>
                <p:cNvSpPr>
                  <a:spLocks noEditPoints="1"/>
                </p:cNvSpPr>
                <p:nvPr/>
              </p:nvSpPr>
              <p:spPr bwMode="auto">
                <a:xfrm>
                  <a:off x="2149" y="2698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27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70 h 43"/>
                    <a:gd name="T30" fmla="*/ 13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42 w 39"/>
                    <a:gd name="T39" fmla="*/ 3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16 h 43"/>
                    <a:gd name="T76" fmla="*/ 191 w 39"/>
                    <a:gd name="T77" fmla="*/ 82 h 43"/>
                    <a:gd name="T78" fmla="*/ 181 w 39"/>
                    <a:gd name="T79" fmla="*/ 56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21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7" name="Freeform 119"/>
                <p:cNvSpPr>
                  <a:spLocks/>
                </p:cNvSpPr>
                <p:nvPr/>
              </p:nvSpPr>
              <p:spPr bwMode="auto">
                <a:xfrm>
                  <a:off x="2216" y="2698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46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8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98 h 43"/>
                    <a:gd name="T34" fmla="*/ 96 w 44"/>
                    <a:gd name="T35" fmla="*/ 198 h 43"/>
                    <a:gd name="T36" fmla="*/ 86 w 44"/>
                    <a:gd name="T37" fmla="*/ 198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3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91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2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8" name="Freeform 120"/>
                <p:cNvSpPr>
                  <a:spLocks/>
                </p:cNvSpPr>
                <p:nvPr/>
              </p:nvSpPr>
              <p:spPr bwMode="auto">
                <a:xfrm>
                  <a:off x="2289" y="2698"/>
                  <a:ext cx="67" cy="61"/>
                </a:xfrm>
                <a:custGeom>
                  <a:avLst/>
                  <a:gdLst>
                    <a:gd name="T0" fmla="*/ 83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31 w 43"/>
                    <a:gd name="T15" fmla="*/ 33 h 41"/>
                    <a:gd name="T16" fmla="*/ 231 w 43"/>
                    <a:gd name="T17" fmla="*/ 60 h 41"/>
                    <a:gd name="T18" fmla="*/ 231 w 43"/>
                    <a:gd name="T19" fmla="*/ 80 h 41"/>
                    <a:gd name="T20" fmla="*/ 231 w 43"/>
                    <a:gd name="T21" fmla="*/ 158 h 41"/>
                    <a:gd name="T22" fmla="*/ 231 w 43"/>
                    <a:gd name="T23" fmla="*/ 182 h 41"/>
                    <a:gd name="T24" fmla="*/ 231 w 43"/>
                    <a:gd name="T25" fmla="*/ 190 h 41"/>
                    <a:gd name="T26" fmla="*/ 243 w 43"/>
                    <a:gd name="T27" fmla="*/ 190 h 41"/>
                    <a:gd name="T28" fmla="*/ 243 w 43"/>
                    <a:gd name="T29" fmla="*/ 201 h 41"/>
                    <a:gd name="T30" fmla="*/ 252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8 w 43"/>
                    <a:gd name="T45" fmla="*/ 190 h 41"/>
                    <a:gd name="T46" fmla="*/ 178 w 43"/>
                    <a:gd name="T47" fmla="*/ 190 h 41"/>
                    <a:gd name="T48" fmla="*/ 190 w 43"/>
                    <a:gd name="T49" fmla="*/ 182 h 41"/>
                    <a:gd name="T50" fmla="*/ 190 w 43"/>
                    <a:gd name="T51" fmla="*/ 182 h 41"/>
                    <a:gd name="T52" fmla="*/ 190 w 43"/>
                    <a:gd name="T53" fmla="*/ 158 h 41"/>
                    <a:gd name="T54" fmla="*/ 190 w 43"/>
                    <a:gd name="T55" fmla="*/ 80 h 41"/>
                    <a:gd name="T56" fmla="*/ 178 w 43"/>
                    <a:gd name="T57" fmla="*/ 60 h 41"/>
                    <a:gd name="T58" fmla="*/ 178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17 w 43"/>
                    <a:gd name="T65" fmla="*/ 33 h 41"/>
                    <a:gd name="T66" fmla="*/ 83 w 43"/>
                    <a:gd name="T67" fmla="*/ 60 h 41"/>
                    <a:gd name="T68" fmla="*/ 83 w 43"/>
                    <a:gd name="T69" fmla="*/ 158 h 41"/>
                    <a:gd name="T70" fmla="*/ 83 w 43"/>
                    <a:gd name="T71" fmla="*/ 182 h 41"/>
                    <a:gd name="T72" fmla="*/ 83 w 43"/>
                    <a:gd name="T73" fmla="*/ 190 h 41"/>
                    <a:gd name="T74" fmla="*/ 95 w 43"/>
                    <a:gd name="T75" fmla="*/ 190 h 41"/>
                    <a:gd name="T76" fmla="*/ 95 w 43"/>
                    <a:gd name="T77" fmla="*/ 201 h 41"/>
                    <a:gd name="T78" fmla="*/ 108 w 43"/>
                    <a:gd name="T79" fmla="*/ 201 h 41"/>
                    <a:gd name="T80" fmla="*/ 117 w 43"/>
                    <a:gd name="T81" fmla="*/ 201 h 41"/>
                    <a:gd name="T82" fmla="*/ 117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12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41 w 43"/>
                    <a:gd name="T95" fmla="*/ 182 h 41"/>
                    <a:gd name="T96" fmla="*/ 41 w 43"/>
                    <a:gd name="T97" fmla="*/ 158 h 41"/>
                    <a:gd name="T98" fmla="*/ 41 w 43"/>
                    <a:gd name="T99" fmla="*/ 80 h 41"/>
                    <a:gd name="T100" fmla="*/ 41 w 43"/>
                    <a:gd name="T101" fmla="*/ 60 h 41"/>
                    <a:gd name="T102" fmla="*/ 41 w 43"/>
                    <a:gd name="T103" fmla="*/ 33 h 41"/>
                    <a:gd name="T104" fmla="*/ 41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22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2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0" y="7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9" name="Freeform 121"/>
                <p:cNvSpPr>
                  <a:spLocks noEditPoints="1"/>
                </p:cNvSpPr>
                <p:nvPr/>
              </p:nvSpPr>
              <p:spPr bwMode="auto">
                <a:xfrm>
                  <a:off x="2459" y="2672"/>
                  <a:ext cx="93" cy="87"/>
                </a:xfrm>
                <a:custGeom>
                  <a:avLst/>
                  <a:gdLst>
                    <a:gd name="T0" fmla="*/ 0 w 59"/>
                    <a:gd name="T1" fmla="*/ 279 h 59"/>
                    <a:gd name="T2" fmla="*/ 0 w 59"/>
                    <a:gd name="T3" fmla="*/ 279 h 59"/>
                    <a:gd name="T4" fmla="*/ 20 w 59"/>
                    <a:gd name="T5" fmla="*/ 279 h 59"/>
                    <a:gd name="T6" fmla="*/ 32 w 59"/>
                    <a:gd name="T7" fmla="*/ 279 h 59"/>
                    <a:gd name="T8" fmla="*/ 43 w 59"/>
                    <a:gd name="T9" fmla="*/ 270 h 59"/>
                    <a:gd name="T10" fmla="*/ 43 w 59"/>
                    <a:gd name="T11" fmla="*/ 258 h 59"/>
                    <a:gd name="T12" fmla="*/ 43 w 59"/>
                    <a:gd name="T13" fmla="*/ 237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32 w 59"/>
                    <a:gd name="T21" fmla="*/ 0 h 59"/>
                    <a:gd name="T22" fmla="*/ 20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51 w 59"/>
                    <a:gd name="T29" fmla="*/ 0 h 59"/>
                    <a:gd name="T30" fmla="*/ 197 w 59"/>
                    <a:gd name="T31" fmla="*/ 0 h 59"/>
                    <a:gd name="T32" fmla="*/ 238 w 59"/>
                    <a:gd name="T33" fmla="*/ 0 h 59"/>
                    <a:gd name="T34" fmla="*/ 285 w 59"/>
                    <a:gd name="T35" fmla="*/ 9 h 59"/>
                    <a:gd name="T36" fmla="*/ 311 w 59"/>
                    <a:gd name="T37" fmla="*/ 32 h 59"/>
                    <a:gd name="T38" fmla="*/ 353 w 59"/>
                    <a:gd name="T39" fmla="*/ 68 h 59"/>
                    <a:gd name="T40" fmla="*/ 366 w 59"/>
                    <a:gd name="T41" fmla="*/ 93 h 59"/>
                    <a:gd name="T42" fmla="*/ 366 w 59"/>
                    <a:gd name="T43" fmla="*/ 142 h 59"/>
                    <a:gd name="T44" fmla="*/ 366 w 59"/>
                    <a:gd name="T45" fmla="*/ 170 h 59"/>
                    <a:gd name="T46" fmla="*/ 353 w 59"/>
                    <a:gd name="T47" fmla="*/ 202 h 59"/>
                    <a:gd name="T48" fmla="*/ 328 w 59"/>
                    <a:gd name="T49" fmla="*/ 237 h 59"/>
                    <a:gd name="T50" fmla="*/ 285 w 59"/>
                    <a:gd name="T51" fmla="*/ 258 h 59"/>
                    <a:gd name="T52" fmla="*/ 225 w 59"/>
                    <a:gd name="T53" fmla="*/ 279 h 59"/>
                    <a:gd name="T54" fmla="*/ 172 w 59"/>
                    <a:gd name="T55" fmla="*/ 279 h 59"/>
                    <a:gd name="T56" fmla="*/ 0 w 59"/>
                    <a:gd name="T57" fmla="*/ 279 h 59"/>
                    <a:gd name="T58" fmla="*/ 96 w 59"/>
                    <a:gd name="T59" fmla="*/ 270 h 59"/>
                    <a:gd name="T60" fmla="*/ 142 w 59"/>
                    <a:gd name="T61" fmla="*/ 270 h 59"/>
                    <a:gd name="T62" fmla="*/ 151 w 59"/>
                    <a:gd name="T63" fmla="*/ 270 h 59"/>
                    <a:gd name="T64" fmla="*/ 197 w 59"/>
                    <a:gd name="T65" fmla="*/ 270 h 59"/>
                    <a:gd name="T66" fmla="*/ 238 w 59"/>
                    <a:gd name="T67" fmla="*/ 258 h 59"/>
                    <a:gd name="T68" fmla="*/ 271 w 59"/>
                    <a:gd name="T69" fmla="*/ 237 h 59"/>
                    <a:gd name="T70" fmla="*/ 285 w 59"/>
                    <a:gd name="T71" fmla="*/ 202 h 59"/>
                    <a:gd name="T72" fmla="*/ 298 w 59"/>
                    <a:gd name="T73" fmla="*/ 170 h 59"/>
                    <a:gd name="T74" fmla="*/ 311 w 59"/>
                    <a:gd name="T75" fmla="*/ 142 h 59"/>
                    <a:gd name="T76" fmla="*/ 298 w 59"/>
                    <a:gd name="T77" fmla="*/ 109 h 59"/>
                    <a:gd name="T78" fmla="*/ 285 w 59"/>
                    <a:gd name="T79" fmla="*/ 77 h 59"/>
                    <a:gd name="T80" fmla="*/ 271 w 59"/>
                    <a:gd name="T81" fmla="*/ 41 h 59"/>
                    <a:gd name="T82" fmla="*/ 238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9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59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6" y="43"/>
                      </a:lnTo>
                      <a:lnTo>
                        <a:pt x="48" y="36"/>
                      </a:lnTo>
                      <a:lnTo>
                        <a:pt x="50" y="30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0" name="Freeform 122"/>
                <p:cNvSpPr>
                  <a:spLocks noEditPoints="1"/>
                </p:cNvSpPr>
                <p:nvPr/>
              </p:nvSpPr>
              <p:spPr bwMode="auto">
                <a:xfrm>
                  <a:off x="2563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21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21 w 34"/>
                    <a:gd name="T33" fmla="*/ 138 h 43"/>
                    <a:gd name="T34" fmla="*/ 0 w 34"/>
                    <a:gd name="T35" fmla="*/ 107 h 43"/>
                    <a:gd name="T36" fmla="*/ 21 w 34"/>
                    <a:gd name="T37" fmla="*/ 73 h 43"/>
                    <a:gd name="T38" fmla="*/ 21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32 w 34"/>
                    <a:gd name="T67" fmla="*/ 22 h 43"/>
                    <a:gd name="T68" fmla="*/ 121 w 34"/>
                    <a:gd name="T69" fmla="*/ 9 h 43"/>
                    <a:gd name="T70" fmla="*/ 102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3" y="30"/>
                      </a:lnTo>
                      <a:lnTo>
                        <a:pt x="0" y="23"/>
                      </a:lnTo>
                      <a:lnTo>
                        <a:pt x="3" y="16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1" name="Freeform 123"/>
                <p:cNvSpPr>
                  <a:spLocks/>
                </p:cNvSpPr>
                <p:nvPr/>
              </p:nvSpPr>
              <p:spPr bwMode="auto">
                <a:xfrm>
                  <a:off x="2624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36 w 25"/>
                    <a:gd name="T5" fmla="*/ 48 h 54"/>
                    <a:gd name="T6" fmla="*/ 136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83 w 25"/>
                    <a:gd name="T13" fmla="*/ 196 h 54"/>
                    <a:gd name="T14" fmla="*/ 95 w 25"/>
                    <a:gd name="T15" fmla="*/ 208 h 54"/>
                    <a:gd name="T16" fmla="*/ 95 w 25"/>
                    <a:gd name="T17" fmla="*/ 208 h 54"/>
                    <a:gd name="T18" fmla="*/ 108 w 25"/>
                    <a:gd name="T19" fmla="*/ 208 h 54"/>
                    <a:gd name="T20" fmla="*/ 125 w 25"/>
                    <a:gd name="T21" fmla="*/ 208 h 54"/>
                    <a:gd name="T22" fmla="*/ 125 w 25"/>
                    <a:gd name="T23" fmla="*/ 208 h 54"/>
                    <a:gd name="T24" fmla="*/ 136 w 25"/>
                    <a:gd name="T25" fmla="*/ 208 h 54"/>
                    <a:gd name="T26" fmla="*/ 136 w 25"/>
                    <a:gd name="T27" fmla="*/ 196 h 54"/>
                    <a:gd name="T28" fmla="*/ 148 w 25"/>
                    <a:gd name="T29" fmla="*/ 196 h 54"/>
                    <a:gd name="T30" fmla="*/ 136 w 25"/>
                    <a:gd name="T31" fmla="*/ 217 h 54"/>
                    <a:gd name="T32" fmla="*/ 125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30 w 25"/>
                    <a:gd name="T59" fmla="*/ 48 h 54"/>
                    <a:gd name="T60" fmla="*/ 42 w 25"/>
                    <a:gd name="T61" fmla="*/ 39 h 54"/>
                    <a:gd name="T62" fmla="*/ 53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2" name="Freeform 124"/>
                <p:cNvSpPr>
                  <a:spLocks/>
                </p:cNvSpPr>
                <p:nvPr/>
              </p:nvSpPr>
              <p:spPr bwMode="auto">
                <a:xfrm>
                  <a:off x="2756" y="2672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26 w 66"/>
                    <a:gd name="T9" fmla="*/ 19 h 61"/>
                    <a:gd name="T10" fmla="*/ 31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7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114 w 66"/>
                    <a:gd name="T45" fmla="*/ 258 h 61"/>
                    <a:gd name="T46" fmla="*/ 126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30 w 66"/>
                    <a:gd name="T55" fmla="*/ 266 h 61"/>
                    <a:gd name="T56" fmla="*/ 30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73 w 66"/>
                    <a:gd name="T63" fmla="*/ 258 h 61"/>
                    <a:gd name="T64" fmla="*/ 73 w 66"/>
                    <a:gd name="T65" fmla="*/ 249 h 61"/>
                    <a:gd name="T66" fmla="*/ 73 w 66"/>
                    <a:gd name="T67" fmla="*/ 228 h 61"/>
                    <a:gd name="T68" fmla="*/ 73 w 66"/>
                    <a:gd name="T69" fmla="*/ 32 h 61"/>
                    <a:gd name="T70" fmla="*/ 53 w 66"/>
                    <a:gd name="T71" fmla="*/ 19 h 61"/>
                    <a:gd name="T72" fmla="*/ 53 w 66"/>
                    <a:gd name="T73" fmla="*/ 1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9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3" name="Freeform 125"/>
                <p:cNvSpPr>
                  <a:spLocks noEditPoints="1"/>
                </p:cNvSpPr>
                <p:nvPr/>
              </p:nvSpPr>
              <p:spPr bwMode="auto">
                <a:xfrm>
                  <a:off x="2867" y="2698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16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191 w 39"/>
                    <a:gd name="T17" fmla="*/ 170 h 43"/>
                    <a:gd name="T18" fmla="*/ 18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22 w 39"/>
                    <a:gd name="T29" fmla="*/ 170 h 43"/>
                    <a:gd name="T30" fmla="*/ 0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22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1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70 h 43"/>
                    <a:gd name="T72" fmla="*/ 181 w 39"/>
                    <a:gd name="T73" fmla="*/ 148 h 43"/>
                    <a:gd name="T74" fmla="*/ 191 w 39"/>
                    <a:gd name="T75" fmla="*/ 116 h 43"/>
                    <a:gd name="T76" fmla="*/ 181 w 39"/>
                    <a:gd name="T77" fmla="*/ 82 h 43"/>
                    <a:gd name="T78" fmla="*/ 181 w 39"/>
                    <a:gd name="T79" fmla="*/ 56 h 43"/>
                    <a:gd name="T80" fmla="*/ 149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4" name="Freeform 126"/>
                <p:cNvSpPr>
                  <a:spLocks/>
                </p:cNvSpPr>
                <p:nvPr/>
              </p:nvSpPr>
              <p:spPr bwMode="auto">
                <a:xfrm>
                  <a:off x="2934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45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11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55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33 w 43"/>
                    <a:gd name="T47" fmla="*/ 126 h 43"/>
                    <a:gd name="T48" fmla="*/ 33 w 43"/>
                    <a:gd name="T49" fmla="*/ 41 h 43"/>
                    <a:gd name="T50" fmla="*/ 3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6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6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5" name="Freeform 127"/>
                <p:cNvSpPr>
                  <a:spLocks/>
                </p:cNvSpPr>
                <p:nvPr/>
              </p:nvSpPr>
              <p:spPr bwMode="auto">
                <a:xfrm>
                  <a:off x="3007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190 w 43"/>
                    <a:gd name="T11" fmla="*/ 9 h 41"/>
                    <a:gd name="T12" fmla="*/ 201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36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12 w 43"/>
                    <a:gd name="T91" fmla="*/ 201 h 41"/>
                    <a:gd name="T92" fmla="*/ 22 w 43"/>
                    <a:gd name="T93" fmla="*/ 190 h 41"/>
                    <a:gd name="T94" fmla="*/ 22 w 43"/>
                    <a:gd name="T95" fmla="*/ 182 h 41"/>
                    <a:gd name="T96" fmla="*/ 22 w 43"/>
                    <a:gd name="T97" fmla="*/ 158 h 41"/>
                    <a:gd name="T98" fmla="*/ 22 w 43"/>
                    <a:gd name="T99" fmla="*/ 80 h 41"/>
                    <a:gd name="T100" fmla="*/ 22 w 43"/>
                    <a:gd name="T101" fmla="*/ 60 h 41"/>
                    <a:gd name="T102" fmla="*/ 22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6" name="Freeform 128"/>
                <p:cNvSpPr>
                  <a:spLocks/>
                </p:cNvSpPr>
                <p:nvPr/>
              </p:nvSpPr>
              <p:spPr bwMode="auto">
                <a:xfrm>
                  <a:off x="3740" y="2672"/>
                  <a:ext cx="97" cy="89"/>
                </a:xfrm>
                <a:custGeom>
                  <a:avLst/>
                  <a:gdLst>
                    <a:gd name="T0" fmla="*/ 353 w 63"/>
                    <a:gd name="T1" fmla="*/ 0 h 61"/>
                    <a:gd name="T2" fmla="*/ 353 w 63"/>
                    <a:gd name="T3" fmla="*/ 0 h 61"/>
                    <a:gd name="T4" fmla="*/ 333 w 63"/>
                    <a:gd name="T5" fmla="*/ 0 h 61"/>
                    <a:gd name="T6" fmla="*/ 333 w 63"/>
                    <a:gd name="T7" fmla="*/ 9 h 61"/>
                    <a:gd name="T8" fmla="*/ 320 w 63"/>
                    <a:gd name="T9" fmla="*/ 19 h 61"/>
                    <a:gd name="T10" fmla="*/ 303 w 63"/>
                    <a:gd name="T11" fmla="*/ 41 h 61"/>
                    <a:gd name="T12" fmla="*/ 189 w 63"/>
                    <a:gd name="T13" fmla="*/ 277 h 61"/>
                    <a:gd name="T14" fmla="*/ 177 w 63"/>
                    <a:gd name="T15" fmla="*/ 277 h 61"/>
                    <a:gd name="T16" fmla="*/ 52 w 63"/>
                    <a:gd name="T17" fmla="*/ 41 h 61"/>
                    <a:gd name="T18" fmla="*/ 34 w 63"/>
                    <a:gd name="T19" fmla="*/ 19 h 61"/>
                    <a:gd name="T20" fmla="*/ 34 w 63"/>
                    <a:gd name="T21" fmla="*/ 19 h 61"/>
                    <a:gd name="T22" fmla="*/ 22 w 63"/>
                    <a:gd name="T23" fmla="*/ 9 h 61"/>
                    <a:gd name="T24" fmla="*/ 22 w 63"/>
                    <a:gd name="T25" fmla="*/ 9 h 61"/>
                    <a:gd name="T26" fmla="*/ 12 w 63"/>
                    <a:gd name="T27" fmla="*/ 0 h 61"/>
                    <a:gd name="T28" fmla="*/ 0 w 63"/>
                    <a:gd name="T29" fmla="*/ 0 h 61"/>
                    <a:gd name="T30" fmla="*/ 0 w 63"/>
                    <a:gd name="T31" fmla="*/ 0 h 61"/>
                    <a:gd name="T32" fmla="*/ 140 w 63"/>
                    <a:gd name="T33" fmla="*/ 0 h 61"/>
                    <a:gd name="T34" fmla="*/ 140 w 63"/>
                    <a:gd name="T35" fmla="*/ 0 h 61"/>
                    <a:gd name="T36" fmla="*/ 114 w 63"/>
                    <a:gd name="T37" fmla="*/ 0 h 61"/>
                    <a:gd name="T38" fmla="*/ 102 w 63"/>
                    <a:gd name="T39" fmla="*/ 9 h 61"/>
                    <a:gd name="T40" fmla="*/ 102 w 63"/>
                    <a:gd name="T41" fmla="*/ 9 h 61"/>
                    <a:gd name="T42" fmla="*/ 102 w 63"/>
                    <a:gd name="T43" fmla="*/ 19 h 61"/>
                    <a:gd name="T44" fmla="*/ 102 w 63"/>
                    <a:gd name="T45" fmla="*/ 32 h 61"/>
                    <a:gd name="T46" fmla="*/ 114 w 63"/>
                    <a:gd name="T47" fmla="*/ 50 h 61"/>
                    <a:gd name="T48" fmla="*/ 189 w 63"/>
                    <a:gd name="T49" fmla="*/ 204 h 61"/>
                    <a:gd name="T50" fmla="*/ 263 w 63"/>
                    <a:gd name="T51" fmla="*/ 50 h 61"/>
                    <a:gd name="T52" fmla="*/ 282 w 63"/>
                    <a:gd name="T53" fmla="*/ 32 h 61"/>
                    <a:gd name="T54" fmla="*/ 282 w 63"/>
                    <a:gd name="T55" fmla="*/ 19 h 61"/>
                    <a:gd name="T56" fmla="*/ 282 w 63"/>
                    <a:gd name="T57" fmla="*/ 9 h 61"/>
                    <a:gd name="T58" fmla="*/ 282 w 63"/>
                    <a:gd name="T59" fmla="*/ 9 h 61"/>
                    <a:gd name="T60" fmla="*/ 263 w 63"/>
                    <a:gd name="T61" fmla="*/ 0 h 61"/>
                    <a:gd name="T62" fmla="*/ 251 w 63"/>
                    <a:gd name="T63" fmla="*/ 0 h 61"/>
                    <a:gd name="T64" fmla="*/ 251 w 63"/>
                    <a:gd name="T65" fmla="*/ 0 h 61"/>
                    <a:gd name="T66" fmla="*/ 251 w 63"/>
                    <a:gd name="T67" fmla="*/ 0 h 61"/>
                    <a:gd name="T68" fmla="*/ 251 w 63"/>
                    <a:gd name="T69" fmla="*/ 0 h 61"/>
                    <a:gd name="T70" fmla="*/ 353 w 63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1"/>
                    <a:gd name="T110" fmla="*/ 63 w 63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1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4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11"/>
                      </a:lnTo>
                      <a:lnTo>
                        <a:pt x="34" y="45"/>
                      </a:lnTo>
                      <a:lnTo>
                        <a:pt x="47" y="11"/>
                      </a:lnTo>
                      <a:lnTo>
                        <a:pt x="50" y="7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7" name="Freeform 129"/>
                <p:cNvSpPr>
                  <a:spLocks noEditPoints="1"/>
                </p:cNvSpPr>
                <p:nvPr/>
              </p:nvSpPr>
              <p:spPr bwMode="auto">
                <a:xfrm>
                  <a:off x="3828" y="2698"/>
                  <a:ext cx="53" cy="63"/>
                </a:xfrm>
                <a:custGeom>
                  <a:avLst/>
                  <a:gdLst>
                    <a:gd name="T0" fmla="*/ 34 w 34"/>
                    <a:gd name="T1" fmla="*/ 73 h 43"/>
                    <a:gd name="T2" fmla="*/ 34 w 34"/>
                    <a:gd name="T3" fmla="*/ 116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17 w 34"/>
                    <a:gd name="T9" fmla="*/ 157 h 43"/>
                    <a:gd name="T10" fmla="*/ 148 w 34"/>
                    <a:gd name="T11" fmla="*/ 157 h 43"/>
                    <a:gd name="T12" fmla="*/ 170 w 34"/>
                    <a:gd name="T13" fmla="*/ 157 h 43"/>
                    <a:gd name="T14" fmla="*/ 182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26 h 43"/>
                    <a:gd name="T20" fmla="*/ 182 w 34"/>
                    <a:gd name="T21" fmla="*/ 148 h 43"/>
                    <a:gd name="T22" fmla="*/ 170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65 w 34"/>
                    <a:gd name="T29" fmla="*/ 189 h 43"/>
                    <a:gd name="T30" fmla="*/ 2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10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2 w 34"/>
                    <a:gd name="T41" fmla="*/ 3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0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34 w 34"/>
                    <a:gd name="T55" fmla="*/ 73 h 43"/>
                    <a:gd name="T56" fmla="*/ 34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29 w 34"/>
                    <a:gd name="T65" fmla="*/ 32 h 43"/>
                    <a:gd name="T66" fmla="*/ 117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75 w 34"/>
                    <a:gd name="T73" fmla="*/ 22 h 43"/>
                    <a:gd name="T74" fmla="*/ 53 w 34"/>
                    <a:gd name="T75" fmla="*/ 22 h 43"/>
                    <a:gd name="T76" fmla="*/ 34 w 34"/>
                    <a:gd name="T77" fmla="*/ 41 h 43"/>
                    <a:gd name="T78" fmla="*/ 34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5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9" y="34"/>
                      </a:lnTo>
                      <a:lnTo>
                        <a:pt x="31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1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8" name="Freeform 130"/>
                <p:cNvSpPr>
                  <a:spLocks/>
                </p:cNvSpPr>
                <p:nvPr/>
              </p:nvSpPr>
              <p:spPr bwMode="auto">
                <a:xfrm>
                  <a:off x="3887" y="2698"/>
                  <a:ext cx="48" cy="61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60 h 41"/>
                    <a:gd name="T4" fmla="*/ 123 w 30"/>
                    <a:gd name="T5" fmla="*/ 22 h 41"/>
                    <a:gd name="T6" fmla="*/ 138 w 30"/>
                    <a:gd name="T7" fmla="*/ 0 h 41"/>
                    <a:gd name="T8" fmla="*/ 163 w 30"/>
                    <a:gd name="T9" fmla="*/ 0 h 41"/>
                    <a:gd name="T10" fmla="*/ 184 w 30"/>
                    <a:gd name="T11" fmla="*/ 0 h 41"/>
                    <a:gd name="T12" fmla="*/ 184 w 30"/>
                    <a:gd name="T13" fmla="*/ 9 h 41"/>
                    <a:gd name="T14" fmla="*/ 197 w 30"/>
                    <a:gd name="T15" fmla="*/ 22 h 41"/>
                    <a:gd name="T16" fmla="*/ 197 w 30"/>
                    <a:gd name="T17" fmla="*/ 22 h 41"/>
                    <a:gd name="T18" fmla="*/ 197 w 30"/>
                    <a:gd name="T19" fmla="*/ 33 h 41"/>
                    <a:gd name="T20" fmla="*/ 197 w 30"/>
                    <a:gd name="T21" fmla="*/ 42 h 41"/>
                    <a:gd name="T22" fmla="*/ 184 w 30"/>
                    <a:gd name="T23" fmla="*/ 42 h 41"/>
                    <a:gd name="T24" fmla="*/ 163 w 30"/>
                    <a:gd name="T25" fmla="*/ 60 h 41"/>
                    <a:gd name="T26" fmla="*/ 163 w 30"/>
                    <a:gd name="T27" fmla="*/ 42 h 41"/>
                    <a:gd name="T28" fmla="*/ 150 w 30"/>
                    <a:gd name="T29" fmla="*/ 42 h 41"/>
                    <a:gd name="T30" fmla="*/ 138 w 30"/>
                    <a:gd name="T31" fmla="*/ 33 h 41"/>
                    <a:gd name="T32" fmla="*/ 138 w 30"/>
                    <a:gd name="T33" fmla="*/ 33 h 41"/>
                    <a:gd name="T34" fmla="*/ 123 w 30"/>
                    <a:gd name="T35" fmla="*/ 33 h 41"/>
                    <a:gd name="T36" fmla="*/ 123 w 30"/>
                    <a:gd name="T37" fmla="*/ 33 h 41"/>
                    <a:gd name="T38" fmla="*/ 107 w 30"/>
                    <a:gd name="T39" fmla="*/ 42 h 41"/>
                    <a:gd name="T40" fmla="*/ 90 w 30"/>
                    <a:gd name="T41" fmla="*/ 68 h 41"/>
                    <a:gd name="T42" fmla="*/ 90 w 30"/>
                    <a:gd name="T43" fmla="*/ 158 h 41"/>
                    <a:gd name="T44" fmla="*/ 90 w 30"/>
                    <a:gd name="T45" fmla="*/ 168 h 41"/>
                    <a:gd name="T46" fmla="*/ 90 w 30"/>
                    <a:gd name="T47" fmla="*/ 182 h 41"/>
                    <a:gd name="T48" fmla="*/ 107 w 30"/>
                    <a:gd name="T49" fmla="*/ 190 h 41"/>
                    <a:gd name="T50" fmla="*/ 107 w 30"/>
                    <a:gd name="T51" fmla="*/ 190 h 41"/>
                    <a:gd name="T52" fmla="*/ 123 w 30"/>
                    <a:gd name="T53" fmla="*/ 201 h 41"/>
                    <a:gd name="T54" fmla="*/ 138 w 30"/>
                    <a:gd name="T55" fmla="*/ 201 h 41"/>
                    <a:gd name="T56" fmla="*/ 138 w 30"/>
                    <a:gd name="T57" fmla="*/ 201 h 41"/>
                    <a:gd name="T58" fmla="*/ 0 w 30"/>
                    <a:gd name="T59" fmla="*/ 201 h 41"/>
                    <a:gd name="T60" fmla="*/ 0 w 30"/>
                    <a:gd name="T61" fmla="*/ 201 h 41"/>
                    <a:gd name="T62" fmla="*/ 21 w 30"/>
                    <a:gd name="T63" fmla="*/ 201 h 41"/>
                    <a:gd name="T64" fmla="*/ 34 w 30"/>
                    <a:gd name="T65" fmla="*/ 190 h 41"/>
                    <a:gd name="T66" fmla="*/ 34 w 30"/>
                    <a:gd name="T67" fmla="*/ 190 h 41"/>
                    <a:gd name="T68" fmla="*/ 46 w 30"/>
                    <a:gd name="T69" fmla="*/ 182 h 41"/>
                    <a:gd name="T70" fmla="*/ 46 w 30"/>
                    <a:gd name="T71" fmla="*/ 182 h 41"/>
                    <a:gd name="T72" fmla="*/ 46 w 30"/>
                    <a:gd name="T73" fmla="*/ 158 h 41"/>
                    <a:gd name="T74" fmla="*/ 46 w 30"/>
                    <a:gd name="T75" fmla="*/ 80 h 41"/>
                    <a:gd name="T76" fmla="*/ 46 w 30"/>
                    <a:gd name="T77" fmla="*/ 60 h 41"/>
                    <a:gd name="T78" fmla="*/ 46 w 30"/>
                    <a:gd name="T79" fmla="*/ 33 h 41"/>
                    <a:gd name="T80" fmla="*/ 34 w 30"/>
                    <a:gd name="T81" fmla="*/ 33 h 41"/>
                    <a:gd name="T82" fmla="*/ 34 w 30"/>
                    <a:gd name="T83" fmla="*/ 22 h 41"/>
                    <a:gd name="T84" fmla="*/ 34 w 30"/>
                    <a:gd name="T85" fmla="*/ 22 h 41"/>
                    <a:gd name="T86" fmla="*/ 21 w 30"/>
                    <a:gd name="T87" fmla="*/ 22 h 41"/>
                    <a:gd name="T88" fmla="*/ 21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7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19" y="5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5" y="12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7"/>
                      </a:lnTo>
                      <a:lnTo>
                        <a:pt x="16" y="39"/>
                      </a:lnTo>
                      <a:lnTo>
                        <a:pt x="19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9" name="Freeform 131"/>
                <p:cNvSpPr>
                  <a:spLocks noEditPoints="1"/>
                </p:cNvSpPr>
                <p:nvPr/>
              </p:nvSpPr>
              <p:spPr bwMode="auto">
                <a:xfrm>
                  <a:off x="3935" y="2664"/>
                  <a:ext cx="67" cy="97"/>
                </a:xfrm>
                <a:custGeom>
                  <a:avLst/>
                  <a:gdLst>
                    <a:gd name="T0" fmla="*/ 83 w 43"/>
                    <a:gd name="T1" fmla="*/ 148 h 66"/>
                    <a:gd name="T2" fmla="*/ 108 w 43"/>
                    <a:gd name="T3" fmla="*/ 129 h 66"/>
                    <a:gd name="T4" fmla="*/ 136 w 43"/>
                    <a:gd name="T5" fmla="*/ 107 h 66"/>
                    <a:gd name="T6" fmla="*/ 157 w 43"/>
                    <a:gd name="T7" fmla="*/ 107 h 66"/>
                    <a:gd name="T8" fmla="*/ 201 w 43"/>
                    <a:gd name="T9" fmla="*/ 116 h 66"/>
                    <a:gd name="T10" fmla="*/ 231 w 43"/>
                    <a:gd name="T11" fmla="*/ 129 h 66"/>
                    <a:gd name="T12" fmla="*/ 243 w 43"/>
                    <a:gd name="T13" fmla="*/ 162 h 66"/>
                    <a:gd name="T14" fmla="*/ 252 w 43"/>
                    <a:gd name="T15" fmla="*/ 207 h 66"/>
                    <a:gd name="T16" fmla="*/ 243 w 43"/>
                    <a:gd name="T17" fmla="*/ 231 h 66"/>
                    <a:gd name="T18" fmla="*/ 231 w 43"/>
                    <a:gd name="T19" fmla="*/ 257 h 66"/>
                    <a:gd name="T20" fmla="*/ 212 w 43"/>
                    <a:gd name="T21" fmla="*/ 279 h 66"/>
                    <a:gd name="T22" fmla="*/ 178 w 43"/>
                    <a:gd name="T23" fmla="*/ 298 h 66"/>
                    <a:gd name="T24" fmla="*/ 136 w 43"/>
                    <a:gd name="T25" fmla="*/ 309 h 66"/>
                    <a:gd name="T26" fmla="*/ 108 w 43"/>
                    <a:gd name="T27" fmla="*/ 309 h 66"/>
                    <a:gd name="T28" fmla="*/ 83 w 43"/>
                    <a:gd name="T29" fmla="*/ 298 h 66"/>
                    <a:gd name="T30" fmla="*/ 64 w 43"/>
                    <a:gd name="T31" fmla="*/ 298 h 66"/>
                    <a:gd name="T32" fmla="*/ 41 w 43"/>
                    <a:gd name="T33" fmla="*/ 290 h 66"/>
                    <a:gd name="T34" fmla="*/ 41 w 43"/>
                    <a:gd name="T35" fmla="*/ 88 h 66"/>
                    <a:gd name="T36" fmla="*/ 41 w 43"/>
                    <a:gd name="T37" fmla="*/ 56 h 66"/>
                    <a:gd name="T38" fmla="*/ 41 w 43"/>
                    <a:gd name="T39" fmla="*/ 41 h 66"/>
                    <a:gd name="T40" fmla="*/ 41 w 43"/>
                    <a:gd name="T41" fmla="*/ 32 h 66"/>
                    <a:gd name="T42" fmla="*/ 22 w 43"/>
                    <a:gd name="T43" fmla="*/ 32 h 66"/>
                    <a:gd name="T44" fmla="*/ 22 w 43"/>
                    <a:gd name="T45" fmla="*/ 32 h 66"/>
                    <a:gd name="T46" fmla="*/ 22 w 43"/>
                    <a:gd name="T47" fmla="*/ 32 h 66"/>
                    <a:gd name="T48" fmla="*/ 12 w 43"/>
                    <a:gd name="T49" fmla="*/ 32 h 66"/>
                    <a:gd name="T50" fmla="*/ 12 w 43"/>
                    <a:gd name="T51" fmla="*/ 32 h 66"/>
                    <a:gd name="T52" fmla="*/ 0 w 43"/>
                    <a:gd name="T53" fmla="*/ 22 h 66"/>
                    <a:gd name="T54" fmla="*/ 83 w 43"/>
                    <a:gd name="T55" fmla="*/ 0 h 66"/>
                    <a:gd name="T56" fmla="*/ 83 w 43"/>
                    <a:gd name="T57" fmla="*/ 0 h 66"/>
                    <a:gd name="T58" fmla="*/ 83 w 43"/>
                    <a:gd name="T59" fmla="*/ 148 h 66"/>
                    <a:gd name="T60" fmla="*/ 83 w 43"/>
                    <a:gd name="T61" fmla="*/ 162 h 66"/>
                    <a:gd name="T62" fmla="*/ 83 w 43"/>
                    <a:gd name="T63" fmla="*/ 279 h 66"/>
                    <a:gd name="T64" fmla="*/ 95 w 43"/>
                    <a:gd name="T65" fmla="*/ 279 h 66"/>
                    <a:gd name="T66" fmla="*/ 108 w 43"/>
                    <a:gd name="T67" fmla="*/ 290 h 66"/>
                    <a:gd name="T68" fmla="*/ 117 w 43"/>
                    <a:gd name="T69" fmla="*/ 290 h 66"/>
                    <a:gd name="T70" fmla="*/ 148 w 43"/>
                    <a:gd name="T71" fmla="*/ 290 h 66"/>
                    <a:gd name="T72" fmla="*/ 157 w 43"/>
                    <a:gd name="T73" fmla="*/ 290 h 66"/>
                    <a:gd name="T74" fmla="*/ 190 w 43"/>
                    <a:gd name="T75" fmla="*/ 279 h 66"/>
                    <a:gd name="T76" fmla="*/ 201 w 43"/>
                    <a:gd name="T77" fmla="*/ 248 h 66"/>
                    <a:gd name="T78" fmla="*/ 201 w 43"/>
                    <a:gd name="T79" fmla="*/ 216 h 66"/>
                    <a:gd name="T80" fmla="*/ 201 w 43"/>
                    <a:gd name="T81" fmla="*/ 181 h 66"/>
                    <a:gd name="T82" fmla="*/ 190 w 43"/>
                    <a:gd name="T83" fmla="*/ 162 h 66"/>
                    <a:gd name="T84" fmla="*/ 157 w 43"/>
                    <a:gd name="T85" fmla="*/ 141 h 66"/>
                    <a:gd name="T86" fmla="*/ 136 w 43"/>
                    <a:gd name="T87" fmla="*/ 141 h 66"/>
                    <a:gd name="T88" fmla="*/ 117 w 43"/>
                    <a:gd name="T89" fmla="*/ 141 h 66"/>
                    <a:gd name="T90" fmla="*/ 108 w 43"/>
                    <a:gd name="T91" fmla="*/ 141 h 66"/>
                    <a:gd name="T92" fmla="*/ 95 w 43"/>
                    <a:gd name="T93" fmla="*/ 148 h 66"/>
                    <a:gd name="T94" fmla="*/ 83 w 43"/>
                    <a:gd name="T95" fmla="*/ 162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66"/>
                    <a:gd name="T146" fmla="*/ 43 w 43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66">
                      <a:moveTo>
                        <a:pt x="14" y="32"/>
                      </a:moveTo>
                      <a:lnTo>
                        <a:pt x="18" y="28"/>
                      </a:lnTo>
                      <a:lnTo>
                        <a:pt x="23" y="23"/>
                      </a:lnTo>
                      <a:lnTo>
                        <a:pt x="27" y="23"/>
                      </a:lnTo>
                      <a:lnTo>
                        <a:pt x="34" y="25"/>
                      </a:lnTo>
                      <a:lnTo>
                        <a:pt x="39" y="28"/>
                      </a:lnTo>
                      <a:lnTo>
                        <a:pt x="41" y="35"/>
                      </a:lnTo>
                      <a:lnTo>
                        <a:pt x="43" y="44"/>
                      </a:lnTo>
                      <a:lnTo>
                        <a:pt x="41" y="50"/>
                      </a:lnTo>
                      <a:lnTo>
                        <a:pt x="39" y="55"/>
                      </a:lnTo>
                      <a:lnTo>
                        <a:pt x="36" y="60"/>
                      </a:lnTo>
                      <a:lnTo>
                        <a:pt x="30" y="64"/>
                      </a:lnTo>
                      <a:lnTo>
                        <a:pt x="23" y="66"/>
                      </a:lnTo>
                      <a:lnTo>
                        <a:pt x="18" y="66"/>
                      </a:lnTo>
                      <a:lnTo>
                        <a:pt x="14" y="64"/>
                      </a:lnTo>
                      <a:lnTo>
                        <a:pt x="11" y="64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5"/>
                      </a:move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5" y="62"/>
                      </a:lnTo>
                      <a:lnTo>
                        <a:pt x="27" y="62"/>
                      </a:lnTo>
                      <a:lnTo>
                        <a:pt x="32" y="60"/>
                      </a:lnTo>
                      <a:lnTo>
                        <a:pt x="34" y="53"/>
                      </a:lnTo>
                      <a:lnTo>
                        <a:pt x="34" y="46"/>
                      </a:lnTo>
                      <a:lnTo>
                        <a:pt x="34" y="39"/>
                      </a:lnTo>
                      <a:lnTo>
                        <a:pt x="32" y="35"/>
                      </a:lnTo>
                      <a:lnTo>
                        <a:pt x="27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0" name="Freeform 132"/>
                <p:cNvSpPr>
                  <a:spLocks noEditPoints="1"/>
                </p:cNvSpPr>
                <p:nvPr/>
              </p:nvSpPr>
              <p:spPr bwMode="auto">
                <a:xfrm>
                  <a:off x="4116" y="2672"/>
                  <a:ext cx="98" cy="87"/>
                </a:xfrm>
                <a:custGeom>
                  <a:avLst/>
                  <a:gdLst>
                    <a:gd name="T0" fmla="*/ 0 w 62"/>
                    <a:gd name="T1" fmla="*/ 279 h 59"/>
                    <a:gd name="T2" fmla="*/ 0 w 62"/>
                    <a:gd name="T3" fmla="*/ 279 h 59"/>
                    <a:gd name="T4" fmla="*/ 13 w 62"/>
                    <a:gd name="T5" fmla="*/ 279 h 59"/>
                    <a:gd name="T6" fmla="*/ 33 w 62"/>
                    <a:gd name="T7" fmla="*/ 279 h 59"/>
                    <a:gd name="T8" fmla="*/ 43 w 62"/>
                    <a:gd name="T9" fmla="*/ 270 h 59"/>
                    <a:gd name="T10" fmla="*/ 55 w 62"/>
                    <a:gd name="T11" fmla="*/ 258 h 59"/>
                    <a:gd name="T12" fmla="*/ 55 w 62"/>
                    <a:gd name="T13" fmla="*/ 237 h 59"/>
                    <a:gd name="T14" fmla="*/ 55 w 62"/>
                    <a:gd name="T15" fmla="*/ 41 h 59"/>
                    <a:gd name="T16" fmla="*/ 55 w 62"/>
                    <a:gd name="T17" fmla="*/ 19 h 59"/>
                    <a:gd name="T18" fmla="*/ 43 w 62"/>
                    <a:gd name="T19" fmla="*/ 9 h 59"/>
                    <a:gd name="T20" fmla="*/ 33 w 62"/>
                    <a:gd name="T21" fmla="*/ 0 h 59"/>
                    <a:gd name="T22" fmla="*/ 13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58 w 62"/>
                    <a:gd name="T29" fmla="*/ 0 h 59"/>
                    <a:gd name="T30" fmla="*/ 202 w 62"/>
                    <a:gd name="T31" fmla="*/ 0 h 59"/>
                    <a:gd name="T32" fmla="*/ 245 w 62"/>
                    <a:gd name="T33" fmla="*/ 0 h 59"/>
                    <a:gd name="T34" fmla="*/ 288 w 62"/>
                    <a:gd name="T35" fmla="*/ 9 h 59"/>
                    <a:gd name="T36" fmla="*/ 313 w 62"/>
                    <a:gd name="T37" fmla="*/ 32 h 59"/>
                    <a:gd name="T38" fmla="*/ 354 w 62"/>
                    <a:gd name="T39" fmla="*/ 68 h 59"/>
                    <a:gd name="T40" fmla="*/ 367 w 62"/>
                    <a:gd name="T41" fmla="*/ 93 h 59"/>
                    <a:gd name="T42" fmla="*/ 387 w 62"/>
                    <a:gd name="T43" fmla="*/ 142 h 59"/>
                    <a:gd name="T44" fmla="*/ 367 w 62"/>
                    <a:gd name="T45" fmla="*/ 170 h 59"/>
                    <a:gd name="T46" fmla="*/ 354 w 62"/>
                    <a:gd name="T47" fmla="*/ 202 h 59"/>
                    <a:gd name="T48" fmla="*/ 324 w 62"/>
                    <a:gd name="T49" fmla="*/ 237 h 59"/>
                    <a:gd name="T50" fmla="*/ 288 w 62"/>
                    <a:gd name="T51" fmla="*/ 258 h 59"/>
                    <a:gd name="T52" fmla="*/ 229 w 62"/>
                    <a:gd name="T53" fmla="*/ 279 h 59"/>
                    <a:gd name="T54" fmla="*/ 169 w 62"/>
                    <a:gd name="T55" fmla="*/ 279 h 59"/>
                    <a:gd name="T56" fmla="*/ 0 w 62"/>
                    <a:gd name="T57" fmla="*/ 279 h 59"/>
                    <a:gd name="T58" fmla="*/ 100 w 62"/>
                    <a:gd name="T59" fmla="*/ 270 h 59"/>
                    <a:gd name="T60" fmla="*/ 142 w 62"/>
                    <a:gd name="T61" fmla="*/ 270 h 59"/>
                    <a:gd name="T62" fmla="*/ 169 w 62"/>
                    <a:gd name="T63" fmla="*/ 270 h 59"/>
                    <a:gd name="T64" fmla="*/ 202 w 62"/>
                    <a:gd name="T65" fmla="*/ 270 h 59"/>
                    <a:gd name="T66" fmla="*/ 245 w 62"/>
                    <a:gd name="T67" fmla="*/ 258 h 59"/>
                    <a:gd name="T68" fmla="*/ 267 w 62"/>
                    <a:gd name="T69" fmla="*/ 237 h 59"/>
                    <a:gd name="T70" fmla="*/ 300 w 62"/>
                    <a:gd name="T71" fmla="*/ 202 h 59"/>
                    <a:gd name="T72" fmla="*/ 313 w 62"/>
                    <a:gd name="T73" fmla="*/ 170 h 59"/>
                    <a:gd name="T74" fmla="*/ 313 w 62"/>
                    <a:gd name="T75" fmla="*/ 142 h 59"/>
                    <a:gd name="T76" fmla="*/ 313 w 62"/>
                    <a:gd name="T77" fmla="*/ 109 h 59"/>
                    <a:gd name="T78" fmla="*/ 300 w 62"/>
                    <a:gd name="T79" fmla="*/ 77 h 59"/>
                    <a:gd name="T80" fmla="*/ 267 w 62"/>
                    <a:gd name="T81" fmla="*/ 41 h 59"/>
                    <a:gd name="T82" fmla="*/ 245 w 62"/>
                    <a:gd name="T83" fmla="*/ 19 h 59"/>
                    <a:gd name="T84" fmla="*/ 202 w 62"/>
                    <a:gd name="T85" fmla="*/ 9 h 59"/>
                    <a:gd name="T86" fmla="*/ 158 w 62"/>
                    <a:gd name="T87" fmla="*/ 9 h 59"/>
                    <a:gd name="T88" fmla="*/ 142 w 62"/>
                    <a:gd name="T89" fmla="*/ 9 h 59"/>
                    <a:gd name="T90" fmla="*/ 100 w 62"/>
                    <a:gd name="T91" fmla="*/ 9 h 59"/>
                    <a:gd name="T92" fmla="*/ 100 w 62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62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30"/>
                      </a:lnTo>
                      <a:lnTo>
                        <a:pt x="50" y="23"/>
                      </a:lnTo>
                      <a:lnTo>
                        <a:pt x="48" y="16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1" name="Freeform 133"/>
                <p:cNvSpPr>
                  <a:spLocks noEditPoints="1"/>
                </p:cNvSpPr>
                <p:nvPr/>
              </p:nvSpPr>
              <p:spPr bwMode="auto">
                <a:xfrm>
                  <a:off x="4220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107 h 43"/>
                    <a:gd name="T36" fmla="*/ 13 w 34"/>
                    <a:gd name="T37" fmla="*/ 73 h 43"/>
                    <a:gd name="T38" fmla="*/ 33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205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49 w 34"/>
                    <a:gd name="T67" fmla="*/ 22 h 43"/>
                    <a:gd name="T68" fmla="*/ 132 w 34"/>
                    <a:gd name="T69" fmla="*/ 9 h 43"/>
                    <a:gd name="T70" fmla="*/ 116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2" y="16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2" name="Freeform 134"/>
                <p:cNvSpPr>
                  <a:spLocks/>
                </p:cNvSpPr>
                <p:nvPr/>
              </p:nvSpPr>
              <p:spPr bwMode="auto">
                <a:xfrm>
                  <a:off x="4281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48 w 25"/>
                    <a:gd name="T5" fmla="*/ 48 h 54"/>
                    <a:gd name="T6" fmla="*/ 148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95 w 25"/>
                    <a:gd name="T13" fmla="*/ 196 h 54"/>
                    <a:gd name="T14" fmla="*/ 95 w 25"/>
                    <a:gd name="T15" fmla="*/ 208 h 54"/>
                    <a:gd name="T16" fmla="*/ 108 w 25"/>
                    <a:gd name="T17" fmla="*/ 208 h 54"/>
                    <a:gd name="T18" fmla="*/ 108 w 25"/>
                    <a:gd name="T19" fmla="*/ 208 h 54"/>
                    <a:gd name="T20" fmla="*/ 117 w 25"/>
                    <a:gd name="T21" fmla="*/ 208 h 54"/>
                    <a:gd name="T22" fmla="*/ 136 w 25"/>
                    <a:gd name="T23" fmla="*/ 208 h 54"/>
                    <a:gd name="T24" fmla="*/ 136 w 25"/>
                    <a:gd name="T25" fmla="*/ 208 h 54"/>
                    <a:gd name="T26" fmla="*/ 148 w 25"/>
                    <a:gd name="T27" fmla="*/ 196 h 54"/>
                    <a:gd name="T28" fmla="*/ 148 w 25"/>
                    <a:gd name="T29" fmla="*/ 196 h 54"/>
                    <a:gd name="T30" fmla="*/ 148 w 25"/>
                    <a:gd name="T31" fmla="*/ 217 h 54"/>
                    <a:gd name="T32" fmla="*/ 117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22 w 25"/>
                    <a:gd name="T59" fmla="*/ 48 h 54"/>
                    <a:gd name="T60" fmla="*/ 53 w 25"/>
                    <a:gd name="T61" fmla="*/ 39 h 54"/>
                    <a:gd name="T62" fmla="*/ 66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5" y="11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5" y="45"/>
                      </a:lnTo>
                      <a:lnTo>
                        <a:pt x="25" y="50"/>
                      </a:lnTo>
                      <a:lnTo>
                        <a:pt x="20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9" y="9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3" name="Freeform 135"/>
                <p:cNvSpPr>
                  <a:spLocks/>
                </p:cNvSpPr>
                <p:nvPr/>
              </p:nvSpPr>
              <p:spPr bwMode="auto">
                <a:xfrm>
                  <a:off x="4414" y="2672"/>
                  <a:ext cx="102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3 w 66"/>
                    <a:gd name="T3" fmla="*/ 0 h 61"/>
                    <a:gd name="T4" fmla="*/ 312 w 66"/>
                    <a:gd name="T5" fmla="*/ 204 h 61"/>
                    <a:gd name="T6" fmla="*/ 312 w 66"/>
                    <a:gd name="T7" fmla="*/ 41 h 61"/>
                    <a:gd name="T8" fmla="*/ 312 w 66"/>
                    <a:gd name="T9" fmla="*/ 19 h 61"/>
                    <a:gd name="T10" fmla="*/ 303 w 66"/>
                    <a:gd name="T11" fmla="*/ 9 h 61"/>
                    <a:gd name="T12" fmla="*/ 284 w 66"/>
                    <a:gd name="T13" fmla="*/ 0 h 61"/>
                    <a:gd name="T14" fmla="*/ 272 w 66"/>
                    <a:gd name="T15" fmla="*/ 0 h 61"/>
                    <a:gd name="T16" fmla="*/ 263 w 66"/>
                    <a:gd name="T17" fmla="*/ 0 h 61"/>
                    <a:gd name="T18" fmla="*/ 263 w 66"/>
                    <a:gd name="T19" fmla="*/ 0 h 61"/>
                    <a:gd name="T20" fmla="*/ 377 w 66"/>
                    <a:gd name="T21" fmla="*/ 0 h 61"/>
                    <a:gd name="T22" fmla="*/ 377 w 66"/>
                    <a:gd name="T23" fmla="*/ 0 h 61"/>
                    <a:gd name="T24" fmla="*/ 365 w 66"/>
                    <a:gd name="T25" fmla="*/ 0 h 61"/>
                    <a:gd name="T26" fmla="*/ 354 w 66"/>
                    <a:gd name="T27" fmla="*/ 0 h 61"/>
                    <a:gd name="T28" fmla="*/ 337 w 66"/>
                    <a:gd name="T29" fmla="*/ 9 h 61"/>
                    <a:gd name="T30" fmla="*/ 337 w 66"/>
                    <a:gd name="T31" fmla="*/ 19 h 61"/>
                    <a:gd name="T32" fmla="*/ 337 w 66"/>
                    <a:gd name="T33" fmla="*/ 41 h 61"/>
                    <a:gd name="T34" fmla="*/ 337 w 66"/>
                    <a:gd name="T35" fmla="*/ 277 h 61"/>
                    <a:gd name="T36" fmla="*/ 325 w 66"/>
                    <a:gd name="T37" fmla="*/ 277 h 61"/>
                    <a:gd name="T38" fmla="*/ 93 w 66"/>
                    <a:gd name="T39" fmla="*/ 50 h 61"/>
                    <a:gd name="T40" fmla="*/ 93 w 66"/>
                    <a:gd name="T41" fmla="*/ 228 h 61"/>
                    <a:gd name="T42" fmla="*/ 93 w 66"/>
                    <a:gd name="T43" fmla="*/ 249 h 61"/>
                    <a:gd name="T44" fmla="*/ 102 w 66"/>
                    <a:gd name="T45" fmla="*/ 258 h 61"/>
                    <a:gd name="T46" fmla="*/ 117 w 66"/>
                    <a:gd name="T47" fmla="*/ 266 h 61"/>
                    <a:gd name="T48" fmla="*/ 134 w 66"/>
                    <a:gd name="T49" fmla="*/ 266 h 61"/>
                    <a:gd name="T50" fmla="*/ 144 w 66"/>
                    <a:gd name="T51" fmla="*/ 266 h 61"/>
                    <a:gd name="T52" fmla="*/ 144 w 66"/>
                    <a:gd name="T53" fmla="*/ 266 h 61"/>
                    <a:gd name="T54" fmla="*/ 29 w 66"/>
                    <a:gd name="T55" fmla="*/ 266 h 61"/>
                    <a:gd name="T56" fmla="*/ 29 w 66"/>
                    <a:gd name="T57" fmla="*/ 266 h 61"/>
                    <a:gd name="T58" fmla="*/ 40 w 66"/>
                    <a:gd name="T59" fmla="*/ 266 h 61"/>
                    <a:gd name="T60" fmla="*/ 53 w 66"/>
                    <a:gd name="T61" fmla="*/ 266 h 61"/>
                    <a:gd name="T62" fmla="*/ 70 w 66"/>
                    <a:gd name="T63" fmla="*/ 258 h 61"/>
                    <a:gd name="T64" fmla="*/ 70 w 66"/>
                    <a:gd name="T65" fmla="*/ 249 h 61"/>
                    <a:gd name="T66" fmla="*/ 82 w 66"/>
                    <a:gd name="T67" fmla="*/ 228 h 61"/>
                    <a:gd name="T68" fmla="*/ 82 w 66"/>
                    <a:gd name="T69" fmla="*/ 32 h 61"/>
                    <a:gd name="T70" fmla="*/ 70 w 66"/>
                    <a:gd name="T71" fmla="*/ 19 h 61"/>
                    <a:gd name="T72" fmla="*/ 53 w 66"/>
                    <a:gd name="T73" fmla="*/ 19 h 61"/>
                    <a:gd name="T74" fmla="*/ 40 w 66"/>
                    <a:gd name="T75" fmla="*/ 9 h 61"/>
                    <a:gd name="T76" fmla="*/ 29 w 66"/>
                    <a:gd name="T77" fmla="*/ 9 h 61"/>
                    <a:gd name="T78" fmla="*/ 12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4" name="Freeform 136"/>
                <p:cNvSpPr>
                  <a:spLocks noEditPoints="1"/>
                </p:cNvSpPr>
                <p:nvPr/>
              </p:nvSpPr>
              <p:spPr bwMode="auto">
                <a:xfrm>
                  <a:off x="4524" y="2698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6 h 43"/>
                    <a:gd name="T10" fmla="*/ 237 w 38"/>
                    <a:gd name="T11" fmla="*/ 97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70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70 h 43"/>
                    <a:gd name="T30" fmla="*/ 0 w 38"/>
                    <a:gd name="T31" fmla="*/ 138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6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22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43 w 38"/>
                    <a:gd name="T57" fmla="*/ 66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69 w 38"/>
                    <a:gd name="T71" fmla="*/ 170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182 w 38"/>
                    <a:gd name="T77" fmla="*/ 82 h 43"/>
                    <a:gd name="T78" fmla="*/ 182 w 38"/>
                    <a:gd name="T79" fmla="*/ 56 h 43"/>
                    <a:gd name="T80" fmla="*/ 169 w 38"/>
                    <a:gd name="T81" fmla="*/ 32 h 43"/>
                    <a:gd name="T82" fmla="*/ 142 w 38"/>
                    <a:gd name="T83" fmla="*/ 22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29" y="18"/>
                      </a:lnTo>
                      <a:lnTo>
                        <a:pt x="29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5" name="Freeform 137"/>
                <p:cNvSpPr>
                  <a:spLocks/>
                </p:cNvSpPr>
                <p:nvPr/>
              </p:nvSpPr>
              <p:spPr bwMode="auto">
                <a:xfrm>
                  <a:off x="4591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58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30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68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43 w 43"/>
                    <a:gd name="T47" fmla="*/ 126 h 43"/>
                    <a:gd name="T48" fmla="*/ 43 w 43"/>
                    <a:gd name="T49" fmla="*/ 41 h 43"/>
                    <a:gd name="T50" fmla="*/ 4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1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1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6" name="Freeform 138"/>
                <p:cNvSpPr>
                  <a:spLocks/>
                </p:cNvSpPr>
                <p:nvPr/>
              </p:nvSpPr>
              <p:spPr bwMode="auto">
                <a:xfrm>
                  <a:off x="4664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29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34 w 43"/>
                    <a:gd name="T95" fmla="*/ 182 h 41"/>
                    <a:gd name="T96" fmla="*/ 34 w 43"/>
                    <a:gd name="T97" fmla="*/ 158 h 41"/>
                    <a:gd name="T98" fmla="*/ 34 w 43"/>
                    <a:gd name="T99" fmla="*/ 80 h 41"/>
                    <a:gd name="T100" fmla="*/ 34 w 43"/>
                    <a:gd name="T101" fmla="*/ 60 h 41"/>
                    <a:gd name="T102" fmla="*/ 34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7" name="Freeform 139"/>
                <p:cNvSpPr>
                  <a:spLocks noEditPoints="1"/>
                </p:cNvSpPr>
                <p:nvPr/>
              </p:nvSpPr>
              <p:spPr bwMode="auto">
                <a:xfrm>
                  <a:off x="2049" y="2994"/>
                  <a:ext cx="86" cy="87"/>
                </a:xfrm>
                <a:custGeom>
                  <a:avLst/>
                  <a:gdLst>
                    <a:gd name="T0" fmla="*/ 277 w 55"/>
                    <a:gd name="T1" fmla="*/ 147 h 59"/>
                    <a:gd name="T2" fmla="*/ 317 w 55"/>
                    <a:gd name="T3" fmla="*/ 180 h 59"/>
                    <a:gd name="T4" fmla="*/ 317 w 55"/>
                    <a:gd name="T5" fmla="*/ 221 h 59"/>
                    <a:gd name="T6" fmla="*/ 286 w 55"/>
                    <a:gd name="T7" fmla="*/ 257 h 59"/>
                    <a:gd name="T8" fmla="*/ 222 w 55"/>
                    <a:gd name="T9" fmla="*/ 279 h 59"/>
                    <a:gd name="T10" fmla="*/ 0 w 55"/>
                    <a:gd name="T11" fmla="*/ 279 h 59"/>
                    <a:gd name="T12" fmla="*/ 20 w 55"/>
                    <a:gd name="T13" fmla="*/ 279 h 59"/>
                    <a:gd name="T14" fmla="*/ 42 w 55"/>
                    <a:gd name="T15" fmla="*/ 270 h 59"/>
                    <a:gd name="T16" fmla="*/ 53 w 55"/>
                    <a:gd name="T17" fmla="*/ 237 h 59"/>
                    <a:gd name="T18" fmla="*/ 53 w 55"/>
                    <a:gd name="T19" fmla="*/ 19 h 59"/>
                    <a:gd name="T20" fmla="*/ 31 w 55"/>
                    <a:gd name="T21" fmla="*/ 0 h 59"/>
                    <a:gd name="T22" fmla="*/ 0 w 55"/>
                    <a:gd name="T23" fmla="*/ 0 h 59"/>
                    <a:gd name="T24" fmla="*/ 149 w 55"/>
                    <a:gd name="T25" fmla="*/ 0 h 59"/>
                    <a:gd name="T26" fmla="*/ 233 w 55"/>
                    <a:gd name="T27" fmla="*/ 0 h 59"/>
                    <a:gd name="T28" fmla="*/ 286 w 55"/>
                    <a:gd name="T29" fmla="*/ 28 h 59"/>
                    <a:gd name="T30" fmla="*/ 317 w 55"/>
                    <a:gd name="T31" fmla="*/ 77 h 59"/>
                    <a:gd name="T32" fmla="*/ 286 w 55"/>
                    <a:gd name="T33" fmla="*/ 102 h 59"/>
                    <a:gd name="T34" fmla="*/ 244 w 55"/>
                    <a:gd name="T35" fmla="*/ 137 h 59"/>
                    <a:gd name="T36" fmla="*/ 114 w 55"/>
                    <a:gd name="T37" fmla="*/ 128 h 59"/>
                    <a:gd name="T38" fmla="*/ 138 w 55"/>
                    <a:gd name="T39" fmla="*/ 128 h 59"/>
                    <a:gd name="T40" fmla="*/ 191 w 55"/>
                    <a:gd name="T41" fmla="*/ 128 h 59"/>
                    <a:gd name="T42" fmla="*/ 233 w 55"/>
                    <a:gd name="T43" fmla="*/ 119 h 59"/>
                    <a:gd name="T44" fmla="*/ 244 w 55"/>
                    <a:gd name="T45" fmla="*/ 87 h 59"/>
                    <a:gd name="T46" fmla="*/ 233 w 55"/>
                    <a:gd name="T47" fmla="*/ 41 h 59"/>
                    <a:gd name="T48" fmla="*/ 191 w 55"/>
                    <a:gd name="T49" fmla="*/ 9 h 59"/>
                    <a:gd name="T50" fmla="*/ 127 w 55"/>
                    <a:gd name="T51" fmla="*/ 9 h 59"/>
                    <a:gd name="T52" fmla="*/ 114 w 55"/>
                    <a:gd name="T53" fmla="*/ 128 h 59"/>
                    <a:gd name="T54" fmla="*/ 138 w 55"/>
                    <a:gd name="T55" fmla="*/ 270 h 59"/>
                    <a:gd name="T56" fmla="*/ 203 w 55"/>
                    <a:gd name="T57" fmla="*/ 270 h 59"/>
                    <a:gd name="T58" fmla="*/ 264 w 55"/>
                    <a:gd name="T59" fmla="*/ 237 h 59"/>
                    <a:gd name="T60" fmla="*/ 264 w 55"/>
                    <a:gd name="T61" fmla="*/ 192 h 59"/>
                    <a:gd name="T62" fmla="*/ 233 w 55"/>
                    <a:gd name="T63" fmla="*/ 161 h 59"/>
                    <a:gd name="T64" fmla="*/ 191 w 55"/>
                    <a:gd name="T65" fmla="*/ 147 h 59"/>
                    <a:gd name="T66" fmla="*/ 138 w 55"/>
                    <a:gd name="T67" fmla="*/ 137 h 59"/>
                    <a:gd name="T68" fmla="*/ 114 w 55"/>
                    <a:gd name="T69" fmla="*/ 137 h 59"/>
                    <a:gd name="T70" fmla="*/ 114 w 55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59"/>
                    <a:gd name="T110" fmla="*/ 55 w 55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59">
                      <a:moveTo>
                        <a:pt x="41" y="29"/>
                      </a:moveTo>
                      <a:lnTo>
                        <a:pt x="46" y="31"/>
                      </a:lnTo>
                      <a:lnTo>
                        <a:pt x="50" y="34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3" y="47"/>
                      </a:lnTo>
                      <a:lnTo>
                        <a:pt x="53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4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3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6" y="27"/>
                      </a:lnTo>
                      <a:lnTo>
                        <a:pt x="41" y="29"/>
                      </a:lnTo>
                      <a:close/>
                      <a:moveTo>
                        <a:pt x="19" y="27"/>
                      </a:move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27"/>
                      </a:lnTo>
                      <a:close/>
                      <a:moveTo>
                        <a:pt x="19" y="57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4" y="50"/>
                      </a:lnTo>
                      <a:lnTo>
                        <a:pt x="44" y="43"/>
                      </a:lnTo>
                      <a:lnTo>
                        <a:pt x="44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7" y="31"/>
                      </a:lnTo>
                      <a:lnTo>
                        <a:pt x="32" y="31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8" name="Freeform 140"/>
                <p:cNvSpPr>
                  <a:spLocks noEditPoints="1"/>
                </p:cNvSpPr>
                <p:nvPr/>
              </p:nvSpPr>
              <p:spPr bwMode="auto">
                <a:xfrm>
                  <a:off x="2149" y="3020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22 w 39"/>
                    <a:gd name="T9" fmla="*/ 60 h 43"/>
                    <a:gd name="T10" fmla="*/ 233 w 39"/>
                    <a:gd name="T11" fmla="*/ 91 h 43"/>
                    <a:gd name="T12" fmla="*/ 222 w 39"/>
                    <a:gd name="T13" fmla="*/ 116 h 43"/>
                    <a:gd name="T14" fmla="*/ 203 w 39"/>
                    <a:gd name="T15" fmla="*/ 148 h 43"/>
                    <a:gd name="T16" fmla="*/ 191 w 39"/>
                    <a:gd name="T17" fmla="*/ 167 h 43"/>
                    <a:gd name="T18" fmla="*/ 16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66 w 39"/>
                    <a:gd name="T25" fmla="*/ 189 h 43"/>
                    <a:gd name="T26" fmla="*/ 42 w 39"/>
                    <a:gd name="T27" fmla="*/ 180 h 43"/>
                    <a:gd name="T28" fmla="*/ 31 w 39"/>
                    <a:gd name="T29" fmla="*/ 167 h 43"/>
                    <a:gd name="T30" fmla="*/ 0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31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95 w 39"/>
                    <a:gd name="T47" fmla="*/ 9 h 43"/>
                    <a:gd name="T48" fmla="*/ 83 w 39"/>
                    <a:gd name="T49" fmla="*/ 9 h 43"/>
                    <a:gd name="T50" fmla="*/ 66 w 39"/>
                    <a:gd name="T51" fmla="*/ 19 h 43"/>
                    <a:gd name="T52" fmla="*/ 53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0 h 43"/>
                    <a:gd name="T58" fmla="*/ 42 w 39"/>
                    <a:gd name="T59" fmla="*/ 82 h 43"/>
                    <a:gd name="T60" fmla="*/ 42 w 39"/>
                    <a:gd name="T61" fmla="*/ 126 h 43"/>
                    <a:gd name="T62" fmla="*/ 53 w 39"/>
                    <a:gd name="T63" fmla="*/ 157 h 43"/>
                    <a:gd name="T64" fmla="*/ 83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67 h 43"/>
                    <a:gd name="T72" fmla="*/ 181 w 39"/>
                    <a:gd name="T73" fmla="*/ 148 h 43"/>
                    <a:gd name="T74" fmla="*/ 181 w 39"/>
                    <a:gd name="T75" fmla="*/ 116 h 43"/>
                    <a:gd name="T76" fmla="*/ 181 w 39"/>
                    <a:gd name="T77" fmla="*/ 82 h 43"/>
                    <a:gd name="T78" fmla="*/ 161 w 39"/>
                    <a:gd name="T79" fmla="*/ 50 h 43"/>
                    <a:gd name="T80" fmla="*/ 149 w 39"/>
                    <a:gd name="T81" fmla="*/ 32 h 43"/>
                    <a:gd name="T82" fmla="*/ 127 w 39"/>
                    <a:gd name="T83" fmla="*/ 19 h 43"/>
                    <a:gd name="T84" fmla="*/ 95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7" y="13"/>
                      </a:lnTo>
                      <a:lnTo>
                        <a:pt x="39" y="20"/>
                      </a:lnTo>
                      <a:lnTo>
                        <a:pt x="37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7" y="39"/>
                      </a:lnTo>
                      <a:lnTo>
                        <a:pt x="5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7" y="18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14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30" y="32"/>
                      </a:lnTo>
                      <a:lnTo>
                        <a:pt x="30" y="25"/>
                      </a:lnTo>
                      <a:lnTo>
                        <a:pt x="30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9" name="Freeform 141"/>
                <p:cNvSpPr>
                  <a:spLocks noEditPoints="1"/>
                </p:cNvSpPr>
                <p:nvPr/>
              </p:nvSpPr>
              <p:spPr bwMode="auto">
                <a:xfrm>
                  <a:off x="2221" y="3020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0 h 43"/>
                    <a:gd name="T10" fmla="*/ 222 w 38"/>
                    <a:gd name="T11" fmla="*/ 91 h 43"/>
                    <a:gd name="T12" fmla="*/ 210 w 38"/>
                    <a:gd name="T13" fmla="*/ 116 h 43"/>
                    <a:gd name="T14" fmla="*/ 197 w 38"/>
                    <a:gd name="T15" fmla="*/ 148 h 43"/>
                    <a:gd name="T16" fmla="*/ 188 w 38"/>
                    <a:gd name="T17" fmla="*/ 167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62 w 38"/>
                    <a:gd name="T25" fmla="*/ 189 h 43"/>
                    <a:gd name="T26" fmla="*/ 34 w 38"/>
                    <a:gd name="T27" fmla="*/ 180 h 43"/>
                    <a:gd name="T28" fmla="*/ 22 w 38"/>
                    <a:gd name="T29" fmla="*/ 167 h 43"/>
                    <a:gd name="T30" fmla="*/ 0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3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95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19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34 w 38"/>
                    <a:gd name="T57" fmla="*/ 60 h 43"/>
                    <a:gd name="T58" fmla="*/ 34 w 38"/>
                    <a:gd name="T59" fmla="*/ 82 h 43"/>
                    <a:gd name="T60" fmla="*/ 34 w 38"/>
                    <a:gd name="T61" fmla="*/ 126 h 43"/>
                    <a:gd name="T62" fmla="*/ 53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67 h 43"/>
                    <a:gd name="T72" fmla="*/ 169 w 38"/>
                    <a:gd name="T73" fmla="*/ 148 h 43"/>
                    <a:gd name="T74" fmla="*/ 169 w 38"/>
                    <a:gd name="T75" fmla="*/ 116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16 w 38"/>
                    <a:gd name="T83" fmla="*/ 19 h 43"/>
                    <a:gd name="T84" fmla="*/ 95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3"/>
                      </a:lnTo>
                      <a:lnTo>
                        <a:pt x="38" y="20"/>
                      </a:lnTo>
                      <a:lnTo>
                        <a:pt x="36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29" y="32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0" name="Freeform 142"/>
                <p:cNvSpPr>
                  <a:spLocks/>
                </p:cNvSpPr>
                <p:nvPr/>
              </p:nvSpPr>
              <p:spPr bwMode="auto">
                <a:xfrm>
                  <a:off x="2289" y="2986"/>
                  <a:ext cx="67" cy="95"/>
                </a:xfrm>
                <a:custGeom>
                  <a:avLst/>
                  <a:gdLst>
                    <a:gd name="T0" fmla="*/ 83 w 43"/>
                    <a:gd name="T1" fmla="*/ 200 h 64"/>
                    <a:gd name="T2" fmla="*/ 148 w 43"/>
                    <a:gd name="T3" fmla="*/ 147 h 64"/>
                    <a:gd name="T4" fmla="*/ 157 w 43"/>
                    <a:gd name="T5" fmla="*/ 131 h 64"/>
                    <a:gd name="T6" fmla="*/ 157 w 43"/>
                    <a:gd name="T7" fmla="*/ 122 h 64"/>
                    <a:gd name="T8" fmla="*/ 148 w 43"/>
                    <a:gd name="T9" fmla="*/ 122 h 64"/>
                    <a:gd name="T10" fmla="*/ 148 w 43"/>
                    <a:gd name="T11" fmla="*/ 110 h 64"/>
                    <a:gd name="T12" fmla="*/ 243 w 43"/>
                    <a:gd name="T13" fmla="*/ 122 h 64"/>
                    <a:gd name="T14" fmla="*/ 212 w 43"/>
                    <a:gd name="T15" fmla="*/ 122 h 64"/>
                    <a:gd name="T16" fmla="*/ 178 w 43"/>
                    <a:gd name="T17" fmla="*/ 147 h 64"/>
                    <a:gd name="T18" fmla="*/ 190 w 43"/>
                    <a:gd name="T19" fmla="*/ 251 h 64"/>
                    <a:gd name="T20" fmla="*/ 212 w 43"/>
                    <a:gd name="T21" fmla="*/ 288 h 64"/>
                    <a:gd name="T22" fmla="*/ 243 w 43"/>
                    <a:gd name="T23" fmla="*/ 301 h 64"/>
                    <a:gd name="T24" fmla="*/ 252 w 43"/>
                    <a:gd name="T25" fmla="*/ 301 h 64"/>
                    <a:gd name="T26" fmla="*/ 148 w 43"/>
                    <a:gd name="T27" fmla="*/ 310 h 64"/>
                    <a:gd name="T28" fmla="*/ 148 w 43"/>
                    <a:gd name="T29" fmla="*/ 310 h 64"/>
                    <a:gd name="T30" fmla="*/ 157 w 43"/>
                    <a:gd name="T31" fmla="*/ 301 h 64"/>
                    <a:gd name="T32" fmla="*/ 157 w 43"/>
                    <a:gd name="T33" fmla="*/ 288 h 64"/>
                    <a:gd name="T34" fmla="*/ 83 w 43"/>
                    <a:gd name="T35" fmla="*/ 200 h 64"/>
                    <a:gd name="T36" fmla="*/ 83 w 43"/>
                    <a:gd name="T37" fmla="*/ 288 h 64"/>
                    <a:gd name="T38" fmla="*/ 83 w 43"/>
                    <a:gd name="T39" fmla="*/ 301 h 64"/>
                    <a:gd name="T40" fmla="*/ 95 w 43"/>
                    <a:gd name="T41" fmla="*/ 310 h 64"/>
                    <a:gd name="T42" fmla="*/ 108 w 43"/>
                    <a:gd name="T43" fmla="*/ 310 h 64"/>
                    <a:gd name="T44" fmla="*/ 0 w 43"/>
                    <a:gd name="T45" fmla="*/ 310 h 64"/>
                    <a:gd name="T46" fmla="*/ 12 w 43"/>
                    <a:gd name="T47" fmla="*/ 310 h 64"/>
                    <a:gd name="T48" fmla="*/ 22 w 43"/>
                    <a:gd name="T49" fmla="*/ 301 h 64"/>
                    <a:gd name="T50" fmla="*/ 22 w 43"/>
                    <a:gd name="T51" fmla="*/ 269 h 64"/>
                    <a:gd name="T52" fmla="*/ 22 w 43"/>
                    <a:gd name="T53" fmla="*/ 53 h 64"/>
                    <a:gd name="T54" fmla="*/ 22 w 43"/>
                    <a:gd name="T55" fmla="*/ 33 h 64"/>
                    <a:gd name="T56" fmla="*/ 12 w 43"/>
                    <a:gd name="T57" fmla="*/ 33 h 64"/>
                    <a:gd name="T58" fmla="*/ 12 w 43"/>
                    <a:gd name="T59" fmla="*/ 33 h 64"/>
                    <a:gd name="T60" fmla="*/ 0 w 43"/>
                    <a:gd name="T61" fmla="*/ 22 h 64"/>
                    <a:gd name="T62" fmla="*/ 83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0" y="39"/>
                      </a:lnTo>
                      <a:lnTo>
                        <a:pt x="32" y="52"/>
                      </a:lnTo>
                      <a:lnTo>
                        <a:pt x="34" y="57"/>
                      </a:lnTo>
                      <a:lnTo>
                        <a:pt x="36" y="59"/>
                      </a:lnTo>
                      <a:lnTo>
                        <a:pt x="39" y="62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27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4" y="55"/>
                      </a:lnTo>
                      <a:lnTo>
                        <a:pt x="4" y="18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1" name="Freeform 143"/>
                <p:cNvSpPr>
                  <a:spLocks/>
                </p:cNvSpPr>
                <p:nvPr/>
              </p:nvSpPr>
              <p:spPr bwMode="auto">
                <a:xfrm>
                  <a:off x="2453" y="3002"/>
                  <a:ext cx="40" cy="81"/>
                </a:xfrm>
                <a:custGeom>
                  <a:avLst/>
                  <a:gdLst>
                    <a:gd name="T0" fmla="*/ 86 w 25"/>
                    <a:gd name="T1" fmla="*/ 0 h 55"/>
                    <a:gd name="T2" fmla="*/ 86 w 25"/>
                    <a:gd name="T3" fmla="*/ 59 h 55"/>
                    <a:gd name="T4" fmla="*/ 144 w 25"/>
                    <a:gd name="T5" fmla="*/ 59 h 55"/>
                    <a:gd name="T6" fmla="*/ 144 w 25"/>
                    <a:gd name="T7" fmla="*/ 77 h 55"/>
                    <a:gd name="T8" fmla="*/ 86 w 25"/>
                    <a:gd name="T9" fmla="*/ 77 h 55"/>
                    <a:gd name="T10" fmla="*/ 86 w 25"/>
                    <a:gd name="T11" fmla="*/ 191 h 55"/>
                    <a:gd name="T12" fmla="*/ 86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28 h 55"/>
                    <a:gd name="T20" fmla="*/ 131 w 25"/>
                    <a:gd name="T21" fmla="*/ 228 h 55"/>
                    <a:gd name="T22" fmla="*/ 131 w 25"/>
                    <a:gd name="T23" fmla="*/ 228 h 55"/>
                    <a:gd name="T24" fmla="*/ 144 w 25"/>
                    <a:gd name="T25" fmla="*/ 228 h 55"/>
                    <a:gd name="T26" fmla="*/ 144 w 25"/>
                    <a:gd name="T27" fmla="*/ 216 h 55"/>
                    <a:gd name="T28" fmla="*/ 163 w 25"/>
                    <a:gd name="T29" fmla="*/ 216 h 55"/>
                    <a:gd name="T30" fmla="*/ 144 w 25"/>
                    <a:gd name="T31" fmla="*/ 239 h 55"/>
                    <a:gd name="T32" fmla="*/ 131 w 25"/>
                    <a:gd name="T33" fmla="*/ 249 h 55"/>
                    <a:gd name="T34" fmla="*/ 118 w 25"/>
                    <a:gd name="T35" fmla="*/ 258 h 55"/>
                    <a:gd name="T36" fmla="*/ 86 w 25"/>
                    <a:gd name="T37" fmla="*/ 258 h 55"/>
                    <a:gd name="T38" fmla="*/ 74 w 25"/>
                    <a:gd name="T39" fmla="*/ 258 h 55"/>
                    <a:gd name="T40" fmla="*/ 74 w 25"/>
                    <a:gd name="T41" fmla="*/ 249 h 55"/>
                    <a:gd name="T42" fmla="*/ 56 w 25"/>
                    <a:gd name="T43" fmla="*/ 249 h 55"/>
                    <a:gd name="T44" fmla="*/ 46 w 25"/>
                    <a:gd name="T45" fmla="*/ 239 h 55"/>
                    <a:gd name="T46" fmla="*/ 46 w 25"/>
                    <a:gd name="T47" fmla="*/ 228 h 55"/>
                    <a:gd name="T48" fmla="*/ 46 w 25"/>
                    <a:gd name="T49" fmla="*/ 208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59 h 55"/>
                    <a:gd name="T58" fmla="*/ 26 w 25"/>
                    <a:gd name="T59" fmla="*/ 59 h 55"/>
                    <a:gd name="T60" fmla="*/ 46 w 25"/>
                    <a:gd name="T61" fmla="*/ 47 h 55"/>
                    <a:gd name="T62" fmla="*/ 56 w 25"/>
                    <a:gd name="T63" fmla="*/ 22 h 55"/>
                    <a:gd name="T64" fmla="*/ 74 w 25"/>
                    <a:gd name="T65" fmla="*/ 13 h 55"/>
                    <a:gd name="T66" fmla="*/ 86 w 25"/>
                    <a:gd name="T67" fmla="*/ 0 h 55"/>
                    <a:gd name="T68" fmla="*/ 86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2" y="12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1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2" name="Freeform 144"/>
                <p:cNvSpPr>
                  <a:spLocks/>
                </p:cNvSpPr>
                <p:nvPr/>
              </p:nvSpPr>
              <p:spPr bwMode="auto">
                <a:xfrm>
                  <a:off x="2495" y="2986"/>
                  <a:ext cx="68" cy="95"/>
                </a:xfrm>
                <a:custGeom>
                  <a:avLst/>
                  <a:gdLst>
                    <a:gd name="T0" fmla="*/ 68 w 43"/>
                    <a:gd name="T1" fmla="*/ 156 h 64"/>
                    <a:gd name="T2" fmla="*/ 130 w 43"/>
                    <a:gd name="T3" fmla="*/ 122 h 64"/>
                    <a:gd name="T4" fmla="*/ 158 w 43"/>
                    <a:gd name="T5" fmla="*/ 110 h 64"/>
                    <a:gd name="T6" fmla="*/ 202 w 43"/>
                    <a:gd name="T7" fmla="*/ 122 h 64"/>
                    <a:gd name="T8" fmla="*/ 225 w 43"/>
                    <a:gd name="T9" fmla="*/ 147 h 64"/>
                    <a:gd name="T10" fmla="*/ 225 w 43"/>
                    <a:gd name="T11" fmla="*/ 200 h 64"/>
                    <a:gd name="T12" fmla="*/ 22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42 w 43"/>
                    <a:gd name="T21" fmla="*/ 310 h 64"/>
                    <a:gd name="T22" fmla="*/ 171 w 43"/>
                    <a:gd name="T23" fmla="*/ 310 h 64"/>
                    <a:gd name="T24" fmla="*/ 185 w 43"/>
                    <a:gd name="T25" fmla="*/ 301 h 64"/>
                    <a:gd name="T26" fmla="*/ 185 w 43"/>
                    <a:gd name="T27" fmla="*/ 288 h 64"/>
                    <a:gd name="T28" fmla="*/ 185 w 43"/>
                    <a:gd name="T29" fmla="*/ 200 h 64"/>
                    <a:gd name="T30" fmla="*/ 185 w 43"/>
                    <a:gd name="T31" fmla="*/ 156 h 64"/>
                    <a:gd name="T32" fmla="*/ 171 w 43"/>
                    <a:gd name="T33" fmla="*/ 147 h 64"/>
                    <a:gd name="T34" fmla="*/ 142 w 43"/>
                    <a:gd name="T35" fmla="*/ 131 h 64"/>
                    <a:gd name="T36" fmla="*/ 111 w 43"/>
                    <a:gd name="T37" fmla="*/ 147 h 64"/>
                    <a:gd name="T38" fmla="*/ 68 w 43"/>
                    <a:gd name="T39" fmla="*/ 163 h 64"/>
                    <a:gd name="T40" fmla="*/ 68 w 43"/>
                    <a:gd name="T41" fmla="*/ 288 h 64"/>
                    <a:gd name="T42" fmla="*/ 87 w 43"/>
                    <a:gd name="T43" fmla="*/ 301 h 64"/>
                    <a:gd name="T44" fmla="*/ 100 w 43"/>
                    <a:gd name="T45" fmla="*/ 310 h 64"/>
                    <a:gd name="T46" fmla="*/ 111 w 43"/>
                    <a:gd name="T47" fmla="*/ 310 h 64"/>
                    <a:gd name="T48" fmla="*/ 0 w 43"/>
                    <a:gd name="T49" fmla="*/ 310 h 64"/>
                    <a:gd name="T50" fmla="*/ 13 w 43"/>
                    <a:gd name="T51" fmla="*/ 301 h 64"/>
                    <a:gd name="T52" fmla="*/ 33 w 43"/>
                    <a:gd name="T53" fmla="*/ 301 h 64"/>
                    <a:gd name="T54" fmla="*/ 33 w 43"/>
                    <a:gd name="T55" fmla="*/ 269 h 64"/>
                    <a:gd name="T56" fmla="*/ 33 w 43"/>
                    <a:gd name="T57" fmla="*/ 53 h 64"/>
                    <a:gd name="T58" fmla="*/ 33 w 43"/>
                    <a:gd name="T59" fmla="*/ 33 h 64"/>
                    <a:gd name="T60" fmla="*/ 13 w 43"/>
                    <a:gd name="T61" fmla="*/ 33 h 64"/>
                    <a:gd name="T62" fmla="*/ 0 w 43"/>
                    <a:gd name="T63" fmla="*/ 33 h 64"/>
                    <a:gd name="T64" fmla="*/ 0 w 43"/>
                    <a:gd name="T65" fmla="*/ 22 h 64"/>
                    <a:gd name="T66" fmla="*/ 68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2"/>
                      </a:lnTo>
                      <a:lnTo>
                        <a:pt x="16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4" y="27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41"/>
                      </a:lnTo>
                      <a:lnTo>
                        <a:pt x="36" y="55"/>
                      </a:lnTo>
                      <a:lnTo>
                        <a:pt x="36" y="59"/>
                      </a:lnTo>
                      <a:lnTo>
                        <a:pt x="36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30" y="62"/>
                      </a:lnTo>
                      <a:lnTo>
                        <a:pt x="30" y="59"/>
                      </a:lnTo>
                      <a:lnTo>
                        <a:pt x="30" y="55"/>
                      </a:lnTo>
                      <a:lnTo>
                        <a:pt x="30" y="41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27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5" y="62"/>
                      </a:lnTo>
                      <a:lnTo>
                        <a:pt x="5" y="59"/>
                      </a:lnTo>
                      <a:lnTo>
                        <a:pt x="5" y="55"/>
                      </a:lnTo>
                      <a:lnTo>
                        <a:pt x="5" y="18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3" name="Freeform 145"/>
                <p:cNvSpPr>
                  <a:spLocks noEditPoints="1"/>
                </p:cNvSpPr>
                <p:nvPr/>
              </p:nvSpPr>
              <p:spPr bwMode="auto">
                <a:xfrm>
                  <a:off x="2568" y="3020"/>
                  <a:ext cx="60" cy="63"/>
                </a:xfrm>
                <a:custGeom>
                  <a:avLst/>
                  <a:gdLst>
                    <a:gd name="T0" fmla="*/ 109 w 38"/>
                    <a:gd name="T1" fmla="*/ 180 h 43"/>
                    <a:gd name="T2" fmla="*/ 82 w 38"/>
                    <a:gd name="T3" fmla="*/ 198 h 43"/>
                    <a:gd name="T4" fmla="*/ 35 w 38"/>
                    <a:gd name="T5" fmla="*/ 189 h 43"/>
                    <a:gd name="T6" fmla="*/ 13 w 38"/>
                    <a:gd name="T7" fmla="*/ 167 h 43"/>
                    <a:gd name="T8" fmla="*/ 13 w 38"/>
                    <a:gd name="T9" fmla="*/ 133 h 43"/>
                    <a:gd name="T10" fmla="*/ 22 w 38"/>
                    <a:gd name="T11" fmla="*/ 116 h 43"/>
                    <a:gd name="T12" fmla="*/ 82 w 38"/>
                    <a:gd name="T13" fmla="*/ 82 h 43"/>
                    <a:gd name="T14" fmla="*/ 137 w 38"/>
                    <a:gd name="T15" fmla="*/ 60 h 43"/>
                    <a:gd name="T16" fmla="*/ 137 w 38"/>
                    <a:gd name="T17" fmla="*/ 19 h 43"/>
                    <a:gd name="T18" fmla="*/ 98 w 38"/>
                    <a:gd name="T19" fmla="*/ 9 h 43"/>
                    <a:gd name="T20" fmla="*/ 68 w 38"/>
                    <a:gd name="T21" fmla="*/ 19 h 43"/>
                    <a:gd name="T22" fmla="*/ 68 w 38"/>
                    <a:gd name="T23" fmla="*/ 41 h 43"/>
                    <a:gd name="T24" fmla="*/ 55 w 38"/>
                    <a:gd name="T25" fmla="*/ 60 h 43"/>
                    <a:gd name="T26" fmla="*/ 55 w 38"/>
                    <a:gd name="T27" fmla="*/ 73 h 43"/>
                    <a:gd name="T28" fmla="*/ 22 w 38"/>
                    <a:gd name="T29" fmla="*/ 73 h 43"/>
                    <a:gd name="T30" fmla="*/ 13 w 38"/>
                    <a:gd name="T31" fmla="*/ 50 h 43"/>
                    <a:gd name="T32" fmla="*/ 22 w 38"/>
                    <a:gd name="T33" fmla="*/ 32 h 43"/>
                    <a:gd name="T34" fmla="*/ 68 w 38"/>
                    <a:gd name="T35" fmla="*/ 0 h 43"/>
                    <a:gd name="T36" fmla="*/ 137 w 38"/>
                    <a:gd name="T37" fmla="*/ 0 h 43"/>
                    <a:gd name="T38" fmla="*/ 182 w 38"/>
                    <a:gd name="T39" fmla="*/ 19 h 43"/>
                    <a:gd name="T40" fmla="*/ 193 w 38"/>
                    <a:gd name="T41" fmla="*/ 41 h 43"/>
                    <a:gd name="T42" fmla="*/ 193 w 38"/>
                    <a:gd name="T43" fmla="*/ 126 h 43"/>
                    <a:gd name="T44" fmla="*/ 193 w 38"/>
                    <a:gd name="T45" fmla="*/ 157 h 43"/>
                    <a:gd name="T46" fmla="*/ 193 w 38"/>
                    <a:gd name="T47" fmla="*/ 167 h 43"/>
                    <a:gd name="T48" fmla="*/ 212 w 38"/>
                    <a:gd name="T49" fmla="*/ 167 h 43"/>
                    <a:gd name="T50" fmla="*/ 212 w 38"/>
                    <a:gd name="T51" fmla="*/ 167 h 43"/>
                    <a:gd name="T52" fmla="*/ 237 w 38"/>
                    <a:gd name="T53" fmla="*/ 157 h 43"/>
                    <a:gd name="T54" fmla="*/ 212 w 38"/>
                    <a:gd name="T55" fmla="*/ 189 h 43"/>
                    <a:gd name="T56" fmla="*/ 169 w 38"/>
                    <a:gd name="T57" fmla="*/ 198 h 43"/>
                    <a:gd name="T58" fmla="*/ 155 w 38"/>
                    <a:gd name="T59" fmla="*/ 180 h 43"/>
                    <a:gd name="T60" fmla="*/ 137 w 38"/>
                    <a:gd name="T61" fmla="*/ 148 h 43"/>
                    <a:gd name="T62" fmla="*/ 109 w 38"/>
                    <a:gd name="T63" fmla="*/ 91 h 43"/>
                    <a:gd name="T64" fmla="*/ 68 w 38"/>
                    <a:gd name="T65" fmla="*/ 107 h 43"/>
                    <a:gd name="T66" fmla="*/ 55 w 38"/>
                    <a:gd name="T67" fmla="*/ 126 h 43"/>
                    <a:gd name="T68" fmla="*/ 55 w 38"/>
                    <a:gd name="T69" fmla="*/ 148 h 43"/>
                    <a:gd name="T70" fmla="*/ 68 w 38"/>
                    <a:gd name="T71" fmla="*/ 167 h 43"/>
                    <a:gd name="T72" fmla="*/ 109 w 38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3"/>
                    <a:gd name="T113" fmla="*/ 38 w 38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3" y="43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39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4" y="41"/>
                      </a:lnTo>
                      <a:lnTo>
                        <a:pt x="27" y="43"/>
                      </a:lnTo>
                      <a:lnTo>
                        <a:pt x="25" y="41"/>
                      </a:lnTo>
                      <a:lnTo>
                        <a:pt x="25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2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4" name="Freeform 146"/>
                <p:cNvSpPr>
                  <a:spLocks/>
                </p:cNvSpPr>
                <p:nvPr/>
              </p:nvSpPr>
              <p:spPr bwMode="auto">
                <a:xfrm>
                  <a:off x="2628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25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95 w 25"/>
                    <a:gd name="T37" fmla="*/ 258 h 55"/>
                    <a:gd name="T38" fmla="*/ 83 w 25"/>
                    <a:gd name="T39" fmla="*/ 258 h 55"/>
                    <a:gd name="T40" fmla="*/ 73 w 25"/>
                    <a:gd name="T41" fmla="*/ 249 h 55"/>
                    <a:gd name="T42" fmla="*/ 53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53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5" name="Freeform 147"/>
                <p:cNvSpPr>
                  <a:spLocks noEditPoints="1"/>
                </p:cNvSpPr>
                <p:nvPr/>
              </p:nvSpPr>
              <p:spPr bwMode="auto">
                <a:xfrm>
                  <a:off x="3720" y="2994"/>
                  <a:ext cx="83" cy="87"/>
                </a:xfrm>
                <a:custGeom>
                  <a:avLst/>
                  <a:gdLst>
                    <a:gd name="T0" fmla="*/ 277 w 53"/>
                    <a:gd name="T1" fmla="*/ 147 h 59"/>
                    <a:gd name="T2" fmla="*/ 319 w 53"/>
                    <a:gd name="T3" fmla="*/ 180 h 59"/>
                    <a:gd name="T4" fmla="*/ 319 w 53"/>
                    <a:gd name="T5" fmla="*/ 221 h 59"/>
                    <a:gd name="T6" fmla="*/ 287 w 53"/>
                    <a:gd name="T7" fmla="*/ 257 h 59"/>
                    <a:gd name="T8" fmla="*/ 224 w 53"/>
                    <a:gd name="T9" fmla="*/ 279 h 59"/>
                    <a:gd name="T10" fmla="*/ 0 w 53"/>
                    <a:gd name="T11" fmla="*/ 279 h 59"/>
                    <a:gd name="T12" fmla="*/ 20 w 53"/>
                    <a:gd name="T13" fmla="*/ 279 h 59"/>
                    <a:gd name="T14" fmla="*/ 42 w 53"/>
                    <a:gd name="T15" fmla="*/ 270 h 59"/>
                    <a:gd name="T16" fmla="*/ 42 w 53"/>
                    <a:gd name="T17" fmla="*/ 237 h 59"/>
                    <a:gd name="T18" fmla="*/ 42 w 53"/>
                    <a:gd name="T19" fmla="*/ 19 h 59"/>
                    <a:gd name="T20" fmla="*/ 31 w 53"/>
                    <a:gd name="T21" fmla="*/ 0 h 59"/>
                    <a:gd name="T22" fmla="*/ 0 w 53"/>
                    <a:gd name="T23" fmla="*/ 0 h 59"/>
                    <a:gd name="T24" fmla="*/ 150 w 53"/>
                    <a:gd name="T25" fmla="*/ 0 h 59"/>
                    <a:gd name="T26" fmla="*/ 224 w 53"/>
                    <a:gd name="T27" fmla="*/ 0 h 59"/>
                    <a:gd name="T28" fmla="*/ 287 w 53"/>
                    <a:gd name="T29" fmla="*/ 28 h 59"/>
                    <a:gd name="T30" fmla="*/ 299 w 53"/>
                    <a:gd name="T31" fmla="*/ 77 h 59"/>
                    <a:gd name="T32" fmla="*/ 287 w 53"/>
                    <a:gd name="T33" fmla="*/ 102 h 59"/>
                    <a:gd name="T34" fmla="*/ 235 w 53"/>
                    <a:gd name="T35" fmla="*/ 137 h 59"/>
                    <a:gd name="T36" fmla="*/ 108 w 53"/>
                    <a:gd name="T37" fmla="*/ 128 h 59"/>
                    <a:gd name="T38" fmla="*/ 138 w 53"/>
                    <a:gd name="T39" fmla="*/ 128 h 59"/>
                    <a:gd name="T40" fmla="*/ 182 w 53"/>
                    <a:gd name="T41" fmla="*/ 128 h 59"/>
                    <a:gd name="T42" fmla="*/ 224 w 53"/>
                    <a:gd name="T43" fmla="*/ 119 h 59"/>
                    <a:gd name="T44" fmla="*/ 235 w 53"/>
                    <a:gd name="T45" fmla="*/ 87 h 59"/>
                    <a:gd name="T46" fmla="*/ 235 w 53"/>
                    <a:gd name="T47" fmla="*/ 41 h 59"/>
                    <a:gd name="T48" fmla="*/ 182 w 53"/>
                    <a:gd name="T49" fmla="*/ 9 h 59"/>
                    <a:gd name="T50" fmla="*/ 127 w 53"/>
                    <a:gd name="T51" fmla="*/ 9 h 59"/>
                    <a:gd name="T52" fmla="*/ 96 w 53"/>
                    <a:gd name="T53" fmla="*/ 128 h 59"/>
                    <a:gd name="T54" fmla="*/ 127 w 53"/>
                    <a:gd name="T55" fmla="*/ 270 h 59"/>
                    <a:gd name="T56" fmla="*/ 204 w 53"/>
                    <a:gd name="T57" fmla="*/ 270 h 59"/>
                    <a:gd name="T58" fmla="*/ 246 w 53"/>
                    <a:gd name="T59" fmla="*/ 237 h 59"/>
                    <a:gd name="T60" fmla="*/ 246 w 53"/>
                    <a:gd name="T61" fmla="*/ 192 h 59"/>
                    <a:gd name="T62" fmla="*/ 235 w 53"/>
                    <a:gd name="T63" fmla="*/ 161 h 59"/>
                    <a:gd name="T64" fmla="*/ 182 w 53"/>
                    <a:gd name="T65" fmla="*/ 147 h 59"/>
                    <a:gd name="T66" fmla="*/ 127 w 53"/>
                    <a:gd name="T67" fmla="*/ 137 h 59"/>
                    <a:gd name="T68" fmla="*/ 108 w 53"/>
                    <a:gd name="T69" fmla="*/ 137 h 59"/>
                    <a:gd name="T70" fmla="*/ 96 w 53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59"/>
                    <a:gd name="T110" fmla="*/ 53 w 53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59">
                      <a:moveTo>
                        <a:pt x="39" y="29"/>
                      </a:move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3" y="38"/>
                      </a:lnTo>
                      <a:lnTo>
                        <a:pt x="53" y="43"/>
                      </a:lnTo>
                      <a:lnTo>
                        <a:pt x="53" y="47"/>
                      </a:lnTo>
                      <a:lnTo>
                        <a:pt x="50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4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0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4" y="27"/>
                      </a:lnTo>
                      <a:lnTo>
                        <a:pt x="39" y="29"/>
                      </a:lnTo>
                      <a:close/>
                      <a:moveTo>
                        <a:pt x="16" y="27"/>
                      </a:moveTo>
                      <a:lnTo>
                        <a:pt x="18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39" y="22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0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5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4" y="43"/>
                      </a:lnTo>
                      <a:lnTo>
                        <a:pt x="41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4" y="31"/>
                      </a:lnTo>
                      <a:lnTo>
                        <a:pt x="30" y="31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6" name="Freeform 148"/>
                <p:cNvSpPr>
                  <a:spLocks noEditPoints="1"/>
                </p:cNvSpPr>
                <p:nvPr/>
              </p:nvSpPr>
              <p:spPr bwMode="auto">
                <a:xfrm>
                  <a:off x="3817" y="3020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0 h 43"/>
                    <a:gd name="T10" fmla="*/ 237 w 38"/>
                    <a:gd name="T11" fmla="*/ 91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67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67 h 43"/>
                    <a:gd name="T30" fmla="*/ 13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0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19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55 w 38"/>
                    <a:gd name="T57" fmla="*/ 60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82 w 38"/>
                    <a:gd name="T71" fmla="*/ 167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202 w 38"/>
                    <a:gd name="T77" fmla="*/ 82 h 43"/>
                    <a:gd name="T78" fmla="*/ 182 w 38"/>
                    <a:gd name="T79" fmla="*/ 50 h 43"/>
                    <a:gd name="T80" fmla="*/ 169 w 38"/>
                    <a:gd name="T81" fmla="*/ 32 h 43"/>
                    <a:gd name="T82" fmla="*/ 142 w 38"/>
                    <a:gd name="T83" fmla="*/ 19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3"/>
                      </a:lnTo>
                      <a:lnTo>
                        <a:pt x="38" y="20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6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6"/>
                      </a:lnTo>
                      <a:lnTo>
                        <a:pt x="2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4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7" name="Freeform 149"/>
                <p:cNvSpPr>
                  <a:spLocks noEditPoints="1"/>
                </p:cNvSpPr>
                <p:nvPr/>
              </p:nvSpPr>
              <p:spPr bwMode="auto">
                <a:xfrm>
                  <a:off x="3887" y="3020"/>
                  <a:ext cx="62" cy="63"/>
                </a:xfrm>
                <a:custGeom>
                  <a:avLst/>
                  <a:gdLst>
                    <a:gd name="T0" fmla="*/ 132 w 39"/>
                    <a:gd name="T1" fmla="*/ 0 h 43"/>
                    <a:gd name="T2" fmla="*/ 162 w 39"/>
                    <a:gd name="T3" fmla="*/ 0 h 43"/>
                    <a:gd name="T4" fmla="*/ 192 w 39"/>
                    <a:gd name="T5" fmla="*/ 9 h 43"/>
                    <a:gd name="T6" fmla="*/ 218 w 39"/>
                    <a:gd name="T7" fmla="*/ 32 h 43"/>
                    <a:gd name="T8" fmla="*/ 250 w 39"/>
                    <a:gd name="T9" fmla="*/ 60 h 43"/>
                    <a:gd name="T10" fmla="*/ 250 w 39"/>
                    <a:gd name="T11" fmla="*/ 91 h 43"/>
                    <a:gd name="T12" fmla="*/ 250 w 39"/>
                    <a:gd name="T13" fmla="*/ 116 h 43"/>
                    <a:gd name="T14" fmla="*/ 237 w 39"/>
                    <a:gd name="T15" fmla="*/ 148 h 43"/>
                    <a:gd name="T16" fmla="*/ 218 w 39"/>
                    <a:gd name="T17" fmla="*/ 167 h 43"/>
                    <a:gd name="T18" fmla="*/ 192 w 39"/>
                    <a:gd name="T19" fmla="*/ 180 h 43"/>
                    <a:gd name="T20" fmla="*/ 162 w 39"/>
                    <a:gd name="T21" fmla="*/ 189 h 43"/>
                    <a:gd name="T22" fmla="*/ 121 w 39"/>
                    <a:gd name="T23" fmla="*/ 198 h 43"/>
                    <a:gd name="T24" fmla="*/ 89 w 39"/>
                    <a:gd name="T25" fmla="*/ 189 h 43"/>
                    <a:gd name="T26" fmla="*/ 56 w 39"/>
                    <a:gd name="T27" fmla="*/ 180 h 43"/>
                    <a:gd name="T28" fmla="*/ 33 w 39"/>
                    <a:gd name="T29" fmla="*/ 167 h 43"/>
                    <a:gd name="T30" fmla="*/ 21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21 w 39"/>
                    <a:gd name="T37" fmla="*/ 50 h 43"/>
                    <a:gd name="T38" fmla="*/ 43 w 39"/>
                    <a:gd name="T39" fmla="*/ 32 h 43"/>
                    <a:gd name="T40" fmla="*/ 56 w 39"/>
                    <a:gd name="T41" fmla="*/ 9 h 43"/>
                    <a:gd name="T42" fmla="*/ 89 w 39"/>
                    <a:gd name="T43" fmla="*/ 0 h 43"/>
                    <a:gd name="T44" fmla="*/ 132 w 39"/>
                    <a:gd name="T45" fmla="*/ 0 h 43"/>
                    <a:gd name="T46" fmla="*/ 121 w 39"/>
                    <a:gd name="T47" fmla="*/ 9 h 43"/>
                    <a:gd name="T48" fmla="*/ 102 w 39"/>
                    <a:gd name="T49" fmla="*/ 9 h 43"/>
                    <a:gd name="T50" fmla="*/ 89 w 39"/>
                    <a:gd name="T51" fmla="*/ 19 h 43"/>
                    <a:gd name="T52" fmla="*/ 76 w 39"/>
                    <a:gd name="T53" fmla="*/ 32 h 43"/>
                    <a:gd name="T54" fmla="*/ 56 w 39"/>
                    <a:gd name="T55" fmla="*/ 41 h 43"/>
                    <a:gd name="T56" fmla="*/ 56 w 39"/>
                    <a:gd name="T57" fmla="*/ 60 h 43"/>
                    <a:gd name="T58" fmla="*/ 43 w 39"/>
                    <a:gd name="T59" fmla="*/ 82 h 43"/>
                    <a:gd name="T60" fmla="*/ 56 w 39"/>
                    <a:gd name="T61" fmla="*/ 126 h 43"/>
                    <a:gd name="T62" fmla="*/ 76 w 39"/>
                    <a:gd name="T63" fmla="*/ 157 h 43"/>
                    <a:gd name="T64" fmla="*/ 102 w 39"/>
                    <a:gd name="T65" fmla="*/ 180 h 43"/>
                    <a:gd name="T66" fmla="*/ 132 w 39"/>
                    <a:gd name="T67" fmla="*/ 180 h 43"/>
                    <a:gd name="T68" fmla="*/ 162 w 39"/>
                    <a:gd name="T69" fmla="*/ 180 h 43"/>
                    <a:gd name="T70" fmla="*/ 192 w 39"/>
                    <a:gd name="T71" fmla="*/ 167 h 43"/>
                    <a:gd name="T72" fmla="*/ 192 w 39"/>
                    <a:gd name="T73" fmla="*/ 148 h 43"/>
                    <a:gd name="T74" fmla="*/ 205 w 39"/>
                    <a:gd name="T75" fmla="*/ 116 h 43"/>
                    <a:gd name="T76" fmla="*/ 205 w 39"/>
                    <a:gd name="T77" fmla="*/ 82 h 43"/>
                    <a:gd name="T78" fmla="*/ 192 w 39"/>
                    <a:gd name="T79" fmla="*/ 50 h 43"/>
                    <a:gd name="T80" fmla="*/ 181 w 39"/>
                    <a:gd name="T81" fmla="*/ 32 h 43"/>
                    <a:gd name="T82" fmla="*/ 149 w 39"/>
                    <a:gd name="T83" fmla="*/ 19 h 43"/>
                    <a:gd name="T84" fmla="*/ 121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3"/>
                      </a:ln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6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6"/>
                      </a:lnTo>
                      <a:lnTo>
                        <a:pt x="3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8" name="Freeform 150"/>
                <p:cNvSpPr>
                  <a:spLocks/>
                </p:cNvSpPr>
                <p:nvPr/>
              </p:nvSpPr>
              <p:spPr bwMode="auto">
                <a:xfrm>
                  <a:off x="3957" y="2986"/>
                  <a:ext cx="70" cy="95"/>
                </a:xfrm>
                <a:custGeom>
                  <a:avLst/>
                  <a:gdLst>
                    <a:gd name="T0" fmla="*/ 75 w 45"/>
                    <a:gd name="T1" fmla="*/ 200 h 64"/>
                    <a:gd name="T2" fmla="*/ 157 w 45"/>
                    <a:gd name="T3" fmla="*/ 147 h 64"/>
                    <a:gd name="T4" fmla="*/ 170 w 45"/>
                    <a:gd name="T5" fmla="*/ 131 h 64"/>
                    <a:gd name="T6" fmla="*/ 170 w 45"/>
                    <a:gd name="T7" fmla="*/ 122 h 64"/>
                    <a:gd name="T8" fmla="*/ 157 w 45"/>
                    <a:gd name="T9" fmla="*/ 122 h 64"/>
                    <a:gd name="T10" fmla="*/ 148 w 45"/>
                    <a:gd name="T11" fmla="*/ 110 h 64"/>
                    <a:gd name="T12" fmla="*/ 252 w 45"/>
                    <a:gd name="T13" fmla="*/ 122 h 64"/>
                    <a:gd name="T14" fmla="*/ 210 w 45"/>
                    <a:gd name="T15" fmla="*/ 122 h 64"/>
                    <a:gd name="T16" fmla="*/ 182 w 45"/>
                    <a:gd name="T17" fmla="*/ 147 h 64"/>
                    <a:gd name="T18" fmla="*/ 182 w 45"/>
                    <a:gd name="T19" fmla="*/ 251 h 64"/>
                    <a:gd name="T20" fmla="*/ 222 w 45"/>
                    <a:gd name="T21" fmla="*/ 288 h 64"/>
                    <a:gd name="T22" fmla="*/ 243 w 45"/>
                    <a:gd name="T23" fmla="*/ 301 h 64"/>
                    <a:gd name="T24" fmla="*/ 264 w 45"/>
                    <a:gd name="T25" fmla="*/ 301 h 64"/>
                    <a:gd name="T26" fmla="*/ 148 w 45"/>
                    <a:gd name="T27" fmla="*/ 310 h 64"/>
                    <a:gd name="T28" fmla="*/ 157 w 45"/>
                    <a:gd name="T29" fmla="*/ 310 h 64"/>
                    <a:gd name="T30" fmla="*/ 170 w 45"/>
                    <a:gd name="T31" fmla="*/ 301 h 64"/>
                    <a:gd name="T32" fmla="*/ 157 w 45"/>
                    <a:gd name="T33" fmla="*/ 288 h 64"/>
                    <a:gd name="T34" fmla="*/ 75 w 45"/>
                    <a:gd name="T35" fmla="*/ 200 h 64"/>
                    <a:gd name="T36" fmla="*/ 75 w 45"/>
                    <a:gd name="T37" fmla="*/ 288 h 64"/>
                    <a:gd name="T38" fmla="*/ 95 w 45"/>
                    <a:gd name="T39" fmla="*/ 301 h 64"/>
                    <a:gd name="T40" fmla="*/ 95 w 45"/>
                    <a:gd name="T41" fmla="*/ 310 h 64"/>
                    <a:gd name="T42" fmla="*/ 117 w 45"/>
                    <a:gd name="T43" fmla="*/ 310 h 64"/>
                    <a:gd name="T44" fmla="*/ 0 w 45"/>
                    <a:gd name="T45" fmla="*/ 310 h 64"/>
                    <a:gd name="T46" fmla="*/ 22 w 45"/>
                    <a:gd name="T47" fmla="*/ 310 h 64"/>
                    <a:gd name="T48" fmla="*/ 22 w 45"/>
                    <a:gd name="T49" fmla="*/ 301 h 64"/>
                    <a:gd name="T50" fmla="*/ 34 w 45"/>
                    <a:gd name="T51" fmla="*/ 269 h 64"/>
                    <a:gd name="T52" fmla="*/ 34 w 45"/>
                    <a:gd name="T53" fmla="*/ 53 h 64"/>
                    <a:gd name="T54" fmla="*/ 22 w 45"/>
                    <a:gd name="T55" fmla="*/ 33 h 64"/>
                    <a:gd name="T56" fmla="*/ 22 w 45"/>
                    <a:gd name="T57" fmla="*/ 33 h 64"/>
                    <a:gd name="T58" fmla="*/ 12 w 45"/>
                    <a:gd name="T59" fmla="*/ 33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1" y="30"/>
                      </a:lnTo>
                      <a:lnTo>
                        <a:pt x="20" y="39"/>
                      </a:lnTo>
                      <a:lnTo>
                        <a:pt x="31" y="52"/>
                      </a:lnTo>
                      <a:lnTo>
                        <a:pt x="36" y="57"/>
                      </a:lnTo>
                      <a:lnTo>
                        <a:pt x="38" y="59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5" y="62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6" y="59"/>
                      </a:lnTo>
                      <a:lnTo>
                        <a:pt x="6" y="55"/>
                      </a:lnTo>
                      <a:lnTo>
                        <a:pt x="6" y="18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9" name="Freeform 151"/>
                <p:cNvSpPr>
                  <a:spLocks/>
                </p:cNvSpPr>
                <p:nvPr/>
              </p:nvSpPr>
              <p:spPr bwMode="auto">
                <a:xfrm>
                  <a:off x="4114" y="3002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59 h 55"/>
                    <a:gd name="T4" fmla="*/ 123 w 25"/>
                    <a:gd name="T5" fmla="*/ 59 h 55"/>
                    <a:gd name="T6" fmla="*/ 123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191 h 55"/>
                    <a:gd name="T12" fmla="*/ 70 w 25"/>
                    <a:gd name="T13" fmla="*/ 216 h 55"/>
                    <a:gd name="T14" fmla="*/ 70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28 h 55"/>
                    <a:gd name="T20" fmla="*/ 94 w 25"/>
                    <a:gd name="T21" fmla="*/ 228 h 55"/>
                    <a:gd name="T22" fmla="*/ 106 w 25"/>
                    <a:gd name="T23" fmla="*/ 228 h 55"/>
                    <a:gd name="T24" fmla="*/ 123 w 25"/>
                    <a:gd name="T25" fmla="*/ 228 h 55"/>
                    <a:gd name="T26" fmla="*/ 123 w 25"/>
                    <a:gd name="T27" fmla="*/ 216 h 55"/>
                    <a:gd name="T28" fmla="*/ 134 w 25"/>
                    <a:gd name="T29" fmla="*/ 216 h 55"/>
                    <a:gd name="T30" fmla="*/ 123 w 25"/>
                    <a:gd name="T31" fmla="*/ 239 h 55"/>
                    <a:gd name="T32" fmla="*/ 106 w 25"/>
                    <a:gd name="T33" fmla="*/ 249 h 55"/>
                    <a:gd name="T34" fmla="*/ 8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49 w 25"/>
                    <a:gd name="T41" fmla="*/ 249 h 55"/>
                    <a:gd name="T42" fmla="*/ 40 w 25"/>
                    <a:gd name="T43" fmla="*/ 249 h 55"/>
                    <a:gd name="T44" fmla="*/ 40 w 25"/>
                    <a:gd name="T45" fmla="*/ 239 h 55"/>
                    <a:gd name="T46" fmla="*/ 40 w 25"/>
                    <a:gd name="T47" fmla="*/ 228 h 55"/>
                    <a:gd name="T48" fmla="*/ 21 w 25"/>
                    <a:gd name="T49" fmla="*/ 208 h 55"/>
                    <a:gd name="T50" fmla="*/ 21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59 h 55"/>
                    <a:gd name="T58" fmla="*/ 21 w 25"/>
                    <a:gd name="T59" fmla="*/ 59 h 55"/>
                    <a:gd name="T60" fmla="*/ 40 w 25"/>
                    <a:gd name="T61" fmla="*/ 47 h 55"/>
                    <a:gd name="T62" fmla="*/ 49 w 25"/>
                    <a:gd name="T63" fmla="*/ 22 h 55"/>
                    <a:gd name="T64" fmla="*/ 61 w 25"/>
                    <a:gd name="T65" fmla="*/ 13 h 55"/>
                    <a:gd name="T66" fmla="*/ 61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3" y="48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4" y="44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0" name="Freeform 152"/>
                <p:cNvSpPr>
                  <a:spLocks/>
                </p:cNvSpPr>
                <p:nvPr/>
              </p:nvSpPr>
              <p:spPr bwMode="auto">
                <a:xfrm>
                  <a:off x="4152" y="2986"/>
                  <a:ext cx="68" cy="95"/>
                </a:xfrm>
                <a:custGeom>
                  <a:avLst/>
                  <a:gdLst>
                    <a:gd name="T0" fmla="*/ 87 w 43"/>
                    <a:gd name="T1" fmla="*/ 156 h 64"/>
                    <a:gd name="T2" fmla="*/ 142 w 43"/>
                    <a:gd name="T3" fmla="*/ 122 h 64"/>
                    <a:gd name="T4" fmla="*/ 171 w 43"/>
                    <a:gd name="T5" fmla="*/ 110 h 64"/>
                    <a:gd name="T6" fmla="*/ 212 w 43"/>
                    <a:gd name="T7" fmla="*/ 122 h 64"/>
                    <a:gd name="T8" fmla="*/ 225 w 43"/>
                    <a:gd name="T9" fmla="*/ 147 h 64"/>
                    <a:gd name="T10" fmla="*/ 245 w 43"/>
                    <a:gd name="T11" fmla="*/ 200 h 64"/>
                    <a:gd name="T12" fmla="*/ 24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58 w 43"/>
                    <a:gd name="T21" fmla="*/ 310 h 64"/>
                    <a:gd name="T22" fmla="*/ 171 w 43"/>
                    <a:gd name="T23" fmla="*/ 310 h 64"/>
                    <a:gd name="T24" fmla="*/ 182 w 43"/>
                    <a:gd name="T25" fmla="*/ 301 h 64"/>
                    <a:gd name="T26" fmla="*/ 202 w 43"/>
                    <a:gd name="T27" fmla="*/ 288 h 64"/>
                    <a:gd name="T28" fmla="*/ 202 w 43"/>
                    <a:gd name="T29" fmla="*/ 200 h 64"/>
                    <a:gd name="T30" fmla="*/ 182 w 43"/>
                    <a:gd name="T31" fmla="*/ 156 h 64"/>
                    <a:gd name="T32" fmla="*/ 171 w 43"/>
                    <a:gd name="T33" fmla="*/ 147 h 64"/>
                    <a:gd name="T34" fmla="*/ 158 w 43"/>
                    <a:gd name="T35" fmla="*/ 131 h 64"/>
                    <a:gd name="T36" fmla="*/ 128 w 43"/>
                    <a:gd name="T37" fmla="*/ 147 h 64"/>
                    <a:gd name="T38" fmla="*/ 87 w 43"/>
                    <a:gd name="T39" fmla="*/ 163 h 64"/>
                    <a:gd name="T40" fmla="*/ 87 w 43"/>
                    <a:gd name="T41" fmla="*/ 288 h 64"/>
                    <a:gd name="T42" fmla="*/ 87 w 43"/>
                    <a:gd name="T43" fmla="*/ 301 h 64"/>
                    <a:gd name="T44" fmla="*/ 111 w 43"/>
                    <a:gd name="T45" fmla="*/ 310 h 64"/>
                    <a:gd name="T46" fmla="*/ 128 w 43"/>
                    <a:gd name="T47" fmla="*/ 310 h 64"/>
                    <a:gd name="T48" fmla="*/ 0 w 43"/>
                    <a:gd name="T49" fmla="*/ 310 h 64"/>
                    <a:gd name="T50" fmla="*/ 22 w 43"/>
                    <a:gd name="T51" fmla="*/ 301 h 64"/>
                    <a:gd name="T52" fmla="*/ 22 w 43"/>
                    <a:gd name="T53" fmla="*/ 301 h 64"/>
                    <a:gd name="T54" fmla="*/ 43 w 43"/>
                    <a:gd name="T55" fmla="*/ 269 h 64"/>
                    <a:gd name="T56" fmla="*/ 43 w 43"/>
                    <a:gd name="T57" fmla="*/ 53 h 64"/>
                    <a:gd name="T58" fmla="*/ 22 w 43"/>
                    <a:gd name="T59" fmla="*/ 33 h 64"/>
                    <a:gd name="T60" fmla="*/ 22 w 43"/>
                    <a:gd name="T61" fmla="*/ 33 h 64"/>
                    <a:gd name="T62" fmla="*/ 13 w 43"/>
                    <a:gd name="T63" fmla="*/ 33 h 64"/>
                    <a:gd name="T64" fmla="*/ 0 w 43"/>
                    <a:gd name="T65" fmla="*/ 22 h 64"/>
                    <a:gd name="T66" fmla="*/ 87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4" y="0"/>
                      </a:moveTo>
                      <a:lnTo>
                        <a:pt x="14" y="32"/>
                      </a:lnTo>
                      <a:lnTo>
                        <a:pt x="18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lnTo>
                        <a:pt x="36" y="30"/>
                      </a:lnTo>
                      <a:lnTo>
                        <a:pt x="39" y="34"/>
                      </a:lnTo>
                      <a:lnTo>
                        <a:pt x="39" y="41"/>
                      </a:lnTo>
                      <a:lnTo>
                        <a:pt x="39" y="55"/>
                      </a:lnTo>
                      <a:lnTo>
                        <a:pt x="39" y="59"/>
                      </a:lnTo>
                      <a:lnTo>
                        <a:pt x="39" y="62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9" y="59"/>
                      </a:lnTo>
                      <a:lnTo>
                        <a:pt x="32" y="59"/>
                      </a:lnTo>
                      <a:lnTo>
                        <a:pt x="32" y="55"/>
                      </a:lnTo>
                      <a:lnTo>
                        <a:pt x="32" y="41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7" y="59"/>
                      </a:lnTo>
                      <a:lnTo>
                        <a:pt x="7" y="55"/>
                      </a:lnTo>
                      <a:lnTo>
                        <a:pt x="7" y="18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1" name="Freeform 153"/>
                <p:cNvSpPr>
                  <a:spLocks noEditPoints="1"/>
                </p:cNvSpPr>
                <p:nvPr/>
              </p:nvSpPr>
              <p:spPr bwMode="auto">
                <a:xfrm>
                  <a:off x="4229" y="3020"/>
                  <a:ext cx="56" cy="63"/>
                </a:xfrm>
                <a:custGeom>
                  <a:avLst/>
                  <a:gdLst>
                    <a:gd name="T0" fmla="*/ 106 w 36"/>
                    <a:gd name="T1" fmla="*/ 180 h 43"/>
                    <a:gd name="T2" fmla="*/ 62 w 36"/>
                    <a:gd name="T3" fmla="*/ 198 h 43"/>
                    <a:gd name="T4" fmla="*/ 40 w 36"/>
                    <a:gd name="T5" fmla="*/ 189 h 43"/>
                    <a:gd name="T6" fmla="*/ 0 w 36"/>
                    <a:gd name="T7" fmla="*/ 167 h 43"/>
                    <a:gd name="T8" fmla="*/ 0 w 36"/>
                    <a:gd name="T9" fmla="*/ 133 h 43"/>
                    <a:gd name="T10" fmla="*/ 22 w 36"/>
                    <a:gd name="T11" fmla="*/ 116 h 43"/>
                    <a:gd name="T12" fmla="*/ 75 w 36"/>
                    <a:gd name="T13" fmla="*/ 82 h 43"/>
                    <a:gd name="T14" fmla="*/ 128 w 36"/>
                    <a:gd name="T15" fmla="*/ 60 h 43"/>
                    <a:gd name="T16" fmla="*/ 117 w 36"/>
                    <a:gd name="T17" fmla="*/ 19 h 43"/>
                    <a:gd name="T18" fmla="*/ 95 w 36"/>
                    <a:gd name="T19" fmla="*/ 9 h 43"/>
                    <a:gd name="T20" fmla="*/ 62 w 36"/>
                    <a:gd name="T21" fmla="*/ 19 h 43"/>
                    <a:gd name="T22" fmla="*/ 53 w 36"/>
                    <a:gd name="T23" fmla="*/ 41 h 43"/>
                    <a:gd name="T24" fmla="*/ 53 w 36"/>
                    <a:gd name="T25" fmla="*/ 60 h 43"/>
                    <a:gd name="T26" fmla="*/ 40 w 36"/>
                    <a:gd name="T27" fmla="*/ 73 h 43"/>
                    <a:gd name="T28" fmla="*/ 22 w 36"/>
                    <a:gd name="T29" fmla="*/ 73 h 43"/>
                    <a:gd name="T30" fmla="*/ 12 w 36"/>
                    <a:gd name="T31" fmla="*/ 50 h 43"/>
                    <a:gd name="T32" fmla="*/ 12 w 36"/>
                    <a:gd name="T33" fmla="*/ 32 h 43"/>
                    <a:gd name="T34" fmla="*/ 62 w 36"/>
                    <a:gd name="T35" fmla="*/ 0 h 43"/>
                    <a:gd name="T36" fmla="*/ 128 w 36"/>
                    <a:gd name="T37" fmla="*/ 0 h 43"/>
                    <a:gd name="T38" fmla="*/ 157 w 36"/>
                    <a:gd name="T39" fmla="*/ 19 h 43"/>
                    <a:gd name="T40" fmla="*/ 170 w 36"/>
                    <a:gd name="T41" fmla="*/ 41 h 43"/>
                    <a:gd name="T42" fmla="*/ 170 w 36"/>
                    <a:gd name="T43" fmla="*/ 126 h 43"/>
                    <a:gd name="T44" fmla="*/ 170 w 36"/>
                    <a:gd name="T45" fmla="*/ 157 h 43"/>
                    <a:gd name="T46" fmla="*/ 188 w 36"/>
                    <a:gd name="T47" fmla="*/ 167 h 43"/>
                    <a:gd name="T48" fmla="*/ 188 w 36"/>
                    <a:gd name="T49" fmla="*/ 167 h 43"/>
                    <a:gd name="T50" fmla="*/ 199 w 36"/>
                    <a:gd name="T51" fmla="*/ 167 h 43"/>
                    <a:gd name="T52" fmla="*/ 210 w 36"/>
                    <a:gd name="T53" fmla="*/ 157 h 43"/>
                    <a:gd name="T54" fmla="*/ 188 w 36"/>
                    <a:gd name="T55" fmla="*/ 189 h 43"/>
                    <a:gd name="T56" fmla="*/ 148 w 36"/>
                    <a:gd name="T57" fmla="*/ 198 h 43"/>
                    <a:gd name="T58" fmla="*/ 128 w 36"/>
                    <a:gd name="T59" fmla="*/ 180 h 43"/>
                    <a:gd name="T60" fmla="*/ 128 w 36"/>
                    <a:gd name="T61" fmla="*/ 148 h 43"/>
                    <a:gd name="T62" fmla="*/ 106 w 36"/>
                    <a:gd name="T63" fmla="*/ 91 h 43"/>
                    <a:gd name="T64" fmla="*/ 62 w 36"/>
                    <a:gd name="T65" fmla="*/ 107 h 43"/>
                    <a:gd name="T66" fmla="*/ 53 w 36"/>
                    <a:gd name="T67" fmla="*/ 126 h 43"/>
                    <a:gd name="T68" fmla="*/ 53 w 36"/>
                    <a:gd name="T69" fmla="*/ 148 h 43"/>
                    <a:gd name="T70" fmla="*/ 62 w 36"/>
                    <a:gd name="T71" fmla="*/ 167 h 43"/>
                    <a:gd name="T72" fmla="*/ 106 w 36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3"/>
                    <a:gd name="T113" fmla="*/ 36 w 36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7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13"/>
                      </a:lnTo>
                      <a:lnTo>
                        <a:pt x="29" y="27"/>
                      </a:lnTo>
                      <a:lnTo>
                        <a:pt x="29" y="32"/>
                      </a:lnTo>
                      <a:lnTo>
                        <a:pt x="29" y="34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2" y="41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3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2" name="Freeform 154"/>
                <p:cNvSpPr>
                  <a:spLocks/>
                </p:cNvSpPr>
                <p:nvPr/>
              </p:nvSpPr>
              <p:spPr bwMode="auto">
                <a:xfrm>
                  <a:off x="4287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14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83 w 25"/>
                    <a:gd name="T37" fmla="*/ 258 h 55"/>
                    <a:gd name="T38" fmla="*/ 73 w 25"/>
                    <a:gd name="T39" fmla="*/ 258 h 55"/>
                    <a:gd name="T40" fmla="*/ 61 w 25"/>
                    <a:gd name="T41" fmla="*/ 249 h 55"/>
                    <a:gd name="T42" fmla="*/ 61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61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3" name="Line 155"/>
                <p:cNvSpPr>
                  <a:spLocks noChangeShapeType="1"/>
                </p:cNvSpPr>
                <p:nvPr/>
              </p:nvSpPr>
              <p:spPr bwMode="auto">
                <a:xfrm>
                  <a:off x="2199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4" name="Line 156"/>
                <p:cNvSpPr>
                  <a:spLocks noChangeShapeType="1"/>
                </p:cNvSpPr>
                <p:nvPr/>
              </p:nvSpPr>
              <p:spPr bwMode="auto">
                <a:xfrm>
                  <a:off x="2199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5" name="Line 157"/>
                <p:cNvSpPr>
                  <a:spLocks noChangeShapeType="1"/>
                </p:cNvSpPr>
                <p:nvPr/>
              </p:nvSpPr>
              <p:spPr bwMode="auto">
                <a:xfrm>
                  <a:off x="2557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6" name="Line 158"/>
                <p:cNvSpPr>
                  <a:spLocks noChangeShapeType="1"/>
                </p:cNvSpPr>
                <p:nvPr/>
              </p:nvSpPr>
              <p:spPr bwMode="auto">
                <a:xfrm>
                  <a:off x="2914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7" name="Line 159"/>
                <p:cNvSpPr>
                  <a:spLocks noChangeShapeType="1"/>
                </p:cNvSpPr>
                <p:nvPr/>
              </p:nvSpPr>
              <p:spPr bwMode="auto">
                <a:xfrm>
                  <a:off x="29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8" name="Line 160"/>
                <p:cNvSpPr>
                  <a:spLocks noChangeShapeType="1"/>
                </p:cNvSpPr>
                <p:nvPr/>
              </p:nvSpPr>
              <p:spPr bwMode="auto">
                <a:xfrm>
                  <a:off x="3871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9" name="Line 161"/>
                <p:cNvSpPr>
                  <a:spLocks noChangeShapeType="1"/>
                </p:cNvSpPr>
                <p:nvPr/>
              </p:nvSpPr>
              <p:spPr bwMode="auto">
                <a:xfrm>
                  <a:off x="4570" y="2468"/>
                  <a:ext cx="1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0" name="Line 162"/>
                <p:cNvSpPr>
                  <a:spLocks noChangeShapeType="1"/>
                </p:cNvSpPr>
                <p:nvPr/>
              </p:nvSpPr>
              <p:spPr bwMode="auto">
                <a:xfrm>
                  <a:off x="4570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1" name="Line 163"/>
                <p:cNvSpPr>
                  <a:spLocks noChangeShapeType="1"/>
                </p:cNvSpPr>
                <p:nvPr/>
              </p:nvSpPr>
              <p:spPr bwMode="auto">
                <a:xfrm>
                  <a:off x="42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2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4418" y="2889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483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705" y="2858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25" name="Rectangle 16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3072" cy="96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0" name="Group 167"/>
          <p:cNvGrpSpPr>
            <a:grpSpLocks/>
          </p:cNvGrpSpPr>
          <p:nvPr/>
        </p:nvGrpSpPr>
        <p:grpSpPr bwMode="auto">
          <a:xfrm>
            <a:off x="1527093" y="5692809"/>
            <a:ext cx="4724400" cy="990600"/>
            <a:chOff x="1728" y="3360"/>
            <a:chExt cx="2976" cy="624"/>
          </a:xfrm>
        </p:grpSpPr>
        <p:sp>
          <p:nvSpPr>
            <p:cNvPr id="15375" name="Freeform 168"/>
            <p:cNvSpPr>
              <a:spLocks/>
            </p:cNvSpPr>
            <p:nvPr/>
          </p:nvSpPr>
          <p:spPr bwMode="auto">
            <a:xfrm>
              <a:off x="1872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07 w 66"/>
                <a:gd name="T5" fmla="*/ 204 h 61"/>
                <a:gd name="T6" fmla="*/ 307 w 66"/>
                <a:gd name="T7" fmla="*/ 41 h 61"/>
                <a:gd name="T8" fmla="*/ 307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78 w 66"/>
                <a:gd name="T15" fmla="*/ 0 h 61"/>
                <a:gd name="T16" fmla="*/ 265 w 66"/>
                <a:gd name="T17" fmla="*/ 0 h 61"/>
                <a:gd name="T18" fmla="*/ 265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3 w 66"/>
                <a:gd name="T25" fmla="*/ 0 h 61"/>
                <a:gd name="T26" fmla="*/ 351 w 66"/>
                <a:gd name="T27" fmla="*/ 0 h 61"/>
                <a:gd name="T28" fmla="*/ 351 w 66"/>
                <a:gd name="T29" fmla="*/ 9 h 61"/>
                <a:gd name="T30" fmla="*/ 339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18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95 w 66"/>
                <a:gd name="T45" fmla="*/ 258 h 61"/>
                <a:gd name="T46" fmla="*/ 108 w 66"/>
                <a:gd name="T47" fmla="*/ 266 h 61"/>
                <a:gd name="T48" fmla="*/ 130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12 w 66"/>
                <a:gd name="T55" fmla="*/ 266 h 61"/>
                <a:gd name="T56" fmla="*/ 12 w 66"/>
                <a:gd name="T57" fmla="*/ 266 h 61"/>
                <a:gd name="T58" fmla="*/ 2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34 w 66"/>
                <a:gd name="T73" fmla="*/ 19 h 61"/>
                <a:gd name="T74" fmla="*/ 34 w 66"/>
                <a:gd name="T75" fmla="*/ 9 h 61"/>
                <a:gd name="T76" fmla="*/ 22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6" name="Freeform 169"/>
            <p:cNvSpPr>
              <a:spLocks noEditPoints="1"/>
            </p:cNvSpPr>
            <p:nvPr/>
          </p:nvSpPr>
          <p:spPr bwMode="auto">
            <a:xfrm>
              <a:off x="1982" y="3439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22 w 39"/>
                <a:gd name="T9" fmla="*/ 66 h 43"/>
                <a:gd name="T10" fmla="*/ 233 w 39"/>
                <a:gd name="T11" fmla="*/ 91 h 43"/>
                <a:gd name="T12" fmla="*/ 222 w 39"/>
                <a:gd name="T13" fmla="*/ 126 h 43"/>
                <a:gd name="T14" fmla="*/ 203 w 39"/>
                <a:gd name="T15" fmla="*/ 148 h 43"/>
                <a:gd name="T16" fmla="*/ 191 w 39"/>
                <a:gd name="T17" fmla="*/ 167 h 43"/>
                <a:gd name="T18" fmla="*/ 169 w 39"/>
                <a:gd name="T19" fmla="*/ 189 h 43"/>
                <a:gd name="T20" fmla="*/ 138 w 39"/>
                <a:gd name="T21" fmla="*/ 198 h 43"/>
                <a:gd name="T22" fmla="*/ 108 w 39"/>
                <a:gd name="T23" fmla="*/ 198 h 43"/>
                <a:gd name="T24" fmla="*/ 74 w 39"/>
                <a:gd name="T25" fmla="*/ 198 h 43"/>
                <a:gd name="T26" fmla="*/ 42 w 39"/>
                <a:gd name="T27" fmla="*/ 180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31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95 w 39"/>
                <a:gd name="T47" fmla="*/ 9 h 43"/>
                <a:gd name="T48" fmla="*/ 83 w 39"/>
                <a:gd name="T49" fmla="*/ 19 h 43"/>
                <a:gd name="T50" fmla="*/ 74 w 39"/>
                <a:gd name="T51" fmla="*/ 19 h 43"/>
                <a:gd name="T52" fmla="*/ 53 w 39"/>
                <a:gd name="T53" fmla="*/ 32 h 43"/>
                <a:gd name="T54" fmla="*/ 53 w 39"/>
                <a:gd name="T55" fmla="*/ 41 h 43"/>
                <a:gd name="T56" fmla="*/ 42 w 39"/>
                <a:gd name="T57" fmla="*/ 66 h 43"/>
                <a:gd name="T58" fmla="*/ 42 w 39"/>
                <a:gd name="T59" fmla="*/ 82 h 43"/>
                <a:gd name="T60" fmla="*/ 42 w 39"/>
                <a:gd name="T61" fmla="*/ 126 h 43"/>
                <a:gd name="T62" fmla="*/ 53 w 39"/>
                <a:gd name="T63" fmla="*/ 157 h 43"/>
                <a:gd name="T64" fmla="*/ 83 w 39"/>
                <a:gd name="T65" fmla="*/ 180 h 43"/>
                <a:gd name="T66" fmla="*/ 127 w 39"/>
                <a:gd name="T67" fmla="*/ 189 h 43"/>
                <a:gd name="T68" fmla="*/ 149 w 39"/>
                <a:gd name="T69" fmla="*/ 180 h 43"/>
                <a:gd name="T70" fmla="*/ 169 w 39"/>
                <a:gd name="T71" fmla="*/ 167 h 43"/>
                <a:gd name="T72" fmla="*/ 181 w 39"/>
                <a:gd name="T73" fmla="*/ 148 h 43"/>
                <a:gd name="T74" fmla="*/ 181 w 39"/>
                <a:gd name="T75" fmla="*/ 116 h 43"/>
                <a:gd name="T76" fmla="*/ 181 w 39"/>
                <a:gd name="T77" fmla="*/ 82 h 43"/>
                <a:gd name="T78" fmla="*/ 169 w 39"/>
                <a:gd name="T79" fmla="*/ 50 h 43"/>
                <a:gd name="T80" fmla="*/ 149 w 39"/>
                <a:gd name="T81" fmla="*/ 32 h 43"/>
                <a:gd name="T82" fmla="*/ 127 w 39"/>
                <a:gd name="T83" fmla="*/ 19 h 43"/>
                <a:gd name="T84" fmla="*/ 95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7" name="Freeform 170"/>
            <p:cNvSpPr>
              <a:spLocks/>
            </p:cNvSpPr>
            <p:nvPr/>
          </p:nvSpPr>
          <p:spPr bwMode="auto">
            <a:xfrm>
              <a:off x="2049" y="3441"/>
              <a:ext cx="69" cy="61"/>
            </a:xfrm>
            <a:custGeom>
              <a:avLst/>
              <a:gdLst>
                <a:gd name="T0" fmla="*/ 224 w 44"/>
                <a:gd name="T1" fmla="*/ 0 h 41"/>
                <a:gd name="T2" fmla="*/ 224 w 44"/>
                <a:gd name="T3" fmla="*/ 113 h 41"/>
                <a:gd name="T4" fmla="*/ 224 w 44"/>
                <a:gd name="T5" fmla="*/ 149 h 41"/>
                <a:gd name="T6" fmla="*/ 224 w 44"/>
                <a:gd name="T7" fmla="*/ 158 h 41"/>
                <a:gd name="T8" fmla="*/ 237 w 44"/>
                <a:gd name="T9" fmla="*/ 168 h 41"/>
                <a:gd name="T10" fmla="*/ 237 w 44"/>
                <a:gd name="T11" fmla="*/ 168 h 41"/>
                <a:gd name="T12" fmla="*/ 237 w 44"/>
                <a:gd name="T13" fmla="*/ 182 h 41"/>
                <a:gd name="T14" fmla="*/ 237 w 44"/>
                <a:gd name="T15" fmla="*/ 182 h 41"/>
                <a:gd name="T16" fmla="*/ 246 w 44"/>
                <a:gd name="T17" fmla="*/ 182 h 41"/>
                <a:gd name="T18" fmla="*/ 265 w 44"/>
                <a:gd name="T19" fmla="*/ 168 h 41"/>
                <a:gd name="T20" fmla="*/ 265 w 44"/>
                <a:gd name="T21" fmla="*/ 182 h 41"/>
                <a:gd name="T22" fmla="*/ 191 w 44"/>
                <a:gd name="T23" fmla="*/ 201 h 41"/>
                <a:gd name="T24" fmla="*/ 182 w 44"/>
                <a:gd name="T25" fmla="*/ 201 h 41"/>
                <a:gd name="T26" fmla="*/ 182 w 44"/>
                <a:gd name="T27" fmla="*/ 158 h 41"/>
                <a:gd name="T28" fmla="*/ 157 w 44"/>
                <a:gd name="T29" fmla="*/ 182 h 41"/>
                <a:gd name="T30" fmla="*/ 129 w 44"/>
                <a:gd name="T31" fmla="*/ 190 h 41"/>
                <a:gd name="T32" fmla="*/ 116 w 44"/>
                <a:gd name="T33" fmla="*/ 201 h 41"/>
                <a:gd name="T34" fmla="*/ 96 w 44"/>
                <a:gd name="T35" fmla="*/ 201 h 41"/>
                <a:gd name="T36" fmla="*/ 74 w 44"/>
                <a:gd name="T37" fmla="*/ 201 h 41"/>
                <a:gd name="T38" fmla="*/ 61 w 44"/>
                <a:gd name="T39" fmla="*/ 190 h 41"/>
                <a:gd name="T40" fmla="*/ 42 w 44"/>
                <a:gd name="T41" fmla="*/ 182 h 41"/>
                <a:gd name="T42" fmla="*/ 42 w 44"/>
                <a:gd name="T43" fmla="*/ 168 h 41"/>
                <a:gd name="T44" fmla="*/ 31 w 44"/>
                <a:gd name="T45" fmla="*/ 149 h 41"/>
                <a:gd name="T46" fmla="*/ 31 w 44"/>
                <a:gd name="T47" fmla="*/ 122 h 41"/>
                <a:gd name="T48" fmla="*/ 31 w 44"/>
                <a:gd name="T49" fmla="*/ 33 h 41"/>
                <a:gd name="T50" fmla="*/ 31 w 44"/>
                <a:gd name="T51" fmla="*/ 22 h 41"/>
                <a:gd name="T52" fmla="*/ 31 w 44"/>
                <a:gd name="T53" fmla="*/ 9 h 41"/>
                <a:gd name="T54" fmla="*/ 31 w 44"/>
                <a:gd name="T55" fmla="*/ 9 h 41"/>
                <a:gd name="T56" fmla="*/ 20 w 44"/>
                <a:gd name="T57" fmla="*/ 0 h 41"/>
                <a:gd name="T58" fmla="*/ 20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86 w 44"/>
                <a:gd name="T65" fmla="*/ 0 h 41"/>
                <a:gd name="T66" fmla="*/ 86 w 44"/>
                <a:gd name="T67" fmla="*/ 122 h 41"/>
                <a:gd name="T68" fmla="*/ 86 w 44"/>
                <a:gd name="T69" fmla="*/ 149 h 41"/>
                <a:gd name="T70" fmla="*/ 86 w 44"/>
                <a:gd name="T71" fmla="*/ 168 h 41"/>
                <a:gd name="T72" fmla="*/ 96 w 44"/>
                <a:gd name="T73" fmla="*/ 168 h 41"/>
                <a:gd name="T74" fmla="*/ 129 w 44"/>
                <a:gd name="T75" fmla="*/ 168 h 41"/>
                <a:gd name="T76" fmla="*/ 129 w 44"/>
                <a:gd name="T77" fmla="*/ 168 h 41"/>
                <a:gd name="T78" fmla="*/ 138 w 44"/>
                <a:gd name="T79" fmla="*/ 168 h 41"/>
                <a:gd name="T80" fmla="*/ 169 w 44"/>
                <a:gd name="T81" fmla="*/ 158 h 41"/>
                <a:gd name="T82" fmla="*/ 182 w 44"/>
                <a:gd name="T83" fmla="*/ 149 h 41"/>
                <a:gd name="T84" fmla="*/ 182 w 44"/>
                <a:gd name="T85" fmla="*/ 33 h 41"/>
                <a:gd name="T86" fmla="*/ 182 w 44"/>
                <a:gd name="T87" fmla="*/ 9 h 41"/>
                <a:gd name="T88" fmla="*/ 182 w 44"/>
                <a:gd name="T89" fmla="*/ 9 h 41"/>
                <a:gd name="T90" fmla="*/ 169 w 44"/>
                <a:gd name="T91" fmla="*/ 0 h 41"/>
                <a:gd name="T92" fmla="*/ 157 w 44"/>
                <a:gd name="T93" fmla="*/ 0 h 41"/>
                <a:gd name="T94" fmla="*/ 157 w 44"/>
                <a:gd name="T95" fmla="*/ 0 h 41"/>
                <a:gd name="T96" fmla="*/ 224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8" name="Freeform 171"/>
            <p:cNvSpPr>
              <a:spLocks/>
            </p:cNvSpPr>
            <p:nvPr/>
          </p:nvSpPr>
          <p:spPr bwMode="auto">
            <a:xfrm>
              <a:off x="2121" y="3439"/>
              <a:ext cx="67" cy="61"/>
            </a:xfrm>
            <a:custGeom>
              <a:avLst/>
              <a:gdLst>
                <a:gd name="T0" fmla="*/ 83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78 w 43"/>
                <a:gd name="T9" fmla="*/ 0 h 41"/>
                <a:gd name="T10" fmla="*/ 190 w 43"/>
                <a:gd name="T11" fmla="*/ 9 h 41"/>
                <a:gd name="T12" fmla="*/ 201 w 43"/>
                <a:gd name="T13" fmla="*/ 19 h 41"/>
                <a:gd name="T14" fmla="*/ 212 w 43"/>
                <a:gd name="T15" fmla="*/ 33 h 41"/>
                <a:gd name="T16" fmla="*/ 212 w 43"/>
                <a:gd name="T17" fmla="*/ 54 h 41"/>
                <a:gd name="T18" fmla="*/ 212 w 43"/>
                <a:gd name="T19" fmla="*/ 80 h 41"/>
                <a:gd name="T20" fmla="*/ 212 w 43"/>
                <a:gd name="T21" fmla="*/ 158 h 41"/>
                <a:gd name="T22" fmla="*/ 212 w 43"/>
                <a:gd name="T23" fmla="*/ 177 h 41"/>
                <a:gd name="T24" fmla="*/ 231 w 43"/>
                <a:gd name="T25" fmla="*/ 190 h 41"/>
                <a:gd name="T26" fmla="*/ 231 w 43"/>
                <a:gd name="T27" fmla="*/ 190 h 41"/>
                <a:gd name="T28" fmla="*/ 231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57 w 43"/>
                <a:gd name="T45" fmla="*/ 201 h 41"/>
                <a:gd name="T46" fmla="*/ 178 w 43"/>
                <a:gd name="T47" fmla="*/ 190 h 41"/>
                <a:gd name="T48" fmla="*/ 178 w 43"/>
                <a:gd name="T49" fmla="*/ 177 h 41"/>
                <a:gd name="T50" fmla="*/ 178 w 43"/>
                <a:gd name="T51" fmla="*/ 177 h 41"/>
                <a:gd name="T52" fmla="*/ 178 w 43"/>
                <a:gd name="T53" fmla="*/ 158 h 41"/>
                <a:gd name="T54" fmla="*/ 178 w 43"/>
                <a:gd name="T55" fmla="*/ 80 h 41"/>
                <a:gd name="T56" fmla="*/ 178 w 43"/>
                <a:gd name="T57" fmla="*/ 54 h 41"/>
                <a:gd name="T58" fmla="*/ 157 w 43"/>
                <a:gd name="T59" fmla="*/ 42 h 41"/>
                <a:gd name="T60" fmla="*/ 157 w 43"/>
                <a:gd name="T61" fmla="*/ 33 h 41"/>
                <a:gd name="T62" fmla="*/ 136 w 43"/>
                <a:gd name="T63" fmla="*/ 33 h 41"/>
                <a:gd name="T64" fmla="*/ 108 w 43"/>
                <a:gd name="T65" fmla="*/ 33 h 41"/>
                <a:gd name="T66" fmla="*/ 83 w 43"/>
                <a:gd name="T67" fmla="*/ 54 h 41"/>
                <a:gd name="T68" fmla="*/ 83 w 43"/>
                <a:gd name="T69" fmla="*/ 158 h 41"/>
                <a:gd name="T70" fmla="*/ 83 w 43"/>
                <a:gd name="T71" fmla="*/ 177 h 41"/>
                <a:gd name="T72" fmla="*/ 83 w 43"/>
                <a:gd name="T73" fmla="*/ 190 h 41"/>
                <a:gd name="T74" fmla="*/ 83 w 43"/>
                <a:gd name="T75" fmla="*/ 190 h 41"/>
                <a:gd name="T76" fmla="*/ 83 w 43"/>
                <a:gd name="T77" fmla="*/ 201 h 41"/>
                <a:gd name="T78" fmla="*/ 95 w 43"/>
                <a:gd name="T79" fmla="*/ 201 h 41"/>
                <a:gd name="T80" fmla="*/ 108 w 43"/>
                <a:gd name="T81" fmla="*/ 201 h 41"/>
                <a:gd name="T82" fmla="*/ 108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0 w 43"/>
                <a:gd name="T89" fmla="*/ 201 h 41"/>
                <a:gd name="T90" fmla="*/ 12 w 43"/>
                <a:gd name="T91" fmla="*/ 201 h 41"/>
                <a:gd name="T92" fmla="*/ 30 w 43"/>
                <a:gd name="T93" fmla="*/ 190 h 41"/>
                <a:gd name="T94" fmla="*/ 30 w 43"/>
                <a:gd name="T95" fmla="*/ 177 h 41"/>
                <a:gd name="T96" fmla="*/ 30 w 43"/>
                <a:gd name="T97" fmla="*/ 158 h 41"/>
                <a:gd name="T98" fmla="*/ 30 w 43"/>
                <a:gd name="T99" fmla="*/ 89 h 41"/>
                <a:gd name="T100" fmla="*/ 30 w 43"/>
                <a:gd name="T101" fmla="*/ 54 h 41"/>
                <a:gd name="T102" fmla="*/ 30 w 43"/>
                <a:gd name="T103" fmla="*/ 42 h 41"/>
                <a:gd name="T104" fmla="*/ 30 w 43"/>
                <a:gd name="T105" fmla="*/ 33 h 41"/>
                <a:gd name="T106" fmla="*/ 30 w 43"/>
                <a:gd name="T107" fmla="*/ 33 h 41"/>
                <a:gd name="T108" fmla="*/ 12 w 43"/>
                <a:gd name="T109" fmla="*/ 19 h 41"/>
                <a:gd name="T110" fmla="*/ 1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83 w 43"/>
                <a:gd name="T121" fmla="*/ 0 h 41"/>
                <a:gd name="T122" fmla="*/ 83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Freeform 172"/>
            <p:cNvSpPr>
              <a:spLocks noEditPoints="1"/>
            </p:cNvSpPr>
            <p:nvPr/>
          </p:nvSpPr>
          <p:spPr bwMode="auto">
            <a:xfrm>
              <a:off x="2283" y="3413"/>
              <a:ext cx="91" cy="87"/>
            </a:xfrm>
            <a:custGeom>
              <a:avLst/>
              <a:gdLst>
                <a:gd name="T0" fmla="*/ 0 w 59"/>
                <a:gd name="T1" fmla="*/ 279 h 59"/>
                <a:gd name="T2" fmla="*/ 0 w 59"/>
                <a:gd name="T3" fmla="*/ 279 h 59"/>
                <a:gd name="T4" fmla="*/ 12 w 59"/>
                <a:gd name="T5" fmla="*/ 279 h 59"/>
                <a:gd name="T6" fmla="*/ 22 w 59"/>
                <a:gd name="T7" fmla="*/ 279 h 59"/>
                <a:gd name="T8" fmla="*/ 34 w 59"/>
                <a:gd name="T9" fmla="*/ 270 h 59"/>
                <a:gd name="T10" fmla="*/ 34 w 59"/>
                <a:gd name="T11" fmla="*/ 257 h 59"/>
                <a:gd name="T12" fmla="*/ 34 w 59"/>
                <a:gd name="T13" fmla="*/ 237 h 59"/>
                <a:gd name="T14" fmla="*/ 34 w 59"/>
                <a:gd name="T15" fmla="*/ 41 h 59"/>
                <a:gd name="T16" fmla="*/ 34 w 59"/>
                <a:gd name="T17" fmla="*/ 19 h 59"/>
                <a:gd name="T18" fmla="*/ 34 w 59"/>
                <a:gd name="T19" fmla="*/ 9 h 59"/>
                <a:gd name="T20" fmla="*/ 22 w 59"/>
                <a:gd name="T21" fmla="*/ 0 h 59"/>
                <a:gd name="T22" fmla="*/ 12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123 w 59"/>
                <a:gd name="T29" fmla="*/ 0 h 59"/>
                <a:gd name="T30" fmla="*/ 176 w 59"/>
                <a:gd name="T31" fmla="*/ 0 h 59"/>
                <a:gd name="T32" fmla="*/ 216 w 59"/>
                <a:gd name="T33" fmla="*/ 0 h 59"/>
                <a:gd name="T34" fmla="*/ 251 w 59"/>
                <a:gd name="T35" fmla="*/ 9 h 59"/>
                <a:gd name="T36" fmla="*/ 284 w 59"/>
                <a:gd name="T37" fmla="*/ 28 h 59"/>
                <a:gd name="T38" fmla="*/ 304 w 59"/>
                <a:gd name="T39" fmla="*/ 60 h 59"/>
                <a:gd name="T40" fmla="*/ 333 w 59"/>
                <a:gd name="T41" fmla="*/ 93 h 59"/>
                <a:gd name="T42" fmla="*/ 333 w 59"/>
                <a:gd name="T43" fmla="*/ 137 h 59"/>
                <a:gd name="T44" fmla="*/ 333 w 59"/>
                <a:gd name="T45" fmla="*/ 170 h 59"/>
                <a:gd name="T46" fmla="*/ 316 w 59"/>
                <a:gd name="T47" fmla="*/ 211 h 59"/>
                <a:gd name="T48" fmla="*/ 293 w 59"/>
                <a:gd name="T49" fmla="*/ 237 h 59"/>
                <a:gd name="T50" fmla="*/ 251 w 59"/>
                <a:gd name="T51" fmla="*/ 270 h 59"/>
                <a:gd name="T52" fmla="*/ 205 w 59"/>
                <a:gd name="T53" fmla="*/ 279 h 59"/>
                <a:gd name="T54" fmla="*/ 154 w 59"/>
                <a:gd name="T55" fmla="*/ 279 h 59"/>
                <a:gd name="T56" fmla="*/ 0 w 59"/>
                <a:gd name="T57" fmla="*/ 279 h 59"/>
                <a:gd name="T58" fmla="*/ 83 w 59"/>
                <a:gd name="T59" fmla="*/ 270 h 59"/>
                <a:gd name="T60" fmla="*/ 114 w 59"/>
                <a:gd name="T61" fmla="*/ 270 h 59"/>
                <a:gd name="T62" fmla="*/ 143 w 59"/>
                <a:gd name="T63" fmla="*/ 270 h 59"/>
                <a:gd name="T64" fmla="*/ 176 w 59"/>
                <a:gd name="T65" fmla="*/ 270 h 59"/>
                <a:gd name="T66" fmla="*/ 216 w 59"/>
                <a:gd name="T67" fmla="*/ 257 h 59"/>
                <a:gd name="T68" fmla="*/ 242 w 59"/>
                <a:gd name="T69" fmla="*/ 237 h 59"/>
                <a:gd name="T70" fmla="*/ 251 w 59"/>
                <a:gd name="T71" fmla="*/ 211 h 59"/>
                <a:gd name="T72" fmla="*/ 264 w 59"/>
                <a:gd name="T73" fmla="*/ 180 h 59"/>
                <a:gd name="T74" fmla="*/ 284 w 59"/>
                <a:gd name="T75" fmla="*/ 137 h 59"/>
                <a:gd name="T76" fmla="*/ 264 w 59"/>
                <a:gd name="T77" fmla="*/ 102 h 59"/>
                <a:gd name="T78" fmla="*/ 251 w 59"/>
                <a:gd name="T79" fmla="*/ 77 h 59"/>
                <a:gd name="T80" fmla="*/ 242 w 59"/>
                <a:gd name="T81" fmla="*/ 41 h 59"/>
                <a:gd name="T82" fmla="*/ 216 w 59"/>
                <a:gd name="T83" fmla="*/ 19 h 59"/>
                <a:gd name="T84" fmla="*/ 176 w 59"/>
                <a:gd name="T85" fmla="*/ 9 h 59"/>
                <a:gd name="T86" fmla="*/ 143 w 59"/>
                <a:gd name="T87" fmla="*/ 9 h 59"/>
                <a:gd name="T88" fmla="*/ 114 w 59"/>
                <a:gd name="T89" fmla="*/ 9 h 59"/>
                <a:gd name="T90" fmla="*/ 83 w 59"/>
                <a:gd name="T91" fmla="*/ 19 h 59"/>
                <a:gd name="T92" fmla="*/ 83 w 59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Freeform 173"/>
            <p:cNvSpPr>
              <a:spLocks noEditPoints="1"/>
            </p:cNvSpPr>
            <p:nvPr/>
          </p:nvSpPr>
          <p:spPr bwMode="auto">
            <a:xfrm>
              <a:off x="2386" y="3439"/>
              <a:ext cx="53" cy="63"/>
            </a:xfrm>
            <a:custGeom>
              <a:avLst/>
              <a:gdLst>
                <a:gd name="T0" fmla="*/ 34 w 34"/>
                <a:gd name="T1" fmla="*/ 73 h 43"/>
                <a:gd name="T2" fmla="*/ 53 w 34"/>
                <a:gd name="T3" fmla="*/ 116 h 43"/>
                <a:gd name="T4" fmla="*/ 65 w 34"/>
                <a:gd name="T5" fmla="*/ 133 h 43"/>
                <a:gd name="T6" fmla="*/ 95 w 34"/>
                <a:gd name="T7" fmla="*/ 157 h 43"/>
                <a:gd name="T8" fmla="*/ 129 w 34"/>
                <a:gd name="T9" fmla="*/ 167 h 43"/>
                <a:gd name="T10" fmla="*/ 148 w 34"/>
                <a:gd name="T11" fmla="*/ 157 h 43"/>
                <a:gd name="T12" fmla="*/ 170 w 34"/>
                <a:gd name="T13" fmla="*/ 157 h 43"/>
                <a:gd name="T14" fmla="*/ 182 w 34"/>
                <a:gd name="T15" fmla="*/ 133 h 43"/>
                <a:gd name="T16" fmla="*/ 201 w 34"/>
                <a:gd name="T17" fmla="*/ 116 h 43"/>
                <a:gd name="T18" fmla="*/ 201 w 34"/>
                <a:gd name="T19" fmla="*/ 126 h 43"/>
                <a:gd name="T20" fmla="*/ 182 w 34"/>
                <a:gd name="T21" fmla="*/ 148 h 43"/>
                <a:gd name="T22" fmla="*/ 170 w 34"/>
                <a:gd name="T23" fmla="*/ 180 h 43"/>
                <a:gd name="T24" fmla="*/ 148 w 34"/>
                <a:gd name="T25" fmla="*/ 189 h 43"/>
                <a:gd name="T26" fmla="*/ 108 w 34"/>
                <a:gd name="T27" fmla="*/ 198 h 43"/>
                <a:gd name="T28" fmla="*/ 65 w 34"/>
                <a:gd name="T29" fmla="*/ 189 h 43"/>
                <a:gd name="T30" fmla="*/ 34 w 34"/>
                <a:gd name="T31" fmla="*/ 167 h 43"/>
                <a:gd name="T32" fmla="*/ 12 w 34"/>
                <a:gd name="T33" fmla="*/ 133 h 43"/>
                <a:gd name="T34" fmla="*/ 0 w 34"/>
                <a:gd name="T35" fmla="*/ 107 h 43"/>
                <a:gd name="T36" fmla="*/ 12 w 34"/>
                <a:gd name="T37" fmla="*/ 73 h 43"/>
                <a:gd name="T38" fmla="*/ 12 w 34"/>
                <a:gd name="T39" fmla="*/ 50 h 43"/>
                <a:gd name="T40" fmla="*/ 34 w 34"/>
                <a:gd name="T41" fmla="*/ 32 h 43"/>
                <a:gd name="T42" fmla="*/ 65 w 34"/>
                <a:gd name="T43" fmla="*/ 9 h 43"/>
                <a:gd name="T44" fmla="*/ 108 w 34"/>
                <a:gd name="T45" fmla="*/ 0 h 43"/>
                <a:gd name="T46" fmla="*/ 148 w 34"/>
                <a:gd name="T47" fmla="*/ 9 h 43"/>
                <a:gd name="T48" fmla="*/ 170 w 34"/>
                <a:gd name="T49" fmla="*/ 19 h 43"/>
                <a:gd name="T50" fmla="*/ 201 w 34"/>
                <a:gd name="T51" fmla="*/ 41 h 43"/>
                <a:gd name="T52" fmla="*/ 201 w 34"/>
                <a:gd name="T53" fmla="*/ 73 h 43"/>
                <a:gd name="T54" fmla="*/ 34 w 34"/>
                <a:gd name="T55" fmla="*/ 73 h 43"/>
                <a:gd name="T56" fmla="*/ 34 w 34"/>
                <a:gd name="T57" fmla="*/ 66 h 43"/>
                <a:gd name="T58" fmla="*/ 148 w 34"/>
                <a:gd name="T59" fmla="*/ 66 h 43"/>
                <a:gd name="T60" fmla="*/ 148 w 34"/>
                <a:gd name="T61" fmla="*/ 50 h 43"/>
                <a:gd name="T62" fmla="*/ 148 w 34"/>
                <a:gd name="T63" fmla="*/ 41 h 43"/>
                <a:gd name="T64" fmla="*/ 129 w 34"/>
                <a:gd name="T65" fmla="*/ 32 h 43"/>
                <a:gd name="T66" fmla="*/ 117 w 34"/>
                <a:gd name="T67" fmla="*/ 19 h 43"/>
                <a:gd name="T68" fmla="*/ 108 w 34"/>
                <a:gd name="T69" fmla="*/ 19 h 43"/>
                <a:gd name="T70" fmla="*/ 95 w 34"/>
                <a:gd name="T71" fmla="*/ 9 h 43"/>
                <a:gd name="T72" fmla="*/ 75 w 34"/>
                <a:gd name="T73" fmla="*/ 19 h 43"/>
                <a:gd name="T74" fmla="*/ 65 w 34"/>
                <a:gd name="T75" fmla="*/ 32 h 43"/>
                <a:gd name="T76" fmla="*/ 53 w 34"/>
                <a:gd name="T77" fmla="*/ 41 h 43"/>
                <a:gd name="T78" fmla="*/ 34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Freeform 174"/>
            <p:cNvSpPr>
              <a:spLocks/>
            </p:cNvSpPr>
            <p:nvPr/>
          </p:nvSpPr>
          <p:spPr bwMode="auto">
            <a:xfrm>
              <a:off x="2446" y="3421"/>
              <a:ext cx="38" cy="81"/>
            </a:xfrm>
            <a:custGeom>
              <a:avLst/>
              <a:gdLst>
                <a:gd name="T0" fmla="*/ 74 w 25"/>
                <a:gd name="T1" fmla="*/ 0 h 55"/>
                <a:gd name="T2" fmla="*/ 74 w 25"/>
                <a:gd name="T3" fmla="*/ 68 h 55"/>
                <a:gd name="T4" fmla="*/ 123 w 25"/>
                <a:gd name="T5" fmla="*/ 68 h 55"/>
                <a:gd name="T6" fmla="*/ 123 w 25"/>
                <a:gd name="T7" fmla="*/ 77 h 55"/>
                <a:gd name="T8" fmla="*/ 74 w 25"/>
                <a:gd name="T9" fmla="*/ 77 h 55"/>
                <a:gd name="T10" fmla="*/ 74 w 25"/>
                <a:gd name="T11" fmla="*/ 191 h 55"/>
                <a:gd name="T12" fmla="*/ 74 w 25"/>
                <a:gd name="T13" fmla="*/ 216 h 55"/>
                <a:gd name="T14" fmla="*/ 84 w 25"/>
                <a:gd name="T15" fmla="*/ 228 h 55"/>
                <a:gd name="T16" fmla="*/ 84 w 25"/>
                <a:gd name="T17" fmla="*/ 228 h 55"/>
                <a:gd name="T18" fmla="*/ 102 w 25"/>
                <a:gd name="T19" fmla="*/ 228 h 55"/>
                <a:gd name="T20" fmla="*/ 112 w 25"/>
                <a:gd name="T21" fmla="*/ 228 h 55"/>
                <a:gd name="T22" fmla="*/ 112 w 25"/>
                <a:gd name="T23" fmla="*/ 228 h 55"/>
                <a:gd name="T24" fmla="*/ 123 w 25"/>
                <a:gd name="T25" fmla="*/ 228 h 55"/>
                <a:gd name="T26" fmla="*/ 123 w 25"/>
                <a:gd name="T27" fmla="*/ 216 h 55"/>
                <a:gd name="T28" fmla="*/ 134 w 25"/>
                <a:gd name="T29" fmla="*/ 216 h 55"/>
                <a:gd name="T30" fmla="*/ 123 w 25"/>
                <a:gd name="T31" fmla="*/ 239 h 55"/>
                <a:gd name="T32" fmla="*/ 112 w 25"/>
                <a:gd name="T33" fmla="*/ 249 h 55"/>
                <a:gd name="T34" fmla="*/ 102 w 25"/>
                <a:gd name="T35" fmla="*/ 258 h 55"/>
                <a:gd name="T36" fmla="*/ 74 w 25"/>
                <a:gd name="T37" fmla="*/ 258 h 55"/>
                <a:gd name="T38" fmla="*/ 74 w 25"/>
                <a:gd name="T39" fmla="*/ 258 h 55"/>
                <a:gd name="T40" fmla="*/ 62 w 25"/>
                <a:gd name="T41" fmla="*/ 249 h 55"/>
                <a:gd name="T42" fmla="*/ 49 w 25"/>
                <a:gd name="T43" fmla="*/ 249 h 55"/>
                <a:gd name="T44" fmla="*/ 40 w 25"/>
                <a:gd name="T45" fmla="*/ 239 h 55"/>
                <a:gd name="T46" fmla="*/ 40 w 25"/>
                <a:gd name="T47" fmla="*/ 228 h 55"/>
                <a:gd name="T48" fmla="*/ 40 w 25"/>
                <a:gd name="T49" fmla="*/ 208 h 55"/>
                <a:gd name="T50" fmla="*/ 40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8 w 25"/>
                <a:gd name="T57" fmla="*/ 68 h 55"/>
                <a:gd name="T58" fmla="*/ 27 w 25"/>
                <a:gd name="T59" fmla="*/ 59 h 55"/>
                <a:gd name="T60" fmla="*/ 40 w 25"/>
                <a:gd name="T61" fmla="*/ 47 h 55"/>
                <a:gd name="T62" fmla="*/ 49 w 25"/>
                <a:gd name="T63" fmla="*/ 22 h 55"/>
                <a:gd name="T64" fmla="*/ 62 w 25"/>
                <a:gd name="T65" fmla="*/ 13 h 55"/>
                <a:gd name="T66" fmla="*/ 74 w 25"/>
                <a:gd name="T67" fmla="*/ 0 h 55"/>
                <a:gd name="T68" fmla="*/ 74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Freeform 175"/>
            <p:cNvSpPr>
              <a:spLocks/>
            </p:cNvSpPr>
            <p:nvPr/>
          </p:nvSpPr>
          <p:spPr bwMode="auto">
            <a:xfrm>
              <a:off x="2571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1 w 66"/>
                <a:gd name="T29" fmla="*/ 9 h 61"/>
                <a:gd name="T30" fmla="*/ 351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08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Freeform 176"/>
            <p:cNvSpPr>
              <a:spLocks noEditPoints="1"/>
            </p:cNvSpPr>
            <p:nvPr/>
          </p:nvSpPr>
          <p:spPr bwMode="auto">
            <a:xfrm>
              <a:off x="2682" y="3439"/>
              <a:ext cx="60" cy="63"/>
            </a:xfrm>
            <a:custGeom>
              <a:avLst/>
              <a:gdLst>
                <a:gd name="T0" fmla="*/ 109 w 38"/>
                <a:gd name="T1" fmla="*/ 0 h 43"/>
                <a:gd name="T2" fmla="*/ 155 w 38"/>
                <a:gd name="T3" fmla="*/ 0 h 43"/>
                <a:gd name="T4" fmla="*/ 182 w 38"/>
                <a:gd name="T5" fmla="*/ 9 h 43"/>
                <a:gd name="T6" fmla="*/ 212 w 38"/>
                <a:gd name="T7" fmla="*/ 32 h 43"/>
                <a:gd name="T8" fmla="*/ 224 w 38"/>
                <a:gd name="T9" fmla="*/ 66 h 43"/>
                <a:gd name="T10" fmla="*/ 237 w 38"/>
                <a:gd name="T11" fmla="*/ 91 h 43"/>
                <a:gd name="T12" fmla="*/ 237 w 38"/>
                <a:gd name="T13" fmla="*/ 126 h 43"/>
                <a:gd name="T14" fmla="*/ 224 w 38"/>
                <a:gd name="T15" fmla="*/ 148 h 43"/>
                <a:gd name="T16" fmla="*/ 202 w 38"/>
                <a:gd name="T17" fmla="*/ 167 h 43"/>
                <a:gd name="T18" fmla="*/ 182 w 38"/>
                <a:gd name="T19" fmla="*/ 189 h 43"/>
                <a:gd name="T20" fmla="*/ 155 w 38"/>
                <a:gd name="T21" fmla="*/ 198 h 43"/>
                <a:gd name="T22" fmla="*/ 109 w 38"/>
                <a:gd name="T23" fmla="*/ 198 h 43"/>
                <a:gd name="T24" fmla="*/ 82 w 38"/>
                <a:gd name="T25" fmla="*/ 198 h 43"/>
                <a:gd name="T26" fmla="*/ 55 w 38"/>
                <a:gd name="T27" fmla="*/ 180 h 43"/>
                <a:gd name="T28" fmla="*/ 22 w 38"/>
                <a:gd name="T29" fmla="*/ 167 h 43"/>
                <a:gd name="T30" fmla="*/ 0 w 38"/>
                <a:gd name="T31" fmla="*/ 133 h 43"/>
                <a:gd name="T32" fmla="*/ 0 w 38"/>
                <a:gd name="T33" fmla="*/ 107 h 43"/>
                <a:gd name="T34" fmla="*/ 0 w 38"/>
                <a:gd name="T35" fmla="*/ 73 h 43"/>
                <a:gd name="T36" fmla="*/ 13 w 38"/>
                <a:gd name="T37" fmla="*/ 50 h 43"/>
                <a:gd name="T38" fmla="*/ 22 w 38"/>
                <a:gd name="T39" fmla="*/ 32 h 43"/>
                <a:gd name="T40" fmla="*/ 55 w 38"/>
                <a:gd name="T41" fmla="*/ 9 h 43"/>
                <a:gd name="T42" fmla="*/ 82 w 38"/>
                <a:gd name="T43" fmla="*/ 0 h 43"/>
                <a:gd name="T44" fmla="*/ 109 w 38"/>
                <a:gd name="T45" fmla="*/ 0 h 43"/>
                <a:gd name="T46" fmla="*/ 109 w 38"/>
                <a:gd name="T47" fmla="*/ 9 h 43"/>
                <a:gd name="T48" fmla="*/ 98 w 38"/>
                <a:gd name="T49" fmla="*/ 19 h 43"/>
                <a:gd name="T50" fmla="*/ 82 w 38"/>
                <a:gd name="T51" fmla="*/ 19 h 43"/>
                <a:gd name="T52" fmla="*/ 68 w 38"/>
                <a:gd name="T53" fmla="*/ 32 h 43"/>
                <a:gd name="T54" fmla="*/ 55 w 38"/>
                <a:gd name="T55" fmla="*/ 41 h 43"/>
                <a:gd name="T56" fmla="*/ 35 w 38"/>
                <a:gd name="T57" fmla="*/ 66 h 43"/>
                <a:gd name="T58" fmla="*/ 35 w 38"/>
                <a:gd name="T59" fmla="*/ 82 h 43"/>
                <a:gd name="T60" fmla="*/ 55 w 38"/>
                <a:gd name="T61" fmla="*/ 126 h 43"/>
                <a:gd name="T62" fmla="*/ 68 w 38"/>
                <a:gd name="T63" fmla="*/ 157 h 43"/>
                <a:gd name="T64" fmla="*/ 98 w 38"/>
                <a:gd name="T65" fmla="*/ 180 h 43"/>
                <a:gd name="T66" fmla="*/ 128 w 38"/>
                <a:gd name="T67" fmla="*/ 189 h 43"/>
                <a:gd name="T68" fmla="*/ 155 w 38"/>
                <a:gd name="T69" fmla="*/ 180 h 43"/>
                <a:gd name="T70" fmla="*/ 169 w 38"/>
                <a:gd name="T71" fmla="*/ 167 h 43"/>
                <a:gd name="T72" fmla="*/ 182 w 38"/>
                <a:gd name="T73" fmla="*/ 148 h 43"/>
                <a:gd name="T74" fmla="*/ 202 w 38"/>
                <a:gd name="T75" fmla="*/ 116 h 43"/>
                <a:gd name="T76" fmla="*/ 182 w 38"/>
                <a:gd name="T77" fmla="*/ 82 h 43"/>
                <a:gd name="T78" fmla="*/ 182 w 38"/>
                <a:gd name="T79" fmla="*/ 50 h 43"/>
                <a:gd name="T80" fmla="*/ 155 w 38"/>
                <a:gd name="T81" fmla="*/ 32 h 43"/>
                <a:gd name="T82" fmla="*/ 137 w 38"/>
                <a:gd name="T83" fmla="*/ 19 h 43"/>
                <a:gd name="T84" fmla="*/ 109 w 38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Freeform 177"/>
            <p:cNvSpPr>
              <a:spLocks/>
            </p:cNvSpPr>
            <p:nvPr/>
          </p:nvSpPr>
          <p:spPr bwMode="auto">
            <a:xfrm>
              <a:off x="2749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45 w 43"/>
                <a:gd name="T13" fmla="*/ 182 h 41"/>
                <a:gd name="T14" fmla="*/ 258 w 43"/>
                <a:gd name="T15" fmla="*/ 182 h 41"/>
                <a:gd name="T16" fmla="*/ 258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185 w 43"/>
                <a:gd name="T25" fmla="*/ 201 h 41"/>
                <a:gd name="T26" fmla="*/ 185 w 43"/>
                <a:gd name="T27" fmla="*/ 158 h 41"/>
                <a:gd name="T28" fmla="*/ 158 w 43"/>
                <a:gd name="T29" fmla="*/ 182 h 41"/>
                <a:gd name="T30" fmla="*/ 142 w 43"/>
                <a:gd name="T31" fmla="*/ 190 h 41"/>
                <a:gd name="T32" fmla="*/ 111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68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22 w 43"/>
                <a:gd name="T51" fmla="*/ 22 h 41"/>
                <a:gd name="T52" fmla="*/ 22 w 43"/>
                <a:gd name="T53" fmla="*/ 9 h 41"/>
                <a:gd name="T54" fmla="*/ 22 w 43"/>
                <a:gd name="T55" fmla="*/ 9 h 41"/>
                <a:gd name="T56" fmla="*/ 22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28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1 w 43"/>
                <a:gd name="T81" fmla="*/ 158 h 41"/>
                <a:gd name="T82" fmla="*/ 185 w 43"/>
                <a:gd name="T83" fmla="*/ 149 h 41"/>
                <a:gd name="T84" fmla="*/ 185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1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Freeform 178"/>
            <p:cNvSpPr>
              <a:spLocks/>
            </p:cNvSpPr>
            <p:nvPr/>
          </p:nvSpPr>
          <p:spPr bwMode="auto">
            <a:xfrm>
              <a:off x="2821" y="3439"/>
              <a:ext cx="68" cy="61"/>
            </a:xfrm>
            <a:custGeom>
              <a:avLst/>
              <a:gdLst>
                <a:gd name="T0" fmla="*/ 82 w 44"/>
                <a:gd name="T1" fmla="*/ 42 h 41"/>
                <a:gd name="T2" fmla="*/ 108 w 44"/>
                <a:gd name="T3" fmla="*/ 19 h 41"/>
                <a:gd name="T4" fmla="*/ 134 w 44"/>
                <a:gd name="T5" fmla="*/ 9 h 41"/>
                <a:gd name="T6" fmla="*/ 158 w 44"/>
                <a:gd name="T7" fmla="*/ 0 h 41"/>
                <a:gd name="T8" fmla="*/ 170 w 44"/>
                <a:gd name="T9" fmla="*/ 0 h 41"/>
                <a:gd name="T10" fmla="*/ 198 w 44"/>
                <a:gd name="T11" fmla="*/ 9 h 41"/>
                <a:gd name="T12" fmla="*/ 198 w 44"/>
                <a:gd name="T13" fmla="*/ 19 h 41"/>
                <a:gd name="T14" fmla="*/ 210 w 44"/>
                <a:gd name="T15" fmla="*/ 33 h 41"/>
                <a:gd name="T16" fmla="*/ 223 w 44"/>
                <a:gd name="T17" fmla="*/ 54 h 41"/>
                <a:gd name="T18" fmla="*/ 223 w 44"/>
                <a:gd name="T19" fmla="*/ 80 h 41"/>
                <a:gd name="T20" fmla="*/ 223 w 44"/>
                <a:gd name="T21" fmla="*/ 158 h 41"/>
                <a:gd name="T22" fmla="*/ 223 w 44"/>
                <a:gd name="T23" fmla="*/ 177 h 41"/>
                <a:gd name="T24" fmla="*/ 223 w 44"/>
                <a:gd name="T25" fmla="*/ 190 h 41"/>
                <a:gd name="T26" fmla="*/ 223 w 44"/>
                <a:gd name="T27" fmla="*/ 190 h 41"/>
                <a:gd name="T28" fmla="*/ 232 w 44"/>
                <a:gd name="T29" fmla="*/ 201 h 41"/>
                <a:gd name="T30" fmla="*/ 232 w 44"/>
                <a:gd name="T31" fmla="*/ 201 h 41"/>
                <a:gd name="T32" fmla="*/ 250 w 44"/>
                <a:gd name="T33" fmla="*/ 201 h 41"/>
                <a:gd name="T34" fmla="*/ 250 w 44"/>
                <a:gd name="T35" fmla="*/ 201 h 41"/>
                <a:gd name="T36" fmla="*/ 148 w 44"/>
                <a:gd name="T37" fmla="*/ 201 h 41"/>
                <a:gd name="T38" fmla="*/ 148 w 44"/>
                <a:gd name="T39" fmla="*/ 201 h 41"/>
                <a:gd name="T40" fmla="*/ 148 w 44"/>
                <a:gd name="T41" fmla="*/ 201 h 41"/>
                <a:gd name="T42" fmla="*/ 158 w 44"/>
                <a:gd name="T43" fmla="*/ 201 h 41"/>
                <a:gd name="T44" fmla="*/ 170 w 44"/>
                <a:gd name="T45" fmla="*/ 201 h 41"/>
                <a:gd name="T46" fmla="*/ 170 w 44"/>
                <a:gd name="T47" fmla="*/ 190 h 41"/>
                <a:gd name="T48" fmla="*/ 170 w 44"/>
                <a:gd name="T49" fmla="*/ 177 h 41"/>
                <a:gd name="T50" fmla="*/ 170 w 44"/>
                <a:gd name="T51" fmla="*/ 177 h 41"/>
                <a:gd name="T52" fmla="*/ 170 w 44"/>
                <a:gd name="T53" fmla="*/ 158 h 41"/>
                <a:gd name="T54" fmla="*/ 170 w 44"/>
                <a:gd name="T55" fmla="*/ 80 h 41"/>
                <a:gd name="T56" fmla="*/ 170 w 44"/>
                <a:gd name="T57" fmla="*/ 54 h 41"/>
                <a:gd name="T58" fmla="*/ 170 w 44"/>
                <a:gd name="T59" fmla="*/ 42 h 41"/>
                <a:gd name="T60" fmla="*/ 158 w 44"/>
                <a:gd name="T61" fmla="*/ 33 h 41"/>
                <a:gd name="T62" fmla="*/ 148 w 44"/>
                <a:gd name="T63" fmla="*/ 33 h 41"/>
                <a:gd name="T64" fmla="*/ 108 w 44"/>
                <a:gd name="T65" fmla="*/ 33 h 41"/>
                <a:gd name="T66" fmla="*/ 82 w 44"/>
                <a:gd name="T67" fmla="*/ 54 h 41"/>
                <a:gd name="T68" fmla="*/ 82 w 44"/>
                <a:gd name="T69" fmla="*/ 158 h 41"/>
                <a:gd name="T70" fmla="*/ 82 w 44"/>
                <a:gd name="T71" fmla="*/ 177 h 41"/>
                <a:gd name="T72" fmla="*/ 82 w 44"/>
                <a:gd name="T73" fmla="*/ 190 h 41"/>
                <a:gd name="T74" fmla="*/ 82 w 44"/>
                <a:gd name="T75" fmla="*/ 190 h 41"/>
                <a:gd name="T76" fmla="*/ 93 w 44"/>
                <a:gd name="T77" fmla="*/ 201 h 41"/>
                <a:gd name="T78" fmla="*/ 93 w 44"/>
                <a:gd name="T79" fmla="*/ 201 h 41"/>
                <a:gd name="T80" fmla="*/ 108 w 44"/>
                <a:gd name="T81" fmla="*/ 201 h 41"/>
                <a:gd name="T82" fmla="*/ 108 w 44"/>
                <a:gd name="T83" fmla="*/ 201 h 41"/>
                <a:gd name="T84" fmla="*/ 0 w 44"/>
                <a:gd name="T85" fmla="*/ 201 h 41"/>
                <a:gd name="T86" fmla="*/ 0 w 44"/>
                <a:gd name="T87" fmla="*/ 201 h 41"/>
                <a:gd name="T88" fmla="*/ 0 w 44"/>
                <a:gd name="T89" fmla="*/ 201 h 41"/>
                <a:gd name="T90" fmla="*/ 19 w 44"/>
                <a:gd name="T91" fmla="*/ 201 h 41"/>
                <a:gd name="T92" fmla="*/ 29 w 44"/>
                <a:gd name="T93" fmla="*/ 190 h 41"/>
                <a:gd name="T94" fmla="*/ 29 w 44"/>
                <a:gd name="T95" fmla="*/ 177 h 41"/>
                <a:gd name="T96" fmla="*/ 40 w 44"/>
                <a:gd name="T97" fmla="*/ 158 h 41"/>
                <a:gd name="T98" fmla="*/ 40 w 44"/>
                <a:gd name="T99" fmla="*/ 89 h 41"/>
                <a:gd name="T100" fmla="*/ 29 w 44"/>
                <a:gd name="T101" fmla="*/ 54 h 41"/>
                <a:gd name="T102" fmla="*/ 29 w 44"/>
                <a:gd name="T103" fmla="*/ 42 h 41"/>
                <a:gd name="T104" fmla="*/ 29 w 44"/>
                <a:gd name="T105" fmla="*/ 33 h 41"/>
                <a:gd name="T106" fmla="*/ 29 w 44"/>
                <a:gd name="T107" fmla="*/ 33 h 41"/>
                <a:gd name="T108" fmla="*/ 29 w 44"/>
                <a:gd name="T109" fmla="*/ 19 h 41"/>
                <a:gd name="T110" fmla="*/ 19 w 44"/>
                <a:gd name="T111" fmla="*/ 19 h 41"/>
                <a:gd name="T112" fmla="*/ 19 w 44"/>
                <a:gd name="T113" fmla="*/ 19 h 41"/>
                <a:gd name="T114" fmla="*/ 0 w 44"/>
                <a:gd name="T115" fmla="*/ 33 h 41"/>
                <a:gd name="T116" fmla="*/ 0 w 44"/>
                <a:gd name="T117" fmla="*/ 19 h 41"/>
                <a:gd name="T118" fmla="*/ 70 w 44"/>
                <a:gd name="T119" fmla="*/ 0 h 41"/>
                <a:gd name="T120" fmla="*/ 82 w 44"/>
                <a:gd name="T121" fmla="*/ 0 h 41"/>
                <a:gd name="T122" fmla="*/ 82 w 44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Freeform 179"/>
            <p:cNvSpPr>
              <a:spLocks/>
            </p:cNvSpPr>
            <p:nvPr/>
          </p:nvSpPr>
          <p:spPr bwMode="auto">
            <a:xfrm>
              <a:off x="3295" y="3413"/>
              <a:ext cx="101" cy="89"/>
            </a:xfrm>
            <a:custGeom>
              <a:avLst/>
              <a:gdLst>
                <a:gd name="T0" fmla="*/ 396 w 64"/>
                <a:gd name="T1" fmla="*/ 0 h 61"/>
                <a:gd name="T2" fmla="*/ 396 w 64"/>
                <a:gd name="T3" fmla="*/ 0 h 61"/>
                <a:gd name="T4" fmla="*/ 374 w 64"/>
                <a:gd name="T5" fmla="*/ 9 h 61"/>
                <a:gd name="T6" fmla="*/ 374 w 64"/>
                <a:gd name="T7" fmla="*/ 9 h 61"/>
                <a:gd name="T8" fmla="*/ 353 w 64"/>
                <a:gd name="T9" fmla="*/ 28 h 61"/>
                <a:gd name="T10" fmla="*/ 341 w 64"/>
                <a:gd name="T11" fmla="*/ 41 h 61"/>
                <a:gd name="T12" fmla="*/ 216 w 64"/>
                <a:gd name="T13" fmla="*/ 277 h 61"/>
                <a:gd name="T14" fmla="*/ 199 w 64"/>
                <a:gd name="T15" fmla="*/ 277 h 61"/>
                <a:gd name="T16" fmla="*/ 55 w 64"/>
                <a:gd name="T17" fmla="*/ 41 h 61"/>
                <a:gd name="T18" fmla="*/ 43 w 64"/>
                <a:gd name="T19" fmla="*/ 28 h 61"/>
                <a:gd name="T20" fmla="*/ 43 w 64"/>
                <a:gd name="T21" fmla="*/ 19 h 61"/>
                <a:gd name="T22" fmla="*/ 33 w 64"/>
                <a:gd name="T23" fmla="*/ 9 h 61"/>
                <a:gd name="T24" fmla="*/ 33 w 64"/>
                <a:gd name="T25" fmla="*/ 9 h 61"/>
                <a:gd name="T26" fmla="*/ 21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155 w 64"/>
                <a:gd name="T33" fmla="*/ 0 h 61"/>
                <a:gd name="T34" fmla="*/ 155 w 64"/>
                <a:gd name="T35" fmla="*/ 0 h 61"/>
                <a:gd name="T36" fmla="*/ 129 w 64"/>
                <a:gd name="T37" fmla="*/ 0 h 61"/>
                <a:gd name="T38" fmla="*/ 117 w 64"/>
                <a:gd name="T39" fmla="*/ 9 h 61"/>
                <a:gd name="T40" fmla="*/ 117 w 64"/>
                <a:gd name="T41" fmla="*/ 9 h 61"/>
                <a:gd name="T42" fmla="*/ 117 w 64"/>
                <a:gd name="T43" fmla="*/ 19 h 61"/>
                <a:gd name="T44" fmla="*/ 117 w 64"/>
                <a:gd name="T45" fmla="*/ 28 h 61"/>
                <a:gd name="T46" fmla="*/ 129 w 64"/>
                <a:gd name="T47" fmla="*/ 50 h 61"/>
                <a:gd name="T48" fmla="*/ 216 w 64"/>
                <a:gd name="T49" fmla="*/ 214 h 61"/>
                <a:gd name="T50" fmla="*/ 311 w 64"/>
                <a:gd name="T51" fmla="*/ 50 h 61"/>
                <a:gd name="T52" fmla="*/ 311 w 64"/>
                <a:gd name="T53" fmla="*/ 28 h 61"/>
                <a:gd name="T54" fmla="*/ 311 w 64"/>
                <a:gd name="T55" fmla="*/ 19 h 61"/>
                <a:gd name="T56" fmla="*/ 311 w 64"/>
                <a:gd name="T57" fmla="*/ 19 h 61"/>
                <a:gd name="T58" fmla="*/ 311 w 64"/>
                <a:gd name="T59" fmla="*/ 9 h 61"/>
                <a:gd name="T60" fmla="*/ 298 w 64"/>
                <a:gd name="T61" fmla="*/ 9 h 61"/>
                <a:gd name="T62" fmla="*/ 286 w 64"/>
                <a:gd name="T63" fmla="*/ 0 h 61"/>
                <a:gd name="T64" fmla="*/ 286 w 64"/>
                <a:gd name="T65" fmla="*/ 0 h 61"/>
                <a:gd name="T66" fmla="*/ 286 w 64"/>
                <a:gd name="T67" fmla="*/ 0 h 61"/>
                <a:gd name="T68" fmla="*/ 286 w 64"/>
                <a:gd name="T69" fmla="*/ 0 h 61"/>
                <a:gd name="T70" fmla="*/ 396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Freeform 180"/>
            <p:cNvSpPr>
              <a:spLocks noEditPoints="1"/>
            </p:cNvSpPr>
            <p:nvPr/>
          </p:nvSpPr>
          <p:spPr bwMode="auto">
            <a:xfrm>
              <a:off x="3385" y="3439"/>
              <a:ext cx="52" cy="63"/>
            </a:xfrm>
            <a:custGeom>
              <a:avLst/>
              <a:gdLst>
                <a:gd name="T0" fmla="*/ 40 w 34"/>
                <a:gd name="T1" fmla="*/ 73 h 43"/>
                <a:gd name="T2" fmla="*/ 49 w 34"/>
                <a:gd name="T3" fmla="*/ 116 h 43"/>
                <a:gd name="T4" fmla="*/ 66 w 34"/>
                <a:gd name="T5" fmla="*/ 133 h 43"/>
                <a:gd name="T6" fmla="*/ 87 w 34"/>
                <a:gd name="T7" fmla="*/ 157 h 43"/>
                <a:gd name="T8" fmla="*/ 127 w 34"/>
                <a:gd name="T9" fmla="*/ 167 h 43"/>
                <a:gd name="T10" fmla="*/ 136 w 34"/>
                <a:gd name="T11" fmla="*/ 157 h 43"/>
                <a:gd name="T12" fmla="*/ 164 w 34"/>
                <a:gd name="T13" fmla="*/ 157 h 43"/>
                <a:gd name="T14" fmla="*/ 176 w 34"/>
                <a:gd name="T15" fmla="*/ 133 h 43"/>
                <a:gd name="T16" fmla="*/ 187 w 34"/>
                <a:gd name="T17" fmla="*/ 116 h 43"/>
                <a:gd name="T18" fmla="*/ 187 w 34"/>
                <a:gd name="T19" fmla="*/ 126 h 43"/>
                <a:gd name="T20" fmla="*/ 176 w 34"/>
                <a:gd name="T21" fmla="*/ 148 h 43"/>
                <a:gd name="T22" fmla="*/ 164 w 34"/>
                <a:gd name="T23" fmla="*/ 180 h 43"/>
                <a:gd name="T24" fmla="*/ 136 w 34"/>
                <a:gd name="T25" fmla="*/ 189 h 43"/>
                <a:gd name="T26" fmla="*/ 102 w 34"/>
                <a:gd name="T27" fmla="*/ 198 h 43"/>
                <a:gd name="T28" fmla="*/ 66 w 34"/>
                <a:gd name="T29" fmla="*/ 189 h 43"/>
                <a:gd name="T30" fmla="*/ 28 w 34"/>
                <a:gd name="T31" fmla="*/ 167 h 43"/>
                <a:gd name="T32" fmla="*/ 18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8 w 34"/>
                <a:gd name="T39" fmla="*/ 50 h 43"/>
                <a:gd name="T40" fmla="*/ 28 w 34"/>
                <a:gd name="T41" fmla="*/ 32 h 43"/>
                <a:gd name="T42" fmla="*/ 66 w 34"/>
                <a:gd name="T43" fmla="*/ 9 h 43"/>
                <a:gd name="T44" fmla="*/ 102 w 34"/>
                <a:gd name="T45" fmla="*/ 0 h 43"/>
                <a:gd name="T46" fmla="*/ 136 w 34"/>
                <a:gd name="T47" fmla="*/ 9 h 43"/>
                <a:gd name="T48" fmla="*/ 164 w 34"/>
                <a:gd name="T49" fmla="*/ 19 h 43"/>
                <a:gd name="T50" fmla="*/ 187 w 34"/>
                <a:gd name="T51" fmla="*/ 41 h 43"/>
                <a:gd name="T52" fmla="*/ 187 w 34"/>
                <a:gd name="T53" fmla="*/ 73 h 43"/>
                <a:gd name="T54" fmla="*/ 40 w 34"/>
                <a:gd name="T55" fmla="*/ 73 h 43"/>
                <a:gd name="T56" fmla="*/ 40 w 34"/>
                <a:gd name="T57" fmla="*/ 66 h 43"/>
                <a:gd name="T58" fmla="*/ 136 w 34"/>
                <a:gd name="T59" fmla="*/ 66 h 43"/>
                <a:gd name="T60" fmla="*/ 136 w 34"/>
                <a:gd name="T61" fmla="*/ 50 h 43"/>
                <a:gd name="T62" fmla="*/ 136 w 34"/>
                <a:gd name="T63" fmla="*/ 41 h 43"/>
                <a:gd name="T64" fmla="*/ 127 w 34"/>
                <a:gd name="T65" fmla="*/ 32 h 43"/>
                <a:gd name="T66" fmla="*/ 115 w 34"/>
                <a:gd name="T67" fmla="*/ 19 h 43"/>
                <a:gd name="T68" fmla="*/ 102 w 34"/>
                <a:gd name="T69" fmla="*/ 19 h 43"/>
                <a:gd name="T70" fmla="*/ 87 w 34"/>
                <a:gd name="T71" fmla="*/ 9 h 43"/>
                <a:gd name="T72" fmla="*/ 75 w 34"/>
                <a:gd name="T73" fmla="*/ 19 h 43"/>
                <a:gd name="T74" fmla="*/ 49 w 34"/>
                <a:gd name="T75" fmla="*/ 32 h 43"/>
                <a:gd name="T76" fmla="*/ 40 w 34"/>
                <a:gd name="T77" fmla="*/ 41 h 43"/>
                <a:gd name="T78" fmla="*/ 40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Freeform 181"/>
            <p:cNvSpPr>
              <a:spLocks/>
            </p:cNvSpPr>
            <p:nvPr/>
          </p:nvSpPr>
          <p:spPr bwMode="auto">
            <a:xfrm>
              <a:off x="3446" y="3439"/>
              <a:ext cx="46" cy="61"/>
            </a:xfrm>
            <a:custGeom>
              <a:avLst/>
              <a:gdLst>
                <a:gd name="T0" fmla="*/ 75 w 30"/>
                <a:gd name="T1" fmla="*/ 0 h 41"/>
                <a:gd name="T2" fmla="*/ 75 w 30"/>
                <a:gd name="T3" fmla="*/ 54 h 41"/>
                <a:gd name="T4" fmla="*/ 101 w 30"/>
                <a:gd name="T5" fmla="*/ 19 h 41"/>
                <a:gd name="T6" fmla="*/ 115 w 30"/>
                <a:gd name="T7" fmla="*/ 9 h 41"/>
                <a:gd name="T8" fmla="*/ 136 w 30"/>
                <a:gd name="T9" fmla="*/ 0 h 41"/>
                <a:gd name="T10" fmla="*/ 149 w 30"/>
                <a:gd name="T11" fmla="*/ 0 h 41"/>
                <a:gd name="T12" fmla="*/ 149 w 30"/>
                <a:gd name="T13" fmla="*/ 9 h 41"/>
                <a:gd name="T14" fmla="*/ 167 w 30"/>
                <a:gd name="T15" fmla="*/ 19 h 41"/>
                <a:gd name="T16" fmla="*/ 167 w 30"/>
                <a:gd name="T17" fmla="*/ 33 h 41"/>
                <a:gd name="T18" fmla="*/ 167 w 30"/>
                <a:gd name="T19" fmla="*/ 33 h 41"/>
                <a:gd name="T20" fmla="*/ 167 w 30"/>
                <a:gd name="T21" fmla="*/ 42 h 41"/>
                <a:gd name="T22" fmla="*/ 149 w 30"/>
                <a:gd name="T23" fmla="*/ 54 h 41"/>
                <a:gd name="T24" fmla="*/ 149 w 30"/>
                <a:gd name="T25" fmla="*/ 54 h 41"/>
                <a:gd name="T26" fmla="*/ 136 w 30"/>
                <a:gd name="T27" fmla="*/ 42 h 41"/>
                <a:gd name="T28" fmla="*/ 127 w 30"/>
                <a:gd name="T29" fmla="*/ 42 h 41"/>
                <a:gd name="T30" fmla="*/ 115 w 30"/>
                <a:gd name="T31" fmla="*/ 33 h 41"/>
                <a:gd name="T32" fmla="*/ 115 w 30"/>
                <a:gd name="T33" fmla="*/ 33 h 41"/>
                <a:gd name="T34" fmla="*/ 101 w 30"/>
                <a:gd name="T35" fmla="*/ 33 h 41"/>
                <a:gd name="T36" fmla="*/ 101 w 30"/>
                <a:gd name="T37" fmla="*/ 33 h 41"/>
                <a:gd name="T38" fmla="*/ 89 w 30"/>
                <a:gd name="T39" fmla="*/ 54 h 41"/>
                <a:gd name="T40" fmla="*/ 75 w 30"/>
                <a:gd name="T41" fmla="*/ 68 h 41"/>
                <a:gd name="T42" fmla="*/ 75 w 30"/>
                <a:gd name="T43" fmla="*/ 158 h 41"/>
                <a:gd name="T44" fmla="*/ 75 w 30"/>
                <a:gd name="T45" fmla="*/ 177 h 41"/>
                <a:gd name="T46" fmla="*/ 75 w 30"/>
                <a:gd name="T47" fmla="*/ 190 h 41"/>
                <a:gd name="T48" fmla="*/ 89 w 30"/>
                <a:gd name="T49" fmla="*/ 190 h 41"/>
                <a:gd name="T50" fmla="*/ 89 w 30"/>
                <a:gd name="T51" fmla="*/ 201 h 41"/>
                <a:gd name="T52" fmla="*/ 101 w 30"/>
                <a:gd name="T53" fmla="*/ 201 h 41"/>
                <a:gd name="T54" fmla="*/ 115 w 30"/>
                <a:gd name="T55" fmla="*/ 201 h 41"/>
                <a:gd name="T56" fmla="*/ 115 w 30"/>
                <a:gd name="T57" fmla="*/ 201 h 41"/>
                <a:gd name="T58" fmla="*/ 0 w 30"/>
                <a:gd name="T59" fmla="*/ 201 h 41"/>
                <a:gd name="T60" fmla="*/ 0 w 30"/>
                <a:gd name="T61" fmla="*/ 201 h 41"/>
                <a:gd name="T62" fmla="*/ 12 w 30"/>
                <a:gd name="T63" fmla="*/ 201 h 41"/>
                <a:gd name="T64" fmla="*/ 28 w 30"/>
                <a:gd name="T65" fmla="*/ 201 h 41"/>
                <a:gd name="T66" fmla="*/ 28 w 30"/>
                <a:gd name="T67" fmla="*/ 190 h 41"/>
                <a:gd name="T68" fmla="*/ 40 w 30"/>
                <a:gd name="T69" fmla="*/ 177 h 41"/>
                <a:gd name="T70" fmla="*/ 40 w 30"/>
                <a:gd name="T71" fmla="*/ 177 h 41"/>
                <a:gd name="T72" fmla="*/ 40 w 30"/>
                <a:gd name="T73" fmla="*/ 158 h 41"/>
                <a:gd name="T74" fmla="*/ 40 w 30"/>
                <a:gd name="T75" fmla="*/ 89 h 41"/>
                <a:gd name="T76" fmla="*/ 40 w 30"/>
                <a:gd name="T77" fmla="*/ 54 h 41"/>
                <a:gd name="T78" fmla="*/ 40 w 30"/>
                <a:gd name="T79" fmla="*/ 42 h 41"/>
                <a:gd name="T80" fmla="*/ 28 w 30"/>
                <a:gd name="T81" fmla="*/ 33 h 41"/>
                <a:gd name="T82" fmla="*/ 28 w 30"/>
                <a:gd name="T83" fmla="*/ 33 h 41"/>
                <a:gd name="T84" fmla="*/ 28 w 30"/>
                <a:gd name="T85" fmla="*/ 19 h 41"/>
                <a:gd name="T86" fmla="*/ 12 w 30"/>
                <a:gd name="T87" fmla="*/ 19 h 41"/>
                <a:gd name="T88" fmla="*/ 12 w 30"/>
                <a:gd name="T89" fmla="*/ 19 h 41"/>
                <a:gd name="T90" fmla="*/ 0 w 30"/>
                <a:gd name="T91" fmla="*/ 33 h 41"/>
                <a:gd name="T92" fmla="*/ 0 w 30"/>
                <a:gd name="T93" fmla="*/ 19 h 41"/>
                <a:gd name="T94" fmla="*/ 61 w 30"/>
                <a:gd name="T95" fmla="*/ 0 h 41"/>
                <a:gd name="T96" fmla="*/ 75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Freeform 182"/>
            <p:cNvSpPr>
              <a:spLocks noEditPoints="1"/>
            </p:cNvSpPr>
            <p:nvPr/>
          </p:nvSpPr>
          <p:spPr bwMode="auto">
            <a:xfrm>
              <a:off x="3496" y="3408"/>
              <a:ext cx="64" cy="94"/>
            </a:xfrm>
            <a:custGeom>
              <a:avLst/>
              <a:gdLst>
                <a:gd name="T0" fmla="*/ 66 w 41"/>
                <a:gd name="T1" fmla="*/ 140 h 64"/>
                <a:gd name="T2" fmla="*/ 95 w 41"/>
                <a:gd name="T3" fmla="*/ 116 h 64"/>
                <a:gd name="T4" fmla="*/ 117 w 41"/>
                <a:gd name="T5" fmla="*/ 107 h 64"/>
                <a:gd name="T6" fmla="*/ 148 w 41"/>
                <a:gd name="T7" fmla="*/ 100 h 64"/>
                <a:gd name="T8" fmla="*/ 190 w 41"/>
                <a:gd name="T9" fmla="*/ 107 h 64"/>
                <a:gd name="T10" fmla="*/ 212 w 41"/>
                <a:gd name="T11" fmla="*/ 116 h 64"/>
                <a:gd name="T12" fmla="*/ 231 w 41"/>
                <a:gd name="T13" fmla="*/ 148 h 64"/>
                <a:gd name="T14" fmla="*/ 244 w 41"/>
                <a:gd name="T15" fmla="*/ 189 h 64"/>
                <a:gd name="T16" fmla="*/ 244 w 41"/>
                <a:gd name="T17" fmla="*/ 222 h 64"/>
                <a:gd name="T18" fmla="*/ 212 w 41"/>
                <a:gd name="T19" fmla="*/ 248 h 64"/>
                <a:gd name="T20" fmla="*/ 203 w 41"/>
                <a:gd name="T21" fmla="*/ 266 h 64"/>
                <a:gd name="T22" fmla="*/ 161 w 41"/>
                <a:gd name="T23" fmla="*/ 289 h 64"/>
                <a:gd name="T24" fmla="*/ 117 w 41"/>
                <a:gd name="T25" fmla="*/ 298 h 64"/>
                <a:gd name="T26" fmla="*/ 95 w 41"/>
                <a:gd name="T27" fmla="*/ 298 h 64"/>
                <a:gd name="T28" fmla="*/ 66 w 41"/>
                <a:gd name="T29" fmla="*/ 289 h 64"/>
                <a:gd name="T30" fmla="*/ 53 w 41"/>
                <a:gd name="T31" fmla="*/ 289 h 64"/>
                <a:gd name="T32" fmla="*/ 22 w 41"/>
                <a:gd name="T33" fmla="*/ 278 h 64"/>
                <a:gd name="T34" fmla="*/ 22 w 41"/>
                <a:gd name="T35" fmla="*/ 75 h 64"/>
                <a:gd name="T36" fmla="*/ 22 w 41"/>
                <a:gd name="T37" fmla="*/ 41 h 64"/>
                <a:gd name="T38" fmla="*/ 22 w 41"/>
                <a:gd name="T39" fmla="*/ 32 h 64"/>
                <a:gd name="T40" fmla="*/ 22 w 41"/>
                <a:gd name="T41" fmla="*/ 22 h 64"/>
                <a:gd name="T42" fmla="*/ 22 w 41"/>
                <a:gd name="T43" fmla="*/ 22 h 64"/>
                <a:gd name="T44" fmla="*/ 12 w 41"/>
                <a:gd name="T45" fmla="*/ 22 h 64"/>
                <a:gd name="T46" fmla="*/ 12 w 41"/>
                <a:gd name="T47" fmla="*/ 22 h 64"/>
                <a:gd name="T48" fmla="*/ 0 w 41"/>
                <a:gd name="T49" fmla="*/ 22 h 64"/>
                <a:gd name="T50" fmla="*/ 0 w 41"/>
                <a:gd name="T51" fmla="*/ 22 h 64"/>
                <a:gd name="T52" fmla="*/ 0 w 41"/>
                <a:gd name="T53" fmla="*/ 22 h 64"/>
                <a:gd name="T54" fmla="*/ 66 w 41"/>
                <a:gd name="T55" fmla="*/ 0 h 64"/>
                <a:gd name="T56" fmla="*/ 66 w 41"/>
                <a:gd name="T57" fmla="*/ 0 h 64"/>
                <a:gd name="T58" fmla="*/ 66 w 41"/>
                <a:gd name="T59" fmla="*/ 140 h 64"/>
                <a:gd name="T60" fmla="*/ 66 w 41"/>
                <a:gd name="T61" fmla="*/ 148 h 64"/>
                <a:gd name="T62" fmla="*/ 66 w 41"/>
                <a:gd name="T63" fmla="*/ 266 h 64"/>
                <a:gd name="T64" fmla="*/ 83 w 41"/>
                <a:gd name="T65" fmla="*/ 278 h 64"/>
                <a:gd name="T66" fmla="*/ 95 w 41"/>
                <a:gd name="T67" fmla="*/ 278 h 64"/>
                <a:gd name="T68" fmla="*/ 117 w 41"/>
                <a:gd name="T69" fmla="*/ 278 h 64"/>
                <a:gd name="T70" fmla="*/ 136 w 41"/>
                <a:gd name="T71" fmla="*/ 289 h 64"/>
                <a:gd name="T72" fmla="*/ 148 w 41"/>
                <a:gd name="T73" fmla="*/ 278 h 64"/>
                <a:gd name="T74" fmla="*/ 178 w 41"/>
                <a:gd name="T75" fmla="*/ 266 h 64"/>
                <a:gd name="T76" fmla="*/ 190 w 41"/>
                <a:gd name="T77" fmla="*/ 231 h 64"/>
                <a:gd name="T78" fmla="*/ 203 w 41"/>
                <a:gd name="T79" fmla="*/ 206 h 64"/>
                <a:gd name="T80" fmla="*/ 190 w 41"/>
                <a:gd name="T81" fmla="*/ 170 h 64"/>
                <a:gd name="T82" fmla="*/ 178 w 41"/>
                <a:gd name="T83" fmla="*/ 148 h 64"/>
                <a:gd name="T84" fmla="*/ 148 w 41"/>
                <a:gd name="T85" fmla="*/ 129 h 64"/>
                <a:gd name="T86" fmla="*/ 117 w 41"/>
                <a:gd name="T87" fmla="*/ 129 h 64"/>
                <a:gd name="T88" fmla="*/ 108 w 41"/>
                <a:gd name="T89" fmla="*/ 129 h 64"/>
                <a:gd name="T90" fmla="*/ 95 w 41"/>
                <a:gd name="T91" fmla="*/ 140 h 64"/>
                <a:gd name="T92" fmla="*/ 83 w 41"/>
                <a:gd name="T93" fmla="*/ 140 h 64"/>
                <a:gd name="T94" fmla="*/ 66 w 41"/>
                <a:gd name="T95" fmla="*/ 148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Freeform 183"/>
            <p:cNvSpPr>
              <a:spLocks noEditPoints="1"/>
            </p:cNvSpPr>
            <p:nvPr/>
          </p:nvSpPr>
          <p:spPr bwMode="auto">
            <a:xfrm>
              <a:off x="3675" y="3413"/>
              <a:ext cx="95" cy="87"/>
            </a:xfrm>
            <a:custGeom>
              <a:avLst/>
              <a:gdLst>
                <a:gd name="T0" fmla="*/ 0 w 61"/>
                <a:gd name="T1" fmla="*/ 279 h 59"/>
                <a:gd name="T2" fmla="*/ 0 w 61"/>
                <a:gd name="T3" fmla="*/ 279 h 59"/>
                <a:gd name="T4" fmla="*/ 12 w 61"/>
                <a:gd name="T5" fmla="*/ 279 h 59"/>
                <a:gd name="T6" fmla="*/ 22 w 61"/>
                <a:gd name="T7" fmla="*/ 279 h 59"/>
                <a:gd name="T8" fmla="*/ 40 w 61"/>
                <a:gd name="T9" fmla="*/ 270 h 59"/>
                <a:gd name="T10" fmla="*/ 53 w 61"/>
                <a:gd name="T11" fmla="*/ 257 h 59"/>
                <a:gd name="T12" fmla="*/ 53 w 61"/>
                <a:gd name="T13" fmla="*/ 237 h 59"/>
                <a:gd name="T14" fmla="*/ 53 w 61"/>
                <a:gd name="T15" fmla="*/ 41 h 59"/>
                <a:gd name="T16" fmla="*/ 53 w 61"/>
                <a:gd name="T17" fmla="*/ 19 h 59"/>
                <a:gd name="T18" fmla="*/ 40 w 61"/>
                <a:gd name="T19" fmla="*/ 9 h 59"/>
                <a:gd name="T20" fmla="*/ 22 w 61"/>
                <a:gd name="T21" fmla="*/ 0 h 59"/>
                <a:gd name="T22" fmla="*/ 12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148 w 61"/>
                <a:gd name="T29" fmla="*/ 0 h 59"/>
                <a:gd name="T30" fmla="*/ 188 w 61"/>
                <a:gd name="T31" fmla="*/ 0 h 59"/>
                <a:gd name="T32" fmla="*/ 230 w 61"/>
                <a:gd name="T33" fmla="*/ 0 h 59"/>
                <a:gd name="T34" fmla="*/ 265 w 61"/>
                <a:gd name="T35" fmla="*/ 9 h 59"/>
                <a:gd name="T36" fmla="*/ 305 w 61"/>
                <a:gd name="T37" fmla="*/ 28 h 59"/>
                <a:gd name="T38" fmla="*/ 336 w 61"/>
                <a:gd name="T39" fmla="*/ 60 h 59"/>
                <a:gd name="T40" fmla="*/ 347 w 61"/>
                <a:gd name="T41" fmla="*/ 93 h 59"/>
                <a:gd name="T42" fmla="*/ 358 w 61"/>
                <a:gd name="T43" fmla="*/ 137 h 59"/>
                <a:gd name="T44" fmla="*/ 347 w 61"/>
                <a:gd name="T45" fmla="*/ 170 h 59"/>
                <a:gd name="T46" fmla="*/ 336 w 61"/>
                <a:gd name="T47" fmla="*/ 211 h 59"/>
                <a:gd name="T48" fmla="*/ 305 w 61"/>
                <a:gd name="T49" fmla="*/ 237 h 59"/>
                <a:gd name="T50" fmla="*/ 265 w 61"/>
                <a:gd name="T51" fmla="*/ 270 h 59"/>
                <a:gd name="T52" fmla="*/ 210 w 61"/>
                <a:gd name="T53" fmla="*/ 279 h 59"/>
                <a:gd name="T54" fmla="*/ 157 w 61"/>
                <a:gd name="T55" fmla="*/ 279 h 59"/>
                <a:gd name="T56" fmla="*/ 0 w 61"/>
                <a:gd name="T57" fmla="*/ 279 h 59"/>
                <a:gd name="T58" fmla="*/ 95 w 61"/>
                <a:gd name="T59" fmla="*/ 270 h 59"/>
                <a:gd name="T60" fmla="*/ 135 w 61"/>
                <a:gd name="T61" fmla="*/ 270 h 59"/>
                <a:gd name="T62" fmla="*/ 157 w 61"/>
                <a:gd name="T63" fmla="*/ 270 h 59"/>
                <a:gd name="T64" fmla="*/ 188 w 61"/>
                <a:gd name="T65" fmla="*/ 270 h 59"/>
                <a:gd name="T66" fmla="*/ 230 w 61"/>
                <a:gd name="T67" fmla="*/ 257 h 59"/>
                <a:gd name="T68" fmla="*/ 252 w 61"/>
                <a:gd name="T69" fmla="*/ 237 h 59"/>
                <a:gd name="T70" fmla="*/ 283 w 61"/>
                <a:gd name="T71" fmla="*/ 211 h 59"/>
                <a:gd name="T72" fmla="*/ 293 w 61"/>
                <a:gd name="T73" fmla="*/ 180 h 59"/>
                <a:gd name="T74" fmla="*/ 293 w 61"/>
                <a:gd name="T75" fmla="*/ 137 h 59"/>
                <a:gd name="T76" fmla="*/ 293 w 61"/>
                <a:gd name="T77" fmla="*/ 102 h 59"/>
                <a:gd name="T78" fmla="*/ 283 w 61"/>
                <a:gd name="T79" fmla="*/ 77 h 59"/>
                <a:gd name="T80" fmla="*/ 252 w 61"/>
                <a:gd name="T81" fmla="*/ 41 h 59"/>
                <a:gd name="T82" fmla="*/ 230 w 61"/>
                <a:gd name="T83" fmla="*/ 19 h 59"/>
                <a:gd name="T84" fmla="*/ 188 w 61"/>
                <a:gd name="T85" fmla="*/ 9 h 59"/>
                <a:gd name="T86" fmla="*/ 148 w 61"/>
                <a:gd name="T87" fmla="*/ 9 h 59"/>
                <a:gd name="T88" fmla="*/ 135 w 61"/>
                <a:gd name="T89" fmla="*/ 9 h 59"/>
                <a:gd name="T90" fmla="*/ 95 w 61"/>
                <a:gd name="T91" fmla="*/ 19 h 59"/>
                <a:gd name="T92" fmla="*/ 95 w 61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Freeform 184"/>
            <p:cNvSpPr>
              <a:spLocks noEditPoints="1"/>
            </p:cNvSpPr>
            <p:nvPr/>
          </p:nvSpPr>
          <p:spPr bwMode="auto">
            <a:xfrm>
              <a:off x="3781" y="3439"/>
              <a:ext cx="54" cy="63"/>
            </a:xfrm>
            <a:custGeom>
              <a:avLst/>
              <a:gdLst>
                <a:gd name="T0" fmla="*/ 33 w 34"/>
                <a:gd name="T1" fmla="*/ 73 h 43"/>
                <a:gd name="T2" fmla="*/ 43 w 34"/>
                <a:gd name="T3" fmla="*/ 116 h 43"/>
                <a:gd name="T4" fmla="*/ 56 w 34"/>
                <a:gd name="T5" fmla="*/ 133 h 43"/>
                <a:gd name="T6" fmla="*/ 89 w 34"/>
                <a:gd name="T7" fmla="*/ 157 h 43"/>
                <a:gd name="T8" fmla="*/ 132 w 34"/>
                <a:gd name="T9" fmla="*/ 167 h 43"/>
                <a:gd name="T10" fmla="*/ 162 w 34"/>
                <a:gd name="T11" fmla="*/ 157 h 43"/>
                <a:gd name="T12" fmla="*/ 172 w 34"/>
                <a:gd name="T13" fmla="*/ 157 h 43"/>
                <a:gd name="T14" fmla="*/ 192 w 34"/>
                <a:gd name="T15" fmla="*/ 133 h 43"/>
                <a:gd name="T16" fmla="*/ 205 w 34"/>
                <a:gd name="T17" fmla="*/ 116 h 43"/>
                <a:gd name="T18" fmla="*/ 218 w 34"/>
                <a:gd name="T19" fmla="*/ 126 h 43"/>
                <a:gd name="T20" fmla="*/ 205 w 34"/>
                <a:gd name="T21" fmla="*/ 148 h 43"/>
                <a:gd name="T22" fmla="*/ 172 w 34"/>
                <a:gd name="T23" fmla="*/ 180 h 43"/>
                <a:gd name="T24" fmla="*/ 149 w 34"/>
                <a:gd name="T25" fmla="*/ 189 h 43"/>
                <a:gd name="T26" fmla="*/ 102 w 34"/>
                <a:gd name="T27" fmla="*/ 198 h 43"/>
                <a:gd name="T28" fmla="*/ 56 w 34"/>
                <a:gd name="T29" fmla="*/ 189 h 43"/>
                <a:gd name="T30" fmla="*/ 33 w 34"/>
                <a:gd name="T31" fmla="*/ 167 h 43"/>
                <a:gd name="T32" fmla="*/ 0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3 w 34"/>
                <a:gd name="T39" fmla="*/ 50 h 43"/>
                <a:gd name="T40" fmla="*/ 33 w 34"/>
                <a:gd name="T41" fmla="*/ 32 h 43"/>
                <a:gd name="T42" fmla="*/ 56 w 34"/>
                <a:gd name="T43" fmla="*/ 9 h 43"/>
                <a:gd name="T44" fmla="*/ 116 w 34"/>
                <a:gd name="T45" fmla="*/ 0 h 43"/>
                <a:gd name="T46" fmla="*/ 149 w 34"/>
                <a:gd name="T47" fmla="*/ 9 h 43"/>
                <a:gd name="T48" fmla="*/ 192 w 34"/>
                <a:gd name="T49" fmla="*/ 19 h 43"/>
                <a:gd name="T50" fmla="*/ 205 w 34"/>
                <a:gd name="T51" fmla="*/ 41 h 43"/>
                <a:gd name="T52" fmla="*/ 218 w 34"/>
                <a:gd name="T53" fmla="*/ 73 h 43"/>
                <a:gd name="T54" fmla="*/ 33 w 34"/>
                <a:gd name="T55" fmla="*/ 73 h 43"/>
                <a:gd name="T56" fmla="*/ 33 w 34"/>
                <a:gd name="T57" fmla="*/ 66 h 43"/>
                <a:gd name="T58" fmla="*/ 149 w 34"/>
                <a:gd name="T59" fmla="*/ 66 h 43"/>
                <a:gd name="T60" fmla="*/ 149 w 34"/>
                <a:gd name="T61" fmla="*/ 50 h 43"/>
                <a:gd name="T62" fmla="*/ 149 w 34"/>
                <a:gd name="T63" fmla="*/ 41 h 43"/>
                <a:gd name="T64" fmla="*/ 132 w 34"/>
                <a:gd name="T65" fmla="*/ 32 h 43"/>
                <a:gd name="T66" fmla="*/ 132 w 34"/>
                <a:gd name="T67" fmla="*/ 19 h 43"/>
                <a:gd name="T68" fmla="*/ 116 w 34"/>
                <a:gd name="T69" fmla="*/ 19 h 43"/>
                <a:gd name="T70" fmla="*/ 102 w 34"/>
                <a:gd name="T71" fmla="*/ 9 h 43"/>
                <a:gd name="T72" fmla="*/ 76 w 34"/>
                <a:gd name="T73" fmla="*/ 19 h 43"/>
                <a:gd name="T74" fmla="*/ 56 w 34"/>
                <a:gd name="T75" fmla="*/ 32 h 43"/>
                <a:gd name="T76" fmla="*/ 43 w 34"/>
                <a:gd name="T77" fmla="*/ 41 h 43"/>
                <a:gd name="T78" fmla="*/ 33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Freeform 185"/>
            <p:cNvSpPr>
              <a:spLocks/>
            </p:cNvSpPr>
            <p:nvPr/>
          </p:nvSpPr>
          <p:spPr bwMode="auto">
            <a:xfrm>
              <a:off x="3839" y="3421"/>
              <a:ext cx="40" cy="81"/>
            </a:xfrm>
            <a:custGeom>
              <a:avLst/>
              <a:gdLst>
                <a:gd name="T0" fmla="*/ 86 w 25"/>
                <a:gd name="T1" fmla="*/ 0 h 55"/>
                <a:gd name="T2" fmla="*/ 86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86 w 25"/>
                <a:gd name="T9" fmla="*/ 77 h 55"/>
                <a:gd name="T10" fmla="*/ 86 w 25"/>
                <a:gd name="T11" fmla="*/ 191 h 55"/>
                <a:gd name="T12" fmla="*/ 107 w 25"/>
                <a:gd name="T13" fmla="*/ 216 h 55"/>
                <a:gd name="T14" fmla="*/ 107 w 25"/>
                <a:gd name="T15" fmla="*/ 228 h 55"/>
                <a:gd name="T16" fmla="*/ 118 w 25"/>
                <a:gd name="T17" fmla="*/ 228 h 55"/>
                <a:gd name="T18" fmla="*/ 118 w 25"/>
                <a:gd name="T19" fmla="*/ 228 h 55"/>
                <a:gd name="T20" fmla="*/ 131 w 25"/>
                <a:gd name="T21" fmla="*/ 228 h 55"/>
                <a:gd name="T22" fmla="*/ 144 w 25"/>
                <a:gd name="T23" fmla="*/ 228 h 55"/>
                <a:gd name="T24" fmla="*/ 144 w 25"/>
                <a:gd name="T25" fmla="*/ 228 h 55"/>
                <a:gd name="T26" fmla="*/ 163 w 25"/>
                <a:gd name="T27" fmla="*/ 216 h 55"/>
                <a:gd name="T28" fmla="*/ 163 w 25"/>
                <a:gd name="T29" fmla="*/ 216 h 55"/>
                <a:gd name="T30" fmla="*/ 163 w 25"/>
                <a:gd name="T31" fmla="*/ 239 h 55"/>
                <a:gd name="T32" fmla="*/ 131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86 w 25"/>
                <a:gd name="T39" fmla="*/ 258 h 55"/>
                <a:gd name="T40" fmla="*/ 74 w 25"/>
                <a:gd name="T41" fmla="*/ 249 h 55"/>
                <a:gd name="T42" fmla="*/ 56 w 25"/>
                <a:gd name="T43" fmla="*/ 249 h 55"/>
                <a:gd name="T44" fmla="*/ 56 w 25"/>
                <a:gd name="T45" fmla="*/ 239 h 55"/>
                <a:gd name="T46" fmla="*/ 42 w 25"/>
                <a:gd name="T47" fmla="*/ 228 h 55"/>
                <a:gd name="T48" fmla="*/ 42 w 25"/>
                <a:gd name="T49" fmla="*/ 208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3 w 25"/>
                <a:gd name="T57" fmla="*/ 68 h 55"/>
                <a:gd name="T58" fmla="*/ 26 w 25"/>
                <a:gd name="T59" fmla="*/ 59 h 55"/>
                <a:gd name="T60" fmla="*/ 56 w 25"/>
                <a:gd name="T61" fmla="*/ 47 h 55"/>
                <a:gd name="T62" fmla="*/ 74 w 25"/>
                <a:gd name="T63" fmla="*/ 22 h 55"/>
                <a:gd name="T64" fmla="*/ 74 w 25"/>
                <a:gd name="T65" fmla="*/ 13 h 55"/>
                <a:gd name="T66" fmla="*/ 86 w 25"/>
                <a:gd name="T67" fmla="*/ 0 h 55"/>
                <a:gd name="T68" fmla="*/ 8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Freeform 186"/>
            <p:cNvSpPr>
              <a:spLocks/>
            </p:cNvSpPr>
            <p:nvPr/>
          </p:nvSpPr>
          <p:spPr bwMode="auto">
            <a:xfrm>
              <a:off x="3963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17 w 66"/>
                <a:gd name="T11" fmla="*/ 9 h 61"/>
                <a:gd name="T12" fmla="*/ 31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7 w 66"/>
                <a:gd name="T29" fmla="*/ 9 h 61"/>
                <a:gd name="T30" fmla="*/ 357 w 66"/>
                <a:gd name="T31" fmla="*/ 19 h 61"/>
                <a:gd name="T32" fmla="*/ 357 w 66"/>
                <a:gd name="T33" fmla="*/ 41 h 61"/>
                <a:gd name="T34" fmla="*/ 357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14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73 w 66"/>
                <a:gd name="T63" fmla="*/ 258 h 61"/>
                <a:gd name="T64" fmla="*/ 83 w 66"/>
                <a:gd name="T65" fmla="*/ 245 h 61"/>
                <a:gd name="T66" fmla="*/ 83 w 66"/>
                <a:gd name="T67" fmla="*/ 228 h 61"/>
                <a:gd name="T68" fmla="*/ 83 w 66"/>
                <a:gd name="T69" fmla="*/ 41 h 61"/>
                <a:gd name="T70" fmla="*/ 7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9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Freeform 187"/>
            <p:cNvSpPr>
              <a:spLocks noEditPoints="1"/>
            </p:cNvSpPr>
            <p:nvPr/>
          </p:nvSpPr>
          <p:spPr bwMode="auto">
            <a:xfrm>
              <a:off x="4074" y="3439"/>
              <a:ext cx="61" cy="63"/>
            </a:xfrm>
            <a:custGeom>
              <a:avLst/>
              <a:gdLst>
                <a:gd name="T0" fmla="*/ 11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33 w 39"/>
                <a:gd name="T9" fmla="*/ 66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8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80 h 43"/>
                <a:gd name="T28" fmla="*/ 22 w 39"/>
                <a:gd name="T29" fmla="*/ 167 h 43"/>
                <a:gd name="T30" fmla="*/ 13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1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32 h 43"/>
                <a:gd name="T54" fmla="*/ 53 w 39"/>
                <a:gd name="T55" fmla="*/ 41 h 43"/>
                <a:gd name="T56" fmla="*/ 53 w 39"/>
                <a:gd name="T57" fmla="*/ 66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80 h 43"/>
                <a:gd name="T66" fmla="*/ 117 w 39"/>
                <a:gd name="T67" fmla="*/ 189 h 43"/>
                <a:gd name="T68" fmla="*/ 149 w 39"/>
                <a:gd name="T69" fmla="*/ 180 h 43"/>
                <a:gd name="T70" fmla="*/ 181 w 39"/>
                <a:gd name="T71" fmla="*/ 167 h 43"/>
                <a:gd name="T72" fmla="*/ 191 w 39"/>
                <a:gd name="T73" fmla="*/ 148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32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Freeform 188"/>
            <p:cNvSpPr>
              <a:spLocks/>
            </p:cNvSpPr>
            <p:nvPr/>
          </p:nvSpPr>
          <p:spPr bwMode="auto">
            <a:xfrm>
              <a:off x="4141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58 w 43"/>
                <a:gd name="T13" fmla="*/ 182 h 41"/>
                <a:gd name="T14" fmla="*/ 258 w 43"/>
                <a:gd name="T15" fmla="*/ 182 h 41"/>
                <a:gd name="T16" fmla="*/ 270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202 w 43"/>
                <a:gd name="T25" fmla="*/ 201 h 41"/>
                <a:gd name="T26" fmla="*/ 202 w 43"/>
                <a:gd name="T27" fmla="*/ 158 h 41"/>
                <a:gd name="T28" fmla="*/ 176 w 43"/>
                <a:gd name="T29" fmla="*/ 182 h 41"/>
                <a:gd name="T30" fmla="*/ 142 w 43"/>
                <a:gd name="T31" fmla="*/ 190 h 41"/>
                <a:gd name="T32" fmla="*/ 130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74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43 w 43"/>
                <a:gd name="T51" fmla="*/ 22 h 41"/>
                <a:gd name="T52" fmla="*/ 43 w 43"/>
                <a:gd name="T53" fmla="*/ 9 h 41"/>
                <a:gd name="T54" fmla="*/ 33 w 43"/>
                <a:gd name="T55" fmla="*/ 9 h 41"/>
                <a:gd name="T56" fmla="*/ 33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30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6 w 43"/>
                <a:gd name="T81" fmla="*/ 158 h 41"/>
                <a:gd name="T82" fmla="*/ 202 w 43"/>
                <a:gd name="T83" fmla="*/ 149 h 41"/>
                <a:gd name="T84" fmla="*/ 202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6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Freeform 189"/>
            <p:cNvSpPr>
              <a:spLocks/>
            </p:cNvSpPr>
            <p:nvPr/>
          </p:nvSpPr>
          <p:spPr bwMode="auto">
            <a:xfrm>
              <a:off x="4214" y="3439"/>
              <a:ext cx="67" cy="61"/>
            </a:xfrm>
            <a:custGeom>
              <a:avLst/>
              <a:gdLst>
                <a:gd name="T0" fmla="*/ 75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90 w 43"/>
                <a:gd name="T9" fmla="*/ 0 h 41"/>
                <a:gd name="T10" fmla="*/ 201 w 43"/>
                <a:gd name="T11" fmla="*/ 9 h 41"/>
                <a:gd name="T12" fmla="*/ 212 w 43"/>
                <a:gd name="T13" fmla="*/ 19 h 41"/>
                <a:gd name="T14" fmla="*/ 212 w 43"/>
                <a:gd name="T15" fmla="*/ 33 h 41"/>
                <a:gd name="T16" fmla="*/ 223 w 43"/>
                <a:gd name="T17" fmla="*/ 54 h 41"/>
                <a:gd name="T18" fmla="*/ 223 w 43"/>
                <a:gd name="T19" fmla="*/ 80 h 41"/>
                <a:gd name="T20" fmla="*/ 223 w 43"/>
                <a:gd name="T21" fmla="*/ 158 h 41"/>
                <a:gd name="T22" fmla="*/ 223 w 43"/>
                <a:gd name="T23" fmla="*/ 177 h 41"/>
                <a:gd name="T24" fmla="*/ 223 w 43"/>
                <a:gd name="T25" fmla="*/ 190 h 41"/>
                <a:gd name="T26" fmla="*/ 223 w 43"/>
                <a:gd name="T27" fmla="*/ 190 h 41"/>
                <a:gd name="T28" fmla="*/ 243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70 w 43"/>
                <a:gd name="T45" fmla="*/ 201 h 41"/>
                <a:gd name="T46" fmla="*/ 170 w 43"/>
                <a:gd name="T47" fmla="*/ 190 h 41"/>
                <a:gd name="T48" fmla="*/ 190 w 43"/>
                <a:gd name="T49" fmla="*/ 177 h 41"/>
                <a:gd name="T50" fmla="*/ 190 w 43"/>
                <a:gd name="T51" fmla="*/ 177 h 41"/>
                <a:gd name="T52" fmla="*/ 190 w 43"/>
                <a:gd name="T53" fmla="*/ 158 h 41"/>
                <a:gd name="T54" fmla="*/ 190 w 43"/>
                <a:gd name="T55" fmla="*/ 80 h 41"/>
                <a:gd name="T56" fmla="*/ 170 w 43"/>
                <a:gd name="T57" fmla="*/ 54 h 41"/>
                <a:gd name="T58" fmla="*/ 170 w 43"/>
                <a:gd name="T59" fmla="*/ 42 h 41"/>
                <a:gd name="T60" fmla="*/ 157 w 43"/>
                <a:gd name="T61" fmla="*/ 33 h 41"/>
                <a:gd name="T62" fmla="*/ 148 w 43"/>
                <a:gd name="T63" fmla="*/ 33 h 41"/>
                <a:gd name="T64" fmla="*/ 108 w 43"/>
                <a:gd name="T65" fmla="*/ 33 h 41"/>
                <a:gd name="T66" fmla="*/ 75 w 43"/>
                <a:gd name="T67" fmla="*/ 54 h 41"/>
                <a:gd name="T68" fmla="*/ 75 w 43"/>
                <a:gd name="T69" fmla="*/ 158 h 41"/>
                <a:gd name="T70" fmla="*/ 75 w 43"/>
                <a:gd name="T71" fmla="*/ 177 h 41"/>
                <a:gd name="T72" fmla="*/ 75 w 43"/>
                <a:gd name="T73" fmla="*/ 190 h 41"/>
                <a:gd name="T74" fmla="*/ 95 w 43"/>
                <a:gd name="T75" fmla="*/ 190 h 41"/>
                <a:gd name="T76" fmla="*/ 95 w 43"/>
                <a:gd name="T77" fmla="*/ 201 h 41"/>
                <a:gd name="T78" fmla="*/ 108 w 43"/>
                <a:gd name="T79" fmla="*/ 201 h 41"/>
                <a:gd name="T80" fmla="*/ 117 w 43"/>
                <a:gd name="T81" fmla="*/ 201 h 41"/>
                <a:gd name="T82" fmla="*/ 117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12 w 43"/>
                <a:gd name="T89" fmla="*/ 201 h 41"/>
                <a:gd name="T90" fmla="*/ 22 w 43"/>
                <a:gd name="T91" fmla="*/ 201 h 41"/>
                <a:gd name="T92" fmla="*/ 22 w 43"/>
                <a:gd name="T93" fmla="*/ 190 h 41"/>
                <a:gd name="T94" fmla="*/ 41 w 43"/>
                <a:gd name="T95" fmla="*/ 177 h 41"/>
                <a:gd name="T96" fmla="*/ 41 w 43"/>
                <a:gd name="T97" fmla="*/ 158 h 41"/>
                <a:gd name="T98" fmla="*/ 41 w 43"/>
                <a:gd name="T99" fmla="*/ 89 h 41"/>
                <a:gd name="T100" fmla="*/ 41 w 43"/>
                <a:gd name="T101" fmla="*/ 54 h 41"/>
                <a:gd name="T102" fmla="*/ 41 w 43"/>
                <a:gd name="T103" fmla="*/ 42 h 41"/>
                <a:gd name="T104" fmla="*/ 22 w 43"/>
                <a:gd name="T105" fmla="*/ 33 h 41"/>
                <a:gd name="T106" fmla="*/ 22 w 43"/>
                <a:gd name="T107" fmla="*/ 33 h 41"/>
                <a:gd name="T108" fmla="*/ 22 w 43"/>
                <a:gd name="T109" fmla="*/ 19 h 41"/>
                <a:gd name="T110" fmla="*/ 2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75 w 43"/>
                <a:gd name="T121" fmla="*/ 0 h 41"/>
                <a:gd name="T122" fmla="*/ 75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Freeform 190"/>
            <p:cNvSpPr>
              <a:spLocks noEditPoints="1"/>
            </p:cNvSpPr>
            <p:nvPr/>
          </p:nvSpPr>
          <p:spPr bwMode="auto">
            <a:xfrm>
              <a:off x="1878" y="3732"/>
              <a:ext cx="86" cy="88"/>
            </a:xfrm>
            <a:custGeom>
              <a:avLst/>
              <a:gdLst>
                <a:gd name="T0" fmla="*/ 286 w 55"/>
                <a:gd name="T1" fmla="*/ 148 h 60"/>
                <a:gd name="T2" fmla="*/ 328 w 55"/>
                <a:gd name="T3" fmla="*/ 180 h 60"/>
                <a:gd name="T4" fmla="*/ 328 w 55"/>
                <a:gd name="T5" fmla="*/ 221 h 60"/>
                <a:gd name="T6" fmla="*/ 286 w 55"/>
                <a:gd name="T7" fmla="*/ 264 h 60"/>
                <a:gd name="T8" fmla="*/ 233 w 55"/>
                <a:gd name="T9" fmla="*/ 277 h 60"/>
                <a:gd name="T10" fmla="*/ 0 w 55"/>
                <a:gd name="T11" fmla="*/ 277 h 60"/>
                <a:gd name="T12" fmla="*/ 13 w 55"/>
                <a:gd name="T13" fmla="*/ 277 h 60"/>
                <a:gd name="T14" fmla="*/ 53 w 55"/>
                <a:gd name="T15" fmla="*/ 264 h 60"/>
                <a:gd name="T16" fmla="*/ 53 w 55"/>
                <a:gd name="T17" fmla="*/ 230 h 60"/>
                <a:gd name="T18" fmla="*/ 53 w 55"/>
                <a:gd name="T19" fmla="*/ 22 h 60"/>
                <a:gd name="T20" fmla="*/ 42 w 55"/>
                <a:gd name="T21" fmla="*/ 0 h 60"/>
                <a:gd name="T22" fmla="*/ 0 w 55"/>
                <a:gd name="T23" fmla="*/ 0 h 60"/>
                <a:gd name="T24" fmla="*/ 161 w 55"/>
                <a:gd name="T25" fmla="*/ 0 h 60"/>
                <a:gd name="T26" fmla="*/ 233 w 55"/>
                <a:gd name="T27" fmla="*/ 0 h 60"/>
                <a:gd name="T28" fmla="*/ 286 w 55"/>
                <a:gd name="T29" fmla="*/ 32 h 60"/>
                <a:gd name="T30" fmla="*/ 317 w 55"/>
                <a:gd name="T31" fmla="*/ 73 h 60"/>
                <a:gd name="T32" fmla="*/ 299 w 55"/>
                <a:gd name="T33" fmla="*/ 116 h 60"/>
                <a:gd name="T34" fmla="*/ 244 w 55"/>
                <a:gd name="T35" fmla="*/ 139 h 60"/>
                <a:gd name="T36" fmla="*/ 127 w 55"/>
                <a:gd name="T37" fmla="*/ 129 h 60"/>
                <a:gd name="T38" fmla="*/ 149 w 55"/>
                <a:gd name="T39" fmla="*/ 129 h 60"/>
                <a:gd name="T40" fmla="*/ 191 w 55"/>
                <a:gd name="T41" fmla="*/ 129 h 60"/>
                <a:gd name="T42" fmla="*/ 233 w 55"/>
                <a:gd name="T43" fmla="*/ 116 h 60"/>
                <a:gd name="T44" fmla="*/ 244 w 55"/>
                <a:gd name="T45" fmla="*/ 88 h 60"/>
                <a:gd name="T46" fmla="*/ 244 w 55"/>
                <a:gd name="T47" fmla="*/ 56 h 60"/>
                <a:gd name="T48" fmla="*/ 191 w 55"/>
                <a:gd name="T49" fmla="*/ 13 h 60"/>
                <a:gd name="T50" fmla="*/ 127 w 55"/>
                <a:gd name="T51" fmla="*/ 13 h 60"/>
                <a:gd name="T52" fmla="*/ 108 w 55"/>
                <a:gd name="T53" fmla="*/ 129 h 60"/>
                <a:gd name="T54" fmla="*/ 138 w 55"/>
                <a:gd name="T55" fmla="*/ 264 h 60"/>
                <a:gd name="T56" fmla="*/ 203 w 55"/>
                <a:gd name="T57" fmla="*/ 264 h 60"/>
                <a:gd name="T58" fmla="*/ 256 w 55"/>
                <a:gd name="T59" fmla="*/ 230 h 60"/>
                <a:gd name="T60" fmla="*/ 256 w 55"/>
                <a:gd name="T61" fmla="*/ 189 h 60"/>
                <a:gd name="T62" fmla="*/ 244 w 55"/>
                <a:gd name="T63" fmla="*/ 161 h 60"/>
                <a:gd name="T64" fmla="*/ 191 w 55"/>
                <a:gd name="T65" fmla="*/ 148 h 60"/>
                <a:gd name="T66" fmla="*/ 138 w 55"/>
                <a:gd name="T67" fmla="*/ 148 h 60"/>
                <a:gd name="T68" fmla="*/ 108 w 55"/>
                <a:gd name="T69" fmla="*/ 148 h 60"/>
                <a:gd name="T70" fmla="*/ 108 w 55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Freeform 191"/>
            <p:cNvSpPr>
              <a:spLocks noEditPoints="1"/>
            </p:cNvSpPr>
            <p:nvPr/>
          </p:nvSpPr>
          <p:spPr bwMode="auto">
            <a:xfrm>
              <a:off x="1978" y="3761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16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22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2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17 w 39"/>
                <a:gd name="T67" fmla="*/ 189 h 43"/>
                <a:gd name="T68" fmla="*/ 149 w 39"/>
                <a:gd name="T69" fmla="*/ 176 h 43"/>
                <a:gd name="T70" fmla="*/ 161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49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Freeform 192"/>
            <p:cNvSpPr>
              <a:spLocks noEditPoints="1"/>
            </p:cNvSpPr>
            <p:nvPr/>
          </p:nvSpPr>
          <p:spPr bwMode="auto">
            <a:xfrm>
              <a:off x="2049" y="3761"/>
              <a:ext cx="61" cy="63"/>
            </a:xfrm>
            <a:custGeom>
              <a:avLst/>
              <a:gdLst>
                <a:gd name="T0" fmla="*/ 116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22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31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16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69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56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Freeform 193"/>
            <p:cNvSpPr>
              <a:spLocks/>
            </p:cNvSpPr>
            <p:nvPr/>
          </p:nvSpPr>
          <p:spPr bwMode="auto">
            <a:xfrm>
              <a:off x="2118" y="3730"/>
              <a:ext cx="70" cy="90"/>
            </a:xfrm>
            <a:custGeom>
              <a:avLst/>
              <a:gdLst>
                <a:gd name="T0" fmla="*/ 75 w 45"/>
                <a:gd name="T1" fmla="*/ 174 h 62"/>
                <a:gd name="T2" fmla="*/ 157 w 45"/>
                <a:gd name="T3" fmla="*/ 120 h 62"/>
                <a:gd name="T4" fmla="*/ 170 w 45"/>
                <a:gd name="T5" fmla="*/ 109 h 62"/>
                <a:gd name="T6" fmla="*/ 157 w 45"/>
                <a:gd name="T7" fmla="*/ 109 h 62"/>
                <a:gd name="T8" fmla="*/ 157 w 45"/>
                <a:gd name="T9" fmla="*/ 102 h 62"/>
                <a:gd name="T10" fmla="*/ 148 w 45"/>
                <a:gd name="T11" fmla="*/ 102 h 62"/>
                <a:gd name="T12" fmla="*/ 252 w 45"/>
                <a:gd name="T13" fmla="*/ 102 h 62"/>
                <a:gd name="T14" fmla="*/ 210 w 45"/>
                <a:gd name="T15" fmla="*/ 102 h 62"/>
                <a:gd name="T16" fmla="*/ 188 w 45"/>
                <a:gd name="T17" fmla="*/ 120 h 62"/>
                <a:gd name="T18" fmla="*/ 188 w 45"/>
                <a:gd name="T19" fmla="*/ 224 h 62"/>
                <a:gd name="T20" fmla="*/ 222 w 45"/>
                <a:gd name="T21" fmla="*/ 253 h 62"/>
                <a:gd name="T22" fmla="*/ 243 w 45"/>
                <a:gd name="T23" fmla="*/ 263 h 62"/>
                <a:gd name="T24" fmla="*/ 264 w 45"/>
                <a:gd name="T25" fmla="*/ 276 h 62"/>
                <a:gd name="T26" fmla="*/ 148 w 45"/>
                <a:gd name="T27" fmla="*/ 276 h 62"/>
                <a:gd name="T28" fmla="*/ 157 w 45"/>
                <a:gd name="T29" fmla="*/ 276 h 62"/>
                <a:gd name="T30" fmla="*/ 157 w 45"/>
                <a:gd name="T31" fmla="*/ 263 h 62"/>
                <a:gd name="T32" fmla="*/ 157 w 45"/>
                <a:gd name="T33" fmla="*/ 253 h 62"/>
                <a:gd name="T34" fmla="*/ 75 w 45"/>
                <a:gd name="T35" fmla="*/ 174 h 62"/>
                <a:gd name="T36" fmla="*/ 75 w 45"/>
                <a:gd name="T37" fmla="*/ 253 h 62"/>
                <a:gd name="T38" fmla="*/ 75 w 45"/>
                <a:gd name="T39" fmla="*/ 263 h 62"/>
                <a:gd name="T40" fmla="*/ 95 w 45"/>
                <a:gd name="T41" fmla="*/ 276 h 62"/>
                <a:gd name="T42" fmla="*/ 106 w 45"/>
                <a:gd name="T43" fmla="*/ 276 h 62"/>
                <a:gd name="T44" fmla="*/ 0 w 45"/>
                <a:gd name="T45" fmla="*/ 276 h 62"/>
                <a:gd name="T46" fmla="*/ 22 w 45"/>
                <a:gd name="T47" fmla="*/ 276 h 62"/>
                <a:gd name="T48" fmla="*/ 22 w 45"/>
                <a:gd name="T49" fmla="*/ 263 h 62"/>
                <a:gd name="T50" fmla="*/ 40 w 45"/>
                <a:gd name="T51" fmla="*/ 229 h 62"/>
                <a:gd name="T52" fmla="*/ 40 w 45"/>
                <a:gd name="T53" fmla="*/ 41 h 62"/>
                <a:gd name="T54" fmla="*/ 22 w 45"/>
                <a:gd name="T55" fmla="*/ 22 h 62"/>
                <a:gd name="T56" fmla="*/ 22 w 45"/>
                <a:gd name="T57" fmla="*/ 22 h 62"/>
                <a:gd name="T58" fmla="*/ 12 w 45"/>
                <a:gd name="T59" fmla="*/ 22 h 62"/>
                <a:gd name="T60" fmla="*/ 0 w 45"/>
                <a:gd name="T61" fmla="*/ 22 h 62"/>
                <a:gd name="T62" fmla="*/ 75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Freeform 194"/>
            <p:cNvSpPr>
              <a:spLocks/>
            </p:cNvSpPr>
            <p:nvPr/>
          </p:nvSpPr>
          <p:spPr bwMode="auto">
            <a:xfrm>
              <a:off x="2274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16 w 27"/>
                <a:gd name="T19" fmla="*/ 228 h 55"/>
                <a:gd name="T20" fmla="*/ 129 w 27"/>
                <a:gd name="T21" fmla="*/ 228 h 55"/>
                <a:gd name="T22" fmla="*/ 150 w 27"/>
                <a:gd name="T23" fmla="*/ 228 h 55"/>
                <a:gd name="T24" fmla="*/ 150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50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9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46 w 27"/>
                <a:gd name="T47" fmla="*/ 228 h 55"/>
                <a:gd name="T48" fmla="*/ 46 w 27"/>
                <a:gd name="T49" fmla="*/ 202 h 55"/>
                <a:gd name="T50" fmla="*/ 46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13 w 27"/>
                <a:gd name="T57" fmla="*/ 68 h 55"/>
                <a:gd name="T58" fmla="*/ 46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73 w 27"/>
                <a:gd name="T65" fmla="*/ 9 h 55"/>
                <a:gd name="T66" fmla="*/ 89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Freeform 195"/>
            <p:cNvSpPr>
              <a:spLocks/>
            </p:cNvSpPr>
            <p:nvPr/>
          </p:nvSpPr>
          <p:spPr bwMode="auto">
            <a:xfrm>
              <a:off x="2317" y="3730"/>
              <a:ext cx="69" cy="90"/>
            </a:xfrm>
            <a:custGeom>
              <a:avLst/>
              <a:gdLst>
                <a:gd name="T0" fmla="*/ 86 w 44"/>
                <a:gd name="T1" fmla="*/ 135 h 62"/>
                <a:gd name="T2" fmla="*/ 129 w 44"/>
                <a:gd name="T3" fmla="*/ 102 h 62"/>
                <a:gd name="T4" fmla="*/ 169 w 44"/>
                <a:gd name="T5" fmla="*/ 93 h 62"/>
                <a:gd name="T6" fmla="*/ 204 w 44"/>
                <a:gd name="T7" fmla="*/ 102 h 62"/>
                <a:gd name="T8" fmla="*/ 224 w 44"/>
                <a:gd name="T9" fmla="*/ 135 h 62"/>
                <a:gd name="T10" fmla="*/ 237 w 44"/>
                <a:gd name="T11" fmla="*/ 174 h 62"/>
                <a:gd name="T12" fmla="*/ 237 w 44"/>
                <a:gd name="T13" fmla="*/ 253 h 62"/>
                <a:gd name="T14" fmla="*/ 237 w 44"/>
                <a:gd name="T15" fmla="*/ 263 h 62"/>
                <a:gd name="T16" fmla="*/ 246 w 44"/>
                <a:gd name="T17" fmla="*/ 276 h 62"/>
                <a:gd name="T18" fmla="*/ 265 w 44"/>
                <a:gd name="T19" fmla="*/ 276 h 62"/>
                <a:gd name="T20" fmla="*/ 151 w 44"/>
                <a:gd name="T21" fmla="*/ 276 h 62"/>
                <a:gd name="T22" fmla="*/ 169 w 44"/>
                <a:gd name="T23" fmla="*/ 276 h 62"/>
                <a:gd name="T24" fmla="*/ 182 w 44"/>
                <a:gd name="T25" fmla="*/ 263 h 62"/>
                <a:gd name="T26" fmla="*/ 182 w 44"/>
                <a:gd name="T27" fmla="*/ 253 h 62"/>
                <a:gd name="T28" fmla="*/ 182 w 44"/>
                <a:gd name="T29" fmla="*/ 174 h 62"/>
                <a:gd name="T30" fmla="*/ 182 w 44"/>
                <a:gd name="T31" fmla="*/ 135 h 62"/>
                <a:gd name="T32" fmla="*/ 169 w 44"/>
                <a:gd name="T33" fmla="*/ 120 h 62"/>
                <a:gd name="T34" fmla="*/ 138 w 44"/>
                <a:gd name="T35" fmla="*/ 120 h 62"/>
                <a:gd name="T36" fmla="*/ 116 w 44"/>
                <a:gd name="T37" fmla="*/ 120 h 62"/>
                <a:gd name="T38" fmla="*/ 86 w 44"/>
                <a:gd name="T39" fmla="*/ 141 h 62"/>
                <a:gd name="T40" fmla="*/ 86 w 44"/>
                <a:gd name="T41" fmla="*/ 253 h 62"/>
                <a:gd name="T42" fmla="*/ 86 w 44"/>
                <a:gd name="T43" fmla="*/ 263 h 62"/>
                <a:gd name="T44" fmla="*/ 96 w 44"/>
                <a:gd name="T45" fmla="*/ 276 h 62"/>
                <a:gd name="T46" fmla="*/ 116 w 44"/>
                <a:gd name="T47" fmla="*/ 276 h 62"/>
                <a:gd name="T48" fmla="*/ 0 w 44"/>
                <a:gd name="T49" fmla="*/ 276 h 62"/>
                <a:gd name="T50" fmla="*/ 31 w 44"/>
                <a:gd name="T51" fmla="*/ 276 h 62"/>
                <a:gd name="T52" fmla="*/ 31 w 44"/>
                <a:gd name="T53" fmla="*/ 263 h 62"/>
                <a:gd name="T54" fmla="*/ 31 w 44"/>
                <a:gd name="T55" fmla="*/ 229 h 62"/>
                <a:gd name="T56" fmla="*/ 31 w 44"/>
                <a:gd name="T57" fmla="*/ 41 h 62"/>
                <a:gd name="T58" fmla="*/ 31 w 44"/>
                <a:gd name="T59" fmla="*/ 22 h 62"/>
                <a:gd name="T60" fmla="*/ 31 w 44"/>
                <a:gd name="T61" fmla="*/ 22 h 62"/>
                <a:gd name="T62" fmla="*/ 20 w 44"/>
                <a:gd name="T63" fmla="*/ 22 h 62"/>
                <a:gd name="T64" fmla="*/ 0 w 44"/>
                <a:gd name="T65" fmla="*/ 22 h 62"/>
                <a:gd name="T66" fmla="*/ 86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Freeform 196"/>
            <p:cNvSpPr>
              <a:spLocks noEditPoints="1"/>
            </p:cNvSpPr>
            <p:nvPr/>
          </p:nvSpPr>
          <p:spPr bwMode="auto">
            <a:xfrm>
              <a:off x="2392" y="3761"/>
              <a:ext cx="58" cy="63"/>
            </a:xfrm>
            <a:custGeom>
              <a:avLst/>
              <a:gdLst>
                <a:gd name="T0" fmla="*/ 108 w 37"/>
                <a:gd name="T1" fmla="*/ 176 h 43"/>
                <a:gd name="T2" fmla="*/ 74 w 37"/>
                <a:gd name="T3" fmla="*/ 198 h 43"/>
                <a:gd name="T4" fmla="*/ 31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31 w 37"/>
                <a:gd name="T11" fmla="*/ 116 h 43"/>
                <a:gd name="T12" fmla="*/ 83 w 37"/>
                <a:gd name="T13" fmla="*/ 82 h 43"/>
                <a:gd name="T14" fmla="*/ 138 w 37"/>
                <a:gd name="T15" fmla="*/ 60 h 43"/>
                <a:gd name="T16" fmla="*/ 129 w 37"/>
                <a:gd name="T17" fmla="*/ 19 h 43"/>
                <a:gd name="T18" fmla="*/ 96 w 37"/>
                <a:gd name="T19" fmla="*/ 9 h 43"/>
                <a:gd name="T20" fmla="*/ 74 w 37"/>
                <a:gd name="T21" fmla="*/ 19 h 43"/>
                <a:gd name="T22" fmla="*/ 53 w 37"/>
                <a:gd name="T23" fmla="*/ 41 h 43"/>
                <a:gd name="T24" fmla="*/ 53 w 37"/>
                <a:gd name="T25" fmla="*/ 60 h 43"/>
                <a:gd name="T26" fmla="*/ 42 w 37"/>
                <a:gd name="T27" fmla="*/ 73 h 43"/>
                <a:gd name="T28" fmla="*/ 31 w 37"/>
                <a:gd name="T29" fmla="*/ 73 h 43"/>
                <a:gd name="T30" fmla="*/ 13 w 37"/>
                <a:gd name="T31" fmla="*/ 60 h 43"/>
                <a:gd name="T32" fmla="*/ 13 w 37"/>
                <a:gd name="T33" fmla="*/ 28 h 43"/>
                <a:gd name="T34" fmla="*/ 53 w 37"/>
                <a:gd name="T35" fmla="*/ 0 h 43"/>
                <a:gd name="T36" fmla="*/ 129 w 37"/>
                <a:gd name="T37" fmla="*/ 0 h 43"/>
                <a:gd name="T38" fmla="*/ 161 w 37"/>
                <a:gd name="T39" fmla="*/ 19 h 43"/>
                <a:gd name="T40" fmla="*/ 182 w 37"/>
                <a:gd name="T41" fmla="*/ 41 h 43"/>
                <a:gd name="T42" fmla="*/ 182 w 37"/>
                <a:gd name="T43" fmla="*/ 126 h 43"/>
                <a:gd name="T44" fmla="*/ 182 w 37"/>
                <a:gd name="T45" fmla="*/ 157 h 43"/>
                <a:gd name="T46" fmla="*/ 191 w 37"/>
                <a:gd name="T47" fmla="*/ 167 h 43"/>
                <a:gd name="T48" fmla="*/ 191 w 37"/>
                <a:gd name="T49" fmla="*/ 167 h 43"/>
                <a:gd name="T50" fmla="*/ 204 w 37"/>
                <a:gd name="T51" fmla="*/ 167 h 43"/>
                <a:gd name="T52" fmla="*/ 224 w 37"/>
                <a:gd name="T53" fmla="*/ 157 h 43"/>
                <a:gd name="T54" fmla="*/ 191 w 37"/>
                <a:gd name="T55" fmla="*/ 189 h 43"/>
                <a:gd name="T56" fmla="*/ 150 w 37"/>
                <a:gd name="T57" fmla="*/ 198 h 43"/>
                <a:gd name="T58" fmla="*/ 138 w 37"/>
                <a:gd name="T59" fmla="*/ 176 h 43"/>
                <a:gd name="T60" fmla="*/ 138 w 37"/>
                <a:gd name="T61" fmla="*/ 157 h 43"/>
                <a:gd name="T62" fmla="*/ 96 w 37"/>
                <a:gd name="T63" fmla="*/ 91 h 43"/>
                <a:gd name="T64" fmla="*/ 74 w 37"/>
                <a:gd name="T65" fmla="*/ 101 h 43"/>
                <a:gd name="T66" fmla="*/ 42 w 37"/>
                <a:gd name="T67" fmla="*/ 126 h 43"/>
                <a:gd name="T68" fmla="*/ 42 w 37"/>
                <a:gd name="T69" fmla="*/ 142 h 43"/>
                <a:gd name="T70" fmla="*/ 74 w 37"/>
                <a:gd name="T71" fmla="*/ 167 h 43"/>
                <a:gd name="T72" fmla="*/ 108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Freeform 197"/>
            <p:cNvSpPr>
              <a:spLocks/>
            </p:cNvSpPr>
            <p:nvPr/>
          </p:nvSpPr>
          <p:spPr bwMode="auto">
            <a:xfrm>
              <a:off x="2450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29 w 27"/>
                <a:gd name="T19" fmla="*/ 228 h 55"/>
                <a:gd name="T20" fmla="*/ 129 w 27"/>
                <a:gd name="T21" fmla="*/ 228 h 55"/>
                <a:gd name="T22" fmla="*/ 142 w 27"/>
                <a:gd name="T23" fmla="*/ 228 h 55"/>
                <a:gd name="T24" fmla="*/ 142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42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4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56 w 27"/>
                <a:gd name="T47" fmla="*/ 228 h 55"/>
                <a:gd name="T48" fmla="*/ 40 w 27"/>
                <a:gd name="T49" fmla="*/ 202 h 55"/>
                <a:gd name="T50" fmla="*/ 40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25 w 27"/>
                <a:gd name="T57" fmla="*/ 68 h 55"/>
                <a:gd name="T58" fmla="*/ 40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84 w 27"/>
                <a:gd name="T65" fmla="*/ 9 h 55"/>
                <a:gd name="T66" fmla="*/ 84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Freeform 198"/>
            <p:cNvSpPr>
              <a:spLocks noEditPoints="1"/>
            </p:cNvSpPr>
            <p:nvPr/>
          </p:nvSpPr>
          <p:spPr bwMode="auto">
            <a:xfrm>
              <a:off x="3277" y="3732"/>
              <a:ext cx="83" cy="88"/>
            </a:xfrm>
            <a:custGeom>
              <a:avLst/>
              <a:gdLst>
                <a:gd name="T0" fmla="*/ 298 w 52"/>
                <a:gd name="T1" fmla="*/ 148 h 60"/>
                <a:gd name="T2" fmla="*/ 337 w 52"/>
                <a:gd name="T3" fmla="*/ 180 h 60"/>
                <a:gd name="T4" fmla="*/ 337 w 52"/>
                <a:gd name="T5" fmla="*/ 221 h 60"/>
                <a:gd name="T6" fmla="*/ 313 w 52"/>
                <a:gd name="T7" fmla="*/ 264 h 60"/>
                <a:gd name="T8" fmla="*/ 231 w 52"/>
                <a:gd name="T9" fmla="*/ 277 h 60"/>
                <a:gd name="T10" fmla="*/ 0 w 52"/>
                <a:gd name="T11" fmla="*/ 277 h 60"/>
                <a:gd name="T12" fmla="*/ 13 w 52"/>
                <a:gd name="T13" fmla="*/ 277 h 60"/>
                <a:gd name="T14" fmla="*/ 46 w 52"/>
                <a:gd name="T15" fmla="*/ 264 h 60"/>
                <a:gd name="T16" fmla="*/ 46 w 52"/>
                <a:gd name="T17" fmla="*/ 230 h 60"/>
                <a:gd name="T18" fmla="*/ 46 w 52"/>
                <a:gd name="T19" fmla="*/ 22 h 60"/>
                <a:gd name="T20" fmla="*/ 34 w 52"/>
                <a:gd name="T21" fmla="*/ 0 h 60"/>
                <a:gd name="T22" fmla="*/ 0 w 52"/>
                <a:gd name="T23" fmla="*/ 0 h 60"/>
                <a:gd name="T24" fmla="*/ 163 w 52"/>
                <a:gd name="T25" fmla="*/ 0 h 60"/>
                <a:gd name="T26" fmla="*/ 231 w 52"/>
                <a:gd name="T27" fmla="*/ 0 h 60"/>
                <a:gd name="T28" fmla="*/ 313 w 52"/>
                <a:gd name="T29" fmla="*/ 32 h 60"/>
                <a:gd name="T30" fmla="*/ 326 w 52"/>
                <a:gd name="T31" fmla="*/ 73 h 60"/>
                <a:gd name="T32" fmla="*/ 313 w 52"/>
                <a:gd name="T33" fmla="*/ 116 h 60"/>
                <a:gd name="T34" fmla="*/ 252 w 52"/>
                <a:gd name="T35" fmla="*/ 139 h 60"/>
                <a:gd name="T36" fmla="*/ 117 w 52"/>
                <a:gd name="T37" fmla="*/ 129 h 60"/>
                <a:gd name="T38" fmla="*/ 150 w 52"/>
                <a:gd name="T39" fmla="*/ 129 h 60"/>
                <a:gd name="T40" fmla="*/ 196 w 52"/>
                <a:gd name="T41" fmla="*/ 129 h 60"/>
                <a:gd name="T42" fmla="*/ 231 w 52"/>
                <a:gd name="T43" fmla="*/ 116 h 60"/>
                <a:gd name="T44" fmla="*/ 252 w 52"/>
                <a:gd name="T45" fmla="*/ 88 h 60"/>
                <a:gd name="T46" fmla="*/ 252 w 52"/>
                <a:gd name="T47" fmla="*/ 56 h 60"/>
                <a:gd name="T48" fmla="*/ 196 w 52"/>
                <a:gd name="T49" fmla="*/ 13 h 60"/>
                <a:gd name="T50" fmla="*/ 129 w 52"/>
                <a:gd name="T51" fmla="*/ 13 h 60"/>
                <a:gd name="T52" fmla="*/ 107 w 52"/>
                <a:gd name="T53" fmla="*/ 129 h 60"/>
                <a:gd name="T54" fmla="*/ 129 w 52"/>
                <a:gd name="T55" fmla="*/ 264 h 60"/>
                <a:gd name="T56" fmla="*/ 219 w 52"/>
                <a:gd name="T57" fmla="*/ 264 h 60"/>
                <a:gd name="T58" fmla="*/ 265 w 52"/>
                <a:gd name="T59" fmla="*/ 230 h 60"/>
                <a:gd name="T60" fmla="*/ 281 w 52"/>
                <a:gd name="T61" fmla="*/ 189 h 60"/>
                <a:gd name="T62" fmla="*/ 252 w 52"/>
                <a:gd name="T63" fmla="*/ 161 h 60"/>
                <a:gd name="T64" fmla="*/ 196 w 52"/>
                <a:gd name="T65" fmla="*/ 148 h 60"/>
                <a:gd name="T66" fmla="*/ 129 w 52"/>
                <a:gd name="T67" fmla="*/ 148 h 60"/>
                <a:gd name="T68" fmla="*/ 117 w 52"/>
                <a:gd name="T69" fmla="*/ 148 h 60"/>
                <a:gd name="T70" fmla="*/ 107 w 52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Freeform 199"/>
            <p:cNvSpPr>
              <a:spLocks noEditPoints="1"/>
            </p:cNvSpPr>
            <p:nvPr/>
          </p:nvSpPr>
          <p:spPr bwMode="auto">
            <a:xfrm>
              <a:off x="3374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21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2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42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61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9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Freeform 200"/>
            <p:cNvSpPr>
              <a:spLocks noEditPoints="1"/>
            </p:cNvSpPr>
            <p:nvPr/>
          </p:nvSpPr>
          <p:spPr bwMode="auto">
            <a:xfrm>
              <a:off x="3446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31 w 39"/>
                <a:gd name="T29" fmla="*/ 167 h 43"/>
                <a:gd name="T30" fmla="*/ 13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53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49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Freeform 201"/>
            <p:cNvSpPr>
              <a:spLocks/>
            </p:cNvSpPr>
            <p:nvPr/>
          </p:nvSpPr>
          <p:spPr bwMode="auto">
            <a:xfrm>
              <a:off x="3513" y="3730"/>
              <a:ext cx="72" cy="90"/>
            </a:xfrm>
            <a:custGeom>
              <a:avLst/>
              <a:gdLst>
                <a:gd name="T0" fmla="*/ 83 w 46"/>
                <a:gd name="T1" fmla="*/ 174 h 62"/>
                <a:gd name="T2" fmla="*/ 169 w 46"/>
                <a:gd name="T3" fmla="*/ 120 h 62"/>
                <a:gd name="T4" fmla="*/ 182 w 46"/>
                <a:gd name="T5" fmla="*/ 109 h 62"/>
                <a:gd name="T6" fmla="*/ 182 w 46"/>
                <a:gd name="T7" fmla="*/ 109 h 62"/>
                <a:gd name="T8" fmla="*/ 169 w 46"/>
                <a:gd name="T9" fmla="*/ 102 h 62"/>
                <a:gd name="T10" fmla="*/ 149 w 46"/>
                <a:gd name="T11" fmla="*/ 102 h 62"/>
                <a:gd name="T12" fmla="*/ 265 w 46"/>
                <a:gd name="T13" fmla="*/ 102 h 62"/>
                <a:gd name="T14" fmla="*/ 222 w 46"/>
                <a:gd name="T15" fmla="*/ 102 h 62"/>
                <a:gd name="T16" fmla="*/ 191 w 46"/>
                <a:gd name="T17" fmla="*/ 120 h 62"/>
                <a:gd name="T18" fmla="*/ 191 w 46"/>
                <a:gd name="T19" fmla="*/ 224 h 62"/>
                <a:gd name="T20" fmla="*/ 233 w 46"/>
                <a:gd name="T21" fmla="*/ 253 h 62"/>
                <a:gd name="T22" fmla="*/ 246 w 46"/>
                <a:gd name="T23" fmla="*/ 263 h 62"/>
                <a:gd name="T24" fmla="*/ 277 w 46"/>
                <a:gd name="T25" fmla="*/ 276 h 62"/>
                <a:gd name="T26" fmla="*/ 149 w 46"/>
                <a:gd name="T27" fmla="*/ 276 h 62"/>
                <a:gd name="T28" fmla="*/ 169 w 46"/>
                <a:gd name="T29" fmla="*/ 276 h 62"/>
                <a:gd name="T30" fmla="*/ 182 w 46"/>
                <a:gd name="T31" fmla="*/ 263 h 62"/>
                <a:gd name="T32" fmla="*/ 169 w 46"/>
                <a:gd name="T33" fmla="*/ 253 h 62"/>
                <a:gd name="T34" fmla="*/ 83 w 46"/>
                <a:gd name="T35" fmla="*/ 174 h 62"/>
                <a:gd name="T36" fmla="*/ 83 w 46"/>
                <a:gd name="T37" fmla="*/ 253 h 62"/>
                <a:gd name="T38" fmla="*/ 95 w 46"/>
                <a:gd name="T39" fmla="*/ 263 h 62"/>
                <a:gd name="T40" fmla="*/ 116 w 46"/>
                <a:gd name="T41" fmla="*/ 276 h 62"/>
                <a:gd name="T42" fmla="*/ 127 w 46"/>
                <a:gd name="T43" fmla="*/ 276 h 62"/>
                <a:gd name="T44" fmla="*/ 0 w 46"/>
                <a:gd name="T45" fmla="*/ 276 h 62"/>
                <a:gd name="T46" fmla="*/ 31 w 46"/>
                <a:gd name="T47" fmla="*/ 276 h 62"/>
                <a:gd name="T48" fmla="*/ 31 w 46"/>
                <a:gd name="T49" fmla="*/ 263 h 62"/>
                <a:gd name="T50" fmla="*/ 42 w 46"/>
                <a:gd name="T51" fmla="*/ 229 h 62"/>
                <a:gd name="T52" fmla="*/ 42 w 46"/>
                <a:gd name="T53" fmla="*/ 41 h 62"/>
                <a:gd name="T54" fmla="*/ 31 w 46"/>
                <a:gd name="T55" fmla="*/ 22 h 62"/>
                <a:gd name="T56" fmla="*/ 31 w 46"/>
                <a:gd name="T57" fmla="*/ 22 h 62"/>
                <a:gd name="T58" fmla="*/ 20 w 46"/>
                <a:gd name="T59" fmla="*/ 22 h 62"/>
                <a:gd name="T60" fmla="*/ 0 w 46"/>
                <a:gd name="T61" fmla="*/ 22 h 62"/>
                <a:gd name="T62" fmla="*/ 83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Freeform 202"/>
            <p:cNvSpPr>
              <a:spLocks/>
            </p:cNvSpPr>
            <p:nvPr/>
          </p:nvSpPr>
          <p:spPr bwMode="auto">
            <a:xfrm>
              <a:off x="3666" y="3743"/>
              <a:ext cx="40" cy="81"/>
            </a:xfrm>
            <a:custGeom>
              <a:avLst/>
              <a:gdLst>
                <a:gd name="T0" fmla="*/ 90 w 25"/>
                <a:gd name="T1" fmla="*/ 0 h 55"/>
                <a:gd name="T2" fmla="*/ 90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90 w 25"/>
                <a:gd name="T9" fmla="*/ 77 h 55"/>
                <a:gd name="T10" fmla="*/ 90 w 25"/>
                <a:gd name="T11" fmla="*/ 191 h 55"/>
                <a:gd name="T12" fmla="*/ 90 w 25"/>
                <a:gd name="T13" fmla="*/ 216 h 55"/>
                <a:gd name="T14" fmla="*/ 107 w 25"/>
                <a:gd name="T15" fmla="*/ 228 h 55"/>
                <a:gd name="T16" fmla="*/ 107 w 25"/>
                <a:gd name="T17" fmla="*/ 228 h 55"/>
                <a:gd name="T18" fmla="*/ 118 w 25"/>
                <a:gd name="T19" fmla="*/ 228 h 55"/>
                <a:gd name="T20" fmla="*/ 138 w 25"/>
                <a:gd name="T21" fmla="*/ 228 h 55"/>
                <a:gd name="T22" fmla="*/ 150 w 25"/>
                <a:gd name="T23" fmla="*/ 228 h 55"/>
                <a:gd name="T24" fmla="*/ 150 w 25"/>
                <a:gd name="T25" fmla="*/ 228 h 55"/>
                <a:gd name="T26" fmla="*/ 150 w 25"/>
                <a:gd name="T27" fmla="*/ 216 h 55"/>
                <a:gd name="T28" fmla="*/ 163 w 25"/>
                <a:gd name="T29" fmla="*/ 216 h 55"/>
                <a:gd name="T30" fmla="*/ 150 w 25"/>
                <a:gd name="T31" fmla="*/ 237 h 55"/>
                <a:gd name="T32" fmla="*/ 138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90 w 25"/>
                <a:gd name="T39" fmla="*/ 258 h 55"/>
                <a:gd name="T40" fmla="*/ 77 w 25"/>
                <a:gd name="T41" fmla="*/ 249 h 55"/>
                <a:gd name="T42" fmla="*/ 56 w 25"/>
                <a:gd name="T43" fmla="*/ 249 h 55"/>
                <a:gd name="T44" fmla="*/ 46 w 25"/>
                <a:gd name="T45" fmla="*/ 237 h 55"/>
                <a:gd name="T46" fmla="*/ 46 w 25"/>
                <a:gd name="T47" fmla="*/ 228 h 55"/>
                <a:gd name="T48" fmla="*/ 46 w 25"/>
                <a:gd name="T49" fmla="*/ 202 h 55"/>
                <a:gd name="T50" fmla="*/ 46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21 w 25"/>
                <a:gd name="T57" fmla="*/ 68 h 55"/>
                <a:gd name="T58" fmla="*/ 34 w 25"/>
                <a:gd name="T59" fmla="*/ 59 h 55"/>
                <a:gd name="T60" fmla="*/ 46 w 25"/>
                <a:gd name="T61" fmla="*/ 41 h 55"/>
                <a:gd name="T62" fmla="*/ 77 w 25"/>
                <a:gd name="T63" fmla="*/ 22 h 55"/>
                <a:gd name="T64" fmla="*/ 77 w 25"/>
                <a:gd name="T65" fmla="*/ 9 h 55"/>
                <a:gd name="T66" fmla="*/ 90 w 25"/>
                <a:gd name="T67" fmla="*/ 0 h 55"/>
                <a:gd name="T68" fmla="*/ 9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Freeform 203"/>
            <p:cNvSpPr>
              <a:spLocks/>
            </p:cNvSpPr>
            <p:nvPr/>
          </p:nvSpPr>
          <p:spPr bwMode="auto">
            <a:xfrm>
              <a:off x="3711" y="3730"/>
              <a:ext cx="68" cy="90"/>
            </a:xfrm>
            <a:custGeom>
              <a:avLst/>
              <a:gdLst>
                <a:gd name="T0" fmla="*/ 82 w 43"/>
                <a:gd name="T1" fmla="*/ 135 h 62"/>
                <a:gd name="T2" fmla="*/ 128 w 43"/>
                <a:gd name="T3" fmla="*/ 102 h 62"/>
                <a:gd name="T4" fmla="*/ 171 w 43"/>
                <a:gd name="T5" fmla="*/ 93 h 62"/>
                <a:gd name="T6" fmla="*/ 193 w 43"/>
                <a:gd name="T7" fmla="*/ 102 h 62"/>
                <a:gd name="T8" fmla="*/ 225 w 43"/>
                <a:gd name="T9" fmla="*/ 135 h 62"/>
                <a:gd name="T10" fmla="*/ 225 w 43"/>
                <a:gd name="T11" fmla="*/ 174 h 62"/>
                <a:gd name="T12" fmla="*/ 225 w 43"/>
                <a:gd name="T13" fmla="*/ 253 h 62"/>
                <a:gd name="T14" fmla="*/ 237 w 43"/>
                <a:gd name="T15" fmla="*/ 263 h 62"/>
                <a:gd name="T16" fmla="*/ 258 w 43"/>
                <a:gd name="T17" fmla="*/ 276 h 62"/>
                <a:gd name="T18" fmla="*/ 270 w 43"/>
                <a:gd name="T19" fmla="*/ 276 h 62"/>
                <a:gd name="T20" fmla="*/ 158 w 43"/>
                <a:gd name="T21" fmla="*/ 276 h 62"/>
                <a:gd name="T22" fmla="*/ 171 w 43"/>
                <a:gd name="T23" fmla="*/ 276 h 62"/>
                <a:gd name="T24" fmla="*/ 182 w 43"/>
                <a:gd name="T25" fmla="*/ 263 h 62"/>
                <a:gd name="T26" fmla="*/ 182 w 43"/>
                <a:gd name="T27" fmla="*/ 253 h 62"/>
                <a:gd name="T28" fmla="*/ 182 w 43"/>
                <a:gd name="T29" fmla="*/ 174 h 62"/>
                <a:gd name="T30" fmla="*/ 182 w 43"/>
                <a:gd name="T31" fmla="*/ 135 h 62"/>
                <a:gd name="T32" fmla="*/ 171 w 43"/>
                <a:gd name="T33" fmla="*/ 120 h 62"/>
                <a:gd name="T34" fmla="*/ 138 w 43"/>
                <a:gd name="T35" fmla="*/ 120 h 62"/>
                <a:gd name="T36" fmla="*/ 111 w 43"/>
                <a:gd name="T37" fmla="*/ 120 h 62"/>
                <a:gd name="T38" fmla="*/ 82 w 43"/>
                <a:gd name="T39" fmla="*/ 141 h 62"/>
                <a:gd name="T40" fmla="*/ 82 w 43"/>
                <a:gd name="T41" fmla="*/ 253 h 62"/>
                <a:gd name="T42" fmla="*/ 82 w 43"/>
                <a:gd name="T43" fmla="*/ 263 h 62"/>
                <a:gd name="T44" fmla="*/ 100 w 43"/>
                <a:gd name="T45" fmla="*/ 276 h 62"/>
                <a:gd name="T46" fmla="*/ 111 w 43"/>
                <a:gd name="T47" fmla="*/ 276 h 62"/>
                <a:gd name="T48" fmla="*/ 0 w 43"/>
                <a:gd name="T49" fmla="*/ 276 h 62"/>
                <a:gd name="T50" fmla="*/ 13 w 43"/>
                <a:gd name="T51" fmla="*/ 276 h 62"/>
                <a:gd name="T52" fmla="*/ 22 w 43"/>
                <a:gd name="T53" fmla="*/ 263 h 62"/>
                <a:gd name="T54" fmla="*/ 22 w 43"/>
                <a:gd name="T55" fmla="*/ 229 h 62"/>
                <a:gd name="T56" fmla="*/ 22 w 43"/>
                <a:gd name="T57" fmla="*/ 41 h 62"/>
                <a:gd name="T58" fmla="*/ 22 w 43"/>
                <a:gd name="T59" fmla="*/ 22 h 62"/>
                <a:gd name="T60" fmla="*/ 13 w 43"/>
                <a:gd name="T61" fmla="*/ 22 h 62"/>
                <a:gd name="T62" fmla="*/ 13 w 43"/>
                <a:gd name="T63" fmla="*/ 22 h 62"/>
                <a:gd name="T64" fmla="*/ 0 w 43"/>
                <a:gd name="T65" fmla="*/ 22 h 62"/>
                <a:gd name="T66" fmla="*/ 82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Freeform 204"/>
            <p:cNvSpPr>
              <a:spLocks noEditPoints="1"/>
            </p:cNvSpPr>
            <p:nvPr/>
          </p:nvSpPr>
          <p:spPr bwMode="auto">
            <a:xfrm>
              <a:off x="3785" y="3761"/>
              <a:ext cx="57" cy="63"/>
            </a:xfrm>
            <a:custGeom>
              <a:avLst/>
              <a:gdLst>
                <a:gd name="T0" fmla="*/ 92 w 37"/>
                <a:gd name="T1" fmla="*/ 176 h 43"/>
                <a:gd name="T2" fmla="*/ 66 w 37"/>
                <a:gd name="T3" fmla="*/ 198 h 43"/>
                <a:gd name="T4" fmla="*/ 28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18 w 37"/>
                <a:gd name="T11" fmla="*/ 116 h 43"/>
                <a:gd name="T12" fmla="*/ 80 w 37"/>
                <a:gd name="T13" fmla="*/ 82 h 43"/>
                <a:gd name="T14" fmla="*/ 128 w 37"/>
                <a:gd name="T15" fmla="*/ 60 h 43"/>
                <a:gd name="T16" fmla="*/ 116 w 37"/>
                <a:gd name="T17" fmla="*/ 19 h 43"/>
                <a:gd name="T18" fmla="*/ 80 w 37"/>
                <a:gd name="T19" fmla="*/ 9 h 43"/>
                <a:gd name="T20" fmla="*/ 54 w 37"/>
                <a:gd name="T21" fmla="*/ 19 h 43"/>
                <a:gd name="T22" fmla="*/ 54 w 37"/>
                <a:gd name="T23" fmla="*/ 41 h 43"/>
                <a:gd name="T24" fmla="*/ 54 w 37"/>
                <a:gd name="T25" fmla="*/ 60 h 43"/>
                <a:gd name="T26" fmla="*/ 40 w 37"/>
                <a:gd name="T27" fmla="*/ 73 h 43"/>
                <a:gd name="T28" fmla="*/ 18 w 37"/>
                <a:gd name="T29" fmla="*/ 73 h 43"/>
                <a:gd name="T30" fmla="*/ 18 w 37"/>
                <a:gd name="T31" fmla="*/ 60 h 43"/>
                <a:gd name="T32" fmla="*/ 18 w 37"/>
                <a:gd name="T33" fmla="*/ 28 h 43"/>
                <a:gd name="T34" fmla="*/ 54 w 37"/>
                <a:gd name="T35" fmla="*/ 0 h 43"/>
                <a:gd name="T36" fmla="*/ 116 w 37"/>
                <a:gd name="T37" fmla="*/ 0 h 43"/>
                <a:gd name="T38" fmla="*/ 157 w 37"/>
                <a:gd name="T39" fmla="*/ 19 h 43"/>
                <a:gd name="T40" fmla="*/ 168 w 37"/>
                <a:gd name="T41" fmla="*/ 41 h 43"/>
                <a:gd name="T42" fmla="*/ 168 w 37"/>
                <a:gd name="T43" fmla="*/ 126 h 43"/>
                <a:gd name="T44" fmla="*/ 168 w 37"/>
                <a:gd name="T45" fmla="*/ 157 h 43"/>
                <a:gd name="T46" fmla="*/ 168 w 37"/>
                <a:gd name="T47" fmla="*/ 167 h 43"/>
                <a:gd name="T48" fmla="*/ 179 w 37"/>
                <a:gd name="T49" fmla="*/ 167 h 43"/>
                <a:gd name="T50" fmla="*/ 179 w 37"/>
                <a:gd name="T51" fmla="*/ 167 h 43"/>
                <a:gd name="T52" fmla="*/ 210 w 37"/>
                <a:gd name="T53" fmla="*/ 157 h 43"/>
                <a:gd name="T54" fmla="*/ 179 w 37"/>
                <a:gd name="T55" fmla="*/ 189 h 43"/>
                <a:gd name="T56" fmla="*/ 142 w 37"/>
                <a:gd name="T57" fmla="*/ 198 h 43"/>
                <a:gd name="T58" fmla="*/ 128 w 37"/>
                <a:gd name="T59" fmla="*/ 176 h 43"/>
                <a:gd name="T60" fmla="*/ 128 w 37"/>
                <a:gd name="T61" fmla="*/ 157 h 43"/>
                <a:gd name="T62" fmla="*/ 92 w 37"/>
                <a:gd name="T63" fmla="*/ 91 h 43"/>
                <a:gd name="T64" fmla="*/ 54 w 37"/>
                <a:gd name="T65" fmla="*/ 101 h 43"/>
                <a:gd name="T66" fmla="*/ 40 w 37"/>
                <a:gd name="T67" fmla="*/ 126 h 43"/>
                <a:gd name="T68" fmla="*/ 40 w 37"/>
                <a:gd name="T69" fmla="*/ 142 h 43"/>
                <a:gd name="T70" fmla="*/ 66 w 37"/>
                <a:gd name="T71" fmla="*/ 167 h 43"/>
                <a:gd name="T72" fmla="*/ 92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Freeform 205"/>
            <p:cNvSpPr>
              <a:spLocks/>
            </p:cNvSpPr>
            <p:nvPr/>
          </p:nvSpPr>
          <p:spPr bwMode="auto">
            <a:xfrm>
              <a:off x="3842" y="3743"/>
              <a:ext cx="39" cy="81"/>
            </a:xfrm>
            <a:custGeom>
              <a:avLst/>
              <a:gdLst>
                <a:gd name="T0" fmla="*/ 83 w 25"/>
                <a:gd name="T1" fmla="*/ 0 h 55"/>
                <a:gd name="T2" fmla="*/ 83 w 25"/>
                <a:gd name="T3" fmla="*/ 68 h 55"/>
                <a:gd name="T4" fmla="*/ 148 w 25"/>
                <a:gd name="T5" fmla="*/ 68 h 55"/>
                <a:gd name="T6" fmla="*/ 148 w 25"/>
                <a:gd name="T7" fmla="*/ 77 h 55"/>
                <a:gd name="T8" fmla="*/ 83 w 25"/>
                <a:gd name="T9" fmla="*/ 77 h 55"/>
                <a:gd name="T10" fmla="*/ 83 w 25"/>
                <a:gd name="T11" fmla="*/ 191 h 55"/>
                <a:gd name="T12" fmla="*/ 95 w 25"/>
                <a:gd name="T13" fmla="*/ 216 h 55"/>
                <a:gd name="T14" fmla="*/ 95 w 25"/>
                <a:gd name="T15" fmla="*/ 228 h 55"/>
                <a:gd name="T16" fmla="*/ 108 w 25"/>
                <a:gd name="T17" fmla="*/ 228 h 55"/>
                <a:gd name="T18" fmla="*/ 108 w 25"/>
                <a:gd name="T19" fmla="*/ 228 h 55"/>
                <a:gd name="T20" fmla="*/ 117 w 25"/>
                <a:gd name="T21" fmla="*/ 228 h 55"/>
                <a:gd name="T22" fmla="*/ 136 w 25"/>
                <a:gd name="T23" fmla="*/ 228 h 55"/>
                <a:gd name="T24" fmla="*/ 136 w 25"/>
                <a:gd name="T25" fmla="*/ 228 h 55"/>
                <a:gd name="T26" fmla="*/ 148 w 25"/>
                <a:gd name="T27" fmla="*/ 216 h 55"/>
                <a:gd name="T28" fmla="*/ 148 w 25"/>
                <a:gd name="T29" fmla="*/ 216 h 55"/>
                <a:gd name="T30" fmla="*/ 148 w 25"/>
                <a:gd name="T31" fmla="*/ 237 h 55"/>
                <a:gd name="T32" fmla="*/ 117 w 25"/>
                <a:gd name="T33" fmla="*/ 249 h 55"/>
                <a:gd name="T34" fmla="*/ 108 w 25"/>
                <a:gd name="T35" fmla="*/ 258 h 55"/>
                <a:gd name="T36" fmla="*/ 95 w 25"/>
                <a:gd name="T37" fmla="*/ 258 h 55"/>
                <a:gd name="T38" fmla="*/ 83 w 25"/>
                <a:gd name="T39" fmla="*/ 258 h 55"/>
                <a:gd name="T40" fmla="*/ 66 w 25"/>
                <a:gd name="T41" fmla="*/ 249 h 55"/>
                <a:gd name="T42" fmla="*/ 53 w 25"/>
                <a:gd name="T43" fmla="*/ 249 h 55"/>
                <a:gd name="T44" fmla="*/ 53 w 25"/>
                <a:gd name="T45" fmla="*/ 237 h 55"/>
                <a:gd name="T46" fmla="*/ 42 w 25"/>
                <a:gd name="T47" fmla="*/ 228 h 55"/>
                <a:gd name="T48" fmla="*/ 42 w 25"/>
                <a:gd name="T49" fmla="*/ 202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2 w 25"/>
                <a:gd name="T57" fmla="*/ 68 h 55"/>
                <a:gd name="T58" fmla="*/ 42 w 25"/>
                <a:gd name="T59" fmla="*/ 59 h 55"/>
                <a:gd name="T60" fmla="*/ 53 w 25"/>
                <a:gd name="T61" fmla="*/ 41 h 55"/>
                <a:gd name="T62" fmla="*/ 66 w 25"/>
                <a:gd name="T63" fmla="*/ 22 h 55"/>
                <a:gd name="T64" fmla="*/ 66 w 25"/>
                <a:gd name="T65" fmla="*/ 9 h 55"/>
                <a:gd name="T66" fmla="*/ 83 w 25"/>
                <a:gd name="T67" fmla="*/ 0 h 55"/>
                <a:gd name="T68" fmla="*/ 8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206"/>
            <p:cNvSpPr>
              <a:spLocks noChangeShapeType="1"/>
            </p:cNvSpPr>
            <p:nvPr/>
          </p:nvSpPr>
          <p:spPr bwMode="auto">
            <a:xfrm>
              <a:off x="20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207"/>
            <p:cNvSpPr>
              <a:spLocks noChangeShapeType="1"/>
            </p:cNvSpPr>
            <p:nvPr/>
          </p:nvSpPr>
          <p:spPr bwMode="auto">
            <a:xfrm>
              <a:off x="3431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5" name="Line 208"/>
            <p:cNvSpPr>
              <a:spLocks noChangeShapeType="1"/>
            </p:cNvSpPr>
            <p:nvPr/>
          </p:nvSpPr>
          <p:spPr bwMode="auto">
            <a:xfrm>
              <a:off x="2389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6" name="Line 209"/>
            <p:cNvSpPr>
              <a:spLocks noChangeShapeType="1"/>
            </p:cNvSpPr>
            <p:nvPr/>
          </p:nvSpPr>
          <p:spPr bwMode="auto">
            <a:xfrm>
              <a:off x="3775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7" name="Line 210"/>
            <p:cNvSpPr>
              <a:spLocks noChangeShapeType="1"/>
            </p:cNvSpPr>
            <p:nvPr/>
          </p:nvSpPr>
          <p:spPr bwMode="auto">
            <a:xfrm>
              <a:off x="4130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8" name="Line 211"/>
            <p:cNvSpPr>
              <a:spLocks noChangeShapeType="1"/>
            </p:cNvSpPr>
            <p:nvPr/>
          </p:nvSpPr>
          <p:spPr bwMode="auto">
            <a:xfrm>
              <a:off x="27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9" name="Text Box 212"/>
            <p:cNvSpPr txBox="1">
              <a:spLocks noChangeArrowheads="1"/>
            </p:cNvSpPr>
            <p:nvPr/>
          </p:nvSpPr>
          <p:spPr bwMode="auto">
            <a:xfrm>
              <a:off x="396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0" name="Text Box 213"/>
            <p:cNvSpPr txBox="1">
              <a:spLocks noChangeArrowheads="1"/>
            </p:cNvSpPr>
            <p:nvPr/>
          </p:nvSpPr>
          <p:spPr bwMode="auto">
            <a:xfrm>
              <a:off x="252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1" name="Rectangle 214"/>
            <p:cNvSpPr>
              <a:spLocks noChangeArrowheads="1"/>
            </p:cNvSpPr>
            <p:nvPr/>
          </p:nvSpPr>
          <p:spPr bwMode="auto">
            <a:xfrm>
              <a:off x="1728" y="3360"/>
              <a:ext cx="2976" cy="6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2232025" y="1344770"/>
            <a:ext cx="6553200" cy="609600"/>
            <a:chOff x="1152" y="576"/>
            <a:chExt cx="4128" cy="384"/>
          </a:xfrm>
        </p:grpSpPr>
        <p:sp>
          <p:nvSpPr>
            <p:cNvPr id="15372" name="Rectangle 216"/>
            <p:cNvSpPr>
              <a:spLocks noChangeArrowheads="1"/>
            </p:cNvSpPr>
            <p:nvPr/>
          </p:nvSpPr>
          <p:spPr bwMode="auto">
            <a:xfrm>
              <a:off x="1152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 dirty="0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3" name="Rectangle 217"/>
            <p:cNvSpPr>
              <a:spLocks noChangeArrowheads="1"/>
            </p:cNvSpPr>
            <p:nvPr/>
          </p:nvSpPr>
          <p:spPr bwMode="auto">
            <a:xfrm>
              <a:off x="2976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4" name="Rectangle 218"/>
            <p:cNvSpPr>
              <a:spLocks noChangeArrowheads="1"/>
            </p:cNvSpPr>
            <p:nvPr/>
          </p:nvSpPr>
          <p:spPr bwMode="auto">
            <a:xfrm>
              <a:off x="4560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0006" y="3614772"/>
              <a:ext cx="492345" cy="789675"/>
            </p14:xfrm>
          </p:contentPart>
        </mc:Choice>
        <mc:Fallback xmlns="">
          <p:pic>
            <p:nvPicPr>
              <p:cNvPr id="15362" name="Ink 2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0649" y="3605414"/>
                <a:ext cx="511060" cy="80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3638778"/>
              <a:ext cx="1654175" cy="900112"/>
            </p14:xfrm>
          </p:contentPart>
        </mc:Choice>
        <mc:Fallback xmlns="">
          <p:pic>
            <p:nvPicPr>
              <p:cNvPr id="15363" name="Ink 2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4817" y="3629432"/>
                <a:ext cx="1672891" cy="918804"/>
              </a:xfrm>
              <a:prstGeom prst="rect">
                <a:avLst/>
              </a:prstGeom>
            </p:spPr>
          </p:pic>
        </mc:Fallback>
      </mc:AlternateContent>
      <p:pic>
        <p:nvPicPr>
          <p:cNvPr id="224" name="Picture 223">
            <a:extLst>
              <a:ext uri="{FF2B5EF4-FFF2-40B4-BE49-F238E27FC236}">
                <a16:creationId xmlns:a16="http://schemas.microsoft.com/office/drawing/2014/main" id="{E1352F93-CF5A-4A8B-8AF8-B70B0C0B8B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13143" y="-151205"/>
            <a:ext cx="4896013" cy="220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D6620D-0FEA-4464-89B2-0F5D7DD8DD43}" type="datetime1">
              <a:rPr lang="en-US" smtClean="0"/>
              <a:t>3/17/2021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82B78-CF37-4CC6-9CD1-B6C9F742A0E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Top-Down vs. Bottom-Up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4724400"/>
          </a:xfrm>
        </p:spPr>
        <p:txBody>
          <a:bodyPr/>
          <a:lstStyle/>
          <a:p>
            <a:pPr eaLnBrk="1" hangingPunct="1"/>
            <a:r>
              <a:rPr lang="en-US" sz="3200" dirty="0"/>
              <a:t>Top-down</a:t>
            </a:r>
          </a:p>
          <a:p>
            <a:pPr lvl="1" eaLnBrk="1" hangingPunct="1"/>
            <a:r>
              <a:rPr lang="en-US" sz="2800" dirty="0"/>
              <a:t>Only searches for trees that can be answers</a:t>
            </a:r>
          </a:p>
          <a:p>
            <a:pPr lvl="1" eaLnBrk="1" hangingPunct="1"/>
            <a:r>
              <a:rPr lang="en-US" sz="2800" dirty="0"/>
              <a:t>But suggests trees that may not be consistent with the words</a:t>
            </a:r>
          </a:p>
          <a:p>
            <a:pPr eaLnBrk="1" hangingPunct="1"/>
            <a:r>
              <a:rPr lang="en-US" sz="3200" dirty="0"/>
              <a:t>Bottom-up</a:t>
            </a:r>
          </a:p>
          <a:p>
            <a:pPr lvl="1" eaLnBrk="1" hangingPunct="1"/>
            <a:r>
              <a:rPr lang="en-US" sz="2800" dirty="0"/>
              <a:t>Only forms trees consistent with the words</a:t>
            </a:r>
          </a:p>
          <a:p>
            <a:pPr lvl="1" eaLnBrk="1" hangingPunct="1"/>
            <a:r>
              <a:rPr lang="en-US" sz="2800" dirty="0"/>
              <a:t>Suggest trees that may make no sense globally</a:t>
            </a:r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7848600" y="2362200"/>
            <a:ext cx="304800" cy="304800"/>
            <a:chOff x="5280" y="1632"/>
            <a:chExt cx="192" cy="192"/>
          </a:xfrm>
        </p:grpSpPr>
        <p:sp>
          <p:nvSpPr>
            <p:cNvPr id="46093" name="Line 5"/>
            <p:cNvSpPr>
              <a:spLocks noChangeShapeType="1"/>
            </p:cNvSpPr>
            <p:nvPr/>
          </p:nvSpPr>
          <p:spPr bwMode="auto">
            <a:xfrm>
              <a:off x="5376" y="1632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4" name="Line 6"/>
            <p:cNvSpPr>
              <a:spLocks noChangeShapeType="1"/>
            </p:cNvSpPr>
            <p:nvPr/>
          </p:nvSpPr>
          <p:spPr bwMode="auto">
            <a:xfrm>
              <a:off x="5280" y="1728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8610600" y="3429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6089" name="Group 8"/>
          <p:cNvGrpSpPr>
            <a:grpSpLocks/>
          </p:cNvGrpSpPr>
          <p:nvPr/>
        </p:nvGrpSpPr>
        <p:grpSpPr bwMode="auto">
          <a:xfrm>
            <a:off x="8686800" y="4800600"/>
            <a:ext cx="304800" cy="304800"/>
            <a:chOff x="5184" y="2784"/>
            <a:chExt cx="192" cy="192"/>
          </a:xfrm>
        </p:grpSpPr>
        <p:sp>
          <p:nvSpPr>
            <p:cNvPr id="46091" name="Line 9"/>
            <p:cNvSpPr>
              <a:spLocks noChangeShapeType="1"/>
            </p:cNvSpPr>
            <p:nvPr/>
          </p:nvSpPr>
          <p:spPr bwMode="auto">
            <a:xfrm>
              <a:off x="5280" y="2784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0"/>
            <p:cNvSpPr>
              <a:spLocks noChangeShapeType="1"/>
            </p:cNvSpPr>
            <p:nvPr/>
          </p:nvSpPr>
          <p:spPr bwMode="auto">
            <a:xfrm>
              <a:off x="5184" y="2880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8610600" y="556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So Combine Them </a:t>
            </a:r>
            <a:r>
              <a:rPr lang="en-US" sz="2800" dirty="0">
                <a:solidFill>
                  <a:srgbClr val="FF0000"/>
                </a:solidFill>
              </a:rPr>
              <a:t>(from here to slide 42 not required for 422 – just for your interest)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1981200"/>
          </a:xfrm>
        </p:spPr>
        <p:txBody>
          <a:bodyPr/>
          <a:lstStyle/>
          <a:p>
            <a:pPr eaLnBrk="1" hangingPunct="1"/>
            <a:r>
              <a:rPr lang="en-US" dirty="0"/>
              <a:t>Top-down: </a:t>
            </a:r>
            <a:r>
              <a:rPr lang="en-US" dirty="0">
                <a:solidFill>
                  <a:schemeClr val="accent2"/>
                </a:solidFill>
              </a:rPr>
              <a:t>control</a:t>
            </a:r>
            <a:r>
              <a:rPr lang="en-US" dirty="0"/>
              <a:t> strategy to generate trees</a:t>
            </a:r>
          </a:p>
          <a:p>
            <a:pPr eaLnBrk="1" hangingPunct="1"/>
            <a:r>
              <a:rPr lang="en-US" dirty="0"/>
              <a:t>Bottom-up: to </a:t>
            </a:r>
            <a:r>
              <a:rPr lang="en-US" dirty="0">
                <a:solidFill>
                  <a:schemeClr val="accent2"/>
                </a:solidFill>
              </a:rPr>
              <a:t>filter</a:t>
            </a:r>
            <a:r>
              <a:rPr lang="en-US" dirty="0"/>
              <a:t> out  inappropriate parses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381000" y="35052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Top-down Control strategy: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Depth vs. Breadth first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node to try to expand next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grammar rule to use to expand a node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62000" y="4038600"/>
            <a:ext cx="1143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(left-most)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6248400" y="5410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(textual order)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43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/>
      <p:bldP spid="699397" grpId="0" animBg="1"/>
      <p:bldP spid="699398" grpId="0"/>
      <p:bldP spid="6993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586896"/>
            <a:ext cx="1905000" cy="457200"/>
          </a:xfrm>
          <a:noFill/>
        </p:spPr>
        <p:txBody>
          <a:bodyPr/>
          <a:lstStyle/>
          <a:p>
            <a:fld id="{E875F8FA-F878-44C3-8A7D-E66F7499BF62}" type="datetime1">
              <a:rPr lang="en-US" smtClean="0"/>
              <a:t>3/17/2021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6896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86896"/>
            <a:ext cx="1905000" cy="457200"/>
          </a:xfrm>
          <a:noFill/>
        </p:spPr>
        <p:txBody>
          <a:bodyPr/>
          <a:lstStyle/>
          <a:p>
            <a:fld id="{2EE14AD6-2059-41B6-AA88-073F39CEBD9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399"/>
            <a:ext cx="3964031" cy="1658579"/>
          </a:xfrm>
        </p:spPr>
        <p:txBody>
          <a:bodyPr/>
          <a:lstStyle/>
          <a:p>
            <a:pPr eaLnBrk="1" hangingPunct="1"/>
            <a:r>
              <a:rPr lang="en-US" sz="3200" dirty="0"/>
              <a:t>Top-Down, Depth-First, Left-to-Right Search</a:t>
            </a: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1167284" y="2667000"/>
            <a:ext cx="6626225" cy="3749675"/>
            <a:chOff x="2090" y="1283"/>
            <a:chExt cx="1566" cy="495"/>
          </a:xfrm>
        </p:grpSpPr>
        <p:sp>
          <p:nvSpPr>
            <p:cNvPr id="48141" name="Freeform 4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2" name="Freeform 5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3" name="Freeform 6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4" name="Freeform 7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5" name="Freeform 8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6" name="Freeform 9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7" name="Freeform 10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8" name="Freeform 11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9" name="Freeform 12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0" name="Freeform 13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1" name="Freeform 14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2" name="Freeform 15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3" name="Freeform 16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4" name="Freeform 17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5" name="Freeform 18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6" name="Freeform 19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7" name="Freeform 20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8" name="Freeform 21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0" name="Freeform 23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1" name="Freeform 24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2" name="Freeform 25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3" name="Freeform 26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4" name="Freeform 27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5" name="Freeform 28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6" name="Freeform 29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7" name="Freeform 30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8" name="Freeform 31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9" name="Freeform 32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0" name="Freeform 33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1" name="Freeform 34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2" name="Freeform 35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3" name="Freeform 36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4" name="Freeform 37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5" name="Freeform 38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6" name="Freeform 39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7" name="Freeform 40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8" name="Freeform 41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9" name="Freeform 42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0" name="Freeform 43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1" name="Freeform 44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2" name="Freeform 45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3" name="Freeform 46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4" name="Freeform 47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5" name="Freeform 48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6" name="Freeform 49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7" name="Freeform 50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8" name="Freeform 51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9" name="Freeform 52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0" name="Freeform 53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1" name="Freeform 54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2" name="Line 55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3" name="Line 56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4" name="Line 57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5" name="Line 58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6" name="Line 59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7" name="Line 60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8" name="Line 61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9" name="Line 62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0" name="Line 63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1" name="Freeform 64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2" name="Rectangle 65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66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4" name="Rectangle 67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68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6" name="Rectangle 69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70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8" name="Rectangle 71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1512" name="AutoShape 72"/>
          <p:cNvSpPr>
            <a:spLocks noChangeArrowheads="1"/>
          </p:cNvSpPr>
          <p:nvPr/>
        </p:nvSpPr>
        <p:spPr bwMode="auto">
          <a:xfrm>
            <a:off x="4023197" y="5594350"/>
            <a:ext cx="274637" cy="273050"/>
          </a:xfrm>
          <a:custGeom>
            <a:avLst/>
            <a:gdLst>
              <a:gd name="T0" fmla="*/ 2147483647 w 21600"/>
              <a:gd name="T1" fmla="*/ 0 h 21600"/>
              <a:gd name="T2" fmla="*/ 1051067155 w 21600"/>
              <a:gd name="T3" fmla="*/ 1021033092 h 21600"/>
              <a:gd name="T4" fmla="*/ 0 w 21600"/>
              <a:gd name="T5" fmla="*/ 2147483647 h 21600"/>
              <a:gd name="T6" fmla="*/ 10510671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01513" name="AutoShape 73"/>
          <p:cNvSpPr>
            <a:spLocks noChangeArrowheads="1"/>
          </p:cNvSpPr>
          <p:nvPr/>
        </p:nvSpPr>
        <p:spPr bwMode="auto">
          <a:xfrm>
            <a:off x="6583834" y="5594350"/>
            <a:ext cx="274638" cy="273050"/>
          </a:xfrm>
          <a:custGeom>
            <a:avLst/>
            <a:gdLst>
              <a:gd name="T0" fmla="*/ 2147483647 w 21600"/>
              <a:gd name="T1" fmla="*/ 0 h 21600"/>
              <a:gd name="T2" fmla="*/ 1051082374 w 21600"/>
              <a:gd name="T3" fmla="*/ 1021033092 h 21600"/>
              <a:gd name="T4" fmla="*/ 0 w 21600"/>
              <a:gd name="T5" fmla="*/ 2147483647 h 21600"/>
              <a:gd name="T6" fmla="*/ 1051082374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8137" name="Text Box 74"/>
          <p:cNvSpPr txBox="1">
            <a:spLocks noChangeArrowheads="1"/>
          </p:cNvSpPr>
          <p:nvPr/>
        </p:nvSpPr>
        <p:spPr bwMode="auto">
          <a:xfrm>
            <a:off x="453383" y="2084133"/>
            <a:ext cx="692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Sample sentence:</a:t>
            </a:r>
            <a:r>
              <a:rPr lang="en-US" sz="2400" b="1" dirty="0"/>
              <a:t> “Does this flight include a meal?”</a:t>
            </a:r>
          </a:p>
        </p:txBody>
      </p:sp>
      <p:sp>
        <p:nvSpPr>
          <p:cNvPr id="48138" name="Line 75"/>
          <p:cNvSpPr>
            <a:spLocks noChangeShapeType="1"/>
          </p:cNvSpPr>
          <p:nvPr/>
        </p:nvSpPr>
        <p:spPr bwMode="auto">
          <a:xfrm>
            <a:off x="2081684" y="3276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39" name="Line 76"/>
          <p:cNvSpPr>
            <a:spLocks noChangeShapeType="1"/>
          </p:cNvSpPr>
          <p:nvPr/>
        </p:nvSpPr>
        <p:spPr bwMode="auto">
          <a:xfrm>
            <a:off x="3910484" y="33528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40" name="Line 77"/>
          <p:cNvSpPr>
            <a:spLocks noChangeShapeType="1"/>
          </p:cNvSpPr>
          <p:nvPr/>
        </p:nvSpPr>
        <p:spPr bwMode="auto">
          <a:xfrm>
            <a:off x="6044084" y="33528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29682D3-EEF2-4A7C-8746-582C7E9A6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68831" y="-72035"/>
            <a:ext cx="4896013" cy="220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512" grpId="0" animBg="1"/>
      <p:bldP spid="7015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14375" y="6586084"/>
            <a:ext cx="1905000" cy="457200"/>
          </a:xfrm>
          <a:noFill/>
        </p:spPr>
        <p:txBody>
          <a:bodyPr/>
          <a:lstStyle/>
          <a:p>
            <a:fld id="{68A3B627-75CE-466A-9440-4546A78CAC8C}" type="datetime1">
              <a:rPr lang="en-US" smtClean="0"/>
              <a:t>3/17/2021</a:t>
            </a:fld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2775" y="6586084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775" y="6586084"/>
            <a:ext cx="1905000" cy="457200"/>
          </a:xfrm>
          <a:noFill/>
        </p:spPr>
        <p:txBody>
          <a:bodyPr/>
          <a:lstStyle/>
          <a:p>
            <a:fld id="{27818923-64DC-43CE-80F9-82760CCC177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-369888" y="245260"/>
            <a:ext cx="3505200" cy="1143000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16392" name="Freeform 3"/>
          <p:cNvSpPr>
            <a:spLocks/>
          </p:cNvSpPr>
          <p:nvPr/>
        </p:nvSpPr>
        <p:spPr bwMode="auto">
          <a:xfrm>
            <a:off x="1912938" y="2833687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1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3" name="Freeform 4"/>
          <p:cNvSpPr>
            <a:spLocks/>
          </p:cNvSpPr>
          <p:nvPr/>
        </p:nvSpPr>
        <p:spPr bwMode="auto">
          <a:xfrm>
            <a:off x="3862388" y="2833687"/>
            <a:ext cx="119062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4" name="Freeform 5"/>
          <p:cNvSpPr>
            <a:spLocks/>
          </p:cNvSpPr>
          <p:nvPr/>
        </p:nvSpPr>
        <p:spPr bwMode="auto">
          <a:xfrm>
            <a:off x="6519863" y="2833687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1" y="4"/>
                </a:lnTo>
                <a:lnTo>
                  <a:pt x="18" y="3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4" y="40"/>
                </a:lnTo>
                <a:lnTo>
                  <a:pt x="11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3" y="40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8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3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3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5" name="Freeform 6"/>
          <p:cNvSpPr>
            <a:spLocks noEditPoints="1"/>
          </p:cNvSpPr>
          <p:nvPr/>
        </p:nvSpPr>
        <p:spPr bwMode="auto">
          <a:xfrm>
            <a:off x="1017588" y="3833812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2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8"/>
                </a:lnTo>
                <a:lnTo>
                  <a:pt x="39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7" y="42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27" y="29"/>
                </a:lnTo>
                <a:close/>
                <a:moveTo>
                  <a:pt x="27" y="27"/>
                </a:moveTo>
                <a:lnTo>
                  <a:pt x="19" y="11"/>
                </a:lnTo>
                <a:lnTo>
                  <a:pt x="12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6" name="Freeform 7"/>
          <p:cNvSpPr>
            <a:spLocks/>
          </p:cNvSpPr>
          <p:nvPr/>
        </p:nvSpPr>
        <p:spPr bwMode="auto">
          <a:xfrm>
            <a:off x="1192213" y="3848100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7" y="0"/>
                </a:move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8" y="1"/>
                </a:lnTo>
                <a:lnTo>
                  <a:pt x="36" y="3"/>
                </a:lnTo>
                <a:lnTo>
                  <a:pt x="36" y="4"/>
                </a:lnTo>
                <a:lnTo>
                  <a:pt x="36" y="6"/>
                </a:lnTo>
                <a:lnTo>
                  <a:pt x="36" y="22"/>
                </a:lnTo>
                <a:lnTo>
                  <a:pt x="36" y="28"/>
                </a:lnTo>
                <a:lnTo>
                  <a:pt x="35" y="33"/>
                </a:lnTo>
                <a:lnTo>
                  <a:pt x="33" y="36"/>
                </a:lnTo>
                <a:lnTo>
                  <a:pt x="30" y="37"/>
                </a:lnTo>
                <a:lnTo>
                  <a:pt x="26" y="40"/>
                </a:lnTo>
                <a:lnTo>
                  <a:pt x="21" y="40"/>
                </a:lnTo>
                <a:lnTo>
                  <a:pt x="15" y="40"/>
                </a:lnTo>
                <a:lnTo>
                  <a:pt x="11" y="37"/>
                </a:lnTo>
                <a:lnTo>
                  <a:pt x="8" y="36"/>
                </a:lnTo>
                <a:lnTo>
                  <a:pt x="6" y="31"/>
                </a:lnTo>
                <a:lnTo>
                  <a:pt x="6" y="28"/>
                </a:lnTo>
                <a:lnTo>
                  <a:pt x="5" y="22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2" y="1"/>
                </a:lnTo>
                <a:lnTo>
                  <a:pt x="11" y="3"/>
                </a:lnTo>
                <a:lnTo>
                  <a:pt x="11" y="6"/>
                </a:lnTo>
                <a:lnTo>
                  <a:pt x="11" y="24"/>
                </a:lnTo>
                <a:lnTo>
                  <a:pt x="11" y="27"/>
                </a:lnTo>
                <a:lnTo>
                  <a:pt x="12" y="30"/>
                </a:lnTo>
                <a:lnTo>
                  <a:pt x="12" y="33"/>
                </a:lnTo>
                <a:lnTo>
                  <a:pt x="14" y="34"/>
                </a:lnTo>
                <a:lnTo>
                  <a:pt x="14" y="36"/>
                </a:lnTo>
                <a:lnTo>
                  <a:pt x="17" y="37"/>
                </a:lnTo>
                <a:lnTo>
                  <a:pt x="18" y="39"/>
                </a:lnTo>
                <a:lnTo>
                  <a:pt x="21" y="39"/>
                </a:lnTo>
                <a:lnTo>
                  <a:pt x="26" y="37"/>
                </a:lnTo>
                <a:lnTo>
                  <a:pt x="29" y="37"/>
                </a:lnTo>
                <a:lnTo>
                  <a:pt x="30" y="34"/>
                </a:lnTo>
                <a:lnTo>
                  <a:pt x="32" y="33"/>
                </a:lnTo>
                <a:lnTo>
                  <a:pt x="33" y="28"/>
                </a:lnTo>
                <a:lnTo>
                  <a:pt x="33" y="22"/>
                </a:lnTo>
                <a:lnTo>
                  <a:pt x="33" y="6"/>
                </a:lnTo>
                <a:lnTo>
                  <a:pt x="33" y="3"/>
                </a:lnTo>
                <a:lnTo>
                  <a:pt x="33" y="1"/>
                </a:lnTo>
                <a:lnTo>
                  <a:pt x="32" y="0"/>
                </a:lnTo>
                <a:lnTo>
                  <a:pt x="29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7" name="Freeform 8"/>
          <p:cNvSpPr>
            <a:spLocks/>
          </p:cNvSpPr>
          <p:nvPr/>
        </p:nvSpPr>
        <p:spPr bwMode="auto">
          <a:xfrm>
            <a:off x="1376363" y="3848100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3" y="30"/>
                </a:lnTo>
                <a:lnTo>
                  <a:pt x="36" y="34"/>
                </a:lnTo>
                <a:lnTo>
                  <a:pt x="38" y="37"/>
                </a:lnTo>
                <a:lnTo>
                  <a:pt x="41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30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1" y="22"/>
                </a:lnTo>
                <a:lnTo>
                  <a:pt x="12" y="33"/>
                </a:lnTo>
                <a:lnTo>
                  <a:pt x="12" y="34"/>
                </a:lnTo>
                <a:lnTo>
                  <a:pt x="11" y="36"/>
                </a:lnTo>
                <a:lnTo>
                  <a:pt x="11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11" y="31"/>
                </a:lnTo>
                <a:lnTo>
                  <a:pt x="20" y="21"/>
                </a:lnTo>
                <a:lnTo>
                  <a:pt x="12" y="9"/>
                </a:lnTo>
                <a:lnTo>
                  <a:pt x="9" y="4"/>
                </a:lnTo>
                <a:lnTo>
                  <a:pt x="6" y="1"/>
                </a:lnTo>
                <a:lnTo>
                  <a:pt x="3" y="1"/>
                </a:lnTo>
                <a:lnTo>
                  <a:pt x="2" y="0"/>
                </a:lnTo>
                <a:lnTo>
                  <a:pt x="20" y="0"/>
                </a:lnTo>
                <a:lnTo>
                  <a:pt x="18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1"/>
                </a:lnTo>
                <a:lnTo>
                  <a:pt x="36" y="3"/>
                </a:lnTo>
                <a:lnTo>
                  <a:pt x="35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8" name="Freeform 9"/>
          <p:cNvSpPr>
            <a:spLocks/>
          </p:cNvSpPr>
          <p:nvPr/>
        </p:nvSpPr>
        <p:spPr bwMode="auto">
          <a:xfrm>
            <a:off x="1803400" y="3848100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9" name="Freeform 10"/>
          <p:cNvSpPr>
            <a:spLocks noEditPoints="1"/>
          </p:cNvSpPr>
          <p:nvPr/>
        </p:nvSpPr>
        <p:spPr bwMode="auto">
          <a:xfrm>
            <a:off x="2000250" y="3848100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2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0" name="Freeform 11"/>
          <p:cNvSpPr>
            <a:spLocks/>
          </p:cNvSpPr>
          <p:nvPr/>
        </p:nvSpPr>
        <p:spPr bwMode="auto">
          <a:xfrm>
            <a:off x="2300288" y="3848100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4" y="4"/>
                </a:lnTo>
                <a:lnTo>
                  <a:pt x="4" y="3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2" y="7"/>
                </a:lnTo>
                <a:lnTo>
                  <a:pt x="22" y="31"/>
                </a:lnTo>
                <a:lnTo>
                  <a:pt x="31" y="7"/>
                </a:lnTo>
                <a:lnTo>
                  <a:pt x="33" y="4"/>
                </a:lnTo>
                <a:lnTo>
                  <a:pt x="33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1" name="Freeform 12"/>
          <p:cNvSpPr>
            <a:spLocks noEditPoints="1"/>
          </p:cNvSpPr>
          <p:nvPr/>
        </p:nvSpPr>
        <p:spPr bwMode="auto">
          <a:xfrm>
            <a:off x="2484438" y="3848100"/>
            <a:ext cx="134937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3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1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4" y="6"/>
                </a:lnTo>
                <a:lnTo>
                  <a:pt x="22" y="4"/>
                </a:lnTo>
                <a:lnTo>
                  <a:pt x="21" y="3"/>
                </a:lnTo>
                <a:lnTo>
                  <a:pt x="18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2" name="Freeform 13"/>
          <p:cNvSpPr>
            <a:spLocks noEditPoints="1"/>
          </p:cNvSpPr>
          <p:nvPr/>
        </p:nvSpPr>
        <p:spPr bwMode="auto">
          <a:xfrm>
            <a:off x="2941638" y="3833812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0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34" y="33"/>
                </a:lnTo>
                <a:lnTo>
                  <a:pt x="37" y="38"/>
                </a:lnTo>
                <a:lnTo>
                  <a:pt x="37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5" y="42"/>
                </a:lnTo>
                <a:lnTo>
                  <a:pt x="25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8" y="33"/>
                </a:lnTo>
                <a:lnTo>
                  <a:pt x="27" y="29"/>
                </a:lnTo>
                <a:close/>
                <a:moveTo>
                  <a:pt x="25" y="27"/>
                </a:moveTo>
                <a:lnTo>
                  <a:pt x="19" y="11"/>
                </a:lnTo>
                <a:lnTo>
                  <a:pt x="12" y="27"/>
                </a:lnTo>
                <a:lnTo>
                  <a:pt x="2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3" name="Freeform 14"/>
          <p:cNvSpPr>
            <a:spLocks/>
          </p:cNvSpPr>
          <p:nvPr/>
        </p:nvSpPr>
        <p:spPr bwMode="auto">
          <a:xfrm>
            <a:off x="3113088" y="3848100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8" y="0"/>
                </a:moveTo>
                <a:lnTo>
                  <a:pt x="28" y="0"/>
                </a:lnTo>
                <a:lnTo>
                  <a:pt x="42" y="0"/>
                </a:lnTo>
                <a:lnTo>
                  <a:pt x="40" y="0"/>
                </a:lnTo>
                <a:lnTo>
                  <a:pt x="39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7" y="22"/>
                </a:lnTo>
                <a:lnTo>
                  <a:pt x="36" y="28"/>
                </a:lnTo>
                <a:lnTo>
                  <a:pt x="36" y="33"/>
                </a:lnTo>
                <a:lnTo>
                  <a:pt x="34" y="36"/>
                </a:lnTo>
                <a:lnTo>
                  <a:pt x="31" y="37"/>
                </a:lnTo>
                <a:lnTo>
                  <a:pt x="27" y="40"/>
                </a:lnTo>
                <a:lnTo>
                  <a:pt x="22" y="40"/>
                </a:lnTo>
                <a:lnTo>
                  <a:pt x="16" y="40"/>
                </a:lnTo>
                <a:lnTo>
                  <a:pt x="12" y="37"/>
                </a:lnTo>
                <a:lnTo>
                  <a:pt x="9" y="36"/>
                </a:lnTo>
                <a:lnTo>
                  <a:pt x="7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3" y="33"/>
                </a:lnTo>
                <a:lnTo>
                  <a:pt x="13" y="34"/>
                </a:lnTo>
                <a:lnTo>
                  <a:pt x="15" y="36"/>
                </a:lnTo>
                <a:lnTo>
                  <a:pt x="16" y="37"/>
                </a:lnTo>
                <a:lnTo>
                  <a:pt x="19" y="39"/>
                </a:lnTo>
                <a:lnTo>
                  <a:pt x="22" y="39"/>
                </a:lnTo>
                <a:lnTo>
                  <a:pt x="25" y="37"/>
                </a:lnTo>
                <a:lnTo>
                  <a:pt x="28" y="37"/>
                </a:lnTo>
                <a:lnTo>
                  <a:pt x="31" y="34"/>
                </a:lnTo>
                <a:lnTo>
                  <a:pt x="33" y="33"/>
                </a:lnTo>
                <a:lnTo>
                  <a:pt x="34" y="28"/>
                </a:lnTo>
                <a:lnTo>
                  <a:pt x="34" y="22"/>
                </a:lnTo>
                <a:lnTo>
                  <a:pt x="34" y="6"/>
                </a:lnTo>
                <a:lnTo>
                  <a:pt x="34" y="3"/>
                </a:lnTo>
                <a:lnTo>
                  <a:pt x="33" y="1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Freeform 15"/>
          <p:cNvSpPr>
            <a:spLocks/>
          </p:cNvSpPr>
          <p:nvPr/>
        </p:nvSpPr>
        <p:spPr bwMode="auto">
          <a:xfrm>
            <a:off x="3300413" y="3848100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2" y="30"/>
                </a:lnTo>
                <a:lnTo>
                  <a:pt x="36" y="34"/>
                </a:lnTo>
                <a:lnTo>
                  <a:pt x="38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0" y="22"/>
                </a:lnTo>
                <a:lnTo>
                  <a:pt x="12" y="33"/>
                </a:lnTo>
                <a:lnTo>
                  <a:pt x="11" y="34"/>
                </a:lnTo>
                <a:lnTo>
                  <a:pt x="11" y="36"/>
                </a:lnTo>
                <a:lnTo>
                  <a:pt x="11" y="37"/>
                </a:lnTo>
                <a:lnTo>
                  <a:pt x="11" y="39"/>
                </a:lnTo>
                <a:lnTo>
                  <a:pt x="12" y="39"/>
                </a:lnTo>
                <a:lnTo>
                  <a:pt x="14" y="39"/>
                </a:lnTo>
                <a:lnTo>
                  <a:pt x="14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9" y="31"/>
                </a:lnTo>
                <a:lnTo>
                  <a:pt x="20" y="21"/>
                </a:lnTo>
                <a:lnTo>
                  <a:pt x="11" y="9"/>
                </a:lnTo>
                <a:lnTo>
                  <a:pt x="8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0" y="0"/>
                </a:lnTo>
                <a:lnTo>
                  <a:pt x="17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1" y="0"/>
                </a:lnTo>
                <a:lnTo>
                  <a:pt x="39" y="0"/>
                </a:lnTo>
                <a:lnTo>
                  <a:pt x="38" y="1"/>
                </a:lnTo>
                <a:lnTo>
                  <a:pt x="36" y="1"/>
                </a:lnTo>
                <a:lnTo>
                  <a:pt x="36" y="3"/>
                </a:lnTo>
                <a:lnTo>
                  <a:pt x="33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Freeform 16"/>
          <p:cNvSpPr>
            <a:spLocks/>
          </p:cNvSpPr>
          <p:nvPr/>
        </p:nvSpPr>
        <p:spPr bwMode="auto">
          <a:xfrm>
            <a:off x="3754438" y="3848100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Freeform 17"/>
          <p:cNvSpPr>
            <a:spLocks noEditPoints="1"/>
          </p:cNvSpPr>
          <p:nvPr/>
        </p:nvSpPr>
        <p:spPr bwMode="auto">
          <a:xfrm>
            <a:off x="3949700" y="3848100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Freeform 18"/>
          <p:cNvSpPr>
            <a:spLocks/>
          </p:cNvSpPr>
          <p:nvPr/>
        </p:nvSpPr>
        <p:spPr bwMode="auto">
          <a:xfrm>
            <a:off x="4356100" y="3848100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6" y="4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3" y="7"/>
                </a:lnTo>
                <a:lnTo>
                  <a:pt x="24" y="31"/>
                </a:lnTo>
                <a:lnTo>
                  <a:pt x="33" y="7"/>
                </a:lnTo>
                <a:lnTo>
                  <a:pt x="33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Freeform 19"/>
          <p:cNvSpPr>
            <a:spLocks noEditPoints="1"/>
          </p:cNvSpPr>
          <p:nvPr/>
        </p:nvSpPr>
        <p:spPr bwMode="auto">
          <a:xfrm>
            <a:off x="4543425" y="3848100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7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17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6" y="3"/>
                </a:lnTo>
                <a:lnTo>
                  <a:pt x="29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3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19"/>
                </a:moveTo>
                <a:lnTo>
                  <a:pt x="12" y="19"/>
                </a:lnTo>
                <a:lnTo>
                  <a:pt x="14" y="19"/>
                </a:lnTo>
                <a:lnTo>
                  <a:pt x="15" y="19"/>
                </a:lnTo>
                <a:lnTo>
                  <a:pt x="17" y="19"/>
                </a:lnTo>
                <a:lnTo>
                  <a:pt x="20" y="19"/>
                </a:lnTo>
                <a:lnTo>
                  <a:pt x="21" y="18"/>
                </a:lnTo>
                <a:lnTo>
                  <a:pt x="23" y="15"/>
                </a:lnTo>
                <a:lnTo>
                  <a:pt x="24" y="10"/>
                </a:lnTo>
                <a:lnTo>
                  <a:pt x="24" y="9"/>
                </a:lnTo>
                <a:lnTo>
                  <a:pt x="23" y="6"/>
                </a:lnTo>
                <a:lnTo>
                  <a:pt x="21" y="4"/>
                </a:lnTo>
                <a:lnTo>
                  <a:pt x="20" y="3"/>
                </a:lnTo>
                <a:lnTo>
                  <a:pt x="18" y="1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Freeform 20"/>
          <p:cNvSpPr>
            <a:spLocks noEditPoints="1"/>
          </p:cNvSpPr>
          <p:nvPr/>
        </p:nvSpPr>
        <p:spPr bwMode="auto">
          <a:xfrm>
            <a:off x="5002213" y="3833812"/>
            <a:ext cx="182562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1" y="29"/>
                </a:lnTo>
                <a:lnTo>
                  <a:pt x="8" y="35"/>
                </a:lnTo>
                <a:lnTo>
                  <a:pt x="8" y="36"/>
                </a:lnTo>
                <a:lnTo>
                  <a:pt x="8" y="38"/>
                </a:lnTo>
                <a:lnTo>
                  <a:pt x="8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5" y="38"/>
                </a:lnTo>
                <a:lnTo>
                  <a:pt x="6" y="33"/>
                </a:lnTo>
                <a:lnTo>
                  <a:pt x="21" y="0"/>
                </a:lnTo>
                <a:lnTo>
                  <a:pt x="35" y="33"/>
                </a:lnTo>
                <a:lnTo>
                  <a:pt x="36" y="38"/>
                </a:lnTo>
                <a:lnTo>
                  <a:pt x="38" y="39"/>
                </a:lnTo>
                <a:lnTo>
                  <a:pt x="39" y="41"/>
                </a:lnTo>
                <a:lnTo>
                  <a:pt x="42" y="41"/>
                </a:lnTo>
                <a:lnTo>
                  <a:pt x="42" y="42"/>
                </a:lnTo>
                <a:lnTo>
                  <a:pt x="26" y="42"/>
                </a:lnTo>
                <a:lnTo>
                  <a:pt x="26" y="41"/>
                </a:lnTo>
                <a:lnTo>
                  <a:pt x="29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3"/>
                </a:lnTo>
                <a:lnTo>
                  <a:pt x="27" y="29"/>
                </a:lnTo>
                <a:close/>
                <a:moveTo>
                  <a:pt x="26" y="27"/>
                </a:moveTo>
                <a:lnTo>
                  <a:pt x="20" y="11"/>
                </a:lnTo>
                <a:lnTo>
                  <a:pt x="12" y="27"/>
                </a:lnTo>
                <a:lnTo>
                  <a:pt x="26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0" name="Freeform 21"/>
          <p:cNvSpPr>
            <a:spLocks/>
          </p:cNvSpPr>
          <p:nvPr/>
        </p:nvSpPr>
        <p:spPr bwMode="auto">
          <a:xfrm>
            <a:off x="5172075" y="3848100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6"/>
                </a:lnTo>
                <a:lnTo>
                  <a:pt x="38" y="22"/>
                </a:lnTo>
                <a:lnTo>
                  <a:pt x="36" y="28"/>
                </a:lnTo>
                <a:lnTo>
                  <a:pt x="36" y="33"/>
                </a:lnTo>
                <a:lnTo>
                  <a:pt x="35" y="36"/>
                </a:lnTo>
                <a:lnTo>
                  <a:pt x="32" y="37"/>
                </a:lnTo>
                <a:lnTo>
                  <a:pt x="27" y="40"/>
                </a:lnTo>
                <a:lnTo>
                  <a:pt x="21" y="40"/>
                </a:lnTo>
                <a:lnTo>
                  <a:pt x="17" y="40"/>
                </a:lnTo>
                <a:lnTo>
                  <a:pt x="12" y="37"/>
                </a:lnTo>
                <a:lnTo>
                  <a:pt x="9" y="36"/>
                </a:lnTo>
                <a:lnTo>
                  <a:pt x="8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8" y="0"/>
                </a:lnTo>
                <a:lnTo>
                  <a:pt x="17" y="0"/>
                </a:lnTo>
                <a:lnTo>
                  <a:pt x="14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4" y="33"/>
                </a:lnTo>
                <a:lnTo>
                  <a:pt x="14" y="34"/>
                </a:lnTo>
                <a:lnTo>
                  <a:pt x="15" y="36"/>
                </a:lnTo>
                <a:lnTo>
                  <a:pt x="17" y="37"/>
                </a:lnTo>
                <a:lnTo>
                  <a:pt x="20" y="39"/>
                </a:lnTo>
                <a:lnTo>
                  <a:pt x="23" y="39"/>
                </a:lnTo>
                <a:lnTo>
                  <a:pt x="26" y="37"/>
                </a:lnTo>
                <a:lnTo>
                  <a:pt x="29" y="37"/>
                </a:lnTo>
                <a:lnTo>
                  <a:pt x="32" y="34"/>
                </a:lnTo>
                <a:lnTo>
                  <a:pt x="33" y="33"/>
                </a:lnTo>
                <a:lnTo>
                  <a:pt x="35" y="28"/>
                </a:lnTo>
                <a:lnTo>
                  <a:pt x="35" y="22"/>
                </a:lnTo>
                <a:lnTo>
                  <a:pt x="35" y="6"/>
                </a:lnTo>
                <a:lnTo>
                  <a:pt x="35" y="3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1" name="Freeform 22"/>
          <p:cNvSpPr>
            <a:spLocks/>
          </p:cNvSpPr>
          <p:nvPr/>
        </p:nvSpPr>
        <p:spPr bwMode="auto">
          <a:xfrm>
            <a:off x="5364163" y="3848100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1" y="30"/>
                </a:lnTo>
                <a:lnTo>
                  <a:pt x="34" y="34"/>
                </a:lnTo>
                <a:lnTo>
                  <a:pt x="37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5" y="40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7"/>
                </a:lnTo>
                <a:lnTo>
                  <a:pt x="28" y="36"/>
                </a:lnTo>
                <a:lnTo>
                  <a:pt x="28" y="34"/>
                </a:lnTo>
                <a:lnTo>
                  <a:pt x="27" y="33"/>
                </a:lnTo>
                <a:lnTo>
                  <a:pt x="19" y="22"/>
                </a:lnTo>
                <a:lnTo>
                  <a:pt x="12" y="33"/>
                </a:lnTo>
                <a:lnTo>
                  <a:pt x="10" y="34"/>
                </a:lnTo>
                <a:lnTo>
                  <a:pt x="10" y="36"/>
                </a:lnTo>
                <a:lnTo>
                  <a:pt x="10" y="37"/>
                </a:lnTo>
                <a:lnTo>
                  <a:pt x="10" y="39"/>
                </a:lnTo>
                <a:lnTo>
                  <a:pt x="12" y="39"/>
                </a:lnTo>
                <a:lnTo>
                  <a:pt x="13" y="39"/>
                </a:lnTo>
                <a:lnTo>
                  <a:pt x="13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6" y="36"/>
                </a:lnTo>
                <a:lnTo>
                  <a:pt x="7" y="34"/>
                </a:lnTo>
                <a:lnTo>
                  <a:pt x="9" y="31"/>
                </a:lnTo>
                <a:lnTo>
                  <a:pt x="18" y="21"/>
                </a:lnTo>
                <a:lnTo>
                  <a:pt x="10" y="9"/>
                </a:lnTo>
                <a:lnTo>
                  <a:pt x="7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6" y="7"/>
                </a:lnTo>
                <a:lnTo>
                  <a:pt x="22" y="16"/>
                </a:lnTo>
                <a:lnTo>
                  <a:pt x="30" y="6"/>
                </a:lnTo>
                <a:lnTo>
                  <a:pt x="30" y="4"/>
                </a:lnTo>
                <a:lnTo>
                  <a:pt x="31" y="4"/>
                </a:lnTo>
                <a:lnTo>
                  <a:pt x="31" y="3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1"/>
                </a:lnTo>
                <a:lnTo>
                  <a:pt x="36" y="1"/>
                </a:lnTo>
                <a:lnTo>
                  <a:pt x="34" y="3"/>
                </a:lnTo>
                <a:lnTo>
                  <a:pt x="33" y="4"/>
                </a:lnTo>
                <a:lnTo>
                  <a:pt x="31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2" name="Freeform 23"/>
          <p:cNvSpPr>
            <a:spLocks/>
          </p:cNvSpPr>
          <p:nvPr/>
        </p:nvSpPr>
        <p:spPr bwMode="auto">
          <a:xfrm>
            <a:off x="6410325" y="3848100"/>
            <a:ext cx="188913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0"/>
                </a:lnTo>
                <a:lnTo>
                  <a:pt x="36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3" name="Freeform 24"/>
          <p:cNvSpPr>
            <a:spLocks noEditPoints="1"/>
          </p:cNvSpPr>
          <p:nvPr/>
        </p:nvSpPr>
        <p:spPr bwMode="auto">
          <a:xfrm>
            <a:off x="6607175" y="3848100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4" name="Freeform 25"/>
          <p:cNvSpPr>
            <a:spLocks/>
          </p:cNvSpPr>
          <p:nvPr/>
        </p:nvSpPr>
        <p:spPr bwMode="auto">
          <a:xfrm>
            <a:off x="7580313" y="3848100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1" y="1"/>
                </a:lnTo>
                <a:lnTo>
                  <a:pt x="39" y="1"/>
                </a:lnTo>
                <a:lnTo>
                  <a:pt x="38" y="4"/>
                </a:lnTo>
                <a:lnTo>
                  <a:pt x="36" y="7"/>
                </a:lnTo>
                <a:lnTo>
                  <a:pt x="24" y="40"/>
                </a:lnTo>
                <a:lnTo>
                  <a:pt x="23" y="40"/>
                </a:lnTo>
                <a:lnTo>
                  <a:pt x="8" y="6"/>
                </a:lnTo>
                <a:lnTo>
                  <a:pt x="6" y="4"/>
                </a:lnTo>
                <a:lnTo>
                  <a:pt x="6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7" y="0"/>
                </a:lnTo>
                <a:lnTo>
                  <a:pt x="15" y="1"/>
                </a:lnTo>
                <a:lnTo>
                  <a:pt x="14" y="1"/>
                </a:lnTo>
                <a:lnTo>
                  <a:pt x="12" y="3"/>
                </a:lnTo>
                <a:lnTo>
                  <a:pt x="14" y="4"/>
                </a:lnTo>
                <a:lnTo>
                  <a:pt x="14" y="7"/>
                </a:lnTo>
                <a:lnTo>
                  <a:pt x="24" y="31"/>
                </a:lnTo>
                <a:lnTo>
                  <a:pt x="33" y="7"/>
                </a:lnTo>
                <a:lnTo>
                  <a:pt x="35" y="4"/>
                </a:lnTo>
                <a:lnTo>
                  <a:pt x="35" y="3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5" name="Freeform 26"/>
          <p:cNvSpPr>
            <a:spLocks noEditPoints="1"/>
          </p:cNvSpPr>
          <p:nvPr/>
        </p:nvSpPr>
        <p:spPr bwMode="auto">
          <a:xfrm>
            <a:off x="7772400" y="3848100"/>
            <a:ext cx="134938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0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2" y="6"/>
                </a:lnTo>
                <a:lnTo>
                  <a:pt x="22" y="4"/>
                </a:lnTo>
                <a:lnTo>
                  <a:pt x="19" y="3"/>
                </a:lnTo>
                <a:lnTo>
                  <a:pt x="18" y="1"/>
                </a:lnTo>
                <a:lnTo>
                  <a:pt x="15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6" name="Freeform 27"/>
          <p:cNvSpPr>
            <a:spLocks noEditPoints="1"/>
          </p:cNvSpPr>
          <p:nvPr/>
        </p:nvSpPr>
        <p:spPr bwMode="auto">
          <a:xfrm>
            <a:off x="5795963" y="4848225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4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2" y="2"/>
                </a:lnTo>
                <a:lnTo>
                  <a:pt x="27" y="2"/>
                </a:lnTo>
                <a:lnTo>
                  <a:pt x="30" y="3"/>
                </a:lnTo>
                <a:lnTo>
                  <a:pt x="34" y="6"/>
                </a:lnTo>
                <a:lnTo>
                  <a:pt x="37" y="9"/>
                </a:lnTo>
                <a:lnTo>
                  <a:pt x="40" y="15"/>
                </a:lnTo>
                <a:lnTo>
                  <a:pt x="40" y="21"/>
                </a:lnTo>
                <a:lnTo>
                  <a:pt x="40" y="26"/>
                </a:lnTo>
                <a:lnTo>
                  <a:pt x="39" y="30"/>
                </a:lnTo>
                <a:lnTo>
                  <a:pt x="36" y="35"/>
                </a:lnTo>
                <a:lnTo>
                  <a:pt x="31" y="38"/>
                </a:lnTo>
                <a:lnTo>
                  <a:pt x="25" y="41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2" y="38"/>
                </a:lnTo>
                <a:lnTo>
                  <a:pt x="25" y="36"/>
                </a:lnTo>
                <a:lnTo>
                  <a:pt x="30" y="35"/>
                </a:lnTo>
                <a:lnTo>
                  <a:pt x="31" y="30"/>
                </a:lnTo>
                <a:lnTo>
                  <a:pt x="33" y="26"/>
                </a:lnTo>
                <a:lnTo>
                  <a:pt x="34" y="21"/>
                </a:lnTo>
                <a:lnTo>
                  <a:pt x="33" y="15"/>
                </a:lnTo>
                <a:lnTo>
                  <a:pt x="31" y="11"/>
                </a:lnTo>
                <a:lnTo>
                  <a:pt x="30" y="8"/>
                </a:lnTo>
                <a:lnTo>
                  <a:pt x="25" y="5"/>
                </a:lnTo>
                <a:lnTo>
                  <a:pt x="22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7" name="Freeform 28"/>
          <p:cNvSpPr>
            <a:spLocks noEditPoints="1"/>
          </p:cNvSpPr>
          <p:nvPr/>
        </p:nvSpPr>
        <p:spPr bwMode="auto">
          <a:xfrm>
            <a:off x="5992813" y="4948237"/>
            <a:ext cx="95250" cy="188913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0"/>
                </a:moveTo>
                <a:lnTo>
                  <a:pt x="4" y="15"/>
                </a:lnTo>
                <a:lnTo>
                  <a:pt x="7" y="19"/>
                </a:lnTo>
                <a:lnTo>
                  <a:pt x="10" y="22"/>
                </a:lnTo>
                <a:lnTo>
                  <a:pt x="13" y="22"/>
                </a:lnTo>
                <a:lnTo>
                  <a:pt x="16" y="22"/>
                </a:lnTo>
                <a:lnTo>
                  <a:pt x="18" y="21"/>
                </a:lnTo>
                <a:lnTo>
                  <a:pt x="21" y="19"/>
                </a:lnTo>
                <a:lnTo>
                  <a:pt x="22" y="16"/>
                </a:lnTo>
                <a:lnTo>
                  <a:pt x="21" y="21"/>
                </a:lnTo>
                <a:lnTo>
                  <a:pt x="19" y="24"/>
                </a:lnTo>
                <a:lnTo>
                  <a:pt x="15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4"/>
                </a:lnTo>
                <a:lnTo>
                  <a:pt x="15" y="3"/>
                </a:lnTo>
                <a:lnTo>
                  <a:pt x="13" y="3"/>
                </a:lnTo>
                <a:lnTo>
                  <a:pt x="12" y="1"/>
                </a:lnTo>
                <a:lnTo>
                  <a:pt x="10" y="1"/>
                </a:lnTo>
                <a:lnTo>
                  <a:pt x="9" y="1"/>
                </a:lnTo>
                <a:lnTo>
                  <a:pt x="6" y="3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8" name="Freeform 29"/>
          <p:cNvSpPr>
            <a:spLocks/>
          </p:cNvSpPr>
          <p:nvPr/>
        </p:nvSpPr>
        <p:spPr bwMode="auto">
          <a:xfrm>
            <a:off x="6100763" y="4884737"/>
            <a:ext cx="74612" cy="25241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9" y="31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1"/>
                </a:lnTo>
                <a:lnTo>
                  <a:pt x="17" y="31"/>
                </a:lnTo>
                <a:lnTo>
                  <a:pt x="15" y="33"/>
                </a:lnTo>
                <a:lnTo>
                  <a:pt x="14" y="36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4"/>
                </a:lnTo>
                <a:lnTo>
                  <a:pt x="5" y="34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9" name="Freeform 30"/>
          <p:cNvSpPr>
            <a:spLocks/>
          </p:cNvSpPr>
          <p:nvPr/>
        </p:nvSpPr>
        <p:spPr bwMode="auto">
          <a:xfrm>
            <a:off x="6899275" y="4848225"/>
            <a:ext cx="192088" cy="288925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2147483647 h 41"/>
              <a:gd name="T14" fmla="*/ 2147483647 w 44"/>
              <a:gd name="T15" fmla="*/ 2147483647 h 41"/>
              <a:gd name="T16" fmla="*/ 2147483647 w 44"/>
              <a:gd name="T17" fmla="*/ 2147483647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2147483647 h 41"/>
              <a:gd name="T24" fmla="*/ 2147483647 w 44"/>
              <a:gd name="T25" fmla="*/ 2147483647 h 41"/>
              <a:gd name="T26" fmla="*/ 2147483647 w 44"/>
              <a:gd name="T27" fmla="*/ 2147483647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2"/>
                </a:lnTo>
                <a:lnTo>
                  <a:pt x="35" y="8"/>
                </a:lnTo>
                <a:lnTo>
                  <a:pt x="35" y="5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4" y="0"/>
                </a:lnTo>
                <a:lnTo>
                  <a:pt x="44" y="2"/>
                </a:lnTo>
                <a:lnTo>
                  <a:pt x="42" y="2"/>
                </a:lnTo>
                <a:lnTo>
                  <a:pt x="39" y="2"/>
                </a:lnTo>
                <a:lnTo>
                  <a:pt x="38" y="3"/>
                </a:lnTo>
                <a:lnTo>
                  <a:pt x="38" y="5"/>
                </a:lnTo>
                <a:lnTo>
                  <a:pt x="38" y="8"/>
                </a:lnTo>
                <a:lnTo>
                  <a:pt x="38" y="41"/>
                </a:lnTo>
                <a:lnTo>
                  <a:pt x="36" y="41"/>
                </a:lnTo>
                <a:lnTo>
                  <a:pt x="11" y="9"/>
                </a:lnTo>
                <a:lnTo>
                  <a:pt x="11" y="33"/>
                </a:lnTo>
                <a:lnTo>
                  <a:pt x="11" y="38"/>
                </a:lnTo>
                <a:lnTo>
                  <a:pt x="11" y="39"/>
                </a:lnTo>
                <a:lnTo>
                  <a:pt x="12" y="39"/>
                </a:lnTo>
                <a:lnTo>
                  <a:pt x="15" y="41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8" y="39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0" name="Freeform 31"/>
          <p:cNvSpPr>
            <a:spLocks noEditPoints="1"/>
          </p:cNvSpPr>
          <p:nvPr/>
        </p:nvSpPr>
        <p:spPr bwMode="auto">
          <a:xfrm>
            <a:off x="7096125" y="4948237"/>
            <a:ext cx="117475" cy="188913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4" y="0"/>
                </a:moveTo>
                <a:lnTo>
                  <a:pt x="18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7" y="13"/>
                </a:lnTo>
                <a:lnTo>
                  <a:pt x="26" y="16"/>
                </a:lnTo>
                <a:lnTo>
                  <a:pt x="24" y="21"/>
                </a:lnTo>
                <a:lnTo>
                  <a:pt x="23" y="24"/>
                </a:lnTo>
                <a:lnTo>
                  <a:pt x="20" y="25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3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21"/>
                </a:lnTo>
                <a:lnTo>
                  <a:pt x="11" y="25"/>
                </a:lnTo>
                <a:lnTo>
                  <a:pt x="15" y="25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5"/>
                </a:lnTo>
                <a:lnTo>
                  <a:pt x="21" y="10"/>
                </a:lnTo>
                <a:lnTo>
                  <a:pt x="20" y="7"/>
                </a:lnTo>
                <a:lnTo>
                  <a:pt x="18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1" name="Freeform 32"/>
          <p:cNvSpPr>
            <a:spLocks/>
          </p:cNvSpPr>
          <p:nvPr/>
        </p:nvSpPr>
        <p:spPr bwMode="auto">
          <a:xfrm>
            <a:off x="7226300" y="4948237"/>
            <a:ext cx="196850" cy="18891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0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8" y="6"/>
                </a:move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2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39" y="1"/>
                </a:lnTo>
                <a:lnTo>
                  <a:pt x="41" y="4"/>
                </a:lnTo>
                <a:lnTo>
                  <a:pt x="41" y="6"/>
                </a:lnTo>
                <a:lnTo>
                  <a:pt x="41" y="9"/>
                </a:lnTo>
                <a:lnTo>
                  <a:pt x="41" y="21"/>
                </a:lnTo>
                <a:lnTo>
                  <a:pt x="41" y="22"/>
                </a:lnTo>
                <a:lnTo>
                  <a:pt x="41" y="24"/>
                </a:lnTo>
                <a:lnTo>
                  <a:pt x="42" y="25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5" y="4"/>
                </a:lnTo>
                <a:lnTo>
                  <a:pt x="33" y="4"/>
                </a:lnTo>
                <a:lnTo>
                  <a:pt x="32" y="3"/>
                </a:lnTo>
                <a:lnTo>
                  <a:pt x="30" y="3"/>
                </a:lnTo>
                <a:lnTo>
                  <a:pt x="29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5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8" y="27"/>
                </a:lnTo>
                <a:lnTo>
                  <a:pt x="18" y="25"/>
                </a:lnTo>
                <a:lnTo>
                  <a:pt x="20" y="25"/>
                </a:lnTo>
                <a:lnTo>
                  <a:pt x="20" y="24"/>
                </a:lnTo>
                <a:lnTo>
                  <a:pt x="20" y="22"/>
                </a:lnTo>
                <a:lnTo>
                  <a:pt x="20" y="21"/>
                </a:lnTo>
                <a:lnTo>
                  <a:pt x="20" y="9"/>
                </a:lnTo>
                <a:lnTo>
                  <a:pt x="20" y="7"/>
                </a:lnTo>
                <a:lnTo>
                  <a:pt x="18" y="4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4"/>
                </a:lnTo>
                <a:lnTo>
                  <a:pt x="11" y="6"/>
                </a:lnTo>
                <a:lnTo>
                  <a:pt x="8" y="7"/>
                </a:lnTo>
                <a:lnTo>
                  <a:pt x="8" y="21"/>
                </a:lnTo>
                <a:lnTo>
                  <a:pt x="9" y="24"/>
                </a:lnTo>
                <a:lnTo>
                  <a:pt x="9" y="25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2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2" name="Freeform 33"/>
          <p:cNvSpPr>
            <a:spLocks/>
          </p:cNvSpPr>
          <p:nvPr/>
        </p:nvSpPr>
        <p:spPr bwMode="auto">
          <a:xfrm>
            <a:off x="957263" y="5856287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6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Freeform 34"/>
          <p:cNvSpPr>
            <a:spLocks noEditPoints="1"/>
          </p:cNvSpPr>
          <p:nvPr/>
        </p:nvSpPr>
        <p:spPr bwMode="auto">
          <a:xfrm>
            <a:off x="1031875" y="5864225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Freeform 35"/>
          <p:cNvSpPr>
            <a:spLocks noEditPoints="1"/>
          </p:cNvSpPr>
          <p:nvPr/>
        </p:nvSpPr>
        <p:spPr bwMode="auto">
          <a:xfrm>
            <a:off x="1219200" y="5948362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1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5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Freeform 36"/>
          <p:cNvSpPr>
            <a:spLocks noEditPoints="1"/>
          </p:cNvSpPr>
          <p:nvPr/>
        </p:nvSpPr>
        <p:spPr bwMode="auto">
          <a:xfrm>
            <a:off x="1349375" y="5948362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3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6" name="Freeform 37"/>
          <p:cNvSpPr>
            <a:spLocks/>
          </p:cNvSpPr>
          <p:nvPr/>
        </p:nvSpPr>
        <p:spPr bwMode="auto">
          <a:xfrm>
            <a:off x="1476375" y="5948362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4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7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3" y="3"/>
                </a:lnTo>
                <a:lnTo>
                  <a:pt x="4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7" name="Freeform 38"/>
          <p:cNvSpPr>
            <a:spLocks/>
          </p:cNvSpPr>
          <p:nvPr/>
        </p:nvSpPr>
        <p:spPr bwMode="auto">
          <a:xfrm>
            <a:off x="1573213" y="5856287"/>
            <a:ext cx="50800" cy="366713"/>
          </a:xfrm>
          <a:custGeom>
            <a:avLst/>
            <a:gdLst>
              <a:gd name="T0" fmla="*/ 0 w 12"/>
              <a:gd name="T1" fmla="*/ 0 h 52"/>
              <a:gd name="T2" fmla="*/ 2147483647 w 12"/>
              <a:gd name="T3" fmla="*/ 0 h 52"/>
              <a:gd name="T4" fmla="*/ 2147483647 w 12"/>
              <a:gd name="T5" fmla="*/ 2147483647 h 52"/>
              <a:gd name="T6" fmla="*/ 0 w 12"/>
              <a:gd name="T7" fmla="*/ 2147483647 h 52"/>
              <a:gd name="T8" fmla="*/ 0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0 w 12"/>
              <a:gd name="T15" fmla="*/ 2147483647 h 52"/>
              <a:gd name="T16" fmla="*/ 0 w 12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0" y="0"/>
                </a:moveTo>
                <a:lnTo>
                  <a:pt x="12" y="0"/>
                </a:lnTo>
                <a:lnTo>
                  <a:pt x="12" y="52"/>
                </a:lnTo>
                <a:lnTo>
                  <a:pt x="0" y="52"/>
                </a:lnTo>
                <a:lnTo>
                  <a:pt x="0" y="51"/>
                </a:lnTo>
                <a:lnTo>
                  <a:pt x="8" y="51"/>
                </a:lnTo>
                <a:lnTo>
                  <a:pt x="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8" name="Freeform 39"/>
          <p:cNvSpPr>
            <a:spLocks noEditPoints="1"/>
          </p:cNvSpPr>
          <p:nvPr/>
        </p:nvSpPr>
        <p:spPr bwMode="auto">
          <a:xfrm>
            <a:off x="2955925" y="5864225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28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6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9" name="Freeform 40"/>
          <p:cNvSpPr>
            <a:spLocks noEditPoints="1"/>
          </p:cNvSpPr>
          <p:nvPr/>
        </p:nvSpPr>
        <p:spPr bwMode="auto">
          <a:xfrm>
            <a:off x="3143250" y="5948362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0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5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0" name="Freeform 41"/>
          <p:cNvSpPr>
            <a:spLocks noEditPoints="1"/>
          </p:cNvSpPr>
          <p:nvPr/>
        </p:nvSpPr>
        <p:spPr bwMode="auto">
          <a:xfrm>
            <a:off x="3273425" y="5948362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1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1" name="Freeform 42"/>
          <p:cNvSpPr>
            <a:spLocks/>
          </p:cNvSpPr>
          <p:nvPr/>
        </p:nvSpPr>
        <p:spPr bwMode="auto">
          <a:xfrm>
            <a:off x="3400425" y="5948362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2" name="Freeform 43"/>
          <p:cNvSpPr>
            <a:spLocks/>
          </p:cNvSpPr>
          <p:nvPr/>
        </p:nvSpPr>
        <p:spPr bwMode="auto">
          <a:xfrm>
            <a:off x="3667125" y="5856287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3" name="Freeform 44"/>
          <p:cNvSpPr>
            <a:spLocks/>
          </p:cNvSpPr>
          <p:nvPr/>
        </p:nvSpPr>
        <p:spPr bwMode="auto">
          <a:xfrm>
            <a:off x="3732213" y="5899150"/>
            <a:ext cx="74612" cy="254000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4" name="Freeform 45"/>
          <p:cNvSpPr>
            <a:spLocks/>
          </p:cNvSpPr>
          <p:nvPr/>
        </p:nvSpPr>
        <p:spPr bwMode="auto">
          <a:xfrm>
            <a:off x="3810000" y="5856287"/>
            <a:ext cx="127000" cy="296863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9" y="0"/>
                </a:moveTo>
                <a:lnTo>
                  <a:pt x="9" y="19"/>
                </a:lnTo>
                <a:lnTo>
                  <a:pt x="12" y="16"/>
                </a:lnTo>
                <a:lnTo>
                  <a:pt x="14" y="15"/>
                </a:lnTo>
                <a:lnTo>
                  <a:pt x="15" y="13"/>
                </a:lnTo>
                <a:lnTo>
                  <a:pt x="18" y="13"/>
                </a:lnTo>
                <a:lnTo>
                  <a:pt x="20" y="13"/>
                </a:lnTo>
                <a:lnTo>
                  <a:pt x="21" y="15"/>
                </a:lnTo>
                <a:lnTo>
                  <a:pt x="23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6" y="39"/>
                </a:lnTo>
                <a:lnTo>
                  <a:pt x="26" y="40"/>
                </a:lnTo>
                <a:lnTo>
                  <a:pt x="27" y="40"/>
                </a:lnTo>
                <a:lnTo>
                  <a:pt x="29" y="40"/>
                </a:lnTo>
                <a:lnTo>
                  <a:pt x="29" y="42"/>
                </a:lnTo>
                <a:lnTo>
                  <a:pt x="17" y="42"/>
                </a:lnTo>
                <a:lnTo>
                  <a:pt x="17" y="40"/>
                </a:lnTo>
                <a:lnTo>
                  <a:pt x="18" y="40"/>
                </a:lnTo>
                <a:lnTo>
                  <a:pt x="20" y="39"/>
                </a:lnTo>
                <a:lnTo>
                  <a:pt x="20" y="37"/>
                </a:lnTo>
                <a:lnTo>
                  <a:pt x="20" y="34"/>
                </a:lnTo>
                <a:lnTo>
                  <a:pt x="20" y="25"/>
                </a:lnTo>
                <a:lnTo>
                  <a:pt x="20" y="22"/>
                </a:lnTo>
                <a:lnTo>
                  <a:pt x="20" y="21"/>
                </a:lnTo>
                <a:lnTo>
                  <a:pt x="18" y="19"/>
                </a:lnTo>
                <a:lnTo>
                  <a:pt x="18" y="18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18"/>
                </a:lnTo>
                <a:lnTo>
                  <a:pt x="11" y="19"/>
                </a:lnTo>
                <a:lnTo>
                  <a:pt x="9" y="21"/>
                </a:ln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5" name="Freeform 46"/>
          <p:cNvSpPr>
            <a:spLocks noEditPoints="1"/>
          </p:cNvSpPr>
          <p:nvPr/>
        </p:nvSpPr>
        <p:spPr bwMode="auto">
          <a:xfrm>
            <a:off x="3949700" y="5856287"/>
            <a:ext cx="52388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9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1" y="16"/>
                </a:lnTo>
                <a:lnTo>
                  <a:pt x="1" y="18"/>
                </a:lnTo>
                <a:lnTo>
                  <a:pt x="0" y="18"/>
                </a:lnTo>
                <a:lnTo>
                  <a:pt x="0" y="16"/>
                </a:lnTo>
                <a:lnTo>
                  <a:pt x="7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6" name="Freeform 47"/>
          <p:cNvSpPr>
            <a:spLocks/>
          </p:cNvSpPr>
          <p:nvPr/>
        </p:nvSpPr>
        <p:spPr bwMode="auto">
          <a:xfrm>
            <a:off x="4029075" y="5948362"/>
            <a:ext cx="77788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6" y="18"/>
                </a:lnTo>
                <a:lnTo>
                  <a:pt x="18" y="21"/>
                </a:lnTo>
                <a:lnTo>
                  <a:pt x="16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7" name="Freeform 48"/>
          <p:cNvSpPr>
            <a:spLocks/>
          </p:cNvSpPr>
          <p:nvPr/>
        </p:nvSpPr>
        <p:spPr bwMode="auto">
          <a:xfrm>
            <a:off x="4119563" y="5856287"/>
            <a:ext cx="57150" cy="366713"/>
          </a:xfrm>
          <a:custGeom>
            <a:avLst/>
            <a:gdLst>
              <a:gd name="T0" fmla="*/ 0 w 13"/>
              <a:gd name="T1" fmla="*/ 0 h 52"/>
              <a:gd name="T2" fmla="*/ 2147483647 w 13"/>
              <a:gd name="T3" fmla="*/ 0 h 52"/>
              <a:gd name="T4" fmla="*/ 2147483647 w 13"/>
              <a:gd name="T5" fmla="*/ 2147483647 h 52"/>
              <a:gd name="T6" fmla="*/ 0 w 13"/>
              <a:gd name="T7" fmla="*/ 2147483647 h 52"/>
              <a:gd name="T8" fmla="*/ 0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0 w 13"/>
              <a:gd name="T15" fmla="*/ 2147483647 h 52"/>
              <a:gd name="T16" fmla="*/ 0 w 13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0" y="0"/>
                </a:moveTo>
                <a:lnTo>
                  <a:pt x="13" y="0"/>
                </a:lnTo>
                <a:lnTo>
                  <a:pt x="13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8" name="Freeform 49"/>
          <p:cNvSpPr>
            <a:spLocks noEditPoints="1"/>
          </p:cNvSpPr>
          <p:nvPr/>
        </p:nvSpPr>
        <p:spPr bwMode="auto">
          <a:xfrm>
            <a:off x="5010150" y="5864225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0 h 41"/>
              <a:gd name="T24" fmla="*/ 0 w 40"/>
              <a:gd name="T25" fmla="*/ 0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0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4" y="5"/>
                </a:lnTo>
                <a:lnTo>
                  <a:pt x="37" y="9"/>
                </a:lnTo>
                <a:lnTo>
                  <a:pt x="39" y="14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5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8"/>
                </a:lnTo>
                <a:lnTo>
                  <a:pt x="18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1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5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9" name="Freeform 50"/>
          <p:cNvSpPr>
            <a:spLocks noEditPoints="1"/>
          </p:cNvSpPr>
          <p:nvPr/>
        </p:nvSpPr>
        <p:spPr bwMode="auto">
          <a:xfrm>
            <a:off x="5207000" y="5948362"/>
            <a:ext cx="109538" cy="204788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2147483647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2147483647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2"/>
                </a:lnTo>
                <a:lnTo>
                  <a:pt x="19" y="3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8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9"/>
                </a:lnTo>
                <a:lnTo>
                  <a:pt x="4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0" name="Freeform 51"/>
          <p:cNvSpPr>
            <a:spLocks noEditPoints="1"/>
          </p:cNvSpPr>
          <p:nvPr/>
        </p:nvSpPr>
        <p:spPr bwMode="auto">
          <a:xfrm>
            <a:off x="5337175" y="5948362"/>
            <a:ext cx="96838" cy="204788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3" y="11"/>
                </a:moveTo>
                <a:lnTo>
                  <a:pt x="4" y="17"/>
                </a:lnTo>
                <a:lnTo>
                  <a:pt x="6" y="20"/>
                </a:lnTo>
                <a:lnTo>
                  <a:pt x="10" y="23"/>
                </a:lnTo>
                <a:lnTo>
                  <a:pt x="13" y="24"/>
                </a:lnTo>
                <a:lnTo>
                  <a:pt x="16" y="23"/>
                </a:lnTo>
                <a:lnTo>
                  <a:pt x="18" y="23"/>
                </a:lnTo>
                <a:lnTo>
                  <a:pt x="19" y="21"/>
                </a:lnTo>
                <a:lnTo>
                  <a:pt x="21" y="17"/>
                </a:lnTo>
                <a:lnTo>
                  <a:pt x="22" y="18"/>
                </a:lnTo>
                <a:lnTo>
                  <a:pt x="21" y="23"/>
                </a:lnTo>
                <a:lnTo>
                  <a:pt x="18" y="26"/>
                </a:lnTo>
                <a:lnTo>
                  <a:pt x="15" y="27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0" y="21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5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3" y="11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3" y="5"/>
                </a:lnTo>
                <a:lnTo>
                  <a:pt x="13" y="3"/>
                </a:lnTo>
                <a:lnTo>
                  <a:pt x="12" y="3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1" name="Freeform 52"/>
          <p:cNvSpPr>
            <a:spLocks/>
          </p:cNvSpPr>
          <p:nvPr/>
        </p:nvSpPr>
        <p:spPr bwMode="auto">
          <a:xfrm>
            <a:off x="5454650" y="5948362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2147483647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2147483647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2147483647 w 18"/>
              <a:gd name="T93" fmla="*/ 2147483647 h 29"/>
              <a:gd name="T94" fmla="*/ 0 w 18"/>
              <a:gd name="T95" fmla="*/ 2147483647 h 29"/>
              <a:gd name="T96" fmla="*/ 2147483647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9" y="11"/>
                </a:lnTo>
                <a:lnTo>
                  <a:pt x="12" y="14"/>
                </a:lnTo>
                <a:lnTo>
                  <a:pt x="16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6" y="27"/>
                </a:lnTo>
                <a:lnTo>
                  <a:pt x="13" y="29"/>
                </a:lnTo>
                <a:lnTo>
                  <a:pt x="9" y="29"/>
                </a:lnTo>
                <a:lnTo>
                  <a:pt x="7" y="29"/>
                </a:lnTo>
                <a:lnTo>
                  <a:pt x="4" y="27"/>
                </a:lnTo>
                <a:lnTo>
                  <a:pt x="3" y="27"/>
                </a:lnTo>
                <a:lnTo>
                  <a:pt x="1" y="27"/>
                </a:lnTo>
                <a:lnTo>
                  <a:pt x="1" y="29"/>
                </a:lnTo>
                <a:lnTo>
                  <a:pt x="0" y="29"/>
                </a:lnTo>
                <a:lnTo>
                  <a:pt x="0" y="20"/>
                </a:lnTo>
                <a:lnTo>
                  <a:pt x="1" y="20"/>
                </a:lnTo>
                <a:lnTo>
                  <a:pt x="3" y="23"/>
                </a:lnTo>
                <a:lnTo>
                  <a:pt x="4" y="24"/>
                </a:lnTo>
                <a:lnTo>
                  <a:pt x="7" y="26"/>
                </a:lnTo>
                <a:lnTo>
                  <a:pt x="9" y="27"/>
                </a:lnTo>
                <a:lnTo>
                  <a:pt x="12" y="27"/>
                </a:lnTo>
                <a:lnTo>
                  <a:pt x="13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3" y="20"/>
                </a:lnTo>
                <a:lnTo>
                  <a:pt x="10" y="18"/>
                </a:lnTo>
                <a:lnTo>
                  <a:pt x="7" y="17"/>
                </a:lnTo>
                <a:lnTo>
                  <a:pt x="4" y="14"/>
                </a:lnTo>
                <a:lnTo>
                  <a:pt x="1" y="12"/>
                </a:lnTo>
                <a:lnTo>
                  <a:pt x="1" y="11"/>
                </a:lnTo>
                <a:lnTo>
                  <a:pt x="0" y="8"/>
                </a:lnTo>
                <a:lnTo>
                  <a:pt x="1" y="5"/>
                </a:lnTo>
                <a:lnTo>
                  <a:pt x="3" y="3"/>
                </a:lnTo>
                <a:lnTo>
                  <a:pt x="6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2" name="Freeform 53"/>
          <p:cNvSpPr>
            <a:spLocks/>
          </p:cNvSpPr>
          <p:nvPr/>
        </p:nvSpPr>
        <p:spPr bwMode="auto">
          <a:xfrm>
            <a:off x="5730875" y="5856287"/>
            <a:ext cx="55563" cy="366713"/>
          </a:xfrm>
          <a:custGeom>
            <a:avLst/>
            <a:gdLst>
              <a:gd name="T0" fmla="*/ 2147483647 w 13"/>
              <a:gd name="T1" fmla="*/ 2147483647 h 52"/>
              <a:gd name="T2" fmla="*/ 0 w 13"/>
              <a:gd name="T3" fmla="*/ 2147483647 h 52"/>
              <a:gd name="T4" fmla="*/ 0 w 13"/>
              <a:gd name="T5" fmla="*/ 0 h 52"/>
              <a:gd name="T6" fmla="*/ 2147483647 w 13"/>
              <a:gd name="T7" fmla="*/ 0 h 52"/>
              <a:gd name="T8" fmla="*/ 2147483647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2147483647 w 13"/>
              <a:gd name="T15" fmla="*/ 2147483647 h 52"/>
              <a:gd name="T16" fmla="*/ 2147483647 w 1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13" y="52"/>
                </a:moveTo>
                <a:lnTo>
                  <a:pt x="0" y="52"/>
                </a:lnTo>
                <a:lnTo>
                  <a:pt x="0" y="0"/>
                </a:lnTo>
                <a:lnTo>
                  <a:pt x="13" y="0"/>
                </a:lnTo>
                <a:lnTo>
                  <a:pt x="13" y="3"/>
                </a:lnTo>
                <a:lnTo>
                  <a:pt x="4" y="3"/>
                </a:lnTo>
                <a:lnTo>
                  <a:pt x="4" y="51"/>
                </a:lnTo>
                <a:lnTo>
                  <a:pt x="13" y="51"/>
                </a:lnTo>
                <a:lnTo>
                  <a:pt x="13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3" name="Freeform 54"/>
          <p:cNvSpPr>
            <a:spLocks/>
          </p:cNvSpPr>
          <p:nvPr/>
        </p:nvSpPr>
        <p:spPr bwMode="auto">
          <a:xfrm>
            <a:off x="5795963" y="5899150"/>
            <a:ext cx="69850" cy="254000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3" y="31"/>
                </a:lnTo>
                <a:lnTo>
                  <a:pt x="15" y="31"/>
                </a:lnTo>
                <a:lnTo>
                  <a:pt x="15" y="30"/>
                </a:lnTo>
                <a:lnTo>
                  <a:pt x="16" y="30"/>
                </a:lnTo>
                <a:lnTo>
                  <a:pt x="15" y="33"/>
                </a:lnTo>
                <a:lnTo>
                  <a:pt x="13" y="34"/>
                </a:lnTo>
                <a:lnTo>
                  <a:pt x="12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28"/>
                </a:lnTo>
                <a:lnTo>
                  <a:pt x="4" y="10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3" y="7"/>
                </a:lnTo>
                <a:lnTo>
                  <a:pt x="4" y="6"/>
                </a:lnTo>
                <a:lnTo>
                  <a:pt x="6" y="4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4" name="Freeform 55"/>
          <p:cNvSpPr>
            <a:spLocks/>
          </p:cNvSpPr>
          <p:nvPr/>
        </p:nvSpPr>
        <p:spPr bwMode="auto">
          <a:xfrm>
            <a:off x="5873750" y="5856287"/>
            <a:ext cx="122238" cy="296863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2147483647 h 42"/>
              <a:gd name="T54" fmla="*/ 2147483647 w 28"/>
              <a:gd name="T55" fmla="*/ 2147483647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0 w 28"/>
              <a:gd name="T63" fmla="*/ 2147483647 h 42"/>
              <a:gd name="T64" fmla="*/ 0 w 28"/>
              <a:gd name="T65" fmla="*/ 2147483647 h 42"/>
              <a:gd name="T66" fmla="*/ 2147483647 w 28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2"/>
              <a:gd name="T104" fmla="*/ 28 w 28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2">
                <a:moveTo>
                  <a:pt x="7" y="0"/>
                </a:moveTo>
                <a:lnTo>
                  <a:pt x="7" y="19"/>
                </a:lnTo>
                <a:lnTo>
                  <a:pt x="10" y="16"/>
                </a:lnTo>
                <a:lnTo>
                  <a:pt x="13" y="15"/>
                </a:lnTo>
                <a:lnTo>
                  <a:pt x="15" y="13"/>
                </a:lnTo>
                <a:lnTo>
                  <a:pt x="18" y="13"/>
                </a:lnTo>
                <a:lnTo>
                  <a:pt x="19" y="13"/>
                </a:lnTo>
                <a:lnTo>
                  <a:pt x="21" y="15"/>
                </a:lnTo>
                <a:lnTo>
                  <a:pt x="22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5" y="39"/>
                </a:lnTo>
                <a:lnTo>
                  <a:pt x="25" y="40"/>
                </a:lnTo>
                <a:lnTo>
                  <a:pt x="27" y="40"/>
                </a:lnTo>
                <a:lnTo>
                  <a:pt x="28" y="40"/>
                </a:lnTo>
                <a:lnTo>
                  <a:pt x="28" y="42"/>
                </a:lnTo>
                <a:lnTo>
                  <a:pt x="15" y="42"/>
                </a:lnTo>
                <a:lnTo>
                  <a:pt x="15" y="40"/>
                </a:lnTo>
                <a:lnTo>
                  <a:pt x="16" y="40"/>
                </a:lnTo>
                <a:lnTo>
                  <a:pt x="18" y="40"/>
                </a:lnTo>
                <a:lnTo>
                  <a:pt x="19" y="39"/>
                </a:lnTo>
                <a:lnTo>
                  <a:pt x="19" y="37"/>
                </a:lnTo>
                <a:lnTo>
                  <a:pt x="19" y="34"/>
                </a:lnTo>
                <a:lnTo>
                  <a:pt x="19" y="25"/>
                </a:lnTo>
                <a:lnTo>
                  <a:pt x="19" y="22"/>
                </a:lnTo>
                <a:lnTo>
                  <a:pt x="19" y="21"/>
                </a:lnTo>
                <a:lnTo>
                  <a:pt x="18" y="19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18"/>
                </a:lnTo>
                <a:lnTo>
                  <a:pt x="10" y="19"/>
                </a:lnTo>
                <a:lnTo>
                  <a:pt x="7" y="21"/>
                </a:lnTo>
                <a:lnTo>
                  <a:pt x="7" y="34"/>
                </a:lnTo>
                <a:lnTo>
                  <a:pt x="7" y="37"/>
                </a:lnTo>
                <a:lnTo>
                  <a:pt x="9" y="39"/>
                </a:lnTo>
                <a:lnTo>
                  <a:pt x="9" y="40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5" name="Freeform 56"/>
          <p:cNvSpPr>
            <a:spLocks noEditPoints="1"/>
          </p:cNvSpPr>
          <p:nvPr/>
        </p:nvSpPr>
        <p:spPr bwMode="auto">
          <a:xfrm>
            <a:off x="6010275" y="5856287"/>
            <a:ext cx="50800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8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16"/>
                </a:lnTo>
                <a:lnTo>
                  <a:pt x="8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6" name="Freeform 57"/>
          <p:cNvSpPr>
            <a:spLocks/>
          </p:cNvSpPr>
          <p:nvPr/>
        </p:nvSpPr>
        <p:spPr bwMode="auto">
          <a:xfrm>
            <a:off x="6088063" y="5948362"/>
            <a:ext cx="77787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0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4" y="6"/>
                </a:lnTo>
                <a:lnTo>
                  <a:pt x="12" y="5"/>
                </a:lnTo>
                <a:lnTo>
                  <a:pt x="11" y="3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5" y="9"/>
                </a:lnTo>
                <a:lnTo>
                  <a:pt x="8" y="11"/>
                </a:lnTo>
                <a:lnTo>
                  <a:pt x="12" y="14"/>
                </a:lnTo>
                <a:lnTo>
                  <a:pt x="15" y="15"/>
                </a:lnTo>
                <a:lnTo>
                  <a:pt x="17" y="18"/>
                </a:lnTo>
                <a:lnTo>
                  <a:pt x="18" y="21"/>
                </a:lnTo>
                <a:lnTo>
                  <a:pt x="17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2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1" y="27"/>
                </a:lnTo>
                <a:lnTo>
                  <a:pt x="12" y="26"/>
                </a:lnTo>
                <a:lnTo>
                  <a:pt x="12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9" y="18"/>
                </a:lnTo>
                <a:lnTo>
                  <a:pt x="6" y="17"/>
                </a:lnTo>
                <a:lnTo>
                  <a:pt x="3" y="14"/>
                </a:lnTo>
                <a:lnTo>
                  <a:pt x="0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7" name="Freeform 58"/>
          <p:cNvSpPr>
            <a:spLocks/>
          </p:cNvSpPr>
          <p:nvPr/>
        </p:nvSpPr>
        <p:spPr bwMode="auto">
          <a:xfrm>
            <a:off x="6180138" y="5856287"/>
            <a:ext cx="60325" cy="366713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8" name="Line 59"/>
          <p:cNvSpPr>
            <a:spLocks noChangeShapeType="1"/>
          </p:cNvSpPr>
          <p:nvPr/>
        </p:nvSpPr>
        <p:spPr bwMode="auto">
          <a:xfrm flipH="1">
            <a:off x="1293813" y="3200400"/>
            <a:ext cx="6794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9" name="Line 60"/>
          <p:cNvSpPr>
            <a:spLocks noChangeShapeType="1"/>
          </p:cNvSpPr>
          <p:nvPr/>
        </p:nvSpPr>
        <p:spPr bwMode="auto">
          <a:xfrm>
            <a:off x="1978025" y="3200400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0" name="Line 61"/>
          <p:cNvSpPr>
            <a:spLocks noChangeShapeType="1"/>
          </p:cNvSpPr>
          <p:nvPr/>
        </p:nvSpPr>
        <p:spPr bwMode="auto">
          <a:xfrm>
            <a:off x="1973263" y="3200400"/>
            <a:ext cx="4889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1" name="Line 62"/>
          <p:cNvSpPr>
            <a:spLocks noChangeShapeType="1"/>
          </p:cNvSpPr>
          <p:nvPr/>
        </p:nvSpPr>
        <p:spPr bwMode="auto">
          <a:xfrm flipH="1">
            <a:off x="3217863" y="3200400"/>
            <a:ext cx="706437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2" name="Line 63"/>
          <p:cNvSpPr>
            <a:spLocks noChangeShapeType="1"/>
          </p:cNvSpPr>
          <p:nvPr/>
        </p:nvSpPr>
        <p:spPr bwMode="auto">
          <a:xfrm>
            <a:off x="3914775" y="3200400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3" name="Line 64"/>
          <p:cNvSpPr>
            <a:spLocks noChangeShapeType="1"/>
          </p:cNvSpPr>
          <p:nvPr/>
        </p:nvSpPr>
        <p:spPr bwMode="auto">
          <a:xfrm>
            <a:off x="3924300" y="3200400"/>
            <a:ext cx="5937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4" name="Line 65"/>
          <p:cNvSpPr>
            <a:spLocks noChangeShapeType="1"/>
          </p:cNvSpPr>
          <p:nvPr/>
        </p:nvSpPr>
        <p:spPr bwMode="auto">
          <a:xfrm flipH="1">
            <a:off x="5276850" y="3200400"/>
            <a:ext cx="13049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5" name="Line 66"/>
          <p:cNvSpPr>
            <a:spLocks noChangeShapeType="1"/>
          </p:cNvSpPr>
          <p:nvPr/>
        </p:nvSpPr>
        <p:spPr bwMode="auto">
          <a:xfrm>
            <a:off x="6584950" y="3200400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6" name="Line 67"/>
          <p:cNvSpPr>
            <a:spLocks noChangeShapeType="1"/>
          </p:cNvSpPr>
          <p:nvPr/>
        </p:nvSpPr>
        <p:spPr bwMode="auto">
          <a:xfrm>
            <a:off x="6581775" y="3200400"/>
            <a:ext cx="116840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7" name="Line 68"/>
          <p:cNvSpPr>
            <a:spLocks noChangeShapeType="1"/>
          </p:cNvSpPr>
          <p:nvPr/>
        </p:nvSpPr>
        <p:spPr bwMode="auto">
          <a:xfrm flipH="1">
            <a:off x="5983288" y="4214812"/>
            <a:ext cx="598487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8" name="Line 69"/>
          <p:cNvSpPr>
            <a:spLocks noChangeShapeType="1"/>
          </p:cNvSpPr>
          <p:nvPr/>
        </p:nvSpPr>
        <p:spPr bwMode="auto">
          <a:xfrm>
            <a:off x="6581775" y="4214812"/>
            <a:ext cx="579438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9" name="Line 70"/>
          <p:cNvSpPr>
            <a:spLocks noChangeShapeType="1"/>
          </p:cNvSpPr>
          <p:nvPr/>
        </p:nvSpPr>
        <p:spPr bwMode="auto">
          <a:xfrm>
            <a:off x="3208338" y="4214812"/>
            <a:ext cx="4762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0" name="Line 71"/>
          <p:cNvSpPr>
            <a:spLocks noChangeShapeType="1"/>
          </p:cNvSpPr>
          <p:nvPr/>
        </p:nvSpPr>
        <p:spPr bwMode="auto">
          <a:xfrm>
            <a:off x="5276850" y="4214812"/>
            <a:ext cx="4763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1" name="Freeform 72"/>
          <p:cNvSpPr>
            <a:spLocks noEditPoints="1"/>
          </p:cNvSpPr>
          <p:nvPr/>
        </p:nvSpPr>
        <p:spPr bwMode="auto">
          <a:xfrm>
            <a:off x="965200" y="3763962"/>
            <a:ext cx="655638" cy="450850"/>
          </a:xfrm>
          <a:custGeom>
            <a:avLst/>
            <a:gdLst>
              <a:gd name="T0" fmla="*/ 0 w 150"/>
              <a:gd name="T1" fmla="*/ 2147483647 h 64"/>
              <a:gd name="T2" fmla="*/ 0 w 150"/>
              <a:gd name="T3" fmla="*/ 0 h 64"/>
              <a:gd name="T4" fmla="*/ 2147483647 w 150"/>
              <a:gd name="T5" fmla="*/ 0 h 64"/>
              <a:gd name="T6" fmla="*/ 2147483647 w 150"/>
              <a:gd name="T7" fmla="*/ 2147483647 h 64"/>
              <a:gd name="T8" fmla="*/ 0 w 150"/>
              <a:gd name="T9" fmla="*/ 2147483647 h 64"/>
              <a:gd name="T10" fmla="*/ 0 w 150"/>
              <a:gd name="T11" fmla="*/ 2147483647 h 64"/>
              <a:gd name="T12" fmla="*/ 2147483647 w 150"/>
              <a:gd name="T13" fmla="*/ 2147483647 h 64"/>
              <a:gd name="T14" fmla="*/ 2147483647 w 150"/>
              <a:gd name="T15" fmla="*/ 2147483647 h 64"/>
              <a:gd name="T16" fmla="*/ 0 w 150"/>
              <a:gd name="T17" fmla="*/ 2147483647 h 64"/>
              <a:gd name="T18" fmla="*/ 0 w 150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0"/>
              <a:gd name="T31" fmla="*/ 0 h 64"/>
              <a:gd name="T32" fmla="*/ 150 w 150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0" h="64">
                <a:moveTo>
                  <a:pt x="0" y="64"/>
                </a:moveTo>
                <a:lnTo>
                  <a:pt x="0" y="0"/>
                </a:lnTo>
                <a:lnTo>
                  <a:pt x="150" y="0"/>
                </a:lnTo>
                <a:lnTo>
                  <a:pt x="150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141" y="64"/>
                </a:lnTo>
                <a:lnTo>
                  <a:pt x="141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2" name="Rectangle 73"/>
          <p:cNvSpPr>
            <a:spLocks noChangeArrowheads="1"/>
          </p:cNvSpPr>
          <p:nvPr/>
        </p:nvSpPr>
        <p:spPr bwMode="auto">
          <a:xfrm>
            <a:off x="965200" y="3763962"/>
            <a:ext cx="655638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Freeform 74"/>
          <p:cNvSpPr>
            <a:spLocks noEditPoints="1"/>
          </p:cNvSpPr>
          <p:nvPr/>
        </p:nvSpPr>
        <p:spPr bwMode="auto">
          <a:xfrm>
            <a:off x="3705225" y="3763962"/>
            <a:ext cx="441325" cy="450850"/>
          </a:xfrm>
          <a:custGeom>
            <a:avLst/>
            <a:gdLst>
              <a:gd name="T0" fmla="*/ 0 w 101"/>
              <a:gd name="T1" fmla="*/ 2147483647 h 64"/>
              <a:gd name="T2" fmla="*/ 0 w 101"/>
              <a:gd name="T3" fmla="*/ 0 h 64"/>
              <a:gd name="T4" fmla="*/ 2147483647 w 101"/>
              <a:gd name="T5" fmla="*/ 0 h 64"/>
              <a:gd name="T6" fmla="*/ 2147483647 w 101"/>
              <a:gd name="T7" fmla="*/ 2147483647 h 64"/>
              <a:gd name="T8" fmla="*/ 0 w 101"/>
              <a:gd name="T9" fmla="*/ 2147483647 h 64"/>
              <a:gd name="T10" fmla="*/ 0 w 101"/>
              <a:gd name="T11" fmla="*/ 2147483647 h 64"/>
              <a:gd name="T12" fmla="*/ 2147483647 w 101"/>
              <a:gd name="T13" fmla="*/ 2147483647 h 64"/>
              <a:gd name="T14" fmla="*/ 2147483647 w 101"/>
              <a:gd name="T15" fmla="*/ 2147483647 h 64"/>
              <a:gd name="T16" fmla="*/ 0 w 101"/>
              <a:gd name="T17" fmla="*/ 2147483647 h 64"/>
              <a:gd name="T18" fmla="*/ 0 w 101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64"/>
              <a:gd name="T32" fmla="*/ 101 w 101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64">
                <a:moveTo>
                  <a:pt x="0" y="64"/>
                </a:moveTo>
                <a:lnTo>
                  <a:pt x="0" y="0"/>
                </a:lnTo>
                <a:lnTo>
                  <a:pt x="101" y="0"/>
                </a:lnTo>
                <a:lnTo>
                  <a:pt x="101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92" y="64"/>
                </a:lnTo>
                <a:lnTo>
                  <a:pt x="92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4" name="Rectangle 75"/>
          <p:cNvSpPr>
            <a:spLocks noChangeArrowheads="1"/>
          </p:cNvSpPr>
          <p:nvPr/>
        </p:nvSpPr>
        <p:spPr bwMode="auto">
          <a:xfrm>
            <a:off x="3705225" y="3763962"/>
            <a:ext cx="441325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Freeform 76"/>
          <p:cNvSpPr>
            <a:spLocks noEditPoints="1"/>
          </p:cNvSpPr>
          <p:nvPr/>
        </p:nvSpPr>
        <p:spPr bwMode="auto">
          <a:xfrm>
            <a:off x="5743575" y="4764087"/>
            <a:ext cx="484188" cy="465138"/>
          </a:xfrm>
          <a:custGeom>
            <a:avLst/>
            <a:gdLst>
              <a:gd name="T0" fmla="*/ 0 w 111"/>
              <a:gd name="T1" fmla="*/ 2147483647 h 66"/>
              <a:gd name="T2" fmla="*/ 0 w 111"/>
              <a:gd name="T3" fmla="*/ 0 h 66"/>
              <a:gd name="T4" fmla="*/ 2147483647 w 111"/>
              <a:gd name="T5" fmla="*/ 0 h 66"/>
              <a:gd name="T6" fmla="*/ 2147483647 w 111"/>
              <a:gd name="T7" fmla="*/ 2147483647 h 66"/>
              <a:gd name="T8" fmla="*/ 0 w 111"/>
              <a:gd name="T9" fmla="*/ 2147483647 h 66"/>
              <a:gd name="T10" fmla="*/ 0 w 111"/>
              <a:gd name="T11" fmla="*/ 2147483647 h 66"/>
              <a:gd name="T12" fmla="*/ 2147483647 w 111"/>
              <a:gd name="T13" fmla="*/ 2147483647 h 66"/>
              <a:gd name="T14" fmla="*/ 2147483647 w 111"/>
              <a:gd name="T15" fmla="*/ 2147483647 h 66"/>
              <a:gd name="T16" fmla="*/ 0 w 111"/>
              <a:gd name="T17" fmla="*/ 2147483647 h 66"/>
              <a:gd name="T18" fmla="*/ 0 w 111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66"/>
              <a:gd name="T32" fmla="*/ 111 w 11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66">
                <a:moveTo>
                  <a:pt x="0" y="66"/>
                </a:moveTo>
                <a:lnTo>
                  <a:pt x="0" y="0"/>
                </a:lnTo>
                <a:lnTo>
                  <a:pt x="111" y="0"/>
                </a:lnTo>
                <a:lnTo>
                  <a:pt x="111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02" y="66"/>
                </a:lnTo>
                <a:lnTo>
                  <a:pt x="102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6" name="Rectangle 77"/>
          <p:cNvSpPr>
            <a:spLocks noChangeArrowheads="1"/>
          </p:cNvSpPr>
          <p:nvPr/>
        </p:nvSpPr>
        <p:spPr bwMode="auto">
          <a:xfrm>
            <a:off x="5743575" y="4764087"/>
            <a:ext cx="484188" cy="465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Text Box 78"/>
          <p:cNvSpPr txBox="1">
            <a:spLocks noChangeArrowheads="1"/>
          </p:cNvSpPr>
          <p:nvPr/>
        </p:nvSpPr>
        <p:spPr bwMode="auto">
          <a:xfrm>
            <a:off x="506982" y="2115858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6468" name="Line 79"/>
          <p:cNvSpPr>
            <a:spLocks noChangeShapeType="1"/>
          </p:cNvSpPr>
          <p:nvPr/>
        </p:nvSpPr>
        <p:spPr bwMode="auto">
          <a:xfrm>
            <a:off x="2740025" y="3443287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69" name="Line 80"/>
          <p:cNvSpPr>
            <a:spLocks noChangeShapeType="1"/>
          </p:cNvSpPr>
          <p:nvPr/>
        </p:nvSpPr>
        <p:spPr bwMode="auto">
          <a:xfrm>
            <a:off x="4568825" y="3519487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38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4400" y="5318125"/>
              <a:ext cx="76200" cy="449262"/>
            </p14:xfrm>
          </p:contentPart>
        </mc:Choice>
        <mc:Fallback>
          <p:pic>
            <p:nvPicPr>
              <p:cNvPr id="1638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5595" y="5308877"/>
                <a:ext cx="93811" cy="467759"/>
              </a:xfrm>
              <a:prstGeom prst="rect">
                <a:avLst/>
              </a:prstGeom>
            </p:spPr>
          </p:pic>
        </mc:Fallback>
      </mc:AlternateContent>
      <p:pic>
        <p:nvPicPr>
          <p:cNvPr id="85" name="Picture 84">
            <a:extLst>
              <a:ext uri="{FF2B5EF4-FFF2-40B4-BE49-F238E27FC236}">
                <a16:creationId xmlns:a16="http://schemas.microsoft.com/office/drawing/2014/main" id="{19BCF1A1-47BD-4FA4-9DE9-1DC854218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436" r="1176" b="29093"/>
          <a:stretch/>
        </p:blipFill>
        <p:spPr>
          <a:xfrm>
            <a:off x="4230559" y="-108239"/>
            <a:ext cx="4896013" cy="2203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/>
              <a:t>CPSC 503, Lecture 1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096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Linguistic Knowledge-Formalisms </a:t>
            </a:r>
            <a:r>
              <a:rPr lang="en-US" sz="3200" dirty="0">
                <a:solidFill>
                  <a:srgbClr val="FF0000"/>
                </a:solidFill>
              </a:rPr>
              <a:t>NLP Map</a:t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Logical formalisms (First-Order Logics, </a:t>
            </a:r>
            <a:r>
              <a:rPr lang="en-US" sz="2400" i="1">
                <a:solidFill>
                  <a:schemeClr val="accent2"/>
                </a:solidFill>
              </a:rPr>
              <a:t>Prob. Logics</a:t>
            </a:r>
            <a:r>
              <a:rPr lang="en-US" sz="2400"/>
              <a:t>)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48000" y="1395197"/>
            <a:ext cx="5257800" cy="18668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Automata, Finite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Models, CRFs)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56159"/>
            <a:ext cx="1371600" cy="533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3352800" y="5694363"/>
            <a:ext cx="5105399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Processes, Reinforcement learning)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1143000" cy="304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1524000" y="3276598"/>
            <a:ext cx="1981200" cy="2417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37D839-82DA-45BE-9CAF-CD753782F8E9}"/>
                  </a:ext>
                </a:extLst>
              </p14:cNvPr>
              <p14:cNvContentPartPr/>
              <p14:nvPr/>
            </p14:nvContentPartPr>
            <p14:xfrm>
              <a:off x="-89416" y="109380"/>
              <a:ext cx="8319015" cy="66724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37D839-82DA-45BE-9CAF-CD753782F8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8416" y="100379"/>
                <a:ext cx="8336655" cy="66900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126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F5104E-C580-4EE7-A9D7-D9C3A92227BA}" type="datetime1">
              <a:rPr lang="en-US" smtClean="0"/>
              <a:t>3/17/2021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69808-5108-4BA3-B54C-14974077294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7414" name="Freeform 2"/>
          <p:cNvSpPr>
            <a:spLocks/>
          </p:cNvSpPr>
          <p:nvPr/>
        </p:nvSpPr>
        <p:spPr bwMode="auto">
          <a:xfrm>
            <a:off x="2544763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3" y="8"/>
                </a:lnTo>
                <a:lnTo>
                  <a:pt x="21" y="6"/>
                </a:lnTo>
                <a:lnTo>
                  <a:pt x="18" y="5"/>
                </a:lnTo>
                <a:lnTo>
                  <a:pt x="15" y="3"/>
                </a:lnTo>
                <a:lnTo>
                  <a:pt x="14" y="3"/>
                </a:lnTo>
                <a:lnTo>
                  <a:pt x="11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8" y="12"/>
                </a:lnTo>
                <a:lnTo>
                  <a:pt x="9" y="14"/>
                </a:lnTo>
                <a:lnTo>
                  <a:pt x="12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4" y="39"/>
                </a:lnTo>
                <a:lnTo>
                  <a:pt x="20" y="41"/>
                </a:lnTo>
                <a:lnTo>
                  <a:pt x="15" y="42"/>
                </a:lnTo>
                <a:lnTo>
                  <a:pt x="14" y="42"/>
                </a:lnTo>
                <a:lnTo>
                  <a:pt x="11" y="42"/>
                </a:lnTo>
                <a:lnTo>
                  <a:pt x="11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5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8" y="39"/>
                </a:lnTo>
                <a:lnTo>
                  <a:pt x="20" y="38"/>
                </a:lnTo>
                <a:lnTo>
                  <a:pt x="21" y="36"/>
                </a:lnTo>
                <a:lnTo>
                  <a:pt x="23" y="33"/>
                </a:lnTo>
                <a:lnTo>
                  <a:pt x="23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2" y="14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4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6486525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0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9" y="14"/>
                </a:lnTo>
                <a:lnTo>
                  <a:pt x="11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3" y="39"/>
                </a:lnTo>
                <a:lnTo>
                  <a:pt x="20" y="41"/>
                </a:lnTo>
                <a:lnTo>
                  <a:pt x="14" y="42"/>
                </a:lnTo>
                <a:lnTo>
                  <a:pt x="12" y="42"/>
                </a:lnTo>
                <a:lnTo>
                  <a:pt x="11" y="42"/>
                </a:lnTo>
                <a:lnTo>
                  <a:pt x="9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3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7" y="39"/>
                </a:lnTo>
                <a:lnTo>
                  <a:pt x="20" y="38"/>
                </a:lnTo>
                <a:lnTo>
                  <a:pt x="21" y="36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3"/>
                </a:lnTo>
                <a:lnTo>
                  <a:pt x="8" y="2"/>
                </a:lnTo>
                <a:lnTo>
                  <a:pt x="12" y="0"/>
                </a:lnTo>
                <a:lnTo>
                  <a:pt x="15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6" name="Freeform 4"/>
          <p:cNvSpPr>
            <a:spLocks noEditPoints="1"/>
          </p:cNvSpPr>
          <p:nvPr/>
        </p:nvSpPr>
        <p:spPr bwMode="auto">
          <a:xfrm>
            <a:off x="9144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2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1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23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7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30" y="33"/>
                </a:lnTo>
                <a:lnTo>
                  <a:pt x="27" y="27"/>
                </a:lnTo>
                <a:close/>
                <a:moveTo>
                  <a:pt x="27" y="26"/>
                </a:moveTo>
                <a:lnTo>
                  <a:pt x="20" y="9"/>
                </a:lnTo>
                <a:lnTo>
                  <a:pt x="12" y="26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7" name="Freeform 5"/>
          <p:cNvSpPr>
            <a:spLocks/>
          </p:cNvSpPr>
          <p:nvPr/>
        </p:nvSpPr>
        <p:spPr bwMode="auto">
          <a:xfrm>
            <a:off x="11303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0 w 42"/>
              <a:gd name="T55" fmla="*/ 2147483647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2147483647 h 41"/>
              <a:gd name="T110" fmla="*/ 2147483647 w 42"/>
              <a:gd name="T111" fmla="*/ 2147483647 h 41"/>
              <a:gd name="T112" fmla="*/ 2147483647 w 42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8" y="2"/>
                </a:moveTo>
                <a:lnTo>
                  <a:pt x="28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6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6" y="29"/>
                </a:lnTo>
                <a:lnTo>
                  <a:pt x="6" y="2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2" y="30"/>
                </a:lnTo>
                <a:lnTo>
                  <a:pt x="12" y="33"/>
                </a:lnTo>
                <a:lnTo>
                  <a:pt x="13" y="36"/>
                </a:lnTo>
                <a:lnTo>
                  <a:pt x="13" y="38"/>
                </a:lnTo>
                <a:lnTo>
                  <a:pt x="16" y="38"/>
                </a:lnTo>
                <a:lnTo>
                  <a:pt x="18" y="39"/>
                </a:lnTo>
                <a:lnTo>
                  <a:pt x="21" y="39"/>
                </a:lnTo>
                <a:lnTo>
                  <a:pt x="25" y="39"/>
                </a:lnTo>
                <a:lnTo>
                  <a:pt x="28" y="38"/>
                </a:lnTo>
                <a:lnTo>
                  <a:pt x="30" y="36"/>
                </a:lnTo>
                <a:lnTo>
                  <a:pt x="33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3" y="3"/>
                </a:lnTo>
                <a:lnTo>
                  <a:pt x="31" y="2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8" name="Freeform 6"/>
          <p:cNvSpPr>
            <a:spLocks/>
          </p:cNvSpPr>
          <p:nvPr/>
        </p:nvSpPr>
        <p:spPr bwMode="auto">
          <a:xfrm>
            <a:off x="1352550" y="2882900"/>
            <a:ext cx="220663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40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30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21" y="23"/>
                </a:lnTo>
                <a:lnTo>
                  <a:pt x="12" y="33"/>
                </a:lnTo>
                <a:lnTo>
                  <a:pt x="12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2" y="9"/>
                </a:lnTo>
                <a:lnTo>
                  <a:pt x="9" y="5"/>
                </a:lnTo>
                <a:lnTo>
                  <a:pt x="6" y="3"/>
                </a:lnTo>
                <a:lnTo>
                  <a:pt x="3" y="2"/>
                </a:lnTo>
                <a:lnTo>
                  <a:pt x="1" y="2"/>
                </a:lnTo>
                <a:lnTo>
                  <a:pt x="1" y="0"/>
                </a:lnTo>
                <a:lnTo>
                  <a:pt x="19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1" y="6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9" name="Freeform 7"/>
          <p:cNvSpPr>
            <a:spLocks/>
          </p:cNvSpPr>
          <p:nvPr/>
        </p:nvSpPr>
        <p:spPr bwMode="auto">
          <a:xfrm>
            <a:off x="2413000" y="2882900"/>
            <a:ext cx="227013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0" name="Freeform 8"/>
          <p:cNvSpPr>
            <a:spLocks noEditPoints="1"/>
          </p:cNvSpPr>
          <p:nvPr/>
        </p:nvSpPr>
        <p:spPr bwMode="auto">
          <a:xfrm>
            <a:off x="2651125" y="2882900"/>
            <a:ext cx="157163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6" y="3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30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5" y="23"/>
                </a:lnTo>
                <a:lnTo>
                  <a:pt x="13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6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4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1" name="Freeform 9"/>
          <p:cNvSpPr>
            <a:spLocks/>
          </p:cNvSpPr>
          <p:nvPr/>
        </p:nvSpPr>
        <p:spPr bwMode="auto">
          <a:xfrm>
            <a:off x="4079875" y="2882900"/>
            <a:ext cx="222250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39" y="2"/>
                </a:lnTo>
                <a:lnTo>
                  <a:pt x="39" y="3"/>
                </a:lnTo>
                <a:lnTo>
                  <a:pt x="38" y="5"/>
                </a:lnTo>
                <a:lnTo>
                  <a:pt x="36" y="8"/>
                </a:lnTo>
                <a:lnTo>
                  <a:pt x="23" y="41"/>
                </a:lnTo>
                <a:lnTo>
                  <a:pt x="21" y="41"/>
                </a:lnTo>
                <a:lnTo>
                  <a:pt x="6" y="8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4" y="9"/>
                </a:lnTo>
                <a:lnTo>
                  <a:pt x="23" y="32"/>
                </a:lnTo>
                <a:lnTo>
                  <a:pt x="32" y="9"/>
                </a:lnTo>
                <a:lnTo>
                  <a:pt x="33" y="6"/>
                </a:lnTo>
                <a:lnTo>
                  <a:pt x="33" y="5"/>
                </a:lnTo>
                <a:lnTo>
                  <a:pt x="33" y="3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2" name="Freeform 10"/>
          <p:cNvSpPr>
            <a:spLocks noEditPoints="1"/>
          </p:cNvSpPr>
          <p:nvPr/>
        </p:nvSpPr>
        <p:spPr bwMode="auto">
          <a:xfrm>
            <a:off x="431165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3" name="Freeform 11"/>
          <p:cNvSpPr>
            <a:spLocks noEditPoints="1"/>
          </p:cNvSpPr>
          <p:nvPr/>
        </p:nvSpPr>
        <p:spPr bwMode="auto">
          <a:xfrm>
            <a:off x="485616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1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6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29" y="33"/>
                </a:lnTo>
                <a:lnTo>
                  <a:pt x="27" y="27"/>
                </a:lnTo>
                <a:close/>
                <a:moveTo>
                  <a:pt x="26" y="26"/>
                </a:moveTo>
                <a:lnTo>
                  <a:pt x="20" y="9"/>
                </a:lnTo>
                <a:lnTo>
                  <a:pt x="12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4" name="Freeform 12"/>
          <p:cNvSpPr>
            <a:spLocks/>
          </p:cNvSpPr>
          <p:nvPr/>
        </p:nvSpPr>
        <p:spPr bwMode="auto">
          <a:xfrm>
            <a:off x="5072063" y="2882900"/>
            <a:ext cx="211137" cy="207963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w 40"/>
              <a:gd name="T53" fmla="*/ 2147483647 h 41"/>
              <a:gd name="T54" fmla="*/ 0 w 40"/>
              <a:gd name="T55" fmla="*/ 2147483647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2147483647 h 41"/>
              <a:gd name="T110" fmla="*/ 2147483647 w 40"/>
              <a:gd name="T111" fmla="*/ 2147483647 h 41"/>
              <a:gd name="T112" fmla="*/ 2147483647 w 40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2"/>
                </a:move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4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4" y="29"/>
                </a:lnTo>
                <a:lnTo>
                  <a:pt x="4" y="2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6"/>
                </a:lnTo>
                <a:lnTo>
                  <a:pt x="13" y="38"/>
                </a:lnTo>
                <a:lnTo>
                  <a:pt x="15" y="38"/>
                </a:lnTo>
                <a:lnTo>
                  <a:pt x="18" y="39"/>
                </a:lnTo>
                <a:lnTo>
                  <a:pt x="21" y="39"/>
                </a:lnTo>
                <a:lnTo>
                  <a:pt x="24" y="39"/>
                </a:lnTo>
                <a:lnTo>
                  <a:pt x="27" y="38"/>
                </a:lnTo>
                <a:lnTo>
                  <a:pt x="30" y="36"/>
                </a:lnTo>
                <a:lnTo>
                  <a:pt x="31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1" y="3"/>
                </a:lnTo>
                <a:lnTo>
                  <a:pt x="31" y="2"/>
                </a:lnTo>
                <a:lnTo>
                  <a:pt x="28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5" name="Freeform 13"/>
          <p:cNvSpPr>
            <a:spLocks/>
          </p:cNvSpPr>
          <p:nvPr/>
        </p:nvSpPr>
        <p:spPr bwMode="auto">
          <a:xfrm>
            <a:off x="529431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0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39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0" y="9"/>
                </a:lnTo>
                <a:lnTo>
                  <a:pt x="7" y="5"/>
                </a:lnTo>
                <a:lnTo>
                  <a:pt x="6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9" y="0"/>
                </a:lnTo>
                <a:lnTo>
                  <a:pt x="19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6" name="Freeform 14"/>
          <p:cNvSpPr>
            <a:spLocks/>
          </p:cNvSpPr>
          <p:nvPr/>
        </p:nvSpPr>
        <p:spPr bwMode="auto">
          <a:xfrm>
            <a:off x="6354763" y="2882900"/>
            <a:ext cx="227012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2"/>
                </a:lnTo>
                <a:lnTo>
                  <a:pt x="34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39" y="2"/>
                </a:lnTo>
                <a:lnTo>
                  <a:pt x="37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15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7" name="Freeform 15"/>
          <p:cNvSpPr>
            <a:spLocks noEditPoints="1"/>
          </p:cNvSpPr>
          <p:nvPr/>
        </p:nvSpPr>
        <p:spPr bwMode="auto">
          <a:xfrm>
            <a:off x="659130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8" name="Freeform 16"/>
          <p:cNvSpPr>
            <a:spLocks/>
          </p:cNvSpPr>
          <p:nvPr/>
        </p:nvSpPr>
        <p:spPr bwMode="auto">
          <a:xfrm>
            <a:off x="8016875" y="2882900"/>
            <a:ext cx="220663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6" y="8"/>
                </a:lnTo>
                <a:lnTo>
                  <a:pt x="24" y="41"/>
                </a:lnTo>
                <a:lnTo>
                  <a:pt x="22" y="41"/>
                </a:lnTo>
                <a:lnTo>
                  <a:pt x="7" y="8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3" y="6"/>
                </a:lnTo>
                <a:lnTo>
                  <a:pt x="13" y="9"/>
                </a:lnTo>
                <a:lnTo>
                  <a:pt x="24" y="32"/>
                </a:lnTo>
                <a:lnTo>
                  <a:pt x="33" y="9"/>
                </a:lnTo>
                <a:lnTo>
                  <a:pt x="34" y="6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9" name="Freeform 17"/>
          <p:cNvSpPr>
            <a:spLocks noEditPoints="1"/>
          </p:cNvSpPr>
          <p:nvPr/>
        </p:nvSpPr>
        <p:spPr bwMode="auto">
          <a:xfrm>
            <a:off x="8243888" y="2882900"/>
            <a:ext cx="168275" cy="2079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0 w 32"/>
              <a:gd name="T17" fmla="*/ 2147483647 h 41"/>
              <a:gd name="T18" fmla="*/ 0 w 32"/>
              <a:gd name="T19" fmla="*/ 2147483647 h 41"/>
              <a:gd name="T20" fmla="*/ 2147483647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2147483647 h 41"/>
              <a:gd name="T34" fmla="*/ 2147483647 w 32"/>
              <a:gd name="T35" fmla="*/ 2147483647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0 w 32"/>
              <a:gd name="T41" fmla="*/ 2147483647 h 41"/>
              <a:gd name="T42" fmla="*/ 0 w 32"/>
              <a:gd name="T43" fmla="*/ 0 h 41"/>
              <a:gd name="T44" fmla="*/ 2147483647 w 32"/>
              <a:gd name="T45" fmla="*/ 0 h 41"/>
              <a:gd name="T46" fmla="*/ 2147483647 w 32"/>
              <a:gd name="T47" fmla="*/ 0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2147483647 w 32"/>
              <a:gd name="T57" fmla="*/ 2147483647 h 41"/>
              <a:gd name="T58" fmla="*/ 2147483647 w 32"/>
              <a:gd name="T59" fmla="*/ 2147483647 h 41"/>
              <a:gd name="T60" fmla="*/ 2147483647 w 32"/>
              <a:gd name="T61" fmla="*/ 2147483647 h 41"/>
              <a:gd name="T62" fmla="*/ 2147483647 w 32"/>
              <a:gd name="T63" fmla="*/ 2147483647 h 41"/>
              <a:gd name="T64" fmla="*/ 2147483647 w 32"/>
              <a:gd name="T65" fmla="*/ 2147483647 h 41"/>
              <a:gd name="T66" fmla="*/ 2147483647 w 32"/>
              <a:gd name="T67" fmla="*/ 2147483647 h 41"/>
              <a:gd name="T68" fmla="*/ 2147483647 w 32"/>
              <a:gd name="T69" fmla="*/ 2147483647 h 41"/>
              <a:gd name="T70" fmla="*/ 2147483647 w 32"/>
              <a:gd name="T71" fmla="*/ 2147483647 h 41"/>
              <a:gd name="T72" fmla="*/ 2147483647 w 32"/>
              <a:gd name="T73" fmla="*/ 2147483647 h 41"/>
              <a:gd name="T74" fmla="*/ 2147483647 w 32"/>
              <a:gd name="T75" fmla="*/ 2147483647 h 41"/>
              <a:gd name="T76" fmla="*/ 2147483647 w 32"/>
              <a:gd name="T77" fmla="*/ 2147483647 h 41"/>
              <a:gd name="T78" fmla="*/ 2147483647 w 32"/>
              <a:gd name="T79" fmla="*/ 2147483647 h 41"/>
              <a:gd name="T80" fmla="*/ 2147483647 w 32"/>
              <a:gd name="T81" fmla="*/ 2147483647 h 41"/>
              <a:gd name="T82" fmla="*/ 2147483647 w 32"/>
              <a:gd name="T83" fmla="*/ 2147483647 h 41"/>
              <a:gd name="T84" fmla="*/ 2147483647 w 32"/>
              <a:gd name="T85" fmla="*/ 2147483647 h 41"/>
              <a:gd name="T86" fmla="*/ 2147483647 w 32"/>
              <a:gd name="T87" fmla="*/ 2147483647 h 41"/>
              <a:gd name="T88" fmla="*/ 2147483647 w 32"/>
              <a:gd name="T89" fmla="*/ 2147483647 h 41"/>
              <a:gd name="T90" fmla="*/ 2147483647 w 32"/>
              <a:gd name="T91" fmla="*/ 2147483647 h 41"/>
              <a:gd name="T92" fmla="*/ 2147483647 w 32"/>
              <a:gd name="T93" fmla="*/ 2147483647 h 41"/>
              <a:gd name="T94" fmla="*/ 2147483647 w 32"/>
              <a:gd name="T95" fmla="*/ 2147483647 h 41"/>
              <a:gd name="T96" fmla="*/ 2147483647 w 32"/>
              <a:gd name="T97" fmla="*/ 2147483647 h 41"/>
              <a:gd name="T98" fmla="*/ 2147483647 w 32"/>
              <a:gd name="T99" fmla="*/ 2147483647 h 41"/>
              <a:gd name="T100" fmla="*/ 2147483647 w 32"/>
              <a:gd name="T101" fmla="*/ 2147483647 h 41"/>
              <a:gd name="T102" fmla="*/ 2147483647 w 32"/>
              <a:gd name="T103" fmla="*/ 2147483647 h 41"/>
              <a:gd name="T104" fmla="*/ 2147483647 w 32"/>
              <a:gd name="T105" fmla="*/ 2147483647 h 41"/>
              <a:gd name="T106" fmla="*/ 2147483647 w 32"/>
              <a:gd name="T107" fmla="*/ 2147483647 h 41"/>
              <a:gd name="T108" fmla="*/ 2147483647 w 32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41"/>
              <a:gd name="T167" fmla="*/ 32 w 32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41">
                <a:moveTo>
                  <a:pt x="12" y="21"/>
                </a:moveTo>
                <a:lnTo>
                  <a:pt x="12" y="33"/>
                </a:lnTo>
                <a:lnTo>
                  <a:pt x="12" y="38"/>
                </a:lnTo>
                <a:lnTo>
                  <a:pt x="12" y="39"/>
                </a:lnTo>
                <a:lnTo>
                  <a:pt x="14" y="39"/>
                </a:lnTo>
                <a:lnTo>
                  <a:pt x="17" y="41"/>
                </a:lnTo>
                <a:lnTo>
                  <a:pt x="18" y="41"/>
                </a:ln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2"/>
                </a:lnTo>
                <a:lnTo>
                  <a:pt x="27" y="3"/>
                </a:lnTo>
                <a:lnTo>
                  <a:pt x="29" y="5"/>
                </a:lnTo>
                <a:lnTo>
                  <a:pt x="30" y="8"/>
                </a:lnTo>
                <a:lnTo>
                  <a:pt x="32" y="12"/>
                </a:lnTo>
                <a:lnTo>
                  <a:pt x="30" y="17"/>
                </a:lnTo>
                <a:lnTo>
                  <a:pt x="29" y="20"/>
                </a:lnTo>
                <a:lnTo>
                  <a:pt x="24" y="21"/>
                </a:lnTo>
                <a:lnTo>
                  <a:pt x="18" y="23"/>
                </a:lnTo>
                <a:lnTo>
                  <a:pt x="17" y="23"/>
                </a:lnTo>
                <a:lnTo>
                  <a:pt x="15" y="23"/>
                </a:lnTo>
                <a:lnTo>
                  <a:pt x="14" y="23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1"/>
                </a:lnTo>
                <a:lnTo>
                  <a:pt x="17" y="21"/>
                </a:lnTo>
                <a:lnTo>
                  <a:pt x="20" y="20"/>
                </a:lnTo>
                <a:lnTo>
                  <a:pt x="23" y="18"/>
                </a:lnTo>
                <a:lnTo>
                  <a:pt x="24" y="15"/>
                </a:lnTo>
                <a:lnTo>
                  <a:pt x="24" y="12"/>
                </a:lnTo>
                <a:lnTo>
                  <a:pt x="24" y="9"/>
                </a:lnTo>
                <a:lnTo>
                  <a:pt x="23" y="8"/>
                </a:lnTo>
                <a:lnTo>
                  <a:pt x="23" y="5"/>
                </a:lnTo>
                <a:lnTo>
                  <a:pt x="20" y="3"/>
                </a:lnTo>
                <a:lnTo>
                  <a:pt x="18" y="3"/>
                </a:lnTo>
                <a:lnTo>
                  <a:pt x="15" y="3"/>
                </a:lnTo>
                <a:lnTo>
                  <a:pt x="14" y="3"/>
                </a:lnTo>
                <a:lnTo>
                  <a:pt x="12" y="3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0" name="Freeform 18"/>
          <p:cNvSpPr>
            <a:spLocks noEditPoints="1"/>
          </p:cNvSpPr>
          <p:nvPr/>
        </p:nvSpPr>
        <p:spPr bwMode="auto">
          <a:xfrm>
            <a:off x="1779588" y="3614738"/>
            <a:ext cx="211137" cy="207962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2"/>
                </a:lnTo>
                <a:lnTo>
                  <a:pt x="30" y="3"/>
                </a:lnTo>
                <a:lnTo>
                  <a:pt x="33" y="5"/>
                </a:lnTo>
                <a:lnTo>
                  <a:pt x="37" y="9"/>
                </a:lnTo>
                <a:lnTo>
                  <a:pt x="39" y="15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5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9"/>
                </a:lnTo>
                <a:lnTo>
                  <a:pt x="18" y="39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1" y="11"/>
                </a:lnTo>
                <a:lnTo>
                  <a:pt x="28" y="8"/>
                </a:lnTo>
                <a:lnTo>
                  <a:pt x="25" y="5"/>
                </a:lnTo>
                <a:lnTo>
                  <a:pt x="21" y="3"/>
                </a:lnTo>
                <a:lnTo>
                  <a:pt x="16" y="3"/>
                </a:lnTo>
                <a:lnTo>
                  <a:pt x="15" y="3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1" name="Freeform 19"/>
          <p:cNvSpPr>
            <a:spLocks noEditPoints="1"/>
          </p:cNvSpPr>
          <p:nvPr/>
        </p:nvSpPr>
        <p:spPr bwMode="auto">
          <a:xfrm>
            <a:off x="2006600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0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6" y="15"/>
                </a:lnTo>
                <a:lnTo>
                  <a:pt x="8" y="19"/>
                </a:lnTo>
                <a:lnTo>
                  <a:pt x="11" y="21"/>
                </a:lnTo>
                <a:lnTo>
                  <a:pt x="15" y="22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lnTo>
                  <a:pt x="23" y="21"/>
                </a:lnTo>
                <a:lnTo>
                  <a:pt x="20" y="24"/>
                </a:lnTo>
                <a:lnTo>
                  <a:pt x="17" y="27"/>
                </a:lnTo>
                <a:lnTo>
                  <a:pt x="12" y="27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6"/>
                </a:lnTo>
                <a:lnTo>
                  <a:pt x="5" y="3"/>
                </a:lnTo>
                <a:lnTo>
                  <a:pt x="8" y="0"/>
                </a:lnTo>
                <a:lnTo>
                  <a:pt x="14" y="0"/>
                </a:lnTo>
                <a:lnTo>
                  <a:pt x="17" y="0"/>
                </a:lnTo>
                <a:lnTo>
                  <a:pt x="21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5" y="1"/>
                </a:lnTo>
                <a:lnTo>
                  <a:pt x="14" y="1"/>
                </a:lnTo>
                <a:lnTo>
                  <a:pt x="12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2" name="Freeform 20"/>
          <p:cNvSpPr>
            <a:spLocks/>
          </p:cNvSpPr>
          <p:nvPr/>
        </p:nvSpPr>
        <p:spPr bwMode="auto">
          <a:xfrm>
            <a:off x="2143125" y="3640138"/>
            <a:ext cx="85725" cy="182562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6" y="9"/>
                </a:lnTo>
                <a:lnTo>
                  <a:pt x="16" y="10"/>
                </a:lnTo>
                <a:lnTo>
                  <a:pt x="9" y="10"/>
                </a:lnTo>
                <a:lnTo>
                  <a:pt x="9" y="28"/>
                </a:lnTo>
                <a:lnTo>
                  <a:pt x="10" y="30"/>
                </a:lnTo>
                <a:lnTo>
                  <a:pt x="10" y="31"/>
                </a:lnTo>
                <a:lnTo>
                  <a:pt x="12" y="33"/>
                </a:lnTo>
                <a:lnTo>
                  <a:pt x="13" y="33"/>
                </a:lnTo>
                <a:lnTo>
                  <a:pt x="15" y="33"/>
                </a:lnTo>
                <a:lnTo>
                  <a:pt x="15" y="31"/>
                </a:lnTo>
                <a:lnTo>
                  <a:pt x="16" y="31"/>
                </a:lnTo>
                <a:lnTo>
                  <a:pt x="16" y="33"/>
                </a:lnTo>
                <a:lnTo>
                  <a:pt x="13" y="34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6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30"/>
                </a:lnTo>
                <a:lnTo>
                  <a:pt x="4" y="10"/>
                </a:lnTo>
                <a:lnTo>
                  <a:pt x="0" y="10"/>
                </a:lnTo>
                <a:lnTo>
                  <a:pt x="1" y="9"/>
                </a:lnTo>
                <a:lnTo>
                  <a:pt x="3" y="7"/>
                </a:lnTo>
                <a:lnTo>
                  <a:pt x="6" y="6"/>
                </a:lnTo>
                <a:lnTo>
                  <a:pt x="7" y="4"/>
                </a:lnTo>
                <a:lnTo>
                  <a:pt x="7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3" name="Freeform 21"/>
          <p:cNvSpPr>
            <a:spLocks/>
          </p:cNvSpPr>
          <p:nvPr/>
        </p:nvSpPr>
        <p:spPr bwMode="auto">
          <a:xfrm>
            <a:off x="3125788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6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9" y="5"/>
                </a:lnTo>
                <a:lnTo>
                  <a:pt x="37" y="8"/>
                </a:lnTo>
                <a:lnTo>
                  <a:pt x="37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3" y="41"/>
                </a:lnTo>
                <a:lnTo>
                  <a:pt x="4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4" name="Freeform 22"/>
          <p:cNvSpPr>
            <a:spLocks noEditPoints="1"/>
          </p:cNvSpPr>
          <p:nvPr/>
        </p:nvSpPr>
        <p:spPr bwMode="auto">
          <a:xfrm>
            <a:off x="3368675" y="3686175"/>
            <a:ext cx="136525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6" y="16"/>
                </a:lnTo>
                <a:lnTo>
                  <a:pt x="24" y="19"/>
                </a:lnTo>
                <a:lnTo>
                  <a:pt x="21" y="24"/>
                </a:lnTo>
                <a:lnTo>
                  <a:pt x="20" y="25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6" y="16"/>
                </a:lnTo>
                <a:lnTo>
                  <a:pt x="8" y="21"/>
                </a:lnTo>
                <a:lnTo>
                  <a:pt x="11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1" y="15"/>
                </a:lnTo>
                <a:lnTo>
                  <a:pt x="20" y="10"/>
                </a:lnTo>
                <a:lnTo>
                  <a:pt x="20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5" name="Freeform 23"/>
          <p:cNvSpPr>
            <a:spLocks/>
          </p:cNvSpPr>
          <p:nvPr/>
        </p:nvSpPr>
        <p:spPr bwMode="auto">
          <a:xfrm>
            <a:off x="3521075" y="3686175"/>
            <a:ext cx="236538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2" y="9"/>
                </a:lnTo>
                <a:lnTo>
                  <a:pt x="42" y="21"/>
                </a:lnTo>
                <a:lnTo>
                  <a:pt x="42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5" y="7"/>
                </a:lnTo>
                <a:lnTo>
                  <a:pt x="25" y="9"/>
                </a:lnTo>
                <a:lnTo>
                  <a:pt x="25" y="21"/>
                </a:lnTo>
                <a:lnTo>
                  <a:pt x="25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9" y="4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4" y="21"/>
                </a:lnTo>
                <a:lnTo>
                  <a:pt x="4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6" name="Freeform 24"/>
          <p:cNvSpPr>
            <a:spLocks noEditPoints="1"/>
          </p:cNvSpPr>
          <p:nvPr/>
        </p:nvSpPr>
        <p:spPr bwMode="auto">
          <a:xfrm>
            <a:off x="5710238" y="3614738"/>
            <a:ext cx="217487" cy="207962"/>
          </a:xfrm>
          <a:custGeom>
            <a:avLst/>
            <a:gdLst>
              <a:gd name="T0" fmla="*/ 0 w 41"/>
              <a:gd name="T1" fmla="*/ 2147483647 h 41"/>
              <a:gd name="T2" fmla="*/ 0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w 41"/>
              <a:gd name="T25" fmla="*/ 2147483647 h 41"/>
              <a:gd name="T26" fmla="*/ 0 w 41"/>
              <a:gd name="T27" fmla="*/ 0 h 41"/>
              <a:gd name="T28" fmla="*/ 2147483647 w 41"/>
              <a:gd name="T29" fmla="*/ 0 h 41"/>
              <a:gd name="T30" fmla="*/ 2147483647 w 41"/>
              <a:gd name="T31" fmla="*/ 0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w 41"/>
              <a:gd name="T57" fmla="*/ 2147483647 h 41"/>
              <a:gd name="T58" fmla="*/ 2147483647 w 41"/>
              <a:gd name="T59" fmla="*/ 2147483647 h 41"/>
              <a:gd name="T60" fmla="*/ 2147483647 w 41"/>
              <a:gd name="T61" fmla="*/ 2147483647 h 41"/>
              <a:gd name="T62" fmla="*/ 2147483647 w 41"/>
              <a:gd name="T63" fmla="*/ 2147483647 h 41"/>
              <a:gd name="T64" fmla="*/ 2147483647 w 41"/>
              <a:gd name="T65" fmla="*/ 2147483647 h 41"/>
              <a:gd name="T66" fmla="*/ 2147483647 w 41"/>
              <a:gd name="T67" fmla="*/ 2147483647 h 41"/>
              <a:gd name="T68" fmla="*/ 2147483647 w 41"/>
              <a:gd name="T69" fmla="*/ 2147483647 h 41"/>
              <a:gd name="T70" fmla="*/ 2147483647 w 41"/>
              <a:gd name="T71" fmla="*/ 2147483647 h 41"/>
              <a:gd name="T72" fmla="*/ 2147483647 w 41"/>
              <a:gd name="T73" fmla="*/ 2147483647 h 41"/>
              <a:gd name="T74" fmla="*/ 2147483647 w 41"/>
              <a:gd name="T75" fmla="*/ 2147483647 h 41"/>
              <a:gd name="T76" fmla="*/ 2147483647 w 41"/>
              <a:gd name="T77" fmla="*/ 2147483647 h 41"/>
              <a:gd name="T78" fmla="*/ 2147483647 w 41"/>
              <a:gd name="T79" fmla="*/ 2147483647 h 41"/>
              <a:gd name="T80" fmla="*/ 2147483647 w 41"/>
              <a:gd name="T81" fmla="*/ 2147483647 h 41"/>
              <a:gd name="T82" fmla="*/ 2147483647 w 41"/>
              <a:gd name="T83" fmla="*/ 2147483647 h 41"/>
              <a:gd name="T84" fmla="*/ 2147483647 w 41"/>
              <a:gd name="T85" fmla="*/ 2147483647 h 41"/>
              <a:gd name="T86" fmla="*/ 2147483647 w 41"/>
              <a:gd name="T87" fmla="*/ 2147483647 h 41"/>
              <a:gd name="T88" fmla="*/ 2147483647 w 41"/>
              <a:gd name="T89" fmla="*/ 2147483647 h 41"/>
              <a:gd name="T90" fmla="*/ 2147483647 w 41"/>
              <a:gd name="T91" fmla="*/ 2147483647 h 41"/>
              <a:gd name="T92" fmla="*/ 2147483647 w 41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1"/>
              <a:gd name="T143" fmla="*/ 41 w 41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1">
                <a:moveTo>
                  <a:pt x="0" y="41"/>
                </a:move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2"/>
                </a:lnTo>
                <a:lnTo>
                  <a:pt x="30" y="3"/>
                </a:lnTo>
                <a:lnTo>
                  <a:pt x="35" y="5"/>
                </a:lnTo>
                <a:lnTo>
                  <a:pt x="38" y="9"/>
                </a:lnTo>
                <a:lnTo>
                  <a:pt x="39" y="15"/>
                </a:lnTo>
                <a:lnTo>
                  <a:pt x="41" y="20"/>
                </a:lnTo>
                <a:lnTo>
                  <a:pt x="39" y="26"/>
                </a:lnTo>
                <a:lnTo>
                  <a:pt x="38" y="30"/>
                </a:lnTo>
                <a:lnTo>
                  <a:pt x="35" y="35"/>
                </a:lnTo>
                <a:lnTo>
                  <a:pt x="32" y="38"/>
                </a:lnTo>
                <a:lnTo>
                  <a:pt x="26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2" y="11"/>
                </a:lnTo>
                <a:lnTo>
                  <a:pt x="29" y="8"/>
                </a:lnTo>
                <a:lnTo>
                  <a:pt x="26" y="5"/>
                </a:lnTo>
                <a:lnTo>
                  <a:pt x="23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7" name="Freeform 25"/>
          <p:cNvSpPr>
            <a:spLocks noEditPoints="1"/>
          </p:cNvSpPr>
          <p:nvPr/>
        </p:nvSpPr>
        <p:spPr bwMode="auto">
          <a:xfrm>
            <a:off x="5948363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0 w 23"/>
              <a:gd name="T33" fmla="*/ 2147483647 h 27"/>
              <a:gd name="T34" fmla="*/ 0 w 23"/>
              <a:gd name="T35" fmla="*/ 2147483647 h 27"/>
              <a:gd name="T36" fmla="*/ 0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5" y="15"/>
                </a:lnTo>
                <a:lnTo>
                  <a:pt x="8" y="19"/>
                </a:lnTo>
                <a:lnTo>
                  <a:pt x="11" y="21"/>
                </a:lnTo>
                <a:lnTo>
                  <a:pt x="14" y="22"/>
                </a:lnTo>
                <a:lnTo>
                  <a:pt x="17" y="22"/>
                </a:lnTo>
                <a:lnTo>
                  <a:pt x="18" y="21"/>
                </a:lnTo>
                <a:lnTo>
                  <a:pt x="20" y="19"/>
                </a:lnTo>
                <a:lnTo>
                  <a:pt x="21" y="16"/>
                </a:lnTo>
                <a:lnTo>
                  <a:pt x="23" y="16"/>
                </a:lnTo>
                <a:lnTo>
                  <a:pt x="21" y="21"/>
                </a:lnTo>
                <a:lnTo>
                  <a:pt x="18" y="24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3" y="24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1"/>
                </a:lnTo>
                <a:lnTo>
                  <a:pt x="12" y="1"/>
                </a:lnTo>
                <a:lnTo>
                  <a:pt x="11" y="1"/>
                </a:lnTo>
                <a:lnTo>
                  <a:pt x="8" y="1"/>
                </a:lnTo>
                <a:lnTo>
                  <a:pt x="6" y="3"/>
                </a:lnTo>
                <a:lnTo>
                  <a:pt x="5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8" name="Freeform 26"/>
          <p:cNvSpPr>
            <a:spLocks/>
          </p:cNvSpPr>
          <p:nvPr/>
        </p:nvSpPr>
        <p:spPr bwMode="auto">
          <a:xfrm>
            <a:off x="6075363" y="3640138"/>
            <a:ext cx="93662" cy="182562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9"/>
                </a:lnTo>
                <a:lnTo>
                  <a:pt x="17" y="9"/>
                </a:lnTo>
                <a:lnTo>
                  <a:pt x="17" y="10"/>
                </a:lnTo>
                <a:lnTo>
                  <a:pt x="11" y="10"/>
                </a:lnTo>
                <a:lnTo>
                  <a:pt x="11" y="28"/>
                </a:lnTo>
                <a:lnTo>
                  <a:pt x="11" y="30"/>
                </a:lnTo>
                <a:lnTo>
                  <a:pt x="11" y="31"/>
                </a:lnTo>
                <a:lnTo>
                  <a:pt x="12" y="33"/>
                </a:lnTo>
                <a:lnTo>
                  <a:pt x="14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8" y="31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4"/>
                </a:lnTo>
                <a:lnTo>
                  <a:pt x="8" y="3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9" name="Freeform 27"/>
          <p:cNvSpPr>
            <a:spLocks/>
          </p:cNvSpPr>
          <p:nvPr/>
        </p:nvSpPr>
        <p:spPr bwMode="auto">
          <a:xfrm>
            <a:off x="7065963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0" name="Freeform 28"/>
          <p:cNvSpPr>
            <a:spLocks noEditPoints="1"/>
          </p:cNvSpPr>
          <p:nvPr/>
        </p:nvSpPr>
        <p:spPr bwMode="auto">
          <a:xfrm>
            <a:off x="7308850" y="3686175"/>
            <a:ext cx="138113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4" y="16"/>
                </a:lnTo>
                <a:lnTo>
                  <a:pt x="24" y="19"/>
                </a:lnTo>
                <a:lnTo>
                  <a:pt x="21" y="24"/>
                </a:lnTo>
                <a:lnTo>
                  <a:pt x="18" y="25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5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9" y="1"/>
                </a:lnTo>
                <a:lnTo>
                  <a:pt x="8" y="1"/>
                </a:lnTo>
                <a:lnTo>
                  <a:pt x="6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5" y="16"/>
                </a:lnTo>
                <a:lnTo>
                  <a:pt x="8" y="21"/>
                </a:lnTo>
                <a:lnTo>
                  <a:pt x="9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0" y="15"/>
                </a:lnTo>
                <a:lnTo>
                  <a:pt x="20" y="10"/>
                </a:lnTo>
                <a:lnTo>
                  <a:pt x="18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1" name="Freeform 29"/>
          <p:cNvSpPr>
            <a:spLocks/>
          </p:cNvSpPr>
          <p:nvPr/>
        </p:nvSpPr>
        <p:spPr bwMode="auto">
          <a:xfrm>
            <a:off x="7462838" y="3686175"/>
            <a:ext cx="236537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21"/>
                </a:lnTo>
                <a:lnTo>
                  <a:pt x="40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1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4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8" y="4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2" name="Freeform 30"/>
          <p:cNvSpPr>
            <a:spLocks/>
          </p:cNvSpPr>
          <p:nvPr/>
        </p:nvSpPr>
        <p:spPr bwMode="auto">
          <a:xfrm>
            <a:off x="7035800" y="4348163"/>
            <a:ext cx="225425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lnTo>
                  <a:pt x="43" y="0"/>
                </a:lnTo>
                <a:lnTo>
                  <a:pt x="42" y="0"/>
                </a:lnTo>
                <a:lnTo>
                  <a:pt x="39" y="2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4" y="39"/>
                </a:lnTo>
                <a:lnTo>
                  <a:pt x="6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3" name="Freeform 31"/>
          <p:cNvSpPr>
            <a:spLocks noEditPoints="1"/>
          </p:cNvSpPr>
          <p:nvPr/>
        </p:nvSpPr>
        <p:spPr bwMode="auto">
          <a:xfrm>
            <a:off x="7272338" y="4408488"/>
            <a:ext cx="131762" cy="147637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2147483647 w 25"/>
              <a:gd name="T31" fmla="*/ 2147483647 h 29"/>
              <a:gd name="T32" fmla="*/ 0 w 25"/>
              <a:gd name="T33" fmla="*/ 2147483647 h 29"/>
              <a:gd name="T34" fmla="*/ 2147483647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3" y="0"/>
                </a:moveTo>
                <a:lnTo>
                  <a:pt x="16" y="0"/>
                </a:lnTo>
                <a:lnTo>
                  <a:pt x="19" y="3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9"/>
                </a:lnTo>
                <a:lnTo>
                  <a:pt x="13" y="29"/>
                </a:lnTo>
                <a:lnTo>
                  <a:pt x="9" y="29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3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3"/>
                </a:lnTo>
                <a:lnTo>
                  <a:pt x="10" y="26"/>
                </a:lnTo>
                <a:lnTo>
                  <a:pt x="13" y="27"/>
                </a:lnTo>
                <a:lnTo>
                  <a:pt x="16" y="26"/>
                </a:lnTo>
                <a:lnTo>
                  <a:pt x="19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19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4" name="Freeform 32"/>
          <p:cNvSpPr>
            <a:spLocks/>
          </p:cNvSpPr>
          <p:nvPr/>
        </p:nvSpPr>
        <p:spPr bwMode="auto">
          <a:xfrm>
            <a:off x="7419975" y="4418013"/>
            <a:ext cx="158750" cy="138112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19"/>
                </a:lnTo>
                <a:lnTo>
                  <a:pt x="26" y="21"/>
                </a:lnTo>
                <a:lnTo>
                  <a:pt x="26" y="22"/>
                </a:lnTo>
                <a:lnTo>
                  <a:pt x="27" y="22"/>
                </a:lnTo>
                <a:lnTo>
                  <a:pt x="27" y="24"/>
                </a:lnTo>
                <a:lnTo>
                  <a:pt x="29" y="24"/>
                </a:lnTo>
                <a:lnTo>
                  <a:pt x="29" y="22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5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5"/>
                </a:lnTo>
                <a:lnTo>
                  <a:pt x="6" y="24"/>
                </a:lnTo>
                <a:lnTo>
                  <a:pt x="5" y="22"/>
                </a:lnTo>
                <a:lnTo>
                  <a:pt x="5" y="19"/>
                </a:lnTo>
                <a:lnTo>
                  <a:pt x="5" y="1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6"/>
                </a:lnTo>
                <a:lnTo>
                  <a:pt x="11" y="19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1" y="19"/>
                </a:lnTo>
                <a:lnTo>
                  <a:pt x="21" y="4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5" name="Freeform 33"/>
          <p:cNvSpPr>
            <a:spLocks/>
          </p:cNvSpPr>
          <p:nvPr/>
        </p:nvSpPr>
        <p:spPr bwMode="auto">
          <a:xfrm>
            <a:off x="7578725" y="4408488"/>
            <a:ext cx="158750" cy="138112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6"/>
                </a:moveTo>
                <a:lnTo>
                  <a:pt x="12" y="3"/>
                </a:lnTo>
                <a:lnTo>
                  <a:pt x="15" y="2"/>
                </a:lnTo>
                <a:lnTo>
                  <a:pt x="18" y="0"/>
                </a:lnTo>
                <a:lnTo>
                  <a:pt x="21" y="0"/>
                </a:lnTo>
                <a:lnTo>
                  <a:pt x="23" y="2"/>
                </a:lnTo>
                <a:lnTo>
                  <a:pt x="24" y="3"/>
                </a:lnTo>
                <a:lnTo>
                  <a:pt x="26" y="5"/>
                </a:lnTo>
                <a:lnTo>
                  <a:pt x="26" y="8"/>
                </a:lnTo>
                <a:lnTo>
                  <a:pt x="26" y="11"/>
                </a:lnTo>
                <a:lnTo>
                  <a:pt x="26" y="21"/>
                </a:lnTo>
                <a:lnTo>
                  <a:pt x="26" y="24"/>
                </a:lnTo>
                <a:lnTo>
                  <a:pt x="26" y="26"/>
                </a:lnTo>
                <a:lnTo>
                  <a:pt x="27" y="26"/>
                </a:lnTo>
                <a:lnTo>
                  <a:pt x="27" y="27"/>
                </a:lnTo>
                <a:lnTo>
                  <a:pt x="29" y="27"/>
                </a:lnTo>
                <a:lnTo>
                  <a:pt x="30" y="27"/>
                </a:lnTo>
                <a:lnTo>
                  <a:pt x="17" y="27"/>
                </a:lnTo>
                <a:lnTo>
                  <a:pt x="18" y="27"/>
                </a:lnTo>
                <a:lnTo>
                  <a:pt x="20" y="27"/>
                </a:lnTo>
                <a:lnTo>
                  <a:pt x="20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7" y="5"/>
                </a:lnTo>
                <a:lnTo>
                  <a:pt x="14" y="5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5" y="21"/>
                </a:lnTo>
                <a:lnTo>
                  <a:pt x="5" y="12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6" name="Freeform 34"/>
          <p:cNvSpPr>
            <a:spLocks noEditPoints="1"/>
          </p:cNvSpPr>
          <p:nvPr/>
        </p:nvSpPr>
        <p:spPr bwMode="auto">
          <a:xfrm>
            <a:off x="930275" y="5075238"/>
            <a:ext cx="215900" cy="203200"/>
          </a:xfrm>
          <a:custGeom>
            <a:avLst/>
            <a:gdLst>
              <a:gd name="T0" fmla="*/ 0 w 41"/>
              <a:gd name="T1" fmla="*/ 2147483647 h 40"/>
              <a:gd name="T2" fmla="*/ 0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2147483647 w 41"/>
              <a:gd name="T23" fmla="*/ 2147483647 h 40"/>
              <a:gd name="T24" fmla="*/ 0 w 41"/>
              <a:gd name="T25" fmla="*/ 2147483647 h 40"/>
              <a:gd name="T26" fmla="*/ 0 w 41"/>
              <a:gd name="T27" fmla="*/ 0 h 40"/>
              <a:gd name="T28" fmla="*/ 2147483647 w 41"/>
              <a:gd name="T29" fmla="*/ 0 h 40"/>
              <a:gd name="T30" fmla="*/ 2147483647 w 41"/>
              <a:gd name="T31" fmla="*/ 0 h 40"/>
              <a:gd name="T32" fmla="*/ 2147483647 w 41"/>
              <a:gd name="T33" fmla="*/ 2147483647 h 40"/>
              <a:gd name="T34" fmla="*/ 2147483647 w 41"/>
              <a:gd name="T35" fmla="*/ 2147483647 h 40"/>
              <a:gd name="T36" fmla="*/ 2147483647 w 41"/>
              <a:gd name="T37" fmla="*/ 2147483647 h 40"/>
              <a:gd name="T38" fmla="*/ 2147483647 w 41"/>
              <a:gd name="T39" fmla="*/ 2147483647 h 40"/>
              <a:gd name="T40" fmla="*/ 2147483647 w 41"/>
              <a:gd name="T41" fmla="*/ 2147483647 h 40"/>
              <a:gd name="T42" fmla="*/ 2147483647 w 41"/>
              <a:gd name="T43" fmla="*/ 2147483647 h 40"/>
              <a:gd name="T44" fmla="*/ 2147483647 w 41"/>
              <a:gd name="T45" fmla="*/ 2147483647 h 40"/>
              <a:gd name="T46" fmla="*/ 2147483647 w 41"/>
              <a:gd name="T47" fmla="*/ 2147483647 h 40"/>
              <a:gd name="T48" fmla="*/ 2147483647 w 41"/>
              <a:gd name="T49" fmla="*/ 2147483647 h 40"/>
              <a:gd name="T50" fmla="*/ 2147483647 w 41"/>
              <a:gd name="T51" fmla="*/ 2147483647 h 40"/>
              <a:gd name="T52" fmla="*/ 2147483647 w 41"/>
              <a:gd name="T53" fmla="*/ 2147483647 h 40"/>
              <a:gd name="T54" fmla="*/ 2147483647 w 41"/>
              <a:gd name="T55" fmla="*/ 2147483647 h 40"/>
              <a:gd name="T56" fmla="*/ 0 w 41"/>
              <a:gd name="T57" fmla="*/ 2147483647 h 40"/>
              <a:gd name="T58" fmla="*/ 2147483647 w 41"/>
              <a:gd name="T59" fmla="*/ 2147483647 h 40"/>
              <a:gd name="T60" fmla="*/ 2147483647 w 41"/>
              <a:gd name="T61" fmla="*/ 2147483647 h 40"/>
              <a:gd name="T62" fmla="*/ 2147483647 w 41"/>
              <a:gd name="T63" fmla="*/ 2147483647 h 40"/>
              <a:gd name="T64" fmla="*/ 2147483647 w 41"/>
              <a:gd name="T65" fmla="*/ 2147483647 h 40"/>
              <a:gd name="T66" fmla="*/ 2147483647 w 41"/>
              <a:gd name="T67" fmla="*/ 2147483647 h 40"/>
              <a:gd name="T68" fmla="*/ 2147483647 w 41"/>
              <a:gd name="T69" fmla="*/ 2147483647 h 40"/>
              <a:gd name="T70" fmla="*/ 2147483647 w 41"/>
              <a:gd name="T71" fmla="*/ 2147483647 h 40"/>
              <a:gd name="T72" fmla="*/ 2147483647 w 41"/>
              <a:gd name="T73" fmla="*/ 2147483647 h 40"/>
              <a:gd name="T74" fmla="*/ 2147483647 w 41"/>
              <a:gd name="T75" fmla="*/ 2147483647 h 40"/>
              <a:gd name="T76" fmla="*/ 2147483647 w 41"/>
              <a:gd name="T77" fmla="*/ 2147483647 h 40"/>
              <a:gd name="T78" fmla="*/ 2147483647 w 41"/>
              <a:gd name="T79" fmla="*/ 2147483647 h 40"/>
              <a:gd name="T80" fmla="*/ 2147483647 w 41"/>
              <a:gd name="T81" fmla="*/ 2147483647 h 40"/>
              <a:gd name="T82" fmla="*/ 2147483647 w 41"/>
              <a:gd name="T83" fmla="*/ 2147483647 h 40"/>
              <a:gd name="T84" fmla="*/ 2147483647 w 41"/>
              <a:gd name="T85" fmla="*/ 2147483647 h 40"/>
              <a:gd name="T86" fmla="*/ 2147483647 w 41"/>
              <a:gd name="T87" fmla="*/ 2147483647 h 40"/>
              <a:gd name="T88" fmla="*/ 2147483647 w 41"/>
              <a:gd name="T89" fmla="*/ 2147483647 h 40"/>
              <a:gd name="T90" fmla="*/ 2147483647 w 41"/>
              <a:gd name="T91" fmla="*/ 2147483647 h 40"/>
              <a:gd name="T92" fmla="*/ 2147483647 w 41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0"/>
              <a:gd name="T143" fmla="*/ 41 w 41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1"/>
                </a:lnTo>
                <a:lnTo>
                  <a:pt x="30" y="3"/>
                </a:lnTo>
                <a:lnTo>
                  <a:pt x="33" y="4"/>
                </a:lnTo>
                <a:lnTo>
                  <a:pt x="38" y="9"/>
                </a:lnTo>
                <a:lnTo>
                  <a:pt x="39" y="15"/>
                </a:lnTo>
                <a:lnTo>
                  <a:pt x="41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8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5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5"/>
                </a:lnTo>
                <a:lnTo>
                  <a:pt x="33" y="21"/>
                </a:lnTo>
                <a:lnTo>
                  <a:pt x="33" y="15"/>
                </a:lnTo>
                <a:lnTo>
                  <a:pt x="32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7" name="Freeform 35"/>
          <p:cNvSpPr>
            <a:spLocks noEditPoints="1"/>
          </p:cNvSpPr>
          <p:nvPr/>
        </p:nvSpPr>
        <p:spPr bwMode="auto">
          <a:xfrm>
            <a:off x="1162050" y="5141913"/>
            <a:ext cx="142875" cy="136525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3" y="0"/>
                </a:moveTo>
                <a:lnTo>
                  <a:pt x="18" y="0"/>
                </a:lnTo>
                <a:lnTo>
                  <a:pt x="21" y="2"/>
                </a:lnTo>
                <a:lnTo>
                  <a:pt x="22" y="5"/>
                </a:lnTo>
                <a:lnTo>
                  <a:pt x="25" y="9"/>
                </a:lnTo>
                <a:lnTo>
                  <a:pt x="27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5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8" name="Freeform 36"/>
          <p:cNvSpPr>
            <a:spLocks noEditPoints="1"/>
          </p:cNvSpPr>
          <p:nvPr/>
        </p:nvSpPr>
        <p:spPr bwMode="auto">
          <a:xfrm>
            <a:off x="1320800" y="5141913"/>
            <a:ext cx="115888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2147483647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2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4"/>
                </a:lnTo>
                <a:lnTo>
                  <a:pt x="1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3" y="0"/>
                </a:lnTo>
                <a:lnTo>
                  <a:pt x="16" y="0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9" name="Freeform 37"/>
          <p:cNvSpPr>
            <a:spLocks/>
          </p:cNvSpPr>
          <p:nvPr/>
        </p:nvSpPr>
        <p:spPr bwMode="auto">
          <a:xfrm>
            <a:off x="1468438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1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2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2" y="21"/>
                </a:lnTo>
                <a:lnTo>
                  <a:pt x="5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0" name="Freeform 38"/>
          <p:cNvSpPr>
            <a:spLocks/>
          </p:cNvSpPr>
          <p:nvPr/>
        </p:nvSpPr>
        <p:spPr bwMode="auto">
          <a:xfrm>
            <a:off x="1768475" y="5095875"/>
            <a:ext cx="90488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1" name="Freeform 39"/>
          <p:cNvSpPr>
            <a:spLocks/>
          </p:cNvSpPr>
          <p:nvPr/>
        </p:nvSpPr>
        <p:spPr bwMode="auto">
          <a:xfrm>
            <a:off x="1863725" y="5065713"/>
            <a:ext cx="153988" cy="21272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8" y="0"/>
                </a:moveTo>
                <a:lnTo>
                  <a:pt x="8" y="21"/>
                </a:lnTo>
                <a:lnTo>
                  <a:pt x="11" y="17"/>
                </a:lnTo>
                <a:lnTo>
                  <a:pt x="14" y="15"/>
                </a:lnTo>
                <a:lnTo>
                  <a:pt x="15" y="15"/>
                </a:lnTo>
                <a:lnTo>
                  <a:pt x="18" y="15"/>
                </a:lnTo>
                <a:lnTo>
                  <a:pt x="20" y="15"/>
                </a:lnTo>
                <a:lnTo>
                  <a:pt x="21" y="15"/>
                </a:lnTo>
                <a:lnTo>
                  <a:pt x="23" y="18"/>
                </a:lnTo>
                <a:lnTo>
                  <a:pt x="24" y="20"/>
                </a:lnTo>
                <a:lnTo>
                  <a:pt x="24" y="23"/>
                </a:lnTo>
                <a:lnTo>
                  <a:pt x="24" y="27"/>
                </a:lnTo>
                <a:lnTo>
                  <a:pt x="24" y="36"/>
                </a:lnTo>
                <a:lnTo>
                  <a:pt x="24" y="38"/>
                </a:lnTo>
                <a:lnTo>
                  <a:pt x="26" y="39"/>
                </a:lnTo>
                <a:lnTo>
                  <a:pt x="26" y="41"/>
                </a:lnTo>
                <a:lnTo>
                  <a:pt x="27" y="42"/>
                </a:lnTo>
                <a:lnTo>
                  <a:pt x="29" y="42"/>
                </a:lnTo>
                <a:lnTo>
                  <a:pt x="15" y="42"/>
                </a:lnTo>
                <a:lnTo>
                  <a:pt x="17" y="42"/>
                </a:lnTo>
                <a:lnTo>
                  <a:pt x="18" y="41"/>
                </a:lnTo>
                <a:lnTo>
                  <a:pt x="20" y="41"/>
                </a:lnTo>
                <a:lnTo>
                  <a:pt x="20" y="39"/>
                </a:lnTo>
                <a:lnTo>
                  <a:pt x="20" y="38"/>
                </a:lnTo>
                <a:lnTo>
                  <a:pt x="20" y="36"/>
                </a:lnTo>
                <a:lnTo>
                  <a:pt x="20" y="27"/>
                </a:lnTo>
                <a:lnTo>
                  <a:pt x="20" y="23"/>
                </a:lnTo>
                <a:lnTo>
                  <a:pt x="20" y="21"/>
                </a:lnTo>
                <a:lnTo>
                  <a:pt x="18" y="20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20"/>
                </a:lnTo>
                <a:lnTo>
                  <a:pt x="11" y="20"/>
                </a:lnTo>
                <a:lnTo>
                  <a:pt x="8" y="23"/>
                </a:lnTo>
                <a:lnTo>
                  <a:pt x="8" y="36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2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12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2" name="Freeform 40"/>
          <p:cNvSpPr>
            <a:spLocks noEditPoints="1"/>
          </p:cNvSpPr>
          <p:nvPr/>
        </p:nvSpPr>
        <p:spPr bwMode="auto">
          <a:xfrm>
            <a:off x="2033588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3" name="Freeform 41"/>
          <p:cNvSpPr>
            <a:spLocks/>
          </p:cNvSpPr>
          <p:nvPr/>
        </p:nvSpPr>
        <p:spPr bwMode="auto">
          <a:xfrm>
            <a:off x="212725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0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0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5" y="0"/>
                </a:moveTo>
                <a:lnTo>
                  <a:pt x="15" y="9"/>
                </a:lnTo>
                <a:lnTo>
                  <a:pt x="13" y="5"/>
                </a:lnTo>
                <a:lnTo>
                  <a:pt x="12" y="3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7" y="11"/>
                </a:lnTo>
                <a:lnTo>
                  <a:pt x="12" y="12"/>
                </a:lnTo>
                <a:lnTo>
                  <a:pt x="15" y="14"/>
                </a:lnTo>
                <a:lnTo>
                  <a:pt x="16" y="17"/>
                </a:lnTo>
                <a:lnTo>
                  <a:pt x="18" y="20"/>
                </a:lnTo>
                <a:lnTo>
                  <a:pt x="16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18"/>
                </a:lnTo>
                <a:lnTo>
                  <a:pt x="1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0" y="26"/>
                </a:lnTo>
                <a:lnTo>
                  <a:pt x="12" y="24"/>
                </a:lnTo>
                <a:lnTo>
                  <a:pt x="13" y="24"/>
                </a:lnTo>
                <a:lnTo>
                  <a:pt x="13" y="21"/>
                </a:lnTo>
                <a:lnTo>
                  <a:pt x="13" y="20"/>
                </a:lnTo>
                <a:lnTo>
                  <a:pt x="12" y="18"/>
                </a:lnTo>
                <a:lnTo>
                  <a:pt x="10" y="17"/>
                </a:lnTo>
                <a:lnTo>
                  <a:pt x="6" y="15"/>
                </a:lnTo>
                <a:lnTo>
                  <a:pt x="3" y="14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4" name="Freeform 42"/>
          <p:cNvSpPr>
            <a:spLocks/>
          </p:cNvSpPr>
          <p:nvPr/>
        </p:nvSpPr>
        <p:spPr bwMode="auto">
          <a:xfrm>
            <a:off x="3035300" y="5075238"/>
            <a:ext cx="74613" cy="265112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1"/>
                </a:lnTo>
                <a:lnTo>
                  <a:pt x="5" y="1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5" name="Freeform 43"/>
          <p:cNvSpPr>
            <a:spLocks/>
          </p:cNvSpPr>
          <p:nvPr/>
        </p:nvSpPr>
        <p:spPr bwMode="auto">
          <a:xfrm>
            <a:off x="3859213" y="5075238"/>
            <a:ext cx="73025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6" name="Freeform 44"/>
          <p:cNvSpPr>
            <a:spLocks noEditPoints="1"/>
          </p:cNvSpPr>
          <p:nvPr/>
        </p:nvSpPr>
        <p:spPr bwMode="auto">
          <a:xfrm>
            <a:off x="4872038" y="5075238"/>
            <a:ext cx="204787" cy="203200"/>
          </a:xfrm>
          <a:custGeom>
            <a:avLst/>
            <a:gdLst>
              <a:gd name="T0" fmla="*/ 0 w 39"/>
              <a:gd name="T1" fmla="*/ 2147483647 h 40"/>
              <a:gd name="T2" fmla="*/ 0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0 w 39"/>
              <a:gd name="T25" fmla="*/ 2147483647 h 40"/>
              <a:gd name="T26" fmla="*/ 0 w 39"/>
              <a:gd name="T27" fmla="*/ 0 h 40"/>
              <a:gd name="T28" fmla="*/ 2147483647 w 39"/>
              <a:gd name="T29" fmla="*/ 0 h 40"/>
              <a:gd name="T30" fmla="*/ 2147483647 w 39"/>
              <a:gd name="T31" fmla="*/ 0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w 39"/>
              <a:gd name="T57" fmla="*/ 2147483647 h 40"/>
              <a:gd name="T58" fmla="*/ 2147483647 w 39"/>
              <a:gd name="T59" fmla="*/ 2147483647 h 40"/>
              <a:gd name="T60" fmla="*/ 2147483647 w 39"/>
              <a:gd name="T61" fmla="*/ 2147483647 h 40"/>
              <a:gd name="T62" fmla="*/ 2147483647 w 39"/>
              <a:gd name="T63" fmla="*/ 2147483647 h 40"/>
              <a:gd name="T64" fmla="*/ 2147483647 w 39"/>
              <a:gd name="T65" fmla="*/ 2147483647 h 40"/>
              <a:gd name="T66" fmla="*/ 2147483647 w 39"/>
              <a:gd name="T67" fmla="*/ 2147483647 h 40"/>
              <a:gd name="T68" fmla="*/ 2147483647 w 39"/>
              <a:gd name="T69" fmla="*/ 2147483647 h 40"/>
              <a:gd name="T70" fmla="*/ 2147483647 w 39"/>
              <a:gd name="T71" fmla="*/ 2147483647 h 40"/>
              <a:gd name="T72" fmla="*/ 2147483647 w 39"/>
              <a:gd name="T73" fmla="*/ 2147483647 h 40"/>
              <a:gd name="T74" fmla="*/ 2147483647 w 39"/>
              <a:gd name="T75" fmla="*/ 2147483647 h 40"/>
              <a:gd name="T76" fmla="*/ 2147483647 w 39"/>
              <a:gd name="T77" fmla="*/ 2147483647 h 40"/>
              <a:gd name="T78" fmla="*/ 2147483647 w 39"/>
              <a:gd name="T79" fmla="*/ 2147483647 h 40"/>
              <a:gd name="T80" fmla="*/ 2147483647 w 39"/>
              <a:gd name="T81" fmla="*/ 2147483647 h 40"/>
              <a:gd name="T82" fmla="*/ 2147483647 w 39"/>
              <a:gd name="T83" fmla="*/ 2147483647 h 40"/>
              <a:gd name="T84" fmla="*/ 2147483647 w 39"/>
              <a:gd name="T85" fmla="*/ 2147483647 h 40"/>
              <a:gd name="T86" fmla="*/ 2147483647 w 39"/>
              <a:gd name="T87" fmla="*/ 2147483647 h 40"/>
              <a:gd name="T88" fmla="*/ 2147483647 w 39"/>
              <a:gd name="T89" fmla="*/ 2147483647 h 40"/>
              <a:gd name="T90" fmla="*/ 2147483647 w 39"/>
              <a:gd name="T91" fmla="*/ 2147483647 h 40"/>
              <a:gd name="T92" fmla="*/ 2147483647 w 39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0"/>
              <a:gd name="T143" fmla="*/ 39 w 39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1"/>
                </a:lnTo>
                <a:lnTo>
                  <a:pt x="29" y="3"/>
                </a:lnTo>
                <a:lnTo>
                  <a:pt x="33" y="4"/>
                </a:lnTo>
                <a:lnTo>
                  <a:pt x="36" y="9"/>
                </a:lnTo>
                <a:lnTo>
                  <a:pt x="39" y="15"/>
                </a:lnTo>
                <a:lnTo>
                  <a:pt x="39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7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4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21"/>
                </a:lnTo>
                <a:lnTo>
                  <a:pt x="32" y="15"/>
                </a:lnTo>
                <a:lnTo>
                  <a:pt x="30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7" name="Freeform 45"/>
          <p:cNvSpPr>
            <a:spLocks noEditPoints="1"/>
          </p:cNvSpPr>
          <p:nvPr/>
        </p:nvSpPr>
        <p:spPr bwMode="auto">
          <a:xfrm>
            <a:off x="5103813" y="5141913"/>
            <a:ext cx="131762" cy="136525"/>
          </a:xfrm>
          <a:custGeom>
            <a:avLst/>
            <a:gdLst>
              <a:gd name="T0" fmla="*/ 2147483647 w 25"/>
              <a:gd name="T1" fmla="*/ 0 h 27"/>
              <a:gd name="T2" fmla="*/ 2147483647 w 25"/>
              <a:gd name="T3" fmla="*/ 0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2147483647 w 25"/>
              <a:gd name="T31" fmla="*/ 2147483647 h 27"/>
              <a:gd name="T32" fmla="*/ 0 w 25"/>
              <a:gd name="T33" fmla="*/ 2147483647 h 27"/>
              <a:gd name="T34" fmla="*/ 2147483647 w 25"/>
              <a:gd name="T35" fmla="*/ 2147483647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0 h 27"/>
              <a:gd name="T44" fmla="*/ 2147483647 w 25"/>
              <a:gd name="T45" fmla="*/ 0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2147483647 w 25"/>
              <a:gd name="T55" fmla="*/ 2147483647 h 27"/>
              <a:gd name="T56" fmla="*/ 2147483647 w 25"/>
              <a:gd name="T57" fmla="*/ 2147483647 h 27"/>
              <a:gd name="T58" fmla="*/ 2147483647 w 25"/>
              <a:gd name="T59" fmla="*/ 2147483647 h 27"/>
              <a:gd name="T60" fmla="*/ 2147483647 w 25"/>
              <a:gd name="T61" fmla="*/ 2147483647 h 27"/>
              <a:gd name="T62" fmla="*/ 2147483647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7"/>
              <a:gd name="T131" fmla="*/ 25 w 25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7">
                <a:moveTo>
                  <a:pt x="13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1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3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8" name="Freeform 46"/>
          <p:cNvSpPr>
            <a:spLocks noEditPoints="1"/>
          </p:cNvSpPr>
          <p:nvPr/>
        </p:nvSpPr>
        <p:spPr bwMode="auto">
          <a:xfrm>
            <a:off x="5262563" y="5141913"/>
            <a:ext cx="115887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1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20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9" name="Freeform 47"/>
          <p:cNvSpPr>
            <a:spLocks/>
          </p:cNvSpPr>
          <p:nvPr/>
        </p:nvSpPr>
        <p:spPr bwMode="auto">
          <a:xfrm>
            <a:off x="541020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5"/>
                </a:lnTo>
                <a:lnTo>
                  <a:pt x="12" y="3"/>
                </a:lnTo>
                <a:lnTo>
                  <a:pt x="11" y="2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8" y="11"/>
                </a:lnTo>
                <a:lnTo>
                  <a:pt x="12" y="12"/>
                </a:lnTo>
                <a:lnTo>
                  <a:pt x="15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0" name="Freeform 48"/>
          <p:cNvSpPr>
            <a:spLocks/>
          </p:cNvSpPr>
          <p:nvPr/>
        </p:nvSpPr>
        <p:spPr bwMode="auto">
          <a:xfrm>
            <a:off x="5710238" y="5095875"/>
            <a:ext cx="90487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1" name="Freeform 49"/>
          <p:cNvSpPr>
            <a:spLocks/>
          </p:cNvSpPr>
          <p:nvPr/>
        </p:nvSpPr>
        <p:spPr bwMode="auto">
          <a:xfrm>
            <a:off x="5800725" y="5065713"/>
            <a:ext cx="157163" cy="21272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2147483647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2147483647 h 42"/>
              <a:gd name="T34" fmla="*/ 2147483647 w 30"/>
              <a:gd name="T35" fmla="*/ 2147483647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0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2147483647 w 30"/>
              <a:gd name="T57" fmla="*/ 2147483647 h 42"/>
              <a:gd name="T58" fmla="*/ 2147483647 w 30"/>
              <a:gd name="T59" fmla="*/ 2147483647 h 42"/>
              <a:gd name="T60" fmla="*/ 2147483647 w 30"/>
              <a:gd name="T61" fmla="*/ 2147483647 h 42"/>
              <a:gd name="T62" fmla="*/ 2147483647 w 30"/>
              <a:gd name="T63" fmla="*/ 2147483647 h 42"/>
              <a:gd name="T64" fmla="*/ 0 w 30"/>
              <a:gd name="T65" fmla="*/ 2147483647 h 42"/>
              <a:gd name="T66" fmla="*/ 2147483647 w 30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2"/>
              <a:gd name="T104" fmla="*/ 30 w 30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2">
                <a:moveTo>
                  <a:pt x="9" y="0"/>
                </a:moveTo>
                <a:lnTo>
                  <a:pt x="9" y="21"/>
                </a:lnTo>
                <a:lnTo>
                  <a:pt x="12" y="17"/>
                </a:lnTo>
                <a:lnTo>
                  <a:pt x="15" y="15"/>
                </a:lnTo>
                <a:lnTo>
                  <a:pt x="16" y="15"/>
                </a:lnTo>
                <a:lnTo>
                  <a:pt x="18" y="15"/>
                </a:lnTo>
                <a:lnTo>
                  <a:pt x="21" y="15"/>
                </a:lnTo>
                <a:lnTo>
                  <a:pt x="22" y="15"/>
                </a:lnTo>
                <a:lnTo>
                  <a:pt x="24" y="18"/>
                </a:lnTo>
                <a:lnTo>
                  <a:pt x="25" y="20"/>
                </a:lnTo>
                <a:lnTo>
                  <a:pt x="25" y="23"/>
                </a:lnTo>
                <a:lnTo>
                  <a:pt x="25" y="27"/>
                </a:lnTo>
                <a:lnTo>
                  <a:pt x="25" y="36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2"/>
                </a:lnTo>
                <a:lnTo>
                  <a:pt x="30" y="42"/>
                </a:lnTo>
                <a:lnTo>
                  <a:pt x="16" y="42"/>
                </a:lnTo>
                <a:lnTo>
                  <a:pt x="18" y="42"/>
                </a:lnTo>
                <a:lnTo>
                  <a:pt x="19" y="41"/>
                </a:lnTo>
                <a:lnTo>
                  <a:pt x="21" y="39"/>
                </a:lnTo>
                <a:lnTo>
                  <a:pt x="21" y="38"/>
                </a:lnTo>
                <a:lnTo>
                  <a:pt x="21" y="36"/>
                </a:lnTo>
                <a:lnTo>
                  <a:pt x="21" y="27"/>
                </a:lnTo>
                <a:lnTo>
                  <a:pt x="21" y="23"/>
                </a:lnTo>
                <a:lnTo>
                  <a:pt x="19" y="21"/>
                </a:lnTo>
                <a:lnTo>
                  <a:pt x="19" y="20"/>
                </a:lnTo>
                <a:lnTo>
                  <a:pt x="18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20"/>
                </a:lnTo>
                <a:lnTo>
                  <a:pt x="12" y="20"/>
                </a:lnTo>
                <a:lnTo>
                  <a:pt x="9" y="23"/>
                </a:lnTo>
                <a:lnTo>
                  <a:pt x="9" y="36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3" y="42"/>
                </a:lnTo>
                <a:lnTo>
                  <a:pt x="0" y="42"/>
                </a:lnTo>
                <a:lnTo>
                  <a:pt x="1" y="41"/>
                </a:lnTo>
                <a:lnTo>
                  <a:pt x="3" y="41"/>
                </a:lnTo>
                <a:lnTo>
                  <a:pt x="4" y="39"/>
                </a:lnTo>
                <a:lnTo>
                  <a:pt x="4" y="38"/>
                </a:lnTo>
                <a:lnTo>
                  <a:pt x="4" y="36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2" name="Freeform 50"/>
          <p:cNvSpPr>
            <a:spLocks noEditPoints="1"/>
          </p:cNvSpPr>
          <p:nvPr/>
        </p:nvSpPr>
        <p:spPr bwMode="auto">
          <a:xfrm>
            <a:off x="5973763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3" name="Freeform 51"/>
          <p:cNvSpPr>
            <a:spLocks/>
          </p:cNvSpPr>
          <p:nvPr/>
        </p:nvSpPr>
        <p:spPr bwMode="auto">
          <a:xfrm>
            <a:off x="6059488" y="5141913"/>
            <a:ext cx="93662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2147483647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4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7" y="26"/>
                </a:lnTo>
                <a:lnTo>
                  <a:pt x="14" y="27"/>
                </a:lnTo>
                <a:lnTo>
                  <a:pt x="9" y="27"/>
                </a:lnTo>
                <a:lnTo>
                  <a:pt x="8" y="27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3" y="21"/>
                </a:lnTo>
                <a:lnTo>
                  <a:pt x="5" y="24"/>
                </a:lnTo>
                <a:lnTo>
                  <a:pt x="8" y="26"/>
                </a:lnTo>
                <a:lnTo>
                  <a:pt x="9" y="26"/>
                </a:lnTo>
                <a:lnTo>
                  <a:pt x="12" y="26"/>
                </a:lnTo>
                <a:lnTo>
                  <a:pt x="14" y="24"/>
                </a:lnTo>
                <a:lnTo>
                  <a:pt x="15" y="21"/>
                </a:lnTo>
                <a:lnTo>
                  <a:pt x="14" y="20"/>
                </a:lnTo>
                <a:lnTo>
                  <a:pt x="14" y="18"/>
                </a:lnTo>
                <a:lnTo>
                  <a:pt x="11" y="17"/>
                </a:lnTo>
                <a:lnTo>
                  <a:pt x="8" y="15"/>
                </a:lnTo>
                <a:lnTo>
                  <a:pt x="5" y="14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4" name="Freeform 52"/>
          <p:cNvSpPr>
            <a:spLocks/>
          </p:cNvSpPr>
          <p:nvPr/>
        </p:nvSpPr>
        <p:spPr bwMode="auto">
          <a:xfrm>
            <a:off x="6977063" y="5075238"/>
            <a:ext cx="63500" cy="265112"/>
          </a:xfrm>
          <a:custGeom>
            <a:avLst/>
            <a:gdLst>
              <a:gd name="T0" fmla="*/ 2147483647 w 12"/>
              <a:gd name="T1" fmla="*/ 2147483647 h 52"/>
              <a:gd name="T2" fmla="*/ 0 w 12"/>
              <a:gd name="T3" fmla="*/ 2147483647 h 52"/>
              <a:gd name="T4" fmla="*/ 0 w 12"/>
              <a:gd name="T5" fmla="*/ 0 h 52"/>
              <a:gd name="T6" fmla="*/ 2147483647 w 12"/>
              <a:gd name="T7" fmla="*/ 0 h 52"/>
              <a:gd name="T8" fmla="*/ 2147483647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2147483647 w 12"/>
              <a:gd name="T15" fmla="*/ 2147483647 h 52"/>
              <a:gd name="T16" fmla="*/ 2147483647 w 12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12" y="52"/>
                </a:moveTo>
                <a:lnTo>
                  <a:pt x="0" y="52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5" y="1"/>
                </a:lnTo>
                <a:lnTo>
                  <a:pt x="5" y="51"/>
                </a:lnTo>
                <a:lnTo>
                  <a:pt x="12" y="51"/>
                </a:lnTo>
                <a:lnTo>
                  <a:pt x="1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5" name="Freeform 53"/>
          <p:cNvSpPr>
            <a:spLocks/>
          </p:cNvSpPr>
          <p:nvPr/>
        </p:nvSpPr>
        <p:spPr bwMode="auto">
          <a:xfrm>
            <a:off x="7799388" y="5075238"/>
            <a:ext cx="74612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6" name="Line 54"/>
          <p:cNvSpPr>
            <a:spLocks noChangeShapeType="1"/>
          </p:cNvSpPr>
          <p:nvPr/>
        </p:nvSpPr>
        <p:spPr bwMode="auto">
          <a:xfrm flipH="1">
            <a:off x="1246188" y="2424113"/>
            <a:ext cx="1373187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7" name="Line 55"/>
          <p:cNvSpPr>
            <a:spLocks noChangeShapeType="1"/>
          </p:cNvSpPr>
          <p:nvPr/>
        </p:nvSpPr>
        <p:spPr bwMode="auto">
          <a:xfrm>
            <a:off x="2624138" y="2424113"/>
            <a:ext cx="4762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8" name="Line 56"/>
          <p:cNvSpPr>
            <a:spLocks noChangeShapeType="1"/>
          </p:cNvSpPr>
          <p:nvPr/>
        </p:nvSpPr>
        <p:spPr bwMode="auto">
          <a:xfrm>
            <a:off x="2619375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9" name="Line 57"/>
          <p:cNvSpPr>
            <a:spLocks noChangeShapeType="1"/>
          </p:cNvSpPr>
          <p:nvPr/>
        </p:nvSpPr>
        <p:spPr bwMode="auto">
          <a:xfrm>
            <a:off x="1262063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0" name="Line 58"/>
          <p:cNvSpPr>
            <a:spLocks noChangeShapeType="1"/>
          </p:cNvSpPr>
          <p:nvPr/>
        </p:nvSpPr>
        <p:spPr bwMode="auto">
          <a:xfrm flipH="1">
            <a:off x="2001838" y="3151188"/>
            <a:ext cx="617537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1" name="Line 59"/>
          <p:cNvSpPr>
            <a:spLocks noChangeShapeType="1"/>
          </p:cNvSpPr>
          <p:nvPr/>
        </p:nvSpPr>
        <p:spPr bwMode="auto">
          <a:xfrm>
            <a:off x="2619375" y="3151188"/>
            <a:ext cx="827088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2" name="Line 60"/>
          <p:cNvSpPr>
            <a:spLocks noChangeShapeType="1"/>
          </p:cNvSpPr>
          <p:nvPr/>
        </p:nvSpPr>
        <p:spPr bwMode="auto">
          <a:xfrm>
            <a:off x="1990725" y="3884613"/>
            <a:ext cx="4763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3" name="Line 61"/>
          <p:cNvSpPr>
            <a:spLocks noChangeShapeType="1"/>
          </p:cNvSpPr>
          <p:nvPr/>
        </p:nvSpPr>
        <p:spPr bwMode="auto">
          <a:xfrm flipH="1">
            <a:off x="5187950" y="2424113"/>
            <a:ext cx="1371600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4" name="Line 62"/>
          <p:cNvSpPr>
            <a:spLocks noChangeShapeType="1"/>
          </p:cNvSpPr>
          <p:nvPr/>
        </p:nvSpPr>
        <p:spPr bwMode="auto">
          <a:xfrm>
            <a:off x="6550025" y="2424113"/>
            <a:ext cx="476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5" name="Line 63"/>
          <p:cNvSpPr>
            <a:spLocks noChangeShapeType="1"/>
          </p:cNvSpPr>
          <p:nvPr/>
        </p:nvSpPr>
        <p:spPr bwMode="auto">
          <a:xfrm>
            <a:off x="6559550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6" name="Line 64"/>
          <p:cNvSpPr>
            <a:spLocks noChangeShapeType="1"/>
          </p:cNvSpPr>
          <p:nvPr/>
        </p:nvSpPr>
        <p:spPr bwMode="auto">
          <a:xfrm>
            <a:off x="5187950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7" name="Line 65"/>
          <p:cNvSpPr>
            <a:spLocks noChangeShapeType="1"/>
          </p:cNvSpPr>
          <p:nvPr/>
        </p:nvSpPr>
        <p:spPr bwMode="auto">
          <a:xfrm flipH="1">
            <a:off x="5943600" y="3151188"/>
            <a:ext cx="615950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8" name="Line 66"/>
          <p:cNvSpPr>
            <a:spLocks noChangeShapeType="1"/>
          </p:cNvSpPr>
          <p:nvPr/>
        </p:nvSpPr>
        <p:spPr bwMode="auto">
          <a:xfrm>
            <a:off x="6559550" y="3151188"/>
            <a:ext cx="828675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9" name="Line 67"/>
          <p:cNvSpPr>
            <a:spLocks noChangeShapeType="1"/>
          </p:cNvSpPr>
          <p:nvPr/>
        </p:nvSpPr>
        <p:spPr bwMode="auto">
          <a:xfrm>
            <a:off x="5948363" y="3884613"/>
            <a:ext cx="4762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0" name="Line 68"/>
          <p:cNvSpPr>
            <a:spLocks noChangeShapeType="1"/>
          </p:cNvSpPr>
          <p:nvPr/>
        </p:nvSpPr>
        <p:spPr bwMode="auto">
          <a:xfrm>
            <a:off x="7372350" y="3884613"/>
            <a:ext cx="6350" cy="4016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1" name="Freeform 69"/>
          <p:cNvSpPr>
            <a:spLocks noEditPoints="1"/>
          </p:cNvSpPr>
          <p:nvPr/>
        </p:nvSpPr>
        <p:spPr bwMode="auto">
          <a:xfrm>
            <a:off x="3067050" y="3554413"/>
            <a:ext cx="760413" cy="330200"/>
          </a:xfrm>
          <a:custGeom>
            <a:avLst/>
            <a:gdLst>
              <a:gd name="T0" fmla="*/ 0 w 144"/>
              <a:gd name="T1" fmla="*/ 2147483647 h 65"/>
              <a:gd name="T2" fmla="*/ 0 w 144"/>
              <a:gd name="T3" fmla="*/ 0 h 65"/>
              <a:gd name="T4" fmla="*/ 2147483647 w 144"/>
              <a:gd name="T5" fmla="*/ 0 h 65"/>
              <a:gd name="T6" fmla="*/ 2147483647 w 144"/>
              <a:gd name="T7" fmla="*/ 2147483647 h 65"/>
              <a:gd name="T8" fmla="*/ 0 w 144"/>
              <a:gd name="T9" fmla="*/ 2147483647 h 65"/>
              <a:gd name="T10" fmla="*/ 0 w 144"/>
              <a:gd name="T11" fmla="*/ 2147483647 h 65"/>
              <a:gd name="T12" fmla="*/ 2147483647 w 144"/>
              <a:gd name="T13" fmla="*/ 2147483647 h 65"/>
              <a:gd name="T14" fmla="*/ 2147483647 w 144"/>
              <a:gd name="T15" fmla="*/ 2147483647 h 65"/>
              <a:gd name="T16" fmla="*/ 0 w 144"/>
              <a:gd name="T17" fmla="*/ 2147483647 h 65"/>
              <a:gd name="T18" fmla="*/ 0 w 144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65"/>
              <a:gd name="T32" fmla="*/ 144 w 144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65">
                <a:moveTo>
                  <a:pt x="0" y="65"/>
                </a:moveTo>
                <a:lnTo>
                  <a:pt x="0" y="0"/>
                </a:lnTo>
                <a:lnTo>
                  <a:pt x="144" y="0"/>
                </a:lnTo>
                <a:lnTo>
                  <a:pt x="144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35" y="65"/>
                </a:lnTo>
                <a:lnTo>
                  <a:pt x="135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2" name="Rectangle 70"/>
          <p:cNvSpPr>
            <a:spLocks noChangeArrowheads="1"/>
          </p:cNvSpPr>
          <p:nvPr/>
        </p:nvSpPr>
        <p:spPr bwMode="auto">
          <a:xfrm>
            <a:off x="3067050" y="3554413"/>
            <a:ext cx="760413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1"/>
          <p:cNvSpPr>
            <a:spLocks noEditPoints="1"/>
          </p:cNvSpPr>
          <p:nvPr/>
        </p:nvSpPr>
        <p:spPr bwMode="auto">
          <a:xfrm>
            <a:off x="6972300" y="4286250"/>
            <a:ext cx="827088" cy="330200"/>
          </a:xfrm>
          <a:custGeom>
            <a:avLst/>
            <a:gdLst>
              <a:gd name="T0" fmla="*/ 0 w 157"/>
              <a:gd name="T1" fmla="*/ 2147483647 h 65"/>
              <a:gd name="T2" fmla="*/ 0 w 157"/>
              <a:gd name="T3" fmla="*/ 0 h 65"/>
              <a:gd name="T4" fmla="*/ 2147483647 w 157"/>
              <a:gd name="T5" fmla="*/ 0 h 65"/>
              <a:gd name="T6" fmla="*/ 2147483647 w 157"/>
              <a:gd name="T7" fmla="*/ 2147483647 h 65"/>
              <a:gd name="T8" fmla="*/ 0 w 157"/>
              <a:gd name="T9" fmla="*/ 2147483647 h 65"/>
              <a:gd name="T10" fmla="*/ 0 w 157"/>
              <a:gd name="T11" fmla="*/ 2147483647 h 65"/>
              <a:gd name="T12" fmla="*/ 2147483647 w 157"/>
              <a:gd name="T13" fmla="*/ 2147483647 h 65"/>
              <a:gd name="T14" fmla="*/ 2147483647 w 157"/>
              <a:gd name="T15" fmla="*/ 2147483647 h 65"/>
              <a:gd name="T16" fmla="*/ 0 w 157"/>
              <a:gd name="T17" fmla="*/ 2147483647 h 65"/>
              <a:gd name="T18" fmla="*/ 0 w 157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"/>
              <a:gd name="T31" fmla="*/ 0 h 65"/>
              <a:gd name="T32" fmla="*/ 157 w 157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" h="65">
                <a:moveTo>
                  <a:pt x="0" y="65"/>
                </a:moveTo>
                <a:lnTo>
                  <a:pt x="0" y="0"/>
                </a:lnTo>
                <a:lnTo>
                  <a:pt x="157" y="0"/>
                </a:lnTo>
                <a:lnTo>
                  <a:pt x="157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48" y="65"/>
                </a:lnTo>
                <a:lnTo>
                  <a:pt x="148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4" name="Rectangle 72"/>
          <p:cNvSpPr>
            <a:spLocks noChangeArrowheads="1"/>
          </p:cNvSpPr>
          <p:nvPr/>
        </p:nvSpPr>
        <p:spPr bwMode="auto">
          <a:xfrm>
            <a:off x="6972300" y="4286250"/>
            <a:ext cx="827088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Text Box 73"/>
          <p:cNvSpPr txBox="1">
            <a:spLocks noChangeArrowheads="1"/>
          </p:cNvSpPr>
          <p:nvPr/>
        </p:nvSpPr>
        <p:spPr bwMode="auto">
          <a:xfrm>
            <a:off x="70104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6" name="Text Box 74"/>
          <p:cNvSpPr txBox="1">
            <a:spLocks noChangeArrowheads="1"/>
          </p:cNvSpPr>
          <p:nvPr/>
        </p:nvSpPr>
        <p:spPr bwMode="auto">
          <a:xfrm>
            <a:off x="30480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7" name="Rectangle 75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7488" name="Text Box 76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7489" name="Line 77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4670425"/>
              <a:ext cx="168275" cy="331788"/>
            </p14:xfrm>
          </p:contentPart>
        </mc:Choice>
        <mc:Fallback xmlns="">
          <p:pic>
            <p:nvPicPr>
              <p:cNvPr id="1741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314" y="4663220"/>
                <a:ext cx="178004" cy="3479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EF2991-C127-4D71-BF3D-AEF190167C36}" type="datetime1">
              <a:rPr lang="en-US" smtClean="0"/>
              <a:t>3/17/2021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F7989-4AB5-493F-9CE4-BA12E15DAA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8438" name="Freeform 2"/>
          <p:cNvSpPr>
            <a:spLocks/>
          </p:cNvSpPr>
          <p:nvPr/>
        </p:nvSpPr>
        <p:spPr bwMode="auto">
          <a:xfrm>
            <a:off x="2606675" y="1736725"/>
            <a:ext cx="103188" cy="220663"/>
          </a:xfrm>
          <a:custGeom>
            <a:avLst/>
            <a:gdLst>
              <a:gd name="T0" fmla="*/ 2147483647 w 26"/>
              <a:gd name="T1" fmla="*/ 2147483647 h 41"/>
              <a:gd name="T2" fmla="*/ 2147483647 w 26"/>
              <a:gd name="T3" fmla="*/ 2147483647 h 41"/>
              <a:gd name="T4" fmla="*/ 2147483647 w 26"/>
              <a:gd name="T5" fmla="*/ 2147483647 h 41"/>
              <a:gd name="T6" fmla="*/ 2147483647 w 26"/>
              <a:gd name="T7" fmla="*/ 2147483647 h 41"/>
              <a:gd name="T8" fmla="*/ 2147483647 w 26"/>
              <a:gd name="T9" fmla="*/ 2147483647 h 41"/>
              <a:gd name="T10" fmla="*/ 2147483647 w 26"/>
              <a:gd name="T11" fmla="*/ 2147483647 h 41"/>
              <a:gd name="T12" fmla="*/ 2147483647 w 26"/>
              <a:gd name="T13" fmla="*/ 2147483647 h 41"/>
              <a:gd name="T14" fmla="*/ 2147483647 w 26"/>
              <a:gd name="T15" fmla="*/ 2147483647 h 41"/>
              <a:gd name="T16" fmla="*/ 2147483647 w 26"/>
              <a:gd name="T17" fmla="*/ 2147483647 h 41"/>
              <a:gd name="T18" fmla="*/ 2147483647 w 26"/>
              <a:gd name="T19" fmla="*/ 2147483647 h 41"/>
              <a:gd name="T20" fmla="*/ 2147483647 w 26"/>
              <a:gd name="T21" fmla="*/ 2147483647 h 41"/>
              <a:gd name="T22" fmla="*/ 2147483647 w 26"/>
              <a:gd name="T23" fmla="*/ 2147483647 h 41"/>
              <a:gd name="T24" fmla="*/ 2147483647 w 26"/>
              <a:gd name="T25" fmla="*/ 2147483647 h 41"/>
              <a:gd name="T26" fmla="*/ 2147483647 w 26"/>
              <a:gd name="T27" fmla="*/ 2147483647 h 41"/>
              <a:gd name="T28" fmla="*/ 2147483647 w 26"/>
              <a:gd name="T29" fmla="*/ 2147483647 h 41"/>
              <a:gd name="T30" fmla="*/ 2147483647 w 26"/>
              <a:gd name="T31" fmla="*/ 2147483647 h 41"/>
              <a:gd name="T32" fmla="*/ 2147483647 w 26"/>
              <a:gd name="T33" fmla="*/ 2147483647 h 41"/>
              <a:gd name="T34" fmla="*/ 2147483647 w 26"/>
              <a:gd name="T35" fmla="*/ 2147483647 h 41"/>
              <a:gd name="T36" fmla="*/ 2147483647 w 26"/>
              <a:gd name="T37" fmla="*/ 2147483647 h 41"/>
              <a:gd name="T38" fmla="*/ 0 w 26"/>
              <a:gd name="T39" fmla="*/ 2147483647 h 41"/>
              <a:gd name="T40" fmla="*/ 2147483647 w 26"/>
              <a:gd name="T41" fmla="*/ 2147483647 h 41"/>
              <a:gd name="T42" fmla="*/ 2147483647 w 26"/>
              <a:gd name="T43" fmla="*/ 2147483647 h 41"/>
              <a:gd name="T44" fmla="*/ 2147483647 w 26"/>
              <a:gd name="T45" fmla="*/ 2147483647 h 41"/>
              <a:gd name="T46" fmla="*/ 2147483647 w 26"/>
              <a:gd name="T47" fmla="*/ 2147483647 h 41"/>
              <a:gd name="T48" fmla="*/ 2147483647 w 26"/>
              <a:gd name="T49" fmla="*/ 2147483647 h 41"/>
              <a:gd name="T50" fmla="*/ 2147483647 w 26"/>
              <a:gd name="T51" fmla="*/ 2147483647 h 41"/>
              <a:gd name="T52" fmla="*/ 2147483647 w 26"/>
              <a:gd name="T53" fmla="*/ 2147483647 h 41"/>
              <a:gd name="T54" fmla="*/ 2147483647 w 26"/>
              <a:gd name="T55" fmla="*/ 2147483647 h 41"/>
              <a:gd name="T56" fmla="*/ 2147483647 w 26"/>
              <a:gd name="T57" fmla="*/ 2147483647 h 41"/>
              <a:gd name="T58" fmla="*/ 2147483647 w 26"/>
              <a:gd name="T59" fmla="*/ 2147483647 h 41"/>
              <a:gd name="T60" fmla="*/ 0 w 26"/>
              <a:gd name="T61" fmla="*/ 2147483647 h 41"/>
              <a:gd name="T62" fmla="*/ 0 w 26"/>
              <a:gd name="T63" fmla="*/ 2147483647 h 41"/>
              <a:gd name="T64" fmla="*/ 2147483647 w 26"/>
              <a:gd name="T65" fmla="*/ 0 h 41"/>
              <a:gd name="T66" fmla="*/ 2147483647 w 26"/>
              <a:gd name="T67" fmla="*/ 0 h 41"/>
              <a:gd name="T68" fmla="*/ 2147483647 w 26"/>
              <a:gd name="T69" fmla="*/ 2147483647 h 41"/>
              <a:gd name="T70" fmla="*/ 2147483647 w 26"/>
              <a:gd name="T71" fmla="*/ 2147483647 h 41"/>
              <a:gd name="T72" fmla="*/ 2147483647 w 26"/>
              <a:gd name="T73" fmla="*/ 2147483647 h 41"/>
              <a:gd name="T74" fmla="*/ 2147483647 w 26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1"/>
              <a:gd name="T116" fmla="*/ 26 w 26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1">
                <a:moveTo>
                  <a:pt x="24" y="0"/>
                </a:moveTo>
                <a:lnTo>
                  <a:pt x="24" y="14"/>
                </a:lnTo>
                <a:lnTo>
                  <a:pt x="23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7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8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6" y="30"/>
                </a:lnTo>
                <a:lnTo>
                  <a:pt x="26" y="35"/>
                </a:lnTo>
                <a:lnTo>
                  <a:pt x="23" y="38"/>
                </a:lnTo>
                <a:lnTo>
                  <a:pt x="18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6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0" y="41"/>
                </a:lnTo>
                <a:lnTo>
                  <a:pt x="0" y="27"/>
                </a:lnTo>
                <a:lnTo>
                  <a:pt x="2" y="27"/>
                </a:lnTo>
                <a:lnTo>
                  <a:pt x="2" y="32"/>
                </a:lnTo>
                <a:lnTo>
                  <a:pt x="3" y="35"/>
                </a:lnTo>
                <a:lnTo>
                  <a:pt x="5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5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6000750" y="1736725"/>
            <a:ext cx="106363" cy="220663"/>
          </a:xfrm>
          <a:custGeom>
            <a:avLst/>
            <a:gdLst>
              <a:gd name="T0" fmla="*/ 2147483647 w 27"/>
              <a:gd name="T1" fmla="*/ 2147483647 h 41"/>
              <a:gd name="T2" fmla="*/ 2147483647 w 27"/>
              <a:gd name="T3" fmla="*/ 2147483647 h 41"/>
              <a:gd name="T4" fmla="*/ 2147483647 w 27"/>
              <a:gd name="T5" fmla="*/ 2147483647 h 41"/>
              <a:gd name="T6" fmla="*/ 2147483647 w 27"/>
              <a:gd name="T7" fmla="*/ 2147483647 h 41"/>
              <a:gd name="T8" fmla="*/ 2147483647 w 27"/>
              <a:gd name="T9" fmla="*/ 2147483647 h 41"/>
              <a:gd name="T10" fmla="*/ 2147483647 w 27"/>
              <a:gd name="T11" fmla="*/ 2147483647 h 41"/>
              <a:gd name="T12" fmla="*/ 2147483647 w 27"/>
              <a:gd name="T13" fmla="*/ 2147483647 h 41"/>
              <a:gd name="T14" fmla="*/ 2147483647 w 27"/>
              <a:gd name="T15" fmla="*/ 2147483647 h 41"/>
              <a:gd name="T16" fmla="*/ 2147483647 w 27"/>
              <a:gd name="T17" fmla="*/ 2147483647 h 41"/>
              <a:gd name="T18" fmla="*/ 2147483647 w 27"/>
              <a:gd name="T19" fmla="*/ 2147483647 h 41"/>
              <a:gd name="T20" fmla="*/ 2147483647 w 27"/>
              <a:gd name="T21" fmla="*/ 2147483647 h 41"/>
              <a:gd name="T22" fmla="*/ 2147483647 w 27"/>
              <a:gd name="T23" fmla="*/ 2147483647 h 41"/>
              <a:gd name="T24" fmla="*/ 2147483647 w 27"/>
              <a:gd name="T25" fmla="*/ 2147483647 h 41"/>
              <a:gd name="T26" fmla="*/ 2147483647 w 27"/>
              <a:gd name="T27" fmla="*/ 2147483647 h 41"/>
              <a:gd name="T28" fmla="*/ 2147483647 w 27"/>
              <a:gd name="T29" fmla="*/ 2147483647 h 41"/>
              <a:gd name="T30" fmla="*/ 2147483647 w 27"/>
              <a:gd name="T31" fmla="*/ 2147483647 h 41"/>
              <a:gd name="T32" fmla="*/ 2147483647 w 27"/>
              <a:gd name="T33" fmla="*/ 2147483647 h 41"/>
              <a:gd name="T34" fmla="*/ 2147483647 w 27"/>
              <a:gd name="T35" fmla="*/ 2147483647 h 41"/>
              <a:gd name="T36" fmla="*/ 2147483647 w 27"/>
              <a:gd name="T37" fmla="*/ 2147483647 h 41"/>
              <a:gd name="T38" fmla="*/ 2147483647 w 27"/>
              <a:gd name="T39" fmla="*/ 2147483647 h 41"/>
              <a:gd name="T40" fmla="*/ 2147483647 w 27"/>
              <a:gd name="T41" fmla="*/ 2147483647 h 41"/>
              <a:gd name="T42" fmla="*/ 2147483647 w 27"/>
              <a:gd name="T43" fmla="*/ 2147483647 h 41"/>
              <a:gd name="T44" fmla="*/ 2147483647 w 27"/>
              <a:gd name="T45" fmla="*/ 2147483647 h 41"/>
              <a:gd name="T46" fmla="*/ 2147483647 w 27"/>
              <a:gd name="T47" fmla="*/ 2147483647 h 41"/>
              <a:gd name="T48" fmla="*/ 2147483647 w 27"/>
              <a:gd name="T49" fmla="*/ 2147483647 h 41"/>
              <a:gd name="T50" fmla="*/ 2147483647 w 27"/>
              <a:gd name="T51" fmla="*/ 2147483647 h 41"/>
              <a:gd name="T52" fmla="*/ 2147483647 w 27"/>
              <a:gd name="T53" fmla="*/ 2147483647 h 41"/>
              <a:gd name="T54" fmla="*/ 2147483647 w 27"/>
              <a:gd name="T55" fmla="*/ 2147483647 h 41"/>
              <a:gd name="T56" fmla="*/ 2147483647 w 27"/>
              <a:gd name="T57" fmla="*/ 2147483647 h 41"/>
              <a:gd name="T58" fmla="*/ 2147483647 w 27"/>
              <a:gd name="T59" fmla="*/ 2147483647 h 41"/>
              <a:gd name="T60" fmla="*/ 0 w 27"/>
              <a:gd name="T61" fmla="*/ 2147483647 h 41"/>
              <a:gd name="T62" fmla="*/ 2147483647 w 27"/>
              <a:gd name="T63" fmla="*/ 2147483647 h 41"/>
              <a:gd name="T64" fmla="*/ 2147483647 w 27"/>
              <a:gd name="T65" fmla="*/ 0 h 41"/>
              <a:gd name="T66" fmla="*/ 2147483647 w 27"/>
              <a:gd name="T67" fmla="*/ 0 h 41"/>
              <a:gd name="T68" fmla="*/ 2147483647 w 27"/>
              <a:gd name="T69" fmla="*/ 2147483647 h 41"/>
              <a:gd name="T70" fmla="*/ 2147483647 w 27"/>
              <a:gd name="T71" fmla="*/ 2147483647 h 41"/>
              <a:gd name="T72" fmla="*/ 2147483647 w 27"/>
              <a:gd name="T73" fmla="*/ 2147483647 h 41"/>
              <a:gd name="T74" fmla="*/ 2147483647 w 27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1"/>
              <a:gd name="T116" fmla="*/ 27 w 27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1">
                <a:moveTo>
                  <a:pt x="24" y="0"/>
                </a:moveTo>
                <a:lnTo>
                  <a:pt x="24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8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9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7" y="27"/>
                </a:lnTo>
                <a:lnTo>
                  <a:pt x="27" y="30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2" y="27"/>
                </a:lnTo>
                <a:lnTo>
                  <a:pt x="3" y="32"/>
                </a:lnTo>
                <a:lnTo>
                  <a:pt x="3" y="35"/>
                </a:lnTo>
                <a:lnTo>
                  <a:pt x="6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0" name="Freeform 4"/>
          <p:cNvSpPr>
            <a:spLocks noEditPoints="1"/>
          </p:cNvSpPr>
          <p:nvPr/>
        </p:nvSpPr>
        <p:spPr bwMode="auto">
          <a:xfrm>
            <a:off x="1371600" y="2508250"/>
            <a:ext cx="171450" cy="215900"/>
          </a:xfrm>
          <a:custGeom>
            <a:avLst/>
            <a:gdLst>
              <a:gd name="T0" fmla="*/ 2147483647 w 43"/>
              <a:gd name="T1" fmla="*/ 2147483647 h 40"/>
              <a:gd name="T2" fmla="*/ 2147483647 w 43"/>
              <a:gd name="T3" fmla="*/ 2147483647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2147483647 h 40"/>
              <a:gd name="T20" fmla="*/ 0 w 43"/>
              <a:gd name="T21" fmla="*/ 2147483647 h 40"/>
              <a:gd name="T22" fmla="*/ 0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0 h 40"/>
              <a:gd name="T34" fmla="*/ 2147483647 w 43"/>
              <a:gd name="T35" fmla="*/ 0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"/>
              <a:gd name="T112" fmla="*/ 0 h 40"/>
              <a:gd name="T113" fmla="*/ 43 w 43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" h="40">
                <a:moveTo>
                  <a:pt x="28" y="28"/>
                </a:moveTo>
                <a:lnTo>
                  <a:pt x="12" y="28"/>
                </a:lnTo>
                <a:lnTo>
                  <a:pt x="9" y="34"/>
                </a:lnTo>
                <a:lnTo>
                  <a:pt x="9" y="36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3" y="40"/>
                </a:lnTo>
                <a:lnTo>
                  <a:pt x="0" y="40"/>
                </a:lnTo>
                <a:lnTo>
                  <a:pt x="3" y="40"/>
                </a:lnTo>
                <a:lnTo>
                  <a:pt x="4" y="39"/>
                </a:lnTo>
                <a:lnTo>
                  <a:pt x="6" y="37"/>
                </a:lnTo>
                <a:lnTo>
                  <a:pt x="7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7"/>
                </a:lnTo>
                <a:lnTo>
                  <a:pt x="39" y="39"/>
                </a:lnTo>
                <a:lnTo>
                  <a:pt x="40" y="40"/>
                </a:lnTo>
                <a:lnTo>
                  <a:pt x="43" y="40"/>
                </a:lnTo>
                <a:lnTo>
                  <a:pt x="27" y="40"/>
                </a:lnTo>
                <a:lnTo>
                  <a:pt x="30" y="40"/>
                </a:lnTo>
                <a:lnTo>
                  <a:pt x="30" y="39"/>
                </a:lnTo>
                <a:lnTo>
                  <a:pt x="31" y="39"/>
                </a:lnTo>
                <a:lnTo>
                  <a:pt x="31" y="37"/>
                </a:lnTo>
                <a:lnTo>
                  <a:pt x="31" y="36"/>
                </a:lnTo>
                <a:lnTo>
                  <a:pt x="30" y="33"/>
                </a:lnTo>
                <a:lnTo>
                  <a:pt x="28" y="28"/>
                </a:lnTo>
                <a:close/>
                <a:moveTo>
                  <a:pt x="27" y="25"/>
                </a:moveTo>
                <a:lnTo>
                  <a:pt x="21" y="10"/>
                </a:lnTo>
                <a:lnTo>
                  <a:pt x="13" y="25"/>
                </a:lnTo>
                <a:lnTo>
                  <a:pt x="27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1" name="Freeform 5"/>
          <p:cNvSpPr>
            <a:spLocks/>
          </p:cNvSpPr>
          <p:nvPr/>
        </p:nvSpPr>
        <p:spPr bwMode="auto">
          <a:xfrm>
            <a:off x="1530350" y="2513013"/>
            <a:ext cx="168275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0 h 41"/>
              <a:gd name="T8" fmla="*/ 2147483647 w 42"/>
              <a:gd name="T9" fmla="*/ 0 h 41"/>
              <a:gd name="T10" fmla="*/ 2147483647 w 42"/>
              <a:gd name="T11" fmla="*/ 0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0 h 41"/>
              <a:gd name="T52" fmla="*/ 2147483647 w 42"/>
              <a:gd name="T53" fmla="*/ 0 h 41"/>
              <a:gd name="T54" fmla="*/ 0 w 42"/>
              <a:gd name="T55" fmla="*/ 0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0 h 41"/>
              <a:gd name="T110" fmla="*/ 2147483647 w 42"/>
              <a:gd name="T111" fmla="*/ 0 h 41"/>
              <a:gd name="T112" fmla="*/ 2147483647 w 42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6" y="29"/>
                </a:lnTo>
                <a:lnTo>
                  <a:pt x="36" y="32"/>
                </a:lnTo>
                <a:lnTo>
                  <a:pt x="33" y="35"/>
                </a:lnTo>
                <a:lnTo>
                  <a:pt x="32" y="38"/>
                </a:lnTo>
                <a:lnTo>
                  <a:pt x="27" y="39"/>
                </a:lnTo>
                <a:lnTo>
                  <a:pt x="21" y="41"/>
                </a:lnTo>
                <a:lnTo>
                  <a:pt x="15" y="39"/>
                </a:lnTo>
                <a:lnTo>
                  <a:pt x="12" y="38"/>
                </a:lnTo>
                <a:lnTo>
                  <a:pt x="9" y="36"/>
                </a:lnTo>
                <a:lnTo>
                  <a:pt x="8" y="32"/>
                </a:lnTo>
                <a:lnTo>
                  <a:pt x="6" y="29"/>
                </a:lnTo>
                <a:lnTo>
                  <a:pt x="6" y="2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5" y="36"/>
                </a:lnTo>
                <a:lnTo>
                  <a:pt x="17" y="38"/>
                </a:lnTo>
                <a:lnTo>
                  <a:pt x="20" y="38"/>
                </a:lnTo>
                <a:lnTo>
                  <a:pt x="23" y="39"/>
                </a:lnTo>
                <a:lnTo>
                  <a:pt x="26" y="38"/>
                </a:lnTo>
                <a:lnTo>
                  <a:pt x="29" y="36"/>
                </a:lnTo>
                <a:lnTo>
                  <a:pt x="32" y="35"/>
                </a:lnTo>
                <a:lnTo>
                  <a:pt x="33" y="32"/>
                </a:lnTo>
                <a:lnTo>
                  <a:pt x="35" y="29"/>
                </a:lnTo>
                <a:lnTo>
                  <a:pt x="35" y="23"/>
                </a:lnTo>
                <a:lnTo>
                  <a:pt x="35" y="6"/>
                </a:lnTo>
                <a:lnTo>
                  <a:pt x="35" y="3"/>
                </a:lnTo>
                <a:lnTo>
                  <a:pt x="33" y="2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2" name="Freeform 6"/>
          <p:cNvSpPr>
            <a:spLocks/>
          </p:cNvSpPr>
          <p:nvPr/>
        </p:nvSpPr>
        <p:spPr bwMode="auto">
          <a:xfrm>
            <a:off x="1706563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1" y="30"/>
                </a:lnTo>
                <a:lnTo>
                  <a:pt x="34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4" y="39"/>
                </a:lnTo>
                <a:lnTo>
                  <a:pt x="25" y="39"/>
                </a:lnTo>
                <a:lnTo>
                  <a:pt x="27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9" y="32"/>
                </a:lnTo>
                <a:lnTo>
                  <a:pt x="18" y="20"/>
                </a:lnTo>
                <a:lnTo>
                  <a:pt x="10" y="8"/>
                </a:lnTo>
                <a:lnTo>
                  <a:pt x="7" y="5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28" y="6"/>
                </a:lnTo>
                <a:lnTo>
                  <a:pt x="30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2"/>
                </a:lnTo>
                <a:lnTo>
                  <a:pt x="36" y="2"/>
                </a:lnTo>
                <a:lnTo>
                  <a:pt x="34" y="3"/>
                </a:lnTo>
                <a:lnTo>
                  <a:pt x="33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3" name="Freeform 7"/>
          <p:cNvSpPr>
            <a:spLocks/>
          </p:cNvSpPr>
          <p:nvPr/>
        </p:nvSpPr>
        <p:spPr bwMode="auto">
          <a:xfrm>
            <a:off x="2498725" y="2513013"/>
            <a:ext cx="176213" cy="222250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6" y="30"/>
                </a:lnTo>
                <a:lnTo>
                  <a:pt x="36" y="6"/>
                </a:lnTo>
                <a:lnTo>
                  <a:pt x="36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9" y="3"/>
                </a:lnTo>
                <a:lnTo>
                  <a:pt x="39" y="6"/>
                </a:lnTo>
                <a:lnTo>
                  <a:pt x="39" y="41"/>
                </a:lnTo>
                <a:lnTo>
                  <a:pt x="38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3" y="39"/>
                </a:lnTo>
                <a:lnTo>
                  <a:pt x="5" y="39"/>
                </a:lnTo>
                <a:lnTo>
                  <a:pt x="6" y="39"/>
                </a:lnTo>
                <a:lnTo>
                  <a:pt x="8" y="38"/>
                </a:lnTo>
                <a:lnTo>
                  <a:pt x="9" y="36"/>
                </a:lnTo>
                <a:lnTo>
                  <a:pt x="9" y="33"/>
                </a:lnTo>
                <a:lnTo>
                  <a:pt x="9" y="5"/>
                </a:lnTo>
                <a:lnTo>
                  <a:pt x="8" y="3"/>
                </a:lnTo>
                <a:lnTo>
                  <a:pt x="6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4" name="Freeform 8"/>
          <p:cNvSpPr>
            <a:spLocks noEditPoints="1"/>
          </p:cNvSpPr>
          <p:nvPr/>
        </p:nvSpPr>
        <p:spPr bwMode="auto">
          <a:xfrm>
            <a:off x="2678113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5" name="Freeform 9"/>
          <p:cNvSpPr>
            <a:spLocks/>
          </p:cNvSpPr>
          <p:nvPr/>
        </p:nvSpPr>
        <p:spPr bwMode="auto">
          <a:xfrm>
            <a:off x="3905250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2" y="41"/>
                </a:lnTo>
                <a:lnTo>
                  <a:pt x="21" y="41"/>
                </a:lnTo>
                <a:lnTo>
                  <a:pt x="6" y="6"/>
                </a:lnTo>
                <a:lnTo>
                  <a:pt x="6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0"/>
                </a:lnTo>
                <a:lnTo>
                  <a:pt x="13" y="2"/>
                </a:lnTo>
                <a:lnTo>
                  <a:pt x="12" y="2"/>
                </a:lnTo>
                <a:lnTo>
                  <a:pt x="12" y="3"/>
                </a:lnTo>
                <a:lnTo>
                  <a:pt x="12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2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6" name="Freeform 10"/>
          <p:cNvSpPr>
            <a:spLocks noEditPoints="1"/>
          </p:cNvSpPr>
          <p:nvPr/>
        </p:nvSpPr>
        <p:spPr bwMode="auto">
          <a:xfrm>
            <a:off x="4076700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0"/>
                </a:lnTo>
                <a:lnTo>
                  <a:pt x="26" y="2"/>
                </a:lnTo>
                <a:lnTo>
                  <a:pt x="29" y="5"/>
                </a:lnTo>
                <a:lnTo>
                  <a:pt x="30" y="8"/>
                </a:lnTo>
                <a:lnTo>
                  <a:pt x="30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20"/>
                </a:moveTo>
                <a:lnTo>
                  <a:pt x="12" y="20"/>
                </a:ln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1" y="17"/>
                </a:lnTo>
                <a:lnTo>
                  <a:pt x="23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1" y="2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7" name="Freeform 11"/>
          <p:cNvSpPr>
            <a:spLocks noEditPoints="1"/>
          </p:cNvSpPr>
          <p:nvPr/>
        </p:nvSpPr>
        <p:spPr bwMode="auto">
          <a:xfrm>
            <a:off x="4768850" y="2508250"/>
            <a:ext cx="168275" cy="215900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0 w 42"/>
              <a:gd name="T21" fmla="*/ 2147483647 h 40"/>
              <a:gd name="T22" fmla="*/ 0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7" y="28"/>
                </a:moveTo>
                <a:lnTo>
                  <a:pt x="11" y="28"/>
                </a:lnTo>
                <a:lnTo>
                  <a:pt x="9" y="34"/>
                </a:lnTo>
                <a:lnTo>
                  <a:pt x="8" y="36"/>
                </a:lnTo>
                <a:lnTo>
                  <a:pt x="8" y="37"/>
                </a:lnTo>
                <a:lnTo>
                  <a:pt x="8" y="39"/>
                </a:lnTo>
                <a:lnTo>
                  <a:pt x="9" y="39"/>
                </a:lnTo>
                <a:lnTo>
                  <a:pt x="9" y="40"/>
                </a:lnTo>
                <a:lnTo>
                  <a:pt x="12" y="40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7"/>
                </a:lnTo>
                <a:lnTo>
                  <a:pt x="39" y="39"/>
                </a:lnTo>
                <a:lnTo>
                  <a:pt x="41" y="40"/>
                </a:lnTo>
                <a:lnTo>
                  <a:pt x="42" y="40"/>
                </a:lnTo>
                <a:lnTo>
                  <a:pt x="26" y="40"/>
                </a:lnTo>
                <a:lnTo>
                  <a:pt x="29" y="40"/>
                </a:lnTo>
                <a:lnTo>
                  <a:pt x="30" y="39"/>
                </a:lnTo>
                <a:lnTo>
                  <a:pt x="30" y="37"/>
                </a:lnTo>
                <a:lnTo>
                  <a:pt x="30" y="36"/>
                </a:lnTo>
                <a:lnTo>
                  <a:pt x="29" y="33"/>
                </a:lnTo>
                <a:lnTo>
                  <a:pt x="27" y="28"/>
                </a:lnTo>
                <a:close/>
                <a:moveTo>
                  <a:pt x="26" y="25"/>
                </a:moveTo>
                <a:lnTo>
                  <a:pt x="20" y="10"/>
                </a:lnTo>
                <a:lnTo>
                  <a:pt x="1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8" name="Freeform 12"/>
          <p:cNvSpPr>
            <a:spLocks/>
          </p:cNvSpPr>
          <p:nvPr/>
        </p:nvSpPr>
        <p:spPr bwMode="auto">
          <a:xfrm>
            <a:off x="4932363" y="2513013"/>
            <a:ext cx="160337" cy="222250"/>
          </a:xfrm>
          <a:custGeom>
            <a:avLst/>
            <a:gdLst>
              <a:gd name="T0" fmla="*/ 2147483647 w 40"/>
              <a:gd name="T1" fmla="*/ 0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0 h 41"/>
              <a:gd name="T8" fmla="*/ 2147483647 w 40"/>
              <a:gd name="T9" fmla="*/ 0 h 41"/>
              <a:gd name="T10" fmla="*/ 2147483647 w 40"/>
              <a:gd name="T11" fmla="*/ 0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0 h 41"/>
              <a:gd name="T52" fmla="*/ 0 w 40"/>
              <a:gd name="T53" fmla="*/ 0 h 41"/>
              <a:gd name="T54" fmla="*/ 0 w 40"/>
              <a:gd name="T55" fmla="*/ 0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0 h 41"/>
              <a:gd name="T62" fmla="*/ 2147483647 w 40"/>
              <a:gd name="T63" fmla="*/ 0 h 41"/>
              <a:gd name="T64" fmla="*/ 2147483647 w 40"/>
              <a:gd name="T65" fmla="*/ 0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0 h 41"/>
              <a:gd name="T110" fmla="*/ 2147483647 w 40"/>
              <a:gd name="T111" fmla="*/ 0 h 41"/>
              <a:gd name="T112" fmla="*/ 2147483647 w 40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0"/>
                </a:move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0"/>
                </a:lnTo>
                <a:lnTo>
                  <a:pt x="36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4" y="29"/>
                </a:lnTo>
                <a:lnTo>
                  <a:pt x="34" y="32"/>
                </a:lnTo>
                <a:lnTo>
                  <a:pt x="33" y="35"/>
                </a:lnTo>
                <a:lnTo>
                  <a:pt x="30" y="38"/>
                </a:lnTo>
                <a:lnTo>
                  <a:pt x="25" y="39"/>
                </a:lnTo>
                <a:lnTo>
                  <a:pt x="21" y="41"/>
                </a:lnTo>
                <a:lnTo>
                  <a:pt x="15" y="39"/>
                </a:lnTo>
                <a:lnTo>
                  <a:pt x="10" y="38"/>
                </a:lnTo>
                <a:lnTo>
                  <a:pt x="7" y="36"/>
                </a:lnTo>
                <a:lnTo>
                  <a:pt x="6" y="32"/>
                </a:lnTo>
                <a:lnTo>
                  <a:pt x="4" y="29"/>
                </a:lnTo>
                <a:lnTo>
                  <a:pt x="4" y="2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2" y="2"/>
                </a:lnTo>
                <a:lnTo>
                  <a:pt x="10" y="3"/>
                </a:lnTo>
                <a:lnTo>
                  <a:pt x="10" y="6"/>
                </a:lnTo>
                <a:lnTo>
                  <a:pt x="10" y="24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5"/>
                </a:lnTo>
                <a:lnTo>
                  <a:pt x="13" y="36"/>
                </a:lnTo>
                <a:lnTo>
                  <a:pt x="15" y="38"/>
                </a:lnTo>
                <a:lnTo>
                  <a:pt x="18" y="38"/>
                </a:lnTo>
                <a:lnTo>
                  <a:pt x="21" y="39"/>
                </a:lnTo>
                <a:lnTo>
                  <a:pt x="24" y="38"/>
                </a:lnTo>
                <a:lnTo>
                  <a:pt x="27" y="36"/>
                </a:lnTo>
                <a:lnTo>
                  <a:pt x="30" y="35"/>
                </a:lnTo>
                <a:lnTo>
                  <a:pt x="31" y="32"/>
                </a:lnTo>
                <a:lnTo>
                  <a:pt x="33" y="29"/>
                </a:lnTo>
                <a:lnTo>
                  <a:pt x="33" y="23"/>
                </a:lnTo>
                <a:lnTo>
                  <a:pt x="33" y="6"/>
                </a:lnTo>
                <a:lnTo>
                  <a:pt x="33" y="3"/>
                </a:lnTo>
                <a:lnTo>
                  <a:pt x="31" y="2"/>
                </a:lnTo>
                <a:lnTo>
                  <a:pt x="31" y="0"/>
                </a:lnTo>
                <a:lnTo>
                  <a:pt x="28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9" name="Freeform 13"/>
          <p:cNvSpPr>
            <a:spLocks/>
          </p:cNvSpPr>
          <p:nvPr/>
        </p:nvSpPr>
        <p:spPr bwMode="auto">
          <a:xfrm>
            <a:off x="5100638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3" y="30"/>
                </a:lnTo>
                <a:lnTo>
                  <a:pt x="36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10" y="32"/>
                </a:lnTo>
                <a:lnTo>
                  <a:pt x="19" y="20"/>
                </a:lnTo>
                <a:lnTo>
                  <a:pt x="10" y="8"/>
                </a:lnTo>
                <a:lnTo>
                  <a:pt x="7" y="5"/>
                </a:lnTo>
                <a:lnTo>
                  <a:pt x="6" y="2"/>
                </a:lnTo>
                <a:lnTo>
                  <a:pt x="3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30" y="6"/>
                </a:lnTo>
                <a:lnTo>
                  <a:pt x="30" y="5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0" name="Freeform 14"/>
          <p:cNvSpPr>
            <a:spLocks/>
          </p:cNvSpPr>
          <p:nvPr/>
        </p:nvSpPr>
        <p:spPr bwMode="auto">
          <a:xfrm>
            <a:off x="5900738" y="2513013"/>
            <a:ext cx="171450" cy="222250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0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0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8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1" name="Freeform 15"/>
          <p:cNvSpPr>
            <a:spLocks noEditPoints="1"/>
          </p:cNvSpPr>
          <p:nvPr/>
        </p:nvSpPr>
        <p:spPr bwMode="auto">
          <a:xfrm>
            <a:off x="6080125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8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0"/>
                </a:lnTo>
                <a:lnTo>
                  <a:pt x="25" y="2"/>
                </a:lnTo>
                <a:lnTo>
                  <a:pt x="28" y="5"/>
                </a:lnTo>
                <a:lnTo>
                  <a:pt x="30" y="8"/>
                </a:lnTo>
                <a:lnTo>
                  <a:pt x="30" y="11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3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8" y="20"/>
                </a:lnTo>
                <a:lnTo>
                  <a:pt x="21" y="17"/>
                </a:lnTo>
                <a:lnTo>
                  <a:pt x="22" y="15"/>
                </a:ln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1" y="5"/>
                </a:lnTo>
                <a:lnTo>
                  <a:pt x="19" y="3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0" y="2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Freeform 16"/>
          <p:cNvSpPr>
            <a:spLocks/>
          </p:cNvSpPr>
          <p:nvPr/>
        </p:nvSpPr>
        <p:spPr bwMode="auto">
          <a:xfrm>
            <a:off x="7299325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Freeform 17"/>
          <p:cNvSpPr>
            <a:spLocks noEditPoints="1"/>
          </p:cNvSpPr>
          <p:nvPr/>
        </p:nvSpPr>
        <p:spPr bwMode="auto">
          <a:xfrm>
            <a:off x="7470775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7" y="39"/>
                </a:lnTo>
                <a:lnTo>
                  <a:pt x="18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9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3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Freeform 18"/>
          <p:cNvSpPr>
            <a:spLocks noEditPoints="1"/>
          </p:cNvSpPr>
          <p:nvPr/>
        </p:nvSpPr>
        <p:spPr bwMode="auto">
          <a:xfrm>
            <a:off x="2020888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3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8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1" y="38"/>
                </a:moveTo>
                <a:lnTo>
                  <a:pt x="15" y="38"/>
                </a:lnTo>
                <a:lnTo>
                  <a:pt x="17" y="38"/>
                </a:lnTo>
                <a:lnTo>
                  <a:pt x="21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1" y="2"/>
                </a:lnTo>
                <a:lnTo>
                  <a:pt x="17" y="2"/>
                </a:lnTo>
                <a:lnTo>
                  <a:pt x="14" y="2"/>
                </a:lnTo>
                <a:lnTo>
                  <a:pt x="11" y="3"/>
                </a:lnTo>
                <a:lnTo>
                  <a:pt x="11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Freeform 19"/>
          <p:cNvSpPr>
            <a:spLocks noEditPoints="1"/>
          </p:cNvSpPr>
          <p:nvPr/>
        </p:nvSpPr>
        <p:spPr bwMode="auto">
          <a:xfrm>
            <a:off x="2195513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6" y="17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3"/>
                </a:lnTo>
                <a:lnTo>
                  <a:pt x="21" y="20"/>
                </a:lnTo>
                <a:lnTo>
                  <a:pt x="22" y="17"/>
                </a:lnTo>
                <a:lnTo>
                  <a:pt x="22" y="18"/>
                </a:lnTo>
                <a:lnTo>
                  <a:pt x="22" y="21"/>
                </a:lnTo>
                <a:lnTo>
                  <a:pt x="19" y="26"/>
                </a:lnTo>
                <a:lnTo>
                  <a:pt x="16" y="27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3" y="0"/>
                </a:lnTo>
                <a:lnTo>
                  <a:pt x="16" y="2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5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Freeform 20"/>
          <p:cNvSpPr>
            <a:spLocks/>
          </p:cNvSpPr>
          <p:nvPr/>
        </p:nvSpPr>
        <p:spPr bwMode="auto">
          <a:xfrm>
            <a:off x="2295525" y="3317875"/>
            <a:ext cx="68263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7"/>
                </a:lnTo>
                <a:lnTo>
                  <a:pt x="17" y="7"/>
                </a:lnTo>
                <a:lnTo>
                  <a:pt x="17" y="10"/>
                </a:lnTo>
                <a:lnTo>
                  <a:pt x="9" y="10"/>
                </a:lnTo>
                <a:lnTo>
                  <a:pt x="9" y="27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7" name="Freeform 21"/>
          <p:cNvSpPr>
            <a:spLocks/>
          </p:cNvSpPr>
          <p:nvPr/>
        </p:nvSpPr>
        <p:spPr bwMode="auto">
          <a:xfrm>
            <a:off x="2976563" y="3290888"/>
            <a:ext cx="176212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9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0" y="0"/>
                </a:lnTo>
                <a:lnTo>
                  <a:pt x="29" y="0"/>
                </a:lnTo>
                <a:lnTo>
                  <a:pt x="44" y="0"/>
                </a:lnTo>
                <a:lnTo>
                  <a:pt x="42" y="0"/>
                </a:lnTo>
                <a:lnTo>
                  <a:pt x="39" y="0"/>
                </a:lnTo>
                <a:lnTo>
                  <a:pt x="38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9" y="8"/>
                </a:lnTo>
                <a:lnTo>
                  <a:pt x="9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4" y="39"/>
                </a:lnTo>
                <a:lnTo>
                  <a:pt x="15" y="39"/>
                </a:lnTo>
                <a:lnTo>
                  <a:pt x="2" y="39"/>
                </a:lnTo>
                <a:lnTo>
                  <a:pt x="3" y="39"/>
                </a:lnTo>
                <a:lnTo>
                  <a:pt x="5" y="39"/>
                </a:lnTo>
                <a:lnTo>
                  <a:pt x="6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8" name="Freeform 22"/>
          <p:cNvSpPr>
            <a:spLocks noEditPoints="1"/>
          </p:cNvSpPr>
          <p:nvPr/>
        </p:nvSpPr>
        <p:spPr bwMode="auto">
          <a:xfrm>
            <a:off x="3155950" y="3355975"/>
            <a:ext cx="103188" cy="155575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0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0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7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7"/>
                </a:lnTo>
                <a:lnTo>
                  <a:pt x="6" y="26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9" name="Freeform 23"/>
          <p:cNvSpPr>
            <a:spLocks/>
          </p:cNvSpPr>
          <p:nvPr/>
        </p:nvSpPr>
        <p:spPr bwMode="auto">
          <a:xfrm>
            <a:off x="327183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2" y="3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2"/>
                </a:lnTo>
                <a:lnTo>
                  <a:pt x="24" y="3"/>
                </a:lnTo>
                <a:lnTo>
                  <a:pt x="25" y="6"/>
                </a:lnTo>
                <a:lnTo>
                  <a:pt x="28" y="3"/>
                </a:lnTo>
                <a:lnTo>
                  <a:pt x="30" y="2"/>
                </a:lnTo>
                <a:lnTo>
                  <a:pt x="33" y="0"/>
                </a:lnTo>
                <a:lnTo>
                  <a:pt x="34" y="0"/>
                </a:lnTo>
                <a:lnTo>
                  <a:pt x="37" y="0"/>
                </a:lnTo>
                <a:lnTo>
                  <a:pt x="39" y="2"/>
                </a:lnTo>
                <a:lnTo>
                  <a:pt x="40" y="3"/>
                </a:lnTo>
                <a:lnTo>
                  <a:pt x="40" y="5"/>
                </a:lnTo>
                <a:lnTo>
                  <a:pt x="42" y="8"/>
                </a:lnTo>
                <a:lnTo>
                  <a:pt x="42" y="11"/>
                </a:lnTo>
                <a:lnTo>
                  <a:pt x="42" y="21"/>
                </a:lnTo>
                <a:lnTo>
                  <a:pt x="42" y="24"/>
                </a:lnTo>
                <a:lnTo>
                  <a:pt x="42" y="26"/>
                </a:lnTo>
                <a:lnTo>
                  <a:pt x="43" y="27"/>
                </a:lnTo>
                <a:lnTo>
                  <a:pt x="45" y="27"/>
                </a:lnTo>
                <a:lnTo>
                  <a:pt x="33" y="27"/>
                </a:lnTo>
                <a:lnTo>
                  <a:pt x="34" y="27"/>
                </a:lnTo>
                <a:lnTo>
                  <a:pt x="36" y="26"/>
                </a:lnTo>
                <a:lnTo>
                  <a:pt x="37" y="24"/>
                </a:lnTo>
                <a:lnTo>
                  <a:pt x="37" y="21"/>
                </a:lnTo>
                <a:lnTo>
                  <a:pt x="37" y="11"/>
                </a:lnTo>
                <a:lnTo>
                  <a:pt x="36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5"/>
                </a:lnTo>
                <a:lnTo>
                  <a:pt x="30" y="5"/>
                </a:lnTo>
                <a:lnTo>
                  <a:pt x="27" y="6"/>
                </a:lnTo>
                <a:lnTo>
                  <a:pt x="25" y="8"/>
                </a:lnTo>
                <a:lnTo>
                  <a:pt x="25" y="9"/>
                </a:lnTo>
                <a:lnTo>
                  <a:pt x="25" y="21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7" y="27"/>
                </a:lnTo>
                <a:lnTo>
                  <a:pt x="28" y="27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6"/>
                </a:lnTo>
                <a:lnTo>
                  <a:pt x="18" y="5"/>
                </a:lnTo>
                <a:lnTo>
                  <a:pt x="16" y="5"/>
                </a:lnTo>
                <a:lnTo>
                  <a:pt x="15" y="5"/>
                </a:lnTo>
                <a:lnTo>
                  <a:pt x="13" y="5"/>
                </a:lnTo>
                <a:lnTo>
                  <a:pt x="10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6"/>
                </a:lnTo>
                <a:lnTo>
                  <a:pt x="4" y="26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0" name="Freeform 24"/>
          <p:cNvSpPr>
            <a:spLocks noEditPoints="1"/>
          </p:cNvSpPr>
          <p:nvPr/>
        </p:nvSpPr>
        <p:spPr bwMode="auto">
          <a:xfrm>
            <a:off x="5414963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0"/>
                </a:lnTo>
                <a:lnTo>
                  <a:pt x="30" y="2"/>
                </a:lnTo>
                <a:lnTo>
                  <a:pt x="35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2" y="38"/>
                </a:lnTo>
                <a:lnTo>
                  <a:pt x="26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2" y="38"/>
                </a:moveTo>
                <a:lnTo>
                  <a:pt x="15" y="38"/>
                </a:lnTo>
                <a:lnTo>
                  <a:pt x="18" y="38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3" y="2"/>
                </a:lnTo>
                <a:lnTo>
                  <a:pt x="18" y="2"/>
                </a:lnTo>
                <a:lnTo>
                  <a:pt x="15" y="2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1" name="Freeform 25"/>
          <p:cNvSpPr>
            <a:spLocks noEditPoints="1"/>
          </p:cNvSpPr>
          <p:nvPr/>
        </p:nvSpPr>
        <p:spPr bwMode="auto">
          <a:xfrm>
            <a:off x="5594350" y="3355975"/>
            <a:ext cx="90488" cy="155575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5" y="17"/>
                </a:lnTo>
                <a:lnTo>
                  <a:pt x="8" y="20"/>
                </a:lnTo>
                <a:lnTo>
                  <a:pt x="11" y="23"/>
                </a:lnTo>
                <a:lnTo>
                  <a:pt x="14" y="23"/>
                </a:lnTo>
                <a:lnTo>
                  <a:pt x="17" y="23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3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1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5" y="6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11" y="2"/>
                </a:lnTo>
                <a:lnTo>
                  <a:pt x="8" y="3"/>
                </a:lnTo>
                <a:lnTo>
                  <a:pt x="6" y="5"/>
                </a:lnTo>
                <a:lnTo>
                  <a:pt x="5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2" name="Freeform 26"/>
          <p:cNvSpPr>
            <a:spLocks/>
          </p:cNvSpPr>
          <p:nvPr/>
        </p:nvSpPr>
        <p:spPr bwMode="auto">
          <a:xfrm>
            <a:off x="5689600" y="3317875"/>
            <a:ext cx="71438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7"/>
                </a:lnTo>
                <a:lnTo>
                  <a:pt x="17" y="7"/>
                </a:lnTo>
                <a:lnTo>
                  <a:pt x="17" y="10"/>
                </a:lnTo>
                <a:lnTo>
                  <a:pt x="11" y="10"/>
                </a:lnTo>
                <a:lnTo>
                  <a:pt x="11" y="27"/>
                </a:lnTo>
                <a:lnTo>
                  <a:pt x="11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8" y="30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3" name="Freeform 27"/>
          <p:cNvSpPr>
            <a:spLocks/>
          </p:cNvSpPr>
          <p:nvPr/>
        </p:nvSpPr>
        <p:spPr bwMode="auto">
          <a:xfrm>
            <a:off x="6370638" y="3290888"/>
            <a:ext cx="174625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5" y="39"/>
                </a:lnTo>
                <a:lnTo>
                  <a:pt x="17" y="39"/>
                </a:lnTo>
                <a:lnTo>
                  <a:pt x="2" y="39"/>
                </a:lnTo>
                <a:lnTo>
                  <a:pt x="3" y="39"/>
                </a:lnTo>
                <a:lnTo>
                  <a:pt x="6" y="39"/>
                </a:lnTo>
                <a:lnTo>
                  <a:pt x="8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4" name="Freeform 28"/>
          <p:cNvSpPr>
            <a:spLocks noEditPoints="1"/>
          </p:cNvSpPr>
          <p:nvPr/>
        </p:nvSpPr>
        <p:spPr bwMode="auto">
          <a:xfrm>
            <a:off x="6557963" y="3355975"/>
            <a:ext cx="100012" cy="155575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7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7"/>
                </a:lnTo>
                <a:lnTo>
                  <a:pt x="4" y="26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2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5" name="Freeform 29"/>
          <p:cNvSpPr>
            <a:spLocks/>
          </p:cNvSpPr>
          <p:nvPr/>
        </p:nvSpPr>
        <p:spPr bwMode="auto">
          <a:xfrm>
            <a:off x="666908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1" y="3"/>
                </a:lnTo>
                <a:lnTo>
                  <a:pt x="12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2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2"/>
                </a:lnTo>
                <a:lnTo>
                  <a:pt x="32" y="0"/>
                </a:lnTo>
                <a:lnTo>
                  <a:pt x="35" y="0"/>
                </a:lnTo>
                <a:lnTo>
                  <a:pt x="36" y="0"/>
                </a:lnTo>
                <a:lnTo>
                  <a:pt x="38" y="2"/>
                </a:lnTo>
                <a:lnTo>
                  <a:pt x="39" y="3"/>
                </a:lnTo>
                <a:lnTo>
                  <a:pt x="41" y="5"/>
                </a:lnTo>
                <a:lnTo>
                  <a:pt x="41" y="8"/>
                </a:lnTo>
                <a:lnTo>
                  <a:pt x="41" y="11"/>
                </a:lnTo>
                <a:lnTo>
                  <a:pt x="41" y="21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7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1"/>
                </a:lnTo>
                <a:lnTo>
                  <a:pt x="36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0" y="5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7" y="27"/>
                </a:lnTo>
                <a:lnTo>
                  <a:pt x="18" y="27"/>
                </a:lnTo>
                <a:lnTo>
                  <a:pt x="20" y="26"/>
                </a:lnTo>
                <a:lnTo>
                  <a:pt x="20" y="24"/>
                </a:lnTo>
                <a:lnTo>
                  <a:pt x="20" y="21"/>
                </a:lnTo>
                <a:lnTo>
                  <a:pt x="20" y="11"/>
                </a:lnTo>
                <a:lnTo>
                  <a:pt x="20" y="8"/>
                </a:lnTo>
                <a:lnTo>
                  <a:pt x="18" y="6"/>
                </a:lnTo>
                <a:lnTo>
                  <a:pt x="17" y="5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1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6" name="Freeform 30"/>
          <p:cNvSpPr>
            <a:spLocks/>
          </p:cNvSpPr>
          <p:nvPr/>
        </p:nvSpPr>
        <p:spPr bwMode="auto">
          <a:xfrm>
            <a:off x="7227888" y="3290888"/>
            <a:ext cx="166687" cy="220662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7" name="Freeform 31"/>
          <p:cNvSpPr>
            <a:spLocks noEditPoints="1"/>
          </p:cNvSpPr>
          <p:nvPr/>
        </p:nvSpPr>
        <p:spPr bwMode="auto">
          <a:xfrm>
            <a:off x="7381875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4" y="17"/>
                </a:lnTo>
                <a:lnTo>
                  <a:pt x="7" y="20"/>
                </a:lnTo>
                <a:lnTo>
                  <a:pt x="10" y="23"/>
                </a:lnTo>
                <a:lnTo>
                  <a:pt x="13" y="23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21" y="17"/>
                </a:lnTo>
                <a:lnTo>
                  <a:pt x="22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7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6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5" y="6"/>
                </a:lnTo>
                <a:lnTo>
                  <a:pt x="15" y="5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8" name="Freeform 32"/>
          <p:cNvSpPr>
            <a:spLocks/>
          </p:cNvSpPr>
          <p:nvPr/>
        </p:nvSpPr>
        <p:spPr bwMode="auto">
          <a:xfrm>
            <a:off x="7481888" y="3355975"/>
            <a:ext cx="79375" cy="144463"/>
          </a:xfrm>
          <a:custGeom>
            <a:avLst/>
            <a:gdLst>
              <a:gd name="T0" fmla="*/ 2147483647 w 20"/>
              <a:gd name="T1" fmla="*/ 0 h 27"/>
              <a:gd name="T2" fmla="*/ 2147483647 w 20"/>
              <a:gd name="T3" fmla="*/ 2147483647 h 27"/>
              <a:gd name="T4" fmla="*/ 2147483647 w 20"/>
              <a:gd name="T5" fmla="*/ 2147483647 h 27"/>
              <a:gd name="T6" fmla="*/ 2147483647 w 20"/>
              <a:gd name="T7" fmla="*/ 2147483647 h 27"/>
              <a:gd name="T8" fmla="*/ 2147483647 w 20"/>
              <a:gd name="T9" fmla="*/ 0 h 27"/>
              <a:gd name="T10" fmla="*/ 2147483647 w 20"/>
              <a:gd name="T11" fmla="*/ 0 h 27"/>
              <a:gd name="T12" fmla="*/ 2147483647 w 20"/>
              <a:gd name="T13" fmla="*/ 2147483647 h 27"/>
              <a:gd name="T14" fmla="*/ 2147483647 w 20"/>
              <a:gd name="T15" fmla="*/ 2147483647 h 27"/>
              <a:gd name="T16" fmla="*/ 2147483647 w 20"/>
              <a:gd name="T17" fmla="*/ 2147483647 h 27"/>
              <a:gd name="T18" fmla="*/ 2147483647 w 20"/>
              <a:gd name="T19" fmla="*/ 2147483647 h 27"/>
              <a:gd name="T20" fmla="*/ 2147483647 w 20"/>
              <a:gd name="T21" fmla="*/ 2147483647 h 27"/>
              <a:gd name="T22" fmla="*/ 2147483647 w 20"/>
              <a:gd name="T23" fmla="*/ 2147483647 h 27"/>
              <a:gd name="T24" fmla="*/ 2147483647 w 20"/>
              <a:gd name="T25" fmla="*/ 2147483647 h 27"/>
              <a:gd name="T26" fmla="*/ 2147483647 w 20"/>
              <a:gd name="T27" fmla="*/ 2147483647 h 27"/>
              <a:gd name="T28" fmla="*/ 2147483647 w 20"/>
              <a:gd name="T29" fmla="*/ 2147483647 h 27"/>
              <a:gd name="T30" fmla="*/ 2147483647 w 20"/>
              <a:gd name="T31" fmla="*/ 2147483647 h 27"/>
              <a:gd name="T32" fmla="*/ 2147483647 w 20"/>
              <a:gd name="T33" fmla="*/ 2147483647 h 27"/>
              <a:gd name="T34" fmla="*/ 2147483647 w 20"/>
              <a:gd name="T35" fmla="*/ 2147483647 h 27"/>
              <a:gd name="T36" fmla="*/ 2147483647 w 20"/>
              <a:gd name="T37" fmla="*/ 2147483647 h 27"/>
              <a:gd name="T38" fmla="*/ 2147483647 w 20"/>
              <a:gd name="T39" fmla="*/ 2147483647 h 27"/>
              <a:gd name="T40" fmla="*/ 2147483647 w 20"/>
              <a:gd name="T41" fmla="*/ 2147483647 h 27"/>
              <a:gd name="T42" fmla="*/ 2147483647 w 20"/>
              <a:gd name="T43" fmla="*/ 2147483647 h 27"/>
              <a:gd name="T44" fmla="*/ 2147483647 w 20"/>
              <a:gd name="T45" fmla="*/ 2147483647 h 27"/>
              <a:gd name="T46" fmla="*/ 2147483647 w 20"/>
              <a:gd name="T47" fmla="*/ 2147483647 h 27"/>
              <a:gd name="T48" fmla="*/ 2147483647 w 20"/>
              <a:gd name="T49" fmla="*/ 2147483647 h 27"/>
              <a:gd name="T50" fmla="*/ 2147483647 w 20"/>
              <a:gd name="T51" fmla="*/ 2147483647 h 27"/>
              <a:gd name="T52" fmla="*/ 2147483647 w 20"/>
              <a:gd name="T53" fmla="*/ 2147483647 h 27"/>
              <a:gd name="T54" fmla="*/ 2147483647 w 20"/>
              <a:gd name="T55" fmla="*/ 2147483647 h 27"/>
              <a:gd name="T56" fmla="*/ 2147483647 w 20"/>
              <a:gd name="T57" fmla="*/ 2147483647 h 27"/>
              <a:gd name="T58" fmla="*/ 0 w 20"/>
              <a:gd name="T59" fmla="*/ 2147483647 h 27"/>
              <a:gd name="T60" fmla="*/ 0 w 20"/>
              <a:gd name="T61" fmla="*/ 2147483647 h 27"/>
              <a:gd name="T62" fmla="*/ 2147483647 w 20"/>
              <a:gd name="T63" fmla="*/ 2147483647 h 27"/>
              <a:gd name="T64" fmla="*/ 2147483647 w 20"/>
              <a:gd name="T65" fmla="*/ 2147483647 h 27"/>
              <a:gd name="T66" fmla="*/ 2147483647 w 20"/>
              <a:gd name="T67" fmla="*/ 2147483647 h 27"/>
              <a:gd name="T68" fmla="*/ 2147483647 w 20"/>
              <a:gd name="T69" fmla="*/ 2147483647 h 27"/>
              <a:gd name="T70" fmla="*/ 2147483647 w 20"/>
              <a:gd name="T71" fmla="*/ 2147483647 h 27"/>
              <a:gd name="T72" fmla="*/ 2147483647 w 20"/>
              <a:gd name="T73" fmla="*/ 2147483647 h 27"/>
              <a:gd name="T74" fmla="*/ 2147483647 w 20"/>
              <a:gd name="T75" fmla="*/ 2147483647 h 27"/>
              <a:gd name="T76" fmla="*/ 2147483647 w 20"/>
              <a:gd name="T77" fmla="*/ 2147483647 h 27"/>
              <a:gd name="T78" fmla="*/ 2147483647 w 20"/>
              <a:gd name="T79" fmla="*/ 2147483647 h 27"/>
              <a:gd name="T80" fmla="*/ 2147483647 w 20"/>
              <a:gd name="T81" fmla="*/ 2147483647 h 27"/>
              <a:gd name="T82" fmla="*/ 2147483647 w 20"/>
              <a:gd name="T83" fmla="*/ 2147483647 h 27"/>
              <a:gd name="T84" fmla="*/ 2147483647 w 20"/>
              <a:gd name="T85" fmla="*/ 2147483647 h 27"/>
              <a:gd name="T86" fmla="*/ 2147483647 w 20"/>
              <a:gd name="T87" fmla="*/ 2147483647 h 27"/>
              <a:gd name="T88" fmla="*/ 2147483647 w 20"/>
              <a:gd name="T89" fmla="*/ 2147483647 h 27"/>
              <a:gd name="T90" fmla="*/ 0 w 20"/>
              <a:gd name="T91" fmla="*/ 2147483647 h 27"/>
              <a:gd name="T92" fmla="*/ 0 w 20"/>
              <a:gd name="T93" fmla="*/ 2147483647 h 27"/>
              <a:gd name="T94" fmla="*/ 2147483647 w 20"/>
              <a:gd name="T95" fmla="*/ 0 h 27"/>
              <a:gd name="T96" fmla="*/ 2147483647 w 2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"/>
              <a:gd name="T148" fmla="*/ 0 h 27"/>
              <a:gd name="T149" fmla="*/ 20 w 2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" h="27">
                <a:moveTo>
                  <a:pt x="9" y="0"/>
                </a:moveTo>
                <a:lnTo>
                  <a:pt x="9" y="8"/>
                </a:lnTo>
                <a:lnTo>
                  <a:pt x="11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2"/>
                </a:lnTo>
                <a:lnTo>
                  <a:pt x="20" y="3"/>
                </a:lnTo>
                <a:lnTo>
                  <a:pt x="20" y="5"/>
                </a:lnTo>
                <a:lnTo>
                  <a:pt x="18" y="6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4" y="5"/>
                </a:lnTo>
                <a:lnTo>
                  <a:pt x="12" y="5"/>
                </a:lnTo>
                <a:lnTo>
                  <a:pt x="11" y="8"/>
                </a:lnTo>
                <a:lnTo>
                  <a:pt x="9" y="9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9" name="Freeform 33"/>
          <p:cNvSpPr>
            <a:spLocks noEditPoints="1"/>
          </p:cNvSpPr>
          <p:nvPr/>
        </p:nvSpPr>
        <p:spPr bwMode="auto">
          <a:xfrm>
            <a:off x="7561263" y="3275013"/>
            <a:ext cx="112712" cy="236537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2147483647 w 28"/>
              <a:gd name="T31" fmla="*/ 2147483647 h 44"/>
              <a:gd name="T32" fmla="*/ 2147483647 w 28"/>
              <a:gd name="T33" fmla="*/ 2147483647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2147483647 w 28"/>
              <a:gd name="T47" fmla="*/ 2147483647 h 44"/>
              <a:gd name="T48" fmla="*/ 2147483647 w 28"/>
              <a:gd name="T49" fmla="*/ 2147483647 h 44"/>
              <a:gd name="T50" fmla="*/ 0 w 28"/>
              <a:gd name="T51" fmla="*/ 2147483647 h 44"/>
              <a:gd name="T52" fmla="*/ 0 w 28"/>
              <a:gd name="T53" fmla="*/ 2147483647 h 44"/>
              <a:gd name="T54" fmla="*/ 2147483647 w 28"/>
              <a:gd name="T55" fmla="*/ 0 h 44"/>
              <a:gd name="T56" fmla="*/ 2147483647 w 28"/>
              <a:gd name="T57" fmla="*/ 0 h 44"/>
              <a:gd name="T58" fmla="*/ 2147483647 w 28"/>
              <a:gd name="T59" fmla="*/ 2147483647 h 44"/>
              <a:gd name="T60" fmla="*/ 2147483647 w 28"/>
              <a:gd name="T61" fmla="*/ 2147483647 h 44"/>
              <a:gd name="T62" fmla="*/ 2147483647 w 28"/>
              <a:gd name="T63" fmla="*/ 2147483647 h 44"/>
              <a:gd name="T64" fmla="*/ 2147483647 w 28"/>
              <a:gd name="T65" fmla="*/ 2147483647 h 44"/>
              <a:gd name="T66" fmla="*/ 2147483647 w 28"/>
              <a:gd name="T67" fmla="*/ 2147483647 h 44"/>
              <a:gd name="T68" fmla="*/ 2147483647 w 28"/>
              <a:gd name="T69" fmla="*/ 2147483647 h 44"/>
              <a:gd name="T70" fmla="*/ 2147483647 w 28"/>
              <a:gd name="T71" fmla="*/ 2147483647 h 44"/>
              <a:gd name="T72" fmla="*/ 2147483647 w 28"/>
              <a:gd name="T73" fmla="*/ 2147483647 h 44"/>
              <a:gd name="T74" fmla="*/ 2147483647 w 28"/>
              <a:gd name="T75" fmla="*/ 2147483647 h 44"/>
              <a:gd name="T76" fmla="*/ 2147483647 w 28"/>
              <a:gd name="T77" fmla="*/ 2147483647 h 44"/>
              <a:gd name="T78" fmla="*/ 2147483647 w 28"/>
              <a:gd name="T79" fmla="*/ 2147483647 h 44"/>
              <a:gd name="T80" fmla="*/ 2147483647 w 28"/>
              <a:gd name="T81" fmla="*/ 2147483647 h 44"/>
              <a:gd name="T82" fmla="*/ 2147483647 w 28"/>
              <a:gd name="T83" fmla="*/ 2147483647 h 44"/>
              <a:gd name="T84" fmla="*/ 2147483647 w 28"/>
              <a:gd name="T85" fmla="*/ 2147483647 h 44"/>
              <a:gd name="T86" fmla="*/ 2147483647 w 28"/>
              <a:gd name="T87" fmla="*/ 2147483647 h 44"/>
              <a:gd name="T88" fmla="*/ 2147483647 w 28"/>
              <a:gd name="T89" fmla="*/ 2147483647 h 44"/>
              <a:gd name="T90" fmla="*/ 2147483647 w 28"/>
              <a:gd name="T91" fmla="*/ 2147483647 h 44"/>
              <a:gd name="T92" fmla="*/ 2147483647 w 28"/>
              <a:gd name="T93" fmla="*/ 2147483647 h 44"/>
              <a:gd name="T94" fmla="*/ 2147483647 w 28"/>
              <a:gd name="T95" fmla="*/ 2147483647 h 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"/>
              <a:gd name="T145" fmla="*/ 0 h 44"/>
              <a:gd name="T146" fmla="*/ 28 w 28"/>
              <a:gd name="T147" fmla="*/ 44 h 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" h="44">
                <a:moveTo>
                  <a:pt x="9" y="21"/>
                </a:moveTo>
                <a:lnTo>
                  <a:pt x="12" y="18"/>
                </a:lnTo>
                <a:lnTo>
                  <a:pt x="15" y="15"/>
                </a:lnTo>
                <a:lnTo>
                  <a:pt x="18" y="15"/>
                </a:lnTo>
                <a:lnTo>
                  <a:pt x="21" y="17"/>
                </a:lnTo>
                <a:lnTo>
                  <a:pt x="24" y="18"/>
                </a:lnTo>
                <a:lnTo>
                  <a:pt x="27" y="23"/>
                </a:lnTo>
                <a:lnTo>
                  <a:pt x="28" y="29"/>
                </a:lnTo>
                <a:lnTo>
                  <a:pt x="27" y="33"/>
                </a:lnTo>
                <a:lnTo>
                  <a:pt x="25" y="36"/>
                </a:lnTo>
                <a:lnTo>
                  <a:pt x="22" y="39"/>
                </a:lnTo>
                <a:lnTo>
                  <a:pt x="18" y="42"/>
                </a:lnTo>
                <a:lnTo>
                  <a:pt x="13" y="44"/>
                </a:lnTo>
                <a:lnTo>
                  <a:pt x="12" y="44"/>
                </a:lnTo>
                <a:lnTo>
                  <a:pt x="9" y="42"/>
                </a:lnTo>
                <a:lnTo>
                  <a:pt x="6" y="42"/>
                </a:lnTo>
                <a:lnTo>
                  <a:pt x="4" y="41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7" y="0"/>
                </a:lnTo>
                <a:lnTo>
                  <a:pt x="9" y="0"/>
                </a:lnTo>
                <a:lnTo>
                  <a:pt x="9" y="21"/>
                </a:lnTo>
                <a:close/>
                <a:moveTo>
                  <a:pt x="9" y="23"/>
                </a:moveTo>
                <a:lnTo>
                  <a:pt x="9" y="39"/>
                </a:lnTo>
                <a:lnTo>
                  <a:pt x="10" y="39"/>
                </a:lnTo>
                <a:lnTo>
                  <a:pt x="12" y="41"/>
                </a:lnTo>
                <a:lnTo>
                  <a:pt x="13" y="41"/>
                </a:lnTo>
                <a:lnTo>
                  <a:pt x="15" y="42"/>
                </a:lnTo>
                <a:lnTo>
                  <a:pt x="18" y="41"/>
                </a:lnTo>
                <a:lnTo>
                  <a:pt x="21" y="39"/>
                </a:lnTo>
                <a:lnTo>
                  <a:pt x="22" y="35"/>
                </a:lnTo>
                <a:lnTo>
                  <a:pt x="22" y="30"/>
                </a:lnTo>
                <a:lnTo>
                  <a:pt x="22" y="26"/>
                </a:lnTo>
                <a:lnTo>
                  <a:pt x="21" y="23"/>
                </a:lnTo>
                <a:lnTo>
                  <a:pt x="18" y="20"/>
                </a:lnTo>
                <a:lnTo>
                  <a:pt x="15" y="20"/>
                </a:lnTo>
                <a:lnTo>
                  <a:pt x="13" y="20"/>
                </a:lnTo>
                <a:lnTo>
                  <a:pt x="12" y="21"/>
                </a:lnTo>
                <a:lnTo>
                  <a:pt x="10" y="21"/>
                </a:lnTo>
                <a:lnTo>
                  <a:pt x="9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Freeform 34"/>
          <p:cNvSpPr>
            <a:spLocks/>
          </p:cNvSpPr>
          <p:nvPr/>
        </p:nvSpPr>
        <p:spPr bwMode="auto">
          <a:xfrm>
            <a:off x="2949575" y="4062413"/>
            <a:ext cx="171450" cy="215900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1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43" y="0"/>
                </a:lnTo>
                <a:lnTo>
                  <a:pt x="43" y="1"/>
                </a:lnTo>
                <a:lnTo>
                  <a:pt x="42" y="1"/>
                </a:lnTo>
                <a:lnTo>
                  <a:pt x="40" y="1"/>
                </a:lnTo>
                <a:lnTo>
                  <a:pt x="39" y="3"/>
                </a:lnTo>
                <a:lnTo>
                  <a:pt x="39" y="4"/>
                </a:lnTo>
                <a:lnTo>
                  <a:pt x="39" y="7"/>
                </a:lnTo>
                <a:lnTo>
                  <a:pt x="39" y="40"/>
                </a:lnTo>
                <a:lnTo>
                  <a:pt x="37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2" y="39"/>
                </a:lnTo>
                <a:lnTo>
                  <a:pt x="13" y="39"/>
                </a:lnTo>
                <a:lnTo>
                  <a:pt x="15" y="40"/>
                </a:lnTo>
                <a:lnTo>
                  <a:pt x="16" y="40"/>
                </a:lnTo>
                <a:lnTo>
                  <a:pt x="3" y="40"/>
                </a:lnTo>
                <a:lnTo>
                  <a:pt x="4" y="40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9" y="33"/>
                </a:lnTo>
                <a:lnTo>
                  <a:pt x="9" y="6"/>
                </a:lnTo>
                <a:lnTo>
                  <a:pt x="6" y="4"/>
                </a:lnTo>
                <a:lnTo>
                  <a:pt x="6" y="3"/>
                </a:lnTo>
                <a:lnTo>
                  <a:pt x="4" y="3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Freeform 35"/>
          <p:cNvSpPr>
            <a:spLocks noEditPoints="1"/>
          </p:cNvSpPr>
          <p:nvPr/>
        </p:nvSpPr>
        <p:spPr bwMode="auto">
          <a:xfrm>
            <a:off x="3132138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4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18" y="24"/>
                </a:lnTo>
                <a:lnTo>
                  <a:pt x="20" y="20"/>
                </a:lnTo>
                <a:lnTo>
                  <a:pt x="21" y="15"/>
                </a:lnTo>
                <a:lnTo>
                  <a:pt x="20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Freeform 36"/>
          <p:cNvSpPr>
            <a:spLocks/>
          </p:cNvSpPr>
          <p:nvPr/>
        </p:nvSpPr>
        <p:spPr bwMode="auto">
          <a:xfrm>
            <a:off x="3248025" y="4132263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6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19" y="5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3" name="Freeform 37"/>
          <p:cNvSpPr>
            <a:spLocks/>
          </p:cNvSpPr>
          <p:nvPr/>
        </p:nvSpPr>
        <p:spPr bwMode="auto">
          <a:xfrm>
            <a:off x="3367088" y="4132263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0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0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0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4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8" y="27"/>
                </a:lnTo>
                <a:lnTo>
                  <a:pt x="16" y="27"/>
                </a:lnTo>
                <a:lnTo>
                  <a:pt x="18" y="26"/>
                </a:lnTo>
                <a:lnTo>
                  <a:pt x="19" y="26"/>
                </a:lnTo>
                <a:lnTo>
                  <a:pt x="19" y="24"/>
                </a:lnTo>
                <a:lnTo>
                  <a:pt x="19" y="23"/>
                </a:lnTo>
                <a:lnTo>
                  <a:pt x="19" y="21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2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2" y="27"/>
                </a:lnTo>
                <a:lnTo>
                  <a:pt x="0" y="27"/>
                </a:lnTo>
                <a:lnTo>
                  <a:pt x="3" y="26"/>
                </a:lnTo>
                <a:lnTo>
                  <a:pt x="3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4" name="Freeform 38"/>
          <p:cNvSpPr>
            <a:spLocks/>
          </p:cNvSpPr>
          <p:nvPr/>
        </p:nvSpPr>
        <p:spPr bwMode="auto">
          <a:xfrm>
            <a:off x="6346825" y="4062413"/>
            <a:ext cx="174625" cy="215900"/>
          </a:xfrm>
          <a:custGeom>
            <a:avLst/>
            <a:gdLst>
              <a:gd name="T0" fmla="*/ 0 w 44"/>
              <a:gd name="T1" fmla="*/ 0 h 40"/>
              <a:gd name="T2" fmla="*/ 2147483647 w 44"/>
              <a:gd name="T3" fmla="*/ 0 h 40"/>
              <a:gd name="T4" fmla="*/ 2147483647 w 44"/>
              <a:gd name="T5" fmla="*/ 2147483647 h 40"/>
              <a:gd name="T6" fmla="*/ 2147483647 w 44"/>
              <a:gd name="T7" fmla="*/ 2147483647 h 40"/>
              <a:gd name="T8" fmla="*/ 2147483647 w 44"/>
              <a:gd name="T9" fmla="*/ 2147483647 h 40"/>
              <a:gd name="T10" fmla="*/ 2147483647 w 44"/>
              <a:gd name="T11" fmla="*/ 2147483647 h 40"/>
              <a:gd name="T12" fmla="*/ 2147483647 w 44"/>
              <a:gd name="T13" fmla="*/ 2147483647 h 40"/>
              <a:gd name="T14" fmla="*/ 2147483647 w 44"/>
              <a:gd name="T15" fmla="*/ 2147483647 h 40"/>
              <a:gd name="T16" fmla="*/ 2147483647 w 44"/>
              <a:gd name="T17" fmla="*/ 2147483647 h 40"/>
              <a:gd name="T18" fmla="*/ 2147483647 w 44"/>
              <a:gd name="T19" fmla="*/ 0 h 40"/>
              <a:gd name="T20" fmla="*/ 2147483647 w 44"/>
              <a:gd name="T21" fmla="*/ 0 h 40"/>
              <a:gd name="T22" fmla="*/ 2147483647 w 44"/>
              <a:gd name="T23" fmla="*/ 2147483647 h 40"/>
              <a:gd name="T24" fmla="*/ 2147483647 w 44"/>
              <a:gd name="T25" fmla="*/ 2147483647 h 40"/>
              <a:gd name="T26" fmla="*/ 2147483647 w 44"/>
              <a:gd name="T27" fmla="*/ 2147483647 h 40"/>
              <a:gd name="T28" fmla="*/ 2147483647 w 44"/>
              <a:gd name="T29" fmla="*/ 2147483647 h 40"/>
              <a:gd name="T30" fmla="*/ 2147483647 w 44"/>
              <a:gd name="T31" fmla="*/ 2147483647 h 40"/>
              <a:gd name="T32" fmla="*/ 2147483647 w 44"/>
              <a:gd name="T33" fmla="*/ 2147483647 h 40"/>
              <a:gd name="T34" fmla="*/ 2147483647 w 44"/>
              <a:gd name="T35" fmla="*/ 2147483647 h 40"/>
              <a:gd name="T36" fmla="*/ 2147483647 w 44"/>
              <a:gd name="T37" fmla="*/ 2147483647 h 40"/>
              <a:gd name="T38" fmla="*/ 2147483647 w 44"/>
              <a:gd name="T39" fmla="*/ 2147483647 h 40"/>
              <a:gd name="T40" fmla="*/ 2147483647 w 44"/>
              <a:gd name="T41" fmla="*/ 2147483647 h 40"/>
              <a:gd name="T42" fmla="*/ 2147483647 w 44"/>
              <a:gd name="T43" fmla="*/ 2147483647 h 40"/>
              <a:gd name="T44" fmla="*/ 2147483647 w 44"/>
              <a:gd name="T45" fmla="*/ 2147483647 h 40"/>
              <a:gd name="T46" fmla="*/ 2147483647 w 44"/>
              <a:gd name="T47" fmla="*/ 2147483647 h 40"/>
              <a:gd name="T48" fmla="*/ 2147483647 w 44"/>
              <a:gd name="T49" fmla="*/ 2147483647 h 40"/>
              <a:gd name="T50" fmla="*/ 2147483647 w 44"/>
              <a:gd name="T51" fmla="*/ 2147483647 h 40"/>
              <a:gd name="T52" fmla="*/ 2147483647 w 44"/>
              <a:gd name="T53" fmla="*/ 2147483647 h 40"/>
              <a:gd name="T54" fmla="*/ 2147483647 w 44"/>
              <a:gd name="T55" fmla="*/ 2147483647 h 40"/>
              <a:gd name="T56" fmla="*/ 2147483647 w 44"/>
              <a:gd name="T57" fmla="*/ 2147483647 h 40"/>
              <a:gd name="T58" fmla="*/ 2147483647 w 44"/>
              <a:gd name="T59" fmla="*/ 2147483647 h 40"/>
              <a:gd name="T60" fmla="*/ 2147483647 w 44"/>
              <a:gd name="T61" fmla="*/ 2147483647 h 40"/>
              <a:gd name="T62" fmla="*/ 2147483647 w 44"/>
              <a:gd name="T63" fmla="*/ 2147483647 h 40"/>
              <a:gd name="T64" fmla="*/ 2147483647 w 44"/>
              <a:gd name="T65" fmla="*/ 2147483647 h 40"/>
              <a:gd name="T66" fmla="*/ 2147483647 w 44"/>
              <a:gd name="T67" fmla="*/ 2147483647 h 40"/>
              <a:gd name="T68" fmla="*/ 2147483647 w 44"/>
              <a:gd name="T69" fmla="*/ 2147483647 h 40"/>
              <a:gd name="T70" fmla="*/ 2147483647 w 44"/>
              <a:gd name="T71" fmla="*/ 2147483647 h 40"/>
              <a:gd name="T72" fmla="*/ 2147483647 w 44"/>
              <a:gd name="T73" fmla="*/ 2147483647 h 40"/>
              <a:gd name="T74" fmla="*/ 2147483647 w 44"/>
              <a:gd name="T75" fmla="*/ 2147483647 h 40"/>
              <a:gd name="T76" fmla="*/ 2147483647 w 44"/>
              <a:gd name="T77" fmla="*/ 2147483647 h 40"/>
              <a:gd name="T78" fmla="*/ 2147483647 w 44"/>
              <a:gd name="T79" fmla="*/ 2147483647 h 40"/>
              <a:gd name="T80" fmla="*/ 0 w 44"/>
              <a:gd name="T81" fmla="*/ 2147483647 h 40"/>
              <a:gd name="T82" fmla="*/ 0 w 44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0"/>
              <a:gd name="T128" fmla="*/ 44 w 44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0">
                <a:moveTo>
                  <a:pt x="0" y="0"/>
                </a:moveTo>
                <a:lnTo>
                  <a:pt x="9" y="0"/>
                </a:lnTo>
                <a:lnTo>
                  <a:pt x="35" y="31"/>
                </a:lnTo>
                <a:lnTo>
                  <a:pt x="35" y="7"/>
                </a:lnTo>
                <a:lnTo>
                  <a:pt x="35" y="4"/>
                </a:lnTo>
                <a:lnTo>
                  <a:pt x="35" y="3"/>
                </a:lnTo>
                <a:lnTo>
                  <a:pt x="33" y="1"/>
                </a:lnTo>
                <a:lnTo>
                  <a:pt x="30" y="1"/>
                </a:lnTo>
                <a:lnTo>
                  <a:pt x="29" y="1"/>
                </a:lnTo>
                <a:lnTo>
                  <a:pt x="29" y="0"/>
                </a:lnTo>
                <a:lnTo>
                  <a:pt x="44" y="0"/>
                </a:lnTo>
                <a:lnTo>
                  <a:pt x="44" y="1"/>
                </a:lnTo>
                <a:lnTo>
                  <a:pt x="42" y="1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7"/>
                </a:lnTo>
                <a:lnTo>
                  <a:pt x="38" y="40"/>
                </a:lnTo>
                <a:lnTo>
                  <a:pt x="36" y="40"/>
                </a:lnTo>
                <a:lnTo>
                  <a:pt x="9" y="9"/>
                </a:lnTo>
                <a:lnTo>
                  <a:pt x="9" y="33"/>
                </a:lnTo>
                <a:lnTo>
                  <a:pt x="11" y="36"/>
                </a:lnTo>
                <a:lnTo>
                  <a:pt x="11" y="39"/>
                </a:lnTo>
                <a:lnTo>
                  <a:pt x="12" y="39"/>
                </a:lnTo>
                <a:lnTo>
                  <a:pt x="14" y="40"/>
                </a:lnTo>
                <a:lnTo>
                  <a:pt x="15" y="40"/>
                </a:lnTo>
                <a:lnTo>
                  <a:pt x="2" y="40"/>
                </a:lnTo>
                <a:lnTo>
                  <a:pt x="3" y="40"/>
                </a:lnTo>
                <a:lnTo>
                  <a:pt x="5" y="39"/>
                </a:lnTo>
                <a:lnTo>
                  <a:pt x="6" y="37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5" name="Freeform 39"/>
          <p:cNvSpPr>
            <a:spLocks noEditPoints="1"/>
          </p:cNvSpPr>
          <p:nvPr/>
        </p:nvSpPr>
        <p:spPr bwMode="auto">
          <a:xfrm>
            <a:off x="6526213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0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20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6" name="Freeform 40"/>
          <p:cNvSpPr>
            <a:spLocks/>
          </p:cNvSpPr>
          <p:nvPr/>
        </p:nvSpPr>
        <p:spPr bwMode="auto">
          <a:xfrm>
            <a:off x="6642100" y="4132263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7" y="24"/>
                </a:lnTo>
                <a:lnTo>
                  <a:pt x="28" y="24"/>
                </a:lnTo>
                <a:lnTo>
                  <a:pt x="30" y="24"/>
                </a:lnTo>
                <a:lnTo>
                  <a:pt x="22" y="27"/>
                </a:lnTo>
                <a:lnTo>
                  <a:pt x="21" y="27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21" y="20"/>
                </a:lnTo>
                <a:lnTo>
                  <a:pt x="21" y="5"/>
                </a:lnTo>
                <a:lnTo>
                  <a:pt x="21" y="3"/>
                </a:lnTo>
                <a:lnTo>
                  <a:pt x="19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7" name="Freeform 41"/>
          <p:cNvSpPr>
            <a:spLocks/>
          </p:cNvSpPr>
          <p:nvPr/>
        </p:nvSpPr>
        <p:spPr bwMode="auto">
          <a:xfrm>
            <a:off x="6761163" y="4132263"/>
            <a:ext cx="119062" cy="146050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0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0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2"/>
                </a:lnTo>
                <a:lnTo>
                  <a:pt x="25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6"/>
                </a:lnTo>
                <a:lnTo>
                  <a:pt x="28" y="26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8" y="26"/>
                </a:lnTo>
                <a:lnTo>
                  <a:pt x="19" y="26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3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10" y="26"/>
                </a:lnTo>
                <a:lnTo>
                  <a:pt x="12" y="26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6"/>
                </a:lnTo>
                <a:lnTo>
                  <a:pt x="4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8" name="Freeform 42"/>
          <p:cNvSpPr>
            <a:spLocks noEditPoints="1"/>
          </p:cNvSpPr>
          <p:nvPr/>
        </p:nvSpPr>
        <p:spPr bwMode="auto">
          <a:xfrm>
            <a:off x="1384300" y="4838700"/>
            <a:ext cx="153988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1"/>
                </a:lnTo>
                <a:lnTo>
                  <a:pt x="33" y="4"/>
                </a:lnTo>
                <a:lnTo>
                  <a:pt x="37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7" y="30"/>
                </a:lnTo>
                <a:lnTo>
                  <a:pt x="34" y="33"/>
                </a:lnTo>
                <a:lnTo>
                  <a:pt x="30" y="37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0" y="37"/>
                </a:moveTo>
                <a:lnTo>
                  <a:pt x="15" y="37"/>
                </a:lnTo>
                <a:lnTo>
                  <a:pt x="16" y="37"/>
                </a:lnTo>
                <a:lnTo>
                  <a:pt x="21" y="37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5"/>
                </a:lnTo>
                <a:lnTo>
                  <a:pt x="33" y="19"/>
                </a:lnTo>
                <a:lnTo>
                  <a:pt x="33" y="15"/>
                </a:lnTo>
                <a:lnTo>
                  <a:pt x="31" y="10"/>
                </a:lnTo>
                <a:lnTo>
                  <a:pt x="28" y="6"/>
                </a:lnTo>
                <a:lnTo>
                  <a:pt x="25" y="3"/>
                </a:lnTo>
                <a:lnTo>
                  <a:pt x="21" y="1"/>
                </a:lnTo>
                <a:lnTo>
                  <a:pt x="16" y="1"/>
                </a:lnTo>
                <a:lnTo>
                  <a:pt x="13" y="1"/>
                </a:lnTo>
                <a:lnTo>
                  <a:pt x="10" y="3"/>
                </a:lnTo>
                <a:lnTo>
                  <a:pt x="10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9" name="Freeform 43"/>
          <p:cNvSpPr>
            <a:spLocks noEditPoints="1"/>
          </p:cNvSpPr>
          <p:nvPr/>
        </p:nvSpPr>
        <p:spPr bwMode="auto">
          <a:xfrm>
            <a:off x="1554163" y="4903788"/>
            <a:ext cx="104775" cy="150812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0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2147483647 h 28"/>
              <a:gd name="T16" fmla="*/ 2147483647 w 26"/>
              <a:gd name="T17" fmla="*/ 2147483647 h 28"/>
              <a:gd name="T18" fmla="*/ 2147483647 w 26"/>
              <a:gd name="T19" fmla="*/ 2147483647 h 28"/>
              <a:gd name="T20" fmla="*/ 2147483647 w 26"/>
              <a:gd name="T21" fmla="*/ 2147483647 h 28"/>
              <a:gd name="T22" fmla="*/ 2147483647 w 26"/>
              <a:gd name="T23" fmla="*/ 2147483647 h 28"/>
              <a:gd name="T24" fmla="*/ 2147483647 w 26"/>
              <a:gd name="T25" fmla="*/ 2147483647 h 28"/>
              <a:gd name="T26" fmla="*/ 2147483647 w 26"/>
              <a:gd name="T27" fmla="*/ 2147483647 h 28"/>
              <a:gd name="T28" fmla="*/ 2147483647 w 26"/>
              <a:gd name="T29" fmla="*/ 2147483647 h 28"/>
              <a:gd name="T30" fmla="*/ 2147483647 w 26"/>
              <a:gd name="T31" fmla="*/ 2147483647 h 28"/>
              <a:gd name="T32" fmla="*/ 0 w 26"/>
              <a:gd name="T33" fmla="*/ 2147483647 h 28"/>
              <a:gd name="T34" fmla="*/ 2147483647 w 26"/>
              <a:gd name="T35" fmla="*/ 2147483647 h 28"/>
              <a:gd name="T36" fmla="*/ 2147483647 w 26"/>
              <a:gd name="T37" fmla="*/ 2147483647 h 28"/>
              <a:gd name="T38" fmla="*/ 2147483647 w 26"/>
              <a:gd name="T39" fmla="*/ 2147483647 h 28"/>
              <a:gd name="T40" fmla="*/ 2147483647 w 26"/>
              <a:gd name="T41" fmla="*/ 2147483647 h 28"/>
              <a:gd name="T42" fmla="*/ 2147483647 w 26"/>
              <a:gd name="T43" fmla="*/ 0 h 28"/>
              <a:gd name="T44" fmla="*/ 2147483647 w 26"/>
              <a:gd name="T45" fmla="*/ 0 h 28"/>
              <a:gd name="T46" fmla="*/ 2147483647 w 26"/>
              <a:gd name="T47" fmla="*/ 2147483647 h 28"/>
              <a:gd name="T48" fmla="*/ 2147483647 w 26"/>
              <a:gd name="T49" fmla="*/ 2147483647 h 28"/>
              <a:gd name="T50" fmla="*/ 2147483647 w 26"/>
              <a:gd name="T51" fmla="*/ 2147483647 h 28"/>
              <a:gd name="T52" fmla="*/ 2147483647 w 26"/>
              <a:gd name="T53" fmla="*/ 2147483647 h 28"/>
              <a:gd name="T54" fmla="*/ 2147483647 w 26"/>
              <a:gd name="T55" fmla="*/ 2147483647 h 28"/>
              <a:gd name="T56" fmla="*/ 2147483647 w 26"/>
              <a:gd name="T57" fmla="*/ 2147483647 h 28"/>
              <a:gd name="T58" fmla="*/ 2147483647 w 26"/>
              <a:gd name="T59" fmla="*/ 2147483647 h 28"/>
              <a:gd name="T60" fmla="*/ 2147483647 w 26"/>
              <a:gd name="T61" fmla="*/ 2147483647 h 28"/>
              <a:gd name="T62" fmla="*/ 2147483647 w 26"/>
              <a:gd name="T63" fmla="*/ 2147483647 h 28"/>
              <a:gd name="T64" fmla="*/ 2147483647 w 26"/>
              <a:gd name="T65" fmla="*/ 2147483647 h 28"/>
              <a:gd name="T66" fmla="*/ 2147483647 w 26"/>
              <a:gd name="T67" fmla="*/ 2147483647 h 28"/>
              <a:gd name="T68" fmla="*/ 2147483647 w 26"/>
              <a:gd name="T69" fmla="*/ 2147483647 h 28"/>
              <a:gd name="T70" fmla="*/ 2147483647 w 26"/>
              <a:gd name="T71" fmla="*/ 2147483647 h 28"/>
              <a:gd name="T72" fmla="*/ 2147483647 w 26"/>
              <a:gd name="T73" fmla="*/ 2147483647 h 28"/>
              <a:gd name="T74" fmla="*/ 2147483647 w 26"/>
              <a:gd name="T75" fmla="*/ 2147483647 h 28"/>
              <a:gd name="T76" fmla="*/ 2147483647 w 26"/>
              <a:gd name="T77" fmla="*/ 2147483647 h 28"/>
              <a:gd name="T78" fmla="*/ 2147483647 w 26"/>
              <a:gd name="T79" fmla="*/ 2147483647 h 28"/>
              <a:gd name="T80" fmla="*/ 2147483647 w 26"/>
              <a:gd name="T81" fmla="*/ 2147483647 h 28"/>
              <a:gd name="T82" fmla="*/ 2147483647 w 26"/>
              <a:gd name="T83" fmla="*/ 2147483647 h 28"/>
              <a:gd name="T84" fmla="*/ 2147483647 w 26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8"/>
              <a:gd name="T131" fmla="*/ 26 w 26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8">
                <a:moveTo>
                  <a:pt x="14" y="0"/>
                </a:moveTo>
                <a:lnTo>
                  <a:pt x="17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8"/>
                </a:lnTo>
                <a:lnTo>
                  <a:pt x="14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3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2"/>
                </a:lnTo>
                <a:lnTo>
                  <a:pt x="11" y="25"/>
                </a:lnTo>
                <a:lnTo>
                  <a:pt x="15" y="27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20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0" name="Freeform 44"/>
          <p:cNvSpPr>
            <a:spLocks noEditPoints="1"/>
          </p:cNvSpPr>
          <p:nvPr/>
        </p:nvSpPr>
        <p:spPr bwMode="auto">
          <a:xfrm>
            <a:off x="1674813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2147483647 w 23"/>
              <a:gd name="T33" fmla="*/ 2147483647 h 28"/>
              <a:gd name="T34" fmla="*/ 0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5" y="10"/>
                </a:move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5" y="24"/>
                </a:lnTo>
                <a:lnTo>
                  <a:pt x="17" y="22"/>
                </a:lnTo>
                <a:lnTo>
                  <a:pt x="20" y="22"/>
                </a:lnTo>
                <a:lnTo>
                  <a:pt x="21" y="19"/>
                </a:lnTo>
                <a:lnTo>
                  <a:pt x="23" y="16"/>
                </a:lnTo>
                <a:lnTo>
                  <a:pt x="23" y="18"/>
                </a:lnTo>
                <a:lnTo>
                  <a:pt x="23" y="21"/>
                </a:lnTo>
                <a:lnTo>
                  <a:pt x="20" y="25"/>
                </a:lnTo>
                <a:lnTo>
                  <a:pt x="17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7"/>
                </a:lnTo>
                <a:lnTo>
                  <a:pt x="17" y="6"/>
                </a:lnTo>
                <a:lnTo>
                  <a:pt x="15" y="4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1" name="Freeform 45"/>
          <p:cNvSpPr>
            <a:spLocks/>
          </p:cNvSpPr>
          <p:nvPr/>
        </p:nvSpPr>
        <p:spPr bwMode="auto">
          <a:xfrm>
            <a:off x="1789113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3"/>
                </a:lnTo>
                <a:lnTo>
                  <a:pt x="10" y="3"/>
                </a:lnTo>
                <a:lnTo>
                  <a:pt x="9" y="1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6" y="9"/>
                </a:lnTo>
                <a:lnTo>
                  <a:pt x="7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1" y="27"/>
                </a:lnTo>
                <a:lnTo>
                  <a:pt x="1" y="28"/>
                </a:lnTo>
                <a:lnTo>
                  <a:pt x="0" y="28"/>
                </a:lnTo>
                <a:lnTo>
                  <a:pt x="0" y="19"/>
                </a:lnTo>
                <a:lnTo>
                  <a:pt x="1" y="19"/>
                </a:lnTo>
                <a:lnTo>
                  <a:pt x="1" y="22"/>
                </a:lnTo>
                <a:lnTo>
                  <a:pt x="4" y="24"/>
                </a:lnTo>
                <a:lnTo>
                  <a:pt x="6" y="25"/>
                </a:lnTo>
                <a:lnTo>
                  <a:pt x="9" y="27"/>
                </a:lnTo>
                <a:lnTo>
                  <a:pt x="10" y="25"/>
                </a:lnTo>
                <a:lnTo>
                  <a:pt x="12" y="25"/>
                </a:lnTo>
                <a:lnTo>
                  <a:pt x="13" y="24"/>
                </a:lnTo>
                <a:lnTo>
                  <a:pt x="13" y="22"/>
                </a:lnTo>
                <a:lnTo>
                  <a:pt x="13" y="21"/>
                </a:lnTo>
                <a:lnTo>
                  <a:pt x="12" y="19"/>
                </a:lnTo>
                <a:lnTo>
                  <a:pt x="10" y="18"/>
                </a:lnTo>
                <a:lnTo>
                  <a:pt x="7" y="15"/>
                </a:lnTo>
                <a:lnTo>
                  <a:pt x="3" y="13"/>
                </a:lnTo>
                <a:lnTo>
                  <a:pt x="1" y="12"/>
                </a:lnTo>
                <a:lnTo>
                  <a:pt x="0" y="10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0"/>
                </a:lnTo>
                <a:lnTo>
                  <a:pt x="9" y="0"/>
                </a:lnTo>
                <a:lnTo>
                  <a:pt x="10" y="0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2" name="Freeform 46"/>
          <p:cNvSpPr>
            <a:spLocks/>
          </p:cNvSpPr>
          <p:nvPr/>
        </p:nvSpPr>
        <p:spPr bwMode="auto">
          <a:xfrm>
            <a:off x="2016125" y="4860925"/>
            <a:ext cx="73025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0" y="0"/>
                </a:moveTo>
                <a:lnTo>
                  <a:pt x="10" y="9"/>
                </a:lnTo>
                <a:lnTo>
                  <a:pt x="16" y="9"/>
                </a:lnTo>
                <a:lnTo>
                  <a:pt x="16" y="11"/>
                </a:lnTo>
                <a:lnTo>
                  <a:pt x="10" y="11"/>
                </a:lnTo>
                <a:lnTo>
                  <a:pt x="10" y="27"/>
                </a:lnTo>
                <a:lnTo>
                  <a:pt x="10" y="30"/>
                </a:lnTo>
                <a:lnTo>
                  <a:pt x="10" y="32"/>
                </a:lnTo>
                <a:lnTo>
                  <a:pt x="12" y="32"/>
                </a:lnTo>
                <a:lnTo>
                  <a:pt x="13" y="32"/>
                </a:lnTo>
                <a:lnTo>
                  <a:pt x="15" y="32"/>
                </a:lnTo>
                <a:lnTo>
                  <a:pt x="16" y="30"/>
                </a:lnTo>
                <a:lnTo>
                  <a:pt x="18" y="30"/>
                </a:lnTo>
                <a:lnTo>
                  <a:pt x="16" y="33"/>
                </a:lnTo>
                <a:lnTo>
                  <a:pt x="15" y="35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5"/>
                </a:lnTo>
                <a:lnTo>
                  <a:pt x="6" y="35"/>
                </a:lnTo>
                <a:lnTo>
                  <a:pt x="6" y="33"/>
                </a:lnTo>
                <a:lnTo>
                  <a:pt x="4" y="32"/>
                </a:lnTo>
                <a:lnTo>
                  <a:pt x="4" y="29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3" y="9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2"/>
                </a:lnTo>
                <a:lnTo>
                  <a:pt x="9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3" name="Freeform 47"/>
          <p:cNvSpPr>
            <a:spLocks/>
          </p:cNvSpPr>
          <p:nvPr/>
        </p:nvSpPr>
        <p:spPr bwMode="auto">
          <a:xfrm>
            <a:off x="2089150" y="4827588"/>
            <a:ext cx="111125" cy="222250"/>
          </a:xfrm>
          <a:custGeom>
            <a:avLst/>
            <a:gdLst>
              <a:gd name="T0" fmla="*/ 2147483647 w 28"/>
              <a:gd name="T1" fmla="*/ 2147483647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2147483647 w 28"/>
              <a:gd name="T7" fmla="*/ 2147483647 h 41"/>
              <a:gd name="T8" fmla="*/ 2147483647 w 28"/>
              <a:gd name="T9" fmla="*/ 2147483647 h 41"/>
              <a:gd name="T10" fmla="*/ 2147483647 w 28"/>
              <a:gd name="T11" fmla="*/ 2147483647 h 41"/>
              <a:gd name="T12" fmla="*/ 2147483647 w 28"/>
              <a:gd name="T13" fmla="*/ 2147483647 h 41"/>
              <a:gd name="T14" fmla="*/ 2147483647 w 28"/>
              <a:gd name="T15" fmla="*/ 2147483647 h 41"/>
              <a:gd name="T16" fmla="*/ 2147483647 w 28"/>
              <a:gd name="T17" fmla="*/ 2147483647 h 41"/>
              <a:gd name="T18" fmla="*/ 2147483647 w 28"/>
              <a:gd name="T19" fmla="*/ 2147483647 h 41"/>
              <a:gd name="T20" fmla="*/ 2147483647 w 28"/>
              <a:gd name="T21" fmla="*/ 2147483647 h 41"/>
              <a:gd name="T22" fmla="*/ 2147483647 w 28"/>
              <a:gd name="T23" fmla="*/ 2147483647 h 41"/>
              <a:gd name="T24" fmla="*/ 2147483647 w 28"/>
              <a:gd name="T25" fmla="*/ 2147483647 h 41"/>
              <a:gd name="T26" fmla="*/ 2147483647 w 28"/>
              <a:gd name="T27" fmla="*/ 2147483647 h 41"/>
              <a:gd name="T28" fmla="*/ 2147483647 w 28"/>
              <a:gd name="T29" fmla="*/ 2147483647 h 41"/>
              <a:gd name="T30" fmla="*/ 2147483647 w 28"/>
              <a:gd name="T31" fmla="*/ 2147483647 h 41"/>
              <a:gd name="T32" fmla="*/ 2147483647 w 28"/>
              <a:gd name="T33" fmla="*/ 2147483647 h 41"/>
              <a:gd name="T34" fmla="*/ 2147483647 w 28"/>
              <a:gd name="T35" fmla="*/ 2147483647 h 41"/>
              <a:gd name="T36" fmla="*/ 2147483647 w 28"/>
              <a:gd name="T37" fmla="*/ 2147483647 h 41"/>
              <a:gd name="T38" fmla="*/ 2147483647 w 28"/>
              <a:gd name="T39" fmla="*/ 2147483647 h 41"/>
              <a:gd name="T40" fmla="*/ 2147483647 w 28"/>
              <a:gd name="T41" fmla="*/ 2147483647 h 41"/>
              <a:gd name="T42" fmla="*/ 2147483647 w 28"/>
              <a:gd name="T43" fmla="*/ 2147483647 h 41"/>
              <a:gd name="T44" fmla="*/ 2147483647 w 28"/>
              <a:gd name="T45" fmla="*/ 2147483647 h 41"/>
              <a:gd name="T46" fmla="*/ 2147483647 w 28"/>
              <a:gd name="T47" fmla="*/ 2147483647 h 41"/>
              <a:gd name="T48" fmla="*/ 0 w 28"/>
              <a:gd name="T49" fmla="*/ 2147483647 h 41"/>
              <a:gd name="T50" fmla="*/ 2147483647 w 28"/>
              <a:gd name="T51" fmla="*/ 2147483647 h 41"/>
              <a:gd name="T52" fmla="*/ 2147483647 w 28"/>
              <a:gd name="T53" fmla="*/ 2147483647 h 41"/>
              <a:gd name="T54" fmla="*/ 2147483647 w 28"/>
              <a:gd name="T55" fmla="*/ 2147483647 h 41"/>
              <a:gd name="T56" fmla="*/ 2147483647 w 28"/>
              <a:gd name="T57" fmla="*/ 2147483647 h 41"/>
              <a:gd name="T58" fmla="*/ 2147483647 w 28"/>
              <a:gd name="T59" fmla="*/ 2147483647 h 41"/>
              <a:gd name="T60" fmla="*/ 2147483647 w 28"/>
              <a:gd name="T61" fmla="*/ 2147483647 h 41"/>
              <a:gd name="T62" fmla="*/ 2147483647 w 28"/>
              <a:gd name="T63" fmla="*/ 2147483647 h 41"/>
              <a:gd name="T64" fmla="*/ 0 w 28"/>
              <a:gd name="T65" fmla="*/ 2147483647 h 41"/>
              <a:gd name="T66" fmla="*/ 2147483647 w 28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1"/>
              <a:gd name="T104" fmla="*/ 28 w 28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3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4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19" y="38"/>
                </a:lnTo>
                <a:lnTo>
                  <a:pt x="19" y="35"/>
                </a:lnTo>
                <a:lnTo>
                  <a:pt x="19" y="26"/>
                </a:lnTo>
                <a:lnTo>
                  <a:pt x="19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2" y="18"/>
                </a:lnTo>
                <a:lnTo>
                  <a:pt x="10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4" name="Freeform 48"/>
          <p:cNvSpPr>
            <a:spLocks noEditPoints="1"/>
          </p:cNvSpPr>
          <p:nvPr/>
        </p:nvSpPr>
        <p:spPr bwMode="auto">
          <a:xfrm>
            <a:off x="2211388" y="4827588"/>
            <a:ext cx="57150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0 h 41"/>
              <a:gd name="T4" fmla="*/ 2147483647 w 14"/>
              <a:gd name="T5" fmla="*/ 0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2147483647 w 14"/>
              <a:gd name="T19" fmla="*/ 2147483647 h 41"/>
              <a:gd name="T20" fmla="*/ 2147483647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0 h 41"/>
              <a:gd name="T30" fmla="*/ 2147483647 w 14"/>
              <a:gd name="T31" fmla="*/ 0 h 41"/>
              <a:gd name="T32" fmla="*/ 2147483647 w 14"/>
              <a:gd name="T33" fmla="*/ 0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0 w 14"/>
              <a:gd name="T55" fmla="*/ 2147483647 h 41"/>
              <a:gd name="T56" fmla="*/ 2147483647 w 14"/>
              <a:gd name="T57" fmla="*/ 2147483647 h 41"/>
              <a:gd name="T58" fmla="*/ 2147483647 w 14"/>
              <a:gd name="T59" fmla="*/ 2147483647 h 41"/>
              <a:gd name="T60" fmla="*/ 2147483647 w 14"/>
              <a:gd name="T61" fmla="*/ 2147483647 h 41"/>
              <a:gd name="T62" fmla="*/ 2147483647 w 14"/>
              <a:gd name="T63" fmla="*/ 2147483647 h 41"/>
              <a:gd name="T64" fmla="*/ 2147483647 w 14"/>
              <a:gd name="T65" fmla="*/ 2147483647 h 41"/>
              <a:gd name="T66" fmla="*/ 2147483647 w 14"/>
              <a:gd name="T67" fmla="*/ 2147483647 h 41"/>
              <a:gd name="T68" fmla="*/ 2147483647 w 14"/>
              <a:gd name="T69" fmla="*/ 2147483647 h 41"/>
              <a:gd name="T70" fmla="*/ 2147483647 w 14"/>
              <a:gd name="T71" fmla="*/ 2147483647 h 41"/>
              <a:gd name="T72" fmla="*/ 2147483647 w 14"/>
              <a:gd name="T73" fmla="*/ 2147483647 h 41"/>
              <a:gd name="T74" fmla="*/ 2147483647 w 14"/>
              <a:gd name="T75" fmla="*/ 2147483647 h 41"/>
              <a:gd name="T76" fmla="*/ 2147483647 w 14"/>
              <a:gd name="T77" fmla="*/ 2147483647 h 41"/>
              <a:gd name="T78" fmla="*/ 2147483647 w 14"/>
              <a:gd name="T79" fmla="*/ 2147483647 h 41"/>
              <a:gd name="T80" fmla="*/ 2147483647 w 14"/>
              <a:gd name="T81" fmla="*/ 2147483647 h 41"/>
              <a:gd name="T82" fmla="*/ 2147483647 w 14"/>
              <a:gd name="T83" fmla="*/ 2147483647 h 41"/>
              <a:gd name="T84" fmla="*/ 2147483647 w 14"/>
              <a:gd name="T85" fmla="*/ 2147483647 h 41"/>
              <a:gd name="T86" fmla="*/ 0 w 14"/>
              <a:gd name="T87" fmla="*/ 2147483647 h 41"/>
              <a:gd name="T88" fmla="*/ 2147483647 w 14"/>
              <a:gd name="T89" fmla="*/ 2147483647 h 41"/>
              <a:gd name="T90" fmla="*/ 2147483647 w 14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"/>
              <a:gd name="T139" fmla="*/ 0 h 41"/>
              <a:gd name="T140" fmla="*/ 14 w 14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" h="41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2"/>
                </a:lnTo>
                <a:lnTo>
                  <a:pt x="11" y="3"/>
                </a:lnTo>
                <a:lnTo>
                  <a:pt x="9" y="5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6"/>
                </a:lnTo>
                <a:lnTo>
                  <a:pt x="5" y="21"/>
                </a:lnTo>
                <a:lnTo>
                  <a:pt x="5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2" y="18"/>
                </a:lnTo>
                <a:lnTo>
                  <a:pt x="0" y="17"/>
                </a:lnTo>
                <a:lnTo>
                  <a:pt x="8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5" name="Freeform 49"/>
          <p:cNvSpPr>
            <a:spLocks/>
          </p:cNvSpPr>
          <p:nvPr/>
        </p:nvSpPr>
        <p:spPr bwMode="auto">
          <a:xfrm>
            <a:off x="2284413" y="4903788"/>
            <a:ext cx="71437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4" y="3"/>
                </a:lnTo>
                <a:lnTo>
                  <a:pt x="11" y="3"/>
                </a:lnTo>
                <a:lnTo>
                  <a:pt x="9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5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6" name="Freeform 50"/>
          <p:cNvSpPr>
            <a:spLocks/>
          </p:cNvSpPr>
          <p:nvPr/>
        </p:nvSpPr>
        <p:spPr bwMode="auto">
          <a:xfrm>
            <a:off x="3646488" y="4827588"/>
            <a:ext cx="47625" cy="287337"/>
          </a:xfrm>
          <a:custGeom>
            <a:avLst/>
            <a:gdLst>
              <a:gd name="T0" fmla="*/ 2147483647 w 12"/>
              <a:gd name="T1" fmla="*/ 2147483647 h 53"/>
              <a:gd name="T2" fmla="*/ 0 w 12"/>
              <a:gd name="T3" fmla="*/ 2147483647 h 53"/>
              <a:gd name="T4" fmla="*/ 0 w 12"/>
              <a:gd name="T5" fmla="*/ 0 h 53"/>
              <a:gd name="T6" fmla="*/ 2147483647 w 12"/>
              <a:gd name="T7" fmla="*/ 0 h 53"/>
              <a:gd name="T8" fmla="*/ 2147483647 w 12"/>
              <a:gd name="T9" fmla="*/ 2147483647 h 53"/>
              <a:gd name="T10" fmla="*/ 2147483647 w 12"/>
              <a:gd name="T11" fmla="*/ 2147483647 h 53"/>
              <a:gd name="T12" fmla="*/ 2147483647 w 12"/>
              <a:gd name="T13" fmla="*/ 2147483647 h 53"/>
              <a:gd name="T14" fmla="*/ 2147483647 w 12"/>
              <a:gd name="T15" fmla="*/ 2147483647 h 53"/>
              <a:gd name="T16" fmla="*/ 2147483647 w 12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3"/>
              <a:gd name="T29" fmla="*/ 12 w 1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3">
                <a:moveTo>
                  <a:pt x="12" y="53"/>
                </a:moveTo>
                <a:lnTo>
                  <a:pt x="0" y="53"/>
                </a:lnTo>
                <a:lnTo>
                  <a:pt x="0" y="0"/>
                </a:lnTo>
                <a:lnTo>
                  <a:pt x="12" y="0"/>
                </a:lnTo>
                <a:lnTo>
                  <a:pt x="12" y="3"/>
                </a:lnTo>
                <a:lnTo>
                  <a:pt x="5" y="3"/>
                </a:lnTo>
                <a:lnTo>
                  <a:pt x="5" y="51"/>
                </a:lnTo>
                <a:lnTo>
                  <a:pt x="12" y="51"/>
                </a:lnTo>
                <a:lnTo>
                  <a:pt x="1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7" name="Freeform 51"/>
          <p:cNvSpPr>
            <a:spLocks noEditPoints="1"/>
          </p:cNvSpPr>
          <p:nvPr/>
        </p:nvSpPr>
        <p:spPr bwMode="auto">
          <a:xfrm>
            <a:off x="3713163" y="4827588"/>
            <a:ext cx="52387" cy="222250"/>
          </a:xfrm>
          <a:custGeom>
            <a:avLst/>
            <a:gdLst>
              <a:gd name="T0" fmla="*/ 2147483647 w 13"/>
              <a:gd name="T1" fmla="*/ 0 h 41"/>
              <a:gd name="T2" fmla="*/ 2147483647 w 13"/>
              <a:gd name="T3" fmla="*/ 0 h 41"/>
              <a:gd name="T4" fmla="*/ 2147483647 w 13"/>
              <a:gd name="T5" fmla="*/ 0 h 41"/>
              <a:gd name="T6" fmla="*/ 2147483647 w 13"/>
              <a:gd name="T7" fmla="*/ 2147483647 h 41"/>
              <a:gd name="T8" fmla="*/ 2147483647 w 13"/>
              <a:gd name="T9" fmla="*/ 2147483647 h 41"/>
              <a:gd name="T10" fmla="*/ 2147483647 w 13"/>
              <a:gd name="T11" fmla="*/ 2147483647 h 41"/>
              <a:gd name="T12" fmla="*/ 2147483647 w 13"/>
              <a:gd name="T13" fmla="*/ 2147483647 h 41"/>
              <a:gd name="T14" fmla="*/ 2147483647 w 13"/>
              <a:gd name="T15" fmla="*/ 2147483647 h 41"/>
              <a:gd name="T16" fmla="*/ 2147483647 w 13"/>
              <a:gd name="T17" fmla="*/ 2147483647 h 41"/>
              <a:gd name="T18" fmla="*/ 2147483647 w 13"/>
              <a:gd name="T19" fmla="*/ 2147483647 h 41"/>
              <a:gd name="T20" fmla="*/ 2147483647 w 13"/>
              <a:gd name="T21" fmla="*/ 2147483647 h 41"/>
              <a:gd name="T22" fmla="*/ 2147483647 w 13"/>
              <a:gd name="T23" fmla="*/ 2147483647 h 41"/>
              <a:gd name="T24" fmla="*/ 2147483647 w 13"/>
              <a:gd name="T25" fmla="*/ 2147483647 h 41"/>
              <a:gd name="T26" fmla="*/ 2147483647 w 13"/>
              <a:gd name="T27" fmla="*/ 2147483647 h 41"/>
              <a:gd name="T28" fmla="*/ 2147483647 w 13"/>
              <a:gd name="T29" fmla="*/ 0 h 41"/>
              <a:gd name="T30" fmla="*/ 2147483647 w 13"/>
              <a:gd name="T31" fmla="*/ 0 h 41"/>
              <a:gd name="T32" fmla="*/ 2147483647 w 13"/>
              <a:gd name="T33" fmla="*/ 0 h 41"/>
              <a:gd name="T34" fmla="*/ 2147483647 w 13"/>
              <a:gd name="T35" fmla="*/ 2147483647 h 41"/>
              <a:gd name="T36" fmla="*/ 2147483647 w 13"/>
              <a:gd name="T37" fmla="*/ 2147483647 h 41"/>
              <a:gd name="T38" fmla="*/ 2147483647 w 13"/>
              <a:gd name="T39" fmla="*/ 2147483647 h 41"/>
              <a:gd name="T40" fmla="*/ 2147483647 w 13"/>
              <a:gd name="T41" fmla="*/ 2147483647 h 41"/>
              <a:gd name="T42" fmla="*/ 2147483647 w 13"/>
              <a:gd name="T43" fmla="*/ 2147483647 h 41"/>
              <a:gd name="T44" fmla="*/ 2147483647 w 13"/>
              <a:gd name="T45" fmla="*/ 2147483647 h 41"/>
              <a:gd name="T46" fmla="*/ 2147483647 w 13"/>
              <a:gd name="T47" fmla="*/ 2147483647 h 41"/>
              <a:gd name="T48" fmla="*/ 2147483647 w 13"/>
              <a:gd name="T49" fmla="*/ 2147483647 h 41"/>
              <a:gd name="T50" fmla="*/ 2147483647 w 13"/>
              <a:gd name="T51" fmla="*/ 2147483647 h 41"/>
              <a:gd name="T52" fmla="*/ 0 w 13"/>
              <a:gd name="T53" fmla="*/ 2147483647 h 41"/>
              <a:gd name="T54" fmla="*/ 0 w 13"/>
              <a:gd name="T55" fmla="*/ 2147483647 h 41"/>
              <a:gd name="T56" fmla="*/ 2147483647 w 13"/>
              <a:gd name="T57" fmla="*/ 2147483647 h 41"/>
              <a:gd name="T58" fmla="*/ 2147483647 w 13"/>
              <a:gd name="T59" fmla="*/ 2147483647 h 41"/>
              <a:gd name="T60" fmla="*/ 2147483647 w 13"/>
              <a:gd name="T61" fmla="*/ 2147483647 h 41"/>
              <a:gd name="T62" fmla="*/ 2147483647 w 13"/>
              <a:gd name="T63" fmla="*/ 2147483647 h 41"/>
              <a:gd name="T64" fmla="*/ 2147483647 w 13"/>
              <a:gd name="T65" fmla="*/ 2147483647 h 41"/>
              <a:gd name="T66" fmla="*/ 2147483647 w 13"/>
              <a:gd name="T67" fmla="*/ 2147483647 h 41"/>
              <a:gd name="T68" fmla="*/ 2147483647 w 13"/>
              <a:gd name="T69" fmla="*/ 2147483647 h 41"/>
              <a:gd name="T70" fmla="*/ 2147483647 w 13"/>
              <a:gd name="T71" fmla="*/ 2147483647 h 41"/>
              <a:gd name="T72" fmla="*/ 2147483647 w 13"/>
              <a:gd name="T73" fmla="*/ 2147483647 h 41"/>
              <a:gd name="T74" fmla="*/ 2147483647 w 13"/>
              <a:gd name="T75" fmla="*/ 2147483647 h 41"/>
              <a:gd name="T76" fmla="*/ 2147483647 w 13"/>
              <a:gd name="T77" fmla="*/ 2147483647 h 41"/>
              <a:gd name="T78" fmla="*/ 2147483647 w 13"/>
              <a:gd name="T79" fmla="*/ 2147483647 h 41"/>
              <a:gd name="T80" fmla="*/ 2147483647 w 13"/>
              <a:gd name="T81" fmla="*/ 2147483647 h 41"/>
              <a:gd name="T82" fmla="*/ 2147483647 w 13"/>
              <a:gd name="T83" fmla="*/ 2147483647 h 41"/>
              <a:gd name="T84" fmla="*/ 0 w 13"/>
              <a:gd name="T85" fmla="*/ 2147483647 h 41"/>
              <a:gd name="T86" fmla="*/ 0 w 13"/>
              <a:gd name="T87" fmla="*/ 2147483647 h 41"/>
              <a:gd name="T88" fmla="*/ 2147483647 w 13"/>
              <a:gd name="T89" fmla="*/ 2147483647 h 41"/>
              <a:gd name="T90" fmla="*/ 2147483647 w 13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"/>
              <a:gd name="T139" fmla="*/ 0 h 41"/>
              <a:gd name="T140" fmla="*/ 13 w 13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" h="41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26"/>
                </a:lnTo>
                <a:lnTo>
                  <a:pt x="4" y="21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8" name="Freeform 52"/>
          <p:cNvSpPr>
            <a:spLocks/>
          </p:cNvSpPr>
          <p:nvPr/>
        </p:nvSpPr>
        <p:spPr bwMode="auto">
          <a:xfrm>
            <a:off x="3773488" y="4903788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6"/>
                </a:moveTo>
                <a:lnTo>
                  <a:pt x="12" y="3"/>
                </a:lnTo>
                <a:lnTo>
                  <a:pt x="15" y="1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4" y="4"/>
                </a:lnTo>
                <a:lnTo>
                  <a:pt x="25" y="7"/>
                </a:lnTo>
                <a:lnTo>
                  <a:pt x="25" y="10"/>
                </a:lnTo>
                <a:lnTo>
                  <a:pt x="25" y="21"/>
                </a:lnTo>
                <a:lnTo>
                  <a:pt x="25" y="24"/>
                </a:lnTo>
                <a:lnTo>
                  <a:pt x="25" y="25"/>
                </a:lnTo>
                <a:lnTo>
                  <a:pt x="27" y="27"/>
                </a:lnTo>
                <a:lnTo>
                  <a:pt x="28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5"/>
                </a:lnTo>
                <a:lnTo>
                  <a:pt x="21" y="24"/>
                </a:lnTo>
                <a:lnTo>
                  <a:pt x="21" y="21"/>
                </a:lnTo>
                <a:lnTo>
                  <a:pt x="21" y="10"/>
                </a:lnTo>
                <a:lnTo>
                  <a:pt x="19" y="7"/>
                </a:lnTo>
                <a:lnTo>
                  <a:pt x="19" y="6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7"/>
                </a:lnTo>
                <a:lnTo>
                  <a:pt x="9" y="21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5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7"/>
                </a:lnTo>
                <a:lnTo>
                  <a:pt x="4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4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9" name="Freeform 53"/>
          <p:cNvSpPr>
            <a:spLocks/>
          </p:cNvSpPr>
          <p:nvPr/>
        </p:nvSpPr>
        <p:spPr bwMode="auto">
          <a:xfrm>
            <a:off x="3897313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0 w 23"/>
              <a:gd name="T17" fmla="*/ 2147483647 h 28"/>
              <a:gd name="T18" fmla="*/ 0 w 23"/>
              <a:gd name="T19" fmla="*/ 2147483647 h 28"/>
              <a:gd name="T20" fmla="*/ 0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18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1" y="7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7"/>
                </a:lnTo>
                <a:lnTo>
                  <a:pt x="5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0" name="Freeform 54"/>
          <p:cNvSpPr>
            <a:spLocks/>
          </p:cNvSpPr>
          <p:nvPr/>
        </p:nvSpPr>
        <p:spPr bwMode="auto">
          <a:xfrm>
            <a:off x="4005263" y="4827588"/>
            <a:ext cx="55562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0 w 14"/>
              <a:gd name="T19" fmla="*/ 2147483647 h 41"/>
              <a:gd name="T20" fmla="*/ 0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2147483647 h 41"/>
              <a:gd name="T30" fmla="*/ 2147483647 w 14"/>
              <a:gd name="T31" fmla="*/ 2147483647 h 41"/>
              <a:gd name="T32" fmla="*/ 2147483647 w 14"/>
              <a:gd name="T33" fmla="*/ 2147483647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2147483647 w 14"/>
              <a:gd name="T55" fmla="*/ 0 h 41"/>
              <a:gd name="T56" fmla="*/ 2147483647 w 14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"/>
              <a:gd name="T88" fmla="*/ 0 h 41"/>
              <a:gd name="T89" fmla="*/ 14 w 14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11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1" name="Freeform 55"/>
          <p:cNvSpPr>
            <a:spLocks/>
          </p:cNvSpPr>
          <p:nvPr/>
        </p:nvSpPr>
        <p:spPr bwMode="auto">
          <a:xfrm>
            <a:off x="4064000" y="4908550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20"/>
                </a:lnTo>
                <a:lnTo>
                  <a:pt x="26" y="21"/>
                </a:lnTo>
                <a:lnTo>
                  <a:pt x="26" y="23"/>
                </a:lnTo>
                <a:lnTo>
                  <a:pt x="27" y="23"/>
                </a:lnTo>
                <a:lnTo>
                  <a:pt x="27" y="24"/>
                </a:lnTo>
                <a:lnTo>
                  <a:pt x="29" y="24"/>
                </a:lnTo>
                <a:lnTo>
                  <a:pt x="29" y="23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6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6"/>
                </a:lnTo>
                <a:lnTo>
                  <a:pt x="6" y="24"/>
                </a:lnTo>
                <a:lnTo>
                  <a:pt x="5" y="23"/>
                </a:lnTo>
                <a:lnTo>
                  <a:pt x="5" y="20"/>
                </a:lnTo>
                <a:lnTo>
                  <a:pt x="5" y="17"/>
                </a:lnTo>
                <a:lnTo>
                  <a:pt x="5" y="5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11" y="23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7" y="23"/>
                </a:lnTo>
                <a:lnTo>
                  <a:pt x="18" y="21"/>
                </a:lnTo>
                <a:lnTo>
                  <a:pt x="21" y="20"/>
                </a:lnTo>
                <a:lnTo>
                  <a:pt x="21" y="5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2" name="Freeform 56"/>
          <p:cNvSpPr>
            <a:spLocks noEditPoints="1"/>
          </p:cNvSpPr>
          <p:nvPr/>
        </p:nvSpPr>
        <p:spPr bwMode="auto">
          <a:xfrm>
            <a:off x="4192588" y="4827588"/>
            <a:ext cx="111125" cy="227012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0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2147483647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0 h 42"/>
              <a:gd name="T54" fmla="*/ 2147483647 w 28"/>
              <a:gd name="T55" fmla="*/ 0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2147483647 w 28"/>
              <a:gd name="T63" fmla="*/ 2147483647 h 42"/>
              <a:gd name="T64" fmla="*/ 2147483647 w 28"/>
              <a:gd name="T65" fmla="*/ 2147483647 h 42"/>
              <a:gd name="T66" fmla="*/ 2147483647 w 28"/>
              <a:gd name="T67" fmla="*/ 2147483647 h 42"/>
              <a:gd name="T68" fmla="*/ 2147483647 w 28"/>
              <a:gd name="T69" fmla="*/ 2147483647 h 42"/>
              <a:gd name="T70" fmla="*/ 2147483647 w 28"/>
              <a:gd name="T71" fmla="*/ 2147483647 h 42"/>
              <a:gd name="T72" fmla="*/ 2147483647 w 28"/>
              <a:gd name="T73" fmla="*/ 2147483647 h 42"/>
              <a:gd name="T74" fmla="*/ 2147483647 w 28"/>
              <a:gd name="T75" fmla="*/ 2147483647 h 42"/>
              <a:gd name="T76" fmla="*/ 2147483647 w 28"/>
              <a:gd name="T77" fmla="*/ 2147483647 h 42"/>
              <a:gd name="T78" fmla="*/ 2147483647 w 28"/>
              <a:gd name="T79" fmla="*/ 2147483647 h 42"/>
              <a:gd name="T80" fmla="*/ 2147483647 w 28"/>
              <a:gd name="T81" fmla="*/ 2147483647 h 42"/>
              <a:gd name="T82" fmla="*/ 2147483647 w 28"/>
              <a:gd name="T83" fmla="*/ 2147483647 h 42"/>
              <a:gd name="T84" fmla="*/ 2147483647 w 28"/>
              <a:gd name="T85" fmla="*/ 2147483647 h 42"/>
              <a:gd name="T86" fmla="*/ 2147483647 w 28"/>
              <a:gd name="T87" fmla="*/ 2147483647 h 42"/>
              <a:gd name="T88" fmla="*/ 2147483647 w 28"/>
              <a:gd name="T89" fmla="*/ 2147483647 h 42"/>
              <a:gd name="T90" fmla="*/ 2147483647 w 28"/>
              <a:gd name="T91" fmla="*/ 2147483647 h 42"/>
              <a:gd name="T92" fmla="*/ 2147483647 w 28"/>
              <a:gd name="T93" fmla="*/ 2147483647 h 42"/>
              <a:gd name="T94" fmla="*/ 2147483647 w 28"/>
              <a:gd name="T95" fmla="*/ 2147483647 h 42"/>
              <a:gd name="T96" fmla="*/ 2147483647 w 28"/>
              <a:gd name="T97" fmla="*/ 2147483647 h 42"/>
              <a:gd name="T98" fmla="*/ 2147483647 w 28"/>
              <a:gd name="T99" fmla="*/ 2147483647 h 42"/>
              <a:gd name="T100" fmla="*/ 2147483647 w 28"/>
              <a:gd name="T101" fmla="*/ 2147483647 h 42"/>
              <a:gd name="T102" fmla="*/ 2147483647 w 28"/>
              <a:gd name="T103" fmla="*/ 2147483647 h 42"/>
              <a:gd name="T104" fmla="*/ 2147483647 w 28"/>
              <a:gd name="T105" fmla="*/ 2147483647 h 42"/>
              <a:gd name="T106" fmla="*/ 2147483647 w 28"/>
              <a:gd name="T107" fmla="*/ 2147483647 h 42"/>
              <a:gd name="T108" fmla="*/ 2147483647 w 28"/>
              <a:gd name="T109" fmla="*/ 2147483647 h 42"/>
              <a:gd name="T110" fmla="*/ 2147483647 w 28"/>
              <a:gd name="T111" fmla="*/ 2147483647 h 42"/>
              <a:gd name="T112" fmla="*/ 2147483647 w 28"/>
              <a:gd name="T113" fmla="*/ 2147483647 h 42"/>
              <a:gd name="T114" fmla="*/ 2147483647 w 28"/>
              <a:gd name="T115" fmla="*/ 2147483647 h 42"/>
              <a:gd name="T116" fmla="*/ 2147483647 w 28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"/>
              <a:gd name="T178" fmla="*/ 0 h 42"/>
              <a:gd name="T179" fmla="*/ 28 w 28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" h="42">
                <a:moveTo>
                  <a:pt x="19" y="38"/>
                </a:moveTo>
                <a:lnTo>
                  <a:pt x="16" y="39"/>
                </a:lnTo>
                <a:lnTo>
                  <a:pt x="15" y="41"/>
                </a:lnTo>
                <a:lnTo>
                  <a:pt x="13" y="42"/>
                </a:lnTo>
                <a:lnTo>
                  <a:pt x="12" y="42"/>
                </a:lnTo>
                <a:lnTo>
                  <a:pt x="7" y="41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1" y="24"/>
                </a:lnTo>
                <a:lnTo>
                  <a:pt x="4" y="18"/>
                </a:lnTo>
                <a:lnTo>
                  <a:pt x="6" y="17"/>
                </a:lnTo>
                <a:lnTo>
                  <a:pt x="9" y="14"/>
                </a:lnTo>
                <a:lnTo>
                  <a:pt x="13" y="14"/>
                </a:lnTo>
                <a:lnTo>
                  <a:pt x="16" y="15"/>
                </a:lnTo>
                <a:lnTo>
                  <a:pt x="19" y="17"/>
                </a:lnTo>
                <a:lnTo>
                  <a:pt x="19" y="11"/>
                </a:lnTo>
                <a:lnTo>
                  <a:pt x="19" y="6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5" y="3"/>
                </a:lnTo>
                <a:lnTo>
                  <a:pt x="22" y="0"/>
                </a:lnTo>
                <a:lnTo>
                  <a:pt x="24" y="0"/>
                </a:lnTo>
                <a:lnTo>
                  <a:pt x="24" y="30"/>
                </a:lnTo>
                <a:lnTo>
                  <a:pt x="24" y="35"/>
                </a:lnTo>
                <a:lnTo>
                  <a:pt x="24" y="36"/>
                </a:lnTo>
                <a:lnTo>
                  <a:pt x="24" y="38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38"/>
                </a:lnTo>
                <a:lnTo>
                  <a:pt x="28" y="39"/>
                </a:lnTo>
                <a:lnTo>
                  <a:pt x="21" y="42"/>
                </a:lnTo>
                <a:lnTo>
                  <a:pt x="19" y="42"/>
                </a:lnTo>
                <a:lnTo>
                  <a:pt x="19" y="38"/>
                </a:lnTo>
                <a:close/>
                <a:moveTo>
                  <a:pt x="19" y="35"/>
                </a:moveTo>
                <a:lnTo>
                  <a:pt x="19" y="23"/>
                </a:lnTo>
                <a:lnTo>
                  <a:pt x="19" y="21"/>
                </a:lnTo>
                <a:lnTo>
                  <a:pt x="18" y="18"/>
                </a:lnTo>
                <a:lnTo>
                  <a:pt x="16" y="18"/>
                </a:lnTo>
                <a:lnTo>
                  <a:pt x="15" y="17"/>
                </a:lnTo>
                <a:lnTo>
                  <a:pt x="13" y="15"/>
                </a:lnTo>
                <a:lnTo>
                  <a:pt x="10" y="17"/>
                </a:lnTo>
                <a:lnTo>
                  <a:pt x="7" y="18"/>
                </a:lnTo>
                <a:lnTo>
                  <a:pt x="6" y="21"/>
                </a:lnTo>
                <a:lnTo>
                  <a:pt x="6" y="27"/>
                </a:lnTo>
                <a:lnTo>
                  <a:pt x="6" y="32"/>
                </a:lnTo>
                <a:lnTo>
                  <a:pt x="7" y="35"/>
                </a:lnTo>
                <a:lnTo>
                  <a:pt x="10" y="38"/>
                </a:lnTo>
                <a:lnTo>
                  <a:pt x="13" y="38"/>
                </a:lnTo>
                <a:lnTo>
                  <a:pt x="16" y="38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3" name="Freeform 57"/>
          <p:cNvSpPr>
            <a:spLocks noEditPoints="1"/>
          </p:cNvSpPr>
          <p:nvPr/>
        </p:nvSpPr>
        <p:spPr bwMode="auto">
          <a:xfrm>
            <a:off x="4311650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4" name="Freeform 58"/>
          <p:cNvSpPr>
            <a:spLocks/>
          </p:cNvSpPr>
          <p:nvPr/>
        </p:nvSpPr>
        <p:spPr bwMode="auto">
          <a:xfrm>
            <a:off x="4419600" y="4827588"/>
            <a:ext cx="50800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5" name="Freeform 59"/>
          <p:cNvSpPr>
            <a:spLocks noEditPoints="1"/>
          </p:cNvSpPr>
          <p:nvPr/>
        </p:nvSpPr>
        <p:spPr bwMode="auto">
          <a:xfrm>
            <a:off x="4781550" y="4838700"/>
            <a:ext cx="155575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lnTo>
                  <a:pt x="36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7"/>
                </a:lnTo>
                <a:lnTo>
                  <a:pt x="24" y="39"/>
                </a:lnTo>
                <a:lnTo>
                  <a:pt x="17" y="39"/>
                </a:lnTo>
                <a:lnTo>
                  <a:pt x="0" y="39"/>
                </a:lnTo>
                <a:close/>
                <a:moveTo>
                  <a:pt x="11" y="37"/>
                </a:moveTo>
                <a:lnTo>
                  <a:pt x="14" y="37"/>
                </a:lnTo>
                <a:lnTo>
                  <a:pt x="17" y="37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19"/>
                </a:lnTo>
                <a:lnTo>
                  <a:pt x="32" y="15"/>
                </a:lnTo>
                <a:lnTo>
                  <a:pt x="30" y="10"/>
                </a:lnTo>
                <a:lnTo>
                  <a:pt x="29" y="6"/>
                </a:lnTo>
                <a:lnTo>
                  <a:pt x="26" y="3"/>
                </a:lnTo>
                <a:lnTo>
                  <a:pt x="21" y="1"/>
                </a:lnTo>
                <a:lnTo>
                  <a:pt x="17" y="1"/>
                </a:lnTo>
                <a:lnTo>
                  <a:pt x="14" y="1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6" name="Freeform 60"/>
          <p:cNvSpPr>
            <a:spLocks noEditPoints="1"/>
          </p:cNvSpPr>
          <p:nvPr/>
        </p:nvSpPr>
        <p:spPr bwMode="auto">
          <a:xfrm>
            <a:off x="4956175" y="4903788"/>
            <a:ext cx="100013" cy="150812"/>
          </a:xfrm>
          <a:custGeom>
            <a:avLst/>
            <a:gdLst>
              <a:gd name="T0" fmla="*/ 2147483647 w 25"/>
              <a:gd name="T1" fmla="*/ 0 h 28"/>
              <a:gd name="T2" fmla="*/ 2147483647 w 25"/>
              <a:gd name="T3" fmla="*/ 0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2147483647 w 25"/>
              <a:gd name="T31" fmla="*/ 2147483647 h 28"/>
              <a:gd name="T32" fmla="*/ 0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2147483647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2147483647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2147483647 w 25"/>
              <a:gd name="T71" fmla="*/ 2147483647 h 28"/>
              <a:gd name="T72" fmla="*/ 2147483647 w 25"/>
              <a:gd name="T73" fmla="*/ 2147483647 h 28"/>
              <a:gd name="T74" fmla="*/ 2147483647 w 25"/>
              <a:gd name="T75" fmla="*/ 2147483647 h 28"/>
              <a:gd name="T76" fmla="*/ 2147483647 w 25"/>
              <a:gd name="T77" fmla="*/ 2147483647 h 28"/>
              <a:gd name="T78" fmla="*/ 2147483647 w 25"/>
              <a:gd name="T79" fmla="*/ 2147483647 h 28"/>
              <a:gd name="T80" fmla="*/ 2147483647 w 25"/>
              <a:gd name="T81" fmla="*/ 2147483647 h 28"/>
              <a:gd name="T82" fmla="*/ 2147483647 w 25"/>
              <a:gd name="T83" fmla="*/ 2147483647 h 28"/>
              <a:gd name="T84" fmla="*/ 2147483647 w 25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8"/>
              <a:gd name="T131" fmla="*/ 25 w 25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8">
                <a:moveTo>
                  <a:pt x="13" y="0"/>
                </a:moveTo>
                <a:lnTo>
                  <a:pt x="16" y="0"/>
                </a:lnTo>
                <a:lnTo>
                  <a:pt x="19" y="1"/>
                </a:lnTo>
                <a:lnTo>
                  <a:pt x="22" y="4"/>
                </a:lnTo>
                <a:lnTo>
                  <a:pt x="25" y="9"/>
                </a:lnTo>
                <a:lnTo>
                  <a:pt x="25" y="13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8"/>
                </a:lnTo>
                <a:lnTo>
                  <a:pt x="13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1"/>
                </a:moveTo>
                <a:lnTo>
                  <a:pt x="10" y="3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2"/>
                </a:lnTo>
                <a:lnTo>
                  <a:pt x="10" y="25"/>
                </a:lnTo>
                <a:lnTo>
                  <a:pt x="13" y="27"/>
                </a:lnTo>
                <a:lnTo>
                  <a:pt x="16" y="25"/>
                </a:lnTo>
                <a:lnTo>
                  <a:pt x="19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19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7" name="Freeform 61"/>
          <p:cNvSpPr>
            <a:spLocks noEditPoints="1"/>
          </p:cNvSpPr>
          <p:nvPr/>
        </p:nvSpPr>
        <p:spPr bwMode="auto">
          <a:xfrm>
            <a:off x="5076825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8" name="Freeform 62"/>
          <p:cNvSpPr>
            <a:spLocks/>
          </p:cNvSpPr>
          <p:nvPr/>
        </p:nvSpPr>
        <p:spPr bwMode="auto">
          <a:xfrm>
            <a:off x="5187950" y="4903788"/>
            <a:ext cx="71438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2" y="3"/>
                </a:lnTo>
                <a:lnTo>
                  <a:pt x="11" y="3"/>
                </a:lnTo>
                <a:lnTo>
                  <a:pt x="8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3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2" y="3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9" name="Freeform 63"/>
          <p:cNvSpPr>
            <a:spLocks/>
          </p:cNvSpPr>
          <p:nvPr/>
        </p:nvSpPr>
        <p:spPr bwMode="auto">
          <a:xfrm>
            <a:off x="5414963" y="4860925"/>
            <a:ext cx="66675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7"/>
                </a:lnTo>
                <a:lnTo>
                  <a:pt x="9" y="30"/>
                </a:lnTo>
                <a:lnTo>
                  <a:pt x="11" y="32"/>
                </a:lnTo>
                <a:lnTo>
                  <a:pt x="12" y="32"/>
                </a:lnTo>
                <a:lnTo>
                  <a:pt x="14" y="32"/>
                </a:lnTo>
                <a:lnTo>
                  <a:pt x="15" y="32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5" y="11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3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0" name="Freeform 64"/>
          <p:cNvSpPr>
            <a:spLocks/>
          </p:cNvSpPr>
          <p:nvPr/>
        </p:nvSpPr>
        <p:spPr bwMode="auto">
          <a:xfrm>
            <a:off x="5481638" y="4827588"/>
            <a:ext cx="120650" cy="222250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0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0 w 30"/>
              <a:gd name="T65" fmla="*/ 2147483647 h 41"/>
              <a:gd name="T66" fmla="*/ 2147483647 w 30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1"/>
              <a:gd name="T104" fmla="*/ 30 w 30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5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5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21" y="38"/>
                </a:lnTo>
                <a:lnTo>
                  <a:pt x="21" y="35"/>
                </a:lnTo>
                <a:lnTo>
                  <a:pt x="21" y="26"/>
                </a:lnTo>
                <a:lnTo>
                  <a:pt x="21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1" name="Freeform 65"/>
          <p:cNvSpPr>
            <a:spLocks noEditPoints="1"/>
          </p:cNvSpPr>
          <p:nvPr/>
        </p:nvSpPr>
        <p:spPr bwMode="auto">
          <a:xfrm>
            <a:off x="56134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2147483647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7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2" name="Freeform 66"/>
          <p:cNvSpPr>
            <a:spLocks/>
          </p:cNvSpPr>
          <p:nvPr/>
        </p:nvSpPr>
        <p:spPr bwMode="auto">
          <a:xfrm>
            <a:off x="5676900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2147483647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6"/>
                </a:lnTo>
                <a:lnTo>
                  <a:pt x="14" y="3"/>
                </a:lnTo>
                <a:lnTo>
                  <a:pt x="12" y="3"/>
                </a:lnTo>
                <a:lnTo>
                  <a:pt x="9" y="1"/>
                </a:lnTo>
                <a:lnTo>
                  <a:pt x="8" y="3"/>
                </a:lnTo>
                <a:lnTo>
                  <a:pt x="6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9" y="10"/>
                </a:lnTo>
                <a:lnTo>
                  <a:pt x="14" y="12"/>
                </a:lnTo>
                <a:lnTo>
                  <a:pt x="17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7" y="25"/>
                </a:lnTo>
                <a:lnTo>
                  <a:pt x="14" y="27"/>
                </a:lnTo>
                <a:lnTo>
                  <a:pt x="9" y="28"/>
                </a:lnTo>
                <a:lnTo>
                  <a:pt x="8" y="28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2" y="28"/>
                </a:lnTo>
                <a:lnTo>
                  <a:pt x="0" y="28"/>
                </a:lnTo>
                <a:lnTo>
                  <a:pt x="0" y="19"/>
                </a:lnTo>
                <a:lnTo>
                  <a:pt x="2" y="19"/>
                </a:lnTo>
                <a:lnTo>
                  <a:pt x="3" y="22"/>
                </a:lnTo>
                <a:lnTo>
                  <a:pt x="5" y="24"/>
                </a:lnTo>
                <a:lnTo>
                  <a:pt x="8" y="25"/>
                </a:lnTo>
                <a:lnTo>
                  <a:pt x="9" y="27"/>
                </a:lnTo>
                <a:lnTo>
                  <a:pt x="12" y="25"/>
                </a:lnTo>
                <a:lnTo>
                  <a:pt x="14" y="25"/>
                </a:lnTo>
                <a:lnTo>
                  <a:pt x="14" y="24"/>
                </a:lnTo>
                <a:lnTo>
                  <a:pt x="15" y="22"/>
                </a:lnTo>
                <a:lnTo>
                  <a:pt x="14" y="21"/>
                </a:lnTo>
                <a:lnTo>
                  <a:pt x="14" y="19"/>
                </a:lnTo>
                <a:lnTo>
                  <a:pt x="11" y="18"/>
                </a:lnTo>
                <a:lnTo>
                  <a:pt x="8" y="15"/>
                </a:lnTo>
                <a:lnTo>
                  <a:pt x="5" y="13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3" name="Freeform 67"/>
          <p:cNvSpPr>
            <a:spLocks/>
          </p:cNvSpPr>
          <p:nvPr/>
        </p:nvSpPr>
        <p:spPr bwMode="auto">
          <a:xfrm>
            <a:off x="7040563" y="4827588"/>
            <a:ext cx="55562" cy="287337"/>
          </a:xfrm>
          <a:custGeom>
            <a:avLst/>
            <a:gdLst>
              <a:gd name="T0" fmla="*/ 2147483647 w 14"/>
              <a:gd name="T1" fmla="*/ 2147483647 h 53"/>
              <a:gd name="T2" fmla="*/ 0 w 14"/>
              <a:gd name="T3" fmla="*/ 2147483647 h 53"/>
              <a:gd name="T4" fmla="*/ 0 w 14"/>
              <a:gd name="T5" fmla="*/ 0 h 53"/>
              <a:gd name="T6" fmla="*/ 2147483647 w 14"/>
              <a:gd name="T7" fmla="*/ 0 h 53"/>
              <a:gd name="T8" fmla="*/ 2147483647 w 14"/>
              <a:gd name="T9" fmla="*/ 2147483647 h 53"/>
              <a:gd name="T10" fmla="*/ 2147483647 w 14"/>
              <a:gd name="T11" fmla="*/ 2147483647 h 53"/>
              <a:gd name="T12" fmla="*/ 2147483647 w 14"/>
              <a:gd name="T13" fmla="*/ 2147483647 h 53"/>
              <a:gd name="T14" fmla="*/ 2147483647 w 14"/>
              <a:gd name="T15" fmla="*/ 2147483647 h 53"/>
              <a:gd name="T16" fmla="*/ 2147483647 w 1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3"/>
              <a:gd name="T29" fmla="*/ 14 w 1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3">
                <a:moveTo>
                  <a:pt x="14" y="53"/>
                </a:moveTo>
                <a:lnTo>
                  <a:pt x="0" y="53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4" name="Freeform 68"/>
          <p:cNvSpPr>
            <a:spLocks noEditPoints="1"/>
          </p:cNvSpPr>
          <p:nvPr/>
        </p:nvSpPr>
        <p:spPr bwMode="auto">
          <a:xfrm>
            <a:off x="71120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0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8" y="5"/>
                </a:lnTo>
                <a:lnTo>
                  <a:pt x="6" y="6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8" y="14"/>
                </a:moveTo>
                <a:lnTo>
                  <a:pt x="8" y="35"/>
                </a:lnTo>
                <a:lnTo>
                  <a:pt x="8" y="38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2" y="17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5" name="Freeform 69"/>
          <p:cNvSpPr>
            <a:spLocks/>
          </p:cNvSpPr>
          <p:nvPr/>
        </p:nvSpPr>
        <p:spPr bwMode="auto">
          <a:xfrm>
            <a:off x="7170738" y="4903788"/>
            <a:ext cx="115887" cy="146050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0 h 27"/>
              <a:gd name="T8" fmla="*/ 2147483647 w 29"/>
              <a:gd name="T9" fmla="*/ 0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2147483647 h 27"/>
              <a:gd name="T16" fmla="*/ 2147483647 w 29"/>
              <a:gd name="T17" fmla="*/ 2147483647 h 27"/>
              <a:gd name="T18" fmla="*/ 2147483647 w 29"/>
              <a:gd name="T19" fmla="*/ 2147483647 h 27"/>
              <a:gd name="T20" fmla="*/ 2147483647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2147483647 w 29"/>
              <a:gd name="T35" fmla="*/ 2147483647 h 27"/>
              <a:gd name="T36" fmla="*/ 2147483647 w 29"/>
              <a:gd name="T37" fmla="*/ 2147483647 h 27"/>
              <a:gd name="T38" fmla="*/ 2147483647 w 29"/>
              <a:gd name="T39" fmla="*/ 2147483647 h 27"/>
              <a:gd name="T40" fmla="*/ 2147483647 w 29"/>
              <a:gd name="T41" fmla="*/ 2147483647 h 27"/>
              <a:gd name="T42" fmla="*/ 2147483647 w 29"/>
              <a:gd name="T43" fmla="*/ 2147483647 h 27"/>
              <a:gd name="T44" fmla="*/ 2147483647 w 29"/>
              <a:gd name="T45" fmla="*/ 2147483647 h 27"/>
              <a:gd name="T46" fmla="*/ 2147483647 w 29"/>
              <a:gd name="T47" fmla="*/ 2147483647 h 27"/>
              <a:gd name="T48" fmla="*/ 2147483647 w 29"/>
              <a:gd name="T49" fmla="*/ 2147483647 h 27"/>
              <a:gd name="T50" fmla="*/ 2147483647 w 29"/>
              <a:gd name="T51" fmla="*/ 2147483647 h 27"/>
              <a:gd name="T52" fmla="*/ 2147483647 w 29"/>
              <a:gd name="T53" fmla="*/ 2147483647 h 27"/>
              <a:gd name="T54" fmla="*/ 2147483647 w 29"/>
              <a:gd name="T55" fmla="*/ 2147483647 h 27"/>
              <a:gd name="T56" fmla="*/ 2147483647 w 29"/>
              <a:gd name="T57" fmla="*/ 2147483647 h 27"/>
              <a:gd name="T58" fmla="*/ 2147483647 w 29"/>
              <a:gd name="T59" fmla="*/ 2147483647 h 27"/>
              <a:gd name="T60" fmla="*/ 2147483647 w 29"/>
              <a:gd name="T61" fmla="*/ 2147483647 h 27"/>
              <a:gd name="T62" fmla="*/ 2147483647 w 29"/>
              <a:gd name="T63" fmla="*/ 2147483647 h 27"/>
              <a:gd name="T64" fmla="*/ 2147483647 w 29"/>
              <a:gd name="T65" fmla="*/ 2147483647 h 27"/>
              <a:gd name="T66" fmla="*/ 2147483647 w 29"/>
              <a:gd name="T67" fmla="*/ 2147483647 h 27"/>
              <a:gd name="T68" fmla="*/ 2147483647 w 29"/>
              <a:gd name="T69" fmla="*/ 2147483647 h 27"/>
              <a:gd name="T70" fmla="*/ 2147483647 w 29"/>
              <a:gd name="T71" fmla="*/ 2147483647 h 27"/>
              <a:gd name="T72" fmla="*/ 2147483647 w 29"/>
              <a:gd name="T73" fmla="*/ 2147483647 h 27"/>
              <a:gd name="T74" fmla="*/ 2147483647 w 29"/>
              <a:gd name="T75" fmla="*/ 2147483647 h 27"/>
              <a:gd name="T76" fmla="*/ 2147483647 w 29"/>
              <a:gd name="T77" fmla="*/ 2147483647 h 27"/>
              <a:gd name="T78" fmla="*/ 2147483647 w 29"/>
              <a:gd name="T79" fmla="*/ 2147483647 h 27"/>
              <a:gd name="T80" fmla="*/ 2147483647 w 29"/>
              <a:gd name="T81" fmla="*/ 2147483647 h 27"/>
              <a:gd name="T82" fmla="*/ 2147483647 w 29"/>
              <a:gd name="T83" fmla="*/ 2147483647 h 27"/>
              <a:gd name="T84" fmla="*/ 0 w 29"/>
              <a:gd name="T85" fmla="*/ 2147483647 h 27"/>
              <a:gd name="T86" fmla="*/ 0 w 29"/>
              <a:gd name="T87" fmla="*/ 2147483647 h 27"/>
              <a:gd name="T88" fmla="*/ 0 w 29"/>
              <a:gd name="T89" fmla="*/ 2147483647 h 27"/>
              <a:gd name="T90" fmla="*/ 2147483647 w 29"/>
              <a:gd name="T91" fmla="*/ 2147483647 h 27"/>
              <a:gd name="T92" fmla="*/ 2147483647 w 29"/>
              <a:gd name="T93" fmla="*/ 2147483647 h 27"/>
              <a:gd name="T94" fmla="*/ 2147483647 w 29"/>
              <a:gd name="T95" fmla="*/ 2147483647 h 27"/>
              <a:gd name="T96" fmla="*/ 2147483647 w 29"/>
              <a:gd name="T97" fmla="*/ 2147483647 h 27"/>
              <a:gd name="T98" fmla="*/ 2147483647 w 29"/>
              <a:gd name="T99" fmla="*/ 2147483647 h 27"/>
              <a:gd name="T100" fmla="*/ 2147483647 w 29"/>
              <a:gd name="T101" fmla="*/ 2147483647 h 27"/>
              <a:gd name="T102" fmla="*/ 2147483647 w 29"/>
              <a:gd name="T103" fmla="*/ 2147483647 h 27"/>
              <a:gd name="T104" fmla="*/ 2147483647 w 29"/>
              <a:gd name="T105" fmla="*/ 2147483647 h 27"/>
              <a:gd name="T106" fmla="*/ 2147483647 w 29"/>
              <a:gd name="T107" fmla="*/ 2147483647 h 27"/>
              <a:gd name="T108" fmla="*/ 2147483647 w 29"/>
              <a:gd name="T109" fmla="*/ 2147483647 h 27"/>
              <a:gd name="T110" fmla="*/ 2147483647 w 29"/>
              <a:gd name="T111" fmla="*/ 2147483647 h 27"/>
              <a:gd name="T112" fmla="*/ 0 w 29"/>
              <a:gd name="T113" fmla="*/ 2147483647 h 27"/>
              <a:gd name="T114" fmla="*/ 0 w 29"/>
              <a:gd name="T115" fmla="*/ 2147483647 h 27"/>
              <a:gd name="T116" fmla="*/ 0 w 29"/>
              <a:gd name="T117" fmla="*/ 2147483647 h 27"/>
              <a:gd name="T118" fmla="*/ 2147483647 w 29"/>
              <a:gd name="T119" fmla="*/ 0 h 27"/>
              <a:gd name="T120" fmla="*/ 2147483647 w 29"/>
              <a:gd name="T121" fmla="*/ 0 h 27"/>
              <a:gd name="T122" fmla="*/ 2147483647 w 29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"/>
              <a:gd name="T187" fmla="*/ 0 h 27"/>
              <a:gd name="T188" fmla="*/ 29 w 29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" h="27">
                <a:moveTo>
                  <a:pt x="8" y="6"/>
                </a:moveTo>
                <a:lnTo>
                  <a:pt x="11" y="3"/>
                </a:lnTo>
                <a:lnTo>
                  <a:pt x="15" y="1"/>
                </a:lnTo>
                <a:lnTo>
                  <a:pt x="18" y="0"/>
                </a:lnTo>
                <a:lnTo>
                  <a:pt x="20" y="0"/>
                </a:lnTo>
                <a:lnTo>
                  <a:pt x="21" y="1"/>
                </a:lnTo>
                <a:lnTo>
                  <a:pt x="23" y="3"/>
                </a:lnTo>
                <a:lnTo>
                  <a:pt x="24" y="4"/>
                </a:lnTo>
                <a:lnTo>
                  <a:pt x="24" y="7"/>
                </a:lnTo>
                <a:lnTo>
                  <a:pt x="24" y="10"/>
                </a:lnTo>
                <a:lnTo>
                  <a:pt x="24" y="21"/>
                </a:lnTo>
                <a:lnTo>
                  <a:pt x="24" y="24"/>
                </a:lnTo>
                <a:lnTo>
                  <a:pt x="24" y="25"/>
                </a:lnTo>
                <a:lnTo>
                  <a:pt x="26" y="25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7" y="27"/>
                </a:lnTo>
                <a:lnTo>
                  <a:pt x="18" y="27"/>
                </a:lnTo>
                <a:lnTo>
                  <a:pt x="20" y="25"/>
                </a:lnTo>
                <a:lnTo>
                  <a:pt x="20" y="24"/>
                </a:lnTo>
                <a:lnTo>
                  <a:pt x="20" y="21"/>
                </a:lnTo>
                <a:lnTo>
                  <a:pt x="20" y="10"/>
                </a:lnTo>
                <a:lnTo>
                  <a:pt x="20" y="7"/>
                </a:lnTo>
                <a:lnTo>
                  <a:pt x="18" y="6"/>
                </a:lnTo>
                <a:lnTo>
                  <a:pt x="17" y="4"/>
                </a:lnTo>
                <a:lnTo>
                  <a:pt x="15" y="4"/>
                </a:lnTo>
                <a:lnTo>
                  <a:pt x="12" y="4"/>
                </a:lnTo>
                <a:lnTo>
                  <a:pt x="8" y="7"/>
                </a:lnTo>
                <a:lnTo>
                  <a:pt x="8" y="21"/>
                </a:lnTo>
                <a:lnTo>
                  <a:pt x="8" y="24"/>
                </a:lnTo>
                <a:lnTo>
                  <a:pt x="9" y="25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5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7"/>
                </a:lnTo>
                <a:lnTo>
                  <a:pt x="3" y="6"/>
                </a:lnTo>
                <a:lnTo>
                  <a:pt x="3" y="4"/>
                </a:lnTo>
                <a:lnTo>
                  <a:pt x="2" y="3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6" name="Freeform 70"/>
          <p:cNvSpPr>
            <a:spLocks/>
          </p:cNvSpPr>
          <p:nvPr/>
        </p:nvSpPr>
        <p:spPr bwMode="auto">
          <a:xfrm>
            <a:off x="7291388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0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20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11" y="3"/>
                </a:lnTo>
                <a:lnTo>
                  <a:pt x="8" y="4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7" name="Freeform 71"/>
          <p:cNvSpPr>
            <a:spLocks/>
          </p:cNvSpPr>
          <p:nvPr/>
        </p:nvSpPr>
        <p:spPr bwMode="auto">
          <a:xfrm>
            <a:off x="7405688" y="4827588"/>
            <a:ext cx="49212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2147483647 h 41"/>
              <a:gd name="T4" fmla="*/ 2147483647 w 12"/>
              <a:gd name="T5" fmla="*/ 2147483647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0 w 12"/>
              <a:gd name="T19" fmla="*/ 2147483647 h 41"/>
              <a:gd name="T20" fmla="*/ 0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2147483647 h 41"/>
              <a:gd name="T30" fmla="*/ 2147483647 w 12"/>
              <a:gd name="T31" fmla="*/ 2147483647 h 41"/>
              <a:gd name="T32" fmla="*/ 2147483647 w 12"/>
              <a:gd name="T33" fmla="*/ 2147483647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0 w 12"/>
              <a:gd name="T51" fmla="*/ 2147483647 h 41"/>
              <a:gd name="T52" fmla="*/ 0 w 12"/>
              <a:gd name="T53" fmla="*/ 2147483647 h 41"/>
              <a:gd name="T54" fmla="*/ 2147483647 w 12"/>
              <a:gd name="T55" fmla="*/ 0 h 41"/>
              <a:gd name="T56" fmla="*/ 2147483647 w 12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"/>
              <a:gd name="T88" fmla="*/ 0 h 41"/>
              <a:gd name="T89" fmla="*/ 12 w 12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11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8" name="Freeform 72"/>
          <p:cNvSpPr>
            <a:spLocks/>
          </p:cNvSpPr>
          <p:nvPr/>
        </p:nvSpPr>
        <p:spPr bwMode="auto">
          <a:xfrm>
            <a:off x="7466013" y="4908550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0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0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4" y="0"/>
                </a:moveTo>
                <a:lnTo>
                  <a:pt x="24" y="15"/>
                </a:lnTo>
                <a:lnTo>
                  <a:pt x="24" y="20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4"/>
                </a:lnTo>
                <a:lnTo>
                  <a:pt x="13" y="26"/>
                </a:lnTo>
                <a:lnTo>
                  <a:pt x="12" y="27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3"/>
                </a:lnTo>
                <a:lnTo>
                  <a:pt x="3" y="20"/>
                </a:lnTo>
                <a:lnTo>
                  <a:pt x="3" y="17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9" y="23"/>
                </a:lnTo>
                <a:lnTo>
                  <a:pt x="10" y="23"/>
                </a:lnTo>
                <a:lnTo>
                  <a:pt x="13" y="23"/>
                </a:lnTo>
                <a:lnTo>
                  <a:pt x="15" y="23"/>
                </a:lnTo>
                <a:lnTo>
                  <a:pt x="18" y="21"/>
                </a:lnTo>
                <a:lnTo>
                  <a:pt x="19" y="20"/>
                </a:lnTo>
                <a:lnTo>
                  <a:pt x="19" y="5"/>
                </a:lnTo>
                <a:lnTo>
                  <a:pt x="19" y="2"/>
                </a:lnTo>
                <a:lnTo>
                  <a:pt x="18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9" name="Freeform 73"/>
          <p:cNvSpPr>
            <a:spLocks noEditPoints="1"/>
          </p:cNvSpPr>
          <p:nvPr/>
        </p:nvSpPr>
        <p:spPr bwMode="auto">
          <a:xfrm>
            <a:off x="7589838" y="4827588"/>
            <a:ext cx="107950" cy="227012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0 w 27"/>
              <a:gd name="T15" fmla="*/ 2147483647 h 42"/>
              <a:gd name="T16" fmla="*/ 0 w 27"/>
              <a:gd name="T17" fmla="*/ 2147483647 h 42"/>
              <a:gd name="T18" fmla="*/ 0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0 h 42"/>
              <a:gd name="T54" fmla="*/ 2147483647 w 27"/>
              <a:gd name="T55" fmla="*/ 0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2147483647 h 42"/>
              <a:gd name="T76" fmla="*/ 2147483647 w 27"/>
              <a:gd name="T77" fmla="*/ 2147483647 h 42"/>
              <a:gd name="T78" fmla="*/ 2147483647 w 27"/>
              <a:gd name="T79" fmla="*/ 2147483647 h 42"/>
              <a:gd name="T80" fmla="*/ 2147483647 w 27"/>
              <a:gd name="T81" fmla="*/ 2147483647 h 42"/>
              <a:gd name="T82" fmla="*/ 2147483647 w 27"/>
              <a:gd name="T83" fmla="*/ 2147483647 h 42"/>
              <a:gd name="T84" fmla="*/ 2147483647 w 27"/>
              <a:gd name="T85" fmla="*/ 2147483647 h 42"/>
              <a:gd name="T86" fmla="*/ 2147483647 w 27"/>
              <a:gd name="T87" fmla="*/ 2147483647 h 42"/>
              <a:gd name="T88" fmla="*/ 2147483647 w 27"/>
              <a:gd name="T89" fmla="*/ 2147483647 h 42"/>
              <a:gd name="T90" fmla="*/ 2147483647 w 27"/>
              <a:gd name="T91" fmla="*/ 2147483647 h 42"/>
              <a:gd name="T92" fmla="*/ 2147483647 w 27"/>
              <a:gd name="T93" fmla="*/ 2147483647 h 42"/>
              <a:gd name="T94" fmla="*/ 2147483647 w 27"/>
              <a:gd name="T95" fmla="*/ 2147483647 h 42"/>
              <a:gd name="T96" fmla="*/ 2147483647 w 27"/>
              <a:gd name="T97" fmla="*/ 2147483647 h 42"/>
              <a:gd name="T98" fmla="*/ 2147483647 w 27"/>
              <a:gd name="T99" fmla="*/ 2147483647 h 42"/>
              <a:gd name="T100" fmla="*/ 2147483647 w 27"/>
              <a:gd name="T101" fmla="*/ 2147483647 h 42"/>
              <a:gd name="T102" fmla="*/ 2147483647 w 27"/>
              <a:gd name="T103" fmla="*/ 2147483647 h 42"/>
              <a:gd name="T104" fmla="*/ 2147483647 w 27"/>
              <a:gd name="T105" fmla="*/ 2147483647 h 42"/>
              <a:gd name="T106" fmla="*/ 2147483647 w 27"/>
              <a:gd name="T107" fmla="*/ 2147483647 h 42"/>
              <a:gd name="T108" fmla="*/ 2147483647 w 27"/>
              <a:gd name="T109" fmla="*/ 2147483647 h 42"/>
              <a:gd name="T110" fmla="*/ 2147483647 w 27"/>
              <a:gd name="T111" fmla="*/ 2147483647 h 42"/>
              <a:gd name="T112" fmla="*/ 2147483647 w 27"/>
              <a:gd name="T113" fmla="*/ 2147483647 h 42"/>
              <a:gd name="T114" fmla="*/ 2147483647 w 27"/>
              <a:gd name="T115" fmla="*/ 2147483647 h 42"/>
              <a:gd name="T116" fmla="*/ 2147483647 w 27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42"/>
              <a:gd name="T179" fmla="*/ 27 w 27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42">
                <a:moveTo>
                  <a:pt x="18" y="38"/>
                </a:moveTo>
                <a:lnTo>
                  <a:pt x="17" y="39"/>
                </a:lnTo>
                <a:lnTo>
                  <a:pt x="15" y="41"/>
                </a:lnTo>
                <a:lnTo>
                  <a:pt x="12" y="42"/>
                </a:lnTo>
                <a:lnTo>
                  <a:pt x="11" y="42"/>
                </a:lnTo>
                <a:lnTo>
                  <a:pt x="6" y="41"/>
                </a:lnTo>
                <a:lnTo>
                  <a:pt x="3" y="38"/>
                </a:lnTo>
                <a:lnTo>
                  <a:pt x="0" y="35"/>
                </a:lnTo>
                <a:lnTo>
                  <a:pt x="0" y="29"/>
                </a:lnTo>
                <a:lnTo>
                  <a:pt x="0" y="24"/>
                </a:lnTo>
                <a:lnTo>
                  <a:pt x="3" y="18"/>
                </a:lnTo>
                <a:lnTo>
                  <a:pt x="6" y="17"/>
                </a:lnTo>
                <a:lnTo>
                  <a:pt x="9" y="14"/>
                </a:lnTo>
                <a:lnTo>
                  <a:pt x="12" y="14"/>
                </a:lnTo>
                <a:lnTo>
                  <a:pt x="15" y="15"/>
                </a:lnTo>
                <a:lnTo>
                  <a:pt x="18" y="17"/>
                </a:lnTo>
                <a:lnTo>
                  <a:pt x="18" y="11"/>
                </a:lnTo>
                <a:lnTo>
                  <a:pt x="18" y="6"/>
                </a:lnTo>
                <a:lnTo>
                  <a:pt x="18" y="5"/>
                </a:lnTo>
                <a:lnTo>
                  <a:pt x="18" y="3"/>
                </a:lnTo>
                <a:lnTo>
                  <a:pt x="17" y="3"/>
                </a:lnTo>
                <a:lnTo>
                  <a:pt x="15" y="3"/>
                </a:lnTo>
                <a:lnTo>
                  <a:pt x="23" y="0"/>
                </a:lnTo>
                <a:lnTo>
                  <a:pt x="23" y="30"/>
                </a:lnTo>
                <a:lnTo>
                  <a:pt x="23" y="35"/>
                </a:lnTo>
                <a:lnTo>
                  <a:pt x="24" y="36"/>
                </a:lnTo>
                <a:lnTo>
                  <a:pt x="24" y="38"/>
                </a:lnTo>
                <a:lnTo>
                  <a:pt x="24" y="39"/>
                </a:lnTo>
                <a:lnTo>
                  <a:pt x="26" y="39"/>
                </a:lnTo>
                <a:lnTo>
                  <a:pt x="27" y="38"/>
                </a:lnTo>
                <a:lnTo>
                  <a:pt x="27" y="39"/>
                </a:lnTo>
                <a:lnTo>
                  <a:pt x="20" y="42"/>
                </a:lnTo>
                <a:lnTo>
                  <a:pt x="18" y="42"/>
                </a:lnTo>
                <a:lnTo>
                  <a:pt x="18" y="38"/>
                </a:lnTo>
                <a:close/>
                <a:moveTo>
                  <a:pt x="18" y="35"/>
                </a:moveTo>
                <a:lnTo>
                  <a:pt x="18" y="23"/>
                </a:lnTo>
                <a:lnTo>
                  <a:pt x="18" y="21"/>
                </a:lnTo>
                <a:lnTo>
                  <a:pt x="17" y="18"/>
                </a:lnTo>
                <a:lnTo>
                  <a:pt x="15" y="17"/>
                </a:lnTo>
                <a:lnTo>
                  <a:pt x="14" y="15"/>
                </a:lnTo>
                <a:lnTo>
                  <a:pt x="12" y="15"/>
                </a:lnTo>
                <a:lnTo>
                  <a:pt x="9" y="17"/>
                </a:lnTo>
                <a:lnTo>
                  <a:pt x="8" y="18"/>
                </a:lnTo>
                <a:lnTo>
                  <a:pt x="5" y="21"/>
                </a:lnTo>
                <a:lnTo>
                  <a:pt x="5" y="27"/>
                </a:lnTo>
                <a:lnTo>
                  <a:pt x="5" y="32"/>
                </a:lnTo>
                <a:lnTo>
                  <a:pt x="8" y="35"/>
                </a:lnTo>
                <a:lnTo>
                  <a:pt x="11" y="38"/>
                </a:lnTo>
                <a:lnTo>
                  <a:pt x="14" y="38"/>
                </a:lnTo>
                <a:lnTo>
                  <a:pt x="15" y="38"/>
                </a:lnTo>
                <a:lnTo>
                  <a:pt x="18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0" name="Freeform 74"/>
          <p:cNvSpPr>
            <a:spLocks noEditPoints="1"/>
          </p:cNvSpPr>
          <p:nvPr/>
        </p:nvSpPr>
        <p:spPr bwMode="auto">
          <a:xfrm>
            <a:off x="7708900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0 w 23"/>
              <a:gd name="T33" fmla="*/ 2147483647 h 28"/>
              <a:gd name="T34" fmla="*/ 0 w 23"/>
              <a:gd name="T35" fmla="*/ 2147483647 h 28"/>
              <a:gd name="T36" fmla="*/ 0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3" y="10"/>
                </a:moveTo>
                <a:lnTo>
                  <a:pt x="5" y="16"/>
                </a:lnTo>
                <a:lnTo>
                  <a:pt x="6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18" y="22"/>
                </a:lnTo>
                <a:lnTo>
                  <a:pt x="20" y="19"/>
                </a:lnTo>
                <a:lnTo>
                  <a:pt x="21" y="16"/>
                </a:lnTo>
                <a:lnTo>
                  <a:pt x="23" y="18"/>
                </a:lnTo>
                <a:lnTo>
                  <a:pt x="21" y="21"/>
                </a:lnTo>
                <a:lnTo>
                  <a:pt x="18" y="25"/>
                </a:lnTo>
                <a:lnTo>
                  <a:pt x="15" y="27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3" y="4"/>
                </a:lnTo>
                <a:lnTo>
                  <a:pt x="8" y="1"/>
                </a:lnTo>
                <a:lnTo>
                  <a:pt x="12" y="0"/>
                </a:lnTo>
                <a:lnTo>
                  <a:pt x="15" y="1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3" y="10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4" y="4"/>
                </a:lnTo>
                <a:lnTo>
                  <a:pt x="14" y="3"/>
                </a:lnTo>
                <a:lnTo>
                  <a:pt x="12" y="3"/>
                </a:lnTo>
                <a:lnTo>
                  <a:pt x="11" y="1"/>
                </a:lnTo>
                <a:lnTo>
                  <a:pt x="8" y="3"/>
                </a:lnTo>
                <a:lnTo>
                  <a:pt x="6" y="4"/>
                </a:lnTo>
                <a:lnTo>
                  <a:pt x="5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1" name="Freeform 75"/>
          <p:cNvSpPr>
            <a:spLocks/>
          </p:cNvSpPr>
          <p:nvPr/>
        </p:nvSpPr>
        <p:spPr bwMode="auto">
          <a:xfrm>
            <a:off x="7812088" y="4827588"/>
            <a:ext cx="52387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2" name="Line 76"/>
          <p:cNvSpPr>
            <a:spLocks noChangeShapeType="1"/>
          </p:cNvSpPr>
          <p:nvPr/>
        </p:nvSpPr>
        <p:spPr bwMode="auto">
          <a:xfrm flipH="1">
            <a:off x="1627188" y="2022475"/>
            <a:ext cx="10350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3" name="Line 77"/>
          <p:cNvSpPr>
            <a:spLocks noChangeShapeType="1"/>
          </p:cNvSpPr>
          <p:nvPr/>
        </p:nvSpPr>
        <p:spPr bwMode="auto">
          <a:xfrm>
            <a:off x="2654300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4" name="Line 78"/>
          <p:cNvSpPr>
            <a:spLocks noChangeShapeType="1"/>
          </p:cNvSpPr>
          <p:nvPr/>
        </p:nvSpPr>
        <p:spPr bwMode="auto">
          <a:xfrm>
            <a:off x="2662238" y="2022475"/>
            <a:ext cx="13906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5" name="Line 79"/>
          <p:cNvSpPr>
            <a:spLocks noChangeShapeType="1"/>
          </p:cNvSpPr>
          <p:nvPr/>
        </p:nvSpPr>
        <p:spPr bwMode="auto">
          <a:xfrm>
            <a:off x="1627188" y="2800350"/>
            <a:ext cx="3175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6" name="Line 80"/>
          <p:cNvSpPr>
            <a:spLocks noChangeShapeType="1"/>
          </p:cNvSpPr>
          <p:nvPr/>
        </p:nvSpPr>
        <p:spPr bwMode="auto">
          <a:xfrm flipH="1">
            <a:off x="2187575" y="2800350"/>
            <a:ext cx="474663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7" name="Line 81"/>
          <p:cNvSpPr>
            <a:spLocks noChangeShapeType="1"/>
          </p:cNvSpPr>
          <p:nvPr/>
        </p:nvSpPr>
        <p:spPr bwMode="auto">
          <a:xfrm>
            <a:off x="2662238" y="2800350"/>
            <a:ext cx="554037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8" name="Line 82"/>
          <p:cNvSpPr>
            <a:spLocks noChangeShapeType="1"/>
          </p:cNvSpPr>
          <p:nvPr/>
        </p:nvSpPr>
        <p:spPr bwMode="auto">
          <a:xfrm>
            <a:off x="2200275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1" name="Line 85"/>
          <p:cNvSpPr>
            <a:spLocks noChangeShapeType="1"/>
          </p:cNvSpPr>
          <p:nvPr/>
        </p:nvSpPr>
        <p:spPr bwMode="auto">
          <a:xfrm>
            <a:off x="3227388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2" name="Freeform 86"/>
          <p:cNvSpPr>
            <a:spLocks noEditPoints="1"/>
          </p:cNvSpPr>
          <p:nvPr/>
        </p:nvSpPr>
        <p:spPr bwMode="auto">
          <a:xfrm>
            <a:off x="3857625" y="2449513"/>
            <a:ext cx="398463" cy="350837"/>
          </a:xfrm>
          <a:custGeom>
            <a:avLst/>
            <a:gdLst>
              <a:gd name="T0" fmla="*/ 0 w 100"/>
              <a:gd name="T1" fmla="*/ 2147483647 h 65"/>
              <a:gd name="T2" fmla="*/ 0 w 100"/>
              <a:gd name="T3" fmla="*/ 0 h 65"/>
              <a:gd name="T4" fmla="*/ 2147483647 w 100"/>
              <a:gd name="T5" fmla="*/ 0 h 65"/>
              <a:gd name="T6" fmla="*/ 2147483647 w 100"/>
              <a:gd name="T7" fmla="*/ 2147483647 h 65"/>
              <a:gd name="T8" fmla="*/ 0 w 100"/>
              <a:gd name="T9" fmla="*/ 2147483647 h 65"/>
              <a:gd name="T10" fmla="*/ 0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0 w 100"/>
              <a:gd name="T17" fmla="*/ 2147483647 h 65"/>
              <a:gd name="T18" fmla="*/ 0 w 100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65"/>
              <a:gd name="T32" fmla="*/ 100 w 100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65">
                <a:moveTo>
                  <a:pt x="0" y="65"/>
                </a:moveTo>
                <a:lnTo>
                  <a:pt x="0" y="0"/>
                </a:lnTo>
                <a:lnTo>
                  <a:pt x="100" y="0"/>
                </a:lnTo>
                <a:lnTo>
                  <a:pt x="100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91" y="65"/>
                </a:lnTo>
                <a:lnTo>
                  <a:pt x="91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3" name="Rectangle 87"/>
          <p:cNvSpPr>
            <a:spLocks noChangeArrowheads="1"/>
          </p:cNvSpPr>
          <p:nvPr/>
        </p:nvSpPr>
        <p:spPr bwMode="auto">
          <a:xfrm>
            <a:off x="3857625" y="2449513"/>
            <a:ext cx="398463" cy="3508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Line 88"/>
          <p:cNvSpPr>
            <a:spLocks noChangeShapeType="1"/>
          </p:cNvSpPr>
          <p:nvPr/>
        </p:nvSpPr>
        <p:spPr bwMode="auto">
          <a:xfrm flipH="1">
            <a:off x="5019675" y="2022475"/>
            <a:ext cx="1036638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5" name="Line 89"/>
          <p:cNvSpPr>
            <a:spLocks noChangeShapeType="1"/>
          </p:cNvSpPr>
          <p:nvPr/>
        </p:nvSpPr>
        <p:spPr bwMode="auto">
          <a:xfrm>
            <a:off x="6048375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6" name="Line 90"/>
          <p:cNvSpPr>
            <a:spLocks noChangeShapeType="1"/>
          </p:cNvSpPr>
          <p:nvPr/>
        </p:nvSpPr>
        <p:spPr bwMode="auto">
          <a:xfrm>
            <a:off x="6056313" y="2022475"/>
            <a:ext cx="1398587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7" name="Line 91"/>
          <p:cNvSpPr>
            <a:spLocks noChangeShapeType="1"/>
          </p:cNvSpPr>
          <p:nvPr/>
        </p:nvSpPr>
        <p:spPr bwMode="auto">
          <a:xfrm>
            <a:off x="5019675" y="2800350"/>
            <a:ext cx="4763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8" name="Line 92"/>
          <p:cNvSpPr>
            <a:spLocks noChangeShapeType="1"/>
          </p:cNvSpPr>
          <p:nvPr/>
        </p:nvSpPr>
        <p:spPr bwMode="auto">
          <a:xfrm flipH="1">
            <a:off x="5589588" y="2800350"/>
            <a:ext cx="46672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9" name="Line 93"/>
          <p:cNvSpPr>
            <a:spLocks noChangeShapeType="1"/>
          </p:cNvSpPr>
          <p:nvPr/>
        </p:nvSpPr>
        <p:spPr bwMode="auto">
          <a:xfrm>
            <a:off x="6056313" y="2800350"/>
            <a:ext cx="56197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0" name="Line 94"/>
          <p:cNvSpPr>
            <a:spLocks noChangeShapeType="1"/>
          </p:cNvSpPr>
          <p:nvPr/>
        </p:nvSpPr>
        <p:spPr bwMode="auto">
          <a:xfrm>
            <a:off x="5594350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1" name="Line 95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2" name="Line 96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3" name="Line 97"/>
          <p:cNvSpPr>
            <a:spLocks noChangeShapeType="1"/>
          </p:cNvSpPr>
          <p:nvPr/>
        </p:nvSpPr>
        <p:spPr bwMode="auto">
          <a:xfrm>
            <a:off x="6621463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4" name="Line 98"/>
          <p:cNvSpPr>
            <a:spLocks noChangeShapeType="1"/>
          </p:cNvSpPr>
          <p:nvPr/>
        </p:nvSpPr>
        <p:spPr bwMode="auto">
          <a:xfrm>
            <a:off x="7458075" y="2800350"/>
            <a:ext cx="4763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5" name="Freeform 99"/>
          <p:cNvSpPr>
            <a:spLocks noEditPoints="1"/>
          </p:cNvSpPr>
          <p:nvPr/>
        </p:nvSpPr>
        <p:spPr bwMode="auto">
          <a:xfrm>
            <a:off x="7178675" y="3221038"/>
            <a:ext cx="550863" cy="355600"/>
          </a:xfrm>
          <a:custGeom>
            <a:avLst/>
            <a:gdLst>
              <a:gd name="T0" fmla="*/ 0 w 138"/>
              <a:gd name="T1" fmla="*/ 2147483647 h 66"/>
              <a:gd name="T2" fmla="*/ 0 w 138"/>
              <a:gd name="T3" fmla="*/ 0 h 66"/>
              <a:gd name="T4" fmla="*/ 2147483647 w 138"/>
              <a:gd name="T5" fmla="*/ 0 h 66"/>
              <a:gd name="T6" fmla="*/ 2147483647 w 138"/>
              <a:gd name="T7" fmla="*/ 2147483647 h 66"/>
              <a:gd name="T8" fmla="*/ 0 w 138"/>
              <a:gd name="T9" fmla="*/ 2147483647 h 66"/>
              <a:gd name="T10" fmla="*/ 0 w 138"/>
              <a:gd name="T11" fmla="*/ 2147483647 h 66"/>
              <a:gd name="T12" fmla="*/ 2147483647 w 138"/>
              <a:gd name="T13" fmla="*/ 2147483647 h 66"/>
              <a:gd name="T14" fmla="*/ 2147483647 w 138"/>
              <a:gd name="T15" fmla="*/ 2147483647 h 66"/>
              <a:gd name="T16" fmla="*/ 0 w 138"/>
              <a:gd name="T17" fmla="*/ 2147483647 h 66"/>
              <a:gd name="T18" fmla="*/ 0 w 138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66"/>
              <a:gd name="T32" fmla="*/ 138 w 13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66">
                <a:moveTo>
                  <a:pt x="0" y="66"/>
                </a:moveTo>
                <a:lnTo>
                  <a:pt x="0" y="0"/>
                </a:lnTo>
                <a:lnTo>
                  <a:pt x="138" y="0"/>
                </a:lnTo>
                <a:lnTo>
                  <a:pt x="138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29" y="66"/>
                </a:lnTo>
                <a:lnTo>
                  <a:pt x="129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6" name="Rectangle 100"/>
          <p:cNvSpPr>
            <a:spLocks noChangeArrowheads="1"/>
          </p:cNvSpPr>
          <p:nvPr/>
        </p:nvSpPr>
        <p:spPr bwMode="auto">
          <a:xfrm>
            <a:off x="7178675" y="3221038"/>
            <a:ext cx="550863" cy="355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Text Box 101"/>
          <p:cNvSpPr txBox="1">
            <a:spLocks noChangeArrowheads="1"/>
          </p:cNvSpPr>
          <p:nvPr/>
        </p:nvSpPr>
        <p:spPr bwMode="auto">
          <a:xfrm>
            <a:off x="27432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8" name="Text Box 102"/>
          <p:cNvSpPr txBox="1">
            <a:spLocks noChangeArrowheads="1"/>
          </p:cNvSpPr>
          <p:nvPr/>
        </p:nvSpPr>
        <p:spPr bwMode="auto">
          <a:xfrm>
            <a:off x="60960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9" name="Rectangle 103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8540" name="Text Box 104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8541" name="Line 105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701925"/>
              <a:ext cx="61912" cy="484188"/>
            </p14:xfrm>
          </p:contentPart>
        </mc:Choice>
        <mc:Fallback xmlns="">
          <p:pic>
            <p:nvPicPr>
              <p:cNvPr id="1843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5234" y="2696165"/>
                <a:ext cx="78470" cy="5003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2DD51-300E-4C5B-B1C2-E11AEB8E65D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Adding Bottom-up Filtering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The following sequence was a waste of time because an NP cannot generate a parse tree starting with an AUX</a:t>
            </a:r>
          </a:p>
        </p:txBody>
      </p:sp>
      <p:grpSp>
        <p:nvGrpSpPr>
          <p:cNvPr id="19465" name="Group 4"/>
          <p:cNvGrpSpPr>
            <a:grpSpLocks/>
          </p:cNvGrpSpPr>
          <p:nvPr/>
        </p:nvGrpSpPr>
        <p:grpSpPr bwMode="auto">
          <a:xfrm>
            <a:off x="1533525" y="2971800"/>
            <a:ext cx="5689600" cy="2743200"/>
            <a:chOff x="2090" y="1283"/>
            <a:chExt cx="1566" cy="495"/>
          </a:xfrm>
        </p:grpSpPr>
        <p:sp>
          <p:nvSpPr>
            <p:cNvPr id="19473" name="Freeform 5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4" name="Freeform 6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Freeform 7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10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Freeform 11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0" name="Freeform 12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13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14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15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16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Freeform 17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6" name="Freeform 18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7" name="Freeform 19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0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1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Freeform 23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2" name="Freeform 24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3" name="Freeform 25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6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7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8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Freeform 29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8" name="Freeform 30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Freeform 31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0" name="Freeform 32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33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34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35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Freeform 36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5" name="Freeform 37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Freeform 38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7" name="Freeform 39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Freeform 40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9" name="Freeform 41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Freeform 42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1" name="Freeform 43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Freeform 44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3" name="Freeform 45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4" name="Freeform 46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47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48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49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50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Freeform 51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0" name="Freeform 52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1" name="Freeform 53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54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55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Line 56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Line 57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Line 58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7" name="Line 59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Line 60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9" name="Line 61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Line 62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63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64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Freeform 65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66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67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Rectangle 68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69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Rectangle 70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71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72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Line 73"/>
          <p:cNvSpPr>
            <a:spLocks noChangeShapeType="1"/>
          </p:cNvSpPr>
          <p:nvPr/>
        </p:nvSpPr>
        <p:spPr bwMode="auto">
          <a:xfrm>
            <a:off x="21336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74"/>
          <p:cNvSpPr>
            <a:spLocks noChangeShapeType="1"/>
          </p:cNvSpPr>
          <p:nvPr/>
        </p:nvSpPr>
        <p:spPr bwMode="auto">
          <a:xfrm>
            <a:off x="37338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75"/>
          <p:cNvSpPr>
            <a:spLocks noChangeShapeType="1"/>
          </p:cNvSpPr>
          <p:nvPr/>
        </p:nvSpPr>
        <p:spPr bwMode="auto">
          <a:xfrm>
            <a:off x="58674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Text Box 76"/>
          <p:cNvSpPr txBox="1">
            <a:spLocks noChangeArrowheads="1"/>
          </p:cNvSpPr>
          <p:nvPr/>
        </p:nvSpPr>
        <p:spPr bwMode="auto">
          <a:xfrm>
            <a:off x="14478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0" name="Text Box 77"/>
          <p:cNvSpPr txBox="1">
            <a:spLocks noChangeArrowheads="1"/>
          </p:cNvSpPr>
          <p:nvPr/>
        </p:nvSpPr>
        <p:spPr bwMode="auto">
          <a:xfrm>
            <a:off x="22860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3657600" y="50292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5867400" y="51054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924425"/>
              <a:ext cx="190500" cy="266700"/>
            </p14:xfrm>
          </p:contentPart>
        </mc:Choice>
        <mc:Fallback xmlns="">
          <p:pic>
            <p:nvPicPr>
              <p:cNvPr id="1945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144" y="4919379"/>
                <a:ext cx="203464" cy="27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084638"/>
              <a:ext cx="1450975" cy="974725"/>
            </p14:xfrm>
          </p:contentPart>
        </mc:Choice>
        <mc:Fallback xmlns="">
          <p:pic>
            <p:nvPicPr>
              <p:cNvPr id="1945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920" y="4081758"/>
                <a:ext cx="1456376" cy="980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108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9840B-5265-4CB5-AD52-A97128BCF3B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Bottom-Up Filtering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3886200"/>
            <a:ext cx="5486400" cy="2392363"/>
            <a:chOff x="1296" y="2448"/>
            <a:chExt cx="3456" cy="1507"/>
          </a:xfrm>
        </p:grpSpPr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>
              <a:off x="1344" y="2448"/>
              <a:ext cx="3408" cy="1507"/>
              <a:chOff x="1081" y="1353"/>
              <a:chExt cx="4199" cy="2362"/>
            </a:xfrm>
          </p:grpSpPr>
          <p:sp>
            <p:nvSpPr>
              <p:cNvPr id="20515" name="Freeform 25"/>
              <p:cNvSpPr>
                <a:spLocks/>
              </p:cNvSpPr>
              <p:nvPr/>
            </p:nvSpPr>
            <p:spPr bwMode="auto">
              <a:xfrm>
                <a:off x="1249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456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149 w 27"/>
                  <a:gd name="T35" fmla="*/ 20246 h 40"/>
                  <a:gd name="T36" fmla="*/ 56 w 27"/>
                  <a:gd name="T37" fmla="*/ 20795 h 40"/>
                  <a:gd name="T38" fmla="*/ 56 w 27"/>
                  <a:gd name="T39" fmla="*/ 14043 h 40"/>
                  <a:gd name="T40" fmla="*/ 149 w 27"/>
                  <a:gd name="T41" fmla="*/ 16120 h 40"/>
                  <a:gd name="T42" fmla="*/ 307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1059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7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6" name="Freeform 26"/>
              <p:cNvSpPr>
                <a:spLocks/>
              </p:cNvSpPr>
              <p:nvPr/>
            </p:nvSpPr>
            <p:spPr bwMode="auto">
              <a:xfrm>
                <a:off x="2232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363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56 w 27"/>
                  <a:gd name="T35" fmla="*/ 20246 h 40"/>
                  <a:gd name="T36" fmla="*/ 56 w 27"/>
                  <a:gd name="T37" fmla="*/ 20795 h 40"/>
                  <a:gd name="T38" fmla="*/ 0 w 27"/>
                  <a:gd name="T39" fmla="*/ 14043 h 40"/>
                  <a:gd name="T40" fmla="*/ 56 w 27"/>
                  <a:gd name="T41" fmla="*/ 16120 h 40"/>
                  <a:gd name="T42" fmla="*/ 205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968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7" name="Freeform 27"/>
              <p:cNvSpPr>
                <a:spLocks/>
              </p:cNvSpPr>
              <p:nvPr/>
            </p:nvSpPr>
            <p:spPr bwMode="auto">
              <a:xfrm>
                <a:off x="1803" y="2097"/>
                <a:ext cx="118" cy="191"/>
              </a:xfrm>
              <a:custGeom>
                <a:avLst/>
                <a:gdLst>
                  <a:gd name="T0" fmla="*/ 0 w 44"/>
                  <a:gd name="T1" fmla="*/ 0 h 40"/>
                  <a:gd name="T2" fmla="*/ 577 w 44"/>
                  <a:gd name="T3" fmla="*/ 0 h 40"/>
                  <a:gd name="T4" fmla="*/ 1869 w 44"/>
                  <a:gd name="T5" fmla="*/ 15571 h 40"/>
                  <a:gd name="T6" fmla="*/ 1869 w 44"/>
                  <a:gd name="T7" fmla="*/ 3147 h 40"/>
                  <a:gd name="T8" fmla="*/ 1869 w 44"/>
                  <a:gd name="T9" fmla="*/ 1528 h 40"/>
                  <a:gd name="T10" fmla="*/ 1813 w 44"/>
                  <a:gd name="T11" fmla="*/ 549 h 40"/>
                  <a:gd name="T12" fmla="*/ 1719 w 44"/>
                  <a:gd name="T13" fmla="*/ 0 h 40"/>
                  <a:gd name="T14" fmla="*/ 1660 w 44"/>
                  <a:gd name="T15" fmla="*/ 0 h 40"/>
                  <a:gd name="T16" fmla="*/ 1547 w 44"/>
                  <a:gd name="T17" fmla="*/ 0 h 40"/>
                  <a:gd name="T18" fmla="*/ 1547 w 44"/>
                  <a:gd name="T19" fmla="*/ 0 h 40"/>
                  <a:gd name="T20" fmla="*/ 2271 w 44"/>
                  <a:gd name="T21" fmla="*/ 0 h 40"/>
                  <a:gd name="T22" fmla="*/ 2271 w 44"/>
                  <a:gd name="T23" fmla="*/ 0 h 40"/>
                  <a:gd name="T24" fmla="*/ 2180 w 44"/>
                  <a:gd name="T25" fmla="*/ 0 h 40"/>
                  <a:gd name="T26" fmla="*/ 2121 w 44"/>
                  <a:gd name="T27" fmla="*/ 0 h 40"/>
                  <a:gd name="T28" fmla="*/ 2027 w 44"/>
                  <a:gd name="T29" fmla="*/ 549 h 40"/>
                  <a:gd name="T30" fmla="*/ 2027 w 44"/>
                  <a:gd name="T31" fmla="*/ 1528 h 40"/>
                  <a:gd name="T32" fmla="*/ 1971 w 44"/>
                  <a:gd name="T33" fmla="*/ 3147 h 40"/>
                  <a:gd name="T34" fmla="*/ 1971 w 44"/>
                  <a:gd name="T35" fmla="*/ 20795 h 40"/>
                  <a:gd name="T36" fmla="*/ 1971 w 44"/>
                  <a:gd name="T37" fmla="*/ 20795 h 40"/>
                  <a:gd name="T38" fmla="*/ 577 w 44"/>
                  <a:gd name="T39" fmla="*/ 4675 h 40"/>
                  <a:gd name="T40" fmla="*/ 577 w 44"/>
                  <a:gd name="T41" fmla="*/ 17190 h 40"/>
                  <a:gd name="T42" fmla="*/ 577 w 44"/>
                  <a:gd name="T43" fmla="*/ 18718 h 40"/>
                  <a:gd name="T44" fmla="*/ 619 w 44"/>
                  <a:gd name="T45" fmla="*/ 19267 h 40"/>
                  <a:gd name="T46" fmla="*/ 735 w 44"/>
                  <a:gd name="T47" fmla="*/ 20246 h 40"/>
                  <a:gd name="T48" fmla="*/ 770 w 44"/>
                  <a:gd name="T49" fmla="*/ 20246 h 40"/>
                  <a:gd name="T50" fmla="*/ 885 w 44"/>
                  <a:gd name="T51" fmla="*/ 20246 h 40"/>
                  <a:gd name="T52" fmla="*/ 885 w 44"/>
                  <a:gd name="T53" fmla="*/ 20246 h 40"/>
                  <a:gd name="T54" fmla="*/ 150 w 44"/>
                  <a:gd name="T55" fmla="*/ 20246 h 40"/>
                  <a:gd name="T56" fmla="*/ 150 w 44"/>
                  <a:gd name="T57" fmla="*/ 20246 h 40"/>
                  <a:gd name="T58" fmla="*/ 252 w 44"/>
                  <a:gd name="T59" fmla="*/ 20246 h 40"/>
                  <a:gd name="T60" fmla="*/ 308 w 44"/>
                  <a:gd name="T61" fmla="*/ 20246 h 40"/>
                  <a:gd name="T62" fmla="*/ 402 w 44"/>
                  <a:gd name="T63" fmla="*/ 19267 h 40"/>
                  <a:gd name="T64" fmla="*/ 402 w 44"/>
                  <a:gd name="T65" fmla="*/ 18718 h 40"/>
                  <a:gd name="T66" fmla="*/ 402 w 44"/>
                  <a:gd name="T67" fmla="*/ 17190 h 40"/>
                  <a:gd name="T68" fmla="*/ 402 w 44"/>
                  <a:gd name="T69" fmla="*/ 3147 h 40"/>
                  <a:gd name="T70" fmla="*/ 308 w 44"/>
                  <a:gd name="T71" fmla="*/ 1528 h 40"/>
                  <a:gd name="T72" fmla="*/ 308 w 44"/>
                  <a:gd name="T73" fmla="*/ 1528 h 40"/>
                  <a:gd name="T74" fmla="*/ 252 w 44"/>
                  <a:gd name="T75" fmla="*/ 549 h 40"/>
                  <a:gd name="T76" fmla="*/ 150 w 44"/>
                  <a:gd name="T77" fmla="*/ 549 h 40"/>
                  <a:gd name="T78" fmla="*/ 94 w 44"/>
                  <a:gd name="T79" fmla="*/ 549 h 40"/>
                  <a:gd name="T80" fmla="*/ 0 w 44"/>
                  <a:gd name="T81" fmla="*/ 549 h 40"/>
                  <a:gd name="T82" fmla="*/ 0 w 44"/>
                  <a:gd name="T83" fmla="*/ 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0" y="0"/>
                    </a:moveTo>
                    <a:lnTo>
                      <a:pt x="11" y="0"/>
                    </a:lnTo>
                    <a:lnTo>
                      <a:pt x="36" y="30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8" y="6"/>
                    </a:lnTo>
                    <a:lnTo>
                      <a:pt x="38" y="40"/>
                    </a:lnTo>
                    <a:lnTo>
                      <a:pt x="11" y="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8" name="Freeform 28"/>
              <p:cNvSpPr>
                <a:spLocks noEditPoints="1"/>
              </p:cNvSpPr>
              <p:nvPr/>
            </p:nvSpPr>
            <p:spPr bwMode="auto">
              <a:xfrm>
                <a:off x="1923" y="2097"/>
                <a:ext cx="80" cy="186"/>
              </a:xfrm>
              <a:custGeom>
                <a:avLst/>
                <a:gdLst>
                  <a:gd name="T0" fmla="*/ 605 w 30"/>
                  <a:gd name="T1" fmla="*/ 10850 h 39"/>
                  <a:gd name="T2" fmla="*/ 605 w 30"/>
                  <a:gd name="T3" fmla="*/ 17036 h 39"/>
                  <a:gd name="T4" fmla="*/ 605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307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307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216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216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605 w 30"/>
                  <a:gd name="T73" fmla="*/ 10850 h 39"/>
                  <a:gd name="T74" fmla="*/ 605 w 30"/>
                  <a:gd name="T75" fmla="*/ 9872 h 39"/>
                  <a:gd name="T76" fmla="*/ 704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1003 w 30"/>
                  <a:gd name="T85" fmla="*/ 9872 h 39"/>
                  <a:gd name="T86" fmla="*/ 1059 w 30"/>
                  <a:gd name="T87" fmla="*/ 8232 h 39"/>
                  <a:gd name="T88" fmla="*/ 1216 w 30"/>
                  <a:gd name="T89" fmla="*/ 7802 h 39"/>
                  <a:gd name="T90" fmla="*/ 1216 w 30"/>
                  <a:gd name="T91" fmla="*/ 5208 h 39"/>
                  <a:gd name="T92" fmla="*/ 1216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909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605 w 30"/>
                  <a:gd name="T107" fmla="*/ 544 h 39"/>
                  <a:gd name="T108" fmla="*/ 605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2" y="21"/>
                    </a:moveTo>
                    <a:lnTo>
                      <a:pt x="12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close/>
                    <a:moveTo>
                      <a:pt x="12" y="19"/>
                    </a:move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6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9" name="Freeform 29"/>
              <p:cNvSpPr>
                <a:spLocks/>
              </p:cNvSpPr>
              <p:nvPr/>
            </p:nvSpPr>
            <p:spPr bwMode="auto">
              <a:xfrm>
                <a:off x="2408" y="2097"/>
                <a:ext cx="112" cy="191"/>
              </a:xfrm>
              <a:custGeom>
                <a:avLst/>
                <a:gdLst>
                  <a:gd name="T0" fmla="*/ 2125 w 42"/>
                  <a:gd name="T1" fmla="*/ 0 h 40"/>
                  <a:gd name="T2" fmla="*/ 2125 w 42"/>
                  <a:gd name="T3" fmla="*/ 0 h 40"/>
                  <a:gd name="T4" fmla="*/ 2027 w 42"/>
                  <a:gd name="T5" fmla="*/ 549 h 40"/>
                  <a:gd name="T6" fmla="*/ 1971 w 42"/>
                  <a:gd name="T7" fmla="*/ 549 h 40"/>
                  <a:gd name="T8" fmla="*/ 1877 w 42"/>
                  <a:gd name="T9" fmla="*/ 2077 h 40"/>
                  <a:gd name="T10" fmla="*/ 1821 w 42"/>
                  <a:gd name="T11" fmla="*/ 3147 h 40"/>
                  <a:gd name="T12" fmla="*/ 1117 w 42"/>
                  <a:gd name="T13" fmla="*/ 20795 h 40"/>
                  <a:gd name="T14" fmla="*/ 1059 w 42"/>
                  <a:gd name="T15" fmla="*/ 20795 h 40"/>
                  <a:gd name="T16" fmla="*/ 307 w 42"/>
                  <a:gd name="T17" fmla="*/ 3147 h 40"/>
                  <a:gd name="T18" fmla="*/ 307 w 42"/>
                  <a:gd name="T19" fmla="*/ 2077 h 40"/>
                  <a:gd name="T20" fmla="*/ 205 w 42"/>
                  <a:gd name="T21" fmla="*/ 1528 h 40"/>
                  <a:gd name="T22" fmla="*/ 205 w 42"/>
                  <a:gd name="T23" fmla="*/ 549 h 40"/>
                  <a:gd name="T24" fmla="*/ 149 w 42"/>
                  <a:gd name="T25" fmla="*/ 549 h 40"/>
                  <a:gd name="T26" fmla="*/ 56 w 42"/>
                  <a:gd name="T27" fmla="*/ 0 h 40"/>
                  <a:gd name="T28" fmla="*/ 0 w 42"/>
                  <a:gd name="T29" fmla="*/ 0 h 40"/>
                  <a:gd name="T30" fmla="*/ 0 w 42"/>
                  <a:gd name="T31" fmla="*/ 0 h 40"/>
                  <a:gd name="T32" fmla="*/ 819 w 42"/>
                  <a:gd name="T33" fmla="*/ 0 h 40"/>
                  <a:gd name="T34" fmla="*/ 819 w 42"/>
                  <a:gd name="T35" fmla="*/ 0 h 40"/>
                  <a:gd name="T36" fmla="*/ 661 w 42"/>
                  <a:gd name="T37" fmla="*/ 0 h 40"/>
                  <a:gd name="T38" fmla="*/ 605 w 42"/>
                  <a:gd name="T39" fmla="*/ 549 h 40"/>
                  <a:gd name="T40" fmla="*/ 605 w 42"/>
                  <a:gd name="T41" fmla="*/ 549 h 40"/>
                  <a:gd name="T42" fmla="*/ 605 w 42"/>
                  <a:gd name="T43" fmla="*/ 1528 h 40"/>
                  <a:gd name="T44" fmla="*/ 605 w 42"/>
                  <a:gd name="T45" fmla="*/ 2077 h 40"/>
                  <a:gd name="T46" fmla="*/ 661 w 42"/>
                  <a:gd name="T47" fmla="*/ 3600 h 40"/>
                  <a:gd name="T48" fmla="*/ 1216 w 42"/>
                  <a:gd name="T49" fmla="*/ 16120 h 40"/>
                  <a:gd name="T50" fmla="*/ 1672 w 42"/>
                  <a:gd name="T51" fmla="*/ 3600 h 40"/>
                  <a:gd name="T52" fmla="*/ 1672 w 42"/>
                  <a:gd name="T53" fmla="*/ 2077 h 40"/>
                  <a:gd name="T54" fmla="*/ 1728 w 42"/>
                  <a:gd name="T55" fmla="*/ 1528 h 40"/>
                  <a:gd name="T56" fmla="*/ 1672 w 42"/>
                  <a:gd name="T57" fmla="*/ 1528 h 40"/>
                  <a:gd name="T58" fmla="*/ 1672 w 42"/>
                  <a:gd name="T59" fmla="*/ 549 h 40"/>
                  <a:gd name="T60" fmla="*/ 1571 w 42"/>
                  <a:gd name="T61" fmla="*/ 549 h 40"/>
                  <a:gd name="T62" fmla="*/ 1515 w 42"/>
                  <a:gd name="T63" fmla="*/ 0 h 40"/>
                  <a:gd name="T64" fmla="*/ 1515 w 42"/>
                  <a:gd name="T65" fmla="*/ 0 h 40"/>
                  <a:gd name="T66" fmla="*/ 1515 w 42"/>
                  <a:gd name="T67" fmla="*/ 0 h 40"/>
                  <a:gd name="T68" fmla="*/ 1515 w 42"/>
                  <a:gd name="T69" fmla="*/ 0 h 40"/>
                  <a:gd name="T70" fmla="*/ 2125 w 42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40"/>
                  <a:gd name="T110" fmla="*/ 42 w 42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40">
                    <a:moveTo>
                      <a:pt x="42" y="0"/>
                    </a:moveTo>
                    <a:lnTo>
                      <a:pt x="42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24" y="31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0" name="Freeform 30"/>
              <p:cNvSpPr>
                <a:spLocks noEditPoints="1"/>
              </p:cNvSpPr>
              <p:nvPr/>
            </p:nvSpPr>
            <p:spPr bwMode="auto">
              <a:xfrm>
                <a:off x="2523" y="2097"/>
                <a:ext cx="80" cy="186"/>
              </a:xfrm>
              <a:custGeom>
                <a:avLst/>
                <a:gdLst>
                  <a:gd name="T0" fmla="*/ 547 w 30"/>
                  <a:gd name="T1" fmla="*/ 10850 h 39"/>
                  <a:gd name="T2" fmla="*/ 547 w 30"/>
                  <a:gd name="T3" fmla="*/ 17036 h 39"/>
                  <a:gd name="T4" fmla="*/ 547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248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248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160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160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547 w 30"/>
                  <a:gd name="T73" fmla="*/ 10850 h 39"/>
                  <a:gd name="T74" fmla="*/ 547 w 30"/>
                  <a:gd name="T75" fmla="*/ 9872 h 39"/>
                  <a:gd name="T76" fmla="*/ 605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909 w 30"/>
                  <a:gd name="T85" fmla="*/ 9872 h 39"/>
                  <a:gd name="T86" fmla="*/ 1059 w 30"/>
                  <a:gd name="T87" fmla="*/ 8232 h 39"/>
                  <a:gd name="T88" fmla="*/ 1160 w 30"/>
                  <a:gd name="T89" fmla="*/ 7802 h 39"/>
                  <a:gd name="T90" fmla="*/ 1216 w 30"/>
                  <a:gd name="T91" fmla="*/ 5208 h 39"/>
                  <a:gd name="T92" fmla="*/ 1160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853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547 w 30"/>
                  <a:gd name="T107" fmla="*/ 544 h 39"/>
                  <a:gd name="T108" fmla="*/ 547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1" y="21"/>
                    </a:move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1" y="21"/>
                    </a:lnTo>
                    <a:close/>
                    <a:moveTo>
                      <a:pt x="11" y="19"/>
                    </a:move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1" name="Freeform 31"/>
              <p:cNvSpPr>
                <a:spLocks/>
              </p:cNvSpPr>
              <p:nvPr/>
            </p:nvSpPr>
            <p:spPr bwMode="auto">
              <a:xfrm>
                <a:off x="1081" y="3462"/>
                <a:ext cx="35" cy="253"/>
              </a:xfrm>
              <a:custGeom>
                <a:avLst/>
                <a:gdLst>
                  <a:gd name="T0" fmla="*/ 681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81 w 13"/>
                  <a:gd name="T7" fmla="*/ 0 h 53"/>
                  <a:gd name="T8" fmla="*/ 681 w 13"/>
                  <a:gd name="T9" fmla="*/ 1093 h 53"/>
                  <a:gd name="T10" fmla="*/ 218 w 13"/>
                  <a:gd name="T11" fmla="*/ 1093 h 53"/>
                  <a:gd name="T12" fmla="*/ 218 w 13"/>
                  <a:gd name="T13" fmla="*/ 26431 h 53"/>
                  <a:gd name="T14" fmla="*/ 681 w 13"/>
                  <a:gd name="T15" fmla="*/ 26431 h 53"/>
                  <a:gd name="T16" fmla="*/ 681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4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2" name="Freeform 32"/>
              <p:cNvSpPr>
                <a:spLocks noEditPoints="1"/>
              </p:cNvSpPr>
              <p:nvPr/>
            </p:nvSpPr>
            <p:spPr bwMode="auto">
              <a:xfrm>
                <a:off x="1121" y="3462"/>
                <a:ext cx="107" cy="196"/>
              </a:xfrm>
              <a:custGeom>
                <a:avLst/>
                <a:gdLst>
                  <a:gd name="T0" fmla="*/ 0 w 40"/>
                  <a:gd name="T1" fmla="*/ 21412 h 41"/>
                  <a:gd name="T2" fmla="*/ 0 w 40"/>
                  <a:gd name="T3" fmla="*/ 21412 h 41"/>
                  <a:gd name="T4" fmla="*/ 56 w 40"/>
                  <a:gd name="T5" fmla="*/ 21412 h 41"/>
                  <a:gd name="T6" fmla="*/ 209 w 40"/>
                  <a:gd name="T7" fmla="*/ 20317 h 41"/>
                  <a:gd name="T8" fmla="*/ 308 w 40"/>
                  <a:gd name="T9" fmla="*/ 19882 h 41"/>
                  <a:gd name="T10" fmla="*/ 308 w 40"/>
                  <a:gd name="T11" fmla="*/ 18787 h 41"/>
                  <a:gd name="T12" fmla="*/ 308 w 40"/>
                  <a:gd name="T13" fmla="*/ 17253 h 41"/>
                  <a:gd name="T14" fmla="*/ 308 w 40"/>
                  <a:gd name="T15" fmla="*/ 4159 h 41"/>
                  <a:gd name="T16" fmla="*/ 308 w 40"/>
                  <a:gd name="T17" fmla="*/ 2629 h 41"/>
                  <a:gd name="T18" fmla="*/ 308 w 40"/>
                  <a:gd name="T19" fmla="*/ 1530 h 41"/>
                  <a:gd name="T20" fmla="*/ 209 w 40"/>
                  <a:gd name="T21" fmla="*/ 1095 h 41"/>
                  <a:gd name="T22" fmla="*/ 56 w 40"/>
                  <a:gd name="T23" fmla="*/ 1095 h 41"/>
                  <a:gd name="T24" fmla="*/ 0 w 40"/>
                  <a:gd name="T25" fmla="*/ 1095 h 41"/>
                  <a:gd name="T26" fmla="*/ 0 w 40"/>
                  <a:gd name="T27" fmla="*/ 0 h 41"/>
                  <a:gd name="T28" fmla="*/ 824 w 40"/>
                  <a:gd name="T29" fmla="*/ 0 h 41"/>
                  <a:gd name="T30" fmla="*/ 1132 w 40"/>
                  <a:gd name="T31" fmla="*/ 0 h 41"/>
                  <a:gd name="T32" fmla="*/ 1380 w 40"/>
                  <a:gd name="T33" fmla="*/ 1095 h 41"/>
                  <a:gd name="T34" fmla="*/ 1530 w 40"/>
                  <a:gd name="T35" fmla="*/ 1530 h 41"/>
                  <a:gd name="T36" fmla="*/ 1739 w 40"/>
                  <a:gd name="T37" fmla="*/ 2629 h 41"/>
                  <a:gd name="T38" fmla="*/ 1897 w 40"/>
                  <a:gd name="T39" fmla="*/ 4709 h 41"/>
                  <a:gd name="T40" fmla="*/ 2046 w 40"/>
                  <a:gd name="T41" fmla="*/ 7859 h 41"/>
                  <a:gd name="T42" fmla="*/ 2046 w 40"/>
                  <a:gd name="T43" fmla="*/ 10488 h 41"/>
                  <a:gd name="T44" fmla="*/ 2046 w 40"/>
                  <a:gd name="T45" fmla="*/ 13553 h 41"/>
                  <a:gd name="T46" fmla="*/ 1990 w 40"/>
                  <a:gd name="T47" fmla="*/ 15632 h 41"/>
                  <a:gd name="T48" fmla="*/ 1838 w 40"/>
                  <a:gd name="T49" fmla="*/ 18238 h 41"/>
                  <a:gd name="T50" fmla="*/ 1589 w 40"/>
                  <a:gd name="T51" fmla="*/ 19882 h 41"/>
                  <a:gd name="T52" fmla="*/ 1281 w 40"/>
                  <a:gd name="T53" fmla="*/ 20317 h 41"/>
                  <a:gd name="T54" fmla="*/ 915 w 40"/>
                  <a:gd name="T55" fmla="*/ 21412 h 41"/>
                  <a:gd name="T56" fmla="*/ 0 w 40"/>
                  <a:gd name="T57" fmla="*/ 21412 h 41"/>
                  <a:gd name="T58" fmla="*/ 615 w 40"/>
                  <a:gd name="T59" fmla="*/ 19882 h 41"/>
                  <a:gd name="T60" fmla="*/ 765 w 40"/>
                  <a:gd name="T61" fmla="*/ 20317 h 41"/>
                  <a:gd name="T62" fmla="*/ 915 w 40"/>
                  <a:gd name="T63" fmla="*/ 20317 h 41"/>
                  <a:gd name="T64" fmla="*/ 1132 w 40"/>
                  <a:gd name="T65" fmla="*/ 19882 h 41"/>
                  <a:gd name="T66" fmla="*/ 1281 w 40"/>
                  <a:gd name="T67" fmla="*/ 18787 h 41"/>
                  <a:gd name="T68" fmla="*/ 1439 w 40"/>
                  <a:gd name="T69" fmla="*/ 17253 h 41"/>
                  <a:gd name="T70" fmla="*/ 1589 w 40"/>
                  <a:gd name="T71" fmla="*/ 15632 h 41"/>
                  <a:gd name="T72" fmla="*/ 1683 w 40"/>
                  <a:gd name="T73" fmla="*/ 13553 h 41"/>
                  <a:gd name="T74" fmla="*/ 1683 w 40"/>
                  <a:gd name="T75" fmla="*/ 10923 h 41"/>
                  <a:gd name="T76" fmla="*/ 1683 w 40"/>
                  <a:gd name="T77" fmla="*/ 7859 h 41"/>
                  <a:gd name="T78" fmla="*/ 1589 w 40"/>
                  <a:gd name="T79" fmla="*/ 5780 h 41"/>
                  <a:gd name="T80" fmla="*/ 1439 w 40"/>
                  <a:gd name="T81" fmla="*/ 4159 h 41"/>
                  <a:gd name="T82" fmla="*/ 1281 w 40"/>
                  <a:gd name="T83" fmla="*/ 2629 h 41"/>
                  <a:gd name="T84" fmla="*/ 1132 w 40"/>
                  <a:gd name="T85" fmla="*/ 1530 h 41"/>
                  <a:gd name="T86" fmla="*/ 915 w 40"/>
                  <a:gd name="T87" fmla="*/ 1530 h 41"/>
                  <a:gd name="T88" fmla="*/ 765 w 40"/>
                  <a:gd name="T89" fmla="*/ 1530 h 41"/>
                  <a:gd name="T90" fmla="*/ 615 w 40"/>
                  <a:gd name="T91" fmla="*/ 1530 h 41"/>
                  <a:gd name="T92" fmla="*/ 615 w 40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41"/>
                  <a:gd name="T143" fmla="*/ 40 w 40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41">
                    <a:moveTo>
                      <a:pt x="0" y="41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7" y="9"/>
                    </a:lnTo>
                    <a:lnTo>
                      <a:pt x="40" y="15"/>
                    </a:lnTo>
                    <a:lnTo>
                      <a:pt x="40" y="20"/>
                    </a:lnTo>
                    <a:lnTo>
                      <a:pt x="40" y="26"/>
                    </a:lnTo>
                    <a:lnTo>
                      <a:pt x="39" y="30"/>
                    </a:lnTo>
                    <a:lnTo>
                      <a:pt x="36" y="35"/>
                    </a:lnTo>
                    <a:lnTo>
                      <a:pt x="31" y="38"/>
                    </a:lnTo>
                    <a:lnTo>
                      <a:pt x="25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2" y="38"/>
                    </a:moveTo>
                    <a:lnTo>
                      <a:pt x="15" y="39"/>
                    </a:lnTo>
                    <a:lnTo>
                      <a:pt x="18" y="39"/>
                    </a:lnTo>
                    <a:lnTo>
                      <a:pt x="22" y="38"/>
                    </a:lnTo>
                    <a:lnTo>
                      <a:pt x="25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3" name="Freeform 33"/>
              <p:cNvSpPr>
                <a:spLocks noEditPoints="1"/>
              </p:cNvSpPr>
              <p:nvPr/>
            </p:nvSpPr>
            <p:spPr bwMode="auto">
              <a:xfrm>
                <a:off x="1241" y="3529"/>
                <a:ext cx="67" cy="129"/>
              </a:xfrm>
              <a:custGeom>
                <a:avLst/>
                <a:gdLst>
                  <a:gd name="T0" fmla="*/ 616 w 25"/>
                  <a:gd name="T1" fmla="*/ 0 h 27"/>
                  <a:gd name="T2" fmla="*/ 825 w 25"/>
                  <a:gd name="T3" fmla="*/ 0 h 27"/>
                  <a:gd name="T4" fmla="*/ 984 w 25"/>
                  <a:gd name="T5" fmla="*/ 549 h 27"/>
                  <a:gd name="T6" fmla="*/ 1134 w 25"/>
                  <a:gd name="T7" fmla="*/ 2078 h 27"/>
                  <a:gd name="T8" fmla="*/ 1235 w 25"/>
                  <a:gd name="T9" fmla="*/ 3607 h 27"/>
                  <a:gd name="T10" fmla="*/ 1292 w 25"/>
                  <a:gd name="T11" fmla="*/ 6756 h 27"/>
                  <a:gd name="T12" fmla="*/ 1292 w 25"/>
                  <a:gd name="T13" fmla="*/ 8285 h 27"/>
                  <a:gd name="T14" fmla="*/ 1235 w 25"/>
                  <a:gd name="T15" fmla="*/ 9928 h 27"/>
                  <a:gd name="T16" fmla="*/ 1134 w 25"/>
                  <a:gd name="T17" fmla="*/ 12532 h 27"/>
                  <a:gd name="T18" fmla="*/ 984 w 25"/>
                  <a:gd name="T19" fmla="*/ 12991 h 27"/>
                  <a:gd name="T20" fmla="*/ 825 w 25"/>
                  <a:gd name="T21" fmla="*/ 14061 h 27"/>
                  <a:gd name="T22" fmla="*/ 616 w 25"/>
                  <a:gd name="T23" fmla="*/ 14061 h 27"/>
                  <a:gd name="T24" fmla="*/ 461 w 25"/>
                  <a:gd name="T25" fmla="*/ 14061 h 27"/>
                  <a:gd name="T26" fmla="*/ 308 w 25"/>
                  <a:gd name="T27" fmla="*/ 12991 h 27"/>
                  <a:gd name="T28" fmla="*/ 150 w 25"/>
                  <a:gd name="T29" fmla="*/ 11457 h 27"/>
                  <a:gd name="T30" fmla="*/ 0 w 25"/>
                  <a:gd name="T31" fmla="*/ 9384 h 27"/>
                  <a:gd name="T32" fmla="*/ 0 w 25"/>
                  <a:gd name="T33" fmla="*/ 6756 h 27"/>
                  <a:gd name="T34" fmla="*/ 0 w 25"/>
                  <a:gd name="T35" fmla="*/ 5227 h 27"/>
                  <a:gd name="T36" fmla="*/ 56 w 25"/>
                  <a:gd name="T37" fmla="*/ 3172 h 27"/>
                  <a:gd name="T38" fmla="*/ 209 w 25"/>
                  <a:gd name="T39" fmla="*/ 1529 h 27"/>
                  <a:gd name="T40" fmla="*/ 308 w 25"/>
                  <a:gd name="T41" fmla="*/ 549 h 27"/>
                  <a:gd name="T42" fmla="*/ 461 w 25"/>
                  <a:gd name="T43" fmla="*/ 0 h 27"/>
                  <a:gd name="T44" fmla="*/ 616 w 25"/>
                  <a:gd name="T45" fmla="*/ 0 h 27"/>
                  <a:gd name="T46" fmla="*/ 616 w 25"/>
                  <a:gd name="T47" fmla="*/ 549 h 27"/>
                  <a:gd name="T48" fmla="*/ 517 w 25"/>
                  <a:gd name="T49" fmla="*/ 549 h 27"/>
                  <a:gd name="T50" fmla="*/ 461 w 25"/>
                  <a:gd name="T51" fmla="*/ 549 h 27"/>
                  <a:gd name="T52" fmla="*/ 367 w 25"/>
                  <a:gd name="T53" fmla="*/ 1529 h 27"/>
                  <a:gd name="T54" fmla="*/ 308 w 25"/>
                  <a:gd name="T55" fmla="*/ 3172 h 27"/>
                  <a:gd name="T56" fmla="*/ 209 w 25"/>
                  <a:gd name="T57" fmla="*/ 3607 h 27"/>
                  <a:gd name="T58" fmla="*/ 209 w 25"/>
                  <a:gd name="T59" fmla="*/ 6211 h 27"/>
                  <a:gd name="T60" fmla="*/ 308 w 25"/>
                  <a:gd name="T61" fmla="*/ 8285 h 27"/>
                  <a:gd name="T62" fmla="*/ 367 w 25"/>
                  <a:gd name="T63" fmla="*/ 10912 h 27"/>
                  <a:gd name="T64" fmla="*/ 517 w 25"/>
                  <a:gd name="T65" fmla="*/ 12532 h 27"/>
                  <a:gd name="T66" fmla="*/ 675 w 25"/>
                  <a:gd name="T67" fmla="*/ 12991 h 27"/>
                  <a:gd name="T68" fmla="*/ 825 w 25"/>
                  <a:gd name="T69" fmla="*/ 12991 h 27"/>
                  <a:gd name="T70" fmla="*/ 927 w 25"/>
                  <a:gd name="T71" fmla="*/ 12532 h 27"/>
                  <a:gd name="T72" fmla="*/ 984 w 25"/>
                  <a:gd name="T73" fmla="*/ 9928 h 27"/>
                  <a:gd name="T74" fmla="*/ 1077 w 25"/>
                  <a:gd name="T75" fmla="*/ 7855 h 27"/>
                  <a:gd name="T76" fmla="*/ 984 w 25"/>
                  <a:gd name="T77" fmla="*/ 5227 h 27"/>
                  <a:gd name="T78" fmla="*/ 984 w 25"/>
                  <a:gd name="T79" fmla="*/ 3607 h 27"/>
                  <a:gd name="T80" fmla="*/ 927 w 25"/>
                  <a:gd name="T81" fmla="*/ 2078 h 27"/>
                  <a:gd name="T82" fmla="*/ 769 w 25"/>
                  <a:gd name="T83" fmla="*/ 549 h 27"/>
                  <a:gd name="T84" fmla="*/ 61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4" name="Freeform 34"/>
              <p:cNvSpPr>
                <a:spLocks noEditPoints="1"/>
              </p:cNvSpPr>
              <p:nvPr/>
            </p:nvSpPr>
            <p:spPr bwMode="auto">
              <a:xfrm>
                <a:off x="1321" y="3529"/>
                <a:ext cx="59" cy="129"/>
              </a:xfrm>
              <a:custGeom>
                <a:avLst/>
                <a:gdLst>
                  <a:gd name="T0" fmla="*/ 215 w 22"/>
                  <a:gd name="T1" fmla="*/ 5227 h 27"/>
                  <a:gd name="T2" fmla="*/ 215 w 22"/>
                  <a:gd name="T3" fmla="*/ 7855 h 27"/>
                  <a:gd name="T4" fmla="*/ 367 w 22"/>
                  <a:gd name="T5" fmla="*/ 9928 h 27"/>
                  <a:gd name="T6" fmla="*/ 518 w 22"/>
                  <a:gd name="T7" fmla="*/ 10912 h 27"/>
                  <a:gd name="T8" fmla="*/ 676 w 22"/>
                  <a:gd name="T9" fmla="*/ 11457 h 27"/>
                  <a:gd name="T10" fmla="*/ 826 w 22"/>
                  <a:gd name="T11" fmla="*/ 11457 h 27"/>
                  <a:gd name="T12" fmla="*/ 928 w 22"/>
                  <a:gd name="T13" fmla="*/ 10912 h 27"/>
                  <a:gd name="T14" fmla="*/ 1078 w 22"/>
                  <a:gd name="T15" fmla="*/ 9928 h 27"/>
                  <a:gd name="T16" fmla="*/ 1137 w 22"/>
                  <a:gd name="T17" fmla="*/ 8285 h 27"/>
                  <a:gd name="T18" fmla="*/ 1137 w 22"/>
                  <a:gd name="T19" fmla="*/ 8285 h 27"/>
                  <a:gd name="T20" fmla="*/ 1078 w 22"/>
                  <a:gd name="T21" fmla="*/ 10912 h 27"/>
                  <a:gd name="T22" fmla="*/ 984 w 22"/>
                  <a:gd name="T23" fmla="*/ 12532 h 27"/>
                  <a:gd name="T24" fmla="*/ 770 w 22"/>
                  <a:gd name="T25" fmla="*/ 14061 h 27"/>
                  <a:gd name="T26" fmla="*/ 619 w 22"/>
                  <a:gd name="T27" fmla="*/ 14061 h 27"/>
                  <a:gd name="T28" fmla="*/ 367 w 22"/>
                  <a:gd name="T29" fmla="*/ 14061 h 27"/>
                  <a:gd name="T30" fmla="*/ 150 w 22"/>
                  <a:gd name="T31" fmla="*/ 12532 h 27"/>
                  <a:gd name="T32" fmla="*/ 56 w 22"/>
                  <a:gd name="T33" fmla="*/ 9928 h 27"/>
                  <a:gd name="T34" fmla="*/ 0 w 22"/>
                  <a:gd name="T35" fmla="*/ 6756 h 27"/>
                  <a:gd name="T36" fmla="*/ 0 w 22"/>
                  <a:gd name="T37" fmla="*/ 4677 h 27"/>
                  <a:gd name="T38" fmla="*/ 56 w 22"/>
                  <a:gd name="T39" fmla="*/ 3172 h 27"/>
                  <a:gd name="T40" fmla="*/ 150 w 22"/>
                  <a:gd name="T41" fmla="*/ 1529 h 27"/>
                  <a:gd name="T42" fmla="*/ 367 w 22"/>
                  <a:gd name="T43" fmla="*/ 0 h 27"/>
                  <a:gd name="T44" fmla="*/ 619 w 22"/>
                  <a:gd name="T45" fmla="*/ 0 h 27"/>
                  <a:gd name="T46" fmla="*/ 826 w 22"/>
                  <a:gd name="T47" fmla="*/ 0 h 27"/>
                  <a:gd name="T48" fmla="*/ 984 w 22"/>
                  <a:gd name="T49" fmla="*/ 1529 h 27"/>
                  <a:gd name="T50" fmla="*/ 1078 w 22"/>
                  <a:gd name="T51" fmla="*/ 3172 h 27"/>
                  <a:gd name="T52" fmla="*/ 1137 w 22"/>
                  <a:gd name="T53" fmla="*/ 5227 h 27"/>
                  <a:gd name="T54" fmla="*/ 215 w 22"/>
                  <a:gd name="T55" fmla="*/ 5227 h 27"/>
                  <a:gd name="T56" fmla="*/ 215 w 22"/>
                  <a:gd name="T57" fmla="*/ 3607 h 27"/>
                  <a:gd name="T58" fmla="*/ 826 w 22"/>
                  <a:gd name="T59" fmla="*/ 3607 h 27"/>
                  <a:gd name="T60" fmla="*/ 826 w 22"/>
                  <a:gd name="T61" fmla="*/ 3172 h 27"/>
                  <a:gd name="T62" fmla="*/ 770 w 22"/>
                  <a:gd name="T63" fmla="*/ 2078 h 27"/>
                  <a:gd name="T64" fmla="*/ 770 w 22"/>
                  <a:gd name="T65" fmla="*/ 1529 h 27"/>
                  <a:gd name="T66" fmla="*/ 676 w 22"/>
                  <a:gd name="T67" fmla="*/ 549 h 27"/>
                  <a:gd name="T68" fmla="*/ 619 w 22"/>
                  <a:gd name="T69" fmla="*/ 549 h 27"/>
                  <a:gd name="T70" fmla="*/ 518 w 22"/>
                  <a:gd name="T71" fmla="*/ 549 h 27"/>
                  <a:gd name="T72" fmla="*/ 461 w 22"/>
                  <a:gd name="T73" fmla="*/ 549 h 27"/>
                  <a:gd name="T74" fmla="*/ 308 w 22"/>
                  <a:gd name="T75" fmla="*/ 1529 h 27"/>
                  <a:gd name="T76" fmla="*/ 215 w 22"/>
                  <a:gd name="T77" fmla="*/ 3172 h 27"/>
                  <a:gd name="T78" fmla="*/ 215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4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5" name="Freeform 35"/>
              <p:cNvSpPr>
                <a:spLocks/>
              </p:cNvSpPr>
              <p:nvPr/>
            </p:nvSpPr>
            <p:spPr bwMode="auto">
              <a:xfrm>
                <a:off x="1396" y="3529"/>
                <a:ext cx="47" cy="129"/>
              </a:xfrm>
              <a:custGeom>
                <a:avLst/>
                <a:gdLst>
                  <a:gd name="T0" fmla="*/ 783 w 18"/>
                  <a:gd name="T1" fmla="*/ 0 h 27"/>
                  <a:gd name="T2" fmla="*/ 783 w 18"/>
                  <a:gd name="T3" fmla="*/ 4677 h 27"/>
                  <a:gd name="T4" fmla="*/ 695 w 18"/>
                  <a:gd name="T5" fmla="*/ 4677 h 27"/>
                  <a:gd name="T6" fmla="*/ 661 w 18"/>
                  <a:gd name="T7" fmla="*/ 2078 h 27"/>
                  <a:gd name="T8" fmla="*/ 551 w 18"/>
                  <a:gd name="T9" fmla="*/ 1529 h 27"/>
                  <a:gd name="T10" fmla="*/ 517 w 18"/>
                  <a:gd name="T11" fmla="*/ 549 h 27"/>
                  <a:gd name="T12" fmla="*/ 376 w 18"/>
                  <a:gd name="T13" fmla="*/ 549 h 27"/>
                  <a:gd name="T14" fmla="*/ 287 w 18"/>
                  <a:gd name="T15" fmla="*/ 549 h 27"/>
                  <a:gd name="T16" fmla="*/ 232 w 18"/>
                  <a:gd name="T17" fmla="*/ 1529 h 27"/>
                  <a:gd name="T18" fmla="*/ 144 w 18"/>
                  <a:gd name="T19" fmla="*/ 1529 h 27"/>
                  <a:gd name="T20" fmla="*/ 144 w 18"/>
                  <a:gd name="T21" fmla="*/ 2078 h 27"/>
                  <a:gd name="T22" fmla="*/ 144 w 18"/>
                  <a:gd name="T23" fmla="*/ 3172 h 27"/>
                  <a:gd name="T24" fmla="*/ 232 w 18"/>
                  <a:gd name="T25" fmla="*/ 3607 h 27"/>
                  <a:gd name="T26" fmla="*/ 287 w 18"/>
                  <a:gd name="T27" fmla="*/ 4677 h 27"/>
                  <a:gd name="T28" fmla="*/ 376 w 18"/>
                  <a:gd name="T29" fmla="*/ 5227 h 27"/>
                  <a:gd name="T30" fmla="*/ 551 w 18"/>
                  <a:gd name="T31" fmla="*/ 6211 h 27"/>
                  <a:gd name="T32" fmla="*/ 695 w 18"/>
                  <a:gd name="T33" fmla="*/ 6756 h 27"/>
                  <a:gd name="T34" fmla="*/ 783 w 18"/>
                  <a:gd name="T35" fmla="*/ 8285 h 27"/>
                  <a:gd name="T36" fmla="*/ 838 w 18"/>
                  <a:gd name="T37" fmla="*/ 9928 h 27"/>
                  <a:gd name="T38" fmla="*/ 783 w 18"/>
                  <a:gd name="T39" fmla="*/ 11457 h 27"/>
                  <a:gd name="T40" fmla="*/ 695 w 18"/>
                  <a:gd name="T41" fmla="*/ 12991 h 27"/>
                  <a:gd name="T42" fmla="*/ 551 w 18"/>
                  <a:gd name="T43" fmla="*/ 14061 h 27"/>
                  <a:gd name="T44" fmla="*/ 428 w 18"/>
                  <a:gd name="T45" fmla="*/ 14061 h 27"/>
                  <a:gd name="T46" fmla="*/ 287 w 18"/>
                  <a:gd name="T47" fmla="*/ 14061 h 27"/>
                  <a:gd name="T48" fmla="*/ 144 w 18"/>
                  <a:gd name="T49" fmla="*/ 14061 h 27"/>
                  <a:gd name="T50" fmla="*/ 89 w 18"/>
                  <a:gd name="T51" fmla="*/ 14061 h 27"/>
                  <a:gd name="T52" fmla="*/ 89 w 18"/>
                  <a:gd name="T53" fmla="*/ 14061 h 27"/>
                  <a:gd name="T54" fmla="*/ 0 w 18"/>
                  <a:gd name="T55" fmla="*/ 14061 h 27"/>
                  <a:gd name="T56" fmla="*/ 0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0 w 18"/>
                  <a:gd name="T63" fmla="*/ 9384 h 27"/>
                  <a:gd name="T64" fmla="*/ 89 w 18"/>
                  <a:gd name="T65" fmla="*/ 10912 h 27"/>
                  <a:gd name="T66" fmla="*/ 144 w 18"/>
                  <a:gd name="T67" fmla="*/ 12532 h 27"/>
                  <a:gd name="T68" fmla="*/ 287 w 18"/>
                  <a:gd name="T69" fmla="*/ 12991 h 27"/>
                  <a:gd name="T70" fmla="*/ 428 w 18"/>
                  <a:gd name="T71" fmla="*/ 12991 h 27"/>
                  <a:gd name="T72" fmla="*/ 517 w 18"/>
                  <a:gd name="T73" fmla="*/ 12991 h 27"/>
                  <a:gd name="T74" fmla="*/ 551 w 18"/>
                  <a:gd name="T75" fmla="*/ 12532 h 27"/>
                  <a:gd name="T76" fmla="*/ 661 w 18"/>
                  <a:gd name="T77" fmla="*/ 11457 h 27"/>
                  <a:gd name="T78" fmla="*/ 661 w 18"/>
                  <a:gd name="T79" fmla="*/ 10912 h 27"/>
                  <a:gd name="T80" fmla="*/ 661 w 18"/>
                  <a:gd name="T81" fmla="*/ 9928 h 27"/>
                  <a:gd name="T82" fmla="*/ 551 w 18"/>
                  <a:gd name="T83" fmla="*/ 9384 h 27"/>
                  <a:gd name="T84" fmla="*/ 517 w 18"/>
                  <a:gd name="T85" fmla="*/ 8285 h 27"/>
                  <a:gd name="T86" fmla="*/ 287 w 18"/>
                  <a:gd name="T87" fmla="*/ 7855 h 27"/>
                  <a:gd name="T88" fmla="*/ 144 w 18"/>
                  <a:gd name="T89" fmla="*/ 6756 h 27"/>
                  <a:gd name="T90" fmla="*/ 89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0 w 18"/>
                  <a:gd name="T97" fmla="*/ 2078 h 27"/>
                  <a:gd name="T98" fmla="*/ 89 w 18"/>
                  <a:gd name="T99" fmla="*/ 549 h 27"/>
                  <a:gd name="T100" fmla="*/ 232 w 18"/>
                  <a:gd name="T101" fmla="*/ 0 h 27"/>
                  <a:gd name="T102" fmla="*/ 376 w 18"/>
                  <a:gd name="T103" fmla="*/ 0 h 27"/>
                  <a:gd name="T104" fmla="*/ 428 w 18"/>
                  <a:gd name="T105" fmla="*/ 0 h 27"/>
                  <a:gd name="T106" fmla="*/ 551 w 18"/>
                  <a:gd name="T107" fmla="*/ 0 h 27"/>
                  <a:gd name="T108" fmla="*/ 661 w 18"/>
                  <a:gd name="T109" fmla="*/ 0 h 27"/>
                  <a:gd name="T110" fmla="*/ 661 w 18"/>
                  <a:gd name="T111" fmla="*/ 0 h 27"/>
                  <a:gd name="T112" fmla="*/ 661 w 18"/>
                  <a:gd name="T113" fmla="*/ 0 h 27"/>
                  <a:gd name="T114" fmla="*/ 695 w 18"/>
                  <a:gd name="T115" fmla="*/ 0 h 27"/>
                  <a:gd name="T116" fmla="*/ 695 w 18"/>
                  <a:gd name="T117" fmla="*/ 0 h 27"/>
                  <a:gd name="T118" fmla="*/ 695 w 18"/>
                  <a:gd name="T119" fmla="*/ 0 h 27"/>
                  <a:gd name="T120" fmla="*/ 78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7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6" name="Freeform 36"/>
              <p:cNvSpPr>
                <a:spLocks/>
              </p:cNvSpPr>
              <p:nvPr/>
            </p:nvSpPr>
            <p:spPr bwMode="auto">
              <a:xfrm>
                <a:off x="1451" y="3462"/>
                <a:ext cx="38" cy="253"/>
              </a:xfrm>
              <a:custGeom>
                <a:avLst/>
                <a:gdLst>
                  <a:gd name="T0" fmla="*/ 0 w 14"/>
                  <a:gd name="T1" fmla="*/ 0 h 53"/>
                  <a:gd name="T2" fmla="*/ 760 w 14"/>
                  <a:gd name="T3" fmla="*/ 0 h 53"/>
                  <a:gd name="T4" fmla="*/ 760 w 14"/>
                  <a:gd name="T5" fmla="*/ 27524 h 53"/>
                  <a:gd name="T6" fmla="*/ 0 w 14"/>
                  <a:gd name="T7" fmla="*/ 27524 h 53"/>
                  <a:gd name="T8" fmla="*/ 0 w 14"/>
                  <a:gd name="T9" fmla="*/ 26431 h 53"/>
                  <a:gd name="T10" fmla="*/ 478 w 14"/>
                  <a:gd name="T11" fmla="*/ 26431 h 53"/>
                  <a:gd name="T12" fmla="*/ 478 w 14"/>
                  <a:gd name="T13" fmla="*/ 1093 h 53"/>
                  <a:gd name="T14" fmla="*/ 0 w 14"/>
                  <a:gd name="T15" fmla="*/ 1093 h 53"/>
                  <a:gd name="T16" fmla="*/ 0 w 14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3"/>
                  <a:gd name="T29" fmla="*/ 14 w 1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3">
                    <a:moveTo>
                      <a:pt x="0" y="0"/>
                    </a:move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51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7" name="Freeform 37"/>
              <p:cNvSpPr>
                <a:spLocks/>
              </p:cNvSpPr>
              <p:nvPr/>
            </p:nvSpPr>
            <p:spPr bwMode="auto">
              <a:xfrm>
                <a:off x="1705" y="3462"/>
                <a:ext cx="34" cy="253"/>
              </a:xfrm>
              <a:custGeom>
                <a:avLst/>
                <a:gdLst>
                  <a:gd name="T0" fmla="*/ 609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09 w 13"/>
                  <a:gd name="T7" fmla="*/ 0 h 53"/>
                  <a:gd name="T8" fmla="*/ 609 w 13"/>
                  <a:gd name="T9" fmla="*/ 1093 h 53"/>
                  <a:gd name="T10" fmla="*/ 288 w 13"/>
                  <a:gd name="T11" fmla="*/ 1093 h 53"/>
                  <a:gd name="T12" fmla="*/ 288 w 13"/>
                  <a:gd name="T13" fmla="*/ 26431 h 53"/>
                  <a:gd name="T14" fmla="*/ 609 w 13"/>
                  <a:gd name="T15" fmla="*/ 26431 h 53"/>
                  <a:gd name="T16" fmla="*/ 609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8" name="Freeform 38"/>
              <p:cNvSpPr>
                <a:spLocks noEditPoints="1"/>
              </p:cNvSpPr>
              <p:nvPr/>
            </p:nvSpPr>
            <p:spPr bwMode="auto">
              <a:xfrm>
                <a:off x="1747" y="3462"/>
                <a:ext cx="104" cy="196"/>
              </a:xfrm>
              <a:custGeom>
                <a:avLst/>
                <a:gdLst>
                  <a:gd name="T0" fmla="*/ 0 w 39"/>
                  <a:gd name="T1" fmla="*/ 21412 h 41"/>
                  <a:gd name="T2" fmla="*/ 0 w 39"/>
                  <a:gd name="T3" fmla="*/ 21412 h 41"/>
                  <a:gd name="T4" fmla="*/ 93 w 39"/>
                  <a:gd name="T5" fmla="*/ 21412 h 41"/>
                  <a:gd name="T6" fmla="*/ 149 w 39"/>
                  <a:gd name="T7" fmla="*/ 20317 h 41"/>
                  <a:gd name="T8" fmla="*/ 248 w 39"/>
                  <a:gd name="T9" fmla="*/ 19882 h 41"/>
                  <a:gd name="T10" fmla="*/ 248 w 39"/>
                  <a:gd name="T11" fmla="*/ 18787 h 41"/>
                  <a:gd name="T12" fmla="*/ 307 w 39"/>
                  <a:gd name="T13" fmla="*/ 17253 h 41"/>
                  <a:gd name="T14" fmla="*/ 307 w 39"/>
                  <a:gd name="T15" fmla="*/ 4159 h 41"/>
                  <a:gd name="T16" fmla="*/ 248 w 39"/>
                  <a:gd name="T17" fmla="*/ 2629 h 41"/>
                  <a:gd name="T18" fmla="*/ 248 w 39"/>
                  <a:gd name="T19" fmla="*/ 1530 h 41"/>
                  <a:gd name="T20" fmla="*/ 149 w 39"/>
                  <a:gd name="T21" fmla="*/ 1095 h 41"/>
                  <a:gd name="T22" fmla="*/ 93 w 39"/>
                  <a:gd name="T23" fmla="*/ 1095 h 41"/>
                  <a:gd name="T24" fmla="*/ 0 w 39"/>
                  <a:gd name="T25" fmla="*/ 1095 h 41"/>
                  <a:gd name="T26" fmla="*/ 0 w 39"/>
                  <a:gd name="T27" fmla="*/ 0 h 41"/>
                  <a:gd name="T28" fmla="*/ 853 w 39"/>
                  <a:gd name="T29" fmla="*/ 0 h 41"/>
                  <a:gd name="T30" fmla="*/ 1059 w 39"/>
                  <a:gd name="T31" fmla="*/ 0 h 41"/>
                  <a:gd name="T32" fmla="*/ 1309 w 39"/>
                  <a:gd name="T33" fmla="*/ 1095 h 41"/>
                  <a:gd name="T34" fmla="*/ 1515 w 39"/>
                  <a:gd name="T35" fmla="*/ 1530 h 41"/>
                  <a:gd name="T36" fmla="*/ 1672 w 39"/>
                  <a:gd name="T37" fmla="*/ 2629 h 41"/>
                  <a:gd name="T38" fmla="*/ 1912 w 39"/>
                  <a:gd name="T39" fmla="*/ 4709 h 41"/>
                  <a:gd name="T40" fmla="*/ 1971 w 39"/>
                  <a:gd name="T41" fmla="*/ 7859 h 41"/>
                  <a:gd name="T42" fmla="*/ 1971 w 39"/>
                  <a:gd name="T43" fmla="*/ 10488 h 41"/>
                  <a:gd name="T44" fmla="*/ 1971 w 39"/>
                  <a:gd name="T45" fmla="*/ 13553 h 41"/>
                  <a:gd name="T46" fmla="*/ 1912 w 39"/>
                  <a:gd name="T47" fmla="*/ 15632 h 41"/>
                  <a:gd name="T48" fmla="*/ 1763 w 39"/>
                  <a:gd name="T49" fmla="*/ 18238 h 41"/>
                  <a:gd name="T50" fmla="*/ 1515 w 39"/>
                  <a:gd name="T51" fmla="*/ 19882 h 41"/>
                  <a:gd name="T52" fmla="*/ 1216 w 39"/>
                  <a:gd name="T53" fmla="*/ 20317 h 41"/>
                  <a:gd name="T54" fmla="*/ 909 w 39"/>
                  <a:gd name="T55" fmla="*/ 21412 h 41"/>
                  <a:gd name="T56" fmla="*/ 0 w 39"/>
                  <a:gd name="T57" fmla="*/ 21412 h 41"/>
                  <a:gd name="T58" fmla="*/ 547 w 39"/>
                  <a:gd name="T59" fmla="*/ 19882 h 41"/>
                  <a:gd name="T60" fmla="*/ 760 w 39"/>
                  <a:gd name="T61" fmla="*/ 20317 h 41"/>
                  <a:gd name="T62" fmla="*/ 853 w 39"/>
                  <a:gd name="T63" fmla="*/ 20317 h 41"/>
                  <a:gd name="T64" fmla="*/ 1059 w 39"/>
                  <a:gd name="T65" fmla="*/ 19882 h 41"/>
                  <a:gd name="T66" fmla="*/ 1309 w 39"/>
                  <a:gd name="T67" fmla="*/ 18787 h 41"/>
                  <a:gd name="T68" fmla="*/ 1459 w 39"/>
                  <a:gd name="T69" fmla="*/ 17253 h 41"/>
                  <a:gd name="T70" fmla="*/ 1613 w 39"/>
                  <a:gd name="T71" fmla="*/ 15632 h 41"/>
                  <a:gd name="T72" fmla="*/ 1672 w 39"/>
                  <a:gd name="T73" fmla="*/ 13553 h 41"/>
                  <a:gd name="T74" fmla="*/ 1672 w 39"/>
                  <a:gd name="T75" fmla="*/ 10923 h 41"/>
                  <a:gd name="T76" fmla="*/ 1672 w 39"/>
                  <a:gd name="T77" fmla="*/ 7859 h 41"/>
                  <a:gd name="T78" fmla="*/ 1613 w 39"/>
                  <a:gd name="T79" fmla="*/ 5780 h 41"/>
                  <a:gd name="T80" fmla="*/ 1459 w 39"/>
                  <a:gd name="T81" fmla="*/ 4159 h 41"/>
                  <a:gd name="T82" fmla="*/ 1309 w 39"/>
                  <a:gd name="T83" fmla="*/ 2629 h 41"/>
                  <a:gd name="T84" fmla="*/ 1059 w 39"/>
                  <a:gd name="T85" fmla="*/ 1530 h 41"/>
                  <a:gd name="T86" fmla="*/ 853 w 39"/>
                  <a:gd name="T87" fmla="*/ 1530 h 41"/>
                  <a:gd name="T88" fmla="*/ 704 w 39"/>
                  <a:gd name="T89" fmla="*/ 1530 h 41"/>
                  <a:gd name="T90" fmla="*/ 547 w 39"/>
                  <a:gd name="T91" fmla="*/ 1530 h 41"/>
                  <a:gd name="T92" fmla="*/ 547 w 39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41"/>
                  <a:gd name="T143" fmla="*/ 39 w 39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41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39" y="26"/>
                    </a:lnTo>
                    <a:lnTo>
                      <a:pt x="38" y="30"/>
                    </a:lnTo>
                    <a:lnTo>
                      <a:pt x="35" y="35"/>
                    </a:lnTo>
                    <a:lnTo>
                      <a:pt x="30" y="38"/>
                    </a:lnTo>
                    <a:lnTo>
                      <a:pt x="24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1" y="38"/>
                    </a:moveTo>
                    <a:lnTo>
                      <a:pt x="15" y="39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9" name="Freeform 39"/>
              <p:cNvSpPr>
                <a:spLocks noEditPoints="1"/>
              </p:cNvSpPr>
              <p:nvPr/>
            </p:nvSpPr>
            <p:spPr bwMode="auto">
              <a:xfrm>
                <a:off x="1865" y="3529"/>
                <a:ext cx="66" cy="129"/>
              </a:xfrm>
              <a:custGeom>
                <a:avLst/>
                <a:gdLst>
                  <a:gd name="T0" fmla="*/ 628 w 25"/>
                  <a:gd name="T1" fmla="*/ 0 h 27"/>
                  <a:gd name="T2" fmla="*/ 774 w 25"/>
                  <a:gd name="T3" fmla="*/ 0 h 27"/>
                  <a:gd name="T4" fmla="*/ 1011 w 25"/>
                  <a:gd name="T5" fmla="*/ 549 h 27"/>
                  <a:gd name="T6" fmla="*/ 1067 w 25"/>
                  <a:gd name="T7" fmla="*/ 2078 h 27"/>
                  <a:gd name="T8" fmla="*/ 1212 w 25"/>
                  <a:gd name="T9" fmla="*/ 3607 h 27"/>
                  <a:gd name="T10" fmla="*/ 1212 w 25"/>
                  <a:gd name="T11" fmla="*/ 6756 h 27"/>
                  <a:gd name="T12" fmla="*/ 1212 w 25"/>
                  <a:gd name="T13" fmla="*/ 8285 h 27"/>
                  <a:gd name="T14" fmla="*/ 1156 w 25"/>
                  <a:gd name="T15" fmla="*/ 9928 h 27"/>
                  <a:gd name="T16" fmla="*/ 1067 w 25"/>
                  <a:gd name="T17" fmla="*/ 12532 h 27"/>
                  <a:gd name="T18" fmla="*/ 919 w 25"/>
                  <a:gd name="T19" fmla="*/ 12991 h 27"/>
                  <a:gd name="T20" fmla="*/ 774 w 25"/>
                  <a:gd name="T21" fmla="*/ 14061 h 27"/>
                  <a:gd name="T22" fmla="*/ 628 w 25"/>
                  <a:gd name="T23" fmla="*/ 14061 h 27"/>
                  <a:gd name="T24" fmla="*/ 438 w 25"/>
                  <a:gd name="T25" fmla="*/ 14061 h 27"/>
                  <a:gd name="T26" fmla="*/ 293 w 25"/>
                  <a:gd name="T27" fmla="*/ 12991 h 27"/>
                  <a:gd name="T28" fmla="*/ 145 w 25"/>
                  <a:gd name="T29" fmla="*/ 11457 h 27"/>
                  <a:gd name="T30" fmla="*/ 55 w 25"/>
                  <a:gd name="T31" fmla="*/ 9384 h 27"/>
                  <a:gd name="T32" fmla="*/ 0 w 25"/>
                  <a:gd name="T33" fmla="*/ 6756 h 27"/>
                  <a:gd name="T34" fmla="*/ 55 w 25"/>
                  <a:gd name="T35" fmla="*/ 5227 h 27"/>
                  <a:gd name="T36" fmla="*/ 145 w 25"/>
                  <a:gd name="T37" fmla="*/ 3172 h 27"/>
                  <a:gd name="T38" fmla="*/ 203 w 25"/>
                  <a:gd name="T39" fmla="*/ 1529 h 27"/>
                  <a:gd name="T40" fmla="*/ 335 w 25"/>
                  <a:gd name="T41" fmla="*/ 549 h 27"/>
                  <a:gd name="T42" fmla="*/ 480 w 25"/>
                  <a:gd name="T43" fmla="*/ 0 h 27"/>
                  <a:gd name="T44" fmla="*/ 628 w 25"/>
                  <a:gd name="T45" fmla="*/ 0 h 27"/>
                  <a:gd name="T46" fmla="*/ 586 w 25"/>
                  <a:gd name="T47" fmla="*/ 549 h 27"/>
                  <a:gd name="T48" fmla="*/ 480 w 25"/>
                  <a:gd name="T49" fmla="*/ 549 h 27"/>
                  <a:gd name="T50" fmla="*/ 438 w 25"/>
                  <a:gd name="T51" fmla="*/ 549 h 27"/>
                  <a:gd name="T52" fmla="*/ 335 w 25"/>
                  <a:gd name="T53" fmla="*/ 1529 h 27"/>
                  <a:gd name="T54" fmla="*/ 293 w 25"/>
                  <a:gd name="T55" fmla="*/ 3172 h 27"/>
                  <a:gd name="T56" fmla="*/ 293 w 25"/>
                  <a:gd name="T57" fmla="*/ 3607 h 27"/>
                  <a:gd name="T58" fmla="*/ 293 w 25"/>
                  <a:gd name="T59" fmla="*/ 6211 h 27"/>
                  <a:gd name="T60" fmla="*/ 293 w 25"/>
                  <a:gd name="T61" fmla="*/ 8285 h 27"/>
                  <a:gd name="T62" fmla="*/ 335 w 25"/>
                  <a:gd name="T63" fmla="*/ 10912 h 27"/>
                  <a:gd name="T64" fmla="*/ 480 w 25"/>
                  <a:gd name="T65" fmla="*/ 12532 h 27"/>
                  <a:gd name="T66" fmla="*/ 739 w 25"/>
                  <a:gd name="T67" fmla="*/ 12991 h 27"/>
                  <a:gd name="T68" fmla="*/ 774 w 25"/>
                  <a:gd name="T69" fmla="*/ 12991 h 27"/>
                  <a:gd name="T70" fmla="*/ 919 w 25"/>
                  <a:gd name="T71" fmla="*/ 12532 h 27"/>
                  <a:gd name="T72" fmla="*/ 1011 w 25"/>
                  <a:gd name="T73" fmla="*/ 9928 h 27"/>
                  <a:gd name="T74" fmla="*/ 1011 w 25"/>
                  <a:gd name="T75" fmla="*/ 7855 h 27"/>
                  <a:gd name="T76" fmla="*/ 1011 w 25"/>
                  <a:gd name="T77" fmla="*/ 5227 h 27"/>
                  <a:gd name="T78" fmla="*/ 919 w 25"/>
                  <a:gd name="T79" fmla="*/ 3607 h 27"/>
                  <a:gd name="T80" fmla="*/ 884 w 25"/>
                  <a:gd name="T81" fmla="*/ 2078 h 27"/>
                  <a:gd name="T82" fmla="*/ 739 w 25"/>
                  <a:gd name="T83" fmla="*/ 549 h 27"/>
                  <a:gd name="T84" fmla="*/ 58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3" y="0"/>
                    </a:moveTo>
                    <a:lnTo>
                      <a:pt x="16" y="0"/>
                    </a:lnTo>
                    <a:lnTo>
                      <a:pt x="21" y="1"/>
                    </a:lnTo>
                    <a:lnTo>
                      <a:pt x="22" y="4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0" name="Freeform 40"/>
              <p:cNvSpPr>
                <a:spLocks noEditPoints="1"/>
              </p:cNvSpPr>
              <p:nvPr/>
            </p:nvSpPr>
            <p:spPr bwMode="auto">
              <a:xfrm>
                <a:off x="1945" y="3529"/>
                <a:ext cx="58" cy="129"/>
              </a:xfrm>
              <a:custGeom>
                <a:avLst/>
                <a:gdLst>
                  <a:gd name="T0" fmla="*/ 200 w 22"/>
                  <a:gd name="T1" fmla="*/ 5227 h 27"/>
                  <a:gd name="T2" fmla="*/ 293 w 22"/>
                  <a:gd name="T3" fmla="*/ 7855 h 27"/>
                  <a:gd name="T4" fmla="*/ 327 w 22"/>
                  <a:gd name="T5" fmla="*/ 9928 h 27"/>
                  <a:gd name="T6" fmla="*/ 480 w 22"/>
                  <a:gd name="T7" fmla="*/ 10912 h 27"/>
                  <a:gd name="T8" fmla="*/ 730 w 22"/>
                  <a:gd name="T9" fmla="*/ 11457 h 27"/>
                  <a:gd name="T10" fmla="*/ 772 w 22"/>
                  <a:gd name="T11" fmla="*/ 11457 h 27"/>
                  <a:gd name="T12" fmla="*/ 917 w 22"/>
                  <a:gd name="T13" fmla="*/ 10912 h 27"/>
                  <a:gd name="T14" fmla="*/ 1007 w 22"/>
                  <a:gd name="T15" fmla="*/ 9928 h 27"/>
                  <a:gd name="T16" fmla="*/ 1062 w 22"/>
                  <a:gd name="T17" fmla="*/ 8285 h 27"/>
                  <a:gd name="T18" fmla="*/ 1062 w 22"/>
                  <a:gd name="T19" fmla="*/ 8285 h 27"/>
                  <a:gd name="T20" fmla="*/ 1062 w 22"/>
                  <a:gd name="T21" fmla="*/ 10912 h 27"/>
                  <a:gd name="T22" fmla="*/ 917 w 22"/>
                  <a:gd name="T23" fmla="*/ 12532 h 27"/>
                  <a:gd name="T24" fmla="*/ 772 w 22"/>
                  <a:gd name="T25" fmla="*/ 14061 h 27"/>
                  <a:gd name="T26" fmla="*/ 583 w 22"/>
                  <a:gd name="T27" fmla="*/ 14061 h 27"/>
                  <a:gd name="T28" fmla="*/ 327 w 22"/>
                  <a:gd name="T29" fmla="*/ 14061 h 27"/>
                  <a:gd name="T30" fmla="*/ 200 w 22"/>
                  <a:gd name="T31" fmla="*/ 12532 h 27"/>
                  <a:gd name="T32" fmla="*/ 55 w 22"/>
                  <a:gd name="T33" fmla="*/ 9928 h 27"/>
                  <a:gd name="T34" fmla="*/ 0 w 22"/>
                  <a:gd name="T35" fmla="*/ 6756 h 27"/>
                  <a:gd name="T36" fmla="*/ 55 w 22"/>
                  <a:gd name="T37" fmla="*/ 4677 h 27"/>
                  <a:gd name="T38" fmla="*/ 55 w 22"/>
                  <a:gd name="T39" fmla="*/ 3172 h 27"/>
                  <a:gd name="T40" fmla="*/ 200 w 22"/>
                  <a:gd name="T41" fmla="*/ 1529 h 27"/>
                  <a:gd name="T42" fmla="*/ 327 w 22"/>
                  <a:gd name="T43" fmla="*/ 0 h 27"/>
                  <a:gd name="T44" fmla="*/ 625 w 22"/>
                  <a:gd name="T45" fmla="*/ 0 h 27"/>
                  <a:gd name="T46" fmla="*/ 772 w 22"/>
                  <a:gd name="T47" fmla="*/ 0 h 27"/>
                  <a:gd name="T48" fmla="*/ 917 w 22"/>
                  <a:gd name="T49" fmla="*/ 1529 h 27"/>
                  <a:gd name="T50" fmla="*/ 1062 w 22"/>
                  <a:gd name="T51" fmla="*/ 3172 h 27"/>
                  <a:gd name="T52" fmla="*/ 1062 w 22"/>
                  <a:gd name="T53" fmla="*/ 5227 h 27"/>
                  <a:gd name="T54" fmla="*/ 200 w 22"/>
                  <a:gd name="T55" fmla="*/ 5227 h 27"/>
                  <a:gd name="T56" fmla="*/ 200 w 22"/>
                  <a:gd name="T57" fmla="*/ 3607 h 27"/>
                  <a:gd name="T58" fmla="*/ 772 w 22"/>
                  <a:gd name="T59" fmla="*/ 3607 h 27"/>
                  <a:gd name="T60" fmla="*/ 772 w 22"/>
                  <a:gd name="T61" fmla="*/ 3172 h 27"/>
                  <a:gd name="T62" fmla="*/ 772 w 22"/>
                  <a:gd name="T63" fmla="*/ 2078 h 27"/>
                  <a:gd name="T64" fmla="*/ 730 w 22"/>
                  <a:gd name="T65" fmla="*/ 1529 h 27"/>
                  <a:gd name="T66" fmla="*/ 625 w 22"/>
                  <a:gd name="T67" fmla="*/ 549 h 27"/>
                  <a:gd name="T68" fmla="*/ 625 w 22"/>
                  <a:gd name="T69" fmla="*/ 549 h 27"/>
                  <a:gd name="T70" fmla="*/ 583 w 22"/>
                  <a:gd name="T71" fmla="*/ 549 h 27"/>
                  <a:gd name="T72" fmla="*/ 438 w 22"/>
                  <a:gd name="T73" fmla="*/ 549 h 27"/>
                  <a:gd name="T74" fmla="*/ 327 w 22"/>
                  <a:gd name="T75" fmla="*/ 1529 h 27"/>
                  <a:gd name="T76" fmla="*/ 293 w 22"/>
                  <a:gd name="T77" fmla="*/ 3172 h 27"/>
                  <a:gd name="T78" fmla="*/ 200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6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1" name="Freeform 41"/>
              <p:cNvSpPr>
                <a:spLocks/>
              </p:cNvSpPr>
              <p:nvPr/>
            </p:nvSpPr>
            <p:spPr bwMode="auto">
              <a:xfrm>
                <a:off x="2019" y="3529"/>
                <a:ext cx="48" cy="129"/>
              </a:xfrm>
              <a:custGeom>
                <a:avLst/>
                <a:gdLst>
                  <a:gd name="T0" fmla="*/ 853 w 18"/>
                  <a:gd name="T1" fmla="*/ 0 h 27"/>
                  <a:gd name="T2" fmla="*/ 853 w 18"/>
                  <a:gd name="T3" fmla="*/ 4677 h 27"/>
                  <a:gd name="T4" fmla="*/ 853 w 18"/>
                  <a:gd name="T5" fmla="*/ 4677 h 27"/>
                  <a:gd name="T6" fmla="*/ 760 w 18"/>
                  <a:gd name="T7" fmla="*/ 2078 h 27"/>
                  <a:gd name="T8" fmla="*/ 704 w 18"/>
                  <a:gd name="T9" fmla="*/ 1529 h 27"/>
                  <a:gd name="T10" fmla="*/ 547 w 18"/>
                  <a:gd name="T11" fmla="*/ 549 h 27"/>
                  <a:gd name="T12" fmla="*/ 456 w 18"/>
                  <a:gd name="T13" fmla="*/ 549 h 27"/>
                  <a:gd name="T14" fmla="*/ 307 w 18"/>
                  <a:gd name="T15" fmla="*/ 549 h 27"/>
                  <a:gd name="T16" fmla="*/ 307 w 18"/>
                  <a:gd name="T17" fmla="*/ 1529 h 27"/>
                  <a:gd name="T18" fmla="*/ 248 w 18"/>
                  <a:gd name="T19" fmla="*/ 1529 h 27"/>
                  <a:gd name="T20" fmla="*/ 248 w 18"/>
                  <a:gd name="T21" fmla="*/ 2078 h 27"/>
                  <a:gd name="T22" fmla="*/ 248 w 18"/>
                  <a:gd name="T23" fmla="*/ 3172 h 27"/>
                  <a:gd name="T24" fmla="*/ 248 w 18"/>
                  <a:gd name="T25" fmla="*/ 3607 h 27"/>
                  <a:gd name="T26" fmla="*/ 307 w 18"/>
                  <a:gd name="T27" fmla="*/ 4677 h 27"/>
                  <a:gd name="T28" fmla="*/ 397 w 18"/>
                  <a:gd name="T29" fmla="*/ 5227 h 27"/>
                  <a:gd name="T30" fmla="*/ 605 w 18"/>
                  <a:gd name="T31" fmla="*/ 6211 h 27"/>
                  <a:gd name="T32" fmla="*/ 853 w 18"/>
                  <a:gd name="T33" fmla="*/ 6756 h 27"/>
                  <a:gd name="T34" fmla="*/ 909 w 18"/>
                  <a:gd name="T35" fmla="*/ 8285 h 27"/>
                  <a:gd name="T36" fmla="*/ 909 w 18"/>
                  <a:gd name="T37" fmla="*/ 9928 h 27"/>
                  <a:gd name="T38" fmla="*/ 909 w 18"/>
                  <a:gd name="T39" fmla="*/ 11457 h 27"/>
                  <a:gd name="T40" fmla="*/ 760 w 18"/>
                  <a:gd name="T41" fmla="*/ 12991 h 27"/>
                  <a:gd name="T42" fmla="*/ 605 w 18"/>
                  <a:gd name="T43" fmla="*/ 14061 h 27"/>
                  <a:gd name="T44" fmla="*/ 456 w 18"/>
                  <a:gd name="T45" fmla="*/ 14061 h 27"/>
                  <a:gd name="T46" fmla="*/ 307 w 18"/>
                  <a:gd name="T47" fmla="*/ 14061 h 27"/>
                  <a:gd name="T48" fmla="*/ 149 w 18"/>
                  <a:gd name="T49" fmla="*/ 14061 h 27"/>
                  <a:gd name="T50" fmla="*/ 149 w 18"/>
                  <a:gd name="T51" fmla="*/ 14061 h 27"/>
                  <a:gd name="T52" fmla="*/ 93 w 18"/>
                  <a:gd name="T53" fmla="*/ 14061 h 27"/>
                  <a:gd name="T54" fmla="*/ 93 w 18"/>
                  <a:gd name="T55" fmla="*/ 14061 h 27"/>
                  <a:gd name="T56" fmla="*/ 93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93 w 18"/>
                  <a:gd name="T63" fmla="*/ 9384 h 27"/>
                  <a:gd name="T64" fmla="*/ 93 w 18"/>
                  <a:gd name="T65" fmla="*/ 10912 h 27"/>
                  <a:gd name="T66" fmla="*/ 248 w 18"/>
                  <a:gd name="T67" fmla="*/ 12532 h 27"/>
                  <a:gd name="T68" fmla="*/ 307 w 18"/>
                  <a:gd name="T69" fmla="*/ 12991 h 27"/>
                  <a:gd name="T70" fmla="*/ 456 w 18"/>
                  <a:gd name="T71" fmla="*/ 12991 h 27"/>
                  <a:gd name="T72" fmla="*/ 547 w 18"/>
                  <a:gd name="T73" fmla="*/ 12991 h 27"/>
                  <a:gd name="T74" fmla="*/ 605 w 18"/>
                  <a:gd name="T75" fmla="*/ 12532 h 27"/>
                  <a:gd name="T76" fmla="*/ 704 w 18"/>
                  <a:gd name="T77" fmla="*/ 11457 h 27"/>
                  <a:gd name="T78" fmla="*/ 704 w 18"/>
                  <a:gd name="T79" fmla="*/ 10912 h 27"/>
                  <a:gd name="T80" fmla="*/ 704 w 18"/>
                  <a:gd name="T81" fmla="*/ 9928 h 27"/>
                  <a:gd name="T82" fmla="*/ 605 w 18"/>
                  <a:gd name="T83" fmla="*/ 9384 h 27"/>
                  <a:gd name="T84" fmla="*/ 547 w 18"/>
                  <a:gd name="T85" fmla="*/ 8285 h 27"/>
                  <a:gd name="T86" fmla="*/ 397 w 18"/>
                  <a:gd name="T87" fmla="*/ 7855 h 27"/>
                  <a:gd name="T88" fmla="*/ 149 w 18"/>
                  <a:gd name="T89" fmla="*/ 6756 h 27"/>
                  <a:gd name="T90" fmla="*/ 93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93 w 18"/>
                  <a:gd name="T97" fmla="*/ 2078 h 27"/>
                  <a:gd name="T98" fmla="*/ 149 w 18"/>
                  <a:gd name="T99" fmla="*/ 549 h 27"/>
                  <a:gd name="T100" fmla="*/ 248 w 18"/>
                  <a:gd name="T101" fmla="*/ 0 h 27"/>
                  <a:gd name="T102" fmla="*/ 456 w 18"/>
                  <a:gd name="T103" fmla="*/ 0 h 27"/>
                  <a:gd name="T104" fmla="*/ 547 w 18"/>
                  <a:gd name="T105" fmla="*/ 0 h 27"/>
                  <a:gd name="T106" fmla="*/ 605 w 18"/>
                  <a:gd name="T107" fmla="*/ 0 h 27"/>
                  <a:gd name="T108" fmla="*/ 704 w 18"/>
                  <a:gd name="T109" fmla="*/ 0 h 27"/>
                  <a:gd name="T110" fmla="*/ 760 w 18"/>
                  <a:gd name="T111" fmla="*/ 0 h 27"/>
                  <a:gd name="T112" fmla="*/ 760 w 18"/>
                  <a:gd name="T113" fmla="*/ 0 h 27"/>
                  <a:gd name="T114" fmla="*/ 760 w 18"/>
                  <a:gd name="T115" fmla="*/ 0 h 27"/>
                  <a:gd name="T116" fmla="*/ 760 w 18"/>
                  <a:gd name="T117" fmla="*/ 0 h 27"/>
                  <a:gd name="T118" fmla="*/ 853 w 18"/>
                  <a:gd name="T119" fmla="*/ 0 h 27"/>
                  <a:gd name="T120" fmla="*/ 85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7" y="13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2" name="Freeform 42"/>
              <p:cNvSpPr>
                <a:spLocks/>
              </p:cNvSpPr>
              <p:nvPr/>
            </p:nvSpPr>
            <p:spPr bwMode="auto">
              <a:xfrm>
                <a:off x="2081" y="3462"/>
                <a:ext cx="32" cy="253"/>
              </a:xfrm>
              <a:custGeom>
                <a:avLst/>
                <a:gdLst>
                  <a:gd name="T0" fmla="*/ 0 w 12"/>
                  <a:gd name="T1" fmla="*/ 0 h 53"/>
                  <a:gd name="T2" fmla="*/ 605 w 12"/>
                  <a:gd name="T3" fmla="*/ 0 h 53"/>
                  <a:gd name="T4" fmla="*/ 605 w 12"/>
                  <a:gd name="T5" fmla="*/ 27524 h 53"/>
                  <a:gd name="T6" fmla="*/ 0 w 12"/>
                  <a:gd name="T7" fmla="*/ 27524 h 53"/>
                  <a:gd name="T8" fmla="*/ 0 w 12"/>
                  <a:gd name="T9" fmla="*/ 26431 h 53"/>
                  <a:gd name="T10" fmla="*/ 363 w 12"/>
                  <a:gd name="T11" fmla="*/ 26431 h 53"/>
                  <a:gd name="T12" fmla="*/ 363 w 12"/>
                  <a:gd name="T13" fmla="*/ 1093 h 53"/>
                  <a:gd name="T14" fmla="*/ 0 w 12"/>
                  <a:gd name="T15" fmla="*/ 1093 h 53"/>
                  <a:gd name="T16" fmla="*/ 0 w 12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0" y="0"/>
                    </a:moveTo>
                    <a:lnTo>
                      <a:pt x="12" y="0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7" y="5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3" name="Line 43"/>
              <p:cNvSpPr>
                <a:spLocks noChangeShapeType="1"/>
              </p:cNvSpPr>
              <p:nvPr/>
            </p:nvSpPr>
            <p:spPr bwMode="auto">
              <a:xfrm flipH="1">
                <a:off x="1907" y="1658"/>
                <a:ext cx="36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4" name="Line 44"/>
              <p:cNvSpPr>
                <a:spLocks noChangeShapeType="1"/>
              </p:cNvSpPr>
              <p:nvPr/>
            </p:nvSpPr>
            <p:spPr bwMode="auto">
              <a:xfrm>
                <a:off x="2267" y="1658"/>
                <a:ext cx="24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5" name="Freeform 45"/>
              <p:cNvSpPr>
                <a:spLocks noEditPoints="1"/>
              </p:cNvSpPr>
              <p:nvPr/>
            </p:nvSpPr>
            <p:spPr bwMode="auto">
              <a:xfrm>
                <a:off x="1209" y="1353"/>
                <a:ext cx="152" cy="305"/>
              </a:xfrm>
              <a:custGeom>
                <a:avLst/>
                <a:gdLst>
                  <a:gd name="T0" fmla="*/ 0 w 57"/>
                  <a:gd name="T1" fmla="*/ 33021 h 64"/>
                  <a:gd name="T2" fmla="*/ 0 w 57"/>
                  <a:gd name="T3" fmla="*/ 0 h 64"/>
                  <a:gd name="T4" fmla="*/ 2880 w 57"/>
                  <a:gd name="T5" fmla="*/ 0 h 64"/>
                  <a:gd name="T6" fmla="*/ 2880 w 57"/>
                  <a:gd name="T7" fmla="*/ 33021 h 64"/>
                  <a:gd name="T8" fmla="*/ 0 w 57"/>
                  <a:gd name="T9" fmla="*/ 33021 h 64"/>
                  <a:gd name="T10" fmla="*/ 0 w 57"/>
                  <a:gd name="T11" fmla="*/ 33021 h 64"/>
                  <a:gd name="T12" fmla="*/ 2424 w 57"/>
                  <a:gd name="T13" fmla="*/ 33021 h 64"/>
                  <a:gd name="T14" fmla="*/ 2424 w 57"/>
                  <a:gd name="T15" fmla="*/ 4656 h 64"/>
                  <a:gd name="T16" fmla="*/ 0 w 57"/>
                  <a:gd name="T17" fmla="*/ 4656 h 64"/>
                  <a:gd name="T18" fmla="*/ 0 w 57"/>
                  <a:gd name="T19" fmla="*/ 3302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64"/>
                  <a:gd name="T32" fmla="*/ 57 w 57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64">
                    <a:moveTo>
                      <a:pt x="0" y="6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48" y="64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6" name="Rectangle 46"/>
              <p:cNvSpPr>
                <a:spLocks noChangeArrowheads="1"/>
              </p:cNvSpPr>
              <p:nvPr/>
            </p:nvSpPr>
            <p:spPr bwMode="auto">
              <a:xfrm>
                <a:off x="1209" y="1353"/>
                <a:ext cx="152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EditPoints="1"/>
              </p:cNvSpPr>
              <p:nvPr/>
            </p:nvSpPr>
            <p:spPr bwMode="auto">
              <a:xfrm>
                <a:off x="1777" y="2040"/>
                <a:ext cx="266" cy="306"/>
              </a:xfrm>
              <a:custGeom>
                <a:avLst/>
                <a:gdLst>
                  <a:gd name="T0" fmla="*/ 0 w 100"/>
                  <a:gd name="T1" fmla="*/ 33445 h 64"/>
                  <a:gd name="T2" fmla="*/ 0 w 100"/>
                  <a:gd name="T3" fmla="*/ 0 h 64"/>
                  <a:gd name="T4" fmla="*/ 5009 w 100"/>
                  <a:gd name="T5" fmla="*/ 0 h 64"/>
                  <a:gd name="T6" fmla="*/ 5009 w 100"/>
                  <a:gd name="T7" fmla="*/ 33445 h 64"/>
                  <a:gd name="T8" fmla="*/ 0 w 100"/>
                  <a:gd name="T9" fmla="*/ 33445 h 64"/>
                  <a:gd name="T10" fmla="*/ 0 w 100"/>
                  <a:gd name="T11" fmla="*/ 33445 h 64"/>
                  <a:gd name="T12" fmla="*/ 4557 w 100"/>
                  <a:gd name="T13" fmla="*/ 33445 h 64"/>
                  <a:gd name="T14" fmla="*/ 4557 w 100"/>
                  <a:gd name="T15" fmla="*/ 4710 h 64"/>
                  <a:gd name="T16" fmla="*/ 0 w 100"/>
                  <a:gd name="T17" fmla="*/ 4710 h 64"/>
                  <a:gd name="T18" fmla="*/ 0 w 100"/>
                  <a:gd name="T19" fmla="*/ 3344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64"/>
                  <a:gd name="T32" fmla="*/ 100 w 100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64">
                    <a:moveTo>
                      <a:pt x="0" y="64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100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91" y="64"/>
                    </a:lnTo>
                    <a:lnTo>
                      <a:pt x="91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8" name="Rectangle 48"/>
              <p:cNvSpPr>
                <a:spLocks noChangeArrowheads="1"/>
              </p:cNvSpPr>
              <p:nvPr/>
            </p:nvSpPr>
            <p:spPr bwMode="auto">
              <a:xfrm>
                <a:off x="1777" y="2040"/>
                <a:ext cx="266" cy="30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utoShape 49"/>
              <p:cNvSpPr>
                <a:spLocks noChangeArrowheads="1"/>
              </p:cNvSpPr>
              <p:nvPr/>
            </p:nvSpPr>
            <p:spPr bwMode="auto">
              <a:xfrm>
                <a:off x="1843" y="2851"/>
                <a:ext cx="173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21 w 21600"/>
                  <a:gd name="T25" fmla="*/ 3140 h 21600"/>
                  <a:gd name="T26" fmla="*/ 18479 w 21600"/>
                  <a:gd name="T27" fmla="*/ 184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20540" name="Group 50"/>
              <p:cNvGrpSpPr>
                <a:grpSpLocks/>
              </p:cNvGrpSpPr>
              <p:nvPr/>
            </p:nvGrpSpPr>
            <p:grpSpPr bwMode="auto">
              <a:xfrm>
                <a:off x="2938" y="1469"/>
                <a:ext cx="2342" cy="2135"/>
                <a:chOff x="749" y="1296"/>
                <a:chExt cx="2342" cy="2135"/>
              </a:xfrm>
            </p:grpSpPr>
            <p:sp>
              <p:nvSpPr>
                <p:cNvPr id="20541" name="Freeform 51"/>
                <p:cNvSpPr>
                  <a:spLocks/>
                </p:cNvSpPr>
                <p:nvPr/>
              </p:nvSpPr>
              <p:spPr bwMode="auto">
                <a:xfrm>
                  <a:off x="1351" y="1296"/>
                  <a:ext cx="74" cy="178"/>
                </a:xfrm>
                <a:custGeom>
                  <a:avLst/>
                  <a:gdLst>
                    <a:gd name="T0" fmla="*/ 1359 w 27"/>
                    <a:gd name="T1" fmla="*/ 5109 h 40"/>
                    <a:gd name="T2" fmla="*/ 1299 w 27"/>
                    <a:gd name="T3" fmla="*/ 3960 h 40"/>
                    <a:gd name="T4" fmla="*/ 1135 w 27"/>
                    <a:gd name="T5" fmla="*/ 1584 h 40"/>
                    <a:gd name="T6" fmla="*/ 841 w 27"/>
                    <a:gd name="T7" fmla="*/ 356 h 40"/>
                    <a:gd name="T8" fmla="*/ 617 w 27"/>
                    <a:gd name="T9" fmla="*/ 356 h 40"/>
                    <a:gd name="T10" fmla="*/ 332 w 27"/>
                    <a:gd name="T11" fmla="*/ 2376 h 40"/>
                    <a:gd name="T12" fmla="*/ 332 w 27"/>
                    <a:gd name="T13" fmla="*/ 3524 h 40"/>
                    <a:gd name="T14" fmla="*/ 518 w 27"/>
                    <a:gd name="T15" fmla="*/ 5109 h 40"/>
                    <a:gd name="T16" fmla="*/ 841 w 27"/>
                    <a:gd name="T17" fmla="*/ 7049 h 40"/>
                    <a:gd name="T18" fmla="*/ 1299 w 27"/>
                    <a:gd name="T19" fmla="*/ 8633 h 40"/>
                    <a:gd name="T20" fmla="*/ 1464 w 27"/>
                    <a:gd name="T21" fmla="*/ 9781 h 40"/>
                    <a:gd name="T22" fmla="*/ 1524 w 27"/>
                    <a:gd name="T23" fmla="*/ 11721 h 40"/>
                    <a:gd name="T24" fmla="*/ 1299 w 27"/>
                    <a:gd name="T25" fmla="*/ 14534 h 40"/>
                    <a:gd name="T26" fmla="*/ 781 w 27"/>
                    <a:gd name="T27" fmla="*/ 15682 h 40"/>
                    <a:gd name="T28" fmla="*/ 617 w 27"/>
                    <a:gd name="T29" fmla="*/ 15682 h 40"/>
                    <a:gd name="T30" fmla="*/ 449 w 27"/>
                    <a:gd name="T31" fmla="*/ 15326 h 40"/>
                    <a:gd name="T32" fmla="*/ 164 w 27"/>
                    <a:gd name="T33" fmla="*/ 15326 h 40"/>
                    <a:gd name="T34" fmla="*/ 164 w 27"/>
                    <a:gd name="T35" fmla="*/ 15326 h 40"/>
                    <a:gd name="T36" fmla="*/ 104 w 27"/>
                    <a:gd name="T37" fmla="*/ 15682 h 40"/>
                    <a:gd name="T38" fmla="*/ 104 w 27"/>
                    <a:gd name="T39" fmla="*/ 10573 h 40"/>
                    <a:gd name="T40" fmla="*/ 164 w 27"/>
                    <a:gd name="T41" fmla="*/ 12157 h 40"/>
                    <a:gd name="T42" fmla="*/ 332 w 27"/>
                    <a:gd name="T43" fmla="*/ 14098 h 40"/>
                    <a:gd name="T44" fmla="*/ 617 w 27"/>
                    <a:gd name="T45" fmla="*/ 15326 h 40"/>
                    <a:gd name="T46" fmla="*/ 970 w 27"/>
                    <a:gd name="T47" fmla="*/ 15326 h 40"/>
                    <a:gd name="T48" fmla="*/ 1195 w 27"/>
                    <a:gd name="T49" fmla="*/ 13305 h 40"/>
                    <a:gd name="T50" fmla="*/ 1195 w 27"/>
                    <a:gd name="T51" fmla="*/ 12157 h 40"/>
                    <a:gd name="T52" fmla="*/ 1135 w 27"/>
                    <a:gd name="T53" fmla="*/ 11009 h 40"/>
                    <a:gd name="T54" fmla="*/ 970 w 27"/>
                    <a:gd name="T55" fmla="*/ 9781 h 40"/>
                    <a:gd name="T56" fmla="*/ 449 w 27"/>
                    <a:gd name="T57" fmla="*/ 8197 h 40"/>
                    <a:gd name="T58" fmla="*/ 164 w 27"/>
                    <a:gd name="T59" fmla="*/ 6257 h 40"/>
                    <a:gd name="T60" fmla="*/ 104 w 27"/>
                    <a:gd name="T61" fmla="*/ 5109 h 40"/>
                    <a:gd name="T62" fmla="*/ 104 w 27"/>
                    <a:gd name="T63" fmla="*/ 2376 h 40"/>
                    <a:gd name="T64" fmla="*/ 449 w 27"/>
                    <a:gd name="T65" fmla="*/ 0 h 40"/>
                    <a:gd name="T66" fmla="*/ 841 w 27"/>
                    <a:gd name="T67" fmla="*/ 0 h 40"/>
                    <a:gd name="T68" fmla="*/ 1195 w 27"/>
                    <a:gd name="T69" fmla="*/ 356 h 40"/>
                    <a:gd name="T70" fmla="*/ 1299 w 27"/>
                    <a:gd name="T71" fmla="*/ 356 h 40"/>
                    <a:gd name="T72" fmla="*/ 1359 w 27"/>
                    <a:gd name="T73" fmla="*/ 356 h 40"/>
                    <a:gd name="T74" fmla="*/ 1359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3" y="37"/>
                      </a:lnTo>
                      <a:lnTo>
                        <a:pt x="20" y="40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2" name="Freeform 52"/>
                <p:cNvSpPr>
                  <a:spLocks/>
                </p:cNvSpPr>
                <p:nvPr/>
              </p:nvSpPr>
              <p:spPr bwMode="auto">
                <a:xfrm>
                  <a:off x="2579" y="1296"/>
                  <a:ext cx="75" cy="178"/>
                </a:xfrm>
                <a:custGeom>
                  <a:avLst/>
                  <a:gdLst>
                    <a:gd name="T0" fmla="*/ 1436 w 27"/>
                    <a:gd name="T1" fmla="*/ 5109 h 40"/>
                    <a:gd name="T2" fmla="*/ 1372 w 27"/>
                    <a:gd name="T3" fmla="*/ 3960 h 40"/>
                    <a:gd name="T4" fmla="*/ 1203 w 27"/>
                    <a:gd name="T5" fmla="*/ 1584 h 40"/>
                    <a:gd name="T6" fmla="*/ 903 w 27"/>
                    <a:gd name="T7" fmla="*/ 356 h 40"/>
                    <a:gd name="T8" fmla="*/ 664 w 27"/>
                    <a:gd name="T9" fmla="*/ 356 h 40"/>
                    <a:gd name="T10" fmla="*/ 364 w 27"/>
                    <a:gd name="T11" fmla="*/ 2376 h 40"/>
                    <a:gd name="T12" fmla="*/ 364 w 27"/>
                    <a:gd name="T13" fmla="*/ 3524 h 40"/>
                    <a:gd name="T14" fmla="*/ 533 w 27"/>
                    <a:gd name="T15" fmla="*/ 5109 h 40"/>
                    <a:gd name="T16" fmla="*/ 903 w 27"/>
                    <a:gd name="T17" fmla="*/ 7049 h 40"/>
                    <a:gd name="T18" fmla="*/ 1372 w 27"/>
                    <a:gd name="T19" fmla="*/ 8633 h 40"/>
                    <a:gd name="T20" fmla="*/ 1544 w 27"/>
                    <a:gd name="T21" fmla="*/ 9781 h 40"/>
                    <a:gd name="T22" fmla="*/ 1606 w 27"/>
                    <a:gd name="T23" fmla="*/ 11721 h 40"/>
                    <a:gd name="T24" fmla="*/ 1436 w 27"/>
                    <a:gd name="T25" fmla="*/ 14534 h 40"/>
                    <a:gd name="T26" fmla="*/ 903 w 27"/>
                    <a:gd name="T27" fmla="*/ 15682 h 40"/>
                    <a:gd name="T28" fmla="*/ 664 w 27"/>
                    <a:gd name="T29" fmla="*/ 15682 h 40"/>
                    <a:gd name="T30" fmla="*/ 469 w 27"/>
                    <a:gd name="T31" fmla="*/ 15326 h 40"/>
                    <a:gd name="T32" fmla="*/ 169 w 27"/>
                    <a:gd name="T33" fmla="*/ 15326 h 40"/>
                    <a:gd name="T34" fmla="*/ 169 w 27"/>
                    <a:gd name="T35" fmla="*/ 15326 h 40"/>
                    <a:gd name="T36" fmla="*/ 131 w 27"/>
                    <a:gd name="T37" fmla="*/ 15682 h 40"/>
                    <a:gd name="T38" fmla="*/ 131 w 27"/>
                    <a:gd name="T39" fmla="*/ 10573 h 40"/>
                    <a:gd name="T40" fmla="*/ 169 w 27"/>
                    <a:gd name="T41" fmla="*/ 12157 h 40"/>
                    <a:gd name="T42" fmla="*/ 364 w 27"/>
                    <a:gd name="T43" fmla="*/ 14098 h 40"/>
                    <a:gd name="T44" fmla="*/ 664 w 27"/>
                    <a:gd name="T45" fmla="*/ 15326 h 40"/>
                    <a:gd name="T46" fmla="*/ 1011 w 27"/>
                    <a:gd name="T47" fmla="*/ 15326 h 40"/>
                    <a:gd name="T48" fmla="*/ 1242 w 27"/>
                    <a:gd name="T49" fmla="*/ 13305 h 40"/>
                    <a:gd name="T50" fmla="*/ 1242 w 27"/>
                    <a:gd name="T51" fmla="*/ 12157 h 40"/>
                    <a:gd name="T52" fmla="*/ 1203 w 27"/>
                    <a:gd name="T53" fmla="*/ 11009 h 40"/>
                    <a:gd name="T54" fmla="*/ 1011 w 27"/>
                    <a:gd name="T55" fmla="*/ 9781 h 40"/>
                    <a:gd name="T56" fmla="*/ 469 w 27"/>
                    <a:gd name="T57" fmla="*/ 8197 h 40"/>
                    <a:gd name="T58" fmla="*/ 169 w 27"/>
                    <a:gd name="T59" fmla="*/ 6257 h 40"/>
                    <a:gd name="T60" fmla="*/ 131 w 27"/>
                    <a:gd name="T61" fmla="*/ 5109 h 40"/>
                    <a:gd name="T62" fmla="*/ 131 w 27"/>
                    <a:gd name="T63" fmla="*/ 2376 h 40"/>
                    <a:gd name="T64" fmla="*/ 469 w 27"/>
                    <a:gd name="T65" fmla="*/ 0 h 40"/>
                    <a:gd name="T66" fmla="*/ 1011 w 27"/>
                    <a:gd name="T67" fmla="*/ 0 h 40"/>
                    <a:gd name="T68" fmla="*/ 1242 w 27"/>
                    <a:gd name="T69" fmla="*/ 356 h 40"/>
                    <a:gd name="T70" fmla="*/ 1372 w 27"/>
                    <a:gd name="T71" fmla="*/ 356 h 40"/>
                    <a:gd name="T72" fmla="*/ 1436 w 27"/>
                    <a:gd name="T73" fmla="*/ 356 h 40"/>
                    <a:gd name="T74" fmla="*/ 1436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4" y="37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3" name="Freeform 53"/>
                <p:cNvSpPr>
                  <a:spLocks noEditPoints="1"/>
                </p:cNvSpPr>
                <p:nvPr/>
              </p:nvSpPr>
              <p:spPr bwMode="auto">
                <a:xfrm>
                  <a:off x="787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693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528 w 42"/>
                    <a:gd name="T13" fmla="*/ 15365 h 42"/>
                    <a:gd name="T14" fmla="*/ 58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82 w 42"/>
                    <a:gd name="T35" fmla="*/ 0 h 42"/>
                    <a:gd name="T36" fmla="*/ 2082 w 42"/>
                    <a:gd name="T37" fmla="*/ 12983 h 42"/>
                    <a:gd name="T38" fmla="*/ 2152 w 42"/>
                    <a:gd name="T39" fmla="*/ 14907 h 42"/>
                    <a:gd name="T40" fmla="*/ 2273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580 w 42"/>
                    <a:gd name="T49" fmla="*/ 16514 h 42"/>
                    <a:gd name="T50" fmla="*/ 1580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746 w 42"/>
                    <a:gd name="T63" fmla="*/ 12983 h 42"/>
                    <a:gd name="T64" fmla="*/ 1580 w 42"/>
                    <a:gd name="T65" fmla="*/ 11380 h 42"/>
                    <a:gd name="T66" fmla="*/ 1580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580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2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39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36" y="33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7" y="42"/>
                      </a:lnTo>
                      <a:lnTo>
                        <a:pt x="27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3"/>
                      </a:lnTo>
                      <a:lnTo>
                        <a:pt x="27" y="29"/>
                      </a:lnTo>
                      <a:close/>
                      <a:moveTo>
                        <a:pt x="27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4" name="Freeform 54"/>
                <p:cNvSpPr>
                  <a:spLocks/>
                </p:cNvSpPr>
                <p:nvPr/>
              </p:nvSpPr>
              <p:spPr bwMode="auto">
                <a:xfrm>
                  <a:off x="897" y="1935"/>
                  <a:ext cx="116" cy="178"/>
                </a:xfrm>
                <a:custGeom>
                  <a:avLst/>
                  <a:gdLst>
                    <a:gd name="T0" fmla="*/ 1580 w 42"/>
                    <a:gd name="T1" fmla="*/ 0 h 40"/>
                    <a:gd name="T2" fmla="*/ 1580 w 42"/>
                    <a:gd name="T3" fmla="*/ 0 h 40"/>
                    <a:gd name="T4" fmla="*/ 2442 w 42"/>
                    <a:gd name="T5" fmla="*/ 0 h 40"/>
                    <a:gd name="T6" fmla="*/ 2442 w 42"/>
                    <a:gd name="T7" fmla="*/ 0 h 40"/>
                    <a:gd name="T8" fmla="*/ 2381 w 42"/>
                    <a:gd name="T9" fmla="*/ 0 h 40"/>
                    <a:gd name="T10" fmla="*/ 2212 w 42"/>
                    <a:gd name="T11" fmla="*/ 356 h 40"/>
                    <a:gd name="T12" fmla="*/ 2082 w 42"/>
                    <a:gd name="T13" fmla="*/ 1148 h 40"/>
                    <a:gd name="T14" fmla="*/ 2082 w 42"/>
                    <a:gd name="T15" fmla="*/ 1584 h 40"/>
                    <a:gd name="T16" fmla="*/ 2082 w 42"/>
                    <a:gd name="T17" fmla="*/ 2376 h 40"/>
                    <a:gd name="T18" fmla="*/ 2082 w 42"/>
                    <a:gd name="T19" fmla="*/ 8633 h 40"/>
                    <a:gd name="T20" fmla="*/ 2082 w 42"/>
                    <a:gd name="T21" fmla="*/ 11009 h 40"/>
                    <a:gd name="T22" fmla="*/ 2044 w 42"/>
                    <a:gd name="T23" fmla="*/ 12949 h 40"/>
                    <a:gd name="T24" fmla="*/ 1914 w 42"/>
                    <a:gd name="T25" fmla="*/ 14098 h 40"/>
                    <a:gd name="T26" fmla="*/ 1746 w 42"/>
                    <a:gd name="T27" fmla="*/ 14534 h 40"/>
                    <a:gd name="T28" fmla="*/ 1519 w 42"/>
                    <a:gd name="T29" fmla="*/ 15682 h 40"/>
                    <a:gd name="T30" fmla="*/ 1221 w 42"/>
                    <a:gd name="T31" fmla="*/ 15682 h 40"/>
                    <a:gd name="T32" fmla="*/ 862 w 42"/>
                    <a:gd name="T33" fmla="*/ 15682 h 40"/>
                    <a:gd name="T34" fmla="*/ 632 w 42"/>
                    <a:gd name="T35" fmla="*/ 14534 h 40"/>
                    <a:gd name="T36" fmla="*/ 464 w 42"/>
                    <a:gd name="T37" fmla="*/ 14098 h 40"/>
                    <a:gd name="T38" fmla="*/ 359 w 42"/>
                    <a:gd name="T39" fmla="*/ 12157 h 40"/>
                    <a:gd name="T40" fmla="*/ 359 w 42"/>
                    <a:gd name="T41" fmla="*/ 11009 h 40"/>
                    <a:gd name="T42" fmla="*/ 298 w 42"/>
                    <a:gd name="T43" fmla="*/ 8633 h 40"/>
                    <a:gd name="T44" fmla="*/ 298 w 42"/>
                    <a:gd name="T45" fmla="*/ 2376 h 40"/>
                    <a:gd name="T46" fmla="*/ 298 w 42"/>
                    <a:gd name="T47" fmla="*/ 1148 h 40"/>
                    <a:gd name="T48" fmla="*/ 298 w 42"/>
                    <a:gd name="T49" fmla="*/ 356 h 40"/>
                    <a:gd name="T50" fmla="*/ 168 w 42"/>
                    <a:gd name="T51" fmla="*/ 0 h 40"/>
                    <a:gd name="T52" fmla="*/ 13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992 w 42"/>
                    <a:gd name="T59" fmla="*/ 0 h 40"/>
                    <a:gd name="T60" fmla="*/ 992 w 42"/>
                    <a:gd name="T61" fmla="*/ 0 h 40"/>
                    <a:gd name="T62" fmla="*/ 862 w 42"/>
                    <a:gd name="T63" fmla="*/ 0 h 40"/>
                    <a:gd name="T64" fmla="*/ 823 w 42"/>
                    <a:gd name="T65" fmla="*/ 356 h 40"/>
                    <a:gd name="T66" fmla="*/ 693 w 42"/>
                    <a:gd name="T67" fmla="*/ 356 h 40"/>
                    <a:gd name="T68" fmla="*/ 632 w 42"/>
                    <a:gd name="T69" fmla="*/ 1148 h 40"/>
                    <a:gd name="T70" fmla="*/ 632 w 42"/>
                    <a:gd name="T71" fmla="*/ 2376 h 40"/>
                    <a:gd name="T72" fmla="*/ 632 w 42"/>
                    <a:gd name="T73" fmla="*/ 9425 h 40"/>
                    <a:gd name="T74" fmla="*/ 632 w 42"/>
                    <a:gd name="T75" fmla="*/ 10573 h 40"/>
                    <a:gd name="T76" fmla="*/ 693 w 42"/>
                    <a:gd name="T77" fmla="*/ 11721 h 40"/>
                    <a:gd name="T78" fmla="*/ 693 w 42"/>
                    <a:gd name="T79" fmla="*/ 12949 h 40"/>
                    <a:gd name="T80" fmla="*/ 823 w 42"/>
                    <a:gd name="T81" fmla="*/ 13305 h 40"/>
                    <a:gd name="T82" fmla="*/ 823 w 42"/>
                    <a:gd name="T83" fmla="*/ 14098 h 40"/>
                    <a:gd name="T84" fmla="*/ 992 w 42"/>
                    <a:gd name="T85" fmla="*/ 14534 h 40"/>
                    <a:gd name="T86" fmla="*/ 1052 w 42"/>
                    <a:gd name="T87" fmla="*/ 15326 h 40"/>
                    <a:gd name="T88" fmla="*/ 1221 w 42"/>
                    <a:gd name="T89" fmla="*/ 15326 h 40"/>
                    <a:gd name="T90" fmla="*/ 1519 w 42"/>
                    <a:gd name="T91" fmla="*/ 14534 h 40"/>
                    <a:gd name="T92" fmla="*/ 1685 w 42"/>
                    <a:gd name="T93" fmla="*/ 14534 h 40"/>
                    <a:gd name="T94" fmla="*/ 1746 w 42"/>
                    <a:gd name="T95" fmla="*/ 13305 h 40"/>
                    <a:gd name="T96" fmla="*/ 1853 w 42"/>
                    <a:gd name="T97" fmla="*/ 12949 h 40"/>
                    <a:gd name="T98" fmla="*/ 1914 w 42"/>
                    <a:gd name="T99" fmla="*/ 11009 h 40"/>
                    <a:gd name="T100" fmla="*/ 1914 w 42"/>
                    <a:gd name="T101" fmla="*/ 8633 h 40"/>
                    <a:gd name="T102" fmla="*/ 1914 w 42"/>
                    <a:gd name="T103" fmla="*/ 2376 h 40"/>
                    <a:gd name="T104" fmla="*/ 1914 w 42"/>
                    <a:gd name="T105" fmla="*/ 1148 h 40"/>
                    <a:gd name="T106" fmla="*/ 1914 w 42"/>
                    <a:gd name="T107" fmla="*/ 356 h 40"/>
                    <a:gd name="T108" fmla="*/ 1853 w 42"/>
                    <a:gd name="T109" fmla="*/ 0 h 40"/>
                    <a:gd name="T110" fmla="*/ 1685 w 42"/>
                    <a:gd name="T111" fmla="*/ 0 h 40"/>
                    <a:gd name="T112" fmla="*/ 1580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22"/>
                      </a:lnTo>
                      <a:lnTo>
                        <a:pt x="36" y="28"/>
                      </a:lnTo>
                      <a:lnTo>
                        <a:pt x="35" y="33"/>
                      </a:lnTo>
                      <a:lnTo>
                        <a:pt x="33" y="36"/>
                      </a:lnTo>
                      <a:lnTo>
                        <a:pt x="30" y="37"/>
                      </a:lnTo>
                      <a:lnTo>
                        <a:pt x="26" y="40"/>
                      </a:lnTo>
                      <a:lnTo>
                        <a:pt x="21" y="40"/>
                      </a:lnTo>
                      <a:lnTo>
                        <a:pt x="15" y="40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1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7" y="37"/>
                      </a:lnTo>
                      <a:lnTo>
                        <a:pt x="18" y="39"/>
                      </a:lnTo>
                      <a:lnTo>
                        <a:pt x="21" y="39"/>
                      </a:lnTo>
                      <a:lnTo>
                        <a:pt x="26" y="37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28"/>
                      </a:lnTo>
                      <a:lnTo>
                        <a:pt x="33" y="22"/>
                      </a:lnTo>
                      <a:lnTo>
                        <a:pt x="33" y="6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5" name="Freeform 55"/>
                <p:cNvSpPr>
                  <a:spLocks/>
                </p:cNvSpPr>
                <p:nvPr/>
              </p:nvSpPr>
              <p:spPr bwMode="auto">
                <a:xfrm>
                  <a:off x="1013" y="1935"/>
                  <a:ext cx="115" cy="178"/>
                </a:xfrm>
                <a:custGeom>
                  <a:avLst/>
                  <a:gdLst>
                    <a:gd name="T0" fmla="*/ 1845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91 w 42"/>
                    <a:gd name="T19" fmla="*/ 8633 h 40"/>
                    <a:gd name="T20" fmla="*/ 674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841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616 w 42"/>
                    <a:gd name="T37" fmla="*/ 12157 h 40"/>
                    <a:gd name="T38" fmla="*/ 674 w 42"/>
                    <a:gd name="T39" fmla="*/ 3524 h 40"/>
                    <a:gd name="T40" fmla="*/ 329 w 42"/>
                    <a:gd name="T41" fmla="*/ 356 h 40"/>
                    <a:gd name="T42" fmla="*/ 104 w 42"/>
                    <a:gd name="T43" fmla="*/ 0 h 40"/>
                    <a:gd name="T44" fmla="*/ 1131 w 42"/>
                    <a:gd name="T45" fmla="*/ 0 h 40"/>
                    <a:gd name="T46" fmla="*/ 1005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80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80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63 w 42"/>
                    <a:gd name="T67" fmla="*/ 0 h 40"/>
                    <a:gd name="T68" fmla="*/ 219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3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0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1" y="22"/>
                      </a:lnTo>
                      <a:lnTo>
                        <a:pt x="12" y="33"/>
                      </a:lnTo>
                      <a:lnTo>
                        <a:pt x="12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1" y="31"/>
                      </a:lnTo>
                      <a:lnTo>
                        <a:pt x="20" y="21"/>
                      </a:lnTo>
                      <a:lnTo>
                        <a:pt x="12" y="9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5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6" name="Freeform 56"/>
                <p:cNvSpPr>
                  <a:spLocks/>
                </p:cNvSpPr>
                <p:nvPr/>
              </p:nvSpPr>
              <p:spPr bwMode="auto">
                <a:xfrm>
                  <a:off x="1282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108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851 w 43"/>
                    <a:gd name="T51" fmla="*/ 15326 h 40"/>
                    <a:gd name="T52" fmla="*/ 85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7" name="Freeform 57"/>
                <p:cNvSpPr>
                  <a:spLocks noEditPoints="1"/>
                </p:cNvSpPr>
                <p:nvPr/>
              </p:nvSpPr>
              <p:spPr bwMode="auto">
                <a:xfrm>
                  <a:off x="1406" y="1935"/>
                  <a:ext cx="82" cy="178"/>
                </a:xfrm>
                <a:custGeom>
                  <a:avLst/>
                  <a:gdLst>
                    <a:gd name="T0" fmla="*/ 552 w 30"/>
                    <a:gd name="T1" fmla="*/ 8197 h 40"/>
                    <a:gd name="T2" fmla="*/ 552 w 30"/>
                    <a:gd name="T3" fmla="*/ 12949 h 40"/>
                    <a:gd name="T4" fmla="*/ 552 w 30"/>
                    <a:gd name="T5" fmla="*/ 14098 h 40"/>
                    <a:gd name="T6" fmla="*/ 672 w 30"/>
                    <a:gd name="T7" fmla="*/ 14534 h 40"/>
                    <a:gd name="T8" fmla="*/ 733 w 30"/>
                    <a:gd name="T9" fmla="*/ 15326 h 40"/>
                    <a:gd name="T10" fmla="*/ 836 w 30"/>
                    <a:gd name="T11" fmla="*/ 15326 h 40"/>
                    <a:gd name="T12" fmla="*/ 897 w 30"/>
                    <a:gd name="T13" fmla="*/ 15326 h 40"/>
                    <a:gd name="T14" fmla="*/ 897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0 w 30"/>
                    <a:gd name="T21" fmla="*/ 15326 h 40"/>
                    <a:gd name="T22" fmla="*/ 164 w 30"/>
                    <a:gd name="T23" fmla="*/ 15326 h 40"/>
                    <a:gd name="T24" fmla="*/ 224 w 30"/>
                    <a:gd name="T25" fmla="*/ 14534 h 40"/>
                    <a:gd name="T26" fmla="*/ 224 w 30"/>
                    <a:gd name="T27" fmla="*/ 14098 h 40"/>
                    <a:gd name="T28" fmla="*/ 224 w 30"/>
                    <a:gd name="T29" fmla="*/ 12949 h 40"/>
                    <a:gd name="T30" fmla="*/ 224 w 30"/>
                    <a:gd name="T31" fmla="*/ 2376 h 40"/>
                    <a:gd name="T32" fmla="*/ 224 w 30"/>
                    <a:gd name="T33" fmla="*/ 1148 h 40"/>
                    <a:gd name="T34" fmla="*/ 224 w 30"/>
                    <a:gd name="T35" fmla="*/ 356 h 40"/>
                    <a:gd name="T36" fmla="*/ 164 w 30"/>
                    <a:gd name="T37" fmla="*/ 0 h 40"/>
                    <a:gd name="T38" fmla="*/ 6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733 w 30"/>
                    <a:gd name="T45" fmla="*/ 0 h 40"/>
                    <a:gd name="T46" fmla="*/ 1061 w 30"/>
                    <a:gd name="T47" fmla="*/ 0 h 40"/>
                    <a:gd name="T48" fmla="*/ 1225 w 30"/>
                    <a:gd name="T49" fmla="*/ 356 h 40"/>
                    <a:gd name="T50" fmla="*/ 1389 w 30"/>
                    <a:gd name="T51" fmla="*/ 1148 h 40"/>
                    <a:gd name="T52" fmla="*/ 1569 w 30"/>
                    <a:gd name="T53" fmla="*/ 1584 h 40"/>
                    <a:gd name="T54" fmla="*/ 1673 w 30"/>
                    <a:gd name="T55" fmla="*/ 2732 h 40"/>
                    <a:gd name="T56" fmla="*/ 1673 w 30"/>
                    <a:gd name="T57" fmla="*/ 3960 h 40"/>
                    <a:gd name="T58" fmla="*/ 1569 w 30"/>
                    <a:gd name="T59" fmla="*/ 5901 h 40"/>
                    <a:gd name="T60" fmla="*/ 1509 w 30"/>
                    <a:gd name="T61" fmla="*/ 7049 h 40"/>
                    <a:gd name="T62" fmla="*/ 1225 w 30"/>
                    <a:gd name="T63" fmla="*/ 8197 h 40"/>
                    <a:gd name="T64" fmla="*/ 1000 w 30"/>
                    <a:gd name="T65" fmla="*/ 8197 h 40"/>
                    <a:gd name="T66" fmla="*/ 897 w 30"/>
                    <a:gd name="T67" fmla="*/ 8197 h 40"/>
                    <a:gd name="T68" fmla="*/ 836 w 30"/>
                    <a:gd name="T69" fmla="*/ 8197 h 40"/>
                    <a:gd name="T70" fmla="*/ 672 w 30"/>
                    <a:gd name="T71" fmla="*/ 8197 h 40"/>
                    <a:gd name="T72" fmla="*/ 552 w 30"/>
                    <a:gd name="T73" fmla="*/ 8197 h 40"/>
                    <a:gd name="T74" fmla="*/ 552 w 30"/>
                    <a:gd name="T75" fmla="*/ 7485 h 40"/>
                    <a:gd name="T76" fmla="*/ 672 w 30"/>
                    <a:gd name="T77" fmla="*/ 7485 h 40"/>
                    <a:gd name="T78" fmla="*/ 733 w 30"/>
                    <a:gd name="T79" fmla="*/ 7485 h 40"/>
                    <a:gd name="T80" fmla="*/ 836 w 30"/>
                    <a:gd name="T81" fmla="*/ 7485 h 40"/>
                    <a:gd name="T82" fmla="*/ 836 w 30"/>
                    <a:gd name="T83" fmla="*/ 7485 h 40"/>
                    <a:gd name="T84" fmla="*/ 1000 w 30"/>
                    <a:gd name="T85" fmla="*/ 7485 h 40"/>
                    <a:gd name="T86" fmla="*/ 1164 w 30"/>
                    <a:gd name="T87" fmla="*/ 7049 h 40"/>
                    <a:gd name="T88" fmla="*/ 1225 w 30"/>
                    <a:gd name="T89" fmla="*/ 5901 h 40"/>
                    <a:gd name="T90" fmla="*/ 1225 w 30"/>
                    <a:gd name="T91" fmla="*/ 3960 h 40"/>
                    <a:gd name="T92" fmla="*/ 1225 w 30"/>
                    <a:gd name="T93" fmla="*/ 3524 h 40"/>
                    <a:gd name="T94" fmla="*/ 1225 w 30"/>
                    <a:gd name="T95" fmla="*/ 2376 h 40"/>
                    <a:gd name="T96" fmla="*/ 1164 w 30"/>
                    <a:gd name="T97" fmla="*/ 1584 h 40"/>
                    <a:gd name="T98" fmla="*/ 1061 w 30"/>
                    <a:gd name="T99" fmla="*/ 1148 h 40"/>
                    <a:gd name="T100" fmla="*/ 897 w 30"/>
                    <a:gd name="T101" fmla="*/ 356 h 40"/>
                    <a:gd name="T102" fmla="*/ 836 w 30"/>
                    <a:gd name="T103" fmla="*/ 356 h 40"/>
                    <a:gd name="T104" fmla="*/ 733 w 30"/>
                    <a:gd name="T105" fmla="*/ 356 h 40"/>
                    <a:gd name="T106" fmla="*/ 552 w 30"/>
                    <a:gd name="T107" fmla="*/ 356 h 40"/>
                    <a:gd name="T108" fmla="*/ 552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28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8" name="Freeform 58"/>
                <p:cNvSpPr>
                  <a:spLocks/>
                </p:cNvSpPr>
                <p:nvPr/>
              </p:nvSpPr>
              <p:spPr bwMode="auto">
                <a:xfrm>
                  <a:off x="1595" y="1935"/>
                  <a:ext cx="116" cy="178"/>
                </a:xfrm>
                <a:custGeom>
                  <a:avLst/>
                  <a:gdLst>
                    <a:gd name="T0" fmla="*/ 2442 w 42"/>
                    <a:gd name="T1" fmla="*/ 0 h 40"/>
                    <a:gd name="T2" fmla="*/ 2442 w 42"/>
                    <a:gd name="T3" fmla="*/ 0 h 40"/>
                    <a:gd name="T4" fmla="*/ 2273 w 42"/>
                    <a:gd name="T5" fmla="*/ 356 h 40"/>
                    <a:gd name="T6" fmla="*/ 2152 w 42"/>
                    <a:gd name="T7" fmla="*/ 356 h 40"/>
                    <a:gd name="T8" fmla="*/ 2152 w 42"/>
                    <a:gd name="T9" fmla="*/ 1584 h 40"/>
                    <a:gd name="T10" fmla="*/ 2082 w 42"/>
                    <a:gd name="T11" fmla="*/ 2732 h 40"/>
                    <a:gd name="T12" fmla="*/ 1282 w 42"/>
                    <a:gd name="T13" fmla="*/ 15682 h 40"/>
                    <a:gd name="T14" fmla="*/ 1221 w 42"/>
                    <a:gd name="T15" fmla="*/ 15682 h 40"/>
                    <a:gd name="T16" fmla="*/ 359 w 42"/>
                    <a:gd name="T17" fmla="*/ 2376 h 40"/>
                    <a:gd name="T18" fmla="*/ 229 w 42"/>
                    <a:gd name="T19" fmla="*/ 1584 h 40"/>
                    <a:gd name="T20" fmla="*/ 229 w 42"/>
                    <a:gd name="T21" fmla="*/ 1148 h 40"/>
                    <a:gd name="T22" fmla="*/ 168 w 42"/>
                    <a:gd name="T23" fmla="*/ 356 h 40"/>
                    <a:gd name="T24" fmla="*/ 168 w 42"/>
                    <a:gd name="T25" fmla="*/ 356 h 40"/>
                    <a:gd name="T26" fmla="*/ 61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31 w 42"/>
                    <a:gd name="T33" fmla="*/ 0 h 40"/>
                    <a:gd name="T34" fmla="*/ 931 w 42"/>
                    <a:gd name="T35" fmla="*/ 0 h 40"/>
                    <a:gd name="T36" fmla="*/ 754 w 42"/>
                    <a:gd name="T37" fmla="*/ 356 h 40"/>
                    <a:gd name="T38" fmla="*/ 693 w 42"/>
                    <a:gd name="T39" fmla="*/ 356 h 40"/>
                    <a:gd name="T40" fmla="*/ 693 w 42"/>
                    <a:gd name="T41" fmla="*/ 356 h 40"/>
                    <a:gd name="T42" fmla="*/ 693 w 42"/>
                    <a:gd name="T43" fmla="*/ 1148 h 40"/>
                    <a:gd name="T44" fmla="*/ 693 w 42"/>
                    <a:gd name="T45" fmla="*/ 1584 h 40"/>
                    <a:gd name="T46" fmla="*/ 693 w 42"/>
                    <a:gd name="T47" fmla="*/ 2732 h 40"/>
                    <a:gd name="T48" fmla="*/ 1282 w 42"/>
                    <a:gd name="T49" fmla="*/ 12157 h 40"/>
                    <a:gd name="T50" fmla="*/ 1815 w 42"/>
                    <a:gd name="T51" fmla="*/ 2732 h 40"/>
                    <a:gd name="T52" fmla="*/ 1914 w 42"/>
                    <a:gd name="T53" fmla="*/ 1584 h 40"/>
                    <a:gd name="T54" fmla="*/ 1914 w 42"/>
                    <a:gd name="T55" fmla="*/ 1148 h 40"/>
                    <a:gd name="T56" fmla="*/ 1914 w 42"/>
                    <a:gd name="T57" fmla="*/ 1148 h 40"/>
                    <a:gd name="T58" fmla="*/ 1914 w 42"/>
                    <a:gd name="T59" fmla="*/ 356 h 40"/>
                    <a:gd name="T60" fmla="*/ 1815 w 42"/>
                    <a:gd name="T61" fmla="*/ 356 h 40"/>
                    <a:gd name="T62" fmla="*/ 1746 w 42"/>
                    <a:gd name="T63" fmla="*/ 0 h 40"/>
                    <a:gd name="T64" fmla="*/ 1746 w 42"/>
                    <a:gd name="T65" fmla="*/ 0 h 40"/>
                    <a:gd name="T66" fmla="*/ 1746 w 42"/>
                    <a:gd name="T67" fmla="*/ 0 h 40"/>
                    <a:gd name="T68" fmla="*/ 1746 w 42"/>
                    <a:gd name="T69" fmla="*/ 0 h 40"/>
                    <a:gd name="T70" fmla="*/ 2442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22" y="31"/>
                      </a:lnTo>
                      <a:lnTo>
                        <a:pt x="31" y="7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9" name="Freeform 59"/>
                <p:cNvSpPr>
                  <a:spLocks noEditPoints="1"/>
                </p:cNvSpPr>
                <p:nvPr/>
              </p:nvSpPr>
              <p:spPr bwMode="auto">
                <a:xfrm>
                  <a:off x="1711" y="1935"/>
                  <a:ext cx="85" cy="178"/>
                </a:xfrm>
                <a:custGeom>
                  <a:avLst/>
                  <a:gdLst>
                    <a:gd name="T0" fmla="*/ 677 w 31"/>
                    <a:gd name="T1" fmla="*/ 8197 h 40"/>
                    <a:gd name="T2" fmla="*/ 677 w 31"/>
                    <a:gd name="T3" fmla="*/ 12949 h 40"/>
                    <a:gd name="T4" fmla="*/ 677 w 31"/>
                    <a:gd name="T5" fmla="*/ 14098 h 40"/>
                    <a:gd name="T6" fmla="*/ 743 w 31"/>
                    <a:gd name="T7" fmla="*/ 14534 h 40"/>
                    <a:gd name="T8" fmla="*/ 743 w 31"/>
                    <a:gd name="T9" fmla="*/ 15326 h 40"/>
                    <a:gd name="T10" fmla="*/ 910 w 31"/>
                    <a:gd name="T11" fmla="*/ 15326 h 40"/>
                    <a:gd name="T12" fmla="*/ 1006 w 31"/>
                    <a:gd name="T13" fmla="*/ 15326 h 40"/>
                    <a:gd name="T14" fmla="*/ 1006 w 31"/>
                    <a:gd name="T15" fmla="*/ 15682 h 40"/>
                    <a:gd name="T16" fmla="*/ 0 w 31"/>
                    <a:gd name="T17" fmla="*/ 15682 h 40"/>
                    <a:gd name="T18" fmla="*/ 0 w 31"/>
                    <a:gd name="T19" fmla="*/ 15326 h 40"/>
                    <a:gd name="T20" fmla="*/ 60 w 31"/>
                    <a:gd name="T21" fmla="*/ 15326 h 40"/>
                    <a:gd name="T22" fmla="*/ 225 w 31"/>
                    <a:gd name="T23" fmla="*/ 15326 h 40"/>
                    <a:gd name="T24" fmla="*/ 332 w 31"/>
                    <a:gd name="T25" fmla="*/ 14534 h 40"/>
                    <a:gd name="T26" fmla="*/ 332 w 31"/>
                    <a:gd name="T27" fmla="*/ 14098 h 40"/>
                    <a:gd name="T28" fmla="*/ 332 w 31"/>
                    <a:gd name="T29" fmla="*/ 12949 h 40"/>
                    <a:gd name="T30" fmla="*/ 332 w 31"/>
                    <a:gd name="T31" fmla="*/ 2376 h 40"/>
                    <a:gd name="T32" fmla="*/ 332 w 31"/>
                    <a:gd name="T33" fmla="*/ 1148 h 40"/>
                    <a:gd name="T34" fmla="*/ 332 w 31"/>
                    <a:gd name="T35" fmla="*/ 356 h 40"/>
                    <a:gd name="T36" fmla="*/ 225 w 31"/>
                    <a:gd name="T37" fmla="*/ 0 h 40"/>
                    <a:gd name="T38" fmla="*/ 60 w 31"/>
                    <a:gd name="T39" fmla="*/ 0 h 40"/>
                    <a:gd name="T40" fmla="*/ 0 w 31"/>
                    <a:gd name="T41" fmla="*/ 0 h 40"/>
                    <a:gd name="T42" fmla="*/ 0 w 31"/>
                    <a:gd name="T43" fmla="*/ 0 h 40"/>
                    <a:gd name="T44" fmla="*/ 842 w 31"/>
                    <a:gd name="T45" fmla="*/ 0 h 40"/>
                    <a:gd name="T46" fmla="*/ 1195 w 31"/>
                    <a:gd name="T47" fmla="*/ 0 h 40"/>
                    <a:gd name="T48" fmla="*/ 1360 w 31"/>
                    <a:gd name="T49" fmla="*/ 356 h 40"/>
                    <a:gd name="T50" fmla="*/ 1527 w 31"/>
                    <a:gd name="T51" fmla="*/ 1148 h 40"/>
                    <a:gd name="T52" fmla="*/ 1588 w 31"/>
                    <a:gd name="T53" fmla="*/ 1584 h 40"/>
                    <a:gd name="T54" fmla="*/ 1752 w 31"/>
                    <a:gd name="T55" fmla="*/ 2732 h 40"/>
                    <a:gd name="T56" fmla="*/ 1752 w 31"/>
                    <a:gd name="T57" fmla="*/ 3960 h 40"/>
                    <a:gd name="T58" fmla="*/ 1692 w 31"/>
                    <a:gd name="T59" fmla="*/ 5901 h 40"/>
                    <a:gd name="T60" fmla="*/ 1588 w 31"/>
                    <a:gd name="T61" fmla="*/ 7049 h 40"/>
                    <a:gd name="T62" fmla="*/ 1360 w 31"/>
                    <a:gd name="T63" fmla="*/ 8197 h 40"/>
                    <a:gd name="T64" fmla="*/ 1075 w 31"/>
                    <a:gd name="T65" fmla="*/ 8197 h 40"/>
                    <a:gd name="T66" fmla="*/ 1006 w 31"/>
                    <a:gd name="T67" fmla="*/ 8197 h 40"/>
                    <a:gd name="T68" fmla="*/ 842 w 31"/>
                    <a:gd name="T69" fmla="*/ 8197 h 40"/>
                    <a:gd name="T70" fmla="*/ 743 w 31"/>
                    <a:gd name="T71" fmla="*/ 8197 h 40"/>
                    <a:gd name="T72" fmla="*/ 677 w 31"/>
                    <a:gd name="T73" fmla="*/ 8197 h 40"/>
                    <a:gd name="T74" fmla="*/ 677 w 31"/>
                    <a:gd name="T75" fmla="*/ 7485 h 40"/>
                    <a:gd name="T76" fmla="*/ 743 w 31"/>
                    <a:gd name="T77" fmla="*/ 7485 h 40"/>
                    <a:gd name="T78" fmla="*/ 842 w 31"/>
                    <a:gd name="T79" fmla="*/ 7485 h 40"/>
                    <a:gd name="T80" fmla="*/ 910 w 31"/>
                    <a:gd name="T81" fmla="*/ 7485 h 40"/>
                    <a:gd name="T82" fmla="*/ 910 w 31"/>
                    <a:gd name="T83" fmla="*/ 7485 h 40"/>
                    <a:gd name="T84" fmla="*/ 1075 w 31"/>
                    <a:gd name="T85" fmla="*/ 7485 h 40"/>
                    <a:gd name="T86" fmla="*/ 1239 w 31"/>
                    <a:gd name="T87" fmla="*/ 7049 h 40"/>
                    <a:gd name="T88" fmla="*/ 1360 w 31"/>
                    <a:gd name="T89" fmla="*/ 5901 h 40"/>
                    <a:gd name="T90" fmla="*/ 1360 w 31"/>
                    <a:gd name="T91" fmla="*/ 3960 h 40"/>
                    <a:gd name="T92" fmla="*/ 1360 w 31"/>
                    <a:gd name="T93" fmla="*/ 3524 h 40"/>
                    <a:gd name="T94" fmla="*/ 1360 w 31"/>
                    <a:gd name="T95" fmla="*/ 2376 h 40"/>
                    <a:gd name="T96" fmla="*/ 1239 w 31"/>
                    <a:gd name="T97" fmla="*/ 1584 h 40"/>
                    <a:gd name="T98" fmla="*/ 1195 w 31"/>
                    <a:gd name="T99" fmla="*/ 1148 h 40"/>
                    <a:gd name="T100" fmla="*/ 1006 w 31"/>
                    <a:gd name="T101" fmla="*/ 356 h 40"/>
                    <a:gd name="T102" fmla="*/ 910 w 31"/>
                    <a:gd name="T103" fmla="*/ 356 h 40"/>
                    <a:gd name="T104" fmla="*/ 743 w 31"/>
                    <a:gd name="T105" fmla="*/ 356 h 40"/>
                    <a:gd name="T106" fmla="*/ 677 w 31"/>
                    <a:gd name="T107" fmla="*/ 356 h 40"/>
                    <a:gd name="T108" fmla="*/ 677 w 31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"/>
                    <a:gd name="T166" fmla="*/ 0 h 40"/>
                    <a:gd name="T167" fmla="*/ 31 w 31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" h="40">
                      <a:moveTo>
                        <a:pt x="12" y="21"/>
                      </a:moveTo>
                      <a:lnTo>
                        <a:pt x="12" y="33"/>
                      </a:lnTo>
                      <a:lnTo>
                        <a:pt x="12" y="36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close/>
                      <a:moveTo>
                        <a:pt x="12" y="19"/>
                      </a:move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0" name="Freeform 60"/>
                <p:cNvSpPr>
                  <a:spLocks noEditPoints="1"/>
                </p:cNvSpPr>
                <p:nvPr/>
              </p:nvSpPr>
              <p:spPr bwMode="auto">
                <a:xfrm>
                  <a:off x="1999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588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398 w 42"/>
                    <a:gd name="T13" fmla="*/ 15365 h 42"/>
                    <a:gd name="T14" fmla="*/ 52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21 w 42"/>
                    <a:gd name="T35" fmla="*/ 0 h 42"/>
                    <a:gd name="T36" fmla="*/ 1983 w 42"/>
                    <a:gd name="T37" fmla="*/ 12983 h 42"/>
                    <a:gd name="T38" fmla="*/ 2152 w 42"/>
                    <a:gd name="T39" fmla="*/ 14907 h 42"/>
                    <a:gd name="T40" fmla="*/ 2152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458 w 42"/>
                    <a:gd name="T49" fmla="*/ 16514 h 42"/>
                    <a:gd name="T50" fmla="*/ 1458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624 w 42"/>
                    <a:gd name="T63" fmla="*/ 12983 h 42"/>
                    <a:gd name="T64" fmla="*/ 1580 w 42"/>
                    <a:gd name="T65" fmla="*/ 11380 h 42"/>
                    <a:gd name="T66" fmla="*/ 1458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458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0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34" y="33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5" y="42"/>
                      </a:lnTo>
                      <a:lnTo>
                        <a:pt x="25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28" y="33"/>
                      </a:lnTo>
                      <a:lnTo>
                        <a:pt x="27" y="29"/>
                      </a:lnTo>
                      <a:close/>
                      <a:moveTo>
                        <a:pt x="25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1" name="Freeform 61"/>
                <p:cNvSpPr>
                  <a:spLocks/>
                </p:cNvSpPr>
                <p:nvPr/>
              </p:nvSpPr>
              <p:spPr bwMode="auto">
                <a:xfrm>
                  <a:off x="2107" y="1935"/>
                  <a:ext cx="115" cy="178"/>
                </a:xfrm>
                <a:custGeom>
                  <a:avLst/>
                  <a:gdLst>
                    <a:gd name="T0" fmla="*/ 1583 w 42"/>
                    <a:gd name="T1" fmla="*/ 0 h 40"/>
                    <a:gd name="T2" fmla="*/ 1583 w 42"/>
                    <a:gd name="T3" fmla="*/ 0 h 40"/>
                    <a:gd name="T4" fmla="*/ 2363 w 42"/>
                    <a:gd name="T5" fmla="*/ 0 h 40"/>
                    <a:gd name="T6" fmla="*/ 2363 w 42"/>
                    <a:gd name="T7" fmla="*/ 0 h 40"/>
                    <a:gd name="T8" fmla="*/ 2256 w 42"/>
                    <a:gd name="T9" fmla="*/ 0 h 40"/>
                    <a:gd name="T10" fmla="*/ 2196 w 42"/>
                    <a:gd name="T11" fmla="*/ 356 h 40"/>
                    <a:gd name="T12" fmla="*/ 2075 w 42"/>
                    <a:gd name="T13" fmla="*/ 1148 h 40"/>
                    <a:gd name="T14" fmla="*/ 2075 w 42"/>
                    <a:gd name="T15" fmla="*/ 1584 h 40"/>
                    <a:gd name="T16" fmla="*/ 2075 w 42"/>
                    <a:gd name="T17" fmla="*/ 2376 h 40"/>
                    <a:gd name="T18" fmla="*/ 2075 w 42"/>
                    <a:gd name="T19" fmla="*/ 8633 h 40"/>
                    <a:gd name="T20" fmla="*/ 2032 w 42"/>
                    <a:gd name="T21" fmla="*/ 11009 h 40"/>
                    <a:gd name="T22" fmla="*/ 2032 w 42"/>
                    <a:gd name="T23" fmla="*/ 12949 h 40"/>
                    <a:gd name="T24" fmla="*/ 1911 w 42"/>
                    <a:gd name="T25" fmla="*/ 14098 h 40"/>
                    <a:gd name="T26" fmla="*/ 1747 w 42"/>
                    <a:gd name="T27" fmla="*/ 14534 h 40"/>
                    <a:gd name="T28" fmla="*/ 1522 w 42"/>
                    <a:gd name="T29" fmla="*/ 15682 h 40"/>
                    <a:gd name="T30" fmla="*/ 1229 w 42"/>
                    <a:gd name="T31" fmla="*/ 15682 h 40"/>
                    <a:gd name="T32" fmla="*/ 901 w 42"/>
                    <a:gd name="T33" fmla="*/ 15682 h 40"/>
                    <a:gd name="T34" fmla="*/ 674 w 42"/>
                    <a:gd name="T35" fmla="*/ 14534 h 40"/>
                    <a:gd name="T36" fmla="*/ 509 w 42"/>
                    <a:gd name="T37" fmla="*/ 14098 h 40"/>
                    <a:gd name="T38" fmla="*/ 389 w 42"/>
                    <a:gd name="T39" fmla="*/ 12157 h 40"/>
                    <a:gd name="T40" fmla="*/ 329 w 42"/>
                    <a:gd name="T41" fmla="*/ 11009 h 40"/>
                    <a:gd name="T42" fmla="*/ 329 w 42"/>
                    <a:gd name="T43" fmla="*/ 8633 h 40"/>
                    <a:gd name="T44" fmla="*/ 329 w 42"/>
                    <a:gd name="T45" fmla="*/ 2376 h 40"/>
                    <a:gd name="T46" fmla="*/ 329 w 42"/>
                    <a:gd name="T47" fmla="*/ 1148 h 40"/>
                    <a:gd name="T48" fmla="*/ 329 w 42"/>
                    <a:gd name="T49" fmla="*/ 356 h 40"/>
                    <a:gd name="T50" fmla="*/ 225 w 42"/>
                    <a:gd name="T51" fmla="*/ 0 h 40"/>
                    <a:gd name="T52" fmla="*/ 6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1005 w 42"/>
                    <a:gd name="T59" fmla="*/ 0 h 40"/>
                    <a:gd name="T60" fmla="*/ 1005 w 42"/>
                    <a:gd name="T61" fmla="*/ 0 h 40"/>
                    <a:gd name="T62" fmla="*/ 901 w 42"/>
                    <a:gd name="T63" fmla="*/ 0 h 40"/>
                    <a:gd name="T64" fmla="*/ 742 w 42"/>
                    <a:gd name="T65" fmla="*/ 356 h 40"/>
                    <a:gd name="T66" fmla="*/ 674 w 42"/>
                    <a:gd name="T67" fmla="*/ 356 h 40"/>
                    <a:gd name="T68" fmla="*/ 674 w 42"/>
                    <a:gd name="T69" fmla="*/ 1148 h 40"/>
                    <a:gd name="T70" fmla="*/ 674 w 42"/>
                    <a:gd name="T71" fmla="*/ 2376 h 40"/>
                    <a:gd name="T72" fmla="*/ 674 w 42"/>
                    <a:gd name="T73" fmla="*/ 9425 h 40"/>
                    <a:gd name="T74" fmla="*/ 674 w 42"/>
                    <a:gd name="T75" fmla="*/ 10573 h 40"/>
                    <a:gd name="T76" fmla="*/ 674 w 42"/>
                    <a:gd name="T77" fmla="*/ 11721 h 40"/>
                    <a:gd name="T78" fmla="*/ 742 w 42"/>
                    <a:gd name="T79" fmla="*/ 12949 h 40"/>
                    <a:gd name="T80" fmla="*/ 742 w 42"/>
                    <a:gd name="T81" fmla="*/ 13305 h 40"/>
                    <a:gd name="T82" fmla="*/ 841 w 42"/>
                    <a:gd name="T83" fmla="*/ 14098 h 40"/>
                    <a:gd name="T84" fmla="*/ 901 w 42"/>
                    <a:gd name="T85" fmla="*/ 14534 h 40"/>
                    <a:gd name="T86" fmla="*/ 1065 w 42"/>
                    <a:gd name="T87" fmla="*/ 15326 h 40"/>
                    <a:gd name="T88" fmla="*/ 1229 w 42"/>
                    <a:gd name="T89" fmla="*/ 15326 h 40"/>
                    <a:gd name="T90" fmla="*/ 1394 w 42"/>
                    <a:gd name="T91" fmla="*/ 14534 h 40"/>
                    <a:gd name="T92" fmla="*/ 1583 w 42"/>
                    <a:gd name="T93" fmla="*/ 14534 h 40"/>
                    <a:gd name="T94" fmla="*/ 1747 w 42"/>
                    <a:gd name="T95" fmla="*/ 13305 h 40"/>
                    <a:gd name="T96" fmla="*/ 1845 w 42"/>
                    <a:gd name="T97" fmla="*/ 12949 h 40"/>
                    <a:gd name="T98" fmla="*/ 1911 w 42"/>
                    <a:gd name="T99" fmla="*/ 11009 h 40"/>
                    <a:gd name="T100" fmla="*/ 1911 w 42"/>
                    <a:gd name="T101" fmla="*/ 8633 h 40"/>
                    <a:gd name="T102" fmla="*/ 1911 w 42"/>
                    <a:gd name="T103" fmla="*/ 2376 h 40"/>
                    <a:gd name="T104" fmla="*/ 1911 w 42"/>
                    <a:gd name="T105" fmla="*/ 1148 h 40"/>
                    <a:gd name="T106" fmla="*/ 1845 w 42"/>
                    <a:gd name="T107" fmla="*/ 356 h 40"/>
                    <a:gd name="T108" fmla="*/ 1845 w 42"/>
                    <a:gd name="T109" fmla="*/ 0 h 40"/>
                    <a:gd name="T110" fmla="*/ 1687 w 42"/>
                    <a:gd name="T111" fmla="*/ 0 h 40"/>
                    <a:gd name="T112" fmla="*/ 1583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22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34" y="36"/>
                      </a:lnTo>
                      <a:lnTo>
                        <a:pt x="31" y="37"/>
                      </a:lnTo>
                      <a:lnTo>
                        <a:pt x="27" y="40"/>
                      </a:lnTo>
                      <a:lnTo>
                        <a:pt x="22" y="40"/>
                      </a:lnTo>
                      <a:lnTo>
                        <a:pt x="16" y="40"/>
                      </a:lnTo>
                      <a:lnTo>
                        <a:pt x="12" y="37"/>
                      </a:lnTo>
                      <a:lnTo>
                        <a:pt x="9" y="36"/>
                      </a:lnTo>
                      <a:lnTo>
                        <a:pt x="7" y="31"/>
                      </a:lnTo>
                      <a:lnTo>
                        <a:pt x="6" y="28"/>
                      </a:lnTo>
                      <a:lnTo>
                        <a:pt x="6" y="22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2" y="30"/>
                      </a:lnTo>
                      <a:lnTo>
                        <a:pt x="13" y="33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6" y="37"/>
                      </a:lnTo>
                      <a:lnTo>
                        <a:pt x="19" y="39"/>
                      </a:lnTo>
                      <a:lnTo>
                        <a:pt x="22" y="39"/>
                      </a:lnTo>
                      <a:lnTo>
                        <a:pt x="25" y="37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2" name="Freeform 62"/>
                <p:cNvSpPr>
                  <a:spLocks/>
                </p:cNvSpPr>
                <p:nvPr/>
              </p:nvSpPr>
              <p:spPr bwMode="auto">
                <a:xfrm>
                  <a:off x="2225" y="1935"/>
                  <a:ext cx="115" cy="178"/>
                </a:xfrm>
                <a:custGeom>
                  <a:avLst/>
                  <a:gdLst>
                    <a:gd name="T0" fmla="*/ 1807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31 w 42"/>
                    <a:gd name="T19" fmla="*/ 8633 h 40"/>
                    <a:gd name="T20" fmla="*/ 616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780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509 w 42"/>
                    <a:gd name="T37" fmla="*/ 12157 h 40"/>
                    <a:gd name="T38" fmla="*/ 616 w 42"/>
                    <a:gd name="T39" fmla="*/ 3524 h 40"/>
                    <a:gd name="T40" fmla="*/ 329 w 42"/>
                    <a:gd name="T41" fmla="*/ 356 h 40"/>
                    <a:gd name="T42" fmla="*/ 0 w 42"/>
                    <a:gd name="T43" fmla="*/ 0 h 40"/>
                    <a:gd name="T44" fmla="*/ 1131 w 42"/>
                    <a:gd name="T45" fmla="*/ 0 h 40"/>
                    <a:gd name="T46" fmla="*/ 967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68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68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03 w 42"/>
                    <a:gd name="T67" fmla="*/ 0 h 40"/>
                    <a:gd name="T68" fmla="*/ 213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2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39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0" y="22"/>
                      </a:lnTo>
                      <a:lnTo>
                        <a:pt x="12" y="33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9" y="31"/>
                      </a:lnTo>
                      <a:lnTo>
                        <a:pt x="20" y="21"/>
                      </a:lnTo>
                      <a:lnTo>
                        <a:pt x="11" y="9"/>
                      </a:ln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1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3" name="Freeform 63"/>
                <p:cNvSpPr>
                  <a:spLocks/>
                </p:cNvSpPr>
                <p:nvPr/>
              </p:nvSpPr>
              <p:spPr bwMode="auto">
                <a:xfrm>
                  <a:off x="2511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215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911 w 43"/>
                    <a:gd name="T51" fmla="*/ 15326 h 40"/>
                    <a:gd name="T52" fmla="*/ 91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4" name="Freeform 64"/>
                <p:cNvSpPr>
                  <a:spLocks noEditPoints="1"/>
                </p:cNvSpPr>
                <p:nvPr/>
              </p:nvSpPr>
              <p:spPr bwMode="auto">
                <a:xfrm>
                  <a:off x="2634" y="1935"/>
                  <a:ext cx="83" cy="178"/>
                </a:xfrm>
                <a:custGeom>
                  <a:avLst/>
                  <a:gdLst>
                    <a:gd name="T0" fmla="*/ 589 w 30"/>
                    <a:gd name="T1" fmla="*/ 8197 h 40"/>
                    <a:gd name="T2" fmla="*/ 589 w 30"/>
                    <a:gd name="T3" fmla="*/ 12949 h 40"/>
                    <a:gd name="T4" fmla="*/ 589 w 30"/>
                    <a:gd name="T5" fmla="*/ 14098 h 40"/>
                    <a:gd name="T6" fmla="*/ 697 w 30"/>
                    <a:gd name="T7" fmla="*/ 14534 h 40"/>
                    <a:gd name="T8" fmla="*/ 766 w 30"/>
                    <a:gd name="T9" fmla="*/ 15326 h 40"/>
                    <a:gd name="T10" fmla="*/ 888 w 30"/>
                    <a:gd name="T11" fmla="*/ 15326 h 40"/>
                    <a:gd name="T12" fmla="*/ 935 w 30"/>
                    <a:gd name="T13" fmla="*/ 15326 h 40"/>
                    <a:gd name="T14" fmla="*/ 935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1 w 30"/>
                    <a:gd name="T21" fmla="*/ 15326 h 40"/>
                    <a:gd name="T22" fmla="*/ 169 w 30"/>
                    <a:gd name="T23" fmla="*/ 15326 h 40"/>
                    <a:gd name="T24" fmla="*/ 230 w 30"/>
                    <a:gd name="T25" fmla="*/ 14534 h 40"/>
                    <a:gd name="T26" fmla="*/ 230 w 30"/>
                    <a:gd name="T27" fmla="*/ 14098 h 40"/>
                    <a:gd name="T28" fmla="*/ 230 w 30"/>
                    <a:gd name="T29" fmla="*/ 12949 h 40"/>
                    <a:gd name="T30" fmla="*/ 230 w 30"/>
                    <a:gd name="T31" fmla="*/ 2376 h 40"/>
                    <a:gd name="T32" fmla="*/ 230 w 30"/>
                    <a:gd name="T33" fmla="*/ 1148 h 40"/>
                    <a:gd name="T34" fmla="*/ 230 w 30"/>
                    <a:gd name="T35" fmla="*/ 356 h 40"/>
                    <a:gd name="T36" fmla="*/ 169 w 30"/>
                    <a:gd name="T37" fmla="*/ 0 h 40"/>
                    <a:gd name="T38" fmla="*/ 61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26 w 30"/>
                    <a:gd name="T47" fmla="*/ 0 h 40"/>
                    <a:gd name="T48" fmla="*/ 1295 w 30"/>
                    <a:gd name="T49" fmla="*/ 356 h 40"/>
                    <a:gd name="T50" fmla="*/ 1461 w 30"/>
                    <a:gd name="T51" fmla="*/ 1148 h 40"/>
                    <a:gd name="T52" fmla="*/ 163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295 w 30"/>
                    <a:gd name="T63" fmla="*/ 8197 h 40"/>
                    <a:gd name="T64" fmla="*/ 1057 w 30"/>
                    <a:gd name="T65" fmla="*/ 8197 h 40"/>
                    <a:gd name="T66" fmla="*/ 935 w 30"/>
                    <a:gd name="T67" fmla="*/ 8197 h 40"/>
                    <a:gd name="T68" fmla="*/ 888 w 30"/>
                    <a:gd name="T69" fmla="*/ 8197 h 40"/>
                    <a:gd name="T70" fmla="*/ 697 w 30"/>
                    <a:gd name="T71" fmla="*/ 8197 h 40"/>
                    <a:gd name="T72" fmla="*/ 589 w 30"/>
                    <a:gd name="T73" fmla="*/ 8197 h 40"/>
                    <a:gd name="T74" fmla="*/ 589 w 30"/>
                    <a:gd name="T75" fmla="*/ 7485 h 40"/>
                    <a:gd name="T76" fmla="*/ 697 w 30"/>
                    <a:gd name="T77" fmla="*/ 7485 h 40"/>
                    <a:gd name="T78" fmla="*/ 766 w 30"/>
                    <a:gd name="T79" fmla="*/ 7485 h 40"/>
                    <a:gd name="T80" fmla="*/ 888 w 30"/>
                    <a:gd name="T81" fmla="*/ 7485 h 40"/>
                    <a:gd name="T82" fmla="*/ 888 w 30"/>
                    <a:gd name="T83" fmla="*/ 7485 h 40"/>
                    <a:gd name="T84" fmla="*/ 1057 w 30"/>
                    <a:gd name="T85" fmla="*/ 7485 h 40"/>
                    <a:gd name="T86" fmla="*/ 1226 w 30"/>
                    <a:gd name="T87" fmla="*/ 7049 h 40"/>
                    <a:gd name="T88" fmla="*/ 1295 w 30"/>
                    <a:gd name="T89" fmla="*/ 5901 h 40"/>
                    <a:gd name="T90" fmla="*/ 1400 w 30"/>
                    <a:gd name="T91" fmla="*/ 3960 h 40"/>
                    <a:gd name="T92" fmla="*/ 1295 w 30"/>
                    <a:gd name="T93" fmla="*/ 3524 h 40"/>
                    <a:gd name="T94" fmla="*/ 1295 w 30"/>
                    <a:gd name="T95" fmla="*/ 2376 h 40"/>
                    <a:gd name="T96" fmla="*/ 1226 w 30"/>
                    <a:gd name="T97" fmla="*/ 1584 h 40"/>
                    <a:gd name="T98" fmla="*/ 1126 w 30"/>
                    <a:gd name="T99" fmla="*/ 1148 h 40"/>
                    <a:gd name="T100" fmla="*/ 935 w 30"/>
                    <a:gd name="T101" fmla="*/ 356 h 40"/>
                    <a:gd name="T102" fmla="*/ 888 w 30"/>
                    <a:gd name="T103" fmla="*/ 356 h 40"/>
                    <a:gd name="T104" fmla="*/ 766 w 30"/>
                    <a:gd name="T105" fmla="*/ 356 h 40"/>
                    <a:gd name="T106" fmla="*/ 589 w 30"/>
                    <a:gd name="T107" fmla="*/ 356 h 40"/>
                    <a:gd name="T108" fmla="*/ 589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5" name="Freeform 65"/>
                <p:cNvSpPr>
                  <a:spLocks/>
                </p:cNvSpPr>
                <p:nvPr/>
              </p:nvSpPr>
              <p:spPr bwMode="auto">
                <a:xfrm>
                  <a:off x="2890" y="1935"/>
                  <a:ext cx="115" cy="178"/>
                </a:xfrm>
                <a:custGeom>
                  <a:avLst/>
                  <a:gdLst>
                    <a:gd name="T0" fmla="*/ 2363 w 42"/>
                    <a:gd name="T1" fmla="*/ 0 h 40"/>
                    <a:gd name="T2" fmla="*/ 2363 w 42"/>
                    <a:gd name="T3" fmla="*/ 0 h 40"/>
                    <a:gd name="T4" fmla="*/ 2256 w 42"/>
                    <a:gd name="T5" fmla="*/ 356 h 40"/>
                    <a:gd name="T6" fmla="*/ 2196 w 42"/>
                    <a:gd name="T7" fmla="*/ 356 h 40"/>
                    <a:gd name="T8" fmla="*/ 2075 w 42"/>
                    <a:gd name="T9" fmla="*/ 1584 h 40"/>
                    <a:gd name="T10" fmla="*/ 2032 w 42"/>
                    <a:gd name="T11" fmla="*/ 2732 h 40"/>
                    <a:gd name="T12" fmla="*/ 1229 w 42"/>
                    <a:gd name="T13" fmla="*/ 15682 h 40"/>
                    <a:gd name="T14" fmla="*/ 1191 w 42"/>
                    <a:gd name="T15" fmla="*/ 15682 h 40"/>
                    <a:gd name="T16" fmla="*/ 329 w 42"/>
                    <a:gd name="T17" fmla="*/ 2376 h 40"/>
                    <a:gd name="T18" fmla="*/ 329 w 42"/>
                    <a:gd name="T19" fmla="*/ 1584 h 40"/>
                    <a:gd name="T20" fmla="*/ 225 w 42"/>
                    <a:gd name="T21" fmla="*/ 1148 h 40"/>
                    <a:gd name="T22" fmla="*/ 225 w 42"/>
                    <a:gd name="T23" fmla="*/ 356 h 40"/>
                    <a:gd name="T24" fmla="*/ 164 w 42"/>
                    <a:gd name="T25" fmla="*/ 356 h 40"/>
                    <a:gd name="T26" fmla="*/ 6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01 w 42"/>
                    <a:gd name="T33" fmla="*/ 0 h 40"/>
                    <a:gd name="T34" fmla="*/ 901 w 42"/>
                    <a:gd name="T35" fmla="*/ 0 h 40"/>
                    <a:gd name="T36" fmla="*/ 742 w 42"/>
                    <a:gd name="T37" fmla="*/ 356 h 40"/>
                    <a:gd name="T38" fmla="*/ 742 w 42"/>
                    <a:gd name="T39" fmla="*/ 356 h 40"/>
                    <a:gd name="T40" fmla="*/ 674 w 42"/>
                    <a:gd name="T41" fmla="*/ 356 h 40"/>
                    <a:gd name="T42" fmla="*/ 674 w 42"/>
                    <a:gd name="T43" fmla="*/ 1148 h 40"/>
                    <a:gd name="T44" fmla="*/ 674 w 42"/>
                    <a:gd name="T45" fmla="*/ 1584 h 40"/>
                    <a:gd name="T46" fmla="*/ 742 w 42"/>
                    <a:gd name="T47" fmla="*/ 2732 h 40"/>
                    <a:gd name="T48" fmla="*/ 1358 w 42"/>
                    <a:gd name="T49" fmla="*/ 12157 h 40"/>
                    <a:gd name="T50" fmla="*/ 1845 w 42"/>
                    <a:gd name="T51" fmla="*/ 2732 h 40"/>
                    <a:gd name="T52" fmla="*/ 1845 w 42"/>
                    <a:gd name="T53" fmla="*/ 1584 h 40"/>
                    <a:gd name="T54" fmla="*/ 1911 w 42"/>
                    <a:gd name="T55" fmla="*/ 1148 h 40"/>
                    <a:gd name="T56" fmla="*/ 1911 w 42"/>
                    <a:gd name="T57" fmla="*/ 1148 h 40"/>
                    <a:gd name="T58" fmla="*/ 1845 w 42"/>
                    <a:gd name="T59" fmla="*/ 356 h 40"/>
                    <a:gd name="T60" fmla="*/ 1747 w 42"/>
                    <a:gd name="T61" fmla="*/ 356 h 40"/>
                    <a:gd name="T62" fmla="*/ 1687 w 42"/>
                    <a:gd name="T63" fmla="*/ 0 h 40"/>
                    <a:gd name="T64" fmla="*/ 1687 w 42"/>
                    <a:gd name="T65" fmla="*/ 0 h 40"/>
                    <a:gd name="T66" fmla="*/ 1687 w 42"/>
                    <a:gd name="T67" fmla="*/ 0 h 40"/>
                    <a:gd name="T68" fmla="*/ 1687 w 42"/>
                    <a:gd name="T69" fmla="*/ 0 h 40"/>
                    <a:gd name="T70" fmla="*/ 2363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24" y="31"/>
                      </a:lnTo>
                      <a:lnTo>
                        <a:pt x="33" y="7"/>
                      </a:lnTo>
                      <a:lnTo>
                        <a:pt x="33" y="4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6" name="Freeform 66"/>
                <p:cNvSpPr>
                  <a:spLocks noEditPoints="1"/>
                </p:cNvSpPr>
                <p:nvPr/>
              </p:nvSpPr>
              <p:spPr bwMode="auto">
                <a:xfrm>
                  <a:off x="3008" y="1935"/>
                  <a:ext cx="83" cy="178"/>
                </a:xfrm>
                <a:custGeom>
                  <a:avLst/>
                  <a:gdLst>
                    <a:gd name="T0" fmla="*/ 636 w 30"/>
                    <a:gd name="T1" fmla="*/ 8197 h 40"/>
                    <a:gd name="T2" fmla="*/ 636 w 30"/>
                    <a:gd name="T3" fmla="*/ 12949 h 40"/>
                    <a:gd name="T4" fmla="*/ 697 w 30"/>
                    <a:gd name="T5" fmla="*/ 14098 h 40"/>
                    <a:gd name="T6" fmla="*/ 697 w 30"/>
                    <a:gd name="T7" fmla="*/ 14534 h 40"/>
                    <a:gd name="T8" fmla="*/ 827 w 30"/>
                    <a:gd name="T9" fmla="*/ 15326 h 40"/>
                    <a:gd name="T10" fmla="*/ 888 w 30"/>
                    <a:gd name="T11" fmla="*/ 15326 h 40"/>
                    <a:gd name="T12" fmla="*/ 996 w 30"/>
                    <a:gd name="T13" fmla="*/ 15326 h 40"/>
                    <a:gd name="T14" fmla="*/ 996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130 w 30"/>
                    <a:gd name="T21" fmla="*/ 15326 h 40"/>
                    <a:gd name="T22" fmla="*/ 169 w 30"/>
                    <a:gd name="T23" fmla="*/ 15326 h 40"/>
                    <a:gd name="T24" fmla="*/ 299 w 30"/>
                    <a:gd name="T25" fmla="*/ 14534 h 40"/>
                    <a:gd name="T26" fmla="*/ 360 w 30"/>
                    <a:gd name="T27" fmla="*/ 14098 h 40"/>
                    <a:gd name="T28" fmla="*/ 360 w 30"/>
                    <a:gd name="T29" fmla="*/ 12949 h 40"/>
                    <a:gd name="T30" fmla="*/ 360 w 30"/>
                    <a:gd name="T31" fmla="*/ 2376 h 40"/>
                    <a:gd name="T32" fmla="*/ 360 w 30"/>
                    <a:gd name="T33" fmla="*/ 1148 h 40"/>
                    <a:gd name="T34" fmla="*/ 299 w 30"/>
                    <a:gd name="T35" fmla="*/ 356 h 40"/>
                    <a:gd name="T36" fmla="*/ 169 w 30"/>
                    <a:gd name="T37" fmla="*/ 0 h 40"/>
                    <a:gd name="T38" fmla="*/ 13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65 w 30"/>
                    <a:gd name="T47" fmla="*/ 0 h 40"/>
                    <a:gd name="T48" fmla="*/ 1356 w 30"/>
                    <a:gd name="T49" fmla="*/ 356 h 40"/>
                    <a:gd name="T50" fmla="*/ 1524 w 30"/>
                    <a:gd name="T51" fmla="*/ 1148 h 40"/>
                    <a:gd name="T52" fmla="*/ 169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356 w 30"/>
                    <a:gd name="T63" fmla="*/ 8197 h 40"/>
                    <a:gd name="T64" fmla="*/ 1057 w 30"/>
                    <a:gd name="T65" fmla="*/ 8197 h 40"/>
                    <a:gd name="T66" fmla="*/ 996 w 30"/>
                    <a:gd name="T67" fmla="*/ 8197 h 40"/>
                    <a:gd name="T68" fmla="*/ 888 w 30"/>
                    <a:gd name="T69" fmla="*/ 8197 h 40"/>
                    <a:gd name="T70" fmla="*/ 827 w 30"/>
                    <a:gd name="T71" fmla="*/ 8197 h 40"/>
                    <a:gd name="T72" fmla="*/ 636 w 30"/>
                    <a:gd name="T73" fmla="*/ 8197 h 40"/>
                    <a:gd name="T74" fmla="*/ 636 w 30"/>
                    <a:gd name="T75" fmla="*/ 7485 h 40"/>
                    <a:gd name="T76" fmla="*/ 697 w 30"/>
                    <a:gd name="T77" fmla="*/ 7485 h 40"/>
                    <a:gd name="T78" fmla="*/ 827 w 30"/>
                    <a:gd name="T79" fmla="*/ 7485 h 40"/>
                    <a:gd name="T80" fmla="*/ 888 w 30"/>
                    <a:gd name="T81" fmla="*/ 7485 h 40"/>
                    <a:gd name="T82" fmla="*/ 996 w 30"/>
                    <a:gd name="T83" fmla="*/ 7485 h 40"/>
                    <a:gd name="T84" fmla="*/ 1165 w 30"/>
                    <a:gd name="T85" fmla="*/ 7485 h 40"/>
                    <a:gd name="T86" fmla="*/ 1226 w 30"/>
                    <a:gd name="T87" fmla="*/ 7049 h 40"/>
                    <a:gd name="T88" fmla="*/ 1356 w 30"/>
                    <a:gd name="T89" fmla="*/ 5901 h 40"/>
                    <a:gd name="T90" fmla="*/ 1400 w 30"/>
                    <a:gd name="T91" fmla="*/ 3960 h 40"/>
                    <a:gd name="T92" fmla="*/ 1400 w 30"/>
                    <a:gd name="T93" fmla="*/ 3524 h 40"/>
                    <a:gd name="T94" fmla="*/ 1356 w 30"/>
                    <a:gd name="T95" fmla="*/ 2376 h 40"/>
                    <a:gd name="T96" fmla="*/ 1226 w 30"/>
                    <a:gd name="T97" fmla="*/ 1584 h 40"/>
                    <a:gd name="T98" fmla="*/ 1165 w 30"/>
                    <a:gd name="T99" fmla="*/ 1148 h 40"/>
                    <a:gd name="T100" fmla="*/ 1057 w 30"/>
                    <a:gd name="T101" fmla="*/ 356 h 40"/>
                    <a:gd name="T102" fmla="*/ 888 w 30"/>
                    <a:gd name="T103" fmla="*/ 356 h 40"/>
                    <a:gd name="T104" fmla="*/ 827 w 30"/>
                    <a:gd name="T105" fmla="*/ 356 h 40"/>
                    <a:gd name="T106" fmla="*/ 636 w 30"/>
                    <a:gd name="T107" fmla="*/ 356 h 40"/>
                    <a:gd name="T108" fmla="*/ 636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1" y="21"/>
                      </a:moveTo>
                      <a:lnTo>
                        <a:pt x="11" y="33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7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9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3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1" y="21"/>
                      </a:lnTo>
                      <a:close/>
                      <a:moveTo>
                        <a:pt x="11" y="19"/>
                      </a:move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1" y="18"/>
                      </a:lnTo>
                      <a:lnTo>
                        <a:pt x="23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7" name="Freeform 67"/>
                <p:cNvSpPr>
                  <a:spLocks/>
                </p:cNvSpPr>
                <p:nvPr/>
              </p:nvSpPr>
              <p:spPr bwMode="auto">
                <a:xfrm>
                  <a:off x="749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318 w 14"/>
                    <a:gd name="T11" fmla="*/ 1146 h 52"/>
                    <a:gd name="T12" fmla="*/ 318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6" y="3"/>
                      </a:lnTo>
                      <a:lnTo>
                        <a:pt x="6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8" name="Freeform 68"/>
                <p:cNvSpPr>
                  <a:spLocks noEditPoints="1"/>
                </p:cNvSpPr>
                <p:nvPr/>
              </p:nvSpPr>
              <p:spPr bwMode="auto">
                <a:xfrm>
                  <a:off x="796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693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1010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8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9" name="Freeform 69"/>
                <p:cNvSpPr>
                  <a:spLocks noEditPoints="1"/>
                </p:cNvSpPr>
                <p:nvPr/>
              </p:nvSpPr>
              <p:spPr bwMode="auto">
                <a:xfrm>
                  <a:off x="914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63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104 w 26"/>
                    <a:gd name="T35" fmla="*/ 4315 h 29"/>
                    <a:gd name="T36" fmla="*/ 16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328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83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0" name="Freeform 70"/>
                <p:cNvSpPr>
                  <a:spLocks noEditPoints="1"/>
                </p:cNvSpPr>
                <p:nvPr/>
              </p:nvSpPr>
              <p:spPr bwMode="auto">
                <a:xfrm>
                  <a:off x="996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37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303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131 w 23"/>
                    <a:gd name="T37" fmla="*/ 4315 h 29"/>
                    <a:gd name="T38" fmla="*/ 131 w 23"/>
                    <a:gd name="T39" fmla="*/ 3167 h 29"/>
                    <a:gd name="T40" fmla="*/ 303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3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1" name="Freeform 71"/>
                <p:cNvSpPr>
                  <a:spLocks/>
                </p:cNvSpPr>
                <p:nvPr/>
              </p:nvSpPr>
              <p:spPr bwMode="auto">
                <a:xfrm>
                  <a:off x="1076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903 w 18"/>
                    <a:gd name="T7" fmla="*/ 2375 h 29"/>
                    <a:gd name="T8" fmla="*/ 772 w 18"/>
                    <a:gd name="T9" fmla="*/ 1939 h 29"/>
                    <a:gd name="T10" fmla="*/ 603 w 18"/>
                    <a:gd name="T11" fmla="*/ 1148 h 29"/>
                    <a:gd name="T12" fmla="*/ 533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23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23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408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169 w 18"/>
                    <a:gd name="T99" fmla="*/ 1148 h 29"/>
                    <a:gd name="T100" fmla="*/ 239 w 18"/>
                    <a:gd name="T101" fmla="*/ 792 h 29"/>
                    <a:gd name="T102" fmla="*/ 533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903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2" name="Freeform 72"/>
                <p:cNvSpPr>
                  <a:spLocks/>
                </p:cNvSpPr>
                <p:nvPr/>
              </p:nvSpPr>
              <p:spPr bwMode="auto">
                <a:xfrm>
                  <a:off x="1137" y="3200"/>
                  <a:ext cx="32" cy="231"/>
                </a:xfrm>
                <a:custGeom>
                  <a:avLst/>
                  <a:gdLst>
                    <a:gd name="T0" fmla="*/ 0 w 12"/>
                    <a:gd name="T1" fmla="*/ 0 h 52"/>
                    <a:gd name="T2" fmla="*/ 605 w 12"/>
                    <a:gd name="T3" fmla="*/ 0 h 52"/>
                    <a:gd name="T4" fmla="*/ 605 w 12"/>
                    <a:gd name="T5" fmla="*/ 20248 h 52"/>
                    <a:gd name="T6" fmla="*/ 0 w 12"/>
                    <a:gd name="T7" fmla="*/ 20248 h 52"/>
                    <a:gd name="T8" fmla="*/ 0 w 12"/>
                    <a:gd name="T9" fmla="*/ 19893 h 52"/>
                    <a:gd name="T10" fmla="*/ 397 w 12"/>
                    <a:gd name="T11" fmla="*/ 19893 h 52"/>
                    <a:gd name="T12" fmla="*/ 397 w 12"/>
                    <a:gd name="T13" fmla="*/ 1146 h 52"/>
                    <a:gd name="T14" fmla="*/ 0 w 12"/>
                    <a:gd name="T15" fmla="*/ 1146 h 52"/>
                    <a:gd name="T16" fmla="*/ 0 w 12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52"/>
                    <a:gd name="T29" fmla="*/ 12 w 12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5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3" name="Freeform 73"/>
                <p:cNvSpPr>
                  <a:spLocks noEditPoints="1"/>
                </p:cNvSpPr>
                <p:nvPr/>
              </p:nvSpPr>
              <p:spPr bwMode="auto">
                <a:xfrm>
                  <a:off x="2008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589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911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6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4" name="Freeform 74"/>
                <p:cNvSpPr>
                  <a:spLocks noEditPoints="1"/>
                </p:cNvSpPr>
                <p:nvPr/>
              </p:nvSpPr>
              <p:spPr bwMode="auto">
                <a:xfrm>
                  <a:off x="2126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20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0 w 26"/>
                    <a:gd name="T35" fmla="*/ 4315 h 29"/>
                    <a:gd name="T36" fmla="*/ 10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284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77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4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5" name="Freeform 75"/>
                <p:cNvSpPr>
                  <a:spLocks noEditPoints="1"/>
                </p:cNvSpPr>
                <p:nvPr/>
              </p:nvSpPr>
              <p:spPr bwMode="auto">
                <a:xfrm>
                  <a:off x="2208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24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170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0 w 23"/>
                    <a:gd name="T37" fmla="*/ 4315 h 29"/>
                    <a:gd name="T38" fmla="*/ 131 w 23"/>
                    <a:gd name="T39" fmla="*/ 3167 h 29"/>
                    <a:gd name="T40" fmla="*/ 170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1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6" name="Freeform 76"/>
                <p:cNvSpPr>
                  <a:spLocks/>
                </p:cNvSpPr>
                <p:nvPr/>
              </p:nvSpPr>
              <p:spPr bwMode="auto">
                <a:xfrm>
                  <a:off x="2288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772 w 18"/>
                    <a:gd name="T7" fmla="*/ 2375 h 29"/>
                    <a:gd name="T8" fmla="*/ 711 w 18"/>
                    <a:gd name="T9" fmla="*/ 1939 h 29"/>
                    <a:gd name="T10" fmla="*/ 603 w 18"/>
                    <a:gd name="T11" fmla="*/ 1148 h 29"/>
                    <a:gd name="T12" fmla="*/ 408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16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16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364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1 w 18"/>
                    <a:gd name="T99" fmla="*/ 1148 h 29"/>
                    <a:gd name="T100" fmla="*/ 239 w 18"/>
                    <a:gd name="T101" fmla="*/ 792 h 29"/>
                    <a:gd name="T102" fmla="*/ 408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772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7" name="Freeform 77"/>
                <p:cNvSpPr>
                  <a:spLocks/>
                </p:cNvSpPr>
                <p:nvPr/>
              </p:nvSpPr>
              <p:spPr bwMode="auto">
                <a:xfrm>
                  <a:off x="2456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280 w 14"/>
                    <a:gd name="T11" fmla="*/ 1146 h 52"/>
                    <a:gd name="T12" fmla="*/ 280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5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8" name="Freeform 78"/>
                <p:cNvSpPr>
                  <a:spLocks/>
                </p:cNvSpPr>
                <p:nvPr/>
              </p:nvSpPr>
              <p:spPr bwMode="auto">
                <a:xfrm>
                  <a:off x="2497" y="3227"/>
                  <a:ext cx="47" cy="160"/>
                </a:xfrm>
                <a:custGeom>
                  <a:avLst/>
                  <a:gdLst>
                    <a:gd name="T0" fmla="*/ 528 w 17"/>
                    <a:gd name="T1" fmla="*/ 0 h 36"/>
                    <a:gd name="T2" fmla="*/ 528 w 17"/>
                    <a:gd name="T3" fmla="*/ 3516 h 36"/>
                    <a:gd name="T4" fmla="*/ 863 w 17"/>
                    <a:gd name="T5" fmla="*/ 3516 h 36"/>
                    <a:gd name="T6" fmla="*/ 863 w 17"/>
                    <a:gd name="T7" fmla="*/ 3871 h 36"/>
                    <a:gd name="T8" fmla="*/ 528 w 17"/>
                    <a:gd name="T9" fmla="*/ 3871 h 36"/>
                    <a:gd name="T10" fmla="*/ 528 w 17"/>
                    <a:gd name="T11" fmla="*/ 10884 h 36"/>
                    <a:gd name="T12" fmla="*/ 528 w 17"/>
                    <a:gd name="T13" fmla="*/ 11676 h 36"/>
                    <a:gd name="T14" fmla="*/ 633 w 17"/>
                    <a:gd name="T15" fmla="*/ 12107 h 36"/>
                    <a:gd name="T16" fmla="*/ 633 w 17"/>
                    <a:gd name="T17" fmla="*/ 12107 h 36"/>
                    <a:gd name="T18" fmla="*/ 697 w 17"/>
                    <a:gd name="T19" fmla="*/ 12107 h 36"/>
                    <a:gd name="T20" fmla="*/ 827 w 17"/>
                    <a:gd name="T21" fmla="*/ 12107 h 36"/>
                    <a:gd name="T22" fmla="*/ 827 w 17"/>
                    <a:gd name="T23" fmla="*/ 12107 h 36"/>
                    <a:gd name="T24" fmla="*/ 863 w 17"/>
                    <a:gd name="T25" fmla="*/ 12107 h 36"/>
                    <a:gd name="T26" fmla="*/ 863 w 17"/>
                    <a:gd name="T27" fmla="*/ 11676 h 36"/>
                    <a:gd name="T28" fmla="*/ 993 w 17"/>
                    <a:gd name="T29" fmla="*/ 11676 h 36"/>
                    <a:gd name="T30" fmla="*/ 863 w 17"/>
                    <a:gd name="T31" fmla="*/ 12898 h 36"/>
                    <a:gd name="T32" fmla="*/ 827 w 17"/>
                    <a:gd name="T33" fmla="*/ 13253 h 36"/>
                    <a:gd name="T34" fmla="*/ 697 w 17"/>
                    <a:gd name="T35" fmla="*/ 14044 h 36"/>
                    <a:gd name="T36" fmla="*/ 633 w 17"/>
                    <a:gd name="T37" fmla="*/ 14044 h 36"/>
                    <a:gd name="T38" fmla="*/ 528 w 17"/>
                    <a:gd name="T39" fmla="*/ 14044 h 36"/>
                    <a:gd name="T40" fmla="*/ 467 w 17"/>
                    <a:gd name="T41" fmla="*/ 13253 h 36"/>
                    <a:gd name="T42" fmla="*/ 359 w 17"/>
                    <a:gd name="T43" fmla="*/ 13253 h 36"/>
                    <a:gd name="T44" fmla="*/ 299 w 17"/>
                    <a:gd name="T45" fmla="*/ 12898 h 36"/>
                    <a:gd name="T46" fmla="*/ 299 w 17"/>
                    <a:gd name="T47" fmla="*/ 12107 h 36"/>
                    <a:gd name="T48" fmla="*/ 299 w 17"/>
                    <a:gd name="T49" fmla="*/ 10884 h 36"/>
                    <a:gd name="T50" fmla="*/ 299 w 17"/>
                    <a:gd name="T51" fmla="*/ 3871 h 36"/>
                    <a:gd name="T52" fmla="*/ 0 w 17"/>
                    <a:gd name="T53" fmla="*/ 3871 h 36"/>
                    <a:gd name="T54" fmla="*/ 0 w 17"/>
                    <a:gd name="T55" fmla="*/ 3516 h 36"/>
                    <a:gd name="T56" fmla="*/ 130 w 17"/>
                    <a:gd name="T57" fmla="*/ 3516 h 36"/>
                    <a:gd name="T58" fmla="*/ 169 w 17"/>
                    <a:gd name="T59" fmla="*/ 2724 h 36"/>
                    <a:gd name="T60" fmla="*/ 299 w 17"/>
                    <a:gd name="T61" fmla="*/ 2369 h 36"/>
                    <a:gd name="T62" fmla="*/ 359 w 17"/>
                    <a:gd name="T63" fmla="*/ 1582 h 36"/>
                    <a:gd name="T64" fmla="*/ 467 w 17"/>
                    <a:gd name="T65" fmla="*/ 356 h 36"/>
                    <a:gd name="T66" fmla="*/ 528 w 17"/>
                    <a:gd name="T67" fmla="*/ 0 h 36"/>
                    <a:gd name="T68" fmla="*/ 528 w 17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"/>
                    <a:gd name="T106" fmla="*/ 0 h 36"/>
                    <a:gd name="T107" fmla="*/ 17 w 17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" h="36">
                      <a:moveTo>
                        <a:pt x="9" y="0"/>
                      </a:move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5" y="33"/>
                      </a:lnTo>
                      <a:lnTo>
                        <a:pt x="14" y="34"/>
                      </a:lnTo>
                      <a:lnTo>
                        <a:pt x="12" y="36"/>
                      </a:lnTo>
                      <a:lnTo>
                        <a:pt x="11" y="36"/>
                      </a:lnTo>
                      <a:lnTo>
                        <a:pt x="9" y="36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9" name="Freeform 79"/>
                <p:cNvSpPr>
                  <a:spLocks/>
                </p:cNvSpPr>
                <p:nvPr/>
              </p:nvSpPr>
              <p:spPr bwMode="auto">
                <a:xfrm>
                  <a:off x="2546" y="3200"/>
                  <a:ext cx="80" cy="187"/>
                </a:xfrm>
                <a:custGeom>
                  <a:avLst/>
                  <a:gdLst>
                    <a:gd name="T0" fmla="*/ 524 w 29"/>
                    <a:gd name="T1" fmla="*/ 7493 h 42"/>
                    <a:gd name="T2" fmla="*/ 822 w 29"/>
                    <a:gd name="T3" fmla="*/ 5908 h 42"/>
                    <a:gd name="T4" fmla="*/ 1051 w 29"/>
                    <a:gd name="T5" fmla="*/ 5116 h 42"/>
                    <a:gd name="T6" fmla="*/ 1217 w 29"/>
                    <a:gd name="T7" fmla="*/ 5908 h 42"/>
                    <a:gd name="T8" fmla="*/ 1385 w 29"/>
                    <a:gd name="T9" fmla="*/ 7493 h 42"/>
                    <a:gd name="T10" fmla="*/ 1385 w 29"/>
                    <a:gd name="T11" fmla="*/ 9791 h 42"/>
                    <a:gd name="T12" fmla="*/ 1385 w 29"/>
                    <a:gd name="T13" fmla="*/ 14568 h 42"/>
                    <a:gd name="T14" fmla="*/ 1514 w 29"/>
                    <a:gd name="T15" fmla="*/ 15365 h 42"/>
                    <a:gd name="T16" fmla="*/ 1553 w 29"/>
                    <a:gd name="T17" fmla="*/ 15721 h 42"/>
                    <a:gd name="T18" fmla="*/ 1683 w 29"/>
                    <a:gd name="T19" fmla="*/ 16514 h 42"/>
                    <a:gd name="T20" fmla="*/ 990 w 29"/>
                    <a:gd name="T21" fmla="*/ 15721 h 42"/>
                    <a:gd name="T22" fmla="*/ 1051 w 29"/>
                    <a:gd name="T23" fmla="*/ 15721 h 42"/>
                    <a:gd name="T24" fmla="*/ 1156 w 29"/>
                    <a:gd name="T25" fmla="*/ 15365 h 42"/>
                    <a:gd name="T26" fmla="*/ 1156 w 29"/>
                    <a:gd name="T27" fmla="*/ 14568 h 42"/>
                    <a:gd name="T28" fmla="*/ 1156 w 29"/>
                    <a:gd name="T29" fmla="*/ 9791 h 42"/>
                    <a:gd name="T30" fmla="*/ 1156 w 29"/>
                    <a:gd name="T31" fmla="*/ 8308 h 42"/>
                    <a:gd name="T32" fmla="*/ 1051 w 29"/>
                    <a:gd name="T33" fmla="*/ 7057 h 42"/>
                    <a:gd name="T34" fmla="*/ 861 w 29"/>
                    <a:gd name="T35" fmla="*/ 7057 h 42"/>
                    <a:gd name="T36" fmla="*/ 692 w 29"/>
                    <a:gd name="T37" fmla="*/ 7057 h 42"/>
                    <a:gd name="T38" fmla="*/ 524 w 29"/>
                    <a:gd name="T39" fmla="*/ 8308 h 42"/>
                    <a:gd name="T40" fmla="*/ 524 w 29"/>
                    <a:gd name="T41" fmla="*/ 14568 h 42"/>
                    <a:gd name="T42" fmla="*/ 524 w 29"/>
                    <a:gd name="T43" fmla="*/ 15365 h 42"/>
                    <a:gd name="T44" fmla="*/ 632 w 29"/>
                    <a:gd name="T45" fmla="*/ 15721 h 42"/>
                    <a:gd name="T46" fmla="*/ 692 w 29"/>
                    <a:gd name="T47" fmla="*/ 16514 h 42"/>
                    <a:gd name="T48" fmla="*/ 0 w 29"/>
                    <a:gd name="T49" fmla="*/ 15721 h 42"/>
                    <a:gd name="T50" fmla="*/ 130 w 29"/>
                    <a:gd name="T51" fmla="*/ 15721 h 42"/>
                    <a:gd name="T52" fmla="*/ 168 w 29"/>
                    <a:gd name="T53" fmla="*/ 15365 h 42"/>
                    <a:gd name="T54" fmla="*/ 168 w 29"/>
                    <a:gd name="T55" fmla="*/ 13322 h 42"/>
                    <a:gd name="T56" fmla="*/ 168 w 29"/>
                    <a:gd name="T57" fmla="*/ 2378 h 42"/>
                    <a:gd name="T58" fmla="*/ 168 w 29"/>
                    <a:gd name="T59" fmla="*/ 1149 h 42"/>
                    <a:gd name="T60" fmla="*/ 130 w 29"/>
                    <a:gd name="T61" fmla="*/ 1149 h 42"/>
                    <a:gd name="T62" fmla="*/ 130 w 29"/>
                    <a:gd name="T63" fmla="*/ 1149 h 42"/>
                    <a:gd name="T64" fmla="*/ 0 w 29"/>
                    <a:gd name="T65" fmla="*/ 1149 h 42"/>
                    <a:gd name="T66" fmla="*/ 524 w 29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42"/>
                    <a:gd name="T104" fmla="*/ 29 w 29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42">
                      <a:moveTo>
                        <a:pt x="9" y="0"/>
                      </a:move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5"/>
                      </a:lnTo>
                      <a:lnTo>
                        <a:pt x="23" y="16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4" y="25"/>
                      </a:lnTo>
                      <a:lnTo>
                        <a:pt x="24" y="34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17" y="42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4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0" name="Freeform 80"/>
                <p:cNvSpPr>
                  <a:spLocks noEditPoints="1"/>
                </p:cNvSpPr>
                <p:nvPr/>
              </p:nvSpPr>
              <p:spPr bwMode="auto">
                <a:xfrm>
                  <a:off x="2634" y="3200"/>
                  <a:ext cx="33" cy="187"/>
                </a:xfrm>
                <a:custGeom>
                  <a:avLst/>
                  <a:gdLst>
                    <a:gd name="T0" fmla="*/ 355 w 12"/>
                    <a:gd name="T1" fmla="*/ 0 h 42"/>
                    <a:gd name="T2" fmla="*/ 393 w 12"/>
                    <a:gd name="T3" fmla="*/ 0 h 42"/>
                    <a:gd name="T4" fmla="*/ 523 w 12"/>
                    <a:gd name="T5" fmla="*/ 0 h 42"/>
                    <a:gd name="T6" fmla="*/ 523 w 12"/>
                    <a:gd name="T7" fmla="*/ 356 h 42"/>
                    <a:gd name="T8" fmla="*/ 523 w 12"/>
                    <a:gd name="T9" fmla="*/ 1149 h 42"/>
                    <a:gd name="T10" fmla="*/ 523 w 12"/>
                    <a:gd name="T11" fmla="*/ 1585 h 42"/>
                    <a:gd name="T12" fmla="*/ 523 w 12"/>
                    <a:gd name="T13" fmla="*/ 2378 h 42"/>
                    <a:gd name="T14" fmla="*/ 393 w 12"/>
                    <a:gd name="T15" fmla="*/ 2378 h 42"/>
                    <a:gd name="T16" fmla="*/ 355 w 12"/>
                    <a:gd name="T17" fmla="*/ 2378 h 42"/>
                    <a:gd name="T18" fmla="*/ 226 w 12"/>
                    <a:gd name="T19" fmla="*/ 2378 h 42"/>
                    <a:gd name="T20" fmla="*/ 168 w 12"/>
                    <a:gd name="T21" fmla="*/ 2378 h 42"/>
                    <a:gd name="T22" fmla="*/ 168 w 12"/>
                    <a:gd name="T23" fmla="*/ 1585 h 42"/>
                    <a:gd name="T24" fmla="*/ 168 w 12"/>
                    <a:gd name="T25" fmla="*/ 1149 h 42"/>
                    <a:gd name="T26" fmla="*/ 168 w 12"/>
                    <a:gd name="T27" fmla="*/ 356 h 42"/>
                    <a:gd name="T28" fmla="*/ 168 w 12"/>
                    <a:gd name="T29" fmla="*/ 0 h 42"/>
                    <a:gd name="T30" fmla="*/ 226 w 12"/>
                    <a:gd name="T31" fmla="*/ 0 h 42"/>
                    <a:gd name="T32" fmla="*/ 355 w 12"/>
                    <a:gd name="T33" fmla="*/ 0 h 42"/>
                    <a:gd name="T34" fmla="*/ 523 w 12"/>
                    <a:gd name="T35" fmla="*/ 5116 h 42"/>
                    <a:gd name="T36" fmla="*/ 523 w 12"/>
                    <a:gd name="T37" fmla="*/ 13322 h 42"/>
                    <a:gd name="T38" fmla="*/ 523 w 12"/>
                    <a:gd name="T39" fmla="*/ 14568 h 42"/>
                    <a:gd name="T40" fmla="*/ 523 w 12"/>
                    <a:gd name="T41" fmla="*/ 15365 h 42"/>
                    <a:gd name="T42" fmla="*/ 523 w 12"/>
                    <a:gd name="T43" fmla="*/ 15365 h 42"/>
                    <a:gd name="T44" fmla="*/ 583 w 12"/>
                    <a:gd name="T45" fmla="*/ 15721 h 42"/>
                    <a:gd name="T46" fmla="*/ 583 w 12"/>
                    <a:gd name="T47" fmla="*/ 15721 h 42"/>
                    <a:gd name="T48" fmla="*/ 687 w 12"/>
                    <a:gd name="T49" fmla="*/ 15721 h 42"/>
                    <a:gd name="T50" fmla="*/ 687 w 12"/>
                    <a:gd name="T51" fmla="*/ 16514 h 42"/>
                    <a:gd name="T52" fmla="*/ 0 w 12"/>
                    <a:gd name="T53" fmla="*/ 16514 h 42"/>
                    <a:gd name="T54" fmla="*/ 0 w 12"/>
                    <a:gd name="T55" fmla="*/ 15721 h 42"/>
                    <a:gd name="T56" fmla="*/ 61 w 12"/>
                    <a:gd name="T57" fmla="*/ 15721 h 42"/>
                    <a:gd name="T58" fmla="*/ 168 w 12"/>
                    <a:gd name="T59" fmla="*/ 15721 h 42"/>
                    <a:gd name="T60" fmla="*/ 168 w 12"/>
                    <a:gd name="T61" fmla="*/ 15365 h 42"/>
                    <a:gd name="T62" fmla="*/ 168 w 12"/>
                    <a:gd name="T63" fmla="*/ 15365 h 42"/>
                    <a:gd name="T64" fmla="*/ 168 w 12"/>
                    <a:gd name="T65" fmla="*/ 14568 h 42"/>
                    <a:gd name="T66" fmla="*/ 168 w 12"/>
                    <a:gd name="T67" fmla="*/ 13322 h 42"/>
                    <a:gd name="T68" fmla="*/ 168 w 12"/>
                    <a:gd name="T69" fmla="*/ 9791 h 42"/>
                    <a:gd name="T70" fmla="*/ 168 w 12"/>
                    <a:gd name="T71" fmla="*/ 8308 h 42"/>
                    <a:gd name="T72" fmla="*/ 168 w 12"/>
                    <a:gd name="T73" fmla="*/ 7493 h 42"/>
                    <a:gd name="T74" fmla="*/ 168 w 12"/>
                    <a:gd name="T75" fmla="*/ 7057 h 42"/>
                    <a:gd name="T76" fmla="*/ 168 w 12"/>
                    <a:gd name="T77" fmla="*/ 7057 h 42"/>
                    <a:gd name="T78" fmla="*/ 168 w 12"/>
                    <a:gd name="T79" fmla="*/ 6264 h 42"/>
                    <a:gd name="T80" fmla="*/ 61 w 12"/>
                    <a:gd name="T81" fmla="*/ 6264 h 42"/>
                    <a:gd name="T82" fmla="*/ 61 w 12"/>
                    <a:gd name="T83" fmla="*/ 7057 h 42"/>
                    <a:gd name="T84" fmla="*/ 0 w 12"/>
                    <a:gd name="T85" fmla="*/ 7057 h 42"/>
                    <a:gd name="T86" fmla="*/ 0 w 12"/>
                    <a:gd name="T87" fmla="*/ 6264 h 42"/>
                    <a:gd name="T88" fmla="*/ 393 w 12"/>
                    <a:gd name="T89" fmla="*/ 5116 h 42"/>
                    <a:gd name="T90" fmla="*/ 523 w 12"/>
                    <a:gd name="T91" fmla="*/ 5116 h 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"/>
                    <a:gd name="T139" fmla="*/ 0 h 42"/>
                    <a:gd name="T140" fmla="*/ 12 w 12"/>
                    <a:gd name="T141" fmla="*/ 42 h 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" h="4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  <a:moveTo>
                        <a:pt x="9" y="13"/>
                      </a:move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25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1" name="Freeform 81"/>
                <p:cNvSpPr>
                  <a:spLocks/>
                </p:cNvSpPr>
                <p:nvPr/>
              </p:nvSpPr>
              <p:spPr bwMode="auto">
                <a:xfrm>
                  <a:off x="2684" y="3258"/>
                  <a:ext cx="49" cy="129"/>
                </a:xfrm>
                <a:custGeom>
                  <a:avLst/>
                  <a:gdLst>
                    <a:gd name="T0" fmla="*/ 830 w 18"/>
                    <a:gd name="T1" fmla="*/ 0 h 29"/>
                    <a:gd name="T2" fmla="*/ 830 w 18"/>
                    <a:gd name="T3" fmla="*/ 3523 h 29"/>
                    <a:gd name="T4" fmla="*/ 830 w 18"/>
                    <a:gd name="T5" fmla="*/ 3523 h 29"/>
                    <a:gd name="T6" fmla="*/ 705 w 18"/>
                    <a:gd name="T7" fmla="*/ 2375 h 29"/>
                    <a:gd name="T8" fmla="*/ 667 w 18"/>
                    <a:gd name="T9" fmla="*/ 1939 h 29"/>
                    <a:gd name="T10" fmla="*/ 542 w 18"/>
                    <a:gd name="T11" fmla="*/ 1148 h 29"/>
                    <a:gd name="T12" fmla="*/ 387 w 18"/>
                    <a:gd name="T13" fmla="*/ 792 h 29"/>
                    <a:gd name="T14" fmla="*/ 327 w 18"/>
                    <a:gd name="T15" fmla="*/ 1148 h 29"/>
                    <a:gd name="T16" fmla="*/ 223 w 18"/>
                    <a:gd name="T17" fmla="*/ 1148 h 29"/>
                    <a:gd name="T18" fmla="*/ 163 w 18"/>
                    <a:gd name="T19" fmla="*/ 1939 h 29"/>
                    <a:gd name="T20" fmla="*/ 163 w 18"/>
                    <a:gd name="T21" fmla="*/ 2375 h 29"/>
                    <a:gd name="T22" fmla="*/ 163 w 18"/>
                    <a:gd name="T23" fmla="*/ 3167 h 29"/>
                    <a:gd name="T24" fmla="*/ 223 w 18"/>
                    <a:gd name="T25" fmla="*/ 3523 h 29"/>
                    <a:gd name="T26" fmla="*/ 223 w 18"/>
                    <a:gd name="T27" fmla="*/ 3523 h 29"/>
                    <a:gd name="T28" fmla="*/ 387 w 18"/>
                    <a:gd name="T29" fmla="*/ 4315 h 29"/>
                    <a:gd name="T30" fmla="*/ 667 w 18"/>
                    <a:gd name="T31" fmla="*/ 5462 h 29"/>
                    <a:gd name="T32" fmla="*/ 830 w 18"/>
                    <a:gd name="T33" fmla="*/ 5898 h 29"/>
                    <a:gd name="T34" fmla="*/ 890 w 18"/>
                    <a:gd name="T35" fmla="*/ 7046 h 29"/>
                    <a:gd name="T36" fmla="*/ 985 w 18"/>
                    <a:gd name="T37" fmla="*/ 8194 h 29"/>
                    <a:gd name="T38" fmla="*/ 890 w 18"/>
                    <a:gd name="T39" fmla="*/ 9417 h 29"/>
                    <a:gd name="T40" fmla="*/ 830 w 18"/>
                    <a:gd name="T41" fmla="*/ 10565 h 29"/>
                    <a:gd name="T42" fmla="*/ 667 w 18"/>
                    <a:gd name="T43" fmla="*/ 11356 h 29"/>
                    <a:gd name="T44" fmla="*/ 504 w 18"/>
                    <a:gd name="T45" fmla="*/ 11356 h 29"/>
                    <a:gd name="T46" fmla="*/ 327 w 18"/>
                    <a:gd name="T47" fmla="*/ 11356 h 29"/>
                    <a:gd name="T48" fmla="*/ 163 w 18"/>
                    <a:gd name="T49" fmla="*/ 10565 h 29"/>
                    <a:gd name="T50" fmla="*/ 60 w 18"/>
                    <a:gd name="T51" fmla="*/ 10565 h 29"/>
                    <a:gd name="T52" fmla="*/ 60 w 18"/>
                    <a:gd name="T53" fmla="*/ 10565 h 29"/>
                    <a:gd name="T54" fmla="*/ 0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0 w 18"/>
                    <a:gd name="T65" fmla="*/ 8986 h 29"/>
                    <a:gd name="T66" fmla="*/ 163 w 18"/>
                    <a:gd name="T67" fmla="*/ 9417 h 29"/>
                    <a:gd name="T68" fmla="*/ 327 w 18"/>
                    <a:gd name="T69" fmla="*/ 10209 h 29"/>
                    <a:gd name="T70" fmla="*/ 504 w 18"/>
                    <a:gd name="T71" fmla="*/ 10565 h 29"/>
                    <a:gd name="T72" fmla="*/ 542 w 18"/>
                    <a:gd name="T73" fmla="*/ 10565 h 29"/>
                    <a:gd name="T74" fmla="*/ 667 w 18"/>
                    <a:gd name="T75" fmla="*/ 10209 h 29"/>
                    <a:gd name="T76" fmla="*/ 705 w 18"/>
                    <a:gd name="T77" fmla="*/ 9417 h 29"/>
                    <a:gd name="T78" fmla="*/ 705 w 18"/>
                    <a:gd name="T79" fmla="*/ 8986 h 29"/>
                    <a:gd name="T80" fmla="*/ 705 w 18"/>
                    <a:gd name="T81" fmla="*/ 8194 h 29"/>
                    <a:gd name="T82" fmla="*/ 667 w 18"/>
                    <a:gd name="T83" fmla="*/ 7838 h 29"/>
                    <a:gd name="T84" fmla="*/ 542 w 18"/>
                    <a:gd name="T85" fmla="*/ 7046 h 29"/>
                    <a:gd name="T86" fmla="*/ 327 w 18"/>
                    <a:gd name="T87" fmla="*/ 6690 h 29"/>
                    <a:gd name="T88" fmla="*/ 163 w 18"/>
                    <a:gd name="T89" fmla="*/ 5462 h 29"/>
                    <a:gd name="T90" fmla="*/ 60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0 w 18"/>
                    <a:gd name="T99" fmla="*/ 1148 h 29"/>
                    <a:gd name="T100" fmla="*/ 223 w 18"/>
                    <a:gd name="T101" fmla="*/ 792 h 29"/>
                    <a:gd name="T102" fmla="*/ 387 w 18"/>
                    <a:gd name="T103" fmla="*/ 0 h 29"/>
                    <a:gd name="T104" fmla="*/ 504 w 18"/>
                    <a:gd name="T105" fmla="*/ 0 h 29"/>
                    <a:gd name="T106" fmla="*/ 667 w 18"/>
                    <a:gd name="T107" fmla="*/ 792 h 29"/>
                    <a:gd name="T108" fmla="*/ 705 w 18"/>
                    <a:gd name="T109" fmla="*/ 792 h 29"/>
                    <a:gd name="T110" fmla="*/ 705 w 18"/>
                    <a:gd name="T111" fmla="*/ 792 h 29"/>
                    <a:gd name="T112" fmla="*/ 705 w 18"/>
                    <a:gd name="T113" fmla="*/ 792 h 29"/>
                    <a:gd name="T114" fmla="*/ 830 w 18"/>
                    <a:gd name="T115" fmla="*/ 792 h 29"/>
                    <a:gd name="T116" fmla="*/ 830 w 18"/>
                    <a:gd name="T117" fmla="*/ 792 h 29"/>
                    <a:gd name="T118" fmla="*/ 830 w 18"/>
                    <a:gd name="T119" fmla="*/ 0 h 29"/>
                    <a:gd name="T120" fmla="*/ 830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6" y="18"/>
                      </a:lnTo>
                      <a:lnTo>
                        <a:pt x="18" y="21"/>
                      </a:lnTo>
                      <a:lnTo>
                        <a:pt x="16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2" name="Freeform 82"/>
                <p:cNvSpPr>
                  <a:spLocks/>
                </p:cNvSpPr>
                <p:nvPr/>
              </p:nvSpPr>
              <p:spPr bwMode="auto">
                <a:xfrm>
                  <a:off x="2741" y="3200"/>
                  <a:ext cx="36" cy="231"/>
                </a:xfrm>
                <a:custGeom>
                  <a:avLst/>
                  <a:gdLst>
                    <a:gd name="T0" fmla="*/ 0 w 13"/>
                    <a:gd name="T1" fmla="*/ 0 h 52"/>
                    <a:gd name="T2" fmla="*/ 767 w 13"/>
                    <a:gd name="T3" fmla="*/ 0 h 52"/>
                    <a:gd name="T4" fmla="*/ 767 w 13"/>
                    <a:gd name="T5" fmla="*/ 20248 h 52"/>
                    <a:gd name="T6" fmla="*/ 0 w 13"/>
                    <a:gd name="T7" fmla="*/ 20248 h 52"/>
                    <a:gd name="T8" fmla="*/ 0 w 13"/>
                    <a:gd name="T9" fmla="*/ 19893 h 52"/>
                    <a:gd name="T10" fmla="*/ 529 w 13"/>
                    <a:gd name="T11" fmla="*/ 19893 h 52"/>
                    <a:gd name="T12" fmla="*/ 529 w 13"/>
                    <a:gd name="T13" fmla="*/ 1146 h 52"/>
                    <a:gd name="T14" fmla="*/ 0 w 13"/>
                    <a:gd name="T15" fmla="*/ 1146 h 52"/>
                    <a:gd name="T16" fmla="*/ 0 w 13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2"/>
                    <a:gd name="T29" fmla="*/ 13 w 13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9" y="51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961" y="1527"/>
                  <a:ext cx="42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4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5" name="Line 85"/>
                <p:cNvSpPr>
                  <a:spLocks noChangeShapeType="1"/>
                </p:cNvSpPr>
                <p:nvPr/>
              </p:nvSpPr>
              <p:spPr bwMode="auto">
                <a:xfrm>
                  <a:off x="1389" y="1527"/>
                  <a:ext cx="30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173" y="1527"/>
                  <a:ext cx="445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7" name="Line 87"/>
                <p:cNvSpPr>
                  <a:spLocks noChangeShapeType="1"/>
                </p:cNvSpPr>
                <p:nvPr/>
              </p:nvSpPr>
              <p:spPr bwMode="auto">
                <a:xfrm>
                  <a:off x="261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8" name="Line 88"/>
                <p:cNvSpPr>
                  <a:spLocks noChangeShapeType="1"/>
                </p:cNvSpPr>
                <p:nvPr/>
              </p:nvSpPr>
              <p:spPr bwMode="auto">
                <a:xfrm>
                  <a:off x="2618" y="1527"/>
                  <a:ext cx="374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9" name="Line 89"/>
                <p:cNvSpPr>
                  <a:spLocks noChangeShapeType="1"/>
                </p:cNvSpPr>
                <p:nvPr/>
              </p:nvSpPr>
              <p:spPr bwMode="auto">
                <a:xfrm>
                  <a:off x="2167" y="2166"/>
                  <a:ext cx="3" cy="98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0" name="Freeform 90"/>
                <p:cNvSpPr>
                  <a:spLocks noEditPoint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custGeom>
                  <a:avLst/>
                  <a:gdLst>
                    <a:gd name="T0" fmla="*/ 0 w 150"/>
                    <a:gd name="T1" fmla="*/ 24810 h 64"/>
                    <a:gd name="T2" fmla="*/ 0 w 150"/>
                    <a:gd name="T3" fmla="*/ 0 h 64"/>
                    <a:gd name="T4" fmla="*/ 8621 w 150"/>
                    <a:gd name="T5" fmla="*/ 0 h 64"/>
                    <a:gd name="T6" fmla="*/ 8621 w 150"/>
                    <a:gd name="T7" fmla="*/ 24810 h 64"/>
                    <a:gd name="T8" fmla="*/ 0 w 150"/>
                    <a:gd name="T9" fmla="*/ 24810 h 64"/>
                    <a:gd name="T10" fmla="*/ 0 w 150"/>
                    <a:gd name="T11" fmla="*/ 24810 h 64"/>
                    <a:gd name="T12" fmla="*/ 8098 w 150"/>
                    <a:gd name="T13" fmla="*/ 24810 h 64"/>
                    <a:gd name="T14" fmla="*/ 8098 w 150"/>
                    <a:gd name="T15" fmla="*/ 3483 h 64"/>
                    <a:gd name="T16" fmla="*/ 0 w 150"/>
                    <a:gd name="T17" fmla="*/ 3483 h 64"/>
                    <a:gd name="T18" fmla="*/ 0 w 150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0"/>
                    <a:gd name="T31" fmla="*/ 0 h 64"/>
                    <a:gd name="T32" fmla="*/ 150 w 15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0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50" y="0"/>
                      </a:lnTo>
                      <a:lnTo>
                        <a:pt x="150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141" y="64"/>
                      </a:lnTo>
                      <a:lnTo>
                        <a:pt x="141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1" name="Rectangle 91"/>
                <p:cNvSpPr>
                  <a:spLocks noChangeArrowhead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92"/>
                <p:cNvSpPr>
                  <a:spLocks noEditPoint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custGeom>
                  <a:avLst/>
                  <a:gdLst>
                    <a:gd name="T0" fmla="*/ 0 w 101"/>
                    <a:gd name="T1" fmla="*/ 24810 h 64"/>
                    <a:gd name="T2" fmla="*/ 0 w 101"/>
                    <a:gd name="T3" fmla="*/ 0 h 64"/>
                    <a:gd name="T4" fmla="*/ 5797 w 101"/>
                    <a:gd name="T5" fmla="*/ 0 h 64"/>
                    <a:gd name="T6" fmla="*/ 5797 w 101"/>
                    <a:gd name="T7" fmla="*/ 24810 h 64"/>
                    <a:gd name="T8" fmla="*/ 0 w 101"/>
                    <a:gd name="T9" fmla="*/ 24810 h 64"/>
                    <a:gd name="T10" fmla="*/ 0 w 101"/>
                    <a:gd name="T11" fmla="*/ 24810 h 64"/>
                    <a:gd name="T12" fmla="*/ 5274 w 101"/>
                    <a:gd name="T13" fmla="*/ 24810 h 64"/>
                    <a:gd name="T14" fmla="*/ 5274 w 101"/>
                    <a:gd name="T15" fmla="*/ 3483 h 64"/>
                    <a:gd name="T16" fmla="*/ 0 w 101"/>
                    <a:gd name="T17" fmla="*/ 3483 h 64"/>
                    <a:gd name="T18" fmla="*/ 0 w 101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64"/>
                    <a:gd name="T32" fmla="*/ 101 w 101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101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92" y="64"/>
                      </a:lnTo>
                      <a:lnTo>
                        <a:pt x="92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3" name="Rectangle 93"/>
                <p:cNvSpPr>
                  <a:spLocks noChangeArrowhead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Text Box 94"/>
            <p:cNvSpPr txBox="1">
              <a:spLocks noChangeArrowheads="1"/>
            </p:cNvSpPr>
            <p:nvPr/>
          </p:nvSpPr>
          <p:spPr bwMode="auto">
            <a:xfrm>
              <a:off x="1296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3" name="Text Box 95"/>
            <p:cNvSpPr txBox="1">
              <a:spLocks noChangeArrowheads="1"/>
            </p:cNvSpPr>
            <p:nvPr/>
          </p:nvSpPr>
          <p:spPr bwMode="auto">
            <a:xfrm>
              <a:off x="1824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4" name="Text Box 96"/>
            <p:cNvSpPr txBox="1">
              <a:spLocks noChangeArrowheads="1"/>
            </p:cNvSpPr>
            <p:nvPr/>
          </p:nvSpPr>
          <p:spPr bwMode="auto">
            <a:xfrm>
              <a:off x="2832" y="3504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</p:grpSp>
      <p:graphicFrame>
        <p:nvGraphicFramePr>
          <p:cNvPr id="82" name="Group 3"/>
          <p:cNvGraphicFramePr>
            <a:graphicFrameLocks/>
          </p:cNvGraphicFramePr>
          <p:nvPr>
            <p:extLst/>
          </p:nvPr>
        </p:nvGraphicFramePr>
        <p:xfrm>
          <a:off x="474655" y="1395597"/>
          <a:ext cx="8528379" cy="2164080"/>
        </p:xfrm>
        <a:graphic>
          <a:graphicData uri="http://schemas.openxmlformats.org/drawingml/2006/table">
            <a:tbl>
              <a:tblPr/>
              <a:tblGrid>
                <a:gridCol w="266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Left Corners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Proper-Noun, Aux, 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Proper-Noun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21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D25E3-31BC-4654-9730-CAFF88310A1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TD-BU-filtering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Ambiguity</a:t>
            </a:r>
          </a:p>
          <a:p>
            <a:pPr eaLnBrk="1" hangingPunct="1"/>
            <a:r>
              <a:rPr lang="en-US" sz="3200" dirty="0"/>
              <a:t>Repeated Parsing</a:t>
            </a:r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10668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SOLUTION: </a:t>
            </a:r>
            <a:r>
              <a:rPr lang="en-US" sz="3200" b="1" dirty="0" err="1">
                <a:solidFill>
                  <a:schemeClr val="accent2"/>
                </a:solidFill>
                <a:latin typeface="Comic Sans MS" pitchFamily="66" charset="0"/>
              </a:rPr>
              <a:t>Earley</a:t>
            </a: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 Algorithm</a:t>
            </a:r>
            <a:r>
              <a:rPr lang="en-US" sz="3200" b="1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(once again dynamic programming!)</a:t>
            </a:r>
          </a:p>
        </p:txBody>
      </p:sp>
    </p:spTree>
    <p:extLst>
      <p:ext uri="{BB962C8B-B14F-4D97-AF65-F5344CB8AC3E}">
        <p14:creationId xmlns:p14="http://schemas.microsoft.com/office/powerpoint/2010/main" val="3209117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486" y="6508599"/>
            <a:ext cx="2895600" cy="457200"/>
          </a:xfrm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Effective Parsing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067800" cy="1981200"/>
          </a:xfrm>
        </p:spPr>
        <p:txBody>
          <a:bodyPr/>
          <a:lstStyle/>
          <a:p>
            <a:pPr eaLnBrk="1" hangingPunct="1"/>
            <a:r>
              <a:rPr lang="en-US" dirty="0"/>
              <a:t>Top-down and Bottom-up can be effectively combined but still cannot deal with   ambiguity and repeated parsing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1000" y="2514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PARTIAL SOLUTION: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Dynamic Programming approaches (you’ll see one applied to Prob. CFG)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8686" y="3831953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US" sz="2800" kern="0" dirty="0"/>
              <a:t>Fills tables with solution to sub-problems</a:t>
            </a:r>
          </a:p>
          <a:p>
            <a:pPr lvl="1" eaLnBrk="1" hangingPunct="1">
              <a:buFontTx/>
              <a:buNone/>
            </a:pPr>
            <a:endParaRPr lang="en-US" sz="2800" kern="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02986" y="4327253"/>
            <a:ext cx="99023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Parsing</a:t>
            </a:r>
            <a:r>
              <a:rPr lang="en-US" sz="2800" b="1" dirty="0">
                <a:latin typeface="Comic Sans MS" pitchFamily="66" charset="0"/>
              </a:rPr>
              <a:t>: sub-trees consistent with the input, once discovered, are stored and can be reused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62111" y="5178002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Stores ambiguous parse compactly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(but cannot select best one)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Does not do (avoidable) repeated work</a:t>
            </a:r>
          </a:p>
        </p:txBody>
      </p:sp>
    </p:spTree>
    <p:extLst>
      <p:ext uri="{BB962C8B-B14F-4D97-AF65-F5344CB8AC3E}">
        <p14:creationId xmlns:p14="http://schemas.microsoft.com/office/powerpoint/2010/main" val="20672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8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/>
              <a:t>Improved Identification of Noun Phrases in Clinical Radiology Reports ….</a:t>
            </a:r>
            <a:endParaRPr lang="en-CA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out demos on course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00200"/>
          </a:xfrm>
        </p:spPr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Berkeley Parser </a:t>
            </a:r>
          </a:p>
          <a:p>
            <a:r>
              <a:rPr lang="en-CA" dirty="0">
                <a:solidFill>
                  <a:srgbClr val="00B0F0"/>
                </a:solidFill>
              </a:rPr>
              <a:t>Stanford Parser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9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6E885-7820-42DA-AEB0-82F5C12BD292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8B52-BA6E-48BD-83C6-306A1C17B17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149" r="31705" b="20089"/>
          <a:stretch/>
        </p:blipFill>
        <p:spPr bwMode="auto">
          <a:xfrm>
            <a:off x="29029" y="406399"/>
            <a:ext cx="7605486" cy="58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3125" r="40630" b="23264"/>
          <a:stretch/>
        </p:blipFill>
        <p:spPr bwMode="auto">
          <a:xfrm>
            <a:off x="1676400" y="856342"/>
            <a:ext cx="645885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3125" r="55912" b="26835"/>
          <a:stretch/>
        </p:blipFill>
        <p:spPr bwMode="auto">
          <a:xfrm>
            <a:off x="3410857" y="533400"/>
            <a:ext cx="4724400" cy="54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on Fri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Probabilistic CFGs… deal with ambiguity 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87B791-133D-48CB-B2EB-7614EB961688}"/>
              </a:ext>
            </a:extLst>
          </p:cNvPr>
          <p:cNvSpPr txBox="1">
            <a:spLocks/>
          </p:cNvSpPr>
          <p:nvPr/>
        </p:nvSpPr>
        <p:spPr bwMode="auto">
          <a:xfrm>
            <a:off x="292920" y="3276600"/>
            <a:ext cx="839388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/>
              <a:t>Keep working on Assignment-3 – </a:t>
            </a:r>
          </a:p>
          <a:p>
            <a:r>
              <a:rPr lang="en-CA" kern="0" dirty="0"/>
              <a:t>due Mar 30</a:t>
            </a:r>
          </a:p>
          <a:p>
            <a:r>
              <a:rPr lang="en-CA" sz="2800" kern="0" dirty="0"/>
              <a:t>(8-18 hours – working in pairs on programming parts is strongly advised)</a:t>
            </a:r>
          </a:p>
        </p:txBody>
      </p:sp>
    </p:spTree>
    <p:extLst>
      <p:ext uri="{BB962C8B-B14F-4D97-AF65-F5344CB8AC3E}">
        <p14:creationId xmlns:p14="http://schemas.microsoft.com/office/powerpoint/2010/main" val="14260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242" y="914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is the syntax of a Natural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Formally define a Context Free 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why a CFG is a reasonable model for the English Syntax</a:t>
            </a:r>
          </a:p>
          <a:p>
            <a:pPr eaLnBrk="1" hangingPunct="1"/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CFG as a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Generative Formalism to</a:t>
            </a: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strings in the language given a CFG</a:t>
            </a: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 structures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(trees) on strings in the language (i.e. Trace Top-down and Bottom-up parsing on sentence given a grammar)</a:t>
            </a:r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strings not in the language (also part of parsing)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448EA-A1E2-4268-9EA2-E38285DC2A3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Outline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458200" cy="4648200"/>
          </a:xfrm>
        </p:spPr>
        <p:txBody>
          <a:bodyPr/>
          <a:lstStyle/>
          <a:p>
            <a:pPr eaLnBrk="1" hangingPunct="1"/>
            <a:r>
              <a:rPr lang="en-US" sz="3200" b="0" dirty="0"/>
              <a:t>English Syntax</a:t>
            </a:r>
          </a:p>
          <a:p>
            <a:pPr eaLnBrk="1" hangingPunct="1"/>
            <a:r>
              <a:rPr lang="en-US" sz="3200" b="0" dirty="0"/>
              <a:t>Context Free Grammars 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0" dirty="0"/>
              <a:t>Parsing</a:t>
            </a:r>
          </a:p>
          <a:p>
            <a:pPr eaLnBrk="1" hangingPunct="1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9051" y="6437586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C6E2E-B92B-4849-AB5F-2CC333BCBA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Syntax of Natural Languages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/>
              <a:t>Def.</a:t>
            </a:r>
            <a:r>
              <a:rPr lang="en-US" dirty="0"/>
              <a:t> The study of how sentences are formed by </a:t>
            </a:r>
            <a:r>
              <a:rPr lang="en-US" dirty="0">
                <a:solidFill>
                  <a:schemeClr val="accent2"/>
                </a:solidFill>
              </a:rPr>
              <a:t>grouping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ordering</a:t>
            </a:r>
            <a:r>
              <a:rPr lang="en-US" dirty="0"/>
              <a:t> words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84871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Example: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Ming and Sue prefer morning flights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620110" y="3352800"/>
            <a:ext cx="2743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4658710" y="3352800"/>
            <a:ext cx="3048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43910" y="3200400"/>
            <a:ext cx="7772400" cy="9144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353410" y="403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* Ming Sue flights morning and prefer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3439510" y="3276600"/>
            <a:ext cx="4495800" cy="762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328010" y="4724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Groups behave as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single unit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with respect to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Substitution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they, it, do so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Movement: passive, question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Coordination  ….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……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7103" y="22479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It is so ……  The…… is 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32944" y="19050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chemeClr val="accent2"/>
                </a:solidFill>
                <a:latin typeface="Comic Sans MS" pitchFamily="66" charset="0"/>
              </a:rPr>
              <a:t>Part of speech: Noun, Verb….</a:t>
            </a: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utoUpdateAnimBg="0"/>
      <p:bldP spid="635909" grpId="0" animBg="1"/>
      <p:bldP spid="635910" grpId="0" animBg="1"/>
      <p:bldP spid="635911" grpId="0" animBg="1" autoUpdateAnimBg="0"/>
      <p:bldP spid="635912" grpId="0" autoUpdateAnimBg="0"/>
      <p:bldP spid="635913" grpId="0" animBg="1"/>
      <p:bldP spid="635915" grpId="0" autoUpdateAnimBg="0"/>
      <p:bldP spid="13" grpId="0" autoUpdateAnimBg="0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C7458-0540-48F8-A568-C22C13D3964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Syntax: Useful tasks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pPr eaLnBrk="1" hangingPunct="1"/>
            <a:r>
              <a:rPr lang="en-US" sz="3200" b="0" dirty="0"/>
              <a:t>Why should you care?</a:t>
            </a:r>
          </a:p>
          <a:p>
            <a:pPr lvl="1" eaLnBrk="1" hangingPunct="1"/>
            <a:r>
              <a:rPr lang="en-US" sz="3200" b="0" dirty="0"/>
              <a:t>Grammar checkers</a:t>
            </a:r>
          </a:p>
          <a:p>
            <a:pPr lvl="1" eaLnBrk="1" hangingPunct="1"/>
            <a:r>
              <a:rPr lang="en-US" sz="3200" b="0" dirty="0"/>
              <a:t>Basis for semantic interpretation</a:t>
            </a:r>
          </a:p>
          <a:p>
            <a:pPr lvl="2" eaLnBrk="1" hangingPunct="1"/>
            <a:r>
              <a:rPr lang="en-US" sz="2800" b="0" dirty="0"/>
              <a:t>Question answering </a:t>
            </a:r>
          </a:p>
          <a:p>
            <a:pPr lvl="2" eaLnBrk="1" hangingPunct="1"/>
            <a:r>
              <a:rPr lang="en-US" sz="2800" b="0" dirty="0"/>
              <a:t>Information extraction</a:t>
            </a:r>
          </a:p>
          <a:p>
            <a:pPr lvl="2" eaLnBrk="1" hangingPunct="1"/>
            <a:r>
              <a:rPr lang="en-US" sz="2800" b="0" dirty="0"/>
              <a:t>Summarization</a:t>
            </a:r>
          </a:p>
          <a:p>
            <a:pPr lvl="1" eaLnBrk="1" hangingPunct="1"/>
            <a:r>
              <a:rPr lang="en-US" sz="3200" b="0" dirty="0"/>
              <a:t>Discourse Parsing</a:t>
            </a:r>
          </a:p>
          <a:p>
            <a:pPr lvl="1" eaLnBrk="1" hangingPunct="1"/>
            <a:r>
              <a:rPr lang="en-US" sz="3200" b="0" dirty="0"/>
              <a:t>Machine translation</a:t>
            </a:r>
          </a:p>
          <a:p>
            <a:pPr lvl="1" eaLnBrk="1" hangingPunct="1"/>
            <a:r>
              <a:rPr lang="en-US" sz="3200" b="0" dirty="0"/>
              <a:t>……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/>
              <a:t>Key Constituents – with </a:t>
            </a:r>
            <a:r>
              <a:rPr lang="en-US" u="sng" dirty="0"/>
              <a:t>heads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191000" cy="2667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  <a:p>
            <a:pPr eaLnBrk="1" hangingPunct="1"/>
            <a:r>
              <a:rPr lang="en-US"/>
              <a:t>Verb phrases</a:t>
            </a:r>
          </a:p>
          <a:p>
            <a:pPr eaLnBrk="1" hangingPunct="1"/>
            <a:r>
              <a:rPr lang="en-US"/>
              <a:t>Prepositional phrases </a:t>
            </a:r>
          </a:p>
          <a:p>
            <a:pPr eaLnBrk="1" hangingPunct="1"/>
            <a:r>
              <a:rPr lang="en-US"/>
              <a:t>Adjective phrases</a:t>
            </a:r>
          </a:p>
          <a:p>
            <a:pPr eaLnBrk="1" hangingPunct="1"/>
            <a:r>
              <a:rPr lang="en-US"/>
              <a:t>Sentences</a:t>
            </a:r>
          </a:p>
          <a:p>
            <a:pPr eaLnBrk="1" hangingPunct="1"/>
            <a:endParaRPr lang="en-US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295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(Det)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(Qual)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</p:txBody>
      </p:sp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2209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			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Some simple</a:t>
            </a: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specifiers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Category 	    Typical function		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Det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erminer     specifier of N	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the, a, this, no..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Qual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ifier	    specifier of V	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never, often..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Deg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ree word    specifier of A or P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very, almost..</a:t>
            </a:r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5562600" y="6096000"/>
            <a:ext cx="2362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Complements?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129C8C-335B-4F7A-B1B2-824086BA24D5}"/>
                  </a:ext>
                </a:extLst>
              </p14:cNvPr>
              <p14:cNvContentPartPr/>
              <p14:nvPr/>
            </p14:nvContentPartPr>
            <p14:xfrm>
              <a:off x="4152737" y="903017"/>
              <a:ext cx="4814280" cy="21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129C8C-335B-4F7A-B1B2-824086BA24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2737" y="723377"/>
                <a:ext cx="4993920" cy="57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3" grpId="0" animBg="1"/>
      <p:bldP spid="601095" grpId="0" animBg="1"/>
      <p:bldP spid="601096" grpId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44724</TotalTime>
  <Words>3776</Words>
  <Application>Microsoft Office PowerPoint</Application>
  <PresentationFormat>On-screen Show (4:3)</PresentationFormat>
  <Paragraphs>671</Paragraphs>
  <Slides>49</Slides>
  <Notes>45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Arial Unicode MS</vt:lpstr>
      <vt:lpstr>Comic Sans MS</vt:lpstr>
      <vt:lpstr>Symbol</vt:lpstr>
      <vt:lpstr>Times New Roman</vt:lpstr>
      <vt:lpstr>Wingdings</vt:lpstr>
      <vt:lpstr>5832 Template</vt:lpstr>
      <vt:lpstr>1_5832 Template</vt:lpstr>
      <vt:lpstr>Default Design</vt:lpstr>
      <vt:lpstr>Equation</vt:lpstr>
      <vt:lpstr>PowerPoint Presentation</vt:lpstr>
      <vt:lpstr>PowerPoint Presentation</vt:lpstr>
      <vt:lpstr>NLP Practical Goal for FOL: the ultimate Web question-answering system?</vt:lpstr>
      <vt:lpstr>Linguistic Knowledge-Formalisms NLP Map </vt:lpstr>
      <vt:lpstr>Learning Goals for today’s class</vt:lpstr>
      <vt:lpstr>Lecture Outline</vt:lpstr>
      <vt:lpstr>Syntax of Natural Languages</vt:lpstr>
      <vt:lpstr>Syntax: Useful tasks</vt:lpstr>
      <vt:lpstr>Key Constituents – with heads  (English)</vt:lpstr>
      <vt:lpstr>Key Constituents: Examples</vt:lpstr>
      <vt:lpstr>Context Free Grammar (Example)</vt:lpstr>
      <vt:lpstr>CFG more complex Example</vt:lpstr>
      <vt:lpstr>CFGs</vt:lpstr>
      <vt:lpstr>Context Free Grammar (CFG)</vt:lpstr>
      <vt:lpstr>CFG: Formal Definitions</vt:lpstr>
      <vt:lpstr>CFG: Formal Definitions</vt:lpstr>
      <vt:lpstr>CFG: Formal Definitions</vt:lpstr>
      <vt:lpstr>Derivations as Trees</vt:lpstr>
      <vt:lpstr>Derivations as Trees</vt:lpstr>
      <vt:lpstr>Common Sentence-Types</vt:lpstr>
      <vt:lpstr>NP: more details</vt:lpstr>
      <vt:lpstr>Conjunctive Constructions</vt:lpstr>
      <vt:lpstr>CFG for NLP: summary</vt:lpstr>
      <vt:lpstr>Other Options</vt:lpstr>
      <vt:lpstr>Lecture Outline</vt:lpstr>
      <vt:lpstr>Parsing with CFGs</vt:lpstr>
      <vt:lpstr>Parsing as Search</vt:lpstr>
      <vt:lpstr>Constraints on Search</vt:lpstr>
      <vt:lpstr>Context Free Grammar  (Used in parsing Example)</vt:lpstr>
      <vt:lpstr>Grammar used in example</vt:lpstr>
      <vt:lpstr>Top-Down Parsing</vt:lpstr>
      <vt:lpstr>Next step: Top Down</vt:lpstr>
      <vt:lpstr>Next step: Top Down</vt:lpstr>
      <vt:lpstr>Bottom-Up Parsing</vt:lpstr>
      <vt:lpstr>Two more steps: Bottom-Up Space</vt:lpstr>
      <vt:lpstr>Top-Down vs. Bottom-Up</vt:lpstr>
      <vt:lpstr>So Combine Them (from here to slide 42 not required for 422 – just for your interest)</vt:lpstr>
      <vt:lpstr>Top-Down, Depth-First, Left-to-Right Search</vt:lpstr>
      <vt:lpstr>Example</vt:lpstr>
      <vt:lpstr>PowerPoint Presentation</vt:lpstr>
      <vt:lpstr>PowerPoint Presentation</vt:lpstr>
      <vt:lpstr>Adding Bottom-up Filtering</vt:lpstr>
      <vt:lpstr>Bottom-Up Filtering</vt:lpstr>
      <vt:lpstr>Problems with TD-BU-filtering</vt:lpstr>
      <vt:lpstr>Effective Parsing</vt:lpstr>
      <vt:lpstr>PowerPoint Presentation</vt:lpstr>
      <vt:lpstr>Check out demos on course web page</vt:lpstr>
      <vt:lpstr>PowerPoint Presentation</vt:lpstr>
      <vt:lpstr>Next class on Fri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972</cp:revision>
  <cp:lastPrinted>2017-11-08T18:30:47Z</cp:lastPrinted>
  <dcterms:created xsi:type="dcterms:W3CDTF">2003-01-21T20:11:16Z</dcterms:created>
  <dcterms:modified xsi:type="dcterms:W3CDTF">2021-03-17T22:27:46Z</dcterms:modified>
</cp:coreProperties>
</file>