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3.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4.xml" ContentType="application/vnd.openxmlformats-officedocument.presentationml.notesSlide+xml"/>
  <Override PartName="/ppt/ink/ink9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13.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22.xml" ContentType="application/inkml+xml"/>
  <Override PartName="/ppt/ink/ink12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24.xml" ContentType="application/inkml+xml"/>
  <Override PartName="/ppt/ink/ink125.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26.xml" ContentType="application/inkml+xml"/>
  <Override PartName="/ppt/notesSlides/notesSlide33.xml" ContentType="application/vnd.openxmlformats-officedocument.presentationml.notesSlide+xml"/>
  <Override PartName="/ppt/ink/ink127.xml" ContentType="application/inkml+xml"/>
  <Override PartName="/ppt/ink/ink128.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8" r:id="rId3"/>
  </p:sldMasterIdLst>
  <p:notesMasterIdLst>
    <p:notesMasterId r:id="rId46"/>
  </p:notesMasterIdLst>
  <p:handoutMasterIdLst>
    <p:handoutMasterId r:id="rId47"/>
  </p:handoutMasterIdLst>
  <p:sldIdLst>
    <p:sldId id="485" r:id="rId4"/>
    <p:sldId id="551" r:id="rId5"/>
    <p:sldId id="552" r:id="rId6"/>
    <p:sldId id="547" r:id="rId7"/>
    <p:sldId id="486" r:id="rId8"/>
    <p:sldId id="526" r:id="rId9"/>
    <p:sldId id="495" r:id="rId10"/>
    <p:sldId id="561" r:id="rId11"/>
    <p:sldId id="502" r:id="rId12"/>
    <p:sldId id="503" r:id="rId13"/>
    <p:sldId id="504" r:id="rId14"/>
    <p:sldId id="505" r:id="rId15"/>
    <p:sldId id="506" r:id="rId16"/>
    <p:sldId id="507" r:id="rId17"/>
    <p:sldId id="562" r:id="rId18"/>
    <p:sldId id="508" r:id="rId19"/>
    <p:sldId id="548" r:id="rId20"/>
    <p:sldId id="509" r:id="rId21"/>
    <p:sldId id="512" r:id="rId22"/>
    <p:sldId id="513" r:id="rId23"/>
    <p:sldId id="563" r:id="rId24"/>
    <p:sldId id="523" r:id="rId25"/>
    <p:sldId id="524" r:id="rId26"/>
    <p:sldId id="527" r:id="rId27"/>
    <p:sldId id="531" r:id="rId28"/>
    <p:sldId id="543" r:id="rId29"/>
    <p:sldId id="556" r:id="rId30"/>
    <p:sldId id="542" r:id="rId31"/>
    <p:sldId id="494" r:id="rId32"/>
    <p:sldId id="493" r:id="rId33"/>
    <p:sldId id="558" r:id="rId34"/>
    <p:sldId id="555" r:id="rId35"/>
    <p:sldId id="490" r:id="rId36"/>
    <p:sldId id="544" r:id="rId37"/>
    <p:sldId id="489" r:id="rId38"/>
    <p:sldId id="488" r:id="rId39"/>
    <p:sldId id="557" r:id="rId40"/>
    <p:sldId id="483" r:id="rId41"/>
    <p:sldId id="560" r:id="rId42"/>
    <p:sldId id="532" r:id="rId43"/>
    <p:sldId id="559" r:id="rId44"/>
    <p:sldId id="554" r:id="rId45"/>
  </p:sldIdLst>
  <p:sldSz cx="9144000" cy="6858000" type="screen4x3"/>
  <p:notesSz cx="9283700" cy="69850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userDrawn="1">
          <p15:clr>
            <a:srgbClr val="A4A3A4"/>
          </p15:clr>
        </p15:guide>
        <p15:guide id="2"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4" autoAdjust="0"/>
  </p:normalViewPr>
  <p:slideViewPr>
    <p:cSldViewPr>
      <p:cViewPr varScale="1">
        <p:scale>
          <a:sx n="101" d="100"/>
          <a:sy n="101" d="100"/>
        </p:scale>
        <p:origin x="1149"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1368" y="-72"/>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5261044"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1" y="6636228"/>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5261044" y="6636228"/>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1080624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0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A449A9D-39BE-4396-B27B-BAFB34208EC6}" emma:medium="tactile" emma:mode="ink">
          <msink:context xmlns:msink="http://schemas.microsoft.com/ink/2010/main" type="inkDrawing"/>
        </emma:interpretation>
      </emma:emma>
    </inkml:annotationXML>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7">22934 14350 1935,'8'0'3741,"-8"0"0,0 0-2322,0 0-516,0-10-129,0 10 0,0 0 129,0 0-258,0 0 258,10 7 0,-10-7-129,0 0-129,0 0 0,4 20-129,-4-20-129,3 21-129,-2-8-129,4 5 0,-2 2-129,2 1 129,0 2-129,0-1 0,1-1-129,-1-1 129,1-1-258,-6-19-387,15 22-1419,-15-22-2193,13 3-387,-2-3-258</inkml:trace>
    <inkml:trace contextRef="#ctx0" brushRef="#br0" timeOffset="1027.05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2">23563 14959 645,'-5'31'2838,"-7"-25"-1161,1 1-129,-4-6-645,-1-2 129,-2-6-387,-1-7 258,-1-1 0,-1-12 129,6 0 258,-4-9-387,11 2 129,0-12-258,8 1-129,4-6-258,14 0-129,3-3 0,8 1-129,3 2 0,3 2 0,1 8 0,1 3-258,-4 9-387,-9 2-1677,-4 6-2064,4 16-129,-24 5-129</inkml:trace>
    <inkml:trace contextRef="#ctx0" brushRef="#br0" timeOffset="2771.158">23554 15023 1419,'13'-8'3354,"-13"8"-1161,0 0-774,5-17 129,-5 17-387,2-11-258,-2 11-129,0-13 0,0 13 129,0-19-129,0 19-258,0-22-129,0 9 0,0-3-129,0-1 0,0 0-129,-2-3 129,1 3-258,0-1 258,-1 0-258,-3 4 129,3-1-258,-5 1 0,7 14-258,-13-20-258,13 20-645,-20-9-1806,3-1-1032,17 10-387</inkml:trace>
    <inkml:trace contextRef="#ctx0" brushRef="#br0" timeOffset="3491.199">23920 13978 1161,'0'14'3483,"0"-14"-516,-11 22-2064,9-6-129,-4 4 387,5 6-258,-5 3 129,6 7-129,-5 6-129,5 4-129,0 7 0,0 7-387,0 2-129,3 7 129,-3 1-258,0 5 0,-3-4 129,-3-5-258,1-2 258,-2-8-258,-2-5 129,0-8-129,3-9 0,0-12 0,3-1-258,3-21-387,-6 19-645,6-19-1677,0 0-1161,-1-11 258</inkml:trace>
    <inkml:trace contextRef="#ctx0" brushRef="#br0" timeOffset="4219.241">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22917 15425 4773,'0'0'4644,"11"11"-258,-11-11-258,0 0-3354,0 0-774,0 0-129,2 15 258,0-4 0,3 7 129,-5 0 0,3 7-129,-3 2 129,4 7-129,-4 0 258,1 4-387,-1 0 129,1 1-129,0 1 0,0-3 0,2 3 0,-2-7 0,0-1 0,0-3-129,3-3-258,-3-10-258,8 7-1290,-3-10-2451,-6-13-387,19 5-258</inkml:trace>
    <inkml:trace contextRef="#ctx0" brushRef="#br0" timeOffset="16571.947">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24700 15386 8643,'14'-6'4773,"-14"6"-387,3-11-1677,-3 11-2580,0 0-129,10 4 0,-10-4 129,8 20 129,-6-8 0,3 7 0,-5 1 258,4 6-258,-4 5 129,1 1-387,1 3 258,1 2-258,-1 4 129,-1 5-258,1-1 258,1 2 0,-1-2-129,3 2 129,1-5-129,0-4 0,1-3-129,0-11 0,3-1-516,-10-23-903,14 16-2838,-14-16-774,0 0-258,13 8 129</inkml:trace>
  </inkml:traceGroup>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D8556E26-1492-4EB0-BAA4-21235EB28E3B}" emma:medium="tactile" emma:mode="ink">
          <msink:context xmlns:msink="http://schemas.microsoft.com/ink/2010/main" type="inkDrawing"/>
        </emma:interpretation>
      </emma:emma>
    </inkml:annotationXML>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traceGroup>
</inkml:ink>
</file>

<file path=ppt/ink/ink10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0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0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0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49.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39 8,'0'0'10,"-15"-13"-1,15 13-2,0 0-3,-10-9-2,10 9-1,0 0 0,0 0 2,0 0 1,0 0 0,0 0 0,9 0 1,0 1-1,-9-1 0,18 8-2,-2 0 0,0 0-1,1 3 0,5 1 0,0 5 0,2 0 0,0 3 0,4 3 0,0 4 1,4 6 0,3 3-1,4 5 0,3 1 1,3 1-1,0-1 0,3-2-1,-2-4 0,-5-8 0,-7-3 1,-6-8 0,-5-4 1,-6-6-1,-6-2 0,-11-5 1,0 0 0,0 0-3,0 0-3,0 0-6,-16-9-7,-1 1-5,-1 1 0,-7-6 0</inkml:trace>
  <inkml:trace contextRef="#ctx0" brushRef="#br0" timeOffset="621">66 571 16,'5'-16'16,"-1"7"-4,10-3-3,2 0-5,1-4 0,7-3-1,3-1 1,7-6 2,1-2-1,8-5 3,-2 1-1,2-2-1,-1 2 1,0-3-2,-1 7-1,-13 0 0,8 4-2,-7 3-1,-3 3 0,-1 0 0,-3 4 0,-7-1 0,-4 4 1,3-1-1,-5 0 1,-9 12 0,8-18 0,-8 18-2,2-12 1,-2 12-1,0 0 1,4-11-2,-4 11 1,0 0 0,0 0 0,0 0 0,0 0 0,0 0 0,0 0 0,10-8-2,-10 8-1,0 0-3,0 0-3,-1 10-12,1-10-6,-2 12 0,2-12-1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36.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129 235 9,'-51'4'7,"51"-4"1,0 0-1,-62 2-1,62-2-1,0 0-1,0 0 0,0 0-1,0 0 0,0 0 0,60 1-1,-14-2 1,12-1 1,10-3 0,9-1 0,1 1 0,0-2-1,1 1 2,-8 1-2,-4 3 1,-14-1-2,-11 3 0,-7-1 0,-8 2-1,-9-1-1,-8 0 0,-10 0-6,0 0-10,1-11-6,-1 11 0,-19-19-1</inkml:trace>
  <inkml:trace contextRef="#ctx0" brushRef="#br0" timeOffset="370">635 1 14,'0'0'19,"10"3"-1,8-3-7,2 1-6,5 1-3,5 1-1,3 1 1,7-1-1,-1 1 0,2 0 1,-3 0 0,4 0 0,-2 2 0,1-1-1,-2 2 1,-6 1 0,-9 1-1,-3 1 1,-9 3 0,-9 1 0,-8 3 0,-15 1-1,-5 3 1,-9 3 0,-3 2 1,-10 4-2,2 2 1,-6 0 0,3 2 0,-7-3 0,6 0 0,2-5 0,6-1 0,4-6-1,6-3 0,6-3-1,6-4 0,12 0-2,7-9-4,6 12-10,12-7-10,1-6 2,7 0-2</inkml:trace>
  <inkml:trace contextRef="#ctx0" brushRef="#br0" timeOffset="3074">0 1304 3,'0'0'10,"0"0"0,0 0-1,0 0 1,0 0-1,0 0 1,0 0 0,0 0-3,0 0 0,59-32-3,-25 28-1,17-1 1,5 2-1,13-2 0,-1 2 1,11-4-1,-2 5 0,0 0 0,-8-1 1,-12 0-1,-11 1 0,-9-1 0,-4 2-1,-15 0 0,-6 0-1,-12 1 0,0 0-3,0 0-1,0 0-3,0 0-4,-7-15-7,7 15-6,-6-14-3,4 3 1</inkml:trace>
  <inkml:trace contextRef="#ctx0" brushRef="#br0" timeOffset="3485">652 943 9,'-9'-2'16,"-5"-5"1,14 7-9,0 0-3,-9 5-3,9-5 0,8 15 1,5-4 1,0 1 1,11 2 0,6 1 1,13 0 1,1 0-3,8 1-1,-1-1-1,0 0 0,3 0-2,-7 0 1,-1-1-1,-11 0 1,-2 0 0,-5-1 0,-8-1 1,-2 0-1,-7-2 1,-4 1 0,-7-11 0,-4 20 0,-8-8 1,-8 4 0,-6-1-1,-6 4 1,-15 1 1,1 3-1,-10 2 1,1 2-1,-6-1 1,-3 1-1,2 0 0,1-1-1,7-2 0,7 0-1,6-3 0,5-4 0,11-1-1,6-5 1,6-3-1,2-2 1,11-6-1,0 0-1,-9 11 0,9-11-3,0 0-6,0 0-18,-1 9-1,1-9-2,-1-12 0</inkml:trace>
  <inkml:trace contextRef="#ctx0" brushRef="#br0" timeOffset="18456">622 2052 10,'0'0'11,"0"0"-2,0 0-1,0 0-2,0 0 1,0 0-1,0 0 1,-4-9 0,4 9 0,0 0 1,0 0-3,0 0 0,-7-9-1,7 9-1,0 0-1,0 0 0,0 0-2,17 16 1,-3-6-1,4 4 1,1 3-1,4 5 1,5 3 0,2 4 0,-1 1 0,-1 2 0,3 0-1,-9 1 1,7-2-1,-2 0 1,-2-2-2,-1-2 1,-3-4 0,2 0 0,-5-4 0,3-3 1,-10-4 0,0-3 1,-11-9 1,13 8-1,-13-8 0,0 0-2,0 0-3,-14-2-6,3 0-15,-11 0-2,-3-5 0,3-2 0</inkml:trace>
  <inkml:trace contextRef="#ctx0" brushRef="#br0" timeOffset="19077">472 2557 17,'27'-26'15,"10"-8"1,7-8 0,3-3-1,7-6 0,-1 0-3,1-2-3,-1 5-2,-8 1 0,-2 8-2,-9 4-1,-6 8 0,-6 4-2,-2 7 0,-7 2 0,-2 4-1,-11 10 0,11-12-1,-11 12 0,0 0 1,0 0-2,11-10 0,-11 10-5,0 0-7,0 0-13,0 0-3,-16 11 0,1-9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29:45.1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1157 251 1,'-31'-1'2,"-5"0"-1,1 2 0,-5 1-1,1 1 0,-2 0 0,-2 2 1,1-2 0,0 1 1,0 0 1,5 1 0,-2 1 0,1 2 0,2-1 0,1 2 0,0 3-1,2 1 0,2 1 0,-3 2 1,3-1-1,1 1 1,0 0 0,1 1 1,-1 0 0,0-3-1,3 2 0,-2-1 0,2 1 0,-2 0 0,4 0-1,0 1 1,3-1-1,2 0 0,5 2 0,0 0 0,4-1 0,0-1-1,3 0 1,4 1 0,1 1-1,1-1 0,2 2 1,2-2 0,0 3 1,5-1-1,1 3 0,2-3 0,2 1 1,1-1-1,1 0 0,3-1 0,1 0 0,0-4 0,2 3 0,-2-4-1,6 2 1,-3 0-1,0-3 1,2 2-1,0 2 0,2-2 0,1 0 0,1 1 1,0-2-1,1 0 0,5 3 0,-3-3 0,1-1 0,3 2-1,-1-1 0,0 1 0,1-1 0,-1 0 1,1-1-1,3 1 1,2-2-1,-4-1 1,2 0 0,3 0 0,0 0 0,3-2-1,0-1 1,1 2 0,-3-1 0,4 0-1,0 3 0,-3-4 0,2 2 0,-2 0 0,2 0 1,1-1-1,2 1 0,0-2 1,3-2-1,3 2 1,0-2-1,1-1 1,-1 1-1,1-1 0,0 1 1,-2 1-1,-1-1 0,1 1 0,-1-1 0,2 0-1,1 0 2,-1-3-1,2 0 0,0-1 0,1-1 0,1 0 1,1 0-1,0 1 0,1 0 0,2 0 0,1 1 0,5 2 0,-2 0 0,3 1 0,1 0 0,1 0 0,2 0 0,2 0 1,2 2-1,1-2 0,4 0 0,1 1 0,-3 2 0,2-2 0,0 2 0,-1-2 0,-2 1 0,0-1 1,-3 1-1,-1-2 0,2 0 0,-4 1 0,0-2 0,-3 1 0,-2 0 0,-1 1 0,2 0 0,-1-1 0,-1 1 0,-2-2 0,-1 0 0,1-1 0,-3-2 0,-2-2 1,-3-1-1,-4 0 0,-1-1 0,-2 0 0,-1 1 0,-1-1 0,-2 0 0,0 0 0,-3 1 0,-1-1 0,-1-2 0,-1 2 0,-1 0 0,-2 0 0,1 0 0,-2 0 0,3 1 0,-1 0 0,0 1 0,1 0 0,2-1 0,1 0 0,1 1 0,0-1 0,1 0 0,4 0 0,0 0 0,-1 0 0,2 1 0,0 1 0,4 1 0,-1 2 0,2-1 0,0 1 0,3 1 0,0 0 0,2-2 1,-1 0-1,0 0 0,-1-1 0,0 0 0,1 1 0,-2 1-1,-1-2 1,1 2 0,-2 0 0,2-1 0,0 1 0,1-2 0,-4 1 0,2-2 1,-1 2-1,-1-1 0,-1 2 0,-2-1 0,-2 1 0,-1-1 0,0 0 1,-2 0-1,2-1 0,-1 0 0,4 0 0,-2 0 0,1 1 0,0 0 0,0-1 0,-3 0 0,-1 0 0,-1-1 0,-4 0 0,1-1 0,-3 0 0,0-1 0,-1-1 0,3 0 0,0 1 0,0-1 0,2 0 0,-1 0 0,1 0 0,-1-1 0,-1-1 0,-1 2 0,-3-2 1,-4 1-1,-2-2 0,-2 0 0,-4-3 0,0 0 0,0-2 0,0-1 1,0-2-1,2 0 0,0-2 0,1 0 0,1-1 0,1 0 0,0-1 0,-1 1 0,-1-2 0,-1 2 0,-1-2 0,-2-2 0,1 1 0,-2-1 0,0 2 0,2-2 0,-1 1 0,-3 0 0,3 2 0,-1 0 0,-3-1 0,0 3 0,-5-1 0,-2-2 0,-3 0-1,-1 4 2,-2 0-2,0 1 1,-2-1 0,-1 3 0,2-1-1,-1 4 1,-3 9 0,5-19-1,-4 8 1,-1-1 0,-1 0-1,-1-2 1,-5-1-1,-3-2 1,-4-3-1,-3-2 0,-5-3 1,-4-1-1,-5 1 1,-4 0-1,-3 2 1,-4-1 0,-3 2-1,-1 2 1,-4 1 0,-3 3-1,2-2 1,-5 2 0,-1-1 0,-3 1 0,-4 0 0,-7 1 0,0 0 0,-6 1 0,-2 0 0,-5 1 0,-2 0 0,-2 2 0,1-8 1,0 4-1,0 0 0,-2 0 0,-1-1 0,0-2 0,-2 0-1,-4 1 2,-1 5-2,-3-3 1,-3-1 0,-2 0 0,-3 1 0,-1 0 0,-1 2 0,-1-2 0,0 2 0,1-2 0,-3 2 0,-1-1 0,0 0 0,-3 2 0,0 1 0,-3 0-1,-2 3 2,-3-1-1,1 3 0,0 1-1,-2-1 2,1 0-1,-2-3 0,2 2 0,-2 0 0,1-1 0,-1 1 0,-2 0 0,4 2 0,0-1 0,2 3 0,0 0 0,2 0 0,0 0 0,7-1 0,-2 1 0,1-1 0,2-1 0,0 1 0,3 1 0,3 2 0,2 1 0,4 1 0,4 1 0,3 2 0,9-1 0,5 2 0,6-2 0,6-2 0,6 1 0,4-2 0,4 1 0,4 0 0,4 0 0,3 2 1,1 1-1,4 0 0,4 2 0,4-3 0,4 2 0,5-2 0,0 1 0,4-4 0,0 2 0,0-1 0,-1-1 0,-4 3 1,0 0-2,-3 1 1,-2-1 0,-2 3 0,-1-2 0,0 3 0,-2 1 0,1-1 0,-4 1 0,2 2 0,0-1 1,0 0-1,0 1 0,2-1 0,0 0 0,0 0 0,2-3 1,0 1-1,-2 0 0,-1 0 0,1 0 0,-2 0-1,1 2 1,0-2 0,0 0 0,3 0 0,3-2 0,2-1 0,-2-1 0,3-1 0,3-1 0,2 1 0,1-2 0,0 2-1,-4 0 0,-2 4-2,-2-3-2,2 7-6,-8 0-12,4 4-5,-3 1 0,-3-7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0 134 1,'14'-6'3,"-1"3"2,3-3 2,0 2 0,-3-1 0,6-1 1,-5 1 0,14 0-2,-8 1-1,6 1-2,0 0-1,5 1-1,3 0-1,3 2 1,1 1-1,4 0 1,-4 0 0,6 2 0,-2 0 0,4 0 1,-1 0 0,1-2 0,-2 2 1,1-3 0,2 1 0,3-2 1,-1 2-2,4-2 1,1 1 0,2 0-1,1 0 0,1 1-1,-2 0 1,-1 0-1,0 0 1,-5-1 0,-2 0-1,0 0 1,-1-1-1,-5 0 1,2 0 0,3 0 0,-3 0-1,3 1 0,-1 0 0,4 0-1,0 1 1,-1 0-1,0 1 0,-4-1 0,1 1 1,-1 0-1,-2-1 0,-4 2 0,0-1 0,1 1 1,2-1-1,2 3 0,1-2 1,-2 0 0,6 0 0,2 0 0,-1 0 0,2-3 0,-2 0 1,-1-1-1,2 0 0,2-1 0,-5-1 0,2 1-1,-1 0 0,1 0 1,-1 0-1,1 1 1,1-1-1,1 1 0,1 1 1,2 0-1,2 1 0,0 1 1,2 0-1,-1-1 0,0 1 0,0-1 1,-1 0-1,-2 0 1,0-1 0,-1-1 0,0 0 0,2-1-1,-1 1 1,3-1 0,3 2-1,0-1 1,0 1-1,1 1 0,0 0 1,-4 0-1,0 0 0,-5 0 0,-1-1 1,-1 0-1,2 1 0,-2-2 0,0 2 1,2 0-1,1 1 0,1 2 0,2-1 0,-1 1 0,0 1 0,1-1 0,0 1 0,2-2 1,-5 1-1,0-2 0,-5 1 0,0-3 0,-6 2 0,0-2 0,-4-2 0,-4 4 1,1-5-1,-1 3 0,2-1 0,-2 1 0,2 0 0,-1 0 0,3 0 0,0 0 0,0 0 1,-1 0-1,-1-1 0,1 0 1,-1-2-1,-1 1 1,1-2-1,1 1 1,-2 0-1,2-2 0,2 2 1,4-1-1,1 2 0,4-2 0,0 1 0,4 0 0,1 1 0,2-1 0,1 1-1,0-1 1,-2 1 0,1 1 1,3-1-1,-1 2 0,1-2 0,-1 1 0,0 1 0,0 0 0,0 0 0,0-1 0,-3 1 0,0-1 0,1 0 0,-3 1 0,1 0 0,-4 0 0,-1-1 0,-5 0 0,-1 0 1,-4-1-1,-3-2 1,2 0 0,-3-1-1,1-1 1,2 2-1,3-1 0,4 1 0,1 1 0,2-1 0,2 2 0,1 0 0,-1 0 0,-1 0 0,-1-3 0,-2 2 0,0-2 0,0-1 0,-1 1 0,1-1 0,0 1 1,2 0-1,2 2 0,1 1 0,1 0-1,-1 1 1,2 1 0,1 0 0,1 1 0,0-1 0,-1 0 0,1 0 0,-2-1 0,-2 0 0,-2-2 0,-2 1 0,-1 0 0,-1 0 0,1 1 0,2 1-1,0 1 1,2 1 0,2 1 0,1 2 0,0-1 0,0 2-1,-3-2 1,-2 0 0,-1 1 0,-2-2 0,-2-1 0,-4-1 0,1-2 0,0 1 0,0-2 0,-1 2 0,5 0 0,1 1 0,6 2 0,4 2 0,0 0 0,3-1 0,2 2 0,-1-2 0,0-2 0,-1 0 0,-3-2 1,0 0-1,-2 0 0,2 0 0,2 2 0,4 1 0,2 0-1,0 2 1,4-1 0,2-2 0,-1 0 0,0-2 0,-1 0 0,1-1 0,0-1 0,3 2 0,0 0 0,-1 1 0,4 1 0,1-1 1,-2-1-1,3-2 0,-3-1 0,0-2 1,0-2-1,1 0 1,1 2-1,0 0 0,1 0 0,1 3 0,3 1 0,-1 1 0,3 0 0,-1 0 0,1-1-1,0 0 1,1 1 0,1 1 0,0 0 0,6 0 0,-3 2-1,2 1 1,0-2 0,-1 1 0,1 1-1,0 0 1,-1 1 0,-3 1 0,0 0 0,0 2 0,-2 0 0,-1-1-1,-1-2 2,2-2-1,-6-3 0,1-4 0,-3 0 0,1-3 0,1 2 0,1 1-1,1 1 1,-2 2 0,4 1-1,-1 0 1,1-1 0,-1-1 0,-3-4 0,-1-3 0,-3-2 1,-2 0-1,-2-1 0,-3 3 0,0 2 0,5 1 0,-3 4 0,-1 2-1,0 1 1,-1 0 0,-1 0 0,-3 0 0,-6-1 0,-5 1 0,-2-1 0,-4 0 0,1 0 0,-7 2 0,-1-1-1,-5 0 1,1 1-2,-4 1-1,-1 4-3,-6-3-5,-2 9-8,-7 1-9,-14-14-2,-1 12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7.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5,'0'0'9,"0"0"-2,0 0 1,0 0-1,0 0 0,0 0-1,0 0 1,43 8 0,-43-8-2,56-1-1,-56 1-2,81 0 0,-29 0-1,7 1 1,5-1-1,8 1 2,7-1 2,11 1 0,3-1 0,3 3 1,9-1-1,8 4 1,9 1-1,4 2-1,9 0-2,1 2 1,10 0-3,6 0 1,2 0-1,3-1 1,1-1 0,3-1 0,4 0-1,-2-2 1,0-1 0,-1 0 0,-2 0 0,0-1-1,-5-1 0,-3 0 1,-1 0-1,0 1 0,1-1 0,1-1 1,1 0-1,3 1 0,4-2 1,1 1-1,0-1 0,-3 0 0,-2 1 0,-4 1 1,-2 0-1,-2 1 1,-1 4-1,-1 0 2,-3 2-2,0 0 2,0 0 0,2 1-1,-1-2 1,-3 2-1,-4-4 0,2 3-1,-2-4 1,-4 1-1,0 0 0,-1-1-1,-1 0 1,1-1 0,0-1 0,-3-2 0,-4 1 0,2-1 0,-1-1 0,1 3 1,0 0-1,1 2 0,1 1 0,5 1 0,4-1 0,-6 0 0,-3-2 0,-1-3 0,-4-3 1,-4-4-1,-7-3 1,-3-3-1,-3-4 1,4-1 0,1-4 0,2 0 0,0 0-1,1 1 0,2-1 0,2 1 1,1 1-2,0-1 1,-2 2 0,0-1 1,-2-2-1,3 1 1,0-1 0,1 2-1,1 1 1,3 2-1,4 3 1,4 2-1,2 2 0,-1 3 0,-2 0 0,-1-1 0,-1 0 0,-6 0 0,-6-2 1,-3 1-1,-6-1 0,0 0 0,-3 2 1,-1 1-1,-2 1 1,0 0-1,0 0 0,0 0 0,-1 0 0,-1-2 0,-3 0 2,-2 0-2,-3-1 0,-2 2 0,-1 1 0,-1-2 0,0-1 0,-2 2 0,4 0-2,0 0 2,0 2 0,4 3 0,0 2 0,2 3 0,1 2-1,-1 2 1,-4 1 0,-2 1 0,0-1-1,-1-2 1,1 2 0,-2-1 0,-1 4 0,1 0 0,3 3 0,5 1-1,-1 4 1,1 2 0,-3-1-1,-1 0 1,-1-3 0,-3-1 0,-4-6 0,-6-1 0,1-5 0,-3-3 1,-2-3-1,-2-2 0,-2-1-1,0-2 1,-1 1 0,-1-1 0,1 3-1,1 0 1,-4 3-1,4 0 1,0 2 0,-3 1-1,1-1 1,-2 0 0,-2-1 1,-3 0-1,-1-1 0,0-1 0,0 0 1,0-1-1,0 2 0,-2 0 0,-1 0-1,-1 0 1,-5 2 0,-6-3 0,-4-2 0,-1 0 0,-7-2 0,-2-2 1,-4-2-1,-1 0 0,-4-1 1,2 0-1,-1 1 0,-3 0 0,2 1-1,1 3 1,-1-1 0,-1 2 0,-4 0-1,0 0 1,-4 1 1,0 0-2,-5 1 1,-9 1 0,11-3-1,-11 3 1,10-3-2,-10 3 0,0 0-3,0 0-5,10 0-8,-10 0-11,-11 5-2,-1-8 1,-6-13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8:10.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116 125 3,'0'0'1,"0"0"-1,0 0-1,0 0 1,0 0 0,0 0 1,0 0-1,0 0 1,0 0 1,0 0 1,-23-30-2,22 42 1,1 2-1,-1 5 1,1 5-1,0 0 1,1 8-1,0 19-1,-1-16 1,1 0 2,-2 3-1,-1-3 1,-1 5-1,-3-3 0,-2 3 0,0-5 0,-2-2 1,0-3-2,-1-3 0,3-5 0,0-4 0,2-5-1,2-2 2,4-11-2,-4 15 1,4-15 1,1 9-1,-1-9 1,0 0 0,4 10-1,-4-10 1,0 0-1,6 10 1,-6-10-1,2 12 0,-2-12 0,3 14-1,-3-14 1,4 13 0,-4-13 1,0 0-1,10 11 1,-10-11 0,18 9 0,-8-4 0,7-3 0,2 5 1,3-5-1,7 3 2,3-5-1,5 4 0,6 3 0,4-5-1,7 6 1,1-6-1,10 7 0,-2-7 0,6 8-1,3-9 0,5 1 0,4-2 0,4 0 0,0-1 0,5-1 0,4-2 0,5-6 0,-1 5 0,3-4 0,1 5-1,2-4 1,2 6-1,0-4 0,2 4 0,-2 3 0,3-2 0,-1 2 1,-1-2-1,1 2 0,-3-5 1,1 3 0,2-9 0,0 8-1,-1-7 1,0 8-1,-1-8 1,3 9-1,0-8 1,1 9-2,-5 11 2,0-11 0,-1 11-1,-2-12 1,3 14 0,-1-4 0,-2 4 0,3-4 1,1-5-1,1 8 0,3-10 0,1 11-1,-1-10 1,-1-1 0,2-1-1,-1-1 0,4-1 1,0 0-1,0 0 0,1 1 1,0-1-1,0 1 0,2 0 0,-1 0 0,-2 0 1,0-1-1,-3 0 1,2 0-1,0-1 0,-4 0 0,-5 0 0,0 1 1,-7 0 0,-2 2-1,-9 1 0,-5-1 0,-9 1 0,-2 0 1,-10 0-1,-2 1 0,-4-1-1,0-1 1,-8-1 0,5-1 0,-9 0 1,3-1 0,-45 1-1,80-3 1,-80 3 0,60-4-1,-60 4 1,44-3-1,-44 3 0,0 0 0,41 0 0,-41 0 1,0 0-1,0 0 0,0 0 1,0 0-1,0 0 1,0 0 0,0 0-1,0 0 1,0 0 0,0 0 0,0 0 0,0 0 0,0 0 0,0 0 0,0 0-1,0 0 1,22-54-1,-22 54 0,0 0 0,21-46 0,-21 46 0,10-55 1,-10 55-1,14-71 0,-14 71 1,6-86-1,-6 31 1,3-3 0,-3-2 0,-1 1-1,1 59 1,-8-115-1,8 115 0,-5-103 0,5 103 0,-3-82 0,3 82 0,0 0-1,0 0 1,4-87-1,-4 87 0,0 0-3,0 0-6,0 0-11,0 0-11,0 0 0,0 0-1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6.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1780 350 13,'-17'-7'14,"-7"0"-3,-1 2-2,-5 2-3,-6 0-2,-6 2 0,-5 0-1,-5 2 0,-4-1-1,-7 3 0,-6 1 0,-4 0 0,-5 2 0,-2 3 0,-6 3 2,-7 1 1,-3 4-1,0 4-1,-4 2 2,0 5-2,0 1 1,8 6-2,5 1 0,16 7-2,7 1 0,15 4 0,13 2 0,15 1-1,15 0 0,10 2 1,14-1 0,9-2 0,16-1 1,13-1 0,15-4 0,13-3 1,11-2 0,12-5 1,9-6 0,7-6 0,4-7 0,4-7 0,-3-8 0,3-5-1,-2-10 1,-2-2-1,-6-8 0,-1-1 0,-10-6 0,-5-1 0,-8-4-1,-8-1 0,-11-5-1,-9-1 1,-14-4 0,-11-4 0,-12-4 0,-11-3-1,-14-2 1,-10-3 0,-13-3 0,-17 1 0,-11 1-1,-13 1 0,-12 4 0,-15 2 0,-11 4-1,-14 5 0,-9 10-2,-10 0-7,-6 8-19,-6 4-3,-5-3 2,7 0-2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7.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19,'0'0'20,"0"0"1,-14-2-2,14 2-19,0 0 0,0 0 2,0 0 2,0 0 1,0 0 1,-11 11 1,9 5 1,-6 1-1,5 10 0,-4 4-2,3 8 0,-1 4-1,3 8-1,0-1-1,3 5-1,4-3-1,1 1 0,2-2 0,3-1 0,3-4-1,4 1 2,2-5-2,4-3 3,5-1-1,4-5 1,4-2-2,5 0 2,-1-2-2,3-2 1,2-1 0,1-1-1,1 1 0,2 0 0,5-2 0,5 0-1,7-5 1,9-3-1,12-3 1,8-5-1,10 1 1,5-3-1,6 0 1,5-1 0,2 2 0,0 6 0,-2 0 0,-1 3 0,-1 1 0,-4-1-1,-6 1-1,-7-3-2,1 4-11,-8-6-17,-9-6 2,-9-2-1,-15-11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8.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3315 842 13,'-202'-6'8,"-4"3"1,0 5 0,-2 4-1,1 5-2,4 7-1,3 6-2,3 7 0,6 5-2,10 4 1,8 4-1,11 5 1,7 5-1,11 2-1,12 0 1,14 1 1,13 1-1,14 0 0,12 0-1,15-3 1,17-1 0,15-3 1,14-1-1,15 0 1,15 0 1,16 1-1,19-3 0,19 2 1,20-2 0,21 0-1,20-2-1,19-2 1,12 0-1,12-3 0,12-3-1,7-2 0,6-3 0,2-2 0,7-2 0,1-2 0,8-5 0,9-3 0,5-5 0,4-3 1,6 0-1,2-4 0,3-1 0,1-2 1,-3 1-1,-1-1 0,442-1-1,-466-6 1,-7-5-1,-5 0 1,-6-4-1,-10-1 1,-7-1-1,-4-2 0,-6 1-1,-8-3 1,-8 0 0,-13-4 0,-11-3-1,-13-4 2,-11-3 0,-14-5 1,-15-3-1,-12-7 1,-16-2 0,-13-1 0,-11-4 0,-15 0 0,-17-2-1,-15-3 1,-17 1 0,-17 2-1,-18-2 0,-21-1 1,-18-2-1,-22-2 0,-19 0 0,-20 0 0,-21-1 0,-18 2-2,-20 3-3,-21 2-12,-22 3-4,-12 7-2,-21-2 0</inkml:trace>
  <inkml:trace contextRef="#ctx0" brushRef="#br0" timeOffset="6709">6121 0 1,'0'0'1,"0"9"1,0-9 0,-3 11 1,3-11 0,-3 9 2,3-9 0,-5 9 1,5-9-1,-6 13 1,3-4-1,2 2-1,-1 3 0,1 0-1,1 6 0,1 0 0,3 2 0,-3-1 1,4 4-1,-2 1 1,3 1 0,-3 0-1,2 2 1,-1 0-1,0 2-1,0 1 0,0-1-1,2-3 1,-2 0-1,-1-2 1,1-1-1,-2-3 1,1-1 0,-1-1-1,0-1 1,-1-1-1,1 1 0,-1-1 0,2 0 0,-1-1-1,0-2 1,0-1-1,1 0 1,-1-3-1,1 2 1,1-3 0,-2 0-1,0 0 1,-2-10-1,5 17 0,-5-17 1,5 15-1,-5-15 0,1 10 0,-1-10 1,0 0-1,5 12 0,-5-12 1,0 0-1,15 13 1,-4-7 0,4 2-1,2 1 1,3 2-1,4-2 1,6 5 0,7 1-1,5 2 1,7 0-1,8 3 1,9 1-1,9-2 1,12 4-1,12-3 0,6-3 1,13 1-2,9-1 1,10 1-2,3-2-1,8 1-4,-4 0-6,-2-2-12,1 5-1,-11-4-1</inkml:trace>
  <inkml:trace contextRef="#ctx0" brushRef="#br0" timeOffset="7951">6635 4228 19,'0'0'19,"-11"-4"1,11 4-12,0 0-3,-6 14 0,6-3-2,-3 0 1,1 4 0,-2 3-1,0 5 1,-1-1 0,-1 6-2,-2 2 1,-1 4 0,-1 4-1,2 2 1,-2 1 0,4 2 0,1-2 0,2 1 0,2-3 0,3-2 0,3-3 0,5-1-1,1-2 1,5 1-2,3-3 1,4 0 0,2 0-1,4 1-1,-2-1 1,-1 2-1,-1 1 0,-1 1 0,-2 0 1,-3 0-1,-1 0 1,2-1 1,4-1-1,12-1 1,11-4-1,12-2 0,13-1 0,10-1 0,15-2-1,14 1 0,12 1-1,6-1 0,10 5-2,2-4-1,8 3-4,-7-7-5,-1 1-16,-5-3-2,-12-6 2,-10-5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2.8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1750 60 2,'-60'-14'5,"-5"1"-1,-2 3 1,-7 3-1,-4 0 1,-1 1-1,-3 1 1,-5 5-1,1 5-1,0 2 1,2 1 0,-2-1-1,1 7 1,2 2 0,-1 2 1,5 0 0,-1-1 0,8 5 0,2-1 0,10 7-1,4-4-1,12 0-1,5 1-1,11-2-1,8 1 1,7-2-1,10 1 1,8-1 1,7 0-1,5 2 1,8-1 0,6 1 0,9-1-1,6 2 0,8-2 0,4-2 0,10-1-1,5-1 0,8-3 1,1 1-1,4-4 0,8 1 0,3 2 1,1 2-1,1-1 0,-1 3 0,4 0 0,2 0-1,1 3 1,-1-3 0,0-4 0,1-1 0,1-2 0,3-2-1,0 1 1,1-4 0,-2 0 0,-2-1 0,-3-2-1,-2 1 1,-2-2-1,-4-2 1,-3-1 0,-2 0 0,-2-1 0,-4-1-1,-1 1 1,-2-1-1,-6 1 0,-2-1 0,-6 1 0,-9 0 1,-6 1-1,-4-1 0,-8 1 0,-8 0 0,-2 2-2,-9-2-3,-2 3-6,-6 0-5,-13-4-6,0 0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3.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 4,'169'0'8,"10"3"-2,5 0-1,5 3-1,8 0-1,4 0-1,-2 2-1,3 0 0,-1 0 0,-5 2 0,-4-3-1,-2-2 0,-1 0 0,-5-1 0,-2-2 0,-2 0 0,-1 1 0,-1 1 0,-1 1 0,-3 6 0,-8 0 0,-8 3 0,-8 2 0,-16-1 0,-15 2-1,-22 1-2,-16 0-5,-24 1-2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16577 4589 1419,'0'11'1677,"0"-11"-903,0 0-774,-18 0-3741</inkml:trace>
  <inkml:trace contextRef="#ctx0" brushRef="#br0" timeOffset="2628.15">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6">18833 4284 4644,'-3'36'3870,"-8"-18"-258,10 8-129,-6 2-3741,2 5 0,-2 5 0,1-2 516,-2 3-258,1 2 258,0 2 0,-2-2 0,0 4 129,2-1 129,6 2-258,1-5-129,1 4 0,11-8 0,8-4 0,5-4-129,4-8 0,5-5 0,2-7 0,1-6-129,-1-6-129,0-6-903,-7-11-1290,-4-9-1548,1 7 0,-13-13-387</inkml:trace>
  <inkml:trace contextRef="#ctx0" brushRef="#br0" timeOffset="8096.463">18617 4585 5289,'31'8'4257,"-8"-8"-258,10 7-258,6-2-3870,5 3 0,8-3-129,3 5-387,0-6-774,3-3-2193,0 5-516,-6-7 129</inkml:trace>
  <inkml:trace contextRef="#ctx0" brushRef="#br0" timeOffset="15403.88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18295 10483 258,'0'11'1419,"0"-11"-2322</inkml:trace>
  <inkml:trace contextRef="#ctx0" brushRef="#br0" timeOffset="17423.99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28">19516 10155 2709,'3'14'3096,"-3"-14"-387,0 21-258,0-21-3999,4 32 387,-4-13 645,1 5 516,0 3 516,-1-1 516,2 8 516,-2-2 0,0 8 0,0 0-645,0 3-129,0-2-516,0 1 0,0-4-129,0-3 129,0-9-129,4-3-129,-1-8 129,-3-15-258,8 13-903,-8-13-1290,-4-13-1677,4 13-387,-11-31 129</inkml:trace>
  <inkml:trace contextRef="#ctx0" brushRef="#br0" timeOffset="23489.343">19256 10403 3354,'38'0'4257,"-14"0"-129,14 0-387,2-5-3483,5 0-516,0-3 258,0 5-387,-4-5-258,0 6-774,-9 1-1419,-11-6-1290,6 9 387</inkml:trace>
  <inkml:trace contextRef="#ctx0" brushRef="#br0" timeOffset="24343.392">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19406 8443 1,'8'-41'1160,"-2"17"388,2-5 129,6-2 258,-1-8 129,6-2-387,-2-10-258,7-1-387,-2-10 0,8-1-387,-3-10-129,2-1-129,3-7 0,2-3 0,0-7-129,4 1 258,2-2-387,1 5 129,3 2-258,0 7 129,3 6-129,-1 9 0,0 8-129,-4 9 129,-2 9 0,-4 8 0,-6 5-129,-6 7 0,-5 6-129,-7 3-516,-12 8-645,0 0-1548,0 0-1161,-4 12-387</inkml:trace>
  <inkml:trace contextRef="#ctx0" brushRef="#br0" timeOffset="48967.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20382 6620 3225,'8'7'4257,"26"-10"-516,-16-10-129,11 6-3870,1-4-258,2 1-129,0 0 258,0 1-258,-6-1 129,-2 5-387,-6 0-1032,-6-7-1935,5 12 387</inkml:trace>
  <inkml:trace contextRef="#ctx0" brushRef="#br0" timeOffset="49763.846">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21145 6026 4902,'-7'10'4128,"7"-10"-129,0 0-1677,-3 17-2451,3 0 129,2 2 0,2 5 129,3 8-129,2-1 129,2 5-129,0 3 258,3 1-258,-1 2 258,0-1-258,1 1 0,1-1 129,4 0-258,-4-7 129,3 0-387,-4-10 0,2 1-774,-6-12-774,2-10-1806,0 1-516,-12-15 130</inkml:trace>
  <inkml:trace contextRef="#ctx0" brushRef="#br0" timeOffset="50483.887">20856 6330 3354,'19'9'4128,"14"-2"-387,-19-7-258,8 0-3741,4-3 129,4-2 258,2 2 0,-2-8 129,7 4 387,-4-9-129,7 0 258,-3-3-387,8 0 0,-2-5-258,3 4 129,-5-2-387,-1 3 258,1 2-387,-9 4 0,-4 5-258,-13-3-903,6 11-903,-21 0-1935,11 0-258,-11 0 130</inkml:trace>
  <inkml:trace contextRef="#ctx0" brushRef="#br0" timeOffset="51362.937">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22770 5609 1548,'-12'13'2451,"12"6"0,-10-11-2193,8 9-1290,-1-4 645,1 4 774,2 3 258,0-2 645,5 6 129,1 0 0,6 7 129,1 1-387,3 6-387,2-3-516,1 3-129,0-2 0,2-2 0,-4-3-129,1-6 258,-5-6-258,-2-3 258,-2-5-258,-9-11 0,9 12-774,-9-12-1161,-8-7-903,8 7-1419,-29-22 387</inkml:trace>
  <inkml:trace contextRef="#ctx0" brushRef="#br0" timeOffset="54029.09">22580 5874 774,'27'-4'4128,"-11"-4"258,15 8-387,-6-3-2580,10-7-903,7 2-129,-1-5-258,2 1 0,0-2-129,-4 3 0,-3-1-258,-7 0-645,-3 4-645,-7-1-1161,-19 9-1419,23-8 0</inkml:trace>
  <inkml:trace contextRef="#ctx0" brushRef="#br0" timeOffset="54700.128">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2">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6">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24122 9842 1,'18'15'1031,"0"-13"-1031</inkml:trace>
  <inkml:trace contextRef="#ctx0" brushRef="#br0" timeOffset="5011.28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49">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4">10623 9290 516,'0'0'3741,"0"0"258,0 0-387,0 0-3741,0 0-129,3 8 258,-3-8 387,2 19 0,-1-4 129,-1-2 129,0 5 0,0 0 129,0 4-258,-3 1-129,3 4-258,0 5 0,0 1 0,0 5-129,0-1 129,0 7-258,2 1 129,0-2 0,-2-3 0,0-4 0,0-2 0,0-9-129,0-4-258,1-5-645,-1-16-1548,0 0-1806,0 0-129</inkml:trace>
  <inkml:trace contextRef="#ctx0" brushRef="#br0" timeOffset="16039.917">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11705 9293 3483,'0'36'4644,"0"-36"-1548,6 24-2322,-2-9-4257,-4-15-1677</inkml:trace>
  <inkml:trace contextRef="#ctx0" brushRef="#br0" timeOffset="17616.007">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13569 9994 645,'0'12'2838,"-2"-21"-2322,2 9-129,0 0 387,0 0 0,0 0 129,0 0 0,0 0 0,0 0 0,0 0-258,0 0 129,0 0-387,9 5 258,-9-5-129,3 14 0,-3-4-129,2 4 129,-2-1-258,1 6-258,-1-1 129,1 3-258,1 0 0,-1 2 129,0-2 0,0-2-129,1-2 129,0-4 0,-1 1-516,-1-14-129,6 12-1677,-6-12-1677,11 0-258</inkml:trace>
  <inkml:trace contextRef="#ctx0" brushRef="#br0" timeOffset="28511.62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15819 11125 645,'7'11'3612,"-7"-11"258,3 15-258,-3-15-3483,3 17 0,-3-3 129,0-2 387,0 5-129,0 0 387,0 6 0,-5-6-129,5 7 129,-6-7-387,6 3-258,-6-3-129,5-3-258,1 1-387,0-15-645,5 11-1548,-5-11-1677,0 0-387</inkml:trace>
  <inkml:trace contextRef="#ctx0" brushRef="#br0" timeOffset="34859.992">16121 10948 903,'2'14'3483,"-2"-14"258,0 14-387,0-14-3483,0 18 129,1-3 516,-1-2 129,0 8 258,-6-2 258,6 9 0,-8-2-129,4 9-258,-5 0-387,1 5 129,-3-2-387,0 2 0,-1-7-129,2-3 129,3-4-387,-1-8-516,5-1-387,3-17-1935,0 0-1290,0 0-516,0-6 646</inkml:trace>
  <inkml:trace contextRef="#ctx0" brushRef="#br0" timeOffset="35416.024">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17016 11613 2451,'1'22'3999,"-1"10"-258,0-32 0,-6 17-3741,5 0 0,-5-1 387,3 4 0,-6-6 516,9 10 0,-8-7 0,8 5-258,-1-3-258,1-4-774,3 0-387,-3-15-645,19 12-1290,-5-11-1935,0-5-258</inkml:trace>
  <inkml:trace contextRef="#ctx0" brushRef="#br0" timeOffset="36656.096">17361 11425 3354,'3'14'4128,"-3"-14"-258,2 12-129,-2-12-3225,0 17-774,0-17 258,0 17 129,0-2 258,-5 0 516,2 13-129,-9-4 129,7 10-258,-12 5-258,7 7-258,-8 2 0,5 3-258,0-5 129,3-2 0,1-5-129,2-6 0,4-7-258,-5-15-774,8-11-1935,0 0-1419,0 0-516,0-13 387</inkml:trace>
  <inkml:trace contextRef="#ctx0" brushRef="#br0" timeOffset="37391.138">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3327 7216 168 0,'5'22'66'0,"7"-4"-36"0,-8 5-20 16,5-8 20-16,-5 0-14 0,9 7-1 16,-9 0-3-16,4 4 2 15,1 4-7-15,-1 4 7 0,-4 11 3 16,5 7-1-16,-9 7 1 15,4 5-7-15,-4-1-2 16,0 0-4-16,0-7-3 16,0-4 0-16,0-7-1 15,0-4-16-15,8-7-6 16,-8-8-29-16,0-4-12 16,17-3-38-1</inkml:trace>
  <inkml:trace contextRef="#ctx0" brushRef="#br0" timeOffset="5944.64">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4670 7316 296 0,'4'4'112'0,"13"3"-60"0,4-3-43 0,-5 0 25 16,9-1-19-16,9 1-6 15,12-4-5-15,13 0-4 16,4-4 1-16,0 1-4 0,-5-1 2 15,1 0-19-15,-9 4-7 16,1 0-50-16,-13 4-20 0,-5 3-14 16</inkml:trace>
  <inkml:trace contextRef="#ctx0" brushRef="#br0" timeOffset="7940.34">1004 8825 100 0,'0'8'38'0,"0"3"-20"0,0 0-1 0,0-3 14 16,0 3-10-16,0 4-2 15,0 3-5-15,0 5-1 0,0 3-7 16,4 4 7-16,5-1 4 0,-5 9 2 16,8-1 1-16,-8 8-7 15,5-1 0-15,3 9-8 16,-7-1-3-16,7 0-1 15,1-4-1-15,-9-3-14 16,9-4-3-16,-13-7-22 16,4-12-8-16,-4-7-37 15</inkml:trace>
  <inkml:trace contextRef="#ctx0" brushRef="#br0" timeOffset="8300.834">933 8777 256 0,'-13'7'96'0,"13"-14"-52"0,4 11-36 0,5-1 24 16,3 1-18-16,1 0-2 16,4 0-8-16,4-4-3 15,16 0 0-15,5 0-4 0,13-4 2 0,-5 0 1 16,5-7 2-16,3 0-3 16,1 0 0-16,-4-1 1 15,-1-2 0-15,-8 2 0 16,9 5 2-16,-13-1-12 15,0 1-3-15,0 0-32 16,-13 3-10-16,-8 8-54 16</inkml:trace>
  <inkml:trace contextRef="#ctx0" brushRef="#br0" timeOffset="8661.517">1117 9075 244 0,'0'-4'93'0,"17"1"-50"0,-4-1-44 0,-1 4 18 16,5 0-12-16,-5-4-3 16,9 0-4-16,0 1 1 15,9-1 1-15,-9-3 0 0,4-1 0 16,4 1 8-16,1-1 5 0,7 4 7 16,-7 1 2-16,12-1-9 15,0 0-5-15,4 1-5 16,8 3 0-16,5 0-40 15,-13 3-16-15,9 1-71 16</inkml:trace>
  <inkml:trace contextRef="#ctx0" brushRef="#br0" timeOffset="11393.949">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5341 8576 224 0,'-9'15'85'0,"13"-4"-46"0,-8 15-35 0,4-15 19 16,0 8-15-16,-4 3-2 16,4 12-2-16,-4 7 2 15,0 11-3-15,-1 4 7 0,1 7 5 16,0 4-1-16,0-7 2 15,4-1-3-15,4-6 0 16,0-5-3-16,5-7-1 16,7-4-5-16,5-3-3 15,5-12-3-15,7-7 1 16,5-7-19-16,4-5-9 16,8-10-23-16,-8-8-9 15,0-4-48-15,0-3-19 16,-4-4 64-16</inkml:trace>
  <inkml:trace contextRef="#ctx0" brushRef="#br0" timeOffset="15854.217">5097 8647 288 0,'13'-12'110'0,"8"9"-60"0,17-9-47 0,-22 9 21 16,10-5-16-16,3 1-4 15,9-1-1-15,4 1 0 16,8-1-1-16,5-3 1 0,3 0 0 16,5 4-4-16,-4-1 1 15,-5 1-13-15,-3 7-5 16,-5 0-36-16,-8 3-18 16,-1 5-42-1</inkml:trace>
  <inkml:trace contextRef="#ctx0" brushRef="#br0" timeOffset="20402.178">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8">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3747 11818 312 0,'-13'-4'115'0,"9"4"-62"0,4 0-55 0,0 0 20 16,0 0-13-16,0 0-3 15,13 4-28-15,-9 3-12 16</inkml:trace>
  <inkml:trace contextRef="#ctx0" brushRef="#br0" timeOffset="22775.122">4120 12336 208 0,'0'0'79'0,"0"4"-42"0,0-1-30 0,0-3 18 16,9 12-13-16,-9-1-2 15,0 7-6-15,0 5-1 16,0 10-1-16,-9 5 7 0,5 10 6 16,0 12 4-16,0 3 1 15,-5 0-5-15,9 1 1 16,-8-8-7-16,4-1-3 16,4-10-3-16,0-8-3 15,0-3-15-15,4-12-5 16,4-3-23-16,-4-23-100 15</inkml:trace>
  <inkml:trace contextRef="#ctx0" brushRef="#br0" timeOffset="23223.407">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5450 12150 220 0,'-5'3'82'0,"10"5"-44"0,-1 7-29 0,0-4 22 16,0 11-17-16,0 1-5 15,-4 3-5-15,5 7-4 16,-5 1 1-16,0-1 10 0,0 8 7 16,-5-3 0-16,1-5-1 15,0-3-12-15,4-4-5 16,0-4-22-16,0-7-9 15,0-7-61 1,0-8-58-16,8-19 45 16</inkml:trace>
  <inkml:trace contextRef="#ctx0" brushRef="#br0" timeOffset="25251.66">5571 11837 252 0,'-12'3'96'0,"16"16"-52"0,4-8-69 16,5-7 6-16,-9 7-73 15,4 0-29-15,5 4 51 16,-5 0 27-16</inkml:trace>
  <inkml:trace contextRef="#ctx0" brushRef="#br0" timeOffset="26256.09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48">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8">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2">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19">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4">13133 8803 208 0,'-4'0'77'0,"8"0"-42"0,-4 4-28 16,0-4 18-16,4 7-11 16,1 1-3-16,-1 3-9 0,0 8-1 15,0 3-1-15,5 11 2 0,-1 5 1 16,0 6-1-16,1 1-2 16,-1 0 5-16,-4 0 4 15,5-1 1-15,-5 1 2 16,4 0-6-16,1-4-4 15,-5-4-1-15,0-3-1 16,0-1-3-16,-4-3 2 16,0-4-21-16,0-7-8 15,0-5-27-15,0-6-9 16,-4-8-20 0</inkml:trace>
  <inkml:trace contextRef="#ctx0" brushRef="#br0" timeOffset="39678.462">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12802 9593 140 0,'-4'37'55'0,"4"-18"-30"0,0 3-18 15,0-10 15-15,0 14-9 16,0 3-2-16,0 5 2 16,0 0 2-16,0 3-8 15,-4 8 2-15,4-1 4 0,0 8-1 16,4 1 1-16,0 2-3 0,0-6-1 15,4-1-1-15,5-7 0 16,0 0 2-16,3-7 1 16,5-12-3-16,5-3 0 15,-1-12-5-15,4-3-2 16,0-8-11-16,1-3-6 16,-1-4-17-16,-4-4-4 15,-4-8-20-15,0-6-9 16,-4-5-8-1</inkml:trace>
  <inkml:trace contextRef="#ctx0" brushRef="#br0" timeOffset="42171.664">12517 9809 260 0,'0'-3'99'0,"8"3"-54"0,13-19-31 15,-4 15 28-15,8 0-21 16,9 1-4-16,3-1-12 16,1 0-4-16,8 1-1 15,0-5 0-15,-4 1 0 0,0-1-11 16,-4 4-3-16,4 1-20 0,-4-1-5 15,-5 0-51 1,1 12-54-16,-5-5 45 16</inkml:trace>
  <inkml:trace contextRef="#ctx0" brushRef="#br0" timeOffset="42486.457">13246 9955 276 0,'-4'0'104'0,"4"0"-56"0,0 0-47 15,0 0 21-15,0 0-14 16,4 7-4-16,5 4-6 15,3 0 1-15,-3 8 1 16,-1 0 0-16,5 7 0 0,-1 4-3 16,1-1 2-16,0-3 1 15,-5 1 0-15,5-5-3 16,-5-3 2-16,0-8-41 16,5-8-17-16,-5-10-54 15</inkml:trace>
  <inkml:trace contextRef="#ctx0" brushRef="#br0" timeOffset="42695.011">13368 9642 276 0,'-4'0'104'0,"8"0"-56"0,-4 3-56 0,0-3 16 16,4 8-37-16,0-1-13 0,1 1-66 15,-1-1-31-15</inkml:trace>
  <inkml:trace contextRef="#ctx0" brushRef="#br0" timeOffset="43355.9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22">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11133 12574 176 0,'-13'0'66'0,"13"4"-36"0,-4-4-15 16,4 0 18-16</inkml:trace>
  <inkml:trace contextRef="#ctx0" brushRef="#br0" timeOffset="55126.083">11133 12578 339 0,'25'-4'11'0,"8"1"-7"15,9-1 4-15,9-3 4 0,3-1 3 16,1 1 0-16,-1 3-5 16,-3 0-2-16,-5 4-6 15,-4 4-2-15,-5 0 0 16,1-1 0-16,-4 1-16 16,-9 0-6-16,-4 0-40 15,-4-1-15-15,-9 5-11 16</inkml:trace>
  <inkml:trace contextRef="#ctx0" brushRef="#br0" timeOffset="55456.232">11057 13055 252 0,'25'-15'93'0,"0"8"-50"0,17-1-55 0,-16 5 15 0,16-5-23 16,8 1-4-16,4-4 5 15,1 3 6-15,-5 1 8 16,1 3 12-16,-5 0 7 0,-4 4 7 15,-5 0 2-15,-3 0-8 16,-5 0-4-16,-4 4-17 16,-4 0-9-16,-4-1-61 15,-4 5-55 1,-5-1 38-16</inkml:trace>
  <inkml:trace contextRef="#ctx0" brushRef="#br0" timeOffset="56266.06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19">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5">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14572 15649 276 0,'-9'4'104'0,"5"-4"-56"0,-4 7-43 0,4-3 24 0,-1 0-18 16,-3-1-4-16,0 5-9 15,-1-1-1-15,1 1 1 16,0-1 3-16,3 4 4 0,1 0 11 15,0 4 5-15,0 4-5 16,0 7 1-16,4 0-8 16,0 0-1-16,0 0-4 15,4 0-3-15,0-3-5 16,0-5 0-16,0-3-7 16,-4-4-3-16,5-3-14 15,-5-8-5-15,4-8-34 16,0-10-14-16,4-12-30 15</inkml:trace>
  <inkml:trace contextRef="#ctx0" brushRef="#br0" timeOffset="79824.529">14769 15343 328 0,'-4'23'123'0,"4"-16"-66"0,-4-7-80 0,8 8 13 16,-4-8-65-16,0 0-24 15,4 7-11-15,4-3-1 16</inkml:trace>
  <inkml:trace contextRef="#ctx0" brushRef="#br0" timeOffset="80362.651">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1">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5">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5">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39">18628 16301 284 0,'0'8'107'0,"0"-5"-58"0,0 8-55 16,4 1 17-16,-4 3-18 15,0 7-3-15,0 8-2 16,0 7 2-16,-4 0 6 15,-1 12 13-15,1 3 7 0,0 4 5 16,0 7 2-16,0 4 5 16,4 0 5-16,0-3-18 15,0-5-6-15,0-10-15 16,0-8-4-16,0-8-19 16,0-10-7-16,0-9-16 15,-5-14-8-15,1-14-20 16,0-9-45-1,0-3 34-15</inkml:trace>
  <inkml:trace contextRef="#ctx0" brushRef="#br0" timeOffset="96350.451">18464 16737 148 0,'0'-7'55'0,"0"14"-30"0,0-11 1 0,4 4 23 15,9 4-7-15,3 0 1 16,5 0-14-16,0 3-3 15,5-3-15-15,3 3-7 0,5 1 0 16,3-1-3-16,5-3-1 16,0 0-6-16,4-4-1 0,5 0-28 15,-5 0-9-15,-4-4-29 16,-5 0-53 0,-3 4 28-16</inkml:trace>
  <inkml:trace contextRef="#ctx0" brushRef="#br0" timeOffset="96846.474">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1">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1">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41">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5">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14085 7905 116 0,'-12'15'44'0,"8"-11"-24"0,-5-1 1 0,9-3 19 16,0 0-8-16,0 0-1 16</inkml:trace>
  <inkml:trace contextRef="#ctx0" brushRef="#br0" timeOffset="129919.80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7">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5">19236 5594 224 0,'-13'0'85'0,"13"0"-46"0,0 0-43 16,0 0 15-16</inkml:trace>
  <inkml:trace contextRef="#ctx0" brushRef="#br0" timeOffset="136854.508">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79">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81">23518 1406 264 0,'17'-12'101'0,"12"12"-54"0,25-11-37 15,-24 8 25-15,3-1-21 16,9-4-5-16,4 1-8 15,5 3-4-15,3 0 2 16,5 1-13-16,8-1-4 0,-4 4-23 0,-4 0-11 16,-5 0-57-1,-3 4-27-15,-9-1 71 16</inkml:trace>
  <inkml:trace contextRef="#ctx0" brushRef="#br0" timeOffset="163861.922">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21689 2960 72 0,'-17'-4'27'16,"13"8"-14"-16,-4-4-46 0,4 0-8 0</inkml:trace>
  <inkml:trace contextRef="#ctx0" brushRef="#br0" timeOffset="164702.103">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79">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1:40.69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7D54112-DE4D-4AF3-B138-50B4ABDDAB67}" emma:medium="tactile" emma:mode="ink">
          <msink:context xmlns:msink="http://schemas.microsoft.com/ink/2010/main" type="writingRegion" rotatedBoundingBox="7718,8146 9661,7951 9702,8358 7759,8554"/>
        </emma:interpretation>
      </emma:emma>
    </inkml:annotationXML>
    <inkml:traceGroup>
      <inkml:annotationXML>
        <emma:emma xmlns:emma="http://www.w3.org/2003/04/emma" version="1.0">
          <emma:interpretation id="{BB85698F-8F51-4BA9-BC12-19DAE3DAF2BA}" emma:medium="tactile" emma:mode="ink">
            <msink:context xmlns:msink="http://schemas.microsoft.com/ink/2010/main" type="paragraph" rotatedBoundingBox="7718,8146 9661,7951 9702,8358 7759,8554" alignmentLevel="1"/>
          </emma:interpretation>
        </emma:emma>
      </inkml:annotationXML>
      <inkml:traceGroup>
        <inkml:annotationXML>
          <emma:emma xmlns:emma="http://www.w3.org/2003/04/emma" version="1.0">
            <emma:interpretation id="{D25E77BA-CB83-4658-88C7-DCC524950334}" emma:medium="tactile" emma:mode="ink">
              <msink:context xmlns:msink="http://schemas.microsoft.com/ink/2010/main" type="line" rotatedBoundingBox="7718,8146 9661,7951 9702,8358 7759,8554"/>
            </emma:interpretation>
          </emma:emma>
        </inkml:annotationXML>
        <inkml:traceGroup>
          <inkml:annotationXML>
            <emma:emma xmlns:emma="http://www.w3.org/2003/04/emma" version="1.0">
              <emma:interpretation id="{1952D170-5DC1-4D46-AE39-0E7B4C4DC111}" emma:medium="tactile" emma:mode="ink">
                <msink:context xmlns:msink="http://schemas.microsoft.com/ink/2010/main" type="inkWord" rotatedBoundingBox="7718,8146 9256,7992 9297,8399 7759,8554"/>
              </emma:interpretation>
              <emma:one-of disjunction-type="recognition" id="oneOf0">
                <emma:interpretation id="interp0" emma:lang="" emma:confidence="1">
                  <emma:literal/>
                </emma:interpretation>
              </emma:one-of>
            </emma:emma>
          </inkml:annotationXML>
          <inkml:trace contextRef="#ctx0" brushRef="#br0">747-288 64 0,'4'3'27'0,"-1"1"-14"0,1 6-9 16,0-7 8-16,0 4-5 15,3-1-2-15,-3 4-2 16,4 0-3-16,-5 1 1 16,1-1-1-16,0 0 2 15,3 0 3-15,-3 3 0 16,0 1 2-16,0-4-4 16,-1-4-2-16,1 1 2 15,0-4 2-15</inkml:trace>
          <inkml:trace contextRef="#ctx0" brushRef="#br0" timeOffset="482.063">826-144 170 0,'0'-7'3'15,"0"-3"-3"1,-4 0-3-16,0-3 2 0,1-1 2 16,-1-2 2-16,0-1 1 15,0-3-2-15,1 0 1 16,3-4-4-16,0 4 0 16,3 3-1-16,1 1 0 15,4-1 2-15,-1 3 0 16,5 1-3-16,3 3 0 15,0 0 2-15,0 3 0 0,0 4 1 16,0-1 2 0,-4 4-1-16,1 4-1 0,-5 2 1 15,1 5-1-15,-5-1 2 16,-3 0 3-16,0 3 0 16,-3 0 2-16,-5-2-4 15,1-1 0-15,-5 0-1 16,-3 0 1-16,0 0-4 15,4-4-2-15,-1 1-7 16,1-3-4-16,0-1 5 16,0 0 5-16,3-3 3 15,0 0 1-15,5 0 4 16,3 0 5-16,0 0-1 16,0 0 3-16,7 4-4 15,5-4 1-15,3 0-3 16,0 0 0-16,0 3-6 0,0 4-1 15,0-1 1-15,-4 1 0 0,1 0 3 16,-1-1-12-16,0 1-6 16,1 0-13-1,-1 0-32-15,-4-4 7 16</inkml:trace>
          <inkml:trace contextRef="#ctx0" brushRef="#br0" timeOffset="932.036">1116-459 100 0,'-11'0'38'0,"11"3"-20"0,-4-3-17 15,4 0 2 1,-7 7-10-16,-1 0-5 15,-3-1-2-15,0 1 7 16,-1 6 6-16,5 1 5 16,-1-4 5-16,1 3 2 15,-1 1 1-15,4-4-2 16,4 0 1-16,0 0-6 16,4-3-1-16,4-1-2 15,3 1-2-15,4-4-4 16,-4 1 0-16,4-1 0 0,0 4-1 15,-3 0 1-15,-1 3 0 16,-3 0 5-16,-5 0 1 16,1 0 4-16,-4 3 3 15,-4-3 7-15,1 0 4 16,-1 0-10-16,-4 0-3 16,1-3-7-16,-1 0-1 15,1-4-15-15,-1-3-4 16,1 0-21-16,3-3-7 15,0-4 6-15,4 0 5 16</inkml:trace>
          <inkml:trace contextRef="#ctx0" brushRef="#br0" timeOffset="1232.258">1331-385 240 0,'-4'16'23'0,"1"5"-11"16,-5-1-8-16,1-4-3 0,-1 1-1 15,1-3 2-15,3-1-1 0,0-3 2 16,0-3-22-16,4-1-9 16,0-6-33-1,4 0-24-15,4 0 31 16</inkml:trace>
          <inkml:trace contextRef="#ctx0" brushRef="#br0" timeOffset="1098.033">1312-452 88 0,'0'10'33'0,"4"-7"-18"0,0 4-7 15,0-1 11-15,-1 1 0 16,1 0 3-16</inkml:trace>
          <inkml:trace contextRef="#ctx0" brushRef="#br0" timeOffset="1907.925">1505-446 56 0,'-8'10'24'0,"4"-3"-12"0,1 3-12 15,3-3 7-15,0 0-4 16,-4-4-2-16,4 4 0 15,-4 3 1-15,0 0-1 16,4 3-1-16,0 1 9 16,-3-1 4-16,-1 0 0 15,0 4 2-15,0-3-2 16,0-1 0-16,1 0-7 16,3-3-4-16,-4 0-1 15,0-3 1-15,4-7-6 16,0-3-1-16,0-4-7 15,4-3 0-15,3-7 1 16,-3 1 5-16,-4-5 5 0,0 5 3 16,-4 2 6-16,-3 1 3 15,3 3-6-15,0 0-3 16,1 0-4-16,-1 0 1 16,4 3 1-16,4 0 0 15,-1 4 4-15,9-1 5 16,-5 4-1-16,1 0 3 15,3 4-4-15,0 6-2 16,1 0-5-16,3 3 0 16,0 4 0-16,0 0-3 0,0 0 2 15,0-1 1-15,-4 5 0 16,1-5-3-16,-1-2 2 16,-3-1 10-16,-1-3 5 0,4-3 3 15,-3-4 1-15,-1-3-5 16,1 0-3-16,-4-3-5 15,-4-7-2-15,-4-7 3 16,0-3 1-16,-3-7 1 16,-1-3 0-16,1-4-2 15,-1-2-1-15,1-1-6 16,-1 3 1-16,4-3-13 16,0 10-7-16,1 4-22 15,3 3-9-15,0 7-19 16</inkml:trace>
          <inkml:trace contextRef="#ctx0" brushRef="#br0" timeOffset="-1950.623">140-255 56 0,'-4'0'22'0,"4"4"-12"0,-4-1-3 0,4-3 7 16,0 7 1-16,-3-4 1 15,-1 0-4-15,0 4-2 16,4-3-6-16,-4-1-1 0,4 4 3 15,0-4 1-15,0 4-1 16,4-1 1-16,0 1-2 16,0 0 0-16,-1-1-3 15,1 8-2-15,4-1 1 16,-5 1-1-16,1-4 0 16,0 3 0-16,-4 1 2 0,0-1-8 15,-4 0-1-15,0 1-20 16,1-1-39-1,-5-3 9-15</inkml:trace>
          <inkml:trace contextRef="#ctx0" brushRef="#br0" timeOffset="-1394.858">174-278 20 0,'15'-17'11'0,"-8"14"-6"0,1-21-4 16,-1 21 3-16,1 0 0 16,0-7 0-16,-1 3-5 15,4 0 1-15,1 0 6 16,7 4 4-16,-4 0 3 16,0-1 3-16,0 1-5 15,0 0-1-15,-4 6-2 16,0-3 0-16,1 3-7 15,-1 1-2 1,0 6 0-16,-3 0-5 16,-4 0 2-16,0 0 0 15,-4 0-1-15,-4 0 4 16,0 0 2-16,-4 0 6 16,1 0 6-16,-4-3-1 0,-5 3 1 15,-2 0-3-15,-1-3-1 16,0-1-5-16,4-2-3 15,0-4-7-15,0 0-1 16,0 3-8-16,0 1-3 16,-1-1-10-16,-2-3-5 15,6 0 4-15,1 3 5 16</inkml:trace>
          <inkml:trace contextRef="#ctx0" brushRef="#br0" timeOffset="-569.979">457-141 44 0,'3'-16'19'0,"-3"12"-10"0,4-6 2 16,0 7 10-16,0-4-3 15,-1 0 2-15,1-3-9 16,0 0-2-16,0-3-5 16,-1-1-1-16,1 1-3 15,0 0-1-15,0-1 1 16,0-2 0-16,-4 2 0 15,0 4 2-15,0 0-3 16,3 3 0-16,-3 1-1 16,4 2 0-16,0 4 4 15,3 4 3-15,1 2 4 16,-1 1 5-16,1 0-6 16,0-1 0-16,-1 1-2 15,1 0-1-15,-1 3-3 0,1 0-2 0,-1 0 3 16,1 0-4-16,-1 0 0 15,1 0 3-15,-1 0 1 16,-3 4-4-16,0-1 1 16,0 4-2-16,-4-4 0 15,0-3 4-15,3 4 1 16,1-4-1 0,-4 0-4-16,4-4-1 15,-4 1-3-15,0-7-1 16,0 0-78-1,0-3 16-15</inkml:trace>
          <inkml:trace contextRef="#ctx0" brushRef="#br0" timeOffset="-313.043">513-201 72 0,'11'0'30'0,"-11"0"-16"0,0 0-8 15,0 0 9-15,0 0-8 16,8 0-2-16,-1-3-3 16,1-1-2-16,0 1 3 15,-1 0 0-15,4-1-1 0,1 1-2 16,-1 0-10-16,0 3-4 15,1 0-26-15,-1-4-12 16</inkml:trace>
        </inkml:traceGroup>
        <inkml:traceGroup>
          <inkml:annotationXML>
            <emma:emma xmlns:emma="http://www.w3.org/2003/04/emma" version="1.0">
              <emma:interpretation id="{2773C698-4D52-4726-B3A6-AFE87F558AE4}" emma:medium="tactile" emma:mode="ink">
                <msink:context xmlns:msink="http://schemas.microsoft.com/ink/2010/main" type="inkWord" rotatedBoundingBox="9372,8008 9663,7979 9697,8316 9406,8345"/>
              </emma:interpretation>
              <emma:one-of disjunction-type="recognition" id="oneOf1">
                <emma:interpretation id="interp1" emma:lang="" emma:confidence="0">
                  <emma:literal>G</emma:literal>
                </emma:interpretation>
                <emma:interpretation id="interp2" emma:lang="" emma:confidence="0">
                  <emma:literal>C</emma:literal>
                </emma:interpretation>
                <emma:interpretation id="interp3" emma:lang="" emma:confidence="0">
                  <emma:literal>6</emma:literal>
                </emma:interpretation>
                <emma:interpretation id="interp4" emma:lang="" emma:confidence="0">
                  <emma:literal>c</emma:literal>
                </emma:interpretation>
                <emma:interpretation id="interp5" emma:lang="" emma:confidence="0">
                  <emma:literal>o</emma:literal>
                </emma:interpretation>
              </emma:one-of>
            </emma:emma>
          </inkml:annotationXML>
          <inkml:trace contextRef="#ctx0" brushRef="#br0" timeOffset="2748.581">1923-600 96 0,'0'0'38'0,"0"4"-20"0,-4-1-15 16,1-3 12-16,-1 3-11 16,-4 1-2-16,1-1-2 15,-5 4 0-15,1-1 4 16,0 1 5-16,0 3 1 15,-1 0 4-15,1 4-3 16,0-1 1-16,-1 7-5 0,5-3-2 16,-1 0-2-16,1-1 2 0,-1 4 4 15,4-3-1-15,1 7 5 16,3-1-5 0,3-3-2-16,1 0 1 15,4-3-2-15,3-3 0 16,0-1 1-16,4-3 1 15,4-3-1-15,0-4-1 16,4-3-6-16,-1 0 1 16,-3-3-2-16,4-1-2 15,-4-2 3-15,-1-4 0 16,1 3-2-16,-4 0 2 16,-3 0-1-16,-1-3-2 0,-3 0-2 15,-1 4 1-15,-3-4-2 16,0 0 0-16,-4 3 1 15,0 0 4-15,-8 0 3 16,1 1-2 0,-1-1-2-16,1 4-1 15,-1-1 3-15,0 1-7 16,1 0 1-16,-1-1-6 16,1 1 1-16,3 3 1 15,0 0 2-15,0 0-1 16,1 0 1-16,-1 0 5 15,4 0 4-15,-4 0 5 16,0 0 2-16,1 0-1 0,-1 3 1 16,-4 1-2-16,5-1 0 15,-1-3-23-15,0 0-10 16,0-3-30 0</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1:34.791"/>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E59D7CC4-D68E-4C03-9663-F5CEED7EDB13}" emma:medium="tactile" emma:mode="ink">
          <msink:context xmlns:msink="http://schemas.microsoft.com/ink/2010/main" type="writingRegion" rotatedBoundingBox="7626,8591 8124,8591 8124,9174 7626,9174"/>
        </emma:interpretation>
      </emma:emma>
    </inkml:annotationXML>
    <inkml:traceGroup>
      <inkml:annotationXML>
        <emma:emma xmlns:emma="http://www.w3.org/2003/04/emma" version="1.0">
          <emma:interpretation id="{278CEAC8-48B6-47FE-A75D-68BC81E84505}" emma:medium="tactile" emma:mode="ink">
            <msink:context xmlns:msink="http://schemas.microsoft.com/ink/2010/main" type="paragraph" rotatedBoundingBox="7626,8591 8124,8591 8124,9174 7626,9174" alignmentLevel="1"/>
          </emma:interpretation>
        </emma:emma>
      </inkml:annotationXML>
      <inkml:traceGroup>
        <inkml:annotationXML>
          <emma:emma xmlns:emma="http://www.w3.org/2003/04/emma" version="1.0">
            <emma:interpretation id="{0B02F6B4-2242-41B5-90EC-6BD20626DD8C}" emma:medium="tactile" emma:mode="ink">
              <msink:context xmlns:msink="http://schemas.microsoft.com/ink/2010/main" type="line" rotatedBoundingBox="7626,8591 8124,8591 8124,9174 7626,9174"/>
            </emma:interpretation>
          </emma:emma>
        </inkml:annotationXML>
        <inkml:traceGroup>
          <inkml:annotationXML>
            <emma:emma xmlns:emma="http://www.w3.org/2003/04/emma" version="1.0">
              <emma:interpretation id="{8B63FA60-25CD-4AFA-86CE-7F3C3797DE0C}" emma:medium="tactile" emma:mode="ink">
                <msink:context xmlns:msink="http://schemas.microsoft.com/ink/2010/main" type="inkWord" rotatedBoundingBox="7626,8591 8124,8591 8124,9174 7626,9174"/>
              </emma:interpretation>
            </emma:emma>
          </inkml:annotationXML>
          <inkml:trace contextRef="#ctx0" brushRef="#br0">487 573 52 0,'-4'4'22'0,"0"-1"-12"0,4 0-12 0,0-3 4 16,0 0-2-16,0 0 0 15,0 0 6-15,0 0 4 16,0 0-3-16,0 0-2 16,0 0-2-16,0 0 0 15,0 0-2-15,4 0-1 16,-4 0 3-16,0 0 0 16,4 0 3-16,-4 0 3 15,0 0-2-15,0 0-2 16,0 0 2-16,3-3 0 15,1 3 1-15,-4-3 2 0,0-1-3 16,0 1 1-16,4-1-3 16,-4-2 2-16,0-1-2 15,0 0 2-15,0-3-4 16,0 0 0-16,0 0 1 0,0 0-2 16,0-3-2-16,0-1 1 15,0 1-1-15,0 0 0 16,0-4 2-16,-4 0 1 15,0 0 3-15,-3 0 1 16,-4 1 3-16,3-1-5 16,-3 0-1-16,-4 0-2 15,0 4-2-15,-4 0-2 16,0 3 1-16,0-4 1 16,-4 4 0-16,5-7 0 0,-5 4 2 15,0 0-1-15,1 3-1 16,-5-1 5-16,-3 1 1 15,8 0 0-15,-1 0-1 16,4-3-1-16,4 3 2 16,0 0-1-16,0-4 2 15,3 4-4-15,1 0-2 16,0 0 2-16,0 0 2 16,-1-3 0-16,5 6 0 15,-1 0-6-15,1 1 1 16,3 2-2-16,0 1 0 15,0 0-7-15,4-1-2 16,0-2-14-16,4-1-4 0,7 0-25 16,4 0-36-1,8 4 23-15</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1:49.668"/>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39F45331-3A5D-47BC-81B4-124257EE2AD1}" emma:medium="tactile" emma:mode="ink">
          <msink:context xmlns:msink="http://schemas.microsoft.com/ink/2010/main" type="writingRegion" rotatedBoundingBox="15611,8570 21760,8370 21809,9873 15660,10073"/>
        </emma:interpretation>
      </emma:emma>
    </inkml:annotationXML>
    <inkml:traceGroup>
      <inkml:annotationXML>
        <emma:emma xmlns:emma="http://www.w3.org/2003/04/emma" version="1.0">
          <emma:interpretation id="{50F6BE3B-1791-415B-BAE9-D90DFEC67ED0}" emma:medium="tactile" emma:mode="ink">
            <msink:context xmlns:msink="http://schemas.microsoft.com/ink/2010/main" type="paragraph" rotatedBoundingBox="15611,8570 21760,8370 21809,9873 15660,10073" alignmentLevel="1"/>
          </emma:interpretation>
        </emma:emma>
      </inkml:annotationXML>
      <inkml:traceGroup>
        <inkml:annotationXML>
          <emma:emma xmlns:emma="http://www.w3.org/2003/04/emma" version="1.0">
            <emma:interpretation id="{FC3A5BEB-916E-4D70-8D49-20EC432DBEE4}" emma:medium="tactile" emma:mode="ink">
              <msink:context xmlns:msink="http://schemas.microsoft.com/ink/2010/main" type="line" rotatedBoundingBox="15611,8570 20783,8402 20803,9021 15631,9188"/>
            </emma:interpretation>
          </emma:emma>
        </inkml:annotationXML>
        <inkml:traceGroup>
          <inkml:annotationXML>
            <emma:emma xmlns:emma="http://www.w3.org/2003/04/emma" version="1.0">
              <emma:interpretation id="{4CBDE42D-6FE9-4231-AD02-C398FC903280}" emma:medium="tactile" emma:mode="ink">
                <msink:context xmlns:msink="http://schemas.microsoft.com/ink/2010/main" type="inkWord" rotatedBoundingBox="15611,8570 18485,8477 18503,9052 15630,9145"/>
              </emma:interpretation>
              <emma:one-of disjunction-type="recognition" id="oneOf0">
                <emma:interpretation id="interp0" emma:lang="" emma:confidence="1">
                  <emma:literal/>
                </emma:interpretation>
              </emma:one-of>
            </emma:emma>
          </inkml:annotationXML>
          <inkml:trace contextRef="#ctx0" brushRef="#br0">1320-31 116 0,'-8'3'46'0,"8"1"-24"0,-3 2-26 16,3 1 10-16,-4 0-7 15,0-1 0-15,-3 5 1 16,-1 2 2-16,1 0 8 16,-1 4 3-16,4 0 0 15,0 0 2-15,1-1-6 16,3 1-1-16,0-3-4 15,0-1-3-15,3 0 2 0,1 1 0 16,4-4 1-16,3 0-2 16,4-3 1-16,0-4-2 0,0 0 2 15,0-3 2-15,0-3 2 16,-3 0 5-16,-1-4 3 16,-3 0-8-16,-5-3-2 15,-3 0-3-15,0-7 1 16,-3 4-4-16,-1-4 0 15,0 0-6-15,0 4 0 16,1 0-17-16,3 3-7 16,0-1-27-1,3 1-36-15,5 0 31 16</inkml:trace>
          <inkml:trace contextRef="#ctx0" brushRef="#br0" timeOffset="691.865">1561-18 80 0,'0'14'33'0,"0"-4"-18"0,0 3-16 16,0-3 7-16,0 4-4 15,0 2-2-15,0 1 1 16,0 3-1-16,0 0 11 15,0 1 7-15,0-1 0 16,0 0-1-16,0-3-5 16,0-1 0-16,0-6-3 15,0 0 0-15,0-3-5 0,0-4-3 0,0-3 0 16,0-3-4-16,0-4 0 16,0-3 2-16,0-3 2 15,0-4 6-15,0-6 6 16,4-4-7-16,4 0-3 15,-1 0-2-15,4 0-1 16,1 4-3-16,-1 0 2 16,0 6-1-16,1 0 0 15,-1 4 2-15,0 3 2 16,1 6-1-16,-5 1-1 16,1 3-2-16,-1 7 1 15,-3-1 1-15,0 1 2 0,0 3-1 16,-4-3 2-16,0 3-4 15,-4-4-2-15,-4 1 2 16,1 0 2-16,-1-4 0 16,-3 1-1-16,0-4-8 15,-1 3-3-15,1 0 1 16,0-3 1-16,-1 4 6 16,1-4 3-16,3 3 1 15,5-3 2-15,-1 3-4 16,4 4 0-16,0 0 3 15,4-1 1-15,3 8 3 16,5-4 3-16,-1 3 2 16,4 1 3-16,0-4-5 15,0 3-3-15,0 1 1 16,0-4 0-16,0 0-6 0,0 0 0 16,0-4-8-16,1-2-3 15,-5-4-30 1,0 0-53-16,4-4 7 15</inkml:trace>
          <inkml:trace contextRef="#ctx0" brushRef="#br0" timeOffset="1125.898">2165-165 124 0,'-8'0'49'0,"4"3"-26"0,-3 4-29 16,-1 0 8-16,-3-1-2 15,0 1 0-15,-5 3 0 16,-2 0 0-16,-5 4-3 16,4-1 0-16,0 4 2 15,4 3 2-15,4-3 2 16,3-1 1-16,5-2 0 15,6 3 2-15,5-4-1 16,3 0 0-16,4-3-3 16,0 4 1-16,0-4-2 15,1-3-1-15,-1-1 1 0,-4 1 1 16,-4 3 1-16,1-3 1 16,-8 3 0-16,0 0-2 0,-4 0-2 15,-3 0 5-15,-1 0 4 16,1 0 4-16,-5-3 4 15,1-4-11-15,-4 0-4 16,4 1-8-16,-1-4-1 16,1 0-39-1,3-4-47-15,5-2 17 16</inkml:trace>
          <inkml:trace contextRef="#ctx0" brushRef="#br0" timeOffset="1473.733">2338-91 152 0,'0'6'57'0,"0"-2"-30"0,4 6-25 16,-4 0 14-16,0-3-10 16,0 3-1-16,0 0-8 15,0 0-2-15,0 0 2 16,0 0 1-16,-4 0 4 0,-4 7-1 15,1 3 2-15,-1 0 7 16,1 0 5-16,3 3-3 16,0-3 1-16,0 1 3 15,4-5 4-15,0 1-6 16,4-7-3-16,8 0-6 16,-1-6-2-16,4-1-17 0,8-6-7 15,7-1-26-15,7-2-7 16,1-1 8-1,-4 0-13-15,-4 0 14 16,0 1 9-16,-7-1 5 16</inkml:trace>
          <inkml:trace contextRef="#ctx0" brushRef="#br0" timeOffset="2013.927">2338-78 100 0,'4'-7'38'0,"11"4"-20"0,0-4-19 0,-8 4 7 0,9-4-4 16,2 1 1-16,5-5-4 16,3 1-2-16,5 0-7 15,-1 4-2-15,4-1-28 16,0 0-14-16</inkml:trace>
          <inkml:trace contextRef="#ctx0" brushRef="#br0" timeOffset="1772.979">2402 73 116 0,'23'-3'46'0,"-8"-11"-24"0,4 7-28 16,-8 4 8-16,8 0-2 16,3-1 0-16,1 1-7 15,0 0 0-15,-4-1-13 16,-1 1-4-16,-3 0-16 16,1-1-5-16</inkml:trace>
          <inkml:trace contextRef="#ctx0" brushRef="#br0" timeOffset="3710.133">2866-249 108 0,'0'0'44'0,"0"3"-24"0,0 1-13 16,0-4 13-16,0 0-8 16,0 0-2-16,0 0-1 15,0 7-1-15,0-1-4 16,0 1 8-16,0 0 5 0,-4 6-5 15,0 4-2-15,1 6-5 16,-5 7-4-16,0 4 0 16,1 13 1-16,-4 0-1 15,-1 0 2-15,-3 0-2 16,4 0-1-16,0-7 1 16,-1-7 1-16,5-3-3 15,-1-3 0-15,4-3-19 16,1-8-7-16,3-2-43 15,3-4-27-15,5-10 42 16</inkml:trace>
          <inkml:trace contextRef="#ctx0" brushRef="#br0" timeOffset="-1996.409">19-24 28 0,'-4'3'13'0,"4"-3"-6"0,4 3-4 16,-4-3 4-16,0 0 1 15,8 4 0-15,3-1 2 16,0 0 1-16,4 1 1 16,4 2 2-16,4 1-5 15,3 0-3-15,1 0-6 16,3-1 0-16,-7 8-2 15,-1 2 0-15,-3 1 0 16,-4 3 0-16,-4 0-3 16,-3 1 1-16,-4-1 2 15,-4 0 1-15,-4-3 1 16,0 3 0-16,-3 0 8 16,-5-4 5-16,-3-2 11 15,-4-1 7-15,-3 1-12 16,-1-4-3-16,-3 0-12 0,-1-3-3 15,5-1-1-15,-1-2-3 0,4-1 2 16,0-3-6-16,4 0-3 16,4-3-12-1,3-1-43-15,1 1-3 16</inkml:trace>
          <inkml:trace contextRef="#ctx0" brushRef="#br0" timeOffset="-2476.94">0-1 48 0,'0'0'19'0,"0"0"-10"0,8 0-9 0,-8 0 5 16,0 0 1-16,0 0 1 15,7 0 1-15,-7 0 0 16,0 0 0-16,0 0 0 16,4 3-4-16,0 4-1 15,0 0-1-15,0 6 1 0,-1 4 2 16,1 3 2-16,0 0 5 16,0 0 5-16,-1 0-3 15,-3 1 0-15,4-1-4 16,-4 0-1-16,0-3-5 15,0 3-3-15,0-4 0 16,0 1-1-16,0-3 2 0,-4-1-3 16,1-3-17-1,3-3-6-15,-4-4-30 16,4-6-17 0,0-1 33-16</inkml:trace>
          <inkml:trace contextRef="#ctx0" brushRef="#br0" timeOffset="-1649.773">438-11 100 0,'-8'3'38'0,"4"7"-20"0,-3 1-21 16,7-5 6-16,-8 1-3 15,1 0 0-15,-1 3 0 16,4-4 0-16,-3 1 6 16,-1 7 4-16,8-4-1 15,-3 3 0-15,3-3-3 16,0 3-1-16,3 1-3 16,1 3 1-16,-4-1-4 15,0 1-2-15,0 0 2 16,0 0 0-16,0-4-6 15,0 4 0-15,0-7-26 0,0-3-8 16,8-1-1-16,-1-6 2 16</inkml:trace>
          <inkml:trace contextRef="#ctx0" brushRef="#br0" timeOffset="-1215.413">641 6 96 0,'-3'-4'38'0,"-1"4"-20"0,-4 7-19 0,4-3 7 0,-3 6-4 16,-1 0 1-16,-3 3-4 16,-4 0 0-16,0 1 5 15,0 3 5-15,0-4-1 16,3 0 3-16,1 1-8 15,4-1-4-15,3 1-3 16,4-4 3-16,4 0-2 16,7-4-1-16,0 1-6 15,1 0-2-15,3 0-2 16,0-1 1-16,-4-2 7 16,0 2 3-16,-3 1 7 15,-1 0 5-15,-3-1-5 16,-4 4-2-16,-4 1 3 15,-3-1 4-15,-1 0 8 0,1 0 7 16,-5 0-9-16,5-4-1 16,-4 1-6-16,-1 0-3 15,5 0-16-15,-5-4-5 16,5-3-23-16,3 0-10 16,0-3 1-16,4-1 4 15</inkml:trace>
          <inkml:trace contextRef="#ctx0" brushRef="#br0" timeOffset="-868.268">958 66 116 0,'-19'0'44'0,"12"4"-24"0,-1-1-24 15,4 0 8-15,1 7-20 16,-5 0-4-16,-3 0-1 16,-1-3 2-16,-3 0 17 15,-4-1 11-15,1 1 9 16,-1 0 6-16,0 3-6 16,0 0-3-16,0 3-2 15,0 1 1-15,4-1-5 16,4 1-1-16,3-1-2 15,1-3 1-15,3 3-4 16,4 1 3-16,4-4 0 0,3 0-5 16,5 0 0-16,7-3-17 0,7-4-6 15,0-3-44 1</inkml:trace>
          <inkml:trace contextRef="#ctx0" brushRef="#br0" timeOffset="-434.569">992 271 92 0,'-11'-4'35'0,"7"4"-18"15,-11-10-20-15,11 7 6 0,0-1-10 16,-3-6-3-16,3 0 6 15,0-3 1-15,0 0 14 16,8-1 5-16,4-3-4 16,3-3 1-16,4 0-10 15,4-3-4-15,4 6 0 16,-5 0 2-16,1 7 6 16,0 3 4-16,-4 4-2 15,0 6 0-15,-3 1-3 16,-5 6-1-16,1 3-1 15,-5 1 2-15,-3 2-3 16,-3 1-2-16,-1 0 0 0,-4 0 5 16,1-1 4-16,-4 1 3 0,-5-3 5 15,1-1-4-15,0-3 0 16,0-3-11-16,0-4-1 16,0 0-11-16,0-3-2 15,4-3-25-15,3-4-11 16,1-3-25-1</inkml:trace>
        </inkml:traceGroup>
        <inkml:traceGroup>
          <inkml:annotationXML>
            <emma:emma xmlns:emma="http://www.w3.org/2003/04/emma" version="1.0">
              <emma:interpretation id="{41F08F4D-82C9-400B-BE50-9D18C37634E5}" emma:medium="tactile" emma:mode="ink">
                <msink:context xmlns:msink="http://schemas.microsoft.com/ink/2010/main" type="inkWord" rotatedBoundingBox="18766,8518 20785,8453 20803,9021 18784,9086"/>
              </emma:interpretation>
              <emma:one-of disjunction-type="recognition" id="oneOf1">
                <emma:interpretation id="interp1" emma:lang="" emma:confidence="1">
                  <emma:literal/>
                </emma:interpretation>
              </emma:one-of>
            </emma:emma>
          </inkml:annotationXML>
          <inkml:trace contextRef="#ctx0" brushRef="#br0" timeOffset="4250.291">3341-199 52 0,'0'-3'19'0,"-4"0"-10"0,0 3-6 16,4 0 4-16,-3 0 1 15,-1-4 0-15,0 1 4 16,-4 3 5-16,1 0 6 15,-4 0 6-15,-1 3-12 16,1 1-4-16,-4 2-8 16,0 1-2-16,0 3-1 15,0 4-2-15,3-1 1 0,1 4-4 16,0-1 2-16,-1 1 1 16,5 0 0-16,3 0 0 15,4 3 2-15,4-3-3 16,3-4 0-16,9-3-1 15,-1 0-2-15,3 0-2 16,1 4 1-16,0-4 1 0,-4 0 2 16,-3 3 1-16,-1 4 3 15,-4-4-1-15,-3 1 2 16,-4-1-2-16,0 0 2 16,-4 1 4-16,-3-1 6 15,-4-3 2-15,-5 0 0 16,1-3-5-16,0 0-2 15,0-4-6-15,0 1-2 16,0-4-22-16,4 0-10 16,-1-4-24-1,9 1-23-15,-1-4 27 0</inkml:trace>
          <inkml:trace contextRef="#ctx0" brushRef="#br0" timeOffset="4880.901">3424 59 120 0,'7'-3'46'0,"1"3"-24"0,11-10-24 16,-8 7 9-16,4-1-8 15,0 1-1-15,4-4-8 0,4-3-4 16,3 0 5 0,0 0 3-16,1 0-7 0,-5 0-2 15,1 3-23-15,-4 1-8 16</inkml:trace>
          <inkml:trace contextRef="#ctx0" brushRef="#br0" timeOffset="5120.501">3465-172 148 0,'15'-3'55'0,"0"3"-30"0,4-7-25 0,-7 4 10 0,3-1-9 16,0-2 0-16,7-1-10 15,1 4-2-15,3-4-3 16,5 4-1-16,-1-1-19 16,-4 4-7-16,1-3-1 15,-1 3 0-15</inkml:trace>
          <inkml:trace contextRef="#ctx0" brushRef="#br0" timeOffset="4626.083">3511-132 116 0,'-4'7'44'0,"4"-4"-24"0,0 4-24 15,0-3 8-15,-4 2-11 0,0 1-3 16,4 3 3-16,0 3 4 16,-4 4 8-16,4 0 5 15,0 3 3-15,0 0 5 16,0 7 1-16,0 0 1 16,0 0-7-16,0-4-3 15,0-3-5-15,0-3-4 0,0 0 0 16,8-7-4-16,0 0 2 15,-1-4-4-15,1-2-1 16,3-4-4-16,0-4-1 16,4 1-12-1,0-4-49-15,0 1-3 16</inkml:trace>
          <inkml:trace contextRef="#ctx0" brushRef="#br0" timeOffset="5796.665">3771 173 36 0,'3'0'16'0,"-3"4"-8"0,4-4-1 0,0 0 9 15,-4-4-8-15,4-2-2 16,0-1 9-16,-1 0 7 16,1 1 4-16,-4-8 4 15,4 1-5-15,0-4-1 16,-1 0-11-16,1-3-5 16,0-3-5-16,0-7-3 0,-1-4 1 0,1 1-4 15,0-1 0-15,0 7-3 16,0 4 1-16,-4 3 1 15,3 0-1-15,1 6 4 16,0 1 2-16,0 3 0 16,-1 3-1-16,1 4-2 15,-4-1-1-15,0 4 4 16,0 0 1-16,0 10 0 16,4 4-2-16,-4 2 1 15,4 1-1-15,-1 0 2 16,5-4 1-16,0-3 3 15,-5-3 3-15,5-4-2 16,3-6-2-16,1-4-7 16,3-3-3-16,0-3-9 15,0-4-2-15,0 4 7 0,4-1 2 16,-4 4 9-16,-4 0 4 16,-3 4 10-16,-8 2 5 15,0 4-9-15,0 0-2 16,-4 7-8-16,4 6-2 15,0 4 0-15,0 7 0 16,-4 6 0-16,4 0 2 16,0 0-3-16,-4 7-2 15,1-4 2-15,-1-2 0 16,0-5-8-16,0-2-4 16,4-4-59-1,0-7-30-15,0-3 50 0</inkml:trace>
          <inkml:trace contextRef="#ctx0" brushRef="#br0" timeOffset="6908.167">4091 217 56 0,'0'7'22'0,"4"-7"-12"0,0-4 1 15,-1 1 10-15,-3 0-7 16,4-4-3-16,0-3 5 16,0-7 1-16,3-3 3 15,1-7 0-15,-1 0-3 0,5-3 2 16,-1-3-4-16,8-1 1 16,-4 1-9-16,4 3-4 0,0-1-2 15,0 8-1-15,-1 3 2 16,1 6-3-16,-4 4 0 15,0 0-1-15,-3 4 0 16,-1 2 2-16,-3 4 2 16,-1 0-1-16,1 4 2 15,-1 2-2-15,1 4 2 16,-5 7 0-16,5 3 1 16,-4 7-2-16,3 10 1 0,-3-4 0 15,4 1 1 1,-5-1-2-16,-3 1 1 15,0-4-2-15,-3-3 2 0,-1-4-18 16,0-3-4-16,0-3-11 16,-3-7-2-16,-1-3 2 15,-3 0-10 1,0-7 12-16,-1 0 10 16,-3-4 6-16,0-6 12 15,0 0 5-15,0-3 9 16,0-1 5-16,0-2 0 15,4-1-2-15,7 0-14 16,4 4-6-16,4-1 1 16,3 4 0-16,4 0 2 15,4 4 2-15,4-1 1 16,0 7 1-16,0 0-5 0,4 0 1 16,-1-4-2-16,-3-2 0 15,4-1 0-15,-4-3 0 16,-1-3-3-16,1-1 1 15,-4 1-5-15,0-1 1 16,-3 1 4-16,-5 3 4 16,1 0 1-16,-1 7-1 15,-7 3-2-15,0 0 1 16,0 10 1-16,0 3 0 16,-3 7 2-16,-1 4 1 15,0 2 10-15,-3 5 3 0,-1-5 4 16,0-2 2-16,1-4-3 15,-1-3-2-15,1-4-5 16,-1 0-2-16,5-6-6 16,-1-7-14-16,4-7-3 0,0-3-23 15,4-3-26 1,3-7 14-16,1-7 25 16,-1 4 16-16,1-1 29 15,-5 4 10-15,-3 3-4 16,0 4-2-16,0-1-15 15,0 4-4-15,0 7-12 16,0 3-4-16,4 7 2 16,0 6 4-16,4 7 2 15,3 0 1-15,0 7 6 16,8-3 4-16,-4-4 3 16,4 0 3-16,-4-3 4 0,0-4 2 15,0-3-11-15,-4-3-2 0,1-7 1 16,-5-4-8-16,-3-2-3 15,0-1-3-15,-4-3 3 16,0-7 0-16,4-6 3 16,-1-1-1-16,1 1-1 15,0-1-13-15,3-2-6 16,5 2-17 0,-1 1-49-16,0 3 4 15</inkml:trace>
          <inkml:trace contextRef="#ctx0" brushRef="#br0" timeOffset="7116.896">4909-98 148 0,'-11'17'55'0,"7"-4"-30"0,0 11-29 15,1-14 8-15,-1 3-4 16,0 0 2-16,0 8-6 15,1 2 1-15,-1 4-12 16,4-4-6-16,0 1-30 16,4-4-15-16,-1 0 30 15,1-3 15-15</inkml:trace>
          <inkml:trace contextRef="#ctx0" brushRef="#br0" timeOffset="7627.557">5169-58 68 0,'0'0'27'0,"4"0"-14"0,-8 4-15 16,4-4 4-16,0 3 0 15,0 4 1-15,0-1 16 16,-3 1 10-16,-5 0 5 15,8-4 1-15,-4 0-7 16,-3 4-5-16,-1 0-13 16,1-1-4-16,-5 1-4 15,1 0-2-15,-4 3 1 0,0 3-1 16,-4 4 0-16,4 3 0 0,0 0 0 16,0 0 6-16,4 1 4 15,3-1 1-15,8 3 3 16,4 1-1-16,3-1 0 15,5-3-5-15,7-3-3 16,-1-4-2-16,5-3-3 16,0-3-41-16,3-4-18 15,-3-6-34 1</inkml:trace>
        </inkml:traceGroup>
      </inkml:traceGroup>
      <inkml:traceGroup>
        <inkml:annotationXML>
          <emma:emma xmlns:emma="http://www.w3.org/2003/04/emma" version="1.0">
            <emma:interpretation id="{3CFC5B4E-F05E-432C-9C99-152CEFDD80E8}" emma:medium="tactile" emma:mode="ink">
              <msink:context xmlns:msink="http://schemas.microsoft.com/ink/2010/main" type="line" rotatedBoundingBox="16822,9015 21828,9204 21802,9883 16796,9694"/>
            </emma:interpretation>
          </emma:emma>
        </inkml:annotationXML>
        <inkml:traceGroup>
          <inkml:annotationXML>
            <emma:emma xmlns:emma="http://www.w3.org/2003/04/emma" version="1.0">
              <emma:interpretation id="{FF171E73-7E83-44C0-BC48-ADF7056A9379}" emma:medium="tactile" emma:mode="ink">
                <msink:context xmlns:msink="http://schemas.microsoft.com/ink/2010/main" type="inkWord" rotatedBoundingBox="16821,9032 19549,9135 19527,9730 16799,9626"/>
              </emma:interpretation>
              <emma:one-of disjunction-type="recognition" id="oneOf2">
                <emma:interpretation id="interp2" emma:lang="" emma:confidence="1">
                  <emma:literal/>
                </emma:interpretation>
              </emma:one-of>
            </emma:emma>
          </inkml:annotationXML>
          <inkml:trace contextRef="#ctx0" brushRef="#br0" timeOffset="9595.107">1527 626 96 0,'-3'-4'38'0,"3"4"-20"0,0 0-12 0,0 0 11 16,0-3-5-16,0 3 1 15,0 0-6-15,0 0-2 16,0 0 0-16,0 0 1 16,0 3-3-16,0 8-2 0,3-1 0 15,5 3 1-15,-4-3 1 16,3 3-4-16,1-2 1 15,3-1-2-15,0 0 0 16,1-4-3-16,3-2-1 0,0-4-8 16,0-4-2-16,0-2-4 15,0-4-7 1,-4-4 10-16,1 1 9 16,3-4 5-16,-4 0 3 15,-3 4 0-15,-1 3-3 16,1 0 2-16,-5 3 1 15,1 0 2-15,0 4-6 16,0 0 1-16,-4 3-1 16,0 0-1-16,0 0 4 15,0 0 11 1,-4 10 8-16,-4 3-5 16,1 0-2-16,-1-2-2 15,-3 2 1-15,0 4-1 16,-1-1 2-16,1 1 0 0,-4 3 3 15,0 0 4-15,0 1 3 16,0-1-11-16,0 0-3 16,0 0-5-16,3-3-2 0,5-4 1 15,3-3-6-15,0-3-1 16,4-1-2-16,0 1 0 16,0-7 0-16,0 0 0 15,0 0 2-15,0 0 4 16,0 0-10-16,4 0-2 15,4 0-35 1,-1-3-22-16,1-4 30 16</inkml:trace>
          <inkml:trace contextRef="#ctx0" brushRef="#br0" timeOffset="10000.933">1799 626 60 0,'0'0'24'0,"0"0"-12"0,0 20-3 0,0-13 11 16,0 3 0-16,-4 3 0 16,0 1-4-16,1-1 0 15,-5 4-5-15,-3 3-1 16,3-3-4-16,1-1 1 15,-1-2-4-15,0-4-2 0,5 0 0 16,-1-3-12-16,4-7-5 16,7-7-19-1,5-3-34-15,-1-4 11 0</inkml:trace>
          <inkml:trace contextRef="#ctx0" brushRef="#br0" timeOffset="10330.031">1833 586 144 0,'0'-14'55'0,"-4"11"-30"0,4 0-29 16,0 3 10-16,0 0-5 15,0 0-1-15,0 0-2 16,0 0 1-16,4 6 1 16,0 8 0-16,3-4 2 0,4 6-3 15,4 5 0-15,4-1-6 16,0 3-3-16,4-3-3 16,-1 0 0-16,-3 0 7 15,0-3 5-15,0-3 0 16,-4-4 0-16,0 0 14 15,-4-4 6-15,-3-2 2 16,0-4 2-16,-1-4-15 0,-3-2-7 16,0-4-1-16,-1-4-1 15,-3-3 1-15,4-6 2 16,-4-4-1-16,0 0-1 16,0 1 1-16,0-1-1 15,4 3-14-15,0 4-5 16,-1 3-83-1,9 4 33 1</inkml:trace>
          <inkml:trace contextRef="#ctx0" brushRef="#br0" timeOffset="8709.197">1384 579 88 0,'-4'0'35'0,"1"3"-18"0,-5-3-9 0,8 4 13 15,-4-4-8-15,0 3-2 16,-3 0 0-16,-4 1 0 16,-1-1 1-16,1 0 2 15,-4 4-5-15,0 6-1 16,0 1-4-16,0-1 2 0,0 1 0 15,-1-1-5-15,1 1-2 0,4-1 2 16,4-3 1-16,3 0-3 16,8 0-3-1,3-3 1-15,1-1 2 16,3 1 1-16,4 0 0 16,0 0 0-16,0-1-5 15,0 1 1-15,0 0 2 16,0 3 1-16,-3 0-2 15,-1 3 0-15,-3-3-1 16,-5 0 0-16,-3 0 5 16,0 0 1-16,-3-3 11 15,-5 0 6-15,-3 0-6 16,-4-1 0-16,0 1-9 16,0-4-5-16,-1 1-11 15,1-4-3-15,0 0-10 16,0 0-4-16,0 0-22 15,4 0-27 1,-1 0 23-16</inkml:trace>
          <inkml:trace contextRef="#ctx0" brushRef="#br0" timeOffset="10812.346">2157 478 104 0,'4'4'38'0,"11"-1"-20"0,-4 4-12 0,-3-4 9 16,7 0-6-16,4-3-3 15,3 0 1-15,5 0 0 16,3-3 3-16,4-4 1 0,0 1-10 16,3-1-3-16,-3 4-23 15,0-1-9-15,-7 1-23 16,-5 0-6-16</inkml:trace>
          <inkml:trace contextRef="#ctx0" brushRef="#br0" timeOffset="10599.232">2236 773 145 0,'0'-10'-78'0</inkml:trace>
          <inkml:trace contextRef="#ctx0" brushRef="#br0" timeOffset="10555.628">2274 542 128 0,'0'7'49'0,"0"-1"-26"0,0 5-27 16,0-5 8-16,0 4-13 15,0 0-2-15,-4 7-3 16,0 0 1-16,1 0 9 16,-1-1 7-16,0 4 8 15,0 1 5-15,0-1 3 16,1 0 1-16,-1-7-11 15,0 1-3-15</inkml:trace>
          <inkml:trace contextRef="#ctx0" brushRef="#br0" timeOffset="11290.601">2519 783 56 0,'-4'4'22'0,"4"-4"-12"0,0 0-12 0,0 0 4 15,0 0 2-15,0-4 5 16,4 1 12-16,0-4 7 16,3 4 3-16,1-4 3 15,-1 1-5-15,1-5-1 16,3 1-11-16,1-6-3 15,-1-8-8-15,0 1-6 0,0-1-1 16,1-3-1-16,3 1 0 16,0-4-5-16,0 3 0 15,-4 0 3-15,1 7 2 16,-5 3-1-16,1 4 2 16,-1 3 1-16,1 3 0 0,-1 4-3 15,1 6 2-15,-1 4 1 16,-3 3 2-16,0 3-1 15,3 4-1-15,1 3 1 16,-4 13-1-16,3-2-5 16,-3-1-1-16,0 3-6 15,0-6-3-15,-1 0-2 16,1-4 0-16,0-6-29 16,-4-4-27-1,0-2 23-15</inkml:trace>
          <inkml:trace contextRef="#ctx0" brushRef="#br0" timeOffset="11472.093">2579 659 108 0,'8'14'44'0,"3"-18"-24"0,8 8-19 0,-8-4 8 16,4-4-5-16,0 4-3 15,4-3-11-15,4-4-4 16,0 1-35-16,3-4-13 16</inkml:trace>
          <inkml:trace contextRef="#ctx0" brushRef="#br0" timeOffset="11785.599">3152 435 76 0,'0'0'30'0,"0"0"-16"0,0 0-17 16,0 0 6-16,-3 0-1 16,-5 3 3-16,-3 1 0 15,-1-1 2-15,-3 4 7 16,-4 3 5-16,-3 0 4 16,-1 3 1-16,1 4 0 15,-1 3 0-15,0 3-5 16,1 4-1-16,-1 0-10 15,4 0-1-15,4-4 0 0,4 1-6 16,7-4 0-16,0-3-6 16,8-1-1-16,4-6-8 15,7 0-4-15,7-6-10 0,5-4-5 16,7-4-26 0,0-2-21-16,0-4 31 15</inkml:trace>
          <inkml:trace contextRef="#ctx0" brushRef="#br0" timeOffset="12679.02">3194 545 92 0,'0'0'35'0,"4"0"-18"0,3-3-18 0,-3 3 9 16,3-3-3-16,1-1 2 16,3-2 2-16,4-1 2 15,0-6 1-15,8 2 2 16,0 1-3-16,-1 0-1 16,1 0-6-16,0 0-3 15,-1 0-14-15,1 4-6 16,-4-1-30-16,0 0-11 15</inkml:trace>
          <inkml:trace contextRef="#ctx0" brushRef="#br0" timeOffset="12043.012">3356 445 124 0,'0'10'46'0,"0"0"-24"0,-4 3-26 15,4-3 8 1,-4 0-4-16,1 4 0 0,-1 6 0 15,0 0 0-15,0 10 15 16,1-3 7-16,-1 0 1 16,0-4-2-16,-4 1-11 15,5-4-6-15,-1-3-3 16,0-4-17-16,4-3-44 16,0-3-32-1,0-4 23-15</inkml:trace>
          <inkml:trace contextRef="#ctx0" brushRef="#br0" timeOffset="12944.839">3548 395 160 0,'-4'3'60'0,"4"0"-32"0,4 7-33 15,-4-3 10-15,0 3-5 16,4 4 2-16,-4-1-8 16,4 4-1-16,0 3 4 15,-1 0 1-15,1 17 4 0,0-7-1 16,-4 0-1-16,0 0 5 16,0 0 4-16,0-6-5 0,0-4-2 15,0-3-28-15,0-4-10 16,7-6-26-1</inkml:trace>
          <inkml:trace contextRef="#ctx0" brushRef="#br0" timeOffset="13287.345">3929 452 64 0,'0'0'24'0,"0"0"-12"0,0 0-25 16,0 0 1-16,-4 0 0 15,-7 0 5-15,0 0 8 16,-4 0 7-16,-1 3 18 16,-2 4 10-16,-1 3-1 15,0 0 2-15,0 3-19 16,0 1-6-16,4 6-7 15,0-4-4-15,4 5 0 16,3 2 3-16,1 0 2 0,3 1 13 16,8-4 5-16,3 0-4 15,5 0 1-15,3-3-12 16,3-4-3-16,5-6-22 16,3 0-9-16,1-7-64 15</inkml:trace>
        </inkml:traceGroup>
        <inkml:traceGroup>
          <inkml:annotationXML>
            <emma:emma xmlns:emma="http://www.w3.org/2003/04/emma" version="1.0">
              <emma:interpretation id="{49CA6271-0568-4DE1-8A67-35CDEFAA972E}" emma:medium="tactile" emma:mode="ink">
                <msink:context xmlns:msink="http://schemas.microsoft.com/ink/2010/main" type="inkWord" rotatedBoundingBox="19750,9125 21828,9204 21802,9883 19725,9805"/>
              </emma:interpretation>
              <emma:one-of disjunction-type="recognition" id="oneOf3">
                <emma:interpretation id="interp3" emma:lang="" emma:confidence="1">
                  <emma:literal/>
                </emma:interpretation>
              </emma:one-of>
            </emma:emma>
          </inkml:annotationXML>
          <inkml:trace contextRef="#ctx0" brushRef="#br0" timeOffset="32940.678">5283 626 88 0,'0'0'33'0,"0"0"-18"0,0 3-7 16,0-3 13-16,0 0-6 0,0-3 2 15,0-1-8-15,0 1-1 16,0 0 0-16,0-1 2 16,-4 1-5-16,0 0 1 0,0 6 4 15,1 0 3-15,-5 1 2 16,0-1-4-16,-3 0-1 16,0-3-4-16,-1 7-1 15,1-7-3-15,0 7 1 16,0-4-4-16,-1 1 0 15,-3-1 1-15,4 0 0 16,3 1 0-16,-3-1 2 0,3-3-3 16,1 3 0-16,3 1 1 15,0-1 0-15,4-3-3 16,0 7 0-16,8-4 2 16,-4 4 0-16,3 0-2 15,1-1 0-15,-1-2 2 16,1 6 0-16,-1-4-2 15,5 1 2-15,-5 3 1 16,5 0 0-16,-5 0 0 16,1 0 0-16,-1 0 2 15,-3-3 1-15,0 0-4 16,-1-1 1-16,-3-6-2 16,0 7 0-16,0-7 4 15,-3 7 3-15,-1 0-2 0,0-4 0 16,-3-3 1-1,-1 3 0-15,-3 1 4 0,-1-1 3 16,-3 0-9-16,4 1 0 16,4-1-2-16,-5 0 0 15,5-3 0-15,-1 0 0 16,1 0-7-16,3 0-3 16,0 0-12-16,4 0-4 15,4 0-10-15,0 0-3 16,3-3-25-1</inkml:trace>
          <inkml:trace contextRef="#ctx0" brushRef="#br0" timeOffset="33346.866">5456 706 128 0,'-11'7'49'0,"11"-7"-26"0,0 3-18 16,0-3 11-16,0 0-9 15,0 0-2-15,0 0-3 16,0 0 1-16,0 0-2 0,0 7 13 15,0 0 5-15,0-1-5 0,0 4-1 16,-4 1-3-16,0-1 1 16,-3 0-6-16,-1 3-3 15,-3-3 1-15,-1 4 0 16,1 2-1-16,0-2 1 16,0-1-2-16,-1-3-1 15,5-3-4-15,-1 0 0 16,4-1-20-16,1-2-9 15,-1 2-19 1,0-2-40-16,0-1 19 16</inkml:trace>
          <inkml:trace contextRef="#ctx0" brushRef="#br0" timeOffset="16619.54">4151 435 84 0,'-7'0'33'0,"7"0"-18"0,0-4-9 0,0 4 11 16,0 0 4-16,0 0 4 15,0 0-4-15,0 0-3 16,0 0-4-16,0 0 1 16,0 7-8-16,0 0-4 0,0 3-2 15,0 3-1-15,-4 4 2 16,0 3-1-16,1 4-1 16,-1-1 3-16,0 4 2 0,4 0-4 15,0-4-1-15,0 1 0 16,0-1 2-16,0-3-1 15,0 0-1-15,0-6-10 16,0-1-6-16,0-3-19 16,4-3-51-1,-4-7 4-15</inkml:trace>
          <inkml:trace contextRef="#ctx0" brushRef="#br0" timeOffset="17055.348">4201 428 88 0,'0'0'35'0,"3"0"-18"0,1 0-18 0,-4 0 9 16,8 0-5-16,-1 0-2 15,1-3 2-15,3-1 2 16,0 1 7-16,1 3 4 16,-1 0-2-16,0 3 2 15,1 4-5-15,-1 0 1 16,0 3-5-16,-3 0-2 0,-1 3-2 16,1 1-3-16,-1-1 1 0,-3 1-1 15,0-1 0-15,-4-3 4 16,0 0 5-16,-4 0 4 15,-7 0 2-15,-4-3 0 16,-4 0 4-16,-4-1-5 16,-3 1 0-16,-1-4-8 15,1 7-4-15,3-3-1 16,1 0 1-16,7-4-17 16,3 0-6-16,9-9-54 15,10-1-15 1</inkml:trace>
          <inkml:trace contextRef="#ctx0" brushRef="#br0" timeOffset="17326.571">4370 733 64 0,'4'0'24'0,"0"3"-12"0,-1-3-10 15,1 0 9-15,0 0-1 16,0-3 4-16</inkml:trace>
          <inkml:trace contextRef="#ctx0" brushRef="#br0" timeOffset="17685.075">4404 726 177 0,'8'-6'31'0,"-1"-4"-9"16,1 0-5-16,-1-4-7 16,5-6-1-16,-1 0-5 15,0-4-3-15,4 1 0 0,0-4-4 16,0 4 2-16,1-4 1 15,-5 0 0-15,0 7 0 16,0 0 2-16,1 3 8 16,-1 7 7-16,0 3-1 15,-3 4-9-15,-1 3-2 16,-3 3-1-16,0 4 2 16,0 3-5-16,0 4-1 15,3-1 0-15,1 4 2 16,-5 3 1-16,1 3 1 15,0 1-2-15,0 6-2 16,-1-7 1-16,-3 1 1 16,0-1-1-16,-3-3-1 15,-1-3-6-15,4-3-1 16,-4-1-10-16,0-3-2 16,-3-3-21-16,-1-4-7 15,5-3-21-15,-5 0-12 16,0-7 40-16</inkml:trace>
          <inkml:trace contextRef="#ctx0" brushRef="#br0" timeOffset="17851.785">4517 616 136 0,'-7'-10'52'0,"7"3"-28"0,0 0-24 16,0 7 13-16,3 0-9 16,5 0-2-16,0 0-1 15,7 0 1-15,-4 0-1 16,8 0-1-16,0 0 3 0,-1 0-2 15,5 0-1-15,0 0-13 16,-1 0-6-16,1 0-43 16</inkml:trace>
          <inkml:trace contextRef="#ctx0" brushRef="#br0" timeOffset="18526.299">4868 539 120 0,'-8'13'46'0,"5"-3"-24"0,-1 4-28 0,4-8 8 15,0 8 0-15,0-1 1 16,0 4-1-16,0 0-2 16,0 3 18-16,-4 0 10 15,0 0 1-15,0 0 1 16,1-3-9-16,-5-4 0 0,1 1-12 15,-1-8-5-15,1 1-3 0,-1-4 1 16,4-3 3-16,0-3-4 16,1-4-3-16,-1 1 1 15,4-4 2-15,0-4-2 16,4-6-2-16,-1 0-1 16,5 0 3-16,3 0-2 15,4 0-1-15,0-1-2 16,4 5 1-16,0-1 3 15,0 0 1-15,0 4-2 16,-4 3 2-16,0 3 1 16,-4 4 2-16,1 3-1 15,-5 3-1-15,1 4 1 0,-8-1-1 16,0 5 2-16,-4-5 1 16,-4 1-1-16,1 6 1 15,-4-3 2-15,-1 0 2 16,-3-3-1-16,4 0-1 15,0-4-3-15,-1-3 1 16,1 0-7-16,3 0-1 16,1-3 2-16,3-1 3 15,0 11-1 1,4 3 0-16,4 0 1 16,4 4 4-16,-1-1 2 15,4 4 0-15,1 0 1 16,3-1-2-16,0 1 2 0,-4 0-2 15,1 0 2-15,-1-4-4 16,0 0 0-16,-3 1-1 16,-1-4-2-16,1-3-19 15,-1-4-10-15,-3-3-34 16,4-3-12-16,-1-4-5 16</inkml:trace>
          <inkml:trace contextRef="#ctx0" brushRef="#br0" timeOffset="34095.204">5482 860 100 0,'-3'-6'38'0,"3"-4"-20"0,-4 3-12 0,4 7 11 16,0 0-11-16,0-3-4 0,4-1-1 16,3 1 1-16,4 0-1 15,1 3-1-15,-1 0 7 16,0 0 5-16,-3 0 3 15,3 3 3-15,-3 0-6 16,-1 1-2 0,1 6-5-16,-1 0-4 0,1 0-5 15,0 0-2-15,-1 3-4 16,1 1-1-16,-1-1 3 16,-3 0 5-16,3 1 8 15,1-1 5-15,0-3-1 16,-1-3 0-16,-3-4 6 15,3-3 2-15,-3-3 0 16,4-4 0-16,-1-3-5 0,-3 0 0 16,4-3-1-16,-5-1 1 15,5-2-6-15,-1 2-2 16,1 1-2-16,-4-4-2 16,3 4 1-16,-3-1-1 15,0 1-9-15,0 3-2 16,-1 0-23-16,1 3-10 15,0 0-116 1,7 1 87 0</inkml:trace>
          <inkml:trace contextRef="#ctx0" brushRef="#br0" timeOffset="33691.204">5584 783 116 0,'4'4'44'0,"-8"2"-24"0,4 1-30 16,0-7 6-16,-4 3-13 15,1 4-2-15,-5 0 10 16,1 0 5-16,-1 3 16 0,1 3 7 16,-5 0 2-16,1 1 2 15,3-1-11-15,1 1-2 16,-1-4-8-16,1 0-4 16,-1-4-15-16,4 1-6 15,1-3-21-15,-1-4-10 16,4-4 20-16,0 1 9 15</inkml:trace>
          <inkml:trace contextRef="#ctx0" brushRef="#br0" timeOffset="34844.657">5961 777 128 0,'-4'0'49'0,"4"0"-26"0,0 3-20 0,0-3 12 16,0 0-9-16,0 0-1 16,0 0-1-16,0 0 2 15,-3 3-3-15,-1-3 5 0,0 4 2 16,-3-1 1-16,-1 0 1 16,1 4-6-16,-1 0-2 15,0 3-2-15,1 0 1 16,-1 0-2-16,-3 3-1 15,4 1 1-15,-1-1 1 16,0 4 1-16,1 0 1 16,3 3 0-16,0 0 2 15,4 0-3-15,0 3-2 16,4 1 0-16,4-1 1 0,-1-2 1 16,5-1 3-16,3 0 3 15,3-7 5-15,5 1-8 16,3-4-1-16,1-4-3 15,-1-2 1-15,1-1-2 16,-1-3 2-16,-3-3-4 16,-4-1 0-16,-1-2 1 15,-3-1 2-15,-3-3-1 16,3 0 2-16,-8 0 0 16,1-4 3-16,-4 4-1 15,-1 0 0-15,-3 0-3 16,0 0 1-16,-3 0 0 15,-5 0 3-15,1 0-1 16,-8 3 0-16,3 1-3 16,1 2 1-16,0 1-2 0,-1-1-1 15,-3 4 3-15,0 0 0 16,0 0-1-16,4 4-2 16,-4-1 1-16,11-3-1 15,-4 0-3-15,1 4 2 16,3-4-10-16,0 0-3 15,0 3-31-15,-3 0-10 16,-1 1-45 0</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2:49.28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5E6FC0A-6D69-4C90-AA77-5FCA30DDED1E}" emma:medium="tactile" emma:mode="ink">
          <msink:context xmlns:msink="http://schemas.microsoft.com/ink/2010/main" type="writingRegion" rotatedBoundingBox="18472,10902 22216,11563 22081,12327 18337,11666"/>
        </emma:interpretation>
      </emma:emma>
    </inkml:annotationXML>
    <inkml:traceGroup>
      <inkml:annotationXML>
        <emma:emma xmlns:emma="http://www.w3.org/2003/04/emma" version="1.0">
          <emma:interpretation id="{28CAFAAB-4DD9-416A-8D75-8B37F41A7037}" emma:medium="tactile" emma:mode="ink">
            <msink:context xmlns:msink="http://schemas.microsoft.com/ink/2010/main" type="paragraph" rotatedBoundingBox="18472,10902 22216,11563 22081,12327 18337,11666" alignmentLevel="1"/>
          </emma:interpretation>
        </emma:emma>
      </inkml:annotationXML>
      <inkml:traceGroup>
        <inkml:annotationXML>
          <emma:emma xmlns:emma="http://www.w3.org/2003/04/emma" version="1.0">
            <emma:interpretation id="{1FF121BC-0466-468A-94D6-513E955ABE5E}" emma:medium="tactile" emma:mode="ink">
              <msink:context xmlns:msink="http://schemas.microsoft.com/ink/2010/main" type="line" rotatedBoundingBox="18472,10902 22216,11563 22081,12327 18337,11666"/>
            </emma:interpretation>
          </emma:emma>
        </inkml:annotationXML>
        <inkml:traceGroup>
          <inkml:annotationXML>
            <emma:emma xmlns:emma="http://www.w3.org/2003/04/emma" version="1.0">
              <emma:interpretation id="{99950A4B-06F7-4CCE-B384-7FD854105019}" emma:medium="tactile" emma:mode="ink">
                <msink:context xmlns:msink="http://schemas.microsoft.com/ink/2010/main" type="inkWord" rotatedBoundingBox="18454,11003 21384,11520 21267,12183 18337,11666"/>
              </emma:interpretation>
              <emma:one-of disjunction-type="recognition" id="oneOf0">
                <emma:interpretation id="interp0" emma:lang="" emma:confidence="1">
                  <emma:literal/>
                </emma:interpretation>
              </emma:one-of>
            </emma:emma>
          </inkml:annotationXML>
          <inkml:trace contextRef="#ctx0" brushRef="#br0">3281 2627 48 0,'-4'10'19'0,"8"0"-10"0,-4 3-6 0,0-3 4 0,0 4-1 15,-4 2-1-15,0 4 3 16,0 4 3-16,0-1 5 15,-3 4 4-15,-1 3 1 16,-3 1-1-16,0-8-4 16,3-3-2-16,1-7-4 15,-1 1-1-15,4-7-5 16,1-4-1-16,-1-3 1 0,4-7 0 16,0-6 0-16,4-4 0 15,3-3 0-15,4-7-5 16,1-10 1-16,3 0 0 15,0 4 2-15,0 3-1 16,0 3-1-16,0 3-2 16,4 1 1-16,0 6 3 15,0 1 1-15,-4 2-4 16,0 1 1-16,0 3-2 0,-4 6 0 16,4 1 2-16,-3 3 2 15,-5 3-3-15,1 4-2 16,-4 0-7-16,-8-1-2 15,0 4 5-15,-4 4 3 16,1-1 3-16,-4 1 1 16,-1-1 0-16,1 0 0 15,-4-2 2-15,0-5 3 16,0 1-4-16,3-4-1 16,1-3-7-16,0-3-3 15,3 0-10-15,1-1-2 16,-1 1 4-16,4 3 4 15,1 0 8-15,3 0 10 16,0 3 5-16,3 4 2 16,1 0 3-16,4 3-1 15,-1 0 2-15,5 3-2 16,-1 1 0-16,0 2-7 16,4 1-2-16,-3 0-2 15,-1 0-4-15,0-1-1 0,1 4 4 16,-5-3 1-16,1 0 0 15,-5-4 1-15,1-3-7 16,0 0 1-16,0-3-34 16,-4-3-46-1,0-4 14-15</inkml:trace>
          <inkml:trace contextRef="#ctx0" brushRef="#br0" timeOffset="1051.115">3748 2617 76 0,'8'3'30'0,"-5"-3"-16"0,5 0-14 0,-8 0 7 16,4 3-4-16,-4-3-2 0,0 0 2 15,0 0 2-15,3 4 11 16,1 2 7-16,-4 4-6 16,0 0-2-16,0 7-4 15,0 3-2-15,-4 4-3 16,1-1-1-16,-1 4-3 16,0 0 1-16,0 3 2 0,1 0 2 15,-1-3 1-15,0-7-2 16,4-3-1-16,0 0-3 15,0-7 1-15,4-4-4 16,0-2 0-16,-4-4-8 16,0 0-2-16,0-4-5 15,0-2-3-15,0-4 6 16,-4-4 3-16,0 1 3 16,0-1 5-16,1-2-6 0,-1-4-2 15,0-11 1 1,-4 5-6-16,1-5 4 15,-4 5 1-15,-1-1 3 16,1 3 7-16,3 4 2 16,1 3 8-16,-1 4 4 15,5 3 6-15,3 0 2 16,0 3 2-16,7 1 2 16,4-1-3-16,5-3-2 15,2 3-11-15,5 0 0 0,7-3 3 16,0-3-5-16,0-1-2 15,1 1-3-15,-1 3-3 0,-4 0 1 16,-3 3-1-16,-1 1 0 16,-6 2 2-16,-1 4-12 15,-4 0-3-15,-4 0-16 16,-3 0-4-16,-4 0-40 16,-4 4-22-1,-3-1 45-15</inkml:trace>
          <inkml:trace contextRef="#ctx0" brushRef="#br0" timeOffset="1293.831">3737 2737 84 0,'22'-6'33'0,"-3"-1"-18"0,11-7-29 0,-15 8 1 16,4-4-13-16,4 0-1 16,0 0 12-16,-1 3 6 15,-3 0 25-15,0 0 12 16,-4 7-9-16,0 0-5 16,-4 7-40-16,-3 0-15 15</inkml:trace>
          <inkml:trace contextRef="#ctx0" brushRef="#br0" timeOffset="-931.3">3073 2519 72 0,'-7'-3'30'0,"7"6"-16"0,-4-3-8 15,4 0 11-15,0 0 0 16,0 0-1-16,0 0-2 16,-4 0-1-16,0 0-3 15,1 0 1-15,-1 0-2 16,-4-3 0-16,1 3-5 16,-1 0-1-16,1 0 1 0,-5 0 0 15,1 3 0-15,0-3-2 16,-4 7-2-16,-4 0 1 15,4-1-1-15,0 1 0 16,0 0 0-16,-1 0 4 16,1-1 5-16,0 1-3 15,4 0 2-15,0-1-3 0,-1 1 2 16,1 0-6-16,0 3-1 16,3 0 0-16,1 0 2 15,-1 0-1-15,1 3-1 16,3 4 3-16,0 0 0 15,0 0-1-15,4-1 1 16,0 1-4-16,4-3 0 16,4-4 3-16,3 0 1 15,0 0-4-15,0-4 1 16,5 1-2-16,-5 0 0 16,4-4-9-16,0 1-3 0,0-1-26 15,0 0-53 1,-3-3 7-16</inkml:trace>
          <inkml:trace contextRef="#ctx0" brushRef="#br0" timeOffset="3078.966">4555 2583 96 0,'-4'-3'38'15,"0"3"-20"-15,4 3-19 0,0-3 7 0,0 0-4 16,-3 3 1-16,3 1-4 16,-4-1-2-16,0 4 4 15,0 0 3-15,-3-1 12 16,-1 4 5-16,1 0-3 15,-1 4 2-15,-3 2-9 16,0 8-4-16,-5 6-4 16,-2 0-3-16,-9 10 3 0,-3 7 0 15,-8 4 3-15,-7-4 1 16,4 0 3-16,-1-4-1 16,8 1 0-16,-4-7-5 15,12-4-3-15,7-6-22 16,4-7-11-16</inkml:trace>
          <inkml:trace contextRef="#ctx0" brushRef="#br0" timeOffset="3469.848">4664 2915 100 0,'-4'23'38'0,"4"-16"-20"0,0 3-19 16,0-3 9-16,-3-1-7 16,-1 5-3-16,0 2 1 15,0 0 0-15,-3 4 5 16,-1 0 5-16,1-4 4 16,-1 1 2-16,1-1-4 15,-1-3-1-15,4-3-20 16,1-4-7-16,3-6-34 15,3-4-13-15,9-3 25 16,-1-3 14-16</inkml:trace>
          <inkml:trace contextRef="#ctx0" brushRef="#br0" timeOffset="3874.739">4687 2838 120 0,'0'-14'46'0,"0"11"-24"0,0 0-19 0,0 3 10 15,0 0-11-15,0 0 0 16,0 0-2-16,7 3 0 15,1 0 0-15,-1 1 0 0,1 2 0 16,0 8 0-16,-1-4 0 16,1 7 6-16,-1 3 6 15,1 0 0-15,3 0 3 0,0 0-8 16,1 0-2-16,-1 0-3 16,0 0-2-16,1-3 1 15,-5-3 1-15,1-1-1 16,-1-3 2-16,1-3-4 15,-1-4 0-15,1 0 7 16,-1-3 6-16,-3-3 3 16,0 0 3-16,0-4 1 15,-1-3 1-15,-3-3-9 16,0-4-2-16,4 0-3 16,-4-6-1-16,4-4-3 15,0-3-2-15,3-1-2 16,1 1-1-16,-1-3-14 15,5 3-6-15,-1 6-15 16,4 4-6-16,0 3-23 16,0 4-27-16,0 6 32 15</inkml:trace>
          <inkml:trace contextRef="#ctx0" brushRef="#br0" timeOffset="4518.769">5132 3052 152 0,'4'4'57'0,"-1"-1"-30"0,1 0-27 16,4-3 13-16,-5 4-9 16,9-1 0-16,-5-3-4 15,5-3-3-15,-1-1 2 16,0-2 0-16,0-1 3 0,1 0 10 15,-5 0 4-15,1-3-3 16,-1 0 0-16,1 0-4 0,-4 0 0 16,0 0-5-16,-4 0-3 15,0-3-5-15,-4-1 0 16,0 4-3-16,-4 4 0 16,1 2 1-16,-4 4 4 15,-1 0-1-15,1 4-1 16,0-1 3-16,-1 4 0 15,1-1 1-15,0 4 0 16,-1 0 0-16,5 1 2 16,-4-1-1-16,3 3-1 15,0 0-2-15,1 4 1 16,-1 0 1-16,5 0 0 16,-1-1 0-16,4 1 2 0,4 0-1 15,-1 0-1-15,5-4 1 16,3-3-1-16,4-3 0 15,0-4 0-15,8-3-3 16,0-3 2-16,-1-4-23 16,5-3-12-16,-1 0-8 15,0-3-32 1,-3-1 13-16</inkml:trace>
          <inkml:trace contextRef="#ctx0" brushRef="#br0" timeOffset="5074.173">5471 3009 64 0,'8'-7'27'0,"-5"4"-14"0,1-1-2 0,-4 4 10 16,0 0 0-16,0 0 2 16,0 0-4-16,0 0-2 15,0 0-3-15,0 7 1 16,0 0 1-16,0-1 2 16,-4-2-10-16,1 2 0 0,-1 1 2 15,0 0-2-15,-3 0 1 16,-1-1-3-16,0 4 1 15,1 4-2-15,-1-1 0 16,1 4-3-16,-1 0 1 16,1-1-2-16,3 1 2 15,4 0 2-15,4 0 4 16,3-1-2-16,5-2 1 0,3-4-5 16,0-3-2-16,4-7-3 15,-1-7-1-15,1-3 2 16,0-4 0-16,-4 1 3 15,0 0 1-15,-3 3-1 16,-5-4-2-16,1 1 3 16,-4-1 2-16,-1 4-2 15,1 0-2-15,0 0-3 16,0 3 1-16,-4 1-1 16,0 2-2-16,0 1-2 15,0 3-1-15,0 0 1 16,0 0 4-16,0 7 1 15,0-1 3-15,0 1-3 16,0 0 0-16,0 0 1 16,0-1 0-16,3 4 0 0,1 4 2 15,0-1-3-15,0 1 0 16,3-1-1-16,1 0 0 16,-1-3-14-16,1 0-4 15,3-3-21-15,0-7-9 16,1 0-28-1</inkml:trace>
        </inkml:traceGroup>
        <inkml:traceGroup>
          <inkml:annotationXML>
            <emma:emma xmlns:emma="http://www.w3.org/2003/04/emma" version="1.0">
              <emma:interpretation id="{22233758-18C8-477A-A402-EA4CC36C653F}" emma:medium="tactile" emma:mode="ink">
                <msink:context xmlns:msink="http://schemas.microsoft.com/ink/2010/main" type="inkWord" rotatedBoundingBox="21477,11432 22216,11563 22107,12185 21367,12054"/>
              </emma:interpretation>
              <emma:one-of disjunction-type="recognition" id="oneOf1">
                <emma:interpretation id="interp1" emma:lang="" emma:confidence="0">
                  <emma:literal>rol</emma:literal>
                </emma:interpretation>
                <emma:interpretation id="interp2" emma:lang="" emma:confidence="0">
                  <emma:literal>rot</emma:literal>
                </emma:interpretation>
                <emma:interpretation id="interp3" emma:lang="" emma:confidence="0">
                  <emma:literal>roll</emma:literal>
                </emma:interpretation>
                <emma:interpretation id="interp4" emma:lang="" emma:confidence="0">
                  <emma:literal>rsl</emma:literal>
                </emma:interpretation>
                <emma:interpretation id="interp5" emma:lang="" emma:confidence="0">
                  <emma:literal>ril</emma:literal>
                </emma:interpretation>
              </emma:one-of>
            </emma:emma>
          </inkml:annotationXML>
          <inkml:trace contextRef="#ctx0" brushRef="#br0" timeOffset="5959.809">5818 3123 72 0,'0'-7'30'0,"0"-6"-16"0,4 6-12 16,-4 3 9-16,0 1 4 16,0 0 5-16,0-1 1 15,0 4 2-15,0 0-2 16,0 0 8 0,0 10-7-16,-4 4-11 15,0-1-3-15,0 1-1 0,1 2-3 16,3 1-3-16,0 3 0 15,0 4-1-15,0-1 0 16,0 1 0-16,0-4 2 16,0 0 3-16,0-3 4 0,0-7 5 15,-4 0-2 1,0-7 3-16,0-3-8 0,1-3-4 16,-1-4-2-16,0-6 1 15,0-1 1-15,0-3 1 16,1 1-2-16,-1-4-2 15,4 3 1-15,0 0 1 16,4 4-6-16,-1-1 1 16,5 1-4-16,0 3 2 15,3 3 3-15,0 0 1 16,8 4-2-16,4 0 0 16,3-1-1-16,0 1 0 15,5 3-6-15,-1 0-4 16,-4-3-23-16,1 3-11 0,-5 0-33 15</inkml:trace>
          <inkml:trace contextRef="#ctx0" brushRef="#br0" timeOffset="6126.248">6123 3129 12 0,'0'-3'5'0,"4"3"-2"0,4-3-8 15,-1 3-1-15</inkml:trace>
          <inkml:trace contextRef="#ctx0" brushRef="#br0" timeOffset="6470.628">6199 3126 152 0,'7'3'57'0,"-3"1"-30"0,0 6-21 0,3-4 15 16,1 1-13-16,-1 3-4 15,1 4-19-15,3 2-5 16,-3 4 10-16,-1 1 5 0,-3-1 4 16,0 0 7-16,-4 0 4 15,0 0 14-15,-4-3 8 16,-3-4-11-16,-1-3-2 16,-3-3-11-16,-1-4-3 15,-3-3-5-15,0-6-3 16,0-4 2-16,0-4 0 0,0 1-2 15,0-4 0-15,4 0-1 16,3 4 0-16,4-1-4 16,4 4 0-16,4 0-5 15,4 0 1-15,-1 4 1 16,5 2 5-16,6 4-2 16,-3 4 1-16,4 2 4 15,0 1 3-15,0-4-4 16,0 1-1-16,3-1-36 15,1-3-43 1,0 0 17-16</inkml:trace>
          <inkml:trace contextRef="#ctx0" brushRef="#br0" timeOffset="6875.82">6523 2824 72 0,'0'0'30'0,"4"4"-16"0,-4-1-3 16,0-3 10-16,0 7 2 16,0 3 3-16,0 0-5 15,0 7-3-15,0-1-4 16,0 1-1-16,-4 3-7 16,4 4-2-16,0 3 0 0,-4 6 0 15,0 1 0-15,1 6-2 16,-1 10 1-16,0 4-2 15,0-7-1-15,1-1-4 16,-1-5 0-16,4-1-47 16,0-3-46-1,0-7 21-15</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42:46.926"/>
    </inkml:context>
    <inkml:brush xml:id="br0">
      <inkml:brushProperty name="width" value="0.05" units="cm"/>
      <inkml:brushProperty name="height" value="0.05" units="cm"/>
      <inkml:brushProperty name="color" value="#849398"/>
    </inkml:brush>
  </inkml:definitions>
  <inkml:trace contextRef="#ctx0" brushRef="#br0">19 9 4952 0 0,'-1'12'6456'0'0,"-11"-8"-6012"0"0,11-3-380 0 0,1-1 28 0 0,0 0 2 0 0,0 0-4 0 0,0 0-2 0 0,0 0 0 0 0,0 0 12 0 0,0 0 52 0 0,0 0 28 0 0,0 0 4 0 0,0 0 12 0 0,0 0 52 0 0,0 0 28 0 0,0 0 4 0 0,0 0-20 0 0,0 0-83 0 0,0 0-32 0 0,0 0-7 0 0,-5-2 3037 0 0,25-7-807 0 0,-2 10-1878 0 0,21-14 452 0 0,-7 11-734 0 0,12 8-36 0 0,-44-6-81 0 0,1-1-10 0 0,0 0-2 0 0,-5 2 376 0 0,-12-1-2506 0 0,10-2 232 0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42:49.113"/>
    </inkml:context>
    <inkml:brush xml:id="br0">
      <inkml:brushProperty name="width" value="0.05" units="cm"/>
      <inkml:brushProperty name="height" value="0.05" units="cm"/>
      <inkml:brushProperty name="color" value="#849398"/>
    </inkml:brush>
  </inkml:definitions>
  <inkml:trace contextRef="#ctx0" brushRef="#br0">123 19 5328 0 0,'0'0'116'0'0,"0"0"17"0"0,0 0 12 0 0,0 0 30 0 0,0 0 76 0 0,0 0 34 0 0,0 0 10 0 0,0 0-62 0 0,0 0-252 0 0,0 0-67 0 0,0 0 2 0 0,0 0 16 0 0,0 0 4 0 0,-1 0 0 0 0,-1-2-3 0 0,-2 0-10 0 0,-5-5-1512 0 0,5 4 1545 0 0,3 3 122 0 0,1 0 38 0 0,0 0 11 0 0,-1-1-20 0 0,-4-1-86 0 0,1 1-10 0 0,3 1 85 0 0,1 0 189 0 0,0 0 76 0 0,0 0 14 0 0,-3 1 9230 0 0,-1 2-4900 0 0,-11 18-4220 0 0,-3 43 271 0 0,-19 103 1143 0 0,32-144-1014 0 0,-3-37-3795 0 0,8 8-220 0 0,0-2 1530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42:49.883"/>
    </inkml:context>
    <inkml:brush xml:id="br0">
      <inkml:brushProperty name="width" value="0.05" units="cm"/>
      <inkml:brushProperty name="height" value="0.05" units="cm"/>
      <inkml:brushProperty name="color" value="#849398"/>
    </inkml:brush>
  </inkml:definitions>
  <inkml:trace contextRef="#ctx0" brushRef="#br0">69 7 8208 0 0,'0'0'234'0'0,"0"0"6"0"0,0 0-10 0 0,0 0 499 0 0,0 0 235 0 0,0 0 48 0 0,0 0-3 0 0,0 0-54 0 0,-2 4 443 0 0,2-3 1620 0 0,-1-2 3312 0 0,-9-7-5538 0 0,7 9-712 0 0,-1-4-48 0 0,3 2 55 0 0,1 1 45 0 0,0 0 17 0 0,0 0-3 0 0,0 0-29 0 0,0 0-12 0 0,-11 0-933 0 0,2 2 688 0 0,-4-1-3357 0 0,6-1 1600 0 0,-1 0-21 0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3-12T21:43:39.97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3281 2627 48 0,'-4'10'19'0,"8"0"-10"0,-4 3-6 0,0-3 4 0,0 4-1 15,-4 2-1-15,0 4 3 16,0 4 3-16,0-1 5 15,-3 4 4-15,-1 3 1 16,-3 1-1-16,0-8-4 16,3-3-2-16,1-7-4 15,-1 1-1-15,4-7-5 16,1-4-1-16,-1-3 1 0,4-7 0 16,0-6 0-16,4-4 0 15,3-3 0-15,4-7-5 16,1-10 1-16,3 0 0 15,0 4 2-15,0 3-1 16,0 3-1-16,0 3-2 16,4 1 1-16,0 6 3 15,0 1 1-15,-4 2-4 16,0 1 1-16,0 3-2 0,-4 6 0 16,4 1 2-16,-3 3 2 15,-5 3-3-15,1 4-2 16,-4 0-7-16,-8-1-2 15,0 4 5-15,-4 4 3 16,1-1 3-16,-4 1 1 16,-1-1 0-16,1 0 0 15,-4-2 2-15,0-5 3 16,0 1-4-16,3-4-1 16,1-3-7-16,0-3-3 15,3 0-10-15,1-1-2 16,-1 1 4-16,4 3 4 15,1 0 8-15,3 0 10 16,0 3 5-16,3 4 2 16,1 0 3-16,4 3-1 15,-1 0 2-15,5 3-2 16,-1 1 0-16,0 2-7 16,4 1-2-16,-3 0-2 15,-1 0-4-15,0-1-1 0,1 4 4 16,-5-3 1-16,1 0 0 15,-5-4 1-15,1-3-7 16,0 0 1-16,0-3-34 16,-4-3-46-1,0-4 14-15</inkml:trace>
  <inkml:trace contextRef="#ctx0" brushRef="#br0" timeOffset="1">3748 2617 76 0,'8'3'30'0,"-5"-3"-16"0,5 0-14 0,-8 0 7 16,4 3-4-16,-4-3-2 0,0 0 2 15,0 0 2-15,3 4 11 16,1 2 7-16,-4 4-6 16,0 0-2-16,0 7-4 15,0 3-2-15,-4 4-3 16,1-1-1-16,-1 4-3 16,0 0 1-16,0 3 2 0,1 0 2 15,-1-3 1-15,0-7-2 16,4-3-1-16,0 0-3 15,0-7 1-15,4-4-4 16,0-2 0-16,-4-4-8 16,0 0-2-16,0-4-5 15,0-2-3-15,0-4 6 16,-4-4 3-16,0 1 3 16,0-1 5-16,1-2-6 0,-1-4-2 15,0-11 1 1,-4 5-6-16,1-5 4 15,-4 5 1-15,-1-1 3 16,1 3 7-16,3 4 2 16,1 3 8-16,-1 4 4 15,5 3 6-15,3 0 2 16,0 3 2-16,7 1 2 16,4-1-3-16,5-3-2 15,2 3-11-15,5 0 0 0,7-3 3 16,0-3-5-16,0-1-2 15,1 1-3-15,-1 3-3 0,-4 0 1 16,-3 3-1-16,-1 1 0 16,-6 2 2-16,-1 4-12 15,-4 0-3-15,-4 0-16 16,-3 0-4-16,-4 0-40 16,-4 4-22-1,-3-1 45-15</inkml:trace>
  <inkml:trace contextRef="#ctx0" brushRef="#br0" timeOffset="2">3737 2737 84 0,'22'-6'33'0,"-3"-1"-18"0,11-7-29 0,-15 8 1 16,4-4-13-16,4 0-1 16,0 0 12-16,-1 3 6 15,-3 0 25-15,0 0 12 16,-4 7-9-16,0 0-5 16,-4 7-40-16,-3 0-15 15</inkml:trace>
  <inkml:trace contextRef="#ctx0" brushRef="#br0" timeOffset="3">3073 2519 72 0,'-7'-3'30'0,"7"6"-16"0,-4-3-8 15,4 0 11-15,0 0 0 16,0 0-1-16,0 0-2 16,-4 0-1-16,0 0-3 15,1 0 1-15,-1 0-2 16,-4-3 0-16,1 3-5 16,-1 0-1-16,1 0 1 0,-5 0 0 15,1 3 0-15,0-3-2 16,-4 7-2-16,-4 0 1 15,4-1-1-15,0 1 0 16,0 0 0-16,-1 0 4 16,1-1 5-16,0 1-3 15,4 0 2-15,0-1-3 0,-1 1 2 16,1 0-6-16,0 3-1 16,3 0 0-16,1 0 2 15,-1 0-1-15,1 3-1 16,3 4 3-16,0 0 0 15,0 0-1-15,4-1 1 16,0 1-4-16,4-3 0 16,4-4 3-16,3 0 1 15,0 0-4-15,0-4 1 16,5 1-2-16,-5 0 0 16,4-4-9-16,0 1-3 0,0-1-26 15,0 0-53 1,-3-3 7-16</inkml:trace>
  <inkml:trace contextRef="#ctx0" brushRef="#br0" timeOffset="4">4555 2583 96 0,'-4'-3'38'15,"0"3"-20"-15,4 3-19 0,0-3 7 0,0 0-4 16,-3 3 1-16,3 1-4 16,-4-1-2-16,0 4 4 15,0 0 3-15,-3-1 12 16,-1 4 5-16,1 0-3 15,-1 4 2-15,-3 2-9 16,0 8-4-16,-5 6-4 16,-2 0-3-16,-9 10 3 0,-3 7 0 15,-8 4 3-15,-7-4 1 16,4 0 3-16,-1-4-1 16,8 1 0-16,-4-7-5 15,12-4-3-15,7-6-22 16,4-7-11-16</inkml:trace>
  <inkml:trace contextRef="#ctx0" brushRef="#br0" timeOffset="5">4664 2915 100 0,'-4'23'38'0,"4"-16"-20"0,0 3-19 16,0-3 9-16,-3-1-7 16,-1 5-3-16,0 2 1 15,0 0 0-15,-3 4 5 16,-1 0 5-16,1-4 4 16,-1 1 2-16,1-1-4 15,-1-3-1-15,4-3-20 16,1-4-7-16,3-6-34 15,3-4-13-15,9-3 25 16,-1-3 14-16</inkml:trace>
  <inkml:trace contextRef="#ctx0" brushRef="#br0" timeOffset="6">4687 2838 120 0,'0'-14'46'0,"0"11"-24"0,0 0-19 0,0 3 10 15,0 0-11-15,0 0 0 16,0 0-2-16,7 3 0 15,1 0 0-15,-1 1 0 0,1 2 0 16,0 8 0-16,-1-4 0 16,1 7 6-16,-1 3 6 15,1 0 0-15,3 0 3 0,0 0-8 16,1 0-2-16,-1 0-3 16,0 0-2-16,1-3 1 15,-5-3 1-15,1-1-1 16,-1-3 2-16,1-3-4 15,-1-4 0-15,1 0 7 16,-1-3 6-16,-3-3 3 16,0 0 3-16,0-4 1 15,-1-3 1-15,-3-3-9 16,0-4-2-16,4 0-3 16,-4-6-1-16,4-4-3 15,0-3-2-15,3-1-2 16,1 1-1-16,-1-3-14 15,5 3-6-15,-1 6-15 16,4 4-6-16,0 3-23 16,0 4-27-16,0 6 32 15</inkml:trace>
  <inkml:trace contextRef="#ctx0" brushRef="#br0" timeOffset="7">5132 3052 152 0,'4'4'57'0,"-1"-1"-30"0,1 0-27 16,4-3 13-16,-5 4-9 16,9-1 0-16,-5-3-4 15,5-3-3-15,-1-1 2 16,0-2 0-16,0-1 3 0,1 0 10 15,-5 0 4-15,1-3-3 16,-1 0 0-16,1 0-4 0,-4 0 0 16,0 0-5-16,-4 0-3 15,0-3-5-15,-4-1 0 16,0 4-3-16,-4 4 0 16,1 2 1-16,-4 4 4 15,-1 0-1-15,1 4-1 16,0-1 3-16,-1 4 0 15,1-1 1-15,0 4 0 16,-1 0 0-16,5 1 2 16,-4-1-1-16,3 3-1 15,0 0-2-15,1 4 1 16,-1 0 1-16,5 0 0 16,-1-1 0-16,4 1 2 0,4 0-1 15,-1 0-1-15,5-4 1 16,3-3-1-16,4-3 0 15,0-4 0-15,8-3-3 16,0-3 2-16,-1-4-23 16,5-3-12-16,-1 0-8 15,0-3-32 1,-3-1 13-16</inkml:trace>
  <inkml:trace contextRef="#ctx0" brushRef="#br0" timeOffset="8">5471 3009 64 0,'8'-7'27'0,"-5"4"-14"0,1-1-2 0,-4 4 10 16,0 0 0-16,0 0 2 16,0 0-4-16,0 0-2 15,0 0-3-15,0 7 1 16,0 0 1-16,0-1 2 16,-4-2-10-16,1 2 0 0,-1 1 2 15,0 0-2-15,-3 0 1 16,-1-1-3-16,0 4 1 15,1 4-2-15,-1-1 0 16,1 4-3-16,-1 0 1 16,1-1-2-16,3 1 2 15,4 0 2-15,4 0 4 16,3-1-2-16,5-2 1 0,3-4-5 16,0-3-2-16,4-7-3 15,-1-7-1-15,1-3 2 16,0-4 0-16,-4 1 3 15,0 0 1-15,-3 3-1 16,-5-4-2-16,1 1 3 16,-4-1 2-16,-1 4-2 15,1 0-2-15,0 0-3 16,0 3 1-16,-4 1-1 16,0 2-2-16,0 1-2 15,0 3-1-15,0 0 1 16,0 0 4-16,0 7 1 15,0-1 3-15,0 1-3 16,0 0 0-16,0 0 1 16,0-1 0-16,3 4 0 0,1 4 2 15,0-1-3-15,0 1 0 16,3-1-1-16,1 0 0 16,-1-3-14-16,1 0-4 15,3-3-21-15,0-7-9 16,1 0-28-1</inkml:trace>
  <inkml:trace contextRef="#ctx0" brushRef="#br0" timeOffset="9">5818 3123 72 0,'0'-7'30'0,"0"-6"-16"0,4 6-12 16,-4 3 9-16,0 1 4 16,0 0 5-16,0-1 1 15,0 4 2-15,0 0-2 16,0 0 8 0,0 10-7-16,-4 4-11 15,0-1-3-15,0 1-1 0,1 2-3 16,3 1-3-16,0 3 0 15,0 4-1-15,0-1 0 16,0 1 0-16,0-4 2 16,0 0 3-16,0-3 4 0,0-7 5 15,-4 0-2 1,0-7 3-16,0-3-8 0,1-3-4 16,-1-4-2-16,0-6 1 15,0-1 1-15,0-3 1 16,1 1-2-16,-1-4-2 15,4 3 1-15,0 0 1 16,4 4-6-16,-1-1 1 16,5 1-4-16,0 3 2 15,3 3 3-15,0 0 1 16,8 4-2-16,4 0 0 16,3-1-1-16,0 1 0 15,5 3-6-15,-1 0-4 16,-4-3-23-16,1 3-11 0,-5 0-33 15</inkml:trace>
  <inkml:trace contextRef="#ctx0" brushRef="#br0" timeOffset="10">6123 3129 12 0,'0'-3'5'0,"4"3"-2"0,4-3-8 15,-1 3-1-15</inkml:trace>
  <inkml:trace contextRef="#ctx0" brushRef="#br0" timeOffset="11">6199 3126 152 0,'7'3'57'0,"-3"1"-30"0,0 6-21 0,3-4 15 16,1 1-13-16,-1 3-4 15,1 4-19-15,3 2-5 16,-3 4 10-16,-1 1 5 0,-3-1 4 16,0 0 7-16,-4 0 4 15,0 0 14-15,-4-3 8 16,-3-4-11-16,-1-3-2 16,-3-3-11-16,-1-4-3 15,-3-3-5-15,0-6-3 16,0-4 2-16,0-4 0 0,0 1-2 15,0-4 0-15,4 0-1 16,3 4 0-16,4-1-4 16,4 4 0-16,4 0-5 15,4 0 1-15,-1 4 1 16,5 2 5-16,6 4-2 16,-3 4 1-16,4 2 4 15,0 1 3-15,0-4-4 16,0 1-1-16,3-1-36 15,1-3-43 1,0 0 17-16</inkml:trace>
  <inkml:trace contextRef="#ctx0" brushRef="#br0" timeOffset="12">6523 2824 72 0,'0'0'30'0,"4"4"-16"0,-4-1-3 16,0-3 10-16,0 7 2 16,0 3 3-16,0 0-5 15,0 7-3-15,0-1-4 16,0 1-1-16,-4 3-7 16,4 4-2-16,0 3 0 0,-4 6 0 15,0 1 0-15,1 6-2 16,-1 10 1-16,0 4-2 15,0-7-1-15,1-1-4 16,-1-5 0-16,4-1-47 16,0-3-46-1,0-7 21-15</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23,'-13'-5'12,"13"5"1,-9-6-1,9 6 0,-11-8-2,11 8-1,-18-10-3,8 6-2,-3-1-1,-1 0 0,-4-1-1,-4 1 0,-2 0 0,-5 0-1,-5 0 0,-7-1 0,-5 1 0,-4 0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0,4-1-1,7-2 0,13-7 0,-11 13 2,11-13 0,9 11 0,2-5 1,6 2-1,5-1 1,5 1 0,2 2-1,5 0-1,-1 1-1,2 2 1,-1 0-1,0 2 0,-2 0 0,-1 1 0,-2-2 0,0 2 0,-1-2 0,-2 0 1,-2-3 1,-3 1-1,-2-4 1,-2 1 1,-3-2-1,-3-1 0,-11-6-1,14 7 0,-14-7 0,0 0-2,0 0 0,0 0-2,0 0-3,0 0-5,0 0-10,0 0-2,9-9 2,-10-12-1</inkml:trace>
  <inkml:trace contextRef="#ctx0" brushRef="#br0" timeOffset="2093">2426 1256 30,'6'9'10,"-6"-9"0,0 0-2,0 0-7,0 0 0,0 0 1,4 12-1,-4-12 2,0 0 2,5 13-1,-5-13 1,7 15 1,0-5-1,-1 2 0,3 2-1,0 5 1,4 5-1,-2 1 1,3 8 0,-3 1-1,1 6 0,-2 2-1,0 4 0,-3-2-1,0 0 0,-3 0-1,-1-3-1,0-1 1,-1-3-1,1-3 1,0-3-1,0-3 0,1-2 1,2-3-1,-1-2 0,-1-7 0,0 0 0,-1-2 0,0-3 0,-3-9 0,3 12-1,-3-12-2,0 0-5,4 10-11,-4-10-1,0 0-2,2-15 2</inkml:trace>
  <inkml:trace contextRef="#ctx0" brushRef="#br0" timeOffset="2653">2368 2193 54,'0'0'15,"0"0"-1,10 3 0,-10-3-13,19-5-2,-6 2 0,7-4 1,6 0 1,5-4 2,7-3 1,3-2 0,5-2 2,-2-3-1,2 2 0,-6-2 0,-2 4 1,-9 0-1,-5 6 1,-8 1 0,-4 5-2,-12 5 0,9-6-2,-9 6-1,0 0-1,0 0-3,0 0-3,0 0-5,0 0-7,18-10-5,-18 10-1,23-18 1,-10 1 1</inkml:trace>
  <inkml:trace contextRef="#ctx0" brushRef="#br0" timeOffset="3154">2312 1252 0,'-18'-14'0</inkml:trace>
  <inkml:trace contextRef="#ctx0" brushRef="#br0" timeOffset="3274">2163 1315 11,'0'0'10,"-9"1"0,9-1 1,-10 1-2,10-1-1,-9 1-1,9-1-1,0 0-2,-9 2-1,9-2 0,0 0 0,16-2-1,1-1-1,9-3 0,7-2-1,8-4 2,7 0 1,2-5 2,4 2 0,-6-3 3,-2 5 0,-14-2 0,-3 7 1,-11-2-1,-4 7-1,-14 3-2,10-4-2,-10 4-2,0 0-1,0 0-1,0 0 0,0 0 0,0 0 0,0 0 0,0 0-1,0 0-3,0 0-6,0 0-7,0 0-4,0 0-1,0 0 0,17-10 1</inkml:trace>
  <inkml:trace contextRef="#ctx0" brushRef="#br0" timeOffset="3975">3132 1169 16,'5'-14'14,"0"-1"0,0 3 1,-3-1-1,-2 13 1,5-16-3,-5 16-2,0 0-3,0 0-3,4-11-1,-4 11-1,0 0-2,0 0-1,0 0 0,0 0-1,0 0 0,4 10 1,-4-10 0,3 16 0,-1-2 0,0 3 1,0 6 0,-2 3 0,-1 4 0,1 3 1,-1 4 0,1 5 0,0 0 0,2 3 0,-1 1 0,4 0 0,2 3 0,-1-3-1,2 1 1,-1-2-1,2-3 0,-1-1 0,0-5 1,-1-3-1,-1-4 0,-1-3 0,-2-4 0,2-4 1,-1-3-1,0-4 2,-4-11-1,4 16 1,-4-16 1,0 0 0,0 0-1,0 0 1,0 0 0,11 5-1,-11-5-1,21-7 0,-1 0-1,6-1 1,8-4-1,6-4 0,9-1-1,4-4 1,-2-1 0,-1-1 1,-3 2 0,-7 1 0,-8 3 1,-5 5 0,-10 1-1,-5 4 0,-12 7-3,0 0-4,0 0-6,0 0-11,0 0 0,-22 2-1,8-5 1</inkml:trace>
  <inkml:trace contextRef="#ctx0" brushRef="#br0" timeOffset="4776">3256 1587 58,'0'0'17,"0"0"1,0 0-3,0 0-10,0 0-2,0 0 0,0 0-1,9-9 0,3 7 0,2-3 0,9 0 0,4-2-1,7-4-2,6 0 0,5-4 1,3-1 0,2-2 0,-4-1 1,-2 2 1,-9 1 1,-4 4 0,-9 1 0,-7 3 0,-15 8-3,8-9-4,-8 9-4,-21 4-6,4 2-7,-6-3-2,-2-3 2,-6-3-1</inkml:trace>
  <inkml:trace contextRef="#ctx0" brushRef="#br0" timeOffset="5237">3082 1138 29,'-11'-2'12,"11"2"-1,0 0 1,0 0-7,-6-10-1,6 10-1,0 0 0,0 0 0,0 0 1,0 0 0,0 0-1,0 0-1,15-4-1,2-1 0,7 0 0,9-4 1,10-1 1,9-4 2,6-1 0,2-3 1,0 2 0,-5-1 1,-3 5 0,-13-1-1,-4 5-1,-14 0-1,-4 5-2,-17 3 0,14-1-2,-14 1 0,0 0-1,-7 15-3,7-15-3,-11 19-8,-2-6-8,2-1 1,-8-10-2,1-6 1</inkml:trace>
  <inkml:trace contextRef="#ctx0" brushRef="#br0" timeOffset="7681">1702 2698 5,'0'0'6,"0"0"2,0 0-1,0 0-1,0 0 1,0 0-1,0 0 1,0 0-1,0 0 1,-12-3-1,12 3-3,-11-2-1,11 2 0,-18-4 1,9 3 3,-1-2-1,-2 0 1,-4-2 0,1 1 1,-5-3-2,0 1 0,-7-2 0,-1 1-2,-8-2-1,-4 1 0,-6 0 0,-5-1-1,-5 2 0,-6 1 0,-3 0 0,-2 0 0,-1 1 0,2 1-1,1 2 1,3 0 0,1 0 0,6 0-1,3-1 1,6 1 0,3-1 0,6 0 0,5-3 0,5 1 0,5-1 1,5 1-1,1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2564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2643 9,'3'-12'6,"-3"12"1,10-15 0,1 5 0,1-1-1,5-3-2,3-3-1,5-2-1,5-5 1,3-3 0,6-2 0,2-1 2,3-1 1,-1-1 0,1 4 3,-4 0-1,1 6 0,-10 2 0,-3 7 0,-8 0-1,-3 8-2,-6-2-1,-11 7 0,11-4-2,-11 4-1,0 0-1,0 0 0,0 0 0,0 0-2,0 0-1,0 0-5,-7 11-6,7-11-6,-13 14-2,4-9 2,-5 0 0</inkml:trace>
  <inkml:trace contextRef="#ctx0" brushRef="#br0" timeOffset="10855">141 2629 16,'0'0'9,"0"0"0,0 0-2,0 0-1,0 0-3,0 0-1,0 0 0,0 0 1,-10-7 1,10 7 1,0 0 0,0 0 0,0 0 0,0 0 1,0 0-2,0 0-2,0 0-1,0 0 0,0 0 0,0 0 0,0 0 1,12 7 0,-12-7 1,14 6 1,-4-4 1,4 4 0,-3-5 0,7 4 0,-3-4 0,5 4 0,0-3-1,4 3-1,-1-2 0,4 2-1,1 0 0,3 0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2945 22,'0'0'13,"0"0"1,0 0 0,0 0-2,0 0-1,0 0-4,0 0-1,0 0-2,0 0-2,0 0-1,0 0 0,0 0 0,0 0 0,0 0 1,11 3-1,-11-3 1,15 3 0,-4-1 1,2-1 0,3 1 0,1-2 1,3 2-1,-2-4 1,5 4 0,-3-5-1,4 4 0,1-3 0,2 2-1,0-1 0,2 1 0,2-1 0,3 1 0,1-1-1,2 1 0,0 0 0,0 1 0,-1-2-1,1 2 1,-1-1-1,3 0 1,-2 0-1,-1 1 1,1 0-1,3 0 1,0 0-1,2 1 0,-1 0 1,-1-1-1,1 1 0,1 0 2,0 0-2,-1 0 0,-1 0 0,-4 1 1,-2-2-1,0 1 1,-3 0-1,-2 0 1,-4 0-1,-1 0 0,-3 0 1,-2 0-1,-1 0 0,-6-1 0,-3 0 1,1 0 0,-10-1 0,0 0-1,10 1 1,-10-1 0,0 0 0,0 0 0,0 0-1,0 0 0,0 0 0,0 0 1,0 0-1,0 0 0,0 0 0,0 0 0,0 0 0,0 0 0,0 0 0,0 0-3,0 0-4,0 0-9,0 0-10,-18 2 1,9-5-2,-11-10 1</inkml:trace>
  <inkml:trace contextRef="#ctx0" brushRef="#br0" timeOffset="13699">3678 2844 35,'0'0'14,"0"0"0,0-12-1,0 12-4,1-9-4,-1 9-2,0 0-1,8-12 0,-8 12 0,12-8 0,-2 3-1,1-2-1,7-1 0,0-3 1,6-1-2,2-2 2,1-2 1,2-1 1,-1-2 1,3 3 0,-5-4 1,1 5 0,-7-3 1,3 4-2,-4 0 0,-1 3-1,-2-1-2,-3 4 0,-1 1-1,-1 1 1,-11 6 0,14-7 0,-14 7 0,0 0 1,10-6 0,-10 6-1,0 0 1,0 0-1,0 0-1,0 0 0,0 0 0,0 0 0,0 0 0,0 0-1,0 0 1,0 0-2,0 0-1,0 0-2,0 0-5,1 13-12,-1-13 0,-8 12-2,8-12 2</inkml:trace>
  <inkml:trace contextRef="#ctx0" brushRef="#br0" timeOffset="14671">3526 2997 20,'0'0'12,"12"-9"0,-12 9 0,0 0 0,0 0-2,0 0-1,0 0-4,0 0-2,0 0 0,0 0-2,0 0 1,0 0-1,0 0 0,10-3 0,-10 3 0,0 0 0,9 9 1,-9-9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2273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1365 32,'0'0'12,"9"-9"1,-9 9 1,0 0-8,12-9-1,-12 9 1,0 0 0,13 1-1,-13-1 1,18 11 0,-4-2-1,5 4-2,3 3-1,4 1-1,4 2 0,0 0-1,0 0-1,-1 0-1,-4-3-4,-2-1-5,-7-3-6,-2-1-3,-14-11 2,7 15-1</inkml:trace>
  <inkml:trace contextRef="#ctx0" brushRef="#br0" timeOffset="194629">4009 1620 65,'-8'9'23,"8"-9"-1,0 0-1,0 0-10,13-15-7,-5 5-1,-1-4-1,5-3 0,-2-4 0,5-4 0,0-3-1,2-5-2,3 1-4,-1-8-4,11 4-4,-3-8-10,5 6-1,0-2 1,0 8 0</inkml:trace>
  <inkml:trace contextRef="#ctx0" brushRef="#br0" timeOffset="195060">4326 745 45,'1'-11'15,"0"2"1,-1 9 0,5-15-11,-5 15-4,0 0 1,0 0 0,0 0 0,10-2 1,-6 11 0,0 6 0,4 7-1,2 6 1,3 7-2,3 9 1,1 5 0,2 5-1,-1 0-1,2 0-1,-2-4 1,-1-1-3,-2-7-1,-2-8-3,-7-9-2,-1-6-3,-7-7-5,2-12 0,-17-2 1,1-11 1</inkml:trace>
  <inkml:trace contextRef="#ctx0" brushRef="#br0" timeOffset="195330">4374 1106 32,'-15'-24'17,"5"5"1,1 4 1,5 6-3,-2-2-3,6 11-3,2-10-3,-2 10-2,18-11-2,-2 5-2,4-2-1,5-2-1,7-2-3,0-1-1,6 1-5,-5-2-6,4 0-4,-6 0-2,-3 0 2,-6 1 1</inkml:trace>
  <inkml:trace contextRef="#ctx0" brushRef="#br0" timeOffset="195601">4687 833 26,'1'17'11,"-1"-17"-1,12 16 0,-3-7-7,2 3-5,4 2 0,-1 1 1,1 3 1,-1 2 0,1-2 2,-3 2 1,-2-1 0,-1-3 0,-3 0 0,-2-4-1,0-1 1,-4-11 1,3 12 3,-3-12-1,0 0 2,0 0-1,0 0 1,-9-14 0,9 14-1,-7-21-1,4 7-2,-2-4-1,3-1-1,1-3 0,1 2 0,3 0-1,4 0 0,0 0 0,4 4-1,4 1-1,2 2 1,5 3-1,3 3-1,3 4 0,1-1-1,4 5-2,-2-3-2,3 4-5,-5-4-7,2 2-3,-5-2 2,-2-2-1</inkml:trace>
  <inkml:trace contextRef="#ctx0" brushRef="#br0" timeOffset="196202">5104 692 32,'0'0'12,"14"-5"-2,4 5 0,2-1-8,2 1-3,3 1 0,2 1 2,0 1 1,-1 1 1,-1 2 0,-5 3 1,-1 1 0,-3 7-2,1 4 0,-5 2-4,-1 2 0,-4 3 0,-3 1 0,-3-3 2,-3 0-1,-6-4 3,-5-2 1,-4-4 2,-2-1 0,-3-6 2,2-1 0,-3-6 0,3 1 0,-1-8-1,7 1 1,1-6-2,3 1 0,3-5-2,4 3-1,1-2 0,2 1-2,2-1 0,1 2-2,4 2-2,0-4-6,7 5-7,2-2-4,7 0-2,3-7 2,8 2 0</inkml:trace>
  <inkml:trace contextRef="#ctx0" brushRef="#br0" timeOffset="196662">5763 587 48,'0'0'15,"0"0"-1,0 0 2,-10-10-12,10 10-1,0 0-1,0 0 0,-13-8 0,13 8 2,-22 7-1,8 2-1,-5 3-1,-4 4 0,-3 2 0,1 5 0,0 2 0,1 2 0,2-1 0,6 0-1,2-5 1,7 0 0,5-3 0,4-3-1,5-3 0,7-5-3,8-3-4,3-7-5,6-3-5,1-7-2,5-3 1,-2-8-1</inkml:trace>
  <inkml:trace contextRef="#ctx0" brushRef="#br0" timeOffset="197013">5869 134 43,'-7'-26'18,"-1"4"0,4 6 2,-1 2-7,5 14-5,-3-14-3,3 14-3,0 0-2,0 0 0,0 0 0,1 9 0,1 6 0,1 4-1,3 5 1,2 8 1,-1 5 0,5 9 0,0 5 0,-1 3 0,3-1-1,-2-1-1,-1 0 1,-3-4-2,-2-6 1,-5-7-1,0-7-2,-3-10-1,-6-2-4,-5-11-2,0-3-2,-7-8 1,0-2 1,-4-6 1,-2 1 3,-1-4 2,3 0 4,2 3 4,4 0 3,2 3 1,7 2-1,9 9-1,3-16 0,8 8-2,10 0 0,6-3-1,7-1-1,4-3-1,6-1 1,1-1-1,0 1 1,0-1 0,-4 0 0,-3 4 3,-5 0 0,-3 3-1,-6 3 2,-7 2-1,-2 1 0,0 4 0,-15 0-2,18 5 0,-18-5-1,8 18 0,-7-4 0,4 3 0,-3 3 0,-2 3 0,1 1 0,1 2 1,-1-4-2,-1 0-2,3 1-6,-3-4-9,2-8-2,-2-11 1,0 0 0</inkml:trace>
  <inkml:trace contextRef="#ctx0" brushRef="#br0" timeOffset="197714">6244-3 87,'-9'6'21,"9"-6"-1,0 0-3,0 0-24,3 16-7,-3-16-7,11 15-1,-2-9-1,2 1 2</inkml:trace>
  <inkml:trace contextRef="#ctx0" brushRef="#br0" timeOffset="197994">6661 442 63,'-9'-2'22,"-1"-4"-2,-2-6 0,2 0-8,-2-7-10,0 0-1,2-4-1,1-1 0,5-2 0,5 2 0,7 1 0,6 2 0,4 4-1,3 1 1,4 6 0,2 3-1,-1 4 1,1 5 0,-6 4-1,-2 5 1,-5 4 0,-5 3-1,-4 5 1,-6 1-1,-3 2 1,-8-1 0,-3-3 1,-6 1 1,-4-7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3 1,6 3 1,-3 2 0,1 2-1,-1 0 1,-6-1 0,0-1 0,-2-4 0,-3 1-4,-14-6-6,-4 2-13,-9-6 1,-7-3-2,-10-8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0-2,-2 2 0,-1 3 0,0 3 0,-1 0 0,3 1 1,-4-1 0,6-2-1,6-2 1,1-3-2,12 0 0,13-7 0,0 0 0,6 10 0,15-7 0,10-1 0,7 2 1,9 2 1,1 0 0,-7 2-1,1 2 0,-6 4 0,-6 2 0,-13 5 2,-12 1 1,-15 9 1,-17 3 1,-4 5 2,-15 2 0,-6 3 0,-14 2 0,3 4-2,-3 0 0,7-4-1,2-3-2,6-3-1,51-40-3,-67 65 0,67-65 0,-26 46-1,26-46 0,0 0 0,36 40 0,-4-31 1,3 4 2,5 1 0,3 3 2,-1 5 0,-2 5 1,-11 7 1,-8 8 0,-16 10 0,-7 6 0,-15 7 0,-6 1 0,-5 6 0,-5-4-1,7-1 0,-6-3 0,15-5-2,3-7 1,10-5-1,4-1 0,8-3 0,6 2 0,-2-1-1,6 0 0,-8 2 2,-3 4 0,-8 2 0,-6 5 2,-11 3 0,-14 0 1,-5 5-1,-3-3 1,-3 3 1,-1-6-2,4-1 0,3-9-2,8-1-1,11-4 0,10-3 1,8-41-2,-8 75 1,8-75 0,1 80 0,-1-80-1,1 80 2,-1-80-1,-7 77 0,7-77 1,-22 71-1,22-71 1,-30 75-1,6-33 0,8 10 0,-14 4 0,-3 10 0,0 7-1,0 7 1,2 5-1,4 1 1,-5 0-2,4-7 2,11-2-2,5-10 2,3-2-1,9-65-1,-5 111-6,5-111-31,0 0 2,62 109-3,-62-109 2</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9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4T01:26:14.361"/>
    </inkml:context>
    <inkml:brush xml:id="br0">
      <inkml:brushProperty name="width" value="0.05292" units="cm"/>
      <inkml:brushProperty name="height" value="0.05292" units="cm"/>
      <inkml:brushProperty name="color" value="#00B0F0"/>
    </inkml:brush>
  </inkml:definitions>
  <inkml:trace contextRef="#ctx0" brushRef="#br0">18687 5503 1032,'0'0'1419,"0"0"258,0 0-129,-5-11 129,5 11-129,0 0-645,-14-10 0,14 10-516,-15-10 0,15 10 0,-25-9-129,10 4 0,-10 1-129,0 3 258,-6-3-258,-1 3 129,-8-2-129,-3 2 258,-4 0-387,-4-1 258,-4 2-258,-1 0 258,-6 0-129,-4 0 129,-5-3-129,0 3 129,-4 0 0,-4-2-129,-1 0 0,-2 0 0,-2-2 0,-1 1-129,1 2 0,-5-2 129,-3 2-129,3-2-129,-3 2 258,0-1-129,-2 1 129,3 1 0,0 0-129,1 0 387,2 4-258,-3 4 0,1 0 129,-1 5-129,1 1 0,1 4 0,-4 0 129,3 6-258,-2 1 258,3 1-129,0 5-129,3-1 258,1 4-129,1 0-129,2 4 129,7 2 0,-1 1 0,5 2 0,0 1 129,5 2-129,1 2 129,6 0 0,4 0 0,3 4-258,7-4 258,7 2-258,5-1 129,5 2-129,3-2 0,5 2-129,5 1 129,2-4 129,5 4-129,3-1 0,2 2 129,3-4 0,2 0-129,7 0 0,4-3 129,3 2-129,6-4 0,4 3 129,4-3-129,4 0 129,4 0-129,9 2 129,2-5 0,6-2-129,4 1 129,2-2 129,8-2-258,5-4 129,1 0-129,6-5 129,5 0-129,1-1 129,6-4-129,3-2 129,2-1-129,2-2 129,5 0-129,2-2 129,3-1-129,3 1 0,2-1 129,2-2-129,1 4 258,1-1-258,5-1 258,1 0-258,0 0 129,1-1-129,0-2 258,4 1-387,3-3 258,-1 0-129,-2-1 0,-2 0 0,-1-1 0,1-2 129,2-1-129,0 0 0,-3-3 0,2 2 129,-2-2-129,2 2 0,4-2 0,2 1 0,-4-2 0,-1 0 0,3 0 129,-1-2-129,5 0 0,0-4 0,-1 4 0,-1-4 0,1 3 0,0-2 0,5-1-129,-5-1 129,-1 1 129,-4 0-129,0-4 0,1 0 0,0-1 0,-2-4 0,-2-3 0,1 1 129,-4-3-258,2-2 129,-1 0 129,-5-3-129,-8-3 0,-3-1 0,-6-3 129,-5-2-129,-7-4 258,-5-2-258,-7-2 0,-5-3 0,-1-3 129,-6 2-258,-4-2 129,-4 0 0,-3-1 0,-7-1-258,-3 1 129,-7 1 129,-1-1 0,-9 1 0,-5-3 0,-3 5 0,-7-4 129,-3 0-129,-5 0 258,-7-1-258,-1-2 0,-8 5 0,-5 0 0,-4-2 0,-6 2-258,-4-2 258,-5 0-129,-2 1 258,-6-1-258,-7 0 258,-5-3-258,-4 0 0,-3 2 258,-5 0-258,-3 1 258,-6 0-258,-3 3 258,-4 0-258,-5 4 258,-5 2-258,-9-2 129,1 5 129,-10 1-258,0 3 258,-9 1-129,-4 1 129,-4 3-129,-5 2 258,-3 3-258,-4 1 129,-3 2-129,-6 4 0,2-2 0,-3 1 129,2 0-129,-3 4 0,-1-2 129,0 3-129,2-2 0,2 2 0,-1 0 129,0 0-129,-1 1 0,7 0-129,-3 0 258,0 2-258,-4-2 258,-1 2-258,2 0 129,-3 2 0,0 3 129,-6-1-129,3 5 0,2 1-129,3 0 129,6 7 0,3 4-129,1 3 0,11 8-516,3-2-387,18 13-3225,-1-4-516,8-1-387,8-2-387</inkml:trace>
  <inkml:trace contextRef="#ctx0" brushRef="#br0" timeOffset="2148.122">24010 7339 1548,'10'-8'3741,"-10"8"516,0-13-1419,0 13-1806,0 0-129,0 0 129,0 0-129,0 0 0,0 0-258,0 0 129,0 0-258,0 0 0,0 0-258,0 0 0,-2 13-129,-5-4-129,0 8 129,-3 0-129,-1 6 0,-3 1 129,-1 4-129,-2 4 0,0-2 129,1-2-258,1 3 258,0-5-129,5 2 0,-1-4 0,5-1 129,1-3-129,3 0 0,1-4 129,1-1-129,0-3 129,3 0 0,-3-12 129,17 16-129,-2-15 0,5 4 129,4-5 0,5 1-129,5-1-129,3 0 0,1 0-129,0-4 0,-1 3 0,-3-4-387,1 5-387,-14-6-1806,3 2-1677,-1 2-645,-7-4 129</inkml:trace>
  <inkml:trace contextRef="#ctx0" brushRef="#br0" timeOffset="2525.144">24117 7679 258,'-12'23'3870,"9"-7"0,-10-12 129,1 5-2967,5 5-258,-4-3 0,9 7 129,-7-2 129,8 8-258,-8-5 0,8 11-129,-3-2-258,1 4 0,-3-1-129,3 1-129,-1-3-129,-3 1 0,5-3-258,-4-9-258,6 6-1032,-2-12-1806,2-12-1290,2 15 0,-2-15-129</inkml:trace>
  <inkml:trace contextRef="#ctx0" brushRef="#br0" timeOffset="3236.185">24392 7429 2967,'13'-16'3999,"2"11"129,-15 5-2451,9-19-903,5 12 258,-7-5 0,8 5-129,-15 7-387,20-13 0,-20 13-129,17-7 129,-17 7-387,13 0 0,-13 0-129,7 17 129,-3-3-129,1-2 0,-1 5 129,-1 1 0,-2 2-129,1 0 129,-2 1 0,0 4 0,-5-4 0,1 4 0,-5 0 0,0 1-129,-2 1 129,-2 2-129,-1-3 0,-1-2 129,0-2-129,3 1 129,0-5 0,4-2-129,-1-4 129,9-12-258,-6 19 258,6-19-258,0 10 129,0-10 0,14 9 0,-1-8 0,3 0 129,3-1-129,3 0 0,1 0-258,4 0-258,-4-2-129,5 2-1419,-6 0-2451,-1-1-258,-2-1 0</inkml:trace>
  <inkml:trace contextRef="#ctx0" brushRef="#br0" timeOffset="4148.236">24708 7479 258,'14'-13'3741,"1"11"387,-12-13-387,4-2-2838,8 9-129,-4-13 387,8 15-129,-8-11 0,7 8-129,-6-6-129,4 7-129,-4-1-258,3 2-129,-4 3 0,0-1-258,-1 2 129,-10 3-129,20 0 129,-8 0-129,-12 0 0,18 7 0,-18-7 0,13 18 129,-7-6-129,0 5 0,-1 5 129,-2-3-129,-3 8 129,0 1-129,0-1 0,-3 4 129,-2-2-129,-2 0 0,-2-1 129,-1 3-129,0-6 129,-1 2 0,2-4 0,-1-1 0,1-4 0,4 0-129,0-4 0,2-2 0,3-12 0,-1 20-129,1-20 129,0 15 0,0-15 0,4 11 0,-4-11 129,13 11 0,-13-11 129,21 7-129,-8-5 0,6-1 0,0-1 0,6 0-129,0 0 129,5-1 0,-1-4-129,2 2 0,-1-2 129,-2 2 0,-3-1 0,-3 4-129,-5-1 129,-3-2 129,-14 3-129,15 0 0,-15 0 0,0 0 0,0 0 0,0 0-129,0 0 0,0 0-258,-6 8-129,6-8-258,0 0-774,-26 9-2322,26-9-1161,-21 4-258,6-4-516</inkml:trace>
  <inkml:trace contextRef="#ctx0" brushRef="#br0" timeOffset="8072.461">12094 5924 258,'0'0'645,"0"0"-645,0 0-129,-12-4 129,12 4 258,-6-13 387,6 13 258,-10-18 387,10 18 129,-12-18 258,12 18-129,-18-22 0,18 22-258,-23-24-258,10 15-387,-2-5-258,0-1 0,-8-1-129,3 2 0,-6-2-129,-4 1 129,-6-2 129,-1 3-129,-9-2 0,-1 4 129,-6-2-129,0 3 129,-4 0-129,-1 4-129,-2-3 129,1 1 0,-1-2-129,1 3 0,-3-4 129,2 2-129,-3-2 129,-4 2-129,-1-4 0,-2 6-129,0 1 129,-4 0-129,4 3 0,-3 1 0,-1 3 0,2-3 129,-1 3-129,-1 0 129,-4-1-129,0 1 129,-5-3 0,5 2 0,-8-1-129,2 2 129,-3 0-129,-1 0 129,-1 3-129,-2 4 0,0 2 0,-2 2 0,-1 2 0,4 0 0,-3 3 0,2 0 0,0 3 129,3-1-129,-1 2 0,4 1 129,3 2 0,2 3-129,0-2 129,8 3 129,1 2-258,1 6 258,2-2-129,3 6 0,-5-1 0,9 4 0,0 1-129,3 6 258,1-4-129,8 4 129,4-3-129,9 0 0,4 0 0,5 0 0,4-3 129,7 1-258,3-1 129,3 3 0,2-2-129,5-1 129,3-1-129,0 0 0,1-1 129,7 0-129,0-4 0,7-2 129,2 1 0,5 1-129,3-2 129,5-1-129,5-2 129,2 2-129,6 0 258,4-3-258,2 0 0,3-2 129,2 0-129,2 3 129,5-3-129,5-2 0,1 0 0,7-1 129,6-2-129,4-1 258,6-4-258,4 1 0,1-2 0,2-2 129,2-3-129,0 1 0,-2-3 0,0-2-129,1 0 129,-2-1 0,-1-1 0,0 1 0,0-2 0,-1 1 0,-2-1 0,0 1 129,2-3-129,0 1 0,0-2 0,4-2 0,-1 1 0,-1-2 0,9 0 0,-5 0 0,1 0 0,1-3 0,-4 0 0,-2-1 0,-3-1 0,-5-2 0,0 0 0,-3-3 0,0 0 0,-2-2-129,1 0 129,-2-4 0,0-2 0,-1-3 0,0-1 0,-5-4 0,-1-3 0,-1-4 0,-1-4 129,0-1-258,-5-3 258,-5-2-258,-3-3 129,-6 1 129,-7-2-129,-5 0 0,-6 0 0,-4-2 0,-5 3 0,-6-6 0,-7 4 129,-5-3-258,-8 0 258,-1-1-258,-11-1 258,-9 2-258,-5 0 258,-5 0 0,-9 0-258,-2-1 129,-8 3 0,-2 0 0,-5 2 0,-3 2 0,-3-1 0,-1 3-129,-3 2 258,-3 4-129,-1-1 129,-7 1-129,-6 3 0,-5 1 129,-7 4-129,-1-3 129,-6 6-129,-1 1 129,-3 1-129,-2 4 129,-2 1-129,0 2 0,-1 4 129,-2 3-129,-2 3 0,-1 4 129,-6 3-129,-2 2 0,-2 7 0,-2 2 0,-3 3 0,-4 3 0,-2 2 0,-3 5 0,4 1 0,-1 4-129,2 5 0,-1 2-258,5 10-645,-7-7-1032,11 16-2838,-6 1-258,-3-1-516,-1-5 129</inkml:trace>
  <inkml:trace contextRef="#ctx0" brushRef="#br0" timeOffset="10237.585">4634 5678 2967,'0'0'3096,"0"0"0,0-11-2709,0 11-516,0 0 0,0 0 0,0 0 129,0 0 258,0 0 258,0 0 258,0 0-129,-8-1 258,8 1 129,-15-10-129,0 2 0,5 3-258,-11-6 129,3 5-129,-9-5-129,5 5 0,-10-3 0,2 6-258,-9-3 0,4 4-129,-6 1 0,-5 1 129,-3 0-129,-3 0 129,-6 0-129,-3 0 129,-5 0 0,-3 0 0,-4 0-129,-1 0 129,-4 0-129,-2 5-129,-4 0 129,-1 2 129,-5 2-258,-4 1 0,-2 0 129,0 2-129,-3-3 129,2-1 0,-1 0 0,3 0 0,0-3 0,3 3 0,-2-3 0,3 5 0,1-1 0,3 3 0,3 1 0,6 1 0,3 5 0,1 3-129,2 6 129,-2 5-129,-1 3 0,2 3 0,-2 7-129,2 4 0,4 4 258,2 1-129,7 2 129,8 1-129,3 1 129,7 2-129,2 2 129,6 2 0,5-2-129,5-2 0,5 2 0,5-4 0,6 0 0,5-1 0,3-4 129,4-1-129,9-2 0,2-2 0,5 1 258,3 0-258,7-1-258,3-1 258,2 1 0,4-1 0,5 1-129,6-5 258,6 3-258,6-5 129,5-3 0,6 0 129,2-2 129,8 0-516,3-3 516,7 0-516,1-4 516,4-2-258,2-2 0,2-2 0,5-6-258,-1-2 516,3-5-516,1-2 516,5-5-258,3 0-258,1-4 258,4 0 0,2 0 0,6-3 0,6-2 0,0-3 0,-4-1 0,1-2 0,-3 0-129,-2-1 129,0-2 0,-8 0 129,-4 1-258,-4-2 129,-2-4 0,1 1 0,-4 0-129,1-2 129,-3 1 0,-1-2-129,-4-2 258,0 0-258,-4 1 258,-2-2-129,-2-3 0,-6 0 129,-1-6-129,-4-2 129,-3-1 129,-5-3-258,-3 0 129,-4-4-129,-6-2 129,-4 0 0,-8-4 0,-5-1 0,-6-3-129,-7-2 0,-7-5 0,-4-2 129,-6-4-129,-6-1 0,-3-5 0,-4 2 0,-1-1 0,0-1 0,-6-4 0,-2 2 0,-6-1 0,0 0 0,-6-3 0,-3-1 0,-4 1 0,-4 1 129,-5 2-129,-4 2 0,-5 5 0,-6 0 0,-3 6 0,-4 1 0,-5 6 0,-1 2 0,-4 2 0,-6 5 129,-1 2-129,-2 4 129,-7 4-129,-4 3 0,-4 7 0,-4 5 129,-7 5-129,1 7 0,-9 6 0,-2 3 0,-2 8 129,-3 4-129,0 5 0,0 3 0,3 1 0,-1 3 129,3 0-129,1 0 0,5 5 0,3 0 0,1 3-129,1 2 129,4 4 0,1 1-258,3 9 0,-1 1-387,8 17-516,-5-6-1290,13 24-2193,-1 4-645,7-2-258,5-3 0</inkml:trace>
  <inkml:trace contextRef="#ctx0" brushRef="#br0" timeOffset="15211.866">1174 9312 516,'-15'7'2580,"15"-7"-645,-11 5-258,11-5-258,0 0-387,0 0 0,0 0-129,0 0 0,0 0 0,-10-5 0,7-7-129,3 12-129,-4-26-129,4 9 0,0-5 0,0 0 0,0-6-258,7 0 129,0-2 129,6 1-258,-1-4 129,2 2-129,6-3 0,0 5 0,1 1 0,6 3-129,-1-1 0,1 3 0,2 4-129,1 4 0,0 2 129,2 5-129,-4 3 0,2 5 0,-1 2 129,1 11-129,-3 1 129,2 4 129,-3 3-129,2 4 129,-4-1-129,3 2 129,0-4-129,2 0 0,-2-3-129,3-6 129,0-7-129,3-3 0,3-4 0,5-14 0,2-6 129,3-5-129,3-8 129,2-1-129,-1-1 0,0 3 0,-1 1 129,-3 8-129,-3 2 129,-3 8-129,-1 4 129,-2 5-129,2 5 0,-1 3 129,1 9-129,-1 7 0,-1 5 0,3 8 129,-4-1 0,0 5-129,5-1 129,1-5 0,2-6-129,3-7 129,5-9-129,2-8 129,3-7-129,3-10 0,2-7 0,0-3 0,-2-1-129,0-1 129,2 2 0,-1 5 0,1 5 0,-1 1 0,0 8 0,0 4 0,2 4 129,-4 1-129,0 11 0,-1 8-129,-5 1 129,-3 8 0,-2 1 0,-3 4 0,3-1 0,-1-4 129,1-3-129,1-7 0,4-5 0,1-7 129,2-7-129,1-5 0,-1-7 0,1-5 0,-1-2 0,-3 1 0,-1-1 0,-3 2 0,-1 5 0,1 3 0,-1 0 0,0 5 0,0 4 0,0 3 0,1 9 0,-1 7 0,-5 10 0,-2 3 0,-4 7-129,-4 4 258,-5 0-258,-2 1 258,0-3-129,1-6 0,1-3 0,5-8-129,0-4 258,4-7-258,4-6 258,4-2-258,2-5 129,2 0 0,5-3 0,1-1 0,4 4 0,2 0 0,1 7 0,4 5 0,-2 6 0,1 6 0,-4 6 0,0 4 0,-1 6-129,-4 5 129,-6 6 0,-6 9 0,-5 6 0,-8 5 0,-5 5 129,-5 3-129,-5-1 129,-2-3-129,-4 0 129,3-6-129,-1-4 0,-3-10 129,1-7-258,-1-6 129,-3-6 0,-2-2 0,-2-9 0,-1-4 0,-1-4 0,-3 0 0,-5-1 0,-4 2 0,-6 1 0,-7 2 0,-3 4 0,-9 8-258,-7 4 258,-7 6 0,-7 4 0,-5 1-129,-3 5 129,-4-2 0,-4 2 0,-3-4 129,3-7-129,-1-2 0,5-8 0,2-6 0,4-11 0,7-5-129,7-9 129,6-1 0,4-6 0,6-6-129,6-3 129,3 2 0,1 1 0,0 0-129,0 2 129,0 3 0,0 3-129,-6 2 129,-2 2-129,-6 0 129,-3 2-129,-7 8 0,-2 4 129,-7 6-129,-2 4 129,-5 2 0,-2 8 0,-2 4 129,-2 3-129,-3 1 129,-6 4 0,3 2-129,-4-6 129,4-1-258,1-6 258,3-5-258,2-9 129,3-8-129,5-13 129,7-6 0,-1-10-129,7-8 258,1-3-129,3-6 0,2 0 0,5 0 129,3-1-129,-2 0 0,0-1 129,0 4-129,-3 1 0,-2 1 129,-3 6-129,-3 4 0,-5 7 129,-2 8-129,-5 4 129,0 9-129,-5 8 129,-7 7-129,-3 3 129,-2 3 0,-2 1-129,-2 1 129,-1-6-129,4 0 129,2-7 129,7-6-129,7-8-129,4-5 0,7-7 129,5-10-129,3-4 0,1-8 0,6-4 0,-1-6 0,3 2 0,-2-4 0,3 2 129,-1 3-258,4 2 258,-2 4-129,-1 5 0,0 6 0,-2 5 0,0 7 0,-4 6 0,-1 1 129,-3 6-129,-2 9 0,-4 1 129,-4 1 0,-1 1-129,-2-1 129,-2-2-129,0-1 0,5-4 0,-1-2 0,3-7 0,4-1 129,2-1-129,5-10 0,3-5 0,1-6 0,5-7 129,1-7-129,4-7 129,2-5-129,1-7 0,2-2 0,4-2 0,-3-1 0,3 4 0,-3 2 0,0 2 0,0 10 129,-3 4-129,-4 6 0,1 3 0,-2 4 0,-1 4 0,-2 4 0,1 1 0,0 0 0,3-2 0,4-4 0,1-3 0,3-5-129,5-5 129,1-8 0,6-6 0,1-4-129,2-2 129,2-3 0,2-1 0,0-4 0,0 4-129,0 2 129,5 2 129,2-1-129,1 5 0,8 3 0,4 4 0,3 1 0,11 2 0,9 2 0,12-2-129,9 0-258,21 11-1419,2-9-2580,17 1-516,6-5-387,0-6-516</inkml:trace>
  <inkml:trace contextRef="#ctx0" brushRef="#br0" timeOffset="16798.96">4978 11910 1548,'-3'-31'1161,"3"31"0,-1-19 129,1 19 258,-1-16 0,1 16-258,0 0 387,0 0-387,-2-13 129,2 13-258,0 0-387,0 0-129,0 0-129,0 0 0,0 9-129,4 2 129,-1 1-129,6 12 129,-4 0-129,7 9 0,-3 3-129,4 3 0,-4 1 0,4 1-129,-2-3-129,-1-3 0,1-5-129,-3-6 0,0-4-129,-4-7 0,2-1-258,-6-12-516,0 0-516,0 0-1032,0 0-1032,-10 0-1032,-3-10 258</inkml:trace>
  <inkml:trace contextRef="#ctx0" brushRef="#br0" timeOffset="17103.978">4856 12151 1032,'0'0'1677,"0"0"0,0 0 258,1-12 0,11 7 0,-2-7 0,9 4-129,-3-12-516,13 5-258,-5-9-129,9 4-387,-1-7 0,3 5-129,-2-4-129,5 5-129,-5-2-129,1 4 0,-2 1 0,-4 4 0,-2 4-258,-6 1-516,6 7-645,-12-2-2580,-14 4-387,20-2-129</inkml:trace>
  <inkml:trace contextRef="#ctx0" brushRef="#br0" timeOffset="17834.02">5523 12148 1032,'12'7'3870,"-12"-7"129,0 0-645,0 0-2580,0 0-387,-7-6 0,7 6-258,-16-15 0,9 4 129,-4 0 129,-1-4 129,5 1 0,-2-6 0,3 5 129,0-6-129,6 4-129,0-2 0,5 1 0,4 2-258,5 3 0,1 1-129,3 5 0,1 1 129,-1 6-129,2 0 0,0 3 129,-2 5 0,0 1 0,-4-1 0,0 5 129,-14-13 129,18 23 0,-15-13-129,2 7 129,-5-6-129,0 5 0,-10-2 129,3 3-258,-5-2 0,0-5 0,-1 1-129,-4-3-129,4-1 0,-3-7-129,5 0-516,-6-7-129,17 7-774,-18-15-1548,14-2-1419,4 3-387,0-10 129</inkml:trace>
  <inkml:trace contextRef="#ctx0" brushRef="#br0" timeOffset="18696.069">6018 11935 3483,'-15'22'3870,"-4"-22"-258,3 4-2580,2-3-645,-4-1-258,3 0 129,-3-1-129,3-5 0,0-5 0,3 2 129,-2-7 129,7 1 0,0-3 0,7 1 129,0-5 0,2 5-258,8-3 129,4 6 0,2 1-129,3 5-129,2 0 0,3 4 0,0 2-129,0 0 129,-2 2-129,-1 0 258,-1 3-129,-2 3 258,-6-2 129,0 4 0,-12-8 0,11 20 0,-11-20 0,-2 26-129,-8-15 0,0 5 0,-5-1-258,-3-2-258,-1 0-387,-3-4-129,8 4-387,-11-13-258,10 10-387,-9-13-516,12 2-258,-7-14 129,7 5 129,-2-12 129,7-3 387,0-2 387,2-3 516,5-1 387,0-2 129,0 0 129,6 4 129,1-3 0,0 3 0,1 3 129,3 1 129,-2 5-129,2 2 129,-2 2-129,2 1 258,-3 4-129,-8 11 387,19-13 0,-19 13 258,14-4 258,-14 4 516,17 3 0,-17-3 129,16 18 0,-16-18-258,18 32 0,-12-13-129,12 12-258,-9-3-387,10 8-129,-6-2-129,7 3-129,-5-3-129,5 0-129,-2-4-258,-3-6-387,3 1-258,-18-25-645,27 20-1419,-15-17-1548,-12-3-516,13-13 258</inkml:trace>
  <inkml:trace contextRef="#ctx0" brushRef="#br0" timeOffset="19853.135">6258 11585 1032,'0'0'3741,"0"0"-516,7-3-903,-7 3-516,16-14-387,-7 3-258,6 6-129,-1-7-258,6 10-129,-4-4-258,8 6 0,-8 0-129,8 0 129,-2 6-258,-2 2 129,2 3-129,-1 1 0,-3 4 129,1 2-129,-6 0 129,-1 0 0,-7-2 129,0 4-129,-5-7 129,0 4-258,-8-6 129,-5 0-129,-4-1 129,-1-3-258,-4-3 0,-1-1 0,0-3 0,0 0-258,2 0 129,2-3 0,5 1-129,3-2 0,11 4 0,-11-9-129,11 9 258,1-11 129,-1 11-129,21-17 0,-4 5 129,0-1 0,7 0-129,2-4-129,3 2-387,-3-7-387,5 7-516,-7-8-258,8 8-387,-10-7-516,-1 6 516,-6-6-258,1 7 903,-7-2 387,-1 0 645,-4 3 516,-2 3 516,-2 11 258,1-16-258,-1 16-129,0 0-258,0-11-129,0 11-129,0 0-129,0 0 258,0 0 516,0 0 516,0 0 516,0 0 258,7 11 129,-7-11 0,7 18 129,-7-18-387,4 32-258,-4-17-258,6 10-387,-4-5-129,5 6-129,-3-7 0,7 2-258,-1-9 0,5-1 129,0-10-387,5-1 129,6-12-129,1-2 129,-1-7-129,2-2 258,-5-6-258,2 5 258,-10-1 0,3 6 0,-9-3 0,-1 5-129,-2 1 0,-1 3-129,-5 13 0,7-18 0,-7 18-129,5-13 129,-5 13 0,0 0-129,0 0 129,0 0 129,0 0-129,0 0 129,0 0-129,0 0 0,0 0 0,0 0 0,0 0 129,0 0-129,7 17 0,-1-2 0,1 10 0,3 8 129,3 8 0,2 10 0,4 7 129,1 5-258,5 7 129,2-2-129,2 4-387,0-10-645,11 2-3354,-7-8-516,-5-15-516,-5-4-129</inkml:trace>
  <inkml:trace contextRef="#ctx0" brushRef="#br0" timeOffset="25207.441">14113 4474 1548,'0'0'3225,"0"0"-387,0 0-2193,0 0-387,-13 13-129,13-13 129,-12 9-129,12-9 129,-20 13 0,5-10 387,0 3 129,-8-1 0,7 3 0,-11-6 0,3 4 129,-7-3-258,4 5 0,-9-5-129,6 6 0,-8-4-129,3 2-129,-2-1 0,-3 2-129,-1-3-129,-3 3 129,0-1 0,-3 1 0,0-6 129,-4 3 0,-3-1 0,2-1 0,-4-3 129,0 3-129,-1-3 0,0 0 0,-1 0 129,1 0-129,-1-6 0,3 1-129,-1-1 0,1 0 0,-1-3 0,-2 1-129,-1-1 0,-1-1 0,-3-1 129,1-2-129,-1 1 258,0-2-258,-4-1 129,4-1 0,-2 0 0,2-2-129,-2 0 258,-1-1-258,-1-3 129,-2 1 0,1-1-129,0-1 129,0 0-129,0-1 129,0-1-129,2-2 0,4 2 129,0 2-129,-2-4 129,1 1-129,-3-1 129,2 2-129,-2 0 0,1-2 0,2-2 129,2 0-129,2-2 0,3-1 129,4-4-129,2 0 258,5-3-258,3-4 129,2-3 0,5-4 0,1-2 258,7-2-387,2-3 0,2-1 0,8-1 129,-1 3-129,6-1 129,3 3-129,3 1-129,4 1 129,1 1 0,10-1 0,3-1 0,6-2 0,5 1-129,2 0 129,4-1 0,7 2-129,2 2 129,6 3 0,2 2-258,6 4 258,7 1 0,6 4 387,8 3-387,0 4 516,6 1-516,0 4 387,4-2-387,2 6 516,-1 2-516,3 2 0,1 0 129,4 2-129,4 1 0,4 2 129,-1 2 0,5 0-129,2 1 129,4-1 0,-2 3-129,2-1 129,-1 3 0,-2-2 0,3 0-129,-1 2 129,2 0 0,-1 0-129,1 1 0,1 1 129,0 0-129,3 1 0,5 2 129,3-2-129,-3 2 0,2 0-129,-1 0 129,5 0 0,0 0 0,1 0 0,-2 0 0,2 0 0,-4 3 0,1 0 129,1 1-129,-1 0 0,-2 4 0,-4-3 0,-3 2 0,-1-2 0,-4 3-129,-1-2 129,-1 1 0,-1 1 0,0-3 0,1 0 0,-4 2 0,5 0 0,-1 0 0,1 0 129,-2 3-258,-2 0 258,-2 2-258,1 0 258,1 2-129,0 1 0,1-1 0,-4 2 0,1 3 0,-4-1 0,-3 0 0,-3 6-129,-3-1 258,-5 2-645,-6 1 516,-7 2-516,-3 4 516,-2 2-387,-2 1 258,-3 4-258,-2 4 387,-6 1 0,-3 2-129,-6 2 129,-4-2 0,-4 0 387,-6 1-258,-5-4 258,-1 3-387,-5-1 0,-3 2 129,-1-1-129,-8 3 129,-1 2-387,-6-1 258,-3 5-387,-1 0 387,-10 0 0,-5 0 0,-4-2 0,-4-1 0,-3-2 0,-2-4-258,-6-1 258,-4-3 0,-3-6 0,-4 0 129,-4-1-129,-8-1 0,-4-1 0,-6 1 129,-5 0-129,-8 0 0,-6 0 0,-5 3 0,-8 3 0,-6 3 0,-5 2 0,-5 0 0,-3 2 129,-4 1-258,-5 0 258,-2-2-129,3-4 129,-1 1-129,1-2 129,-3-3-129,2-3 0,-1-1 129,4-3-129,0-2 0,0-2 0,-3-5 0,-2-1 0,-2-1 0,0-4 0,-1-1 0,-1-4 0,-2 0 0,-2-2 0,-1-2 0,3-2 0,0-2 0,1-3 0,-1 0-129,0-3 129,5-1 0,6-4-129,3 0 0,6-1-258,7 5-129,1-6-1032,18 10-2580,-8 2-903,4 1-387,-4 2-387</inkml:trace>
  <inkml:trace contextRef="#ctx0" brushRef="#br0" timeOffset="35608.036">16416 1633 258,'0'0'2838,"0"0"-129,0 0-129,0 0-516,0 0-258,0 0-129,0 0-387,0 0 0,0 0-387,36-48-129,-36 48-129,0 0-129,0 0-258,0 0 0,0 0-129,0 0 129,0 0-129,0 0 129,7 60 0,-7-60 0,0 0-129,6 63 129,-6-63-129,7 50 129,-7-50-258,0 0 129,17 61-129,-17-61 0,0 0-129,0 0 129,33 59 0,-33-59 0,0 0-258,0 0 258,0 0 0,0 0 258,0 0-258,0 0 129,0 0 0,0 0-129,0 0 129,0 0 0,0 0-129,0 0 0,0 0-129,0 0 0,0 0 0,0 0 0,10-59-129,-10 59 0,0 0 0,-6-59 129,6 59-129,0 0 0,0 0 0,0-62 0,0 62 129,0 0 0,0 0 0,13-49 129,-13 49-129,0 0 129,0 0 0,52-48 0,-52 48 0,0 0 129,55-31-129,-55 31 0,0 0 0,0 0 0,61-17 0,-61 17-129,0 0 129,0 0 0,0 0-129,0 0 129,0 0 0,0 0 0,0 0 129,42 53-129,-42-53 0,0 0 0,0 0 0,0 0 0,-15 55 0,15-55 0,0 0-129,0 0 129,0 0 0,0 0 0,0 0-129,0 0 129,0 0-129,-50 48 0,50-48-129,0 0 129,0 0-387,0 0 129,0 0-129,0 0 0,0 0-258,-52-1 258,52 1-129,0 0 258,0 0 0,0 0 0,0 0 258,-48 4 0,48-4 129,0 0-129,0 0 129,0 0 0,0 0 0,0 0 0,0 0 0,0 0 129,0 0-129,0 0 129,0 0 0,0 0 129,0 0-258,0 0 258,0 0-129,52 49 129,-52-49 0,0 0 129,49 31-129,-49-31 0,0 0 129,52 39-129,-52-39 129,0 0 0,55 38-129,-55-38 0,0 0-129,0 0 129,58 37 0,-58-37 0,0 0-129,0 0 129,0 0 0,0 0 0,0 0 0,0 0 0,0 0-387,0 0-645,0 0-2838,0 0-258,0 0-129,0 0-387</inkml:trace>
  <inkml:trace contextRef="#ctx0" brushRef="#br0" timeOffset="36196.07">17015 1591 1548,'0'0'2580,"0"0"-903,0 0-516,0 0 258,0 0 258,0 0-258,0 0 0,0 0-258,0 0-129,0 0-258,0 0 0,38 52-258,-38-52 0,0 0-129,-8 49 0,8-49-129,0 0 129,-12 64-258,12-64 129,0 0 0,-13 58-129,13-58 0,0 0 0,-2 50 0,2-50 0,0 0 0,0 0 0,0 0 0,16 50 0,-16-50 129,0 0-129,0 0-387,0 0 387,58 23-258,-58-23 258,0 0 0,56 3-129,-56-3 0,0 0-129,63-3 0,-63 3-774,0 0-1935,62-23-1290,-62 23-129,0 0-516</inkml:trace>
  <inkml:trace contextRef="#ctx0" brushRef="#br0" timeOffset="36550.09">17087 1741 774,'0'0'3483,"0"0"387,0 0-258,0 0-1548,0 0-1161,0 0 258,0 0 0,0 0-129,51-5-129,-51 5-258,0 0 0,58-7-387,-58 7 0,0 0-258,63-1-129,-63 1-387,0 0-129,54-4-903,-54 4-1806,0 0-516,0 0-387,52-15 129</inkml:trace>
  <inkml:trace contextRef="#ctx0" brushRef="#br0" timeOffset="36916.111">17095 1610 2967,'0'0'3096,"0"0"645,0 0-2193,0 0-129,0 0 0,0 0 0,0 0-129,0 0-258,46-40 129,-46 40-387,0 0-258,0 0-129,56-17-129,-56 17-129,0 0 0,0 0-258,62 0 0,-62 0-129,0 0-258,67 9-903,-67-9-2064,0 0-645,68 9-129,-68-9-129</inkml:trace>
  <inkml:trace contextRef="#ctx0" brushRef="#br0" timeOffset="37575.149">17660 1654 1806,'0'0'3870,"0"0"258,0 0-516,0 0-1806,0 0-774,0 0 258,0 0-129,0 0-387,0 0 0,0 0-387,0 0 129,0 0-258,0 0 258,-45 12-387,45-12 0,0 0 0,0 0 0,-58 35-129,58-35 129,0 0-129,0 0 0,0 0 0,0 0-129,0 0 129,0 0 0,0 0 0,-33 49-129,33-49 129,0 0 0,0 0 0,0 0 0,51 28 0,-51-28 0,0 0 0,0 0-129,51 34 129,-51-34 0,0 0 0,0 0 0,0 0 0,0 0 0,21 54 129,-21-54 0,0 0-129,0 0 0,0 0 129,0 0 0,0 0-129,-52 40 129,52-40-129,0 0-129,0 0 0,0 0-258,-61-3-774,61 3-1419,0 0-1677,0 0-129,0 0-387,0 0 0</inkml:trace>
  <inkml:trace contextRef="#ctx0" brushRef="#br0" timeOffset="38200.184">17846 1814 1419,'0'0'1548,"0"0"-903,0 0 387,0 0-129,0 0 258,-10-52-129,10 52 129,0 0-129,0 0-129,26-53-258,-26 53 129,0 0 129,0 0-129,0 0-129,60-26 129,-60 26-129,0 0 129,0 0-258,60 2 0,-60-2 129,0 0-258,54 31-129,-54-31 0,0 0 0,53 51-129,-53-51 129,0 0-129,40 52 129,-40-52 0,0 0 0,0 0 129,7 51-129,-7-51 129,0 0-129,0 0 0,0 0 0,-59 32-129,59-32 0,0 0 0,-67 4-129,67-4 0,0 0 0,-70 0 0,70 0-258,0 0 0,-55-19-258,55 19-645,0 0-1032,0 0-2064,0 0-129,0 0-387,-9-49 129</inkml:trace>
  <inkml:trace contextRef="#ctx0" brushRef="#br0" timeOffset="38834.219">18393 1676 1548,'0'0'2838,"0"0"258,0 0-1032,0 0-1806,0 0 129,0 0 387,0 0 0,0 0 258,0 0-258,0 0 258,0 0-129,0 0-258,-4 48 129,4-48-258,0 0 0,0 0 0,-43 60 0,43-60-129,0 0 0,0 0 0,-43 56 0,43-56-258,0 0 0,0 0 0,0 0-129,-14 49 129,14-49-129,0 0 129,0 0 0,0 0-129,44 26 129,-44-26 0,0 0 0,60 8 129,-60-8-258,0 0 129,66-5-129,-66 5-129,0 0-258,54-15-387,-54 15-1419,0 0-1935,0 0-129,0 0-645,0 0 387</inkml:trace>
  <inkml:trace contextRef="#ctx0" brushRef="#br0" timeOffset="39464.257">18755 1707 1548,'0'0'3096,"0"0"-1290,0 0-129,0 0 0,0 0 0,0 43 0,0-43-387,0 0 129,-5 49-258,5-49-129,0 0-258,-15 50-129,15-50-129,0 0-129,0 0 0,4 57-129,-4-57 0,0 0 0,0 0-129,66 14 258,-66-14-258,61-6 0,-61 6 0,72-27 0,-72 27 0,68-35 0,-68 35-129,53-39 129,-53 39-129,0 0 0,41-53 0,-41 53 129,0 0-129,0 0 0,0 0 0,0 0 0,0-51-129,0 51 0,0 0-258,0 0-387,0 0-387,0 0-1806,0 0-1290,0 0-129,0 0-387</inkml:trace>
  <inkml:trace contextRef="#ctx0" brushRef="#br0" timeOffset="39900.282">19452 1717 4386,'0'0'4257,"0"0"-387,0 0 129,0 0-3225,0 0-129,0 0 258,0 0-129,0 0 0,0 0-129,-14 57-129,14-57 0,0 0-129,-22 71-129,22-71-129,0 0 0,-20 65-129,20-65-129,0 0-129,0 0-258,0 50-516,0-50-1290,0 0-1935,0 0-258,0 0-387,0 0 387</inkml:trace>
  <inkml:trace contextRef="#ctx0" brushRef="#br0" timeOffset="40208.296">19219 1705 903,'0'0'3741,"0"0"129,0 0-129,0 0-1677,0 0-774,0 0-129,0 0-129,0 0 0,48-22-258,-48 22 0,0 0-258,50-5-129,-50 5-129,50-2-129,-50 2-129,63 2 0,-63-2-387,63 13-129,-63-13-387,58 18-516,-58-18-1161,0 0-1419,56 28-387,-56-28-129</inkml:trace>
  <inkml:trace contextRef="#ctx0" brushRef="#br0" timeOffset="40459.314">19656 1756 903,'0'0'3483,"0"0"387,0 0-1677,0 0 129,0 0-258,23 60-258,-23-60-516,0 0-129,-4 70-387,4-70-129,0 0-645,-16 60 0,16-60-903,0 0-1806,0 0-1677,0 0 0,0 0-387</inkml:trace>
  <inkml:trace contextRef="#ctx0" brushRef="#br0" timeOffset="40689.327">22707 1558 2580,'0'0'3741,"0"0"-129,0 0-258,0 0-2709,0 0-1290,0 0-516,0 0-2064,0 0-516,0 0 258</inkml:trace>
  <inkml:trace contextRef="#ctx0" brushRef="#br0" timeOffset="41236.358">19905 1901 1677,'0'0'3483,"0"0"-387,0 0-1161,0 0 387,0 0-645,0 0-516,0 0-258,0 0 258,-29-44-516,29 44-129,0 0-129,0 0 0,35-51-258,-35 51 129,0 0-129,54-23 129,-54 23-129,0 0-129,55-4 129,-55 4-129,0 0 129,52 16 0,-52-16 0,0 0 0,0 0 129,41 70 0,-41-70 258,0 0-129,1 68 0,-1-68 0,0 0 129,-18 55-258,18-55 129,0 0 0,-56 36-129,56-36-516,0 0 387,-73 5-129,73-5 0,-50-2 0,50 2-129,0 0-774,-58-37 258,58 37-516,0 0-1290,-16-53-2580,16 53 129,0 0-258</inkml:trace>
  <inkml:trace contextRef="#ctx0" brushRef="#br0" timeOffset="42031.404">20209 1848 1161,'50'6'3483,"-50"-6"0,0 0-2193,0 0 129,-3 52-129,3-52 129,0 0-258,-27 68-129,27-68-258,-24 50 129,24-50 129,0 0-387,0 0-387,0 0 0,0 0-645,0 0 129,0 0 129,0 0-645,-16-60 0,16 60 0,20-61 129,-20 61-387,26-50 516,-26 50-258,0 0 258,0 0-129,0 0 258,33-49 258,-33 49 129,0 0 258,0 0 387,0 0-129,0 0 387,3 44-258,-3-44 129,0 0 129,0 0-258,22 68 0,-22-68-516,0 0 516,38 68-258,-38-68 0,36 48 0,-36-48 0,0 0-387,64 60 387,-64-60 0,0 0 129,63 24 129,-63-24-258,0 0-387,0 0 387,48-22 258,-48 22-387,0 0 258,20-70-387,-20 70-387,14-60 387,-14 60 258,14-58-258,-14 58-129,18-58 0,-18 58 0,0 0-387,33-68 0,-33 68-3096,0 0-903,0 0-516,57-48-516</inkml:trace>
</inkml:ink>
</file>

<file path=ppt/ink/ink9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8:06:04.970"/>
    </inkml:context>
    <inkml:brush xml:id="br0">
      <inkml:brushProperty name="width" value="0.05292" units="cm"/>
      <inkml:brushProperty name="height" value="0.05292" units="cm"/>
      <inkml:brushProperty name="color" value="#00B0F0"/>
    </inkml:brush>
  </inkml:definitions>
  <inkml:trace contextRef="#ctx0" brushRef="#br0">1706 15616 2451,'18'0'4257,"-5"-1"129,-13 1-258,0-12-2451,0 12-1161,0 0 0,0 0 0,0 0-129,0 0-129,-14-2 0,14 2-129,-25 2 129,11 3-129,-6 3 129,0 4-258,-2 2 258,-4 7-258,-1-1 129,0 8-129,-1 5 129,0 1 0,3 4 0,3 1 0,1-1 0,5 1 0,4-3 0,6-4-129,3-5 129,3-3 0,7-5 129,7-2-258,5-2 0,6-2 129,4-6-129,4 2 258,0-4-129,2 0-129,0-3 129,-1 0 0,-6-2 0,1 3 0,-8-1 0,-3-1 0,-3-1-129,-3 0-129,-12 0-129,12 0-387,-1 9-1290,-11-9-2580,0 0-258,2-10-516,-2-2 258</inkml:trace>
  <inkml:trace contextRef="#ctx0" brushRef="#br0" timeOffset="384.022">2115 15641 4128,'0'0'4386,"12"4"129,-12-4-516,0 0-3096,0 0-774,-6 0 0,6 0-129,0 0 258,-10 11-129,10-11 0,-10 23 129,0-7 0,4 5 129,-2 4-129,3 10 0,-1 1 0,3 7 0,0-2-129,3 1 0,0-2 0,0-2 0,1-8-129,2-6 0,4-4-258,-7-20-516,16 19-1161,-16-19-2193,0 0-645,11-17-258</inkml:trace>
  <inkml:trace contextRef="#ctx0" brushRef="#br0" timeOffset="860.049">2092 15850 645,'0'0'3999,"7"7"258,-7-7-258,0 0-2580,19 27-258,-6-23-387,8 11 0,0-12-258,7 6-129,-2-9-129,5 0 129,-1-7-387,-2-6-129,2-1-387,-10-5-516,6 7-1161,-12-15-129,4 9 0,-12-7 0,7 6 258,-12-5 774,4 6 1032,-4 2 774,-1-4 1161,0 20 387,0-22 258,0 22-645,0 0 129,0 0-645,0 0-387,0 0 0,-1 8-387,1 6 129,-1 6-129,1 4 258,-4 5-258,4 2 0,-4 4 0,2 6 0,-2 0-129,0 1 0,1-8-129,2 1-129,1-9-387,0-13-1806,0-13-2322,16 2-258,1-17-258</inkml:trace>
  <inkml:trace contextRef="#ctx0" brushRef="#br0" timeOffset="1240.07">2829 15557 5547,'31'34'4773,"-22"-14"-516,-8-4 0,-1 7-3741,0 5-387,0 13-258,-2 1 129,-4 5 129,1 2 258,-5-3-129,4 1 258,-3-11 0,7 5-129,-2-22 129,4 3-129,2-9-258,-2-13-258,22 11 129,-6-11-258,2 2 129,4-2 0,1-2-129,0 1 258,2 0 0,-1-2 0,1 1-129,1-4 0,2 5-387,-7-14-903,11 8-2322,-6-3-903,-6-4-516,1 2 258</inkml:trace>
  <inkml:trace contextRef="#ctx0" brushRef="#br0" timeOffset="1489.085">2925 15761 4386,'7'12'5160,"13"-2"-258,2-3-387,5-7-2838,7 5-1161,-3 2-258,6-4-258,-2 5-387,-6-5-258,3 7-516,-16-13-1290,2 1-2322,-4-4 129,-6-10-387</inkml:trace>
  <inkml:trace contextRef="#ctx0" brushRef="#br0" timeOffset="1708.097">3092 15579 7224,'13'0'5160,"2"0"-387,6-4-258,1 3-3612,2-6-774,4-1-258,10 8-774,-10-8-1032,12 8-2193,-3-1-645,1-1-258,2 2 0</inkml:trace>
  <inkml:trace contextRef="#ctx0" brushRef="#br0" timeOffset="2052.117">3870 15604 1548,'0'0'4257,"-11"5"-129,11-5-129,-21 11-2580,-3-11-516,3 9-258,-10-1-258,2 6 0,-10-2 129,6 13 129,-8 2 0,6 9-129,-3 0 0,9 10-129,-1-4-129,11 1-129,4 2 0,9-4 0,6-5-129,3-1 387,14-10-387,5-2 0,12-6-258,1-5 129,9-3-387,-6-9-516,16-5-2709,-5-8-1032,-4-11 0,1-3-258</inkml:trace>
  <inkml:trace contextRef="#ctx0" brushRef="#br0" timeOffset="2443.139">4045 15792 7611,'-9'55'4902,"7"-26"-129,-4-2-516,-2-1-3870,6 11-129,0 2-387,0 0 129,2-5-129,-1 1 129,1-4 0,0-6 0,0-8 0,0-17 0,18 5 0,-3-15-387,12-11 0,0-20 0,8-5 129,-3-12-129,8 1 0,-5-5 129,0 6 129,-3 3 129,-4 11 0,-4 12 129,-2 10-129,-6 8-129,2 9-387,-18 3-645,21 11-1032,-21 9-1935,0-2-387,-1 11-129</inkml:trace>
  <inkml:trace contextRef="#ctx0" brushRef="#br0" timeOffset="2669.152">4146 16036 7611,'35'30'5160,"-12"-19"-387,2 2-258,0-1-3870,8 6-258,1 1-258,-3-2-387,4 7-258,-8-15-2064,2 3-1935,0-4-516,-3-8-129,-1-6 1</inkml:trace>
  <inkml:trace contextRef="#ctx0" brushRef="#br0" timeOffset="3548.202">5813 15594 2193,'-7'-12'2838,"7"12"-516,0-11-129,0 11-258,0 0-516,0-12 0,0 12-129,0 0 129,-6-17-258,6 17 0,0 0-258,0 0-258,0 0 0,0 0 0,0 0-258,0 0-129,0 0-129,-2 12 0,2 6 0,0 10 0,2 5 129,1 14-129,-3 5-129,2 7 129,-2-5 0,0 0-129,0-3-129,0-13-258,0-1-774,0-25-2322,0-12-1161,15-18-387,2-9-516</inkml:trace>
  <inkml:trace contextRef="#ctx0" brushRef="#br0" timeOffset="4119.232">6084 15609 5934,'10'7'4515,"-10"-7"-516,0 0-387,10 18-3483,-8-2-258,2 3 258,-2 2 129,2 8 0,-3 3 129,1 8 0,-2-2 0,0 14 258,-9-13-258,3 7 258,-8-12-129,8-3-258,-4-13-129,10-18-258,0 0-645,-14-20-129,17-4-258,-3-25-129,8 5 258,-8-16 129,5 7 516,-4 0 387,-1 5 387,0 16 516,-3-6 0,3 22 129,-4-2-258,4 18-387,0 0-129,14 2-129,0 11-129,6 7-129,6 7 0,5 3 129,1 6 129,2-2 0,-1 4 0,1-5 129,-5-1-129,-1 0 0,-6-12 0,-1-5 129,-4-9-258,1-6 258,-2-15-129,-2-5 0,-1-12 0,1-9-129,-3-2 129,-1-2-129,-3-3-129,-3 2 129,0 7-258,-4-2-516,2 18-774,-2 0-2709,0 4-258,0 6-516,0 4 516</inkml:trace>
  <inkml:trace contextRef="#ctx0" brushRef="#br0" timeOffset="4397.251">6887 15692 5289,'6'85'4644,"0"-38"-387,-6-8-387,1-1-3741,1-2-387,6-5-258,-5-13-258,7-2-1419,-10-16-1806,0 0-516,11-23 258</inkml:trace>
  <inkml:trace contextRef="#ctx0" brushRef="#br0" timeOffset="4652.266">6703 15482 7224,'10'28'4773,"8"-19"129,10-4-516,13 1-3096,-2-6-774,9 0-129,1 0-258,3-1-129,-5 0 0,2-8-258,-2 8-387,-11-7-1032,7 5-2322,-8 0-774,-6 1-129,0 1-258</inkml:trace>
  <inkml:trace contextRef="#ctx0" brushRef="#br0" timeOffset="8556.489">7484 15588 1161,'0'0'3483,"0"0"-129,0 0-1290,0 0-387,0 0-129,0 0-129,0 0 0,0 0-129,0 0-516,-9 10 129,9-10-516,-5 11 0,5-11-258,-8 20 129,3-5 0,-2 0 0,2 9 0,-4-5 0,4 8 129,-3-2-129,3 4 0,-3-2 0,7 2-129,-2-2 129,3-5-129,0-2 0,3 0 129,3-2-129,4-2 0,4-4 0,4-3 0,2-6 0,1-1-129,5 0 129,2-2-129,2-7-129,-2-5-129,2 3-258,-5-12-645,9 17-1677,-12-13-1677,-4 2-258,-3-2-387,-7 1 388</inkml:trace>
  <inkml:trace contextRef="#ctx0" brushRef="#br0" timeOffset="8837.505">7475 15800 7998,'0'0'4515,"8"0"258,-8 0-645,25-3-3483,-9 3-645,5 0-129,1 0 129,3 0-258,-1 3 129,0-3 0,-2 0 0,2 5-258,-10-8-774,11 0-2322,-7-1-774,-7-8-387,1-1-129</inkml:trace>
  <inkml:trace contextRef="#ctx0" brushRef="#br0" timeOffset="9092.52">7491 15633 7353,'11'0'4773,"8"0"0,3-8-516,5-4-3096,3 0-1161,8 2-129,-1-1 0,3 5-258,-5-3 258,1 7-516,-6-4-645,3 3-2064,-1 3-1032,-9-3 0,4 3-516</inkml:trace>
  <inkml:trace contextRef="#ctx0" brushRef="#br0" timeOffset="9827.562">8095 15513 8385,'4'39'4515,"-4"-15"-129,0 5-516,0 3-3483,0 4-387,-1-1 0,0 9 0,-4 1 387,0-1-258,0 2 258,0-10-129,-2 0 129,2-9-258,1-8-258,4-19-258,0 0-774,0 0-645,0-34-387,10 17 0,-10-22 258,10 9 645,-9-14 129,4 11 645,-2 0 903,-3-5 774,4 10 258,-4-8-129,6 8-387,-5-6-258,10 6 0,-3-3-258,6 7 129,-1-6 129,4 11 0,-1-3-129,5 12 258,-2-3-258,4 11 129,-3-3-129,1 7-258,-2 9 0,1 2-129,-7 4 0,-2 8-129,-5 1 258,-3 7-129,-4-1 258,-7 0-129,-8-3 0,-1 2 0,-4-9 0,1-3-258,-3-3-258,1-13 0,4-1-129,-1-6 0,4-5 0,0-6 0,6 1 129,-1-1 129,3 1 0,7 14 129,-5-17 129,5 17-129,0 0 129,9 0 0,-9 0 129,23 17-129,-6-5 129,4 7 0,1 4 0,6 3 129,2 6-258,1 0 129,0 0 0,0 0-258,-1-1 0,-5-7-387,0 2-258,-13-16-2580,3-3-1290,-4-3-129,-11-4-645,15-11 129</inkml:trace>
  <inkml:trace contextRef="#ctx0" brushRef="#br0" timeOffset="10511.601">8714 15463 3225,'0'0'3483,"0"0"129,0 0 0,0 12-2451,0-12-387,0 9 258,0-9-387,0 32 258,-2-9-129,2 12-129,0 3-129,0 11-129,0 1-129,0 4-129,0-4 0,2-3 129,-2-11-258,0-8-387,4-2-1290,-4-15-2322,0-11-516,5-11-387,-4-15 387</inkml:trace>
  <inkml:trace contextRef="#ctx0" brushRef="#br0" timeOffset="10767.615">8723 15656 1548,'-8'-22'3999,"-1"-4"0,9 26-129,-3-15-1935,3 15-1032,0-16-129,1 5-129,10 7-129,2-11 129,7 6-129,0-7 0,10 4 129,-1-6-129,6 6 0,0-5-129,-1 3-129,-2 5-258,-4 2-129,-4 7-645,-6 0-258,2 8-645,-20-8-1548,8 18-1032,-5-1-516,-7-5 387</inkml:trace>
  <inkml:trace contextRef="#ctx0" brushRef="#br0" timeOffset="11008.629">8717 15671 10320,'0'12'4902,"23"-5"-387,-3-7-387,3-9-3870,3-3-516,7 4-258,-2-6 258,6 7-387,-8-5-516,11 12-1548,-9-3-1548,-4 3-258,-2 0-129,-6 3-258</inkml:trace>
  <inkml:trace contextRef="#ctx0" brushRef="#br0" timeOffset="11395.651">9075 15925 8256,'21'-46'4128,"-2"12"129,-6-14-387,2-3-3741,6-1-129,1-1 0,1 5 258,-2 0 129,3 12 258,-8 0 0,6 14 0,-8 0-129,4 16 129,-5-2-129,2 8-129,-4 12-387,0 9 0,1 6 0,-1 5-129,-1 6 0,2 4 0,-4 1 129,2 5 0,1-1 0,-4-4 0,-1-5 0,0-3-129,1-1-258,-5-15-129,7 9-1290,-9-28-2322,0 0-516,0 0-129,-7 0-387</inkml:trace>
  <inkml:trace contextRef="#ctx0" brushRef="#br0" timeOffset="11592.663">9190 15678 9417,'0'0'4515,"10"1"-258,6-2-387,9-2-4257,3-3-258,11 6-903,-5-8-1935,7 3-1161,1-2 129,-2-2-387</inkml:trace>
  <inkml:trace contextRef="#ctx0" brushRef="#br0" timeOffset="11951.683">9979 15441 10191,'3'17'4902,"-16"-5"-774,-2-9 0,0-1-3483,-5 5-774,0 3 129,-1 7-129,-4 2 258,-1 4 0,-3 2 129,3 7 258,-2 2-129,3 7 0,-2 0 0,8 3-129,7-2 0,7 3 0,5-6-129,7 0 0,10-9-258,8-6 129,11-6-387,1-8 0,4-1-645,-7-18-2709,11-6-774,-5-7-516,0-6-258</inkml:trace>
  <inkml:trace contextRef="#ctx0" brushRef="#br0" timeOffset="12499.714">10238 15519 7353,'8'35'4128,"-1"-18"-129,-7-17-129,0 22-2967,2 0-645,-2-3 258,1 13 0,-1-3 258,0 11 129,-4-10 0,4 9 129,0-6-387,0 0-129,4-5-258,6-4 129,0-8-258,4-4 0,4-3-129,4-5 0,2-4 0,2 0 129,1-6-258,1 0 129,0-4-258,-1-2 0,4 3-258,-8-7-129,4 9-516,-16-14-774,12 13-1935,-14-7-903,-6 3-129,-3 2-129</inkml:trace>
  <inkml:trace contextRef="#ctx0" brushRef="#br0" timeOffset="12720.727">10282 15736 7611,'-5'10'4773,"5"-10"-258,16 7-258,1-2-2193,8-5-1677,6-2-258,2 2 0,1-7-387,2 2-258,-8-10-516,10 13-1548,-15-6-1677,-7-4-516,-6 0 0,-7-4 0</inkml:trace>
  <inkml:trace contextRef="#ctx0" brushRef="#br0" timeOffset="12927.739">10180 15490 12255,'58'8'4773,"-18"-8"-387,8-5-387,0-11-4773,12 12-1419,-10-10-1419,8 4-1161,-3 1-258,-4 3 0</inkml:trace>
  <inkml:trace contextRef="#ctx0" brushRef="#br0" timeOffset="13343.763">11003 15429 3483,'39'4'4515,"-23"-2"-516,-16-2 0,0 0-1806,0 0-516,0 0-903,-9 12-258,-9-6-129,-2 4 129,-8 2-129,0 1 129,-6 3-129,5 3-129,-3-3 129,4 4-387,3 0 0,5 2-129,4-3 129,11 2 0,5 1-258,12-5 258,8 3-129,7-3 0,4 6 0,6-5 129,3 2-129,-5-5 0,-3 3 129,-4-2 0,-7 0 129,-4 4 0,-11-6 258,-1 4 0,-9-1 258,-5 5-258,-12-7 129,0 5-129,-9-3-258,-1-8-129,0 3-516,-6-12-1032,13 0-2967,-3-5-258,7-6-387,3-14-258</inkml:trace>
  <inkml:trace contextRef="#ctx0" brushRef="#br0" timeOffset="13891.794">12101 15451 6966,'34'0'4902,"-16"0"-516,-5 0 129,2 0-2322,-1 4-1935,-2 5 129,2 8-258,-4 6 129,0 7-258,-5 10 387,-3 11-387,-2 2 387,0 6-129,-3 1-258,-2-4 129,0-5-387,-3-18-387,8-2-2451,0-31-1290,0-9-516,0-18-129,1-12-258</inkml:trace>
  <inkml:trace contextRef="#ctx0" brushRef="#br0" timeOffset="14132.808">12082 15440 11868,'-6'12'4773,"22"1"-387,7-12 0,8-1-4386,8-3-129,4-3 0,10-3-129,1-1 129,3 5 129,-4-4-129,-2 5-258,-8-1-258,1 9-1419,-12 1-2451,-7 4-129,-10 2-258,-7-1-129</inkml:trace>
  <inkml:trace contextRef="#ctx0" brushRef="#br0" timeOffset="14364.821">12178 15692 10836,'0'0'4902,"10"3"-645,16-4 0,13-10-4128,4 1-387,2-5 0,8 3 129,-3 0-258,3 3 129,-5-7-645,5 12-3225,-6 0-387,-7 1-387,1 1-129</inkml:trace>
  <inkml:trace contextRef="#ctx0" brushRef="#br0" timeOffset="14528.831">12825 15787 2967,'-40'-12'1290,"24"-7"-1161,5-10 129,10 2-3741</inkml:trace>
  <inkml:trace contextRef="#ctx0" brushRef="#br0" timeOffset="14723.842">12770 15591 1,'40'-54'3224,"-16"35"1291,5 12-129,-3 7 0,0 5-1806,-1 19-1677,-6 1-516,-2 11-129,-9 3 0,-3 8 258,-7-9 387,-4 6-258,-11-11 129,2 4-129,-8-10-129,2-12-516,-1-8-258,-4-16-1161,13-4-3096,-3-13-387,5-6-387,3-10-129</inkml:trace>
  <inkml:trace contextRef="#ctx0" brushRef="#br0" timeOffset="15911.91">13222 15508 5031,'-10'13'4902,"10"-13"-645,-4 19 0,4-19-2451,-1 19-1806,1 1 129,0 6 129,0 2-129,0 5 129,0 1 0,5 4 0,-1-1 129,2-1-129,-1-6-129,0-4 0,3-6-129,-8-20-129,0 0 0,12 0 0,-9-17 0,-2-12-129,-1-6 129,0-5-129,0-3 129,0-4 129,-4 0-129,2 2 129,0 0 0,2 4 129,0 6-258,6 1 387,2 7-258,5 8 0,1 5 129,1 4 0,3 8-129,1 2 129,-3 8 129,3 3-129,-4 6 129,-1 1-129,-7 0 129,4 8 0,-8-2 0,-3 1-258,-3-3 258,-9 0-258,-3-4 129,-5-1-258,-4-5 0,2-7 0,1 0-129,-3-5 0,11-2-129,-2-7 129,10-2-258,2-1 387,3 12 0,7-19 129,5 12 129,2 7 129,5 0 129,1 5 0,0 7 0,2 5 0,-3 2 0,5 6 0,-3 2-129,2 6 129,-3-7-387,2 3 0,0-2-387,-3-8-129,6 2-387,-9-18-1290,11 0-2580,-5-6-129,3-10-516,1-7 516</inkml:trace>
  <inkml:trace contextRef="#ctx0" brushRef="#br0" timeOffset="16315.933">14122 15341 9546,'0'11'4773,"0"-11"-258,0 0-1161,0 17-3096,-2-7 0,0 6 0,-7 4 129,4 9-129,-5 2 129,1 7-129,-3-1 129,4 4-258,-2 0 129,5 2-129,5-7-129,2-3 129,10 0-258,6-10 129,5-2 0,6-9 0,5-4-129,3-4 0,3-4 0,0-4 0,-1-10-129,-2-4-129,3 4-387,-9-11-387,8 13-1290,-18-10-2064,4 5-774,-9-2-129</inkml:trace>
  <inkml:trace contextRef="#ctx0" brushRef="#br0" timeOffset="16564.947">14149 15596 6837,'0'13'5031,"11"-10"-387,4-3-516,14-7-2580,2 0-1806,7 0-258,1-4 129,5 7-129,-5-10-129,5 11-1161,-14-1-2709,-5-11 258,-5 5-645,-14-4 517</inkml:trace>
  <inkml:trace contextRef="#ctx0" brushRef="#br0" timeOffset="16784.96">14091 15342 9546,'13'10'5031,"9"-8"-387,12 1-516,1-2-3741,10-1-1032,0-1-258,10 1-129,-9-11-387,14 11-1161,-10 0-2193,1 0 129,-1 2-129</inkml:trace>
  <inkml:trace contextRef="#ctx0" brushRef="#br0" timeOffset="17271.987">14706 15839 645,'-19'18'3741,"19"-18"774,0 0-258,0 0-3096,0-7 0,4-17 258,16 10-387,-8-21 129,12 9-129,-5-22-516,7 2-129,-1-6-129,-1 6 0,1-5-258,0 6 387,-2 4-258,-2 5 0,1 9-129,-2 10 129,-1 9-129,-1 8 129,-1 3-129,0 14-129,-2 8 129,-1 8 129,-1 6-129,1 3-129,-3 2 258,3-1-258,-5-3 258,1 1-129,-2-7-129,-2-7-516,1-4 129,-7-23-1290,0 0-2967,0 0 0,-6-1-645</inkml:trace>
  <inkml:trace contextRef="#ctx0" brushRef="#br0" timeOffset="17489">14767 15572 7998,'20'11'4902,"10"-8"-774,1-6-129,10-3-4257,4-6 0,8 4-129,-5-7-129,7 11-1677,-7-5-2193,-1-7-129,1 7-129</inkml:trace>
  <inkml:trace contextRef="#ctx0" brushRef="#br0" timeOffset="17828.018">15729 15334 5289,'0'14'5031,"-19"3"-645,-2-13-129,4-3-1935,-10 5-2580,1 4 0,-4 2 258,-4 1 129,0 11 387,-4-4 258,4 12-129,-2-7 129,10 10-387,-1-3 258,13 6-516,3-1 129,11-5-387,5 1 0,14-4 0,9-4-258,4-11 0,10 1-774,-7-18-2322,11-4-1419,-2-12-258,0-9-387</inkml:trace>
  <inkml:trace contextRef="#ctx0" brushRef="#br0" timeOffset="18640.066">15932 15349 6708,'0'16'5031,"9"2"-645,-7-3 129,3-2-3225,-3 11-1161,-2 4 129,1 10-129,-1 4 129,0 6 129,-4-2 0,0 3-129,-2-10 129,5 0-387,-1-10 0,2-13-258,0-16-258,0 0-129,8-7-129,-7-19 0,9 4 258,-3-8 129,0 1 258,-1 3 258,-2 2 129,2 9 516,-6-2-129,0 17 129,5-17-516,-5 17 129,0 0-258,14-2 258,-14 2-258,19 0 0,-4 0 0,2 0-129,7 0 129,2 0 258,4 0-516,3-3-129,4-2 0,-1-4-129,5 2 0,-7-6 129,1 1-258,-7-4-129,0 3 0,-11-4-129,2 10-387,-16-10-1161,-3 17-645,7-21-774,-7 21 645,-2-17 645,2 17 1548,-11-12 903,-2 2 774,13 10 1419,-22-9 903,9 7 387,-3-7-387,16 9-774,-30 0-1161,30 0-387,-24 3-129,17 11 129,-6-3 0,12 12-129,-6 1 0,7 10 0,0-1-258,2 12-258,5 0 129,4 2-516,1-1 0,-1-10-645,10 5-903,-12-17-2838,10-7-387,-1-16-387,2-1-258</inkml:trace>
  <inkml:trace contextRef="#ctx0" brushRef="#br0" timeOffset="19104.092">17160 15609 7482,'-37'-1'4773,"15"-4"-258,5 0-387,-3 0-3483,3-5-903,3-2 258,4-4-129,6 0 0,4-1 0,7-4 129,11 2 0,5 0 0,7 1 129,2 5-129,4 4 0,-1 5 129,-2 4-129,-2 5 129,-4 8-129,-3 7 258,-11 5 129,2 9 0,-15-2 258,0 8-129,-8-6 129,-6 5 0,-10-9-129,1-2-387,-7-6-258,-4-17-516,12 3-1806,-11-16-2322,9-9-387,-1-17-258,6-5 0</inkml:trace>
  <inkml:trace contextRef="#ctx0" brushRef="#br0" timeOffset="23267.328">17605 15395 5160,'8'-12'4902,"-8"12"-258,0 0 0,0-14-3096,0 14-774,0 0 0,0 0-258,0 0 0,0 0-129,3 9-129,0 4-129,-3 5 0,4 5-129,0 6 0,1 3 0,-1 9 0,4 4 258,-3-1-129,3 2 0,-2-10 0,4 0 0,-3-7-258,-3-6-258,8-4-1290,-12-19-2838,6-6-645,-5-16 0,-1-4-516</inkml:trace>
  <inkml:trace contextRef="#ctx0" brushRef="#br0" timeOffset="23500.344">17532 15357 7998,'0'0'4773,"0"0"-387,0 0-258,12 0-2967,8 0-1161,4-3 0,7 1 129,3-1-129,0-2 129,3 1 0,3 0-129,0 4-516,-6-7-1032,7 3-2580,-6 4-645,-9 0 129,4 0-645</inkml:trace>
  <inkml:trace contextRef="#ctx0" brushRef="#br0" timeOffset="23767.358">17552 15565 8901,'44'-2'4515,"-13"-7"129,8-3-258,8 0-4257,0 2-258,1 0 0,0 4 0,-7 3 0,0 3-387,-9-3-387,6 7-1806,-7 1-1806,-10-5 0,6 1-516</inkml:trace>
  <inkml:trace contextRef="#ctx0" brushRef="#br0" timeOffset="24135.38">18843 15357 8514,'0'0'4773,"0"0"-258,0 0-129,0 0-3870,4 12-258,-2 2 129,2 8-129,-4 7 0,0 12 0,0 0 0,0 8 0,-6 2 0,3-1-129,0-5 0,1-2-258,1-6-129,1-20-387,5 3-1548,-5-20-2451,8-13-516,-2-16 0,-3-6 0</inkml:trace>
  <inkml:trace contextRef="#ctx0" brushRef="#br0" timeOffset="24384.394">18492 15342 9159,'23'-6'4773,"0"0"-129,8 1-387,13-2-3870,-2 2-387,7 0 129,3 5-258,-1 0-129,6 8-387,-9-8-903,7 11-1677,-7-1-1290,-9-3-258,0 3-258</inkml:trace>
  <inkml:trace contextRef="#ctx0" brushRef="#br0" timeOffset="24664.41">19182 15369 5547,'0'26'4257,"0"-26"-258,3 24-387,4-8-3225,0 2-516,2 5 258,-4 3 258,6 10 0,-9-3 387,7 12-258,-9-9 129,4 4-129,-4-3-258,0-5-387,0 1-1161,-4-17-2967,4-16-516,0 0-258,0-12 0</inkml:trace>
  <inkml:trace contextRef="#ctx0" brushRef="#br0" timeOffset="24808.418">19168 15587 5934,'13'18'774,"8"-15"-774,6-3 0,8-3-4773</inkml:trace>
  <inkml:trace contextRef="#ctx0" brushRef="#br0" timeOffset="25107.436">19486 15366 6837,'-3'11'4386,"3"3"0,-3-1-129,-4 2-3612,5 11-129,-7-3 129,3 11-129,-7-3 129,7 8-129,-6-3-129,7 10 0,-1-10-387,4-4-258,2 0-516,0-21-1935,9 1-1935,7-8-387,5-7-516,2-19 388</inkml:trace>
  <inkml:trace contextRef="#ctx0" brushRef="#br0" timeOffset="25519.459">19751 15455 3354,'19'-1'4386,"-19"1"0,10-2-258,-10 2-2451,0 0-516,16 9-129,-16-9-258,5 15 258,-5-4-387,6 11-258,-6-2 129,1 8-387,-1 1 0,0 3 0,0 4-129,-2 0 0,0 1 0,0-3 129,1-5 0,1-4 0,0-3-129,7-11 0,11-8-129,1-4-129,9-6-129,1-9-129,12 1-129,-2-6-129,7 3 0,-6-2-258,7 12-645,-19-4-1935,1 2-1032,-3 3-129,-15-1 0</inkml:trace>
  <inkml:trace contextRef="#ctx0" brushRef="#br0" timeOffset="25796.475">19747 15657 3096,'47'-3'3741,"-13"1"-129,-6-10 0,3 2-3483,4 5-129,3 0-258,-7 0 129,3 2-1548,-4 3-1935,-12-8-258,8 8 0</inkml:trace>
  <inkml:trace contextRef="#ctx0" brushRef="#br0" timeOffset="26063.49">19807 15394 10062,'24'6'4773,"-7"-6"0,7-2-387,0-8-4257,4 4-129,4 0 0,-1-1 129,1 3-129,1-2-129,0 1-129,7 5-645,-6-9-2451,8 4-1419,6-6-129,2-1-258</inkml:trace>
  <inkml:trace contextRef="#ctx0" brushRef="#br0" timeOffset="26983.543">20809 15746 1419,'-12'10'3225,"3"-12"129,9 2-1935,0 0-1290,0 0-129,0 0 0,0 0 516,8 2 258,-8-2 258,0 0 258,0 0 129,0 0 0,0 0-129,12-3-129,-11-9-387,10 0-129,-1-10-258,7-2 0,0-5-129,6-9 0,-2-1-129,2 0 0,1-4-129,-3 7 258,-1 3-258,-3 2 258,-3 7-258,2 10 129,-6 3 0,1 2-129,-11 9 129,17-3-129,-17 3 129,16 8 0,-10 4 0,4 4 0,-3 5 0,5 7 129,1 5-258,2 2 129,0 1-129,3 7-129,-3-6 0,3-3-129,-4 0 129,-1-10-258,-3-3 0,-10-21-903,10 24-1290,-10-24-1935,-11-4-516,-3-3 0</inkml:trace>
  <inkml:trace contextRef="#ctx0" brushRef="#br0" timeOffset="27180.554">20964 15591 4257,'-36'-4'4773,"36"4"-258,0 0-387,0 0-2838,8 0-1161,17 1 0,6 2 129,8-1-387,6-2 0,5 0-516,-4-11-516,9 6-1419,-9-7-1419,-5-6-387,3 5-258</inkml:trace>
  <inkml:trace contextRef="#ctx0" brushRef="#br0" timeOffset="27916.596">21591 15398 5160,'8'26'4257,"-8"-13"-258,0 11-387,2 3-3354,-2 4-129,0 5 0,-1-4 258,1 6 129,-6-9 129,6 3 0,-6-10 129,6 2 0,-5-12-129,5-12-387,0 0-129,-12-4-129,8-12-129,-1-3-129,2-5 0,-3-8 0,4 1 129,-1-3 0,2 1 129,0 0 0,1-3 0,2 1 0,8 0 0,-1 2-258,9 2 258,1 3-129,4 3 129,4 5-129,2 4 129,3 2-129,1 5 129,0 3 0,-3 6 0,0 0 0,-5 0 129,-2 7-129,-9 6 129,-6 6 129,-8 0-129,-6 6 258,-14-1 0,-3 0-129,-9-2 0,-3 1-129,0-6 0,0-5-129,7-6-258,2-6-516,26 0-258,-18-6-129,18 6-129,12-23 516,12 16 129,1-4 129,4 5 387,4 6 516,-4 6 258,2 12 258,-9 4 129,4 12-645,-8 0 0,1 4-258,-7 6 0,-1 0-129,-4-2 0,-2 0 0,-5-9 258,-3-1 129,-10-7-129,-1-4 258,-9-13 129,-2-3-387,-7-8 129,1-4-387,-2-7 0,-1-4-387,7 1-516,-5-9-1032,19 2-2838,4 1 0,9 2-516,6-8 517</inkml:trace>
  <inkml:trace contextRef="#ctx0" brushRef="#br0" timeOffset="28315.618">22133 15661 6966,'-24'39'4386,"3"-39"-903,21 0-387,-20-24-3483,20 5-1161,-2-18 129,9 8 258,1-5 645,6-1 774,7 12 774,-5-1 258,8 12-129,-7 3 0,7 9-129,-11 4-129,6 13-387,-8 2-387,-1 7-129,-1 5 0,-5 5-129,-3-3 129,-1 5 0,-7-4 387,-3 3-129,-5-10 129,0-2 258,-5-13-258,-1-3 0,-2-9-258,-1-5-387,8-8-774,-10-15-2451,12-1-1419,3-12-129,9-4-387</inkml:trace>
  <inkml:trace contextRef="#ctx0" brushRef="#br0" timeOffset="28771.645">22538 15365 5031,'8'12'4515,"3"11"-258,-7-4-129,1 3-3612,7 13-258,-3 2 129,7 12 129,-6-7 0,6 3 0,-3-11 0,6 3-258,-6-13 0,2-7 0,0-10-129,-1-5-129,-1-7 129,1-11 0,-2-6 0,1-3 258,-4-8-129,1 1 0,-3-7 0,1-4 0,-2 4-258,0-1 0,0 1 0,-2 2-129,7 6-129,-5-5-129,9 14-516,-9-10-1548,11 12-2064,2 6-387,0-1-258,4 6 129</inkml:trace>
  <inkml:trace contextRef="#ctx0" brushRef="#br0" timeOffset="29139.666">23197 15299 1935,'-5'17'4386,"4"0"-774,0-2-645,3 11-129,-2-5-645,4 22-774,-5-6-129,1 11-258,-6-5 0,6 4-258,-5-8 0,5 7-258,0-12-129,3-3 0,7-11-258,8-4-129,8-13-258,6-5 0,12-6-129,-1-14-387,9 0 258,-5-3 129,4 4-129,-9-7-129,3 17-1032,-19-5-2580,-4 3-516,-6 9 0,-16 4-516</inkml:trace>
  <inkml:trace contextRef="#ctx0" brushRef="#br0" timeOffset="29540.689">23170 15562 5934,'11'13'4773,"3"-13"-258,8 0-129,2 4-3483,8-4-903,5-8 0,3 2 0,1-4 0,-1 5 0,-1-5-129,-1 7-516,-10-11-1032,3 4-2322,-6 8-774,-12-8 129,1 4 1</inkml:trace>
  <inkml:trace contextRef="#ctx0" brushRef="#br0" timeOffset="29808.705">23151 15303 3225,'0'0'4773,"0"0"-258,7 0 129,16-3-1677,11 3-2322,1-2 0,12 2 258,-3 2-387,12 6 0,-4 1-516,-1-3-774,5-1-3612,-7 1-387,-9-6-258,-5-9-387</inkml:trace>
  <inkml:trace contextRef="#ctx0" brushRef="#br0" timeOffset="31979.828">4011 16827 6837,'0'0'4902,"0"0"-516,5 17 0,-5-17-4257,7 18-129,-7-6 0,0 8 129,0 8 0,-4 1 129,-2 10 129,-4 0 0,1 6 0,-2-7-258,0 7 129,5-4-774,-4-15-1935,10-10-1935,0-16-774,10-4-129,5-20 388</inkml:trace>
  <inkml:trace contextRef="#ctx0" brushRef="#br0" timeOffset="32255.844">4337 16930 4644,'16'50'4386,"-4"-26"-387,-11-7-129,-1 4-3612,1 11 0,-1-5 258,0 9 387,-4-7-129,2 6 0,-9-13 0,6-1-258,5-21-1290,0 0-3096,-10-20-774,10-11-387,4-13-387</inkml:trace>
  <inkml:trace contextRef="#ctx0" brushRef="#br0" timeOffset="32571.863">4397 16872 4257,'4'-23'5160,"6"11"-387,-10 12-129,9 23-2580,-5-11-1677,9 16-129,-2-1-129,9 2-129,3-3 258,4 0-258,5-4-258,2-4 258,1-4 258,2-6-129,1-6 129,-3-2 0,-2-1 0,0-4 258,-9-11 0,3-1-129,-6-5 129,2-2-258,-8-7-129,0-1 0,-5-3 0,-1-6-387,-2-1 258,-1 8-129,-3-5-129,-3 0-387,7 6-258,-7-9-2193,10 6-1806,3 2-258,2 3-258</inkml:trace>
  <inkml:trace contextRef="#ctx0" brushRef="#br0" timeOffset="33391.909">5406 16702 4128,'13'2'4515,"-13"-2"-258,0 0-129,0 0-2967,0 0-903,0 0 129,0 0 129,8 17 0,-8-5 258,0 12-129,0-4 0,1 21 0,-1 0-258,3 9-129,-3-11 129,0 9-129,0-8-129,0-2 0,0-6 0,0-1 0,-3-12 129,0-2-258,3-17-516,-8 13 129,8-13 0,-11-5 0,11 5 0,-9-32 0,8 11 129,-2-8-258,3 1 387,4-5 129,10 3 129,2-2-129,4-1 258,9 0 129,1 1-129,6 3-129,3-5 129,3 9-129,-3 0 0,1-2-129,-6 9-129,-5 4 0,-2 3-129,-9 1-129,-5 10-129,-13 0-516,0 0-1419,0 0-1806,-6 14-903,-10-7 387</inkml:trace>
  <inkml:trace contextRef="#ctx0" brushRef="#br0" timeOffset="33624.922">5560 16865 4773,'-10'18'4515,"14"-7"129,6 1-1290,-10-12-1806,28 20-258,-14-12-258,10 14 0,-2-5-516,7 9 0,-6-4-258,5 5-129,3-1-387,-2 1-258,12 7-2580,-3-15-1419,-4-7-516,1-6-387,-2-6 646</inkml:trace>
  <inkml:trace contextRef="#ctx0" brushRef="#br0" timeOffset="34247.958">6962 17036 7224,'-21'-25'4257,"15"-7"-258,8 6-516,8-17-3999,5 7-129,-1-6 129,6 6 258,2 7 129,-2 3 258,5 13 387,-6-3 129,5 16 258,-8 0-258,6 11-258,-6 2 0,2 8 0,-4 4-129,2 1 258,-7 3 129,1 3-129,-10-3 129,0 8 0,-9-11 0,-1 10-129,-11-10-129,1 8 129,-9-14-387,-1-1 258,-1-7-258,-1-4-258,2-6-129,0-9-129,9-1-516,-6-26-1290,20 8-2580,0-10-516,7-1-129,8-4-129</inkml:trace>
  <inkml:trace contextRef="#ctx0" brushRef="#br0" timeOffset="34539.975">7506 16766 9030,'4'49'4515,"-4"-21"-387,0-6-1161,-7 8-2838,-2 1-129,-1 6 258,-4-4-129,2-1 129,-1-6-129,1-6-258,4-3-1032,-3-14-3096,3-15-258,6-12-129,2-11-516</inkml:trace>
  <inkml:trace contextRef="#ctx0" brushRef="#br0" timeOffset="34879.994">7465 16661 6450,'13'0'4644,"-5"9"-258,-2 4-387,-6-13-3225,18 24-774,-2-6 0,2 5 0,3-5-129,-1 5 129,5-6 129,3 3 0,-1-3-129,3 2 258,-2-5-129,5 3 0,-2-8 129,2 1-129,-4-3 129,0-2 129,-3-5-129,1-6 0,-8-6 129,1-5-129,-6-3 0,0-4-129,-5-7 129,0-4-258,-3-3-129,-3-2-258,4 4-387,-7-14-1677,2 8-2064,5-1-258,2 4-387,3 4 258</inkml:trace>
  <inkml:trace contextRef="#ctx0" brushRef="#br0" timeOffset="35464.028">8939 16548 4257,'19'9'4386,"-7"10"129,-12-19-258,0 12-2838,5 12-258,-5-7-258,5 20 129,-5-6-258,0 16-129,-1-10-129,-1 12-129,-5-6 0,1-3-387,1-7-387,-9-12-903,14-4-2451,0-17-903,-14-2-387,6-21-258</inkml:trace>
  <inkml:trace contextRef="#ctx0" brushRef="#br0" timeOffset="35720.043">8715 16583 9030,'-25'-7'4386,"25"7"0,0 0-903,0 0-3225,0 0 129,16-8 129,9 6-129,5-10 0,10 5 0,3-3 258,9 5 0,1-2-258,6 2-129,1 5-258,-3 0-258,0 6-258,-13-4-1161,6 10-2967,-14 0 0,-5-2-645,-10 0 129</inkml:trace>
  <inkml:trace contextRef="#ctx0" brushRef="#br0" timeOffset="36028.06">9318 16651 7482,'19'27'4386,"-8"-13"-258,-7-2-129,-2 0-3225,1 17-516,-3 0 258,0 10 258,-7 4-129,6 8 129,-11-7-129,8 7 0,-3-10-516,3-5-645,4-4-903,-9-18-2193,9-14-1161,0-14-129,3-3-387</inkml:trace>
  <inkml:trace contextRef="#ctx0" brushRef="#br0" timeOffset="36447.084">9332 16827 7998,'0'-14'4386,"0"14"-129,0 0-387,0 0-2967,12 3-903,0 1-129,3-1 129,6 1 0,2-4 129,7 4 129,-2-4 129,4-1-258,-1-9-129,-1-4-129,-1 2-258,-7-13-258,4 8 0,-11-9-129,1 4 258,-8-2 129,-1 7 129,-5 0 258,-2 0 258,0 17 129,-1-17 129,1 17 0,0 0 0,-13 0-387,13 0 258,0 0-129,-9 18 0,9-4 129,-1 1 0,1 10 129,0-5 0,3 9 129,-3 3-129,0 17 0,0-3-258,-2 1 129,-1 1-387,-2-7-387,5 4-1806,-7-15-2322,5-10-258,2-20-258,0 0-516</inkml:trace>
  <inkml:trace contextRef="#ctx0" brushRef="#br0" timeOffset="36823.106">9918 16613 10320,'20'50'4515,"-16"-33"-387,6 2-387,-10-19-3354,13 27-903,-11-3 258,-1 5 387,2 6 258,-5 0 258,2 14 258,-10-12 129,6 16 0,-5-13-516,7-3-129,-1-6-258,3-4-129,0-8-129,10-7-129,5-6 0,3-2-129,6-4 0,4-5 0,5-2 0,0-5 129,7 3-129,-6-3-129,3 6-129,-10-8-645,10 14-1548,-14-5-1677,-6 0-258,-6-2-258,-11 7 258</inkml:trace>
  <inkml:trace contextRef="#ctx0" brushRef="#br0" timeOffset="37065.119">9929 16944 11997,'5'11'5031,"9"-7"-645,9-4 387,9-1-4515,1-1-645,0-5 258,8 6-258,-5-4 129,4 0-258,-8-6-387,6 11-1806,-14-15-1677,-3 0-387,-5-3 0,-7-4-516</inkml:trace>
  <inkml:trace contextRef="#ctx0" brushRef="#br0" timeOffset="37300.132">9946 16687 11094,'13'-4'5031,"7"-5"-516,8-2 0,8-4-4257,6 5-387,3-4-258,11 9-258,-8-11-2064,12 13-1677,3-4-387,-1 3-258,5-2 0</inkml:trace>
  <inkml:trace contextRef="#ctx0" brushRef="#br0" timeOffset="37935.168">11788 16560 10707,'13'6'4386,"1"-2"-387,-14-4-258,0 0-3999,-17-1-129,4 1 129,-9 0 0,-2 1 516,-5 5 129,-7 4 129,2 7 0,-8-1 0,3 6-129,-3 2 0,4 5-129,0-2-129,9 7 129,0 1-129,10-5 129,6-1-129,9 3 129,4-3-129,12-5 129,9 0-258,9-4 0,9-6-258,2-7-516,18 10-2193,-4-17-1806,2-2 0,1-10-516,-2-6-387</inkml:trace>
  <inkml:trace contextRef="#ctx0" brushRef="#br0" timeOffset="38327.189">11957 16941 5934,'-35'-39'3354,"29"20"-258,-6-16 645,10 3-3612,2-2 129,1 0 516,13 12 0,-7-2 645,16 19 0,-13-8 258,15 13-903,-8 3-387,3 9-258,1 13-258,-3 3 129,1-1 0,-3 10 0,-5-1 0,-4 0 258,-6-5 0,-1 4 129,-3-16 0,-6 3-129,-5-9-129,-3-3-129,-1-9-129,-2-6-903,20 5-2064,-25-22-1419,15 0-645,-1-5 0,8-4-129</inkml:trace>
  <inkml:trace contextRef="#ctx0" brushRef="#br0" timeOffset="38711.214">12317 16723 9159,'19'44'3870,"-19"-44"-645,7 32 0,-7-18-3741,4 4 258,-3 0 258,1 5 258,3 10 516,-5-14 516,10 15 258,-8-19-258,13 11-387,-1-13-516,5-6-387,5-7-258,1-11-258,3-9 258,-1-3 0,0-12 129,-3-6 129,-6 0 129,-1 6 129,-10-5 258,-1 7-129,-6 2-129,0 5-129,0 8-129,-1 3-387,1 15-516,-9-20-903,9 20-2838,0 0-129,6-1-387,-6 1 0</inkml:trace>
  <inkml:trace contextRef="#ctx0" brushRef="#br0" timeOffset="39379.252">12868 16770 4644,'9'61'3999,"-9"-35"258,4 0-129,-1 9-3483,-3-12 387,0 9 0,-3-13 0,3 10 129,-11-10-129,10 6-387,-6-9-516,0-6 0,7-10-387,-18 7-129,18-7 0,-15-24 0,11-5 0,-4-15-258,8-2 258,0-11-129,4 4 129,4-7 129,5 8 387,3 6-129,1 7 387,5 10 0,-1 5 0,5 10 0,-4 4 0,3 10-129,-3 10-258,0 1-129,-2 6 129,-1 4-129,-5 3 129,0-4 0,-8 5 0,1-3 129,-6-7-129,-1-6 129,-3 4-258,3-13 258,-20 7-258,5-6 0,2-2-129,-6-9 129,5 8 0,-3-1 0,3 1 129,1-1-129,3 6 258,10-3 0,-15 19 129,14 3 129,-3 0-129,4 4 129,0-3 129,11 8-129,-2-4 0,5 4 0,1 0-129,3-7-258,-1 1-258,1-13-258,7 12-1161,-11-19-2838,10-5-258,-4-8-387,3-13-129</inkml:trace>
  <inkml:trace contextRef="#ctx0" brushRef="#br0" timeOffset="39823.276">13614 16570 8643,'0'0'4773,"0"0"-645,-7 10 0,-11-7-3741,-2 3-774,-3 0 258,-4 7 258,0 3 258,-2-3 0,6 9 129,-2-6-129,8 11-129,3-5-258,6-6 0,5 2-129,3 1 0,6-5 0,7-1 129,6 3-129,2-8 129,5 1 0,1 8-129,-1-5 129,-4-1 0,0 2 129,-4 2 0,-8-3 0,-3 5 0,-7-3 129,-4 4 129,-10-6-129,-6-2 0,-4 4-516,-3-4 129,3-3-387,-8-7-645,14 0-2967,-4-7-774,8-6-258,2-2-129</inkml:trace>
  <inkml:trace contextRef="#ctx0" brushRef="#br0" timeOffset="40212.3">13947 16615 8127,'15'23'4902,"-15"-23"-387,0 11 0,0-11-4128,-5 25-258,1-5 258,-4 2 129,5 10 258,-7-1 0,6 4 0,-4 8-258,5 3 0,-3-8-129,2-3-129,2-3-129,2-3 0,0-8-129,7 0-129,7-9 129,7-9-129,1 2 0,7-5 0,3 0-258,-1-8-129,5-1 129,-5-4-387,5 6-258,-14-13-774,15 14-1935,-12-12-1419,-3 4 0,-7 0-129</inkml:trace>
  <inkml:trace contextRef="#ctx0" brushRef="#br0" timeOffset="40460.314">13885 16787 9546,'13'11'4644,"10"-14"0,6-1-516,3-5-4128,4-6-387,5 13 387,-3-6-258,0 3 129,-3 1-516,4 10-1032,-18-8-1548,5-5-1677,-3 0 0,-6-2-387</inkml:trace>
  <inkml:trace contextRef="#ctx0" brushRef="#br0" timeOffset="40688.327">13885 16556 8901,'0'14'4644,"20"-8"258,10-4-774,10-9-3354,9-2-1032,12 4 0,5-3-387,11 8-903,-9-1-2838,10-7-387,2 1 0,-4-1-516</inkml:trace>
  <inkml:trace contextRef="#ctx0" brushRef="#br0" timeOffset="41511.374">15247 16506 7224,'38'13'4644,"-16"-4"129,-3 1-387,-5 1-3999,6 6 129,-2 3-129,-1 11 0,-6-4 0,-1 7 0,-6 4 0,5 0-129,-5-13 258,0 4-387,2-6-129,5-11 129,2-8-129,3-7-129,2-15 258,5-6-258,-1-4 129,1-2-129,-2-5 258,-2 4-129,-8 3 129,-1 7-129,-2 5 0,-8 16 0,0 0 0,11 16-129,-9 11 129,1 8 0,3 7-129,2-1 258,1 1-129,1-2 258,1-7-129,2-4 129,-1-9-258,3-2 258,-2-18 0,3 0-129,1-9 0,1-12 0,2-7-129,0-6 129,4-4 0,-2-11-129,0 8 0,-2-4 0,1 4 129,-3 6-258,-2 3 0,-3 4-129,1 4-129,-7 2-129,6 21-1161,-13-13-2193,0 14-1290,0 0 0,0 0-645</inkml:trace>
  <inkml:trace contextRef="#ctx0" brushRef="#br0" timeOffset="41923.397">16353 16530 5676,'0'0'5031,"0"0"-129,-3 18-387,1-7-1806,-4 18-2709,-2 10 0,-4 9 0,-1 13 129,2-1 258,-4-4 0,6 2 129,0-7-129,7-5 129,2-17-258,18-6-129,9-15-258,5-9-129,11-6 0,4-7-258,10-8 258,0-2-258,0 8 129,-4-6 258,-4 8-258,-12-3-774,2 16-1935,-14-4-1548,-13 5-516,-12 0 0</inkml:trace>
  <inkml:trace contextRef="#ctx0" brushRef="#br0" timeOffset="42180.412">16289 16721 10965,'27'27'5031,"4"-26"0,4-1-258,1-1-4644,9-10-387,6 7-129,-1 2 258,-2-1-258,-7-4 0,0 7-258,-13-10-903,5 5-3354,-13 0 0,-10-5-258,-6-2-258</inkml:trace>
  <inkml:trace contextRef="#ctx0" brushRef="#br0" timeOffset="42412.424">16350 16513 10707,'4'13'5160,"18"-13"-129,10 0-258,4-6-4386,9 6-387,5-5 0,2-2-258,4 7-258,-5-2-387,11 11-1806,-14-9-1806,2 5-774,-7-5-129,1 0-129</inkml:trace>
  <inkml:trace contextRef="#ctx0" brushRef="#br0" timeOffset="42632.438">17192 16520 5547,'1'34'4644,"-4"-7"258,-4 0-645,1-5-1290,0 14-2838,-2 10 0,3 8 387,-6-9 0,10 10 129,-8-8-129,7 1-129,0-13-387,-2-6-387,8-9-3225,-4-20-1290,0 0-258,8-16-645</inkml:trace>
  <inkml:trace contextRef="#ctx0" brushRef="#br0" timeOffset="43275.475">17133 16515 8643,'39'-25'4386,"-11"19"-129,-2 1-1419,4-6-2709,7 3 129,-5 4 0,6 4 258,-5 1 129,3 11-129,-9-4 0,2 9-258,-10 0 0,-4-1-129,-6 4-129,-6 1 258,-4-6 0,-7 4 0,-9-4 129,-4 1-129,-5-10-129,-2 8 129,-1-9-258,1-4 0,2 3-129,1-4-129,8 0 129,0-1-387,17 1 129,-11 0 0,11 0 129,5 5 0,8-2 0,4 1 0,6 9 129,3-6 129,2 1 0,2 4 0,-1 3 0,-2 4-129,0-1 129,-4 3-129,-7-2 258,-3 7-129,-9-13 258,-4 10 0,-4-5 0,-10-2 0,-11-3 258,-4 2-129,-9-4 129,-2 1-129,-5 0-258,-1-4 0,1-3 0,-2-5-387,12 4-774,-5-13-1290,20 2-2451,4-8-387,12-1-129,4-12-258</inkml:trace>
  <inkml:trace contextRef="#ctx0" brushRef="#br0" timeOffset="43879.509">18345 16489 5547,'22'-5'4902,"-22"5"-258,15-5 0,-5 5-3483,-10 0-387,0 0 0,9 22-129,-4 8-129,-5 3 0,0 10 0,0 5-129,0 13 0,-4-3-258,2-5 0,1-2-516,-6-20-1032,7-11-3354,0-20-129,0-7-645,2-32 0</inkml:trace>
  <inkml:trace contextRef="#ctx0" brushRef="#br0" timeOffset="44239.53">18327 16440 6321,'25'22'3612,"10"-23"0,-4-15 387,2 4-4128,9-2 258,3 6 129,-1 5 387,-9-1 387,5 16 516,-19 0-129,3 12-903,-15 1 129,-1 7-387,-8 1 129,-8 3 129,-13-5-258,2-1 258,-10-7 0,0-1-129,-4-9-258,-1-6 0,2-7-129,3 0-129,7 0-129,-1-12-387,12 5-774,-6-15-1806,17 8-1806,5-6 0,13 6-645,5-9 388</inkml:trace>
  <inkml:trace contextRef="#ctx0" brushRef="#br0" timeOffset="44667.554">18847 16946 9933,'0'21'4773,"0"-21"-129,10-35-645,-3 1-3870,3-5-129,4-7 0,-1-6 258,4-3 0,-2 5 0,4 6-129,-4 10 129,4 1-516,-4 6 258,4 6-129,-1 6 0,0 6 129,-1 5-129,-1 4 129,3 1 0,-4 13 258,3 8-258,-3 2 0,0 6 0,-1 9 129,0 6 129,-1 2 0,-1 6-129,-1-2-129,-3-4 129,-1-3-129,-3 2-258,-4-15-258,2-6-129,-6-14-258,4 3-903,-17-21-1161,17 7-1677,-20-21-387,4-3-129</inkml:trace>
  <inkml:trace contextRef="#ctx0" brushRef="#br0" timeOffset="44871.566">19087 16823 1032,'-57'-53'4515,"36"31"258,-3 7-387,3-6-1548,21 21-1290,-15-16-774,15 16-129,11-6 129,12 6-129,3 0-258,14 0 129,2-5-129,10 3-258,1 1 129,4-4-387,3 3-387,-6-6-387,9 11-1677,-17-8-2064,2-4-258,-5-3-258</inkml:trace>
  <inkml:trace contextRef="#ctx0" brushRef="#br0" timeOffset="45367.594">20000 16438 6063,'15'7'4902,"-11"9"-258,-4-16-516,-13 0-3483,-3 0-516,-4 1-129,-1 9 258,-8-8 129,1 13 129,-9-5 129,4 11-129,-5 1 0,4 6-129,-3 4-129,6-4 0,1 10-258,5 0 129,8 0-129,6 1 0,7-2 0,4 0 0,6-5-129,10 3 258,6-10-258,8-4 129,6-6 0,3-8 0,4-7-129,2 0 0,-1-12 0,-1-5 0,-7-5 129,-4-2 129,-8 1-258,-7 1 129,-7-1 129,-7 5-129,-5-2 129,-10 4-258,-6 10 0,-6-1 0,-1 6-129,-7-3 129,5 9-387,-4 0 129,7 11-387,-7-11-258,20 15-2064,-2-13-1548,13-7-387,0 0 0</inkml:trace>
  <inkml:trace contextRef="#ctx0" brushRef="#br0" timeOffset="45823.619">20287 16540 7353,'-7'46'4902,"1"-20"-129,3-2-387,1 6-3870,-2 3-258,1 5 129,-3-5 0,5 11 129,-4-11-129,5 3 0,-1-2 129,1-3-387,0-11 0,6-1 0,3-9-129,4-3 0,4-7-129,5 0 258,5-3-258,4-8 258,5 1-258,3-2 0,2 2 129,0-5 0,1 6-258,-3-6-258,0 8 0,-9-7-387,3 14-1290,-19-14-2580,-1 8-258,-12-6-516,-3 0 388</inkml:trace>
  <inkml:trace contextRef="#ctx0" brushRef="#br0" timeOffset="46080.634">20265 16673 6837,'22'17'5031,"-8"-17"-645,7-3 0,1-2-3612,3 2-774,3-4-129,4 3 0,3 1 0,3 3-645,-9-2-1677,7-2-2064,0 3-258,-5-8-516</inkml:trace>
  <inkml:trace contextRef="#ctx0" brushRef="#br0" timeOffset="46336.65">20220 16511 9288,'45'-2'4902,"-12"-5"258,9 2-516,2-10-4257,9 7 0,-1 7-387,2-4-129,2 5-1032,-11 1-2967,5 0-1032,-5-2 0,-9-6-645</inkml:trace>
  <inkml:trace contextRef="#ctx0" brushRef="#br0" timeOffset="54735.13">18907 2680 1419,'0'0'1806,"3"-13"-129,-3 13 129,0-12-258,0 12-258,0-15 258,0 15-258,0 0 129,0 0-129,0-18-387,0 18 129,0 0-258,0 0 0,0 0-258,0 0 0,0 0-129,0 0-129,0 0 129,0 0-129,0 0 0,0 0-129,0 0 129,-6 9-129,6-9 129,-10 20-129,4-2 0,-2 5 0,-2 5 0,-2 9-129,-5 9 258,-1 7 258,-7 8-387,-2 7 0,-2-1-129,0 1 129,5-3-129,0-8 0,7-7 0,2-5-516,9-12 258,1-12-129,5 5-387,0-16-516,4 12-1548,-4-22-1419,0 19-129,0-19-387,0 0 646</inkml:trace>
  <inkml:trace contextRef="#ctx0" brushRef="#br0" timeOffset="55179.156">18315 3300 5934,'0'0'4257,"-16"2"-387,16-2-516,-13 24-2709,3 2 0,2 10-258,-4 6 0,6 5 0,-1 1-129,7 4 129,0-5-129,8 0 129,3-9-129,5-5 0,1-8 0,6-3 0,-2-9-258,7-5 258,-1-8-129,7-5 0,1-12 129,5-5-129,-1-6 0,6-3 0,-3-5 0,0-6-129,-1 5-258,-4-7-516,7 10-2967,-7-7-516,-3 3-258,-4-7-516</inkml:trace>
  <inkml:trace contextRef="#ctx0" brushRef="#br0" timeOffset="70575.036">17336 774 1,'0'0'1676,"25"50"-1031,-25-50 129,0 0 258,0 0 129,0 0 258,0 0 129,0 0 129,0 0 129,12 54-387,-12-54 0,0 0-258,0 0 387,-15 54-645,15-54-516,0 0-129,-31 77 129,31-77-129,-22 62 258,22-62-387,-11 64 0,11-64-129,1 59 516,-1-59 129,0 0-387,48 56 0,-48-56-516,49 19 516,-49-19-129,55 4 0,-55-4 0,59-1-774,-59 1 645,55-8-129,-55 8-258,52-15-129,-52 15-645,0 0-1548,67-43-774,-67 43 0,0 0-1161,0 0 387</inkml:trace>
  <inkml:trace contextRef="#ctx0" brushRef="#br0" timeOffset="70903.055">17443 1088 8127,'0'0'4128,"0"0"-258,0 0-129,0 0-3870,0 0-129,0 0 516,0 0-258,45-37 129,-45 37-129,0 0-387,0 0 645,0 0-645,52-7 516,-52 7-258,51-18 0,-51 18-129,65-24-1290,-65 24-1548,57-23-903,-57 23 645,0 0-903</inkml:trace>
  <inkml:trace contextRef="#ctx0" brushRef="#br0" timeOffset="71259.075">17358 802 9159,'0'0'4644,"0"0"-774,0 0-129,59-7-2451,-59 7-1548,0 0 645,71 2-258,-71-2-129,50 0 0,-50 0 0,0 0 0,70-4 0,-70 4-258,0 0-1161,75-16-387,-75 16-1161,0 0-1161,65-15 129,-65 15-387,0 0 388</inkml:trace>
  <inkml:trace contextRef="#ctx0" brushRef="#br0" timeOffset="71883.111">17890 1131 1677,'0'0'2967,"0"0"-645,0 0 645,0 0-2580,0 0 516,0 0-129,0 0 645,0 0-516,0 0 516,61-41-129,-61 41-258,0 0-516,39-68 129,-39 68-258,34-56-129,-34 56 387,36-60-516,-36 60-387,41-52 387,-41 52 0,0 0 129,48-58 258,-48 58-258,0 0-258,0 0 258,0 0-258,0 0 0,0 0 129,0 0-129,0 0 129,0 0 0,48 62-516,-48-62 387,4 53 645,-4-53-516,6 61 387,-6-61-774,14 62 129,-14-62-258,16 56 516,-16-56-387,0 0-387,22 63 0,-22-63-258,0 0-387,0 0-516,0 0-516,0 0-516,-46-15-645,46 15-903,-52-33 645</inkml:trace>
  <inkml:trace contextRef="#ctx0" brushRef="#br0" timeOffset="72076.122">17984 1017 645,'-58'-15'2709,"58"15"774,0 0-516,0 0-645,0 0-258,49 11-258,-49-11-516,66 0 0,-66 0-387,80 0-258,-80 0-258,88-10-387,-88 10-645,83-15-1935,-83 15-1290,75-19-387,-75 19 258,62-22-387</inkml:trace>
  <inkml:trace contextRef="#ctx0" brushRef="#br0" timeOffset="72551.149">18732 816 3225,'0'0'4128,"0"0"-129,0 0-129,0 0-1290,0 0-1290,0 0-903,0 0 0,0 0 258,0 0-516,0 0-645,0 0 645,0 0 0,-65-15 0,65 15 516,-50 18-387,50-18 0,-49 29 258,49-29 387,0 0-387,-65 55-258,65-55 0,0 0 0,-41 64 0,41-64 0,-4 48-129,4-48-258,0 0 0,20 61 258,-20-61 129,0 0-258,52 41-129,-52-41 258,50 8-129,-50-8-129,61 0 129,-61 0-387,65-16-516,-65 16 0,65-28-258,-65 28-1290,0 0-1935,56-51 387,-56 51-516,0 0-645</inkml:trace>
  <inkml:trace contextRef="#ctx0" brushRef="#br0" timeOffset="73579.208">18974 857 5676,'31'-61'3612,"-31"61"-645,38-56 387,-38 56-2838,0 0-387,0 0 903,0 0-516,0 0 129,0 0 0,0 0 387,0 0-387,0 0 0,0 0-129,0 0-516,0 0 258,4 50 0,-4-50 0,0 51 0,0-51-129,10 58-387,-10-58 387,18 61 258,-18-61-387,19 50-516,-19-50 645,0 0-516,14 54 387,-14-54 0,0 0-129,0 0-258,0 0 258,0 0 387,0 0-516,-53-22 0,53 22 0,0 0 516,0 0-516,-63-58 129,63 58 0,0 0-387,0 0 258,0 0 645,0 0-387,0 0-129,0 0 0,0 0 387,0 0-258,0 0 258,52-40-258,-52 40 0,63-9-129,-63 9 129,65-19 129,-65 19-645,61-22 0,-61 22 0,52-28-258,-52 28-645,0 0 645,0 0 0,61-61-129,-61 61 645,0 0-774,0 0 258,5-58-129,-5 58 774,0 0-258,0 0 387,0 0 0,0 0 387,-20-49 774,20 49 129,0 0 258,0 0 0,0 0-258,0 0-387,-6 46 0,6-46-129,0 0-258,3 72 129,-3-72-258,7 58-129,-7-58 0,11 61-645,-11-61 387,13 59 0,-13-59-387,12 50-387,-12-50-258,0 0-2838,0 0-516,0 0 516,0 0-645</inkml:trace>
  <inkml:trace contextRef="#ctx0" brushRef="#br0" timeOffset="74195.241">20456 790 5934,'48'-48'3870,"-48"48"129,0 0-387,0 0-1677,0 0-1677,0 0-129,0 0 129,0 0 0,-62 14 129,62-14-129,-58 23 258,58-23 0,-68 28-516,68-28 387,-75 41 387,75-41-645,-63 43 645,63-43-645,0 0 129,-52 78 0,52-78-258,5 53 0,-5-53-516,46 49 516,-46-49-129,77 31-129,-77-31-129,99 10-387,-99-10-1032,105-11-1290,-55 0-645,-50 11-645,83-26-387,-83 26 258</inkml:trace>
  <inkml:trace contextRef="#ctx0" brushRef="#br0" timeOffset="75307.307">20651 1044 2580,'0'0'2709,"0"0"516,34 44-645,-34-44-129,0 0-129,0 0-258,0 0 129,0 0-903,26-50 0,-26 50-903,25-54 258,-25 54-387,36-63 129,-36 63 0,40-58-774,-40 58 387,0 0-258,60-62 387,-60 62-516,0 0 516,50-20-387,-50 20 258,0 0 129,0 0-129,0 0 258,56 41-258,-56-41 516,0 0-774,32 77 0,-32-77 129,19 67 516,-19-67-516,17 69-258,-17-69 258,11 60-387,-11-60 258,0 0 129,0 53-258,0-53-516,0 0 516,0 0 258,-66 0-258,66 0-129,-59-29 129,59 29-129,-68-41 258,68 41 258,-60-40-258,60 40 258,-51-36 0,51 36-129,0 0 129,0 0 258,0 0-129,0 0 0,0 0 129,0 0 129,0 0-129,53-1 645,-53 1-516,86 0-129,-36 0-129,4 0 387,-1-5-645,-5-5-645,1 2 645,-49 8-129,82-29 0,-82 29 258,58-26-129,-58 26-129,0 0 258,0 0 129,57-37-258,-57 37-258,0 0 387,0 0-387,0 0 258,0 0-258,-3 54 516,3-54 0,0 0 0,-26 67 516,26-67-516,0 0 129,-38 52 129,38-52-129,0 0 0,0 0 0,0 0-129,0 0 129,0 0-129,0 0 0,-27-65-129,27 65 387,7-51-258,-7 51-129,0 0 129,12-68-516,-12 68 387,0 0-129,0 0 0,0 0-516,0 0 645,0 0-258,0 0 258,0 0-129,0 0 129,59 16-129,-59-16 129,54 36 387,-54-36-258,70 34-387,-70-34 387,77 29 516,-77-29-516,70 11 0,-70-11 129,57 0-129,-57 0 0,0 0 258,54-23-387,-54 23 129,0 0 0,0 0 258,25-60-516,-25 60-387,0 0 387,8-61-129,-8 61-129,0 0-903,22-66-1032,-22 66-1935,0 0 0,0 0 258,53-60-645</inkml:trace>
  <inkml:trace contextRef="#ctx0" brushRef="#br0" timeOffset="75692.329">22521 771 5934,'0'0'4128,"0"0"-387,-28 54-129,28-54-3870,0 0 645,-2 69 0,2-69 129,1 55 0,-1-55-258,15 60 129,-15-60-129,17 47-258,-17-47-129,0 0-1419,0 0-2193,0 0 129,0 0-903,0 0 129</inkml:trace>
  <inkml:trace contextRef="#ctx0" brushRef="#br0" timeOffset="76395.369">22357 609 4128,'0'0'3999,"0"0"-387,0 0-129,46-13-1806,-46 13-1548,50 0 129,-50 0 129,68 3 0,-68-3 129,81 2 0,-81-2 0,82 0 0,-82 0 0,72 0-129,-72 0-129,54 0 0,-54 0 129,0 0-258,0 0-129,53 22 0,-53-22-129,0 0 129,0 53 0,0-53 0,0 0 0,-33 57 258,33-57-516,0 0 387,0 0 0,-64 47 0,64-47-516,0 0 387,0 0-516,0 0 258,0 0 516,0 0-387,0 0 0,0 0 129,0 0 258,0 0-258,53 29 0,-53-29 0,0 0 0,58 37-129,-58-37 0,0 0 129,50 39-258,-50-39 129,0 0 129,0 0 0,0 0 0,20 53 258,-20-53-387,0 0 387,-60 39 0,60-39 0,-72 29 387,72-29-516,-86 29-516,86-29-129,-80 20-258,80-20-1806,-54 1-1548,54-1-387,0 0-774</inkml:trace>
  <inkml:trace contextRef="#ctx0" brushRef="#br0" timeOffset="77651.439">23368 635 1032,'0'0'3354,"0"0"0,0 0 129,0 0-2193,0 0 129,0 0 0,0 0-129,0 0-258,0 0 0,0 0-258,0 0 0,0 0 0,0 0-387,0 0-129,0 0 258,0 0-258,0 0-129,0 0 0,0 0-129,0 0 129,0 0-129,0 0 0,0 0-129,-16 49 129,16-49 0,-14 56-387,14-56 387,-20 62-387,20-62 387,-19 63 0,19-63 0,-9 50 0,9-50 0,0 0 387,14 56-258,-14-56 258,50 23-258,-50-23-516,72 8 516,-72-8-516,83 4 387,-83-4 0,81-4-129,-81 4-1032,62-18-903,-62 18-2193,0 0-129,0 0 129,0 0-387</inkml:trace>
  <inkml:trace contextRef="#ctx0" brushRef="#br0" timeOffset="77916.455">23283 851 6450,'0'0'4902,"0"0"-516,0 0-645,0 0-3225,0 0-258,0 0 258,58-15 0,-58 15-387,75-10-516,-75 10 258,76-12 258,-76 12-903,70-16-516,-70 16-1806,63-21-1290,-63 21 258,0 0 0</inkml:trace>
  <inkml:trace contextRef="#ctx0" brushRef="#br0" timeOffset="78140.469">23324 619 6063,'0'0'4773,"0"0"-516,0 0-387,65-9-1419,-65 9-2451,85 0 0,-33 0-129,0 0-645,5-1-2193,-57 1-1032,83-6-258,-83 6-258</inkml:trace>
  <inkml:trace contextRef="#ctx0" brushRef="#br0" timeOffset="78814.507">18368 1879 3096,'-12'-9'2838,"12"9"129,0 0 0,0 0-2838,0 0 387,0 14 387,3 0 258,-3 4 0,0 8-129,0 3 0,0 5 0,-7 5-387,6 2-129,-6-3-258,2-4-258,1-5-129,-1-5-129,4-4-516,1-20-1290,0 0-1677,0 0 0,-10-10-258,10-6 129</inkml:trace>
  <inkml:trace contextRef="#ctx0" brushRef="#br0" timeOffset="79251.531">18241 1830 2580,'-5'-18'3870,"5"18"-129,-4-13 129,4 13-1419,0 0-774,6-5-645,8 5-387,0 0-129,9 0-258,0 0-129,7 7 0,0-2-129,5 6 0,-3 7-129,0-3 129,-1 7-129,-1 2 129,-3 7 0,-5-5-129,-4 4 129,-6 1-129,-3 6 129,-7-3 0,-3-1 129,-12 1-129,-8-5 129,-5 2 129,-9-4 0,-1-2 129,-8-2 0,0-5-129,-2 0 0,2-7 0,6-2-258,2-6-129,8-3-387,-1-2-129,17-3-387,-6-12-903,17 2-2064,1 0-129,5-4-258,9 0 387</inkml:trace>
  <inkml:trace contextRef="#ctx0" brushRef="#br0" timeOffset="79715.559">18778 2167 9288,'-39'-3'4128,"21"-6"-387,8-8-129,5-2-3354,5-3-387,9 2 258,9-2-258,4-5 258,5 1-258,2 9 387,0 5-258,-1 5 129,-4 7 0,-4 5-129,-5 13 129,-4 7-129,-7 5 387,1 2-258,-5-3 258,-5 4-129,-6-4 129,1 0 129,-9-9-258,4 3 129,-2-9 0,1-5-129,0-3-258,2-6-129,14 0-258,-20-24-129,19 7-258,-5-17-258,7 5-774,-1-7-516,6 4-1806,2-1-258,4 5 129,1 7 129</inkml:trace>
  <inkml:trace contextRef="#ctx0" brushRef="#br0" timeOffset="80383.597">19218 1917 9159,'0'0'4257,"-7"-10"-516,7 10-129,0 0-3354,0 0-387,-8 9 0,5 5 129,0 8 129,1 2-258,-2 5 387,-2 1-258,4 4 387,1-1-129,-2-7 258,3 1-258,2-10 129,9-2 0,2-8-129,7-5 129,0-2-258,8-12 0,0-1 0,1 0-129,-4-3 129,-1 2-129,-8 2 387,-3 2-387,-13 10 129,13-10-129,-13 10 129,0 0 0,1 13-258,0 1 129,2 2-129,6 3 0,2 2 129,3 1 129,2-3-258,5 0 129,3-2 0,1-3 129,-2-4 0,2-5 0,-3-2 0,-1-3-129,-1 0 129,1-7 0,-6-5 0,0-3 0,-3-2-258,-1-3 258,-4-1 0,0-1-129,-5 0 0,2 0 0,-2 2-129,-2-1 0,3 9-258,-3-5-258,0 17-516,4-26-258,13 23-1419,-17 3-1548,21-12-129,-8 7-129,4 0 129</inkml:trace>
  <inkml:trace contextRef="#ctx0" brushRef="#br0" timeOffset="81091.638">20174 2026 8127,'16'5'4257,"-16"17"129,-3-3-645,-5-2-1548,-3 11-2322,-5 2 258,0 4-258,-5 3 258,2-5 0,0-6 0,4-2 0,1-10-129,14-14 129,0 0-129,0 0 0,1-15 129,13-8-129,4-7 129,0-4-129,-2-2 129,0-1 129,-5 3-387,-4 4 387,-7 3-387,0 5 129,0 7-387,-2 3 258,2 12-258,0 0 0,0 0 387,0 0-258,0 0 387,-3 13-258,3-13 516,3 22-258,1-10 0,4-2 129,-1 3-129,1 3 0,5 1-129,3 0 0,1 2 0,1 1-129,3 2 129,-2-3 0,2 2-129,-1-4 258,-3-3-129,1-2 129,-4-2 0,1-3 129,-4-6 0,3 0 0,-4-1 129,3-8-129,-4-4-129,0-3 0,-1-5 0,4-8 0,-3-4-258,2-4 258,2-3-258,-1-2 129,4-4-129,-3 5 0,5 1-387,-4 10-258,8 2-1032,-13 3-2322,8 12 0,-7 3-387,-10 9-129</inkml:trace>
  <inkml:trace contextRef="#ctx0" brushRef="#br0" timeOffset="81595.667">20919 1957 5934,'0'0'3612,"0"0"-258,0 0-258,3 9-3096,-3-9 0,2 14 129,-2-14 387,0 19 0,-2-8 0,-1 5 0,-7 1 516,3 7-387,-8-2 129,3 6-129,-5-2 0,5 1-258,-2-4 0,9 1 0,-2-7-258,7-1 129,7-5-258,8-4 129,10-5-129,3-1 129,5-1-129,1-1 0,6-6-258,-1-2-129,3 0-387,-12-1-258,10 7-774,-13-9-645,6 8-1290,-7 1-387,-3 2-258,1 1 258</inkml:trace>
  <inkml:trace contextRef="#ctx0" brushRef="#br0" timeOffset="81982.689">21413 2249 3483,'-19'13'3741,"19"-13"0,-25 2-258,7-3-2322,7-3-129,-6-9 0,11 0 0,-5-11-258,11 1-129,0-12-129,12-2-129,3-1-129,10 5 0,1-5-258,8 10 129,0 4-258,1 6 129,0 8-129,-5 10 129,-1 5 129,-6 7-258,-4 12 258,-8 4-258,-6 6 387,-5 1-258,-4-2 387,-6 5-129,-9-8 129,1 0-129,-8-7 258,5-5 0,-6-6-258,4 0-129,1-3-129,-4-9-387,9 0-1032,-8-14-1548,12 1-1290,-1-5-258,5-1-387,6-8 516</inkml:trace>
  <inkml:trace contextRef="#ctx0" brushRef="#br0" timeOffset="82682.729">21676 2280 10191,'-8'10'4257,"8"-10"0,0 0-516,0-14-3741,9 1 0,4-3-129,3-4 0,6-6 0,1-4 258,6-3-387,1-8 387,3-3-258,0 8 387,1 1-129,-1 5 129,-5 2-258,0 9 129,-3 5 0,-2 11 0,-4 7-129,-2 5-129,-1 7 258,-1 9-387,-3 4 387,2 2-258,-4 3 258,2 2-129,-4-2 258,1 0-258,-2 0 129,1-7 0,-2-3-129,-2-4 129,1-3-129,-3-6-258,-2-11-129,0 12-387,0-12-1032,-10-2 0,10 2-645,-34-17 516,14 7-258,-15-9 129,4 3 0,-10-4 774,1 3 774,-2 0 516,1 2 903,2 5-129,5 2 258,5 4 129,3 2 258,12 2 129,0 1 129,14-1-129,4 14-258,16-6-387,1-7 129,15 5-258,-2-6-258,11 0-258,0-3-387,6-4-258,3 1-1677,-5-1-1548,0-2-516,2-1 0,-4-6-387</inkml:trace>
  <inkml:trace contextRef="#ctx0" brushRef="#br0" timeOffset="83331.765">22581 1953 8127,'-18'32'4257,"7"-15"-129,5 3-258,6 6-3483,-8-2 0,5 4-129,-3-2-258,5-1 0,-3-1 0,1-1 0,0-8 0,3-15-129,-6 17 129,6-17-129,0 0 129,-18 0 0,10-8 0,0-8 0,1-3 0,-4-1 129,3-7-129,-3-4 129,3-6-129,0 4 0,3-1-129,-2 2 129,4 1-129,1 6 258,2 6-258,0 5 258,0 14-258,0 0 258,13-10 0,1 10 0,1 9 0,3 2 129,4 3-129,6 5 129,1 3 258,5 2-387,-1 1 129,2 1-129,-3-2 129,-2 1-258,-5 0 258,-4-4-387,-5 0 129,-6-1 129,-7-1 0,-3-2 0,-13-3 0,-6 3 258,-11-5-258,-5-1 0,-5-4 0,-3 5 0,-1-5-258,0-2 129,8 2-129,1-7-129,9 2-387,1-4-387,25 2-1290,-18-12-1032,18-1-1032,10-1-129,12-5-387</inkml:trace>
  <inkml:trace contextRef="#ctx0" brushRef="#br0" timeOffset="83750.79">23049 1907 9546,'11'-2'4515,"-11"2"-387,0 8-258,-3 9-3483,-4-1-129,1 7-129,-5 3 258,3 5-258,-3 0 129,2 0-258,2-2 258,1-6-258,1 1 258,3-4-129,-1-3 258,3-3-129,1-2-129,9-2 0,0-2 0,7 3 0,7-5 0,2 3-129,7-4 129,4-1-129,0-2 0,2-2 0,2 0 0,-4-4 0,-1 0-129,-6-2 0,-3 1-387,-10-4-645,5 8-1548,-17-10-1419,-5 11-645,0-21 129,-10 10-387</inkml:trace>
  <inkml:trace contextRef="#ctx0" brushRef="#br0" timeOffset="83999.804">22981 2123 9159,'-14'7'4386,"14"-7"-258,21 3-129,8-3-3483,0-5-516,6 3 129,6-3-129,3-2 0,5-1-258,-1-2-129,2 3-774,-11-9-903,3 7-2064,-7-2-129,-8-1-516,-6 0 516</inkml:trace>
  <inkml:trace contextRef="#ctx0" brushRef="#br0" timeOffset="84231.817">23016 1894 9933,'0'0'4386,"0"0"0,18-6-645,8 6-3354,9 0-387,6 0 0,7 0-258,1-1-258,10 0-1548,-10-2-1935,2 1-129,-5-8-516,-7-1 0</inkml:trace>
  <inkml:trace contextRef="#ctx0" brushRef="#br0" timeOffset="84495.832">23666 1863 5934,'-11'40'4386,"5"-13"-258,1 6 0,5 2-3225,-8 3 129,8 1-387,-6-1-258,6-4 129,-2-2-387,2-10-129,-2-2 0,2-8-129,0 0-645,0-12-903,0 0-1806,-3-11-516,-1-8-387,1-7 0</inkml:trace>
  <inkml:trace contextRef="#ctx0" brushRef="#br0" timeOffset="84870.854">23517 1760 7740,'39'15'4257,"-13"-6"-387,2 1 129,-1 2-3612,10 3 0,-1 2-129,5 7-129,-2-2 258,3 2-258,-5-2 0,-2 7 129,-3 0 0,-5-3-129,-6 0 129,-3 1 0,-11-2 0,-2 1 129,-9-1 0,-6-1 129,-11-3-129,-2 4 0,-9-4-129,-3-1 0,-3-3-258,-3 0-258,-2 4-387,-5-16-2064,3 8-1806,-1-8 0,-1-5-774,-1 0 0</inkml:trace>
  <inkml:trace contextRef="#ctx0" brushRef="#br0" timeOffset="93227.332">4701 15060 645,'-6'-12'1935,"6"12"774,-8-14 258,8 14-258,-5-12-387,5 12-516,-4-11-774,1-1-129,3 12-387,0-13-387,0 13 129,0-11-129,0 11 0,0 0 129,0 0-129,0 0 0,0 0-129,0 0 129,0 0 0,7 4 0,-7-4-129,6 17 258,-1-2-129,-2 1 0,2 5 129,-3 0 0,4 3 0,-3 1 0,2 4 129,-3-4-129,3-3 0,-1-3 129,2-4-258,-6-15 0,15 10-129,-15-10 0,22-13 0,-7-5-129,2-5 129,-1-3-129,0 1 129,-3-1 129,-1 2-129,-3 3 129,-2 3-129,-4 5 129,-3 13-129,6-15 129,-6 15-258,0 0 129,13-5-129,-13 5 0,11 7 129,-4 4-129,1 8 258,0 2-129,1 5 258,0 4-258,1 4 258,0-5-258,2 3 129,-2-7 0,4-8 0,-1-8 0,0-9-129,3-8 129,-1-8-129,2-12 129,0-7-129,0-6 129,-2-2-258,-2 1 258,-2 0-129,-4 3 129,1 4 0,-6 6 0,2 7 0,-3 3-129,0 9 0,-1 10 0,1-11-129,-1 11-258,0 0-774,10 16-3096,-10 1-387,0 0-258,-2 0-129</inkml:trace>
  <inkml:trace contextRef="#ctx0" brushRef="#br0" timeOffset="93730.361">5363 14929 258,'12'16'3225,"-12"-16"516,0 0-516,0 0-1935,0 0-645,0 0 387,15 12 129,-15-12 0,8 18 0,-8-6-129,7 13 129,-7-4-258,0 15 0,-5-5-258,5 13 258,-9-9-258,8 4-129,-6-7 0,5-3 0,2-10-387,3-5 0,-3-14-129,27 11-129,-7-11 129,3-7-129,4-1-129,0-2 129,1 0 0,-2 4 0,1-2-129,-8 0-258,5 8-1032,-14 0-2322,4-4-645,-2 1-387,-12 3-258</inkml:trace>
  <inkml:trace contextRef="#ctx0" brushRef="#br0" timeOffset="94020.377">5454 15060 8643,'39'6'4386,"-14"0"-258,-8-9-387,6 0-4257,-1-4-129,8 0-129,-8-4-129,8 10-516,-9-10-1806,-2-3-1032,9 7 0,-12-13 0</inkml:trace>
  <inkml:trace contextRef="#ctx0" brushRef="#br0" timeOffset="94348.396">5371 14908 8127,'36'3'4644,"-19"-5"-516,7-8-258,0 2-3999,0 1 129,1 0 129,0 2-129,-1 0 0,-2 4-129,-2-3-258,8 4-2064,0 1-1548,-7-1-516,5 0-129,-9-1 1</inkml:trace>
  <inkml:trace contextRef="#ctx0" brushRef="#br0" timeOffset="94656.411">6007 14859 8901,'10'38'4386,"-4"-14"0,-6 3-903,0 2-3483,0 5 129,0 3 0,0 2 129,0-5 129,-1-2-258,1-5-129,-2-10-1161,2-6-2838,0-11-258,0 0-516,14 0-258</inkml:trace>
  <inkml:trace contextRef="#ctx0" brushRef="#br0" timeOffset="95347.453">6039 14883 8643,'0'0'4386,"15"-3"-258,-7-7-516,10 2-4128,-4-4 129,9 3 129,-2-3 129,0 4 0,0 2 129,-1-1 258,-1 6 0,-4-1 129,2 2-129,-4 7-129,0 2 0,-3 5-129,-3 1 0,-3 3 0,-3 4 129,-1 1 0,-5 0 0,-6-2 0,-2 1 0,-4-3 0,1-1 0,-3-3 129,3-6-258,-2-2-258,5-4 258,1-1-129,2-2 0,10 0 0,-11-6 129,11 6-129,0 0 0,0-12 129,0 12-129,13 0 129,-2 0 0,3 0-129,2 6 129,3 2-129,3-2 0,2 3 0,0-2 0,3 5 0,-1 1 129,0 1 0,-4 1 0,-3-3 0,-3 3 258,-8 0-129,-3 3 258,-5-2 0,-5 0 0,-15-4 258,0 3-258,-10-3-129,-3 3 0,-9-6 0,0 0-258,-3-1-129,-2-5-645,11 6-2967,-6 0-903,0-6-258,6 0-258</inkml:trace>
  <inkml:trace contextRef="#ctx0" brushRef="#br0" timeOffset="103142.899">3344 16877 1677,'-3'-17'1548,"-3"4"-645,6 13-258,-4-16-516,4 16-258,-3-11 0,3 11 129,-2-14 387,2 14 258,-3-17 129,0 2 387,3 15 258,-9-17-129,9 17-129,-9-21 258,9 21-516,-5-20 0,5 20-129,-2-15-258,2 15 129,0-14 0,0 14-129,0-14 129,0 14 0,0 0-129,6-12 0,-6 12-129,0 0-129,0 0 0,0 0-129,0 0 0,0 0-129,0 0 0,0 9 0,0-9 0,0 17 129,-1 0-129,0-2 0,-2 4 129,0 8 0,2 3-129,-2 1 258,0 7-258,0 1 0,-2-8 0,0 7 129,0-6-129,0 1 0,-1-5 0,2-3 129,-2-4-129,2-3 129,1 1-129,1-3 129,-1-1-258,1-3 258,2-12 0,-1 17-129,1-17 0,0 16 129,0-16 0,7 13 0,-7-13 129,20 5-129,-9 1 129,9-6 0,-1 0-129,5 4 0,0-1 0,1-3-129,0 0 0,-2 0 129,-2 0-258,-2 0 129,-6 0 129,0-2-129,-13 2-129,15 0-129,-15 0-129,0 0-645,21 3-2709,-21-3-1161,0 0-516,0 0 0</inkml:trace>
  <inkml:trace contextRef="#ctx0" brushRef="#br0" timeOffset="104386.97">6184 16802 1032,'0'17'3354,"0"-17"0,0 0-129,0 0-3354,0 0 258,0 0 387,-1-11 258,1 11 0,0-13 387,0 13 0,0 0 0,0 0-258,0 0-129,0 0-387,0 0-129,0 0-129,7-4-258,-7 4 258,0 0 0,0 0-129,0 0 129,0 0-129,0 0 129,-12 4 0,12-4 0,-17 8-129,5-5 0,12-3 0,-21 13 0,21-13 129,-14 17-129,14-17 129,-4 13-129,4-13 129,2 19 0,-2-19 0,18 16 0,-5-7-129,1-4 258,1-2-129,3 3-129,2 2 0,-1-5 129,1 5-129,-2-2 0,2 6 0,-3-2 0,0 8 0,-3-6-129,-1 3 129,-3 2 0,-3-3 0,-1-1 0,-3 1 129,-2-2 0,-1 2 0,0-14 129,-4 20 258,4-20-129,-17 13 0,2-9-129,1-4 129,-3 0-258,3 0 0,-2 0-129,-1-2-258,6 2-129,-6 0-1032,17 0-2709,-15 2-774,2 1-129,0-2-258</inkml:trace>
</inkml:ink>
</file>

<file path=ppt/ink/ink9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B7DCF085-95CB-4037-952D-E4F158BE3357}" emma:medium="tactile" emma:mode="ink">
          <msink:context xmlns:msink="http://schemas.microsoft.com/ink/2010/main" type="inkDrawing"/>
        </emma:interpretation>
      </emma:emma>
    </inkml:annotationXML>
    <inkml:trace contextRef="#ctx0" brushRef="#br0">16520 5924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1">17901 6102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18377 5850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19107 6082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19410 5378 3612,'6'46'4515,"-6"-19"-258,-1 10 0,1 12-3096,0-2-258,1 13-129,2-1-129,7 9 0,-4-1-258,8 9 129,-1-2-258,2-3-129,1-6-129,-2-10-516,5-3-387,-12-17-2838,6-13-903,1-15-258,-4-13-129</inkml:trace>
    <inkml:trace contextRef="#ctx0" brushRef="#br0" timeOffset="2496.142">20199 5671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18347 6780 3999,'5'12'4386,"-5"1"-387,0-13 129,0 19-4386,0-3 129,5 5 129,0 4 129,3 4 129,0 5-129,-1 3 0,2 5-129,1 0 129,-2 1 0,1-1-387,-2-5-774,5-9-2580,0 1-516,-9-18-387</inkml:trace>
    <inkml:trace contextRef="#ctx0" brushRef="#br0" timeOffset="6212.355">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19400 6866 6837,'12'70'4902,"-9"-34"-387,3 8-129,-2 2-4128,4 6-258,0 0-129,4-3 0,1-8-258,2-2-129,-6-14-129,7-3-1419,-16-22-2451,17-3 0,-10-18-258</inkml:trace>
    <inkml:trace contextRef="#ctx0" brushRef="#br0" timeOffset="6916.395">19989 6834 4644,'43'5'3741,"-20"-5"-645,-23 0-129,0 0-4128,7-7 129,-7 7 774,0 0 258,-18 10 258,-1 5 774,-10-4 258,4 11 129,-11-3 0,6 12-258,-7-1-645,7 5-129,0-1-129,4 4-129,5-3 129,7 2-258,8-4 0,6-4 129,6-1-258,13-5 129,5-4 0,8-8-129,9-1-129,2-10 0,6 0-516,-2-11-1677,5-10-1935,3 0-129,-1-13-387</inkml:trace>
    <inkml:trace contextRef="#ctx0" brushRef="#br0" timeOffset="7548.431">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21118 6581 6321,'15'66'4386,"-13"-43"-903,13 11-1419,-8-9-6321,4-5-387,4 5-258</inkml:trace>
    <inkml:trace contextRef="#ctx0" brushRef="#br0" timeOffset="8164.466">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4">16218 9182 774,'-12'0'3225,"12"0"129,-12 7-2967,12-7 0,-6 15-129,4-2 258,-5 2 129,4 5 129,-2 4 0,4 7 0,-3 2-258,4 9 129,-1 4-387,1 8 0,0 3-258,0 0 258,0 0-516,0-6 0,0-2-903,2-4-2580,-2-24-258,6 2 129</inkml:trace>
    <inkml:trace contextRef="#ctx0" brushRef="#br0" timeOffset="15616.893">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17659 9147 1548,'24'-25'4386,"-24"25"387,11-15-645,-11 15-2451,0 0-774,1-13-387,-1 13 0,0 0-258,0 0-129,0 0 0,0 0 129,5 8 0,-2 5 0,-3 3 0,4 10-129,-2 11 129,3 9-129,-2 12 0,-1 9 0,3 3-129,-2 4 129,2-2-129,-1-2-258,8-6-774,-7-10-3354,9-20-129,7-12-645,0-22 258</inkml:trace>
    <inkml:trace contextRef="#ctx0" brushRef="#br0" timeOffset="18160.038">18580 9760 3225,'-4'18'3741,"4"-18"-258,0 0-2580,10-6-903,0-2 129,7-4 258,0-12 129,9-1 258,1-16 129,9 0-129,1-16 258,11-1-129,-1-8-387,9 0-129,-3-3-258,4-1 0,-3 4-129,-2 4 0,-3 4 0,-3 6-129,-8 5 258,-6 9-129,-5 9 0,-7 6 0,-3 10-129,-17 13-258,12 0-129,-12 0-774,-2 27-1419,-4 3-1806,-6-2 0</inkml:trace>
    <inkml:trace contextRef="#ctx0" brushRef="#br0" timeOffset="18589.063">19921 9139 129,'17'-13'2580,"-2"13"387,-15 0-2967,0 0 258,10 24 645,-10-7 258,0 9 0,-2 1 516,2 12-129,-7-2 129,7 12-387,-7-3-129,7 6-516,-4-6-258,4 0-129,1-6-258,4-10-387,6-2-1032,-7-13-1677,-4-15-1419,21-3 0</inkml:trace>
    <inkml:trace contextRef="#ctx0" brushRef="#br0" timeOffset="19212.09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8">20902 9019 6450,'15'8'5031,"-10"6"-258,-5-14-516,0 19-3612,0-9-1032,0 9 129,0 1 0,0 2 258,-1 0 0,-2 2 129,2 5 0,-2 3 129,0 6 0,-1 1 0,-1 3-129,0 0 0,0-1-129,1 0 0,-3-7-129,4-5-387,-4-12-387,10 0-2064,-3-17-1677,17-4-258,-1-11-258</inkml:trace>
    <inkml:trace contextRef="#ctx0" brushRef="#br0" timeOffset="20129.148">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21498 11533 3225,'11'0'4257,"-11"0"-387,0 0 129,0 0-3870,0 11-258,-2 0 258,2 3 258,-3 2 0,3 7 258,-5-3 0,4 7-129,-7-2 258,7 7-387,-4 0 0,4 3-258,0 2 0,1-2-129,0 3 0,0-2 0,1-2 0,0-3 0,-1-4 0,0-7-258,0-3-258,0-17-1290,0 0-2451,0 0-387,0 0-258</inkml:trace>
    <inkml:trace contextRef="#ctx0" brushRef="#br0" timeOffset="42376.422">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22878 11339 3612,'0'25'4773,"0"4"-387,-4-15-258,6 4-2580,-1 4-1548,2 6-258,1 4 258,-2 5 258,-1 5-129,-1 5 258,0 3 0,-1-3 129,1 8-129,-3-10 0,3 2 0,0-8-258,7-8-258,7-5-516,1-18-516,14 0-1935,0-8-1548,1-13-129,6-6-258</inkml:trace>
    <inkml:trace contextRef="#ctx0" brushRef="#br0" timeOffset="43649.496">22863 11671 4902,'20'-3'4902,"-3"-8"-516,16 6-129,0 0-3741,6-4-516,8 1 129,0 4-129,3 0 0,2 3 0,-3 1-258,5 1-1032,-7 7-2967,-7-8 0,1 8-645</inkml:trace>
    <inkml:trace contextRef="#ctx0" brushRef="#br0" timeOffset="45488.6">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6">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59">23083 12141 2580,'0'0'4128,"0"0"-129,17 8-258,-12 4-3354,-2 2 0,-1 5 0,-2-2 129,0 10 387,-3 0-129,0 11 129,-8-2 129,7 10-258,-7-1-129,8 4-258,-4 0 0,7-3-258,0-3-129,2-11-129,8-3-258,0-11 0,9-5-516,-6-13-645,15-8-1935,0-4-1290,-3-12-129,7 3 129</inkml:trace>
    <inkml:trace contextRef="#ctx0" brushRef="#br0" timeOffset="46936.684">22981 12368 3870,'11'3'4386,"-11"-3"-129,17 0-129,1 0-3741,-5-3 0,9 3 0,-3-2 258,8 2 0,-5-2-129,12 2 129,-7-1 0,9 1-258,-3-3 0,5 3-129,-3-2-258,0-2-387,1 4-129,-8-6-645,9 6-2451,-7 0-1161,-9-2 0,0 0-516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5258939"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2895600" y="523875"/>
            <a:ext cx="3492500" cy="261937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28793" y="3318115"/>
            <a:ext cx="7426117" cy="3142534"/>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6635034"/>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5258939" y="6635034"/>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3259250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en.wikipedia.org/wiki/Freebase#cite_note-nytimes-2" TargetMode="External"/><Relationship Id="rId13" Type="http://schemas.openxmlformats.org/officeDocument/2006/relationships/hyperlink" Target="https://en.wikipedia.org/wiki/Freebase#cite_note-4" TargetMode="External"/><Relationship Id="rId18" Type="http://schemas.openxmlformats.org/officeDocument/2006/relationships/hyperlink" Target="https://en.wikipedia.org/wiki/Resource_Description_Framework" TargetMode="External"/><Relationship Id="rId3" Type="http://schemas.openxmlformats.org/officeDocument/2006/relationships/hyperlink" Target="https://en.wikipedia.org/wiki/Knowledge_base" TargetMode="External"/><Relationship Id="rId21" Type="http://schemas.openxmlformats.org/officeDocument/2006/relationships/hyperlink" Target="http://g.co/KnowledgeGraphSearchAPI" TargetMode="External"/><Relationship Id="rId7" Type="http://schemas.openxmlformats.org/officeDocument/2006/relationships/hyperlink" Target="https://en.wikipedia.org/wiki/Wiki" TargetMode="External"/><Relationship Id="rId12" Type="http://schemas.openxmlformats.org/officeDocument/2006/relationships/hyperlink" Target="https://en.wikipedia.org/wiki/Knowledge_Graph" TargetMode="External"/><Relationship Id="rId17" Type="http://schemas.openxmlformats.org/officeDocument/2006/relationships/hyperlink" Target="https://en.wikipedia.org/wiki/Application_programming_interface" TargetMode="External"/><Relationship Id="rId2" Type="http://schemas.openxmlformats.org/officeDocument/2006/relationships/slide" Target="../slides/slide27.xml"/><Relationship Id="rId16" Type="http://schemas.openxmlformats.org/officeDocument/2006/relationships/hyperlink" Target="https://en.wikipedia.org/wiki/Creative_Commons" TargetMode="External"/><Relationship Id="rId20" Type="http://schemas.openxmlformats.org/officeDocument/2006/relationships/hyperlink" Target="https://en.wikipedia.org/wiki/Freebase#cite_note-5" TargetMode="External"/><Relationship Id="rId1" Type="http://schemas.openxmlformats.org/officeDocument/2006/relationships/notesMaster" Target="../notesMasters/notesMaster1.xml"/><Relationship Id="rId6" Type="http://schemas.openxmlformats.org/officeDocument/2006/relationships/hyperlink" Target="https://en.wikipedia.org/wiki/Online_database" TargetMode="External"/><Relationship Id="rId11" Type="http://schemas.openxmlformats.org/officeDocument/2006/relationships/hyperlink" Target="https://en.wikipedia.org/wiki/Freebase#cite_note-3" TargetMode="External"/><Relationship Id="rId5" Type="http://schemas.openxmlformats.org/officeDocument/2006/relationships/hyperlink" Target="https://en.wikipedia.org/wiki/Online_community" TargetMode="External"/><Relationship Id="rId15" Type="http://schemas.openxmlformats.org/officeDocument/2006/relationships/hyperlink" Target="https://en.wikipedia.org/wiki/Non-commercial" TargetMode="External"/><Relationship Id="rId10" Type="http://schemas.openxmlformats.org/officeDocument/2006/relationships/hyperlink" Target="https://en.wikipedia.org/wiki/Google" TargetMode="External"/><Relationship Id="rId19" Type="http://schemas.openxmlformats.org/officeDocument/2006/relationships/hyperlink" Target="https://en.wikipedia.org/wiki/Wikidata" TargetMode="External"/><Relationship Id="rId4" Type="http://schemas.openxmlformats.org/officeDocument/2006/relationships/hyperlink" Target="https://en.wikipedia.org/wiki/Data" TargetMode="External"/><Relationship Id="rId9" Type="http://schemas.openxmlformats.org/officeDocument/2006/relationships/hyperlink" Target="https://en.wikipedia.org/wiki/Metaweb" TargetMode="External"/><Relationship Id="rId14" Type="http://schemas.openxmlformats.org/officeDocument/2006/relationships/hyperlink" Target="https://en.wikipedia.org/wiki/Commerce" TargetMode="External"/><Relationship Id="rId22" Type="http://schemas.openxmlformats.org/officeDocument/2006/relationships/hyperlink" Target="https://en.wikipedia.org/wiki/Freebase#cite_note-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23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11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12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So bass includes fish-sense instrument-sense musical-range-sense</a:t>
            </a:r>
          </a:p>
          <a:p>
            <a:pPr eaLnBrk="1" hangingPunct="1"/>
            <a:endParaRPr lang="en-US" dirty="0"/>
          </a:p>
          <a:p>
            <a:pPr eaLnBrk="1" hangingPunct="1"/>
            <a:r>
              <a:rPr lang="en-US" dirty="0"/>
              <a:t>The </a:t>
            </a:r>
            <a:r>
              <a:rPr lang="en-US" b="1" dirty="0"/>
              <a:t>noun</a:t>
            </a:r>
            <a:r>
              <a:rPr lang="en-US" dirty="0"/>
              <a:t> "bass" has 8 senses in WordNet.</a:t>
            </a:r>
            <a:br>
              <a:rPr lang="en-US" dirty="0"/>
            </a:br>
            <a:br>
              <a:rPr lang="en-US" dirty="0"/>
            </a:br>
            <a:r>
              <a:rPr lang="en-US" dirty="0"/>
              <a:t>1. </a:t>
            </a:r>
            <a:r>
              <a:rPr lang="en-US" b="1" dirty="0"/>
              <a:t>bass</a:t>
            </a:r>
            <a:r>
              <a:rPr lang="en-US" dirty="0"/>
              <a:t> -- (the lowest part of the musical range)</a:t>
            </a:r>
            <a:br>
              <a:rPr lang="en-US" dirty="0"/>
            </a:br>
            <a:r>
              <a:rPr lang="en-US" dirty="0"/>
              <a:t>2. </a:t>
            </a:r>
            <a:r>
              <a:rPr lang="en-US" b="1" dirty="0"/>
              <a:t>bass</a:t>
            </a:r>
            <a:r>
              <a:rPr lang="en-US" dirty="0"/>
              <a:t>, bass part -- (the lowest part in polyphonic music)</a:t>
            </a:r>
            <a:br>
              <a:rPr lang="en-US" dirty="0"/>
            </a:br>
            <a:r>
              <a:rPr lang="en-US" dirty="0"/>
              <a:t>3. </a:t>
            </a:r>
            <a:r>
              <a:rPr lang="en-US" b="1" dirty="0"/>
              <a:t>bass</a:t>
            </a:r>
            <a:r>
              <a:rPr lang="en-US" dirty="0"/>
              <a:t>, basso -- (an adult male singer with the lowest voice)</a:t>
            </a:r>
            <a:br>
              <a:rPr lang="en-US" dirty="0"/>
            </a:br>
            <a:r>
              <a:rPr lang="en-US" dirty="0"/>
              <a:t>4. sea bass, </a:t>
            </a:r>
            <a:r>
              <a:rPr lang="en-US" b="1" dirty="0"/>
              <a:t>bass</a:t>
            </a:r>
            <a:r>
              <a:rPr lang="en-US" dirty="0"/>
              <a:t> -- (the lean flesh of a saltwater fish of the family </a:t>
            </a:r>
            <a:r>
              <a:rPr lang="en-US" dirty="0" err="1"/>
              <a:t>Serranidae</a:t>
            </a:r>
            <a:r>
              <a:rPr lang="en-US" dirty="0"/>
              <a:t>)</a:t>
            </a:r>
            <a:br>
              <a:rPr lang="en-US" dirty="0"/>
            </a:br>
            <a:r>
              <a:rPr lang="en-US" dirty="0"/>
              <a:t>5. freshwater bass, </a:t>
            </a:r>
            <a:r>
              <a:rPr lang="en-US" b="1" dirty="0"/>
              <a:t>bass</a:t>
            </a:r>
            <a:r>
              <a:rPr lang="en-US" dirty="0"/>
              <a:t> -- (any of various North American freshwater fish with lean flesh (especially of the genus </a:t>
            </a:r>
            <a:r>
              <a:rPr lang="en-US" dirty="0" err="1"/>
              <a:t>Micropterus</a:t>
            </a:r>
            <a:r>
              <a:rPr lang="en-US" dirty="0"/>
              <a:t>))</a:t>
            </a:r>
            <a:br>
              <a:rPr lang="en-US" dirty="0"/>
            </a:br>
            <a:r>
              <a:rPr lang="en-US" dirty="0"/>
              <a:t>6. </a:t>
            </a:r>
            <a:r>
              <a:rPr lang="en-US" b="1" dirty="0"/>
              <a:t>bass</a:t>
            </a:r>
            <a:r>
              <a:rPr lang="en-US" dirty="0"/>
              <a:t>, bass voice, basso -- (the lowest adult male singing voice)</a:t>
            </a:r>
            <a:br>
              <a:rPr lang="en-US" dirty="0"/>
            </a:br>
            <a:r>
              <a:rPr lang="en-US" dirty="0"/>
              <a:t>7. </a:t>
            </a:r>
            <a:r>
              <a:rPr lang="en-US" b="1" dirty="0"/>
              <a:t>bass</a:t>
            </a:r>
            <a:r>
              <a:rPr lang="en-US" dirty="0"/>
              <a:t> -- (the member with the lowest range of a family of musical instruments)</a:t>
            </a:r>
            <a:br>
              <a:rPr lang="en-US" dirty="0"/>
            </a:br>
            <a:r>
              <a:rPr lang="en-US" dirty="0"/>
              <a:t>8. </a:t>
            </a:r>
            <a:r>
              <a:rPr lang="en-US" b="1" dirty="0"/>
              <a:t>bass</a:t>
            </a:r>
            <a:r>
              <a:rPr lang="en-US" dirty="0"/>
              <a:t> -- (nontechnical name for any of numerous edible marine and freshwater spiny-finned fishes)</a:t>
            </a:r>
            <a:br>
              <a:rPr lang="en-US" dirty="0"/>
            </a:b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13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Each blue list is a synset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14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a:t>Key point: synsets are related not specific words</a:t>
            </a:r>
            <a:endParaRPr lang="en-US" sz="1600" b="1"/>
          </a:p>
          <a:p>
            <a:pPr eaLnBrk="1" hangingPunct="1"/>
            <a:endParaRPr lang="en-US"/>
          </a:p>
          <a:p>
            <a:pPr eaLnBrk="1" hangingPunct="1"/>
            <a:r>
              <a:rPr lang="en-US"/>
              <a:t>Adjectives (synonyms, antonyms)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Times New Roman" pitchFamily="18" charset="0"/>
                <a:ea typeface="+mn-ea"/>
                <a:cs typeface="+mn-cs"/>
              </a:rPr>
              <a:t>(A)</a:t>
            </a:r>
          </a:p>
          <a:p>
            <a:r>
              <a:rPr lang="en-CA" sz="1200" kern="1200" dirty="0">
                <a:solidFill>
                  <a:schemeClr val="tx1"/>
                </a:solidFill>
                <a:effectLst/>
                <a:latin typeface="Times New Roman" pitchFamily="18" charset="0"/>
                <a:ea typeface="+mn-ea"/>
                <a:cs typeface="+mn-cs"/>
              </a:rPr>
              <a:t>Hyponymy of “emotion” filtered at depth</a:t>
            </a:r>
          </a:p>
          <a:p>
            <a:r>
              <a:rPr lang="en-CA" sz="1200" kern="1200" dirty="0">
                <a:solidFill>
                  <a:schemeClr val="tx1"/>
                </a:solidFill>
                <a:effectLst/>
                <a:latin typeface="Times New Roman" pitchFamily="18" charset="0"/>
                <a:ea typeface="+mn-ea"/>
                <a:cs typeface="+mn-cs"/>
              </a:rPr>
              <a:t>2</a:t>
            </a:r>
          </a:p>
          <a:p>
            <a:r>
              <a:rPr lang="en-CA" sz="1200" kern="1200" dirty="0">
                <a:solidFill>
                  <a:schemeClr val="tx1"/>
                </a:solidFill>
                <a:effectLst/>
                <a:latin typeface="Times New Roman" pitchFamily="18" charset="0"/>
                <a:ea typeface="+mn-ea"/>
                <a:cs typeface="+mn-cs"/>
              </a:rPr>
              <a:t>. Words starting with “h” and collapsed nodes containing search results</a:t>
            </a:r>
          </a:p>
          <a:p>
            <a:r>
              <a:rPr lang="en-CA" sz="1200" kern="1200" dirty="0">
                <a:solidFill>
                  <a:schemeClr val="tx1"/>
                </a:solidFill>
                <a:effectLst/>
                <a:latin typeface="Times New Roman" pitchFamily="18" charset="0"/>
                <a:ea typeface="+mn-ea"/>
                <a:cs typeface="+mn-cs"/>
              </a:rPr>
              <a:t>are highlighted in pink.</a:t>
            </a:r>
          </a:p>
          <a:p>
            <a:r>
              <a:rPr lang="en-CA" sz="1200" kern="1200" dirty="0">
                <a:solidFill>
                  <a:schemeClr val="tx1"/>
                </a:solidFill>
                <a:effectLst/>
                <a:latin typeface="Times New Roman" pitchFamily="18" charset="0"/>
                <a:ea typeface="+mn-ea"/>
                <a:cs typeface="+mn-cs"/>
              </a:rPr>
              <a:t>(B)</a:t>
            </a:r>
          </a:p>
          <a:p>
            <a:r>
              <a:rPr lang="en-CA" sz="1200" kern="1200" dirty="0">
                <a:solidFill>
                  <a:schemeClr val="tx1"/>
                </a:solidFill>
                <a:effectLst/>
                <a:latin typeface="Times New Roman" pitchFamily="18" charset="0"/>
                <a:ea typeface="+mn-ea"/>
                <a:cs typeface="+mn-cs"/>
              </a:rPr>
              <a:t>Graph from (A) changed so that subtree rooted at the </a:t>
            </a:r>
            <a:r>
              <a:rPr lang="en-CA" sz="1200" kern="1200" dirty="0" err="1">
                <a:solidFill>
                  <a:schemeClr val="tx1"/>
                </a:solidFill>
                <a:effectLst/>
                <a:latin typeface="Times New Roman" pitchFamily="18" charset="0"/>
                <a:ea typeface="+mn-ea"/>
                <a:cs typeface="+mn-cs"/>
              </a:rPr>
              <a:t>synset</a:t>
            </a:r>
            <a:r>
              <a:rPr lang="en-CA" sz="1200" kern="1200" dirty="0">
                <a:solidFill>
                  <a:schemeClr val="tx1"/>
                </a:solidFill>
                <a:effectLst/>
                <a:latin typeface="Times New Roman" pitchFamily="18" charset="0"/>
                <a:ea typeface="+mn-ea"/>
                <a:cs typeface="+mn-cs"/>
              </a:rPr>
              <a:t> containing “love” is the central focus node,</a:t>
            </a:r>
          </a:p>
          <a:p>
            <a:r>
              <a:rPr lang="en-CA" sz="1200" kern="1200" dirty="0">
                <a:solidFill>
                  <a:schemeClr val="tx1"/>
                </a:solidFill>
                <a:effectLst/>
                <a:latin typeface="Times New Roman" pitchFamily="18" charset="0"/>
                <a:ea typeface="+mn-ea"/>
                <a:cs typeface="+mn-cs"/>
              </a:rPr>
              <a:t>expanding its radial extent.</a:t>
            </a:r>
          </a:p>
          <a:p>
            <a:r>
              <a:rPr lang="en-CA" sz="1200" kern="1200" dirty="0">
                <a:solidFill>
                  <a:schemeClr val="tx1"/>
                </a:solidFill>
                <a:effectLst/>
                <a:latin typeface="Times New Roman" pitchFamily="18" charset="0"/>
                <a:ea typeface="+mn-ea"/>
                <a:cs typeface="+mn-cs"/>
              </a:rPr>
              <a:t>(C)</a:t>
            </a:r>
          </a:p>
          <a:p>
            <a:r>
              <a:rPr lang="en-CA" sz="1200" kern="1200" dirty="0">
                <a:solidFill>
                  <a:schemeClr val="tx1"/>
                </a:solidFill>
                <a:effectLst/>
                <a:latin typeface="Times New Roman" pitchFamily="18" charset="0"/>
                <a:ea typeface="+mn-ea"/>
                <a:cs typeface="+mn-cs"/>
              </a:rPr>
              <a:t>All highlighted search results from (A) expanded</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15</a:t>
            </a:fld>
            <a:endParaRPr lang="en-US"/>
          </a:p>
        </p:txBody>
      </p:sp>
    </p:spTree>
    <p:extLst>
      <p:ext uri="{BB962C8B-B14F-4D97-AF65-F5344CB8AC3E}">
        <p14:creationId xmlns:p14="http://schemas.microsoft.com/office/powerpoint/2010/main" val="125253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16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Now 3.0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If you know the right attachment for “acquire a company for money”, </a:t>
            </a:r>
          </a:p>
          <a:p>
            <a:pPr eaLnBrk="1" hangingPunct="1"/>
            <a:r>
              <a:rPr lang="en-US"/>
              <a:t>“purchase a car for money”</a:t>
            </a:r>
          </a:p>
          <a:p>
            <a:pPr eaLnBrk="1" hangingPunct="1"/>
            <a:endParaRPr lang="en-US"/>
          </a:p>
          <a:p>
            <a:pPr eaLnBrk="1" hangingPunct="1"/>
            <a:r>
              <a:rPr lang="en-US"/>
              <a:t>Can help you to decide the attachment for “buy books for money”</a:t>
            </a:r>
          </a:p>
          <a:p>
            <a:pPr eaLnBrk="1" hangingPunct="1"/>
            <a:endParaRPr lang="en-US"/>
          </a:p>
          <a:p>
            <a:pPr eaLnBrk="1" hangingPunct="1"/>
            <a:r>
              <a:rPr lang="en-US"/>
              <a:t>John assassinated the senator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20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endParaRPr lang="en-US"/>
          </a:p>
          <a:p>
            <a:pPr eaLnBrk="1" hangingPunct="1"/>
            <a:r>
              <a:rPr lang="en-US"/>
              <a:t>One of the most important roles of the grammar is to help organize this pred-args structure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21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10,000 lexical units (defined below), more than 6,100 of which are fully annotated, in more than 825 hierarchically structured semantic frames, exemplified in more than 135,000 annotated sentences </a:t>
            </a:r>
          </a:p>
          <a:p>
            <a:pPr eaLnBrk="1" hangingPunct="1"/>
            <a:r>
              <a:rPr lang="en-US"/>
              <a:t>John was HIRED to clean up the file system.</a:t>
            </a:r>
            <a:br>
              <a:rPr lang="en-US"/>
            </a:br>
            <a:r>
              <a:rPr lang="en-US"/>
              <a:t>IBM HIRED Gates as chief janitor.</a:t>
            </a:r>
            <a:br>
              <a:rPr lang="en-US"/>
            </a:br>
            <a:r>
              <a:rPr lang="en-US"/>
              <a:t>I was RETAINED at $500 an hour.</a:t>
            </a:r>
            <a:br>
              <a:rPr lang="en-US"/>
            </a:br>
            <a:r>
              <a:rPr lang="en-US"/>
              <a:t>The A's SIGNED a new third baseman for $30M.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22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Very specific thematic roles!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23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t>Shallow semantic parsing is labeling phrases of a sentence with semantic roles with respect to a target word. </a:t>
            </a:r>
            <a:br>
              <a:rPr lang="en-US" dirty="0"/>
            </a:br>
            <a:r>
              <a:rPr lang="en-US" dirty="0"/>
              <a:t>For example, the sentence </a:t>
            </a:r>
          </a:p>
          <a:p>
            <a:pPr eaLnBrk="1" hangingPunct="1"/>
            <a:r>
              <a:rPr lang="en-US" dirty="0"/>
              <a:t>“Shaw Publishing offered Mr. Smith a reimbursement last March.”</a:t>
            </a:r>
          </a:p>
          <a:p>
            <a:pPr eaLnBrk="1" hangingPunct="1"/>
            <a:r>
              <a:rPr lang="en-US" dirty="0"/>
              <a:t>Is labeled as: </a:t>
            </a:r>
          </a:p>
          <a:p>
            <a:pPr eaLnBrk="1" hangingPunct="1"/>
            <a:r>
              <a:rPr lang="en-US" dirty="0"/>
              <a:t>[</a:t>
            </a:r>
            <a:r>
              <a:rPr lang="en-US" dirty="0" err="1"/>
              <a:t>AGENTShaw</a:t>
            </a:r>
            <a:r>
              <a:rPr lang="en-US" dirty="0"/>
              <a:t> Publishing] </a:t>
            </a:r>
            <a:r>
              <a:rPr lang="en-US" b="1" dirty="0"/>
              <a:t>offered</a:t>
            </a:r>
            <a:r>
              <a:rPr lang="en-US" dirty="0"/>
              <a:t> [</a:t>
            </a:r>
            <a:r>
              <a:rPr lang="en-US" dirty="0" err="1"/>
              <a:t>RECEPIENTMr</a:t>
            </a:r>
            <a:r>
              <a:rPr lang="en-US" dirty="0"/>
              <a:t>. Smith] [</a:t>
            </a:r>
            <a:r>
              <a:rPr lang="en-US" dirty="0" err="1"/>
              <a:t>THEMEa</a:t>
            </a:r>
            <a:r>
              <a:rPr lang="en-US" dirty="0"/>
              <a:t> reimbursement] [</a:t>
            </a:r>
            <a:r>
              <a:rPr lang="en-US" dirty="0" err="1"/>
              <a:t>TIMElast</a:t>
            </a:r>
            <a:r>
              <a:rPr lang="en-US" dirty="0"/>
              <a:t> March] . </a:t>
            </a:r>
          </a:p>
          <a:p>
            <a:pPr eaLnBrk="1" hangingPunct="1"/>
            <a:r>
              <a:rPr lang="en-US" dirty="0"/>
              <a:t>We work with a number of collaborators, beginning with Dan </a:t>
            </a:r>
            <a:r>
              <a:rPr lang="en-US" dirty="0" err="1"/>
              <a:t>Gildea</a:t>
            </a:r>
            <a:r>
              <a:rPr lang="en-US" dirty="0"/>
              <a:t> in his dissertation work, on automatic semantic parsing. Much of Dan </a:t>
            </a:r>
            <a:r>
              <a:rPr lang="en-US" dirty="0" err="1"/>
              <a:t>Gildeas's</a:t>
            </a:r>
            <a:r>
              <a:rPr lang="en-US" dirty="0"/>
              <a:t> dissertation work was written up here: </a:t>
            </a:r>
            <a:r>
              <a:rPr lang="en-US" dirty="0">
                <a:hlinkClick r:id="rId3"/>
              </a:rPr>
              <a:t>Daniel </a:t>
            </a:r>
            <a:r>
              <a:rPr lang="en-US" dirty="0" err="1">
                <a:hlinkClick r:id="rId3"/>
              </a:rPr>
              <a:t>Gildea</a:t>
            </a:r>
            <a:r>
              <a:rPr lang="en-US" dirty="0">
                <a:hlinkClick r:id="rId3"/>
              </a:rPr>
              <a:t> and Daniel </a:t>
            </a:r>
            <a:r>
              <a:rPr lang="en-US" dirty="0" err="1">
                <a:hlinkClick r:id="rId3"/>
              </a:rPr>
              <a:t>Jurafsky</a:t>
            </a:r>
            <a:r>
              <a:rPr lang="en-US" dirty="0">
                <a:hlinkClick r:id="rId3"/>
              </a:rPr>
              <a:t>. 2002. Automatic Labeling of Semantic Roles. </a:t>
            </a:r>
            <a:r>
              <a:rPr lang="en-US" i="1" dirty="0">
                <a:hlinkClick r:id="rId3"/>
              </a:rPr>
              <a:t>Computational Linguistics</a:t>
            </a:r>
            <a:r>
              <a:rPr lang="en-US" dirty="0">
                <a:hlinkClick r:id="rId3"/>
              </a:rPr>
              <a:t> 28:3, 245-288. </a:t>
            </a:r>
            <a:r>
              <a:rPr lang="en-US" dirty="0"/>
              <a:t>This work also involves close collaboration with the </a:t>
            </a:r>
            <a:r>
              <a:rPr lang="en-US" dirty="0" err="1">
                <a:hlinkClick r:id="rId4"/>
              </a:rPr>
              <a:t>FrameNet</a:t>
            </a:r>
            <a:r>
              <a:rPr lang="en-US" dirty="0"/>
              <a:t> and </a:t>
            </a:r>
            <a:r>
              <a:rPr lang="en-US" dirty="0" err="1">
                <a:hlinkClick r:id="rId5"/>
              </a:rPr>
              <a:t>PropBank</a:t>
            </a:r>
            <a:r>
              <a:rPr lang="en-US" dirty="0"/>
              <a:t> projects. </a:t>
            </a:r>
          </a:p>
          <a:p>
            <a:pPr eaLnBrk="1" hangingPunct="1"/>
            <a:r>
              <a:rPr lang="en-US" dirty="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dirty="0"/>
          </a:p>
          <a:p>
            <a:pPr eaLnBrk="1" hangingPunct="1"/>
            <a:r>
              <a:rPr lang="en-US" dirty="0" err="1"/>
              <a:t>CompensationPeripheral</a:t>
            </a:r>
            <a:endParaRPr lang="en-US" dirty="0"/>
          </a:p>
          <a:p>
            <a:pPr eaLnBrk="1" hangingPunct="1"/>
            <a:r>
              <a:rPr lang="en-US" dirty="0" err="1"/>
              <a:t>EmployeeCore</a:t>
            </a:r>
            <a:endParaRPr lang="en-US" dirty="0"/>
          </a:p>
          <a:p>
            <a:pPr eaLnBrk="1" hangingPunct="1"/>
            <a:r>
              <a:rPr lang="en-US" dirty="0" err="1"/>
              <a:t>EmployerCore</a:t>
            </a:r>
            <a:endParaRPr lang="en-US" dirty="0"/>
          </a:p>
          <a:p>
            <a:pPr eaLnBrk="1" hangingPunct="1"/>
            <a:r>
              <a:rPr lang="en-US" dirty="0" err="1"/>
              <a:t>FieldCore</a:t>
            </a:r>
            <a:endParaRPr lang="en-US" dirty="0"/>
          </a:p>
          <a:p>
            <a:pPr eaLnBrk="1" hangingPunct="1"/>
            <a:r>
              <a:rPr lang="en-US" dirty="0" err="1"/>
              <a:t>InstrumentPeripheral</a:t>
            </a:r>
            <a:endParaRPr lang="en-US" dirty="0"/>
          </a:p>
          <a:p>
            <a:pPr eaLnBrk="1" hangingPunct="1"/>
            <a:r>
              <a:rPr lang="en-US" dirty="0" err="1"/>
              <a:t>MannerPeripheral</a:t>
            </a:r>
            <a:endParaRPr lang="en-US" dirty="0"/>
          </a:p>
          <a:p>
            <a:pPr eaLnBrk="1" hangingPunct="1"/>
            <a:r>
              <a:rPr lang="en-US" dirty="0" err="1"/>
              <a:t>MeansPeripheral</a:t>
            </a:r>
            <a:endParaRPr lang="en-US" dirty="0"/>
          </a:p>
          <a:p>
            <a:pPr eaLnBrk="1" hangingPunct="1"/>
            <a:r>
              <a:rPr lang="en-US" dirty="0" err="1"/>
              <a:t>PlacePeripheral</a:t>
            </a:r>
            <a:endParaRPr lang="en-US" dirty="0"/>
          </a:p>
          <a:p>
            <a:pPr eaLnBrk="1" hangingPunct="1"/>
            <a:r>
              <a:rPr lang="en-US" dirty="0" err="1"/>
              <a:t>PositionCore</a:t>
            </a:r>
            <a:endParaRPr lang="en-US" dirty="0"/>
          </a:p>
          <a:p>
            <a:pPr eaLnBrk="1" hangingPunct="1"/>
            <a:r>
              <a:rPr lang="en-US" dirty="0" err="1"/>
              <a:t>PurposeExtra</a:t>
            </a:r>
            <a:r>
              <a:rPr lang="en-US" dirty="0"/>
              <a:t>-Thematic</a:t>
            </a:r>
          </a:p>
          <a:p>
            <a:pPr eaLnBrk="1" hangingPunct="1"/>
            <a:r>
              <a:rPr lang="en-US" dirty="0" err="1"/>
              <a:t>TaskCore</a:t>
            </a:r>
            <a:endParaRPr lang="en-US" dirty="0"/>
          </a:p>
          <a:p>
            <a:pPr eaLnBrk="1" hangingPunct="1"/>
            <a:r>
              <a:rPr lang="en-US" dirty="0" err="1"/>
              <a:t>TimePeripheral</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24</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YAGO2s is a huge semantic knowledge base, derived from </a:t>
            </a:r>
            <a:r>
              <a:rPr lang="en-CA" dirty="0">
                <a:hlinkClick r:id="rId3"/>
              </a:rPr>
              <a:t>Wikipedia</a:t>
            </a:r>
            <a:r>
              <a:rPr lang="en-CA" dirty="0"/>
              <a:t> </a:t>
            </a:r>
            <a:r>
              <a:rPr lang="en-CA" dirty="0" err="1">
                <a:hlinkClick r:id="rId4"/>
              </a:rPr>
              <a:t>WordNet</a:t>
            </a:r>
            <a:r>
              <a:rPr lang="en-CA" dirty="0"/>
              <a:t> and </a:t>
            </a:r>
            <a:r>
              <a:rPr lang="en-CA" dirty="0" err="1">
                <a:hlinkClick r:id="rId5"/>
              </a:rPr>
              <a:t>GeoNames</a:t>
            </a:r>
            <a:r>
              <a:rPr lang="en-CA" dirty="0"/>
              <a:t>. Currently, YAGO2s has knowledge of more than 10 million entities (like persons, organizations, cities, etc.) and contains more than 120 million facts about these entities. </a:t>
            </a:r>
          </a:p>
          <a:p>
            <a:r>
              <a:rPr lang="en-CA" dirty="0"/>
              <a:t>YAGO is special in several ways: </a:t>
            </a:r>
          </a:p>
          <a:p>
            <a:r>
              <a:rPr lang="en-CA" dirty="0"/>
              <a:t>The accuracy of YAGO has been manually evaluated, proving a confirmed accuracy of 95%. Every relation is annotated with its confidence value. </a:t>
            </a:r>
          </a:p>
          <a:p>
            <a:r>
              <a:rPr lang="en-CA" dirty="0"/>
              <a:t>YAGO is an ontology that is anchored in time and space. YAGO attaches a temporal dimension and a spatial dimension to many of its facts and entities. </a:t>
            </a:r>
          </a:p>
          <a:p>
            <a:r>
              <a:rPr lang="en-CA" dirty="0"/>
              <a:t>In addition to a taxonomy, YAGO has thematic domains such as "music" or "science" from </a:t>
            </a:r>
            <a:r>
              <a:rPr lang="en-CA" dirty="0" err="1">
                <a:hlinkClick r:id="rId6"/>
              </a:rPr>
              <a:t>WordNet</a:t>
            </a:r>
            <a:r>
              <a:rPr lang="en-CA" dirty="0">
                <a:hlinkClick r:id="rId6"/>
              </a:rPr>
              <a:t> Domains</a:t>
            </a:r>
            <a:r>
              <a:rPr lang="en-CA" dirty="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Times New Roman" pitchFamily="18" charset="0"/>
                <a:ea typeface="+mn-ea"/>
                <a:cs typeface="+mn-cs"/>
              </a:rPr>
              <a:t>https://en.wikipedia.org/wiki/Freebase_(database)</a:t>
            </a:r>
          </a:p>
          <a:p>
            <a:pPr fontAlgn="base"/>
            <a:endParaRPr lang="en-CA" dirty="0"/>
          </a:p>
          <a:p>
            <a:pPr fontAlgn="base"/>
            <a:r>
              <a:rPr lang="en-CA" dirty="0"/>
              <a:t>Notable Names Database (</a:t>
            </a:r>
            <a:r>
              <a:rPr lang="en-CA" b="1" dirty="0"/>
              <a:t>NNDB</a:t>
            </a:r>
            <a:r>
              <a:rPr lang="en-CA" dirty="0"/>
              <a:t>) is an online database of biographical details of over 40,000 people of note.</a:t>
            </a:r>
            <a:endParaRPr lang="en-CA" sz="1200" b="0" i="0" kern="1200" dirty="0">
              <a:solidFill>
                <a:schemeClr val="tx1"/>
              </a:solidFill>
              <a:effectLst/>
              <a:latin typeface="Times New Roman" pitchFamily="18" charset="0"/>
              <a:ea typeface="+mn-ea"/>
              <a:cs typeface="+mn-cs"/>
            </a:endParaRPr>
          </a:p>
          <a:p>
            <a:pPr fontAlgn="base"/>
            <a:r>
              <a:rPr lang="en-CA" sz="1200" b="0" i="0" kern="1200" dirty="0">
                <a:solidFill>
                  <a:schemeClr val="tx1"/>
                </a:solidFill>
                <a:effectLst/>
                <a:latin typeface="Times New Roman" pitchFamily="18" charset="0"/>
                <a:ea typeface="+mn-ea"/>
                <a:cs typeface="+mn-cs"/>
              </a:rPr>
              <a:t>What is Freebase?</a:t>
            </a:r>
          </a:p>
          <a:p>
            <a:pPr fontAlgn="base"/>
            <a:r>
              <a:rPr lang="en-CA" sz="1200" b="0" i="0" kern="1200" dirty="0">
                <a:solidFill>
                  <a:schemeClr val="tx1"/>
                </a:solidFill>
                <a:effectLst/>
                <a:latin typeface="Times New Roman" pitchFamily="18" charset="0"/>
                <a:ea typeface="+mn-ea"/>
                <a:cs typeface="+mn-cs"/>
              </a:rPr>
              <a:t>Freebase contains tens of millions of </a:t>
            </a:r>
            <a:r>
              <a:rPr lang="en-CA" sz="1200" b="0" i="0" u="none" strike="noStrike" kern="1200" dirty="0">
                <a:solidFill>
                  <a:schemeClr val="tx1"/>
                </a:solidFill>
                <a:effectLst/>
                <a:latin typeface="Times New Roman" pitchFamily="18" charset="0"/>
                <a:ea typeface="+mn-ea"/>
                <a:cs typeface="+mn-cs"/>
                <a:hlinkClick r:id="rId3"/>
              </a:rPr>
              <a:t>topics</a:t>
            </a:r>
            <a:r>
              <a:rPr lang="en-CA" sz="1200" b="0" i="0" kern="1200" dirty="0">
                <a:solidFill>
                  <a:schemeClr val="tx1"/>
                </a:solidFill>
                <a:effectLst/>
                <a:latin typeface="Times New Roman" pitchFamily="18" charset="0"/>
                <a:ea typeface="+mn-ea"/>
                <a:cs typeface="+mn-cs"/>
              </a:rPr>
              <a:t>, thousands of </a:t>
            </a:r>
            <a:r>
              <a:rPr lang="en-CA" sz="1200" b="0" i="0" u="none" strike="noStrike" kern="1200" dirty="0">
                <a:solidFill>
                  <a:schemeClr val="tx1"/>
                </a:solidFill>
                <a:effectLst/>
                <a:latin typeface="Times New Roman" pitchFamily="18" charset="0"/>
                <a:ea typeface="+mn-ea"/>
                <a:cs typeface="+mn-cs"/>
                <a:hlinkClick r:id="rId4"/>
              </a:rPr>
              <a:t>types</a:t>
            </a:r>
            <a:r>
              <a:rPr lang="en-CA" sz="1200" b="0" i="0" kern="1200" dirty="0">
                <a:solidFill>
                  <a:schemeClr val="tx1"/>
                </a:solidFill>
                <a:effectLst/>
                <a:latin typeface="Times New Roman" pitchFamily="18" charset="0"/>
                <a:ea typeface="+mn-ea"/>
                <a:cs typeface="+mn-cs"/>
              </a:rPr>
              <a:t>, and tens of thousands of </a:t>
            </a:r>
            <a:r>
              <a:rPr lang="en-CA" sz="1200" b="0" i="0" u="none" strike="noStrike" kern="1200" dirty="0">
                <a:solidFill>
                  <a:schemeClr val="tx1"/>
                </a:solidFill>
                <a:effectLst/>
                <a:latin typeface="Times New Roman" pitchFamily="18" charset="0"/>
                <a:ea typeface="+mn-ea"/>
                <a:cs typeface="+mn-cs"/>
                <a:hlinkClick r:id="rId4"/>
              </a:rPr>
              <a:t>properties</a:t>
            </a:r>
            <a:r>
              <a:rPr lang="en-CA" sz="1200" b="0" i="0" kern="1200" dirty="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a:solidFill>
                  <a:schemeClr val="tx1"/>
                </a:solidFill>
                <a:effectLst/>
                <a:latin typeface="Times New Roman" pitchFamily="18" charset="0"/>
                <a:ea typeface="+mn-ea"/>
                <a:cs typeface="+mn-cs"/>
                <a:hlinkClick r:id="rId5"/>
              </a:rPr>
              <a:t>APIs</a:t>
            </a:r>
            <a:r>
              <a:rPr lang="en-CA" sz="1200" b="0" i="0" kern="1200" dirty="0">
                <a:solidFill>
                  <a:schemeClr val="tx1"/>
                </a:solidFill>
                <a:effectLst/>
                <a:latin typeface="Times New Roman" pitchFamily="18" charset="0"/>
                <a:ea typeface="+mn-ea"/>
                <a:cs typeface="+mn-cs"/>
              </a:rPr>
              <a:t> or to download from our weekly </a:t>
            </a:r>
            <a:r>
              <a:rPr lang="en-CA" sz="1200" b="0" i="0" u="none" strike="noStrike" kern="1200" dirty="0">
                <a:solidFill>
                  <a:schemeClr val="tx1"/>
                </a:solidFill>
                <a:effectLst/>
                <a:latin typeface="Times New Roman" pitchFamily="18" charset="0"/>
                <a:ea typeface="+mn-ea"/>
                <a:cs typeface="+mn-cs"/>
                <a:hlinkClick r:id="rId6"/>
              </a:rPr>
              <a:t>data dumps</a:t>
            </a:r>
            <a:r>
              <a:rPr lang="en-CA" sz="1200" b="0" i="0" kern="1200" dirty="0">
                <a:solidFill>
                  <a:schemeClr val="tx1"/>
                </a:solidFill>
                <a:effectLst/>
                <a:latin typeface="Times New Roman" pitchFamily="18" charset="0"/>
                <a:ea typeface="+mn-ea"/>
                <a:cs typeface="+mn-cs"/>
              </a:rPr>
              <a:t>.</a:t>
            </a:r>
          </a:p>
          <a:p>
            <a:pPr fontAlgn="base"/>
            <a:r>
              <a:rPr lang="en-CA" sz="1200" b="0" i="0" kern="1200" dirty="0">
                <a:solidFill>
                  <a:schemeClr val="tx1"/>
                </a:solidFill>
                <a:effectLst/>
                <a:latin typeface="Times New Roman" pitchFamily="18" charset="0"/>
                <a:ea typeface="+mn-ea"/>
                <a:cs typeface="+mn-cs"/>
              </a:rPr>
              <a:t>Notable Names Database (</a:t>
            </a:r>
            <a:r>
              <a:rPr lang="en-CA" sz="1200" b="1" i="0" kern="1200" dirty="0">
                <a:solidFill>
                  <a:schemeClr val="tx1"/>
                </a:solidFill>
                <a:effectLst/>
                <a:latin typeface="Times New Roman" pitchFamily="18" charset="0"/>
                <a:ea typeface="+mn-ea"/>
                <a:cs typeface="+mn-cs"/>
              </a:rPr>
              <a:t>NNDB</a:t>
            </a:r>
            <a:r>
              <a:rPr lang="en-CA" sz="1200" b="0" i="0" kern="1200" dirty="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a:solidFill>
                  <a:schemeClr val="tx1"/>
                </a:solidFill>
                <a:effectLst/>
                <a:latin typeface="Times New Roman" pitchFamily="18" charset="0"/>
                <a:ea typeface="+mn-ea"/>
                <a:cs typeface="+mn-cs"/>
              </a:rPr>
              <a:t>MusicBrainz</a:t>
            </a:r>
            <a:r>
              <a:rPr lang="en-CA" sz="1200" b="0" i="0" kern="1200" dirty="0">
                <a:solidFill>
                  <a:schemeClr val="tx1"/>
                </a:solidFill>
                <a:effectLst/>
                <a:latin typeface="Times New Roman" pitchFamily="18" charset="0"/>
                <a:ea typeface="+mn-ea"/>
                <a:cs typeface="+mn-cs"/>
              </a:rPr>
              <a:t> is an open music encyclopedia that collects music metadata and makes it available to the public.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Each Freebase entity is assigned a set of human-readable unique keys, which are assembled of a value and a namespace. </a:t>
            </a:r>
          </a:p>
          <a:p>
            <a:pPr fontAlgn="base"/>
            <a:endParaRPr lang="en-CA" sz="1200" b="0" i="0" kern="1200" dirty="0">
              <a:solidFill>
                <a:schemeClr val="tx1"/>
              </a:solidFill>
              <a:effectLst/>
              <a:latin typeface="Times New Roman" pitchFamily="18" charset="0"/>
              <a:ea typeface="+mn-ea"/>
              <a:cs typeface="+mn-cs"/>
            </a:endParaRPr>
          </a:p>
          <a:p>
            <a:pPr fontAlgn="base"/>
            <a:endParaRPr lang="en-CA"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26</a:t>
            </a:fld>
            <a:endParaRPr lang="en-US"/>
          </a:p>
        </p:txBody>
      </p:sp>
    </p:spTree>
    <p:extLst>
      <p:ext uri="{BB962C8B-B14F-4D97-AF65-F5344CB8AC3E}">
        <p14:creationId xmlns:p14="http://schemas.microsoft.com/office/powerpoint/2010/main" val="403423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Freebase</a:t>
            </a:r>
            <a:r>
              <a:rPr lang="en-CA" dirty="0"/>
              <a:t> was a large collaborative </a:t>
            </a:r>
            <a:r>
              <a:rPr lang="en-CA" dirty="0">
                <a:hlinkClick r:id="rId3" tooltip="Knowledge base"/>
              </a:rPr>
              <a:t>knowledge base</a:t>
            </a:r>
            <a:r>
              <a:rPr lang="en-CA" dirty="0"/>
              <a:t> consisting of </a:t>
            </a:r>
            <a:r>
              <a:rPr lang="en-CA" dirty="0">
                <a:hlinkClick r:id="rId4" tooltip="Data"/>
              </a:rPr>
              <a:t>data</a:t>
            </a:r>
            <a:r>
              <a:rPr lang="en-CA" dirty="0"/>
              <a:t> composed mainly by its </a:t>
            </a:r>
            <a:r>
              <a:rPr lang="en-CA" dirty="0">
                <a:hlinkClick r:id="rId5" tooltip="Online community"/>
              </a:rPr>
              <a:t>community</a:t>
            </a:r>
            <a:r>
              <a:rPr lang="en-CA" dirty="0"/>
              <a:t> members. It was an </a:t>
            </a:r>
            <a:r>
              <a:rPr lang="en-CA" dirty="0">
                <a:hlinkClick r:id="rId6" tooltip="Online database"/>
              </a:rPr>
              <a:t>online collection of structured data</a:t>
            </a:r>
            <a:r>
              <a:rPr lang="en-CA" dirty="0"/>
              <a:t> harvested from many sources, including individual, user-submitted </a:t>
            </a:r>
            <a:r>
              <a:rPr lang="en-CA" dirty="0">
                <a:hlinkClick r:id="rId7" tooltip="Wiki"/>
              </a:rPr>
              <a:t>wiki</a:t>
            </a:r>
            <a:r>
              <a:rPr lang="en-CA" dirty="0"/>
              <a:t> contributions.</a:t>
            </a:r>
            <a:r>
              <a:rPr lang="en-CA" baseline="30000" dirty="0">
                <a:hlinkClick r:id="rId8"/>
              </a:rPr>
              <a:t>[2]</a:t>
            </a:r>
            <a:r>
              <a:rPr lang="en-CA" dirty="0"/>
              <a:t> Freebase aimed to create a global resource that allowed people (and machines) to access common information more effectively. It was developed by the American software company </a:t>
            </a:r>
            <a:r>
              <a:rPr lang="en-CA" dirty="0" err="1">
                <a:hlinkClick r:id="rId9" tooltip="Metaweb"/>
              </a:rPr>
              <a:t>Metaweb</a:t>
            </a:r>
            <a:r>
              <a:rPr lang="en-CA" dirty="0"/>
              <a:t> and ran publicly since March 2007. </a:t>
            </a:r>
            <a:r>
              <a:rPr lang="en-CA" dirty="0" err="1"/>
              <a:t>Metaweb</a:t>
            </a:r>
            <a:r>
              <a:rPr lang="en-CA" dirty="0"/>
              <a:t> was acquired by </a:t>
            </a:r>
            <a:r>
              <a:rPr lang="en-CA" dirty="0">
                <a:hlinkClick r:id="rId10" tooltip="Google"/>
              </a:rPr>
              <a:t>Google</a:t>
            </a:r>
            <a:r>
              <a:rPr lang="en-CA" dirty="0"/>
              <a:t> in a private sale announced 16 July 2010.</a:t>
            </a:r>
            <a:r>
              <a:rPr lang="en-CA" baseline="30000" dirty="0">
                <a:hlinkClick r:id="rId11"/>
              </a:rPr>
              <a:t>[3]</a:t>
            </a:r>
            <a:r>
              <a:rPr lang="en-CA" dirty="0"/>
              <a:t> Google's </a:t>
            </a:r>
            <a:r>
              <a:rPr lang="en-CA" dirty="0">
                <a:hlinkClick r:id="rId12" tooltip="Knowledge Graph"/>
              </a:rPr>
              <a:t>Knowledge Graph</a:t>
            </a:r>
            <a:r>
              <a:rPr lang="en-CA" dirty="0"/>
              <a:t> was powered in part by Freebase.</a:t>
            </a:r>
            <a:r>
              <a:rPr lang="en-CA" baseline="30000" dirty="0">
                <a:hlinkClick r:id="rId13"/>
              </a:rPr>
              <a:t>[4]</a:t>
            </a:r>
            <a:endParaRPr lang="en-CA" dirty="0"/>
          </a:p>
          <a:p>
            <a:r>
              <a:rPr lang="en-CA" dirty="0"/>
              <a:t>Freebase data was available for </a:t>
            </a:r>
            <a:r>
              <a:rPr lang="en-CA" dirty="0">
                <a:hlinkClick r:id="rId14" tooltip="Commerce"/>
              </a:rPr>
              <a:t>commercial</a:t>
            </a:r>
            <a:r>
              <a:rPr lang="en-CA" dirty="0"/>
              <a:t> and </a:t>
            </a:r>
            <a:r>
              <a:rPr lang="en-CA" dirty="0">
                <a:hlinkClick r:id="rId15" tooltip="Non-commercial"/>
              </a:rPr>
              <a:t>non-commercial</a:t>
            </a:r>
            <a:r>
              <a:rPr lang="en-CA" dirty="0"/>
              <a:t> use under a </a:t>
            </a:r>
            <a:r>
              <a:rPr lang="en-CA" dirty="0">
                <a:hlinkClick r:id="rId16" tooltip="Creative Commons"/>
              </a:rPr>
              <a:t>Creative Commons Attribution License</a:t>
            </a:r>
            <a:r>
              <a:rPr lang="en-CA" dirty="0"/>
              <a:t>, and an open </a:t>
            </a:r>
            <a:r>
              <a:rPr lang="en-CA" dirty="0">
                <a:hlinkClick r:id="rId17" tooltip="Application programming interface"/>
              </a:rPr>
              <a:t>API</a:t>
            </a:r>
            <a:r>
              <a:rPr lang="en-CA" dirty="0"/>
              <a:t>, </a:t>
            </a:r>
            <a:r>
              <a:rPr lang="en-CA" dirty="0">
                <a:hlinkClick r:id="rId18" tooltip="Resource Description Framework"/>
              </a:rPr>
              <a:t>RDF</a:t>
            </a:r>
            <a:r>
              <a:rPr lang="en-CA" dirty="0"/>
              <a:t> endpoint, and a database dump was provided for programmers.</a:t>
            </a:r>
          </a:p>
          <a:p>
            <a:r>
              <a:rPr lang="en-CA" dirty="0"/>
              <a:t>On 16 December 2014, Knowledge Graph announced that it would shut down Freebase over the succeeding six months and help with the move of the data from Freebase to </a:t>
            </a:r>
            <a:r>
              <a:rPr lang="en-CA" dirty="0" err="1">
                <a:hlinkClick r:id="rId19" tooltip="Wikidata"/>
              </a:rPr>
              <a:t>Wikidata</a:t>
            </a:r>
            <a:r>
              <a:rPr lang="en-CA" dirty="0"/>
              <a:t>.</a:t>
            </a:r>
            <a:r>
              <a:rPr lang="en-CA" baseline="30000" dirty="0">
                <a:hlinkClick r:id="rId20"/>
              </a:rPr>
              <a:t>[5]</a:t>
            </a:r>
            <a:endParaRPr lang="en-CA" dirty="0"/>
          </a:p>
          <a:p>
            <a:r>
              <a:rPr lang="en-CA" dirty="0"/>
              <a:t>On 16 December 2015, Google officially announced the </a:t>
            </a:r>
            <a:r>
              <a:rPr lang="en-CA" dirty="0">
                <a:hlinkClick r:id="rId21"/>
              </a:rPr>
              <a:t>Knowledge Graph API</a:t>
            </a:r>
            <a:r>
              <a:rPr lang="en-CA" dirty="0"/>
              <a:t>, which is meant to be a replacement to the Freebase API. Freebase.com was officially shut down on 2 May 2016.</a:t>
            </a:r>
            <a:r>
              <a:rPr lang="en-CA" baseline="30000" dirty="0">
                <a:hlinkClick r:id="rId22"/>
              </a:rPr>
              <a:t>[6]</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27</a:t>
            </a:fld>
            <a:endParaRPr lang="en-US"/>
          </a:p>
        </p:txBody>
      </p:sp>
    </p:spTree>
    <p:extLst>
      <p:ext uri="{BB962C8B-B14F-4D97-AF65-F5344CB8AC3E}">
        <p14:creationId xmlns:p14="http://schemas.microsoft.com/office/powerpoint/2010/main" val="438301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Knowledge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unique in two aspects. First,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has an extremely large concept/category space (2.7 million categories).</a:t>
            </a:r>
            <a:r>
              <a:rPr lang="en-CA" sz="1200" b="0" i="0" kern="1200" dirty="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a:solidFill>
                  <a:schemeClr val="tx1"/>
                </a:solidFill>
                <a:effectLst/>
                <a:latin typeface="Times New Roman" pitchFamily="18" charset="0"/>
                <a:ea typeface="+mn-ea"/>
                <a:cs typeface="+mn-cs"/>
              </a:rPr>
              <a:t>data in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as knowledge in our mind, is not black or white.</a:t>
            </a:r>
            <a:r>
              <a:rPr lang="en-CA" sz="1200" b="0" i="0" kern="1200" dirty="0">
                <a:solidFill>
                  <a:schemeClr val="tx1"/>
                </a:solidFill>
                <a:effectLst/>
                <a:latin typeface="Times New Roman" pitchFamily="18" charset="0"/>
                <a:ea typeface="+mn-ea"/>
                <a:cs typeface="+mn-cs"/>
              </a:rPr>
              <a: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quantifies the uncertainty.</a:t>
            </a:r>
            <a:r>
              <a:rPr lang="en-CA" sz="1200" b="0" i="0" kern="1200" dirty="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r>
              <a:rPr lang="en-CA" sz="1200" b="0" i="0" kern="1200" dirty="0">
                <a:solidFill>
                  <a:schemeClr val="tx1"/>
                </a:solidFill>
                <a:effectLst/>
                <a:latin typeface="Times New Roman" pitchFamily="18" charset="0"/>
                <a:ea typeface="+mn-ea"/>
                <a:cs typeface="+mn-cs"/>
              </a:rPr>
              <a:t>Our mental world contains many concepts about worldly facts, and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tries to duplicate them. The core taxonomy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Besides concepts,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a:solidFill>
                  <a:schemeClr val="tx1"/>
                </a:solidFill>
                <a:effectLst/>
                <a:latin typeface="Times New Roman" pitchFamily="18" charset="0"/>
                <a:ea typeface="+mn-ea"/>
                <a:cs typeface="+mn-cs"/>
              </a:rPr>
              <a:t>locatedIn</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friendOf</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mayorOf</a:t>
            </a:r>
            <a:r>
              <a:rPr lang="en-CA" sz="1200" b="0" i="0" kern="1200" dirty="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a:p>
          <a:p>
            <a:r>
              <a:rPr lang="en-CA" sz="1200" b="0" i="0" kern="1200" dirty="0">
                <a:solidFill>
                  <a:schemeClr val="tx1"/>
                </a:solidFill>
                <a:effectLst/>
                <a:latin typeface="Times New Roman" pitchFamily="18" charset="0"/>
                <a:ea typeface="+mn-ea"/>
                <a:cs typeface="+mn-cs"/>
              </a:rPr>
              <a:t>Another feature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that it is probabilistic, which means every claim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contains the following probabilities:</a:t>
            </a:r>
          </a:p>
          <a:p>
            <a:r>
              <a:rPr lang="en-CA" sz="1200" b="0" i="0" kern="1200" dirty="0">
                <a:solidFill>
                  <a:schemeClr val="tx1"/>
                </a:solidFill>
                <a:effectLst/>
                <a:latin typeface="Times New Roman" pitchFamily="18" charset="0"/>
                <a:ea typeface="+mn-ea"/>
                <a:cs typeface="+mn-cs"/>
              </a:rPr>
              <a:t>P(C=</a:t>
            </a:r>
            <a:r>
              <a:rPr lang="en-CA" sz="1200" b="0" i="0" kern="1200" dirty="0" err="1">
                <a:solidFill>
                  <a:schemeClr val="tx1"/>
                </a:solidFill>
                <a:effectLst/>
                <a:latin typeface="Times New Roman" pitchFamily="18" charset="0"/>
                <a:ea typeface="+mn-ea"/>
                <a:cs typeface="+mn-cs"/>
              </a:rPr>
              <a:t>company|I</a:t>
            </a:r>
            <a:r>
              <a:rPr lang="en-CA" sz="1200" b="0" i="0" kern="1200" dirty="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a:solidFill>
                  <a:schemeClr val="tx1"/>
                </a:solidFill>
                <a:effectLst/>
                <a:latin typeface="Times New Roman" pitchFamily="18" charset="0"/>
                <a:ea typeface="+mn-ea"/>
                <a:cs typeface="+mn-cs"/>
              </a:rPr>
              <a:t>P(I=</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jobs|C</a:t>
            </a:r>
            <a:r>
              <a:rPr lang="en-CA" sz="1200" b="0" i="0" kern="1200" dirty="0">
                <a:solidFill>
                  <a:schemeClr val="tx1"/>
                </a:solidFill>
                <a:effectLst/>
                <a:latin typeface="Times New Roman" pitchFamily="18" charset="0"/>
                <a:ea typeface="+mn-ea"/>
                <a:cs typeface="+mn-cs"/>
              </a:rPr>
              <a:t>=</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 How likely “</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jobs” will come into mind when people think about the concept “</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a:t>
            </a:r>
          </a:p>
          <a:p>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the similarity between any</a:t>
            </a:r>
            <a:br>
              <a:rPr lang="en-CA" sz="1200" b="0" i="0" kern="1200" dirty="0">
                <a:solidFill>
                  <a:schemeClr val="tx1"/>
                </a:solidFill>
                <a:effectLst/>
                <a:latin typeface="Times New Roman" pitchFamily="18" charset="0"/>
                <a:ea typeface="+mn-ea"/>
                <a:cs typeface="+mn-cs"/>
              </a:rPr>
            </a:br>
            <a:r>
              <a:rPr lang="en-CA" sz="1200" b="0" i="0" kern="1200" dirty="0">
                <a:solidFill>
                  <a:schemeClr val="tx1"/>
                </a:solidFill>
                <a:effectLst/>
                <a:latin typeface="Times New Roman" pitchFamily="18" charset="0"/>
                <a:ea typeface="+mn-ea"/>
                <a:cs typeface="+mn-cs"/>
              </a:rPr>
              <a:t>two concepts y1 and y2 (e.g., </a:t>
            </a:r>
            <a:r>
              <a:rPr lang="en-CA" sz="1200" b="0" i="1" kern="1200" dirty="0">
                <a:solidFill>
                  <a:schemeClr val="tx1"/>
                </a:solidFill>
                <a:effectLst/>
                <a:latin typeface="Times New Roman" pitchFamily="18" charset="0"/>
                <a:ea typeface="+mn-ea"/>
                <a:cs typeface="+mn-cs"/>
              </a:rPr>
              <a:t>celebrity</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famous politicians</a:t>
            </a:r>
            <a:r>
              <a:rPr lang="en-CA" sz="1200" b="0" i="0" kern="1200" dirty="0">
                <a:solidFill>
                  <a:schemeClr val="tx1"/>
                </a:solidFill>
                <a:effectLst/>
                <a:latin typeface="Times New Roman" pitchFamily="18" charset="0"/>
                <a:ea typeface="+mn-ea"/>
                <a:cs typeface="+mn-cs"/>
              </a:rPr>
              <a:t>). Thus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can tell that </a:t>
            </a:r>
            <a:r>
              <a:rPr lang="en-CA" sz="1200" b="0" i="1" kern="1200" dirty="0">
                <a:solidFill>
                  <a:schemeClr val="tx1"/>
                </a:solidFill>
                <a:effectLst/>
                <a:latin typeface="Times New Roman" pitchFamily="18" charset="0"/>
                <a:ea typeface="+mn-ea"/>
                <a:cs typeface="+mn-cs"/>
              </a:rPr>
              <a:t>natural disasters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politicians</a:t>
            </a:r>
            <a:r>
              <a:rPr lang="en-CA" sz="1200" b="0" i="0" kern="1200" dirty="0">
                <a:solidFill>
                  <a:schemeClr val="tx1"/>
                </a:solidFill>
                <a:effectLst/>
                <a:latin typeface="Times New Roman" pitchFamily="18" charset="0"/>
                <a:ea typeface="+mn-ea"/>
                <a:cs typeface="+mn-cs"/>
              </a:rPr>
              <a:t> are very different </a:t>
            </a:r>
            <a:r>
              <a:rPr lang="en-CA" sz="1200" b="0" i="0" kern="1200" dirty="0" err="1">
                <a:solidFill>
                  <a:schemeClr val="tx1"/>
                </a:solidFill>
                <a:effectLst/>
                <a:latin typeface="Times New Roman" pitchFamily="18" charset="0"/>
                <a:ea typeface="+mn-ea"/>
                <a:cs typeface="+mn-cs"/>
              </a:rPr>
              <a:t>concepts,</a:t>
            </a:r>
            <a:r>
              <a:rPr lang="en-CA" sz="1200" b="0" i="1" kern="1200" dirty="0" err="1">
                <a:solidFill>
                  <a:schemeClr val="tx1"/>
                </a:solidFill>
                <a:effectLst/>
                <a:latin typeface="Times New Roman" pitchFamily="18" charset="0"/>
                <a:ea typeface="+mn-ea"/>
                <a:cs typeface="+mn-cs"/>
              </a:rPr>
              <a:t>endangered</a:t>
            </a:r>
            <a:r>
              <a:rPr lang="en-CA" sz="1200" b="0" i="1" kern="1200" dirty="0">
                <a:solidFill>
                  <a:schemeClr val="tx1"/>
                </a:solidFill>
                <a:effectLst/>
                <a:latin typeface="Times New Roman" pitchFamily="18" charset="0"/>
                <a:ea typeface="+mn-ea"/>
                <a:cs typeface="+mn-cs"/>
              </a:rPr>
              <a:t> species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tropical rainforest plants</a:t>
            </a:r>
            <a:r>
              <a:rPr lang="en-CA" sz="1200" b="0" i="0" kern="1200" dirty="0">
                <a:solidFill>
                  <a:schemeClr val="tx1"/>
                </a:solidFill>
                <a:effectLst/>
                <a:latin typeface="Times New Roman" pitchFamily="18" charset="0"/>
                <a:ea typeface="+mn-ea"/>
                <a:cs typeface="+mn-cs"/>
              </a:rPr>
              <a:t> have certain relationships, while </a:t>
            </a:r>
            <a:r>
              <a:rPr lang="en-CA" sz="1200" b="0" i="1" kern="1200" dirty="0">
                <a:solidFill>
                  <a:schemeClr val="tx1"/>
                </a:solidFill>
                <a:effectLst/>
                <a:latin typeface="Times New Roman" pitchFamily="18" charset="0"/>
                <a:ea typeface="+mn-ea"/>
                <a:cs typeface="+mn-cs"/>
              </a:rPr>
              <a:t>countries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nations</a:t>
            </a:r>
            <a:r>
              <a:rPr lang="en-CA" sz="1200" b="0" i="0" kern="1200" dirty="0">
                <a:solidFill>
                  <a:schemeClr val="tx1"/>
                </a:solidFill>
                <a:effectLst/>
                <a:latin typeface="Times New Roman" pitchFamily="18" charset="0"/>
                <a:ea typeface="+mn-ea"/>
                <a:cs typeface="+mn-cs"/>
              </a:rPr>
              <a:t> are almost the same concepts.</a:t>
            </a:r>
          </a:p>
          <a:p>
            <a:r>
              <a:rPr lang="en-CA" sz="1200" b="0" i="0" kern="1200" dirty="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In addition, the probabilistic nature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regards external data as </a:t>
            </a:r>
            <a:r>
              <a:rPr lang="en-CA" sz="1200" b="0" i="0" kern="1200" dirty="0" err="1">
                <a:solidFill>
                  <a:schemeClr val="tx1"/>
                </a:solidFill>
                <a:effectLst/>
                <a:latin typeface="Times New Roman" pitchFamily="18" charset="0"/>
                <a:ea typeface="+mn-ea"/>
                <a:cs typeface="+mn-cs"/>
              </a:rPr>
              <a:t>evthese</a:t>
            </a:r>
            <a:r>
              <a:rPr lang="en-CA" sz="1200" b="0" i="0" kern="1200" dirty="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28</a:t>
            </a:fld>
            <a:endParaRPr lang="en-US"/>
          </a:p>
        </p:txBody>
      </p:sp>
    </p:spTree>
    <p:extLst>
      <p:ext uri="{BB962C8B-B14F-4D97-AF65-F5344CB8AC3E}">
        <p14:creationId xmlns:p14="http://schemas.microsoft.com/office/powerpoint/2010/main" val="290081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shows what is inside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The knowledgebase consists of </a:t>
            </a:r>
            <a:r>
              <a:rPr lang="en-CA" sz="1200" b="1" i="1" kern="1200" dirty="0">
                <a:solidFill>
                  <a:schemeClr val="tx1"/>
                </a:solidFill>
                <a:effectLst/>
                <a:latin typeface="Times New Roman" pitchFamily="18" charset="0"/>
                <a:ea typeface="+mn-ea"/>
                <a:cs typeface="+mn-cs"/>
              </a:rPr>
              <a:t>concepts</a:t>
            </a:r>
            <a:r>
              <a:rPr lang="en-CA" sz="1200" b="0" i="0" kern="1200" dirty="0">
                <a:solidFill>
                  <a:schemeClr val="tx1"/>
                </a:solidFill>
                <a:effectLst/>
                <a:latin typeface="Times New Roman" pitchFamily="18" charset="0"/>
                <a:ea typeface="+mn-ea"/>
                <a:cs typeface="+mn-cs"/>
              </a:rPr>
              <a:t> (e.g. emerging markets), </a:t>
            </a:r>
            <a:r>
              <a:rPr lang="en-CA" sz="1200" b="1" i="1" kern="1200" dirty="0">
                <a:solidFill>
                  <a:schemeClr val="tx1"/>
                </a:solidFill>
                <a:effectLst/>
                <a:latin typeface="Times New Roman" pitchFamily="18" charset="0"/>
                <a:ea typeface="+mn-ea"/>
                <a:cs typeface="+mn-cs"/>
              </a:rPr>
              <a:t>instances</a:t>
            </a:r>
            <a:r>
              <a:rPr lang="en-CA" sz="1200" b="0" i="0" kern="1200" dirty="0">
                <a:solidFill>
                  <a:schemeClr val="tx1"/>
                </a:solidFill>
                <a:effectLst/>
                <a:latin typeface="Times New Roman" pitchFamily="18" charset="0"/>
                <a:ea typeface="+mn-ea"/>
                <a:cs typeface="+mn-cs"/>
              </a:rPr>
              <a:t> (e.g., China), </a:t>
            </a:r>
            <a:r>
              <a:rPr lang="en-CA" sz="1200" b="1" i="1" kern="1200" dirty="0">
                <a:solidFill>
                  <a:schemeClr val="tx1"/>
                </a:solidFill>
                <a:effectLst/>
                <a:latin typeface="Times New Roman" pitchFamily="18" charset="0"/>
                <a:ea typeface="+mn-ea"/>
                <a:cs typeface="+mn-cs"/>
              </a:rPr>
              <a:t>attributes</a:t>
            </a:r>
            <a:r>
              <a:rPr lang="en-CA" sz="1200" b="0" i="0" kern="1200" dirty="0">
                <a:solidFill>
                  <a:schemeClr val="tx1"/>
                </a:solidFill>
                <a:effectLst/>
                <a:latin typeface="Times New Roman" pitchFamily="18" charset="0"/>
                <a:ea typeface="+mn-ea"/>
                <a:cs typeface="+mn-cs"/>
              </a:rPr>
              <a:t> and </a:t>
            </a:r>
            <a:r>
              <a:rPr lang="en-CA" sz="1200" b="1" i="1" kern="1200" dirty="0">
                <a:solidFill>
                  <a:schemeClr val="tx1"/>
                </a:solidFill>
                <a:effectLst/>
                <a:latin typeface="Times New Roman" pitchFamily="18" charset="0"/>
                <a:ea typeface="+mn-ea"/>
                <a:cs typeface="+mn-cs"/>
              </a:rPr>
              <a:t>values</a:t>
            </a:r>
            <a:r>
              <a:rPr lang="en-CA" sz="1200" b="0" i="0" kern="1200" dirty="0">
                <a:solidFill>
                  <a:schemeClr val="tx1"/>
                </a:solidFill>
                <a:effectLst/>
                <a:latin typeface="Times New Roman" pitchFamily="18" charset="0"/>
                <a:ea typeface="+mn-ea"/>
                <a:cs typeface="+mn-cs"/>
              </a:rPr>
              <a:t> (e.g., China's population is 1.3 billion), and </a:t>
            </a:r>
            <a:r>
              <a:rPr lang="en-CA" sz="1200" b="1" i="1" kern="1200" dirty="0">
                <a:solidFill>
                  <a:schemeClr val="tx1"/>
                </a:solidFill>
                <a:effectLst/>
                <a:latin typeface="Times New Roman" pitchFamily="18" charset="0"/>
                <a:ea typeface="+mn-ea"/>
                <a:cs typeface="+mn-cs"/>
              </a:rPr>
              <a:t>relationships</a:t>
            </a:r>
            <a:r>
              <a:rPr lang="en-CA" sz="1200" b="0" i="0" kern="1200" dirty="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30</a:t>
            </a:fld>
            <a:endParaRPr lang="en-US"/>
          </a:p>
        </p:txBody>
      </p:sp>
    </p:spTree>
    <p:extLst>
      <p:ext uri="{BB962C8B-B14F-4D97-AF65-F5344CB8AC3E}">
        <p14:creationId xmlns:p14="http://schemas.microsoft.com/office/powerpoint/2010/main" val="1876281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31</a:t>
            </a:fld>
            <a:endParaRPr lang="en-US"/>
          </a:p>
        </p:txBody>
      </p:sp>
    </p:spTree>
    <p:extLst>
      <p:ext uri="{BB962C8B-B14F-4D97-AF65-F5344CB8AC3E}">
        <p14:creationId xmlns:p14="http://schemas.microsoft.com/office/powerpoint/2010/main" val="3325301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33</a:t>
            </a:fld>
            <a:endParaRPr lang="en-US"/>
          </a:p>
        </p:txBody>
      </p:sp>
    </p:spTree>
    <p:extLst>
      <p:ext uri="{BB962C8B-B14F-4D97-AF65-F5344CB8AC3E}">
        <p14:creationId xmlns:p14="http://schemas.microsoft.com/office/powerpoint/2010/main" val="91935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34</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What is the UMLS?</a:t>
            </a:r>
          </a:p>
          <a:p>
            <a:r>
              <a:rPr lang="en-CA" dirty="0"/>
              <a:t>The UMLS, or Unified Medical Language System, is a set of files and software that brings together many health and biomedical vocabularies and standards to enable interoperability between computer systems.</a:t>
            </a:r>
          </a:p>
          <a:p>
            <a:r>
              <a:rPr lang="en-CA" dirty="0"/>
              <a:t>You can use the UMLS to enhance or develop applications, such as electronic health records, classification tools, dictionaries and language translators.</a:t>
            </a:r>
          </a:p>
          <a:p>
            <a:r>
              <a:rPr lang="en-CA" b="1" dirty="0"/>
              <a:t>More About the UMLS</a:t>
            </a:r>
          </a:p>
          <a:p>
            <a:pPr lvl="1"/>
            <a:r>
              <a:rPr lang="en-CA" dirty="0">
                <a:hlinkClick r:id="rId3"/>
              </a:rPr>
              <a:t>Presentations and Publications</a:t>
            </a:r>
            <a:endParaRPr lang="en-CA" dirty="0"/>
          </a:p>
          <a:p>
            <a:pPr lvl="1"/>
            <a:r>
              <a:rPr lang="en-CA" dirty="0">
                <a:hlinkClick r:id="rId4"/>
              </a:rPr>
              <a:t>UMLS Reference Manual</a:t>
            </a:r>
            <a:endParaRPr lang="en-CA" dirty="0"/>
          </a:p>
          <a:p>
            <a:pPr lvl="1"/>
            <a:r>
              <a:rPr lang="en-CA" dirty="0">
                <a:hlinkClick r:id="rId5"/>
              </a:rPr>
              <a:t>UMLS Basics Tutorial</a:t>
            </a:r>
            <a:endParaRPr lang="en-CA" dirty="0"/>
          </a:p>
          <a:p>
            <a:pPr lvl="1"/>
            <a:r>
              <a:rPr lang="en-CA" dirty="0">
                <a:hlinkClick r:id="rId6"/>
              </a:rPr>
              <a:t>Source Vocabulary Information</a:t>
            </a:r>
            <a:endParaRPr lang="en-CA" dirty="0"/>
          </a:p>
          <a:p>
            <a:pPr lvl="1"/>
            <a:r>
              <a:rPr lang="en-CA" dirty="0">
                <a:hlinkClick r:id="rId7"/>
              </a:rPr>
              <a:t>UMLS Video Learning Resources</a:t>
            </a:r>
            <a:endParaRPr lang="en-CA" dirty="0"/>
          </a:p>
          <a:p>
            <a:r>
              <a:rPr lang="en-CA" b="1" dirty="0"/>
              <a:t>UMLS in Use</a:t>
            </a:r>
          </a:p>
          <a:p>
            <a:r>
              <a:rPr lang="en-CA" dirty="0"/>
              <a:t>One powerful use of the UMLS is linking health information, medical terms, drug names, and billing codes across different computer systems. Some examples of this are:</a:t>
            </a:r>
          </a:p>
          <a:p>
            <a:r>
              <a:rPr lang="en-CA" dirty="0"/>
              <a:t>Linking terms and codes between your doctor, your pharmacy, and your insurance company</a:t>
            </a:r>
          </a:p>
          <a:p>
            <a:r>
              <a:rPr lang="en-CA" dirty="0"/>
              <a:t>Patient care coordination among several departments within a hospital</a:t>
            </a:r>
          </a:p>
          <a:p>
            <a:r>
              <a:rPr lang="en-CA" dirty="0"/>
              <a:t>The UMLS has many other uses, including search engine retrieval, data mining, public health statistics reporting, and terminology research.</a:t>
            </a:r>
          </a:p>
          <a:p>
            <a:r>
              <a:rPr lang="en-CA" b="1" dirty="0"/>
              <a:t>More Uses of the UMLS</a:t>
            </a:r>
          </a:p>
          <a:p>
            <a:pPr lvl="1"/>
            <a:r>
              <a:rPr lang="en-CA" dirty="0">
                <a:hlinkClick r:id="rId8"/>
              </a:rPr>
              <a:t>NLM Applications</a:t>
            </a:r>
            <a:endParaRPr lang="en-CA" dirty="0"/>
          </a:p>
          <a:p>
            <a:pPr lvl="1"/>
            <a:r>
              <a:rPr lang="en-CA" dirty="0">
                <a:hlinkClick r:id="rId9"/>
              </a:rPr>
              <a:t>UMLS Community</a:t>
            </a:r>
            <a:endParaRPr lang="en-CA" dirty="0"/>
          </a:p>
          <a:p>
            <a:pPr lvl="1"/>
            <a:r>
              <a:rPr lang="en-CA" dirty="0">
                <a:hlinkClick r:id="rId10"/>
              </a:rPr>
              <a:t>Health Information Technology</a:t>
            </a:r>
            <a:endParaRPr lang="en-CA" dirty="0"/>
          </a:p>
          <a:p>
            <a:pPr lvl="1"/>
            <a:r>
              <a:rPr lang="en-CA" dirty="0">
                <a:hlinkClick r:id="rId11"/>
              </a:rPr>
              <a:t>Supporting Interoperability</a:t>
            </a:r>
            <a:endParaRPr lang="en-CA" dirty="0"/>
          </a:p>
          <a:p>
            <a:r>
              <a:rPr lang="en-CA" b="1" dirty="0"/>
              <a:t>The Three UMLS Tools</a:t>
            </a:r>
          </a:p>
          <a:p>
            <a:r>
              <a:rPr lang="en-CA" dirty="0"/>
              <a:t>The UMLS has three tools, which we call the Knowledge Sources:</a:t>
            </a:r>
          </a:p>
          <a:p>
            <a:r>
              <a:rPr lang="en-CA" b="1" dirty="0" err="1"/>
              <a:t>Metathesaurus</a:t>
            </a:r>
            <a:r>
              <a:rPr lang="en-CA" dirty="0"/>
              <a:t>: Terms and codes from many vocabularies, including CPT®, ICD-10-CM, LOINC®, </a:t>
            </a:r>
            <a:r>
              <a:rPr lang="en-CA" dirty="0" err="1"/>
              <a:t>MeSH</a:t>
            </a:r>
            <a:r>
              <a:rPr lang="en-CA" dirty="0"/>
              <a:t>®, </a:t>
            </a:r>
            <a:r>
              <a:rPr lang="en-CA" dirty="0" err="1"/>
              <a:t>RxNorm</a:t>
            </a:r>
            <a:r>
              <a:rPr lang="en-CA" dirty="0"/>
              <a:t>, and SNOMED CT®</a:t>
            </a:r>
          </a:p>
          <a:p>
            <a:r>
              <a:rPr lang="en-CA" b="1" dirty="0"/>
              <a:t>Semantic Network</a:t>
            </a:r>
            <a:r>
              <a:rPr lang="en-CA" dirty="0"/>
              <a:t>: Broad categories (semantic types) and their relationships (semantic relations)</a:t>
            </a:r>
          </a:p>
          <a:p>
            <a:r>
              <a:rPr lang="en-CA" b="1" dirty="0"/>
              <a:t>SPECIALIST Lexicon and Lexical Tools</a:t>
            </a:r>
            <a:r>
              <a:rPr lang="en-CA" dirty="0"/>
              <a:t>: Natural language processing tools</a:t>
            </a:r>
          </a:p>
          <a:p>
            <a:r>
              <a:rPr lang="en-CA" dirty="0"/>
              <a:t>We use the Semantic Network and Lexical Tools to produce the </a:t>
            </a:r>
            <a:r>
              <a:rPr lang="en-CA" dirty="0" err="1"/>
              <a:t>Metathesaurus</a:t>
            </a:r>
            <a:r>
              <a:rPr lang="en-CA" dirty="0"/>
              <a:t>. </a:t>
            </a:r>
            <a:r>
              <a:rPr lang="en-CA" dirty="0" err="1"/>
              <a:t>Metathesaurus</a:t>
            </a:r>
            <a:r>
              <a:rPr lang="en-CA" dirty="0"/>
              <a:t> production involves:</a:t>
            </a:r>
          </a:p>
          <a:p>
            <a:r>
              <a:rPr lang="en-CA" dirty="0"/>
              <a:t>Processing the terms and codes using the Lexical Tools</a:t>
            </a:r>
          </a:p>
          <a:p>
            <a:r>
              <a:rPr lang="en-CA" dirty="0"/>
              <a:t>Grouping synonymous terms into concepts</a:t>
            </a:r>
          </a:p>
          <a:p>
            <a:r>
              <a:rPr lang="en-CA" dirty="0"/>
              <a:t>Categorizing concepts by semantic types from the Semantic Network</a:t>
            </a:r>
          </a:p>
          <a:p>
            <a:r>
              <a:rPr lang="en-CA" dirty="0"/>
              <a:t>Incorporating relationships and attributes provided by vocabularies</a:t>
            </a:r>
          </a:p>
          <a:p>
            <a:r>
              <a:rPr lang="en-CA" dirty="0"/>
              <a:t>Releasing the data in a common format</a:t>
            </a:r>
          </a:p>
          <a:p>
            <a:r>
              <a:rPr lang="en-CA" dirty="0"/>
              <a:t>Although we integrate these tools for </a:t>
            </a:r>
            <a:r>
              <a:rPr lang="en-CA" dirty="0" err="1"/>
              <a:t>Metathesaurus</a:t>
            </a:r>
            <a:r>
              <a:rPr lang="en-CA" dirty="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35</a:t>
            </a:fld>
            <a:endParaRPr lang="en-US"/>
          </a:p>
        </p:txBody>
      </p:sp>
    </p:spTree>
    <p:extLst>
      <p:ext uri="{BB962C8B-B14F-4D97-AF65-F5344CB8AC3E}">
        <p14:creationId xmlns:p14="http://schemas.microsoft.com/office/powerpoint/2010/main" val="86361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a:solidFill>
                  <a:schemeClr val="tx1"/>
                </a:solidFill>
                <a:effectLst/>
                <a:latin typeface="Times New Roman" pitchFamily="18" charset="0"/>
                <a:ea typeface="+mn-ea"/>
                <a:cs typeface="+mn-cs"/>
              </a:rPr>
              <a:t>igure</a:t>
            </a:r>
            <a:r>
              <a:rPr lang="en-CA" sz="1200" b="0" i="0" kern="1200" dirty="0">
                <a:solidFill>
                  <a:schemeClr val="tx1"/>
                </a:solidFill>
                <a:effectLst/>
                <a:latin typeface="Times New Roman" pitchFamily="18" charset="0"/>
                <a:ea typeface="+mn-ea"/>
                <a:cs typeface="+mn-cs"/>
              </a:rPr>
              <a:t> 3. A Portion of the UMLS Semantic Network: Relations</a:t>
            </a:r>
          </a:p>
          <a:p>
            <a:r>
              <a:rPr lang="en-CA" sz="1200" b="0" i="0" kern="1200" dirty="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36</a:t>
            </a:fld>
            <a:endParaRPr lang="en-US"/>
          </a:p>
        </p:txBody>
      </p:sp>
    </p:spTree>
    <p:extLst>
      <p:ext uri="{BB962C8B-B14F-4D97-AF65-F5344CB8AC3E}">
        <p14:creationId xmlns:p14="http://schemas.microsoft.com/office/powerpoint/2010/main" val="18030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38</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Times New Roman" pitchFamily="18" charset="0"/>
                <a:ea typeface="+mn-ea"/>
                <a:cs typeface="+mn-cs"/>
              </a:rPr>
              <a:t>What is Freebase?</a:t>
            </a:r>
          </a:p>
          <a:p>
            <a:pPr fontAlgn="base"/>
            <a:r>
              <a:rPr lang="en-CA" sz="1200" b="0" i="0" kern="1200" dirty="0">
                <a:solidFill>
                  <a:schemeClr val="tx1"/>
                </a:solidFill>
                <a:effectLst/>
                <a:latin typeface="Times New Roman" pitchFamily="18" charset="0"/>
                <a:ea typeface="+mn-ea"/>
                <a:cs typeface="+mn-cs"/>
              </a:rPr>
              <a:t>Freebase contains tens of millions of </a:t>
            </a:r>
            <a:r>
              <a:rPr lang="en-CA" sz="1200" b="0" i="0" u="none" strike="noStrike" kern="1200" dirty="0">
                <a:solidFill>
                  <a:schemeClr val="tx1"/>
                </a:solidFill>
                <a:effectLst/>
                <a:latin typeface="Times New Roman" pitchFamily="18" charset="0"/>
                <a:ea typeface="+mn-ea"/>
                <a:cs typeface="+mn-cs"/>
                <a:hlinkClick r:id="rId3"/>
              </a:rPr>
              <a:t>topics</a:t>
            </a:r>
            <a:r>
              <a:rPr lang="en-CA" sz="1200" b="0" i="0" kern="1200" dirty="0">
                <a:solidFill>
                  <a:schemeClr val="tx1"/>
                </a:solidFill>
                <a:effectLst/>
                <a:latin typeface="Times New Roman" pitchFamily="18" charset="0"/>
                <a:ea typeface="+mn-ea"/>
                <a:cs typeface="+mn-cs"/>
              </a:rPr>
              <a:t>, thousands of </a:t>
            </a:r>
            <a:r>
              <a:rPr lang="en-CA" sz="1200" b="0" i="0" u="none" strike="noStrike" kern="1200" dirty="0">
                <a:solidFill>
                  <a:schemeClr val="tx1"/>
                </a:solidFill>
                <a:effectLst/>
                <a:latin typeface="Times New Roman" pitchFamily="18" charset="0"/>
                <a:ea typeface="+mn-ea"/>
                <a:cs typeface="+mn-cs"/>
                <a:hlinkClick r:id="rId4"/>
              </a:rPr>
              <a:t>types</a:t>
            </a:r>
            <a:r>
              <a:rPr lang="en-CA" sz="1200" b="0" i="0" kern="1200" dirty="0">
                <a:solidFill>
                  <a:schemeClr val="tx1"/>
                </a:solidFill>
                <a:effectLst/>
                <a:latin typeface="Times New Roman" pitchFamily="18" charset="0"/>
                <a:ea typeface="+mn-ea"/>
                <a:cs typeface="+mn-cs"/>
              </a:rPr>
              <a:t>, and tens of thousands of </a:t>
            </a:r>
            <a:r>
              <a:rPr lang="en-CA" sz="1200" b="0" i="0" u="none" strike="noStrike" kern="1200" dirty="0">
                <a:solidFill>
                  <a:schemeClr val="tx1"/>
                </a:solidFill>
                <a:effectLst/>
                <a:latin typeface="Times New Roman" pitchFamily="18" charset="0"/>
                <a:ea typeface="+mn-ea"/>
                <a:cs typeface="+mn-cs"/>
                <a:hlinkClick r:id="rId4"/>
              </a:rPr>
              <a:t>properties</a:t>
            </a:r>
            <a:r>
              <a:rPr lang="en-CA" sz="1200" b="0" i="0" kern="1200" dirty="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a:solidFill>
                  <a:schemeClr val="tx1"/>
                </a:solidFill>
                <a:effectLst/>
                <a:latin typeface="Times New Roman" pitchFamily="18" charset="0"/>
                <a:ea typeface="+mn-ea"/>
                <a:cs typeface="+mn-cs"/>
                <a:hlinkClick r:id="rId5"/>
              </a:rPr>
              <a:t>APIs</a:t>
            </a:r>
            <a:r>
              <a:rPr lang="en-CA" sz="1200" b="0" i="0" kern="1200" dirty="0">
                <a:solidFill>
                  <a:schemeClr val="tx1"/>
                </a:solidFill>
                <a:effectLst/>
                <a:latin typeface="Times New Roman" pitchFamily="18" charset="0"/>
                <a:ea typeface="+mn-ea"/>
                <a:cs typeface="+mn-cs"/>
              </a:rPr>
              <a:t> or to download from our weekly </a:t>
            </a:r>
            <a:r>
              <a:rPr lang="en-CA" sz="1200" b="0" i="0" u="none" strike="noStrike" kern="1200" dirty="0">
                <a:solidFill>
                  <a:schemeClr val="tx1"/>
                </a:solidFill>
                <a:effectLst/>
                <a:latin typeface="Times New Roman" pitchFamily="18" charset="0"/>
                <a:ea typeface="+mn-ea"/>
                <a:cs typeface="+mn-cs"/>
                <a:hlinkClick r:id="rId6"/>
              </a:rPr>
              <a:t>data dumps</a:t>
            </a:r>
            <a:r>
              <a:rPr lang="en-CA"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40</a:t>
            </a:fld>
            <a:endParaRPr lang="en-US"/>
          </a:p>
        </p:txBody>
      </p:sp>
    </p:spTree>
    <p:extLst>
      <p:ext uri="{BB962C8B-B14F-4D97-AF65-F5344CB8AC3E}">
        <p14:creationId xmlns:p14="http://schemas.microsoft.com/office/powerpoint/2010/main" val="18089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41</a:t>
            </a:fld>
            <a:endParaRPr lang="en-GB"/>
          </a:p>
        </p:txBody>
      </p:sp>
    </p:spTree>
    <p:extLst>
      <p:ext uri="{BB962C8B-B14F-4D97-AF65-F5344CB8AC3E}">
        <p14:creationId xmlns:p14="http://schemas.microsoft.com/office/powerpoint/2010/main" val="2862443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course web site </a:t>
            </a:r>
          </a:p>
          <a:p>
            <a:r>
              <a:rPr lang="en-CA" sz="1200" kern="1200" dirty="0">
                <a:solidFill>
                  <a:schemeClr val="tx1"/>
                </a:solidFill>
                <a:effectLst/>
                <a:latin typeface="Times New Roman" pitchFamily="18" charset="0"/>
                <a:ea typeface="+mn-ea"/>
                <a:cs typeface="+mn-cs"/>
              </a:rPr>
              <a:t>If your grade improves substantially from the midterm to the final, defined as a final exam grade that is at least 20% higher than the midterm grade, then the following grade breakdown will be used instead.</a:t>
            </a:r>
            <a:endParaRPr lang="en-CA" dirty="0">
              <a:effectLst/>
            </a:endParaRPr>
          </a:p>
          <a:p>
            <a:r>
              <a:rPr lang="en-CA" sz="1200" kern="1200" dirty="0">
                <a:solidFill>
                  <a:schemeClr val="tx1"/>
                </a:solidFill>
                <a:effectLst/>
                <a:latin typeface="Times New Roman" pitchFamily="18" charset="0"/>
                <a:ea typeface="+mn-ea"/>
                <a:cs typeface="+mn-cs"/>
              </a:rPr>
              <a:t>Assignments -- 15%</a:t>
            </a:r>
            <a:endParaRPr lang="en-CA" dirty="0">
              <a:effectLst/>
            </a:endParaRPr>
          </a:p>
          <a:p>
            <a:r>
              <a:rPr lang="en-CA" sz="1200" kern="1200" dirty="0">
                <a:solidFill>
                  <a:schemeClr val="tx1"/>
                </a:solidFill>
                <a:effectLst/>
                <a:latin typeface="Times New Roman" pitchFamily="18" charset="0"/>
                <a:ea typeface="+mn-ea"/>
                <a:cs typeface="+mn-cs"/>
              </a:rPr>
              <a:t>Readings: Questions and Summaries -- 10%</a:t>
            </a:r>
            <a:endParaRPr lang="en-CA" dirty="0">
              <a:effectLst/>
            </a:endParaRPr>
          </a:p>
          <a:p>
            <a:r>
              <a:rPr lang="en-CA" sz="1200" kern="1200" dirty="0">
                <a:solidFill>
                  <a:schemeClr val="tx1"/>
                </a:solidFill>
                <a:effectLst/>
                <a:latin typeface="Times New Roman" pitchFamily="18" charset="0"/>
                <a:ea typeface="+mn-ea"/>
                <a:cs typeface="+mn-cs"/>
              </a:rPr>
              <a:t>Midterm -- 15%</a:t>
            </a:r>
            <a:endParaRPr lang="en-CA" dirty="0">
              <a:effectLst/>
            </a:endParaRPr>
          </a:p>
          <a:p>
            <a:r>
              <a:rPr lang="en-CA" sz="1200" kern="1200" dirty="0">
                <a:solidFill>
                  <a:schemeClr val="tx1"/>
                </a:solidFill>
                <a:effectLst/>
                <a:latin typeface="Times New Roman" pitchFamily="18" charset="0"/>
                <a:ea typeface="+mn-ea"/>
                <a:cs typeface="+mn-cs"/>
              </a:rPr>
              <a:t>Final -- 60%</a:t>
            </a:r>
            <a:endParaRPr lang="en-CA" dirty="0">
              <a:effectLst/>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42</a:t>
            </a:fld>
            <a:endParaRPr lang="en-US"/>
          </a:p>
        </p:txBody>
      </p:sp>
    </p:spTree>
    <p:extLst>
      <p:ext uri="{BB962C8B-B14F-4D97-AF65-F5344CB8AC3E}">
        <p14:creationId xmlns:p14="http://schemas.microsoft.com/office/powerpoint/2010/main" val="421902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5</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13.2.1 Choosing Individuals and Relations</a:t>
            </a:r>
          </a:p>
          <a:p>
            <a:r>
              <a:rPr lang="en-CA" dirty="0"/>
              <a:t>Given a logical representation language, such as the one developed in the previous chapter, and a world to reason about, the people designing knowledge bases have to choose what, in the world, to refer to. That is, they have to choose what individuals and relations there are. It may seem that they can just refer to the individuals and relations that exist in the world. However, the world does not determine what individuals there are. How the world is divided into individuals is invented by whomever is modeling the world. The </a:t>
            </a:r>
            <a:r>
              <a:rPr lang="en-CA" dirty="0" err="1"/>
              <a:t>modeler</a:t>
            </a:r>
            <a:r>
              <a:rPr lang="en-CA" dirty="0"/>
              <a:t> divides up the world up into things so that the agent can refer to parts of the world that make sense for the task at hand. </a:t>
            </a:r>
          </a:p>
          <a:p>
            <a:endParaRPr lang="en-CA" dirty="0"/>
          </a:p>
          <a:p>
            <a:r>
              <a:rPr lang="en-CA" dirty="0"/>
              <a:t>To share and communicate knowledge, it is important to be able to come up with a common vocabulary and an agreed-on meaning for that vocabulary. </a:t>
            </a:r>
          </a:p>
          <a:p>
            <a:r>
              <a:rPr lang="en-CA" dirty="0"/>
              <a:t>A </a:t>
            </a:r>
            <a:r>
              <a:rPr lang="en-CA" b="1" dirty="0"/>
              <a:t>conceptualization</a:t>
            </a:r>
            <a:r>
              <a:rPr lang="en-CA" dirty="0"/>
              <a:t> is a mapping between symbols used in the computer (i.e., the vocabulary) and the individuals and relations in the world. It provides a particular abstraction of the world and notation for that abstraction. A conceptualization for small knowledge bases can be in the head of the designer or specified in natural language in the documentation. This informal specification of a conceptualization does not scale to larger systems where the conceptualization must be shared. </a:t>
            </a:r>
          </a:p>
          <a:p>
            <a:r>
              <a:rPr lang="en-CA" dirty="0"/>
              <a:t>In philosophy, </a:t>
            </a:r>
            <a:r>
              <a:rPr lang="en-CA" b="1" dirty="0"/>
              <a:t>ontology</a:t>
            </a:r>
            <a:r>
              <a:rPr lang="en-CA" dirty="0"/>
              <a:t> is the study of what exists. In AI, an </a:t>
            </a:r>
            <a:r>
              <a:rPr lang="en-CA" b="1" dirty="0"/>
              <a:t>ontology</a:t>
            </a:r>
            <a:r>
              <a:rPr lang="en-CA" dirty="0"/>
              <a:t> is a specification of the meanings of the symbols in an information system. That is, it is a specification of a conceptualization. It is a specification of what individuals and relationships are assumed to exist and what terminology is used for them. Typically, it specifies what types of individuals will be modeled, specifies what properties will be used, and gives some axioms that restrict the use of that vocabulary. </a:t>
            </a:r>
          </a:p>
          <a:p>
            <a:endParaRPr lang="en-CA" dirty="0"/>
          </a:p>
          <a:p>
            <a:endParaRPr lang="en-CA" dirty="0"/>
          </a:p>
          <a:p>
            <a:r>
              <a:rPr lang="en-CA" b="1" dirty="0"/>
              <a:t>13.3 Ontologies and Knowledge Sharing</a:t>
            </a:r>
          </a:p>
          <a:p>
            <a:r>
              <a:rPr lang="en-CA" dirty="0"/>
              <a:t>Building large knowledge-based systems is complex because </a:t>
            </a:r>
          </a:p>
          <a:p>
            <a:r>
              <a:rPr lang="en-CA" dirty="0"/>
              <a:t>Knowledge often comes from multiple sources and must be integrated. Moreover, these sources may not have the same division of the world. Often knowledge comes from different fields that have their own distinctive terminology and divide the world according to their own needs. </a:t>
            </a:r>
          </a:p>
          <a:p>
            <a:r>
              <a:rPr lang="en-CA" dirty="0"/>
              <a:t>Systems evolve over time and it is difficult to anticipate all future distinctions that should be made. </a:t>
            </a:r>
          </a:p>
          <a:p>
            <a:r>
              <a:rPr lang="en-CA" dirty="0"/>
              <a:t>The people involved in designing a knowledge base must choose what individuals and relationships to represent. The world is not divided into individuals; that is something done by intelligent agents to understand the world. Different people involved in a knowledge-based system should agree on this division of the world. </a:t>
            </a:r>
          </a:p>
          <a:p>
            <a:r>
              <a:rPr lang="en-CA" dirty="0"/>
              <a:t>It is difficult to remember what your own notation means, let alone to discover what someone else's notation means. This has two aspects: </a:t>
            </a:r>
          </a:p>
          <a:p>
            <a:pPr lvl="1"/>
            <a:r>
              <a:rPr lang="en-CA" dirty="0"/>
              <a:t>given a symbol used in the computer, determining what it means; </a:t>
            </a:r>
          </a:p>
          <a:p>
            <a:pPr lvl="1"/>
            <a:r>
              <a:rPr lang="en-CA" dirty="0"/>
              <a:t>given a concept in someone's mind, determining what symbol they should use; that is, determining whether the concept has been used before and, if it has, discovering what notation has been used for it. </a:t>
            </a:r>
          </a:p>
          <a:p>
            <a:r>
              <a:rPr lang="en-CA" dirty="0"/>
              <a:t>n</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a:t>
            </a:fld>
            <a:endParaRPr lang="en-US"/>
          </a:p>
        </p:txBody>
      </p:sp>
    </p:spTree>
    <p:extLst>
      <p:ext uri="{BB962C8B-B14F-4D97-AF65-F5344CB8AC3E}">
        <p14:creationId xmlns:p14="http://schemas.microsoft.com/office/powerpoint/2010/main" val="58742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a:t>Repositories of information about the meaning of words, but…..</a:t>
            </a:r>
          </a:p>
          <a:p>
            <a:pPr eaLnBrk="1" hangingPunct="1"/>
            <a:r>
              <a:rPr lang="en-US" sz="3200" dirty="0"/>
              <a:t>We can use them because some lexemes are grounded in the external word (perception (visual systems), ….)</a:t>
            </a:r>
          </a:p>
          <a:p>
            <a:pPr eaLnBrk="1" hangingPunct="1"/>
            <a:endParaRPr lang="en-US" sz="3200" dirty="0"/>
          </a:p>
          <a:p>
            <a:pPr eaLnBrk="1" hangingPunct="1"/>
            <a:r>
              <a:rPr lang="en-US" sz="3200" dirty="0"/>
              <a:t>Red blood</a:t>
            </a:r>
          </a:p>
          <a:p>
            <a:pPr eaLnBrk="1" hangingPunct="1"/>
            <a:endParaRPr lang="en-US" sz="3200" dirty="0"/>
          </a:p>
          <a:p>
            <a:pPr eaLnBrk="1" hangingPunct="1"/>
            <a:r>
              <a:rPr lang="en-US" sz="3200" dirty="0"/>
              <a:t>The list of relations presented here is by no means exhaustive</a:t>
            </a:r>
          </a:p>
          <a:p>
            <a:pPr eaLnBrk="1" hangingPunct="1"/>
            <a:endParaRPr lang="en-US" sz="3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meanings associated with it</a:t>
            </a:r>
          </a:p>
          <a:p>
            <a:pPr eaLnBrk="1" hangingPunct="1"/>
            <a:r>
              <a:rPr lang="en-US"/>
              <a:t>Most non-rare words have multiple meanings</a:t>
            </a:r>
          </a:p>
          <a:p>
            <a:pPr lvl="1" eaLnBrk="1" hangingPunct="1"/>
            <a:r>
              <a:rPr lang="en-US"/>
              <a:t>The number of meanings is related to its frequency</a:t>
            </a:r>
          </a:p>
          <a:p>
            <a:pPr lvl="1" eaLnBrk="1" hangingPunct="1"/>
            <a:r>
              <a:rPr lang="en-US"/>
              <a:t>Verbs tend more to polysemy</a:t>
            </a:r>
          </a:p>
          <a:p>
            <a:pPr lvl="1" eaLnBrk="1" hangingPunct="1"/>
            <a:r>
              <a:rPr lang="en-US"/>
              <a:t>Distinguishing polysemy from homonymy isn’t always easy (or necessary)</a:t>
            </a:r>
          </a:p>
          <a:p>
            <a:pPr lvl="1" eaLnBrk="1" hangingPunct="1"/>
            <a:endParaRPr lang="en-US"/>
          </a:p>
        </p:txBody>
      </p:sp>
    </p:spTree>
    <p:extLst>
      <p:ext uri="{BB962C8B-B14F-4D97-AF65-F5344CB8AC3E}">
        <p14:creationId xmlns:p14="http://schemas.microsoft.com/office/powerpoint/2010/main" val="223720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Synonyms clash with polysemous meanings (one sense of big is older)</a:t>
            </a:r>
          </a:p>
          <a:p>
            <a:pPr eaLnBrk="1" hangingPunct="1"/>
            <a:r>
              <a:rPr lang="en-US"/>
              <a:t>Collocation: big mistake sounds more natural</a:t>
            </a:r>
          </a:p>
          <a:p>
            <a:pPr eaLnBrk="1" hangingPunct="1"/>
            <a:r>
              <a:rPr lang="en-US"/>
              <a:t>There aren’t any…</a:t>
            </a:r>
          </a:p>
          <a:p>
            <a:pPr eaLnBrk="1" hangingPunct="1"/>
            <a:r>
              <a:rPr lang="en-US"/>
              <a:t>Maybe not, but people think and act like there are so maybe there are…</a:t>
            </a:r>
          </a:p>
          <a:p>
            <a:pPr eaLnBrk="1" hangingPunct="1"/>
            <a:r>
              <a:rPr lang="en-US"/>
              <a:t>PURCHASE / BUY</a:t>
            </a:r>
          </a:p>
          <a:p>
            <a:pPr eaLnBrk="1" hangingPunct="1"/>
            <a:r>
              <a:rPr lang="en-US"/>
              <a:t>One test…</a:t>
            </a:r>
          </a:p>
          <a:p>
            <a:pPr lvl="1" eaLnBrk="1" hangingPunct="1"/>
            <a:r>
              <a:rPr lang="en-US"/>
              <a:t>Two lexemes are synonyms if they can be successfully substituted for each other in all situations</a:t>
            </a:r>
          </a:p>
          <a:p>
            <a:pPr lvl="1" eaLnBrk="1" hangingPunct="1"/>
            <a:r>
              <a:rPr lang="en-US"/>
              <a:t>Too strong!</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10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A hyponymy relation can be asserted between two lexemes when the meanings of the lexemes entail a subset relation</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40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01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4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07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07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20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38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798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35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01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442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16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415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46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60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390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420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952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79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996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659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1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10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59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08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 422, Lecture 23</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87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 422, Lecture 23</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a:solidFill>
                  <a:srgbClr val="000000"/>
                </a:solidFill>
              </a:rPr>
              <a:t>CPSC 422, Lecture 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4822131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 422, Lecture 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1616162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8" Type="http://schemas.openxmlformats.org/officeDocument/2006/relationships/image" Target="../media/image90.emf"/><Relationship Id="rId13" Type="http://schemas.openxmlformats.org/officeDocument/2006/relationships/customXml" Target="../ink/ink111.xml"/><Relationship Id="rId3" Type="http://schemas.openxmlformats.org/officeDocument/2006/relationships/customXml" Target="../ink/ink106.xml"/><Relationship Id="rId7" Type="http://schemas.openxmlformats.org/officeDocument/2006/relationships/customXml" Target="../ink/ink108.xml"/><Relationship Id="rId12" Type="http://schemas.openxmlformats.org/officeDocument/2006/relationships/image" Target="../media/image110.emf"/><Relationship Id="rId2" Type="http://schemas.openxmlformats.org/officeDocument/2006/relationships/notesSlide" Target="../notesSlides/notesSlide12.xml"/><Relationship Id="rId16" Type="http://schemas.openxmlformats.org/officeDocument/2006/relationships/image" Target="../media/image130.emf"/><Relationship Id="rId1" Type="http://schemas.openxmlformats.org/officeDocument/2006/relationships/slideLayout" Target="../slideLayouts/slideLayout29.xml"/><Relationship Id="rId6" Type="http://schemas.openxmlformats.org/officeDocument/2006/relationships/image" Target="../media/image80.emf"/><Relationship Id="rId11" Type="http://schemas.openxmlformats.org/officeDocument/2006/relationships/customXml" Target="../ink/ink110.xml"/><Relationship Id="rId5" Type="http://schemas.openxmlformats.org/officeDocument/2006/relationships/customXml" Target="../ink/ink107.xml"/><Relationship Id="rId15" Type="http://schemas.openxmlformats.org/officeDocument/2006/relationships/customXml" Target="../ink/ink112.xml"/><Relationship Id="rId10" Type="http://schemas.openxmlformats.org/officeDocument/2006/relationships/image" Target="../media/image100.emf"/><Relationship Id="rId4" Type="http://schemas.openxmlformats.org/officeDocument/2006/relationships/image" Target="../media/image72.emf"/><Relationship Id="rId9" Type="http://schemas.openxmlformats.org/officeDocument/2006/relationships/customXml" Target="../ink/ink109.xml"/><Relationship Id="rId14" Type="http://schemas.openxmlformats.org/officeDocument/2006/relationships/image" Target="../media/image120.emf"/></Relationships>
</file>

<file path=ppt/slides/_rels/slide14.xml.rels><?xml version="1.0" encoding="UTF-8" standalone="yes"?>
<Relationships xmlns="http://schemas.openxmlformats.org/package/2006/relationships"><Relationship Id="rId8" Type="http://schemas.openxmlformats.org/officeDocument/2006/relationships/customXml" Target="../ink/ink114.xml"/><Relationship Id="rId3" Type="http://schemas.openxmlformats.org/officeDocument/2006/relationships/image" Target="../media/image27.emf"/><Relationship Id="rId7" Type="http://schemas.openxmlformats.org/officeDocument/2006/relationships/image" Target="../media/image170.emf"/><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customXml" Target="../ink/ink113.xml"/><Relationship Id="rId11" Type="http://schemas.openxmlformats.org/officeDocument/2006/relationships/image" Target="../media/image190.emf"/><Relationship Id="rId5" Type="http://schemas.openxmlformats.org/officeDocument/2006/relationships/image" Target="../media/image29.png"/><Relationship Id="rId10" Type="http://schemas.openxmlformats.org/officeDocument/2006/relationships/customXml" Target="../ink/ink115.xml"/><Relationship Id="rId4" Type="http://schemas.openxmlformats.org/officeDocument/2006/relationships/image" Target="../media/image28.emf"/><Relationship Id="rId9" Type="http://schemas.openxmlformats.org/officeDocument/2006/relationships/image" Target="../media/image180.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2210.emf"/><Relationship Id="rId13" Type="http://schemas.openxmlformats.org/officeDocument/2006/relationships/customXml" Target="../ink/ink121.xml"/><Relationship Id="rId3" Type="http://schemas.openxmlformats.org/officeDocument/2006/relationships/customXml" Target="../ink/ink116.xml"/><Relationship Id="rId7" Type="http://schemas.openxmlformats.org/officeDocument/2006/relationships/customXml" Target="../ink/ink118.xml"/><Relationship Id="rId12" Type="http://schemas.openxmlformats.org/officeDocument/2006/relationships/image" Target="../media/image240.emf"/><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2110.emf"/><Relationship Id="rId11" Type="http://schemas.openxmlformats.org/officeDocument/2006/relationships/customXml" Target="../ink/ink120.xml"/><Relationship Id="rId5" Type="http://schemas.openxmlformats.org/officeDocument/2006/relationships/customXml" Target="../ink/ink117.xml"/><Relationship Id="rId10" Type="http://schemas.openxmlformats.org/officeDocument/2006/relationships/image" Target="../media/image238.emf"/><Relationship Id="rId4" Type="http://schemas.openxmlformats.org/officeDocument/2006/relationships/image" Target="../media/image200.emf"/><Relationship Id="rId9" Type="http://schemas.openxmlformats.org/officeDocument/2006/relationships/customXml" Target="../ink/ink119.xml"/><Relationship Id="rId14" Type="http://schemas.openxmlformats.org/officeDocument/2006/relationships/image" Target="../media/image250.emf"/></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5.xml"/><Relationship Id="rId26" Type="http://schemas.openxmlformats.org/officeDocument/2006/relationships/customXml" Target="../ink/ink9.xml"/><Relationship Id="rId3" Type="http://schemas.openxmlformats.org/officeDocument/2006/relationships/notesSlide" Target="../notesSlides/notesSlide2.xml"/><Relationship Id="rId21" Type="http://schemas.openxmlformats.org/officeDocument/2006/relationships/image" Target="../media/image63.emf"/><Relationship Id="rId34" Type="http://schemas.openxmlformats.org/officeDocument/2006/relationships/customXml" Target="../ink/ink13.xml"/><Relationship Id="rId7" Type="http://schemas.openxmlformats.org/officeDocument/2006/relationships/image" Target="../media/image2.wmf"/><Relationship Id="rId17" Type="http://schemas.openxmlformats.org/officeDocument/2006/relationships/image" Target="../media/image61.emf"/><Relationship Id="rId25" Type="http://schemas.openxmlformats.org/officeDocument/2006/relationships/image" Target="../media/image65.emf"/><Relationship Id="rId33" Type="http://schemas.openxmlformats.org/officeDocument/2006/relationships/image" Target="../media/image69.emf"/><Relationship Id="rId2" Type="http://schemas.openxmlformats.org/officeDocument/2006/relationships/slideLayout" Target="../slideLayouts/slideLayout18.xml"/><Relationship Id="rId16" Type="http://schemas.openxmlformats.org/officeDocument/2006/relationships/customXml" Target="../ink/ink4.xml"/><Relationship Id="rId20" Type="http://schemas.openxmlformats.org/officeDocument/2006/relationships/customXml" Target="../ink/ink6.xml"/><Relationship Id="rId29" Type="http://schemas.openxmlformats.org/officeDocument/2006/relationships/image" Target="../media/image67.emf"/><Relationship Id="rId1" Type="http://schemas.openxmlformats.org/officeDocument/2006/relationships/vmlDrawing" Target="../drawings/vmlDrawing1.vml"/><Relationship Id="rId6" Type="http://schemas.openxmlformats.org/officeDocument/2006/relationships/oleObject" Target="../embeddings/oleObject2.bin"/><Relationship Id="rId24" Type="http://schemas.openxmlformats.org/officeDocument/2006/relationships/customXml" Target="../ink/ink8.xml"/><Relationship Id="rId32" Type="http://schemas.openxmlformats.org/officeDocument/2006/relationships/customXml" Target="../ink/ink12.xml"/><Relationship Id="rId37" Type="http://schemas.openxmlformats.org/officeDocument/2006/relationships/image" Target="../media/image71.emf"/><Relationship Id="rId5" Type="http://schemas.openxmlformats.org/officeDocument/2006/relationships/image" Target="../media/image1.wmf"/><Relationship Id="rId15" Type="http://schemas.openxmlformats.org/officeDocument/2006/relationships/image" Target="../media/image60.emf"/><Relationship Id="rId23" Type="http://schemas.openxmlformats.org/officeDocument/2006/relationships/image" Target="../media/image64.emf"/><Relationship Id="rId28" Type="http://schemas.openxmlformats.org/officeDocument/2006/relationships/customXml" Target="../ink/ink10.xml"/><Relationship Id="rId36" Type="http://schemas.openxmlformats.org/officeDocument/2006/relationships/customXml" Target="../ink/ink14.xml"/><Relationship Id="rId10" Type="http://schemas.openxmlformats.org/officeDocument/2006/relationships/customXml" Target="../ink/ink2.xml"/><Relationship Id="rId19" Type="http://schemas.openxmlformats.org/officeDocument/2006/relationships/image" Target="../media/image62.emf"/><Relationship Id="rId31" Type="http://schemas.openxmlformats.org/officeDocument/2006/relationships/image" Target="../media/image68.emf"/><Relationship Id="rId4" Type="http://schemas.openxmlformats.org/officeDocument/2006/relationships/oleObject" Target="../embeddings/oleObject1.bin"/><Relationship Id="rId9" Type="http://schemas.openxmlformats.org/officeDocument/2006/relationships/image" Target="../media/image57.emf"/><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66.emf"/><Relationship Id="rId30" Type="http://schemas.openxmlformats.org/officeDocument/2006/relationships/customXml" Target="../ink/ink11.xml"/><Relationship Id="rId35" Type="http://schemas.openxmlformats.org/officeDocument/2006/relationships/image" Target="../media/image70.emf"/><Relationship Id="rId8" Type="http://schemas.openxmlformats.org/officeDocument/2006/relationships/customXml" Target="../ink/ink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ustomXml" Target="../ink/ink122.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274.emf"/><Relationship Id="rId5" Type="http://schemas.openxmlformats.org/officeDocument/2006/relationships/customXml" Target="../ink/ink123.xml"/><Relationship Id="rId4" Type="http://schemas.openxmlformats.org/officeDocument/2006/relationships/image" Target="../media/image26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g.co/KnowledgeGraphSearchAPI"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hyperlink" Target="https://en.wikipedia.org/wiki/Freebase#cite_note-6"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20.xml"/><Relationship Id="rId18" Type="http://schemas.openxmlformats.org/officeDocument/2006/relationships/image" Target="../media/image7.png"/><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4.png"/><Relationship Id="rId17" Type="http://schemas.openxmlformats.org/officeDocument/2006/relationships/customXml" Target="../ink/ink22.xml"/><Relationship Id="rId2" Type="http://schemas.openxmlformats.org/officeDocument/2006/relationships/image" Target="../media/image3.png"/><Relationship Id="rId16"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5.emf"/><Relationship Id="rId11" Type="http://schemas.openxmlformats.org/officeDocument/2006/relationships/customXml" Target="../ink/ink19.xml"/><Relationship Id="rId5" Type="http://schemas.openxmlformats.org/officeDocument/2006/relationships/customXml" Target="../ink/ink16.xml"/><Relationship Id="rId15" Type="http://schemas.openxmlformats.org/officeDocument/2006/relationships/customXml" Target="../ink/ink21.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customXml" Target="../ink/ink18.xml"/><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customXml" Target="../ink/ink125.xml"/><Relationship Id="rId5" Type="http://schemas.openxmlformats.org/officeDocument/2006/relationships/image" Target="../media/image30.emf"/><Relationship Id="rId4" Type="http://schemas.openxmlformats.org/officeDocument/2006/relationships/customXml" Target="../ink/ink12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hyperlink" Target="https://concept.research.microsoft.com/" TargetMode="Externa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80.emf"/><Relationship Id="rId2" Type="http://schemas.openxmlformats.org/officeDocument/2006/relationships/customXml" Target="../ink/ink1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ustomXml" Target="../ink/ink12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28.xml"/><Relationship Id="rId4" Type="http://schemas.openxmlformats.org/officeDocument/2006/relationships/image" Target="../media/image29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17" Type="http://schemas.openxmlformats.org/officeDocument/2006/relationships/customXml" Target="../ink/ink80.xml"/><Relationship Id="rId21" Type="http://schemas.openxmlformats.org/officeDocument/2006/relationships/customXml" Target="../ink/ink32.xml"/><Relationship Id="rId42" Type="http://schemas.openxmlformats.org/officeDocument/2006/relationships/image" Target="../media/image216.emf"/><Relationship Id="rId63" Type="http://schemas.openxmlformats.org/officeDocument/2006/relationships/customXml" Target="../ink/ink53.xml"/><Relationship Id="rId84" Type="http://schemas.openxmlformats.org/officeDocument/2006/relationships/image" Target="../media/image237.emf"/><Relationship Id="rId107" Type="http://schemas.openxmlformats.org/officeDocument/2006/relationships/customXml" Target="../ink/ink75.xml"/><Relationship Id="rId11" Type="http://schemas.openxmlformats.org/officeDocument/2006/relationships/customXml" Target="../ink/ink27.xml"/><Relationship Id="rId32" Type="http://schemas.openxmlformats.org/officeDocument/2006/relationships/image" Target="../media/image211.emf"/><Relationship Id="rId53" Type="http://schemas.openxmlformats.org/officeDocument/2006/relationships/customXml" Target="../ink/ink48.xml"/><Relationship Id="rId74" Type="http://schemas.openxmlformats.org/officeDocument/2006/relationships/image" Target="../media/image232.emf"/><Relationship Id="rId128" Type="http://schemas.openxmlformats.org/officeDocument/2006/relationships/image" Target="../media/image259.emf"/><Relationship Id="rId149" Type="http://schemas.openxmlformats.org/officeDocument/2006/relationships/customXml" Target="../ink/ink93.xml"/><Relationship Id="rId5" Type="http://schemas.openxmlformats.org/officeDocument/2006/relationships/customXml" Target="../ink/ink24.xml"/><Relationship Id="rId95" Type="http://schemas.openxmlformats.org/officeDocument/2006/relationships/customXml" Target="../ink/ink69.xml"/><Relationship Id="rId22" Type="http://schemas.openxmlformats.org/officeDocument/2006/relationships/image" Target="../media/image206.emf"/><Relationship Id="rId27" Type="http://schemas.openxmlformats.org/officeDocument/2006/relationships/customXml" Target="../ink/ink35.xml"/><Relationship Id="rId43" Type="http://schemas.openxmlformats.org/officeDocument/2006/relationships/customXml" Target="../ink/ink43.xml"/><Relationship Id="rId48" Type="http://schemas.openxmlformats.org/officeDocument/2006/relationships/image" Target="../media/image219.emf"/><Relationship Id="rId64" Type="http://schemas.openxmlformats.org/officeDocument/2006/relationships/image" Target="../media/image227.emf"/><Relationship Id="rId69" Type="http://schemas.openxmlformats.org/officeDocument/2006/relationships/customXml" Target="../ink/ink56.xml"/><Relationship Id="rId113" Type="http://schemas.openxmlformats.org/officeDocument/2006/relationships/customXml" Target="../ink/ink78.xml"/><Relationship Id="rId118" Type="http://schemas.openxmlformats.org/officeDocument/2006/relationships/image" Target="../media/image254.emf"/><Relationship Id="rId134" Type="http://schemas.openxmlformats.org/officeDocument/2006/relationships/image" Target="../media/image262.emf"/><Relationship Id="rId80" Type="http://schemas.openxmlformats.org/officeDocument/2006/relationships/image" Target="../media/image235.emf"/><Relationship Id="rId85" Type="http://schemas.openxmlformats.org/officeDocument/2006/relationships/customXml" Target="../ink/ink64.xml"/><Relationship Id="rId150" Type="http://schemas.openxmlformats.org/officeDocument/2006/relationships/image" Target="../media/image270.emf"/><Relationship Id="rId155" Type="http://schemas.openxmlformats.org/officeDocument/2006/relationships/customXml" Target="../ink/ink96.xml"/><Relationship Id="rId12" Type="http://schemas.openxmlformats.org/officeDocument/2006/relationships/image" Target="../media/image12.emf"/><Relationship Id="rId17" Type="http://schemas.openxmlformats.org/officeDocument/2006/relationships/customXml" Target="../ink/ink30.xml"/><Relationship Id="rId33" Type="http://schemas.openxmlformats.org/officeDocument/2006/relationships/customXml" Target="../ink/ink38.xml"/><Relationship Id="rId38" Type="http://schemas.openxmlformats.org/officeDocument/2006/relationships/image" Target="../media/image214.emf"/><Relationship Id="rId59" Type="http://schemas.openxmlformats.org/officeDocument/2006/relationships/customXml" Target="../ink/ink51.xml"/><Relationship Id="rId103" Type="http://schemas.openxmlformats.org/officeDocument/2006/relationships/customXml" Target="../ink/ink73.xml"/><Relationship Id="rId108" Type="http://schemas.openxmlformats.org/officeDocument/2006/relationships/image" Target="../media/image22.emf"/><Relationship Id="rId124" Type="http://schemas.openxmlformats.org/officeDocument/2006/relationships/image" Target="../media/image257.emf"/><Relationship Id="rId129" Type="http://schemas.openxmlformats.org/officeDocument/2006/relationships/customXml" Target="../ink/ink86.xml"/><Relationship Id="rId54" Type="http://schemas.openxmlformats.org/officeDocument/2006/relationships/image" Target="../media/image222.emf"/><Relationship Id="rId70" Type="http://schemas.openxmlformats.org/officeDocument/2006/relationships/image" Target="../media/image230.emf"/><Relationship Id="rId75" Type="http://schemas.openxmlformats.org/officeDocument/2006/relationships/customXml" Target="../ink/ink59.xml"/><Relationship Id="rId91" Type="http://schemas.openxmlformats.org/officeDocument/2006/relationships/customXml" Target="../ink/ink67.xml"/><Relationship Id="rId96" Type="http://schemas.openxmlformats.org/officeDocument/2006/relationships/image" Target="../media/image243.emf"/><Relationship Id="rId140" Type="http://schemas.openxmlformats.org/officeDocument/2006/relationships/image" Target="../media/image265.emf"/><Relationship Id="rId145" Type="http://schemas.openxmlformats.org/officeDocument/2006/relationships/customXml" Target="../ink/ink91.xml"/><Relationship Id="rId1" Type="http://schemas.openxmlformats.org/officeDocument/2006/relationships/slideLayout" Target="../slideLayouts/slideLayout16.xml"/><Relationship Id="rId6" Type="http://schemas.openxmlformats.org/officeDocument/2006/relationships/image" Target="../media/image9.emf"/><Relationship Id="rId23" Type="http://schemas.openxmlformats.org/officeDocument/2006/relationships/customXml" Target="../ink/ink33.xml"/><Relationship Id="rId28" Type="http://schemas.openxmlformats.org/officeDocument/2006/relationships/image" Target="../media/image209.emf"/><Relationship Id="rId49" Type="http://schemas.openxmlformats.org/officeDocument/2006/relationships/customXml" Target="../ink/ink46.xml"/><Relationship Id="rId114" Type="http://schemas.openxmlformats.org/officeDocument/2006/relationships/image" Target="../media/image25.emf"/><Relationship Id="rId119" Type="http://schemas.openxmlformats.org/officeDocument/2006/relationships/customXml" Target="../ink/ink81.xml"/><Relationship Id="rId44" Type="http://schemas.openxmlformats.org/officeDocument/2006/relationships/image" Target="../media/image217.emf"/><Relationship Id="rId60" Type="http://schemas.openxmlformats.org/officeDocument/2006/relationships/image" Target="../media/image225.emf"/><Relationship Id="rId65" Type="http://schemas.openxmlformats.org/officeDocument/2006/relationships/customXml" Target="../ink/ink54.xml"/><Relationship Id="rId81" Type="http://schemas.openxmlformats.org/officeDocument/2006/relationships/customXml" Target="../ink/ink62.xml"/><Relationship Id="rId86" Type="http://schemas.openxmlformats.org/officeDocument/2006/relationships/image" Target="../media/image16.emf"/><Relationship Id="rId130" Type="http://schemas.openxmlformats.org/officeDocument/2006/relationships/image" Target="../media/image260.emf"/><Relationship Id="rId135" Type="http://schemas.openxmlformats.org/officeDocument/2006/relationships/customXml" Target="../ink/ink89.xml"/><Relationship Id="rId151" Type="http://schemas.openxmlformats.org/officeDocument/2006/relationships/customXml" Target="../ink/ink94.xml"/><Relationship Id="rId156" Type="http://schemas.openxmlformats.org/officeDocument/2006/relationships/image" Target="../media/image273.emf"/><Relationship Id="rId13" Type="http://schemas.openxmlformats.org/officeDocument/2006/relationships/customXml" Target="../ink/ink28.xml"/><Relationship Id="rId18" Type="http://schemas.openxmlformats.org/officeDocument/2006/relationships/image" Target="../media/image15.emf"/><Relationship Id="rId39" Type="http://schemas.openxmlformats.org/officeDocument/2006/relationships/customXml" Target="../ink/ink41.xml"/><Relationship Id="rId109" Type="http://schemas.openxmlformats.org/officeDocument/2006/relationships/customXml" Target="../ink/ink76.xml"/><Relationship Id="rId34" Type="http://schemas.openxmlformats.org/officeDocument/2006/relationships/image" Target="../media/image212.emf"/><Relationship Id="rId50" Type="http://schemas.openxmlformats.org/officeDocument/2006/relationships/image" Target="../media/image220.emf"/><Relationship Id="rId55" Type="http://schemas.openxmlformats.org/officeDocument/2006/relationships/customXml" Target="../ink/ink49.xml"/><Relationship Id="rId76" Type="http://schemas.openxmlformats.org/officeDocument/2006/relationships/image" Target="../media/image233.emf"/><Relationship Id="rId97" Type="http://schemas.openxmlformats.org/officeDocument/2006/relationships/customXml" Target="../ink/ink70.xml"/><Relationship Id="rId104" Type="http://schemas.openxmlformats.org/officeDocument/2006/relationships/image" Target="../media/image247.emf"/><Relationship Id="rId120" Type="http://schemas.openxmlformats.org/officeDocument/2006/relationships/image" Target="../media/image255.emf"/><Relationship Id="rId125" Type="http://schemas.openxmlformats.org/officeDocument/2006/relationships/customXml" Target="../ink/ink84.xml"/><Relationship Id="rId141" Type="http://schemas.openxmlformats.org/officeDocument/2006/relationships/customXml" Target="../ink/ink90.xml"/><Relationship Id="rId146" Type="http://schemas.openxmlformats.org/officeDocument/2006/relationships/image" Target="../media/image268.emf"/><Relationship Id="rId7" Type="http://schemas.openxmlformats.org/officeDocument/2006/relationships/customXml" Target="../ink/ink25.xml"/><Relationship Id="rId71" Type="http://schemas.openxmlformats.org/officeDocument/2006/relationships/customXml" Target="../ink/ink57.xml"/><Relationship Id="rId92" Type="http://schemas.openxmlformats.org/officeDocument/2006/relationships/image" Target="../media/image19.emf"/><Relationship Id="rId2" Type="http://schemas.openxmlformats.org/officeDocument/2006/relationships/notesSlide" Target="../notesSlides/notesSlide3.xml"/><Relationship Id="rId29" Type="http://schemas.openxmlformats.org/officeDocument/2006/relationships/customXml" Target="../ink/ink36.xml"/><Relationship Id="rId24" Type="http://schemas.openxmlformats.org/officeDocument/2006/relationships/image" Target="../media/image207.emf"/><Relationship Id="rId40" Type="http://schemas.openxmlformats.org/officeDocument/2006/relationships/image" Target="../media/image215.emf"/><Relationship Id="rId45" Type="http://schemas.openxmlformats.org/officeDocument/2006/relationships/customXml" Target="../ink/ink44.xml"/><Relationship Id="rId66" Type="http://schemas.openxmlformats.org/officeDocument/2006/relationships/image" Target="../media/image228.emf"/><Relationship Id="rId87" Type="http://schemas.openxmlformats.org/officeDocument/2006/relationships/customXml" Target="../ink/ink65.xml"/><Relationship Id="rId110" Type="http://schemas.openxmlformats.org/officeDocument/2006/relationships/image" Target="../media/image23.emf"/><Relationship Id="rId115" Type="http://schemas.openxmlformats.org/officeDocument/2006/relationships/customXml" Target="../ink/ink79.xml"/><Relationship Id="rId131" Type="http://schemas.openxmlformats.org/officeDocument/2006/relationships/customXml" Target="../ink/ink87.xml"/><Relationship Id="rId157" Type="http://schemas.openxmlformats.org/officeDocument/2006/relationships/customXml" Target="../ink/ink97.xml"/><Relationship Id="rId61" Type="http://schemas.openxmlformats.org/officeDocument/2006/relationships/customXml" Target="../ink/ink52.xml"/><Relationship Id="rId82" Type="http://schemas.openxmlformats.org/officeDocument/2006/relationships/image" Target="../media/image236.emf"/><Relationship Id="rId152" Type="http://schemas.openxmlformats.org/officeDocument/2006/relationships/image" Target="../media/image271.emf"/><Relationship Id="rId19" Type="http://schemas.openxmlformats.org/officeDocument/2006/relationships/customXml" Target="../ink/ink31.xml"/><Relationship Id="rId14" Type="http://schemas.openxmlformats.org/officeDocument/2006/relationships/image" Target="../media/image13.emf"/><Relationship Id="rId30" Type="http://schemas.openxmlformats.org/officeDocument/2006/relationships/image" Target="../media/image210.emf"/><Relationship Id="rId35" Type="http://schemas.openxmlformats.org/officeDocument/2006/relationships/customXml" Target="../ink/ink39.xml"/><Relationship Id="rId56" Type="http://schemas.openxmlformats.org/officeDocument/2006/relationships/image" Target="../media/image223.emf"/><Relationship Id="rId77" Type="http://schemas.openxmlformats.org/officeDocument/2006/relationships/customXml" Target="../ink/ink60.xml"/><Relationship Id="rId100" Type="http://schemas.openxmlformats.org/officeDocument/2006/relationships/image" Target="../media/image20.emf"/><Relationship Id="rId105" Type="http://schemas.openxmlformats.org/officeDocument/2006/relationships/customXml" Target="../ink/ink74.xml"/><Relationship Id="rId126" Type="http://schemas.openxmlformats.org/officeDocument/2006/relationships/image" Target="../media/image258.emf"/><Relationship Id="rId147" Type="http://schemas.openxmlformats.org/officeDocument/2006/relationships/customXml" Target="../ink/ink92.xml"/><Relationship Id="rId8" Type="http://schemas.openxmlformats.org/officeDocument/2006/relationships/image" Target="../media/image10.emf"/><Relationship Id="rId51" Type="http://schemas.openxmlformats.org/officeDocument/2006/relationships/customXml" Target="../ink/ink47.xml"/><Relationship Id="rId72" Type="http://schemas.openxmlformats.org/officeDocument/2006/relationships/image" Target="../media/image231.emf"/><Relationship Id="rId93" Type="http://schemas.openxmlformats.org/officeDocument/2006/relationships/customXml" Target="../ink/ink68.xml"/><Relationship Id="rId98" Type="http://schemas.openxmlformats.org/officeDocument/2006/relationships/image" Target="../media/image244.emf"/><Relationship Id="rId121" Type="http://schemas.openxmlformats.org/officeDocument/2006/relationships/customXml" Target="../ink/ink82.xml"/><Relationship Id="rId3" Type="http://schemas.openxmlformats.org/officeDocument/2006/relationships/customXml" Target="../ink/ink23.xml"/><Relationship Id="rId25" Type="http://schemas.openxmlformats.org/officeDocument/2006/relationships/customXml" Target="../ink/ink34.xml"/><Relationship Id="rId46" Type="http://schemas.openxmlformats.org/officeDocument/2006/relationships/image" Target="../media/image218.emf"/><Relationship Id="rId67" Type="http://schemas.openxmlformats.org/officeDocument/2006/relationships/customXml" Target="../ink/ink55.xml"/><Relationship Id="rId116" Type="http://schemas.openxmlformats.org/officeDocument/2006/relationships/image" Target="../media/image26.emf"/><Relationship Id="rId158" Type="http://schemas.openxmlformats.org/officeDocument/2006/relationships/image" Target="../media/image8.png"/><Relationship Id="rId20" Type="http://schemas.openxmlformats.org/officeDocument/2006/relationships/image" Target="../media/image205.emf"/><Relationship Id="rId41" Type="http://schemas.openxmlformats.org/officeDocument/2006/relationships/customXml" Target="../ink/ink42.xml"/><Relationship Id="rId62" Type="http://schemas.openxmlformats.org/officeDocument/2006/relationships/image" Target="../media/image226.emf"/><Relationship Id="rId83" Type="http://schemas.openxmlformats.org/officeDocument/2006/relationships/customXml" Target="../ink/ink63.xml"/><Relationship Id="rId88" Type="http://schemas.openxmlformats.org/officeDocument/2006/relationships/image" Target="../media/image17.emf"/><Relationship Id="rId111" Type="http://schemas.openxmlformats.org/officeDocument/2006/relationships/customXml" Target="../ink/ink77.xml"/><Relationship Id="rId132" Type="http://schemas.openxmlformats.org/officeDocument/2006/relationships/image" Target="../media/image261.emf"/><Relationship Id="rId153" Type="http://schemas.openxmlformats.org/officeDocument/2006/relationships/customXml" Target="../ink/ink95.xml"/><Relationship Id="rId15" Type="http://schemas.openxmlformats.org/officeDocument/2006/relationships/customXml" Target="../ink/ink29.xml"/><Relationship Id="rId36" Type="http://schemas.openxmlformats.org/officeDocument/2006/relationships/image" Target="../media/image213.emf"/><Relationship Id="rId57" Type="http://schemas.openxmlformats.org/officeDocument/2006/relationships/customXml" Target="../ink/ink50.xml"/><Relationship Id="rId106" Type="http://schemas.openxmlformats.org/officeDocument/2006/relationships/image" Target="../media/image248.emf"/><Relationship Id="rId127" Type="http://schemas.openxmlformats.org/officeDocument/2006/relationships/customXml" Target="../ink/ink85.xml"/><Relationship Id="rId10" Type="http://schemas.openxmlformats.org/officeDocument/2006/relationships/image" Target="../media/image11.emf"/><Relationship Id="rId31" Type="http://schemas.openxmlformats.org/officeDocument/2006/relationships/customXml" Target="../ink/ink37.xml"/><Relationship Id="rId52" Type="http://schemas.openxmlformats.org/officeDocument/2006/relationships/image" Target="../media/image221.emf"/><Relationship Id="rId73" Type="http://schemas.openxmlformats.org/officeDocument/2006/relationships/customXml" Target="../ink/ink58.xml"/><Relationship Id="rId78" Type="http://schemas.openxmlformats.org/officeDocument/2006/relationships/image" Target="../media/image234.emf"/><Relationship Id="rId94" Type="http://schemas.openxmlformats.org/officeDocument/2006/relationships/image" Target="../media/image242.emf"/><Relationship Id="rId99" Type="http://schemas.openxmlformats.org/officeDocument/2006/relationships/customXml" Target="../ink/ink71.xml"/><Relationship Id="rId101" Type="http://schemas.openxmlformats.org/officeDocument/2006/relationships/customXml" Target="../ink/ink72.xml"/><Relationship Id="rId122" Type="http://schemas.openxmlformats.org/officeDocument/2006/relationships/image" Target="../media/image256.emf"/><Relationship Id="rId148" Type="http://schemas.openxmlformats.org/officeDocument/2006/relationships/image" Target="../media/image269.emf"/><Relationship Id="rId4" Type="http://schemas.openxmlformats.org/officeDocument/2006/relationships/image" Target="../media/image8.emf"/><Relationship Id="rId9" Type="http://schemas.openxmlformats.org/officeDocument/2006/relationships/customXml" Target="../ink/ink26.xml"/><Relationship Id="rId26" Type="http://schemas.openxmlformats.org/officeDocument/2006/relationships/image" Target="../media/image208.emf"/><Relationship Id="rId47" Type="http://schemas.openxmlformats.org/officeDocument/2006/relationships/customXml" Target="../ink/ink45.xml"/><Relationship Id="rId68" Type="http://schemas.openxmlformats.org/officeDocument/2006/relationships/image" Target="../media/image229.emf"/><Relationship Id="rId89" Type="http://schemas.openxmlformats.org/officeDocument/2006/relationships/customXml" Target="../ink/ink66.xml"/><Relationship Id="rId112" Type="http://schemas.openxmlformats.org/officeDocument/2006/relationships/image" Target="../media/image24.emf"/><Relationship Id="rId133" Type="http://schemas.openxmlformats.org/officeDocument/2006/relationships/customXml" Target="../ink/ink88.xml"/><Relationship Id="rId154" Type="http://schemas.openxmlformats.org/officeDocument/2006/relationships/image" Target="../media/image272.emf"/><Relationship Id="rId16" Type="http://schemas.openxmlformats.org/officeDocument/2006/relationships/image" Target="../media/image14.emf"/><Relationship Id="rId37" Type="http://schemas.openxmlformats.org/officeDocument/2006/relationships/customXml" Target="../ink/ink40.xml"/><Relationship Id="rId58" Type="http://schemas.openxmlformats.org/officeDocument/2006/relationships/image" Target="../media/image224.emf"/><Relationship Id="rId79" Type="http://schemas.openxmlformats.org/officeDocument/2006/relationships/customXml" Target="../ink/ink61.xml"/><Relationship Id="rId102" Type="http://schemas.openxmlformats.org/officeDocument/2006/relationships/image" Target="../media/image21.emf"/><Relationship Id="rId123" Type="http://schemas.openxmlformats.org/officeDocument/2006/relationships/customXml" Target="../ink/ink83.xml"/><Relationship Id="rId144" Type="http://schemas.openxmlformats.org/officeDocument/2006/relationships/image" Target="../media/image267.emf"/><Relationship Id="rId90" Type="http://schemas.openxmlformats.org/officeDocument/2006/relationships/image" Target="../media/image18.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ustomXml" Target="../ink/ink98.xm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0.emf"/><Relationship Id="rId3" Type="http://schemas.openxmlformats.org/officeDocument/2006/relationships/customXml" Target="../ink/ink99.xml"/><Relationship Id="rId7" Type="http://schemas.openxmlformats.org/officeDocument/2006/relationships/customXml" Target="../ink/ink101.xml"/><Relationship Id="rId12" Type="http://schemas.openxmlformats.org/officeDocument/2006/relationships/customXml" Target="../ink/ink104.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emf"/><Relationship Id="rId11" Type="http://schemas.openxmlformats.org/officeDocument/2006/relationships/customXml" Target="../ink/ink103.xml"/><Relationship Id="rId5" Type="http://schemas.openxmlformats.org/officeDocument/2006/relationships/customXml" Target="../ink/ink100.xml"/><Relationship Id="rId15" Type="http://schemas.openxmlformats.org/officeDocument/2006/relationships/image" Target="../media/image610.emf"/><Relationship Id="rId10" Type="http://schemas.openxmlformats.org/officeDocument/2006/relationships/image" Target="../media/image410.emf"/><Relationship Id="rId4" Type="http://schemas.openxmlformats.org/officeDocument/2006/relationships/image" Target="../media/image40.png"/><Relationship Id="rId9" Type="http://schemas.openxmlformats.org/officeDocument/2006/relationships/customXml" Target="../ink/ink102.xml"/><Relationship Id="rId14" Type="http://schemas.openxmlformats.org/officeDocument/2006/relationships/customXml" Target="../ink/ink10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23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dirty="0">
                <a:solidFill>
                  <a:srgbClr val="3333CC"/>
                </a:solidFill>
                <a:latin typeface="Arial Unicode MS" pitchFamily="34" charset="-128"/>
              </a:rPr>
              <a:t>Intelligent Systems (AI-2)</a:t>
            </a:r>
          </a:p>
          <a:p>
            <a:pPr algn="ctr">
              <a:spcBef>
                <a:spcPct val="50000"/>
              </a:spcBef>
            </a:pPr>
            <a:endParaRPr lang="en-US" sz="2400" dirty="0">
              <a:solidFill>
                <a:srgbClr val="000000"/>
              </a:solidFill>
              <a:latin typeface="Arial Unicode MS" pitchFamily="34" charset="-128"/>
            </a:endParaRPr>
          </a:p>
          <a:p>
            <a:pPr algn="ctr">
              <a:spcBef>
                <a:spcPct val="50000"/>
              </a:spcBef>
            </a:pPr>
            <a:r>
              <a:rPr lang="en-US" sz="3200" dirty="0">
                <a:solidFill>
                  <a:srgbClr val="000000"/>
                </a:solidFill>
                <a:latin typeface="Arial Unicode MS" pitchFamily="34" charset="-128"/>
              </a:rPr>
              <a:t>Computer Science cpsc422, Lecture 23</a:t>
            </a:r>
          </a:p>
          <a:p>
            <a:pPr algn="ctr">
              <a:spcBef>
                <a:spcPct val="50000"/>
              </a:spcBef>
            </a:pPr>
            <a:endParaRPr lang="en-US" sz="2800" dirty="0">
              <a:solidFill>
                <a:srgbClr val="000000"/>
              </a:solidFill>
              <a:latin typeface="Arial Unicode MS" pitchFamily="34" charset="-128"/>
            </a:endParaRPr>
          </a:p>
          <a:p>
            <a:pPr algn="ctr">
              <a:spcBef>
                <a:spcPct val="50000"/>
              </a:spcBef>
            </a:pPr>
            <a:r>
              <a:rPr lang="en-US" sz="2800" dirty="0">
                <a:solidFill>
                  <a:srgbClr val="000000"/>
                </a:solidFill>
                <a:latin typeface="Arial Unicode MS" pitchFamily="34" charset="-128"/>
              </a:rPr>
              <a:t>Mar  12,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b="0">
              <a:solidFill>
                <a:srgbClr val="000000"/>
              </a:solidFill>
            </a:endParaRPr>
          </a:p>
        </p:txBody>
      </p:sp>
      <p:sp>
        <p:nvSpPr>
          <p:cNvPr id="6" name="Footer Placeholder 2"/>
          <p:cNvSpPr txBox="1">
            <a:spLocks/>
          </p:cNvSpPr>
          <p:nvPr/>
        </p:nvSpPr>
        <p:spPr bwMode="auto">
          <a:xfrm>
            <a:off x="155459" y="5445224"/>
            <a:ext cx="6626341" cy="49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defTabSz="457200" rtl="0" fontAlgn="base">
              <a:lnSpc>
                <a:spcPct val="90000"/>
              </a:lnSpc>
              <a:spcBef>
                <a:spcPct val="0"/>
              </a:spcBef>
              <a:spcAft>
                <a:spcPct val="0"/>
              </a:spcAft>
              <a:buClr>
                <a:srgbClr val="000000"/>
              </a:buClr>
              <a:buSzPct val="100000"/>
              <a:buFont typeface="Times New Roman" pitchFamily="18" charset="0"/>
              <a:defRPr sz="1400" kern="1200">
                <a:solidFill>
                  <a:schemeClr val="bg1"/>
                </a:solidFill>
                <a:latin typeface="+mn-lt"/>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a:lstStyle>
          <a:p>
            <a:pPr>
              <a:defRPr/>
            </a:pPr>
            <a:r>
              <a:rPr lang="en-US" sz="1600" b="0" kern="0" dirty="0">
                <a:solidFill>
                  <a:srgbClr val="000000"/>
                </a:solidFill>
              </a:rPr>
              <a:t>Slide credit: </a:t>
            </a:r>
            <a:r>
              <a:rPr lang="en-CA" sz="1600" b="0" kern="0" dirty="0" err="1">
                <a:solidFill>
                  <a:srgbClr val="000000"/>
                </a:solidFill>
              </a:rPr>
              <a:t>Probase</a:t>
            </a:r>
            <a:r>
              <a:rPr lang="en-CA" sz="1600" b="0" kern="0" dirty="0">
                <a:solidFill>
                  <a:srgbClr val="000000"/>
                </a:solidFill>
              </a:rPr>
              <a:t> Microsoft Research Asia, YAGO Max Planck Institute, National Lib. Of Medicine, NIH</a:t>
            </a:r>
            <a:endParaRPr lang="en-US" altLang="en-US" sz="1600" b="0" kern="0" dirty="0">
              <a:solidFill>
                <a:srgbClr val="000000"/>
              </a:solidFill>
            </a:endParaRPr>
          </a:p>
          <a:p>
            <a:pPr>
              <a:defRPr/>
            </a:pPr>
            <a:endParaRPr lang="en-US" sz="1600" b="0" kern="0" dirty="0">
              <a:solidFill>
                <a:srgbClr val="000000"/>
              </a:solidFill>
            </a:endParaRPr>
          </a:p>
        </p:txBody>
      </p:sp>
    </p:spTree>
    <p:extLst>
      <p:ext uri="{BB962C8B-B14F-4D97-AF65-F5344CB8AC3E}">
        <p14:creationId xmlns:p14="http://schemas.microsoft.com/office/powerpoint/2010/main" val="424974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Footer Placeholder 4"/>
          <p:cNvSpPr>
            <a:spLocks noGrp="1"/>
          </p:cNvSpPr>
          <p:nvPr>
            <p:ph type="ftr" sz="quarter" idx="11"/>
          </p:nvPr>
        </p:nvSpPr>
        <p:spPr>
          <a:noFill/>
        </p:spPr>
        <p:txBody>
          <a:bodyPr/>
          <a:lstStyle/>
          <a:p>
            <a:r>
              <a:rPr lang="en-US"/>
              <a:t>CPSC 422, Lecture 23</a:t>
            </a:r>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10</a:t>
            </a:fld>
            <a:endParaRPr lang="en-US"/>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dirty="0"/>
              <a:t>Hyponymy/Hypernym</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a:t>Since dogs are </a:t>
            </a:r>
            <a:r>
              <a:rPr lang="en-US" sz="2800" dirty="0" err="1"/>
              <a:t>canids</a:t>
            </a:r>
            <a:endParaRPr lang="en-US" sz="2800" dirty="0"/>
          </a:p>
          <a:p>
            <a:pPr lvl="2" eaLnBrk="1" hangingPunct="1"/>
            <a:r>
              <a:rPr lang="en-US" sz="2800" dirty="0">
                <a:solidFill>
                  <a:schemeClr val="accent2"/>
                </a:solidFill>
              </a:rPr>
              <a:t>Dog</a:t>
            </a:r>
            <a:r>
              <a:rPr lang="en-US" sz="2800" dirty="0">
                <a:solidFill>
                  <a:srgbClr val="008000"/>
                </a:solidFill>
              </a:rPr>
              <a:t> </a:t>
            </a:r>
            <a:r>
              <a:rPr lang="en-US" sz="2800" dirty="0"/>
              <a:t>is a </a:t>
            </a:r>
            <a:r>
              <a:rPr lang="en-US" sz="2800" i="1" dirty="0">
                <a:solidFill>
                  <a:schemeClr val="accent2"/>
                </a:solidFill>
              </a:rPr>
              <a:t>hyponym</a:t>
            </a:r>
            <a:r>
              <a:rPr lang="en-US" sz="2800" dirty="0"/>
              <a:t> of </a:t>
            </a:r>
            <a:r>
              <a:rPr lang="en-US" sz="2800" dirty="0" err="1">
                <a:solidFill>
                  <a:schemeClr val="accent2"/>
                </a:solidFill>
              </a:rPr>
              <a:t>canid</a:t>
            </a:r>
            <a:r>
              <a:rPr lang="en-US" sz="2800" dirty="0"/>
              <a:t> and</a:t>
            </a:r>
          </a:p>
          <a:p>
            <a:pPr lvl="2" eaLnBrk="1" hangingPunct="1"/>
            <a:r>
              <a:rPr lang="en-US" sz="2800" dirty="0" err="1">
                <a:solidFill>
                  <a:schemeClr val="accent2"/>
                </a:solidFill>
              </a:rPr>
              <a:t>Canid</a:t>
            </a:r>
            <a:r>
              <a:rPr lang="en-US" sz="2800" dirty="0"/>
              <a:t> is a </a:t>
            </a:r>
            <a:r>
              <a:rPr lang="en-US" sz="2800" i="1" dirty="0" err="1">
                <a:solidFill>
                  <a:schemeClr val="accent2"/>
                </a:solidFill>
              </a:rPr>
              <a:t>hypernym</a:t>
            </a:r>
            <a:r>
              <a:rPr lang="en-US" sz="2800" dirty="0">
                <a:solidFill>
                  <a:schemeClr val="accent2"/>
                </a:solidFill>
              </a:rPr>
              <a:t> </a:t>
            </a:r>
            <a:r>
              <a:rPr lang="en-US" sz="2800" dirty="0"/>
              <a:t>of </a:t>
            </a:r>
            <a:r>
              <a:rPr lang="en-US" sz="2800" dirty="0">
                <a:solidFill>
                  <a:schemeClr val="accent2"/>
                </a:solidFill>
              </a:rPr>
              <a:t>dog</a:t>
            </a:r>
          </a:p>
          <a:p>
            <a:pPr lvl="2" eaLnBrk="1" hangingPunct="1"/>
            <a:endParaRPr lang="en-US" sz="2800" dirty="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dirty="0">
                <a:latin typeface="Comic Sans MS" pitchFamily="66" charset="0"/>
              </a:rPr>
              <a:t>Def. Pairings where one word denotes </a:t>
            </a:r>
            <a:r>
              <a:rPr lang="en-US" sz="3200">
                <a:latin typeface="Comic Sans MS" pitchFamily="66" charset="0"/>
              </a:rPr>
              <a:t>a sub/super class </a:t>
            </a:r>
            <a:r>
              <a:rPr lang="en-US" sz="3200" dirty="0">
                <a:latin typeface="Comic Sans MS" pitchFamily="66" charset="0"/>
              </a:rPr>
              <a:t>of the other</a:t>
            </a:r>
          </a:p>
          <a:p>
            <a:pPr marL="342900" indent="-342900">
              <a:spcBef>
                <a:spcPct val="20000"/>
              </a:spcBef>
              <a:buFontTx/>
              <a:buChar char="•"/>
            </a:pPr>
            <a:endParaRPr lang="en-US" sz="3200" dirty="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a:latin typeface="Comic Sans MS" pitchFamily="66" charset="0"/>
              </a:rPr>
              <a:t>doctor/human</a:t>
            </a:r>
          </a:p>
          <a:p>
            <a:pPr marL="742950" lvl="1" indent="-285750">
              <a:spcBef>
                <a:spcPct val="20000"/>
              </a:spcBef>
            </a:pPr>
            <a:r>
              <a:rPr lang="en-US" sz="2800" dirty="0">
                <a:latin typeface="Comic Sans MS" pitchFamily="66" charset="0"/>
              </a:rPr>
              <a:t>……</a:t>
            </a: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extLst>
      <p:ext uri="{BB962C8B-B14F-4D97-AF65-F5344CB8AC3E}">
        <p14:creationId xmlns:p14="http://schemas.microsoft.com/office/powerpoint/2010/main" val="37893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a:t>CPSC 422, Lecture 23</a:t>
            </a:r>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11</a:t>
            </a:fld>
            <a:endParaRPr lang="en-US"/>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dirty="0"/>
              <a:t>Databases containing all lexical relations among all words</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first developed with reasonable coverage and widely used, started with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extLst>
      <p:ext uri="{BB962C8B-B14F-4D97-AF65-F5344CB8AC3E}">
        <p14:creationId xmlns:p14="http://schemas.microsoft.com/office/powerpoint/2010/main" val="7169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Footer Placeholder 5"/>
          <p:cNvSpPr>
            <a:spLocks noGrp="1"/>
          </p:cNvSpPr>
          <p:nvPr>
            <p:ph type="ftr" sz="quarter" idx="11"/>
          </p:nvPr>
        </p:nvSpPr>
        <p:spPr>
          <a:noFill/>
        </p:spPr>
        <p:txBody>
          <a:bodyPr/>
          <a:lstStyle/>
          <a:p>
            <a:r>
              <a:rPr lang="en-US"/>
              <a:t>CPSC 422, Lecture 23</a:t>
            </a:r>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12</a:t>
            </a:fld>
            <a:endParaRPr lang="en-US"/>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a:t>WordNet 3.0</a:t>
            </a:r>
          </a:p>
        </p:txBody>
      </p:sp>
      <p:sp>
        <p:nvSpPr>
          <p:cNvPr id="608384" name="Rectangle 128"/>
          <p:cNvSpPr>
            <a:spLocks noChangeArrowheads="1"/>
          </p:cNvSpPr>
          <p:nvPr/>
        </p:nvSpPr>
        <p:spPr bwMode="auto">
          <a:xfrm>
            <a:off x="34159" y="4191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word</a:t>
            </a:r>
            <a:r>
              <a:rPr lang="en-US" sz="2800" dirty="0">
                <a:latin typeface="Comic Sans MS" pitchFamily="66" charset="0"/>
              </a:rPr>
              <a:t>: all possible senses </a:t>
            </a:r>
            <a:r>
              <a:rPr lang="en-US" sz="2800" b="0" dirty="0">
                <a:latin typeface="Comic Sans MS" pitchFamily="66" charset="0"/>
              </a:rPr>
              <a:t>(no distinction between homonymy and polysemy)</a:t>
            </a:r>
          </a:p>
        </p:txBody>
      </p:sp>
      <p:sp>
        <p:nvSpPr>
          <p:cNvPr id="608385" name="Rectangle 129"/>
          <p:cNvSpPr>
            <a:spLocks noChangeArrowheads="1"/>
          </p:cNvSpPr>
          <p:nvPr/>
        </p:nvSpPr>
        <p:spPr bwMode="auto">
          <a:xfrm>
            <a:off x="34159" y="5334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sense: </a:t>
            </a:r>
            <a:r>
              <a:rPr lang="en-US" sz="3200" b="0" dirty="0">
                <a:latin typeface="Comic Sans MS" pitchFamily="66" charset="0"/>
              </a:rPr>
              <a:t>a set of synonyms (</a:t>
            </a:r>
            <a:r>
              <a:rPr lang="en-US" sz="3200" b="0" dirty="0" err="1">
                <a:solidFill>
                  <a:schemeClr val="accent2"/>
                </a:solidFill>
                <a:latin typeface="Comic Sans MS" pitchFamily="66" charset="0"/>
              </a:rPr>
              <a:t>synset</a:t>
            </a:r>
            <a:r>
              <a:rPr lang="en-US" sz="3200" b="0" dirty="0">
                <a:latin typeface="Comic Sans MS" pitchFamily="66" charset="0"/>
              </a:rPr>
              <a:t>) and a gloss</a:t>
            </a:r>
          </a:p>
        </p:txBody>
      </p:sp>
      <p:graphicFrame>
        <p:nvGraphicFramePr>
          <p:cNvPr id="608448" name="Group 192"/>
          <p:cNvGraphicFramePr>
            <a:graphicFrameLocks noGrp="1"/>
          </p:cNvGraphicFramePr>
          <p:nvPr>
            <p:extLst>
              <p:ext uri="{D42A27DB-BD31-4B8C-83A1-F6EECF244321}">
                <p14:modId xmlns:p14="http://schemas.microsoft.com/office/powerpoint/2010/main" val="3833317392"/>
              </p:ext>
            </p:extLst>
          </p:nvPr>
        </p:nvGraphicFramePr>
        <p:xfrm>
          <a:off x="-10510" y="685800"/>
          <a:ext cx="8686800" cy="3429000"/>
        </p:xfrm>
        <a:graphic>
          <a:graphicData uri="http://schemas.openxmlformats.org/drawingml/2006/table">
            <a:tbl>
              <a:tblPr/>
              <a:tblGrid>
                <a:gridCol w="1982856">
                  <a:extLst>
                    <a:ext uri="{9D8B030D-6E8A-4147-A177-3AD203B41FA5}">
                      <a16:colId xmlns:a16="http://schemas.microsoft.com/office/drawing/2014/main" val="20000"/>
                    </a:ext>
                  </a:extLst>
                </a:gridCol>
                <a:gridCol w="2066254">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513490">
                  <a:extLst>
                    <a:ext uri="{9D8B030D-6E8A-4147-A177-3AD203B41FA5}">
                      <a16:colId xmlns:a16="http://schemas.microsoft.com/office/drawing/2014/main" val="20003"/>
                    </a:ext>
                  </a:extLst>
                </a:gridCol>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Part Of Speech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Comic Sans MS" pitchFamily="66" charset="0"/>
                        </a:rPr>
                        <a:t>Synsets</a:t>
                      </a:r>
                      <a:endParaRPr kumimoji="0" lang="en-US" sz="2400" b="1" i="0" u="none" strike="noStrike" cap="none" normalizeH="0" baseline="0" dirty="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6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a:t>CPSC 422, Lecture 23</a:t>
            </a:r>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13</a:t>
            </a:fld>
            <a:endParaRPr lang="en-US"/>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a:t>WordNet: entry for </a:t>
            </a:r>
            <a:r>
              <a:rPr lang="en-US">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dirty="0"/>
              <a:t>The</a:t>
            </a:r>
            <a:r>
              <a:rPr lang="en-US" dirty="0"/>
              <a:t> noun </a:t>
            </a:r>
            <a:r>
              <a:rPr lang="en-US" b="0" dirty="0"/>
              <a:t>"table" has 6 senses in WordNet</a:t>
            </a:r>
            <a:r>
              <a:rPr lang="en-US" dirty="0"/>
              <a:t>.</a:t>
            </a:r>
            <a:br>
              <a:rPr lang="en-US" sz="2400" dirty="0"/>
            </a:br>
            <a:r>
              <a:rPr lang="en-US" b="0" dirty="0"/>
              <a:t>1. </a:t>
            </a:r>
            <a:r>
              <a:rPr lang="en-US" b="0" dirty="0">
                <a:solidFill>
                  <a:schemeClr val="accent2"/>
                </a:solidFill>
              </a:rPr>
              <a:t>table, tabular array</a:t>
            </a:r>
            <a:r>
              <a:rPr lang="en-US" b="0" dirty="0"/>
              <a:t> -- (</a:t>
            </a:r>
            <a:r>
              <a:rPr lang="en-US" b="0" i="1" dirty="0"/>
              <a:t>a set of data </a:t>
            </a:r>
            <a:r>
              <a:rPr lang="en-US" b="0" dirty="0"/>
              <a:t>…)</a:t>
            </a:r>
            <a:br>
              <a:rPr lang="en-US" b="0" dirty="0"/>
            </a:br>
            <a:r>
              <a:rPr lang="en-US" b="0" dirty="0"/>
              <a:t>2. </a:t>
            </a:r>
            <a:r>
              <a:rPr lang="en-US" b="0" dirty="0">
                <a:solidFill>
                  <a:schemeClr val="accent2"/>
                </a:solidFill>
              </a:rPr>
              <a:t>table</a:t>
            </a:r>
            <a:r>
              <a:rPr lang="en-US" b="0" dirty="0"/>
              <a:t> -- (</a:t>
            </a:r>
            <a:r>
              <a:rPr lang="en-US" b="0" i="1" dirty="0"/>
              <a:t>a piece of furniture </a:t>
            </a:r>
            <a:r>
              <a:rPr lang="en-US" b="0" dirty="0"/>
              <a:t>…)</a:t>
            </a:r>
            <a:br>
              <a:rPr lang="en-US" b="0" dirty="0"/>
            </a:br>
            <a:r>
              <a:rPr lang="en-US" b="0" dirty="0"/>
              <a:t>3. </a:t>
            </a:r>
            <a:r>
              <a:rPr lang="en-US" b="0" dirty="0">
                <a:solidFill>
                  <a:schemeClr val="accent2"/>
                </a:solidFill>
              </a:rPr>
              <a:t>table</a:t>
            </a:r>
            <a:r>
              <a:rPr lang="en-US" b="0" dirty="0"/>
              <a:t> -- (</a:t>
            </a:r>
            <a:r>
              <a:rPr lang="en-US" b="0" i="1" dirty="0"/>
              <a:t>a piece of furniture with tableware</a:t>
            </a:r>
            <a:r>
              <a:rPr lang="en-US" b="0" dirty="0"/>
              <a:t>…)</a:t>
            </a:r>
            <a:br>
              <a:rPr lang="en-US" b="0" dirty="0"/>
            </a:br>
            <a:r>
              <a:rPr lang="en-US" b="0" dirty="0"/>
              <a:t>4. </a:t>
            </a:r>
            <a:r>
              <a:rPr lang="en-US" b="0" dirty="0">
                <a:solidFill>
                  <a:schemeClr val="accent2"/>
                </a:solidFill>
              </a:rPr>
              <a:t>mesa, table</a:t>
            </a:r>
            <a:r>
              <a:rPr lang="en-US" b="0" dirty="0"/>
              <a:t> -- (</a:t>
            </a:r>
            <a:r>
              <a:rPr lang="en-US" b="0" i="1" dirty="0"/>
              <a:t>flat tableland </a:t>
            </a:r>
            <a:r>
              <a:rPr lang="en-US" b="0" dirty="0"/>
              <a:t>…)</a:t>
            </a:r>
            <a:br>
              <a:rPr lang="en-US" b="0" dirty="0"/>
            </a:br>
            <a:r>
              <a:rPr lang="en-US" b="0" dirty="0"/>
              <a:t>5. </a:t>
            </a:r>
            <a:r>
              <a:rPr lang="en-US" b="0" dirty="0">
                <a:solidFill>
                  <a:schemeClr val="accent2"/>
                </a:solidFill>
              </a:rPr>
              <a:t>table</a:t>
            </a:r>
            <a:r>
              <a:rPr lang="en-US" b="0" dirty="0"/>
              <a:t> -- (</a:t>
            </a:r>
            <a:r>
              <a:rPr lang="en-US" b="0" i="1" dirty="0"/>
              <a:t>a company of people </a:t>
            </a:r>
            <a:r>
              <a:rPr lang="en-US" b="0" dirty="0"/>
              <a:t>…)</a:t>
            </a:r>
            <a:br>
              <a:rPr lang="en-US" b="0" dirty="0"/>
            </a:br>
            <a:r>
              <a:rPr lang="en-US" b="0" dirty="0"/>
              <a:t>6. </a:t>
            </a:r>
            <a:r>
              <a:rPr lang="en-US" b="0" dirty="0">
                <a:solidFill>
                  <a:schemeClr val="accent2"/>
                </a:solidFill>
              </a:rPr>
              <a:t>board, table</a:t>
            </a:r>
            <a:r>
              <a:rPr lang="en-US" b="0" dirty="0"/>
              <a:t> -- (</a:t>
            </a:r>
            <a:r>
              <a:rPr lang="en-US" b="0" i="1" dirty="0"/>
              <a:t>food or meals </a:t>
            </a:r>
            <a:r>
              <a:rPr lang="en-US" b="0" dirty="0"/>
              <a:t>…)</a:t>
            </a:r>
            <a:br>
              <a:rPr lang="en-US" b="0" dirty="0"/>
            </a:br>
            <a:endParaRPr lang="en-US" b="0" dirty="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a:t>
            </a:r>
            <a:r>
              <a:rPr lang="en-US" sz="2800" b="0" i="1" dirty="0">
                <a:latin typeface="Comic Sans MS" pitchFamily="66" charset="0"/>
              </a:rPr>
              <a:t>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404813" y="1665288"/>
              <a:ext cx="263525" cy="207962"/>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399413" y="1655196"/>
                <a:ext cx="279005" cy="225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93688" y="2159000"/>
              <a:ext cx="449262" cy="920750"/>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86483" y="2154321"/>
                <a:ext cx="465114" cy="9286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8202568" y="5316708"/>
                <a:ext cx="34119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890588" y="1522413"/>
              <a:ext cx="3508375" cy="59848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883028" y="1511976"/>
                <a:ext cx="3527096" cy="62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388938" y="5172075"/>
              <a:ext cx="6346825" cy="61913"/>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386418" y="5160489"/>
                <a:ext cx="6356545" cy="843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96838" y="5573713"/>
              <a:ext cx="7319962" cy="192087"/>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91438" y="5561820"/>
                <a:ext cx="7334722" cy="215152"/>
              </a:xfrm>
              <a:prstGeom prst="rect">
                <a:avLst/>
              </a:prstGeom>
            </p:spPr>
          </p:pic>
        </mc:Fallback>
      </mc:AlternateContent>
    </p:spTree>
    <p:extLst>
      <p:ext uri="{BB962C8B-B14F-4D97-AF65-F5344CB8AC3E}">
        <p14:creationId xmlns:p14="http://schemas.microsoft.com/office/powerpoint/2010/main" val="174112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a:t>CPSC 422, Lecture 23</a:t>
            </a:r>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14</a:t>
            </a:fld>
            <a:endParaRPr lang="en-US"/>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596066" y="4248097"/>
                <a:ext cx="293355" cy="235203"/>
              </a:xfrm>
              <a:prstGeom prst="rect">
                <a:avLst/>
              </a:prstGeom>
            </p:spPr>
          </p:pic>
        </mc:Fallback>
      </mc:AlternateContent>
    </p:spTree>
    <p:extLst>
      <p:ext uri="{BB962C8B-B14F-4D97-AF65-F5344CB8AC3E}">
        <p14:creationId xmlns:p14="http://schemas.microsoft.com/office/powerpoint/2010/main" val="189881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Visualizing </a:t>
            </a:r>
            <a:r>
              <a:rPr lang="en-CA" dirty="0" err="1"/>
              <a:t>Wordnet</a:t>
            </a:r>
            <a:r>
              <a:rPr lang="en-CA" dirty="0"/>
              <a:t> Relations</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24</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15</a:t>
            </a:fld>
            <a:endParaRPr lang="en-US">
              <a:solidFill>
                <a:srgbClr val="000000"/>
              </a:solidFill>
            </a:endParaRPr>
          </a:p>
        </p:txBody>
      </p:sp>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pic>
        <p:nvPicPr>
          <p:cNvPr id="3" name="Picture 2">
            <a:extLst>
              <a:ext uri="{FF2B5EF4-FFF2-40B4-BE49-F238E27FC236}">
                <a16:creationId xmlns:a16="http://schemas.microsoft.com/office/drawing/2014/main" id="{F0243AA6-9D03-4C1C-843B-367A2548E4EF}"/>
              </a:ext>
            </a:extLst>
          </p:cNvPr>
          <p:cNvPicPr>
            <a:picLocks noChangeAspect="1"/>
          </p:cNvPicPr>
          <p:nvPr/>
        </p:nvPicPr>
        <p:blipFill>
          <a:blip r:embed="rId3"/>
          <a:stretch>
            <a:fillRect/>
          </a:stretch>
        </p:blipFill>
        <p:spPr>
          <a:xfrm>
            <a:off x="76200" y="1295400"/>
            <a:ext cx="9144000" cy="3501865"/>
          </a:xfrm>
          <a:prstGeom prst="rect">
            <a:avLst/>
          </a:prstGeom>
        </p:spPr>
      </p:pic>
    </p:spTree>
    <p:extLst>
      <p:ext uri="{BB962C8B-B14F-4D97-AF65-F5344CB8AC3E}">
        <p14:creationId xmlns:p14="http://schemas.microsoft.com/office/powerpoint/2010/main" val="416700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4"/>
          <p:cNvSpPr>
            <a:spLocks noGrp="1"/>
          </p:cNvSpPr>
          <p:nvPr>
            <p:ph type="ftr" sz="quarter" idx="11"/>
          </p:nvPr>
        </p:nvSpPr>
        <p:spPr>
          <a:noFill/>
        </p:spPr>
        <p:txBody>
          <a:bodyPr/>
          <a:lstStyle/>
          <a:p>
            <a:r>
              <a:rPr lang="en-US"/>
              <a:t>CPSC 422, Lecture 23</a:t>
            </a:r>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16</a:t>
            </a:fld>
            <a:endParaRPr lang="en-US"/>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a:t>WordNet</a:t>
            </a:r>
            <a:r>
              <a:rPr lang="en-US" sz="2000" b="0" dirty="0"/>
              <a:t>: example from ver1.7.1</a:t>
            </a:r>
          </a:p>
          <a:p>
            <a:pPr eaLnBrk="1" hangingPunct="1">
              <a:buFontTx/>
              <a:buNone/>
            </a:pPr>
            <a:r>
              <a:rPr lang="en-US" sz="2000" b="0" dirty="0"/>
              <a:t>For the three senses of “Vancouver”</a:t>
            </a:r>
          </a:p>
          <a:p>
            <a:pPr eaLnBrk="1" hangingPunct="1">
              <a:lnSpc>
                <a:spcPct val="80000"/>
              </a:lnSpc>
              <a:buFontTx/>
              <a:buNone/>
            </a:pPr>
            <a:r>
              <a:rPr lang="en-US" sz="2000" b="0" dirty="0">
                <a:sym typeface="Symbol" pitchFamily="18" charset="2"/>
              </a:rPr>
              <a:t>(</a:t>
            </a:r>
            <a:r>
              <a:rPr lang="en-US" sz="2000" b="0" dirty="0"/>
              <a:t>city, metropolis, urban center)</a:t>
            </a:r>
          </a:p>
          <a:p>
            <a:pPr eaLnBrk="1" hangingPunct="1">
              <a:lnSpc>
                <a:spcPct val="80000"/>
              </a:lnSpc>
              <a:buFontTx/>
              <a:buNone/>
            </a:pPr>
            <a:r>
              <a:rPr lang="en-US" sz="2000" b="0" dirty="0">
                <a:sym typeface="Symbol" pitchFamily="18" charset="2"/>
              </a:rPr>
              <a:t>	</a:t>
            </a:r>
            <a:r>
              <a:rPr lang="en-US" sz="2000" b="0" dirty="0"/>
              <a:t> (municipality)</a:t>
            </a:r>
          </a:p>
          <a:p>
            <a:pPr eaLnBrk="1" hangingPunct="1">
              <a:lnSpc>
                <a:spcPct val="80000"/>
              </a:lnSpc>
              <a:buFontTx/>
              <a:buNone/>
            </a:pPr>
            <a:r>
              <a:rPr lang="en-US" sz="2000" b="0" dirty="0">
                <a:sym typeface="Symbol" pitchFamily="18" charset="2"/>
              </a:rPr>
              <a:t>	    </a:t>
            </a:r>
            <a:r>
              <a:rPr lang="en-US" sz="2000" b="0" dirty="0"/>
              <a:t> (urban area)</a:t>
            </a:r>
          </a:p>
          <a:p>
            <a:pPr eaLnBrk="1" hangingPunct="1">
              <a:lnSpc>
                <a:spcPct val="80000"/>
              </a:lnSpc>
              <a:buFontTx/>
              <a:buNone/>
            </a:pPr>
            <a:r>
              <a:rPr lang="en-US" sz="2000" b="0" dirty="0">
                <a:sym typeface="Symbol" pitchFamily="18" charset="2"/>
              </a:rPr>
              <a:t>		</a:t>
            </a:r>
            <a:r>
              <a:rPr lang="en-US" sz="2000" b="0" dirty="0"/>
              <a:t> (geographical area)</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	</a:t>
            </a:r>
            <a:r>
              <a:rPr lang="en-US" sz="2000" b="0" dirty="0"/>
              <a:t> (administrative district, territorial division)</a:t>
            </a:r>
          </a:p>
          <a:p>
            <a:pPr eaLnBrk="1" hangingPunct="1">
              <a:lnSpc>
                <a:spcPct val="80000"/>
              </a:lnSpc>
              <a:buFontTx/>
              <a:buNone/>
            </a:pPr>
            <a:r>
              <a:rPr lang="en-US" sz="2000" b="0" dirty="0">
                <a:sym typeface="Symbol" pitchFamily="18" charset="2"/>
              </a:rPr>
              <a:t>		</a:t>
            </a:r>
            <a:r>
              <a:rPr lang="en-US" sz="2000" b="0" dirty="0"/>
              <a:t> (district, territory)</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a:t>
            </a:r>
            <a:r>
              <a:rPr lang="en-US" sz="2000" b="0" dirty="0"/>
              <a:t> (port)</a:t>
            </a:r>
          </a:p>
          <a:p>
            <a:pPr eaLnBrk="1" hangingPunct="1">
              <a:lnSpc>
                <a:spcPct val="80000"/>
              </a:lnSpc>
              <a:buFontTx/>
              <a:buNone/>
            </a:pPr>
            <a:r>
              <a:rPr lang="en-US" sz="2000" b="0" dirty="0">
                <a:sym typeface="Symbol" pitchFamily="18" charset="2"/>
              </a:rPr>
              <a:t>	</a:t>
            </a:r>
            <a:r>
              <a:rPr lang="en-US" sz="2000" b="0" dirty="0"/>
              <a:t> (geographic point)</a:t>
            </a:r>
          </a:p>
          <a:p>
            <a:pPr eaLnBrk="1" hangingPunct="1">
              <a:lnSpc>
                <a:spcPct val="80000"/>
              </a:lnSpc>
              <a:buFontTx/>
              <a:buNone/>
            </a:pPr>
            <a:r>
              <a:rPr lang="en-US" sz="2000" b="0" dirty="0">
                <a:sym typeface="Symbol" pitchFamily="18" charset="2"/>
              </a:rPr>
              <a:t>		</a:t>
            </a:r>
            <a:r>
              <a:rPr lang="en-US" sz="2000" b="0" dirty="0"/>
              <a:t> (point)</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buFontTx/>
              <a:buNone/>
            </a:pPr>
            <a:endParaRPr lang="en-US" sz="2000" dirty="0"/>
          </a:p>
        </p:txBody>
      </p:sp>
      <mc:AlternateContent xmlns:mc="http://schemas.openxmlformats.org/markup-compatibility/2006" xmlns:p14="http://schemas.microsoft.com/office/powerpoint/2010/main">
        <mc:Choice Requires="p14">
          <p:contentPart p14:bwMode="auto" r:id="rId3">
            <p14:nvContentPartPr>
              <p14:cNvPr id="10246" name="Ink 11"/>
              <p14:cNvContentPartPr>
                <a14:cpLocks xmlns:a14="http://schemas.microsoft.com/office/drawing/2010/main" noRot="1" noChangeAspect="1" noEditPoints="1" noChangeArrowheads="1" noChangeShapeType="1"/>
              </p14:cNvContentPartPr>
              <p14:nvPr/>
            </p14:nvContentPartPr>
            <p14:xfrm>
              <a:off x="5808663" y="417513"/>
              <a:ext cx="3009900" cy="344487"/>
            </p14:xfrm>
          </p:contentPart>
        </mc:Choice>
        <mc:Fallback xmlns="">
          <p:pic>
            <p:nvPicPr>
              <p:cNvPr id="10246" name="Ink 11"/>
              <p:cNvPicPr>
                <a:picLocks noRot="1" noChangeAspect="1" noEditPoints="1" noChangeArrowheads="1" noChangeShapeType="1"/>
              </p:cNvPicPr>
              <p:nvPr/>
            </p:nvPicPr>
            <p:blipFill>
              <a:blip r:embed="rId4"/>
              <a:stretch>
                <a:fillRect/>
              </a:stretch>
            </p:blipFill>
            <p:spPr>
              <a:xfrm>
                <a:off x="5803623" y="405994"/>
                <a:ext cx="3026820" cy="3668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53" name="Ink 13"/>
              <p14:cNvContentPartPr>
                <a14:cpLocks xmlns:a14="http://schemas.microsoft.com/office/drawing/2010/main" noRot="1" noChangeAspect="1" noEditPoints="1" noChangeArrowheads="1" noChangeShapeType="1"/>
              </p14:cNvContentPartPr>
              <p14:nvPr/>
            </p14:nvContentPartPr>
            <p14:xfrm>
              <a:off x="668338" y="4848225"/>
              <a:ext cx="887412" cy="484188"/>
            </p14:xfrm>
          </p:contentPart>
        </mc:Choice>
        <mc:Fallback xmlns="">
          <p:pic>
            <p:nvPicPr>
              <p:cNvPr id="10253" name="Ink 13"/>
              <p:cNvPicPr>
                <a:picLocks noRot="1" noChangeAspect="1" noEditPoints="1" noChangeArrowheads="1" noChangeShapeType="1"/>
              </p:cNvPicPr>
              <p:nvPr/>
            </p:nvPicPr>
            <p:blipFill>
              <a:blip r:embed="rId6"/>
              <a:stretch>
                <a:fillRect/>
              </a:stretch>
            </p:blipFill>
            <p:spPr>
              <a:xfrm>
                <a:off x="659701" y="4844625"/>
                <a:ext cx="907204" cy="4975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54" name="Ink 14"/>
              <p14:cNvContentPartPr>
                <a14:cpLocks xmlns:a14="http://schemas.microsoft.com/office/drawing/2010/main" noRot="1" noChangeAspect="1" noEditPoints="1" noChangeArrowheads="1" noChangeShapeType="1"/>
              </p14:cNvContentPartPr>
              <p14:nvPr/>
            </p14:nvContentPartPr>
            <p14:xfrm>
              <a:off x="2255838" y="6030913"/>
              <a:ext cx="1004887" cy="463550"/>
            </p14:xfrm>
          </p:contentPart>
        </mc:Choice>
        <mc:Fallback xmlns="">
          <p:pic>
            <p:nvPicPr>
              <p:cNvPr id="10254" name="Ink 14"/>
              <p:cNvPicPr>
                <a:picLocks noRot="1" noChangeAspect="1" noEditPoints="1" noChangeArrowheads="1" noChangeShapeType="1"/>
              </p:cNvPicPr>
              <p:nvPr/>
            </p:nvPicPr>
            <p:blipFill>
              <a:blip r:embed="rId8"/>
              <a:stretch>
                <a:fillRect/>
              </a:stretch>
            </p:blipFill>
            <p:spPr>
              <a:xfrm>
                <a:off x="2245397" y="6022995"/>
                <a:ext cx="1017849" cy="4761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55" name="Ink 15"/>
              <p14:cNvContentPartPr>
                <a14:cpLocks xmlns:a14="http://schemas.microsoft.com/office/drawing/2010/main" noRot="1" noChangeAspect="1" noEditPoints="1" noChangeArrowheads="1" noChangeShapeType="1"/>
              </p14:cNvContentPartPr>
              <p14:nvPr/>
            </p14:nvContentPartPr>
            <p14:xfrm>
              <a:off x="822325" y="2987675"/>
              <a:ext cx="3140075" cy="2028825"/>
            </p14:xfrm>
          </p:contentPart>
        </mc:Choice>
        <mc:Fallback xmlns="">
          <p:pic>
            <p:nvPicPr>
              <p:cNvPr id="10255" name="Ink 15"/>
              <p:cNvPicPr>
                <a:picLocks noRot="1" noChangeAspect="1" noEditPoints="1" noChangeArrowheads="1" noChangeShapeType="1"/>
              </p:cNvPicPr>
              <p:nvPr/>
            </p:nvPicPr>
            <p:blipFill>
              <a:blip r:embed="rId10"/>
              <a:stretch>
                <a:fillRect/>
              </a:stretch>
            </p:blipFill>
            <p:spPr>
              <a:xfrm>
                <a:off x="815125" y="2985155"/>
                <a:ext cx="3150155" cy="20342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56" name="Ink 16"/>
              <p14:cNvContentPartPr>
                <a14:cpLocks xmlns:a14="http://schemas.microsoft.com/office/drawing/2010/main" noRot="1" noChangeAspect="1" noEditPoints="1" noChangeArrowheads="1" noChangeShapeType="1"/>
              </p14:cNvContentPartPr>
              <p14:nvPr/>
            </p14:nvContentPartPr>
            <p14:xfrm>
              <a:off x="552450" y="1414463"/>
              <a:ext cx="1397000" cy="333375"/>
            </p14:xfrm>
          </p:contentPart>
        </mc:Choice>
        <mc:Fallback xmlns="">
          <p:pic>
            <p:nvPicPr>
              <p:cNvPr id="10256" name="Ink 16"/>
              <p:cNvPicPr>
                <a:picLocks noRot="1" noChangeAspect="1" noEditPoints="1" noChangeArrowheads="1" noChangeShapeType="1"/>
              </p:cNvPicPr>
              <p:nvPr/>
            </p:nvPicPr>
            <p:blipFill>
              <a:blip r:embed="rId12"/>
              <a:stretch>
                <a:fillRect/>
              </a:stretch>
            </p:blipFill>
            <p:spPr>
              <a:xfrm>
                <a:off x="544531" y="1409783"/>
                <a:ext cx="1410678" cy="3438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57" name="Ink 17"/>
              <p14:cNvContentPartPr>
                <a14:cpLocks xmlns:a14="http://schemas.microsoft.com/office/drawing/2010/main" noRot="1" noChangeAspect="1" noEditPoints="1" noChangeArrowheads="1" noChangeShapeType="1"/>
              </p14:cNvContentPartPr>
              <p14:nvPr/>
            </p14:nvContentPartPr>
            <p14:xfrm>
              <a:off x="1557338" y="1457325"/>
              <a:ext cx="1693862" cy="84138"/>
            </p14:xfrm>
          </p:contentPart>
        </mc:Choice>
        <mc:Fallback xmlns="">
          <p:pic>
            <p:nvPicPr>
              <p:cNvPr id="10257" name="Ink 17"/>
              <p:cNvPicPr>
                <a:picLocks noRot="1" noChangeAspect="1" noEditPoints="1" noChangeArrowheads="1" noChangeShapeType="1"/>
              </p:cNvPicPr>
              <p:nvPr/>
            </p:nvPicPr>
            <p:blipFill>
              <a:blip r:embed="rId14"/>
              <a:stretch>
                <a:fillRect/>
              </a:stretch>
            </p:blipFill>
            <p:spPr>
              <a:xfrm>
                <a:off x="1554818" y="1454448"/>
                <a:ext cx="1699622" cy="90251"/>
              </a:xfrm>
              <a:prstGeom prst="rect">
                <a:avLst/>
              </a:prstGeom>
            </p:spPr>
          </p:pic>
        </mc:Fallback>
      </mc:AlternateContent>
    </p:spTree>
    <p:extLst>
      <p:ext uri="{BB962C8B-B14F-4D97-AF65-F5344CB8AC3E}">
        <p14:creationId xmlns:p14="http://schemas.microsoft.com/office/powerpoint/2010/main" val="36636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 interface &amp; API</a:t>
            </a:r>
          </a:p>
        </p:txBody>
      </p:sp>
      <p:sp>
        <p:nvSpPr>
          <p:cNvPr id="3" name="Footer Placeholder 2"/>
          <p:cNvSpPr>
            <a:spLocks noGrp="1"/>
          </p:cNvSpPr>
          <p:nvPr>
            <p:ph type="ftr" sz="quarter" idx="11"/>
          </p:nvPr>
        </p:nvSpPr>
        <p:spPr/>
        <p:txBody>
          <a:bodyPr/>
          <a:lstStyle/>
          <a:p>
            <a:pPr>
              <a:defRPr/>
            </a:pPr>
            <a:r>
              <a:rPr lang="en-US">
                <a:solidFill>
                  <a:srgbClr val="000000"/>
                </a:solidFill>
              </a:rPr>
              <a:t>CPSC 422, Lecture 23</a:t>
            </a:r>
          </a:p>
        </p:txBody>
      </p:sp>
      <p:sp>
        <p:nvSpPr>
          <p:cNvPr id="4" name="Slide Number Placeholder 3"/>
          <p:cNvSpPr>
            <a:spLocks noGrp="1"/>
          </p:cNvSpPr>
          <p:nvPr>
            <p:ph type="sldNum" sz="quarter" idx="12"/>
          </p:nvPr>
        </p:nvSpPr>
        <p:spPr/>
        <p:txBody>
          <a:bodyPr/>
          <a:lstStyle/>
          <a:p>
            <a:pPr>
              <a:defRPr/>
            </a:pPr>
            <a:r>
              <a:rPr lang="en-US">
                <a:solidFill>
                  <a:srgbClr val="000000"/>
                </a:solidFill>
              </a:rPr>
              <a:t>Slide </a:t>
            </a:r>
            <a:fld id="{11692EB8-07D1-4B45-95E9-F32685544E09}" type="slidenum">
              <a:rPr lang="en-US" smtClean="0">
                <a:solidFill>
                  <a:srgbClr val="000000"/>
                </a:solidFill>
              </a:rPr>
              <a:pPr>
                <a:defRPr/>
              </a:pPr>
              <a:t>17</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12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4"/>
          <p:cNvSpPr>
            <a:spLocks noGrp="1"/>
          </p:cNvSpPr>
          <p:nvPr>
            <p:ph type="ftr" sz="quarter" idx="11"/>
          </p:nvPr>
        </p:nvSpPr>
        <p:spPr>
          <a:noFill/>
        </p:spPr>
        <p:txBody>
          <a:bodyPr/>
          <a:lstStyle/>
          <a:p>
            <a:r>
              <a:rPr lang="en-US"/>
              <a:t>CPSC 422, Lecture 23</a:t>
            </a:r>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18</a:t>
            </a:fld>
            <a:endParaRPr lang="en-US"/>
          </a:p>
        </p:txBody>
      </p:sp>
      <p:sp>
        <p:nvSpPr>
          <p:cNvPr id="11270" name="Rectangle 2"/>
          <p:cNvSpPr>
            <a:spLocks noGrp="1" noChangeArrowheads="1"/>
          </p:cNvSpPr>
          <p:nvPr>
            <p:ph type="title"/>
          </p:nvPr>
        </p:nvSpPr>
        <p:spPr>
          <a:xfrm>
            <a:off x="559594" y="-30126"/>
            <a:ext cx="7772400" cy="1143000"/>
          </a:xfrm>
        </p:spPr>
        <p:txBody>
          <a:bodyPr/>
          <a:lstStyle/>
          <a:p>
            <a:pPr eaLnBrk="1" hangingPunct="1"/>
            <a:r>
              <a:rPr lang="en-US"/>
              <a:t>Wordnet: NLP Tasks</a:t>
            </a:r>
          </a:p>
        </p:txBody>
      </p:sp>
      <p:sp>
        <p:nvSpPr>
          <p:cNvPr id="22534" name="Rectangle 3"/>
          <p:cNvSpPr>
            <a:spLocks noGrp="1" noChangeArrowheads="1"/>
          </p:cNvSpPr>
          <p:nvPr>
            <p:ph type="body" idx="1"/>
          </p:nvPr>
        </p:nvSpPr>
        <p:spPr>
          <a:xfrm>
            <a:off x="381000" y="1066800"/>
            <a:ext cx="8458200" cy="5181600"/>
          </a:xfrm>
        </p:spPr>
        <p:txBody>
          <a:bodyPr/>
          <a:lstStyle/>
          <a:p>
            <a:pPr marL="457200" indent="-457200" eaLnBrk="1" hangingPunct="1">
              <a:spcBef>
                <a:spcPct val="40000"/>
              </a:spcBef>
              <a:buFont typeface="Arial" panose="020B0604020202020204" pitchFamily="34" charset="0"/>
              <a:buChar char="•"/>
              <a:defRPr/>
            </a:pPr>
            <a:r>
              <a:rPr lang="en-US" dirty="0">
                <a:solidFill>
                  <a:schemeClr val="accent2"/>
                </a:solidFill>
              </a:rPr>
              <a:t>First success in “obscure” task for Probabilistic Parsing (PP-attachments): </a:t>
            </a:r>
            <a:r>
              <a:rPr lang="en-US" dirty="0"/>
              <a:t>words + word-classes extracted from the </a:t>
            </a:r>
            <a:r>
              <a:rPr lang="en-US" dirty="0" err="1"/>
              <a:t>hypernym</a:t>
            </a:r>
            <a:r>
              <a:rPr lang="en-US" dirty="0"/>
              <a:t> hierarchy increase accuracy from 84% to 88% [</a:t>
            </a:r>
            <a:r>
              <a:rPr lang="en-US" dirty="0" err="1"/>
              <a:t>Stetina</a:t>
            </a:r>
            <a:r>
              <a:rPr lang="en-US" dirty="0"/>
              <a:t> and Nagao, 1997]</a:t>
            </a:r>
          </a:p>
          <a:p>
            <a:pPr marL="274320" eaLnBrk="1" hangingPunct="1">
              <a:spcBef>
                <a:spcPts val="0"/>
              </a:spcBef>
              <a:buFont typeface="Arial" panose="020B0604020202020204" pitchFamily="34" charset="0"/>
              <a:buChar char="•"/>
              <a:defRPr/>
            </a:pPr>
            <a:r>
              <a:rPr lang="en-US" dirty="0">
                <a:solidFill>
                  <a:schemeClr val="accent2"/>
                </a:solidFill>
              </a:rPr>
              <a:t>Word sense disambiguation</a:t>
            </a:r>
          </a:p>
          <a:p>
            <a:pPr marL="457200" indent="-457200" eaLnBrk="1" hangingPunct="1">
              <a:spcBef>
                <a:spcPts val="0"/>
              </a:spcBef>
              <a:buFont typeface="Arial" panose="020B0604020202020204" pitchFamily="34" charset="0"/>
              <a:buChar char="•"/>
              <a:defRPr/>
            </a:pPr>
            <a:r>
              <a:rPr lang="en-US" dirty="0">
                <a:solidFill>
                  <a:schemeClr val="accent2"/>
                </a:solidFill>
              </a:rPr>
              <a:t>Lexical Chains</a:t>
            </a:r>
            <a:r>
              <a:rPr lang="en-US" dirty="0"/>
              <a:t> (summarization) </a:t>
            </a:r>
          </a:p>
          <a:p>
            <a:pPr marL="457200" indent="-457200" eaLnBrk="1" hangingPunct="1">
              <a:spcBef>
                <a:spcPct val="40000"/>
              </a:spcBef>
              <a:buFont typeface="Arial" panose="020B0604020202020204" pitchFamily="34" charset="0"/>
              <a:buChar char="•"/>
              <a:defRPr/>
            </a:pPr>
            <a:r>
              <a:rPr lang="en-US" dirty="0"/>
              <a:t>…… and </a:t>
            </a:r>
            <a:r>
              <a:rPr lang="en-US" i="1" dirty="0"/>
              <a:t>many others </a:t>
            </a:r>
            <a:r>
              <a:rPr lang="en-US" dirty="0"/>
              <a:t>!</a:t>
            </a:r>
          </a:p>
          <a:p>
            <a:pPr eaLnBrk="1" hangingPunct="1">
              <a:spcBef>
                <a:spcPct val="40000"/>
              </a:spcBef>
              <a:defRPr/>
            </a:pPr>
            <a:r>
              <a:rPr lang="en-US" b="1" dirty="0"/>
              <a:t>More importantly </a:t>
            </a:r>
            <a:r>
              <a:rPr lang="en-US" dirty="0"/>
              <a:t>starting point for larger Ontologies!</a:t>
            </a:r>
          </a:p>
        </p:txBody>
      </p:sp>
    </p:spTree>
    <p:extLst>
      <p:ext uri="{BB962C8B-B14F-4D97-AF65-F5344CB8AC3E}">
        <p14:creationId xmlns:p14="http://schemas.microsoft.com/office/powerpoint/2010/main" val="11263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5"/>
          <p:cNvSpPr>
            <a:spLocks noGrp="1"/>
          </p:cNvSpPr>
          <p:nvPr>
            <p:ph type="ftr" sz="quarter" idx="11"/>
          </p:nvPr>
        </p:nvSpPr>
        <p:spPr>
          <a:noFill/>
        </p:spPr>
        <p:txBody>
          <a:bodyPr/>
          <a:lstStyle/>
          <a:p>
            <a:r>
              <a:rPr lang="en-US"/>
              <a:t>CPSC 422, Lecture 23</a:t>
            </a:r>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19</a:t>
            </a:fld>
            <a:endParaRPr lang="en-US"/>
          </a:p>
        </p:txBody>
      </p:sp>
      <p:sp>
        <p:nvSpPr>
          <p:cNvPr id="29701" name="Rectangle 2"/>
          <p:cNvSpPr>
            <a:spLocks noGrp="1" noChangeArrowheads="1"/>
          </p:cNvSpPr>
          <p:nvPr>
            <p:ph type="title"/>
          </p:nvPr>
        </p:nvSpPr>
        <p:spPr/>
        <p:txBody>
          <a:bodyPr/>
          <a:lstStyle/>
          <a:p>
            <a:pPr eaLnBrk="1" hangingPunct="1"/>
            <a:r>
              <a:rPr lang="en-US" dirty="0"/>
              <a:t>More ideas from NLP….</a:t>
            </a:r>
          </a:p>
        </p:txBody>
      </p:sp>
      <p:sp>
        <p:nvSpPr>
          <p:cNvPr id="29702" name="Rectangle 3"/>
          <p:cNvSpPr>
            <a:spLocks noGrp="1" noChangeArrowheads="1"/>
          </p:cNvSpPr>
          <p:nvPr>
            <p:ph type="body" sz="half" idx="1"/>
          </p:nvPr>
        </p:nvSpPr>
        <p:spPr>
          <a:xfrm>
            <a:off x="609600" y="1371600"/>
            <a:ext cx="8458200" cy="4648200"/>
          </a:xfrm>
        </p:spPr>
        <p:txBody>
          <a:bodyPr/>
          <a:lstStyle/>
          <a:p>
            <a:pPr eaLnBrk="1" hangingPunct="1"/>
            <a:r>
              <a:rPr lang="en-US" sz="3200" dirty="0"/>
              <a:t>Relations among words and their meanings </a:t>
            </a:r>
            <a:r>
              <a:rPr lang="en-US" sz="3200" b="0" dirty="0"/>
              <a:t>(</a:t>
            </a:r>
            <a:r>
              <a:rPr lang="en-US" sz="3200" b="0" i="1" dirty="0"/>
              <a:t>paradigmatic</a:t>
            </a:r>
            <a:r>
              <a:rPr lang="en-US" sz="3200" b="0" dirty="0"/>
              <a:t>)</a:t>
            </a:r>
          </a:p>
          <a:p>
            <a:pPr eaLnBrk="1" hangingPunct="1"/>
            <a:r>
              <a:rPr lang="en-US" sz="3200" dirty="0"/>
              <a:t>Internal structure of individual words </a:t>
            </a:r>
            <a:r>
              <a:rPr lang="en-US" sz="3200" b="0" dirty="0"/>
              <a:t>(</a:t>
            </a:r>
            <a:r>
              <a:rPr lang="en-US" sz="3200" b="0" i="1" dirty="0" err="1"/>
              <a:t>syntagmatic</a:t>
            </a:r>
            <a:r>
              <a:rPr lang="en-US" sz="3200" b="0" dirty="0"/>
              <a:t>)</a:t>
            </a:r>
          </a:p>
        </p:txBody>
      </p:sp>
      <p:sp>
        <p:nvSpPr>
          <p:cNvPr id="29703" name="Rectangle 4"/>
          <p:cNvSpPr>
            <a:spLocks noChangeArrowheads="1"/>
          </p:cNvSpPr>
          <p:nvPr/>
        </p:nvSpPr>
        <p:spPr bwMode="auto">
          <a:xfrm>
            <a:off x="685800" y="2472956"/>
            <a:ext cx="8077200" cy="1143000"/>
          </a:xfrm>
          <a:prstGeom prst="rect">
            <a:avLst/>
          </a:prstGeom>
          <a:noFill/>
          <a:ln w="28575">
            <a:solidFill>
              <a:schemeClr val="accent2"/>
            </a:solidFill>
            <a:miter lim="800000"/>
            <a:headEnd/>
            <a:tailEnd/>
          </a:ln>
        </p:spPr>
        <p:txBody>
          <a:bodyPr wrap="none" anchor="ctr"/>
          <a:lstStyle/>
          <a:p>
            <a:endParaRPr lang="en-US"/>
          </a:p>
        </p:txBody>
      </p:sp>
    </p:spTree>
    <p:extLst>
      <p:ext uri="{BB962C8B-B14F-4D97-AF65-F5344CB8AC3E}">
        <p14:creationId xmlns:p14="http://schemas.microsoft.com/office/powerpoint/2010/main" val="340411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xfrm>
            <a:off x="-295711" y="6499575"/>
            <a:ext cx="2895600" cy="457200"/>
          </a:xfrm>
          <a:noFill/>
        </p:spPr>
        <p:txBody>
          <a:bodyPr/>
          <a:lstStyle/>
          <a:p>
            <a:r>
              <a:rPr lang="en-US" dirty="0"/>
              <a:t>CPSC 422, Lecture 22</a:t>
            </a:r>
          </a:p>
        </p:txBody>
      </p:sp>
      <p:sp>
        <p:nvSpPr>
          <p:cNvPr id="2069" name="Slide Number Placeholder 6"/>
          <p:cNvSpPr>
            <a:spLocks noGrp="1"/>
          </p:cNvSpPr>
          <p:nvPr>
            <p:ph type="sldNum" sz="quarter" idx="12"/>
          </p:nvPr>
        </p:nvSpPr>
        <p:spPr>
          <a:xfrm>
            <a:off x="843556" y="6534988"/>
            <a:ext cx="1905000" cy="457200"/>
          </a:xfrm>
          <a:noFill/>
        </p:spPr>
        <p:txBody>
          <a:bodyPr/>
          <a:lstStyle/>
          <a:p>
            <a:fld id="{9E04D2FA-545F-43AF-A26B-6EEB7FF1AB78}" type="slidenum">
              <a:rPr lang="en-US" smtClean="0"/>
              <a:pPr/>
              <a:t>2</a:t>
            </a:fld>
            <a:endParaRPr lang="en-US" dirty="0"/>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a:t>Map NL queries into FOPC so that answers can be effectively computed</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86102"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86103" name="Equation" r:id="rId6" imgW="2933640" imgH="507960" progId="Equation.3">
                  <p:embed/>
                </p:oleObj>
              </mc:Choice>
              <mc:Fallback>
                <p:oleObj name="Equation" r:id="rId6" imgW="293364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65"/>
                <a:ext cx="2658814" cy="124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
        <p:nvSpPr>
          <p:cNvPr id="26" name="Rectangle 2"/>
          <p:cNvSpPr>
            <a:spLocks noGrp="1" noChangeArrowheads="1"/>
          </p:cNvSpPr>
          <p:nvPr>
            <p:ph type="title"/>
          </p:nvPr>
        </p:nvSpPr>
        <p:spPr>
          <a:xfrm>
            <a:off x="0" y="0"/>
            <a:ext cx="9144000" cy="1143000"/>
          </a:xfrm>
        </p:spPr>
        <p:txBody>
          <a:bodyPr/>
          <a:lstStyle/>
          <a:p>
            <a:pPr eaLnBrk="1" hangingPunct="1"/>
            <a:r>
              <a:rPr lang="en-US" sz="3600" dirty="0"/>
              <a:t>NLP Practical Goal for FOL: the ultimate Web question-answering system?</a:t>
            </a:r>
          </a:p>
        </p:txBody>
      </p:sp>
    </p:spTree>
    <p:extLst>
      <p:ext uri="{BB962C8B-B14F-4D97-AF65-F5344CB8AC3E}">
        <p14:creationId xmlns:p14="http://schemas.microsoft.com/office/powerpoint/2010/main" val="1205068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a:t>CPSC 422, Lecture 23</a:t>
            </a:r>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20</a:t>
            </a:fld>
            <a:endParaRPr lang="en-US"/>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a:solidFill>
                  <a:schemeClr val="accent2"/>
                </a:solidFill>
                <a:latin typeface="Comic Sans MS" pitchFamily="66" charset="0"/>
              </a:rPr>
              <a:t>concepts</a:t>
            </a:r>
            <a:r>
              <a:rPr lang="en-US" sz="2800" dirty="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“I ate a turkey sandwich for lunch”</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w,Eating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Eater</a:t>
            </a:r>
            <a:r>
              <a:rPr lang="en-US" sz="2800" b="0" i="1" dirty="0">
                <a:latin typeface="Comic Sans MS" pitchFamily="66" charset="0"/>
              </a:rPr>
              <a:t>(</a:t>
            </a:r>
            <a:r>
              <a:rPr lang="en-US" sz="2800" b="0" i="1" dirty="0" err="1">
                <a:latin typeface="Comic Sans MS" pitchFamily="66" charset="0"/>
              </a:rPr>
              <a:t>w,Speaker</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6"/>
                </a:solidFill>
                <a:latin typeface="Comic Sans MS" pitchFamily="66" charset="0"/>
              </a:rPr>
              <a:t>Eaten</a:t>
            </a:r>
            <a:r>
              <a:rPr lang="en-US" sz="2800" b="0" i="1" dirty="0">
                <a:latin typeface="Comic Sans MS" pitchFamily="66" charset="0"/>
              </a:rPr>
              <a:t>(</a:t>
            </a:r>
            <a:r>
              <a:rPr lang="en-US" sz="2800" b="0" i="1" dirty="0" err="1">
                <a:latin typeface="Comic Sans MS" pitchFamily="66" charset="0"/>
              </a:rPr>
              <a:t>w,TurkeySandwich</a:t>
            </a:r>
            <a:r>
              <a:rPr lang="en-US" sz="2800" b="0" i="1" dirty="0">
                <a:latin typeface="Comic Sans MS" pitchFamily="66" charset="0"/>
              </a:rPr>
              <a:t>) </a:t>
            </a:r>
            <a:r>
              <a:rPr lang="en-US" sz="2800" b="0" dirty="0">
                <a:latin typeface="Symbol" pitchFamily="18" charset="2"/>
              </a:rPr>
              <a:t>Ù </a:t>
            </a:r>
            <a:r>
              <a:rPr lang="en-US" sz="2800" b="0" i="1" dirty="0" err="1">
                <a:solidFill>
                  <a:schemeClr val="accent6"/>
                </a:solidFill>
                <a:latin typeface="Comic Sans MS" pitchFamily="66" charset="0"/>
              </a:rPr>
              <a:t>MealEaten</a:t>
            </a:r>
            <a:r>
              <a:rPr lang="en-US" sz="2800" b="0" i="1" dirty="0">
                <a:latin typeface="Comic Sans MS" pitchFamily="66" charset="0"/>
              </a:rPr>
              <a:t>(</a:t>
            </a:r>
            <a:r>
              <a:rPr lang="en-US" sz="2800" b="0" i="1" dirty="0" err="1">
                <a:latin typeface="Comic Sans MS" pitchFamily="66" charset="0"/>
              </a:rPr>
              <a:t>w,Lunch</a:t>
            </a:r>
            <a:r>
              <a:rPr lang="en-US" sz="2800" b="0" i="1" dirty="0">
                <a:latin typeface="Comic Sans MS" pitchFamily="66" charset="0"/>
              </a:rPr>
              <a:t>)</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altLang="en-US" sz="2800" dirty="0">
                <a:sym typeface="Symbol" pitchFamily="18" charset="2"/>
              </a:rPr>
              <a:t></a:t>
            </a:r>
            <a:r>
              <a:rPr lang="en-US" sz="2800" b="0" i="1" dirty="0">
                <a:solidFill>
                  <a:schemeClr val="accent6"/>
                </a:solidFill>
                <a:latin typeface="Comic Sans MS" pitchFamily="66" charset="0"/>
              </a:rPr>
              <a:t>Served</a:t>
            </a:r>
            <a:r>
              <a:rPr lang="en-US" sz="2800" b="0" i="1" dirty="0">
                <a:latin typeface="Comic Sans MS" pitchFamily="66" charset="0"/>
              </a:rPr>
              <a:t>(</a:t>
            </a:r>
            <a:r>
              <a:rPr lang="en-US" sz="2800" b="0" i="1" dirty="0" err="1">
                <a:latin typeface="Comic Sans MS" pitchFamily="66" charset="0"/>
              </a:rPr>
              <a:t>w,Meat</a:t>
            </a:r>
            <a:r>
              <a:rPr lang="en-US" sz="2800" b="0" i="1" dirty="0">
                <a:latin typeface="Comic Sans MS" pitchFamily="66" charset="0"/>
              </a:rPr>
              <a:t>)</a:t>
            </a:r>
          </a:p>
        </p:txBody>
      </p:sp>
    </p:spTree>
    <p:extLst>
      <p:ext uri="{BB962C8B-B14F-4D97-AF65-F5344CB8AC3E}">
        <p14:creationId xmlns:p14="http://schemas.microsoft.com/office/powerpoint/2010/main" val="39986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4"/>
          <p:cNvSpPr>
            <a:spLocks noGrp="1"/>
          </p:cNvSpPr>
          <p:nvPr>
            <p:ph type="ftr" sz="quarter" idx="11"/>
          </p:nvPr>
        </p:nvSpPr>
        <p:spPr>
          <a:noFill/>
        </p:spPr>
        <p:txBody>
          <a:bodyPr/>
          <a:lstStyle/>
          <a:p>
            <a:r>
              <a:rPr lang="en-US"/>
              <a:t>CPSC 422, Lecture 23</a:t>
            </a:r>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21</a:t>
            </a:fld>
            <a:endParaRPr lang="en-US"/>
          </a:p>
        </p:txBody>
      </p:sp>
      <p:sp>
        <p:nvSpPr>
          <p:cNvPr id="17414" name="Rectangle 2"/>
          <p:cNvSpPr>
            <a:spLocks noGrp="1" noChangeArrowheads="1"/>
          </p:cNvSpPr>
          <p:nvPr>
            <p:ph type="title"/>
          </p:nvPr>
        </p:nvSpPr>
        <p:spPr>
          <a:xfrm>
            <a:off x="647700" y="76200"/>
            <a:ext cx="7772400" cy="1143000"/>
          </a:xfrm>
        </p:spPr>
        <p:txBody>
          <a:bodyPr/>
          <a:lstStyle/>
          <a:p>
            <a:pPr eaLnBrk="1" hangingPunct="1"/>
            <a:r>
              <a:rPr lang="en-US" dirty="0"/>
              <a:t>Semantic Roles: Resources</a:t>
            </a:r>
          </a:p>
        </p:txBody>
      </p:sp>
      <p:sp>
        <p:nvSpPr>
          <p:cNvPr id="17415" name="Rectangle 3"/>
          <p:cNvSpPr>
            <a:spLocks noChangeArrowheads="1"/>
          </p:cNvSpPr>
          <p:nvPr/>
        </p:nvSpPr>
        <p:spPr bwMode="auto">
          <a:xfrm>
            <a:off x="209550" y="9144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Move beyond inferences about</a:t>
            </a:r>
            <a:r>
              <a:rPr lang="en-US" sz="2800" dirty="0">
                <a:solidFill>
                  <a:schemeClr val="accent2"/>
                </a:solidFill>
                <a:latin typeface="Comic Sans MS" pitchFamily="66" charset="0"/>
              </a:rPr>
              <a:t> </a:t>
            </a:r>
            <a:r>
              <a:rPr lang="en-US" sz="2800" dirty="0">
                <a:latin typeface="Comic Sans MS" pitchFamily="66" charset="0"/>
              </a:rPr>
              <a:t>single verbs</a:t>
            </a:r>
          </a:p>
        </p:txBody>
      </p:sp>
      <p:sp>
        <p:nvSpPr>
          <p:cNvPr id="664581" name="Rectangle 5"/>
          <p:cNvSpPr>
            <a:spLocks noChangeArrowheads="1"/>
          </p:cNvSpPr>
          <p:nvPr/>
        </p:nvSpPr>
        <p:spPr bwMode="auto">
          <a:xfrm>
            <a:off x="304800" y="44958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1.5-update (revised in 2016) </a:t>
            </a: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09550" y="3124200"/>
            <a:ext cx="6877050" cy="12573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FrameNet</a:t>
            </a:r>
            <a:r>
              <a:rPr lang="en-US" sz="2800" dirty="0">
                <a:solidFill>
                  <a:schemeClr val="accent2"/>
                </a:solidFill>
                <a:latin typeface="Comic Sans MS" pitchFamily="66" charset="0"/>
              </a:rPr>
              <a:t>:</a:t>
            </a:r>
            <a:r>
              <a:rPr lang="en-US" sz="2800" dirty="0">
                <a:latin typeface="Comic Sans MS" pitchFamily="66" charset="0"/>
              </a:rPr>
              <a:t> Databases containing </a:t>
            </a:r>
            <a:r>
              <a:rPr lang="en-US" sz="2800" dirty="0">
                <a:solidFill>
                  <a:schemeClr val="accent2"/>
                </a:solidFill>
                <a:latin typeface="Comic Sans MS" pitchFamily="66" charset="0"/>
              </a:rPr>
              <a:t>frames</a:t>
            </a:r>
            <a:r>
              <a:rPr lang="en-US" sz="2800" dirty="0">
                <a:latin typeface="Comic Sans MS" pitchFamily="66" charset="0"/>
              </a:rPr>
              <a:t> and their syntactic and semantic argument structures</a:t>
            </a:r>
          </a:p>
        </p:txBody>
      </p:sp>
      <p:sp>
        <p:nvSpPr>
          <p:cNvPr id="17418" name="Rectangle 7"/>
          <p:cNvSpPr>
            <a:spLocks noChangeArrowheads="1"/>
          </p:cNvSpPr>
          <p:nvPr/>
        </p:nvSpPr>
        <p:spPr bwMode="auto">
          <a:xfrm>
            <a:off x="2133600" y="15240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dirty="0">
                <a:latin typeface="Comic Sans MS" pitchFamily="66" charset="0"/>
              </a:rPr>
              <a:t>“ IBM hired John as a CEO  ” </a:t>
            </a:r>
          </a:p>
          <a:p>
            <a:pPr marL="342900" indent="-342900">
              <a:spcBef>
                <a:spcPct val="40000"/>
              </a:spcBef>
            </a:pPr>
            <a:r>
              <a:rPr lang="en-US" sz="2400" i="1" dirty="0">
                <a:latin typeface="Comic Sans MS" pitchFamily="66" charset="0"/>
              </a:rPr>
              <a:t>“ John is the new IBM hire ”</a:t>
            </a:r>
          </a:p>
          <a:p>
            <a:pPr marL="342900" indent="-342900">
              <a:spcBef>
                <a:spcPct val="40000"/>
              </a:spcBef>
            </a:pPr>
            <a:r>
              <a:rPr lang="en-US" sz="2400" i="1" dirty="0">
                <a:latin typeface="Comic Sans MS" pitchFamily="66" charset="0"/>
              </a:rPr>
              <a:t>“ IBM signed John for 2M$”</a:t>
            </a:r>
          </a:p>
        </p:txBody>
      </p:sp>
      <p:sp>
        <p:nvSpPr>
          <p:cNvPr id="9" name="Rectangle 5"/>
          <p:cNvSpPr>
            <a:spLocks noChangeArrowheads="1"/>
          </p:cNvSpPr>
          <p:nvPr/>
        </p:nvSpPr>
        <p:spPr bwMode="auto">
          <a:xfrm>
            <a:off x="495300" y="5886450"/>
            <a:ext cx="8458200" cy="6858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FrameNet</a:t>
            </a:r>
            <a:r>
              <a:rPr lang="en-US" sz="2800" dirty="0">
                <a:latin typeface="Comic Sans MS" pitchFamily="66" charset="0"/>
              </a:rPr>
              <a:t> Tutorial at NAACL/HLT 2015!</a:t>
            </a:r>
          </a:p>
        </p:txBody>
      </p:sp>
      <p:pic>
        <p:nvPicPr>
          <p:cNvPr id="87042"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003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0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P spid="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Footer Placeholder 4"/>
          <p:cNvSpPr>
            <a:spLocks noGrp="1"/>
          </p:cNvSpPr>
          <p:nvPr>
            <p:ph type="ftr" sz="quarter" idx="11"/>
          </p:nvPr>
        </p:nvSpPr>
        <p:spPr>
          <a:noFill/>
        </p:spPr>
        <p:txBody>
          <a:bodyPr/>
          <a:lstStyle/>
          <a:p>
            <a:r>
              <a:rPr lang="en-US"/>
              <a:t>CPSC 422, Lecture 23</a:t>
            </a:r>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22</a:t>
            </a:fld>
            <a:endParaRPr lang="en-US"/>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extLst>
      <p:ext uri="{BB962C8B-B14F-4D97-AF65-F5344CB8AC3E}">
        <p14:creationId xmlns:p14="http://schemas.microsoft.com/office/powerpoint/2010/main" val="358857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Footer Placeholder 4"/>
          <p:cNvSpPr>
            <a:spLocks noGrp="1"/>
          </p:cNvSpPr>
          <p:nvPr>
            <p:ph type="ftr" sz="quarter" idx="11"/>
          </p:nvPr>
        </p:nvSpPr>
        <p:spPr>
          <a:noFill/>
        </p:spPr>
        <p:txBody>
          <a:bodyPr/>
          <a:lstStyle/>
          <a:p>
            <a:r>
              <a:rPr lang="en-US"/>
              <a:t>CPSC 422, Lecture 23</a:t>
            </a:r>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23</a:t>
            </a:fld>
            <a:endParaRPr lang="en-US"/>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dirty="0" err="1"/>
              <a:t>FrameNet</a:t>
            </a:r>
            <a:r>
              <a:rPr lang="en-US" dirty="0"/>
              <a:t> : Semantic Role Labeling</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3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24</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458200" cy="4267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solidFill>
                  <a:schemeClr val="accent3">
                    <a:lumMod val="50000"/>
                  </a:schemeClr>
                </a:solidFill>
                <a:latin typeface="Arial Unicode MS"/>
              </a:rPr>
              <a:t>Ontologies</a:t>
            </a:r>
            <a:r>
              <a:rPr lang="en-US" sz="2800" b="0" kern="0" dirty="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Inspiration from </a:t>
            </a:r>
            <a:r>
              <a:rPr lang="en-US" sz="2800" kern="0" dirty="0">
                <a:solidFill>
                  <a:schemeClr val="accent3">
                    <a:lumMod val="50000"/>
                  </a:schemeClr>
                </a:solidFill>
                <a:latin typeface="Arial Unicode MS"/>
              </a:rPr>
              <a:t>Natural Language</a:t>
            </a:r>
            <a:r>
              <a:rPr lang="en-US" sz="2800" b="0" kern="0" dirty="0">
                <a:solidFill>
                  <a:schemeClr val="accent3">
                    <a:lumMod val="50000"/>
                  </a:schemeClr>
                </a:solidFill>
                <a:latin typeface="Arial Unicode MS"/>
              </a:rPr>
              <a:t>: </a:t>
            </a:r>
            <a:r>
              <a:rPr lang="en-US" sz="2800" b="0" kern="0" dirty="0" err="1">
                <a:solidFill>
                  <a:schemeClr val="accent3">
                    <a:lumMod val="50000"/>
                  </a:schemeClr>
                </a:solidFill>
                <a:latin typeface="Arial Unicode MS"/>
              </a:rPr>
              <a:t>WordNet</a:t>
            </a:r>
            <a:r>
              <a:rPr lang="en-US" sz="2800" b="0" kern="0" dirty="0">
                <a:solidFill>
                  <a:schemeClr val="accent3">
                    <a:lumMod val="50000"/>
                  </a:schemeClr>
                </a:solidFill>
                <a:latin typeface="Arial Unicode MS"/>
              </a:rPr>
              <a:t> and </a:t>
            </a:r>
            <a:r>
              <a:rPr lang="en-US" sz="2800" b="0" kern="0" dirty="0" err="1">
                <a:solidFill>
                  <a:schemeClr val="accent3">
                    <a:lumMod val="50000"/>
                  </a:schemeClr>
                </a:solidFill>
                <a:latin typeface="Arial Unicode MS"/>
              </a:rPr>
              <a:t>FrameNet</a:t>
            </a: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a:latin typeface="Arial Unicode MS"/>
              </a:rPr>
              <a:t>Extensions based on Wikipedia and mining the Web &amp; Web search logs (YAGO, </a:t>
            </a:r>
            <a:r>
              <a:rPr lang="en-US" sz="2800" b="0" kern="0" dirty="0" err="1">
                <a:latin typeface="Arial Unicode MS"/>
              </a:rPr>
              <a:t>ProBase</a:t>
            </a:r>
            <a:r>
              <a:rPr lang="en-US" sz="2800" b="0" kern="0" dirty="0">
                <a:latin typeface="Arial Unicode MS"/>
              </a:rPr>
              <a:t>, Freebase,……)</a:t>
            </a:r>
          </a:p>
          <a:p>
            <a:pPr marL="342900" indent="-342900">
              <a:spcBef>
                <a:spcPct val="20000"/>
              </a:spcBef>
              <a:buFont typeface="Arial" pitchFamily="34" charset="0"/>
              <a:buChar char="•"/>
              <a:defRPr/>
            </a:pPr>
            <a:r>
              <a:rPr lang="en-US" sz="2800" b="0" kern="0" dirty="0">
                <a:solidFill>
                  <a:schemeClr val="accent3">
                    <a:lumMod val="65000"/>
                  </a:schemeClr>
                </a:solidFill>
                <a:latin typeface="Arial Unicode MS"/>
              </a:rPr>
              <a:t>Domain Specific Ontologies (e.g., Medicine: </a:t>
            </a:r>
            <a:r>
              <a:rPr lang="en-US" sz="2800" b="0" kern="0" dirty="0" err="1">
                <a:solidFill>
                  <a:schemeClr val="accent3">
                    <a:lumMod val="65000"/>
                  </a:schemeClr>
                </a:solidFill>
                <a:latin typeface="Arial Unicode MS"/>
              </a:rPr>
              <a:t>MeSH</a:t>
            </a:r>
            <a:r>
              <a:rPr lang="en-US" sz="2800" b="0" kern="0" dirty="0">
                <a:solidFill>
                  <a:schemeClr val="accent3">
                    <a:lumMod val="65000"/>
                  </a:schemeClr>
                </a:solidFill>
                <a:latin typeface="Arial Unicode MS"/>
              </a:rPr>
              <a:t>, UMLS)</a:t>
            </a:r>
          </a:p>
          <a:p>
            <a:pPr marL="342900" indent="-342900">
              <a:spcBef>
                <a:spcPct val="20000"/>
              </a:spcBef>
              <a:buFont typeface="Arial" pitchFamily="34" charset="0"/>
              <a:buChar char="•"/>
              <a:defRPr/>
            </a:pPr>
            <a:endParaRPr lang="en-US" sz="2800" b="0" kern="0" dirty="0">
              <a:solidFill>
                <a:srgbClr val="000000"/>
              </a:solidFill>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457665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a:t>YAGO2: huge semantic knowledge base</a:t>
            </a:r>
          </a:p>
        </p:txBody>
      </p:sp>
      <p:sp>
        <p:nvSpPr>
          <p:cNvPr id="3" name="Content Placeholder 2"/>
          <p:cNvSpPr>
            <a:spLocks noGrp="1"/>
          </p:cNvSpPr>
          <p:nvPr>
            <p:ph idx="1"/>
          </p:nvPr>
        </p:nvSpPr>
        <p:spPr>
          <a:xfrm>
            <a:off x="0" y="1066800"/>
            <a:ext cx="9144000" cy="2286000"/>
          </a:xfrm>
        </p:spPr>
        <p:txBody>
          <a:bodyPr/>
          <a:lstStyle/>
          <a:p>
            <a:r>
              <a:rPr lang="en-CA" dirty="0"/>
              <a:t>Derived from </a:t>
            </a:r>
            <a:r>
              <a:rPr lang="en-CA" b="1" dirty="0"/>
              <a:t>Wikipedia</a:t>
            </a:r>
            <a:r>
              <a:rPr lang="en-CA" dirty="0"/>
              <a:t>, </a:t>
            </a:r>
            <a:r>
              <a:rPr lang="en-CA" b="1" dirty="0" err="1"/>
              <a:t>WordNet</a:t>
            </a:r>
            <a:r>
              <a:rPr lang="en-CA" dirty="0"/>
              <a:t> and </a:t>
            </a:r>
            <a:r>
              <a:rPr lang="en-CA" b="1" dirty="0" err="1"/>
              <a:t>GeoNames</a:t>
            </a:r>
            <a:r>
              <a:rPr lang="en-CA" dirty="0"/>
              <a:t>. </a:t>
            </a:r>
            <a:r>
              <a:rPr lang="en-CA" b="0" dirty="0"/>
              <a:t>(started in 2007, paper in </a:t>
            </a:r>
            <a:r>
              <a:rPr lang="en-CA" b="0" dirty="0">
                <a:solidFill>
                  <a:srgbClr val="00B0F0"/>
                </a:solidFill>
              </a:rPr>
              <a:t>www</a:t>
            </a:r>
            <a:r>
              <a:rPr lang="en-CA" b="0" dirty="0"/>
              <a:t> conference) </a:t>
            </a:r>
          </a:p>
          <a:p>
            <a:r>
              <a:rPr lang="en-CA" dirty="0"/>
              <a:t>10</a:t>
            </a:r>
            <a:r>
              <a:rPr lang="en-CA" baseline="30000" dirty="0"/>
              <a:t>6</a:t>
            </a:r>
            <a:r>
              <a:rPr lang="en-CA" dirty="0"/>
              <a:t> entities (persons, organizations, cities, etc.) </a:t>
            </a:r>
          </a:p>
          <a:p>
            <a:r>
              <a:rPr lang="en-CA" dirty="0"/>
              <a:t>&gt;120* 10</a:t>
            </a:r>
            <a:r>
              <a:rPr lang="en-CA" baseline="30000" dirty="0"/>
              <a:t>6</a:t>
            </a:r>
            <a:r>
              <a:rPr lang="en-CA" dirty="0"/>
              <a:t> facts about these entities. </a:t>
            </a:r>
          </a:p>
        </p:txBody>
      </p:sp>
      <p:sp>
        <p:nvSpPr>
          <p:cNvPr id="5" name="Footer Placeholder 4"/>
          <p:cNvSpPr>
            <a:spLocks noGrp="1"/>
          </p:cNvSpPr>
          <p:nvPr>
            <p:ph type="ftr" sz="quarter" idx="11"/>
          </p:nvPr>
        </p:nvSpPr>
        <p:spPr/>
        <p:txBody>
          <a:bodyPr/>
          <a:lstStyle/>
          <a:p>
            <a:pPr>
              <a:defRPr/>
            </a:pPr>
            <a:r>
              <a:rPr lang="en-US"/>
              <a:t>CPSC 422, Lecture 23</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25</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a:ln>
                  <a:noFill/>
                </a:ln>
                <a:solidFill>
                  <a:schemeClr val="tx1"/>
                </a:solidFill>
                <a:effectLst/>
                <a:uLnTx/>
                <a:uFillTx/>
                <a:latin typeface="+mn-lt"/>
                <a:ea typeface="+mn-ea"/>
                <a:cs typeface="+mn-cs"/>
              </a:rPr>
              <a:t>YAGO </a:t>
            </a:r>
            <a:r>
              <a:rPr lang="en-CA" sz="2800" kern="0" dirty="0">
                <a:latin typeface="+mn-lt"/>
              </a:rPr>
              <a:t>accuracy of 95%. has </a:t>
            </a:r>
            <a:r>
              <a:rPr kumimoji="0" lang="en-CA" sz="2800" b="1" i="0" u="none" strike="noStrike" kern="0" cap="none" spc="0" normalizeH="0" baseline="0" noProof="0" dirty="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a:latin typeface="+mn-lt"/>
              </a:rPr>
              <a:t>A</a:t>
            </a:r>
            <a:r>
              <a:rPr kumimoji="0" lang="en-CA" sz="2800" b="1" i="0" u="none" strike="noStrike" kern="0" cap="none" spc="0" normalizeH="0" baseline="0" noProof="0" dirty="0" err="1">
                <a:ln>
                  <a:noFill/>
                </a:ln>
                <a:solidFill>
                  <a:schemeClr val="tx1"/>
                </a:solidFill>
                <a:effectLst/>
                <a:uLnTx/>
                <a:uFillTx/>
                <a:latin typeface="+mn-lt"/>
                <a:ea typeface="+mn-ea"/>
                <a:cs typeface="+mn-cs"/>
              </a:rPr>
              <a:t>nchored</a:t>
            </a:r>
            <a:r>
              <a:rPr kumimoji="0" lang="en-CA" sz="2800" b="1" i="0" u="none" strike="noStrike" kern="0" cap="none" spc="0" normalizeH="0" baseline="0" noProof="0" dirty="0">
                <a:ln>
                  <a:noFill/>
                </a:ln>
                <a:solidFill>
                  <a:schemeClr val="tx1"/>
                </a:solidFill>
                <a:effectLst/>
                <a:uLnTx/>
                <a:uFillTx/>
                <a:latin typeface="+mn-lt"/>
                <a:ea typeface="+mn-ea"/>
                <a:cs typeface="+mn-cs"/>
              </a:rPr>
              <a:t> in </a:t>
            </a:r>
            <a:r>
              <a:rPr kumimoji="0" lang="en-CA" sz="2800" b="1" i="1" u="none" strike="noStrike" kern="0" cap="none" spc="0" normalizeH="0" baseline="0" noProof="0" dirty="0">
                <a:ln>
                  <a:noFill/>
                </a:ln>
                <a:solidFill>
                  <a:schemeClr val="tx1"/>
                </a:solidFill>
                <a:effectLst/>
                <a:uLnTx/>
                <a:uFillTx/>
                <a:latin typeface="+mn-lt"/>
                <a:ea typeface="+mn-ea"/>
                <a:cs typeface="+mn-cs"/>
              </a:rPr>
              <a:t>time</a:t>
            </a:r>
            <a:r>
              <a:rPr kumimoji="0" lang="en-CA" sz="2800" b="1" i="0" u="none" strike="noStrike" kern="0" cap="none" spc="0" normalizeH="0" baseline="0" noProof="0" dirty="0">
                <a:ln>
                  <a:noFill/>
                </a:ln>
                <a:solidFill>
                  <a:schemeClr val="tx1"/>
                </a:solidFill>
                <a:effectLst/>
                <a:uLnTx/>
                <a:uFillTx/>
                <a:latin typeface="+mn-lt"/>
                <a:ea typeface="+mn-ea"/>
                <a:cs typeface="+mn-cs"/>
              </a:rPr>
              <a:t> and </a:t>
            </a:r>
            <a:r>
              <a:rPr kumimoji="0" lang="en-CA" sz="2800" b="1" i="1" u="none" strike="noStrike" kern="0" cap="none" spc="0" normalizeH="0" baseline="0" noProof="0" dirty="0">
                <a:ln>
                  <a:noFill/>
                </a:ln>
                <a:solidFill>
                  <a:schemeClr val="tx1"/>
                </a:solidFill>
                <a:effectLst/>
                <a:uLnTx/>
                <a:uFillTx/>
                <a:latin typeface="+mn-lt"/>
                <a:ea typeface="+mn-ea"/>
                <a:cs typeface="+mn-cs"/>
              </a:rPr>
              <a:t>space</a:t>
            </a:r>
            <a:r>
              <a:rPr kumimoji="0" lang="en-CA" sz="2800" b="1" i="0" u="none" strike="noStrike" kern="0" cap="none" spc="0" normalizeH="0" baseline="0" noProof="0" dirty="0">
                <a:ln>
                  <a:noFill/>
                </a:ln>
                <a:solidFill>
                  <a:schemeClr val="tx1"/>
                </a:solidFill>
                <a:effectLst/>
                <a:uLnTx/>
                <a:uFillTx/>
                <a:latin typeface="+mn-lt"/>
                <a:ea typeface="+mn-ea"/>
                <a:cs typeface="+mn-cs"/>
              </a:rPr>
              <a:t>. YAGO attaches a </a:t>
            </a:r>
            <a:r>
              <a:rPr kumimoji="0" lang="en-CA" sz="2800" b="1" i="1" u="none" strike="noStrike" kern="0" cap="none" spc="0" normalizeH="0" baseline="0" noProof="0" dirty="0">
                <a:ln>
                  <a:noFill/>
                </a:ln>
                <a:solidFill>
                  <a:schemeClr val="tx1"/>
                </a:solidFill>
                <a:effectLst/>
                <a:uLnTx/>
                <a:uFillTx/>
                <a:latin typeface="+mn-lt"/>
                <a:ea typeface="+mn-ea"/>
                <a:cs typeface="+mn-cs"/>
              </a:rPr>
              <a:t>temporal</a:t>
            </a:r>
            <a:r>
              <a:rPr kumimoji="0" lang="en-CA" sz="2800" b="1" i="0" u="none" strike="noStrike" kern="0" cap="none" spc="0" normalizeH="0" baseline="0" noProof="0" dirty="0">
                <a:ln>
                  <a:noFill/>
                </a:ln>
                <a:solidFill>
                  <a:schemeClr val="tx1"/>
                </a:solidFill>
                <a:effectLst/>
                <a:uLnTx/>
                <a:uFillTx/>
                <a:latin typeface="+mn-lt"/>
                <a:ea typeface="+mn-ea"/>
                <a:cs typeface="+mn-cs"/>
              </a:rPr>
              <a:t> dimension and a </a:t>
            </a:r>
            <a:r>
              <a:rPr kumimoji="0" lang="en-CA" sz="2800" b="1" i="1" u="none" strike="noStrike" kern="0" cap="none" spc="0" normalizeH="0" baseline="0" noProof="0" dirty="0">
                <a:ln>
                  <a:noFill/>
                </a:ln>
                <a:solidFill>
                  <a:schemeClr val="tx1"/>
                </a:solidFill>
                <a:effectLst/>
                <a:uLnTx/>
                <a:uFillTx/>
                <a:latin typeface="+mn-lt"/>
                <a:ea typeface="+mn-ea"/>
                <a:cs typeface="+mn-cs"/>
              </a:rPr>
              <a:t>spatial</a:t>
            </a:r>
            <a:r>
              <a:rPr kumimoji="0" lang="en-CA" sz="2800" b="1" i="0" u="none" strike="noStrike" kern="0" cap="none" spc="0" normalizeH="0" baseline="0" noProof="0" dirty="0">
                <a:ln>
                  <a:noFill/>
                </a:ln>
                <a:solidFill>
                  <a:schemeClr val="tx1"/>
                </a:solidFill>
                <a:effectLst/>
                <a:uLnTx/>
                <a:uFillTx/>
                <a:latin typeface="+mn-lt"/>
                <a:ea typeface="+mn-ea"/>
                <a:cs typeface="+mn-cs"/>
              </a:rPr>
              <a:t>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46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Freebase</a:t>
            </a:r>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properties </a:t>
            </a:r>
            <a:r>
              <a:rPr lang="en-CA" sz="2400" dirty="0"/>
              <a:t>and over </a:t>
            </a:r>
            <a:r>
              <a:rPr lang="en-CA" sz="2400" dirty="0">
                <a:solidFill>
                  <a:srgbClr val="00B0F0"/>
                </a:solidFill>
              </a:rPr>
              <a:t>a billion of facts</a:t>
            </a:r>
          </a:p>
          <a:p>
            <a:pPr marL="457200" indent="-457200">
              <a:buFont typeface="Arial" panose="020B0604020202020204" pitchFamily="34" charset="0"/>
              <a:buChar char="•"/>
            </a:pPr>
            <a:r>
              <a:rPr lang="en-CA" sz="2400" dirty="0"/>
              <a:t>Automatically extracted from a number of resources including </a:t>
            </a:r>
            <a:r>
              <a:rPr lang="en-CA" sz="2400" b="1" dirty="0"/>
              <a:t>Wikipedia</a:t>
            </a:r>
            <a:r>
              <a:rPr lang="en-CA" sz="2400" dirty="0"/>
              <a:t>, </a:t>
            </a:r>
            <a:r>
              <a:rPr lang="en-CA" sz="2400" b="1" dirty="0" err="1"/>
              <a:t>MusicBrainz</a:t>
            </a:r>
            <a:r>
              <a:rPr lang="en-CA" sz="2400" dirty="0"/>
              <a:t>, and </a:t>
            </a:r>
            <a:r>
              <a:rPr lang="en-CA" sz="2400" b="1" dirty="0"/>
              <a:t>NNDB </a:t>
            </a:r>
          </a:p>
          <a:p>
            <a:pPr marL="457200" indent="-457200">
              <a:buFont typeface="Arial" panose="020B0604020202020204" pitchFamily="34" charset="0"/>
              <a:buChar char="•"/>
            </a:pPr>
            <a:r>
              <a:rPr lang="en-CA" sz="2400" dirty="0"/>
              <a:t>as well as the </a:t>
            </a:r>
            <a:r>
              <a:rPr lang="en-CA" sz="2400" b="1" dirty="0"/>
              <a:t>knowledge contributed by the human volunteers. </a:t>
            </a:r>
          </a:p>
          <a:p>
            <a:pPr marL="457200" indent="-457200">
              <a:buFont typeface="Arial" panose="020B0604020202020204" pitchFamily="34" charset="0"/>
              <a:buChar char="•"/>
            </a:pPr>
            <a:r>
              <a:rPr lang="en-CA" sz="2400" dirty="0"/>
              <a:t>All </a:t>
            </a:r>
            <a:r>
              <a:rPr lang="en-CA" sz="2400" dirty="0">
                <a:solidFill>
                  <a:srgbClr val="FF0000"/>
                </a:solidFill>
              </a:rPr>
              <a:t>was</a:t>
            </a:r>
            <a:r>
              <a:rPr lang="en-CA" sz="2400" dirty="0"/>
              <a:t> </a:t>
            </a:r>
            <a:r>
              <a:rPr lang="en-CA" sz="2400" b="1" dirty="0"/>
              <a:t>available for free </a:t>
            </a:r>
            <a:r>
              <a:rPr lang="en-CA" sz="2400" dirty="0"/>
              <a:t>through the APIs or to download from weekly data dumps</a:t>
            </a:r>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724571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On 16 December 2015, Google officially announced the </a:t>
            </a:r>
            <a:r>
              <a:rPr lang="en-CA" dirty="0">
                <a:hlinkClick r:id="rId3"/>
              </a:rPr>
              <a:t>Knowledge Graph API</a:t>
            </a:r>
            <a:r>
              <a:rPr lang="en-CA" dirty="0"/>
              <a:t>, which is meant to be a replacement to the Freebase API. </a:t>
            </a:r>
          </a:p>
          <a:p>
            <a:r>
              <a:rPr lang="en-CA" dirty="0"/>
              <a:t>Freebase.com was officially shut down on 2 May 2016.</a:t>
            </a:r>
            <a:r>
              <a:rPr lang="en-CA" baseline="30000" dirty="0">
                <a:hlinkClick r:id="rId4"/>
              </a:rPr>
              <a:t>[6]</a:t>
            </a:r>
            <a:endParaRPr lang="en-CA" dirty="0"/>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97132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Probase</a:t>
            </a:r>
            <a:r>
              <a:rPr lang="en-CA" dirty="0"/>
              <a:t> (MS Research) &lt; Sept 2016</a:t>
            </a:r>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a:t>Harnessed from billions of </a:t>
            </a:r>
            <a:r>
              <a:rPr lang="en-CA" b="1" dirty="0"/>
              <a:t>web pages </a:t>
            </a:r>
            <a:r>
              <a:rPr lang="en-CA" dirty="0"/>
              <a:t>and years worth of </a:t>
            </a:r>
            <a:r>
              <a:rPr lang="en-CA" b="1" dirty="0"/>
              <a:t>search logs </a:t>
            </a:r>
          </a:p>
          <a:p>
            <a:pPr marL="457200" indent="-457200">
              <a:buFont typeface="Arial" panose="020B0604020202020204" pitchFamily="34" charset="0"/>
              <a:buChar char="•"/>
            </a:pPr>
            <a:r>
              <a:rPr lang="en-CA" dirty="0"/>
              <a:t>Extremely large concept/category space (2.7 million categories).</a:t>
            </a:r>
          </a:p>
          <a:p>
            <a:pPr marL="457200" indent="-457200">
              <a:buFont typeface="Arial" panose="020B0604020202020204" pitchFamily="34" charset="0"/>
              <a:buChar char="•"/>
            </a:pPr>
            <a:r>
              <a:rPr lang="en-CA" dirty="0"/>
              <a:t>Probabilistic model for correctness, typicality (e.g., between concept and instance)</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24811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29</a:t>
            </a:fld>
            <a:endParaRPr lang="en-US">
              <a:solidFill>
                <a:srgbClr val="000000"/>
              </a:solidFill>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3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a:t>Just a sketch:  to provide some context for some concepts / techniques covered in 422</a:t>
            </a:r>
          </a:p>
        </p:txBody>
      </p:sp>
      <p:sp>
        <p:nvSpPr>
          <p:cNvPr id="5" name="Footer Placeholder 4"/>
          <p:cNvSpPr>
            <a:spLocks noGrp="1"/>
          </p:cNvSpPr>
          <p:nvPr>
            <p:ph type="ftr" sz="quarter" idx="11"/>
          </p:nvPr>
        </p:nvSpPr>
        <p:spPr/>
        <p:txBody>
          <a:bodyPr/>
          <a:lstStyle/>
          <a:p>
            <a:pPr>
              <a:defRPr/>
            </a:pPr>
            <a:r>
              <a:rPr lang="en-US">
                <a:solidFill>
                  <a:srgbClr val="000000"/>
                </a:solidFill>
              </a:rPr>
              <a:t>CPSC 422, Lecture 23</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31D68C3B-C815-4706-936C-540C9276CF4E}" type="slidenum">
              <a:rPr lang="en-US" smtClean="0">
                <a:solidFill>
                  <a:srgbClr val="000000"/>
                </a:solidFill>
              </a:rPr>
              <a:pPr>
                <a:defRPr/>
              </a:pPr>
              <a:t>3</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787802" y="2876805"/>
              <a:ext cx="700920" cy="203040"/>
            </p14:xfrm>
          </p:contentPart>
        </mc:Choice>
        <mc:Fallback xmlns="">
          <p:pic>
            <p:nvPicPr>
              <p:cNvPr id="4" name="Ink 3"/>
              <p:cNvPicPr/>
              <p:nvPr/>
            </p:nvPicPr>
            <p:blipFill>
              <a:blip r:embed="rId4"/>
              <a:stretch>
                <a:fillRect/>
              </a:stretch>
            </p:blipFill>
            <p:spPr>
              <a:xfrm>
                <a:off x="2778802" y="2869245"/>
                <a:ext cx="721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2745682" y="3092805"/>
              <a:ext cx="181080" cy="210240"/>
            </p14:xfrm>
          </p:contentPart>
        </mc:Choice>
        <mc:Fallback xmlns="">
          <p:pic>
            <p:nvPicPr>
              <p:cNvPr id="20" name="Ink 19"/>
              <p:cNvPicPr/>
              <p:nvPr/>
            </p:nvPicPr>
            <p:blipFill>
              <a:blip r:embed="rId6"/>
              <a:stretch>
                <a:fillRect/>
              </a:stretch>
            </p:blipFill>
            <p:spPr>
              <a:xfrm>
                <a:off x="2728042" y="3083085"/>
                <a:ext cx="213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p14:cNvContentPartPr/>
              <p14:nvPr/>
            </p14:nvContentPartPr>
            <p14:xfrm>
              <a:off x="5623162" y="3051765"/>
              <a:ext cx="2227320" cy="504720"/>
            </p14:xfrm>
          </p:contentPart>
        </mc:Choice>
        <mc:Fallback xmlns="">
          <p:pic>
            <p:nvPicPr>
              <p:cNvPr id="24" name="Ink 23"/>
              <p:cNvPicPr/>
              <p:nvPr/>
            </p:nvPicPr>
            <p:blipFill>
              <a:blip r:embed="rId8"/>
              <a:stretch>
                <a:fillRect/>
              </a:stretch>
            </p:blipFill>
            <p:spPr>
              <a:xfrm>
                <a:off x="5617042" y="3043845"/>
                <a:ext cx="224784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7055" name="Ink 87054"/>
              <p14:cNvContentPartPr/>
              <p14:nvPr/>
            </p14:nvContentPartPr>
            <p14:xfrm>
              <a:off x="6616402" y="4037805"/>
              <a:ext cx="1355760" cy="339120"/>
            </p14:xfrm>
          </p:contentPart>
        </mc:Choice>
        <mc:Fallback xmlns="">
          <p:pic>
            <p:nvPicPr>
              <p:cNvPr id="87055" name="Ink 87054"/>
              <p:cNvPicPr/>
              <p:nvPr/>
            </p:nvPicPr>
            <p:blipFill>
              <a:blip r:embed="rId10"/>
              <a:stretch>
                <a:fillRect/>
              </a:stretch>
            </p:blipFill>
            <p:spPr>
              <a:xfrm>
                <a:off x="6604522" y="4025205"/>
                <a:ext cx="13784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2C222DE5-4E69-4DC1-AC62-E417AE183263}"/>
                  </a:ext>
                </a:extLst>
              </p14:cNvPr>
              <p14:cNvContentPartPr/>
              <p14:nvPr/>
            </p14:nvContentPartPr>
            <p14:xfrm>
              <a:off x="7361880" y="3093022"/>
              <a:ext cx="56160" cy="9360"/>
            </p14:xfrm>
          </p:contentPart>
        </mc:Choice>
        <mc:Fallback xmlns="">
          <p:pic>
            <p:nvPicPr>
              <p:cNvPr id="3" name="Ink 2">
                <a:extLst>
                  <a:ext uri="{FF2B5EF4-FFF2-40B4-BE49-F238E27FC236}">
                    <a16:creationId xmlns:a16="http://schemas.microsoft.com/office/drawing/2014/main" id="{2C222DE5-4E69-4DC1-AC62-E417AE183263}"/>
                  </a:ext>
                </a:extLst>
              </p:cNvPr>
              <p:cNvPicPr/>
              <p:nvPr/>
            </p:nvPicPr>
            <p:blipFill>
              <a:blip r:embed="rId12"/>
              <a:stretch>
                <a:fillRect/>
              </a:stretch>
            </p:blipFill>
            <p:spPr>
              <a:xfrm>
                <a:off x="7352880" y="3084382"/>
                <a:ext cx="73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19C4F642-A06A-4D55-92A0-81FB0F919818}"/>
                  </a:ext>
                </a:extLst>
              </p14:cNvPr>
              <p14:cNvContentPartPr/>
              <p14:nvPr/>
            </p14:nvContentPartPr>
            <p14:xfrm>
              <a:off x="7395720" y="3120022"/>
              <a:ext cx="44280" cy="101160"/>
            </p14:xfrm>
          </p:contentPart>
        </mc:Choice>
        <mc:Fallback xmlns="">
          <p:pic>
            <p:nvPicPr>
              <p:cNvPr id="8" name="Ink 7">
                <a:extLst>
                  <a:ext uri="{FF2B5EF4-FFF2-40B4-BE49-F238E27FC236}">
                    <a16:creationId xmlns:a16="http://schemas.microsoft.com/office/drawing/2014/main" id="{19C4F642-A06A-4D55-92A0-81FB0F919818}"/>
                  </a:ext>
                </a:extLst>
              </p:cNvPr>
              <p:cNvPicPr/>
              <p:nvPr/>
            </p:nvPicPr>
            <p:blipFill>
              <a:blip r:embed="rId14"/>
              <a:stretch>
                <a:fillRect/>
              </a:stretch>
            </p:blipFill>
            <p:spPr>
              <a:xfrm>
                <a:off x="7387080" y="3111382"/>
                <a:ext cx="61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894BC506-57BF-46A1-B0AB-1486ABF11A8A}"/>
                  </a:ext>
                </a:extLst>
              </p14:cNvPr>
              <p14:cNvContentPartPr/>
              <p14:nvPr/>
            </p14:nvContentPartPr>
            <p14:xfrm>
              <a:off x="7436040" y="3045502"/>
              <a:ext cx="25200" cy="4320"/>
            </p14:xfrm>
          </p:contentPart>
        </mc:Choice>
        <mc:Fallback xmlns="">
          <p:pic>
            <p:nvPicPr>
              <p:cNvPr id="9" name="Ink 8">
                <a:extLst>
                  <a:ext uri="{FF2B5EF4-FFF2-40B4-BE49-F238E27FC236}">
                    <a16:creationId xmlns:a16="http://schemas.microsoft.com/office/drawing/2014/main" id="{894BC506-57BF-46A1-B0AB-1486ABF11A8A}"/>
                  </a:ext>
                </a:extLst>
              </p:cNvPr>
              <p:cNvPicPr/>
              <p:nvPr/>
            </p:nvPicPr>
            <p:blipFill>
              <a:blip r:embed="rId16"/>
              <a:stretch>
                <a:fillRect/>
              </a:stretch>
            </p:blipFill>
            <p:spPr>
              <a:xfrm>
                <a:off x="7427040" y="3036502"/>
                <a:ext cx="42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CDA5697C-D14E-4B07-B8DE-8CF4562CFEDB}"/>
                  </a:ext>
                </a:extLst>
              </p14:cNvPr>
              <p14:cNvContentPartPr/>
              <p14:nvPr/>
            </p14:nvContentPartPr>
            <p14:xfrm>
              <a:off x="2248882" y="4009066"/>
              <a:ext cx="1355760" cy="339120"/>
            </p14:xfrm>
          </p:contentPart>
        </mc:Choice>
        <mc:Fallback xmlns="">
          <p:pic>
            <p:nvPicPr>
              <p:cNvPr id="14" name="Ink 13">
                <a:extLst>
                  <a:ext uri="{FF2B5EF4-FFF2-40B4-BE49-F238E27FC236}">
                    <a16:creationId xmlns:a16="http://schemas.microsoft.com/office/drawing/2014/main" id="{CDA5697C-D14E-4B07-B8DE-8CF4562CFEDB}"/>
                  </a:ext>
                </a:extLst>
              </p:cNvPr>
              <p:cNvPicPr/>
              <p:nvPr/>
            </p:nvPicPr>
            <p:blipFill>
              <a:blip r:embed="rId18"/>
              <a:stretch>
                <a:fillRect/>
              </a:stretch>
            </p:blipFill>
            <p:spPr>
              <a:xfrm>
                <a:off x="2231975" y="3992164"/>
                <a:ext cx="1388854" cy="372205"/>
              </a:xfrm>
              <a:prstGeom prst="rect">
                <a:avLst/>
              </a:prstGeom>
            </p:spPr>
          </p:pic>
        </mc:Fallback>
      </mc:AlternateContent>
    </p:spTree>
    <p:extLst>
      <p:ext uri="{BB962C8B-B14F-4D97-AF65-F5344CB8AC3E}">
        <p14:creationId xmlns:p14="http://schemas.microsoft.com/office/powerpoint/2010/main" val="138769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30</a:t>
            </a:fld>
            <a:endParaRPr lang="en-US">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Tree>
    <p:extLst>
      <p:ext uri="{BB962C8B-B14F-4D97-AF65-F5344CB8AC3E}">
        <p14:creationId xmlns:p14="http://schemas.microsoft.com/office/powerpoint/2010/main" val="80337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CA" sz="2800" dirty="0"/>
              <a:t>Frequency distribution of the 2.7 million concepts</a:t>
            </a:r>
          </a:p>
        </p:txBody>
      </p:sp>
      <p:sp>
        <p:nvSpPr>
          <p:cNvPr id="3" name="Content Placeholder 2"/>
          <p:cNvSpPr>
            <a:spLocks noGrp="1"/>
          </p:cNvSpPr>
          <p:nvPr>
            <p:ph idx="1"/>
          </p:nvPr>
        </p:nvSpPr>
        <p:spPr>
          <a:xfrm>
            <a:off x="122805" y="4292734"/>
            <a:ext cx="8892363" cy="2263435"/>
          </a:xfrm>
        </p:spPr>
        <p:txBody>
          <a:bodyPr/>
          <a:lstStyle/>
          <a:p>
            <a:r>
              <a:rPr lang="en-CA" sz="2000" kern="1200" dirty="0">
                <a:latin typeface="+mj-lt"/>
              </a:rPr>
              <a:t>The Y axis is the number of instances each concept contains(logarithmic scale), and on the X axis are the 2.7 million concepts ordered by their size. </a:t>
            </a:r>
          </a:p>
          <a:p>
            <a:r>
              <a:rPr lang="en-CA" sz="2000" kern="1200" dirty="0">
                <a:latin typeface="+mj-lt"/>
              </a:rPr>
              <a:t>besides popular concepts such as “cities” and “musicians”, which are included by almost every general purpose taxonomy,  </a:t>
            </a:r>
            <a:r>
              <a:rPr lang="en-CA" sz="2000" kern="1200" dirty="0" err="1">
                <a:latin typeface="+mj-lt"/>
              </a:rPr>
              <a:t>Probase</a:t>
            </a:r>
            <a:r>
              <a:rPr lang="en-CA" sz="2000" kern="1200" dirty="0">
                <a:latin typeface="+mj-lt"/>
              </a:rPr>
              <a:t> has millions of long tail concepts such as “</a:t>
            </a:r>
            <a:r>
              <a:rPr lang="en-CA" sz="2000" kern="1200" dirty="0">
                <a:solidFill>
                  <a:srgbClr val="00B0F0"/>
                </a:solidFill>
                <a:latin typeface="+mj-lt"/>
              </a:rPr>
              <a:t>anti-</a:t>
            </a:r>
            <a:r>
              <a:rPr lang="en-CA" sz="2000" kern="1200" dirty="0" err="1">
                <a:solidFill>
                  <a:srgbClr val="00B0F0"/>
                </a:solidFill>
                <a:latin typeface="+mj-lt"/>
              </a:rPr>
              <a:t>parkinson</a:t>
            </a:r>
            <a:r>
              <a:rPr lang="en-CA" sz="2000" kern="1200" dirty="0">
                <a:solidFill>
                  <a:srgbClr val="00B0F0"/>
                </a:solidFill>
                <a:latin typeface="+mj-lt"/>
              </a:rPr>
              <a:t> treatments</a:t>
            </a:r>
            <a:r>
              <a:rPr lang="en-CA" sz="2000" kern="1200" dirty="0">
                <a:latin typeface="+mj-lt"/>
              </a:rPr>
              <a:t>”, "</a:t>
            </a:r>
            <a:r>
              <a:rPr lang="en-CA" sz="2000" kern="1200" dirty="0">
                <a:solidFill>
                  <a:srgbClr val="00B0F0"/>
                </a:solidFill>
                <a:latin typeface="+mj-lt"/>
              </a:rPr>
              <a:t>celebrity wedding dress designers</a:t>
            </a:r>
            <a:r>
              <a:rPr lang="en-CA" sz="2000" kern="1200" dirty="0">
                <a:latin typeface="+mj-lt"/>
              </a:rPr>
              <a:t>” and “</a:t>
            </a:r>
            <a:r>
              <a:rPr lang="en-CA" sz="2000" kern="1200" dirty="0">
                <a:solidFill>
                  <a:srgbClr val="00B0F0"/>
                </a:solidFill>
                <a:latin typeface="+mj-lt"/>
              </a:rPr>
              <a:t>basic watercolor techniques</a:t>
            </a:r>
            <a:r>
              <a:rPr lang="en-CA" sz="2000" kern="1200" dirty="0">
                <a:latin typeface="+mj-lt"/>
              </a:rPr>
              <a:t>”, </a:t>
            </a:r>
            <a:endParaRPr lang="en-CA" sz="2000" dirty="0">
              <a:latin typeface="+mj-lt"/>
            </a:endParaRPr>
          </a:p>
        </p:txBody>
      </p:sp>
      <p:sp>
        <p:nvSpPr>
          <p:cNvPr id="4" name="Footer Placeholder 3"/>
          <p:cNvSpPr>
            <a:spLocks noGrp="1"/>
          </p:cNvSpPr>
          <p:nvPr>
            <p:ph type="ftr" sz="quarter" idx="11"/>
          </p:nvPr>
        </p:nvSpPr>
        <p:spPr>
          <a:xfrm>
            <a:off x="3121187" y="6556169"/>
            <a:ext cx="2895600" cy="457200"/>
          </a:xfrm>
        </p:spPr>
        <p:txBody>
          <a:bodyPr/>
          <a:lstStyle/>
          <a:p>
            <a:pPr>
              <a:defRPr/>
            </a:pPr>
            <a:r>
              <a:rPr lang="en-US" dirty="0">
                <a:solidFill>
                  <a:srgbClr val="000000"/>
                </a:solidFill>
              </a:rPr>
              <a:t>CPSC 422, Lecture 23</a:t>
            </a:r>
          </a:p>
        </p:txBody>
      </p:sp>
      <p:sp>
        <p:nvSpPr>
          <p:cNvPr id="5" name="Slide Number Placeholder 4"/>
          <p:cNvSpPr>
            <a:spLocks noGrp="1"/>
          </p:cNvSpPr>
          <p:nvPr>
            <p:ph type="sldNum" sz="quarter" idx="12"/>
          </p:nvPr>
        </p:nvSpPr>
        <p:spPr>
          <a:xfrm>
            <a:off x="7267611" y="6609245"/>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31</a:t>
            </a:fld>
            <a:endParaRPr lang="en-US" dirty="0">
              <a:solidFill>
                <a:srgbClr val="000000"/>
              </a:solidFill>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294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From </a:t>
            </a:r>
            <a:r>
              <a:rPr lang="en-CA" dirty="0" err="1"/>
              <a:t>Probase</a:t>
            </a:r>
            <a:r>
              <a:rPr lang="en-CA" dirty="0"/>
              <a:t> page......</a:t>
            </a:r>
          </a:p>
          <a:p>
            <a:r>
              <a:rPr lang="en-CA" dirty="0"/>
              <a:t>[Sept.</a:t>
            </a:r>
            <a:r>
              <a:rPr lang="en-CA" b="1" dirty="0"/>
              <a:t> 2016</a:t>
            </a:r>
            <a:r>
              <a:rPr lang="en-CA" dirty="0"/>
              <a:t>] Please visit our </a:t>
            </a:r>
            <a:r>
              <a:rPr lang="en-CA" dirty="0">
                <a:hlinkClick r:id="rId2"/>
              </a:rPr>
              <a:t>Microsoft Concept Graph </a:t>
            </a:r>
            <a:r>
              <a:rPr lang="en-CA" dirty="0"/>
              <a:t>release for up-to-date information of this project!</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241710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33</a:t>
            </a:fld>
            <a:endParaRPr lang="en-US">
              <a:solidFill>
                <a:srgbClr val="000000"/>
              </a:solidFill>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35" y="471318"/>
            <a:ext cx="9067799" cy="6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7834" y="128418"/>
            <a:ext cx="8534400" cy="685800"/>
          </a:xfrm>
        </p:spPr>
        <p:txBody>
          <a:bodyPr/>
          <a:lstStyle/>
          <a:p>
            <a:r>
              <a:rPr lang="en-CA" sz="2800" dirty="0">
                <a:solidFill>
                  <a:schemeClr val="tx1"/>
                </a:solidFill>
              </a:rPr>
              <a:t>Interesting dimensions to compare Ontologies</a:t>
            </a:r>
            <a:br>
              <a:rPr lang="en-CA" sz="2800" dirty="0">
                <a:solidFill>
                  <a:schemeClr val="tx1"/>
                </a:solidFill>
              </a:rPr>
            </a:br>
            <a:r>
              <a:rPr lang="en-CA" sz="2800" dirty="0">
                <a:solidFill>
                  <a:schemeClr val="tx1"/>
                </a:solidFill>
              </a:rPr>
              <a:t>(but form </a:t>
            </a:r>
            <a:r>
              <a:rPr lang="en-CA" sz="2800" dirty="0" err="1">
                <a:solidFill>
                  <a:schemeClr val="tx1"/>
                </a:solidFill>
              </a:rPr>
              <a:t>Probase</a:t>
            </a:r>
            <a:r>
              <a:rPr lang="en-CA" sz="2800" dirty="0">
                <a:solidFill>
                  <a:schemeClr val="tx1"/>
                </a:solidFill>
              </a:rPr>
              <a:t> so possibly biased)</a:t>
            </a:r>
          </a:p>
        </p:txBody>
      </p:sp>
    </p:spTree>
    <p:extLst>
      <p:ext uri="{BB962C8B-B14F-4D97-AF65-F5344CB8AC3E}">
        <p14:creationId xmlns:p14="http://schemas.microsoft.com/office/powerpoint/2010/main" val="2040397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34</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solidFill>
                  <a:schemeClr val="accent3">
                    <a:lumMod val="50000"/>
                  </a:schemeClr>
                </a:solidFill>
                <a:latin typeface="Arial Unicode MS"/>
              </a:rPr>
              <a:t>Ontologies</a:t>
            </a:r>
            <a:r>
              <a:rPr lang="en-US" sz="2800" b="0" kern="0" dirty="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Inspiration from </a:t>
            </a:r>
            <a:r>
              <a:rPr lang="en-US" sz="2800" kern="0" dirty="0">
                <a:solidFill>
                  <a:schemeClr val="accent3">
                    <a:lumMod val="50000"/>
                  </a:schemeClr>
                </a:solidFill>
                <a:latin typeface="Arial Unicode MS"/>
              </a:rPr>
              <a:t>Natural Language</a:t>
            </a:r>
            <a:r>
              <a:rPr lang="en-US" sz="2800" b="0" kern="0" dirty="0">
                <a:solidFill>
                  <a:schemeClr val="accent3">
                    <a:lumMod val="50000"/>
                  </a:schemeClr>
                </a:solidFill>
                <a:latin typeface="Arial Unicode MS"/>
              </a:rPr>
              <a:t>: </a:t>
            </a:r>
            <a:r>
              <a:rPr lang="en-US" sz="2800" b="0" kern="0" dirty="0" err="1">
                <a:solidFill>
                  <a:schemeClr val="accent3">
                    <a:lumMod val="50000"/>
                  </a:schemeClr>
                </a:solidFill>
                <a:latin typeface="Arial Unicode MS"/>
              </a:rPr>
              <a:t>WordNet</a:t>
            </a:r>
            <a:r>
              <a:rPr lang="en-US" sz="2800" b="0" kern="0" dirty="0">
                <a:solidFill>
                  <a:schemeClr val="accent3">
                    <a:lumMod val="50000"/>
                  </a:schemeClr>
                </a:solidFill>
                <a:latin typeface="Arial Unicode MS"/>
              </a:rPr>
              <a:t> and </a:t>
            </a:r>
            <a:r>
              <a:rPr lang="en-US" sz="2800" b="0" kern="0" dirty="0" err="1">
                <a:solidFill>
                  <a:schemeClr val="accent3">
                    <a:lumMod val="50000"/>
                  </a:schemeClr>
                </a:solidFill>
                <a:latin typeface="Arial Unicode MS"/>
              </a:rPr>
              <a:t>FrameNet</a:t>
            </a: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Extensions based on Wikipedia and mining the Web (YAGO, </a:t>
            </a:r>
            <a:r>
              <a:rPr lang="en-US" sz="2800" b="0" kern="0" dirty="0" err="1">
                <a:solidFill>
                  <a:schemeClr val="accent3">
                    <a:lumMod val="50000"/>
                  </a:schemeClr>
                </a:solidFill>
                <a:latin typeface="Arial Unicode MS"/>
              </a:rPr>
              <a:t>ProBase</a:t>
            </a:r>
            <a:r>
              <a:rPr lang="en-US" sz="2800" b="0" kern="0" dirty="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a:latin typeface="Arial Unicode MS"/>
              </a:rPr>
              <a:t>Domain Specific Ontologies (e.g., Medicine: </a:t>
            </a:r>
            <a:r>
              <a:rPr lang="en-US" sz="2800" b="0" kern="0" dirty="0" err="1">
                <a:latin typeface="Arial Unicode MS"/>
              </a:rPr>
              <a:t>MeSH</a:t>
            </a:r>
            <a:r>
              <a:rPr lang="en-US" sz="2800" b="0" kern="0" dirty="0">
                <a:latin typeface="Arial Unicode MS"/>
              </a:rPr>
              <a:t>, UMLS)</a:t>
            </a:r>
          </a:p>
          <a:p>
            <a:pPr marL="342900" indent="-342900">
              <a:spcBef>
                <a:spcPct val="20000"/>
              </a:spcBef>
              <a:buFont typeface="Arial" pitchFamily="34" charset="0"/>
              <a:buChar char="•"/>
              <a:defRPr/>
            </a:pPr>
            <a:endParaRPr lang="en-US" sz="2800" b="0" kern="0" dirty="0">
              <a:solidFill>
                <a:srgbClr val="000000"/>
              </a:solidFill>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06125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a:t>Domain Specific Ontologies: UMLS, </a:t>
            </a:r>
            <a:r>
              <a:rPr lang="en-CA" dirty="0" err="1"/>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a:t>Unified Medical Language System</a:t>
            </a:r>
            <a:r>
              <a:rPr lang="en-CA" dirty="0"/>
              <a:t>: brings together many health and biomedical vocabularies</a:t>
            </a:r>
          </a:p>
          <a:p>
            <a:pPr marL="457200" indent="-457200">
              <a:buFont typeface="Arial" panose="020B0604020202020204" pitchFamily="34" charset="0"/>
              <a:buChar char="•"/>
            </a:pPr>
            <a:r>
              <a:rPr lang="en-CA" dirty="0"/>
              <a:t>Enable interoperability (linking medical terms, drug names)</a:t>
            </a:r>
          </a:p>
          <a:p>
            <a:pPr marL="457200" indent="-457200">
              <a:buFont typeface="Arial" panose="020B0604020202020204" pitchFamily="34" charset="0"/>
              <a:buChar char="•"/>
            </a:pPr>
            <a:r>
              <a:rPr lang="en-CA" dirty="0"/>
              <a:t>Develop electronic health records, classification tools</a:t>
            </a:r>
          </a:p>
          <a:p>
            <a:pPr marL="457200" indent="-457200">
              <a:buFont typeface="Arial" panose="020B0604020202020204" pitchFamily="34" charset="0"/>
              <a:buChar char="•"/>
            </a:pPr>
            <a:r>
              <a:rPr lang="en-CA" dirty="0"/>
              <a:t>Search engines, data mining</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35</a:t>
            </a:fld>
            <a:endParaRPr lang="en-US">
              <a:solidFill>
                <a:srgbClr val="000000"/>
              </a:solidFill>
            </a:endParaRPr>
          </a:p>
        </p:txBody>
      </p:sp>
      <p:sp>
        <p:nvSpPr>
          <p:cNvPr id="6" name="Content Placeholder 2">
            <a:extLst>
              <a:ext uri="{FF2B5EF4-FFF2-40B4-BE49-F238E27FC236}">
                <a16:creationId xmlns:a16="http://schemas.microsoft.com/office/drawing/2014/main" id="{2952351E-D3A6-42C8-A80D-AAD3DC52D9D7}"/>
              </a:ext>
            </a:extLst>
          </p:cNvPr>
          <p:cNvSpPr txBox="1">
            <a:spLocks/>
          </p:cNvSpPr>
          <p:nvPr/>
        </p:nvSpPr>
        <p:spPr bwMode="auto">
          <a:xfrm>
            <a:off x="304800" y="5486400"/>
            <a:ext cx="8305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i="1" kern="0" dirty="0">
                <a:solidFill>
                  <a:srgbClr val="FF0000"/>
                </a:solidFill>
              </a:rPr>
              <a:t>My group  has used it in text classification and topic modeling..</a:t>
            </a:r>
          </a:p>
        </p:txBody>
      </p:sp>
    </p:spTree>
    <p:extLst>
      <p:ext uri="{BB962C8B-B14F-4D97-AF65-F5344CB8AC3E}">
        <p14:creationId xmlns:p14="http://schemas.microsoft.com/office/powerpoint/2010/main" val="325201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Portion of the UMLS Semantic Net</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a:solidFill>
                  <a:srgbClr val="000000"/>
                </a:solidFill>
              </a:rPr>
              <a:t>CPSC 422, Lecture 23</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36</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27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 422, Lecture 23</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37</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31200" y="416160"/>
              <a:ext cx="8406000" cy="5816160"/>
            </p14:xfrm>
          </p:contentPart>
        </mc:Choice>
        <mc:Fallback xmlns="">
          <p:pic>
            <p:nvPicPr>
              <p:cNvPr id="8" name="Ink 7"/>
              <p:cNvPicPr/>
              <p:nvPr/>
            </p:nvPicPr>
            <p:blipFill>
              <a:blip r:embed="rId3"/>
              <a:stretch>
                <a:fillRect/>
              </a:stretch>
            </p:blipFill>
            <p:spPr>
              <a:xfrm>
                <a:off x="323280" y="409680"/>
                <a:ext cx="8416800" cy="5833800"/>
              </a:xfrm>
              <a:prstGeom prst="rect">
                <a:avLst/>
              </a:prstGeom>
            </p:spPr>
          </p:pic>
        </mc:Fallback>
      </mc:AlternateContent>
    </p:spTree>
    <p:extLst>
      <p:ext uri="{BB962C8B-B14F-4D97-AF65-F5344CB8AC3E}">
        <p14:creationId xmlns:p14="http://schemas.microsoft.com/office/powerpoint/2010/main" val="180951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23</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412776"/>
            <a:ext cx="8820472" cy="4896544"/>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p>
          <a:p>
            <a:pPr eaLnBrk="1" hangingPunct="1">
              <a:spcAft>
                <a:spcPts val="600"/>
              </a:spcAft>
            </a:pPr>
            <a:r>
              <a:rPr lang="en-US" altLang="en-US" sz="3200" b="0" dirty="0">
                <a:latin typeface="Arial" panose="020B0604020202020204" pitchFamily="34" charset="0"/>
                <a:cs typeface="Arial" panose="020B0604020202020204" pitchFamily="34" charset="0"/>
              </a:rPr>
              <a:t>Define an Ontology</a:t>
            </a: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the information represented in </a:t>
            </a:r>
            <a:r>
              <a:rPr lang="en-US" altLang="en-US" sz="3200" b="0" dirty="0" err="1">
                <a:latin typeface="Arial" panose="020B0604020202020204" pitchFamily="34" charset="0"/>
                <a:cs typeface="Arial" panose="020B0604020202020204" pitchFamily="34" charset="0"/>
              </a:rPr>
              <a:t>Wordnet</a:t>
            </a:r>
            <a:r>
              <a:rPr lang="en-US" altLang="en-US" sz="3200" b="0" dirty="0">
                <a:latin typeface="Arial" panose="020B0604020202020204" pitchFamily="34" charset="0"/>
                <a:cs typeface="Arial" panose="020B0604020202020204" pitchFamily="34" charset="0"/>
              </a:rPr>
              <a:t> and </a:t>
            </a:r>
            <a:r>
              <a:rPr lang="en-US" altLang="en-US" sz="3200" b="0" dirty="0" err="1">
                <a:latin typeface="Arial" panose="020B0604020202020204" pitchFamily="34" charset="0"/>
                <a:cs typeface="Arial" panose="020B0604020202020204" pitchFamily="34" charset="0"/>
              </a:rPr>
              <a:t>Framenet</a:t>
            </a:r>
            <a:endParaRPr lang="en-US" altLang="en-US" sz="3200" b="0" dirty="0">
              <a:latin typeface="Arial" panose="020B0604020202020204" pitchFamily="34" charset="0"/>
              <a:cs typeface="Arial" panose="020B0604020202020204" pitchFamily="34" charset="0"/>
            </a:endParaRP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the three dimensions for comparing ontologies</a:t>
            </a:r>
          </a:p>
          <a:p>
            <a:pPr eaLnBrk="1" hangingPunct="1">
              <a:spcAft>
                <a:spcPts val="600"/>
              </a:spcAft>
            </a:pP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3390064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11" y="2971800"/>
            <a:ext cx="7772400" cy="1143000"/>
          </a:xfrm>
        </p:spPr>
        <p:txBody>
          <a:bodyPr/>
          <a:lstStyle/>
          <a:p>
            <a:r>
              <a:rPr lang="en-CA" dirty="0"/>
              <a:t>Next class Mon</a:t>
            </a:r>
          </a:p>
        </p:txBody>
      </p:sp>
      <p:sp>
        <p:nvSpPr>
          <p:cNvPr id="3" name="Text Placeholder 2"/>
          <p:cNvSpPr>
            <a:spLocks noGrp="1"/>
          </p:cNvSpPr>
          <p:nvPr>
            <p:ph type="body" sz="half" idx="1"/>
          </p:nvPr>
        </p:nvSpPr>
        <p:spPr>
          <a:xfrm>
            <a:off x="609600" y="3733800"/>
            <a:ext cx="8219256" cy="4061047"/>
          </a:xfrm>
        </p:spPr>
        <p:txBody>
          <a:bodyPr/>
          <a:lstStyle/>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Similarity measures in ontologies (e.g., </a:t>
            </a:r>
            <a:r>
              <a:rPr lang="en-CA" dirty="0" err="1"/>
              <a:t>Wordnet</a:t>
            </a:r>
            <a:r>
              <a:rPr lang="en-CA" dirty="0"/>
              <a:t>)</a:t>
            </a:r>
          </a:p>
          <a:p>
            <a:pPr marL="0" indent="0">
              <a:buNone/>
            </a:pPr>
            <a:endParaRPr lang="en-CA"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a:p>
            <a:pPr marL="0" indent="0"/>
            <a:endParaRPr lang="en-CA" dirty="0"/>
          </a:p>
        </p:txBody>
      </p:sp>
      <p:sp>
        <p:nvSpPr>
          <p:cNvPr id="6" name="Footer Placeholder 5"/>
          <p:cNvSpPr>
            <a:spLocks noGrp="1"/>
          </p:cNvSpPr>
          <p:nvPr>
            <p:ph type="ftr" sz="quarter" idx="11"/>
          </p:nvPr>
        </p:nvSpPr>
        <p:spPr/>
        <p:txBody>
          <a:bodyPr/>
          <a:lstStyle/>
          <a:p>
            <a:r>
              <a:rPr lang="en-US" altLang="en-US"/>
              <a:t>CPSC 422, Lecture 23</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39</a:t>
            </a:fld>
            <a:endParaRPr lang="en-US" altLang="en-US"/>
          </a:p>
        </p:txBody>
      </p:sp>
      <p:sp>
        <p:nvSpPr>
          <p:cNvPr id="9" name="Title 1"/>
          <p:cNvSpPr txBox="1">
            <a:spLocks/>
          </p:cNvSpPr>
          <p:nvPr/>
        </p:nvSpPr>
        <p:spPr bwMode="auto">
          <a:xfrm>
            <a:off x="216720" y="228600"/>
            <a:ext cx="8393880" cy="1828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Assignment-3 out – due Mar 30</a:t>
            </a:r>
          </a:p>
          <a:p>
            <a:r>
              <a:rPr lang="en-CA" sz="2800" kern="0" dirty="0"/>
              <a:t>(8-18 hours – working in pairs on programming parts is strongly advised)</a:t>
            </a:r>
          </a:p>
        </p:txBody>
      </p:sp>
    </p:spTree>
    <p:extLst>
      <p:ext uri="{BB962C8B-B14F-4D97-AF65-F5344CB8AC3E}">
        <p14:creationId xmlns:p14="http://schemas.microsoft.com/office/powerpoint/2010/main" val="142115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21</a:t>
            </a:r>
          </a:p>
        </p:txBody>
      </p:sp>
      <p:sp>
        <p:nvSpPr>
          <p:cNvPr id="6" name="Slide Number Placeholder 5"/>
          <p:cNvSpPr>
            <a:spLocks noGrp="1"/>
          </p:cNvSpPr>
          <p:nvPr>
            <p:ph type="sldNum" sz="quarter" idx="12"/>
          </p:nvPr>
        </p:nvSpPr>
        <p:spPr/>
        <p:txBody>
          <a:bodyPr/>
          <a:lstStyle/>
          <a:p>
            <a:pPr>
              <a:defRPr/>
            </a:pPr>
            <a:r>
              <a:rPr lang="en-US" kern="0"/>
              <a:t>Slide </a:t>
            </a:r>
            <a:fld id="{E2251A64-3DA6-405F-8E53-E4326C609BDC}" type="slidenum">
              <a:rPr lang="en-US" kern="0"/>
              <a:pPr>
                <a:defRPr/>
              </a:pPr>
              <a:t>4</a:t>
            </a:fld>
            <a:endParaRPr lang="en-US" kern="0"/>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400110"/>
          </a:xfrm>
          <a:prstGeom prst="rect">
            <a:avLst/>
          </a:prstGeom>
          <a:noFill/>
          <a:ln>
            <a:solidFill>
              <a:schemeClr val="tx1"/>
            </a:solidFill>
          </a:ln>
        </p:spPr>
        <p:txBody>
          <a:bodyPr>
            <a:spAutoFit/>
          </a:bodyPr>
          <a:lstStyle/>
          <a:p>
            <a:pPr algn="ctr">
              <a:defRPr/>
            </a:pPr>
            <a:r>
              <a:rPr lang="en-US" sz="2000" kern="0" dirty="0" err="1">
                <a:latin typeface="+mj-lt"/>
              </a:rPr>
              <a:t>Satisfiability</a:t>
            </a:r>
            <a:r>
              <a:rPr lang="en-US" sz="2000" kern="0" dirty="0">
                <a:latin typeface="+mj-lt"/>
              </a:rPr>
              <a:t> Testing (SAT)</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kern="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kern="0" dirty="0">
                <a:latin typeface="+mj-lt"/>
              </a:rPr>
              <a:t>Product Configuration</a:t>
            </a:r>
          </a:p>
        </p:txBody>
      </p:sp>
      <p:sp>
        <p:nvSpPr>
          <p:cNvPr id="19" name="TextBox 18"/>
          <p:cNvSpPr txBox="1"/>
          <p:nvPr/>
        </p:nvSpPr>
        <p:spPr>
          <a:xfrm>
            <a:off x="397077" y="3552825"/>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p:cNvCxnSpPr>
          <p:nvPr/>
        </p:nvCxnSpPr>
        <p:spPr bwMode="auto">
          <a:xfrm flipH="1">
            <a:off x="1571624" y="2840038"/>
            <a:ext cx="1755777" cy="712787"/>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stCxn id="8" idx="2"/>
            <a:endCxn id="19" idx="0"/>
          </p:cNvCxnSpPr>
          <p:nvPr/>
        </p:nvCxnSpPr>
        <p:spPr bwMode="auto">
          <a:xfrm flipH="1">
            <a:off x="1325765" y="2779713"/>
            <a:ext cx="31548" cy="773112"/>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a:off x="1357312" y="3976688"/>
            <a:ext cx="71438" cy="1019174"/>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kern="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58452"/>
                <a:ext cx="223743" cy="141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6367"/>
                <a:ext cx="258672" cy="1296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3348" y="4834575"/>
                <a:ext cx="150717"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527"/>
                <a:ext cx="3006654" cy="53778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382"/>
                <a:ext cx="2712968" cy="22664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1296" y="3062417"/>
                <a:ext cx="2503421" cy="5537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669"/>
                <a:ext cx="2857431" cy="612436"/>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06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483"/>
                <a:ext cx="721116" cy="24988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0"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0720" name="Ink 64"/>
              <p:cNvPicPr>
                <a:picLocks noRot="1" noChangeAspect="1" noEditPoints="1" noChangeArrowheads="1" noChangeShapeType="1"/>
              </p:cNvPicPr>
              <p:nvPr/>
            </p:nvPicPr>
            <p:blipFill>
              <a:blip r:embed="rId128"/>
              <a:stretch>
                <a:fillRect/>
              </a:stretch>
            </p:blipFill>
            <p:spPr>
              <a:xfrm>
                <a:off x="145640" y="4857914"/>
                <a:ext cx="496562"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40"/>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44"/>
              <a:stretch>
                <a:fillRect/>
              </a:stretch>
            </p:blipFill>
            <p:spPr>
              <a:xfrm>
                <a:off x="7472958" y="802632"/>
                <a:ext cx="103584"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6"/>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8"/>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50"/>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52"/>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54"/>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6"/>
              <a:stretch>
                <a:fillRect/>
              </a:stretch>
            </p:blipFill>
            <p:spPr>
              <a:xfrm>
                <a:off x="7686827" y="1391383"/>
                <a:ext cx="192872" cy="11059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 name="Ink 1"/>
              <p14:cNvContentPartPr/>
              <p14:nvPr/>
            </p14:nvContentPartPr>
            <p14:xfrm>
              <a:off x="155520" y="559080"/>
              <a:ext cx="8943480" cy="3859200"/>
            </p14:xfrm>
          </p:contentPart>
        </mc:Choice>
        <mc:Fallback xmlns="">
          <p:pic>
            <p:nvPicPr>
              <p:cNvPr id="2" name="Ink 1"/>
              <p:cNvPicPr/>
              <p:nvPr/>
            </p:nvPicPr>
            <p:blipFill>
              <a:blip r:embed="rId158"/>
              <a:stretch>
                <a:fillRect/>
              </a:stretch>
            </p:blipFill>
            <p:spPr>
              <a:xfrm>
                <a:off x="146160" y="549720"/>
                <a:ext cx="8962200" cy="3877920"/>
              </a:xfrm>
              <a:prstGeom prst="rect">
                <a:avLst/>
              </a:prstGeom>
            </p:spPr>
          </p:pic>
        </mc:Fallback>
      </mc:AlternateContent>
    </p:spTree>
    <p:extLst>
      <p:ext uri="{BB962C8B-B14F-4D97-AF65-F5344CB8AC3E}">
        <p14:creationId xmlns:p14="http://schemas.microsoft.com/office/powerpoint/2010/main" val="1961806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a:t>DBpedia</a:t>
            </a:r>
            <a:r>
              <a:rPr lang="en-CA" sz="1800" dirty="0"/>
              <a:t> is a structured twin </a:t>
            </a:r>
            <a:r>
              <a:rPr lang="en-CA" sz="1800" dirty="0" err="1"/>
              <a:t>ofWikipedia</a:t>
            </a:r>
            <a:r>
              <a:rPr lang="en-CA" sz="1800" dirty="0"/>
              <a:t>. Currently it describes more than 3.4 million entities. </a:t>
            </a:r>
            <a:r>
              <a:rPr lang="en-CA" sz="1800" dirty="0" err="1"/>
              <a:t>DBpedia</a:t>
            </a:r>
            <a:r>
              <a:rPr lang="en-CA" sz="1800" dirty="0"/>
              <a:t> resources bear the names of the Wikipedia pages, from which they have been extracted.</a:t>
            </a:r>
          </a:p>
          <a:p>
            <a:r>
              <a:rPr lang="en-CA" sz="1800" dirty="0"/>
              <a:t>YAGO is an automatically created ontology, with taxonomy structure derived from </a:t>
            </a:r>
            <a:r>
              <a:rPr lang="en-CA" sz="1800" dirty="0" err="1"/>
              <a:t>WordNet</a:t>
            </a:r>
            <a:r>
              <a:rPr lang="en-CA" sz="1800" dirty="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p>
        </p:txBody>
      </p:sp>
      <p:sp>
        <p:nvSpPr>
          <p:cNvPr id="5" name="Footer Placeholder 4"/>
          <p:cNvSpPr>
            <a:spLocks noGrp="1"/>
          </p:cNvSpPr>
          <p:nvPr>
            <p:ph type="ftr" sz="quarter" idx="11"/>
          </p:nvPr>
        </p:nvSpPr>
        <p:spPr/>
        <p:txBody>
          <a:bodyPr/>
          <a:lstStyle/>
          <a:p>
            <a:pPr>
              <a:defRPr/>
            </a:pPr>
            <a:r>
              <a:rPr lang="en-US"/>
              <a:t>CPSC 422, Lecture 23</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40</a:t>
            </a:fld>
            <a:endParaRPr lang="en-US"/>
          </a:p>
        </p:txBody>
      </p:sp>
    </p:spTree>
    <p:extLst>
      <p:ext uri="{BB962C8B-B14F-4D97-AF65-F5344CB8AC3E}">
        <p14:creationId xmlns:p14="http://schemas.microsoft.com/office/powerpoint/2010/main" val="3626515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CA" dirty="0">
                <a:solidFill>
                  <a:srgbClr val="FF0000"/>
                </a:solidFill>
              </a:rPr>
              <a:t>2017 OLD </a:t>
            </a:r>
            <a:r>
              <a:rPr lang="en-CA" dirty="0"/>
              <a:t>Announcements: Midterm</a:t>
            </a:r>
          </a:p>
        </p:txBody>
      </p:sp>
      <p:sp>
        <p:nvSpPr>
          <p:cNvPr id="3" name="Text Placeholder 2"/>
          <p:cNvSpPr>
            <a:spLocks noGrp="1"/>
          </p:cNvSpPr>
          <p:nvPr>
            <p:ph type="body" sz="half" idx="1"/>
          </p:nvPr>
        </p:nvSpPr>
        <p:spPr>
          <a:xfrm>
            <a:off x="323528" y="1340768"/>
            <a:ext cx="8219256" cy="3456384"/>
          </a:xfrm>
        </p:spPr>
        <p:txBody>
          <a:bodyPr/>
          <a:lstStyle/>
          <a:p>
            <a:pPr marL="457200" indent="-457200">
              <a:buFont typeface="Arial" panose="020B0604020202020204" pitchFamily="34" charset="0"/>
              <a:buChar char="•"/>
            </a:pPr>
            <a:r>
              <a:rPr lang="en-CA" dirty="0" err="1">
                <a:solidFill>
                  <a:srgbClr val="7030A0"/>
                </a:solidFill>
              </a:rPr>
              <a:t>Avg</a:t>
            </a:r>
            <a:r>
              <a:rPr lang="en-CA" dirty="0">
                <a:solidFill>
                  <a:srgbClr val="7030A0"/>
                </a:solidFill>
              </a:rPr>
              <a:t> </a:t>
            </a:r>
            <a:r>
              <a:rPr lang="en-CA" dirty="0"/>
              <a:t> 66        </a:t>
            </a:r>
            <a:r>
              <a:rPr lang="en-CA" dirty="0">
                <a:solidFill>
                  <a:srgbClr val="7030A0"/>
                </a:solidFill>
              </a:rPr>
              <a:t>Max</a:t>
            </a:r>
            <a:r>
              <a:rPr lang="en-CA" dirty="0"/>
              <a:t>  </a:t>
            </a:r>
            <a:r>
              <a:rPr lang="en-CA" dirty="0">
                <a:solidFill>
                  <a:srgbClr val="00B050"/>
                </a:solidFill>
              </a:rPr>
              <a:t>103!</a:t>
            </a:r>
            <a:r>
              <a:rPr lang="en-CA" dirty="0"/>
              <a:t>           </a:t>
            </a:r>
            <a:r>
              <a:rPr lang="en-CA" dirty="0">
                <a:solidFill>
                  <a:srgbClr val="7030A0"/>
                </a:solidFill>
              </a:rPr>
              <a:t>Min</a:t>
            </a:r>
            <a:r>
              <a:rPr lang="en-CA" dirty="0"/>
              <a:t> </a:t>
            </a:r>
            <a:r>
              <a:rPr lang="en-CA" dirty="0">
                <a:solidFill>
                  <a:srgbClr val="FF0000"/>
                </a:solidFill>
              </a:rPr>
              <a:t>14</a:t>
            </a:r>
          </a:p>
          <a:p>
            <a:pPr marL="457200" indent="-457200">
              <a:buFont typeface="Arial" panose="020B0604020202020204" pitchFamily="34" charset="0"/>
              <a:buChar char="•"/>
            </a:pPr>
            <a:r>
              <a:rPr lang="en-CA" dirty="0"/>
              <a:t>If score below 70 </a:t>
            </a:r>
            <a:r>
              <a:rPr lang="en-CA" u="sng" dirty="0"/>
              <a:t>need to very seriously revise </a:t>
            </a:r>
            <a:r>
              <a:rPr lang="en-CA" dirty="0"/>
              <a:t>all the material covered so far</a:t>
            </a:r>
          </a:p>
          <a:p>
            <a:pPr marL="457200" indent="-457200">
              <a:buFont typeface="Arial" panose="020B0604020202020204" pitchFamily="34" charset="0"/>
              <a:buChar char="•"/>
            </a:pPr>
            <a:r>
              <a:rPr lang="en-CA" dirty="0"/>
              <a:t>You can pick up a printout of the solutions along with your midterm</a:t>
            </a:r>
          </a:p>
          <a:p>
            <a:pPr marL="0" indent="0">
              <a:buNone/>
            </a:pPr>
            <a:r>
              <a:rPr lang="en-CA" sz="2400" dirty="0">
                <a:solidFill>
                  <a:srgbClr val="002060"/>
                </a:solidFill>
              </a:rPr>
              <a:t>BUT</a:t>
            </a:r>
          </a:p>
          <a:p>
            <a:pPr marL="0" indent="0">
              <a:buNone/>
            </a:pPr>
            <a:r>
              <a:rPr lang="en-CA" sz="2400" b="0" dirty="0">
                <a:solidFill>
                  <a:srgbClr val="002060"/>
                </a:solidFill>
              </a:rPr>
              <a:t>Before you look at the solutions </a:t>
            </a:r>
            <a:r>
              <a:rPr lang="en-CA" sz="2400" dirty="0">
                <a:solidFill>
                  <a:srgbClr val="002060"/>
                </a:solidFill>
              </a:rPr>
              <a:t>try to answer the questions</a:t>
            </a:r>
            <a:r>
              <a:rPr lang="en-CA" sz="2400" b="0" dirty="0">
                <a:solidFill>
                  <a:srgbClr val="002060"/>
                </a:solidFill>
              </a:rPr>
              <a:t> by yourself </a:t>
            </a:r>
            <a:r>
              <a:rPr lang="en-CA" sz="2400" dirty="0">
                <a:solidFill>
                  <a:srgbClr val="002060"/>
                </a:solidFill>
              </a:rPr>
              <a:t>now that you have all the time you want and access to your notes</a:t>
            </a:r>
          </a:p>
        </p:txBody>
      </p:sp>
      <p:sp>
        <p:nvSpPr>
          <p:cNvPr id="6" name="Footer Placeholder 5"/>
          <p:cNvSpPr>
            <a:spLocks noGrp="1"/>
          </p:cNvSpPr>
          <p:nvPr>
            <p:ph type="ftr" sz="quarter" idx="11"/>
          </p:nvPr>
        </p:nvSpPr>
        <p:spPr>
          <a:xfrm>
            <a:off x="3062536" y="6400800"/>
            <a:ext cx="2895600" cy="457200"/>
          </a:xfrm>
        </p:spPr>
        <p:txBody>
          <a:bodyPr/>
          <a:lstStyle/>
          <a:p>
            <a:r>
              <a:rPr lang="en-US" altLang="en-US" dirty="0"/>
              <a:t>CPSC 422, Lecture 19</a:t>
            </a:r>
          </a:p>
        </p:txBody>
      </p:sp>
      <p:sp>
        <p:nvSpPr>
          <p:cNvPr id="7" name="Slide Number Placeholder 6"/>
          <p:cNvSpPr>
            <a:spLocks noGrp="1"/>
          </p:cNvSpPr>
          <p:nvPr>
            <p:ph type="sldNum" sz="quarter" idx="12"/>
          </p:nvPr>
        </p:nvSpPr>
        <p:spPr>
          <a:xfrm>
            <a:off x="6691952" y="6400800"/>
            <a:ext cx="1905000" cy="457200"/>
          </a:xfrm>
        </p:spPr>
        <p:txBody>
          <a:bodyPr/>
          <a:lstStyle/>
          <a:p>
            <a:fld id="{13EEE5E5-06CE-4F29-8879-E27E485AE4C4}" type="slidenum">
              <a:rPr lang="en-US" altLang="en-US" smtClean="0"/>
              <a:pPr/>
              <a:t>41</a:t>
            </a:fld>
            <a:endParaRPr lang="en-US" altLang="en-US" dirty="0"/>
          </a:p>
        </p:txBody>
      </p:sp>
    </p:spTree>
    <p:extLst>
      <p:ext uri="{BB962C8B-B14F-4D97-AF65-F5344CB8AC3E}">
        <p14:creationId xmlns:p14="http://schemas.microsoft.com/office/powerpoint/2010/main" val="437843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51"/>
            <a:ext cx="7772400" cy="1143000"/>
          </a:xfrm>
        </p:spPr>
        <p:txBody>
          <a:bodyPr/>
          <a:lstStyle/>
          <a:p>
            <a:r>
              <a:rPr lang="en-CA" dirty="0"/>
              <a:t>New Re-weighting to help you</a:t>
            </a:r>
          </a:p>
        </p:txBody>
      </p:sp>
      <p:sp>
        <p:nvSpPr>
          <p:cNvPr id="4" name="Content Placeholder 3"/>
          <p:cNvSpPr>
            <a:spLocks noGrp="1"/>
          </p:cNvSpPr>
          <p:nvPr>
            <p:ph sz="quarter" idx="2"/>
          </p:nvPr>
        </p:nvSpPr>
        <p:spPr>
          <a:xfrm>
            <a:off x="304800" y="3409428"/>
            <a:ext cx="7924800" cy="1981200"/>
          </a:xfrm>
        </p:spPr>
        <p:txBody>
          <a:bodyPr/>
          <a:lstStyle/>
          <a:p>
            <a:pPr marL="0" indent="0">
              <a:buNone/>
            </a:pPr>
            <a:r>
              <a:rPr lang="en-CA" dirty="0">
                <a:solidFill>
                  <a:srgbClr val="00B050"/>
                </a:solidFill>
              </a:rPr>
              <a:t>BUT If your grade improves 10% from the midterm to the final</a:t>
            </a:r>
          </a:p>
        </p:txBody>
      </p:sp>
      <p:sp>
        <p:nvSpPr>
          <p:cNvPr id="5" name="Content Placeholder 4"/>
          <p:cNvSpPr>
            <a:spLocks noGrp="1"/>
          </p:cNvSpPr>
          <p:nvPr>
            <p:ph sz="quarter" idx="3"/>
          </p:nvPr>
        </p:nvSpPr>
        <p:spPr>
          <a:xfrm>
            <a:off x="448849" y="4427820"/>
            <a:ext cx="9220200" cy="2514600"/>
          </a:xfrm>
        </p:spPr>
        <p:txBody>
          <a:bodyPr/>
          <a:lstStyle/>
          <a:p>
            <a:r>
              <a:rPr lang="en-CA" sz="2000" dirty="0"/>
              <a:t>Assignments -- 15%</a:t>
            </a:r>
          </a:p>
          <a:p>
            <a:r>
              <a:rPr lang="en-CA" sz="2000" dirty="0"/>
              <a:t>Readings: Questions and Summaries -- 10%</a:t>
            </a:r>
          </a:p>
          <a:p>
            <a:r>
              <a:rPr lang="en-CA" dirty="0"/>
              <a:t>Midterm -- 15%</a:t>
            </a:r>
          </a:p>
          <a:p>
            <a:r>
              <a:rPr lang="en-CA" dirty="0"/>
              <a:t>Final -- 60%</a:t>
            </a:r>
          </a:p>
          <a:p>
            <a:endParaRPr lang="en-CA" dirty="0"/>
          </a:p>
        </p:txBody>
      </p:sp>
      <p:sp>
        <p:nvSpPr>
          <p:cNvPr id="6" name="Footer Placeholder 5"/>
          <p:cNvSpPr>
            <a:spLocks noGrp="1"/>
          </p:cNvSpPr>
          <p:nvPr>
            <p:ph type="ftr" sz="quarter" idx="11"/>
          </p:nvPr>
        </p:nvSpPr>
        <p:spPr/>
        <p:txBody>
          <a:bodyPr/>
          <a:lstStyle/>
          <a:p>
            <a:pPr>
              <a:defRPr/>
            </a:pPr>
            <a:r>
              <a:rPr lang="en-US"/>
              <a:t>CPSC 422, Lecture 23</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42</a:t>
            </a:fld>
            <a:endParaRPr lang="en-US"/>
          </a:p>
        </p:txBody>
      </p:sp>
      <p:sp>
        <p:nvSpPr>
          <p:cNvPr id="8" name="Content Placeholder 4"/>
          <p:cNvSpPr txBox="1">
            <a:spLocks/>
          </p:cNvSpPr>
          <p:nvPr/>
        </p:nvSpPr>
        <p:spPr bwMode="auto">
          <a:xfrm>
            <a:off x="448849" y="912443"/>
            <a:ext cx="92202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kern="0" dirty="0"/>
              <a:t>Original breakdown</a:t>
            </a:r>
          </a:p>
          <a:p>
            <a:r>
              <a:rPr lang="en-CA" sz="2000" kern="0" dirty="0"/>
              <a:t>Assignments -- 15%</a:t>
            </a:r>
          </a:p>
          <a:p>
            <a:r>
              <a:rPr lang="en-CA" sz="2000" kern="0" dirty="0"/>
              <a:t>Readings: Questions and Summaries -- 10%</a:t>
            </a:r>
          </a:p>
          <a:p>
            <a:r>
              <a:rPr lang="en-CA" kern="0" dirty="0"/>
              <a:t>Midterm -- 30%</a:t>
            </a:r>
          </a:p>
          <a:p>
            <a:r>
              <a:rPr lang="en-CA" kern="0" dirty="0"/>
              <a:t>Final -- 45%</a:t>
            </a:r>
          </a:p>
          <a:p>
            <a:endParaRPr lang="en-CA" kern="0" dirty="0"/>
          </a:p>
        </p:txBody>
      </p:sp>
    </p:spTree>
    <p:extLst>
      <p:ext uri="{BB962C8B-B14F-4D97-AF65-F5344CB8AC3E}">
        <p14:creationId xmlns:p14="http://schemas.microsoft.com/office/powerpoint/2010/main" val="23129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5</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533400" y="11430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solidFill>
                  <a:srgbClr val="000000"/>
                </a:solidFill>
                <a:latin typeface="Arial Unicode MS"/>
              </a:rPr>
              <a:t>Ontologies</a:t>
            </a:r>
            <a:r>
              <a:rPr lang="en-US" sz="2800" b="0" kern="0" dirty="0">
                <a:solidFill>
                  <a:srgbClr val="000000"/>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a:solidFill>
                  <a:srgbClr val="000000"/>
                </a:solidFill>
                <a:latin typeface="Arial Unicode MS"/>
              </a:rPr>
              <a:t>Inspiration from </a:t>
            </a:r>
            <a:r>
              <a:rPr lang="en-US" sz="2800" kern="0" dirty="0">
                <a:solidFill>
                  <a:srgbClr val="000000"/>
                </a:solidFill>
                <a:latin typeface="Arial Unicode MS"/>
              </a:rPr>
              <a:t>Natural Language</a:t>
            </a:r>
            <a:r>
              <a:rPr lang="en-US" sz="2800" b="0" kern="0" dirty="0">
                <a:solidFill>
                  <a:srgbClr val="000000"/>
                </a:solidFill>
                <a:latin typeface="Arial Unicode MS"/>
              </a:rPr>
              <a:t>: </a:t>
            </a:r>
            <a:r>
              <a:rPr lang="en-US" sz="2800" b="0" kern="0" dirty="0" err="1">
                <a:solidFill>
                  <a:srgbClr val="000000"/>
                </a:solidFill>
                <a:latin typeface="Arial Unicode MS"/>
              </a:rPr>
              <a:t>WordNet</a:t>
            </a:r>
            <a:r>
              <a:rPr lang="en-US" sz="2800" b="0" kern="0" dirty="0">
                <a:solidFill>
                  <a:srgbClr val="000000"/>
                </a:solidFill>
                <a:latin typeface="Arial Unicode MS"/>
              </a:rPr>
              <a:t> and </a:t>
            </a:r>
            <a:r>
              <a:rPr lang="en-US" sz="2800" b="0" kern="0" dirty="0" err="1">
                <a:solidFill>
                  <a:srgbClr val="000000"/>
                </a:solidFill>
                <a:latin typeface="Arial Unicode MS"/>
              </a:rPr>
              <a:t>FrameNet</a:t>
            </a:r>
            <a:endParaRPr lang="en-US" sz="2800" b="0" kern="0" dirty="0">
              <a:solidFill>
                <a:srgbClr val="000000"/>
              </a:solidFill>
              <a:latin typeface="Arial Unicode MS"/>
            </a:endParaRP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Extensions based on Wikipedia and mining the Web (YAGO, </a:t>
            </a:r>
            <a:r>
              <a:rPr lang="en-US" sz="2800" b="0" kern="0" dirty="0" err="1">
                <a:solidFill>
                  <a:schemeClr val="accent3">
                    <a:lumMod val="50000"/>
                  </a:schemeClr>
                </a:solidFill>
                <a:latin typeface="Arial Unicode MS"/>
              </a:rPr>
              <a:t>ProBase</a:t>
            </a:r>
            <a:r>
              <a:rPr lang="en-US" sz="2800" b="0" kern="0" dirty="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Domain Specific Ontologies (e.g., Medicine: </a:t>
            </a:r>
            <a:r>
              <a:rPr lang="en-US" sz="2800" b="0" kern="0" dirty="0" err="1">
                <a:solidFill>
                  <a:schemeClr val="accent3">
                    <a:lumMod val="50000"/>
                  </a:schemeClr>
                </a:solidFill>
                <a:latin typeface="Arial Unicode MS"/>
              </a:rPr>
              <a:t>MeSH</a:t>
            </a:r>
            <a:r>
              <a:rPr lang="en-US" sz="2800" b="0" kern="0" dirty="0">
                <a:solidFill>
                  <a:schemeClr val="accent3">
                    <a:lumMod val="50000"/>
                  </a:schemeClr>
                </a:solidFill>
                <a:latin typeface="Arial Unicode MS"/>
              </a:rPr>
              <a:t>, UMLS)</a:t>
            </a:r>
          </a:p>
          <a:p>
            <a:pPr marL="342900" indent="-342900">
              <a:spcBef>
                <a:spcPct val="20000"/>
              </a:spcBef>
              <a:buFont typeface="Arial" pitchFamily="34" charset="0"/>
              <a:buChar char="•"/>
              <a:defRPr/>
            </a:pPr>
            <a:endParaRPr lang="en-US" sz="2800" b="0" kern="0" dirty="0">
              <a:solidFill>
                <a:srgbClr val="000000"/>
              </a:solidFill>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7160" y="214560"/>
              <a:ext cx="8148240" cy="5997960"/>
            </p14:xfrm>
          </p:contentPart>
        </mc:Choice>
        <mc:Fallback xmlns="">
          <p:pic>
            <p:nvPicPr>
              <p:cNvPr id="2" name="Ink 1"/>
              <p:cNvPicPr/>
              <p:nvPr/>
            </p:nvPicPr>
            <p:blipFill>
              <a:blip r:embed="rId4"/>
              <a:stretch>
                <a:fillRect/>
              </a:stretch>
            </p:blipFill>
            <p:spPr>
              <a:xfrm>
                <a:off x="485280" y="204480"/>
                <a:ext cx="8172720" cy="6020640"/>
              </a:xfrm>
              <a:prstGeom prst="rect">
                <a:avLst/>
              </a:prstGeom>
            </p:spPr>
          </p:pic>
        </mc:Fallback>
      </mc:AlternateContent>
    </p:spTree>
    <p:extLst>
      <p:ext uri="{BB962C8B-B14F-4D97-AF65-F5344CB8AC3E}">
        <p14:creationId xmlns:p14="http://schemas.microsoft.com/office/powerpoint/2010/main" val="308023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Ontologies </a:t>
            </a:r>
          </a:p>
        </p:txBody>
      </p:sp>
      <p:sp>
        <p:nvSpPr>
          <p:cNvPr id="3" name="Content Placeholder 2"/>
          <p:cNvSpPr>
            <a:spLocks noGrp="1"/>
          </p:cNvSpPr>
          <p:nvPr>
            <p:ph idx="1"/>
          </p:nvPr>
        </p:nvSpPr>
        <p:spPr>
          <a:xfrm>
            <a:off x="457200" y="838200"/>
            <a:ext cx="8458200" cy="4495800"/>
          </a:xfrm>
        </p:spPr>
        <p:txBody>
          <a:bodyPr/>
          <a:lstStyle/>
          <a:p>
            <a:r>
              <a:rPr lang="en-CA" dirty="0"/>
              <a:t>Given a logical representation (e.g., FOL)</a:t>
            </a:r>
          </a:p>
          <a:p>
            <a:r>
              <a:rPr lang="en-CA" dirty="0"/>
              <a:t>What individuals and relations are there and we need to model? </a:t>
            </a:r>
          </a:p>
          <a:p>
            <a:endParaRPr lang="en-CA" dirty="0"/>
          </a:p>
          <a:p>
            <a:r>
              <a:rPr lang="en-CA" dirty="0"/>
              <a:t>In </a:t>
            </a:r>
            <a:r>
              <a:rPr lang="en-CA" b="1" dirty="0"/>
              <a:t>AI</a:t>
            </a:r>
            <a:r>
              <a:rPr lang="en-CA" dirty="0"/>
              <a:t> an </a:t>
            </a:r>
            <a:r>
              <a:rPr lang="en-CA" b="1" dirty="0"/>
              <a:t>Ontology</a:t>
            </a:r>
            <a:r>
              <a:rPr lang="en-CA" dirty="0"/>
              <a:t> is a specification of what </a:t>
            </a:r>
            <a:r>
              <a:rPr lang="en-CA" b="1" dirty="0"/>
              <a:t>individuals</a:t>
            </a:r>
            <a:r>
              <a:rPr lang="en-CA" dirty="0"/>
              <a:t> and </a:t>
            </a:r>
            <a:r>
              <a:rPr lang="en-CA" b="1" dirty="0"/>
              <a:t>relationships</a:t>
            </a:r>
            <a:r>
              <a:rPr lang="en-CA" dirty="0"/>
              <a:t> are </a:t>
            </a:r>
            <a:r>
              <a:rPr lang="en-CA" b="1" dirty="0"/>
              <a:t>assumed to exist </a:t>
            </a:r>
            <a:r>
              <a:rPr lang="en-CA" dirty="0"/>
              <a:t>and what terminology is used for them</a:t>
            </a:r>
          </a:p>
          <a:p>
            <a:pPr marL="457200" indent="-457200">
              <a:buFont typeface="Arial" panose="020B0604020202020204" pitchFamily="34" charset="0"/>
              <a:buChar char="•"/>
            </a:pPr>
            <a:r>
              <a:rPr lang="en-CA" dirty="0"/>
              <a:t>What </a:t>
            </a:r>
            <a:r>
              <a:rPr lang="en-CA" b="1" dirty="0"/>
              <a:t>types</a:t>
            </a:r>
            <a:r>
              <a:rPr lang="en-CA" dirty="0"/>
              <a:t> of individuals</a:t>
            </a:r>
          </a:p>
          <a:p>
            <a:pPr marL="457200" indent="-457200">
              <a:buFont typeface="Arial" panose="020B0604020202020204" pitchFamily="34" charset="0"/>
              <a:buChar char="•"/>
            </a:pPr>
            <a:r>
              <a:rPr lang="en-CA" dirty="0"/>
              <a:t>What </a:t>
            </a:r>
            <a:r>
              <a:rPr lang="en-CA" b="1" dirty="0"/>
              <a:t>properties</a:t>
            </a:r>
            <a:r>
              <a:rPr lang="en-CA" dirty="0"/>
              <a:t> of the individuals</a:t>
            </a:r>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8934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a:t>CPSC 422, Lecture 23</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7</a:t>
            </a:fld>
            <a:endParaRPr lang="en-US"/>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a:t>Ontologies: inspiration from Natural Language</a:t>
            </a:r>
            <a:br>
              <a:rPr lang="en-US" sz="3200" dirty="0"/>
            </a:br>
            <a:r>
              <a:rPr lang="en-US" sz="3200" dirty="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a:t>Where do we find definitions for words?</a:t>
            </a:r>
          </a:p>
        </p:txBody>
      </p:sp>
      <p:sp>
        <p:nvSpPr>
          <p:cNvPr id="7" name="Rectangle 1027"/>
          <p:cNvSpPr txBox="1">
            <a:spLocks noChangeArrowheads="1"/>
          </p:cNvSpPr>
          <p:nvPr/>
        </p:nvSpPr>
        <p:spPr bwMode="auto">
          <a:xfrm>
            <a:off x="19050" y="1143000"/>
            <a:ext cx="9037318"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How do we refer to individuals and relationship in the world in Natural Languages e.g., English?</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chemeClr val="accent2"/>
                </a:solidFill>
                <a:latin typeface="Comic Sans MS" pitchFamily="66" charset="0"/>
              </a:rPr>
              <a:t>Most of the definitions are circular? They are descriptions.</a:t>
            </a: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latin typeface="Comic Sans MS" pitchFamily="66" charset="0"/>
              </a:rPr>
              <a:t>Fortunately, there is still some useful semantic info </a:t>
            </a:r>
            <a:r>
              <a:rPr lang="en-US" sz="2800" dirty="0">
                <a:solidFill>
                  <a:schemeClr val="accent2"/>
                </a:solidFill>
                <a:latin typeface="Comic Sans MS" pitchFamily="66" charset="0"/>
              </a:rPr>
              <a:t>(Lexical Relations)</a:t>
            </a:r>
            <a:r>
              <a:rPr lang="en-US" sz="2800" dirty="0">
                <a:latin typeface="Comic Sans MS" pitchFamily="66" charset="0"/>
              </a:rPr>
              <a:t>:</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same Form and Sound, different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same Meaning, different Form</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“opposite”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Meaning</a:t>
            </a:r>
            <a:r>
              <a:rPr lang="en-US" sz="2400" baseline="-25000" dirty="0">
                <a:latin typeface="Comic Sans MS" pitchFamily="66" charset="0"/>
              </a:rPr>
              <a:t>1</a:t>
            </a:r>
            <a:r>
              <a:rPr lang="en-US" sz="2400" dirty="0">
                <a:latin typeface="Comic Sans MS" pitchFamily="66" charset="0"/>
              </a:rPr>
              <a:t> subclass of Meaning</a:t>
            </a:r>
            <a:r>
              <a:rPr lang="en-US" sz="2400" baseline="-25000" dirty="0">
                <a:latin typeface="Comic Sans MS" pitchFamily="66" charset="0"/>
              </a:rPr>
              <a:t>2</a:t>
            </a:r>
            <a:endParaRPr lang="en-US" sz="2400" dirty="0">
              <a:latin typeface="Comic Sans MS" pitchFamily="66" charset="0"/>
            </a:endParaRPr>
          </a:p>
          <a:p>
            <a:pPr marL="742950" lvl="1" indent="-285750">
              <a:spcBef>
                <a:spcPct val="20000"/>
              </a:spcBef>
            </a:pPr>
            <a:endParaRPr lang="en-US" sz="2400" dirty="0">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chemeClr val="accent2"/>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712960" y="1963832"/>
              <a:ext cx="2995200" cy="2668320"/>
            </p14:xfrm>
          </p:contentPart>
        </mc:Choice>
        <mc:Fallback xmlns="">
          <p:pic>
            <p:nvPicPr>
              <p:cNvPr id="2" name="Ink 1"/>
              <p:cNvPicPr/>
              <p:nvPr/>
            </p:nvPicPr>
            <p:blipFill>
              <a:blip r:embed="rId4"/>
              <a:stretch>
                <a:fillRect/>
              </a:stretch>
            </p:blipFill>
            <p:spPr>
              <a:xfrm>
                <a:off x="5703600" y="1954472"/>
                <a:ext cx="3013920" cy="268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Tree>
    <p:extLst>
      <p:ext uri="{BB962C8B-B14F-4D97-AF65-F5344CB8AC3E}">
        <p14:creationId xmlns:p14="http://schemas.microsoft.com/office/powerpoint/2010/main" val="20628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a:t>CPSC 422, Lecture 23</a:t>
            </a:r>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8</a:t>
            </a:fld>
            <a:endParaRPr lang="en-US"/>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a:t>Polysemy</a:t>
            </a:r>
          </a:p>
        </p:txBody>
      </p:sp>
      <p:sp>
        <p:nvSpPr>
          <p:cNvPr id="14342" name="Rectangle 3"/>
          <p:cNvSpPr>
            <a:spLocks noGrp="1" noChangeArrowheads="1"/>
          </p:cNvSpPr>
          <p:nvPr>
            <p:ph type="body" idx="1"/>
          </p:nvPr>
        </p:nvSpPr>
        <p:spPr>
          <a:xfrm>
            <a:off x="457200" y="838200"/>
            <a:ext cx="8153400" cy="1295400"/>
          </a:xfrm>
        </p:spPr>
        <p:txBody>
          <a:bodyPr/>
          <a:lstStyle/>
          <a:p>
            <a:pPr eaLnBrk="1" hangingPunct="1">
              <a:buFontTx/>
              <a:buNone/>
              <a:defRPr/>
            </a:pPr>
            <a:r>
              <a:rPr lang="en-US" dirty="0"/>
              <a:t>Def. The case where we have a set of words with the same form and </a:t>
            </a:r>
            <a:r>
              <a:rPr lang="en-US" dirty="0">
                <a:solidFill>
                  <a:schemeClr val="accent6"/>
                </a:solidFill>
              </a:rPr>
              <a:t>multiple related meanings</a:t>
            </a:r>
            <a:r>
              <a:rPr lang="en-US" dirty="0"/>
              <a:t>.</a:t>
            </a:r>
          </a:p>
          <a:p>
            <a:pPr eaLnBrk="1" hangingPunct="1">
              <a:defRPr/>
            </a:pPr>
            <a:endParaRPr lang="en-US" dirty="0"/>
          </a:p>
        </p:txBody>
      </p:sp>
      <p:sp>
        <p:nvSpPr>
          <p:cNvPr id="600068" name="Rectangle 4"/>
          <p:cNvSpPr>
            <a:spLocks noChangeArrowheads="1"/>
          </p:cNvSpPr>
          <p:nvPr/>
        </p:nvSpPr>
        <p:spPr bwMode="auto">
          <a:xfrm>
            <a:off x="609600" y="2057400"/>
            <a:ext cx="77724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Consider the homonym:</a:t>
            </a:r>
            <a:r>
              <a:rPr lang="en-US" sz="2800" b="0" dirty="0">
                <a:latin typeface="Comic Sans MS" pitchFamily="66" charset="0"/>
              </a:rPr>
              <a:t> </a:t>
            </a:r>
          </a:p>
          <a:p>
            <a:pPr marL="342900" indent="-342900">
              <a:spcBef>
                <a:spcPct val="20000"/>
              </a:spcBef>
            </a:pPr>
            <a:r>
              <a:rPr lang="en-US" sz="2800" b="0" dirty="0">
                <a:solidFill>
                  <a:schemeClr val="accent2"/>
                </a:solidFill>
                <a:latin typeface="Comic Sans MS" pitchFamily="66" charset="0"/>
              </a:rPr>
              <a:t>bank </a:t>
            </a:r>
            <a:r>
              <a:rPr lang="en-US" sz="2800" b="0" dirty="0">
                <a:latin typeface="Comic Sans MS" pitchFamily="66" charset="0"/>
                <a:sym typeface="Symbol" pitchFamily="18" charset="2"/>
              </a:rPr>
              <a:t></a:t>
            </a:r>
            <a:r>
              <a:rPr lang="en-US" sz="2800" b="0" dirty="0">
                <a:latin typeface="Comic Sans MS" pitchFamily="66" charset="0"/>
              </a:rPr>
              <a:t> commercial </a:t>
            </a:r>
            <a:r>
              <a:rPr lang="en-US" sz="2800" dirty="0">
                <a:latin typeface="Comic Sans MS" pitchFamily="66" charset="0"/>
              </a:rPr>
              <a:t>bank</a:t>
            </a:r>
            <a:r>
              <a:rPr lang="en-US" sz="2800" b="0" baseline="-25000" dirty="0">
                <a:latin typeface="Comic Sans MS" pitchFamily="66" charset="0"/>
              </a:rPr>
              <a:t>1</a:t>
            </a:r>
            <a:r>
              <a:rPr lang="en-US" sz="2800" b="0" dirty="0">
                <a:latin typeface="Comic Sans MS" pitchFamily="66" charset="0"/>
              </a:rPr>
              <a:t> vs. river </a:t>
            </a:r>
            <a:r>
              <a:rPr lang="en-US" sz="2800" dirty="0">
                <a:latin typeface="Comic Sans MS" pitchFamily="66" charset="0"/>
              </a:rPr>
              <a:t>bank</a:t>
            </a:r>
            <a:r>
              <a:rPr lang="en-US" sz="2800" b="0" baseline="-25000" dirty="0">
                <a:latin typeface="Comic Sans MS" pitchFamily="66" charset="0"/>
              </a:rPr>
              <a:t>2</a:t>
            </a:r>
          </a:p>
        </p:txBody>
      </p:sp>
      <p:sp>
        <p:nvSpPr>
          <p:cNvPr id="600069" name="Rectangle 5"/>
          <p:cNvSpPr>
            <a:spLocks noChangeArrowheads="1"/>
          </p:cNvSpPr>
          <p:nvPr/>
        </p:nvSpPr>
        <p:spPr bwMode="auto">
          <a:xfrm>
            <a:off x="609600" y="3260912"/>
            <a:ext cx="8038011" cy="990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Now consider:</a:t>
            </a:r>
            <a:r>
              <a:rPr lang="en-US" sz="2800" b="0" dirty="0">
                <a:latin typeface="Comic Sans MS" pitchFamily="66" charset="0"/>
              </a:rPr>
              <a:t> “VGH is the hospital with the largest blood </a:t>
            </a:r>
            <a:r>
              <a:rPr lang="en-US" sz="2800" b="0" i="1" dirty="0">
                <a:solidFill>
                  <a:schemeClr val="accent2"/>
                </a:solidFill>
                <a:latin typeface="Comic Sans MS" pitchFamily="66" charset="0"/>
              </a:rPr>
              <a:t>bank</a:t>
            </a:r>
            <a:r>
              <a:rPr lang="en-US" sz="2800" b="0" dirty="0">
                <a:latin typeface="Comic Sans MS" pitchFamily="66" charset="0"/>
              </a:rPr>
              <a:t> in BC”  or</a:t>
            </a:r>
          </a:p>
          <a:p>
            <a:pPr marL="342900" indent="-342900">
              <a:spcBef>
                <a:spcPct val="20000"/>
              </a:spcBef>
              <a:buFontTx/>
              <a:buChar char="•"/>
            </a:pPr>
            <a:r>
              <a:rPr lang="en-US" sz="2800" b="0" dirty="0">
                <a:latin typeface="Comic Sans MS" pitchFamily="66" charset="0"/>
              </a:rPr>
              <a:t>“</a:t>
            </a:r>
            <a:r>
              <a:rPr lang="en-US" sz="2800" b="0" i="1" dirty="0">
                <a:latin typeface="Comic Sans MS" pitchFamily="66" charset="0"/>
              </a:rPr>
              <a:t>A PCFG can be trained using derivation trees from a tree </a:t>
            </a:r>
            <a:r>
              <a:rPr lang="en-US" sz="2800" b="0" i="1" dirty="0">
                <a:solidFill>
                  <a:schemeClr val="accent2"/>
                </a:solidFill>
                <a:latin typeface="Comic Sans MS" pitchFamily="66" charset="0"/>
              </a:rPr>
              <a:t>bank</a:t>
            </a:r>
            <a:r>
              <a:rPr lang="en-US" sz="2800" b="0" i="1" dirty="0">
                <a:latin typeface="Comic Sans MS" pitchFamily="66" charset="0"/>
              </a:rPr>
              <a:t> annotated by human experts”</a:t>
            </a:r>
            <a:endParaRPr lang="en-US" sz="2800" b="0" dirty="0">
              <a:latin typeface="Comic Sans MS" pitchFamily="66" charset="0"/>
            </a:endParaRPr>
          </a:p>
          <a:p>
            <a:pPr marL="342900" indent="-342900">
              <a:spcBef>
                <a:spcPct val="20000"/>
              </a:spcBef>
            </a:pPr>
            <a:endParaRPr lang="en-US" sz="2800" b="0" dirty="0">
              <a:latin typeface="Comic Sans MS" pitchFamily="66" charset="0"/>
            </a:endParaRPr>
          </a:p>
        </p:txBody>
      </p:sp>
      <p:sp>
        <p:nvSpPr>
          <p:cNvPr id="600070" name="Rectangle 6"/>
          <p:cNvSpPr>
            <a:spLocks noChangeArrowheads="1"/>
          </p:cNvSpPr>
          <p:nvPr/>
        </p:nvSpPr>
        <p:spPr bwMode="auto">
          <a:xfrm>
            <a:off x="283029" y="5638800"/>
            <a:ext cx="8784771" cy="609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Are these a new independent senses of bank?</a:t>
            </a:r>
          </a:p>
          <a:p>
            <a:pPr marL="342900" indent="-342900">
              <a:spcBef>
                <a:spcPct val="20000"/>
              </a:spcBef>
            </a:pPr>
            <a:endParaRPr lang="en-US" sz="2800" dirty="0">
              <a:latin typeface="Comic Sans MS" pitchFamily="66" charset="0"/>
            </a:endParaRPr>
          </a:p>
        </p:txBody>
      </p:sp>
    </p:spTree>
    <p:extLst>
      <p:ext uri="{BB962C8B-B14F-4D97-AF65-F5344CB8AC3E}">
        <p14:creationId xmlns:p14="http://schemas.microsoft.com/office/powerpoint/2010/main" val="11261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a:t>CPSC 422, Lecture 23</a:t>
            </a:r>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9</a:t>
            </a:fld>
            <a:endParaRPr lang="en-US"/>
          </a:p>
        </p:txBody>
      </p:sp>
      <p:sp>
        <p:nvSpPr>
          <p:cNvPr id="27653" name="Rectangle 2"/>
          <p:cNvSpPr>
            <a:spLocks noGrp="1" noChangeArrowheads="1"/>
          </p:cNvSpPr>
          <p:nvPr>
            <p:ph type="title"/>
          </p:nvPr>
        </p:nvSpPr>
        <p:spPr/>
        <p:txBody>
          <a:bodyPr/>
          <a:lstStyle/>
          <a:p>
            <a:pPr eaLnBrk="1" hangingPunct="1"/>
            <a:r>
              <a:rPr lang="en-US"/>
              <a:t>Synonyms</a:t>
            </a:r>
          </a:p>
        </p:txBody>
      </p:sp>
      <p:sp>
        <p:nvSpPr>
          <p:cNvPr id="604163" name="Rectangle 3"/>
          <p:cNvSpPr>
            <a:spLocks noGrp="1" noChangeArrowheads="1"/>
          </p:cNvSpPr>
          <p:nvPr>
            <p:ph type="body" idx="1"/>
          </p:nvPr>
        </p:nvSpPr>
        <p:spPr>
          <a:xfrm>
            <a:off x="762000" y="3962400"/>
            <a:ext cx="7772400" cy="609600"/>
          </a:xfrm>
        </p:spPr>
        <p:txBody>
          <a:bodyPr/>
          <a:lstStyle/>
          <a:p>
            <a:pPr eaLnBrk="1" hangingPunct="1">
              <a:buFontTx/>
              <a:buNone/>
            </a:pPr>
            <a:r>
              <a:rPr lang="en-US" b="0" dirty="0"/>
              <a:t>Would I be flying on a </a:t>
            </a:r>
            <a:r>
              <a:rPr lang="en-US" b="0" dirty="0">
                <a:solidFill>
                  <a:schemeClr val="accent2"/>
                </a:solidFill>
              </a:rPr>
              <a:t>large/big</a:t>
            </a:r>
            <a:r>
              <a:rPr lang="en-US" b="0" dirty="0"/>
              <a:t> plane?</a:t>
            </a:r>
          </a:p>
        </p:txBody>
      </p:sp>
      <p:sp>
        <p:nvSpPr>
          <p:cNvPr id="27655" name="Rectangle 4"/>
          <p:cNvSpPr>
            <a:spLocks noChangeArrowheads="1"/>
          </p:cNvSpPr>
          <p:nvPr/>
        </p:nvSpPr>
        <p:spPr bwMode="auto">
          <a:xfrm>
            <a:off x="76200" y="1266160"/>
            <a:ext cx="86106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 Different words with the same meaning.</a:t>
            </a:r>
          </a:p>
          <a:p>
            <a:pPr marL="342900" indent="-342900">
              <a:spcBef>
                <a:spcPct val="20000"/>
              </a:spcBef>
              <a:buFontTx/>
              <a:buChar char="•"/>
            </a:pPr>
            <a:endParaRPr lang="en-US" sz="2800" dirty="0">
              <a:latin typeface="Comic Sans MS" pitchFamily="66" charset="0"/>
            </a:endParaRPr>
          </a:p>
        </p:txBody>
      </p:sp>
      <p:sp>
        <p:nvSpPr>
          <p:cNvPr id="604165" name="Rectangle 5"/>
          <p:cNvSpPr>
            <a:spLocks noChangeArrowheads="1"/>
          </p:cNvSpPr>
          <p:nvPr/>
        </p:nvSpPr>
        <p:spPr bwMode="auto">
          <a:xfrm>
            <a:off x="76200" y="2256760"/>
            <a:ext cx="8763000" cy="1447800"/>
          </a:xfrm>
          <a:prstGeom prst="rect">
            <a:avLst/>
          </a:prstGeom>
          <a:noFill/>
          <a:ln w="9525">
            <a:noFill/>
            <a:miter lim="800000"/>
            <a:headEnd/>
            <a:tailEnd/>
          </a:ln>
        </p:spPr>
        <p:txBody>
          <a:bodyPr/>
          <a:lstStyle/>
          <a:p>
            <a:pPr marL="342900" indent="-342900">
              <a:spcBef>
                <a:spcPct val="20000"/>
              </a:spcBef>
            </a:pPr>
            <a:r>
              <a:rPr lang="en-US" sz="2800" dirty="0">
                <a:solidFill>
                  <a:schemeClr val="accent2"/>
                </a:solidFill>
                <a:latin typeface="Comic Sans MS" pitchFamily="66" charset="0"/>
              </a:rPr>
              <a:t>Substitutability</a:t>
            </a:r>
            <a:r>
              <a:rPr lang="en-US" sz="2800" dirty="0">
                <a:latin typeface="Comic Sans MS" pitchFamily="66" charset="0"/>
              </a:rPr>
              <a:t>- if they can be substituted for one another in </a:t>
            </a:r>
            <a:r>
              <a:rPr lang="en-US" sz="2800" i="1" dirty="0">
                <a:solidFill>
                  <a:schemeClr val="accent2"/>
                </a:solidFill>
                <a:latin typeface="Comic Sans MS" pitchFamily="66" charset="0"/>
              </a:rPr>
              <a:t>some</a:t>
            </a:r>
            <a:r>
              <a:rPr lang="en-US" sz="2800" dirty="0">
                <a:latin typeface="Comic Sans MS" pitchFamily="66" charset="0"/>
              </a:rPr>
              <a:t> environment without changing meaning or acceptability.</a:t>
            </a:r>
          </a:p>
          <a:p>
            <a:pPr marL="342900" indent="-342900">
              <a:spcBef>
                <a:spcPct val="20000"/>
              </a:spcBef>
              <a:buFontTx/>
              <a:buChar char="•"/>
            </a:pPr>
            <a:endParaRPr lang="en-US" sz="2800" dirty="0">
              <a:latin typeface="Comic Sans MS" pitchFamily="66" charset="0"/>
            </a:endParaRPr>
          </a:p>
        </p:txBody>
      </p:sp>
      <p:sp>
        <p:nvSpPr>
          <p:cNvPr id="604166" name="Rectangle 6"/>
          <p:cNvSpPr>
            <a:spLocks noChangeArrowheads="1"/>
          </p:cNvSpPr>
          <p:nvPr/>
        </p:nvSpPr>
        <p:spPr bwMode="auto">
          <a:xfrm>
            <a:off x="614916" y="4667693"/>
            <a:ext cx="77724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became kind of a </a:t>
            </a:r>
            <a:r>
              <a:rPr lang="en-US" sz="2800" b="0" dirty="0">
                <a:solidFill>
                  <a:schemeClr val="accent2"/>
                </a:solidFill>
                <a:latin typeface="Comic Sans MS" pitchFamily="66" charset="0"/>
              </a:rPr>
              <a:t>large/big</a:t>
            </a:r>
            <a:r>
              <a:rPr lang="en-US" sz="2800" b="0" dirty="0">
                <a:latin typeface="Comic Sans MS" pitchFamily="66" charset="0"/>
              </a:rPr>
              <a:t> sister to…</a:t>
            </a:r>
          </a:p>
        </p:txBody>
      </p:sp>
      <p:sp>
        <p:nvSpPr>
          <p:cNvPr id="604167" name="Rectangle 7"/>
          <p:cNvSpPr>
            <a:spLocks noChangeArrowheads="1"/>
          </p:cNvSpPr>
          <p:nvPr/>
        </p:nvSpPr>
        <p:spPr bwMode="auto">
          <a:xfrm>
            <a:off x="609600" y="5410200"/>
            <a:ext cx="57150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You made a </a:t>
            </a:r>
            <a:r>
              <a:rPr lang="en-US" sz="2800" b="0" dirty="0">
                <a:solidFill>
                  <a:schemeClr val="accent2"/>
                </a:solidFill>
                <a:latin typeface="Comic Sans MS" pitchFamily="66" charset="0"/>
              </a:rPr>
              <a:t>large/big</a:t>
            </a:r>
            <a:r>
              <a:rPr lang="en-US" sz="2800" b="0" dirty="0">
                <a:latin typeface="Comic Sans MS" pitchFamily="66" charset="0"/>
              </a:rPr>
              <a:t> mistake</a:t>
            </a:r>
          </a:p>
        </p:txBody>
      </p:sp>
    </p:spTree>
    <p:extLst>
      <p:ext uri="{BB962C8B-B14F-4D97-AF65-F5344CB8AC3E}">
        <p14:creationId xmlns:p14="http://schemas.microsoft.com/office/powerpoint/2010/main" val="4464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47434</TotalTime>
  <Words>5990</Words>
  <Application>Microsoft Office PowerPoint</Application>
  <PresentationFormat>On-screen Show (4:3)</PresentationFormat>
  <Paragraphs>554</Paragraphs>
  <Slides>42</Slides>
  <Notes>36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3" baseType="lpstr">
      <vt:lpstr>Arial</vt:lpstr>
      <vt:lpstr>Arial Unicode MS</vt:lpstr>
      <vt:lpstr>Comic Sans MS</vt:lpstr>
      <vt:lpstr>Helvetica</vt:lpstr>
      <vt:lpstr>Symbol</vt:lpstr>
      <vt:lpstr>Times New Roman</vt:lpstr>
      <vt:lpstr>Wingdings</vt:lpstr>
      <vt:lpstr>5832 Template</vt:lpstr>
      <vt:lpstr>Default Design</vt:lpstr>
      <vt:lpstr>2_Default Design</vt:lpstr>
      <vt:lpstr>Equation</vt:lpstr>
      <vt:lpstr>PowerPoint Presentation</vt:lpstr>
      <vt:lpstr>NLP Practical Goal for FOL: the ultimate Web question-answering system?</vt:lpstr>
      <vt:lpstr>Just a sketch:  to provide some context for some concepts / techniques covered in 422</vt:lpstr>
      <vt:lpstr>Logics in AI: Similar slide to the one for planning</vt:lpstr>
      <vt:lpstr>Lecture Overview</vt:lpstr>
      <vt:lpstr>Ontologies </vt:lpstr>
      <vt:lpstr>Ontologies: inspiration from Natural Language :</vt:lpstr>
      <vt:lpstr>Polysemy</vt:lpstr>
      <vt:lpstr>Synonyms</vt:lpstr>
      <vt:lpstr>Hyponymy/Hypernym</vt:lpstr>
      <vt:lpstr>Lexical Resources</vt:lpstr>
      <vt:lpstr>WordNet 3.0</vt:lpstr>
      <vt:lpstr>WordNet: entry for “table”</vt:lpstr>
      <vt:lpstr>WordNet Relations (between synsets!)</vt:lpstr>
      <vt:lpstr>Visualizing Wordnet Relations</vt:lpstr>
      <vt:lpstr>WordNet Hierarchies: “Vancouver”</vt:lpstr>
      <vt:lpstr>Web interface &amp; API</vt:lpstr>
      <vt:lpstr>Wordnet: NLP Tasks</vt:lpstr>
      <vt:lpstr>More ideas from NLP….</vt:lpstr>
      <vt:lpstr>Predicate-Argument Structure</vt:lpstr>
      <vt:lpstr>Semantic Roles: Resources</vt:lpstr>
      <vt:lpstr>FrameNet Entry</vt:lpstr>
      <vt:lpstr>FrameNet : Semantic Role Labeling</vt:lpstr>
      <vt:lpstr>Lecture Overview</vt:lpstr>
      <vt:lpstr>YAGO2: huge semantic knowledge base</vt:lpstr>
      <vt:lpstr>Freebase</vt:lpstr>
      <vt:lpstr>Fast Changing Landscape.....</vt:lpstr>
      <vt:lpstr>Probase (MS Research) &lt; Sept 2016</vt:lpstr>
      <vt:lpstr>PowerPoint Presentation</vt:lpstr>
      <vt:lpstr>A snippet of Probase's core taxonomy</vt:lpstr>
      <vt:lpstr>Frequency distribution of the 2.7 million concepts</vt:lpstr>
      <vt:lpstr>Fast Changing Landscape….</vt:lpstr>
      <vt:lpstr>Interesting dimensions to compare Ontologies (but form Probase so possibly biased)</vt:lpstr>
      <vt:lpstr>Lecture Overview</vt:lpstr>
      <vt:lpstr>Domain Specific Ontologies: UMLS, MeSH</vt:lpstr>
      <vt:lpstr>Portion of the UMLS Semantic Net</vt:lpstr>
      <vt:lpstr>PowerPoint Presentation</vt:lpstr>
      <vt:lpstr>Learning Goals for today’s class</vt:lpstr>
      <vt:lpstr>Next class Mon</vt:lpstr>
      <vt:lpstr>PowerPoint Presentation</vt:lpstr>
      <vt:lpstr>2017 OLD Announcements: Midterm</vt:lpstr>
      <vt:lpstr>New Re-weighting to help you</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732</cp:revision>
  <cp:lastPrinted>2016-11-03T22:28:23Z</cp:lastPrinted>
  <dcterms:created xsi:type="dcterms:W3CDTF">2003-01-21T20:11:16Z</dcterms:created>
  <dcterms:modified xsi:type="dcterms:W3CDTF">2021-03-12T22:56:21Z</dcterms:modified>
</cp:coreProperties>
</file>