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7.xml" ContentType="application/vnd.openxmlformats-officedocument.presentationml.notesSlide+xml"/>
  <Override PartName="/ppt/ink/ink97.xml" ContentType="application/inkml+xml"/>
  <Override PartName="/ppt/notesSlides/notesSlide8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9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notesSlides/notesSlide10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1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notesSlides/notesSlide16.xml" ContentType="application/vnd.openxmlformats-officedocument.presentationml.notesSlide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17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notesSlides/notesSlide18.xml" ContentType="application/vnd.openxmlformats-officedocument.presentationml.notesSlide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notesSlides/notesSlide19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notesSlides/notesSlide20.xml" ContentType="application/vnd.openxmlformats-officedocument.presentationml.notesSlide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21.xml" ContentType="application/vnd.openxmlformats-officedocument.presentationml.notesSlide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notesSlides/notesSlide22.xml" ContentType="application/vnd.openxmlformats-officedocument.presentationml.notesSlide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notesSlides/notesSlide27.xml" ContentType="application/vnd.openxmlformats-officedocument.presentationml.notesSlide+xml"/>
  <Override PartName="/ppt/ink/ink347.xml" ContentType="application/inkml+xml"/>
  <Override PartName="/ppt/ink/ink348.xml" ContentType="application/inkml+xml"/>
  <Override PartName="/ppt/notesSlides/notesSlide28.xml" ContentType="application/vnd.openxmlformats-officedocument.presentationml.notesSlide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29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notesSlides/notesSlide30.xml" ContentType="application/vnd.openxmlformats-officedocument.presentationml.notesSlide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notesSlides/notesSlide31.xml" ContentType="application/vnd.openxmlformats-officedocument.presentationml.notesSlide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notesSlides/notesSlide32.xml" ContentType="application/vnd.openxmlformats-officedocument.presentationml.notesSlide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notesSlides/notesSlide33.xml" ContentType="application/vnd.openxmlformats-officedocument.presentationml.notesSlide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notesSlides/notesSlide34.xml" ContentType="application/vnd.openxmlformats-officedocument.presentationml.notesSlide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notesSlides/notesSlide35.xml" ContentType="application/vnd.openxmlformats-officedocument.presentationml.notesSlide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notesSlides/notesSlide36.xml" ContentType="application/vnd.openxmlformats-officedocument.presentationml.notesSlide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notesSlides/notesSlide37.xml" ContentType="application/vnd.openxmlformats-officedocument.presentationml.notesSlide+xml"/>
  <Override PartName="/ppt/ink/ink485.xml" ContentType="application/inkml+xml"/>
  <Override PartName="/ppt/ink/ink486.xml" ContentType="application/inkml+xml"/>
  <Override PartName="/ppt/notesSlides/notesSlide38.xml" ContentType="application/vnd.openxmlformats-officedocument.presentationml.notesSlide+xml"/>
  <Override PartName="/ppt/ink/ink487.xml" ContentType="application/inkml+xml"/>
  <Override PartName="/ppt/notesSlides/notesSlide39.xml" ContentType="application/vnd.openxmlformats-officedocument.presentationml.notesSlide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56" r:id="rId2"/>
    <p:sldId id="435" r:id="rId3"/>
    <p:sldId id="391" r:id="rId4"/>
    <p:sldId id="433" r:id="rId5"/>
    <p:sldId id="444" r:id="rId6"/>
    <p:sldId id="445" r:id="rId7"/>
    <p:sldId id="384" r:id="rId8"/>
    <p:sldId id="439" r:id="rId9"/>
    <p:sldId id="442" r:id="rId10"/>
    <p:sldId id="386" r:id="rId11"/>
    <p:sldId id="441" r:id="rId12"/>
    <p:sldId id="389" r:id="rId13"/>
    <p:sldId id="390" r:id="rId14"/>
    <p:sldId id="434" r:id="rId15"/>
    <p:sldId id="413" r:id="rId16"/>
    <p:sldId id="446" r:id="rId17"/>
    <p:sldId id="447" r:id="rId18"/>
    <p:sldId id="448" r:id="rId19"/>
    <p:sldId id="450" r:id="rId20"/>
    <p:sldId id="449" r:id="rId21"/>
    <p:sldId id="451" r:id="rId22"/>
    <p:sldId id="452" r:id="rId23"/>
    <p:sldId id="453" r:id="rId24"/>
    <p:sldId id="414" r:id="rId25"/>
    <p:sldId id="454" r:id="rId26"/>
    <p:sldId id="415" r:id="rId27"/>
    <p:sldId id="412" r:id="rId28"/>
    <p:sldId id="416" r:id="rId29"/>
    <p:sldId id="467" r:id="rId30"/>
    <p:sldId id="417" r:id="rId31"/>
    <p:sldId id="468" r:id="rId32"/>
    <p:sldId id="465" r:id="rId33"/>
    <p:sldId id="458" r:id="rId34"/>
    <p:sldId id="459" r:id="rId35"/>
    <p:sldId id="462" r:id="rId36"/>
    <p:sldId id="457" r:id="rId37"/>
    <p:sldId id="460" r:id="rId38"/>
    <p:sldId id="461" r:id="rId39"/>
    <p:sldId id="463" r:id="rId40"/>
    <p:sldId id="464" r:id="rId41"/>
    <p:sldId id="400" r:id="rId42"/>
    <p:sldId id="466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9" autoAdjust="0"/>
  </p:normalViewPr>
  <p:slideViewPr>
    <p:cSldViewPr>
      <p:cViewPr>
        <p:scale>
          <a:sx n="89" d="100"/>
          <a:sy n="89" d="100"/>
        </p:scale>
        <p:origin x="149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67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0:44.6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2051 13556 5031,'0'0'4386,"0"0"-258,0 0-129,0 0-2580,0 0-516,0 0-387,0 0-258,0 0 129,0-7-129,0 7 0,7-20 387,2 7-387,-3-5 0,6-1 0,0-5 0,8 2 0,2-7-129,4 0 0,2 0-129,5-5 129,-1 2-387,4 3 387,1 0-387,-1 1 258,-5 3-129,1 3 258,-3 4-258,-4 5 129,-1 5 0,-4 4 0,-4 4 129,-2 8-129,-4 10 387,-3 11-258,-5 5 129,-2 12 129,-3 7-129,-11 10 0,-4 7 129,-5 9-129,-3-1-129,-1 1 0,-3 0 0,4-3 0,0-9-129,6-6 129,5-13-129,3-8-129,6-13 129,6-7 0,0-20 0,19-3 129,9-16-129,10-13 0,9-9 129,7-7-129,7-5 0,1-4 0,1 0-129,-3 9 0,-5-1 0,-5 6 129,-6 12-129,-6 11 129,-2 10 0,-2 10 0,-6 17 0,0 12 129,-3 15 0,-4 14 0,-2 5-129,1 3 0,-1-2 129,5-2-129,8-15 0,8-14-258,18-18-516,9-24-2838,23-26-1161,8-29-387,3-30-516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44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48,'8'17'14,"-8"-17"2,18 17-2,-3-5-10,3 1-1,6 4 0,5-3 2,5 3-1,4-3 2,6 3-1,0-4 0,5 2-1,-3-3 0,1 2-1,-6-2 0,-6 3-1,-6-1 0,-3 3-1,-7 0-1,-7 2 1,-7 0 0,-5 2 1,-7 0-1,-5 3 1,-9-1 0,-4 2 1,-9-3 1,-1 2 0,-6-6 1,-1 3-1,-1-6 0,6-1-1,1-3-1,6-3-1,8-1-1,2-4-3,10 2-4,-1-8-12,11 3-7,0 0 0,19-12-2,-8-2 2</inkml:trace>
  <inkml:trace contextRef="#ctx0" brushRef="#br0" timeOffset="491">292 770 83,'-4'12'24,"4"-12"0,10-3-1,7-9-19,9-5-3,13-3-2,3-5 2,10-1-1,4-2 0,0 1 1,-1 4-1,-4 2 1,-5 3-1,-6 6 1,-5 2-3,-4 7-4,-10-2-17,-1 4 0,-6-5-2,-1 3 1</inkml:trace>
  <inkml:trace contextRef="#ctx0" brushRef="#br0" timeOffset="871">1406 553 62,'-13'10'23,"2"-5"-3,0-8-1,-1-5-7,0-5-10,-2-4-1,-2-6 1,2-2 0,-4-6 1,5 0 2,-1-5 0,6-1-2,5-3 1,9 0-3,8 0-1,6-2 0,10 4-1,8 4 1,5 4-1,6 5 1,4 8-1,2 8 1,0 8-1,-4 10 1,-4 9 0,-2 7 0,-7 10 1,-4 9-1,-8 5 1,-7 6 0,-5 3 0,-5 2 0,-9-4 0,-5 0 3,-10-7-2,-9 0 2,-13-8-1,-7-6 2,-12-9-1,-7-5 1,-6-11-2,-5-6 0,-4-8-2,1-13-2,3-1-6,-9-11-21,13 1 0,-3-13-2,10 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08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6,'-11'5'5,"1"-4"-1,10-1-2,0 0-2,0 0-1,3 11 3,-3-11 1,18 5 1,-4-3 3,2 0 1,2-1 1,1 1 2,4-1-1,4 3-1,1-3 0,6 2-2,2-1 0,8 2-2,0-3 0,9 4 0,3-3-1,5 3 1,0-3-1,9 3 0,0-4 0,8 4 0,2-5 1,8 3-1,3-1-1,7 1 1,6 1-2,7 0 1,5 0-1,6 0 0,2 0-1,1-1 2,0-3-2,1 2 1,-3-5-1,-3 0 1,-6-2-1,-2 0 0,-8 0 0,-4 0 0,-5 1-1,-4 0 1,-8 0-1,-7 2 0,-7 0 0,-6 2 1,-5 0-1,-8 1 0,-7 0 1,-9 2-1,-8 0 1,-5-1-1,-5 0 1,-5 1 0,-11-3 0,0 0 0,0 0 0,0 0 0,10 0-1,-10 0 1,0 0-1,0 0 1,0 0-1,0 0 0,0 0 0,0 0 0,0 0 0,0 0-2,0 0-2,0 0-8,-10 6-15,-4-11 0,-5-6-1,-15-15-1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2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-2 353 24,'10'0'16,"-10"0"2,0 0 2,0 0-4,0 0-4,12 2 0,-12-2-2,0 0-3,-5 11 0,6-1-3,-3 2-1,0 6-1,-4 4 0,4 6-1,-1 2 0,3 3 1,-2-1-1,1 0 0,2-4 0,2-3-1,1-4 0,-3-7-4,8-2-4,-9-12-7,9 0-9,-5-13 1,7-3-2,-2-14 2</inkml:trace>
  <inkml:trace contextRef="#ctx0" brushRef="#br0" timeOffset="310">347 17 61,'13'-10'20,"-13"10"1,12-8-1,-12 8-11,-2 9-7,-1 3 0,-5 11 0,0 4 1,-1 11 0,-5 8 1,4 9 0,0 2 1,7 4-2,-3 0 1,10-3-1,2-7-1,4-6 0,3-10-5,1-11-2,2-4-3,-16-20-3,21 3-4,-21-20-1,0 2 0,-12-14 1,-2 1 6,-6-5 5,-3-1 7,0 4 4,-2-1 6,7 12 3,-3-3-1,10 11 1,0-4-4,11 15-3,4-19-3,8 11 0,8-3-4,10 1-1,6 0-2,6-6-7,15 7-13,-2-5-5,11 7 2,-2-3-3,-1 3 2</inkml:trace>
  <inkml:trace contextRef="#ctx0" brushRef="#br0" timeOffset="791">1036 327 24,'0'0'18,"0"0"3,0 0 1,-12-11-6,12 11 0,-15-9 0,15 9 0,-15-5-4,6 6-3,-6-2-4,4 4-2,-4 1-1,1 2-1,-3 1 0,2 2-1,-1 1 0,2 1 0,1-2 0,1 1-1,3-2 1,9-8-1,-11 12 1,11-12-1,-1 10 1,1-10-1,11 11 0,-1-4 1,3 2-1,1 0 0,4 4 0,-3 1 0,-1 2 0,-1 1 0,-4 4-2,-4 0 3,-3-1 0,-5 2 2,-4-2-1,-2 0 2,-6-3-1,2-1 1,-6-5 0,2 1 0,-5-5 0,2-1-1,-1-2-2,0-4-2,7 3-4,-6-10-12,20 7-8,-14-10-1,14 10-2,14-25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4.2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20 573 33,'2'32'14,"1"9"0,-2 4-1,0 8-6,4 7 0,-6-1-1,1 6-1,-4-9 0,0-1 1,-2-14-1,0-1-1,2-15-3,-2-7-6,6-18-10,0 0-6,-3-17 3,5-5-2</inkml:trace>
  <inkml:trace contextRef="#ctx0" brushRef="#br0" timeOffset="280">82 519 69,'10'-19'22,"4"0"-2,1-3 1,4 2-14,1 0-5,5 3 0,1 4 1,0 7-1,-3 3 1,-1 9-1,-2 4 0,-4 7-2,-5 4 0,-5 4 0,-6 1 1,-2 2 0,-8-4 2,-4 2 1,-6-5 0,-2 0 2,-5-10-2,2 0 1,-3-8-2,2-1-1,4-4-2,1-3-2,7 1-3,-1-9-9,15 13-12,-4-23-1,14 12 0,1-9 0</inkml:trace>
  <inkml:trace contextRef="#ctx0" brushRef="#br0" timeOffset="641">614 612 85,'-1'17'22,"1"-17"-2,0 0 2,-8-15-20,6-5-2,0-3 0,2-4 1,3-2 1,1-1 1,3 6 1,4 2-1,4 6-1,2 7-2,1 5 1,3 6-1,-1 7 0,-1 5 0,3 8 0,-5 3 1,-4 4 1,-4 0 1,-1-1-1,-6-3 2,-1 0 0,-6-8 0,0-4 0,-5-9-1,0-4 0,-2-8-3,-1-8-2,5 2-7,-7-16-11,8 6-9,-1-12 1,9 3-1,-1-10 1</inkml:trace>
  <inkml:trace contextRef="#ctx0" brushRef="#br0" timeOffset="1012">1116 0 72,'17'5'23,"-8"0"-1,-1 5 0,-8 0-10,1 8-10,-2 6 0,-1 10 1,-5 4 0,0 11 2,-8 3 2,3 6-2,-3-6 0,7 1-1,0-7-1,6-5-3,7-5-4,1-16-11,16-7-13,-3-16 1,13-4-1,-5-18-1</inkml:trace>
  <inkml:trace contextRef="#ctx0" brushRef="#br0" timeOffset="1272">1428 305 95,'3'22'25,"-4"-2"-1,3 1 2,-1 0-24,1 5 0,-1 1-1,-1 2 0,1 1-1,0-4-4,7 0-19,-2-13-2,7-6-1,-3-17-1</inkml:trace>
  <inkml:trace contextRef="#ctx0" brushRef="#br0" timeOffset="1562">2073 258 71,'9'8'25,"-9"-8"-1,0 0 0,0 0-10,1-11-10,-1 11 0,-16-4 1,2 4-2,-6 4 0,-5 3-1,0 5-1,-6 5 1,-2 4-1,-3 5 0,2 4 0,1 2 0,5 1 1,3-2-1,7 0 0,6-3 1,9-2-1,7-6-1,10-5-1,12-5-2,4-9-3,16 2-6,-1-13-10,11 1-6,-4-13 1,11 4-1,-8-10 2</inkml:trace>
  <inkml:trace contextRef="#ctx0" brushRef="#br0" timeOffset="1863">2412 326 51,'0'0'19,"2"-14"0,-2 14 0,-20 5-7,7 8-2,-10 0-2,4 10 0,-3 0-1,4 6 1,-2-5-1,10 3 0,4-5-3,10-1-1,7-9 0,8-6-2,6-6 0,6-6-1,5-6 0,1-7-1,1-3-1,-3-4 1,-1 0-1,-4-1 1,-6 3 1,-5 4 0,-5 2 1,-5 5 0,-4 3 1,-5 10-2,5-10 1,-5 10-1,0 0-1,0 0 1,-2 11-1,-1 1 1,-2 5-1,-1 9 2,-2 6 0,-1 12 1,-4 8 1,1 9 0,-2 7 0,3 7 0,-1 4 0,2 0-1,-2-2-1,2-4-2,4-1-8,-9-14-19,6-8-2,-11-22-1,0-19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4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14,'43'3'9,"5"-2"1,6 0 1,5-2 0,10 1-2,7 0-1,6-1-2,8 2-1,6-1 0,6 0-2,7 1-1,3 0 0,5-2 1,2 1 0,4-2 0,5 0 1,1-2 1,3 1-1,-1-3 1,7 2 0,1-1-1,5 2 0,-1 0-2,4 3 1,2-1-1,3 1-1,2 0 0,3 2 0,2 0 0,2 0-1,1 2 1,-2 0-1,-1 2 0,-1 2 0,-6 1 1,-5 1-1,-9-1 1,-3 1 0,-10-1-1,-7 0 1,-12-1 0,-6-1 0,-13 0-1,-8-1 0,-15 1-1,-13-4-8,-14 2-12,-17-5-1,-20 0-1,-30-16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45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30 0,'0'0'6,"-3"-10"2,3 10 0,0 0 0,0 0 0,-2-10 1,2 10 0,0 0 0,0 0-1,0 0-1,-4-10-2,4 10-1,0 0-2,0 0-1,0 0 0,0 0-1,0 0 0,0 0 0,0 0 0,0 0 0,-5 10 0,5-10 0,-8 23-1,1-5 2,-1 8-1,-4 5 1,-1 6-1,-2 4 2,-3 5 0,2 0 0,-1 1 0,0-1 1,-1-6 0,5-1-1,-1-7 1,1-4-1,3-5-1,1-5 1,2-5 0,3-4-1,4-9 0,-6 10 0,6-10-1,0 0-3,0 0-5,12-9-9,0 0-2,2-3 0,4-7 0</inkml:trace>
  <inkml:trace contextRef="#ctx0" brushRef="#br0" timeOffset="881">603 49 4,'0'0'5,"0"0"0,0 0 0,0 0-1,0 0 0,0 0-1,0 0-1,0 0-1,0 0 0,0 0-1,0 0 0,0 0 0,0 0 0,-4-10 1,4 10-1,0 0 1,0 0 1,0 0-1,0 0 1,0 0 0,0 0 1,0 0 1,0 0-1,0 0 1,0 0-1,0 0 0,0 0 0,0 0-1,0 0-1,0 0 0,0 0-1,0 0 0,0 0 1,0 0-1,0 0 0,0 0 0,0 0 0,0 0 0,-6 15 0,1-5 0,-4 3 1,-1 4 1,-1 4 0,-4 5 2,-2 4-1,-2 1 3,0 5-2,-1-2 1,3 3-1,-1-5-1,4-1 0,1-7-1,5 0 1,0-6-1,3-2 0,3-4 0,1-2 0,1-1 0,0-9 0,4 17 0,-4-17 0,22 16 1,0-9 0,6-2 0,11-1 0,4-3-1,9 0 1,7-3-2,2 0 0,-4-2 0,-1 0-1,-6 1 0,-6-1-1,-5 1-2,-10-1-3,0 5-6,-10-2-10,-2 1 0,-17 0-1,14-11 2</inkml:trace>
  <inkml:trace contextRef="#ctx0" brushRef="#br0" timeOffset="1662">860 282 24,'0'0'14,"0"0"1,9 6-1,-8 6-2,2 10 0,-3 2-2,4 10-1,-6 3-1,4 10 0,-4-3-3,1 7 0,-2-1-2,2 2-1,0 0 0,1-2-3,4 2-7,-2-7-13,1-6-1,-5-17-1,2-22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7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3,'15'-2'6,"-15"2"-1,12-7-1,-12 7-4,0 0 1,10-10 2,-10 10 2,0 0 2,0 0 2,0 0 1,-1-12 0,1 12-1,0 0-1,0 0-1,0 0-2,0 0-2,0 0 0,0 0 1,13 11 1,-2-6 0,3-2 1,10 1 1,3-2 0,8 5-1,5-4-1,8 5 0,5-4-1,8 5-1,0-4 0,6 4-1,0-4 0,5 1 0,-3-3 0,1 0 0,-1-3 1,-5 1-1,-4-3 0,-5 2 0,-6-3 0,-8 2-1,-8-2 1,-7 2 0,-7 0-1,-6 0 1,-13 1-1,14 0 1,-14 0-1,0 0 0,0 0 0,0 0 0,0 0-1,0 0 0,0 0 0,0 0 0,0 0-2,0 0-1,0 0-7,0 0-17,0 0-1,10-23 0,-1 1-1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8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9 13,'-11'1'10,"11"-1"0,0 0-1,0 0-1,0 0-1,0 0-2,0 0 0,0 0 0,0 0 1,0 0 1,0 0-1,-10-6 1,10 6 0,0 0-1,0 0 0,0 0-2,0 0 0,0 0-2,0 0 1,0 0-1,0 0 0,0 0 0,18 2 1,1-4-1,6 4 0,7-2 1,10 0-1,6-2 1,10 2-1,1-2-1,6 2 1,-1-1-1,3 1 0,-5-2 0,-2 2 0,-7-1 0,-5 2 0,-6 0 0,-8 0 0,-5 0-1,-9-1 1,-4 1 0,-4 0 0,-12-1 2,11 3-1,-11-3-1,0 0 1,0 0 0,0 0-1,0 0 0,0 0 0,0 0-1,0 0 0,0 0 0,0 0-1,0 0 1,0 0-1,0 0-2,0 0-4,2 8-16,-2-8-3,-9 8 1,-8-13-3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35.1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266-6 4,'0'0'6,"0"0"1,0 0-1,0 0 0,-7-10 1,7 10-1,0 0 1,0 0-2,0 0-1,0 0 0,0 0-1,0 0-1,-3 11-2,3-11 1,-2 13-1,1-2 0,-1 0 0,0 5 1,0-1-1,0 6 1,-1 2-1,0 4 1,1 3 0,0 3 0,0 3 0,0 2 1,1 5 0,0 0 0,0 3 0,-1 2 2,1 3-1,-2 0-1,2 5 0,-2-1 0,2 4 0,-3 2-1,3 1 1,-1-1-1,2 3 1,0-2-1,0 3 1,0-3 1,1 1-1,0-3 1,2 2-1,-3 0 0,1 0 0,-1 1 1,0 0-2,-1-1 0,2 1 0,-2-3 0,1-2-1,0-4 0,2-2 0,1-5 0,1-4 0,0-6 0,0-3 0,1-5 0,1-2 1,0-2-1,-2-2 1,1-2-1,-1-1 1,-1-2-1,-1 0 0,-2-2 1,1-4-1,-1 2 0,-1-5 0,0 2 0,1-11 0,-1 16 0,0-5-1,2-2 1,0 2-1,-1 0 0,2-1 0,0 1-1,-2-11-3,4 17-6,-4-17-3,0 0-5,0 0 0,11 3 0,-11-3 0</inkml:trace>
  <inkml:trace contextRef="#ctx0" brushRef="#br0" timeOffset="891">10 2041 5,'-10'-2'11,"10"2"1,0 0 0,-9-3-3,9 3-2,0 0 0,0 0 1,0 0-2,0 0-2,0 0 1,0 0-2,9 13 1,-9-13-1,9 19 0,-4-4 0,1 1-1,2 5 0,2 4 0,2 2 0,0 4 0,3 1 0,1 3-1,-2 1 1,2-1 0,1 1 0,-2-4 0,1 1 0,2-5 0,1-2 0,-2-6-1,1-1 1,-3-5-1,0-1 0,-1-5 0,-5-3 0,-9-5 2,13 4-1,-13-4 1,11-11-1,-7 1 1,3-3 0,-2-3-1,4-2-1,-2-4 0,1-1-1,0-4 1,3-2-1,0-3 0,4-5 0,4-4 0,3-4 0,3-4 0,1-5 0,5 2 0,-2 2 1,-2 2-1,-3 6 1,-4 4 0,-3 7-1,-5 6 1,-2 11 0,-6 1-1,-4 13 1,4-13-1,-4 13 0,0 0 0,0 0 0,0 0-1,0 0 0,0 0 0,-8 9-2,9 0-5,-1-9-14,-3 18-1,3-18-1,-4 12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9:19:39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5212 13626 1,'-11'0'0</inkml:trace>
  <inkml:trace contextRef="#ctx0" brushRef="#br0" timeOffset="2831.161">5212 13626 1,'-62'-9'1160,"49"8"388,-2-3 387,0 1-129,-2-2 129,1 1-516,0 4-516,-3-2-387,2 2-258,0 0 0,-1 0-258,1 0-258,-3 2 516,2-2-258,-3 2 0,0-1 129,0-1 129,-3 0 0,0 0 129,-2 0-258,0 0 129,0 2 0,-3 0-129,1 3 129,-3 3-258,1 3 0,-2 1 129,0 0-129,-1 3 0,3-1 0,-1 3 129,1-2-129,0 2 129,1-4-129,6 0 0,-1 2 129,3-1-129,1-1 0,1 2 0,3-1 0,-2 3 129,2 0 0,-1 2 0,1 0 258,2 1-129,1-1 0,0 2-129,2-2 258,4-2-258,1-2 129,1 0-129,2-1 0,3-1 0,0-1-129,0 0 0,0 2 0,2-2 0,0 1 129,2-2-129,-3 1 129,0 2 129,-1-1 0,4 3 129,-4-16 129,0 28 0,0-11-129,0 3 0,0-4 0,0 3-129,0-2 0,4 1-129,-1 3 0,3-2-129,0 1 129,3-1-129,-1 1 129,1-1-129,-2-1 0,4 3 129,-4-5-129,2 1 129,1-1 0,0 0 129,0-3-129,1 3-129,2-4 129,1 1 0,1-1 0,0 0-129,3-2 0,1 2 129,0 0-129,2-3 129,1 2 0,2-2 0,-2-6-129,3 6 129,0-3 0,1-1 0,4-5 0,-2 0 0,-1-1-129,1-1 129,3 2-129,-1-4 129,1 4-129,-1-3 129,-2 2-129,3 1 129,-1 0-129,3 0 129,-1 0 0,1 0-129,-1-3 258,4 2-258,-2 0 129,2-1-129,-1 2 129,2-1-129,-1-3 129,3 4 0,-1 0-129,3 0 129,-1 0 0,3 3-129,-1-3 129,0 2 0,0 0-129,2-1 0,-1-1 0,2 1 0,-2-1 129,2 0-129,2 2 0,1-2 0,1 0 0,5 0 0,1 0 0,0 2 129,3-1-129,-2 4-129,-2-5 129,1 0 0,3 0 0,-3 1 129,-1-1-129,-2 0 0,1 0 0,4 0 258,2-1-258,-2 1 0,3 0 0,0 0-129,1 0 258,0 0-129,0 0 0,-1 0 0,-1 0 0,1 2 129,-2-1-129,-3 0 129,3 1-129,-1-1 0,5 2 129,0 0-258,1-3 258,-1 0-129,0 0 0,1 0 0,-2 5 0,-4-2 0,0 1 0,-3 2 0,0-1 0,-2 2 0,-1 0 0,3 2 0,-4-7 129,-1 1-129,-2 0 0,1-3 0,1 3 129,2-1-129,-1 1 0,2-2 129,3 1 0,2 3 0,3-2 0,0-1 0,1-2-129,2 0 129,-2 0 0,4 0-129,-2-3 0,2 1 129,-1-2-129,1 3 0,1 0 0,-3 0 0,0 0 0,-2 0 129,-1-3-129,-2 3 0,2-3 0,-3 0 0,2 2 129,0-1-129,0 0 129,1 1-129,-1 2 0,1 0 0,0 0 0,-3 2 0,-1-2 0,0 3-129,0-1 0,-2-2 258,2 0-129,-1 2 0,4 1 0,0-3 0,0 4 0,2-2 129,0-2-129,2 3 0,0-3 0,-1 2 0,0 1 129,1 2-129,-3-4 129,-1 2-129,-1 2 0,-3-5 0,-2 3 129,-3-3-129,-3 0 0,0 0 0,-2 0-129,-1 0 129,1 0 0,-1 0 0,0-3-129,-2 0 129,2-3-258,-1 0 258,-1 0 0,0-4-129,-2 0 129,-1-2 0,1 2 0,-3-2 0,1-2 0,-3 0 129,-2-5-129,-1 4 0,-5-3 129,1 1-258,-4 1 129,-5-4 0,-2 4 129,-4-1-258,-2 0 129,-4-1 0,-2-1 0,-3 5 0,-2-3 0,0-2 0,-1-1 0,-4 0 0,-1-1 0,-2-3 0,-2 0 0,-1-1 0,-3-2 129,1-4-258,-1 1 129,-4-2 0,-4 1 0,-2-1 0,-3 4 0,-6-2 0,-2-2 0,-6 2 0,-3-1-129,-7 2 0,-1-2 129,-7 0-129,-4 0 129,-5-1-129,-5 0 0,-6 1 129,-4 2 0,-7-3-129,-6 3 129,-1 0 0,-6 1 0,-6 4 0,-2-3-129,-6 2 129,2 1 0,-6 0-129,1 0 129,-6-1-129,-3 4 129,-1-4-129,2 8 0,-6-2 0,2 5 0,-8-1 129,1 6-258,-1-2 129,1 5 0,2 1-129,-2 0 129,1 3 0,-2 1-129,5-3 129,2 4 0,-2 0 0,2 0 0,-3 5-129,2 0 129,-1-1 129,5 5-258,2-1 258,1 1-129,1-2 0,0 1 0,5 0 129,6-1 0,0-1 0,5-1 0,3 1 0,3-2 0,5-2 0,4 1 0,3 0 0,5-1 0,3-2-129,3 7 129,1-4 0,4 3 0,6 2 0,1 0 129,3-3-129,-1 4 0,5 1 0,3-5 0,2 4 0,1-1 0,5 1 0,1-1 0,7-1 0,2 1 0,4 1 0,3-1 0,3-3 129,6 2-129,4-3 0,4-2 0,4 4 0,13-6-129,-19 5 129,19-5 0,0 0 0,0 0-129,-7 13 0,7-13-387,0 13-1935,0-13-2064,7 4-129,-7-4-645,2-9 129</inkml:trace>
  <inkml:trace contextRef="#ctx0" brushRef="#br0" timeOffset="5031.286">4191 13677 2193,'-14'12'3612,"12"0"0,-15-12-258,4 0-3354,0 0-387,-3 1 258,0-1 0,-5 3 129,-2-3 0,-3 0 387,-2 0 0,-8-3-129,0 2 129,-9-3 129,0 4-129,-11-5-129,0 0 129,-8 0-129,0 2-129,-6-3 129,-2 0-129,-2-3-129,-3-1 0,-3 0 0,-3-2 0,-3 0 0,0-4 0,1 0 129,-3 0-129,-1-1 129,2-3-129,0 3 129,0 1 129,0-4-129,0 6-129,3-2 0,-3 0 0,1 2 129,2 2-129,0 0 0,1 0 0,1 1 0,2 2 0,3 0-129,2 1 129,4-2 0,5-1 0,3 0 0,7-2 129,3 0 129,9-4-129,1 0 258,9-4-129,2 1-129,5 1 387,2-3-387,6 0 129,3 1-258,4 3 129,0-1-129,5 2 258,4-2-129,3 4 0,0-5 0,1 4 129,5-1 0,5 3-129,0-3 258,7 2-258,-2-2 129,5 3-129,4 0 0,1 2 0,0-3 0,2 2 0,-3 0-129,1 5 258,-2-2-258,-1 3 0,-5-5 0,-2 7 0,-3-2 0,-1 2 0,-12 5-258,15-4 129,-15 4-129,11-11-258,-11 11-516,0 0-516,18-2-1290,-18 2-1419,10-12-516,-10 12 258</inkml:trace>
  <inkml:trace contextRef="#ctx0" brushRef="#br0" timeOffset="5683.325">1178 12586 645,'-13'-3'3354,"13"3"0,0 0-258,-12-3-2580,12 3-387,0 0-258,0 0 258,0 0 258,11 0 387,-11 0 129,17-2 129,-17 2 129,24-4 0,-11-1-258,6 5-258,-1-3 0,2 3-387,-1-1-129,5 1 0,-3 0-129,0 0 0,-1 0 0,-1 0 0,-3 1 0,-1 3 0,-2 0 0,-13-4 0,20 7 0,-20-7 0,7 12-129,-7-12 129,0 21 0,0-21-129,-8 23 129,0-7 0,-4 2 0,0 1 0,0 0 0,-1 1 0,-2-3 0,0 3 0,1 1 129,1-2-129,0-2 129,3 0 0,1 0-129,1-3 129,0 2-129,3 0 0,3-6 0,1 2 0,1-12-129,0 14 0,0-14-129,0 0-258,19 9-516,-19-9-1677,8-14-1548,5 5-129,-5-9 0</inkml:trace>
  <inkml:trace contextRef="#ctx0" brushRef="#br0" timeOffset="6487.371">1691 12100 1806,'0'0'3225,"0"0"-1419,0 0-129,0 0-129,1-12-258,-1 12 129,0 0-258,0 0-387,0 0 129,13-5-258,-13 5-129,0 0-129,11 2 0,-11-2 0,13 12-129,-2 0 258,0-1-258,2 5 0,-1-2-129,-1 3 0,0 3 0,1 2 0,-5 1-129,2-1 129,-7 0 0,3-1 0,-5 2 0,1-1 0,-1-1 0,0-4 0,0-1 0,0-5-258,0-1 129,0-10-387,0 12 0,0-12-903,0 0-1935,0 0-1290,6-17 0,-6 17-129</inkml:trace>
  <inkml:trace contextRef="#ctx0" brushRef="#br0" timeOffset="6871.393">2069 12266 3483,'14'0'3870,"-14"0"-516,0 0-516,14-1-3225,-14 1 0,0 0-258,13-1 258,-13 1 129,0 0 258,0 0 516,11-5 0,-11 5 258,0 0 129,0 0 0,0 0-387,0 0-129,0 0-129,0 0-258,0 0-645,0 0-1032,0 0-2064,17 0-516,-17 0 258</inkml:trace>
  <inkml:trace contextRef="#ctx0" brushRef="#br0" timeOffset="7635.436">2268 11901 129,'1'5'2838,"-1"-5"-258,0 0-1806,11 8-774,-11-8 129,19 11 258,-19-11 516,23 2 0,-23-2 387,26-2 0,-18-9 258,12 4-129,-10-9-258,10 7-258,-7-10-258,5 5-258,-5-4-258,4 2-129,-6-2 0,-1 1 0,-1 4 0,-4 0-129,-4 2 129,-1 0-129,0 11 129,-8-15-129,-4 13-129,-1-3 129,-1 5 0,-4 0-129,0 2 129,-2 3 129,2 0 0,-2 5 129,3-3-129,-3 5 258,4 0-129,1 1 0,3 3 0,1 2 0,4 3-129,2-1 0,3 5 0,2-3 258,0 5-129,2 0 0,4 0 258,3 2 129,-1-6-258,4 7 129,-2-8 0,5 4 0,-3-9-258,5 1 129,-3-7 0,4 1-129,-3-7 0,4-1-129,-3-4 0,2-3 0,-1-3-258,-2-8-258,5 8-645,-10-16-1161,9 4-2064,0 4-129,-5-5-129</inkml:trace>
  <inkml:trace contextRef="#ctx0" brushRef="#br0" timeOffset="8095.463">2688 12019 258,'0'0'1677,"16"-9"516,-16 9 129,0 0 258,7-14-258,-7 14 129,0 0-903,0 0-129,6-12-516,-6 12-129,0 0-129,0 0-258,0 0-129,0 0 0,0 0-129,0 0-258,0 0-258,0 0-516,11 7-1935,-11-7-1548,0 0-129,17 14-129</inkml:trace>
  <inkml:trace contextRef="#ctx0" brushRef="#br0" timeOffset="8470.484">2932 11832 3483,'0'14'4257,"0"-14"-516,4 15-387,-4-15-3096,4 23-1290,-3-9-129,12 13 129,-10-4 258,7 12 0,-6 0 645,3 1 258,-3 6 516,-1-6 129,1 4 0,-4-3 0,0 4-129,-3-10-258,-1 1-516,-1-2-774,-3-2-1935,-2-10-903,10 5-258</inkml:trace>
  <inkml:trace contextRef="#ctx0" brushRef="#br0" timeOffset="10234.585">3355 11555 1419,'11'5'2709,"-11"-5"-1032,12-5-129,-12 5-516,17-7 0,-17 7-129,21-16 0,-14 6-129,9 2-258,-6-4 129,2 1-387,-3-1 129,2 1-129,-6-1 0,-5 12-129,7-21 129,-7 21-129,0-19 129,0 19-129,-5-15 0,5 15-129,-18-8 0,6 5-129,12 3 129,-21 0 0,9 0 0,1 3 0,11-3 0,-18 12 129,18-12-129,-15 12 129,15-12-129,-18 16 129,11-5 129,1 1-129,-2 1 0,2 3 0,0 1 258,3 3-258,-2 2 129,4 3-129,-3-2 129,4 3 0,-3-4 129,3 5 129,0-9 0,0 2-258,2-6 129,4 2 0,2-5 0,4-3-258,2-5 0,4-2 0,1-1-129,2-4 0,1-5 0,-2-1 0,0-6-129,0-2 129,-6 0-258,1-3 129,-3 1-129,-5-1 0,6 1-258,-9-5 0,7 7-516,-11-4-129,13 8-258,-13-8-258,0 22 0,8-29-129,0 18 387,-8-5 258,0 16 645,7-18 387,-7 18 258,7-21 387,-7 21 0,6-15-129,-6 15-129,0 0 0,13-11-258,-13 11 129,0 0 258,18-4 516,-18 4 129,0 0 129,0 0 258,15 0-129,-15 0 0,0 0-258,0 0-387,18 17 0,-18-17-387,20 19 0,-10-5 0,8 1 0,-1 2-129,6 5 258,-2-4-129,6 0 0,-1-2 0,1 5 0,-5-5 0,6 0 0,-9-2-258,2-6-258,-10 1 516,4-3-645,-15-6 258,10 6-258,-10-6-387,0 0-387,0 0-258,-11-13-645,11 13-516,-20-16-387,20 16-258,-27-18 387,16 11 258</inkml:trace>
  <inkml:trace contextRef="#ctx0" brushRef="#br0" timeOffset="10506.6">3757 11637 258,'-16'13'1677,"16"-13"258,0 0 129,0 0 129,-1-12-129,2-11-129,11 6 0,1-12-645,5 6-129,2-12-516,4 7-258,-3-8-129,1 3 0,-1-2-258,-1 6 0,-2 1 0,-4 3 0,0 7-258,-6-1-387,5 12-774,-13 7-1548,7-13-1290,-7 13-258,12 0 517</inkml:trace>
  <inkml:trace contextRef="#ctx0" brushRef="#br0" timeOffset="10843.62">4191 11321 1935,'15'64'3999,"-5"-23"0,-2-11-387,1 5-3225,5 4-387,-4 0 0,2 0 0,-4-4 0,2-2 0,0-8 129,-5-1-258,2-6 129,-6-5-516,-1-13-129,0 0-645,0 0-903,0 0-774,4-12-258,-4-7 130</inkml:trace>
  <inkml:trace contextRef="#ctx0" brushRef="#br0" timeOffset="11210.641">4223 11318 903,'0'-46'1290,"3"27"-129,6 1 258,0 0-129,9 7 387,-6-5 0,9 8 129,-7-6-129,8 11-258,-7-5-258,6 8 0,-6 0-387,0 3-258,-1 1 129,-3 6-387,-6 3 0,0 7 0,-5-4-129,0 8 0,-9-2-129,-3 1 129,-7 0 0,3 0 0,-7-6 129,2-1-129,1-2-129,0-6 129,3 0-258,2-5-129,3-2-129,0-2-387,12 1-774,-7-16-1032,7 3-1548,5-2-774,1-5 258</inkml:trace>
  <inkml:trace contextRef="#ctx0" brushRef="#br0" timeOffset="11810.675">4552 11171 5289,'14'11'4902,"2"-11"-516,-16 0-129,19-8-3354,-8-1-1161,5 1-129,-1-4-129,5 3 0,-2-4 258,1 0 0,-1-3 258,-2-2 0,-1 2 129,-5 0 0,0 2 0,-3 1 0,-7 13-129,5-18 0,-5 18-129,0 0 0,-16-12 0,16 12 129,-22 0-129,8 2 129,-1 2-129,-2 2 129,3-1 129,-1 3-129,2 1 0,0 2 129,1 0-258,1 4 258,-1 1-129,3 2 0,-1 4 129,0-1 0,3 0 129,-3 1 129,7 0 0,-4-4-129,7 4 129,0-5-129,0 1 129,4-4-258,6 1 129,0-5-258,4-1 129,4-2-258,1-7-129,4 0-258,2-4-129,8-1-774,-11-18-1032,10 5-1161,-2 0-1161,-4-10 129</inkml:trace>
  <inkml:trace contextRef="#ctx0" brushRef="#br0" timeOffset="13006.743">5048 10975 516,'-7'-7'3870,"7"7"387,-21 0-129,6 1-2580,4 9-516,-6-4-387,4 8 129,-6-7-258,4 9 0,-1-1-129,6 5 258,-2-3-387,4 3 129,1-2-258,4 2 0,3 1 0,0-1-129,8 1 0,3-1 0,5-3 0,3-1-129,5-3 0,-2-6 0,4-5-129,2-2 129,0-7-129,-1-12-129,0-3-258,-3-10 0,5 0-387,-12-7 0,8 4-516,-10-11-129,6 8-258,-6-8 0,0 7 0,-2 0 774,-2 4 387,-3 5 258,-1 3 774,0 9 258,-5 2 258,-2 16 129,2-12 387,-2 12-387,0 0-129,0 0 0,0 14-129,0-1 129,0 1 0,0 6 129,0 0 0,8 6-258,-6 2 129,8 6-258,0-1-129,0 4 0,-1-1-258,2 2 0,-4-3-129,1-4 0,-5-1 0,-3-8-516,0-5 129,0-17-258,-13 20-258,-4-20-129,2-1 0,-8-16 0,8 1 129,-8-9 387,5 2 0,-1-2 258,1-5 258,5 4 0,3-1 129,5 9 0,3 0-129,2 18 0,4-17 129,8 15 0,2 2 387,7 2-129,-1 3 258,7 4 0,-2-1-129,8 0 129,-4-3-258,4 1 129,-1-6-258,-1 2-129,0-2 129,1-5-258,-2-6 129,-1-3 0,1-1-129,-3-5 0,-1 2 0,-2-4 0,-3 4-129,-3 0 129,-4 2-129,-5 3 0,-3 0 0,-2 1-129,-4 12-129,0-13 258,0 13-129,-17-9 0,6 9 129,-4 0-129,0 6 258,0 0 0,-4 4 258,4-1-258,-4 4 258,3 2-129,-1-3 129,4 7-129,-3-3 387,8 8 0,-4-6 258,12 9-258,-2-3 258,4 10 0,7-11-129,9 5 129,3-7-387,8 0 0,1-6-387,4-5 258,1-7-516,-1-3-129,5-3-387,-9-14-774,7 6-1548,-6-4-1419,-6-10-516,1 4 775</inkml:trace>
  <inkml:trace contextRef="#ctx0" brushRef="#br0" timeOffset="13606.778">6078 11018 3096,'-14'0'3612,"4"0"-1677,-1-7-129,11 7-129,-12-31 0,12 11-129,0-14-258,10 2-516,2-3-387,6 3 0,3-2-129,5 5-129,-1 2-258,1 8 129,-3 11-258,-3 5 516,-7 3-258,-3 10 0,-6 8 129,-4 3-129,-5 8 258,-7 5-129,-5 0 129,0 3-129,-6-5 129,2-4-129,0-3 129,2-4-258,-1-8 0,4-9-258,16-4-387,-25-12-516,23 0-774,-8-17-258,10-1-903,0-12-387,8-2-258,1-4 387</inkml:trace>
  <inkml:trace contextRef="#ctx0" brushRef="#br0" timeOffset="13846.792">6210 10488 774,'28'17'2451,"-9"0"0,-6-5 0,9 10-129,-11-6 0,10 13-258,-13-9-258,11 14-516,-11-5-258,8 8-387,-3-2-387,1 2-258,5 2-129,-6-6-1548,14 6-2193,-2-3-774,-6-9-129,1-1 1</inkml:trace>
  <inkml:trace contextRef="#ctx0" brushRef="#br0" timeOffset="15418.881">6450 10665 129,'0'0'1290,"0"0"0,0 0 0,0 0-258,0 0-258,0 0-129,0 0-129,0 0-129,0 0-129,0 0-258,0 0 129,0 0-129,0 0 258,5-15-258,-5 15 129,0 0-129,0 0 0,0-14 129,0 14 0,0 0 129,-9-12 0,9 12-258,0 0 0,-14-10 0,14 10-387,0 0-129,-13-10-129,13 10-645,0 0 387,0 0 129,-14-10 0,14 10 258,0 0 0,-11-6 258,11 6-258,0 0-774</inkml:trace>
  <inkml:trace contextRef="#ctx0" brushRef="#br0" timeOffset="16590.949">6398 10735 774,'-4'-13'1548,"4"13"-387,-5-15 387,5 15-258,-8-18-258,1 6-387,2 2-129,0-2 129,1 0-258,-2-3 258,4-1 0,-3-2-129,2-1 0,-2-2 129,3 3 0,-6-7 0,4 4-129,-7-2 0,4 3 0,-5-5-258,1 6 129,-1-5-129,-1 3-258,0-1 387,0 3-258,-1-1 0,0 4 0,1-4 0,1 7 0,2 0 0,-2 2 129,12 11-258,-15-17 0,15 17-129,-8-11-387,8 11-516,0 0-645,0 0-2709,13-3-258,-13 3 258</inkml:trace>
  <inkml:trace contextRef="#ctx0" brushRef="#br0" timeOffset="18771.073">2038 12982 1,'0'0'1547,"0"0"1,0 0 0,0 0-258,0 0 258,0 0-387,0 0-258,0 0-129,0 0-129,-1-11-129,1 11-129,0 0-129,0 0-129,0 0 0,0 0 0,0 0-129,0 0 258,0 0 0,0 0-129,-7-11 0,7 11 129,0 0 0,0 0-129,0 0 129,0 0-129,0 0 0,0 0 129,0 0-129,0 0 129,0 0-129,0 0-129,0 0 129,0 9 129,0-9-129,3 16 0,-3-16 129,5 24 129,-2-10 0,1 6 0,-1 0-129,4 4 129,-1-3-129,2 1 129,-1-2-129,2-1-129,3-6 129,-1-4-129,3-7-129,2-2-129,1-7 129,0-3 0,0-7 0,1 1 0,-1-5-129,-2 0 129,-2 0 0,-3 1 0,-3 3 0,3-4 0,-4 4 0,-2-1 0,0 4-129,0 2 129,-4 12-129,4-15 129,-4 15-129,4-12 129,-4 12 0,0 0 0,0 0 0,8 6 0,-8-6 0,6 13 129,-3-2-129,3 0 0,1 1 0,3 1 129,-2 1-129,2-2 258,1 1-129,2 3 0,-2-8 129,3 1-129,-2-4 129,4-3-129,-2-4-129,2-4 129,0-7-129,-2-6 0,2-2 0,-2-5 129,-4-1-129,-2-4 0,-3 5 0,-2-1 0,-3 4 129,0 3-258,-6 5 0,-1 1-387,7 14-516,-13-8-1161,13 8-2193,0 0-258,0 0 129</inkml:trace>
  <inkml:trace contextRef="#ctx0" brushRef="#br0" timeOffset="19296.103">2690 12454 1548,'14'-11'2322,"0"11"-2064,-14 0-387,20 19 258,-11-3 516,-1 2 258,4 9 774,-5-3 0,5 11 258,-7-6 0,9 13-387,-8-2-129,6 8-387,-3-6-387,2 5-129,-3-6 0,3-1-129,-3-7-387,1-5 258,-4-11-258,2-6-129,-7-11-258,0 0-387,15 0-516,-17-13-1032,2-1-774,-7-5-516,-6-3-516</inkml:trace>
  <inkml:trace contextRef="#ctx0" brushRef="#br0" timeOffset="19535.117">2696 12762 1935,'-29'-19'1677,"29"19"-387,-7-12-258,7 12-129,9-7 258,7 4 129,-3-9 129,13 12 129,-5-12 129,10 7-129,-5-11 0,12 8-387,-9-9-129,6 7-645,-2 0-387,-2-1-645,3 8-774,-12-9-1032,5 7-1677,-1 3-774,-5-3 387</inkml:trace>
  <inkml:trace contextRef="#ctx0" brushRef="#br0" timeOffset="19867.136">3273 12600 5934,'10'31'4773,"-7"-16"-645,4 5 129,0 1-3999,-2 1-258,3 0 129,-2 2-258,-2-4 0,4-3 0,-4-2 0,4-4-258,-8-11-258,10 17-516,-10-17-1548,0 0-1548,7-7-387,-7-8 387</inkml:trace>
  <inkml:trace contextRef="#ctx0" brushRef="#br0" timeOffset="20311.161">3503 12162 5160,'0'0'4773,"11"3"-516,-11-3-258,0 0-2967,0 0-1161,17 10 0,-17-10 129,13 21 0,-6-8 0,1 1 129,0 5 0,-1-2 0,3 3 129,-2 3-129,3 6 0,0 1 129,1 6-258,1 1 129,0 4-129,-1-3 258,-1 3-129,-3-2 129,0-2-129,-5-6 0,1-2-129,-1-3-387,-3-12-516,7 7-1419,-7-21-2193,0 0-258,0 0-129</inkml:trace>
  <inkml:trace contextRef="#ctx0" brushRef="#br0" timeOffset="20679.182">3828 12425 903,'14'12'4257,"-5"6"129,-9-18-387,0 0-2064,12 25-903,-12-25-387,5 24-129,-5-14 0,4 5 0,-4-15 0,6 26 129,-6-26-129,10 21-129,-10-21 0,8 14-258,-8-14 0,13 4-129,-13-4 0,15 0-129,-15 0 0,14-3 0,-14 3-258,15-11-258,-3 11-1161,-12 0-2451,15-15-387,-4 3-387,-6-6 775</inkml:trace>
  <inkml:trace contextRef="#ctx0" brushRef="#br0" timeOffset="20939.197">3879 12112 7998,'0'0'4515,"0"0"-129,0 0-774,0 0-4773,11 9-1419,-11-9-2064,19 16-129,-5-7-258</inkml:trace>
  <inkml:trace contextRef="#ctx0" brushRef="#br0" timeOffset="21375.222">4195 11937 6321,'14'27'4644,"-10"-11"-387,6 9-387,6 4-3999,-3 5-258,-1 3 258,6 11-387,-5 0 387,6 3 129,-4 2 129,0-4 129,-2-3 129,-4-8 0,2 0-258,-5-11 129,-4-9-903,-2-18-2064,7 14-1419,-7-14-387,-3-14-387</inkml:trace>
  <inkml:trace contextRef="#ctx0" brushRef="#br0" timeOffset="21999.258">4182 12317 903,'0'0'1548,"12"10"258,-12-10 258,20 7 258,-20-7-129,29 1-129,-15-7-516,6 4-258,0-10-258,6 5-258,-6-8-129,4 1 0,0-4-258,-1 0-129,-3 2-129,-1-3-129,-1 6 129,-5 0-258,-13 13 129,17-16 0,-17 16-129,0 0 129,0 0-129,0 0 129,0 0 0,0 16 0,-1-3 0,-1 5 129,2-1 0,0 4 129,0 0-129,6 3 129,-2-5 0,6 0 0,-2-6 0,3-4-129,0-5 0,4-4 0,0-2-129,1-10 0,1-8 0,-1-1-129,0 0 129,1 1 0,-4 1 0,-2 4-129,-2 3 258,-9 12-258,0 0 129,0 0 0,9 8 0,-9 9 0,0 8 0,0 5 0,0 7 129,1 7-129,4 2 129,2 1 0,1 5-129,2-3 0,2-4 0,0-4-387,6-3-516,-10-19-1419,4-6-2193,4-7-258,-4-12-258</inkml:trace>
  <inkml:trace contextRef="#ctx0" brushRef="#br0" timeOffset="22563.29">5135 12183 5934,'0'18'4128,"0"-18"-774,-13 5-129,13-5-4386,0 0 0,-6-5 258,0-10 258,6 1 387,0-7 645,0-5 258,9 1 387,-4-7 129,12 3-258,-4-5 0,8 8-387,-2-2 129,2 9-516,-1 3 129,2 6-258,-4 7 0,-2 3 129,-4 12-129,-4 8 0,-2 5 0,-5 4 258,-1 1 0,-8 6 129,-6-4 0,-1 2 129,-6-7-129,2 0 258,-2-10-387,4 0-129,-3-7-258,4-8-129,2-1-516,-2-12-129,16 11-1032,-15-21-2580,9-4-387,6-2-129</inkml:trace>
  <inkml:trace contextRef="#ctx0" brushRef="#br0" timeOffset="22947.309">5464 11572 7353,'3'24'4773,"-3"-10"-387,4 11-645,1 0-3999,4 11-258,-1 0 129,7 11 0,-4 4-129,4 4 258,-1 2 258,0-2 129,1-1 258,-1-5-258,-1-2 0,-3-11-129,0-11 0,-2-5-645,-8-20-1290,0 0-1935,0 0-645,2-14 0</inkml:trace>
  <inkml:trace contextRef="#ctx0" brushRef="#br0" timeOffset="23171.325">5418 11976 2451,'0'0'4257,"13"-3"-1548,3-9-387,17 7 0,-7-16-258,17 8-387,-4-11-258,11 10-387,-5-10-516,1 7-387,-2 3-903,-9 5-3225,-2-4-774,-3 6-129,-15-7-129</inkml:trace>
  <inkml:trace contextRef="#ctx0" brushRef="#br0" timeOffset="24267.388">3962 13318 3999,'-8'-14'4515,"8"14"-129,-4-22-516,-2 8-3225,6 2-129,0 1-387,0-1 258,5 1-387,-5 11 129,10-21-129,1 9 129,0-1 0,4 4 0,2-4-129,2 2 0,2 1 0,1 2 0,-1 1 0,1 7-129,-1 0 258,-5 4-129,1 7 0,-4 2 0,-4 0 387,-2 10-387,-6-4 387,0 5-129,-2-3 129,-6 4-129,-6-3 258,0 1-258,-5-1 0,0-7 0,-2 1-258,0-6 0,5 0-387,-2-10 129,7 0-387,-2-14-387,12 3-516,-7-17-903,9 4-1290,5-1-774,2-11-258</inkml:trace>
  <inkml:trace contextRef="#ctx0" brushRef="#br0" timeOffset="24966.428">4301 13083 4773,'11'6'4128,"-11"-6"-129,10 15-258,-6-1-3741,2 6 0,-1 4 0,3 3 258,-2 6-129,0 2 258,3 3 0,-4-5 258,6 3-258,-6-6 0,4-1 129,-3-5-258,0-3-129,-1-8 0,-5-13-129,6 15 0,-6-15 0,0 0-129,3-5 129,-3-7 129,0-5-129,0-3 0,0-1 129,-4-6-129,3-2 0,1-1 0,-1-5 0,1-1-387,0-3 129,7 5 0,0-4 129,4 3 0,1 0 0,2 7-129,2 4 129,-1 7 129,1 0 0,2 8 0,-2 4 0,1 5-129,-4 2 129,3 7 0,-5 3 129,-2 3-129,2 2 129,-6 3 0,0-1 0,-3 1 0,-1 4 258,-1-5 0,-2 0-129,-6-2 129,1 1 0,-7-5 0,1 2-258,-5-9 258,2-1-387,-2 1-387,-3-6 0,8 0-645,-8-14-903,21 14-1677,-13-18-903,5-1-516,8 3 258</inkml:trace>
  <inkml:trace contextRef="#ctx0" brushRef="#br0" timeOffset="25379.451">4803 12755 5676,'10'-2'4386,"-10"2"-258,0 0-1161,-5-2-2709,5 2-129,-2 7 0,2 3 129,0 1 258,0 7 0,2-1 0,3 11 0,-1-1 0,3 7-129,-1 3-129,2 6 0,-1 0-129,-1 6-129,0-6 0,0 1 0,-2-10 0,0-3-129,-2-7 258,-1-10-387,-1-14-258,0 0-387,0 0-1161,-7-19-903,0-2-1548,0 0-258,-7-8-129</inkml:trace>
  <inkml:trace contextRef="#ctx0" brushRef="#br0" timeOffset="25635.466">4608 12978 3225,'6'-2'4128,"-6"2"-129,26-20-1548,2 17-774,-3-16 0,13 12-387,-5-10-387,11 7-258,-7-8 129,8 5-258,-9-3-129,0 5-129,-3 3-258,-3-2-387,-2 10-774,-12-8-1419,0 6-1935,-4 2-387,-12 0-129</inkml:trace>
  <inkml:trace contextRef="#ctx0" brushRef="#br0" timeOffset="25911.482">5208 12853 5676,'10'23'4644,"2"-3"-129,-11-8-387,4-1-3612,3 7-258,-2-1-129,3 1 0,-2-1-129,2 0-129,0-2-387,-9-15-1032,12 3-2451,-12-3-516,9-15-387,-3-6 517</inkml:trace>
  <inkml:trace contextRef="#ctx0" brushRef="#br0" timeOffset="26095.492">5211 12547 6708,'14'36'4257,"-14"-36"-1290,16 24-2451,-5-8-4644,-11-16-516,23 24 129</inkml:trace>
  <inkml:trace contextRef="#ctx0" brushRef="#br0" timeOffset="26754.53">5431 12787 7998,'5'-15'4773,"-5"15"-516,0 0-258,0 0-3999,0 0-129,8 15 129,-5-1 0,2 3 129,3 0 0,-1-2 258,2 2 0,-3-2-129,9-4 0,-3-8-129,6-3 0,-3-8-129,5-6 0,-1-6 0,1-4 129,0-2 0,-3-1 0,-2 4 0,0 3 129,-6 7-129,-9 13 0,18-9 0,-18 9-129,10 7 0,-6 9 0,0 4 0,1 0 0,0-4 0,3-3 129,-2-3-129,7-6 129,-3-1 0,7-3-129,-3-8 0,2-4 129,0-2-129,0 2 0,-3-3 258,1 1-516,-3 3 258,-3 0 0,-8 11 0,15-10 0,-15 10-129,13 11 129,-13-11 129,14 28-129,-6-6-129,0-1 0,6 4-258,-7-11-774,13-2-2709,-5-5-903,0-7-516,-1-12-129</inkml:trace>
  <inkml:trace contextRef="#ctx0" brushRef="#br0" timeOffset="27318.562">6081 12513 5676,'20'-10'5031,"-10"-2"-645,8 6-387,-4 1-2451,8 2-1935,-3-2 0,8 5 0,-4 3 0,1 6 258,-1 3 129,-1 3 129,0 2 0,-5 2 0,2 0 0,-5 1-129,0 2 129,-8-4 0,2-1 129,-8-5 0,0 1 129,0-13 0,-15 15-129,-2-13 129,0-2 0,-5 0-258,-2 0-129,3-5 0,-1 1-129,6-4 0,1 1-258,15 7 129,-15-14 129,15 14-129,0-17 0,0 17 129,18-16 0,-5 10 0,1-1 0,1 0 0,3-1 129,-1 2-258,1-5-129,3 6-774,-9-12-1032,8 3-2064,0 2-258,-8-6-258</inkml:trace>
  <inkml:trace contextRef="#ctx0" brushRef="#br0" timeOffset="27663.582">6455 11969 5805,'7'41'5289,"-4"-17"-387,5 5-516,-5 2-2193,8 6-2322,2 0-129,2 4 129,1 4 0,4 3 258,3 1 0,-1-3 129,2-2-129,-2-6 0,-1-5-516,3 0-1161,-7-11-2580,-1-16-774,-2-6-129,-3-13-258</inkml:trace>
  <inkml:trace contextRef="#ctx0" brushRef="#br0" timeOffset="28930.654">7248 12360 645,'-16'0'3354,"-2"-4"258,18 4-1677,-3-10-1161,3 10-258,-12-15-258,12 15 0,-5-21 129,5 7-258,0-2 129,5-2-258,6 0 129,-1-3 129,4 1 129,0-4-258,6 5 129,-3-2 258,3 5-258,-4 5 0,0 3 0,0 6 0,-2 2-258,-3 8 258,0 4-258,-3 5 129,1 5 129,-3-1 0,0 3 0,-5-3 387,2 3-129,-3-6 0,-4 6 0,-5-4-129,-2-3 129,-3-3-258,-1 0-129,-1-4-129,-3-3 0,4-3-129,-5-4-129,8-6-258,-6-6-516,18 12-645,-18-29-1677,9 4-903,9 1-516</inkml:trace>
  <inkml:trace contextRef="#ctx0" brushRef="#br0" timeOffset="29254.673">7414 11737 2580,'15'0'4257,"-15"0"-129,6 9-1677,1 12-1290,-5 1-258,5 11-258,-3 3 0,5 7 0,-6-1-129,6 8 129,-6-1-129,2 5 0,-4-11-258,2-2 0,-3-5-645,0-12-258,3 0-1032,-3-24-1161,0 0-1419,17-8-774,-8-13 387</inkml:trace>
  <inkml:trace contextRef="#ctx0" brushRef="#br0" timeOffset="29730.7">7658 12039 2193,'12'2'1419,"-9"16"-387,-1-3-387,2 1 0,3 2 387,0-4 129,5 2 0,-1-6 0,9-3-129,-3-7 0,9 0 258,-9-14-516,10 2 129,-9-14-129,8 3 0,-12-6-129,3 3-129,-10-3 0,2 6-129,-9-2-129,0 7-129,-3 4 0,3 14-129,-21-15-129,7 12 129,-4 6-129,1 3 129,-3 9-129,-1 1 129,2 3 0,-2 0 0,1 5 0,6 1 0,-3-4 129,6 4 129,-1-5-129,5 3 258,0-3-129,7 6 129,0-6-129,2 3 0,4-3 0,9 0-129,0-3-258,4-4 0,5 2-129,-1-10-258,5 0-516,-8-7-516,12 2-903,-8-10-1419,1-3-1032,3 2 0</inkml:trace>
  <inkml:trace contextRef="#ctx0" brushRef="#br0" timeOffset="30382.737">8246 11971 5031,'-6'0'4386,"-5"-2"-516,11 2-129,0 0-3999,-17 0 0,17 0 0,-17 4 129,17-4 258,-19 16 258,12-5 129,-4-1 0,2 7 0,-2-1 129,-1 7-129,-2-9-258,2 8 0,0-2 0,2 5 129,-2-6-129,3 2 0,2-4-129,4 0 129,2-2-129,1 0 0,5-4 129,8-4-129,1-3 0,6-1-129,2-3 0,5-5 129,1-5 0,2-3-129,0 0 0,1-7 0,-1 3 0,-3 1-129,0 0 129,-4 1 0,-1 1 0,-5 6-129,-3 1 129,-2 7 0,-12 0 0,14 7 0,-9 5 258,-5 7-129,0 1 0,0 5 129,-2-2 0,0 4 0,-2-4 0,2 0-129,-1-4-387,3-2 0,0-3-516,0-14-1806,0 0-1935,18-7-774,-7-15 0</inkml:trace>
  <inkml:trace contextRef="#ctx0" brushRef="#br0" timeOffset="30591.749">8540 11834 7353,'15'39'3483,"-15"-39"-2838,0 0-645,0 0-4773,12 6-516</inkml:trace>
  <inkml:trace contextRef="#ctx0" brushRef="#br0" timeOffset="31342.792">8893 12061 4902,'0'0'5031,"-9"0"-645,-6-7-258,-2 1-3096,-3 4-1161,0 3 0,-2 7 129,0 5-129,2 4 129,0 0 0,4 2 258,1-2-129,6 5 129,2-4-129,5-1-129,2-3 0,2-2-129,11 2 0,2-1 0,6 0 0,2-5 0,2 4 129,2 3 129,-2-4-258,0 4 258,-5-2 129,-4 0 0,-7 3 129,-2 3-129,-7-2 0,-4 1-129,-8 0 258,-2 0-387,-6-2 129,0-1-258,-2-3 0,2-4 0,2-1-129,2-7 0,5 0 0,11 0 0,-11-13-387,9-6-258,9 5-516,0-11 0,13 6-129,-3-10 258,10 8-129,-3-5 387,7 2 129,-2 3 516,0 4 258,1 1 258,-3 5 129,0 6 0,-4 3 129,-2 2 129,-5 5 129,-2 9 129,-6 2-129,0 9 258,-5-5 258,2 9-129,-5-3 129,0 3-387,-1-4 387,1 4-387,0-13 0,0 1-645,3-4-774,-3-13-2838,0 0-903,10-17-516,-6-10-129</inkml:trace>
  <inkml:trace contextRef="#ctx0" brushRef="#br0" timeOffset="31515.802">9144 12088 6321,'22'34'387,"-12"-19"-387,-10-15 0,19 12-5031</inkml:trace>
  <inkml:trace contextRef="#ctx0" brushRef="#br0" timeOffset="31998.828">9326 12516 4644,'-13'3'4644,"13"-3"-387,-10-11-129,10-2-2967,-3-5-1161,3-5 258,3-2-258,7 1 0,4 2-129,3-1 258,2 5-258,4 5 129,-3 4 0,1 8-129,-1 2 387,-5 10-258,-1 6 258,-5 6-645,-5 6 774,-1 2-258,-3 3 387,-5 2 0,-4-8 0,-2 5 0,-4-10 258,2 2 129,-5-10-387,3 2 0,-4-11-129,1-3-387,1-3-387,-4-7-129,6 0-516,-4-16-1032,13 3-2064,-4-4-1032,4-2-129,6-2 129</inkml:trace>
  <inkml:trace contextRef="#ctx0" brushRef="#br0" timeOffset="32486.858">9643 12380 4386,'1'20'4773,"-1"-8"-516,0-12 0,0 0-3225,-6 14-774,6-14 258,0 25 0,0-10 129,0 9 0,0-3 129,5 6-129,-5-1-129,4-5-129,-3-3-129,9-4-129,-10-14 0,24 1-129,-8-5 129,8-10 0,0-6 129,2 5-129,0-3 129,1 3-129,-4 2 0,0 6 0,-7 4 0,-1 3-129,-2 5 0,-2 2 0,-1 8-129,-1 4 129,-1 5 0,-1 2 129,0-1-129,-2 4 129,-3 0-129,-2 0-258,2 9-1290,-6-10-3096,-5-10-258,-5-6-387,-7-12-516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10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48.2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 69 10,'0'0'9,"0"0"0,0 0 1,0-11-1,0 11 1,0 0-1,8-14 0,-8 14-1,9-10 0,-9 10-2,12-9-2,-12 9 0,19-8-2,-7 4 0,2-1-2,1 3 1,2-1-1,-1 2 0,4 0 1,-2 1-1,2 2 0,-1 2 1,-3 0 0,1 3 0,-2-2 1,-1 3-2,-14-8 2,17 17 0,-13-8 0,2 2 0,-7 1 1,-5 3-1,-2 1 0,-2 1 0,-6 3 0,-2 2 0,-5 1-1,-2 3 1,1 0 0,1 1 1,-4 0-1,2 0-1,1-1 1,1-1 0,3-3-1,2-3-1,-1-1 0,6-4 1,1-3-1,2 1 0,10-12 0,-8 15 0,8-15 0,-4 12 0,4-12-1,2 10 1,-2-10 0,20 7 0,-8-3 0,3 0 1,4 0-1,4-1 0,4 0 0,1-2 1,0 0-2,2-2 0,5-1-2,-3-6-2,5 3-6,-6-6-8,4 2-3,-2-5-2,-1 4 2,-5-3 0</inkml:trace>
  <inkml:trace contextRef="#ctx0" brushRef="#br0" timeOffset="892">750 471 20,'-14'9'14,"14"-9"1,-13-4-1,13 4-3,-14-11 1,7 0-2,7 11-2,-18-20-2,10 7 1,0-3-2,3-2-1,-1-2-1,3-2-1,3-3-1,3 0 0,4 0-1,2-2 0,4 2 0,1 1-1,3 4 1,0 1 0,0 4 0,2 3-1,2 4 1,-1 4 0,1 4 0,-1 2-1,3 5 1,-1 1 0,-2 4 0,1 0 0,-1 4 0,-3-1 0,-1 2 0,-3-1 1,-3 2-1,-2 0 0,-3 0 2,-4-1-1,-5 0 1,0 0 1,-7-1 0,0 2 0,-9-3 1,1 1 0,-7-1-1,1-1 0,-3-2-1,2-1 1,-1-3-2,3-2 0,1 0 0,4-3-2,4-1 0,0-2-1,6 1-3,-4-5-2,13 4-8,-7-10-9,7 10 1,7-24-2,3 6 2</inkml:trace>
  <inkml:trace contextRef="#ctx0" brushRef="#br0" timeOffset="1863">1229 446 61,'0'0'24,"11"2"-1,-11-2 0,0 0-10,0 0-6,0 0-2,0 0-1,0 0 0,0 0 0,0 0 0,0 0-1,0 0 0,0 0-1,0 0-1,0 0 0,0 0-2,0 0 0,0 0-3,0 0-5,0 0-10,0 0-7,3-9 0,-3 9-1,8-15 1</inkml:trace>
  <inkml:trace contextRef="#ctx0" brushRef="#br0" timeOffset="2304">1798 53 30,'0'0'12,"0"0"0,0 0 0,0 0-8,0 0-4,0 0 1,-6-9 1,6 9 2,0 0 1,0 0 2,0 0 1,-13-5-1,13 5-1,-9 3 0,9-3-3,-14 3 0,5 1-2,0 0 0,-2 1-1,1 1 1,-1 2-1,-1 2 0,1 0 0,-1 1 0,0 3 1,0-1-1,-1 4 0,0 0 0,0 1 0,0 2 0,-1 1 1,1 1 0,2-1 0,-2 0-1,4 1 1,0-2 0,1 2 0,2-4 0,2 0 0,1-1-1,2-1 1,2-1 0,1-1 0,2-2 0,3 1 0,2-2 0,0 1 0,2-2-1,3-1 1,2-1 0,3 1 0,1-3 0,1-1-1,2-3 1,1-1 0,0-3 0,2-2 0,-1-4 0,0-2 1,-2-4 0,-2 0-1,-4-2 1,0 0 0,-7-2 0,-1 2 0,-6 1 0,0 3-1,-7-2 1,0 4 0,-4 0 0,-2 1-1,-4 1 0,0 2 0,-3 3-1,-1 1 1,-1 1-1,-1 3 0,0 2 0,-2 1 0,3 3 0,0 2 0,0 0-1,1 1 0,0 4-1,0-3-2,6 6-4,-6-6-13,7 7-3,-3-5-1,3 0-1,-2-3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57.4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1020 0 2,'0'0'2,"0"0"-1,0 0 0,0 0-1,0 0 1,0 0-1,0 0 0,0 0 1,0 0-1,10 0 1,-10 0 0,14 6 0,-3 0 0,0-2 0,1 2 0,3-1 1,-2 3-1,3-2 1,-2 0-1,1 1 1,-1-2 0,2 2 1,-1 0-1,2 1 1,2-2-1,-1 2 1,3 1-1,0-2 0,1 3 0,0-1 0,1 2-1,-2 0 1,1 1-1,1-1 1,-1 1 0,1 0 0,4-1 0,1 1 1,1-1-1,1-1 0,3 2 0,1-1 0,2 2-1,-1 0 1,-1-2-1,2 2 0,-3-2 0,2 2 0,-1 0 1,0-1-1,-1 0 1,1 1 0,-1 0 1,3-1-1,3 1-1,-1 0 1,1-2 0,2 1-1,3-1 1,0-1-1,1 1 1,0-1 0,-1-1-1,-1 1 1,0-1-1,0 1 1,-2-1-1,0 2 0,0-1 0,-1 1 0,2-1 1,0 1-1,-2 0 0,0-1 0,2-1 0,0 3 1,0 1-1,2 2 0,-2-2 0,1 2 0,-1 0 0,1 1 0,-2 2 0,0-1 0,-2-2 0,2 1 0,0 0 0,1 2 0,0-1 0,2 3 0,1 1 0,2 0 0,-1 0 0,1 0 0,-1 1 0,2 1 0,-3 0-1,1 1 1,-2-3 0,2 2 0,0 0 0,3 1-1,1-3 1,0 2 0,3-1-1,1 0 1,-2-1 0,1 0-1,0 2 1,0 0-1,-2-1 1,-1 0 0,0 1-1,2-2 1,0 1-1,2 0 0,0-3 1,0 1 0,0 0-1,0 0 1,2 0-1,1 2 1,-2 0-1,1-1 1,2 2-1,-2-2 1,5 0-1,1 0 0,-2 0 1,1 0-1,-1-2 0,3 2 0,-3 1 1,0-1-1,-1 0 0,-1 0 0,1-1 0,0 1 0,1-1 0,-4-2 1,2 3 0,-1 0-1,2 0 1,-2 2-1,0 0 1,-3 1-1,1 0 1,0 2 0,0 0-1,1 2 0,-4 1 0,0 0 0,0 2 0,-4 1 0,-1 3 0,-2 0 0,-2 0 0,-3 0 1,-3 0-1,-1 0 0,-2 0 0,-1-2 1,0 4-1,-2 1 0,-2-1 0,1 1 0,-1 0 1,0 4-1,0-1 0,-1 3 0,-1-4 1,-1 2-1,-1 2 0,-3-1 2,0 1-2,-2 1 0,-3 0 1,2 2-1,-4 0 0,2-3 0,-4 1 0,1 0 0,-1 3 1,1-1-1,-3 3 0,-1 2 0,-1 1 0,-1 3 1,-2 2-1,0 1 0,-2-1 0,-2 3 0,-2 0 0,0 1 0,-2 1 0,-1 4 0,-1-1 0,0 1 1,-1 0-1,1 1 0,-1-1 0,0 0 0,1 1 0,-1-1 0,1 0 1,0 1-2,-1 2 2,-1-3-1,0 2 0,-1 3 0,-1-4 1,0 0-1,-3 0 1,0 1-1,0-1 1,0 1-1,0-3 1,-1-2-1,2-2 1,0 0-1,-2-4 1,3-2-1,-1-4 1,2-3-1,-2-3 1,2 0-1,0-4 0,-1-2 1,2-2-1,0-3 1,0-1-1,-2-3 0,5-2 1,0-4-1,-1-3 0,2-2 0,0-2 0,1-4 1,0-2-1,2-2 0,0-10 0,-5 13 0,5-13 0,-1 10 0,1-10 1,0 0-1,0 0 0,0 0-1,0 0 0,0 0-2,0 9-5,0-9-14,-9-9-4,-1-5-1,4 1 0,-7-11 1</inkml:trace>
  <inkml:trace contextRef="#ctx0" brushRef="#br0" timeOffset="2153">7398 6255 3,'0'0'3,"0"0"-1,-8-11 1,8 11 1,-3-9 0,3 9 0,-4-11 0,4 11 0,-3-10 0,3 10 2,0 0 1,-2-10 0,2 10 1,0 0 1,0 0 0,0 0 1,0 0-2,0 0-2,0 0-1,0 0-1,0 0-1,0 0-1,0 0 0,0 0 0,5 9-1,-5-9 1,8 16 0,-1-3 0,1 1 0,0 2 0,2 4 0,0 0-1,1 4 0,1 1 0,-1 2 0,1-2 0,1 0 0,0 0 0,0-1 0,-2-4 0,2-1 1,-1-3-1,0-2 0,-2-1 0,1-3 1,-11-10-2,17 13 2,-7-9-1,-1-3 1,0-5-1,2-1 1,-1-4 0,3-2 0,1-7 0,2-3-1,0-6 0,4-3 1,-2-4-1,4-3-1,-2-2 1,1-3-1,0 0 0,-2 1 1,3 1-1,0 3 0,-3 3 1,0 3-1,-2 2 0,-2 5 1,-2 4-1,-2 3 1,-4 4 0,-7 13 0,7-16-1,-7 16 1,0 0 0,0 0 0,0 0-1,0 0 1,0 0-1,0 0 0,0 0 0,0 0-1,0 0-1,0 0-2,2 17-3,-2-17-12,-5 22-6,0-10-1,0-1-1,-6-4 2</inkml:trace>
  <inkml:trace contextRef="#ctx0" brushRef="#br0" timeOffset="14170">74 460 7,'0'0'7,"0"0"0,0 0-1,0 0 0,0 0 0,-11-4-1,11 4-1,0 0-1,-10 4 1,10-4-2,-9 5 1,9-5-1,-10 7 0,10-7 0,-10 11 0,10-11-1,-8 17 1,6-7 0,-1 1-1,1 3 0,2 1 1,-1 1 0,1 4 0,0 1 0,0 1 1,1 3 0,2 2-1,-2 1 1,3 2-1,-3 2 0,3 2 0,-2 1 0,5 3 0,-5-1-1,1 3 1,0 1-1,2 4 1,0 0-1,1 3 1,3 0-1,-2 5 0,2 2 1,1 5-2,-2 3 1,0 0 0,-1 3 0,-1 5 0,0 2 0,-1 4 0,0 1 1,1 2 0,1-1 1,2 6 0,0-1 0,1 1-1,0-2 1,1 0-1,-1 1 0,2 1 0,-2-3-2,0 2 1,1-1 0,0 1 0,-1-2-1,3 3 0,-3-2 1,2 1-1,0-3 0,0-1 1,1-2-1,0-1 1,1-2-1,-2-3 1,0-3-1,0-2 0,-3-4 0,0 1 0,0-3 0,-1 2 0,0-5 0,-1 0 0,-1-4 0,1-2 0,-2-4 0,0-3 1,0-7-1,-2-6 1,0-6-1,0-3 1,-2-7-1,-1-3 0,0-13 0,0 13-1,0-13-1,0 0-4,0 0-8,0 0-9,-9-20 0,3-2-2,0-2 2</inkml:trace>
  <inkml:trace contextRef="#ctx0" brushRef="#br0" timeOffset="15161">306 4056 11,'0'0'11,"0"0"0,0 0 0,0 0-5,0 0-1,0 0 0,0 0 2,0 0 1,0 0-2,4 10 0,-4-10 0,1 13-1,-1-13-1,4 21-1,-2-6 0,2 4-1,0 3 0,0 1 0,2 3-1,1 2 1,-1-1-2,1 1 1,0 0 0,3 0 0,-2-2 0,3-1-1,-1-3 1,2-4 0,0-1-1,2-4 1,-1-2 0,3-5 0,-2-2 0,3-2 0,-2-3 1,2-2-1,-3-5 1,2-3-1,-3-5 1,2-5 0,-1-5 0,1-4 0,-1-4 0,1-1-1,-1-2 0,-1 1 0,1 0-1,0 2 0,-1 3 1,-2 2-1,-1 1 1,1 4-1,-2 1 1,-1 3 0,-1 4-1,-2 3 1,-2 3 0,-3 10 0,0 0-1,5-10 0,-5 10 1,0 0-1,0 0 0,0 0-1,0 0 0,-9 10-1,9-10-2,-8 11-5,8 0-10,-4-2-4,1 0 0,3-9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4:41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148 157 1,'0'0'6,"0"0"0,0 0 0,0 0 0,0 0 1,0 0 0,0 0 0,0 0-2,0 0-1,0 0-1,0 0 0,0 0-1,0 0-1,0 0 0,0 0-1,0 0 1,0 0 0,5 50 0,-5-50 1,6 56 0,-6-56 1,2 86 1,-2-30-1,-2 8 2,-3 9-2,-5 8 1,-4 2 0,-1 0 0,-3 2-1,-3-3 0,3-6-1,-1-8 0,4-14 1,3-9-2,6-10 0,1-8 1,3-10-1,2-7 1,0-10 0,1 10 1,-1-10-1,0 0 0,0 0 0,0 0-1,0 0 1,0 0-1,0 0-1,0 0 0,0 0 0,0 0-1,0 0 1,0 0-1,0 0 1,0 0-1,13-1 1,-13 1-2,18-5 2,-5 0-1,4 1 1,5-1 0,4 0 0,9 1 0,7 0 0,5 2 0,8 1 1,7 3-1,7 0 0,8 2 1,7 0 0,7 1 0,9-1-1,6-2 0,8-1 0,6-2 1,11-1-1,4-1-1,4-1 1,3-1 0,0 3 0,1 1 1,-1 0-1,-3 0 1,-6 3 0,-9-2 0,-2 2 0,-10 0 1,-8-1-1,-13-2 0,-9 1 0,-11 0 0,-8 0 0,-10 0 0,-6 1-1,-7 0 0,-6 1 0,-5-1 0,-5 0 1,-3 0-1,-4 0 0,-1-1 1,-7 1 0,-9-1 0,11 1-1,-11-1 1,0 0 0,0 0-1,0 0 1,0 0-1,0 0 0,0 0 0,0 0 0,0 0 0,0 0 0,0 0 0,0 0-1,0 0 1,13-4 0,-13 4 0,11-4 0,-11 4 0,13-6 0,-13 6 0,15-5 0,-15 5 0,10-10 0,-10 10 1,7-14-1,-4 3 0,-1-4 0,2-7 0,-2-9 1,0-6-1,0-10 0,-1-11 1,-2-13-1,-3-10 1,-1-1-1,-1-6-1,-1 1 2,-2-1-2,1 5 1,-2 6-1,3 11 1,1 10-2,0 3 2,2 11 1,4 42-1,-5-62-1,5 62 0,0 0-1,0 0 1,-7-45 1,7 45-1,0 0-1,0 0 1,0 0 0,0 0 0,0 0 3,0 0-3,0 0 0,0 0 1,0 0 0,0 0 0,0 0 1,0 0-1,0 0-2,0 0 2,0 0 1,0 0-1,0 0-1,-44-7 1,44 7 0,0 0 0,-64 3 1,64-3-1,-73 1-1,27 2 1,-8 1-1,-5-2 1,-10 0-2,-10-5 2,-9-1 0,-14-1 1,-10 0-2,-15-2 1,-6-2 2,-10 3-2,-10 3 1,-6 3-1,-3 4-1,0 1 1,2 0 1,10 0-2,3-2 1,11 1 1,14-1-1,9-1 0,9-1-1,13 0 1,10 2 1,9 1-1,14 2 0,8 0-1,50-6 1,-71 9 0,71-9 2,0 0-2,0 0 1,-42 2-1,42-2 1,0 0-2,0 0-1,0 0-3,0 0-14,43 8-1,-43-8-3,0 0 1,42 8-2</inkml:trace>
  <inkml:trace contextRef="#ctx0" brushRef="#br0" timeOffset="3184">1581 1370 4,'0'0'5,"0"0"1,0 0 0,0 0 0,0 0 0,0 0-2,0 0 0,0 0-1,6 20-1,-1 1 2,2 13-2,2 12 1,2 20 0,1 11 1,-1 16-2,2 14 1,-8 6 0,-2 9-1,-7 0 1,-3-3 2,-7-10-2,0-7 3,-5-15-1,1-9-1,-1-16 0,5-12-1,0-15 0,6-8-1,1-11-2,7-16-4,-11 11-8,11-11-3,-15-21-1,5-1-1,-4-4 0</inkml:trace>
  <inkml:trace contextRef="#ctx0" brushRef="#br0" timeOffset="3565">1289 2615 22,'8'11'10,"7"9"0,1 5-1,3 7-7,2 6 0,2 4 1,1 4 1,1 0 0,1-2 1,-2-10 1,3-4 2,2-12-2,7-9 1,3-15-1,5-6-1,0-15 0,4-4 0,-4-11 0,-1-7 0,-6-2-1,-5 3 0,-9 2-1,-5 5 0,-5 5 0,-4 5-1,-4 10-1,-3 5-1,0 7-3,-4-1-4,2 10-9,0 0-6,-11 13-1,-4-6 1,-2 4-1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5:32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1247 648 13,'9'2'9,"-9"-2"0,0 0 0,0 0-5,0 0-2,-14 6 0,-3-5 0,-7 2 2,-9-1 2,-5 1 0,-11 1 2,-4 1 0,-8-1 2,-4 4-2,-8-1-2,0 6 0,-6-3-1,0 3-1,0-2-1,2 2 0,3-2 0,5-2-1,6-1 1,8 0-1,8-3-2,8-1 1,7-1-1,9 0 0,4-1 0,7-1-2,12-1-2,-10-1-2,10 1-9,13-9-5,2 0-1,3-7 0,5-3 1</inkml:trace>
  <inkml:trace contextRef="#ctx0" brushRef="#br0" timeOffset="711">914 359 19,'-11'1'10,"-1"-2"0,2 0 0,-1 1-8,11 0-1,-16 3-1,16-3 1,-13 2-1,13-2 1,0 0 1,0 0 2,-2 9 0,2-9 2,22 11 1,-2-4 1,8 4 0,4 1-1,9 2-1,4 1-1,4 1-1,2 4-2,0 2-1,-3-2 1,-2 2-2,-6 1 2,-4 0-2,-6 1 1,-5-2-1,-7-2 2,-4 1-1,-9-1 1,-4 1 1,-8 0 0,-6 2 0,-10-3 1,-3 4-1,-7 0 1,-4 1-1,-5 0-1,-2 2 0,-2-4-1,3 1 0,4-1 0,1-1-1,5-5 0,7-1 0,4-2-2,1-5-6,7 2-14,2-7-1,3-5-1,-3-12-1</inkml:trace>
  <inkml:trace contextRef="#ctx0" brushRef="#br0" timeOffset="5428">2901 154 10,'-15'-13'9,"15"13"-1,-14-17-1,5 6 0,-2 1-1,-2-2-1,-1 0-1,-4 0-1,-5 0-1,-5 0 1,-4 3-1,-5 0-1,-4 4 0,-2 1 0,-5 2-1,-2 2 0,-4 1 0,-2 2-1,-3 0 1,-1 1-1,-4 0 1,-2 2-1,0 0 1,-2 3 0,1 3 0,-1 3 0,-2 4 0,2 0 2,2 4-1,2 3 1,3 4 0,4 2 0,4 1 0,9 0 0,5 1-1,6 1-1,6-1 0,5-1 1,4-5-1,6-1 2,2-2 0,4-1 1,4-1-1,3-3 1,5 4 0,5-2 0,6 4 0,7 0-1,8 2 0,6 2 0,7 2 0,7 0-1,6 0 1,4-1 0,4-2 1,-1-4 0,4-3 0,3-7 1,4-2 0,1-8 0,5-1 0,3-6-1,3-1 0,1-3-1,4-3 0,1 0-1,5-3 0,2-2-1,0 1 0,-1-3 1,1-2-1,-4 2 1,-4-3-1,-7 1 1,-10-2 0,-13 1 0,-11 0 0,-11-2 0,-12-2 1,-13-6-1,-9-5-1,-13-6-2,-10-7 0,-8-5-2,-10-8 0,-6 0-2,-9-5 0,-4 7 0,-9 1 1,-4 7 0,-11 4 1,-5 11-2,-11 3-4,-7 9-9,-10 9 2,-9 6-1,-3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38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15 211 16,'0'0'11,"-17"8"2,17-8-1,0 0-5,0 0-1,0 0 0,0 0-1,0 0-1,0 0 1,0 0-1,0 0 0,11 1 0,-11-1 1,0 0 0,0 0 0,15-1-2,-15 1 1,0 0 0,4-10-1,-4 10-1,6-10-1,-6 10 0,10-13-1,-10 13 0,17-14 0,-7 8 0,0-1 0,0 0 0,3 2 0,-3-2 0,0 1 0,3-1 1,-1 1-1,1-1 0,0 2 0,-2-1 0,5 2 1,-2-1-1,2 1 0,-2 2 0,2 0 0,-4 0 0,3 2 0,1 0 0,-2 0 0,2 1 1,-2 1-1,1 0 0,1 2 0,0 0 0,-2 0 0,-2 0 1,1 1-1,-4 1 0,0 2 1,-9-8-1,17 17 1,-11-6-1,2 0 1,0 1 0,0-1-1,-1-1 2,2 0-2,1-1 1,-10-9-1,20 10 2,-4-10-2,1-1 0,1-4 1,5 0-2,-2-5 2,2 0-1,1-2 0,2 2 0,-3-3 0,0 3 0,1-1 1,0 2-1,2 1 0,-2-1 1,2 1-1,0-1 0,0 2 0,1 1 0,-1 0 0,0-1 0,-2 4 1,0 0-1,-2 3 0,-3 2 0,-2 1 0,0 4 0,-2 0 0,1 3 1,-3 1-1,1 0 0,-3 2 1,2-1-1,-4 1 0,2-1 1,2 2-2,-6-3 2,7 1 0,2-1 0,-2-2-1,3-2 1,2 1 0,1-4 0,0-4 0,7 0 0,-2-4-1,1-2 1,1-2-1,2 0 0,0-3 0,4 0 0,0-1 1,0 2-1,-2-4 0,1 3 0,-1-1 0,0 1 0,-1 0 1,-3 2-1,-3 0 0,0 3 0,0 0 0,-1 2 0,-2 2-1,0 1 1,-2 1 0,0 2 0,0 1 0,0 2-1,-5 1 1,2 3 1,-2-2-1,0 2 0,0 1 0,1-1 0,-2 1 1,1-1-1,2-1 0,-1 0 0,2-1 0,1-2 1,0-1-1,2 1 0,1-3 0,2-2 0,2-1 1,2-2-1,2-2 0,2-1 0,0-2 1,1-2-1,3-1 0,-1-1 0,1-1 0,-1 0 0,0 1 0,-1-1-1,1 2 1,0-1 0,-2 3 0,0 0 0,-1 3 0,0 1 0,-1 2 0,0 3 0,-2 1 0,0 2 0,-1 3 0,-2 2 0,0 3 0,-2 1 0,-1 2 0,-3 1 0,0 0 0,-1 0 1,-1 0-1,-1-2 0,3 2 0,1-5 1,3-3-1,1-2 0,1-3 0,3-2 0,3-3 0,1-3 1,1-5-1,2 1 0,0-1 0,2-2 0,2 0 0,-2 0 0,1 1 0,-2-1 0,0 3 0,-3 0 0,0 2 0,-4 1 0,0 3 0,-2 0 0,-2 4 0,0 4 0,-2 2 0,-1 2-1,-2 3 2,1 2-1,-4 4 0,-2 1 0,0 3 0,-2 0 1,-1 0 0,3-2-1,0-1 1,5-3-1,2-3 0,5-3 0,3-7 2,5-2-2,4-3 0,0-5 1,4-1-2,-2-3 2,4-1-2,-3 0 1,-2 0 0,0-1 0,-4 1 0,1 1-2,-1 1 2,1 0 0,-3 2 0,0-1 2,1 2-2,-1 1 0,0 0 0,-1 2 0,-2 2 0,-1 2 0,-2 1 0,-2 2 0,-3 3 0,-1 3 0,-4 2 0,2 1 0,-4 2 0,0 2 1,-3 2-1,1 1 0,3-1 1,-1-1-1,1-2 0,2-1 0,4-4 1,2-1-1,4-6 1,4-4-1,2-7 1,3 0-1,5-5 0,3-1 1,3-3-1,0-2 0,2 0 1,-2 1-1,-1 2 0,2 1 0,-5-1 1,0 2 0,-3 1-1,-1 1 1,-1 3-1,-1 0 0,-5 2 1,-1 3-1,-2 3 0,-2 1 0,-3 3 0,-2 3 0,0 3 1,-3 2-1,-2 1 0,-2 1 0,0 0 1,-1 2-1,1-2 0,0 0 1,-2-3-1,2 0 0,2-3 0,0-1 1,2-3-1,5-2 0,1-2 0,3-2 1,1-3-1,2-2 0,2-1 0,0-2 1,3 1-1,-4-2 0,0 1 0,-2 1 0,0 2 0,-2 2 0,-3 2 0,-2 4 0,0 3 0,-1 4 0,-3 2 0,-3 1 1,-1 4-1,-2 2 0,0-1 0,-1 3 1,1 0-1,-2 0 0,3-1 1,-1 1-1,3-2 0,2-2 1,0-2 0,2-4 0,1-4 0,1-2-1,0-3 1,3-3 0,0-2-1,-1-2-2,4 2-4,-5-6-22,6 2 1,-10-10-1,-2-5-2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24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562 181 20,'-18'-13'11,"-1"6"-1,-3-2 0,0 4-3,1 2-1,3 0-1,-3 2-1,7 1-1,-2 0-1,16 0 0,-19 5 0,19-5 1,-11 13-2,7-1 0,5 6-1,-6 5 1,5 8 0,-5 8 0,3 14 0,-8 9 0,6 10 0,2 10 0,2 8 0,0 7 0,1 4 1,3 3-1,5-2 1,6-2 0,-2-3-1,-2-8 1,0-4 0,-2-7 0,5-4-1,-6-9 0,-1-6 0,4-8-1,-1-8 1,2-4-1,1-8 0,3-5 0,1-7 1,5-3 0,3-4 0,4-2 0,5-1 0,7-1 0,5 2 0,11-2 0,8 0 0,7-1 0,10 1-1,11 0 0,7-1 1,10-1-1,10-1 0,11 0 0,13-3 0,12-1 1,12-1-1,11-4 0,10 0 0,11 1 0,10 0 0,5 2 1,1 3-1,1 1 1,-4 4-1,-5 1 1,0 0 0,-12-1 1,-10 2-1,-14-4 0,-9-2 0,-15-3 0,-10-1 0,-18-5 0,-16-1 0,-16-4-1,-12-1 1,-14-4 0,-12 0 0,-14-4 1,-9-3-1,-8-5 0,-5-5-1,-6-5 0,-4-6 0,-3-7-1,-2-11 0,1-7 0,-1-7 0,2-10 1,0-8 0,4-4 0,3-4 0,6-3 0,3 2 0,7 0-1,3 2 0,5 6 0,-1 7-1,0 5 1,-1 8 1,-6 6 0,-4 5 1,-8 9 1,-5 9 0,-6 6-1,0 9 1,-2 6-1,-1 5 0,-2 6 0,2 4-2,2 10 1,0 0 0,-14-3 0,2 7 0,-8 2 0,-5 4 0,-9 0 1,-12 4 0,-13 0 0,-12 2 0,-17-1-1,-11 0 0,-15-1 1,-14-1-1,-16-3 0,-11-2 0,-10-4 0,-7-3-1,-7-3 1,-7-6 0,-6-2 0,-2-4 1,0-2-1,-3-1 0,-4-2 0,-3 3 0,0-1 0,-3 4 0,-3 1 0,2 2 0,-4 2 0,1 0 0,5-1 0,7 3 1,2 1 0,12 1 0,11-1 0,13 1 0,19 3 0,16 2 0,12 2-1,18-1 0,19 4-3,13-5-8,21 6-12,15-6 0,28-1-1,1-21-1</inkml:trace>
  <inkml:trace contextRef="#ctx0" brushRef="#br0" timeOffset="1993">3045 2040 2,'0'0'3,"0"0"1,-2-12 1,2 12 1,0 0 1,0 0 1,0 0 0,0 0 0,0 0-2,0 0-1,0 0 0,0 0 0,0 0-1,0 0-1,0 0 0,0 0 1,0 0-1,-2 14-1,1-1 0,1 6 0,1 8 0,-1 12 0,3 11 0,1 15 1,3 14 1,-1 14 0,3 14 0,0 8 1,1 12 0,-2 5 0,3 1-1,-4-2-1,-1-2 0,-1-6-1,-2-4-1,-3-10 0,-1-11 0,-2-11 0,-3-12-1,-1-16 0,-2-10 0,3-15-2,-2-15-2,8-19-8,-10-3-7,6-16-2,2-14-2,2-5 3,-3-12-2</inkml:trace>
  <inkml:trace contextRef="#ctx0" brushRef="#br0" timeOffset="2453">2902 3448 12,'-10'17'10,"8"10"2,1 6 0,5 9-5,8 13 1,8 6 1,6 8 2,1-2 1,7 0-2,0-4-1,8-2-1,-4-14 0,4-6-2,-6-13 0,2-5-2,-1-11-1,2-10 1,-5-11 0,3-10-1,-4-12 1,-2-6-2,-4-6 1,0-4 0,-4-2-1,-1 6-1,-5 0-1,-1 6 0,0 8-1,0 4-1,-2 8-3,-7-1-8,3 8-11,-4-2 0,-6 12-2,0-15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38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42 176 51,'-4'-13'19,"4"13"1,-4-17-1,3 4-12,4 2-5,5-3 0,7-2-2,6-1 1,2-1-2,8 3 0,4-1 1,1 5 0,2 2-1,-3 6 2,-5 4-1,-3 7 1,-8 6 0,-8 4 1,-3 7 1,-12 2 1,-6 9-1,-11 0 1,0 7-1,-11-1 0,-1 4 0,-7 0 0,2 2-1,0-5-1,2-1 1,3-5-1,6-3 1,5-6-1,9-3 0,8-6 0,6-2 0,11-6 0,12-3 0,11-7-1,11-5 0,12-3-4,2-10-15,9-4-4,1-10-1,0-1-1,-8-7 0</inkml:trace>
  <inkml:trace contextRef="#ctx0" brushRef="#br0" timeOffset="570">628 145 49,'22'-2'16,"-1"-3"-2,4-6 2,7 2-14,6-1-4,4 0 2,0 3 0,0 1 1,-5 4 1,-6 3 0,-5 3 1,-9 3 1,-5 7 1,-10 1 0,-5 4 0,-10 1 1,-3 6-1,-10-2 0,1 0-1,-4-2 0,5-3-2,4-5 0,8-1-2,12-13 0,3 11-1,15-8 1,5-1-1,7 1 0,3 2 0,0 1 1,-1 2 1,-4 5-1,-4 0 0,-5 4 1,-3 1-1,-6 2 1,-3 1 0,-4 1 1,-4 2 0,-7-2 2,-3 4-1,-9-3 1,1 2 1,-9-4-1,1 0-2,-1-2-3,-2-8-8,7 3-16,0-13 0,7-3-2,-2-15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50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173 5 11,'0'0'9,"0"0"0,-9-7 1,9 7 1,0 0-1,0 0-1,0 0 0,0 0 0,0 0-1,-12-6-2,12 6 0,0 0-1,0 0-1,0 0-1,0 0 0,0 0 0,0 0-2,0 0 0,0 0 0,-3 9-1,3-9 0,-1 12 1,0-3-1,0 2 0,-1 3 0,0 2 1,-5 3 0,5 3 0,-5 3 0,5 1 0,-4 2 0,6 2 0,-6 2 0,6 1 0,0 2 0,0 0-1,-1 2 1,-1 2 0,2 2 1,-10 2-1,9 0 0,-7 0 0,7 2 1,-6 0-1,8 1 0,-7-1 0,7 0 0,0-1 1,-1 2-1,1 0 0,-2 1 0,0-1-1,-2 1 1,1 0 0,-1 0 0,2-2-1,-1-1 1,-1 0-1,1 0 1,-1-5-1,1-2 1,0-2-1,1-3 0,-1-2 1,0-1-1,3-3 0,-1-4 1,1 0-2,-1-2 2,1-1-1,0-3 0,-1-1 0,1-2 0,-1-3 0,0-1 1,0-9-1,1 14 0,-1-14 0,1 9 0,-1-9 0,0 0 0,0 0 0,0 0 0,0 0 0,11 9 1,-11-9-1,0 0 0,0 0 0,12 3 0,-12-3 1,20 0-1,-6 1 0,3-1 2,3-1-2,4 1 0,5-1 1,-2 0-1,4-1 0,3 1 0,5 0 0,4-1 0,1 2 1,3-2-1,3 1 0,1 1 0,2 0 0,3 1 0,-1-1 0,1 0 0,4 1 1,1-1-1,4 1 0,2 0 0,-1-1 1,-1 1-1,2-2 1,0 2-1,-2-1 0,-2 1 1,0 0-1,1 1 0,-1-1 0,2 1 1,0-1-1,-1 1 0,0-1 0,1 0 0,-4 0 0,1 0 0,-2 0 0,0 1 0,0 1 0,-1 1 0,2-1 1,-1 1-1,1-1 0,-4 0 0,4 0 0,-1-2 0,-2 1 0,0-2 0,0 0 0,1 0 0,0 0 0,6 0 0,-5-1 0,0 0 0,3 0 1,-1 0-1,-2 1 0,0 0 0,1 0 1,-1 1-1,0-1 0,2 1 0,1-2 1,-2 1-1,1-1 0,1 0 0,-1-1 1,-1 0-1,-1-1 0,2-1 0,-2 0 1,0-1-1,2 1 0,-1 0 0,-1-1 0,-2-1 1,-2 1-1,-1 1 0,-3 0-1,-3 1 1,-2-2 0,-2 2 1,-2 2-1,0-1 0,-1 0 0,-5 1 0,-2-1 0,-2 1 0,-2 2 0,-4-2 0,-3 1 0,-3 1 0,-4 0 0,-1 0 0,-2 1 0,-2-1 0,-3-1 0,-9 0 0,17 2 0,-17-2 0,12 1 0,-12-1 0,12 0 0,-12 0 0,10 1 0,-10-1 0,0 0 0,11-1 0,-11 1 0,0 0 0,0 0 0,12 1 0,-12-1 0,11 1 0,-11-1-1,18-1 1,-8 1 0,1-2-1,-1 1 1,0 0 0,-1 0-1,-9 1 1,19 0 0,-19 0 0,15 3-1,-3 0 1,1 1-1,1 0 1,2 0-1,0 1 1,-2-1-1,3-1 1,-4-2-1,-1 1 2,-2-2-1,-10 0 0,14 1 0,-14-1 0,0 0 0,9 1 1,-9-1-1,0 0 1,0 0-1,0 0 1,0 0 0,-1-10-1,1 10 1,-4-17-1,2 4 0,-1-4 0,1-2 0,-1-3 0,1-4 0,-1-1 0,3-3 0,-1-3 0,1-3 0,1-2 0,-1-3 0,1-3 0,-1-3 0,1-2 0,-1-3 0,0 1 0,0-1 0,1-2 0,2 2 0,-3-2 1,2 3-2,-1 0 1,1 4 0,-1 0 0,1 1 0,-2 1 0,0-1 0,1 5-1,-2 0 2,2 2-1,-2 1 0,0 2 0,0 2 0,1 3 0,-1 4 0,-1 0 0,0 3 1,1 3-1,0 1 0,1 2 0,-2-1 0,2 2 0,-1 2 0,1 0 0,1 0 0,1 2 0,-1-1 0,-1 3 0,0 2 0,1 0 1,-1 0-1,0 9 0,0-16 0,0 16 0,-2-12 0,2 12 1,-2-13-1,2 13 0,-2-11 0,2 11 0,-1-12 0,1 12 0,-1-9 0,1 9 0,0 0 0,0 0 0,-2-10 0,2 10 0,0 0 0,0 0 1,0 0-1,-10-3 0,10 3 0,-9-2-1,9 2 1,-17-3 0,1 2 1,3 1-2,-5 0 1,-2 1 0,-2 0 0,-6 1 0,-3 1 0,-2 0 0,-2 0 0,-6 1 0,-2 1 0,-7 0 0,0 0 0,-1 0 0,-2 0 0,-3 0 0,2 1 0,-2-1 0,-1 0 0,1 0 0,-4 1 0,-3 0 0,-1 1 0,1-2 0,-2 1 0,0 0 0,-1-1-1,1 0 2,2-2-1,-1 0 0,2-1 0,0 0 0,-3-1 0,0 0 0,2 0 0,-2 0 0,1 0 0,0-1 0,2 0 0,1 0 0,1-1 0,-1-1 0,1 0 0,1-1 0,0 0-1,-1 0 2,0 0-1,-1 1 0,1 0-1,1 0 1,-1 1 0,0 0 0,-1 0 0,-1 0 0,-1 0 0,2 0 0,-1 0 0,-3 0 0,2 0 0,1-1 0,0 1 0,1-1 1,0 1-1,-1 0 0,-3-1 0,2 1 0,1-1 0,-2 0 0,2 1 0,-1-1 0,1 1 0,1 0 0,1 0 0,-1 1 0,0 0 0,-3-1 0,0 2 0,0-1 0,2 1 0,-4-1 0,5 1 0,2-1 1,1 0-1,2 1 0,0-2 0,0 1 0,2 0 0,2-1 0,-1 1 0,2-2 1,2 1-1,3-1 0,4 0 0,-2 0 0,7 0 0,4 0 0,1 0 0,4 1 0,2 1 1,2-1-1,4 1 0,6 0 0,0 1 0,2-1-1,12 0 1,-14 0-1,14 0-2,0 0-1,0 0-11,0 0-11,17-14 0,-6-2-1,7-4-1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52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80 195 3,'1'-12'8,"-3"-3"0,0 3-1,-3 1-2,1 1-1,4 10-1,-9-14 0,9 14 1,0 0 0,-10-10-1,10 10 0,0 0 0,0 0-1,0 0 0,-4 12 0,5-1-2,0 4 1,0 4-1,-1 7 1,2 6 0,-2 3 0,0 6 0,-2 7 2,-2 5-1,-1 8 2,0 8 0,-1 3 1,3 6 1,2 6-2,2 6 1,2 1-2,4-1 1,-2 0-2,0-2 0,-3-6-1,-2-3-1,-3-11 1,-2-12 0,-1-8 1,-1-12-1,1-9 1,1-11-1,2-4 1,3-12-1,0 0 0,0 0 0,0 0-1,10 5 1,-10-5-1,15-4 0,-15 4 0,17-1 0,-7 0 0,0 1 0,3 2 0,3-2 0,2 3 0,6 1 0,9-3 0,9-1 1,11-2-1,13-1 0,8-7 0,11 4 0,9-6 0,10-3 0,9 1 0,6 0 0,4 1 0,2 3 0,5 1 0,4 2 1,3 2-1,1 2 0,0 0 0,-1 0 1,1-2 0,-4-2 0,-4-3 1,-8-1-1,-8-5 1,-3 1 0,-12-4-1,-7 1 1,-13 0-1,-9 3 0,-10 2-1,-7 3 0,-9 2 0,-7 3 0,-7 3 0,-4 0 0,-5 3 0,-2-1 0,-5 1 0,-3 0 0,-11-1 1,14 2-1,-14-2 0,0 0 0,0 0 0,0 0 0,0 0 0,9 8 0,-9-8-1,2 9 1,-2-9 0,9 11 0,-9-11 0,0 0 0,11 10 1,-11-10-1,0 0 1,0 0-1,9-1 0,-9 1 0,3-18 0,2 4 0,1-6 0,2-6 0,-1-9 0,7-5-1,-2-6 0,6-9 1,-2-6-2,-1-6 1,2-4-1,-2-3 1,-2-3 0,-2-3 1,-3 2 0,-2 4-1,-2 3 1,-1 7 1,-2 4-2,0 7 2,1 8-2,0 7 2,0 7-2,0 6 1,0 6 1,-1 2-1,0 4 0,-1 2 0,0 11 1,-2-15-1,2 15 0,-4-10 1,4 10-1,0 0 0,-7-12 0,7 12 0,-10-6 0,10 6 0,-16-7 1,6 2-1,-3 0 0,-5-2 0,-6 1 1,-2-1-1,-5 1 0,-5 0 0,-8 2 0,-9-1 0,-8 3 0,-6 1 0,-6 2 0,-7 1 0,-9 2 0,-7 0 0,-7 1 0,-5 2 0,-9 2 0,-2 4 0,-8 2 0,-8 3 0,-2 0 0,-3 3 0,-1-2 0,1 1 0,1-1 1,3-3 0,3-3 0,9 0 1,5-4-1,7 1 1,5-1-1,9 1 1,9-3-1,7 1 0,7 8-1,4-1 0,8 2 0,9 0 0,6-1-1,8-2-1,8 2 0,3-5-5,11-4-8,0-7-5,8 1-3,-1-13 0,3-2-1</inkml:trace>
  <inkml:trace contextRef="#ctx0" brushRef="#br0" timeOffset="4447">3377 1084 2,'0'0'4,"0"0"-2,0 0 1,0 0-1,0 0-1,0 0 0,0 0 0,0 0 1,9 3-1,-9-3 1,19 6 0,-8-1 0,6 0 1,2 4 0,4 2 0,3 1-1,7 5 2,2-1-1,7 5-1,6 1 1,5 2-1,4 0 0,4 2 0,2 0-1,5-1 1,2 2-1,2 2-1,-2 0 1,0 3 0,0 2 0,1 5-1,-1 4 1,-1 4 0,-2 5 0,-1 5 0,1 6 1,-1 5 1,2 6 0,0 5 0,4 6 1,0 4 1,0 4-1,1 5-2,2 3 1,-4-3 0,-1 4-1,-4 0 0,-4 3 1,-5 3-1,-4 2 2,-5-1 0,-3 3-1,-3 2 1,-2 3-1,-6-2 0,0 0-1,-6-4 1,-1-1-2,-6-2 0,-4 3 1,-7-2-1,-4-1 1,-5-5-1,-3-2 1,-3-9-1,0-5 2,-2-10-2,1-9 1,2-12 0,1-10-1,2-10 1,1-8 0,0-7-1,1-6 0,1-6 0,-2-9 0,2 10-1,-2-10-1,0 0-3,0 0-4,0 0-10,-3-20-4,3 8-2,-5-6 1,0 0 0</inkml:trace>
  <inkml:trace contextRef="#ctx0" brushRef="#br0" timeOffset="5268">5758 5016 34,'11'10'12,"-11"-10"0,10 8-1,-10-8-9,12 8-4,-2-3 2,-1 1 0,-9-6 1,19 10 1,-9-3 1,-10-7 1,18 20 0,-11-4 1,3 4 0,0 2-2,1 4 1,-2 1-2,2 1 0,-1-1-1,0-2 1,1-3-1,0-2 1,0-6 1,2-1 2,-1-9 0,4-5 0,0-12 0,6-5 0,0-13 0,4-6-1,2-10-1,7-3-1,0-6 0,2 1-1,-3 3 1,0 4 0,-5 4 1,-1 8 0,-8 4-1,-3 7 3,-6 7-2,-3 4-1,-5 5 0,-3 9-1,2-9-1,-2 9 0,0 0 0,0 0-1,0 0 0,0 0 1,0 0-2,0 0-1,-2 10-8,2-10-12,-8 12-2,-7-14-1,-2-3-1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8.6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17 7,'0'0'10,"5"-9"0,-5 9-1,0 0-1,0 0 1,0 0 0,0-10 0,0 10 0,0 0 0,0 0-2,0 0-1,0 0-1,0 0-1,0 0-2,0 0 1,0 0-2,0 0 1,0 0-1,0 0-1,0 0 0,0 0 0,-7 11 0,7-11 0,-3 16 0,2-3 0,2 2 0,-3 2 0,2 5 0,0 3 0,-2 4 1,1 1-1,2 1 0,-1 2 1,2 1-1,-4 1 1,2-3-1,-2-3 1,1-2 0,-1-4 0,1-3 0,-2-5 0,1-4 0,2-11 2,-1 13-1,1-13 0,0 0 1,0 0 0,0 0 0,0 0-1,0 0 0,0 0-1,0 0-1,0 0-3,0 0-8,0 0-11,0 0 0,9-11-2,-7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4:54.3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18234 12470 774,'-32'-24'4128,"18"15"-387,-10-14 0,0 9-3354,-1-1-645,0 1-129,-8-3-258,0 2 258,-5 2 258,-4-1 258,-3 0 258,-5 0 258,0 3 258,-4-1 0,2 6 0,-5-4-129,7 10 129,-8-5-258,6 5-129,-6 3 0,5 6 0,-6 1-129,2 4 0,-3 3-258,1 0 129,1 4-129,-2 2 0,3 2 0,2 1-129,4-1 129,4 7-129,1-2 129,2 8-129,0 2 129,4 4-129,1 3 129,-1 4 129,-3 7-129,0 5 129,-2 0 0,-1 9 129,-3-7 0,1 8 0,-3 3 0,3 5-129,2 2 0,2 4-129,4 0 0,7 0 0,4 4-129,7 0 0,4-4 129,5 0 0,3-2 129,4-3-129,1 0 129,2 1 0,1-6 129,2-1-129,-2 2 0,2 0 0,3-5 0,4 1-129,5 1-129,5-4 129,6 3-129,4-1 0,5-1 0,2-5 0,2 0-129,4-2 258,0-2-258,0-3 129,1-3 0,0-1 129,3 1-129,2-3 0,5-1 0,3-3 129,2 3 0,6-5-129,1-1-129,3 2 258,3-7-129,2 2 129,0 2-129,2 0 0,1-9 0,2 6 129,0-6-129,4 1-129,1-2 129,4-4-129,2 1 129,3-5-258,1 4 129,0-2 0,2 3 129,-2-7 0,2 5-129,-3-2 0,-1-5 0,-2 5 0,0 0 258,4-2-258,3-8 0,1 9 129,3 0 0,0-6 0,1 2 0,2-3 129,0-1-258,-3 2 258,-3 6-129,-1-10 129,-2 5 0,0 0 0,0 3 0,1-2-129,0-2 129,0-10-129,1 1 0,0 6 129,0-10-258,0-1 258,-1 0-129,0-2 258,-2 2-129,4 4 129,2 0-258,-1-5 258,5 5-129,2 2 0,1-3 0,2-2 0,5-2 0,-4-4-129,1 1 129,0 4 0,1-6 0,0-1-258,-2-1 129,0 1-129,-3-1 129,0-6 0,1-5 258,-3-7-387,-4-1 0,-4-5 129,-1 1 129,-3-4 0,2-7 0,-5 3-129,-4 2-129,2-7 129,-3 1 129,1-2 129,-4-2-129,1-7 0,-6 11 129,1-5-129,2-2 0,-3-4 0,-2 5-129,-1-4 129,5 1-258,-6 2 129,0-11 0,-8 3 129,-1-4 0,-3 4 129,-4-7-129,-5 2-129,-4-8 258,-1 1-258,-6 0 129,2-1-129,-7-4 0,1-2-129,-5 0 0,0-1 129,0 0 0,1 2-129,-1-2 0,-4 3 0,-5 6 129,1 0 0,1-2 129,-5 4-258,-6 1 129,-2-1 0,-7 3 0,3-2 0,-4-3-129,-1 2 258,-8 1-129,0-3-129,-4 0 129,-4 2 0,1-6 129,-7 2-129,1 1 129,-4-1-129,-3 3 258,-3-1-129,-3-1 0,-5 1-129,-2 4 129,-4-1 0,-4-2-129,-7 2 129,-2-10-129,-8-2-129,-6 5 0,-1-6-129,-5 5 258,-7-3-258,-9 2 258,0-3-129,-5 6-258,3 6 387,-3-5-129,-5 2 129,-1 1 0,2-2-129,0 3 0,-1 1-129,-5 8 258,-1 0 0,-3 5-129,0 2-129,-4 9 129,-1 2 0,-4 5 0,-3 4 0,3-2-129,-4 4 129,0 1 0,-2 3 129,1-1-258,-1-1 129,-2 2 129,0-4-129,0 4 129,-1 1-129,-1 0 0,4 2 129,-6 2-129,-1 1 0,0 3 129,-5 6-129,-1 0 129,-2 2-129,-3 3 0,-1 2 0,-1 5 129,2 0-129,-3 3 0,3 1 0,-2 3 0,2-1-129,4 9-387,-5-8-2580,9 0-1548,4-3-645,6-10-129,9-4-258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3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22 42,'0'0'17,"-16"7"0,16-7 0,0 0-9,0 0-1,0 0 0,0 0-1,-17 0 1,17 0-1,0 0 1,0 0-1,0 0-1,0 0-1,0 0-1,0 0-2,0 0 0,0 0-3,0 0-4,0 0-12,0 0-5,0 0-1,15-13-1,-11-3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8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44 3,'0'0'6,"0"0"1,-11 12 1,11-12 1,-9 13 1,9-13-1,-11 17 0,8-7 0,0 1-2,2 3-1,-1-2 0,2-1-1,0-1-2,4 1 1,-4-11-1,14 15-1,-4-12 1,3 0-1,2-4 1,4 0-1,1-3 1,1-4-1,-2-1 0,2-1 0,-4-4 1,0 2-1,-5-4 1,-2 3-1,-2-2 1,-2 3-1,-3-2 1,-2 4-1,-3-1 1,1 1-1,1 10 0,-12-14-1,12 14 1,-16-10-2,5 8 1,-3 2-1,-1 2 0,-3 2-1,0 4 0,-4-1 0,3 4-1,-3 1-1,4 1 0,1-2-2,5 3-2,-1-6-3,8 4-4,5-12-5,-4 11-2,4-11 1,11 0 1,-2-3 1</inkml:trace>
  <inkml:trace contextRef="#ctx0" brushRef="#br0" timeOffset="521">197 6 16,'3'13'12,"-3"-13"0,-2 18-2,1-6-1,-2 3 0,1 1-3,0 3 0,1 2 2,-1 1-3,2 5 1,-2 0-2,3 4 1,-2 3-2,1 1 0,0-1 0,-1 2-1,0-2-1,1-2 1,-2-2 0,0-2 0,-2-4 0,1-3-1,-1-3 1,2-2-1,-2-4 0,-1 0-1,5-12 1,-4 12-2,4-12-3,0 0-11,0 0-5,-2-12-1,4-6 0,-2-6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2:08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0 46,'0'0'35,"0"0"1,0 0-9,11 6-16,-11-6-2,0 0-2,0 0-3,0 0-1,0 0-1,0 0 0,0 0-2,0 0 1,0 0-1,0 0 0,0 0-2,0 0-1,-2 9-9,2-9-24,-6 14 0,6-14-2,-15 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0,0-5 0,3 3 0,3-3 1,3 1-1,2-2-1,4 2 0,-1-2 1,3 1-1,1-3-1,3 1 1,-2-1-1,5 1 0,-1-1 0,2 1-1,0 0 1,1-1-1,-3 2 2,0 0-2,2 1 1,-5 1-1,0-1 0,0 0 1,-2 0 0,2 0-1,-1-1 1,0 1 0,-6-1 0,4 0-1,0 0 1,-3-1 0,2 0-1,-4-1 1,2 1-1,-2 1 0,1 1 0,-5-1 0,-4 3 0,-1 0 0,-1 1 0,-2 0 1,-3 1-1,-1 0 0,-1 0 0,-1 1 0,1-2 0,-4 1 0,-2-1 0,-4 1 1,-4-1-1,-1 0 0,-6-1 0,-3 1 1,-4 0-1,-2 0 0,-3 0 0,-1 1 0,-11-1 1,14 0-1,-14 0 0,14-1-1,-14 1-2,10-1-10,-10 1-24,0 0 0,0 0-2,-14-11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2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313 446 1,'0'0'3,"0"0"2,0 0 0,0 0-1,-5-10 0,5 10 0,0 0 0,16-10 0,-3 5 0,4 2 0,6-2 0,5 1 0,6 4-1,7-3 0,4 3 0,6-2 0,5 0-2,5 2 1,2-1 0,5 1-1,4-1 1,7 0 0,4-1 0,5 1 1,1-2-1,6 1 0,1-1 2,2 2-2,4-1 0,-1 1-1,2 1 1,0 1-1,0 0 0,3 2-1,-2-1 1,2 0-1,0 0 1,1 1-1,-2-2 1,2 2 0,2 0-1,-1-1 1,-1 0 0,-2 1-1,-1-1 1,-3 1-1,0-2 1,-5 2-1,-3-3 0,-4 4 1,-2-4-1,-3 4 0,-6-4 1,-4 2-1,-8 4 0,-8-5 0,-11 6 0,-7-7 0,-11 7 0,-8-7-1,-9 6 1,-12-6 0,0 0 0,-21 1 1,-3 0-1,-7-2 0,-8 2 1,-9-1-1,-7 1 0,-8-1 0,-5 2 0,-5 3 0,-7-2 0,-7 4 0,-4-4 0,-6 4 0,-6-3 0,-4 5 0,-7-7 0,-3 0-1,-6 0 1,-5-1 0,-7 0 0,-3 0 0,-3-1 0,-4 0 0,-3-2 0,-3-5 0,2 1 0,3-1 0,1 0 0,0-2 0,4-3 1,5 1-1,7 1 1,6 5-1,1-5 0,7 3 1,9-3-1,7 1 0,10 3 1,12-2-1,10 0 0,11 0 1,11-1 0,11 0 0,8-1 0,10 1 0,4 1 0,12 8-1,-7-18 0,7 18 0,22-15-1,1 7 1,8 0-1,9-2 0,11 0 0,7-1 0,8-1 1,10 0 0,8-1 0,7 1 0,9 2 0,8 0 0,10 1 0,6 0 0,9 2 0,5 2 0,5-1 0,3 1 0,5-1 0,0 0 0,3 1 0,-3 1 0,0 1 0,-2-2 0,-3 2 0,0 0 0,-7 1 0,-2 2 1,-8 0-1,-1 3 0,-3 1 0,-5 0 0,-7 2 0,-7 0 0,-8 4 0,-8-3 0,-9 1 0,-12-1 0,-13 1 0,-9-1 0,-14 0 0,-6-2 0,-10-2-1,-4 0 1,-13-3 0,0 0 0,-15-2 0,-8-2 0,-10 0-1,-9-3 1,-13 2-1,-16-1-1,-12 1 1,-11 0-1,-12 0 0,-11-1 1,-10-1-1,-11 0 1,-10 0 1,-4 0-1,-8 0 0,-5-2 1,-2 2-1,-4 1 0,0-1 0,-3 1 0,0-1 0,-2 0 0,1 0 0,5 1 1,3 0 0,5-1-1,7 2 1,8 1 0,8 0 0,11 2 0,11 0 0,12 2 0,12-1 0,15 1 0,15 0 0,17 0 0,14 0 0,17-1-1,15 1-1,22-4 0,18 3-2,13-1-3,19 2-4,12 1-1,14 0-1,8 1 0,7-3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36.00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 27 23,'0'0'9,"0"0"-1,0 0-2,0 0-4,0 0-1,0 0 2,0 0 3,7-8 0,-7 8 1,0 0 0,0 0 1,0 0-2,0 0 0,0 0-3,0 0-2,8-4 0,-8 4 0,8 0 1,1-1-1,-1 1 1,2-1 0,4 2 0,-2-2 0,4 2 0,3-1 0,-1 2-1,0-1 0,3 2 0,0 0 0,1 1 0,0-1 1,1 1 1,-1-2 0,3 1 0,-2-2-1,1 1 1,-3-2 0,0 1-1,-2-2 0,0 2-1,-1-1 0,-2 2-1,-3 0 0,1 0 1,-2 0-1,0 0 1,-2 0-1,1 0 1,-2-1 0,0 1 0,-9-2 0,17 3 0,-8-1 0,1 0-1,0 0 1,3 0-1,-3 0 1,3 0 0,2 0-1,-3 0 1,3-1-1,-1 1 1,2-1 0,1 1-1,0-2 1,5 1 0,0 0-1,0-1 0,3-1 1,-1 1-1,0 0 0,1-1 0,0 0 1,-2 0-1,1 0 0,2 0 0,-2-1 0,2 1 0,0-1 1,0 0-1,-2 0 0,-2 0 0,1 1 0,-2-1 0,-1 1 0,-2 0 0,-3-1 0,-1 1 0,1 1 2,-3-1-2,0 1-2,-2 0 2,-1 0 0,-2 0 2,-7 0-4,12 1 2,-12-1 0,0 0 0,8 1 0,-8-1 0,0 0 0,7 1 0,-7-1 2,0 0-2,0 0 0,10 1 0,-10-1 0,0 0 0,10-1 0,-10 1 0,12-1 0,-3 1 0,-1 0 0,1-1 0,1 2 0,-1-1 0,3 1 0,-2-1 0,1 1 0,0 0 0,1-1 1,-3 1-1,2-1 0,1 1 1,-2-1-1,3 1 0,-2-1 0,1 0 1,-1 1-1,1-1 0,2 0 0,-1 0 0,0 1 0,1-1 0,-1 0 0,0 0 0,0-1 0,1 1 0,-1 0 0,-1-1 0,2 0 0,-1 0 0,2 0 0,1 0 1,0 0-1,1-1 0,1 1 0,1-1 0,-1 0 0,1 0 0,2 0 0,-1-1 0,1 1 0,-1 0 0,1 0 0,0 1 0,0-1 0,0 0 0,-1 1 0,0-1 0,-1 0 0,-1 1 0,-1 0 0,2-1 0,-2 1 0,-2 0 0,1 1 0,0-1 0,1 0 0,-2 0 0,1 0 0,0 0 0,0 0 0,0 1 0,0-1 0,0 1 0,0 0 1,0-1-1,2 1 0,-1 0 0,1 0 0,-1 0 0,1 0 0,0 0 0,1 0 0,0 1 0,-1-1 0,0 0 1,0 1-1,1-1 0,-1 0 1,0-1-1,2 2 1,1-1-1,0 0 0,0 1 0,0-1 0,0 0 0,0 0 1,1 0-1,-3 0 0,1-1 1,-1 0-1,1 1 0,-1-2 1,0 1-1,2 0 1,-1 0-1,0 0 1,0 1-1,0 0 0,0 0 0,-1 1 0,-1 0 0,-1 0 0,-2 0 0,-1 0 0,2 0 0,-3 0 0,1 0 0,-1 0 1,1 0-1,2-1 0,2 1 0,-2-1 1,2 0-1,3 0 0,-2 0 0,3 0 1,-4 0-1,1-1 0,0 0 0,1 1 0,1-1 0,-3-1 0,2 0 0,-2 1 1,4 0-1,-1-1 0,0 2 0,-1-2 0,-1 2 0,1-1 1,-1 1-1,0-1 0,-2 1 0,0-1 0,2 1 0,-1 0 0,0-1 0,0 1 0,1-1 1,0 0-1,1 0 0,0 0 0,-1 0 0,1 0 1,-1 1-1,0-1 0,0 0 0,2 0 0,-2 0 0,0 1 0,2-1 0,0 0 0,0 1 0,0-1 0,1 1 0,-2 0 0,1 0 0,1 1 0,0 0 0,0-1 0,2 1 1,0 0-1,0 0 0,2-1 0,-1 1 1,1-1-1,1 1 0,2-1 0,-1 0 0,0 0 0,2 1 0,1 0 0,1 0 0,0 0 0,0 0 0,-2 1 0,0 0 0,0 0 0,-2 0 1,0 0-1,-1 0 0,-3 0 0,1 0 1,1 0-1,-2 0 0,1-1 0,-1 1 0,-1-1 0,1 1 0,-1-1 0,-3 0 0,4 0 0,-1 1 0,-1-1 0,0 0 0,1 0 0,0 0-1,-2-1 1,3 1 0,-4 0 0,3 0 0,-3 0 0,1 0 0,-1 1 0,0 0 1,1 0-1,-2-1 0,0 1 1,3 0-1,1 0 0,0-1 0,2-1 0,0 1 0,-1 0 0,1-1-1,0 0 1,-1 1 0,-2-1 0,2 0-1,-2 1 1,-1 0 0,2 0 0,0 0 0,-1 0-1,2 0 2,-4-1-2,3 1 2,1-1-1,-3 0 1,5 1-1,-4-1 1,4 1-1,-5-1 0,6 1 1,-2 0-2,-2 0 1,0 0 0,1 0 0,-7-1-1,5 1 1,-1 0 0,0-1 0,-1 0-1,2 0 1,0 0 0,-3 0-1,8-1 1,-27 1 0,47-2 0,-47 2 0,44-3 1,-44 3-1,42-4 1,-42 4-1,43-4 1,-43 4-1,0 0 0,45-5 0,-45 5 0,0 0 0,44-6 0,-44 6 0,0 0 0,0 0-1,0 0 1,39-8 0,-39 8 0,0 0-1,0 0 1,0 0 0,0 0 0,38-15-1,-38 15 1,0 0 0,0 0 0,0 0 0,0 0 0,0 0-1,0 0 1,42-13 0,-42 13-1,0 0 1,0 0 0,0 0 0,0 0 0,0 0 0,35-5-1,-35 5 1,0 0 0,0 0 0,0 0 0,0 0 0,0 0-1,0 0 1,0 0 0,0 0 0,0 0 0,0 0-1,0 0 1,0 0 0,0 0 0,0 0 0,0 0-1,0 0 1,0 0 0,6 42 0,-6-42 0,0 0 0,0 0 0,11 43 0,-11-43 0,0 0 0,0 0 0,4 46 0,-4-46 0,0 0 0,0 0 0,3 46 0,-3-46 0,0 0 0,0 0 0,7 53 0,-7-53 0,0 0 0,-6 49 0,6-49 0,0 0 0,0 49 0,0-49 0,0 0 0,1 51 0,-1-51 0,0 0 0,6 53 0,-6-53 0,0 0 0,1 55 0,-1-55 0,0 0-1,-2 56 2,2-56-1,0 0 0,6 49 0,-6-49 0,0 0 0,0 0 1,9 42-1,-9-42 0,0 0 0,0 0 1,0 0-1,0 0 0,0 0 0,0 0 0,0 0 0,0 0 0,-6 41 0,6-41 0,0 0 0,0 0 0,0 0 1,0 0-1,0 0 0,0 0 1,0 0-1,0 0 0,-41 3 1,41-3-1,-41-4 0,41 4 0,-50-8 0,50 8 1,-42-10-1,42 10 0,-47-10 1,47 10-1,-55-11 0,34 6 0,-6-1 0,-3 0-1,-1 1 1,-2-1-1,-6 1 1,8-2 0,-6-1-1,1 2 1,-1 0 1,4 1-1,2 0 0,0 1 0,4 0 1,-4 3-1,2-1 0,-2 1-1,2-1 1,-3-1 0,0 0-1,-1 0 1,-6-1-1,-2 1 1,0 0 0,0 1 1,-2 0-1,0 0 0,-2 2 1,-3 0-1,2 1 0,0 0-1,1 0 1,-5 1 0,-2-1 0,0 0 0,-2 0 0,0-1 0,-1 0 0,-1 0 0,-4 0 0,5 1 0,-2 0 0,-1 2 0,0-1 0,-1 1 0,2 0-1,2 0 2,2 2-2,-1 0 2,2-1-2,2-1 2,0 1-2,2-1 2,-3 2-2,1-1 2,0-2-1,2 0 0,0 0 0,-1 1 0,4 0 0,0 0 0,1-1 0,0 0 0,0-1 0,-1-1 0,0 0 0,1-2 0,1 0 0,-2 0 0,0-1 0,0 1 0,0-4 0,1 1 0,-1-1 0,-2 2-1,0 0 1,-1 0 0,-1 0 0,0 1-1,0 3 1,1 0 0,-2 0 0,2 0 0,2-1 0,0 1 0,3-1 0,-1 0 0,1 0 0,0-1 0,2 0 0,1 0 0,-1 0 0,0 0 0,3 0 0,-2 1 0,2 1 0,1 1 0,-2 0 0,2 1 0,-1 0 0,2 0 0,0 0 0,1 0 0,0 0 0,1-1 0,3 0 0,-1 0 0,1-1 0,0 1 0,2-1 0,-1-1 0,1 1 0,-3 3 0,0-1 1,0 1-1,-2 1 0,1-1 0,-2 0 0,1 1 1,0 0-1,-1-2 0,1 0-1,-1 0 2,0 1-1,-1 0 0,4 0-1,-3 0 1,1 1 0,2-1 0,-1 1 0,2-1 0,2-1 0,-4 1 0,1 0 0,1 0 0,-3 0 0,-1 0 0,-2 0 0,3 1 0,-2-1 0,1 1 0,-2-1 0,2 0 1,1-1-1,1 1 0,3-1 0,-5 0 0,2 2 1,0-2-1,3 1 0,0-1 0,1 1 0,4-2 0,-1 1 0,3 0 0,2-1 1,1-1-1,0 1 0,3 0 0,3-1 0,-2 0 0,4 1 0,2-1 0,3 0 1,7 0-1,-11 0 0,11 0 0,0 0 0,-9-1 0,9 1 0,0 0 0,0 0 0,-7-2 0,7 2 1,0 0-1,-11-2 0,11 2 0,-12-3 0,12 3 0,-15-5 0,6 2 0,-2 0 0,2-1 0,0 1 0,-2-1 0,4 0 0,0 0 0,7 4-1,-10-12 1,10 12 0,-6-19-1,2 7 1,1-1-1,-1-2 1,1-1 0,-1-1 0,1 0 0,-2-1 0,0 3 0,1-2 0,0 0-1,0-2 1,-1 1 0,2-2 0,0 0 0,0 0-1,-1 0 1,0 1 0,2 2 0,0 1 0,1 3 0,-2 2 0,2 1 0,1 10 0,-2-14 0,2 14 0,0 0-1,0 0 1,0 0 0,-3-9 0,3 9-1,0 0 1,0 0 0,10-4-1,-2 2 1,2 0 0,1 0 0,4 1 0,4 1 0,-2 1 0,3 1-1,2 0 1,-1 1 0,0 0 0,2 2 0,0-1 0,-1 1 0,1-2 0,4 0 0,0 0 0,5-1 0,0-1 1,2 0-2,-1 0 2,1 0-1,-1 1 0,-1 1 0,0 0 0,-3 1-1,1 0 1,0 0 0,1-2 0,2 0 0,5 0 0,-3-3 0,1 0 0,1-1 0,1 1 0,-1-1 0,0 0 0,-1 1 0,-3 0 0,-1 1 0,1 1 0,-3-1 0,1 1 0,-1 0 0,-2-1 0,0 1 0,-5 0 0,-1-1 0,-5 0 0,-5 0 0,-1 1 1,-11-1-1,0 0 0,-15 5 0,-2-1 0,-3 0 0,-3 1 0,0-1 0,1 1 0,1-2 0,6 0 0,1-1 0,14-2 0,-9 1 1,9-1-1,0 0 0,0 0 0,17-8 0,-7 4-1,5-1 1,-1 0 0,2 0 0,0 1-1,0 0 1,-4 1 0,-3 1-1,-9 2 1,11-1-1,-11 1 0,-12 6 1,-3 0 0,-8 2-1,-8 3 1,-7 2 0,-10 2 0,-8 1 0,-4 1 0,-6 0 0,0-1 0,-3-3 0,1-1 0,2-2 0,3-4 0,3-1 0,7-3 0,2-2 0,7-2 0,7 0 0,6-1 0,4 0 0,7 1 0,7 0 0,2 0 0,11 2 0,-8-1-1,8 1 1,9-1-1,-1 0 1,4 0 0,1-1-1,2 0 1,0 0 0,6 0 0,-1 0 0,-1 1 0,2 0-1,-3 0 1,2 1 0,1 1 0,2 1-1,1 0 1,5 1-1,2-2 1,3 1-1,4-1 0,6 0 0,3-1 0,5-1 1,3-1-1,2-1 1,3 0-2,0-1 2,4 1 0,1-1 0,1 0 0,1 2 0,0-1 0,5 1 0,-1 2 0,2-1 0,3 2 0,1-1 0,2 1 0,-2 0 0,2-1 0,-2 1 0,0 0 2,0 1-2,-1-1 0,1 2 0,-4 0 1,-1 0-1,1 0 1,-2-1-1,-1-1 1,-1-1 0,-1 0-1,-2-3 1,0 0 0,0-1-1,-5 0 1,2-1-1,0 0 1,-3-1-1,0 1 0,-4-1 0,-1 1 0,-3 0 0,0 1 0,-4 1 0,-1 0 0,-4 0 0,-2 0 0,-2 1 0,-4 1 1,-1-1-1,-4 0 0,-4 0 0,-4 1 0,-4 0 0,-2 0 0,-4 0-1,-4 0 1,-1 1-1,-7 0 0,0 0 0,0 0-1,-8-6 1,-8 4-1,-5-2 0,-10 0 1,-9-1 0,-8 0 0,-11 1 1,-9-1-1,-6 2 1,-6 1-1,-5 1 0,-3 1 0,-2 2 0,-4 0-1,2 1 1,2 0 0,0 0 0,2 0 1,-1 0-1,2 0 1,1-1 0,1 2 0,3-1 1,0 0-1,4-1 0,2 0 0,6-1 0,3-1 0,7-2 0,6-1 0,6-1 0,5-1 0,7-1 0,8 1 0,8 0 0,5-1 0,8 1 0,7 5 0,4-12 0,11 6 0,6 0-1,5 1 1,6-2 0,10 2 0,7-1 0,6 3 0,6-3 0,5 4 1,5-1-1,5 2 1,6 1-1,3 0 1,2 3-1,4 1 1,4 5 0,2-1 0,1 3-1,3 1 1,-2 1 0,2 1 0,-2-2 0,1 1 0,-5-3 1,-1-1-1,-2-5 2,0 0-2,-1-3 0,-3-1 0,-2-2 0,-3-1 0,1 0 0,-2 0-1,-4 1 1,0 0-1,-3 1 0,-1 0 0,-2 1 1,-3 0-1,-2 0 0,0 0 0,-1-1 0,-4 1 0,2-1 0,-1 0 1,-4 0-2,3 0 1,-2 0 1,0 1-1,-3 0 0,-1 1 0,2 1 0,-5-1 0,1 2 0,-3-1-1,-6 1 1,0 1 0,-5 0-1,-4-1 2,-5 1-1,-3 0 1,-7-1-1,0 0 1,-4-1-1,-6 0 1,-2 0-1,-9-2 0,0 0-1,0 0 0,-14-2 0,-2 0 0,-4-1 0,-6-1 0,-4 0-1,-8-1 1,-7-1-1,-3-1 1,-7 0 1,-1-1-2,-12 0 1,-14-1 1,-1 1-1,-9 0 1,1 3-1,-7 1 0,-2 2 1,-6 2-1,4 2 1,8 1 0,1 1-1,7-1 1,3 1 0,8-2 0,8 0-1,8-3 2,14 0-1,9 0 1,9-2-1,11 0 1,16 3 0,1-12-1,17 7 1,11-1 0,9-1-1,9 1 0,11 1 1,6 1-1,10 3 2,5 2-2,4 0 1,4 3 0,4 0 0,3 2-1,0 0 1,3 0 0,-2 1 0,0 0 0,-2-1-1,3 0 0,-6-1 1,-4 0-1,-4 0 1,0-1-1,-6-1 0,-5-1 0,-4 0 1,-10-1-1,0 0 0,-3 0 0,-9-1 0,-4 1-1,-6-1 1,-1 1 0,-7 0-1,-3 0 1,-12-1 0,-2 1 0,-10-1 1,10 1-1,-10-1 0,0 0 0,0 0 1,0 0-1,0 0 0,0 0 0,0 0 0,10 1 0,-10-1 0,13 0 0,-13 0 0,0 0 1,0 0 0,0 0-1,41 6 1,-41-6 0,0 0-1,39 5 1,-39-5-1,0 0-1,37 10 1,-37-10 0,34 11-1,-34-11 1,0 0-1,37 24 1,-37-24-1,0 0 1,0 0 0,0 0 0,20 43 0,-20-43 0,0 0 0,0 0 1,0 0-1,0 0 1,0 0-1,-13 42 1,13-42-1,0 0 0,0 0 1,0 0-1,0 0 0,0 0 1,0 0-1,0 0 0,0 0-1,0 0 1,0 0 0,0 0 0,0 0 0,0 0-1,0 0 1,0 0-1,0 0 1,0 0 0,0 0-1,0 0 0,0 0 1,0 0 0,32-16-1,-32 16 1,0 0-1,0 0 1,0 0-1,0 0-1,0 0-3,0 0-9,0 0-9,-40 21-1,40-21 0,-49-7-1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7.3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71,'55'34'20,"-55"-34"-2,42 4 0,-42-4-15,51 1-2,-51-1 2,57 0 0,-57 0 0,58-1 1,-58 1 1,48-3-1,-48 3-1,46-4 0,-46 4-2,42-4 0,-42 4-1,45-3 0,-45 3 0,41-2 0,-41 2 0,0 0 0,58 2 0,-58-2 0,0 0-1,0 0-1,47 8-2,-47-8-2,0 0-8,0 0-9,0 0 1,0 0-2,0 0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8.314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17,'0'0'12,"0"0"2,0 0 0,0 0-2,26 47-3,-26-47 1,0 0-2,0 0 0,0 0 0,20 44-1,-20-44 0,0 0-1,8 55-1,-8-55-2,8 55 1,-8-55-2,10 66 1,-10-66-2,12 77 2,-12-77-1,3 80 0,-3-80 0,4 77 0,-4-77 0,1 77 0,-1-77 0,-1 72-1,1-72 2,5 70-2,-5-70 1,2 64-1,-2-64 0,4 55 1,-4-55-2,1 47 1,-1-47 0,0 0-1,2 55 1,-2-55-1,0 0-1,0 0-1,0 0 0,17 41-4,-17-41-12,0 0-7,0 0-1,0 0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47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52,'0'0'21,"0"0"0,0 0 0,0 0-10,0 0-2,0 0-1,27 43-3,-27-43 0,0 0 0,0 0-2,0 0 0,7 59 0,-7-59 0,0 0 0,17 58-1,-17-58 1,7 52-2,-7-52 2,4 47-2,-4-47 1,1 48-1,-1-48 0,-5 42 0,5-42 0,0 49-1,0-49 0,2 41 0,-2-41 0,0 0 0,-4 41-1,4-41 1,0 0-1,0 0 1,0 0 0,0 0 0,0 0 0,0 0-1,0 0 1,0 0-1,0 0-1,0 0-1,0 0-2,0 0-7,0 0-13,0 0-1,0 0-1,0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2.11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5 343 3,'0'0'14,"0"0"-2,-2-11 0,2 11 4,0 0 0,-3-14 1,3 14-3,0 0-1,0 0-3,0-10-3,0 10-3,0 0-2,0 0 0,0 0-2,0 0 1,0 0-1,0 0 1,0 0 0,5 12 0,-5 1-1,0 5 1,0 4 0,0 7 0,1 4-1,0 3 1,2 0 0,2 0 0,2-4-1,3-3 1,4-6 0,2-6 0,4-11-1,4-8 1,1-9-1,3-9 1,-4-8-1,1-5 1,-3-2 0,-4 0 0,-6 3 0,-3 6 0,-4 4 1,-4 7-2,-1 6 1,0 9-1,0 0-1,0 0 0,1 13 1,5 3-1,1 6 0,2 2 0,2 5 1,2 1 0,0 3 0,4-4 1,-2-4-1,2-4 0,-1-7 0,0-5 1,1-8 0,-3-8 0,4-12 0,-2-7 0,-1-8 0,-2-3-1,-3-2 1,1 1 1,-3 0-2,-1 4-2,-4 7 1,-2 4-5,4 11-14,-6 1-7,1 11 0,0 0-2,0 0 2</inkml:trace>
  <inkml:trace contextRef="#ctx0" brushRef="#br0" timeOffset="741">706 575 17,'15'-5'16,"5"-6"-1,2-5 1,2-5-1,2-2 0,-3-4-4,-2 2-1,-7-3-3,-2 3-2,-7 2-1,-6 5-1,-10 3-1,-3 6 0,-6 5 0,-4 6-1,-3 5-1,-1 5 0,1 3 0,-1 7 0,1 2 0,4 3 1,2-2 1,6 3 0,3 0 0,9 2 0,4-2 0,9-1 0,7-6-1,11 0 0,9-4-2,9-9-1,12-4-8,-3-12-6,7-7-3,-9-9-1,3-2 0,-12-9 2,-7 0 5,-14-4 5,-12 4 7,-5 3 8,-6 7 5,-2 4 1,-4 6 0,2 6 0,4 9-5,0 0-2,-9-8-1,9 8 0,0 0 0,0 0-1,0 0 0,8 12 0,-8-12 0,18 11 0,-5-2-1,2 3 0,1 2-2,2 4 1,1 6-2,-2 1 1,-4 4-1,-3 1 1,-3-2-1,-4 1 1,-3 1 0,-3-5 0,-6-5 0,-2-3 0,-8-3 1,0-5-1,-6-6 1,-1-2 0,-2-5-1,2-1 1,0-5-2,5-4 0,8-3-1,5-1-1,9-3 0,6-5-2,13-1-3,3-10-1,11 2-2,0-8-1,8 1 1,-3-8 1,6 3 0,-3-8 0,3 6 3,-6 1 4,-2 6 2,-3 5 3,-7 6 2,-3 8 1,-7 5-1,-4 13 1,-13 5 1,10 1 0,-16 16-1,0 9-2,-4 6 0,2 12 0,-5 10 0,3 10-1,-4 5-1,5 2 0,2-7 0,3-2-1,3-4 0,2-9-1,2-12 0,-2-8-1,2-7 0,-2-8-2,1-3-1,-2-11-5,-9 0-1,-1-11-4,0-1-5,-4-8 2,-3-2 0,-5-7 2,-1-2 7,-1-2 6,-3-2 5,3 2 6,0 2 3,6 4 2,3 4-1,8 4 0,6 3-5,8 7-2,7 2-4,8 3-1,8 1-1,4 2 1,9-1-1,1 0 0,3-1 0,-2-5-1,-2-5 2,-5-3-1,-6-6 1,-5-2 0,-7-3 0,-5-1 0,-4-1 1,-2 5 0,-4 2 1,0 5-1,-2 4 2,-3 13-1,3-16 0,-3 16 1,0 0-1,0 0 0,-2 11-1,1 5 0,-3 4-1,1 6 1,-1 8-1,1 6 0,1 5 1,3 3-1,4-3 0,4-1 0,8-6-1,4-7 0,6-8-1,3-9 1,2-9-1,-1-7 0,-2-5 1,-3-1-1,-6-1 1,-7 1 0,-3 5 0,-10 3 0,6 9 0,-5 2-1,2 2 1,5 0-1,9-1 1,8-3 0,9-8-1,6-10 0,8-7 0,2-8 0,1-4 1,-2-6-1,-7 0 2,-9 2-1,-11 3 2,-8 8-1,-10 4 0,-7 8-1,-7 7 1,-7 7-1,-5 6 0,-3 4-1,-2 5 1,-1 5 1,-1 3 0,1 3 1,1-1-1,5 2 1,7 1 0,7 0-1,9 1 0,10-3-1,12-4 1,10-10-2,10-4 1,6-8 0,3-10-1,1-8 1,-2-9 1,-4-7-1,-8-1 1,-7 3 0,-7 1 0,-8 3-1,-4 5 0,-6 5 0,-7 13 0,4-9-1,-4 9-1,0 0 1,5 14-1,0-2 1,5 3 0,-1 2 1,3 5 0,1-1 0,-1 6 1,1 1-1,-3-1 1,-4-2-1,-3-3 2,-3 0-1,-4-7 0,0 0 1,-6-10 1,-2-4 0,-3-10-1,2-6 2,-1-5-2,4-4 0,2-6-1,7-2-1,8-1 0,6-1 1,11 3-2,6 2 1,9 3-1,6 2-3,6 8-23,-3-2-1,1 2 0,-2-5-2</inkml:trace>
  <inkml:trace contextRef="#ctx0" brushRef="#br0" timeOffset="3454">3617 464 18,'0'0'16,"0"0"0,-6-10-1,6 10-10,-9 5-3,9-5 2,-19 20 1,5-8 3,0 8-1,-3-1 0,3 4 1,-3-3 0,6 4-2,-1-6-1,7 2-1,-1 1-2,3 0-1,1 2 0,1 2 0,0 4 0,1 0 0,1 2-1,5 0 2,3-4-1,5-3 1,8-8 0,7-8 0,3-11 0,5-8 0,2-10 0,-1-4 0,-8-9 0,-2-3 0,-9-1 0,-6 2 0,-9 1-1,-4 3 0,-7 2-1,-5 1 0,0 6 2,-5 0-4,-1 2 2,-5 4 0,-2 3 0,-6 5 0,-4 5 0,-4 4 0,-5 6 0,-4 5-1,0 5 1,-1 4 0,5 3 0,5 5 0,5 6 0,7 2 0,9 6 0,11 2 0,10 4 0,11 1 1,11 2-1,13-2 2,7-6-1,10-3-1,4-8 1,2-8-1,1-8 1,-4-13-3,6-7-6,-7-18-19,0-12-1,-6-15-1,0-11 1</inkml:trace>
  <inkml:trace contextRef="#ctx0" brushRef="#br0" timeOffset="4376">4367 217 28,'0'0'16,"5"15"2,-5-15 0,-1 22-13,1-1 0,-2 6 2,1 11 0,-4 6 1,2 11 0,-5 4-2,3 5-1,-2-2-1,3-3-3,3-3-8,1-9-16,5-14-2,3-14 1,5-15-1</inkml:trace>
  <inkml:trace contextRef="#ctx0" brushRef="#br0" timeOffset="4696">4593 468 57,'12'-13'23,"-4"2"2,-3-3-5,3 4-14,-3-2-2,-5 12 0,12-17-1,-12 17 0,19-17-1,-7 10-1,7-3 1,0 0-1,4 1 0,2-1-1,2 2 1,-2 2-1,-2 3 0,-1 5 1,-5 3 0,-4 6 1,-5 6-1,-4 4 1,-8 4 0,-3 6 0,-7 3-1,-5 3 1,-7 2-1,-4 3 1,-5 0-1,0 2-1,-1-4 1,3-1 0,4-4 0,4-1-1,7-6 1,9-5 0,8-5-1,10-3 1,12-7-1,10-5-2,10-4-7,5-10-18,9-4-1,-4-13-2,3-6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90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1159-1 67,'0'0'21,"0"0"-1,0 0-2,0 0-13,0 0-6,0 0 1,0 0 1,0 0 1,-33 44 1,33-44 1,0 0 0,0 0-1,-41 15 0,41-15-1,0 0-2,-59 8 0,59-8-1,-50 1 1,50-1 0,-63 5 1,63-5 0,-68 2 1,27-1-1,-3 1 1,1-2-1,-9 1 0,3-3 0,8-1 0,-13-3 1,8 2-1,0-1 1,1 0-1,1-1 2,4-1-1,2 1-1,-1 4 1,6-1-1,3 3 0,3 0-1,2 0 1,3 2-1,2-1-1,0 3-1,6-5-2,14 1-6,-17 1-13,17-1-2,-15-4-1,15 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66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0 673 77,'9'12'24,"-9"-12"-1,11-9-1,-7-6-11,3 0-10,-2-4 0,2-3 1,-2-4 0,3 2 1,-7-5 1,3 1-1,-4-6 0,2 2 0,-3-1-1,2-1-1,0 1 0,-1-1 1,1 1-2,-2 2 2,-2 3-1,0 2 0,1 2 0,-1 6-1,-2 2 0,1 5-1,4 11 0,-7-15-3,7 15-2,-5-12-8,5 12-10,-2-18-2,2 5 0,-5-12-1,-1-3 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14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87 656 87,'0'0'21,"0"0"-1,0 0 0,0 0-18,-4-17-1,3 6 0,-1-1 3,-4-2 0,4 0 2,-4-3 1,2 1-1,-3-2-2,3 0-1,0-3-1,1-1-1,-1-1-1,1 1 0,0 0 1,2 2-1,-2 0 0,2 1 0,-5 2 0,3 0-1,1 2-1,-7-2-1,8 1 0,-4-8-3,7 3-2,-7-10-5,11 3-10,-7-9-2,5-2-1,1-5 3,-3-1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6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35,'0'0'15,"17"11"0,-8-10 1,1-1-1,7 1-8,-1-3-2,9 3 2,-1-4 1,6 3-1,-4-3 0,2 4-1,-4-3-1,2 2-2,0 0 0,1 2 0,0-2-1,3 3 0,3-2 0,2 1 1,-2-2 1,2 1-2,-3-2 0,-1 1-1,-5 0-1,-6 0 1,-2 1-1,-4-1 1,0 1-1,-4 1 1,-1 1-1,-9-3 1,12 3-1,-12-3 0,9 4 1,-9-4-1,9 4 0,-9-4 0,13 5 0,-13-5 0,16 5-1,-6-4-2,4 6-9,-2-5-12,2 0-2,-8-15 1,0-4-2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02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61,'0'0'12,"0"0"-2,0 0 2,47 19-13,-47-19-2,58 5 3,-58-5 1,67 6 2,-67-6 3,80 7 1,-80-7-2,71 6-5,-71-6-6,75 10-6,-75-10-7,60 17 1,-60-17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1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11,'0'0'1,"19"-4"-1,-8 2 0,2 0-7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8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114 149 16,'0'0'23,"0"0"0,0 0 3,0 11-11,0-11-8,0 0 0,0 0 0,2 14 2,-2-14 0,0 17 1,-4-1-3,2 6-2,-5 5-2,0 9 1,-3 8-2,-1 13 3,-1 1-4,-1 5 4,1 0 0,2-6 0,2-6 0,1-8 0,7-43-1,-8 43-5,8-43 2,0 0-12,0 0-9,0 0-11,0 0-7,-6-60 0,6 60 0</inkml:trace>
  <inkml:trace contextRef="#ctx0" brushRef="#br0" timeOffset="406">1 196 21,'0'0'23,"-7"-14"2,7 14-3,-1-21-12,9 7-1,3-3 1,5 1 1,2 0 0,7 0-1,0 3-3,6 1 0,-2 8-3,3 1-1,-2 3-1,1 5-3,-2 2 2,-2 1-3,1 4 1,-2 0-1,-2 1-1,-2 1 2,-4 0 0,-2-3 0,-3 0 0,-3 0 1,-10-11 0,5 14 1,-5-14-1,-18 15 2,0-7 0,-5 0 1,-8-1 0,-2 2 1,-5-3 0,2 1 0,-1-3-1,7 0 1,2-3-2,6-1 1,5 2-1,5-4-2,12 2-3,0 0-3,0 0-6,0 0-11,10-9-6,-1 7-7,1-5-1,4 3 2</inkml:trace>
  <inkml:trace contextRef="#ctx0" brushRef="#br0" timeOffset="972">631 517 56,'0'0'34,"-35"21"-4,35-21-2,0 0-8,0 0-10,-33 6-4,33-6 0,0 0-1,0 0-1,0 0 0,-29-33 0,25 18-4,0-6-2,3-1 0,1-3-1,3-4-1,4 4 1,2 0-1,5 1 0,1-2 4,2 6 1,-1 3-1,1 4 1,0 5 0,-1 1-1,1 4 1,-1 4-1,1 1 0,0 4 0,2 4-1,0 2 1,-1 5-1,1 4 1,-3-1-1,-3 2 1,-4 4 0,-9-26 0,4 56 5,-4-56-1,-15 55 1,15-55 1,-36 47 0,36-47-3,-48 38 3,48-38 1,-53 18-7,53-18-1,-50-1 4,50 1-2,-41-13 0,41 13 3,-35-27-5,21 6 0,2 2-2,5-1-2,2-4-11,9-4-15,8 6-11,9-6 1,10 2-1,9-3 2</inkml:trace>
  <inkml:trace contextRef="#ctx0" brushRef="#br0" timeOffset="1633">1147 525 51,'-5'53'24,"5"-53"0,0 0-5,14 42-21,-14-42-4,0 0 3,19 42 3,-19-42 4,0 0 3,6 35 1,-6-35 1,0 0 2,0 0-1,0 0 0,0 0 1,0 0-3,0 0 0,0 0 0,0 0 0,0 0-2,0 0 0,0 0-2,-10-35-1,10 35-2,5-51-2,0 15-5,-1-6-2,5-3-1,-3-3 0,3 0 0,-2 2 1,0 6 2,-1 4 0,-2 5 7,0 3 2,-2 1 0,0 5 0,-2 2 0,1 7 0,-2 2-1,1 11-1,0-17-1,0 17 0,-2 11 0,1 4-1,-2 2 1,-1 7-1,1-2 1,-1 5 1,0 2-1,2-5 1,-1-4-1,4-5 1,4-1-1,8-8-1,11 0-3,5-9-2,9-1-2,0-5 1,7-1 2,-2-3 1,-3 2 3,-4-2 2,-13 0 4,-3 4 2,-10-1 2,-1 5-1,-9 5-2,0 0-1,0 0-2,0 0-1,0 0-2,0 0 0,0 0-1,0 0 1,1 12 0,-1-12 0,-5 20 0,3-6 1,-3 5 0,1 3 0,-3 1 0,1 12 1,6-35-2,-19 73 1,9-34 5,1 2-1,0 0 0,0-5-3,9-36-9,-9 62-17,9-62-10,0 0-3,19-29-6,-6-11 1</inkml:trace>
  <inkml:trace contextRef="#ctx0" brushRef="#br0" timeOffset="2557">1870 191 78,'-5'16'34,"5"-16"0,0 0-2,7 12-30,-5-2-3,1 4 2,-1 3 0,-3 4 1,-1 10 1,2-31-1,-12 77 5,0-26-5,2 1 5,0-2-6,1 0 1,-1-6 3,3-8 0,7-36-2,-9 56-10,9-56-11,0 0-24,8-51 6,-4 8-1,0-6-4</inkml:trace>
  <inkml:trace contextRef="#ctx0" brushRef="#br0" timeOffset="2850">1899 103 29,'-13'-4'29,"13"4"4,0 0-1,-6-10-11,6 10-12,0 0 0,0 0 0,0 0-2,18 18 0,-7-6-3,4 3-1,6-1-1,5 2-1,4 4-1,1-3 0,1 0-1,-2-2 0,-4 0 0,-3-2-1,-7 4 1,-8 2-1,-6 3 1,-6 1 0,4-23 0,-24 64 5,24-64 0,-37 66-4,37-66 0,-45 60 7,45-60 0,-50 40 2,50-40-6,-56 9 1,25-13-5,2-5 10,29 9-6,-55-24-1,55 24-1,-39-18-2,39 18 3,0 0-8,0 0-10,0 0-21,0 0-2,42-19-4,-12 5 0</inkml:trace>
  <inkml:trace contextRef="#ctx0" brushRef="#br0" timeOffset="4045">1883 588 9,'0'0'14,"0"0"4,0 0-1,0 0-6,0 0 3,-31-20-3,31 20 0,0 0-2,0 0-1,0 0 1,0 0-1,0 0 1,0 0-2,0 0-1,0 0-1,0 0 0,0 0-1,0 0-1,0 0 0,0 0 1,0 0-1,0 0 0,31-3 0,-31 3 0,34-1 0,-34 1 0,36-2 0,-36 2 0,36-9 0,-36 9 0,32-21 0,-32 21-1,30-26 0,-16 10-6,-2 0 1,1-1-2,0-1 1,-3 0-1,-1 2 1,-1 0-1,-1-1 0,-1 5 5,-3-2 0,-1-1 0,-1 2 0,-2-1-1,-2-1 1,0 0 0,-3-1 0,-2-1-1,0 0 1,-2 0-1,-1 1 0,-2-6 0,-3 3 0,-2-1-1,-2 4-4,-7 1-15,-3 1-13,0 5-1,-3-6 3,6 5-1</inkml:trace>
  <inkml:trace contextRef="#ctx0" brushRef="#br0" timeOffset="5271">1814 582 44,'7'43'21,"-7"-43"-1,0 0-1,0 0-6,0 0-3,0 0-1,0 0-1,0 0 1,0 0 1,0 0 0,0 0-1,0 0-1,0 0-2,0 0-6,0 0 4,0 0-5,0 0 3,0 0 0,0 0 1,0 0-1,0 0 0,0 0 6,0 0-6,0 0 6,0 0-6,0 0 0,0 0 0,0 0-5,0 0 4,0 0 1,36 0-1,-36 0-1,0 0 2,39-21-2,-39 21-4,35-23 9,-35 23-4,40-28-1,-40 28 0,44-35 0,-22 18-4,2 0-1,1 3 5,1 0-5,0 0 1,0 1-1,-3 4 0,-1-3 0,-4 4 6,-2 1-1,-2-2 0,-5 1 1,1-1-1,-10 9 0,12-17 1,-12 17-1,10-16 0,-10 16 0,8-14 0,-8 14 0,0 0 0,8-12 0,-8 12 1,0 0-1,0 0 0,0 0 0,0 0 0,0 0 0,3-11 0,-3 11 0,0 0-1,0 0 1,0 0-1,0 0 0,0 0 0,0 0 1,0 0 0,0 0-1,0 0 1,0 0-1,0 0 1,0 0-2,0 0-2,0 0-9,0 0-12,0 0-8,0 0-4,0 0-1,0 0 1</inkml:trace>
  <inkml:trace contextRef="#ctx0" brushRef="#br0" timeOffset="6415">1796 699 53,'0'0'23,"0"0"7,0 0-2,0 0-8,0 0-7,0 0-4,0 0-3,35 7-2,-35-7-1,0 0-1,0 0 1,31 6 0,-31-6 1,0 0-1,0 0 2,0 0-2,0 0 1,0 0-1,0 0-1,0 0 0,0 0-1,0 0 0,0 0-1,0 0-4,0 0 0,0 0 4,0 0 1,0 0-5,0 0 0,0 0 2,0 0 0,0 0 6,16 42-2,-16-42-9,0 0 5,0 0 5,-4 39-1,4-39-6,0 0 5,0 0-1,0 0 1,0 0 0,0 0 1,0 0 0,0 0 0,0 0 4,0 0-4,0 0-1,0 0 0,0 0 5,0 0-6,0 0-4,0 0 5,0 0-1,0 0 2,0 0-2,0 0 1,0 0-5,0 0 4,0 0 5,0 0-7,0 0-2,0 0 3,0 0 0,0 0 1,0 0 1,0 0-1,0 0 3,5-36-5,-5 36 9,0 0-5,0 0-2,0 0-3,0 0 8,0 0-5,0 0-5,0 0 9,0 0-9,0 0 4,0 0 5,0 0-1,0 0-6,0 0 1,0 0 2,0 0-1,0 0 5,0 0-3,0 0-1,0 0 2,0 0 1,0 0-3,31-30 6,-31 30-9,0 0 5,37-13-2,-37 13-6,34-10 6,-34 10-5,35-18 5,-35 18 0,35-23 0,-35 23 0,37-29-4,-37 29 9,33-34-5,-33 34 0,31-40 5,-31 40-10,29-38 5,-17 21-5,2-3 5,-1 4-5,-3 2 1,0 5 4,-2-2-4,-8 11 4,12-20 1,-6 10 0,-4-1-1,0 1 1,-1-3-1,0 0 0,0-2 0,-1 4 0,0 11-1,1-15 1,-1 15 0,0-16-1,0 16 1,1-18 0,-1 18-1,-2-19 1,0 8 0,-1 0 0,-3 1-1,6 10 1,-15-20 0,5 13 0,-3-1 0,0-2 0,-2 0 0,0-3-1,-1-1 1,-1-1-1,-1 2 0,-3-2 1,-1 4-2,-1 0 0,-2 1-1,-4 2-2,2 6-4,-5-2-16,3-6-11,4 0 0,3-9-1,9-3 2</inkml:trace>
  <inkml:trace contextRef="#ctx0" brushRef="#br0" timeOffset="8655">2599 169 0,'0'0'26,"-1"-12"3,1 12 1,0 0-11,-3-13-5,3 13 0,0 0-3,0 0-3,0 0-2,0 0-3,0 0-1,-11 16-1,5 3 1,0 5-2,0 8 2,-4-3-1,1 6 3,-2 1-2,3 4 5,-3-2 0,1 2 0,10-40 0,-18 58 0,18-58-2,-16 49 0,16-49 0,-13 40-5,13-40-2,0 0 0,-12 39-4,12-39-7,0 0-5,0 0-12,0 0-9,-6-19-1,11-13 1</inkml:trace>
  <inkml:trace contextRef="#ctx0" brushRef="#br0" timeOffset="9040">2479 122 38,'5'-11'31,"-5"-1"2,5-2-3,-5 14-16,11-21-4,0 13 1,0-1-1,8 3-1,4 1-5,5 4 1,3 1-3,3-1-1,3 3-1,-1 5-2,-2-1 2,-4 3-1,-6-3 2,-4 0-2,-5-1 2,-4-1 0,-11-4-1,10 5 1,-10-5-2,0 0 1,0 0-1,0 0 1,-3 12 0,3-12 0,-8 17 0,8-17 1,-13 22 0,3-8 0,-3 1 0,0 0 0,-3-3 0,0 1 0,-3 1 0,1-1 0,-1-2 0,4 0 0,0-3 0,2 1 0,-1-3 1,4 1 0,-1-5-1,3 2 1,-3 0 0,1-1-1,0-2 0,2-1 0,8 0-1,-15-1 0,15 1 0,-10 0 0,10 0-1,0 0 1,0 0-1,0 0 0,0 0 0,0 0-1,10 4 0,-10-4-2,0 0-2,0 0-6,0 0-13,0 0-10,0 0-3,-13 5-1,13-5 2</inkml:trace>
  <inkml:trace contextRef="#ctx0" brushRef="#br0" timeOffset="9994">2970 358 6,'0'0'23,"-9"7"4,9-7-2,0 0-8,-10-7-5,10 7 0,-12-5 0,12 5 1,-18-3-4,9 2-3,-5 2-2,2 4-3,-1-2 0,0 6-1,1-2 2,0 0-2,3-3 1,9-4-1,-13 15 0,13-15 0,0 0 0,-11 13 1,11-13-1,4 11 0,-4-11 0,0 0 5,0 0 0,21 40-1,-21-40 1,0 0 0,23 46-1,-23-46 1,0 0 0,20 50-5,-20-50-1,9 43 0,-9-43 0,9 40 1,-9-40-1,3 39 2,-3-39 0,0 0 2,-14 43 1,14-43 1,0 0 0,-39 10-3,39-10 3,-37 0-1,37 0-6,-36-8 2,36 8 0,-29 0-1,29 0 0,0 0 1,0 0-7,0 0-13,0 0-15,0 0-7,0 0 1,0 0-3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13:13.863"/>
    </inkml:context>
    <inkml:brush xml:id="br0">
      <inkml:brushProperty name="width" value="0.05" units="cm"/>
      <inkml:brushProperty name="height" value="0.05" units="cm"/>
      <inkml:brushProperty name="color" value="#66CC00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2943 167 4344 0 0,'0'0'99'0'0,"0"0"11"0"0,0 0 10 0 0,0 0 92 0 0,0 0 359 0 0,0 0 154 0 0,0 0 38 0 0,0 0-37 0 0,0 0-171 0 0,0 0-71 0 0,0 0-17 0 0,0 0-42 0 0,0 0-161 0 0,-7-7 257 0 0,-8-18-61 0 0,-7-4 1399 0 0,17 22-1768 0 0,4 6 5 0 0,1 1 14 0 0,-15-10 265 0 0,-32-8 862 0 0,4 8-843 0 0,9 1 14 0 0,-2 9-179 0 0,-36-9-85 0 0,38 4 155 0 0,-84-8 1495 0 0,-120 17-913 0 0,135 1-181 0 0,5-1-164 0 0,-7 5-444 0 0,-13 8 112 0 0,26-4-140 0 0,-76 27 1034 0 0,38-1-706 0 0,61-17-162 0 0,-72 16 429 0 0,19 10-531 0 0,16 0 171 0 0,3 8-266 0 0,-34 18 864 0 0,2 7-731 0 0,51-33 103 0 0,30-10-141 0 0,-62 59-11 0 0,67-34-117 0 0,6-6 0 0 0,23-13 0 0 0,-10 55 128 0 0,1 9-10 0 0,25-51-33 0 0,-11 51 48 0 0,15 117 1078 0 0,11-167-848 0 0,-7 14-433 0 0,5-47 70 0 0,2 18 118 0 0,17 9-44 0 0,-12-20-10 0 0,42 50 80 0 0,-10-22 48 0 0,-14-20-192 0 0,15 11 0 0 0,-40-47 24 0 0,-1 0 0 0 0,0 1 0 0 0,0 0 0 0 0,-1 1 0 0 0,1 0 0 0 0,-1 0 0 0 0,0 0 0 0 0,5 8-24 0 0,46 21-3 0 0,14 13-10 0 0,-17-15 66 0 0,-17-10-53 0 0,40 20-405 0 0,59 18 844 0 0,-15-18-358 0 0,52 8-17 0 0,-94-32 0 0 0,35 22 256 0 0,-2-14-464 0 0,-21-9 392 0 0,10 6-344 0 0,23 4 175 0 0,-26-11 154 0 0,-40-8-233 0 0,-1 3 0 0 0,20 1 0 0 0,61 5 0 0 0,-74-14 0 0 0,101 17 0 0 0,-39-16 0 0 0,29-9 0 0 0,-59 8 0 0 0,103-4 152 0 0,-112 8-216 0 0,34-12 64 0 0,-15 8 13 0 0,155 0 54 0 0,-120 5-67 0 0,-107-6 0 0 0,0-1 0 0 0,0-2 0 0 0,0-1 0 0 0,0-2 0 0 0,4-2 0 0 0,110-3 0 0 0,-80 11 0 0 0,40-1 0 0 0,114-7 93 0 0,-121 0-26 0 0,-42 1-67 0 0,66-4 0 0 0,-10-9 64 0 0,-57 4-64 0 0,9-2 0 0 0,-24-2 0 0 0,49 5 0 0 0,9-19 0 0 0,-34 2 11 0 0,0 2 53 0 0,-4-7 61 0 0,4 7-61 0 0,-29 2-128 0 0,72-32 64 0 0,-52 20 0 0 0,-1-8 0 0 0,0-10-55 0 0,-44 36 46 0 0,2-19 97 0 0,-5 15-88 0 0,-3 2 53 0 0,1-32-42 0 0,-2-19-84 0 0,-6 66 77 0 0,1-1 0 0 0,-1 1 0 0 0,0-1 0 0 0,0 0 0 0 0,-1 1 0 0 0,0-1 1 0 0,0 0-1 0 0,-1 0 0 0 0,1 1 0 0 0,-2-1 0 0 0,1 1 0 0 0,-2-6-4 0 0,-11-40-53 0 0,-1 0-75 0 0,-5 18 106 0 0,-29-44-95 0 0,-9 13 106 0 0,-10-14-42 0 0,-4 6 61 0 0,8 8-40 0 0,25 35-115 0 0,-64-51 70 0 0,21 24 5 0 0,-20-21 152 0 0,18 18-147 0 0,16 4 118 0 0,29 10-115 0 0,-4-31 64 0 0,24 30 53 0 0,4-36-106 0 0,10 9 117 0 0,-5 32-75 0 0,5-1-223 0 0,-10-22 223 0 0,5 29-64 0 0,5 19 53 0 0,0 1-1 0 0,0-1 0 0 0,-2 1 0 0 0,0-1 0 0 0,-1 2 0 0 0,-4-6 23 0 0,-36-40-92 0 0,-39-4 279 0 0,20 33-518 0 0,7 11 678 0 0,-70-13-326 0 0,87 23-161 0 0,0 1 0 0 0,0 3 0 0 0,-1 1 0 0 0,0 2 0 0 0,0 3 0 0 0,-2 1 140 0 0,-242 4 167 0 0,190-4-70 0 0,-199 26-97 0 0,37-8-17 0 0,120-15-262 0 0,-74-16 397 0 0,-16-20-1685 0 0,134 23-1949 0 0,43 2-4662 0 0</inkml:trace>
  <inkml:trace contextRef="#ctx0" brushRef="#br0" timeOffset="3836.989">6050 1860 8720 0 0,'0'0'197'0'0,"0"0"24"0"0,0 0 19 0 0,0 0-17 0 0,-2 1-132 0 0,-10 6 1 0 0,11-6-18 0 0,1-1-4 0 0,0 0-6 0 0,0 0 52 0 0,0 0 217 0 0,0 0 92 0 0,0 0 21 0 0,0 0 10 0 0,0 0 34 0 0,0 0 20 0 0,0 0 2 0 0,0 0-43 0 0,0 0-180 0 0,0 0-81 0 0,0 0-14 0 0,0 0 14 0 0,0 0 68 0 0,5 5 624 0 0,49 11-108 0 0,-26-13-319 0 0,45-6 797 0 0,14 7-708 0 0,17 0 324 0 0,-22 1-547 0 0,6-1-150 0 0,136 13 401 0 0,43 27 332 0 0,-168-22-738 0 0,94 16 128 0 0,-42 6-194 0 0,-81-23-108 0 0,41 10 129 0 0,1 3 274 0 0,-23-8-197 0 0,75 27 147 0 0,-53-10 140 0 0,-65-23-229 0 0,11-2-54 0 0,-23-1-60 0 0,31 2 112 0 0,11 5-90 0 0,2 11 140 0 0,-10-5 318 0 0,1 10-488 0 0,-25-23 35 0 0,19 23-8 0 0,-1-2-25 0 0,-22-8-78 0 0,39 27 48 0 0,-2 7-145 0 0,30 37 98 0 0,-48-41-13 0 0,-9 5 104 0 0,-18-13-13 0 0,27 43-342 0 0,-43-52 443 0 0,-1-9-256 0 0,-2 3 28 0 0,12 52 287 0 0,-15-49 6 0 0,3 29-321 0 0,-7-40 0 0 0,-2 29-291 0 0,1 14 323 0 0,-10-15 235 0 0,1-23-267 0 0,-2 6 0 0 0,-12 21 0 0 0,2 4-88 0 0,-7-1 24 0 0,7-17 328 0 0,13-39-212 0 0,-11 11-225 0 0,-32 37 278 0 0,22-31-105 0 0,-10 19 0 0 0,0-1 64 0 0,18-20-11 0 0,12-19-42 0 0,-1 1-11 0 0,-3 2 11 0 0,2 5 53 0 0,6-11-36 0 0,0-1-90 0 0,0 0-19 0 0,0 0 4 0 0,0 0 10 0 0,0 0 3 0 0,0 0 0 0 0,0 0-20 0 0,0 0-83 0 0,0 0-31 0 0,0 0-9 0 0,0 0 7 0 0,0 0 35 0 0,-14-16-2082 0 0,3-11-2903 0 0,2 14 3512 0 0</inkml:trace>
  <inkml:trace contextRef="#ctx0" brushRef="#br0" timeOffset="4691.262">8943 3816 15288 0 0,'0'0'348'0'0,"0"0"49"0"0,0-2 20 0 0,8-21 82 0 0,-8 22-589 0 0,8-8-500 0 0,-5 6 6792 0 0,5 36-5946 0 0,-7 32 208 0 0,-2-51-298 0 0,1 1 0 0 0,-2-1 0 0 0,0 0 0 0 0,0 0 0 0 0,-2-1 0 0 0,1 1 0 0 0,-2 0 0 0 0,0 0-166 0 0,-21 69 331 0 0,-7-9-22 0 0,15-1 633 0 0,18-70-940 0 0,0 1 1 0 0,0-1 0 0 0,0 0-1 0 0,1 0 1 0 0,-1 0 0 0 0,1 0-1 0 0,0 0 1 0 0,0 0 0 0 0,0 0-1 0 0,1 0 1 0 0,-1 0 0 0 0,1 0-1 0 0,-1-1 1 0 0,1 1 0 0 0,0-1-1 0 0,1 2-2 0 0,47 7 0 0 0,3-9-164 0 0,77-41 519 0 0,-66 23-182 0 0,-10-6 69 0 0,77-10-340 0 0,-19 12 38 0 0,-54 11 60 0 0,-5-12 12 0 0,-52 20 47 0 0,-1 1 12 0 0,0 0 14 0 0,0 0-13 0 0,4 0 197 0 0,-4 0-8299 0 0,-8 0-195 0 0</inkml:trace>
  <inkml:trace contextRef="#ctx0" brushRef="#br1" timeOffset="11980.56">7301 167 6360 0 0,'0'0'141'0'0,"0"0"23"0"0,0 0 12 0 0,-1 1-24 0 0,-22 4-891 0 0,9-6-11 0 0,13 0 502 0 0,1 1 0 0 0,0 0 76 0 0,-2 0 319 0 0,-25-12 930 0 0,26 11-939 0 0,-14-18-744 0 0,11 12-1426 0 0</inkml:trace>
  <inkml:trace contextRef="#ctx0" brushRef="#br1" timeOffset="16037.221">7306 80 3768 0 0,'0'0'83'0'0,"0"0"11"0"0,0 0 10 0 0,0 0 107 0 0,0 0 421 0 0,0 0 185 0 0,0 0 42 0 0,0 0-38 0 0,2 1-180 0 0,0-1-897 0 0,6 2 3235 0 0,-8-4 3495 0 0,-38 1-6119 0 0,-1 5 374 0 0,5-4-355 0 0,10 6-204 0 0,6 5-58 0 0,18-10-108 0 0,0-1-1 0 0,-1 1 0 0 0,1-1 0 0 0,0 0 1 0 0,-1 0-1 0 0,1 1 0 0 0,0-1 0 0 0,-1 0 1 0 0,1 1-1 0 0,0-1 0 0 0,-1 0 0 0 0,1 0 0 0 0,-1 0 1 0 0,1 0-1 0 0,-1 1 0 0 0,1-1 0 0 0,-1 0 1 0 0,1 0-1 0 0,0 0 0 0 0,-1 0 0 0 0,1 0 1 0 0,-1 0-1 0 0,1 0 0 0 0,-1 0 0 0 0,1 0 0 0 0,-1 0 1 0 0,1 0-1 0 0,0-1 0 0 0,-1 1 0 0 0,1 0 1 0 0,-1 0-1 0 0,1 0 0 0 0,-1 0 0 0 0,1-1 1 0 0,0 1-1 0 0,-1 0 0 0 0,1 0 0 0 0,0-1 0 0 0,-1 1 1 0 0,1 0-1 0 0,0-1 0 0 0,-1 1 0 0 0,1 0 1 0 0,0-1-1 0 0,0 1 0 0 0,-1-1 0 0 0,1 1-3 0 0,-1-1 8 0 0,-20 0-88 0 0,13 1 80 0 0,-16 3 0 0 0,17-3 0 0 0,-35 10 16 0 0,-4 7 320 0 0,-8 14-424 0 0,-4-6 368 0 0,-38 13 120 0 0,-45 10-632 0 0,62-13 512 0 0,46-25-280 0 0,-6 3 0 0 0,5 2 0 0 0,4-10 11 0 0,-24 18 234 0 0,11 3-407 0 0,-11 12 120 0 0,-25 27 246 0 0,27-22-204 0 0,-22 14 0 0 0,-3-10 0 0 0,3-3 64 0 0,16-13-64 0 0,0 7 0 0 0,-5-2 0 0 0,-17-7 0 0 0,-15 2 136 0 0,10-1 0 0 0,28-12-136 0 0,-49 19 0 0 0,75-19 0 0 0,-121 56-136 0 0,21-23 136 0 0,64-33 0 0 0,-75 14 64 0 0,74-16-64 0 0,-38 6 72 0 0,27-10-72 0 0,-42 2 0 0 0,73-5 0 0 0,-21-2 0 0 0,-67 11 134 0 0,-6-9-124 0 0,-14-1-10 0 0,-25-12 0 0 0,6 0 160 0 0,79-1-248 0 0,23-1 88 0 0,8-1 0 0 0,-81-7 0 0 0,49 2 64 0 0,-1-1-128 0 0,-29-3 64 0 0,2-4 0 0 0,-7 12 0 0 0,-48 2-64 0 0,23 1 64 0 0,-115 9 0 0 0,136 3 0 0 0,38 3 0 0 0,10-2 0 0 0,-102 2 0 0 0,107-2 0 0 0,12 6 0 0 0,-29 23-64 0 0,75-28 64 0 0,5-2 0 0 0,1 1 0 0 0,-1 0 0 0 0,1 1 0 0 0,1 2 0 0 0,-1-1 0 0 0,2 2 0 0 0,-6 5 0 0 0,-15 13 54 0 0,-24 40 44 0 0,27-13-98 0 0,-9 19 0 0 0,20-31 54 0 0,-21 54 295 0 0,31-64-224 0 0,4 30 147 0 0,6 46 296 0 0,8-28-282 0 0,7-45-145 0 0,0-15-48 0 0,12 24-39 0 0,-8-16-33 0 0,18 34 32 0 0,25 4 22 0 0,-49-57-57 0 0,1-2 1 0 0,1 1-1 0 0,-1-1 0 0 0,1-1 0 0 0,1 0 1 0 0,0 0-1 0 0,10 5-18 0 0,61 45 51 0 0,60 19 903 0 0,-75-53-954 0 0,23 12 0 0 0,-34-16-41 0 0,0-2 0 0 0,0-2 1 0 0,12-1 40 0 0,53 12 98 0 0,117 5 222 0 0,-59-9-320 0 0,-41-2 0 0 0,-37 0 0 0 0,31 3 0 0 0,-31-11 0 0 0,68 16 0 0 0,-34-5 0 0 0,1 2 0 0 0,64 8 0 0 0,17 0-24 0 0,31-14 24 0 0,-246-21 0 0 0,123 8 54 0 0,100-7-54 0 0,-18-7 84 0 0,116-9-184 0 0,55-16 174 0 0,-280 18-74 0 0,65-8-64 0 0,-22 4 128 0 0,116-30-64 0 0,-166 28 0 0 0,-1-4 0 0 0,104-19 0 0 0,-9-5 0 0 0,-15-2 0 0 0,14-2 0 0 0,132-36 0 0 0,-30-7 0 0 0,-48 29 0 0 0,110-56 0 0 0,-109 21 167 0 0,-194 77-68 0 0,-21 11-91 0 0,0-1-1 0 0,-1-1 1 0 0,-1-1-1 0 0,20-16-7 0 0,58-38 0 0 0,50-37 0 0 0,-55 29 0 0 0,12-14 0 0 0,-54 34 75 0 0,19-45-22 0 0,-20 19-53 0 0,-32 50 0 0 0,-3-1 0 0 0,0-1 0 0 0,-3 0 0 0 0,8-26 0 0 0,-14 38 0 0 0,-8 21 0 0 0,8-20 28 0 0,-1 0-1 0 0,0 0 1 0 0,-2-1-1 0 0,0 0 0 0 0,-2 0 1 0 0,-1 0-1 0 0,0-8-27 0 0,-2-8-9 0 0,-7-61-70 0 0,-37-29-38 0 0,24 89 78 0 0,-2 1 1 0 0,-1 2-1 0 0,-2 0 0 0 0,-9-9 39 0 0,-39-29 0 0 0,-45-33-176 0 0,59 66 176 0 0,25 13 0 0 0,-2 1 0 0 0,0 2 0 0 0,-2 2 0 0 0,0 1 0 0 0,-30-13 0 0 0,-93-49-128 0 0,27 44 110 0 0,101 34-30 0 0,-20-2-35 0 0,-1 2 0 0 0,0 2 1 0 0,0 3-1 0 0,-31 3 83 0 0,38-1-139 0 0,-202 21-232 0 0,169-11 366 0 0,-25 7-487 0 0,1 4 0 0 0,-94 34 492 0 0,22-1-2966 0 0,129-44 1539 0 0,-2 5-12 0 0</inkml:trace>
  <inkml:trace contextRef="#ctx0" brushRef="#br1" timeOffset="19421.864">1803 2531 3640 0 0,'0'0'101'0'0,"9"-11"6603"0"0,-22 14-2500 0 0,-27 21-4196 0 0,30-18 447 0 0,-48 32 303 0 0,23-15-732 0 0,-63 67-26 0 0,-7 23 278 0 0,-153 142-287 0 0,118-102 20 0 0,-9 27-11 0 0,12 11 232 0 0,70-92-105 0 0,-138 213 1845 0 0,179-271-1557 0 0,1 1-1 0 0,3 1 0 0 0,-13 34-414 0 0,-52 131 1009 0 0,24-4-247 0 0,9-18 134 0 0,1-22-26 0 0,9 0 64 0 0,25-81-648 0 0,-21 95 57 0 0,25-62-98 0 0,7-16 107 0 0,3 78 368 0 0,14-74-458 0 0,-9-93-255 0 0,10 47-4 0 0,-1-2-3 0 0,21 61 254 0 0,4 16 196 0 0,24 20 530 0 0,-59-146-1021 0 0,13 25-194 0 0,27 57 515 0 0,-10-54-208 0 0,10 10-19 0 0,-16-31-42 0 0,-8 1-11 0 0,24 20 80 0 0,-34-29-60 0 0,1 0-1 0 0,-1-1 1 0 0,1 0-1 0 0,0-1 1 0 0,1 1-1 0 0,-1-1 1 0 0,1 0 0 0 0,0-1-1 0 0,7 3-19 0 0,63 37 0 0 0,-66-38 9 0 0,0 0 1 0 0,0-1-1 0 0,0 0 0 0 0,1-1 1 0 0,0 0-1 0 0,0-1 0 0 0,-1 0 1 0 0,9 0-10 0 0,136 6 106 0 0,103 28 22 0 0,-96-27-117 0 0,-19 6-11 0 0,-17-6 0 0 0,78-16 277 0 0,-32 23-343 0 0,-50-15 119 0 0,-70 8-42 0 0,-39-6 181 0 0,-13-2-139 0 0,-1-1-10 0 0,0 0-89 0 0,0 0-34 0 0,0 0-18 0 0,0 0-21 0 0,0 0 12 0 0,0 0 10 0 0,-28-18-1447 0 0,8-16-4901 0 0,15 21 4850 0 0</inkml:trace>
  <inkml:trace contextRef="#ctx0" brushRef="#br1" timeOffset="20322.192">1880 6605 12528 0 0,'0'0'281'0'0,"0"0"40"0"0,0 0 22 0 0,0 0-39 0 0,-1 1-197 0 0,-3 3-95 0 0,0-8-44 0 0,-9-10-812 0 0,-6 1 1684 0 0,3 13 613 0 0,9 2 209 0 0,-19-17 680 0 0,24 14-2076 0 0,2 1-2 0 0,0 0 0 0 0,0 0-22 0 0,0 0-97 0 0,0 0-45 0 0,-1 1-11 0 0,-3 2 1 0 0,-1 27 223 0 0,15-17 388 0 0,21 4-419 0 0,-9-12-109 0 0,36 9 276 0 0,-18 4-137 0 0,23 24 322 0 0,-14-9-156 0 0,-1-1-278 0 0,-5-5-128 0 0,-3 10-86 0 0,-11 16 16 0 0,-28-27 90 0 0,-1-14-74 0 0,-1-11 63 0 0,1-1-5 0 0,0 0-8 0 0,0 2 9 0 0,-19 30 539 0 0,10-27-334 0 0,-10 17 170 0 0,-12-1-426 0 0,8-9 52 0 0,10-11 52 0 0,-38 30 22 0 0,-115 56 464 0 0,36-12-605 0 0,109-56 42 0 0,12-15-53 0 0,3 1 0 0 0,3 2-12 0 0,2-6-69 0 0,1-1 1 0 0,0 0-1 0 0,0 1 0 0 0,-1-1 1 0 0,1 1-1 0 0,0-1 0 0 0,0 1 1 0 0,0-1-1 0 0,0 1 0 0 0,0-1 1 0 0,0 1-1 0 0,0-1 0 0 0,0 1 1 0 0,0 0-1 0 0,0-1 0 0 0,0 1 1 0 0,0-1-1 0 0,0 1 0 0 0,0-1 1 0 0,0 1-1 0 0,0-1 0 0 0,0 1 1 0 0,1-1-1 0 0,-1 1 0 0 0,0-1 1 0 0,0 0-1 0 0,1 1 0 0 0,-1-1 1 0 0,0 1-1 0 0,1-1 0 0 0,-1 0 1 0 0,0 1-1 0 0,1-1 0 0 0,-1 1 0 0 0,1-1 1 0 0,-1 0-1 0 0,0 0 0 0 0,1 1 1 0 0,-1-1-1 0 0,1 0 0 0 0,-1 0 1 0 0,1 0-1 0 0,-1 1 0 0 0,1-1 1 0 0,-1 0-1 0 0,1 0 0 0 0,-1 0 1 0 0,1 0-1 0 0,-1 0 0 0 0,1 0 1 0 0,0 0-1 0 0,-1 0 0 0 0,1 0 1 0 0,-1 0-1 0 0,1 0 81 0 0,4-4-1343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2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272 900 2,'0'0'0,"0"0"1,0 0 1,0 0 1,12 1 2,-12-1 1,18-2 1,-7 2 1,3-1 0,3 3-1,3 2 0,6 0-1,1 1 1,9 0-1,2 1 0,8-2 1,4 5-1,7-6 0,3 1-1,6 3 1,2-4-2,8 5 0,0-7 0,9 5-1,3-6 1,4 4-2,5-5 0,5 2 0,3-2-1,3 2 0,4 1 0,1 1-1,-3 1 0,2 0-1,-3 2 2,-1-2-1,-4-1 1,-4 1-1,-10-1 1,-7 0 0,-8-1-1,-8 0 1,-10 1 0,-11-1 0,-12-1-1,-7 1 1,-9-1 0,-5-1 0,-13 0-1,10 1 1,-10-1 0,0 0 0,0 0-1,0 0 1,0 0-1,-12-9 0,12 9 0,-21-3-1,1 3-1,-9 0 0,-9 2 0,-15 1-2,-13 1-1,-20-3-1,-14 4-3,-22-5-6,-16 3-6,-19-4 0,-11 0 1,-12-3 1</inkml:trace>
  <inkml:trace contextRef="#ctx0" brushRef="#br0" timeOffset="961">310 959 0,'0'0'5,"0"0"1,0 0 1,0 0 0,0 0 0,0 0 0,0 0-1,0 0 0,3 10-2,-3-10-1,17 9 0,-5-6 2,5 6-1,2-6 2,9 7 1,5-6 1,11 3-1,4 0-1,13 1-1,8-2 0,12 3-1,10-3-1,12 1-1,14-1 1,9-1-2,11 0 0,10-1 0,8 0 0,6 1-1,-1-1 1,-2 0-1,-6 0 0,-7-1 0,-15-1 1,-14-1-1,-18-1 0,-18-1 0,-16 0 0,-19 0 0,-12 0 0,-17 1 0,-16 0-1,0 0 1,-20 6-1,-1-4-1,-3 3-4,-6-5-7,-1 5-6,-1-6-1,5-1 0,1-4 0</inkml:trace>
  <inkml:trace contextRef="#ctx0" brushRef="#br0" timeOffset="1843">3033 973 2,'-3'-19'5,"0"7"1,1-4-1,0-1-4,1-3-1,0-3 3,0-6 2,-3-4 0,3-2 1,0-6 1,0-3-1,-1-3-1,-2-2-1,0 1-2,0 0-1,-3-1-1,-3 6 1,1 2-1,-2 2 1,-1 1 0,0 3-1,-1 2 1,0 1-1,2 5 0,-1 2 0,3 3 0,1 5 0,0 4-1,8 13 1,-12-14-1,12 14 0,-13-3 1,3 4-1,-4 0 0,-4 1 0,-7 2-1,-6 0 0,-10 1-3,-11-1 0,-11 1-1,-12-2 0,-13-1 0,-12-3 0,-13-2 1,-11-3 2,-9-2 2,-10-3 1,-5 0 1,-5 1 1,0-1 1,1 4 0,3 1 1,9 1-1,7 4 1,13 1-1,15 0 0,12 1-1,13-1 1,16-1-1,13 0 0,11-1 0,11 0 0,9-1 0,6 2-1,14 1 1,-12-3-2,12 3 1,0 0-1,0 0 1,10 9-1,-10-9-1,15 15 1,-8-3 0,1 5-1,-2 5 1,-2 6 0,-2 7 0,-5 9-1,-2 9 1,-5 9 0,-5 8 0,-2 4 0,-1 1-1,0-1 1,1-6-2,2-3-5,-2-8-3,0-13 0,-8-18-1,-3-10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6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1135 55 3,'15'-6'6,"-2"2"0,0-3 1,-1 3 0,1 3 4,-13 1 1,16-4 2,-16 4 0,0 0 1,-3-12-3,-10 10-3,-8-5-2,-6 6-4,-7-4 0,-9 4-2,-9 3 1,-2 4-1,-5 4 1,-2 0 0,-2 2-1,0 1 1,2 3-1,4-2 0,4-1 0,7-2 0,6 0 0,10 1 0,10-2-1,6 2 1,10 0 0,8 1 0,9 1 0,5 2 0,9 2-1,6 4 1,6 0 0,8 2-1,3 2 0,1 3 0,2 0 0,0 1 1,-5 0-1,-3-1 0,-6 1 0,-6 0 0,-7-2 0,-5-2 0,-10 2 1,-7 0-1,-7-3 1,-9 2 0,-12-4 2,-8 1 0,-12-4 0,-6 2 1,-12-6 0,-4-1-1,-6-1 0,4-2-1,0 0-1,5-3 0,3-2 0,7 1-1,5-4-1,5-3-1,4 6-15,-10-9-8,3 2-2,-10-12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7.4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14 61 45,'21'-17'23,"2"1"1,-1 5-1,1-1-16,4 7-2,-3 4 0,-4 8-2,-6 6 1,-1 6-1,-8 5 0,-3 6 0,-11 9-1,-2 6 0,-6 5 0,0 4-2,-2 6-6,0-4-19,3 0 0,2-4-3,6-8 2</inkml:trace>
  <inkml:trace contextRef="#ctx0" brushRef="#br0" timeOffset="261">8 940 30,'-10'15'19,"5"-3"3,5-12 4,0 0-14,0 0-3,0 0 3,0 0 3,0 0-1,13 2-1,-13-2-4,0 0-3,0 0-2,0 0-2,0 0-2,0 0 0,0 0-1,0 0-3,14 12-24,-14-12-2,0 0-1,0-12-2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3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27,'0'0'15,"-10"12"1,3-1 1,-1 2-5,0 12-2,-3 3 0,4 10 0,-6 2-2,6 8 0,0-3-1,8 7-1,1-6 0,9 0-2,6-7-1,9-4-2,4-7 0,3-6-3,4-6-2,-4-14-7,3-2-11,-7-16-1,-3-3-1,-13-9 1</inkml:trace>
  <inkml:trace contextRef="#ctx0" brushRef="#br0" timeOffset="290">0 164 66,'0'0'21,"0"0"-1,19 9 0,13-9-12,10 1-7,11 1 0,9-2-1,8 1 0,7 3-7,-2-4-10,3 2-3,-6-4-1,-4 0 0,-10-3 0</inkml:trace>
  <inkml:trace contextRef="#ctx0" brushRef="#br0" timeOffset="581">856 231 55,'-12'0'17,"12"0"0,-11-2 0,11 2-14,13-1-1,4 2-1,5 2 2,2 0 0,5 5 0,0-1 0,1 3 1,-6 1 0,-4 3-1,-8 2 0,-4 2 0,-8 0 0,-5 3 0,-6-2 0,0-1 0,-3 0 0,4-5-2,0-1 0,10-12-1,2 13 0,11-11-2,5 1 2,5 3-2,3-2 2,1 2 0,-1-1 1,-5 5-1,-1-1 1,-8 4 1,-2 0-1,-5 2 1,-6 3 0,-2 3 0,-4 0 0,-3 3 1,-5 0-1,-4 3 0,-6-3-1,-5-2-6,-4 1-19,-11-11-1,-6-6 0,-12-16-2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2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380 438 9,'0'0'11,"2"-15"2,-2 15 0,-1-15 0,-2 2-1,1 3-1,-5-8 0,3 1-3,-5-6-1,1 2-2,-5-6 0,2 1 0,-5-3-1,2 4-1,-4-3 1,1 5-2,-1 1 0,0 0 1,3 0-3,-1 4 1,3 2-1,0 2 0,3 2 0,1 1 1,9 11-2,-11-12 1,11 12-1,0 0 0,0 0 0,0 0 0,0 0-1,0 0 1,10 7 0,2 3 0,4 3 0,4 3 0,3 4 1,2 1 0,1 3 0,0 2-1,-1 0 2,-2 1-2,-1 1 1,-1-1 0,-2 0 0,-4-2 0,0 1 0,-4-3-1,-1-1 1,-2-3-1,-2-1 0,-3-2 0,0-2-1,-1-3 1,-1-2 1,-1-9-1,-1 14 1,1-14 0,-10 9 1,1-4 0,-6 2 0,-4 1 0,-8 2 0,-6 2 0,-5 0 0,-6 2 1,-1-2-1,-1 1 0,1-2 0,5 0 0,4-3 0,7-1 0,6-1-1,7-2 0,5-1 1,11-3-1,-12 2 0,12-2 0,0 0-1,0 0-1,0 0-1,0 0-7,0 0-10,13 5-1,-13-5 1,0 0-1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4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75 503 6,'0'0'6,"0"0"1,0 0 0,0 0 1,-5-11 0,5 11-1,0 0 0,9-18-2,0 3 0,6-5 0,4-4-1,7-8-1,6-2 1,2-3 1,1 2-2,-1 3-1,-4 4 0,-5 6 0,-6 5-3,-5 8-5,-14 9-9,5-13 0,-5 13 0,-12-16 0</inkml:trace>
  <inkml:trace contextRef="#ctx0" brushRef="#br0" timeOffset="360">0 12 12,'12'0'9,"-12"0"0,13-5 0,-13 5-4,13-4-1,-13 4 2,16 0 0,-16 0 0,14 10 0,-3 0 0,3 3 1,3 6-3,4 7 0,1 2 0,3 5-1,2 3 0,3 2 0,0-1 0,2 0 1,-2-4-1,2-1 1,-2-6-1,0 0-1,-3-4 0,-1-1 0,-4-4-2,-2 0 1,-3-1 0,0-4-1,-6 1 1,0-5 1,-11-8 0,12 11 0,-12-11 1,0 0 0,0 0 1,0 0-1,0 0-1,0 0-1,0 0-12,0 0-11,0 0 0,-14 2-3,0-9 2</inkml:trace>
  <inkml:trace contextRef="#ctx0" brushRef="#br0" timeOffset="1131">185 219 8,'0'0'7,"6"-17"1,0 6 1,-1-1-1,3-1-1,1 0 0,3-2-1,4 2-1,4-4 0,3 4-1,3-3-1,2 2 0,0-2-1,-1 3 1,-3 1-1,-5 1-1,-3 3 0,-5 2-1,-11 6-2,0 0-4,0 0-4,-7 10-3,-5-1-2,-5 2 1,-3-4-1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13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919 332 9,'0'0'7,"-20"-9"1,6 7-2,-4 2-1,-3 1 0,-4 4 0,-5 0 0,-6 5 1,-6 1-1,0 4 2,-7 2-1,1 3 0,-4 5 1,-2 4-3,-1 3-1,2 4 0,-2 4 0,3 5-1,2 4 0,3 8 0,4 0 0,8 4 0,4 0 0,9 1 0,5 2-1,10 0 1,6-2-1,9-1 0,7-1 1,8-1-1,7 2 1,9-2-1,8-5 1,10-3 0,6-9 0,10-6 0,5-10 0,9-10 0,6-13 0,6-12-1,4-16 1,2-10-1,2-12 0,1-10 0,1-7 0,-4-7 0,-6-8 0,-7 0-1,-9-5 1,-12-1 0,-12 0-1,-12 0 1,-18-4-1,-14 0 0,-15 4 0,-12 2 0,-16 7-1,-11 8 0,-13 10 1,-8 12-1,-7 16 1,-13 15-1,-7 17 0,-8 13-1,-1 12-2,-4 5-3,4 15-8,-7-1-5,7 6-2,3-6 2,10-2-1</inkml:trace>
  <inkml:trace contextRef="#ctx0" brushRef="#br0" timeOffset="801">847 610 10,'0'0'11,"12"-6"3,-12 6-1,0 0 0,0 0 0,-1-9 1,1 9-3,-14-2-1,4 4-3,-6-1-2,-2 5-1,-7 1-1,-6 6-2,-4 6 1,-1 4-2,-2 5 1,0 2-1,0 3 1,5-1-1,5-1 0,11-2-1,5-4 1,8-3 0,12-4-1,7-3 1,12-2-1,7 0 1,5-1 0,4 1 0,-1 1 0,-3 0 0,-5 2 0,-2 2 0,-13 2 0,-6 0 0,-7 4 1,-7 1 0,-7 0 1,-3 2 0,-9-2 0,-3 2 0,-10-5 0,-1 0 0,-4-7 0,3-1 0,3-6-2,1-5-2,8-4-2,5-9-3,16-1-10,1-10-4,15-3-1,3-5 1,7-1 0</inkml:trace>
  <inkml:trace contextRef="#ctx0" brushRef="#br0" timeOffset="1342">1123 1099 34,'-1'9'13,"1"-9"1,-12 4-2,12-4-8,-14-8-1,10-1 2,1-4-1,4 0 0,3-6 1,6 3 0,2 0-1,2 2 1,2 3-2,0 6 0,-1 3-2,0 5 0,-5 5 0,2 4 0,-1 4-1,-3 3 2,-6 0-1,3 2 2,-5-1 0,-3-2 1,-4-3 1,-3 1 0,-11-4 0,2-3 0,-2-4-1,-1-4-2,1-5-2,2 1-2,7-5-2,2-8-3,12 3-8,2-8-8,9 3 0,-1-5-1,6 2 3</inkml:trace>
  <inkml:trace contextRef="#ctx0" brushRef="#br0" timeOffset="2183">1957 838 7,'0'0'10,"-15"3"0,15-3-1,0 0-1,0 0-1,0 0 1,18-4 0,6 4-1,6-3 2,15 2 1,9-4 0,19 4-1,5-4 0,15 6-3,11-4 0,10 5-2,8-2-1,4 2-1,-3-2-1,0-1-1,-7-1-1,-6-6-2,-10 3-4,-16-11-8,-11 2-5,-13-8-2,-10 2 1,-13-5 1</inkml:trace>
  <inkml:trace contextRef="#ctx0" brushRef="#br0" timeOffset="2784">3610 537 16,'-14'-6'10,"14"6"2,-13 5 1,13-5-2,6 12-3,4-5 0,4 7 0,4-2 1,8 8-1,3-6 0,10 6-2,1-3-1,10 3-1,0-2-1,5 1-1,0-3-1,-1 0 0,-6-3-1,-3-3 0,-11-1 2,-7-3-1,-10 0 1,-17-6-1,-5 14 1,-15-2 0,-10 3-1,-13 7 1,-3 2 0,-7 6-1,-4 1 0,1 2 0,5-2 0,3-1 0,9-7-1,8-4-3,10-4-4,7-11-9,14-4-5,18-17-2,15-5 1,11-11-1</inkml:trace>
  <inkml:trace contextRef="#ctx0" brushRef="#br0" timeOffset="3335">5488 68 11,'-39'7'12,"-8"2"0,-7 6 1,-7 2-2,-8 9-2,-6 8-2,-9 5 0,-1 7 1,-6 7-2,1 9-1,-2 6 0,4 10-1,2 3-1,8 6 0,8 3 0,10 3-1,10-1 0,13 1 0,15-3-1,16-3 1,18-6 1,18-3-1,13-7 1,20-7 0,18-10-1,19-9 1,17-14 0,13-11-1,12-17 0,13-12 0,11-18 0,5-11-1,6-14 1,-1-10-2,-3-12 1,-3-7-1,-11-10 0,-10-6-1,-16-5 0,-16-4 0,-22-1-2,-26-3 1,-25 3-1,-28 0 0,-26 8 1,-28 9-1,-25 15 1,-27 13 0,-24 20-1,-22 16 0,-13 23-4,-20 14-6,-6 22-5,-9 9-3,0 12 2,0 5 0</inkml:trace>
  <inkml:trace contextRef="#ctx0" brushRef="#br0" timeOffset="3926">5357 529 35,'55'-23'17,"-12"6"2,-10 4 2,-17 1-5,-7 9-7,-9 3-1,-20 1 0,-8 1-1,-5 6-1,-11 0-1,-3 7-3,-6 0 0,0 4 0,3 2 0,3 1-2,7 2 1,8-1-2,10 1 1,11-2-1,15 1 0,9 2 1,9-1-1,14 0 1,7 2-1,6 1 1,0-1 0,-4-3 0,-5-2 0,-7-3 1,-4-1 0,-13-2 0,-13-1 1,-9 0-1,-10-1 1,-4 1-1,-11-3 1,1 1-1,-3 0 0,3-2-1,4-4 0,3-3-2,10 1-2,0-8-5,13 4-4,16-9-8,4 1-2,3-9-2,12 1 2,5-9 1</inkml:trace>
  <inkml:trace contextRef="#ctx0" brushRef="#br0" timeOffset="4596">5607 1033 14,'-5'10'11,"5"-10"0,0 0 2,0 0-3,0 0-3,-1 11 2,1-11 1,9 0-1,-9 0 0,19-7-1,-9-2-2,7-1 1,-1-6-2,5 0-1,-1-4 0,1 1-1,-2-1 0,-1 4-1,-5 2 0,-2 6-1,-1 2-1,-10 6 0,12 1-1,-12-1 1,8 19-1,-4-4 1,-1 3 0,-1 2 0,0 2 0,-1-1 1,-1 1-1,0-3 1,-1-3-1,-1-3 1,0-1-1,2-12 0,-4 14 0,4-14 0,-8 12 0,8-12 0,-9 16 0,9-16-1,-14 15 1,6-4 0,8-11 0,-13 12 0,13-12 1,0 0-1,-10 8 0,10-8 1,0 0-1,0 0 0,0 0 0,10-4 0,-10 4 0,14 5 0,-3-2 0,0 2 0,1-2 0,1 4 0,-2-5 1,0 3-1,-2-3 0,-9-2 0,13-7-4,-13 7-7,9-13-10,-6 4 0,-3 9-2,8-16 1</inkml:trace>
  <inkml:trace contextRef="#ctx0" brushRef="#br0" timeOffset="5538">7067 796 45,'42'6'16,"4"-2"1,8 2 1,9-1-13,14 4 0,8-1 1,11 6-1,5-5 0,12 3 0,7-1-2,4-4 0,1 0-1,-3-1-1,-3-2-1,-8-3-2,-8 1-6,-16-5-10,-12-2-1,-15-3-3,-12-4 2</inkml:trace>
  <inkml:trace contextRef="#ctx0" brushRef="#br0" timeOffset="5838">8522 597 31,'-6'10'17,"16"-2"0,8 2 0,8 0-3,12 5-7,8-1 1,13 5 1,3-1-3,10 1-1,3 0-1,2 0 1,-2-3-2,-3 1 0,-9-5-1,-6 1-1,-12-4 0,-8 0 0,-14-1 0,-12 0-1,-14 4 1,-13-1 0,-15 6 0,-10 5 0,-11 0 1,-8 5 0,-9 1-1,0 1 1,0-1-1,4-1-1,8 2-2,7-6-3,14-1-5,7-10-6,20-3-6,9-9-2,15-15-1,13-8 2</inkml:trace>
  <inkml:trace contextRef="#ctx0" brushRef="#br0" timeOffset="6309">10373 189 29,'-16'-4'12,"-2"0"1,-4 4 0,-2-1-7,-2 5 0,-7 2 2,-4 7 0,-8 3 1,-2 8-1,-10 2 0,1 8-1,-10 6-2,0 11-1,-6 3 0,0 11-1,-1 6-1,5 7 1,6 6 0,9 5-1,9 3 1,13 2-1,13-1 0,15 1 0,14-4 0,14-3 0,12-5 0,13-4 1,10-10-2,12-9 1,11-11-1,12-10 0,10-15 0,7-10 0,8-13 0,7-11-1,7-12 1,4-9 0,1-13-1,-2-8 1,-4-10-1,-3-10 0,-6-8-1,-9-12 0,-13-6 0,-15-9-1,-16-1 1,-16-5-1,-17 1-1,-20 1 0,-21 6 1,-20 6 0,-18 10 1,-17 13 0,-17 15 0,-16 15-1,-14 17 0,-17 13-1,-7 20-5,-13 9-9,-1 17-6,-8 6 0,6 9 0,0 2 0</inkml:trace>
  <inkml:trace contextRef="#ctx0" brushRef="#br0" timeOffset="6940">10431 673 44,'44'-9'22,"-16"-3"1,-11 6-1,-17 6-4,0 0-8,-33-1-2,2 10-2,-10 2-3,-4 4-1,-6 4 0,1 3 0,0 1 0,8 0-1,5 0-1,12 1 1,10-2-1,11 1 0,11-2 0,12 0-1,10 2 1,5 0 0,5 1 0,0 1 0,-1-1 0,-5-2 0,-5 0 0,-9-2 1,-9-3 1,-10 1 0,-10 0-1,-6-2 1,-10-3-1,-3 0 0,-3-2-1,-2-2 0,3-1-2,2-7-1,9 0-4,3-10-4,17 9-6,-2-22-6,18 8-1,4-7 0,12 4 1</inkml:trace>
  <inkml:trace contextRef="#ctx0" brushRef="#br0" timeOffset="7350">10552 1066 20,'0'0'7,"13"15"2,-13-15 4,0 0-4,9 13-1,-9-13 1,0 0 4,13-3 0,-3 4-1,1-3-1,5 4-4,2-1-4,3 3-1,1 1-1,2 1 1,-2 1 1,-2 2 0,-5 2 1,-5 3-1,-10 1 1,-4 5 0,-10 0-1,-5 4 0,-6-1 1,-1 3-3,-2-4 1,4-2-1,3-3 0,5-3-1,9-1 0,9-2 0,12-4 0,10-4-2,11 0-3,7-9-4,16 2-11,3-11-4,13-1-1,2-12 0,7 0 0</inkml:trace>
  <inkml:trace contextRef="#ctx0" brushRef="#br0" timeOffset="7901">11760 954 39,'32'2'19,"14"2"1,13-4-1,17 5-3,8-5-4,13 8-3,4-4-2,9 6-2,4-2-1,2 3-2,-5 1-1,-4-2-1,-6-1-1,-7-4-1,-4-1-4,-13-8-8,-5 1-8,-13-8 0,-7 0-1,-12-8 0</inkml:trace>
  <inkml:trace contextRef="#ctx0" brushRef="#br0" timeOffset="8472">13282 649 22,'29'9'13,"3"0"0,7 1 0,6 2-3,3 3-4,5 2-1,0 0 1,2 4-1,-6 0-1,0 0 0,-10 0-1,-4 1 1,-12-3 0,-10 5 0,-13-3 0,-8 3 1,-18 0 0,-9 4 1,-14-2 0,-6 5 0,-10 0-1,1 2-1,-5-2 0,5 1-2,5-4 0,8-2-2,9-3-2,9-8-5,17-1-8,16-14-8,0 0-1,18-20-1,18-2 1</inkml:trace>
  <inkml:trace contextRef="#ctx0" brushRef="#br0" timeOffset="9273">14882 192 18,'-3'-9'11,"-6"-1"0,-6-2-1,-8 1 1,-6-2-3,-3 1-1,-5 2-1,-2 5 0,-3 2-2,-3 5 0,-4 4 0,1 6-1,-4 6 0,-3 9 1,-3 4-1,1 12 0,-3 7 0,4 10-1,1 8 0,5 8-1,3 7 1,8 7 0,5-2 0,5 3 1,4-4 0,10 0 1,4-4-1,11-3 1,10-5-1,12-2 0,12-5-1,18-4 0,14-7-1,17-4 1,14-7-1,17-7 0,13-11 0,14-8 0,9-8 0,10-9 0,7-7 0,7-9 0,4-7-1,2-8 0,-4-7 0,-1-8 0,-1-7 0,-8-7 0,-6-8-1,-11-8 0,-12-9 1,-17-7-1,-16-6 0,-19-4-1,-24 0 1,-25-4-1,-27 4 0,-23-1 0,-27 6-1,-28 6 1,-21 6 0,-22 8 0,-23 9 1,-20 9 0,-15 12 0,-19 12 0,-7 10 0,-9 11 0,0 12-1,-1 8-3,14 18-5,7 4-7,19 13-4,18 2 0,23 10 1,19 2-1</inkml:trace>
  <inkml:trace contextRef="#ctx0" brushRef="#br0" timeOffset="10034">15440 635 44,'18'-20'18,"-9"0"0,-5-1 2,-11-2-14,-4 6 0,-13-2 1,-4 7 0,-12 0-2,-9 11-1,-9 0 1,-7 10-1,-8 2 0,-1 9 0,-4 1-2,4 5-1,5 1 0,13 2-1,11-3 0,15 0 0,21-1 0,17-3-1,21 1 1,14-1-1,12 1 0,6 2 1,9 1 0,-1-1-1,-2 2 1,-4 3 0,-8 3-1,-9-1 1,-6 1 0,-10-2 0,-10 3 0,-8 1 1,-11-3 0,-11 0 1,-11-5 1,-10 0 0,-14-4 0,-5-1-1,-11-9 2,-6-4-3,0-6 0,1-5-1,5-3-2,6-5-3,16-2-2,5-5-4,24 3-4,10-8-5,21 4-4,12-4 0,19 2 1,10-3 3</inkml:trace>
  <inkml:trace contextRef="#ctx0" brushRef="#br0" timeOffset="10595">15613 1174 44,'-31'1'16,"6"-2"-2,4-3 3,3-2-14,6 4-1,12 2 2,0 0 0,9-13 1,12 13-1,3-3 1,6 4-1,3 3 0,5 0-1,-2 5-1,0 0 0,-4 3 0,-4 3-1,-7 2 1,-4 4-1,-7-4 0,-6 6 0,-10-2 1,-7-1 0,-7-2 0,-5-2 1,-4-3-1,-4-1 0,-1-4 0,3-1-1,5-3-1,5-1-1,8 1 0,13-4 0,0 0 0,15 11 0,7-4 1,5 2 0,5 3 0,1 0 2,-1 2-1,-2 3 0,-7-1 1,-7 3 0,-8-1-1,-10 2 1,-12-1-1,-9 1 0,-9 0-2,-13-7-4,-4 3-17,-15-9-2,-3-4 0,-9-8-2</inkml:trace>
  <inkml:trace contextRef="#ctx0" brushRef="#br0" timeOffset="21761">5447 360 28,'13'-1'12,"-3"-1"0,-1-1 0,-9 3-2,16-7-6,-6 6 4,-10 1-1,9-6 1,-9 6 0,0 0 0,-22-4-1,5 7 1,-10 0-4,-5 6-2,-9 3 0,-6 4-1,-7 3 0,-1 3 0,-3 5 0,-1 4 0,4 0 0,4-1-1,8-2 0,8-2-1,11-2 1,11 0 0,15-7 0,16-2 0,11-2 0,12 2 1,2-2-1,12 1 1,1 2-1,0 0 1,-4 3-1,-7 1 0,-7 2 0,-7 2 0,-1-1 0,-11 1 0,-4 1 0,-5-3 1,-6 0 1,-3 0 1,-9-4 0,-4 3 1,-19-6 0,-3 1 2,-14-6-2,-6 1 0,-10-5-2,-3-3 0,-1-4-2,4-4-1,11 1-1,4-6-5,17 6-13,4-9-5,28 13 0,-11-23-2,28 9 2</inkml:trace>
  <inkml:trace contextRef="#ctx0" brushRef="#br0" timeOffset="22662">10592 542 22,'0'0'12,"0"0"0,0 0 1,0 0-4,0 0-1,-9-8 1,0 11 0,-10-7 0,-2 9 0,-9-6-1,-3 8-1,-11-3-2,-4 9-3,-7-2 0,-1 4-1,-4 3 0,2 2 0,1 1-1,6 1 1,7-2-1,7 0 0,9-2 1,9 0-1,10-2 1,9 1 0,10-3 1,9 3-1,8-1 0,6 2 1,5-1-2,3 3 1,2-1-1,-1 1 1,-1 0-2,-2 2 2,-5-1-2,-3 0 1,-4 0 0,-4-2 0,-2 2 0,-4-1 0,-3 1 0,-4 2 0,-2-4 1,-5 2 0,-6-3 1,-5 2 1,-8-5 0,-6 2 1,-12-6-1,-4 1 1,-11-1-1,-2-1-1,-4-1-1,-1 1-1,3-2-1,0-3-3,14 3-10,1-9-11,14 0 1,4-12-2,17-2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0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1162 12,'-1'-9'10,"1"9"0,0 0 0,0 0 0,-4-11-1,4 11 0,0 0-2,0 0-1,0 0-1,0 0-1,0 0-2,-5 11-1,2 0-1,-5 4 1,3 7-1,-3 5 0,0 9 1,-2 8-1,-4 2 1,3 6 0,-2 2 0,4-1-1,-2-2 1,3-4-2,-2-8 1,4-8-2,3-6-3,0-9-10,3-16 0,0 0-1,-5-17 1</inkml:trace>
  <inkml:trace contextRef="#ctx0" brushRef="#br0" timeOffset="371">65 1309 16,'-5'11'10,"5"-11"0,0 0 2,0 0-2,14-3-3,-3-9-1,7-1 2,0-3 1,9-7-1,1-4-1,8-5-1,-1-3-1,4 2-1,-5-1 0,1 6-1,-6 2 0,-1 6-1,-6 4 0,-3 6-1,-6 3 0,-4 4 0,-9 3-1,12-1 0,-12 1 1,0 0 0,10 16-1,-6-2 1,0 2 0,2 3 1,0 2-1,0 0 0,1 1 0,0 0 0,0-5-1,-1 0 1,0-4-1,-1-1 0,0 0-4,-5-12-10,1 20-6,-1-20-1,-13 10-1,-3-11 0</inkml:trace>
  <inkml:trace contextRef="#ctx0" brushRef="#br0" timeOffset="3836">677 39 4,'0'0'5,"0"0"1,0 0 0,0 0 1,0 0-1,0 0 0,0 0 1,10-4-1,-10 4-1,13-6 0,-13 6 1,14-11 1,-14 11-1,13-9 3,-13 9-2,9-7 1,-9 7-1,0 0 0,0 0-1,0 0 0,-11-5-3,0 7 0,-6-2-1,-4 2-1,-7-2 0,-4 2-1,-5 6 1,-9 4-1,-1 2 0,-2 3 0,-3 3 1,-1 1-1,1 5 0,0 1 0,1-4 0,10 0 0,2 0-1,5-2 1,7-1-1,8-2 1,6-2-1,9-1 1,11-5-1,10 2 1,8-5 0,10 1 0,7-2 0,9-1 0,6 0 0,4 0 0,0 2 0,-2-1 0,-1 5 0,-4-1 0,-6 2 0,-9 4 0,-6 1 0,-8-2 0,-9 3 0,-5-2 1,-12 3 0,-4 1 0,-8-2 1,-4 3 0,-9-1 0,-4-1 1,-7 5-1,-6 1 1,-7-3 1,0 2-1,-5-1 0,0 0 0,-1-4 0,3 0-1,4-7 0,9-4-1,6-4 0,6-3 0,8-2-1,4-4-3,16 5-11,-14-13-10,19 4-1,-1-10-1,11-2-1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0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218-5 9,'-6'-11'10,"6"11"1,0 0 1,0 0-1,0 0-1,0 0-2,0 0 0,0 0-1,-5 18-2,2 3-1,-1 6 0,-4 13 0,0 10 0,-4 8 2,0 9 0,0-4 0,2 2-1,4-9-1,8-4 0,10-15-1,10-12-2,17-14-9,6-15-12,9-11 0,-1-12-2,1-7 1</inkml:trace>
  <inkml:trace contextRef="#ctx0" brushRef="#br0" timeOffset="360">-3 242 66,'-4'13'22,"4"-13"-2,12 9 0,9-12-12,7-5-7,9 2 1,5-3 0,5 2 0,10-2-1,4 2-5,5 3-15,-2 0-2,-1 4-1,-7-4 0</inkml:trace>
  <inkml:trace contextRef="#ctx0" brushRef="#br0" timeOffset="861">635 557 58,'22'-9'16,"6"-5"1,5-6-1,5-4-17,4-4 2,1-2 0,-1 0 0,-7 3 1,-2 4 0,-6 2 1,-5 6 0,-6 6-1,-2 4-1,-4 9 0,-2 5 0,1 7 0,-4 9-1,-4 5 1,0 7-1,-1 1 1,-1 4 0,-2 0 1,-2-5-1,-3-4 0,2-7 1,-2-4 0,3-7-1,-5-4 1,10-11-1,-17 7 0,7-7 0,10 0-1,-17-6 1,17 6 0,-15-9 0,15 9-1,0 0 0,-9-12 1,9 12 0,11-1 0,4 1 0,6 0 0,6 1 0,6 1-1,11-2 0,12 5-5,7-7-14,12-1-2,5-4-2,13-2 0,7-8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7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357 405 4,'4'-16'9,"-4"16"3,2-11 1,-2 11 3,0 0 0,0 0 0,0 0-1,-5-14-4,5 14-2,0 0-4,0 0-1,0 0-2,0 0 0,3 10-1,1 0 0,-2 4 1,3 5 0,-3 4 0,3 9 0,-5 6 0,1 10-1,-3 3 1,1 4 0,-2 2-1,-3-1 0,2-5 0,-1-4 0,2-7-3,-3-11-3,5-6-9,-6-12-8,7-11 1,-1-9-2,2-11 1</inkml:trace>
  <inkml:trace contextRef="#ctx0" brushRef="#br0" timeOffset="401">228 411 24,'0'0'13,"-11"-5"-1,11 5 1,0 0-6,0 0-3,0 0 0,0 0 0,0 0 2,0 0-1,10-13 0,3-1-1,10-8 0,4-8 1,8-5 0,3-7-2,4-1 0,-3-3-1,-1 3 1,-2 5 0,-8 8 0,-10 6 0,-3 8 0,-7 6 0,-8 10-2,0 0 0,0 0-1,2 19 1,-5 2-1,-1 5 1,2 7 0,-1 3 0,2 5 1,0 0-1,2-1 1,0-2-1,2-2 0,1-5-1,0-4-4,3-2-12,-4-6-5,2-2-1,-7-7-1,2-10 0</inkml:trace>
  <inkml:trace contextRef="#ctx0" brushRef="#br0" timeOffset="1072">55 1033 53,'0'0'16,"0"0"1,0 0-1,0 0-12,5 13-2,-5-1 1,2 9 0,0 5 1,1 8-1,-1 7 0,1 7 0,-1 0-1,0-1 0,-1-3-1,0-3 1,-2-8-2,1-8-2,0-5-3,0-20-7,0 0-6,0 0-2,-2-19 1,-1-6-1</inkml:trace>
  <inkml:trace contextRef="#ctx0" brushRef="#br0" timeOffset="1342">-1 1055 8,'0'-15'10,"7"1"2,-1 2-1,6-1-1,5 4 0,2 0-1,4 4 0,-1 5-1,1 2-4,-3 7-1,-1 3-1,-3 4 0,-3 3 0,-4 2 1,-3 3 0,-4-1 2,-1 1 0,-4-5 0,-1 0 1,-7-4-1,0 2 0,-7-5-1,-1 1 0,-6-4-1,1-1-2,-1-1-2,0-7-5,10 1-7,1-11-6,10 0-2,6-8-1,10-2 1</inkml:trace>
  <inkml:trace contextRef="#ctx0" brushRef="#br0" timeOffset="1713">372 991 34,'0'0'12,"13"10"0,-13-10 0,0 0-6,-1 12 0,1-12 3,0 13-1,3-2 0,-2 1 1,5 4-1,-1-4 0,5 8-3,0-2-1,3 4-1,-2-1-1,0 0 0,1-1-1,-2-1 0,-3-4 0,1-1 0,-8-14 1,6 13 0,-6-13 0,0 0 0,-4-19 0,1 3 0,-1-5 0,1-3-1,0-1 0,2-4 1,1 3-4,3 3 2,3 2-1,1 4 1,2 1-1,4 2 1,2 4-2,3 1-1,3 4-1,0-3-3,7 6-5,-7-4-5,6 6-4,-7-3-2,1 5 2,-5-2 0</inkml:trace>
  <inkml:trace contextRef="#ctx0" brushRef="#br0" timeOffset="2103">766 975 27,'10'17'13,"-10"-17"0,4 17-1,1-6 0,1-2-1,7-2-3,-1 0-1,8-4-1,-1-7-1,5-2 1,-2-7-1,2 3 1,-2-7-3,-4 5 1,-6-5-1,-2 4 0,-8 1 0,-2 12 0,-9-14 0,-4 12 0,-7 4-1,-2 3-1,-2 5 0,-5 4 0,-2 6 0,1 3-1,4 1 1,2 1 0,7-1 0,5 0-1,10-3 0,8-4-1,11-4 0,6-7-2,9 0-6,0-10-7,10 0-7,-2-9 1,2 0-2,-3-9 2</inkml:trace>
  <inkml:trace contextRef="#ctx0" brushRef="#br0" timeOffset="2534">1199 923 44,'0'0'16,"0"0"0,0 0 2,-11 8-8,11-8-2,-13 4-1,13-4 1,-18 9-2,18-9-1,-13 8-1,13-8 0,-7 12-3,7-12 0,6 13 0,1-4-1,1 4 1,4 2-1,2 1 0,1 2 0,0 0 0,-1 1 0,-3 1 0,-1-1-1,-1-4 1,-4-1 1,-4-4 1,-3 0-1,2-10 1,-13 9-1,2-10 1,-3-1 0,0-2 0,-2-1-1,3-2-1,3 0 0,2-2-1,8-3 0,10 0 0,9-6 0,9-1-1,9-3 1,6-3-1,5-5 1,4 2 1,-2-1-1,-2 2 1,-7 3 0,-7 1 1,-6 5-1,-10 3 1,-5 3 0,-13 12-1,3-12 1,-3 12-1,-20 4 0,6 4 0,-5 4 0,-2 3-1,-2 3 1,-1 3 0,1 2 1,1 2 0,3 0-1,5-3 2,5 0-2,4-5 2,9-3-1,8-6-1,8-7 0,8-8-1,3-7 0,6-1-1,1-5 1,1-1 0,-5 0 0,-4 4-1,-7 6 3,-7 7-1,-3 9 2,-11 8-1,-1 6 0,-3 2 0,2 3 0,3-1 1,4-2-1,5-8 0,9-8-1,10-11 1,3-6-1,3-5 1,0-2 0,0-2-1,-5 2 1,-5 2-1,-10 7 2,-4 7-1,-13 3-1,7 11 1,-8 4-2,1 4 2,1 0-3,3 5-1,0-4-1,7 1-7,-3-11-11,6-2-1,0-16-2,3-5 2</inkml:trace>
  <inkml:trace contextRef="#ctx0" brushRef="#br0" timeOffset="3465">2230 537 67,'2'17'20,"-2"-1"0,5 7 1,-1 2-15,5 11 0,-3 5 1,4 9 1,-2 0-2,4 7 0,-2-3-1,4-1-2,-1-5-1,2-6-2,-1-9 0,0-9-2,-1-6 0,-13-18-4,18 7-1,-19-21-5,2-5-8,-13-12-4,0-5 0,-10-10 2,-2 1 0</inkml:trace>
  <inkml:trace contextRef="#ctx0" brushRef="#br0" timeOffset="3705">2132 759 42,'0'0'17,"-4"10"2,16-4 2,12 3-6,9-6-5,12 3 0,4-7 0,11 3-3,0-4-2,2 1-1,-8-2-2,-6-1-6,-5 5-17,-15-5-1,-10 1-1,-17-8-3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8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16,'0'0'11,"0"0"0,0 0-2,0 0-2,0 0-1,-1 9-2,0 5-1,1 4 0,-1 6 0,1 7 2,0 5 0,3 8 1,-2 5 0,4 6-1,-1-3 0,3 1 0,0-5-1,2-3 1,-2-9-2,7-5 1,0-14-1,6-7 0,8-12-3,4-10-4,7-4-6,-1-11-7,4-4-3,-5-6 0,-4-1 0,-8-4 0</inkml:trace>
  <inkml:trace contextRef="#ctx0" brushRef="#br0" timeOffset="361">5 270 9,'-9'8'12,"9"-8"3,0 0-1,0 0 0,0 0 1,0 0 1,7-10-3,10 6-3,2-4-2,11 2-3,6-1-1,9 2-2,6 2-2,4 1-10,6 8-9,-2-2-1,0 2-2,-7-2 1</inkml:trace>
  <inkml:trace contextRef="#ctx0" brushRef="#br0" timeOffset="711">626 598 46,'2'-10'16,"6"-1"0,3-2 2,3 1-13,5 2-1,2 2-1,3 4 0,-3 3 0,4 5-1,-3 3 1,0 4-1,-4 2 0,-3 4 1,-3-2 0,-3 4 0,-5-5 1,0 4 1,-7-6 0,0 1 0,-7-4 0,-3-1 0,-4-4-1,-4-2-1,-3-4 0,-1-2-2,-1-4 0,2-3-1,4 0-2,3-8-8,13 5-13,3-11-2,12 3 1,5-11-2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7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94 4,'12'-15'7,"-5"3"2,0-1 3,-7 13-1,10-15 2,-10 15 0,0 0 0,0 0 0,0 0-1,8 23-1,-11 1-3,3 13-3,-4 10-1,0 13 0,-6 9-1,1 6 0,-1 1-1,-1-1-1,2-6-1,2-7 0,2-11-3,0-13-4,11-10-8,-2-16-5,-4-12-3,12-10 3,-7-9-2</inkml:trace>
  <inkml:trace contextRef="#ctx0" brushRef="#br0" timeOffset="280">97 475 29,'-32'-7'17,"4"3"0,6 2 2,6-2-3,16 4-4,0 0-1,19-8-3,11 0-1,15 1-3,9-1 0,8 1-1,7-2-1,5 4-1,-3 2-1,-7 1-4,-5 5-8,-13-1-9,-7 0 0,-13-2-2,-6 0 2</inkml:trace>
  <inkml:trace contextRef="#ctx0" brushRef="#br0" timeOffset="621">775 344 15,'-15'-11'9,"15"11"0,-11-9 2,11 9-3,0 0-4,-9-9 1,9 9 0,0 0 1,0 0 0,-11 16 2,6 0-2,-2 0 0,0 8 0,-2 0-1,3 7 1,-1-5-2,6 2-1,5-6 0,10-1 0,7-8-2,11-4-1,7-6 0,2-6 0,3-6 1,1-2 0,-4-6 1,-4 1 1,-10-4 0,-5 3 1,-10-1 0,-1 4 0,-8 0-2,0 3 0,-4 0-2,1 11 1,-2-15-1,2 15-1,-2-9 1,2 9 0,0 0-1,0 0 1,0 0-1,0 0 1,0 0 0,0 0 0,0 0 0,0 0 0,0 0 0,0 0 1,0 0-1,0 0 0,0 0 0,0 0-1,0 0 1,0 0-1,0 0-1,0 0 1,0 0 0,-12 14 0,12-14 1,-10 19 0,2-4-1,-2 4 2,0 2-1,2 3 1,0 1 0,2 1 0,5-2-1,3-4 1,7-4-1,5-9-2,10-5-4,1-10-7,8-5-3,-2-8-4,5-3-2,-4-7 1,1-3 1</inkml:trace>
  <inkml:trace contextRef="#ctx0" brushRef="#br0" timeOffset="1362">1401 0 56,'-5'23'16,"1"9"1,0 6-1,4 7-14,1 9 0,2 6 1,1 0 0,5 3 0,0-5 0,3-3 0,-2-12-1,2-9 1,-4-10-4,0-13-2,-8-11 0,0-10 0,-9-11 1,-8-6 1,-3-2 1,-2-3 1,-3 2 2,-1 6 1,2 3 0,7 9-1,4 4 0,13 8-2,0 0-1,12 0-1,13 1 0,9-3 0,9-3 1,7-3 0,4-5 1,-1-2 0,-3-3 1,-6 3 0,-9 1 0,-9 4 0,-10 3 0,-7 9-1,-9-2 0,0 22 0,-6-3 0,1 2 0,-2 2 0,1 2 0,2-3 1,4-3 1,4-6-1,6-4 0,6-8 0,4-4-1,3-7 0,3-3 0,-1-1 0,-1 0 0,-3-1 0,-5 3-1,-4 4 2,-1 5-2,-1 6 0,0 5 0,-1 5 0,1 3-2,3 3 2,0 3 0,3 2-1,-3-4-3,6 2-5,-5-11-13,6-4-1,-6-12 0,7-3-2</inkml:trace>
  <inkml:trace contextRef="#ctx0" brushRef="#br0" timeOffset="2013">2217 419 62,'-11'14'18,"-1"-6"2,2-3-1,10-5-12,-12-2-3,7-8 0,3-1 0,1-9 0,5 0-1,2-4 0,4 1-1,0-1-1,5 3-1,4 5 0,3 3 0,-4 6-1,4 5 0,0 2 0,-1 3 1,-1 5-1,-2 2 0,-2 2 0,-2 2 1,1 1 0,-2 0 0,4 1 0,4-3 0,7-1 0,5-6 0,9-4-1,7-6 0,8-8 1,2-3-1,-1-6 2,-3-2 1,-10-2 0,-4 1 0,-15-1 1,-10 5 0,-18 2-1,-7 6 0,-14 2-1,-6 6-1,-6 3 0,-4 5 1,-3 6 0,5 4 0,2 3 1,6 4 0,7 5 1,8 3-1,11 3-1,9 4 1,11 0 0,7-2-1,10 1 0,7-1 0,3-4-2,3-9-5,3 0-18,-8-15-1,1-6 0,-11-16-3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3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191 174 50,'-10'3'16,"10"-3"1,0 0-1,-14 15-4,9-3-11,1 4-2,0 10-1,0 7 2,-1 9 1,-5 10 0,3 6 2,0 8-1,-5 2 2,4 0-1,-1-6 0,2-5 0,-3-10-2,9-7 1,-5-14 0,5-10-1,1-16-1,0 0 1,-4-27-1,-2-2 0,0-8 0,-5-9 0,2-5 0,-2-5-1,1-3 1,3 0-1,5 4 0,3 4 0,5 3 0,7 6-1,8 6 0,6 7 1,4 8 0,2 7 0,2 7 0,-1 7 1,4 6 0,-5 7 1,-6 6-1,-6 5 1,-6 1 1,-5 4 2,-10-3 0,-2 2 1,-7-9 0,-1 1 0,-7-11 0,1-3-1,-2-6-4,-1-7-5,6 0-13,-5-7-5,6 0 0,-5-7-1,7 3 1</inkml:trace>
  <inkml:trace contextRef="#ctx0" brushRef="#br0" timeOffset="621">650 138 75,'1'9'16,"-1"-9"-2,0 0-1,0 0-19,0 0 0,11 11 1,0-4 2,0 0 3,6 1 2,2 3 1,2 2 0,3 3 0,-2 4 0,4 5-2,-3 0 0,-2 1-2,-6 1 2,-5 0 0,-5-2 2,-4-1 0,-10-7 2,-2 0 0,-12-5 0,1-1 1,-5-7-1,0-2-2,-4-4-1,2-2 0,1-4-1,3 0-1,10-1 0,0-2-1,11 0-2,4-2-2,12 2-5,5-5-7,15 3-5,4-6 0,10 1 1,3-3 1</inkml:trace>
  <inkml:trace contextRef="#ctx0" brushRef="#br0" timeOffset="1022">1388 132 75,'6'11'21,"-18"-5"-3,-3 1 1,-8 2-17,-3 1-2,-5 0 0,-3 3 1,0-1-1,2 0 0,4 0 1,6 0-1,6 3 0,6 0-1,10 2 0,8 1 0,6 1 1,6 4-1,5 0 1,2 1-1,2-1 1,-1-1 0,-2-2 0,-3-3 0,-4-3 1,-4 0 3,-15-14 0,9 16 0,-19-10 0,-4-3 0,-9-3 0,-3 0-2,-3-5-3,-3-5-5,5 1-2,0-10-2,12 1-6,5-12-7,12 0 0,7-7 2,11-1 3</inkml:trace>
  <inkml:trace contextRef="#ctx0" brushRef="#br0" timeOffset="1402">1594 1 30,'22'-1'14,"-6"2"0,-5 5 0,-5 7 0,-5 1-3,0 8-3,-6 2 0,1 8-1,-5 0 1,2 11 0,-3-2 0,7 4-3,-2-4 1,9 3-3,2-6 0,9-1-1,1-8-1,5-7-1,5-7-1,-1-10-2,6-5-2,-5-13-5,2-1-6,-8-14-6,-2-2-2,-7-7 2,-5-3 1</inkml:trace>
  <inkml:trace contextRef="#ctx0" brushRef="#br0" timeOffset="1733">1392 84 79,'-12'12'22,"12"-12"-2,8 16-1,13-13-16,16 1-1,11-5-1,13-1 1,8-5 0,9-1 0,0-3 0,2 1-1,-6-1 0,-6 0-5,-9 9-17,-13-1 0,-12-1-2,-15-5-1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51.0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1638 1349 27,'0'0'18,"-25"-7"-2,7 0-5,-2-1-7,-7-1 0,-5-4 2,-8-6 1,0-3-1,-7-9 2,-2-3-1,-8-13 1,0-2 0,-11-14-3,-2-2-1,-10-6-2,-2-3 1,-4-2-1,-2 2 0,-1 2 0,3 3-1,4 2 1,6 6 0,5 1 0,3 3-1,6 0 0,12 5 0,4 3-1,7 7 0,7 9 0,8 5-2,8 8-2,3 5-2,13 15-3,0 0-8,1 17-9,12-3-1,9 4 1,10 0 0</inkml:trace>
  <inkml:trace contextRef="#ctx0" brushRef="#br0" timeOffset="811">1867 1357 39,'0'-13'22,"2"-6"2,-1-9-2,-3-8-10,-3-3-12,-1-9 0,1-1 0,-4 0 0,1 0 1,-3 0 1,3 4 1,-4 1 0,6 8 1,2 3-2,1 4 1,2 4-1,2 3 0,0 5-1,0 5-1,-1 12-1,1-12 0,-1 12-1,0 0 0,4 21-1,-4-6-1,5 7-2,-3 1-1,8 10-2,-5 1-1,4 7-1,-4 0-1,3 2 3,-3 0 1,2 1 2,-3 0 2,0-1 2,-2 0 2,2-4 0,-2-2 0,4 0-1,-1-2-1,-1-3 1,0-4-1,-1-4 1,0-6 1,-3-2 2,0-1 3,0-15 2,-13 15 2,0-11 0,0 2 0,-6-2 2,-1 2-3,-6-2-1,-1 3-2,-6-1-1,-2 4 0,-7-3 1,-1 4-1,-5-2 1,2 1-1,-2-3 1,4 3-1,0-3-1,9 0 0,3-1-1,7 0 0,6-1-1,4-2 0,6-1-1,9-2 0,-10 3 0,10-3-1,0 0-1,0 0-3,0 0-16,14-8-6,-5 0 0,-2-4-1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7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71 458 15,'0'0'11,"0"0"1,0 0-1,8 10-2,-8-10-3,5 16 1,-2 0-1,-3 6-2,4 12 2,-4 9 0,2 12 0,-3 8 1,1 10-1,-1 3-1,-1 5 0,1-6-1,-1-7-2,2-6-6,1-15-8,4-10-6,0-16-3,-5-21 2,13-1-1</inkml:trace>
  <inkml:trace contextRef="#ctx0" brushRef="#br0" timeOffset="331">4 558 60,'0'-9'20,"-1"-3"0,1 3-1,-3-2-14,4 2-2,-1-1 0,4-1-2,2-1 0,5-2-1,7-2 1,9-1-1,6-2 0,9 1 1,9 2 0,7 3 0,4 5-1,1 6 0,-4 7 1,-6 6-1,-6 9 1,-8 6 1,-14 3 0,-8 6 0,-13-2 2,-5 6 0,-14-5 1,-7 3-1,-10-7 1,-6 0 0,-10-6-2,-5-3-1,-8-6 0,0-4-1,2-6-1,4-4-3,8-1-3,2-8-15,16 1-3,6-9-1,18 2-1,6-9 1</inkml:trace>
  <inkml:trace contextRef="#ctx0" brushRef="#br0" timeOffset="822">1125 214 51,'0'0'17,"0"-14"1,0 14 0,-11-11-10,11 11-3,-12-4-1,12 4 0,-9 0 0,9 0 0,-15 2 1,6 0-1,0 4-1,-6 3 1,0 6-2,-6 7 0,-3 12-1,-6 9-1,-3 13 2,-5 10-1,0 10 1,-3 10-1,4 4 1,3 4 0,8 0 0,9-6-1,11-3 0,11-9-1,12-7 2,14-11-2,13-9 0,10-11 0,9-10 0,6-9 0,1-4 0,1-8 0,-7-4-2,-7 0 1,-10-6-2,-10 4-4,-14-6-14,-6 1-3,-12-9 0,-4 0-1</inkml:trace>
  <inkml:trace contextRef="#ctx0" brushRef="#br0" timeOffset="1382">1775 538 71,'-4'-10'22,"-2"0"-2,-9-2 1,-1 4-17,-6 0-3,-5 5 0,-5 4 1,-7 5-1,-1 6 1,-1 6-1,-1 0 1,3 5 0,1-1 0,7-1-1,9 0-1,9-4 0,10 1 0,9-2 0,15-3-1,9 1 1,11-2 0,7 3 0,6-3 0,4 2 0,0 0 0,-2 0 0,-5 3 0,-8 2 0,-7 3 0,-9 3 1,-11 2 1,-9 1 1,-12-1 0,-8 3 1,-11-3 1,-6 0 0,-9-6-1,-3-1-1,-4-9-1,0-1-1,4-6-2,1-6-2,9 0-2,1-11-11,15 2-10,3-10 1,13 3-2,4-9 1</inkml:trace>
  <inkml:trace contextRef="#ctx0" brushRef="#br0" timeOffset="1913">2170 765 64,'-9'9'19,"9"-9"2,-17 22-2,8-8-11,3 10-6,2 5 1,4 10 1,-2 7 1,6 6 1,-4 1 0,6 4 0,-4-4-1,8-4 0,-3-5-1,4-7-2,3-10-1,6-12-1,6-7-1,3-14-4,7-3-6,-6-13-6,8-2-8,-8-10 0,0 1-1,-13-3 1</inkml:trace>
  <inkml:trace contextRef="#ctx0" brushRef="#br0" timeOffset="2214">1944 1075 74,'-16'5'21,"16"-5"-1,0 0 1,0 0-17,21 8-2,7-9-1,7 0 0,5 0 1,7-1-1,6-1-1,-1-2-7,5 2-12,-4-4-2,-1 3-2,-8-5 2</inkml:trace>
  <inkml:trace contextRef="#ctx0" brushRef="#br0" timeOffset="2464">2594 998 62,'0'0'20,"14"14"1,-14-14-1,9 12-10,-6-3-6,2 6 0,-3 2 0,1 8 0,-2 0 0,2 5 0,-2-1-1,4-1 0,-1-3-3,1-7-4,6-1-8,-11-17-11,20 7 0,-20-7-2,13-18 2</inkml:trace>
  <inkml:trace contextRef="#ctx0" brushRef="#br0" timeOffset="2694">2510 1109 70,'0'0'21,"23"1"-1,5-2-1,4-1-16,7 1-2,3 1-2,-1-2-5,0 5-13,-3-2 0,-3-2-2,-6-6 1</inkml:trace>
  <inkml:trace contextRef="#ctx0" brushRef="#br0" timeOffset="3535">2960 1044 55,'12'10'18,"-12"-10"1,19-7-1,-3-5-12,4 0-3,5-7 1,6-2-1,-1-4 1,3 2-1,-4-3 1,1 5 0,-7 0-1,-2 8 1,-8 0-2,-3 5-1,-10 8 0,11-7-1,-11 7 0,0 0-1,2 14 1,-4-2-1,-1 7 1,-3 5 0,0 6 0,-2 6 1,-1 4-1,-2 1 1,1 1-1,0-2 1,1-6-1,2-5 0,2-6 0,2-7 0,2-5-1,1-11 0,0 0-1,0 0 1,-8 10-2,8-10 1,-18 2 0,5-1 0,-4 2 0,-3 1 1,-1 2 0,-2 2 1,3-2 0,3 1 2,2-3-1,5 3 1,10-7 0,0 0 0,10 3 0,11-5-1,7-1 0,5-1 0,6 4-1,5-1-1,1 3-4,-4-1-10,5 4-5,-6-2-2,-5-2 0,-7-7-1</inkml:trace>
  <inkml:trace contextRef="#ctx0" brushRef="#br0" timeOffset="4377">3786 233 39,'0'0'15,"10"-16"1,-10 16 0,6-11-8,-6 11-4,0 0 2,15 2 0,-15-2 1,7 21 0,-7 1 0,4 13 0,-5 11-1,4 14 0,-4 16-2,2 19-1,-1 14 0,1 9-1,1 5-1,3-4-2,4-6-8,1-18-13,7-21-1,-1-31 0,2-26-2</inkml:trace>
  <inkml:trace contextRef="#ctx0" brushRef="#br0" timeOffset="5268">4918 286 43,'15'-5'19,"-6"-2"1,-9 7-1,0 0-7,0 0-2,-16-4-1,-8 14-2,-9-2-1,-5 6-2,-10 1-1,-5 8 0,-7 1 0,1 5 0,0 0-2,8 0 0,2 0 0,6-3-2,10-2 1,8-3-1,12-1 0,10-3 1,14 0-1,7 4 0,12 2 1,7 4 0,8 1 0,3 3 0,3 2 0,1 3 0,-2 1 0,-3-2 1,-6-5-1,-5-2 0,-8-4 1,-4-3 0,-10-4 0,-5-2 2,-10-2-1,-8-1 2,-13 0-1,-6 1 0,-10 0 0,-7 0 0,-6-2-2,-3-3 1,-1-3-2,2-3-1,8 1-3,-2-7-17,16 6-5,-1-11 0,13 2-2,3-11 2</inkml:trace>
  <inkml:trace contextRef="#ctx0" brushRef="#br0" timeOffset="10576">5258 1169 26,'-7'11'12,"7"-11"1,-9 5 1,9-5-1,-14 2-4,14-2 1,-19-1 0,19 1 2,-21-4-1,21 4 0,-18-9-2,18 9-2,-16-18-3,11 7-2,3-4-1,2-2-1,6 0 0,2-1-1,6 0 0,2 3 1,5 3-1,2 4 0,1 2 0,-2 6 1,1 6-1,-3 3 1,-5 6 0,0 0 0,-6 3 1,-2 0 0,-3-2 1,-1 2 0,-6-3 1,-1-1 1,-4-4-1,-1 0 1,-6-5-2,0-1 1,-4-1-2,1-3-1,1-3-1,0-3-4,8 3-7,-3-12-11,14 5-2,1-12-1,11 1 0,4-9 0</inkml:trace>
  <inkml:trace contextRef="#ctx0" brushRef="#br0" timeOffset="11066">5931 906 87,'9'17'24,"-9"-17"-1,6 10 0,-6-10-19,0 0-4,0 0-1,12-10-2,-3 8-12,-1-8-8,6 3 1,-2-7-2,10 4 1</inkml:trace>
  <inkml:trace contextRef="#ctx0" brushRef="#br0" timeOffset="11267">6517 907 81,'25'10'7,"-1"-4"-7,-4-8 0,0-6-22,7 0-1</inkml:trace>
  <inkml:trace contextRef="#ctx0" brushRef="#br0" timeOffset="11407">7056 813 90,'18'14'25,"4"6"-1,-12-5-1,0 0-20,2 3-11,-6-7-15,5-1-2,-11-10 1,14-3-2</inkml:trace>
  <inkml:trace contextRef="#ctx0" brushRef="#br0" timeOffset="11657">8126 406 105,'-10'4'25,"-6"9"0,-15-7 1,-9 6-26,-10 7-2,-11 4 1,-9 6 0,-8 3 1,0 4 1,-1-2-1,7 0 1,9-2 0,13-2-1,14-3 0,18-1-1,17-2 0,20-2 0,16-1 0,15 2 0,8 2 0,11 1 0,3 0 1,0 1-1,0 1 1,-5-1 0,-7-2 0,-10-3 0,-8-1 1,-12-5 1,-8 1 0,-16-3 0,-9-1 1,-15-3 0,-8 0-1,-10-1 1,-6-1-1,-6-1-1,-1-3-1,1 0-3,-1-5-4,13 5-20,-1-10 0,14 3 0,4-11-2</inkml:trace>
  <inkml:trace contextRef="#ctx0" brushRef="#br0" timeOffset="12598">8412 797 34,'0'0'17,"0"-10"0,0 10 1,0 0-6,0 0-4,-2 18 1,-1-6-1,2 11 0,-3 3-2,4 14 1,-7 3 0,5 9 0,-4-2-2,5 5 0,-1-3 0,9-1-1,3-8-2,8-10-1,10-11-4,7-15-7,12-3-12,-1-17-3,6-4 0,-6-12-2,-1-4 2</inkml:trace>
  <inkml:trace contextRef="#ctx0" brushRef="#br0" timeOffset="13019">8279 942 82,'10'-4'23,"-10"4"0,10 7-1,-10-7-18,20 5-2,-2-1 0,5 1 1,6-1-1,6 1 0,6 1-3,0-7-15,12 4-7,1-8-1,4-2-2,-3-8 1</inkml:trace>
  <inkml:trace contextRef="#ctx0" brushRef="#br0" timeOffset="14331">8768-9 65,'-9'-2'18,"9"2"2,0 0-1,10 14-17,3-1-2,9 5-1,4 4 1,9 5 0,2 7 0,7 6 1,4 5-1,1 5 1,1 7-1,-2 6 1,-1 6 0,-3 6 0,-2 5-1,-4 2 2,-9-1 0,-3 2 1,-10-4 1,-2-2 1,-11-9-1,-4-3 1,-12-11 0,-1-2 0,-9-10 0,-1-6 1,-5-8-2,2-5-1,1-7 0,3-2-2,0-5 1,4-4-2,7-2-3,1-5-2,11 2-10,-2-10-11,15-1 0,1-10-1,13-1 0</inkml:trace>
  <inkml:trace contextRef="#ctx0" brushRef="#br0" timeOffset="14882">9976 1050 59,'0'0'19,"0"0"2,0 0-2,0 0-8,0 0-7,21 0 0,0 0 1,1-4 0,8 2 0,1-4 0,6 3 0,0-2-2,3 2-1,-4 0-1,-1 1-1,-2 0 0,-4 0 0,-5 4-3,-8-5-1,0 6-13,-16-3-6,1-12-1,-14 0-1,-2-3 1</inkml:trace>
  <inkml:trace contextRef="#ctx0" brushRef="#br0" timeOffset="15192">9896 744 73,'3'11'21,"6"-11"0,8 0-1,6-4-15,6 2-3,3-3 1,8 3 0,2-2 1,7 2 0,-1-1 0,1 2 0,-3-1 0,-3 3-1,-2-1-2,-6 1-1,-7 1-1,-9-1-3,-3 6-10,-16-7-9,0 0-2,-25 2 0,0-6-1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43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81 322 51,'0'0'15,"0"0"1,0 0 1,11 16-12,-6 0-3,0 4 2,4 13 1,-2 4 1,2 13 1,-3 6 0,4 11-1,-5 5-1,2 9-1,-2 1-1,1-2 0,0-5-2,-1-7 0,1-9-4,-3-17-7,5-6-12,-4-19-1,-4-17-1,7-10 1</inkml:trace>
  <inkml:trace contextRef="#ctx0" brushRef="#br0" timeOffset="310">4 470 44,'-5'-20'17,"3"0"2,2-3 2,8 2-11,-1-2-2,10 6-1,-2-4 1,11 8-1,0 0-1,11 5-2,4 2-2,4 2-1,4 4 0,-3 5-1,0 4 0,-4 3 0,-4 4 0,-7 3 0,-7 5 0,-7 3 1,-9 3-1,-7 2 2,-10-1 0,-8 2 1,-11-4 0,-9 0 1,-5-6 0,-4-3-1,-2-5-1,1-5-1,5-4-1,3-7-4,10 0-4,6-12-13,14 0-4,5-9-1,17-1 0,2-10 1</inkml:trace>
  <inkml:trace contextRef="#ctx0" brushRef="#br0" timeOffset="771">1272 98 75,'10'0'23,"-10"0"-2,0 0 0,0 0-16,-11 2-4,11-2 0,-18 9 0,4-4 0,-2 3 0,-5 1 1,-1 3-1,-4-2 1,2 4-1,-2 1 0,2 6 0,-2 5 0,-3 8 0,1 10 0,-1 12 0,-2 8 0,1 11 1,-2 7 0,3 8 1,2 5-1,9 3 0,6-4 0,8-5-1,7-6 0,8-6-1,12-7 1,8-10-1,7-12 1,7-9-1,3-10 1,3-5-1,0-6 0,-4-8 0,-6-4 0,-9-3 0,-6-2 0,-9-3-2,-5 3-3,-12-1-10,0 0-10,-10-18 0,7 6-2,-3-13 2</inkml:trace>
  <inkml:trace contextRef="#ctx0" brushRef="#br0" timeOffset="1322">1822 506 78,'0'0'24,"4"-13"-1,-8 4-1,4 9-14,-10-12-7,-2 9-1,-4 3 1,-6 4-1,-7 3 1,-7 5 0,-6 3 1,-2 3-1,-2 1 0,1 3 0,5-3 0,7 1 0,7-2-1,13 0 0,13 0 0,14-2 0,15 3-1,10 0-1,11 1 1,6 1 0,5-1 0,0 0-1,-4 2 1,-5-1 0,-10 1 0,-10 3 1,-14 3 0,-9 3 1,-16 2 1,-9 3 1,-12 0 0,-6 1 1,-10-5 1,-3-1-1,-5-8 0,2-3-1,1-10-1,3-5 0,6-5-3,2-6-1,10 1-7,2-14-18,14 2 1,3-11-1,14 1 0</inkml:trace>
  <inkml:trace contextRef="#ctx0" brushRef="#br0" timeOffset="2784">2143 875 24,'12'-14'14,"-12"14"1,7-9 0,-7 9-2,0 0-3,0 0-3,0 0 0,0 0 0,10 10 0,-9 5-1,2 9 0,-4 6-1,3 13 1,-4 4 0,2 7 0,-4 1-1,5 0 0,-4-5-2,7-4 2,2-10-3,9-10-3,9-10-2,3-13-8,10-4-3,-6-14-3,10-1-3,-9-11-3,0 0-2,-12-5 2,-6 4 3</inkml:trace>
  <inkml:trace contextRef="#ctx0" brushRef="#br0" timeOffset="3104">2117 1074 64,'-16'1'24,"16"-1"-2,0 0 1,10-3-9,10-4-7,11 3-4,5-2 0,9 1-3,8 3-3,-2-4-11,8 6-8,-7-5-2,-2 3 0,-11-8 0</inkml:trace>
  <inkml:trace contextRef="#ctx0" brushRef="#br0" timeOffset="3415">2719 1041 78,'3'11'22,"-3"-11"-1,3 21 0,-2-6-16,2 7-3,-2 4-1,3 5 2,-4 2-1,2 0 1,-2-3-1,2-3 0,-1-4-4,-1-9-5,5-4-12,-5-10-4,0 0 0,7-22-1,-7 7 1</inkml:trace>
  <inkml:trace contextRef="#ctx0" brushRef="#br0" timeOffset="3615">2578 1218 59,'-20'3'20,"7"4"3,13-7-2,0 0-6,0 0-8,26 6-3,0-9 0,7-1-1,4-2-1,4-3-2,5 3-8,-6-6-15,-2 1 0,-8-5-1,-5 4 1</inkml:trace>
  <inkml:trace contextRef="#ctx0" brushRef="#br0" timeOffset="3866">2953 1125 50,'20'-1'17,"1"-8"-1,1-6 3,-1-8-6,2 2-8,-2-1-1,0 5 1,-7-2 2,0 6-1,-5 0 0,4 5-1,-13 8-3,14-13-1,-14 13-1,12-5 0,-12 5 1,0 0 0,9 0-1,-9 0 1,0 11 0,1 1-1,-1 3 1,0 7 0,1 6-1,2 5 0,0 6 0,1 1 0,3 4 0,-4-2 0,1-2-1,1-3 1,-2-5-1,-3-8 1,-2-3-1,-4-9 0,-4-2 0,-4-7 0,-4 0-1,-5-5 2,-3-1-1,-2-2 0,1-1 1,3 3 0,4-2 1,5 3 0,5-2 0,10 4 1,0 0 0,18-6 0,5 4 0,5 0-1,5 0 0,8-1-1,3 3-2,-4-4-6,3 5-15,-9-6-1,-4-1-1,-11-8 1</inkml:trace>
  <inkml:trace contextRef="#ctx0" brushRef="#br0" timeOffset="4757">3838 0 61,'-10'9'18,"10"-9"0,0 0 1,-2 14-13,5 1-4,1 2 0,3 10 1,-1 4 1,5 15 0,-4 6 1,4 15 0,-4 9-1,1 14 0,-6 10-1,2 15 0,-5 4-1,-1 2 0,1-4-1,-1-3-1,2-10 1,1-10 0,5-12-2,1-17-4,6-7-14,-3-16-4,4-8-1,-6-22-2,-8-12 1</inkml:trace>
  <inkml:trace contextRef="#ctx0" brushRef="#br0" timeOffset="18166">4756 466 1,'20'-3'5,"-1"-2"1,3 1-1,-3-1 1,2-1 1,-1 1 0,-3-2 1,0 2 0,-4-2 0,1 3 1,-14 4 0,15-10 0,-15 10-1,0 0-1,-5-10-1,-4 9 1,-7-1-1,-1 2-2,-6-1 0,-3 3-2,-6 2-1,-4 6 0,-4 2 0,-3 4-1,-1 5 0,-1 2 0,4 4 0,2 0 0,6-1 0,10 1 0,7-3-1,11-1 1,11-3 0,9 1 0,10 0 0,10-1 0,6 2 0,7 1 0,0 1 1,2-2-1,-3 3 0,-1 0 1,-9-2 0,-6 0 2,-9-2 0,-5 2 1,-9-4 1,-3 6 0,-14-4 0,-5 3 0,-10-4 0,-5 3-1,-9-3-1,-2-2-2,-6-4 0,2-5 0,7-2-4,4-10-3,17 2-10,6-11-9,18 0-1,6-9 0,17 1 1</inkml:trace>
  <inkml:trace contextRef="#ctx0" brushRef="#br0" timeOffset="18807">5401 920 71,'0'0'22,"0"0"-1,0 0 0,0 0-14,-7-12-4,7 12-1,0 0 0,0 0 0,0 0-1,-11 16 1,4 2 0,0 7 0,-2 4-1,-1 9 1,-2 2 0,3 3 1,0 0-1,8-4 1,2-4-2,8-5 1,7-7-2,10-9-1,9-5-4,2-10-2,7-1-5,-7-10-3,2 1-6,-9-8-3,-4 3-1,-13-6 3,-11 2 1</inkml:trace>
  <inkml:trace contextRef="#ctx0" brushRef="#br0" timeOffset="19087">5452 1103 32,'-34'-5'20,"5"5"1,3-2 2,8 7-4,3-4-3,13 8-4,2-9-2,18 10-3,5-7-2,15 2 0,7-2-3,10 0 1,7 0-3,4-6-3,6 5-17,-7-10-4,-3-1-1,-14-10-1,-5-5 0</inkml:trace>
  <inkml:trace contextRef="#ctx0" brushRef="#br0" timeOffset="19718">5832 53 14,'0'0'13,"0"0"1,-9-3 2,9 3-1,0 0 0,0 0-3,0 0-2,0 0-3,0 0-1,0 0-1,0 0-1,0 0-1,0 0 0,14 10-1,-1 1 0,7 4 1,7 8-2,7 8 1,6 9-1,6 11 0,6 9-1,3 7 1,0 5-1,-4 7 0,-4 2 1,-6 2-1,-7 2 1,-8 0-1,-10-1 1,-9-1 0,-6-1 0,-9-4 1,-7-1 0,-6-8 0,-6-4 1,-9-10 0,-1-6 0,-5-7-1,-3-6-2,-3-5-2,-3-9-5,4 2-16,-4-8-1,6-4-1,-2-12 0</inkml:trace>
  <inkml:trace contextRef="#ctx0" brushRef="#br0" timeOffset="59095">1440 1902 32,'0'0'11,"0"0"-1,13 6 0,-13-6-10,22 0-2,-4 0 2,8 0 0,5 0 1,7 0 1,9-1 1,7 0 1,7-2 1,8 1 0,1-3 2,6 2-1,1-2-1,3 1 0,-4-1-1,1 1-1,-3-1 0,-2 1-1,-6 1-1,-2 2 0,-9-1 1,-3 1 0,-11 0 0,-7 3 2,-11-3-1,-5 3 1,-8-3-1,-10 1 1,9 1-2,-9-1-1,0 0 0,0 0-2,0 0-2,-12-2-4,12 2-12,-4-10-3,5 1 1,-2-9-1</inkml:trace>
  <inkml:trace contextRef="#ctx0" brushRef="#br0" timeOffset="61408">4604 1664 14,'0'0'7,"0"0"0,13 7 0,-13-7-5,14 2-1,-14-2 2,10 2 3,-10-2-1,0 0 2,0 0 0,0 0-1,0 0 1,0 0-1,0 0-4,0 0-1,0 0 1,0 0 2,9 1 0,-9-1 2,0 0 0,19 2 0,-19-2 0,25 1 0,-7-1-2,8 1-1,6 0-2,9 1 1,5-4-2,9 1 1,6-2-1,6 0 0,3-2 1,2-1 0,-6-1 1,-2 2-1,-9-3 1,-6 4-1,-13 0 1,-7 2-1,-11 0 0,-18 2-1,0 0 1,-10 5-1,-14-2 0,-9 1 0,-8 1 0,-12 2 0,-8 0 0,-4 0 0,-4 0 0,-4 1-1,1-1 0,0-1 0,5 0-1,6-2 1,9 0-1,9-3 1,11 1-1,11-6 1,21 4-1,0 0 1,32-11 0,11 7 0,15 1 0,17 2 1,14 1-1,9 0-2,7 5-12,-3-1-4,-8-3-1,-12-7 0,-18-11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58,'1'14'16,"-5"7"2,-2 4-2,-2 9-15,1 7 2,-3 1 1,3 7 2,-2-4-1,7 2 1,1-6-1,6-4 1,5-7-2,7-7-2,8-7-3,3-8-3,9-4-3,-3-9-4,7-4-8,-6-6-3,-3-4-1,-12-4 1</inkml:trace>
  <inkml:trace contextRef="#ctx0" brushRef="#br0" timeOffset="270">1 259 65,'-10'12'22,"10"-12"-1,17 13 0,13-15-9,14 0-13,11 0 0,7-3-5,8 3-9,-1-3-5,1 3-1,-7 0 0,-7 2 0</inkml:trace>
  <inkml:trace contextRef="#ctx0" brushRef="#br0" timeOffset="491">660 339 61,'0'0'19,"19"-1"0,0-3 0,3-1-13,6 2-6,3 1 2,2 3 1,-5 2 0,-1 5 0,-4 0 0,-3 4 0,-8 0 0,-2 4-1,-7 1 1,-3 5-1,-9-1 2,0 2-2,-7 0 2,0 2-2,-4-2 1,2 1-1,2-6 1,2 1-2,4-4-1,6 1 1,6-3-1,10 1 1,10-1-1,12-3-1,15 0-2,14-6-4,24 2-10,12-10-7,22-2 0,8-12-1,19-1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1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245 306 1,'-16'5'2,"16"-5"-3,-9 7 0,9-7 1,-15 13 0,-1-4 2,-4 2 2,3 1 0,-1 0 1,-3 2-1,-1-1 0,0 0 0,22-13 2,-34 26 0,34-26 4,-22 19-1,22-19 3,-15 12 0,15-12 2,0 0-3,0 0-2,0 0-2,0 0-3,6-11 1,14 0-3,7-3 0,5-3-1,5-3 1,12-4-1,3 0 1,4 5-2,-1 0 1,-6-4-1,-2 11 0,-7-7-1,0 5-1,-11-2-1,0 5-7,-9-9-9,3 2-1,-8 0 0,-7-7 0</inkml:trace>
  <inkml:trace contextRef="#ctx0" brushRef="#br0" timeOffset="450">377 16 50,'-12'8'15,"12"-8"0,-15 9 0,15-9-9,0 0-5,23 2-2,0-3 0,2-2 0,6 0 1,2 0 1,1-2 2,1 0 0,5 0 0,-15 3 1,11-3-1,-6 4 0,-2-1-1,-4 2 0,1 1-1,-5 2-1,-6 2 1,9 0-1,-23-5 1,17 16-1,-10-7 2,1 3-1,-6-1 2,-1 5 0,-6 2 0,0 5 2,-5 2-1,-4 4 1,-4-5-1,1 5 0,-9-2 0,4 0-1,0-4 1,5-3-2,0-5 0,7 0-1,-2-1 0,5-2 0,7-12-1,0 15-1,0-15 0,0 10-1,0-10-5,0 0-7,0 0-10,0 0-1,0 0 1,-7-9-1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-2 815 6,'0'0'8,"0"0"-2,-9-7 1,9 7-3,0 0-1,1-10-1,-1 10-1,6-14 1,0 4 1,2-2-1,5-3 1,1-4 0,6-5 0,10-2 0,7-1-1,7-4 0,6-2 0,9-1 0,8 1 0,6-2 0,6 4 0,2 1 0,2 1-1,7 1 1,7 1-1,3-2 0,6 4 0,7 0-1,6 0 1,8 1 0,9 2 1,3 0 1,6 2-1,5 3 1,10-1 0,1 2 1,8 0 0,1 0 0,4 3-1,3-2 0,4 4 0,0 0-1,-1 4 0,-2 1-1,1 5 1,-5 2-1,-1 4 1,-1 3-1,3 4 1,-2 2-1,0 4 0,0 0 0,-1 3 0,-2 1 0,0 1 0,-5 4 1,-4 4 0,-5 1 1,-2 3-2,-7 2 1,-4 2 0,-6 0-1,-4-1 0,-10-3-1,-10-5 1,-11-2-1,-8-4 0,-11-4 1,-9-3-1,-12-1 1,-9-4-1,-8-1 0,-6-1 1,-9-4-1,-7 0 0,-5-2 1,-6-1-1,-12-3 1,15 2-1,-15-2 0,0 0 1,0 0-1,0 0 0,12 7 0,-12-7 0,15 5 0,-15-5 0,16 3 0,-16-3 0,16 3 1,-16-3-1,9 3-1,-9-3 1,0 0-1,12 9 0,-12-9-1,16 12-2,0-3-6,-3-5-10,8 3-1,-1-6-2,3 0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6689 458 61,'-31'11'17,"0"-5"1,2-4-1,0-5-13,0-2-6,2 0 0,-8-3 0,-2-1 1,-2-3 1,-4-3 1,-4 1 0,-7-2 2,-4 0 0,-9-2 2,-1 0 0,-11-3 0,-7 0-1,-15-3-1,-9 1 1,-14-2-2,-12 3-1,-12 0-1,-15 0 0,-10 2 0,-11-1 0,-15 1-1,-6 2 0,-8 0 1,-6-2-1,0 4 1,-3-1-1,0 6 0,2 4 0,9 4-1,3 4 2,7 5-2,8 3 1,4 1 0,5 3 0,8 1 0,3 0 1,4 0-1,1 1 0,5-2 0,3 0-1,8 5-2,2-5-7,8 8-7,2-1-1,5 3 1,7-3-1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0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332 202 9,'9'-15'9,"-7"6"-1,-2 9 1,6-16 0,-6 16 0,1-15-1,-1 15 0,-1-12-1,1 12 0,-4-11 0,4 11-2,0 0 0,-6-9-2,6 9 0,0 0-1,0 0-2,0 0 0,0 0 0,9 13-2,1 0 1,5 5 0,1 9 1,6 7-1,2 9 2,2 3 0,-1 15-1,1 7 1,-3 10-1,-2 4 1,-2 8-1,-4 2 1,-4 2-1,-4 3-1,-5-6 2,-7-1-1,-7-1 0,-7-4 0,-6 0 1,-10-3-1,-4 0 1,-7 0 0,-5-3 0,-3-3 0,1-7-1,0-8 1,5-7 0,5-9 0,6-9-1,7-9 1,6-8 0,9-7 0,3-4 0,12-8 0,-9 8 0,9-8 0,0 0-2,8-21 1,2 3-1,6-6 0,2-12-1,6-8-1,3-11 1,5-11-1,3-12 0,0-10-1,0-12 0,1-3-1,-2-3 1,3-1-1,-1-4-1,1 4 1,-2 5 1,3 5 2,-2 7 0,-5 1 1,-5 1 1,-9 4 1,-9 2 0,-12 2 0,-10 7 0,-10 6 0,-6 9 0,-5 8 0,1 10 0,0 8-1,5 11 1,5 7 0,7 6 0,2 1 1,15 7-1,-13-5 0,13 5 0,0 0-1,0 0 0,0 0 0,0 0-1,0 0 0,3 11 0,3-1 0,1 3-1,4 9-2,-1 6-2,2 11-5,0 11-1,-2 7 0,-2 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3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8 468 7,'0'0'8,"0"-15"0,0 15 0,5-10-1,-5 10-1,0 0-1,0 0-1,0 0 0,6 12-2,-5 11 0,0 8 0,0 7-1,-1 10-1,0 8 2,-1 4 0,-1-1-1,1 0 1,-1-9-1,-1-3 0,-1-9 1,2-11-1,1-6 1,-1-7 1,2-14-1,0 0 2,5-14-2,-4-14 1,2-7-1,-3-12 0,1-8-1,-3-9-1,0-2-1,-1-3 2,-1 6-2,2 1 2,1 9-2,1 4 2,6 9-1,1 3 0,3 4 0,6 6 0,3 2 0,5 6 0,2 8 0,4 5 0,3 10 0,1 7 0,2 9 0,-2 12 0,-2 5 1,-3 3-1,-4 0 0,-8-1 2,-5 0 0,-9-4 1,-8-2 0,-10-7 2,-9-2-1,-7-6 0,-3 2 0,-6-3 0,-2-4-3,-3-3 1,2-3-1,6-4-3,3-3-4,14-2-7,7-7-5,18-4-3,11-8 2,19-4 0</inkml:trace>
  <inkml:trace contextRef="#ctx0" brushRef="#br0" timeOffset="631">914 196 9,'27'-16'9,"-8"2"1,-7 5 1,-12 9-3,0 0 0,5-11 0,-5 11-1,0 0 0,-14 11-1,1 0 1,-2 5-3,-7 5 0,-5 7-1,-8 13-1,-6 9 1,-7 9-1,-5 6 0,-2 8 1,2 1-1,4 3 0,6-1 0,12-4-1,15-5 1,14-6-1,15-8 0,14-10-1,9-7 0,10-7-3,1-12-4,4-8-9,-5-15-2,4-11 0,-6-15 0</inkml:trace>
  <inkml:trace contextRef="#ctx0" brushRef="#br0" timeOffset="1012">1377 414 32,'0'0'13,"-22"-15"1,2 7 0,-2 1-9,-2 6-1,-6 0 2,0 5-2,-3 4 0,2 5-1,-2 2-1,5 3 1,3 2-2,6-2 1,6 2-1,9 0 0,12-4-1,14 1 0,11-2 1,10 0-1,6-2 2,4 1-2,-4-1 1,-2-1-1,-12 2 1,-14 3 0,-17 5 1,-19 2 0,-16 4 0,-10 2 1,-10 1-1,-1 1 1,-3-3-1,5-4 0,8-8-1,11-4 0,10-6-3,11-8-2,10 1-7,9-14-7,10 1-1,2-13 0,7 5-1</inkml:trace>
  <inkml:trace contextRef="#ctx0" brushRef="#br0" timeOffset="1462">1621 695 31,'0'0'11,"0"0"0,0 0-1,0 0-9,1 10 3,-1-10 2,0 0 1,0 16 1,1-1 0,-3 4-1,1 5 0,-3 3-1,1 3-1,-2 2-2,2 1 1,-1-5-2,3-1-1,1-2 0,4-3 0,3-5-1,3 0 1,1-6 0,1 0-1,0-5 1,1-3-1,1-3 0,1-4-2,3 0-1,-2-6-2,7 1-1,-4-6-2,5 3-2,-2-5-2,0 5-4,-6-3 0,-3 4 0,-5 1 2,-8 10 1</inkml:trace>
  <inkml:trace contextRef="#ctx0" brushRef="#br0" timeOffset="1853">1771 870 22,'0'0'9,"-10"-6"1,10 6 0,0 10-5,4 0 0,1 6 1,1 3 0,-1 3 0,3 6 1,-3 1-1,0 4-1,-3-2 0,-1 0-1,-2 0-2,0-2 1,-1-3-4,0-7-3,6 0-8,1-8-6,5-7 2,4-13-1,6-11-1</inkml:trace>
  <inkml:trace contextRef="#ctx0" brushRef="#br0" timeOffset="2404">2138 40 15,'31'-41'7,"-31"41"1,0 0 1,0 0-5,0 0 0,19 27 1,-12-2 1,2 13 1,0 11 0,1 14 1,-3 14 0,3 11-1,-4 12-1,2 5 1,-3 2-3,2-5 0,-3-1-1,0-8-1,-2-13 0,1-11 0,-1-13-2,1-11 1,-1-9-2,0-11-1,2-7-4,-4-18-9,12 9-2,-1-19-3,6-9 2,0-12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5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320 356 29,'-9'-3'12,"-3"0"1,-3 3-2,-6 3-4,-2 5 0,-7 1 0,1 6-2,-6 0 0,3 4-2,1 0 1,5 1-2,3-1 0,7-1-1,6 1-1,4-2 0,7 2 0,5-4 1,4 7-1,5-2 2,6 5-2,6 2 1,3 1-1,8 2 1,-1 5-1,0 0 0,1 3 0,-6 0 0,-4 0 0,-10 0 1,-13-1 0,-7-2 2,-12-5-1,-6-1 2,-11-5-1,-4-1 0,-8-7 1,2-3-1,2-7 0,3-4-2,4-3-1,6-5-3,11 0-4,4-9-5,17 3-7,7-8-2,8 4 1,7-6 0</inkml:trace>
  <inkml:trace contextRef="#ctx0" brushRef="#br0" timeOffset="491">503 1083 8,'0'0'7,"-11"1"2,11-1 0,12-11-2,2 6 0,6-1 2,1 1-3,3-1 2,4 2 0,-7 1 0,-1 4-3,-5 3 0,-2 3-1,-10 5-2,-3 3 1,-7 3-1,-4 3 0,-4 1 0,-1-1 1,0-3-1,1-1-1,2-4 1,8-3 0,5-10 0,18 10-1,1-6 0,6-1 0,1 3-1,4 0 1,-2 1 0,-3 3-1,-9 2 0,-7 2 0,-6 2-1,-6 2 2,-5-2-1,-5 2 1,-5-2 1,-2 1-1,-1-5-1,-3 1 1,2-5 0,0-3-3,5 2-6,-1-11-11,18 4 0,-16-26-2,20 2 2</inkml:trace>
  <inkml:trace contextRef="#ctx0" brushRef="#br0" timeOffset="1152">968 0 11,'0'0'8,"30"58"1,-7-25 1,0 12-2,8 11 1,2 6-1,8 13-1,2 6 1,0 6 1,-3-3-2,-16 6 0,-4-5 0,-10-1-2,-12 0 1,-12 0-2,-8-4 0,-9-3-1,-10 1 1,-1-14-1,-3 3-2,-8-8 2,-2-4 0,-6-6-3,-5-10-13,-1-3-7,-5-18-1,1-6-3,-8-24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2 46,'-6'-12'13,"6"12"0,0 0 1,0 0-14,16-1-1,-1 7 1,3 4 0,3 5 2,2 6 0,3 9 1,1 10 0,1 14 0,0 14 1,-5 16-2,-2 16 1,-7 16 0,-3 14-1,-7 6 0,-3 4 2,-11-3 0,-3 0 0,-13-8 0,-6-4 2,-13-12-1,-4-6-1,-11-11-1,-5-4-3,-3-5-6,-5-11-15,3-17-1,-3-23-2,4-23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22.26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83 3865 2,'-2'-14'10,"2"2"3,-2 1 1,-2 1 2,4 10-1,-5-12 2,5 12-3,0 0-3,0 0-5,0 0-4,0 0-1,0 0-2,0 0 0,-6 12-1,9 0 1,2 8-1,0 5 2,2 6-1,0 7 1,0 6 0,-1 6 0,-1 9 1,1 6-1,-3 8 0,-2 7 1,-2 8-1,-1 6 0,-2 5 1,-1 4-1,1 1 0,-2 2 0,0-2 0,0-2 0,-2-3 0,-1-4-1,2-5 0,-1-9-1,1-9 0,0-12-1,3-12-1,0-11-6,3-10-7,5-8-2,-4-19-1,4 12 0</inkml:trace>
  <inkml:trace contextRef="#ctx0" brushRef="#br0" timeOffset="531">0 5789 14,'11'7'14,"7"1"0,0-5-2,6 1-7,10 3 1,7-1 2,10 4 2,7-3 0,11 6-1,6-4 0,13 3-1,7-2-2,13 0-1,6-3-3,12 1-1,7 1 1,14-3-1,12-2 0,11-2 0,11-4-1,9-1 1,10-6 0,11-6 0,1-6 0,5-2-1,6-4 1,5-3 0,-1-1 0,6 0-1,-3 2 1,-4 5-1,1 4 1,-10 6-2,-13 5-1,-13 0-5,-10 9-17,-16 1-1,-19-3-1,-18-5 0</inkml:trace>
  <inkml:trace contextRef="#ctx0" brushRef="#br0" timeOffset="1172">5691 5665 30,'11'6'17,"-11"-6"-1,9-13-5,-2 3-8,1-7 0,3-3 3,-3-12 1,3-6 1,-3-15 0,0-8 1,-8-17-1,2-12 0,-7-15-4,2-17-4,1-15-2,-3-13 0,5-6-1,3-10-1,3 0 1,1 3 1,4 7 0,1 12 2,-1 13 0,2 13 0,-4 15 0,0 17 1,-2 15 1,0 13-1,-3 11 1,0 13-1,-3 8 0,-1 11-1,-2 5-1,2 10-1,-16-2 0,0 5 0,-6 6-1,-8-2 2,-8 3 0,-11 3 0,-11 1 2,-11 2-1,-13-1 1,-17 3 0,-16 0-1,-15 3 0,-14-1 1,-16 0 0,-15-2 1,-10-2 0,-14-2 1,-6-2-1,-9 0 0,-7 2 0,-6 2-1,-7 3-1,-5 4-1,-4 4 1,2 3 0,5 0 1,7-1 0,10-3 1,9-8 1,18-2 0,16-8 1,18-2-2,15-4 0,17 0-1,14-1-1,14 0-1,14 6-3,11-3-3,17 6-4,8-1-11,15 2-4,9-1 0,9-2 1</inkml:trace>
  <inkml:trace contextRef="#ctx0" brushRef="#br0" timeOffset="2263">589 4241 10,'-3'12'7,"4"-1"1,-4 4 1,3 6 0,-4 6-2,2 9 1,-1 7-1,-1 7 1,2 6 0,-2 1 0,5 0 0,1-3-2,6-3-1,5-11-1,9-5 0,7-14-1,8-10-1,7-12-1,4-7-1,4-12 1,0-5 1,-6-12 1,-2-3 1,-12-7 1,-5-2 0,-16-5 2,-3 2-1,-11-3 0,1 2 0,-5 2-2,0 6-2,0 4-2,3 8 0,2 9-1,1 4-1,2 9-4,-1 11-1,0 0-4,-7 15-13,8 5-4,-2 0-1,4 5 2</inkml:trace>
  <inkml:trace contextRef="#ctx0" brushRef="#br0" timeOffset="2814">1187 4557 64,'0'0'26,"0"0"-4,12 3-2,-12-3-18,11 21-10,-9-6 0,5 11 1,-4-1 3,1 6 3,1-1 2,-3-3 3,2-1 3,2-11 0,8-5 0,9-18-3,10-9-2,6-12-2,4-7 0,4-6 0,-1 0 2,-3-1 0,-5 7 0,-14 6 2,-6 13 1,-9 5 0,-9 12 0,11 14-1,-6 5-1,0 2-2,6 4-1,3 0-1,7 0 1,5-5 0,6-8-2,3-9 2,1-8 0,-1-6 0,-3-1 2,-6-2-1,-3 1 0,-9 1 1,-3 4 0,-11 8-1,0 0 0,4 15 1,-5 1-1,1 5-1,0 4 0,3 4 0,3 0-1,3 2-1,2-11-10,8-3-17,2-13 0,2-10-2,-3-14 1</inkml:trace>
  <inkml:trace contextRef="#ctx0" brushRef="#br0" timeOffset="3425">2288 4170 55,'7'-12'24,"-7"12"1,0 0-5,0 0-13,0 0-3,0 0-1,7 17 1,-9 2-2,2 9 1,-2 5 0,2 10-1,-3 6 1,1 3-1,0 1-1,1-4 1,3-3-2,6-6 1,6-11 0,6-10-2,7-15 0,5-8 1,1-9-1,0-3 1,-1-4 1,-4 0 0,-7 3 1,-6 4 0,-15 13 0,13-6 2,-14 17-2,-2 5-1,-3 5 0,-1 5 0,-1 2-1,-1 1 1,-2-2 0,0-2 1,-2-7 0,-4-6 1,-4-6-1,-1-5 0,-5-4-1,1-3 0,-1-2-2,-1-4-4,9 4-10,-1-8-16,10 1 0,2-6-1,11 0 2</inkml:trace>
  <inkml:trace contextRef="#ctx0" brushRef="#br0" timeOffset="3936">2793 4410 42,'0'0'20,"7"14"1,-7-14-1,-4 18-14,5 0-1,-3 2 1,2 8 1,-2 3 0,3 7 1,-3-3-1,5 5 0,-2-6-2,4 2-1,-2-8-2,2-3 1,-2-7-2,0-5 0,-3-13 0,5 12 0,-5-12-1,3-12 1,-1-3 0,0-8-1,4-8 1,0-3-1,1-5 1,2-4-1,2 2 0,0 1-1,3 2 0,0 6-2,2 9 0,-2-1-5,7 11-2,-5 0-5,7 12-6,-5-1 0,4 9 0,-5-2 4,4 7 6,-6-2 7,-1-1 8,0 3 6,-14-12 6,21 16 1,-12-10 0,6 4-3,0-5-5,8 1-4,4-1-4,4-2-1,4-3 0,3-2 0,1-4 0,-1-2 1,-4-4 0,-2 2 3,-8-3 0,-5 1 0,-8-2 1,-4 2 0,-10-2-1,-5 5-1,-7-1 1,-4 4-2,-5 3-2,-5 5 1,-5 5-1,0 7 0,-1 7 0,1 5 0,0 7 0,3 5 0,2 2 0,7 2 1,5 1-1,6-2 1,9-3-1,8-3 0,11-6 0,8-8-2,10-5-1,4-10-2,9-5-1,0-10 0,6-5-3,-5-13-2,3-1-4,-10-12-7,-3-6-4,-3-4 2,-6-9 0</inkml:trace>
  <inkml:trace contextRef="#ctx0" brushRef="#br0" timeOffset="4727">3790 3991 63,'0'0'25,"0"0"-2,0 0 0,0 18-21,-1-3-3,1 3 2,0 7 0,-2 6 2,0 8 1,-4 5 1,2 9 0,-3 4 0,4 11-1,-2 0 0,5 4 0,1-1-2,3-4 0,3-4-3,-1-10-2,5-5-6,-7-17-12,4-7-7,-8-24-2,0 0 2,4-15-1</inkml:trace>
  <inkml:trace contextRef="#ctx0" brushRef="#br0" timeOffset="5167">3910 4005 25,'0'0'17,"0"0"-1,0 0 0,14 7-12,-14-7-4,13 11 1,-13-11 3,13 22 1,-7-5 1,-1 9 2,-5 3 0,3 13 0,-6 4 1,4 14 0,-3 3-2,2 9-1,-5 0 0,5 2-1,0-6-2,1-4 1,-1-10-3,2-11-1,3-4-8,-5-19-19,4-10 0,-4-10-3,-1-23 2</inkml:trace>
  <inkml:trace contextRef="#ctx0" brushRef="#br0" timeOffset="5708">4249 4401 39,'0'0'22,"6"-14"-1,4 2 2,7-1-14,9 2-6,5 0 0,8 2 0,1 2 0,6 3 0,-2 4 1,3 8 0,-8 1 0,-2 6-1,-6 4 0,-1 4-1,-8 2 0,-4 4-1,-8 1 1,-6 2 0,-7-1-1,-8 1 2,-8-3-1,-7 0 0,-11-5 1,-5-2 0,-6-4-1,-3-3 0,-1-4 0,4-4-1,6-3 0,7-2 0,8-2-1,8-4 0,19 4 0,-2-17 0,17 7 0,8 0 0,10 0 0,5 2-1,6 4 0,3 3-2,6 10-7,-5-1-18,-1 4 0,-4-4-3,-3-1 2</inkml:trace>
  <inkml:trace contextRef="#ctx0" brushRef="#br0" timeOffset="6289">4845 3899 56,'0'0'25,"-11"-18"1,13 6-2,6-3-13,6 3-11,7 5-1,6-1 1,3 6-1,6 4 2,1 6 0,2 4 0,-3 1 0,-1 5 0,-3 3 0,-4 3 0,-5 4 0,-4 3 1,-6 1 0,-5 6 2,-5 3-1,-4 6 0,-8 0 0,-2 5-1,-5 3-1,-2 0-4,1 5-19,-4-4-6,1-5 0,-3-8-2</inkml:trace>
  <inkml:trace contextRef="#ctx0" brushRef="#br0" timeOffset="6689">5061 5051 76,'0'0'34,"0"0"-3,0 0 3,0 0-20,0 0-8,0 0-2,0 0-1,7 10-1,-7-10 0,0 0-1,0 0 0,0 0 0,0 0 0,0 0-1,0 0 1,0 0-2,0 0-3,0 0-27,0 0-3,-15-25 1,4 2-3</inkml:trace>
  <inkml:trace contextRef="#ctx0" brushRef="#br0" timeOffset="12578">5971 4250 3,'-3'12'4,"3"-12"0,-9 6-9,9-6 3,-11 10 2,11-10 2,-16 13 4,7-7 2,9-6 1,-19 12 0,19-12-1,-12 10-2,12-10-2,0 0-2,-9 7 1,9-7-1,0 0 2,9-10 1,2-1 0,6-6 0,3-6 2,11-8 0,9-14 0,14-11-1,12-14 0,13-10-2,13-12-1,12-7-1,12-8 0,10-6-1,3-3 1,1 6 0,-5 1 0,-3 10 0,-11 8 0,-6 9 0,-10 10-1,-13 12-2,-11 14-3,-15 5-6,-11 13-13,-13 6-2,-15 7 0,-15 2 1</inkml:trace>
  <inkml:trace contextRef="#ctx0" brushRef="#br0" timeOffset="13129">7289 2490 8,'15'2'16,"8"0"0,4-8 0,14-3-8,11-1-4,13-5-1,9-1-1,7-5-1,2 2 0,-2-1-1,-8 4 2,-12 2-1,-11 6 2,-16 3 2,-8 9-2,-16 5 2,-5 8-1,-9 1-1,0 6 1,-4 4-1,0 4-1,-5 2 0,-2 2 1,-7 2 1,-2 5 1,-9-2 0,-3 8 0,-7-2 0,-2 6-1,-2-2 0,2 0-2,6-3-1,5-6-1,9-2-2,4-11-3,12-4-3,5-13-14,4-12-4,24-25 0,-4-12 0</inkml:trace>
  <inkml:trace contextRef="#ctx0" brushRef="#br0" timeOffset="13840">8384 1822 3,'-16'4'8,"-4"-1"-5,3 3 0,-1 0 2,4 1 1,0-2 1,4 0 2,10-5 1,1-10 0,17-11-2,15-14-4,17-14 0,14-17-2,17-18 1,15-18-2,12-14-1,2-7 0,3-3 1,-6-3 2,-3 2 1,-7 4 0,-6 9 2,-7 9-1,-3 12 1,-9 6-1,-4 12-2,-8 8 0,-5 11-2,-11 11 0,-7 11-1,-9 7 0,-9 6 1,-5 9-1,-5 1 0,-9 11 1,0 0-1,0 0 1,0 0-1,0 0 0,0 0-1,0 0 0,0 0 0,0 0 0,0 0 0,10 22 1,0-2-1,5 6 0,6 9 1,12 15 0,6 15 0,11 17 0,10 14 0,10 13 0,9 6-1,10 4 1,4 6 0,4-3 0,2-3 0,1-4 1,-4-5-1,-6-1 1,-7 4 0,-10 3-1,-6-5 1,-8-5-1,-7-4 0,-8-9 0,-2-8 0,-6-12 0,-4-13 0,-3-10-1,-7-8 1,-8-3-1,-7-9 1,-5-3-1,-9-6 1,-5-4-1,-5-3 1,-1-4 0,-1-3 0,0-4 1,3-3-1,0-2 0,5-2 1,0-3-1,0-1 1,11 8 0,-13-16 1,6 5 0,7 11 0,-9-14 0,9 14 0,0 0-1,-7-10 0,7 10 0,0 0-2,0 0 0,0 0 0,-5 9 0,2 0 0,-3 7 0,-4 6 0,-6 12 1,-7 11 0,-8 15 1,-10 14 0,-13 17 0,-11 15 1,-10 7 0,-6 7 1,-5 0 0,1 2 0,-2-8 0,7-2-1,4-10-1,8-10-1,3-5-1,8-8-1,3-4 0,3-9 1,8-7-1,2-12 1,7-9 0,6-8 1,7-10 1,4-6-1,5-6 0,2-4 0,10-4 0,-11 1 0,11-1 0,0 0 0,0 0-1,0 0 1,0 0-1,0 0 0,0 0 0,-8-16 0,8 3 0,-3-7 0,-1-10 0,-4-11 1,-5-15 1,-5-11 0,-9-12 1,-6-8 0,-10-9 1,-9-5-1,-11-6 0,-6-6-1,-9 1 1,-4-1 0,-5-2-1,-1-2-1,-2-7 1,0-3 0,3-3 0,4 4 0,3 0-1,6 8 0,5 3 0,5 9-1,9 11 1,6 14 0,8 14 0,5 11-1,10 14-1,4 6-6,12 19-5,10 17-9,0 0-5,0 13 0,11 4-1</inkml:trace>
  <inkml:trace contextRef="#ctx0" brushRef="#br0" timeOffset="15482">9536 1289 7,'0'0'15,"0"0"0,0 0-3,0 0-4,0 0-1,5 17-2,-10-8-1,2 6-1,-2 2 1,0 9 1,-2 3-1,1 8 0,-3 9-1,0 9 0,-1 10-1,-2 15 0,0 8 1,1 6 0,0 2 0,5 3 0,3-6 1,8-1-1,7-9-1,12-8 1,11-10-2,11-8-1,6-10-1,7-8 0,4-11-1,3-13 2,-1-13 0,-2-12 1,-5-16 2,-3-8 0,-8-14 2,-1-6-1,-11-13 0,-2-3 0,-8-9-1,-4-2 0,-8-4-2,-2 0 0,-4 3 0,-3 2-1,-2 5 0,-1 4 0,1 8 0,-2 7 0,1 8 0,-1 6 0,-2 5 0,1 7-1,-2 5 1,-1 6-2,0 5-3,-6-2-10,1 8-10,-9-2-2,-1 4 0,-9-3 1</inkml:trace>
  <inkml:trace contextRef="#ctx0" brushRef="#br0" timeOffset="16153">9492 1268 32,'0'0'18,"17"-13"-1,-17 13 1,0 0-17,0 0-2,-21 19-1,3-4 2,-7 3 3,-2 2 2,-11-4 1,1 2 1,-6-6 1,4 1-1,-1-6-1,8-1 0,3-4-2,8 0-2,8-2-2,13 0-3,0 0-3,19-16-9,9 8-8,11-1-3,8-1 2,10-4 0</inkml:trace>
  <inkml:trace contextRef="#ctx0" brushRef="#br0" timeOffset="16574">10277 1323 27,'-29'3'17,"7"6"-3,3-4-1,5 4-14,5 3-4,4 1-1,3 2 1,7-3 0,5-2 1,10-4 3,7-3 1,7-4 1,7-4 1,6-3 1,0 0 1,1-3 2,-4 1 2,-8 1 1,-5 3 2,-12 0-1,-3 5 0,-16 1-2,0 0-2,-12 10-1,-6-1-3,-8 2 0,-3 0-2,-9 0 1,-4 2 0,0-4-1,1 0 1,2-2 0,5-3 0,4-3 0,7 0 1,5-2 0,6 2 1,12-1-1,-12-3-1,12 3 1,12-2-1,4 3-2,5-1-2,11 5-8,-1-3-15,2 0 0,-3-3 0,-5-3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0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510 0 19,'-27'3'9,"1"1"0,3 0-1,3-1-3,4 3-4,3 0 1,13-6-1,-15 17 1,13-4 1,5 3 0,8 7 0,7 5-1,6 6 1,10 11-1,2 6 1,2 9-1,-1 10 1,-7 8 0,-8 6 2,-15 6 0,-11 1 1,-22 3 0,-8 3 1,-15-3 0,-10-2 0,-7-9-2,1-4-2,-1-4-8,-2-4-13,4-16-2,-2-16-1,5-19-1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194 200 2,'-22'4'3,"3"3"-1,-2-3 1,1 6-1,-2-6 1,5 6 1,-3-5 0,6 6 1,0-9 2,2 2 0,12-4 1,-14 1-1,14-1-2,0 0 0,0 0-2,10-1 0,8 1-1,10-11 0,10 6-1,10-7 0,7 3 0,5-8 0,2 5 0,-5-6 0,-6 5-1,-10 4 0,-11-1-1,-8 3 0,-11 2-4,-11 5-4,10-10-3,-10 10 0,-4-17 0,-1 7-1</inkml:trace>
  <inkml:trace contextRef="#ctx0" brushRef="#br0" timeOffset="360">349 35 8,'-30'4'7,"3"-2"2,5-1-2,12-1-1,10 0-1,0 0-1,0 0-1,14-6 0,13 4-1,4 0-2,7 0 1,3 1 0,7-1 0,2-1 0,4 0 0,9 0-2,-9 0 2,-3 0 0,-2-1-1,-7 1 0,-4 1 1,-9 2 0,-10 3 1,-6 4 0,-11 5 1,-6 5 0,-9 3 0,-5 5 0,-9 4 1,-7 1 1,-6 3-2,-3 2-1,0-2 0,1-1-1,6-3-2,3-4-3,10-5-7,6 0-3,8-12 0,9-8 0,-4-17-2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1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8 16,'-13'-2'8,"1"-1"0,12 3 0,-16-3-4,16 3-2,0 0-1,0 0-2,0 0 1,16 9 0,-5-1 1,4 2 1,2 4 0,4 6 1,4 6-1,7 9 1,3 9-1,2 10 0,1 10 0,-1 14-1,-3 11 2,-3 9-1,-9 9 2,-12 0 0,-7 2 3,-11-7 0,-5-1 1,-18-14 0,-2-4 0,-14-15-1,-3-1-5,-6-2-16,-9-6-3,-6-17-3,-6-19-2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4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0 1,'0'0'7,"0"0"-1,0 0 1,0 0-1,-6 11 0,6-11 1,-13 7 2,13-7-1,-18 8 0,7-4 0,-4 4 0,-5 5-1,2 4-3,-4 7-1,-5 8 0,-4 9-1,-3 11 1,-5 5 0,2 7 0,1 2 0,1 1 0,3-3 0,7-3 0,11-8-1,14-8 0,13-10 0,17-7 1,15-13-1,13-3 0,8-8 1,8-4 0,-2-4-1,0 1-1,-8-2 0,-6-1 0,-14 3-1,-10 0-2,-5 5-5,-11-5-12,0 0-1,-8-8-2,1-3 1,-5-7 0</inkml:trace>
  <inkml:trace contextRef="#ctx0" brushRef="#br0" timeOffset="470">531 390 36,'-12'10'15,"12"-10"0,0 0 0,0 0-6,0 0-3,-5 13-1,8 3-1,-2 3 1,2 11 0,-4 10 1,2 15 0,-8 7 1,0 13 0,-5 8-1,1 8-1,-5 1 0,5 2-1,0-8-1,5-7-1,5-10 0,2-13-2,5-13 0,0-11-1,2-11-1,-8-21-4,10 11-15,-11-24-2,-1-6-1,-5-12-1,1-4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29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40 30,'0'0'12,"0"0"-2,-10-8-5,10 8-4,0 0-4,0 0-5,9-2-2,-9 2-1,11-5-1,-11 5 3</inkml:trace>
  <inkml:trace contextRef="#ctx0" brushRef="#br0" timeOffset="481">0 54 18,'0'0'8,"0"0"1,0 0-2,0 0 0,0 0-2,9-6-2,-9 6-2,0 0 0,14 0-1,-14 0 0,21-2 0,-6 1 0,1-1 0,1 0 1,5-2 1,4 0 0,3 0 0,0 0 1,4 1 1,1-1 0,8 1 1,6-1-1,5 0 0,3 2-1,5-1-1,8 1-1,4 0 0,5 1-1,1 2 1,4 0-2,2 1 2,-2 1 0,1 5 2,-1-4 1,1 4 0,-2-4 0,7 3 1,-2-1 0,4 3-1,1-2 0,2 2-2,7 0 0,5 1 0,0 2-1,3 3 0,-3-3 1,-2 2-1,-1-2 2,3 0-1,-7-2 1,-2 0-1,0-5 1,1 2-1,0-2-1,3 1 1,-2-1-2,4-1 0,-4 1 0,1-2 0,-7-1 0,-4-1 0,-4-2-1,-4-1 1,-1-2 0,-4-2 1,0-1-1,-2-1 0,1 0 1,-3 1-1,-2-2 1,-5 0 0,-5 0 0,-6 1 0,-11 1 1,-6 1 1,-11 1-1,-4 0 0,-8 1 0,-4 3 0,-10 1-1,0 0 1,0 0-1,0 0 0,0 0 0,0 0 0,0 0 0,0 0 0,0 0-1,0 0 0,0 0 1,0 0-1,0 0 0,0 0 0,0 0-1,0 0 0,0 0 0,0 0-2,0 0-1,-10 8-4,10-8-9,0 14-8,0-2-1,-10-8 0,10-4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2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95 33,'0'0'15,"6"-10"0,-6 10 0,1-9-3,-1 9-5,0 0-2,0 0-1,0 0-1,0 0 0,-1-10 1,1 10-1,0 0 1,0 0-1,0 0 0,2 17-1,-2-17 1,3 22-1,-2-7 1,2 5 0,-3 3 1,2 6 0,-4-1 1,2 5-1,-4-2 1,0 4-2,-3-4 2,1 1-2,-1-7-1,1-4-3,3-2 0,0-9-3,3-10-6,0 0-12,22-7-3,-10-15 1,11-2-1,3-10 1</inkml:trace>
  <inkml:trace contextRef="#ctx0" brushRef="#br0" timeOffset="381">587 16 10,'31'-7'7,"-3"4"0,-7-2 1,-5 3 0,-2 2 2,-14 0 1,0 0 1,0 0 2,-19 17-1,-5-11 1,-1 7-1,-10-4-5,-2 6-1,-4-1-2,-1 2-1,2-1-2,5 0 0,4-3-1,8 1 0,7-2-2,11-2 1,5-9-1,18 16 1,4-8-1,6 1 1,7 1-1,2 1 1,-1 3 0,1 3-1,-4 0 2,-4 1-1,-7 0 1,-4 2 1,-12-2 1,-4 1 0,-7-4 1,-7 2 1,-8-4-1,-2 3 0,-6-5-1,-1 1-1,-1-5-2,2-2-1,4 0-2,3-9-3,10 4-5,1-10-8,10 10-7,12-27 1,13 6-2,5-10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3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0 65,'0'10'22,"-1"0"-1,3 5 0,-3 1-8,3 8-11,-3 7-1,2 10 2,-4 6 0,-2 8 0,-1 2 1,-2 4 0,-5 0 0,5 1 1,-3-8-2,2-4 0,1-10-2,3-7 0,1-7-1,3-8 0,1-6-1,0-12 0,0 0-1,0 0 0,-15-19 0,4 0-1,-4-2 1,-5-3 1,-3-2 0,-4-1 0,-1 3 0,-1 2 2,3 2-1,1 5-1,3 4 1,6 3 0,6 3-1,10 5 1,0 0-1,11 8 1,7-2 1,9 0-1,7 0 1,3 1 0,7-5 1,5-1-1,1-4 0,-1-3 0,0-2-1,-4-4-1,0-3-1,-5-7-2,-4 1-3,-9-9-1,1 2-1,-8-9 0,1 5 1,-8-7 1,0 6 3,-3 1 3,-3 4 4,2 7 2,-6 1 2,3 10 0,-6-1-1,0 11-1,0 0 0,0 0-2,0 0-2,1 23 1,-3-2-1,-2 7 1,-1 7 0,1 7 1,-4 2 0,3 2 0,-1-2 1,3-1-2,1-7 0,5-6 1,3-9-2,6-8 0,5-7-1,4-6 0,3-6 0,-1-2 0,-3-1 1,-1-1-1,-4 1 1,-4 4-1,-11 5 1,11 5 0,-10 9 0,-1 4 0,-1 5 0,0 3 0,2 2 1,2 2-1,3-1-1,3-7-2,13-4-6,1-16-17,14-4-2,-3-17 1,12-3-2</inkml:trace>
  <inkml:trace contextRef="#ctx0" brushRef="#br0" timeOffset="861">1316 410 72,'9'-3'24,"2"7"-1,-11-4-2,10 18-5,-7-4-15,1 0-3,2 4 1,-1 0 1,2-2-1,1 0 2,2-5 0,2-2 1,4-8-1,1-2 1,2-8-1,2-3 0,-2-5 1,-1-2 0,-4-3 2,-2 1-1,-7-1 1,-3 3-1,-7 2 0,-6 4-1,-4 5 0,-4 4-2,-4 6 0,-2 4-1,0 7 0,-1 3 0,2 6 1,2 3 0,2 2 0,5 2 1,1-1 0,5 2 0,4-4 1,4 0 0,1-3 0,5-2-1,1-2 1,6-3-1,3-1-1,5-4-1,8 1-5,-1-11-19,16 0-3,-1-14 1,9-1-2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34 52,'11'2'15,"-11"-2"-2,17-5 2,-17 5-11,10-9-1,-10 9 1,0 0 2,0 0 0,-5-12 3,5 12 2,-27 2-1,11 5-1,-9-3-3,-3 7-2,-4-2-1,0 4 0,-1 2-1,2-1-1,3 0-1,5-1 1,5 0-1,10 0 0,6-1-1,8 1 1,10-1 0,4 0 0,6 3 1,4 1-1,1 1 0,0 0 0,-2 2 1,-2-1-1,-7-1 1,-4 1 0,-7-3 0,-4 0 2,-9-2-1,-5-3 1,-6-3-1,-5-1 0,-6-2-1,-2-4-2,1-2-3,0-9-4,7 3-16,0-12-3,15 2 0,2-13-1,16 1 1</inkml:trace>
  <inkml:trace contextRef="#ctx0" brushRef="#br0" timeOffset="481">557 27 65,'3'13'20,"-1"-2"-3,-2-11 0,-2 13-12,2-13-6,0 13 2,0-13 1,6 14 1,-6-14 2,12 18 2,-12-18 0,24 22 1,-10-10-2,6 3-3,1 3-1,-1 2 1,4 0-2,0 3-1,-2 1 1,-3-1-1,-4 1 1,-3 0 1,-11-4 0,-1-1-1,-10-5 2,-7-2-1,-6-7 0,-6-2 0,-5-6 0,-1-3-1,4-5-1,1-1 0,4 0 0,5-3-1,5 2 0,9-2 0,8 2-1,6-2 2,8 1-2,4-1 1,7 0 0,4 0 0,6-1 0,1 1 1,1-1-1,-1 2-1,0 0 1,-3-1 1,-1 2-1,-5-1 0,-4 3 1,-4 0 1,-5 4-1,-3 1 1,-12 6 0,12-2-1,-12 2 1,4 10-1,-4 0 0,0 3 1,0 1 0,1 4 0,0 1 1,1 0 0,0-1 0,3-1 0,0-4 0,3-4 0,5-7-1,3-4 0,6-4-1,2-6 1,1-1-1,3-2-1,0 0 1,-1 1 0,-5 3 0,-3 5 0,-6 4 1,-2 7-1,-3 4 1,-2 8-1,0 1 1,1 4-1,6 0 1,2-2-2,5-3 2,6-8-2,6-7 1,3-7 0,2-5 0,0-3 1,-4-1-1,-3 2 1,-6-1 0,-6 5 1,-7 2 0,-11 6-1,9 1 0,-9-1 0,2 16-1,0-3 0,2 3 1,1 4-1,4 1 0,4 2-1,3 2-1,1-8-5,12 5-14,-6-16-8,14-3 0,-7-13 0,9-2-1</inkml:trace>
  <inkml:trace contextRef="#ctx0" brushRef="#br0" timeOffset="1422">2135 131 68,'10'12'18,"-5"-2"-7,0 1 0,2 0-14,4-2-3,2 3 3,5-3 4,1-6 2,5 1 4,-2-10 5,7 2 2,-7-12 0,1 4-3,-5-10-4,-4 3-1,-7-5-2,-6 1-2,-7 1 0,-7 1-1,-6 2 0,-4 6 0,-5 5-1,-1 5 0,-2 7 0,0 5 0,-2 6 0,2 7 1,2 4 0,5 3 0,4 2 0,7 3 1,5-1 1,8 2-1,7-3 1,9 0-1,6-3 0,11-3 0,7-6-1,6-8-3,16 2-18,-4-19-8,14-4-1,-3-21 0,13-5-1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7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290 159 55,'0'0'20,"-11"-18"2,11 18-2,-14-15-7,14 15-8,0 0-1,0 0-2,-12 12-1,10 7 1,0 13-1,1 12 1,-2 14 0,0 13 1,-1 14 0,2 13 0,-1 7 0,1 5-1,0-7 0,2-6 0,-1-14-1,1-13 1,2-16-4,-2-18 1,3-18-6,-3-18-5,-5-20-4,-5-12-1,-1-4 4,-7-15 3,0-2 4,-5-4 2,-4 1 10,6 10 5,-7 0 5,9 15 1,-2 0-3,10 16-2,-1 1-3,12 14-2,-9-11-3,9 11-1,21-5 0,3 5-1,9-1-1,7 0-1,10 1-2,3-2-2,10 4-10,-7-6-7,1 5-4,-9-7-1,0 3 0,-14-8 1</inkml:trace>
  <inkml:trace contextRef="#ctx0" brushRef="#br0" timeOffset="450">647 579 57,'7'-12'23,"-7"1"0,0 11-1,0-13-4,0 13-7,0 0-7,13 11-3,-1-3-2,4 2 0,7 4 0,5 0 1,4 5 1,4 1-1,0-1 2,1 2 0,-6-2 1,-2 1 0,-11-3 3,-1 3-2,-14-6 2,-5 3-1,-12-7 0,-5 4-1,-9-6 0,-3-1-1,-6-4-1,-1-2-1,3-3-2,3-5 0,6-1-3,7-7-2,11 5-2,3-10-5,17 9-5,-2-11 0,16 8 1,-1-9 1,15 4-1,-1-6-3,10 2 3,0-2 4,2-1 5,0 2 4,-3 1 6,-2 4 5,-12 3 6,-2 7 5,-11 0 3,-4 12 0,-17-3-2,18 19-2,-18-2-6,3 7-4,-2 6-4,4 6-2,1 3-1,4 2 0,0 0 0,3-1 0,1-5 1,2-2 2,-4-10 0,-1-2 1,-4-11 1,-7-10 0,0 0 0,-3-12 0,-8-9-1,-2-3-1,-4-5-1,3-3-1,1-1-1,1 0 0,2 6-1,8 3 1,5 6-2,7 2 0,9 7-2,1 0-3,12 8-11,-1-8-11,14 5 2,-5-7-1,14 1 0</inkml:trace>
  <inkml:trace contextRef="#ctx0" brushRef="#br0" timeOffset="1512">849 829 69,'-21'1'24,"9"0"-2,-5-4 1,4 4-7,-4-5-11,4 2-3,-1-2 0,0-1-1,2-3 0,1 0 0,-1-1 0,1-1-1,2-3 1,-2 2 1,3-3-2,1 1 1,2-4 0,2 2 0,4-3-1,6 0 1,4 1-1,7-1 1,4 2-2,7 1 1,8 5 0,1 3-1,4 4 1,1 3 1,-2 3 0,-1 5 0,-6 4 0,-4 6 1,-6 2-1,-5 3 0,-7 2-1,-4 3 0,-8 0 1,-5 1-1,-7-3 2,-7 0-1,-8-5 1,-3-1 2,-6-4-1,-1-3 0,-4-5 1,1-4-1,3-6-1,5-6-1,4-2-1,4-6-2,10 0-4,0-10-9,16 7-15,-2-7 2,15 4 0,-3-9-2</inkml:trace>
  <inkml:trace contextRef="#ctx0" brushRef="#br0" timeOffset="2223">1189 579 21,'0'0'10,"0"0"0,0 0 3,10-1-4,-10 1 0,0 0 0,0 0 3,0 0-1,0 0 0,13 5-1,-13-5-2,9 17-3,-2-2-1,4 5-2,2 1 1,1 6-1,1 0 0,2 3 1,-1-3 1,0 1-1,-3-7 1,-2 0-1,-4-8 2,1-2-2,-8-11-1,7 11 1,-7-11-1,0 0-1,-2-22 1,-1 4-1,-3-4 0,2-7 0,-1-5-1,1-1 1,1 0-1,3 2 0,3 2 0,3 4 0,7 4-1,2 6 0,7 3 1,6 6-1,5 3-1,4 2-1,9 8-8,-5-5-15,9 7 1,-4-6-1,3 4 0</inkml:trace>
  <inkml:trace contextRef="#ctx0" brushRef="#br0" timeOffset="2784">2142 489 76,'0'0'23,"0"0"-1,0-10-1,12 9-10,3 1-10,4 4 0,3 5 0,2 4 1,2 4 0,0 4 0,-2 4 0,-1 2 1,0 0-2,-2 0 1,-3-2-2,-2-3 0,-5-3 0,-2-2 2,-7-6-1,-5-1 1,-9-4 0,-3-2 1,-9-2-1,-3-1 1,-4-1-1,-2 0 0,1-2-1,4 0 0,4 0-1,4 0 0,7 0 0,13 2-1,0 0 0,0 0 0,24-12-1,-1 5 0,8 0-3,0-10-6,10 3-12,-4-10-3,3 0 1,-7-11-1,3 0 1</inkml:trace>
  <inkml:trace contextRef="#ctx0" brushRef="#br0" timeOffset="3224">2689 17 89,'0'0'22,"0"0"0,5 10-2,-5-10-18,-5 22-3,0-3 2,0 9 0,-4 8 1,1 12 1,-5 4 1,-1 7 2,-1 1-2,5 1 0,1-5-2,3-1 1,3-9-3,3-7 1,6-11-3,5-13 0,7-8-2,-3-13-1,6-6 0,2-16 0,4-7 1,-2-11 0,3-8 2,-5-5 0,1-4 3,-1 2 0,-3 1 1,-2 5 1,-1 4-1,-4 9 1,-2 8-1,-1 11 1,-3 4 0,-1 9-1,-6 10-1,0 0 0,0 0 0,8 25 0,-12-1 1,1 9-1,-2 9 2,1 11-1,-4 4 1,3 6 1,-3 1-2,4 3 1,-1-4-1,4-4 0,1-8-3,0-11-4,12-4-22,-5-19 0,12-12-1,-3-21-2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4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221-2 62,'0'0'19,"15"5"-1,-15-5 0,0 0-10,12 2-8,-12-2 0,0 0 2,7 15 0,-6-3 2,-4-2 1,4 9 1,-6 1 0,3 6-2,-3 4 1,-2 10-1,-2 4 0,-2 9-1,-3 6 1,0 4-1,-4-1-1,5 2 2,-3-4-2,3-3 1,8-8-1,7-4 0,13-11-2,10-9-1,17-6-5,4-14-9,19-1-12,1-16 0,5 0 1,-6-15-3</inkml:trace>
  <inkml:trace contextRef="#ctx0" brushRef="#br0" timeOffset="501">-1 230 58,'0'0'16,"0"0"-1,-8 10 1,8-10-11,0 0-3,17 7 1,-7-5 2,7 3 0,6-3 3,12 2 1,4-4-2,12 4 0,6-8-2,7 4-1,3-4-1,3 1 2,-7-2-2,-4 2 1,-10-1 0,-6 2-1,-13-1-1,-6 2 0,-10 0 0,-5 1-1,-9 0-1,0 0 0,0 0-2,0 0-2,-4 14-18,-9-14-4,13 0-2,-26-9 1,8-8-1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27.0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2116 1619 10,'0'0'15,"0"0"0,0 0-2,0 0-5,0 0-3,0 0 0,0 0-1,0 0 0,-11-11 3,0 0 0,-11-8 2,-2-3 2,-14-12-3,-3-2 0,-14-12-1,-3-5 0,-15-13-2,-10-7-2,-13-8-2,-8-7-1,-7-4 0,-9-6 0,-5-2 0,-5 1-1,1 2 1,6 6 1,7 1-1,7 10 0,8 7 1,9 9 0,12 9-1,12 9 1,11 10-2,8 5-2,15 14-6,3 2-12,15 11-4,16 4-3,-9 14 2</inkml:trace>
  <inkml:trace contextRef="#ctx0" brushRef="#br0" timeOffset="871">2179 1594 38,'10'-11'25,"-4"-7"0,-1-6 0,-8-7-11,2-3-7,-7-8-2,-1-2-1,-7-5-2,-5 0-1,0-5 1,-3 4-1,-1-1 0,2 3 1,0 2-1,1 4 0,3 5 0,4 5-1,1 5 2,3 6-1,2 3 0,1 6-2,8 12 0,-7-13-1,7 13 0,0 0 0,2 13-2,0-2-1,7 9-1,-4 2 1,7 10 0,-4 5 0,6 10-1,-3 1 0,3 7 0,-3-1 0,1 3 2,-1-4 0,-2 1 1,0-8 2,3-5-1,-2-4 2,2-6 2,0-3-1,2-7 1,2 1-2,0-6 1,1-3-1,-2 0 1,0-4 1,-4-2 1,0-1 2,-11-6 1,11 7 1,-11-7 0,0 0 0,0 0 0,-12 6-1,-2-3-2,-3 5-1,-8 0-1,-7 6 0,-9 1-1,-2 7 1,-7 2 0,2 3 0,-6 0-1,5 2 1,3-1-1,6-3-1,5-3-1,5-6-1,10-2-10,0-12-15,10-10 0,-1-15-1,2-16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0:2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-2 189 0,'0'0'1,"0"0"-1,0 0 0,0 0 1,0 0 1,0 0 0,0 0-1,-9 0 2,9 0-1,0 0 0,0 0 1,0 0-2,0 0 0,-10-5-1,10 5 0,0 0 0,0 0 0,0 0 0,13 0 0,-13 0 0,15 1 0,-3-1 1,-1 0 1,5 0-1,7-1 0,3 2 0,5-1 1,4 0 0,8 1-1,4-1 0,11 1 0,3-1 0,6 1 1,2-2-1,6 2 0,3 0 0,2 0 0,2 0-1,1 0 1,0 0-1,1 1 1,0 0 0,0-1-1,-2 1 1,1 0 0,-1 0 1,-1-1-1,0 1 1,0-2 0,1 1 1,2-3-1,1 1 1,3-3-1,4 1 1,1-1-1,2 1-1,0 0 0,2 1 0,-3 0 0,3 0-1,2-2 1,1 2-1,-1-3 1,2 0-1,2 0 0,3-2 0,7 1 0,1 1 1,-5 1-1,5 0 0,3 1 0,3 0 0,5-1 0,0 1 0,1-3 1,2 0-1,9-3 0,-1 0 0,3-1 0,0-1 0,-3 0 1,4 1-1,-2 0 0,-3 1 0,-1 1 0,-2 2 0,1 0 1,0 0-1,2 3 1,-2 0-1,0 2 1,4 0 0,1 1 0,-5 0 0,3 2-1,-1 1 0,2-1 0,0 1 0,1 2 0,-1 2 0,0 0 0,10 1 0,-3-1 0,3 1 0,1 1 0,4-1 0,-1-1 0,3-1 0,5-1 0,0-1 0,1 3 0,0-1 0,1 2 0,3-1 0,1 1 0,2-1 0,0 0 1,2-3-1,4-1 0,0-3 1,3-3-1,1 0 2,3-1-1,0-1 0,1-3 0,0 1 0,1-1 1,5 1 0,0-1-1,-1 1 1,-1 1-1,4-1 0,-4 2 0,0 2 1,-2 1 0,0 1 0,-1 0-1,2 1 2,-1-1-1,0 1 1,-1 0-1,0 0-1,-2 2 0,-3 0 0,-5 0 0,-3 3-1,-6 2 1,-3 2-1,-7 1 1,-4 3-1,-6-2 0,-2 0 1,-3 0 0,-3 0-1,-4-4 1,-4 1-1,4-5 1,1 0-1,-1-1 1,-1-2-1,2 1 1,-1-1-1,2-1 0,-1 1 1,0-1-1,0 0 1,3-1-1,3 0 0,2 1 0,2 0 0,1 1 0,2 0 1,-2 0-2,-4 2 2,-8 0-1,-6 1 1,-11 0-1,-8 2 0,-9 1 1,-7 1-1,-8 2 0,-6-1 0,-6 0 0,-7 2 0,-7-4 0,-3 0 1,-11-3-2,-10-6-7,-11-1-11,-18-9 0,-20-10-3,-22-11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140 383 11,'0'0'10,"0"0"0,0 0 0,0 0-2,0 0-1,0 0-2,0 0-1,0 0-1,0 0-3,-8 15 0,7-5 0,-1 6-1,1 3 0,0 7 1,-1 6 0,1 9 0,-1 4 1,1 5 1,0 4 0,2 3 1,-1-2 1,2 2 0,0-6 1,2-3-1,0-9-1,3-4 0,-1-9-2,-1-7-2,2-6-3,-7-13-7,12-1-3,-7-12-2,-3-9 1,-2-9-1</inkml:trace>
  <inkml:trace contextRef="#ctx0" brushRef="#br0" timeOffset="431">-3 289 18,'-3'-10'11,"3"10"-1,3-21 0,3 10-4,5-2-3,7 0 0,2-1 1,4 1-1,3 0 1,1 2-1,5 2 1,1 5-2,1 4 2,3 4-2,1 8-1,1 4-1,-1 3 1,-3 5 0,-1 3-1,-6 3 1,-5 2 0,-8-2 0,-5 1 1,-10-1 1,-5-1 0,-9-5 1,-6 2 0,-6-7 1,-2-3-1,-5-3 1,0-4-2,-3-4 0,0-3-1,-1-3-1,2-2 0,2 0-1,3-1 0,5 0-1,3 0-2,7 4-5,3-5-5,11 5-5,0 0-2,15-15 0,4 2 1</inkml:trace>
  <inkml:trace contextRef="#ctx0" brushRef="#br0" timeOffset="942">1179 107 12,'0'0'9,"6"-12"1,-6 12-1,-1-10-4,1 10 0,0 0 1,-15-1 1,5 7 2,-5-2-2,-1 5 1,-5 1-1,-1 4 0,-5 0-2,1 5-2,-4 2 0,1 5-1,-2 4 0,1 1-1,-1 8 0,3 8 0,-2 5 0,-1 9 1,4 5-1,2 1-1,0 2 1,9 0 0,5-7 0,6-2 0,5-5 1,10-7-1,2-8 0,8-4 0,4-4 0,4-1 0,0-5 1,2-2-2,2-7 0,1-1 1,0-2-1,-3-3 0,0-1 0,-5-3-2,-2-1-2,-4-4-4,1 0-8,-4-5-3,1-4-1,-1-8 0,1-3 1</inkml:trace>
  <inkml:trace contextRef="#ctx0" brushRef="#br0" timeOffset="1483">1640 375 26,'-4'-13'13,"4"13"0,-20-11 1,5 9-8,-4 2-3,0 5 1,-4 2 2,1 0-1,-5 4 0,3 4 0,0 1 0,1 1-1,4 1 0,1 0-2,7-4 0,5 3-2,3-4 0,9 0-1,4-2 1,10-1 0,3 0 0,9 0 0,2 2 0,3 1 0,1 1 0,0 2-1,-2 3 1,-2 0-1,-4 5 1,-4 0-1,-5 1 1,-7 0 0,-5-1 0,-4 1 1,-9-2 1,-4 0 0,-8-4 1,-4 0 0,-9-6 1,-1 0 0,-6-6 0,-1-1 0,-1-4-1,3-1-1,2-5 0,4 0-1,3-1-1,1-1-1,11-1-3,1-4-6,13 11-10,-3-22-1,11 10-1,4-6 0</inkml:trace>
  <inkml:trace contextRef="#ctx0" brushRef="#br0" timeOffset="2073">1953 940 19,'0'10'11,"0"-10"0,0 0-1,9-1-2,-9 1-7,14-14 0,-1 2 0,2-1 2,3-5 0,2-3 2,-3-2 0,3 1 2,-5-1-1,5 5 0,-8 0-1,0 5-2,-5 4 0,-7 9-2,10-7 0,-10 7-1,0 0-1,6 15 1,-7-3 0,-1 1 1,1 4-1,-2 3 0,0 1 1,1 2-1,0 0 0,1 2 0,-1-2 0,1 0 0,-1-1 0,0-2 0,0 0 0,-2-5 0,2-2 1,2-13-1,-8 17 0,8-17 0,-10 6 1,10-6-1,-12-1 0,12 1-1,-16-5 1,16 5 0,-16-8-1,16 8 1,-12-5-1,12 5 1,0 0 1,0 0-1,-7-10 0,7 10 0,10-1 1,1-2-1,1-2 1,3 1-1,3 2 1,2-1 0,1 2-1,-1-1 0,2 1 1,-2 0-1,0 1 0,0 1-1,-2-1 1,-2-1-3,2 1-1,-7-4-8,4-1-6,-3-4 1,-1-3 0,-2-5 0</inkml:trace>
  <inkml:trace contextRef="#ctx0" brushRef="#br0" timeOffset="2835">2684 71 3,'0'0'7,"5"-13"1,-5 13 1,0 0-3,0 0 1,0 18 0,-1-2 0,-2 3-1,3 8 0,-5 4-1,4 5 0,-9 6-1,6 9-1,-5 4 0,1 8-1,-1 7 0,1 3 0,-3 0-1,3 1 1,6-6-1,-3-4 0,4-6 0,0-10 0,3-8 0,0-10-2,1-5-2,3-9-8,3-7-5,-9-9 1,19-4 0,-7-8-1</inkml:trace>
  <inkml:trace contextRef="#ctx0" brushRef="#br0" timeOffset="3345">3600 301 23,'0'0'13,"-15"-9"1,1 9 1,-4 0-5,-1 3-3,-7 0-1,1 3 1,-7-1-1,0 5 1,-4-3-1,2 5-2,0 0 0,0 5-1,1-2 0,3 2-1,2 0-1,6-2-1,6 3 0,5-1-1,8-3 1,6 1 0,9 1-1,4-1 1,9 4-1,2 0 1,4 4 0,2 1-1,-1 2 0,0 0 1,-1 5-2,-3-1 0,-2 4 0,-2-3 0,-3-1-1,-6-3 2,0-3 0,-7-2 2,-4-4 0,-5-3 2,-7-3 1,-5-2 0,-7-4 0,-5 2 0,-8-6-1,-1 3 0,-4-4-1,2-1-1,3-2-1,4 0 0,5 0-4,6-5-3,18 7-6,-8-14-7,16 4-2,7-5 2,9 0-1</inkml:trace>
  <inkml:trace contextRef="#ctx0" brushRef="#br0" timeOffset="3936">3818 976 30,'0'0'12,"0"-12"0,7-4 0,2 0-7,2-1-4,3 0 1,1 3 1,-2 2 0,2 4 0,-2 3 2,0 4-1,-2 4-1,1 5 0,-2 5-1,-3 3-1,0 4 1,-3 2 0,-4 2 0,-2-2 1,-6 2 1,0 0-1,-5-5 2,0-1-1,-5-5 1,0-2-1,-1-9-1,1-2-1,-2-6-3,0-8-2,7-2-9,-3-8-8,8 0-2,-1-7 2,6 0-2</inkml:trace>
  <inkml:trace contextRef="#ctx0" brushRef="#br0" timeOffset="4757">4179-4 1,'0'0'4,"0"0"2,0 0 0,0-10 0,0 10 0,0 0 0,0 0 0,0 0 0,0 0-1,13 11-1,-2-1 0,4 7-1,4 6 0,4 8 0,4 6-1,4 7 1,3 9-2,-1 5 0,-2 3 0,1 5 0,-4 2-1,-2 3 1,-6 1 0,-2-1 1,-8-2 2,-2-1 0,-7-2 0,-2-3 2,-9-7-1,0-3 1,-8-10 0,2-5-1,-5-9 0,0-5-2,-1-10 0,-1-6-1,3-4-3,-1-7-5,6 0-9,-1-4-4,3-2-2,1-1 2,6-3-2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9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2 577 5,'0'0'8,"0"0"-1,0 0 1,0 0-3,-7 9-1,7-9 2,4 17 2,0-1 0,2 7 1,0 6 0,3 9 0,-3 9-2,4 9-1,-2 5-2,1 6-1,-3-1-1,1-2 0,-3-3-1,-1-7 0,0-11 0,0-6-1,0-10-2,-2-11-3,-1-16-7,12 6-6,-4-18 1,-3-10 0,0-9 0</inkml:trace>
  <inkml:trace contextRef="#ctx0" brushRef="#br0" timeOffset="420">39 485 8,'19'-10'9,"8"4"1,3-1-1,8 6-2,4 2 1,5 3-3,1 5-1,-2 0 0,0 4-1,-6 2 0,-5 4-1,-7-1 0,-5 4 1,-10 3 0,-7-2 2,-8 4-1,-3 2 0,-10-2 0,-3 1 0,-6-6 1,-3-1 0,-5-6-1,0 3 0,-4-11 0,4-2-1,-1-4 0,2-2-1,4-3-1,5 0-1,4-2-1,2-3-5,16 9-7,-10-15-6,10 15-2,14-21 1,1 4 0</inkml:trace>
  <inkml:trace contextRef="#ctx0" brushRef="#br0" timeOffset="941">1297 221 13,'-1'-10'12,"1"10"1,0 0-1,-9-9-1,9 9-2,-16 0 0,6 3-1,-3-1-2,-2 4 0,-5 1-2,1 6 0,-5 0 0,0 9-2,-3 3 0,0 7-1,0 5-1,-1 6 1,2 6 0,2 5-1,1 6 0,6 2 1,1 5-1,6 2 0,0 4 1,5 0-1,4-1 0,3-1 0,7-2 1,4-4 0,7-7 0,8-4 0,6-11 1,9-5-1,8-8 0,7-7 0,6-8 1,2-7-2,-1-5 1,-2-4-1,-5-1 1,-5-2-2,-9 0 1,-9-2-2,-7 5-2,-12-1-4,-2 4-8,-14-2-3,0 0 0,1 10 0,-1-10 0</inkml:trace>
  <inkml:trace contextRef="#ctx0" brushRef="#br0" timeOffset="3735">1864 559 3,'12'-3'8,"-12"3"-1,0 0 1,0 0-4,-13-2 1,3 4 0,-3 0 2,-2 1-1,-5 2 0,-4-1 1,0 3 1,-2-1 0,1 3 0,-2-2-3,2 2-1,-1-1 0,4 3-1,2-5-1,3 5-1,2 1-1,4-3 0,3 2 1,4 1-2,4 0 2,4 0-1,5 6 0,7-7 0,5 2 1,4 2-1,4-1 0,3-2-1,3 3 1,-1-1 0,-1 2-1,-4-1 1,-2 2-1,-6-1 1,-2 3-1,-6-2 1,-3 1 0,-5 1 0,-5-1 0,-2 0 1,-5-1-1,-5 1 2,-2-2-1,-5 0 1,-4-3 0,-1 0 1,-4-6 0,1 1 0,-3-4 0,4-1-1,-2-3 1,6-3-2,1-1 0,3-1-1,5 1-1,1-4-5,12 8-4,-5-16-9,11 6-1,2-6 0,9 0 0</inkml:trace>
  <inkml:trace contextRef="#ctx0" brushRef="#br0" timeOffset="5317">2128 1075 6,'0'0'10,"0"0"0,-2-11-2,2 11-1,0 0 1,10-11 1,-10 11-2,15-8-1,-2 6 0,-2-2-1,5 2 1,-1 0-2,0 3 0,0 1-2,-2 3 1,-2 1-1,-2 3 0,-2 1 0,-4 5 0,-5-2 1,-3 5 0,-5-3 0,-1 3 0,-5-3 0,0 4-1,-2-5 1,0 2-1,1-4-1,1 1 0,5-3 0,1 0 0,4 0-1,6-10 0,-9 14 0,9-14 1,3 11-1,-3-11 1,12 9 0,0-7 0,2-1 0,6-1-1,4 0-2,4-4-2,7 2-4,0-8-8,8 2-3,-4-5-2,3-3 1,-2-7 0</inkml:trace>
  <inkml:trace contextRef="#ctx0" brushRef="#br0" timeOffset="5908">2720 294 4,'0'0'6,"0"18"0,-1-7 1,1 4-3,0 3 3,0 2 0,1 4 1,0 3 0,2 4 1,0 2 0,1 8-1,-1 4 0,1 8-2,-3 4 0,1 8-2,-2 3 0,1 3-1,-1 0-1,1-2 0,-3-8-1,2-6 0,1-9-1,0-9 1,0-10-1,1-6 1,-2-7 0,1-4-1,-1-10 0,0 0-2,4 10-2,-4-10-4,0 0-8,10-8-3,-10 8 1,13-18 0</inkml:trace>
  <inkml:trace contextRef="#ctx0" brushRef="#br0" timeOffset="6539">3642 532 7,'0'0'7,"0"0"1,0 0 1,-19-4-4,6 4 0,-5 1 2,-3 3 0,-3-1 1,-3 3-1,-4 0 1,1 3 0,-3 0-2,0 3-1,-2 0 0,3 1-2,-1 3 0,4 0 0,1 2-2,5-1 0,4 0 0,2 0 0,8-1 0,7-1-1,6-2 1,7 2-1,6-2 0,6 1 1,4 0 0,6 3-1,1 1 0,3 1 1,-1 3-2,3 0 1,-3-1 0,-2 4 0,-2-2 0,-3-1 0,-4-1 0,-6-2 0,-4-3 0,-5 0 0,-6-2 0,-3-2 1,-6-1 0,-3 1 0,-6-3 1,-3 3 0,-6-2 1,-2 0 0,-2-2 0,-1 2 0,0-4 0,2 0 0,-1-3-1,6 0 0,3-3 0,3-1-2,4-2 0,1-2 0,10 5-5,-13-16-4,13 16-8,3-19-5,4 8 0,1-5 1,8 2-1</inkml:trace>
  <inkml:trace contextRef="#ctx0" brushRef="#br0" timeOffset="7260">3796 1182 7,'0'0'10,"0"0"1,0 0-1,6-16-2,6 6 1,3-3 0,3-5-2,3-1-3,1-3 0,2-1-1,-3 0 2,0 2-1,-3 1-1,-3 3 0,-4 5-1,-3 1 0,-8 11 0,9-10 0,-9 10-1,0 0 0,1 9 0,-2 2 0,0 2-1,-1 5 1,1 1-1,-1 4 1,0 2 0,0 2-1,1 1 1,0 0-1,-1-2 0,0 0 0,-1-2 0,-1 0 1,1-6-1,-1-1 0,-1 0 0,0-5 1,-2-1-1,7-11 1,-15 14-1,6-10 0,-2 0 0,2-3 0,-2-2 0,-1 0 0,1 0 0,0 0 1,1-1-1,10 2 1,-12-2 0,12 2 0,0 0 0,0 0 0,11-9 1,5 7-1,2-3 0,6 3 0,4-3-1,3 2 0,2 1 1,0-1-2,-1 1 0,-2-2-4,-1 2-7,-4-4-6,-2-1-1,-5-3 1,-4-4 0</inkml:trace>
  <inkml:trace contextRef="#ctx0" brushRef="#br0" timeOffset="8171">4158 0 7,'0'0'8,"11"13"0,-6-3-1,6 7-3,3 4 1,8 9-1,5 4 1,7 8 0,6 6-2,7 6 0,1 4-1,3 3-1,-2 1 1,-4 3 0,-1 0 0,-6 0 0,-4 0 0,-7 1 0,-3-2 0,-8-1 0,0 0 1,-9-7 2,-3-2 0,-9-6 1,-1-3 1,-8-8 0,-2-3 0,-6-6 0,-1-1-1,0-7-3,0 0 0,0-7 0,3-1-2,2-4 0,2-6-2,4 0-4,-2-7-5,14 5-8,-15-10-3,12-1 0,3-3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58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113 606 26,'0'0'12,"22"2"1,-3-7 0,4-3-8,2-2-1,4-4 2,0 2 1,-4-5-2,-1 1 0,-6-3 0,-4 4 1,-7-4-1,-1 4-1,-8-1 0,-3-1-1,-4 5-2,-2-1 1,-3 6-2,-1-2 1,-2 8-1,0 3 1,-3 4-1,0 6 1,-1 1-1,-1 8 1,-1 0 0,0 9 0,-1 0 1,1 5-1,0 2 1,3 3-1,2 1 1,4-2-1,5-2 1,7-3-1,6-6 1,10-6-1,9-6 0,8-8 0,9-7-1,5-8 0,6-8-1,2-9 0,0-6-2,-3-11-2,1-2-2,-9-10-2,3-1-2,-9-8 0,0 1 1,-7-6-1,1 2 3,-5 0 3,-4 1 3,-1 8 3,-6 5 1,0 9 1,-5 10 1,-3 8-1,-1 9-1,-5 15-1,0 0-1,0 0 1,0 0-1,-10 18 0,4 0 1,2 7 2,-2 4-1,0 6 2,2 4-1,1 4 2,0 4-1,3 8 1,-1-3-1,2 4-1,0 0 0,2-1-1,1-3 0,0-2-1,2-8 0,-1-7 0,0-6 0,0-7 0,0-8 0,-5-14-1,0 0-2,9-12-1,-10-7-3,-6-10-2,0-6-1,-6-8-3,-3-2-2,-5-5 1,-2 4 2,-2 2 4,0 4 2,1 6 4,3 8 4,3 6 1,3 5 4,5 8 2,10 7-1,-9-7 0,9 7 1,12 1 0,5-2-3,8 5 0,6-5-1,8 3-1,8-2 0,5 0-3,4 0-2,1-1-4,0 3-7,-5-3-9,-2 1 0,-5-4 0,-6 2 0</inkml:trace>
  <inkml:trace contextRef="#ctx0" brushRef="#br0" timeOffset="1142">1552 350 11,'-13'-11'9,"1"6"2,-6 3-2,-2 3 0,-4 2 0,-4 4 0,-2 4 1,-7 1 1,3 4-2,-6 1 0,3 3-1,-1-3-1,5 5-3,2-2 0,7 3-1,3 0 0,9 3-1,5 1 0,9 0 1,5 0-1,9 3 1,5-1-1,8 0 0,4-4-1,7-3 1,3-4-2,4-4-2,4-3-3,-1-11-10,4 0-7,-3-9 0,3-3-1,-5-7 0</inkml:trace>
  <inkml:trace contextRef="#ctx0" brushRef="#br0" timeOffset="1573">2114 823 77,'0'11'22,"2"2"0,-2-13-1,0 0-18,3 14-3,-3-14 0,3 9 0,-3-9 0,0 0 0,0 0-2,4 12-11,-4-12-8,0 0 0,-17-18-2,7 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7:52.6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20238 8651 516,'-165'-2'903,"80"0"258,-3 0 258,-1-2-258,-3-2 129,0-1 258,-1-1-258,1 6-129,-1-1-387,4 3-258,-3 2-387,4 9 0,0 3 0,0 8-129,0 4 0,-3 3 0,2 8 0,2 1 129,0 13-129,5 3 0,1 4 0,10 4 129,4 5 0,7 4-129,7 4 258,10 0-129,11 0-129,10 3 129,11 1 129,11 1-129,17-2 0,16-1 258,15 1-129,15 0 0,14-4 0,13 3 129,10-3-129,8-2 0,9 1-129,6-1 129,5-8-129,10-6 258,4-9-258,6-12 129,6-11-129,9-13 129,5-13 129,3-14-129,5-15 258,0-11-387,-3-10 258,2-6-258,-6-13-129,-4-3 129,-9-7-129,-6-6 0,-14-4 0,-9-5-129,-17-4 129,-13-2-129,-20-3 129,-11 0-129,-18 0-129,-21 0 129,-17 3-258,-15 1 258,-23 2 0,-24 5-129,-19 5 258,-20 3-129,-21 8 129,-21 4 0,-20 9-129,-15 9 258,-15 11-258,-12 10 129,-11 11-129,-9 15 0,-5 14-387,-4 13-1935,3 15-1677,12 18-516,-6-1 258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1,-1-1-1,-5-3 1,-2 1-1,-2 0 0,-8 4 1,-4 2-1,-1 3 0,-3 6 0,-4 10 0,3-14-1,-3 14 1,0 0-1,0 0 0,-1 20 0,-1 1 1,0 11-2,-1 9 4,-4 13-2,1 9 1,-1 7 0,0 4 0,-2-1-1,4-3 1,2-7-1,4-10-1,7-10-4,3-18-7,10-8-9,1-20-2,9-9-1,-2-15-1,9-5 1</inkml:trace>
  <inkml:trace contextRef="#ctx0" brushRef="#br0" timeOffset="811">701 470 41,'0'0'19,"0"0"1,4-16 1,7 11-3,-1-7-9,6 7-2,-1-2-1,6 5-1,-2-1-1,4 5-1,-1 1-1,1 6 0,-4 4-1,2 7 0,-1 1 0,-3 3-1,-1 1 0,-2 2 0,-4-2 1,1 1-1,-4-7 1,-2-1 1,-6-5-1,-3 1 1,-6-4 1,-6-1-1,-3-4 0,-4 0-1,-2-2 0,0-3 0,5-3-2,4-5 0,9-5 0,7-2 0,9-4 0,7-4-1,6-7-2,4 0 3,6 1-2,0 0 1,2 3 0,-1 0 0,-2 4 0,-2 3 1,-5 9 0,-2 0 0,-7 5 0,-3 4 0,-3 5 1,-9-4 0,6 23 0,-5-4 0,-2 3 1,0 4-1,-1 2 1,0 3 1,0-1 0,3 2-1,-1-3 1,2-2 1,0-3-1,0-2 0,0-5 0,0-3 1,-2-4-1,0-10 0,1 9 0,-1-9 0,0-10-1,2-4 1,1-6-1,2-3-1,1-3 1,3-3-1,3 0 0,1 3-1,3 3 1,-2 1-1,2 8-1,-1 1 0,2 7-3,-3-3-5,10 9-8,-5-8-6,8 2 0,-3-2-1,8-2 1</inkml:trace>
  <inkml:trace contextRef="#ctx0" brushRef="#br0" timeOffset="1602">1655 77 52,'0'0'19,"0"0"1,0 0 0,-3-10-9,3 10-4,-2 11-1,4 2-1,-3 7-2,2 8 0,0 7 0,2 9 0,3 4-1,2 9 0,1 3 0,3 1-1,-2-2 1,1-4-1,1-5 0,-2-6 0,-3-5 0,-1-10 1,-1-9-2,-2-4 3,-2-7-2,-1-9 0,0 0 0,2-12 0,-2-7 0,1-7-1,1-6 1,5-9-1,3-7-1,7-2 0,7-3 0,6-2 1,3 4-1,4 4 1,1 4-1,0 7 0,-2 4 1,-6 8-2,-4 9-1,-11 1-4,2 9-4,-17 5-5,0 0-6,0 0-1,-23 19-1,-4-8 2</inkml:trace>
  <inkml:trace contextRef="#ctx0" brushRef="#br0" timeOffset="2053">1712 383 50,'0'13'18,"8"0"1,10-1 0,3 3-11,11-1 0,-1 3-1,6 4-1,-4-2 0,2 3-3,-2-2-3,-4-2-3,2-2-9,-6 1-6,4-7-2,-2-5-2,5-4 1,-1-7 1</inkml:trace>
  <inkml:trace contextRef="#ctx0" brushRef="#br0" timeOffset="2303">2212 688 41,'-21'3'16,"3"-6"2,2-10 1,7-3-7,0-9-3,11-2 0,4-5-4,7 2 1,3-1-2,8 5 0,2 2-1,4 6-1,-1 5 0,-1 7-1,-1 6 0,-1 6 0,-5 8 0,-1 7-1,-8 4 1,-2 6 0,-7 2 2,-4 3-1,-6-3 1,-3 2 0,-3-8 1,-4-2-1,-1-7 0,-1-4-1,0-8-1,2-7-1,1-6-3,2-8-1,8-1-7,-1-10-7,15 1-6,-1-11-1,11 3 0,-1-4 1</inkml:trace>
  <inkml:trace contextRef="#ctx0" brushRef="#br0" timeOffset="2734">2639 404 51,'0'15'18,"0"-15"2,2 11-1,-2-11-7,5 12-5,-2-2 0,5 9 0,-1-1 0,8 7-2,-3 1 1,7 5-2,-1 0-1,2 3-1,2-6 1,0-1-1,-3-5-1,0-3 1,-4-6 0,1-7 0,-3-8-1,0-6 1,-2-7 0,2-7-1,-2-6 0,2-9 0,0-3-1,1-3 0,0 2 0,-2 1 0,-1 4-1,1 5 0,-2 6-1,-1 6-2,2 9-4,-8-2-15,-3 12-2,9-13 0,-9 13-2,-1-20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1.7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6141 11654 1548,'7'-29'3612,"-7"5"258,6 9-387,-6-2-3225,0 1-516,0 2 258,-10-2 0,-2 3 0,-6 0 258,-5-2-129,-10 1 129,2-1 0,-12-2 258,-2 3-129,-8-1 0,0 4 129,-10 0-258,-2 2 0,-6 0-129,-8 3 0,-4 0-129,-4 1-129,-7-1 129,-7-1-129,-6 0 129,-8-2-129,-5 1 129,-5-1 0,-8-1 0,-5 5 129,-7 2 0,-4 3-129,-5 0 129,0 1 0,-3 5 258,-2 2-258,-1-4 0,0 5 129,3-2-129,3 4 0,-2 0 0,0 3-129,3 2 0,3 7 129,1 0-129,-2 5 0,3 1 129,1 5 0,9-1 129,4 5 129,5-1 0,9 5-258,7-1 258,12 5-258,7 1 129,11 3-258,7 3 0,12 0 129,6 2-129,11 3 0,8 1 0,8 2 129,4 3 0,10 3 0,2 2 0,9 1 0,5 0 0,3 7 0,13-1 0,10 2-129,14-4 0,14-4 129,12-2-258,12-1 258,11-3 0,14-4-129,12-7 0,9 2 0,7-4 129,9 3-129,5-3 0,12-1 0,7 0 0,5-3 0,6-1 0,3-3 0,8-4 0,6-5 0,1-7 0,7-3 129,3-4 0,4-3 258,2-5-258,7 0 129,-1-3-129,4-1 129,4-1-129,4-2 129,1-1-129,5-3-129,7-1 129,1 0 0,4-3-129,5-4 129,-1-5 0,1-3-129,1-2 129,-2-5 0,-10-6 0,2-4 0,-6-4 0,-8-5 129,-5-3-129,-2-1-129,-5-2 0,-3 0 0,-3 1 129,-3 1-129,-3-1-258,-3 0 0,-6 0 129,-6-2 0,-8-2-129,-8-3 129,-10-4-129,-14-2 129,-12-3 129,-12-3 0,-16-1 129,-18-3-258,-17-2 129,-17 2 0,-20-2-129,-14-1 129,-18-1-129,-10-2 0,-21-1-129,-14-5 0,-20 3 258,-12 1-258,-22-1 0,-19 3-129,-18 3 258,-20 2 0,-19 7 0,-19 3 258,-18 8-129,-16 3 129,-12 7 0,-15 10 0,-13 7 129,-9 10-129,-11 7 129,-5 8-129,-9 6 129,-5 12-129,-4 5 0,1 3 129,5 3-258,5 5 0,12 6 0,12 1-387,22 17-1290,13-4-2580,20 11-516,17 3-516,8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1,-2-1-1,-3-3 1,-3 1-1,-2 0 0,-8 4 1,-4 2-1,-1 3 0,-3 6 0,-4 10 0,3-14-1,-3 14 1,0 0-1,0 0 0,-1 20 0,-1 1 1,0 11-2,-2 9 4,-2 13-2,0 9 1,-1 7 0,0 4 0,-2-1-1,4-3 1,2-7-1,4-10-1,7-10-4,3-18-7,10-8-9,0-20-2,10-9-1,-2-15-1,9-5 1</inkml:trace>
  <inkml:trace contextRef="#ctx0" brushRef="#br0" timeOffset="811">700 470 41,'0'0'19,"0"0"1,4-16 1,7 11-3,-1-7-9,6 7-2,-1-2-1,6 5-1,-2-1-1,4 5-1,-1 1-1,1 6 0,-4 4-1,2 7 0,-2 1 0,-1 3-1,-2 1 0,-2 2 0,-4-2 1,1 1-1,-4-7 1,-2-1 1,-6-5-1,-3 1 1,-6-4 1,-6-1-1,-4-4 0,-2 0-1,-3-2 0,0-3 0,5-3-2,4-5 0,9-5 0,7-2 0,9-4 0,6-4-1,8-7-2,3 0 3,6 1-2,0 0 1,2 3 0,-1 0 0,-2 4 0,-2 3 1,-5 9 0,-2 0 0,-7 5 0,-3 4 0,-3 5 1,-9-4 0,6 23 0,-5-4 0,-2 3 1,0 4-1,-1 2 1,0 3 1,0-1 0,3 2-1,-1-3 1,2-2 1,0-3-1,0-2 0,0-5 0,0-3 1,-2-4-1,0-10 0,1 9 0,-1-9 0,0-10-1,2-4 1,1-6-1,2-3-1,1-3 1,3-3-1,3 0 0,1 3-1,2 3 1,0 1-1,0 8-1,1 1 0,1 7-3,-3-3-5,10 9-8,-5-8-6,8 2 0,-3-2-1,8-2 1</inkml:trace>
  <inkml:trace contextRef="#ctx0" brushRef="#br0" timeOffset="1602">1653 77 52,'0'0'19,"0"0"1,0 0 0,-3-10-9,3 10-4,-2 11-1,4 2-1,-3 7-2,2 8 0,0 7 0,2 9 0,3 4-1,2 9 0,1 3 0,3 1-1,-2-2 1,1-4-1,1-5 0,-2-6 0,-3-5 0,-1-10 1,-1-9-2,-2-4 3,-2-7-2,-1-9 0,0 0 0,2-12 0,-2-7 0,1-7-1,1-6 1,5-9-1,3-7-1,7-2 0,7-3 0,6-2 1,3 4-1,4 4 1,1 4-1,-1 7 0,0 4 1,-7 8-2,-5 9-1,-9 1-4,1 9-4,-17 5-5,0 0-6,0 0-1,-23 19-1,-4-8 2</inkml:trace>
  <inkml:trace contextRef="#ctx0" brushRef="#br0" timeOffset="2053">1710 383 50,'0'13'18,"7"0"1,12-1 0,2 3-11,11-1 0,-1 3-1,6 4-1,-4-2 0,2 3-3,-2-2-3,-4-2-3,2-2-9,-6 1-6,4-7-2,-2-5-2,5-4 1,-1-7 1</inkml:trace>
  <inkml:trace contextRef="#ctx0" brushRef="#br0" timeOffset="2303">2210 688 41,'-21'3'16,"3"-6"2,2-10 1,6-3-7,2-9-3,10-2 0,3-5-4,9 2 1,2-1-2,8 5 0,2 2-1,4 6-1,-1 5 0,-1 7-1,-1 6 0,-1 6 0,-5 8 0,-1 7-1,-8 4 1,-2 6 0,-7 2 2,-4 3-1,-7-3 1,-1 2 0,-4-8 1,-4-2-1,-1-7 0,-1-4-1,0-8-1,2-7-1,1-6-3,2-8-1,8-1-7,-1-10-7,15 1-6,-1-11-1,10 3 0,1-4 1</inkml:trace>
  <inkml:trace contextRef="#ctx0" brushRef="#br0" timeOffset="2734">2635 404 51,'0'15'18,"0"-15"2,3 11-1,-3-11-7,5 12-5,-2-2 0,5 9 0,-1-1 0,8 7-2,-3 1 1,7 5-2,-2 0-1,4 3-1,1-6 1,-1-1-1,-1-5-1,-1-3 1,-4-6 0,1-7 0,-3-8-1,0-6 1,-2-7 0,1-7-1,0-6 0,1-9 0,0-3-1,1-3 0,0 2 0,-2 1 0,-1 4-1,1 5 0,-2 6-1,-1 6-2,2 9-4,-8-2-15,-3 12-2,9-13 0,-9 13-2,-1-20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18.7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79 377 7,'-12'-2'5,"12"2"-5,0 0-6</inkml:trace>
  <inkml:trace contextRef="#ctx0" brushRef="#br0" timeOffset="80">50 323 5,'-10'-5'9,"10"5"-1,0 0-1,-10 0-3,10 0-1,6 11 0,-6-11-1,16 14-1,-9-5 1,2 3 1,-2 1 1,1 4 1,-3 3-1,-5 9 1,-2 7 0,-2 9 0,-1 9 0,-1 9 1,-2 9-2,0 8 0,1 6 0,3 6-1,2 1 0,2 3-1,-1-5 0,2-4 0,-2-5-1,1-8-1,-3-11 0,-1-7 1,-2-13-1,0-6 0,-1-9 0,2-3 0,2-9-1,1-2 1,2-4-1,0-10 1,2 12 0,-2-12 0,0 0-1,0 0 2,0 0-1,12 8 0,-12-8 0,0 0 1,14 3-1,-2-1 1,5 1-1,6 0 1,4 0-1,9 4 1,9 0-1,7 1 0,10 2 0,7 0 1,13-1 0,8 0 1,10-3-1,10 0 1,11-3-1,9-1 1,8-1-1,7 1 0,4-1 0,6 2-1,7-1 0,3 0 0,4 0 0,0 0 0,-1 0-1,-4 0 1,-6 2 0,-6 1 0,-9 6 1,-10 1-1,-16-2 0,-15 4 1,-10-3 0,-12 0 0,-10-3-1,-14-2-1,-11-3-4,-10-3-5,-3-4-10,-3-2-4,-6-2 0,-4-1 1</inkml:trace>
  <inkml:trace contextRef="#ctx0" brushRef="#br0" timeOffset="922">3978 1898 23,'0'0'16,"13"7"1,-13-7-6,16-4-5,-6 2-4,-10 2-1,16-3 2,-16 3 3,11-9-1,-9-1 2,3-4-1,-1-9 3,7-4-1,-2-12-1,5-8-3,1-11-1,-3-13-1,-1-8-1,-1-8-1,-2-5-1,-4-3 1,-2 3-1,-2-1-1,0 7 2,0 8 0,0 10 0,4 9 0,-2 10 0,3 5 0,-2 7 1,0 7-1,-4 5 1,-2 7 0,3 2 1,-5 3-1,1 1-1,-3 1 0,7 11-2,-11-16 0,11 16-1,-12-14 0,2 9 0,-3-3 1,-8 2 1,-5 0 1,-8-3 2,-3-3 2,-15-3-2,-6-2 2,-15-7-2,-11-1 1,-18-3-2,-13-3 0,-17-1-1,-13 2-1,-10 1 2,-10 3-2,-5 3 1,-3 4 0,3 1 1,2 4 0,4 2 0,2 4-1,3 1 1,3 2 0,7 1 0,6 2-1,4-1 0,5 1-1,8-2 0,12-1 0,11-2 0,12-3-1,12 4 0,10-2-3,13 5 0,8-3 0,12 7-1,5-3 0,11 6-3,2-1-1,18-3-1,-13 10 0,13-10-2,14 9-4,-3-6-2,6 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1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221 324 34,'10'4'13,"-10"-4"0,0 0 0,0 0-8,6 20-2,-5-2 2,-1 8 1,3 9 0,-4 7 1,1 19 1,-5 8-2,0 16 1,-2 1-2,1 1-3,-1-4 0,1-8-2,2-11-2,1-17-6,6-18-10,3-20-2,-6-9-2,15-30 2</inkml:trace>
  <inkml:trace contextRef="#ctx0" brushRef="#br0" timeOffset="291">19 412 53,'-14'-12'16,"8"-6"1,9-4-1,13-5-11,12-1-2,9-4 0,9 1 0,8 0 0,8 5 0,3 1-1,4 5 1,-4 4-1,-2 6-1,-3 6 0,-5 8 0,-8 7 0,-7 8 0,-9 4 0,-8 7 0,-7 4 0,-5 5 1,-11-3 1,-6 2 0,-9-5 1,-4-2 0,-11-6 0,-1 0-1,-10-9 1,-1 0-1,-3-6-2,1-4 2,0-1-3,5-4-3,8-1-1,1-7-7,14 2-13,6-8 1,16 0-3,7-9 1</inkml:trace>
  <inkml:trace contextRef="#ctx0" brushRef="#br0" timeOffset="771">1554 82 38,'14'-14'16,"-14"14"-1,3-10 1,-3 10-9,-10 0-2,10 0 0,-17 6-1,8-2-2,0 0 0,-1-1-1,-1 1 1,11-4 1,-14 5 0,14-5 1,0 0 0,0 0 0,0 0 0,0 0-1,-10 0 1,10 0-2,-13 8-1,-2 3 0,-4 8-1,-7 10 1,-8 12-1,-11 16 2,-3 18-1,-10 18 1,-2 12 0,-1 8 1,4 5-2,7-1 1,10-4-1,15-11-1,15-14 1,18-15-1,17-15 0,17-12-1,13-13-1,12-8-3,6-16-4,9-5-10,3-13-4,6-8-1,-8-14 1,1-6 0</inkml:trace>
  <inkml:trace contextRef="#ctx0" brushRef="#br0" timeOffset="1262">2121 518 72,'-16'-4'22,"-5"-3"-1,-1 5-1,-3 0-16,1 5-2,-4 0 1,-3 5-1,-5 2 0,1 2 0,2 2 0,3 0 0,3 2-1,7-1-1,5 2 0,12-1-1,10 3 0,9 2 1,9 3-1,5 0 1,4 3 0,2 2 0,-1 2 0,-3 0 0,-4 1 0,-6-1 0,-9 1 1,-5 1-1,-8-1 1,-7 3 1,-8-4 0,-6 2 1,-10-4 0,-3 0 0,-9-8 2,-3-2-2,-4-10 0,2-7-1,3-6-2,6-9-3,13-6-6,5-13-10,19 0-6,6-10 0,18 0-2,7-6 1</inkml:trace>
  <inkml:trace contextRef="#ctx0" brushRef="#br0" timeOffset="2494">2265 716 37,'-6'10'13,"6"-10"0,0 0 1,14 0-9,-5 1 1,-9-1 1,17 2 0,-8-1 1,4 5-1,-3-3-1,3 3-2,0-2-2,0 0-4,2 1-8,-3-5-9,3-4-2,-5-5 2,2-4-1</inkml:trace>
  <inkml:trace contextRef="#ctx0" brushRef="#br0" timeOffset="6680">2443 712 11,'0'0'9,"2"-16"1,-3 6 1,1 10 0,-4-15-1,4 15 2,-6-16 0,6 16 0,-7-11-3,7 11 0,0 0-4,-8 10-2,7 2-1,-1 6-3,0 7 0,-1 7 0,-3 6 2,0 8 0,-2 1 1,0 7-1,-5-1 2,3 2-2,-1-6 2,1-2-2,5-7 1,3-5-2,3-7 1,7-8 0,6-9 0,5-9-3,8-5-4,-2-11-10,4-3-4,-4-8-1,-2-3 0,-7-6 0</inkml:trace>
  <inkml:trace contextRef="#ctx0" brushRef="#br0" timeOffset="7071">2269 965 57,'-10'8'19,"10"-8"1,0 0 0,0 0-11,19 4-3,4-6-1,3-2 0,8-1 0,0 0-1,3 0-1,0 0-2,-3-1-4,1 6-9,-7-3-10,3 4 0,-6-4-2,2 0 2</inkml:trace>
  <inkml:trace contextRef="#ctx0" brushRef="#br0" timeOffset="7391">2949 970 34,'0'0'14,"-2"12"0,2-12 1,0 14-5,0 0-3,-3 0 0,2 8 0,-6-1 1,4 10 0,-8-2 0,5 8-2,-4-3-1,5 2-2,-2-3-3,4-5-1,4-2-3,-2-12-4,5-4-4,-4-10-2,3-10 0,-10-7 0,2-4 2,-10-5 2,0 1 5,-3 0 4,-4 1 6,2 6 3,2 3 0,3 7-1,4 1 2,11 7 0,0 0 0,10 2-2,7-2-1,10 4-1,1-3-1,10 1 0,5 0-6,3-3-5,3 3-9,-3-3-4,-2 1-1,-8-3 1,-4-3-1</inkml:trace>
  <inkml:trace contextRef="#ctx0" brushRef="#br0" timeOffset="7862">3310 1076 42,'16'-9'12,"7"-6"-1,-2-6 1,5-1-13,1-1 1,-4 2 1,-2 4 1,-5 3 0,-2 6 3,-14 8-1,15-7 0,-15 7 0,0 0 0,4 20 0,-4-7-2,-3 6 1,0 6 0,-3 4 0,-2 6 0,-1 4 0,-1 2-2,-2-2 0,1 3 0,-1-6 0,1-4 0,2-6 0,3-5 0,0-7 1,3-5 0,3-9 0,0 0-1,0 0 0,0 0 1,-9-12-1,9 12 0,-1-15-1,1 15 1,6-14-1,-6 14 0,20-13 1,-4 7-1,4 3 1,4 1-1,5 1 0,3-2-5,9 2-15,-2-5 0,2-5-2,-4-6 1</inkml:trace>
  <inkml:trace contextRef="#ctx0" brushRef="#br0" timeOffset="8443">4172 217 47,'4'-9'14,"-4"9"1,0 0 2,0 0-12,3 10 0,-3-10 0,1 14 2,-1-14-1,-3 21 1,0-10 0,1 6-1,-4 1-2,3 5-1,-1 5-1,1 10-1,-1 8-1,-1 15 1,0 12-1,-2 10 1,-1 11-1,-4 5 1,0 7-1,-2-3 1,3-1-1,2-9 0,4-9-3,1-10-7,11-11-10,-1-14-1,5-11-2,-2-17 1</inkml:trace>
  <inkml:trace contextRef="#ctx0" brushRef="#br0" timeOffset="9554">5071 583 36,'15'-10'19,"-4"2"0,-11 8 2,10-13-4,-10 13-5,-11-11-3,-5 5-2,-4 3-3,-8 1-1,-3 3-1,-7 0 0,-6 4-1,-4 4 0,-1 1 0,1 3-1,2 1 0,5 1 0,4 0-1,6 0 0,6 1 1,9 1-1,8 2 0,10 3 0,8 2 0,8 1 0,8 3 0,10 2-1,7 0 1,2 0 0,1-3 0,-4-3 0,-4-2 1,-5-3 0,-10-3 0,-12-1 2,-9 1-1,-11-3 1,-6 3 0,-12-2 0,-4 2-1,-9-3 0,0 4-1,-3-4-1,-3-2-2,9 3-6,-1-8-10,11 1-3,3-7 0,13-3-1</inkml:trace>
  <inkml:trace contextRef="#ctx0" brushRef="#br0" timeOffset="10115">5216 930 40,'5'15'15,"-1"-6"1,-2 4 1,0 5-5,-1 3-8,1 8 0,-4 2 2,0 8 1,-6 1 0,2 5 0,-2-7 0,3 2 0,-1-6-2,6-1-1,3-7-2,7-7-1,7-7-2,7-9-1,7-3-4,4-12-6,4-2-11,-1-12 1,1 0-2,-7-7 1</inkml:trace>
  <inkml:trace contextRef="#ctx0" brushRef="#br0" timeOffset="10435">5129 1120 65,'-4'10'23,"8"-1"-2,-4-9 0,23 6-8,-5-4-12,5 0-1,0 0 1,4 2 0,2-2-1,3-1-3,4 3-9,1-6-8,4 0-1,0-7-1,7-2 0</inkml:trace>
  <inkml:trace contextRef="#ctx0" brushRef="#br0" timeOffset="11036">5557 49 5,'-6'-10'6,"6"10"1,6-12 1,-6 12 1,11-13 0,-11 13 1,13-10 1,-13 10 0,15-4 1,-5 6-2,0 0-1,6 8-2,4 4-3,6 7 0,6 6-2,7 9 2,1 3-2,4 12 1,-2 8 0,3 10-1,-7 6-1,-2 9 1,-6 7-1,-2 7 1,-15 5-1,-4 4 1,-8-2 1,-7 4 0,-7-5-1,-10-5 0,-6 0-7,-10-11-16,-1-6 0,-11-17-2,-6-12-2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32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66 268 2,'3'-11'8,"-3"11"2,0 0 0,1-10 0,-1 10 0,0 0 1,0 0-2,0 0 0,0 0 0,0 0-3,-9 19 0,5-6-1,3 11-1,-2 6 1,4 14-1,-3 9 1,2 11-1,-1 8 0,0 7-2,-2 2 1,1 0-2,-3-4 1,1-8-2,1-9-1,-1-13-5,7-11-12,0-19-2,-3-17-3,17-17 2</inkml:trace>
  <inkml:trace contextRef="#ctx0" brushRef="#br0" timeOffset="381">36 440 28,'-14'-7'13,"3"-8"1,4-8-1,3-7-6,9-3-4,3-2 0,6-1 2,3-3-1,5 6 2,4 1-1,5 5 0,4 3 1,4 7-1,2 3-1,4 9-2,1 6-1,3 7-1,-3 8-1,-2 5 0,-4 4 1,-3 5-1,-6 1 1,-4 1 0,-8-1 1,-4 2 1,-9-4 2,-5 4 0,-11-2 0,-6 1 0,-13-2 0,-6 1 0,-8-2-1,-2-1-1,-3-6 0,1-5-1,2-3-2,4-7-2,13-2-6,-1-9-9,13 0-5,4-9 0,7-2 0,3-7 1</inkml:trace>
  <inkml:trace contextRef="#ctx0" brushRef="#br0" timeOffset="1262">1063 38 13,'11'-16'11,"-11"16"2,6-13-1,-6 13 0,3-11 1,-3 11 1,0 0-3,0 0-2,0 0-1,-9-5-1,-2 8-3,0 5 0,-6 4-2,-3 8 0,-8 7-2,-7 9 1,-7 11 0,-3 12 0,-5 13 0,-1 11 1,-2 10-1,-2 6 0,9 5 1,6 3-1,4-1 0,15-4 0,9-10-1,10-6 0,9-11 1,16-9-1,2-9 1,10-9-1,7-12 0,-4-8-1,1-7-1,-4-11-2,3-3-9,-8-11-8,0-6-1,-7-8-1,-3-5 1</inkml:trace>
  <inkml:trace contextRef="#ctx0" brushRef="#br0" timeOffset="1803">1394 401 29,'8'-15'18,"-3"1"1,-6 5 2,-10-1-5,-4 10-3,-10-1-3,-1 9-2,-16 4-3,1 9-1,-10 5-2,-1 6 1,-1 2-1,5 3 0,4 0-2,6-2 0,14-3 0,8-4 0,15-6 0,12-5-1,10-4 1,8-1 0,3-1 0,4-1 0,-3 0 1,-1 3-2,-6 4 1,-5 2 0,-8 5 0,-6 4 0,-8 3 0,-7 5 1,-7-1 1,-4 0 1,-5-4-1,-1 0 2,-3-10-1,2-3 1,1-9-2,3-7-1,3-5-2,4-9-4,9-3-4,-1-9-10,13 3-6,1-8 0,11 1-1,2-6 2</inkml:trace>
  <inkml:trace contextRef="#ctx0" brushRef="#br0" timeOffset="2293">1472 960 40,'-13'11'20,"3"-5"0,-4-9 1,14 3-6,-15-16-6,15 16-1,-7-21-3,8 11-2,3 0-1,-4 10 0,13-14-1,-13 14 0,18 0-1,-8 5 0,-2 6 0,2 1 0,-3 6 0,-1 1 1,-1 1-1,-1 2 1,-3-2 1,-1 1 0,-6-5 1,1 0 0,-9-5 0,-5 1 1,-5-8-2,-1-1 1,-4-3-3,0-7-5,7 0-10,-2-11-10,10-1 1,6-10-2,11 0 0</inkml:trace>
  <inkml:trace contextRef="#ctx0" brushRef="#br0" timeOffset="2964">1709 49 9,'-9'-11'9,"1"1"2,0 1 1,8 9-1,-13-15 0,13 15-1,-9-7 0,9 7-1,0 0-1,0 0-3,7 17-2,4-5-1,2 6 0,5 5 0,5 7 0,2 4 0,4 9 0,3 7 0,2 11-1,-1 8 0,0 9 0,-6 5 0,-7 7-1,-4 3 1,-8 2 2,-9-3 0,-4-2 0,-12-8 1,0-3 1,-8-13-1,3-5 1,-3-10-1,3-6-1,-1-10-1,3-6 0,3-9-1,2-4 0,3-5-1,0-6 1,12-5-2,-15 4-2,15-4-6,-10-6-15,10 6 0,-6-27-2,6 5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26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38 230 0,'-10'-7'5,"10"7"0,-10-7 0,10 7 0,-7-9 1,7 9 1,-6-9 1,6 9-1,0 0-1,-3-12-1,3 12 0,-2-11-2,3 2 0,-1 9 0,5-20-1,-1 10 1,1-3 0,1 2 1,-1-3-1,1 3 0,0-1-1,1 0 0,0 3 0,-1 0-2,2 0 1,-8 9-1,16-15 0,-16 15 0,16-11 1,-16 11-1,15-6 0,-15 6 0,15-3 1,-15 3-1,16-1 0,-16 1 0,18 2 0,-9-1 0,1 1 1,-1 2-1,-9-4 1,17 10 0,-17-10-1,13 14 1,-13-14-1,11 17 1,-6-8-1,0 2 0,-1-1 1,-1 0-1,0 0 0,1 1 1,-2 0-1,0 0 1,-2 0 0,-1 1 1,-1-1-1,-2 0 1,-2-2 0,1 3 0,5-12 0,-16 16 0,16-16-1,-16 12-1,16-12-4,-20 9-8,11-6-6,-5-1-2,0-2 1,-3-5-1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1:06.60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0 276,'396'-15,"-165"4,-140-6,229-32,69 12,-185 50,-67-1,578 34,-366-23,72 11,230-32,-151 44,63-16,-173-5,-253-13,2-7,44-7,-34 1,815 1,-796-13,-146 9,-1-1,0-2,-1 0,1-1,-2-1,1-1,-1 0,-1-2,0 0,0-1,-1-1,8-8,67-47,-64 51,0 2,0 1,2 1,-1 2,2 1,0 1,0 2,0 1,22-2,269-18,-1-3,-200 31,-108-1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21:4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13328 0 0,'0'0'298'0'0,"0"0"46"0"0,0 0 24 0 0,0 0-38 0 0,0 0-233 0 0,0 0-154 0 0,0 0-11 0 0,1 14 1268 0 0,3-14-1156 0 0,0 1 0 0 0,0-1 1 0 0,1 1-1 0 0,-1-1 0 0 0,0 0 1 0 0,0-1-1 0 0,0 1 0 0 0,0-1 1 0 0,0 1-1 0 0,0-1 0 0 0,0-1 1 0 0,0 1-1 0 0,0 0 0 0 0,-1-1 1 0 0,1 0-45 0 0,27-7-345 0 0,66-18-6021 0 0,-69 19 4618 0 0,-6-1-10 0 0</inkml:trace>
  <inkml:trace contextRef="#ctx0" brushRef="#br0" timeOffset="258.083">439 1 8208 0 0,'0'0'234'0'0,"0"0"6"0"0,1 1-80 0 0,22 11 2598 0 0,-8-3-710 0 0,-14-9-1704 0 0,3 4-198 0 0,-1 0-128 0 0,-2-3-262 0 0,2 1-148 0 0,0 0-3650 0 0,-3-2-44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21:3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1063 13072 0 0,'0'0'297'0'0,"0"0"39"0"0,0 0 19 0 0,0 0-34 0 0,0 0-200 0 0,0 0-50 0 0,2 1 14 0 0,14 3 23 0 0,-15-4-166 0 0,-1 0-10 0 0,0 0-2 0 0,5-4-15 0 0,-4 3-4062 0 0,-1 1-303 0 0</inkml:trace>
  <inkml:trace contextRef="#ctx0" brushRef="#br0" timeOffset="3895.273">30 647 3512 0 0,'0'0'76'0'0,"0"0"16"0"0,0 0 4 0 0,0 0 59 0 0,0 0 245 0 0,0 0 102 0 0,0 0 18 0 0,0 0-23 0 0,0 0-121 0 0,0 0-50 0 0,0 0-8 0 0,0 0-43 0 0,0 0-158 0 0,0 0-23 0 0,0 0 80 0 0,0 0 33 0 0,0 0 8 0 0,0 0 34 0 0,0 0 142 0 0,0 0 66 0 0,0 0 14 0 0,0 0-46 0 0,0 0-197 0 0,0 0-89 0 0,-6 6 362 0 0,-2-3-480 0 0,-1 1 33 0 0,6-2 10 0 0,1 3 5 0 0,1-4 16 0 0,1-1 7 0 0,0 0 90 0 0,0 0 39 0 0,0 0 10 0 0,0 0-17 0 0,0 0-71 0 0,0 0-30 0 0,0 0-7 0 0,0 0 8 0 0,0 0 46 0 0,0 0 22 0 0,0 0 2 0 0,0 0-4 0 0,0 0-16 0 0,0 0-4 0 0,0 0 0 0 0,0 0-12 0 0,0 0-52 0 0,0 0-28 0 0,0 0-4 0 0,0 0 6 0 0,0 0 29 0 0,0 0 12 0 0,0 0 1 0 0,0 0 8 0 0,20 5 557 0 0,38 0 238 0 0,-14-2-420 0 0,25 3 84 0 0,56-3 160 0 0,-61 2-646 0 0,14 8 36 0 0,62-17 323 0 0,-84 4-84 0 0,20 0-272 0 0,-22-9 52 0 0,-25-4-184 0 0,-28 12 271 0 0,3 5 232 0 0,1-5-425 0 0,-1-5-55 0 0,-3 5-64 0 0,-1 1-59 0 0,0 0-22 0 0,0 0 8 0 0,0 0 38 0 0,0 0 14 0 0,-10-19-106 0 0,10 17 146 0 0,0 2-21 0 0,0 0-54 0 0,-2-2-25 0 0,-8-7-2 0 0,7 7 14 0 0,3 2 55 0 0,0 0 24 0 0,-1-1 3 0 0,-25-23-24 0 0,24 22-34 0 0,-9-8-329 0 0,-1 3 424 0 0,3 1 43 0 0,7 4 74 0 0,2 2 54 0 0,-2 0 14 0 0,-5-4-24 0 0,1-1-108 0 0,-3-3-26 0 0,-1 3 0 0 0,1-3 0 0 0,-5-1 78 0 0,12 9-12 0 0,2 0-2 0 0,0 0 0 0 0,0 0 0 0 0,-6-5 118 0 0,0 5-186 0 0,5 0-44 0 0,1 0 90 0 0,0 0 38 0 0,0 0-12 0 0,0 0-4 0 0,0 0 10 0 0,0 0 38 0 0,0 0 14 0 0,0 0 2 0 0,0 0 8 0 0,0 0 35 0 0,0 0 18 0 0,0 0 3 0 0,-15-17 0 0 0,-19-9-192 0 0,31 23 49 0 0,5 16-696 0 0,18 11 1253 0 0,-10-11-606 0 0,4 1 0 0 0,16 12 14 0 0,28 17 308 0 0,-34-14-108 0 0,20 3-204 0 0,-5-6 196 0 0,-9 4-100 0 0,-21-10-110 0 0,-9-18 66 0 0,1-2 93 0 0,-2 0-138 0 0,1 0 0 0 0,0 0 0 0 0,0 0 1 0 0,-1 0-1 0 0,1-1 0 0 0,0 1 0 0 0,-1 0 0 0 0,1 0 0 0 0,0 0 0 0 0,-1 0 0 0 0,1 0 0 0 0,0 0 0 0 0,0 0 0 0 0,-1 0 0 0 0,1 0 0 0 0,0 0 0 0 0,-1 1 0 0 0,1-1 0 0 0,0 0 0 0 0,-1 0 0 0 0,1 0 0 0 0,0 0 0 0 0,0 0 0 0 0,-1 0 0 0 0,1 1 0 0 0,0-1 0 0 0,0 0 0 0 0,-1 0 0 0 0,1 0 0 0 0,0 1 0 0 0,0-1 0 0 0,0 0 1 0 0,-1 0-1 0 0,1 1 0 0 0,0-1 0 0 0,0 0 0 0 0,0 0 0 0 0,0 1 0 0 0,0-1 0 0 0,0 0 0 0 0,-1 1 0 0 0,1-1 0 0 0,0 0 0 0 0,0 0 0 0 0,0 1 0 0 0,0-1 0 0 0,0 0 0 0 0,0 1 0 0 0,0-1 0 0 0,0 0 0 0 0,0 1 0 0 0,0-1 0 0 0,1 0 0 0 0,-1 0 0 0 0,0 1 0 0 0,0-1 0 0 0,0 0-17 0 0,-30 9 0 0 0,-10 7 0 0 0,-37 19 0 0 0,-30 17 0 0 0,68-35-134 0 0,29-17 148 0 0,2 0 1 0 0,7 0 62 0 0,1 0 29 0 0,0 0-9 0 0,0 0-37 0 0,0 0-115 0 0,0 0-13 0 0,-1 0 15 0 0,-3 0 53 0 0,3 0 55 0 0,25-17 95 0 0,-4-1-150 0 0,78-42 118 0 0,-49 30-108 0 0,15-19-10 0 0,-27 24 0 0 0,-13-1 0 0 0,-22 21 0 0 0,2-3 0 0 0,1-1 0 0 0,-3 1 0 0 0,-9-1 0 0 0,-22-12 0 0 0,19 17 0 0 0,0 2 0 0 0,1-2 0 0 0,-22-16 0 0 0,12 11 0 0 0,-14-8 11 0 0,-6-2 212 0 0,-5-3-259 0 0,21 11 46 0 0,17 6-10 0 0,0 1 0 0 0,-2-1 0 0 0,3 1 0 0 0,-1-1-50 0 0,2-6-162 0 0,4 5-170 0 0,18 14-1483 0 0,-12-7-3091 0 0,4 3-1594 0 0</inkml:trace>
  <inkml:trace contextRef="#ctx0" brushRef="#br0" timeOffset="14846.888">2198 681 4144 0 0,'0'0'119'0'0,"0"0"61"0"0,0 0 153 0 0,0 0 68 0 0,0 0 14 0 0,7 0 6888 0 0,-4 0-7560 0 0,75 4 2699 0 0,156-25-835 0 0,-119 9-1175 0 0,46-6 416 0 0,-48 9-848 0 0,-65 9 0 0 0,-34 0-38 0 0,-13 0-170 0 0,-1 0-99 0 0,0 0-21 0 0,0 0-24 0 0,0 0-73 0 0,0 0-30 0 0,0 0-7 0 0,-6-17-4172 0 0,-3 8 3164 0 0</inkml:trace>
  <inkml:trace contextRef="#ctx0" brushRef="#br0" timeOffset="15405.31">2875 453 8840 0 0,'0'0'197'0'0,"0"0"24"0"0,0 0 19 0 0,0 0-12 0 0,0 0-104 0 0,0 0-48 0 0,0 0-10 0 0,0 1-13 0 0,3 4-18 0 0,-2-4 87 0 0,29-1 1364 0 0,71 22 1160 0 0,-41-13-2228 0 0,70 18 255 0 0,-67-15-178 0 0,-59-11-490 0 0,1 0 0 0 0,-1 0 0 0 0,0 0 1 0 0,0 1-1 0 0,0 0 0 0 0,0-1 0 0 0,0 1 1 0 0,0 1-1 0 0,-1-1 0 0 0,1 1 0 0 0,-1-1 1 0 0,1 1-1 0 0,-1 0 0 0 0,0 0 0 0 0,0 0 1 0 0,1 2-6 0 0,-4-4 68 0 0,0 13 60 0 0,-44 40-54 0 0,0-25 143 0 0,20-18-119 0 0,-58 42 402 0 0,-60 24 394 0 0,40-17-234 0 0,82-55-594 0 0,-2 3 419 0 0,20-8-586 0 0,2 0-153 0 0,0 0-35 0 0,0 0-6 0 0,0 0-51 0 0,10-9-862 0 0,4-10-3945 0 0,-4 14 173 0 0</inkml:trace>
  <inkml:trace contextRef="#ctx0" brushRef="#br0" timeOffset="47843.396">2052 140 7248 0 0,'0'0'209'0'0,"0"0"38"0"0,0 0 9 0 0,0 0 0 0 0,0 0 0 0 0,0 0-59 0 0,0 0-230 0 0,-11-1 178 0 0,-25-27 538 0 0,32 27-523 0 0,-47-25-22 0 0,-34 0-124 0 0,17 26 2 0 0,5 8 48 0 0,-34 23 672 0 0,-26 8-32 0 0,-2 16-192 0 0,111-50-512 0 0,1 0 0 0 0,0 1 0 0 0,0 1 0 0 0,0 0 0 0 0,1 0 0 0 0,0 1 0 0 0,0 2 0 0 0,-61 27 125 0 0,-82 85 911 0 0,81-27 177 0 0,63-78-999 0 0,2 0-1 0 0,0 1 1 0 0,2 0-1 0 0,0 0 1 0 0,0 0 0 0 0,-1 15-214 0 0,-12 92 816 0 0,11 14 23 0 0,13-66-287 0 0,11 10 144 0 0,4-40-258 0 0,44 60 786 0 0,-33-55-719 0 0,-6-18-200 0 0,49 34 31 0 0,-15-41-208 0 0,-43-13-122 0 0,38 11 260 0 0,79-20 246 0 0,14-20-512 0 0,-24-28 192 0 0,-25-6-128 0 0,-39 10-64 0 0,15-14-84 0 0,-24 3-48 0 0,-20 13 132 0 0,16-32-72 0 0,4-23 72 0 0,-21 6 0 0 0,-18-58 0 0 0,-10 113 0 0 0,-1 20 0 0 0,-1 0 0 0 0,-1 1 0 0 0,0-1 0 0 0,-1 0 0 0 0,-1 1 0 0 0,0 0 0 0 0,-2-3 0 0 0,-16-53 0 0 0,-11-29 0 0 0,15 38 0 0 0,-2-1 0 0 0,-16-37 0 0 0,36 97 0 0 0,-4-8-2 0 0,-1 0-1 0 0,0 0 1 0 0,0 1 0 0 0,-1 0 0 0 0,0 0-1 0 0,-1 0 1 0 0,0 1 0 0 0,-3-2 2 0 0,-62-34-6 0 0,20 39-879 0 0,-44 15 210 0 0,-34 37-4516 0 0,86-30 3463 0 0</inkml:trace>
  <inkml:trace contextRef="#ctx0" brushRef="#br0" timeOffset="49138.442">1559 453 7344 0 0,'0'0'165'0'0,"0"0"22"0"0,0 0 9 0 0,0 0 42 0 0,0 0 117 0 0,0-10 2392 0 0,-1 7-2582 0 0,0 0 1 0 0,0 1-1 0 0,-1-1 0 0 0,1 1 1 0 0,-1 0-1 0 0,0 0 1 0 0,1-1-1 0 0,-1 1 1 0 0,0 0-1 0 0,0 1 1 0 0,-1-1-1 0 0,1 0 1 0 0,0 1-1 0 0,-1-1 0 0 0,1 1 1 0 0,-1-1-1 0 0,1 1 1 0 0,-1 0-1 0 0,1 0 1 0 0,-1 0-1 0 0,0 1 1 0 0,0-1-1 0 0,1 1 1 0 0,-1-1-1 0 0,0 1 0 0 0,0 0 1 0 0,0 0-1 0 0,1 0 1 0 0,-1 0-1 0 0,0 1 1 0 0,0-1-1 0 0,0 1-165 0 0,-37-4 487 0 0,9 16-381 0 0,-49 13 74 0 0,24-1 488 0 0,23-3-668 0 0,32-21 9 0 0,0-1 0 0 0,0 1 0 0 0,1 0 0 0 0,-1 0 0 0 0,0 0 0 0 0,0 0 0 0 0,1 0 0 0 0,-1 0 0 0 0,0 0 0 0 0,1 0 0 0 0,-1 1 0 0 0,1-1 0 0 0,-1 0 0 0 0,1 0 0 0 0,0 0 0 0 0,0 1 0 0 0,-1-1 0 0 0,1 0 0 0 0,0 0 0 0 0,0 1 0 0 0,0-1 0 0 0,0 0-1 0 0,0 0 1 0 0,1 1 0 0 0,-1-1 0 0 0,0 0 0 0 0,0 0 0 0 0,1 1-9 0 0,-1-1-11 0 0,18 16 11 0 0,94 15-17 0 0,-67-19-142 0 0,-39-11 157 0 0,1 0-1 0 0,0 1 0 0 0,-1 0 1 0 0,1 0-1 0 0,-1 0 0 0 0,0 1 1 0 0,0-1-1 0 0,-1 2 0 0 0,1-1 1 0 0,-1 1-1 0 0,0-1 0 0 0,5 6 3 0 0,13 51-934 0 0,-27 25 498 0 0,-15-43 349 0 0,-28 9 6 0 0,25-34 99 0 0,12-11 83 0 0,0-1 0 0 0,0 0 0 0 0,0 0 0 0 0,-1-1-1 0 0,1-1 1 0 0,-1 0 0 0 0,-1 0 0 0 0,1-1-1 0 0,-8 1-100 0 0,9-2 101 0 0,-95 15 355 0 0,29-20-456 0 0,21-11 60 0 0,32-1 24 0 0,22 13-141 0 0,0 1 0 0 0,0 0 0 0 0,0-1 0 0 0,0 1 0 0 0,0-1 0 0 0,1 1 0 0 0,-1-1 0 0 0,1 1 0 0 0,-1-1 0 0 0,1 1 0 0 0,-1-1-1 0 0,1 1 1 0 0,0-1 0 0 0,0 0 0 0 0,0 1 0 0 0,0-1 0 0 0,0 1 0 0 0,0-1 0 0 0,0 0 0 0 0,1 1 0 0 0,-1-1 0 0 0,0 1 0 0 0,1-1-1 0 0,-1 0 1 0 0,1 1 0 0 0,0 0 0 0 0,0-1 0 0 0,-1 1 0 0 0,1-1 0 0 0,0 1 0 0 0,0 0 0 0 0,0-1 57 0 0,7-6-1477 0 0,-3 0-3907 0 0</inkml:trace>
  <inkml:trace contextRef="#ctx0" brushRef="#br0" timeOffset="50720.375">1701 760 7688 0 0,'0'0'166'0'0,"0"0"29"0"0,0 0 14 0 0,0 0 34 0 0,0 0 93 0 0,0 0 43 0 0,0 0 5 0 0,0 0-27 0 0,0 0-110 0 0,0 0-45 0 0,0 0-8 0 0,0 0 7 0 0,0 0 39 0 0,0 0 15 0 0,0 0 1 0 0,1-2-43 0 0,2-4-154 0 0,-3 5 17 0 0,0 1-2 0 0,0 0-8 0 0,0 0 19 0 0,0 0 88 0 0,0 0 34 0 0,0 0 8 0 0,0 0-21 0 0,0 0-88 0 0,0 0-33 0 0,0 0 12 0 0,0 0-5 0 0,0 0 43 0 0,0 0 33 0 0,0 0 11 0 0,0 0-10 0 0,0 0-44 0 0,0 0-17 0 0,0 0-6 0 0,0 0 4 0 0,0 0 28 0 0,0 0 7 0 0,-1 0 6 0 0,-23 5 262 0 0,10 2-386 0 0,-10 7 605 0 0,19 1-4 0 0,-5 12 15 0 0,10-26-539 0 0,0-1 100 0 0,0 0 42 0 0,-1 1 8 0 0,-2 6-38 0 0,-12 24-360 0 0,0-14 64 0 0,10-13 96 0 0,-3 0 15 0 0,7-3 60 0 0,1-1 21 0 0,-10 18 110 0 0,7-10-206 0 0,6-2 0 0 0,-2-5-11 0 0,0 0 0 0 0,0 1-1 0 0,0-1 1 0 0,0 0 0 0 0,0 0-1 0 0,0 1 1 0 0,0-1 0 0 0,0 0-1 0 0,1 0 1 0 0,-1 0 0 0 0,0 0-1 0 0,1-1 1 0 0,-1 1 0 0 0,0 0-1 0 0,1 0 1 0 0,-1-1 0 0 0,1 1-1 0 0,-1-1 1 0 0,1 1 0 0 0,-1-1-1 0 0,1 0 1 0 0,0 0 0 0 0,-1 0-1 0 0,2 0 12 0 0,21 5-256 0 0,-4 0 192 0 0,-15-1 64 0 0,19 22-420 0 0,-5-9 792 0 0,-9-1-372 0 0,0-5 0 0 0,-9-9 23 0 0,-1 0-1 0 0,1 1 0 0 0,-1-1 0 0 0,0 1 0 0 0,0-1 0 0 0,0 0 0 0 0,0 1 0 0 0,0-1 0 0 0,0 0 0 0 0,-1 1 0 0 0,1-1 0 0 0,-1 0 0 0 0,0 1 0 0 0,0-1 0 0 0,0 0 0 0 0,0 0 0 0 0,0 0 0 0 0,0 0 0 0 0,0 0 0 0 0,-1 0 1 0 0,1 0-1 0 0,-1 0 0 0 0,1 0 0 0 0,-1-1 0 0 0,0 1 0 0 0,0 0 0 0 0,0-1 0 0 0,0 0 0 0 0,0 1 0 0 0,0-1 0 0 0,0 0 0 0 0,0 0 0 0 0,0 0 0 0 0,0 0 0 0 0,-1-1 0 0 0,1 1 0 0 0,0-1 0 0 0,-1 1 0 0 0,-1-1-22 0 0,-48 21 283 0 0,25-16 140 0 0,1-5-306 0 0,24 0-224 0 0,2 0-19 0 0,0 0 4 0 0,0 0-46 0 0,-4-15-2210 0 0,4 8-3475 0 0</inkml:trace>
  <inkml:trace contextRef="#ctx0" brushRef="#br0" timeOffset="51301.776">1633 811 7344 0 0,'0'0'165'0'0,"0"0"22"0"0,0 0 9 0 0,14-9 16 0 0,15-11 501 0 0,5 15 2924 0 0,40-4-1046 0 0,-45 1-1746 0 0,6 12-381 0 0,-15-8 111 0 0,-13 3-553 0 0,0-3-22 0 0,0 0-142 0 0,-5 4-605 0 0,2-8-1366 0 0,-3 2 1012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21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94 584 14896 0 0,'0'0'433'0'0,"2"1"0"0"0,1 1-405 0 0,1-1 1 0 0,-1 1-1 0 0,1 0 0 0 0,-1 0 0 0 0,0 1 0 0 0,0-1 0 0 0,0 1 1 0 0,0-1-1 0 0,0 1 0 0 0,0 0 0 0 0,-1 0 0 0 0,1 0 0 0 0,-1 1 1 0 0,0-1-1 0 0,1 2-28 0 0,-3-4-69 0 0,0-1 1 0 0,0 0-44 0 0,0 0-200 0 0,0 0-83 0 0,0 0-18 0 0,0 0-7 0 0,0 0-18 0 0,0 0-8 0 0,0 0-518 0 0,0-2-2167 0 0,0-5-926 0 0</inkml:trace>
  <inkml:trace contextRef="#ctx0" brushRef="#br0" timeOffset="7121.444">3089 611 11312 0 0,'0'0'332'0'0,"0"0"-4"0"0,0 0-190 0 0,0 0-23 0 0,0 0 12 0 0,0 0 1 0 0,0 0-11 0 0,0 0-38 0 0,0 0 35 0 0,0 0 128 0 0,0 0 30 0 0,0 0 0 0 0,0 0-11 0 0,0 0-45 0 0,0 0-21 0 0,0 0-3 0 0,2 0 17 0 0,49-4 398 0 0,-11-9-3195 0 0,-26 12-2040 0 0</inkml:trace>
  <inkml:trace contextRef="#ctx0" brushRef="#br0" timeOffset="5825.619">1993 546 7568 0 0,'0'0'166'0'0,"0"0"29"0"0,0 0 14 0 0,0 0 13 0 0,0 0 2 0 0,0 0 0 0 0,0 0 0 0 0,0 0 0 0 0,0 0 0 0 0,0 7 86 0 0,2-5 3524 0 0,40-7-1649 0 0,60-13-1720 0 0,74-11 236 0 0,-91 12-602 0 0,-20 12 522 0 0,47 4-365 0 0,-48-16-256 0 0,-31 13-288 0 0,-32 3 182 0 0,3-2 70 0 0,-3 3-35 0 0,-1 0-4 0 0,0 0 3 0 0,0 0-10 0 0,0 0-46 0 0,0 0-22 0 0,0 0-2 0 0,0 0-1 0 0,0 0-6 0 0,0 0 0 0 0,0 0-1 0 0,0 0-12 0 0,0 0-52 0 0,0 0-28 0 0,0 0-4 0 0,-12 4-1472 0 0,4-4 1216 0 0</inkml:trace>
  <inkml:trace contextRef="#ctx0" brushRef="#br0" timeOffset="6760.166">2548 269 7616 0 0,'-1'-1'222'0'0,"-26"-23"62"0"0,5 14 758 0 0,-4-6 1568 0 0,25 15-2108 0 0,1 1 30 0 0,0 0 4 0 0,0 0-8 0 0,0 0-34 0 0,0 0-12 0 0,0 0-2 0 0,0 0-47 0 0,0 0-196 0 0,0 0-86 0 0,0 0-20 0 0,9-12 244 0 0,34 11 641 0 0,31 10-620 0 0,-16 8-96 0 0,44 26-366 0 0,-57-17 116 0 0,-6-1-146 0 0,-30 6 6 0 0,-19 12-44 0 0,-81 62-554 0 0,12-11 762 0 0,45-57 340 0 0,-14 10-30 0 0,-1 8-384 0 0,29-33 75 0 0,11-17-32 0 0,5-1-22 0 0,3-4 32 0 0,1 0-18 0 0,0 0-111 0 0,0 0-56 0 0,0 0-217 0 0,0 0-99 0 0,0 0-707 0 0,0 0-2881 0 0,0 0-1234 0 0</inkml:trace>
  <inkml:trace contextRef="#ctx0" brushRef="#br0" timeOffset="40685.039">1799 446 7728 0 0,'0'0'225'0'0,"0"0"19"0"0,0 0-71 0 0,15-5 2321 0 0,-12 0-2227 0 0,1-1 1 0 0,-2 0-1 0 0,1 0 0 0 0,-1 0 1 0 0,0 0-1 0 0,0 0 1 0 0,0-1-1 0 0,-1 1 0 0 0,0 0 1 0 0,0-1-1 0 0,-1 1 1 0 0,0-1-1 0 0,0 1 1 0 0,-1-3-268 0 0,-13-55 809 0 0,-14 17-98 0 0,-1 16-519 0 0,-93-65 21 0 0,73 70-36 0 0,-30-18 208 0 0,30 37-193 0 0,-63-10-192 0 0,29 13 0 0 0,-81-5 832 0 0,135 9-815 0 0,1 1 0 0 0,-1 1 0 0 0,1 2 0 0 0,0 0 0 0 0,0 2 0 0 0,0 1 0 0 0,-3 3-17 0 0,12-5 9 0 0,-143 60-67 0 0,30-5 354 0 0,6 21 298 0 0,58-27-338 0 0,-33 54 22 0 0,22 9 58 0 0,-33 81 410 0 0,73-98-362 0 0,10 13-45 0 0,19 34 329 0 0,10-112-539 0 0,2-22-82 0 0,0 1 0 0 0,0-1 0 0 0,1 1-1 0 0,1-1 1 0 0,1 0 0 0 0,0 0 0 0 0,0-1-1 0 0,1 0 1 0 0,1 0 0 0 0,0 0 0 0 0,0 0 0 0 0,1-1-1 0 0,6 6-46 0 0,31 26 288 0 0,-36-35-273 0 0,0-1 1 0 0,0-1-1 0 0,0 1 0 0 0,1-2 0 0 0,-1 1 0 0 0,2-1 0 0 0,-1-1 0 0 0,0 0 0 0 0,2 0-15 0 0,101 35 64 0 0,-12-25 0 0 0,-53-12-64 0 0,0-2 0 0 0,0-2 0 0 0,-1-2 0 0 0,0-2 0 0 0,0-2 0 0 0,0-2 0 0 0,-1-2 0 0 0,8-5 0 0 0,89-25 64 0 0,-18-2-136 0 0,-36 0-132 0 0,-63 34 238 0 0,0-2 0 0 0,-1-2-1 0 0,0 0 1 0 0,-1-1 0 0 0,0-1 0 0 0,-2-2-1 0 0,10-9-33 0 0,148-149-72 0 0,-48 37 72 0 0,-105 106-36 0 0,-1 0-1 0 0,-2-3 1 0 0,15-27 36 0 0,-4-2 13 0 0,9-78-93 0 0,-42 130 96 0 0,-1-1-1 0 0,0 1 0 0 0,0 0 1 0 0,-1-1-1 0 0,-1 1 1 0 0,-1-1-1 0 0,1 1 0 0 0,-2 0 1 0 0,0 0-1 0 0,-1 0 1 0 0,0 0-1 0 0,-1 1 0 0 0,-1-3-15 0 0,0 0 106 0 0,-33-48 532 0 0,22 47-642 0 0,8 7-22 0 0,-1 0 1 0 0,-1 0-1 0 0,0 0 0 0 0,0 1 0 0 0,0 1 0 0 0,-1 0 0 0 0,-11-4 26 0 0,-13-3-134 0 0,-1 3 0 0 0,0 1 0 0 0,0 1 0 0 0,0 3 1 0 0,-34-2 133 0 0,-46-17-282 0 0,-54 16-570 0 0,64 22-1898 0 0,69-8-4271 0 0</inkml:trace>
  <inkml:trace contextRef="#ctx0" brushRef="#br0" timeOffset="53658.517">629 374 4632 0 0,'0'0'101'0'0,"0"0"22"0"0,0 0 5 0 0,0 0 57 0 0,0 0 240 0 0,0 0 102 0 0,0 0 17 0 0,17-4 1112 0 0,4 4-1056 0 0,-19-1-441 0 0,13-4 945 0 0,8 1-272 0 0,-23 4-624 0 0,0 0-7 0 0,0 0-28 0 0,0 0-11 0 0,0 0-2 0 0,2 0-27 0 0,5 0-117 0 0,-5 0-45 0 0,-2 0 90 0 0,0 0 47 0 0,0 0 11 0 0,2-1 132 0 0,3-2-13 0 0,-5 2 4062 0 0,-51-7-3562 0 0,22 4-610 0 0,-20 16-116 0 0,-49 13 240 0 0,63-15-252 0 0,-19 13-88 0 0,-22 19 88 0 0,66-38 0 0 0,-30 27 0 0 0,6 12 0 0 0,29-34 0 0 0,5-8 13 0 0,-1 0-1 0 0,0 0 0 0 0,0 1 1 0 0,0-1-1 0 0,1 0 0 0 0,-1 1 1 0 0,0-1-1 0 0,1 0 0 0 0,-1 1 1 0 0,1-1-1 0 0,0 1 0 0 0,0-1 1 0 0,-1 1-1 0 0,1-1 0 0 0,0 1 0 0 0,0-1 1 0 0,0 1-1 0 0,0-1 0 0 0,1 1 1 0 0,-1-1-1 0 0,0 0 0 0 0,1 1 1 0 0,-1-1-1 0 0,1 1 0 0 0,-1-1 1 0 0,1 0-1 0 0,0 1 0 0 0,-1-1 0 0 0,1 0 1 0 0,0 1-1 0 0,0-1 0 0 0,0 0 1 0 0,0 0-1 0 0,0 0 0 0 0,1 1-12 0 0,46 12 201 0 0,-32-12-173 0 0,19 6 38 0 0,33 6 16 0 0,-55-10-81 0 0,-1 0 0 0 0,1 1 0 0 0,-1 0-1 0 0,-1 1 1 0 0,1 0 0 0 0,-1 1 0 0 0,0 1-1 0 0,0-1 1 0 0,5 6-1 0 0,17 12 57 0 0,35 44-57 0 0,-44-43 54 0 0,-11 14 80 0 0,-35-6 570 0 0,19-30-675 0 0,0-1 0 0 0,0 0 0 0 0,-1 1 0 0 0,0-1 0 0 0,1-1 0 0 0,-1 1 0 0 0,0 0 0 0 0,0-1 0 0 0,-1 0 0 0 0,1 0 0 0 0,0 0 0 0 0,-1-1 0 0 0,1 1 0 0 0,-1-1 0 0 0,1 0-1 0 0,-1 0 1 0 0,0-1-29 0 0,-40 14 380 0 0,-19 3-16 0 0,12-9 38 0 0,-35-17 302 0 0,-11-26-618 0 0,74 28-446 0 0,21 4 818 0 0,2 2-2477 0 0,0 0-4439 0 0,1 1 438 0 0</inkml:trace>
  <inkml:trace contextRef="#ctx0" brushRef="#br0" timeOffset="55189.241">1029 732 6992 0 0,'0'0'157'0'0,"0"0"23"0"0,0 0 12 0 0,0 0 19 0 0,0 0 51 0 0,0 0 24 0 0,0 0 2 0 0,0 0 4 0 0,0 0 17 0 0,0 0 10 0 0,0 0 1 0 0,0 0 12 0 0,0 0 52 0 0,0 0 28 0 0,0 0 4 0 0,0 0-26 0 0,0 0-104 0 0,0 0-44 0 0,0 0-8 0 0,0 0 16 0 0,0 0 78 0 0,0 0 31 0 0,0 0 8 0 0,0 0-15 0 0,0 0-67 0 0,0 0-28 0 0,0 0-7 0 0,-12 0 454 0 0,-26 4-336 0 0,15 0-242 0 0,-5 5 721 0 0,3 5-717 0 0,6 0-130 0 0,-22 19-72 0 0,22-6 72 0 0,4-7 0 0 0,12-15 0 0 0,2 3 0 0 0,16-7-64 0 0,76-18-336 0 0,-31 25 336 0 0,-59-7 64 0 0,1-1-1 0 0,-1 1 1 0 0,1-1-1 0 0,-1 1 0 0 0,0 0 1 0 0,0 0-1 0 0,1 0 0 0 0,-1-1 1 0 0,0 1-1 0 0,0 0 0 0 0,0 0 1 0 0,0 1-1 0 0,0-1 1 0 0,0 0-1 0 0,0 0 0 0 0,0 0 1 0 0,0 1-1 0 0,-1-1 0 0 0,1 0 1 0 0,0 1-1 0 0,-1-1 0 0 0,1 1 1 0 0,-1-1-1 0 0,0 1 0 0 0,1-1 1 0 0,-1 1-1 0 0,0-1 1 0 0,0 1-1 0 0,0-1 0 0 0,0 1 1 0 0,0-1-1 0 0,0 1 0 0 0,-1 0 1 0 0,2 9-43 0 0,0-6 30 0 0,0-1-1 0 0,0 0 0 0 0,0 1 1 0 0,-1-1-1 0 0,0 1 0 0 0,0-1 1 0 0,0 1-1 0 0,0-1 0 0 0,-1 0 0 0 0,1 1 1 0 0,-1-1-1 0 0,0 0 0 0 0,0 1 1 0 0,-1-1 13 0 0,-12 15 0 0 0,0-9 124 0 0,-3-1 182 0 0,-1 0 1 0 0,-1-1 0 0 0,0-2 0 0 0,0 1 0 0 0,0-2 0 0 0,-16 2-307 0 0,-5-6 10 0 0,25-9-10 0 0,-5 2-2522 0 0,16-1-3179 0 0</inkml:trace>
  <inkml:trace contextRef="#ctx0" brushRef="#br0" timeOffset="56736.488">1209 779 6824 0 0,'0'0'149'0'0,"0"0"23"0"0,0 0 13 0 0,0 0 27 0 0,0 0 63 0 0,0 0 21 0 0,0 0 7 0 0,0 0 33 0 0,0 0 134 0 0,0 0 61 0 0,0 0 12 0 0,2 1-14 0 0,69-5 2908 0 0,13-5-1803 0 0,-26 0-1554 0 0,0 5 344 0 0,-5 4-123 0 0,-28 0 277 0 0,-54 25-506 0 0,-24 37-72 0 0,23-32 0 0 0,-19 13 0 0 0,-66 25 480 0 0,54-36-80 0 0,15-6-333 0 0,-19 4 10 0 0,28-9 62 0 0,25 3-424 0 0,12-22 215 0 0,0-2 6 0 0,0 0-21 0 0,0 0-91 0 0,2-2-43 0 0,30-17-1173 0 0,-18 15-3741 0 0,-14 4 355 0 0</inkml:trace>
  <inkml:trace contextRef="#ctx0" brushRef="#br0" timeOffset="57261.973">1137 944 10680 0 0,'0'0'241'0'0,"0"0"38"0"0,0 0 11 0 0,0 0-28 0 0,0 0-142 0 0,0 0 29 0 0,0 0 38 0 0,0 0 5 0 0,0 0 34 0 0,5 6 1469 0 0,27 10-144 0 0,-16-11-1087 0 0,38 7 529 0 0,4 10 260 0 0,10-5-790 0 0,-10-8-397 0 0,-44-6-7 0 0,-13-1-3279 0 0,-1-2 2102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21:5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13448 0 0,'0'0'298'0'0,"0"0"46"0"0,0 0 24 0 0,0 0-37 0 0,2 1-214 0 0,0-1 3 0 0,0 1-1 0 0,-1 0 1 0 0,1 0 0 0 0,-1-1-1 0 0,1 1 1 0 0,-1 0-1 0 0,1 0 1 0 0,-1 1 0 0 0,1-1-1 0 0,-1 0 1 0 0,0 0-1 0 0,1 1 1 0 0,-1-1-1 0 0,0 0 1 0 0,0 1 0 0 0,0-1-1 0 0,0 1 1 0 0,-1 0-1 0 0,1-1 1 0 0,0 1 0 0 0,0 0-1 0 0,-1-1 1 0 0,1 2-120 0 0,22 30 2557 0 0,1-7-2500 0 0,5-43-1186 0 0,6-10-860 0 0,-19 7-1444 0 0,-7 11-1735 0 0</inkml:trace>
  <inkml:trace contextRef="#ctx0" brushRef="#br0" timeOffset="245.843">370 649 11200 0 0,'0'0'256'0'0,"0"0"34"0"0,0 0 20 0 0,0 0-40 0 0,0 0-88 0 0,0 0 278 0 0,0 0 144 0 0,0 0 32 0 0,0 0-48 0 0,0 0-218 0 0,0 0-91 0 0,0 0-20 0 0,0 1-46 0 0,0 5-225 0 0,0-4-281 0 0,0-2-141 0 0,0 0-40 0 0,0 0-6 0 0</inkml:trace>
  <inkml:trace contextRef="#ctx0" brushRef="#br0" timeOffset="5720.543">89 633 7920 0 0,'0'0'174'0'0,"0"0"29"0"0,0 0 13 0 0,0 0 33 0 0,0 0 113 0 0,0 0 43 0 0,0 0 10 0 0,0 0-9 0 0,0 0-38 0 0,0 0-14 0 0,0 0-2 0 0,0 0-16 0 0,0 0-70 0 0,0 0-36 0 0,0 0-6 0 0,0 0 14 0 0,0 0 61 0 0,0 0 21 0 0,0 0 7 0 0,0 0-21 0 0,0 0-88 0 0,0 0-40 0 0,0 0-8 0 0,0 0-9 0 0,0 0-29 0 0,1-9 216 0 0,70-4 431 0 0,-2 8-286 0 0,0 1-99 0 0,72-9-110 0 0,-59-4-148 0 0,-73 13-136 0 0,-4 0-12 0 0,-4 3-52 0 0,-1 1-29 0 0,0 0-10 0 0,2-4 224 0 0,-1 1-1610 0 0,1 2-3032 0 0,-2 1-269 0 0</inkml:trace>
  <inkml:trace contextRef="#ctx0" brushRef="#br0" timeOffset="6367.767">415 286 10912 0 0,'0'0'248'0'0,"0"0"34"0"0,0 0 20 0 0,0 1-38 0 0,14 27-150 0 0,12-10 188 0 0,71 1 2778 0 0,38 32-2043 0 0,-71-25-899 0 0,0-13-47 0 0,-1-1 482 0 0,-111 19-879 0 0,-2 3 284 0 0,-23 31 102 0 0,1 8-80 0 0,38-28 0 0 0,-2-1 0 0 0,-2 15 64 0 0,34-55-92 0 0,3-3-112 0 0,1-1-28 0 0,0 0 0 0 0,0 0-23 0 0,0 0-101 0 0,0 0-42 0 0,0 0-8 0 0,0 0-41 0 0,0 0-164 0 0,0 0-77 0 0,0 0-14 0 0,0 0-2 0 0</inkml:trace>
  <inkml:trace contextRef="#ctx0" brushRef="#br0" timeOffset="81538.822">1846 43 5696 0 0,'0'0'166'0'0,"0"0"57"0"0,0 0 129 0 0,0 0 52 0 0,0 0 11 0 0,0 0-47 0 0,-1-1-200 0 0,-20-9 65 0 0,20 9-78 0 0,-24-8 1649 0 0,-12 0 772 0 0,-24-4-300 0 0,-21 17-313 0 0,49-7-1441 0 0,-46 29 300 0 0,49-17-542 0 0,-27 6 288 0 0,-22 13-444 0 0,35 1 718 0 0,-19 20-984 0 0,15-2 366 0 0,23-17-297 0 0,-38 52 338 0 0,48-43-201 0 0,-14 35 192 0 0,-5 12 64 0 0,20-34-144 0 0,8-13 16 0 0,11 9 256 0 0,-1-13-413 0 0,17 47 330 0 0,2-26-183 0 0,2 22-32 0 0,1-17 62 0 0,11-9 104 0 0,7-1-89 0 0,-42-48-224 0 0,0 1 0 0 0,0-1-1 0 0,0 0 1 0 0,0 0 0 0 0,0-1 0 0 0,0 1 0 0 0,1 0-1 0 0,-1-1 1 0 0,1 1 0 0 0,0-1 0 0 0,0 0 0 0 0,0 0 0 0 0,0 0-1 0 0,0 0 1 0 0,0-1 0 0 0,1 1 0 0 0,-1-1 0 0 0,4 1-3 0 0,60 39 614 0 0,-59-35-496 0 0,68 33 34 0 0,-17-22 130 0 0,10 8-282 0 0,18-12 118 0 0,34 5 134 0 0,-53-14-227 0 0,-9 0 146 0 0,52-30 145 0 0,-28 5-390 0 0,20-23 153 0 0,-6-41 5 0 0,-63 54-20 0 0,14-12-11 0 0,-3-5-53 0 0,37-43 64 0 0,-29 13-64 0 0,-23 18 464 0 0,10-31-304 0 0,-13-8-160 0 0,-25 29 0 0 0,-12-7 0 0 0,3 50 0 0 0,-15-25 0 0 0,-17-9 0 0 0,-53-20-200 0 0,13 28 264 0 0,63 40-35 0 0,-1 0-1 0 0,0 1 1 0 0,-1 1-1 0 0,-1 0 0 0 0,0 2 1 0 0,0 0-1 0 0,0 1 1 0 0,-1 1-1 0 0,-21-4-28 0 0,-81-15 56 0 0,-13 23-133 0 0,8 23 2 0 0,4 2 89 0 0,-42 6 188 0 0,72-3-614 0 0,76-21-19 0 0,1 0-1 0 0,-1 2 0 0 0,1 0 1 0 0,0 1-1 0 0,0 1 1 0 0,-8 5 431 0 0,-9 4-2420 0 0,4-1-5278 0 0</inkml:trace>
  <inkml:trace contextRef="#ctx0" brushRef="#br0" timeOffset="82760.514">1593 364 8592 0 0,'0'0'250'0'0,"0"0"4"0"0,0-6-240 0 0,0 2 6940 0 0,-7-11-4261 0 0,5 14-2291 0 0,-13-7 641 0 0,8 7-872 0 0,0 1 0 0 0,0 0-1 0 0,0 0 1 0 0,0 1 0 0 0,0 0 0 0 0,0 0 0 0 0,0 0 0 0 0,0 1-1 0 0,0 0 1 0 0,1 1 0 0 0,-2 0-171 0 0,-34 9 14 0 0,32-9-23 0 0,1 0-1 0 0,-1 0 1 0 0,1 1 0 0 0,-1 1-1 0 0,1-1 1 0 0,0 2-1 0 0,1-1 1 0 0,-1 1-1 0 0,1 1 1 0 0,0-1-1 0 0,-1 3 10 0 0,-28 21 16 0 0,32-17-16 0 0,8 1 0 0 0,1-10 20 0 0,-1-1 0 0 0,0 1 0 0 0,1 0-1 0 0,-1-1 1 0 0,1 0 0 0 0,0 0 0 0 0,0 0 0 0 0,0-1-1 0 0,0 1 1 0 0,1-1 0 0 0,-1 0 0 0 0,1 0-1 0 0,-1 0 1 0 0,1-1 0 0 0,0 0 0 0 0,0 0-1 0 0,0 0 1 0 0,0 0-20 0 0,23 6-20 0 0,59 44 20 0 0,-80-48-14 0 0,0 1 0 0 0,0 0-1 0 0,0 0 1 0 0,0 0-1 0 0,-1 1 1 0 0,0 0 0 0 0,0 0-1 0 0,-1 1 1 0 0,1 0-1 0 0,-1 0 1 0 0,0 0 0 0 0,-1 1-1 0 0,1-1 1 0 0,-1 1-1 0 0,2 5 15 0 0,18 36 138 0 0,-3-8-124 0 0,-13 1-168 0 0,-9-38 235 0 0,-8 22-74 0 0,1-17-21 0 0,-26 13 190 0 0,29-18-125 0 0,1-1-1 0 0,0 0 0 0 0,-1-1 0 0 0,1 1 0 0 0,-1-1 0 0 0,0 0 1 0 0,1 0-1 0 0,-1-1 0 0 0,0 1 0 0 0,0-1 0 0 0,1 0 1 0 0,-1 0-1 0 0,0-1 0 0 0,0 1 0 0 0,1-1 0 0 0,-1 0 1 0 0,-1-1-51 0 0,-27-6 160 0 0,-15-1-150 0 0,38 6-10 0 0,-14-10-625 0 0,22 12 458 0 0,2 1-159 0 0,0 0-666 0 0,0 0-288 0 0,0 0-1102 0 0,0 0-4181 0 0</inkml:trace>
  <inkml:trace contextRef="#ctx0" brushRef="#br0" timeOffset="83604.908">1842 662 6272 0 0,'0'0'182'0'0,"0"0"81"0"0,0 0 230 0 0,0 0 98 0 0,0 0 17 0 0,0 0-27 0 0,0 0-137 0 0,0 0-57 0 0,0 0-16 0 0,0 0-11 0 0,0 0-35 0 0,0 0-18 0 0,0 0-3 0 0,0 0 6 0 0,0 0 29 0 0,0 0 12 0 0,0 0 1 0 0,0 0-7 0 0,0 0-28 0 0,0 0-11 0 0,0 0-2 0 0,0 0 8 0 0,0 0 34 0 0,0 0 20 0 0,0 0 2 0 0,0 0-30 0 0,0 0-123 0 0,0 0-58 0 0,0 0-11 0 0,0 0-7 0 0,0 0-16 0 0,0 0-10 0 0,0 0-1 0 0,-6 5 650 0 0,-1-2-412 0 0,5-2-35 0 0,2-1-155 0 0,-10 10 101 0 0,-23 89 235 0 0,28-56-320 0 0,-14 78 487 0 0,14-89-408 0 0,-5 8-259 0 0,10-38-66 0 0,0-2 2 0 0,0 0-86 0 0,0 0-380 0 0,0 0-159 0 0,0 0-1130 0 0,0 0-4372 0 0</inkml:trace>
  <inkml:trace contextRef="#ctx0" brushRef="#br0" timeOffset="84218.213">1959 926 7856 0 0,'0'0'174'0'0,"0"0"29"0"0,0 0 13 0 0,0-1-31 0 0,0-5-78 0 0,-9-22 2408 0 0,3 2-1487 0 0,5-12-30 0 0,7 12 101 0 0,-1 1-575 0 0,5-2 381 0 0,-8 24-853 0 0,1-1-1 0 0,0 1 1 0 0,0 0 0 0 0,0 0-1 0 0,0 0 1 0 0,1 1 0 0 0,-1-1-1 0 0,0 1 1 0 0,1 0-1 0 0,0 0 1 0 0,0 0 0 0 0,0 0-1 0 0,0 1 1 0 0,2-2-52 0 0,29-2 144 0 0,-15 10-70 0 0,-7 12-20 0 0,-10-11-45 0 0,0-1 0 0 0,-1 1 1 0 0,0 0-1 0 0,0 0 0 0 0,-1 1 0 0 0,0-1 1 0 0,0 0-1 0 0,0 0 0 0 0,-1 1 0 0 0,0-1 1 0 0,0 0-1 0 0,0 1 0 0 0,-1-1 0 0 0,0 0 0 0 0,-2 5-9 0 0,-2 42 232 0 0,4-49-151 0 0,0 1 0 0 0,0-1 0 0 0,-1 0 0 0 0,0 0 0 0 0,1 0 0 0 0,-1-1 0 0 0,0 1 0 0 0,-1 0 0 0 0,1-1 0 0 0,-1 1 0 0 0,1-1 0 0 0,-1 0 0 0 0,0 0 0 0 0,0 0 0 0 0,-1 0 0 0 0,1 0-1 0 0,-2 0-80 0 0,-25 11 802 0 0,-5-10 76 0 0,-14-31-803 0 0,20 3 20 0 0,14-6-1212 0 0,16 15-4726 0 0,3 6 50 0 0</inkml:trace>
  <inkml:trace contextRef="#ctx0" brushRef="#br0" timeOffset="85564.075">2193 693 7568 0 0,'0'0'166'0'0,"0"0"29"0"0,0 0 14 0 0,0 0 27 0 0,0 0 64 0 0,0 0 27 0 0,0 0 8 0 0,0 0-21 0 0,0 0-88 0 0,5-10 947 0 0,8-6-214 0 0,-12 16-673 0 0,9-14 908 0 0,23-1 1466 0 0,-9 10-1817 0 0,-4 18-707 0 0,-14-2-136 0 0,-6-7 64 0 0,0 0 0 0 0,0 0 0 0 0,-1 0 0 0 0,1 0 0 0 0,-1 0 0 0 0,0-1 0 0 0,0 1 0 0 0,0 0 0 0 0,-1 0 0 0 0,1-1 0 0 0,-1 1 0 0 0,0-1 0 0 0,0 0 0 0 0,0 1 0 0 0,-1-1 0 0 0,1 0 0 0 0,-1 0 0 0 0,1 0 0 0 0,-1 0 0 0 0,-1 0-64 0 0,3-2 96 0 0,0 0-16 0 0,-12 12 16 0 0,3 1 269 0 0,18-16-266 0 0,47-16-99 0 0,-27 31-12 0 0,-19 26-48 0 0,-11-34 66 0 0,0 1 0 0 0,0-1 0 0 0,0 0 0 0 0,-1 0 0 0 0,0 0-1 0 0,0-1 1 0 0,0 1 0 0 0,-1-1 0 0 0,1 1 0 0 0,-1-1-1 0 0,-3 3-5 0 0,-17 3 156 0 0,-34 28 416 0 0,-2-24-468 0 0,48-13-114 0 0,-23 14-444 0 0,29-12-106 0 0,3-2-902 0 0,2 0-2734 0 0,1-1-1529 0 0</inkml:trace>
  <inkml:trace contextRef="#ctx0" brushRef="#br0" timeOffset="86779.472">2523 763 8928 0 0,'0'0'200'0'0,"0"0"33"0"0,0 0 14 0 0,0 0 53 0 0,0 0 218 0 0,0 0 98 0 0,0 0 22 0 0,-10-6 2962 0 0,3 3-3184 0 0,5 3-26 0 0,2 0-106 0 0,-2-1-48 0 0,4-8 2396 0 0,44-9-2415 0 0,16 15 339 0 0,-28 2-840 0 0,-4-3 123 0 0,-22 4-268 0 0,8 0-432 0 0,-5 0-4505 0 0,-4 0-192 0 0</inkml:trace>
  <inkml:trace contextRef="#ctx0" brushRef="#br0" timeOffset="87343.879">2646 633 7248 0 0,'0'0'209'0'0,"0"0"68"0"0,0 0 138 0 0,16-5 1328 0 0,80 9 1317 0 0,-38 10-1524 0 0,-11 7-167 0 0,-16 19-1584 0 0,-17 16 685 0 0,-22-9 87 0 0,-3-16 647 0 0,-13-2-524 0 0,9-11-186 0 0,-24 12 5 0 0,24-25-475 0 0,-9 7 100 0 0,5-4-59 0 0,14-7-83 0 0,4-1-77 0 0,1 0-24 0 0,0 0-1 0 0,-7 4-1549 0 0,6-4-61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0.0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3224 81 12,'-9'-3'7,"-3"-2"1,-4-1 0,-2 0 1,-5 0-1,-4 0-1,-5-2-3,-4 1-1,-7 0-1,-5 1-1,-6 1 0,-6 0 0,-4 1-1,-7 2 1,-2 0-1,-6 1 1,-2-1 1,-1 4-1,-5-2 1,-2 4-1,-5-1 0,0 4 1,-6 1-2,1 5 1,-4 4-1,-3 2 0,-1 5 0,2 5 0,1 3 2,1 2-2,2 5 0,-2 1 0,2 1 1,3 2-1,4 1 0,5 0 0,2 3 0,9 0-1,5 2 1,8-3 0,8 5 0,6 1 0,6-2-2,4 1 2,8-3-1,2 2 1,7-2-1,4 3 1,10-3-1,6 3 1,7 1-1,8 3 1,8 1 0,7 5-1,4 1 1,7 1 0,4 1 0,6-2 1,5-2 1,6 1 0,11-8 2,9-3-1,8-4 1,8-2 1,8-6 1,7 2-1,8-1-1,5 3-1,4 2 0,3 4 0,6 2-1,8 1 0,3 0-1,4-2-1,5-8 1,6-5 0,0-6 0,5-5 0,0-8 1,3-4-1,2-4 0,1-3 0,2-4 0,1 0 0,-1-5 0,-1-2 0,-3-4 0,1-5 0,-3-4 0,1-4 0,-3-6 0,-2-4 0,-1-6-1,-3-5 0,-4-4 0,-5-5 1,-7-4-1,-8-4 1,-12-4 0,-8-2-1,-13-4 1,-10-3-1,-17-1 1,-13-4-1,-15-1 0,-13 0 0,-17-4 0,-15 1 0,-13 1 0,-13 0 0,-8 2 0,-11 1-1,-9 0 0,-12 3 0,-8 3-1,-14 0 1,-10 3 0,-14-1-1,-13 2 1,-16 4 0,-16 4 0,-18 5 0,-15 6 1,-14 6 0,-13 6-1,-11 4 1,-8 4 0,-6 4-1,-3 3-1,-4 1-5,3 7-16,-5 8-1,-2 8 0,1 4-1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4:04.5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0 218,'103'-22,"61"5,-95 8,0 2,0 4,9 2,104-23,-84 6,72-10,7 5,-132 17,0 2,0 3,39 3,-5 0,429-31,251 29,-319-28,-165 27,-139 16,193-14,-165 27,72 7,88-4,-169-19,-5 13,-109-16,0-1,1-3,35 0,596-6,-424-12,150-2,-268-7,-110 16,79-12,-1 4,2 5,0 3,81 8,-166-2,283-15,238 16,-362 15,324-17,-427-3,-1-2,55-14,-52 8,10 3,-1 3,64 5,260 1,-291 15,82-15,-151 8,-35-5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7-1,0 2 1,-4-1-1,-1 4 0,-5 2-1,-1 6-1,-2 5-1,0 6 0,-1 6-2,2 4 1,1 4-2,4 2 1,6 4-1,10-1 2,23 4-9,9-4 2,10-7 0,6-7 1,2-5 0,3-9 2,1-9-1,-6-8 1,-18-15 7,-8-3-1,-5-11-1,1-10 6,-8-6 1,-1 7-2,-12-2 1,6 8-1,-9 2 0,4 7 0,-12 7 1,-5 20-9,-4 6-1,-8 3-4,4 8-1,-12 0-6,3 14-9,-7 1-2,8 10-2,-1 4 2,7 10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33,'8'-16'15,"-1"0"2,-5 3 0,0 2-5,-5-1-2,3 12-1,-8-10-2,8 10-1,-20 5-1,10 7-1,-5 4-1,3 4-2,1 6 1,12-75-9,-2 73 1,17 12-1,0-13 1,17 3 0,2-17-1,11 4 1,-4-15 0,-2 76 8,-2-83 1,-9-13-1,-6-3 1,-25-15 5,-7 8 2,-17-7 0,-4 10-1,-14 0-1,-4 12 0,-8 3-1,-1 14-1,7 14-8,6 10-3,0-1-6,7 13-11,4 1-1,13 8 0,0-1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24-11,-5-12 0,13 18-2,-12-6-3,16 17 0,-10-11 0,16 14 0,-6-13 1,16-5 7,8-5 0,6-10 0,6-8 1,0-10 1,2-5 0,-6-11 2,-1-4-1,-11-8 0,-5-2-1,-15-2 0,-11 4-1,-9-1 0,-6 5-1,-7 4 1,-4 6-2,-6 8-1,-4 8 1,-2 6-2,5 5-1,-1 10-2,0 4-6,6 10-12,2 5 0,7 6 0,4 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7T16:03:23.136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7904 9039 129,'0'-17'3354,"0"17"-774,7-15-516,-7 15-774,0 0 129,0 0-387,0 0-129,0 0-258,0 0 0,0 0-387,-10-8 0,-1 8 0,-8 3 0,-3 5 0,-6-1-129,-5 3 0,-6 3 129,-5 5-129,-4 4-129,-5 3 0,-6 1 0,-3 5 0,-9 4 129,-5 7-129,-8 4 0,-10 2 0,-7 6 129,-10 4-129,-7 6 258,-7 5-129,-7 4-129,-5 2 129,0 2-129,-1 5 129,6-8 0,4 0-129,5-4 129,4-9-129,11-3 0,8-8 129,11-5-129,8-8 0,10-2 0,7-6 0,12-6 0,10-3 129,8-3-129,10-7 0,5-3 0,5 1 0,14-8-129,-14 4 129,14-4 0,0 0 0,0 0 0,0 0-129,0 0 0,0 0 0,0 0-645,0 0-774,0 0-2322,0 0-387,0 0 129</inkml:trace>
  <inkml:trace contextRef="#ctx0" brushRef="#br0" timeOffset="692.039">5004 10280 1677,'14'5'2709,"-14"-5"-1290,0 17-516,0-5-258,-3 0-387,-6 7 129,-2 1-129,-4 2 0,-3 3 387,-5 0-258,4 3 258,-7 0 0,4 3-129,-2-4 0,2 2-129,2-8 129,3 4-258,4-6-129,0-1 129,4-2-129,2 0 129,-1-4-129,4-1 129,4-11 0,-6 18 0,6-18 129,-4 11 0,4-11 0,0 0 0,0 0 258,9 5-258,-9-5 129,24-3-129,-6-6 0,8 1-129,2-2 0,6-2-258,2-3 129,3 1-129,0-1 0,1 1 0,-3-2 0,1 4-129,-1-2 129,1-2-129,2 9-645,-7-9-903,8 4-2580,4 4 0,-6-11-387</inkml:trace>
  <inkml:trace contextRef="#ctx0" brushRef="#br0" timeOffset="2636.15">4701 10865 129,'-60'-9'645,"24"6"-258,-9-2 129,-8 1 0,-7 2-258,-7 0 387,-10 2-129,-11 0 129,-7 3 129,-13 5 0,-6 4-129,-9 3-129,0 8 0,-6 2 0,-3 6-387,0 4 129,6 5-129,3 3-129,3 4 129,4 3-129,1 1 258,5 5-258,7 0 0,4 2 0,6 4 0,4-2 0,7 4 129,8-1-129,8 0 129,9 3 0,10-4 129,9 1 129,9-4 0,8 0 129,10-2-129,5-5 258,6 2-129,9-7 0,5 2 0,8-4 0,6 1-129,4-6 0,8-1 0,7-5 0,10 0-258,5-8 129,11 1 0,5-5 129,5-1-258,5-5 0,4 4 129,4-2-129,0-1 0,2-2 0,3 1 0,3-4 0,1 2 0,3-6 129,5 2 129,0-5-129,5 5 0,-3-6 0,1 3 0,0-2-129,1 0 129,0-3-129,4 4 0,-2-3 0,2-3 0,1 0 0,5-3 0,1-3 0,4-1 0,1-5 0,1-2 0,-4-6 0,2-2 0,1-4 0,2 0 0,2-6 129,-4-4-129,2 2-258,-1-9 129,2-1-387,1-6 258,-2-2 0,-7-7 0,-2-5-129,-8-7 0,-4-3 258,-5-1-129,-8-4 129,-9-3 0,-13-1-129,-8 1 129,-16 3 0,-11-3 129,-17 4-258,-13 1 258,-14 2-129,-16 2 0,-14 5 129,-12-1-129,-11 6 0,-12 2 0,-10 0 0,-9 7 0,-12 0 0,-12 4 129,-9 5-258,-10 4 129,-8 1 129,-9 6-258,-10 6 258,-6 7-129,-8 6 0,-8 9 0,-6 6 0,-8 4 0,-4 10 129,-6 9-129,-6 6 0,-4 6 0,-2 6 0,-3 6-129,6 6-258,3-1-258,10 17-1290,3 2-2322,13 2-129,11 8-516</inkml:trace>
  <inkml:trace contextRef="#ctx0" brushRef="#br0" timeOffset="3611.205">2267 11718 1161,'-8'-14'1161,"8"14"-258,-4-12 258,4 12 258,-2-16 129,2 16 129,0 0-258,0 0 129,-7-14-129,7 14-387,0 0-387,0 0-387,-8 10-129,8-10-129,-1 21 0,0-6 129,1-1 0,0 8-129,0 2 129,0 6 0,1 5-129,-1 4 129,1 8 0,0 2 129,1 4-258,0-3 0,0 0 0,-1-4 0,1-5 0,1-4 0,-3-9 0,0-5-258,1-5 129,-1-7-387,0 1-903,0-1-2451,0-11 0,0 0-129</inkml:trace>
  <inkml:trace contextRef="#ctx0" brushRef="#br0" timeOffset="3967.225">2227 11690 258,'19'-1'3354,"-17"-9"0,12 7 0,-3-2-2451,3-2-774,5 0 0,2 1 129,5-1-258,0-2 0,3 1 129,-1-4-129,0 2 129,3-1 0,-3 2-129,-1-3-129,1-1-645,0 4-903,3 6-1806,-14-7 129</inkml:trace>
  <inkml:trace contextRef="#ctx0" brushRef="#br0" timeOffset="4292.245">2211 11855 2451,'21'2'3999,"-7"-9"-129,14 5 0,-3-3-3225,4-6-129,2 2-258,2 1-258,-2 1 0,-4-1 129,0 0-129,-4 2 0,-3-2 0,2 3 0,-6 0-258,3 5-903,-5 0-2322,-2 0-516,6 3 129</inkml:trace>
  <inkml:trace contextRef="#ctx0" brushRef="#br0" timeOffset="4852.276">2647 12175 1419,'-11'0'2838,"-2"-2"258,13 2-2193,0 0-516,-13-18 0,13 6-129,0-5 258,0-1 0,9-7 258,5 3-129,0-4 129,6 5-129,0 0 129,4 7-387,1-1-129,0 10-258,2 2 0,-6 3 0,2 4-129,-7 8 129,-2 4 0,-3 1 129,-8 8 129,-3 3 129,-3-1-129,-6 5 258,-8-5-258,0 2 387,-7-5-258,-1 3-129,-2-7 0,0-2 0,0-7-129,4-4 129,0-4-258,2-3-387,9-7-258,-3-15-903,13 0-1935,2-2-645,1-11-129</inkml:trace>
  <inkml:trace contextRef="#ctx0" brushRef="#br0" timeOffset="5455.312">2925 11910 129,'0'17'2580,"7"-2"258,-7-15-2709,16 20 0,-7-3 129,1 1 129,1-1 387,0 4 0,1 0 129,-3-2 129,3 6 129,-3-6 0,4 3-129,-7-5 0,3 4-258,-4-9-258,3 5-129,-4-4-129,0-2 129,-4-11-258,6 12 129,-6-12 129,0 0-129,0 0 129,0-9 129,-2-8 0,-2 2-129,-4-6-129,0-1 0,0 1-129,-1-2 0,2-2-129,-1 2 0,7 2 0,1 4 0,0 0 129,8 5-258,4-4 129,3 4-129,4 6 0,3-4-258,4 10-516,-7-10-1032,8 5-2064,-1 2-387,-6-1-129</inkml:trace>
  <inkml:trace contextRef="#ctx0" brushRef="#br0" timeOffset="5943.339">3326 11973 2967,'0'0'2580,"16"6"-387,-16-6-129,21-3-129,-10-9-129,10 9-258,-8-14-516,8 11 0,-6-11-516,7 5 0,-5-7 0,4 5-387,-1-2 0,-2 4 0,-1-3-129,-2 3 0,-1 1 129,-3 3-129,-11 8 0,13-12 129,-13 12-129,0 0 0,-8-10 0,-3 10 129,-6 0-258,-1 5 129,-3 2 0,-5 2 129,1 0-129,2 2 129,-3 2-129,3 2 129,2 2 0,2 3-129,2-5 129,7 9 0,-1-5 129,6 3-129,4-2 0,1 4 129,7-4-129,9-2 0,-1 0 0,7-1-129,2-7 129,6 0-258,3-4-129,-1-6-774,10-7-2967,-1-3-516,-3-8-258,-1-2-129</inkml:trace>
  <inkml:trace contextRef="#ctx0" brushRef="#br0" timeOffset="6432.367">4080 11748 2580,'16'-9'2580,"-14"0"0,-2 9-2838,8-11-258,-8 11 516,0 0 516,0 0 129,-10-2 516,-4 0 516,0 5-258,-8-3 387,2 12-387,-4-5-258,2 7-516,-4 2-258,3 2-129,-3 1-129,4 3 258,1 1-258,3 3 0,4 0 129,4-1-129,5-1 129,5-1 0,3-3 0,13 1-129,1-8 129,7-3-258,5-5 0,4-5-129,5 0-645,-6-12-1290,7-5-2193,1 0-258,-6-10-258</inkml:trace>
  <inkml:trace contextRef="#ctx0" brushRef="#br0" timeOffset="6919.395">4174 11767 4644,'0'0'4386,"0"0"-258,11 6-129,5-5-3612,-3 1-258,6 1-258,-2 1 129,6 0-129,-2 2 258,-1 1-129,-2 0 0,2 4 129,-2 0-129,2 6 129,-3-1 0,0 3 0,-3 1-129,-4 1 129,-2 1 129,-5 0-129,-3-2 0,-5-1 0,-9-3 0,-3 0 129,-7-2-129,1-2 0,-4-4 0,2-7 0,-2-1 0,7 0 0,5-9-129,3-6 0,6-3 0,6-4 129,3-1-129,7 2-129,8 0 0,2-3-129,8 11-387,-5-4-903,13 6-1935,-4 5-1032,0-5-129,5 7 129</inkml:trace>
  <inkml:trace contextRef="#ctx0" brushRef="#br0" timeOffset="7383.422">4925 11650 5031,'-11'-6'4386,"-3"4"-258,-1 2-387,-3 4-3483,-5 4-516,-3 5 0,4 0 129,-5 3-129,2-2 258,-1 1 0,5-3 258,3 2-129,6-6 129,12-8 0,-11 16 0,11-16-129,10 14 0,6-10 0,4 1-129,7-1 0,2 1 0,2-2 0,4 1 0,-3 1 258,-2 2-258,-2 1 0,-5 2 0,-3 1 0,-10 0 129,-5 4 0,-5 0 129,-6 0-258,-12 1 129,-3-1 0,-3-2-258,-7-2 0,3 2-774,-4-13-387,9 0-1419,5-3-1548,-1-18-387,12-2 258</inkml:trace>
  <inkml:trace contextRef="#ctx0" brushRef="#br0" timeOffset="7707.44">5150 11197 2193,'19'-3'4257,"-6"6"258,-13-3-258,0 14-2709,0 5-774,0 6-258,3 12 258,-1 1-258,5 12-129,-3 3 0,6 8-258,-1-2 129,5 6-129,-2-4 0,3-3 0,-2 1 0,2-8-129,-1-9 0,-3-3 0,3-7-258,-8-11-129,6 3-1161,-12-24-2580,0 0-387,-3-8-387,-8-17 258</inkml:trace>
  <inkml:trace contextRef="#ctx0" brushRef="#br0" timeOffset="7940.454">4974 11486 3870,'-19'-1'4644,"19"1"0,2 5-258,14 7-2838,0-12-774,18 7 0,3-7-129,19 5-258,8-5 129,12 0-258,7-5-516,4-10-2322,14 3-1806,3-5-645,-3-9-129,2-6 130</inkml:trace>
  <inkml:trace contextRef="#ctx0" brushRef="#br0" timeOffset="13183.754">5047 10083 645,'-12'3'1677,"12"-3"129,0 0 0,0 0 0,0 0-387,0 0-387,0 0-258,0 0-258,0 0-129,0 0-129,0 0-129,0 0-129,0-8 129,0 8-129,0 0 129,0 0-129,8-12 0,-8 12 0,0 0 0,0 0 258,0 0-129,0 0 129,0 0 0,0 0-129,0 0 258,0 0-129,0 0 0,0 10-129,0-10 0,-2 13 0,2-13 258,-13 24-258,7-10 0,-1 3 129,-1 0-129,1 6 0,0 0 0,0 2-129,1 3 129,-1-1 129,2 0-258,1 2 0,-2-3 129,2 1-129,-3 1 0,3-3 129,-3-1-129,1-3 129,-1 0-129,1-1 129,0-4 0,2-2-129,4-14 129,-6 18 0,6-18 0,0 0 0,0 0 129,0 0-129,0 0 0,0 0 129,0 0-129,0 0 0,0 0 0,0 0 0,0 0-129,0 0 0,0 0 129,0 0-129,0 0 0,0 0 129,0 0-129,0 0 129,0 0 0,0 0 0,0 0-129,0 0 129,0 0-129,0 0 0,0 0 0,0 0 0,0 0 0,0 0 129,2 11 0,-2-11 0,0 0 0,0 0 0,0 0-129,0 0 129,0 0 0,0 0-129,0 0 129,0 0-129,10 3 0,-10-3 0,13-3 129,-13 3 0,17-12-129,-5 3 129,0 4-129,1-3 0,0 1 129,2 1-129,2 1 0,1-5 0,1 2 129,1-3-129,5-1 129,2 1-129,3-3 129,4-1-129,6 1 0,3-1 0,5 2 258,2 1-258,2 0 0,2-2-258,2 2 516,0 0-516,-2-2 258,0 2 0,1 2 0,-2-1-129,3-2 129,-4 3 0,-5 2-129,-6 0 0,-2 5 0,-11-4-387,1 7-1419,-11 4-2451,-18-4-387,0 0-129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9.8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8175 16305 1032,'0'-13'1419,"0"13"129,0-14-258,0 14 129,-9-17-516,9 17-129,-18-11-258,2 7-516,-1 0-258,-10 2-129,-2 2 129,-11-2-129,-8 2 0,-9-1 129,-7-1 0,-9-2 258,-6-2-258,-9 1 516,-6-2-129,-5 5 258,-4-1 0,1 1 0,-3 1 0,2 1-129,-1 4 258,-3 1-258,0 3 129,-5 0-258,-5 2 0,-1 1-129,-5 2 0,1 2 0,0 3 0,2 4 0,4 0 0,9 4 0,6 9-129,6-1 0,7 3 129,3 1-258,8 5 129,7-4 129,4 5 0,9-4 0,6 2 0,6-1 129,8-7 129,5 4-258,9-9 0,3 3 129,7-7-129,2 4-129,7-8 129,4 5 0,0-2 0,9 7 0,4-6 0,6 9 129,3-5-129,5 10 129,3-5-129,5 4 129,0-5 129,3 5 129,5-9 0,3 5 129,2-4 0,4 6 129,6-14-129,6 6 129,3-2-258,4 4 0,4-7-129,6 9 0,0-17-129,7 11 0,4-11 387,3-1 0,6-2-129,1 6 129,4 2 0,3 7 387,5-10-387,1 13-129,-4-2-387,4 6 129,-1-12 129,4 7-258,-5-7 516,5-9-1032,-4-11 774,3 5 0,-1 12 516,3-19-258,-4 2 0,6 4-258,-2-6-129,3 9 516,3 27-645,2-33 516,-2 2-516,-1 13-129,1-14-129,-2-5 387,-2 4-129,-4-15-129,-3-5 258,-4 17-129,2 0-387,-2 0 516,0 0 258,2 9 0,-3-1-774,1 3 1032,0-12-258,-2-14-516,-1-12 258,-1 11 387,-3 16-387,-3-25-387,-3-1 516,-1-5-516,-6 7 0,-2-8 258,-5 14 129,-2-15-387,-8-4-387,-6 1 516,-3-2-129,-4 5 0,-4 4 0,-3-7 129,-6-7-258,-4 2 129,-3-5 258,-7 0-129,-5 0 129,-6-4 0,-7 4 129,-4-1-129,-11-3 0,0-4 0,-9 4 129,-9-8-129,-6 2 0,-9-2 0,-8 0 0,-7-1-129,-10 6 0,-10-2 0,-7 6 0,-14-2 129,-6 9-129,-11 0 0,-13 3-258,-12-1 387,-8 3-129,-13 5 258,-8-2-258,-6 7 0,-11-1 129,-8 3 0,-10 6 0,-5 5 0,-9 6 0,-7 4 0,-7 4-129,-9 6 129,-6 11-129,-8 2 0,0 4-129,-3 3 0,10 8-645,0-7-2064,15 8-1677,13 6-129,5-11-258</inkml:trace>
  <inkml:trace contextRef="#ctx0" brushRef="#br0" timeOffset="6143.351">22094 15422 1161,'43'-17'3870,"-18"12"0,-12 0-1419,-1-7-1290,7 11 129,-19 1-258,21-13-129,-21 13 129,13-11-129,-13 11 0,2-10-129,-2 10-258,-2-14-258,2 14 0,-23-11-258,6 8 129,-8 0-129,-5 3 0,-6 0 0,-7 0 0,-1 8 0,-6-1 0,-2 2 0,-5 4 0,0 2 129,1-4-258,0 7 258,2-4-129,6 3 0,3-5 0,9 0 129,8-1-129,10-2 0,18-9 0,-8 14 0,15-6 0,13 1-129,10 0 129,8 4-129,7-1 129,2 1-129,8 4 0,0-3-258,2 4 258,-3-3-258,0 4 258,-7 1-258,0 5 129,-7-4-258,-7 8 387,-7-4 0,-9 5 129,-10-2 0,-7 4 0,-11-1 129,-15-1 0,-8 2 0,-11-6 129,-9 9 0,-4-14-129,-4 6 258,-4-7-258,3 1 258,1-6-129,7 2 0,5-12 0,12 2 129,5 0-129,11-2-129,9-5 129,13 0 129,0 0-129,21 0-258,6-2 129,11 1-129,6 1 0,7 0-129,9 3 0,-1 2-258,5 2 129,-4-4-387,8 13-516,-11-13-2451,4-3-1161,0 0-387,-3-7 258</inkml:trace>
  <inkml:trace contextRef="#ctx0" brushRef="#br0" timeOffset="6815.389">22310 15504 774,'7'9'3354,"-7"-9"258,34 0-129,-9 0-2838,5 0-387,5 5 129,2-3 387,6 8 129,-2-4-258,5 8 129,-1-6-129,1 8 258,1-6-387,4 6-258,-3-4-129,2 1-129,0-1 129,-2 0-129,-1 0 258,-3 0-516,-4 1 258,-7-1-129,-5 2 129,-5 1 129,-9-1-129,-5 1 0,-7 2 258,-2 1-258,-15 0 129,-2 1 0,-10 3 0,-6 3 129,-8-3 0,-5 10 0,-8-7 0,1 7 129,-4-6-129,0 6 129,-3-8-129,5 2 129,0-8 0,9-1 0,5-8-258,7 1 129,7-3-129,8-2 0,7-5-129,12 0 0,0 0-129,0 0-129,15-5-387,0-6-516,17 8-1677,-2-7-1806,2-1-387,9 0-258</inkml:trace>
  <inkml:trace contextRef="#ctx0" brushRef="#br0" timeOffset="8835.505">23563 15756 3225,'-1'14'3612,"1"-14"-387,-10-21-129,10 4-3483,9-7 0,8-5 258,3-4 387,3-9 516,5 6 387,-6-11 129,10 10 0,-8-6-387,7 8-387,-8-2-258,3 5-129,-5 7-129,-2 1 0,-2 8 129,-5 3-129,-12 13 0,17-6 129,-17 6-129,6 12 0,-6 2 0,0 5 129,0 3-129,-1 4 0,-3 7 0,-1 3 129,1 7-129,-1 3-129,-1 8 258,0 3-258,-3 6 0,-1 0 129,1 1-129,1-6 0,-3-3 0,3-5 258,-1-9-258,2-6 129,0-10 0,-2-7-129,1-5 129,-6-6-129,0-4 129,-6-2-258,-3-1 129,-3 0 129,-1-1-129,-5-5 129,3 4 0,1 0 129,-1 1-129,7 0 0,5 1 129,5 0 129,12 0-129,0 0 129,6-4-129,15 4 0,7 0 129,8 0 0,4 0-129,6 0 129,0 0-129,1 1 129,-4-1 0,-2 3 0,-6-3-129,-4 0 129,-7 0-129,-3 0 129,-4 0-258,-6 2 0,-11-2-129,11 7-129,-11-7 0,0 12-129,0-12-516,-17 7-1935,0-5-1806,6 1-258,-8-3 0</inkml:trace>
  <inkml:trace contextRef="#ctx0" brushRef="#br0" timeOffset="12463.712">22819 13626 1161,'-10'-21'3483,"-8"-8"-129,12 10-2193,-9 6-774,-1-1 129,-4 5 258,-6-4-129,-4 6 258,-7-1 129,1 6 129,-10-1-129,5 3-129,-9 3-387,3 7-129,-4 1-129,3 9-129,-3 0 0,5 10 129,-5 0 0,3 8 0,3-1-129,4 11 129,-1 6 129,7 3-258,1 4 0,3 3-129,8 5 129,6 1-129,5 4 129,10 0-129,6-6 0,16-3 0,8-1 129,15-3 0,13-10-129,11-2 0,12-8 0,11-7 129,10-5-258,6-10 0,5-9 129,5-9-129,4-7 129,0-13 0,-1-13-129,-5-11 129,-6-8 0,-5-9 0,-9-7 129,-8-4-129,-14-7 129,-10-4 0,-14-1 0,-11-1 0,-12-3 0,-11 0 129,-14 2-258,-8 3 129,-17 1-129,-11 5 0,-15 8 129,-10 5-129,-13 7 0,-9 14 0,-10 7 0,-6 10 129,-8 11-129,-4 9 0,-3 5 0,1 10 0,3 9-129,6 7-129,14 9-129,4-4-903,22 3-2838,11 7-516,11-9-258,15-3 0</inkml:trace>
  <inkml:trace contextRef="#ctx0" brushRef="#br0" timeOffset="12739.728">22496 13904 1806,'2'-24'3741,"11"22"-645,-13-15-387,15 6-2967,-15 11-903,16-4-516,-16 4-1032,11 0-1032</inkml:trace>
  <inkml:trace contextRef="#ctx0" brushRef="#br0" timeOffset="13011.744">23055 13755 5805,'15'4'4515,"-15"-4"-387,0 0-129,14-12-3870,-14 12-258,0 0-258,2-13 387,-2 13-258,0 0-129,0 0-1290,0-13-2193,0 13-387,0 0-129</inkml:trace>
  <inkml:trace contextRef="#ctx0" brushRef="#br0" timeOffset="13343.763">22742 13826 2322,'6'-16'3741,"-6"16"387,13-6-516,-13 6-2838,0 0-645,0 0 0,3 11 129,-2-1 129,-1-10-129,1 21 258,-1-10 0,3 5-129,-2 1-129,2 2-129,3 6-516,-3-1-1290,3 0-2322,6 7-258,-9-11-258</inkml:trace>
  <inkml:trace contextRef="#ctx0" brushRef="#br0" timeOffset="13814.79">22494 14538 4644,'0'0'3999,"10"-2"-258,-8-22-129,10 4-3741,3-6-129,4-1 258,3-3 258,-1-4 129,6 3 258,-6-2 0,9 6-129,-6 4 129,4 5-387,-2 4-129,1 4-129,-1 6 129,-2 4-129,-3 4 129,0 9 0,-4 4 0,1 4 129,-8 5-129,3 6 129,-9 1 0,1 2 129,-5-1-258,0-1 129,0-7-129,0 2 0,-2-7-258,1-6-387,2-3-3096,-1-12-903,0 0-258,11-4-516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2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2,'0'0'4,"-9"2"0,9-2-1,0 0-1,0 0 0,0 0-1,0 0 0,0 0 0,0 0 0,10-3 0,-10 3 1,13 0 0,-3 0 0,1 2 0,4 0 0,3 2 0,3 0 0,2 0 0,3 1 1,1 0 0,5 1 1,1-1-1,3 0 1,1 0 0,4 1 0,-1-1 0,4 0 0,0 1 0,4 1 0,3-1 0,3 2 1,2 0-2,1 1 0,3 1-1,4 0 1,1 0-1,5-1 1,-2-1 0,7-1-1,2-2 1,5 1-1,0-4 0,1 0-1,-3-1 1,-1-2-1,-7-1 0,-3 0 1,-8-3 0,-6 1-1,-6-2 1,-4 2 0,-9-2-1,-2 3 1,-2 0-2,-2 0 1,-3 2-1,-2 0 0,-2 0 1,-2 1-1,-3-2 0,-2 1 0,-3 1 0,-2-1 0,1 1 0,-1-1 0,-1-1 1,4 1-1,-2 1 0,3 0 0,-1-1 0,0 0 1,-4 0-1,1 0 0,-2-1 0,-9 2 0,12-2 0,-12 2 0,13-1 0,-13 1 0,12-2 0,-12 2 0,16-2 0,-16 2 0,20-6 0,-9 2 0,-2 1 0,4-1 0,-4 1 0,-9 3 0,16-7 0,-16 7 0,9-4 0,-9 4-1,0 0 0,0 0-1,0 0-1,0 0 0,0 0-1,0 0-2,13-3-2,-13 3-5,0 0-5,9-3 1,-9 3 0,0 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7-1,-1 2 1,-2-1-1,-2 4 0,-5 2-1,-1 6-1,-2 5-1,0 6 0,-1 6-2,2 4 1,1 4-2,4 2 1,6 4-1,10-1 2,23 4-9,9-4 2,10-7 0,6-7 1,2-5 0,3-9 2,0-9-1,-5-8 1,-17-15 7,-9-3-1,-5-11-1,1-10 6,-8-6 1,-1 7-2,-12-2 1,6 8-1,-9 2 0,4 7 0,-12 7 1,-5 20-9,-4 6-1,-8 3-4,4 8-1,-12 0-6,3 14-9,-7 1-2,8 10-2,-1 4 2,7 10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33,'7'-16'15,"0"0"2,-5 3 0,0 2-5,-5-1-2,3 12-1,-8-10-2,8 10-1,-20 5-1,10 7-1,-4 4-1,1 4-2,3 6 1,11-75-9,-2 73 1,17 12-1,0-13 1,17 3 0,1-17-1,12 4 1,-3-15 0,-3 76 8,-3-83 1,-8-13-1,-6-3 1,-25-15 5,-7 8 2,-17-7 0,-4 10-1,-14 0-1,-3 12 0,-10 3-1,0 14-1,8 14-8,5 10-3,-1-1-6,9 13-11,3 1-1,13 8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1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1152,'0'-11'1723,"-3"3"2621,11 31-1803,17 46-1571,-21-52-893,0 0 0,-1 0 0,0 0 0,-2 0 0,0 1-1,-1-1 1,-1 13-77,0 7 81,11 261 586,10-181-369,71 146-79,-90-327 288,-11-192-486,-5-7 32,15 238-18,-1-6-49,1 0 1,2 0-1,1 0 0,1 0 0,2 0 0,5-17 14,-2 21 62,0 1-1,2 1 0,1-1 1,14-22-62,-25 47-3,0 0 0,0 0 1,0 0-1,-1 0 1,1 0-1,0 1 1,0-1-1,0 0 0,1 0 1,-1 1-1,0-1 1,0 1-1,0-1 1,0 1-1,1-1 0,-1 1 1,0 0-1,0 0 1,1-1-1,-1 1 1,0 0-1,1 0 0,-1 0 1,0 0-1,0 1 1,1-1-1,-1 0 1,0 0-1,0 1 0,1-1 1,-1 1-1,0-1 1,0 1-1,0-1 1,0 1-1,0 0 0,0 0 3,40 32 26,-28-21-33,-1 2 0,-1 0 1,0 0-1,0 1 0,-2 0 0,0 1 0,0 0 0,0 6 7,-6-16 5,0 1 0,-1 0 0,0 0 0,0 0 0,-1 1 0,0-1-1,0 0 1,-1 0 0,0 1 0,0-1 0,-1 0 0,0 1 0,0-1 0,-1 0 0,1 0 0,-2 0 0,1 0 0,-1 0-1,0-1 1,0 1 0,-4 4-5,2-3 37,0-1 0,-1 1 0,0-1 0,-1 0 0,0-1 0,0 1-1,0-2 1,-1 1 0,0-1 0,0 0 0,0 0 0,0-1 0,-1 0 0,0-1 0,0 0-1,0 0 1,0-1 0,0 0 0,-1 0 0,1-1 0,0-1 0,-1 1 0,1-2 0,-4 0-37,-9-1 120,0-2 1,0-1-1,1 0 1,-1-2-1,-18-8-120,38 14 22,3 0-34,0-1 1,0 1 0,0-1-1,0 1 1,0-1 0,0 1-1,0 0 1,0-1 0,1 1-1,-1 0 1,1 0 0,-1 0-1,1 0 1,-1 0 0,1 0-1,-1 0 1,1 1 0,0-1-1,0 1 1,-1-1 0,1 1-1,0-1 1,0 1 0,0 0 11,13 0 14,1 0 1,0 1 0,-1 1-1,1 1 1,-1 0 0,1 1-1,-1 0 1,-1 1 0,1 1-1,-1 0 1,0 1 0,4 3-15,-1 1 27,0 0 0,0 1 0,-1 1 0,0 0 0,-1 2 0,-1-1 0,0 2 0,-1 0 0,-1 0 0,0 1 0,-1 1 0,-1 0 0,-1 1 0,7 18-27,100 202 1072,-57-131-816,-60-93 14,-18-26-705,6 0-523,-22-29-8452,34 31 6029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23-11,-5-10 0,13 16-2,-12-5-3,16 17 0,-10-12 0,16 15 0,-6-13 1,16-4 7,8-7 0,6-9 0,6-8 1,0-10 1,2-5 0,-6-11 2,-1-3-1,-11-9 0,-5-2-1,-15-2 0,-12 5-1,-7-2 0,-7 5-1,-7 4 1,-4 6-2,-6 8-1,-4 8 1,-2 6-2,5 5-1,-1 10-2,0 4-6,6 9-12,2 6 0,7 6 0,4 3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29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 38 6,'-2'-11'5,"2"11"2,0 0 1,0 0 1,-6-9 1,6 9 0,0 0 1,-9-3-2,9 3-1,0 0 0,0 0-3,0 0-1,-9-2-1,9 2-1,-10-1-1,10 1-1,-9-2 1,9 2-1,-15 0 1,15 0 0,-16 4 0,16-4 0,-18 7 0,9 0 1,-2 4-1,-1 0 0,1 5 1,-4 2-1,-1 4 1,0 1 0,1 2 0,-5 1-1,6 3 1,-2 0-1,3 1 0,0-2 0,6 1 0,-1 0 0,5-1-1,1-3 2,5-3 0,3-3 0,8-2 0,5-7 0,8-3 0,3-6 0,7-3 0,5-4-1,-2-4 1,1-5-1,-1 0 1,-8-4 0,-1 1 1,-9-2 0,-4 0 0,-4-4 1,-3 2-1,-8-2-1,-1 0 0,-3-2 0,-2 1-1,-9 2-1,8 0 1,-4 2-1,-1 2 0,-3 1 1,0 2-1,-3 2 0,0 0 0,6 1 0,-9 2 0,-1-2 0,4 3 0,-3 3-1,2 0 1,-1 3-1,1 3-1,-1 8-1,-2 0-4,6 13-6,-8-2-11,6 6 0,-6-3-2,5 1 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3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5365 343 34,'0'0'13,"-10"-8"-1,10 8-2,-18-5-8,6 4-7,-5 1-1,-4 1-1,-4 1 0,-6 3 2,-2 2 3,-4 2 2,-1 6 1,-2 1 4,1 5 1,-3 4 0,3 3 0,0 7-2,-3 5-1,3 7-1,0 5 0,3 8 0,3 6 1,3 4 0,6 7 1,4 2 1,11 5 0,8 0 0,11 3 0,10-4 0,10 2-1,9-7-1,12-5 0,6-3-1,12-8 0,6-10 0,9-9-1,6-12 1,6-11 1,7-12-1,5-12 2,3-16-1,3-11 0,0-15-1,-2-9 1,-4-14-1,-2-4 0,-9-6 0,-6-6-1,-12 0 1,-13-5-1,-14 0 1,-13-1 0,-20-1 1,-16-1 1,-18-3-3,-14 4 1,-16 0-1,-14 7-1,-16 9 0,-13 12-1,-11 15 0,-14 16-1,-10 21-1,-14 14-3,-7 23-12,-17 11-6,-5 15 0,-13 6-1,-5 9 0</inkml:trace>
  <inkml:trace contextRef="#ctx0" brushRef="#br0" timeOffset="1532">682 352 18,'-24'4'9,"-2"5"-1,-4 0 0,-5 10-7,-4 4-1,-5 7 1,2 7 0,-5 11 1,-1 7 1,-4 9 2,-3 9 2,0 1 2,8 9 0,3 1 2,7 6-1,5-3-1,13 4-1,12-7 0,18-3-2,12-6-1,17-5-1,12-9-1,16-8 0,10-14-1,16-10 0,11-13 0,7-10-1,7-12 0,4-12 0,0-15 1,4-13-1,-7-14 0,-7-11 0,-9-15-1,-7-10 0,-14-13 1,-12-9 0,-16-6-1,-15-2 1,-13 1-1,-12 1 0,-20 5 1,-13 5-1,-14 13 1,-14 13-1,-14 16-1,-12 17 0,-12 18 1,-13 19-1,-8 24 0,-4 18 0,-2 21-3,-2 9-6,11 21-12,4 5-1,14 11-1,11-1 1</inkml:trace>
  <inkml:trace contextRef="#ctx0" brushRef="#br0" timeOffset="2333">1948 843 75,'-4'11'22,"4"-11"-2,17 3 1,4-4-18,14 1-2,11-2-1,15-2 0,17 0 1,19 0 0,17-2 0,15 0 0,13-2 0,14 1 1,8-3 0,8 1 0,2-2 1,-4 2-1,-11-3 0,-13 4 0,-16 2-1,-20 1-1,-17 6-5,-20-4-11,-17 7-7,-21-5 0,-13 3-2,-22-2 1</inkml:trace>
  <inkml:trace contextRef="#ctx0" brushRef="#br0" timeOffset="2754">4053 425 45,'0'0'15,"0"0"1,0 0 1,10 5-10,4 4-4,2 5 0,8 4 1,2 2 1,7 6-1,4-1 1,6 5 0,1-3-1,6 4-1,1-3 0,4-1 0,3-1-1,0-4 0,-2-2-1,-3-2 0,-7-7 1,-6 0 1,-9-6 1,-6 1 1,-12-5 0,-13-1 1,-11 9-1,-11 0-1,-16 2 0,-6 4-1,-12 6-1,-8 2-1,-8 6 0,-4 2 0,0 0-1,1 1 0,6 2-2,1-5-10,10 4-16,-1-11 1,10-3 0,-1-18-2</inkml:trace>
  <inkml:trace contextRef="#ctx0" brushRef="#br0" timeOffset="4406">848 512 8,'16'-9'11,"-2"-2"3,-1-1 1,-1 4 1,-12 8 1,16-12 0,-16 12-3,0 0-2,-5-10-3,5 10-2,-24 7-3,1 2-2,-9 0 0,-7 5-1,-8 2 0,-6 8 1,-6 2 0,-4 5 0,1 1 0,4 2-1,9-1 0,5-1-1,13 0 0,11-4 0,16-1-1,16-5 0,13 0 0,11-2 0,12 1-1,7 0 2,7 0-1,1-1 1,2 2 0,0-2 0,-6 0 0,-5-1 1,-6-4-2,-10 1 3,-14-4 0,-7 3 0,-17-2 1,-10 4 0,-18-3 2,-10 5-2,-17-1 1,-3 2-2,-7-1 0,0-1-3,3-4 0,3-3-5,15 1-8,1-10-10,24 2-2,6-11 0,13 7 1</inkml:trace>
  <inkml:trace contextRef="#ctx0" brushRef="#br0" timeOffset="5047">1115 784 61,'0'0'18,"0"0"-1,13 4-3,-13-4-10,17 2-7,-17-2 2,15 13 2,-9 2 2,-5 4 1,0 9 3,-9 1 1,4 12 1,-5-1-2,5 7-1,-1-4-2,4 0-2,4-5 0,4-4-2,5-9 0,6-8-1,6-9 0,0-10-3,6-3-7,-6-13-11,5 0-1,-6-10-1,-1 0 2</inkml:trace>
  <inkml:trace contextRef="#ctx0" brushRef="#br0" timeOffset="5377">1039 1003 88,'-7'11'23,"9"2"1,-2-13 0,23 0-17,-1-5-7,11-4-1,9 0 1,3-4 0,7-3-1,6-4-3,11 4-19,0-8 0,7 0-1,1-10-1</inkml:trace>
  <inkml:trace contextRef="#ctx0" brushRef="#br0" timeOffset="5948">5547 694 79,'-13'3'24,"-2"1"-3,-7-6 0,4 0-14,-6 0-7,-3 1 0,-2 0 0,-4 3 0,-3 1 2,0 5 0,-2 1 1,1 5 0,0 0-1,4 2 0,3 3-1,7 1-1,7 1 0,6-1-1,10-1 0,10-1 0,8 2 0,7-3 0,9 2 0,6-2 0,4 1 0,3 0-1,-1 3 1,-5 1-1,-2 4 0,-9 0 1,-10 1 2,-7 2 0,-14-2 2,-8 0 0,-11-3 1,-5-2 0,-10-7 1,-1-3-2,-5-6-2,2-4-2,3-2-2,0-6-4,11 1-4,-2-7-9,13 1-5,5-6 1,11 2-1,3-6 3</inkml:trace>
  <inkml:trace contextRef="#ctx0" brushRef="#br0" timeOffset="6479">5668 919 73,'-5'11'23,"2"-1"-3,3-10-3,-6 16-5,8-3-16,-2 0 1,0 7 3,0 4 2,-5 6 2,5 5 1,-7-1 3,6 5 0,-5-4 1,6 1-5,-4-5-1,4-2-2,5-6-1,2-7 0,5-3-2,1-7 0,4-4-2,-2-7-3,9 2-6,-6-12-11,0 1-1,-6-9 0,-3 0 1</inkml:trace>
  <inkml:trace contextRef="#ctx0" brushRef="#br0" timeOffset="6789">5577 1037 83,'5'10'23,"7"-3"-2,8 0 0,5-3-19,4 0-3,4 1 0,0-4-1,5 1-3,-10-5-7,5 1-9,-7-5 0,-2-2 0,-4-5 0</inkml:trace>
  <inkml:trace contextRef="#ctx0" brushRef="#br0" timeOffset="7010">5939 1037 80,'10'24'25,"-3"-5"-4,0-1-4,-1-2-9,-5 3-15,4 6 3,-4 1 1,-1 0 1,-2 0 1,0-3 3,1-1 0,1-8-15,2-5-3,-2-9-4,0 0-3,7-12 0</inkml:trace>
  <inkml:trace contextRef="#ctx0" brushRef="#br0" timeOffset="7220">5828 1220 103,'0'0'25,"10"10"-3,7-9-2,10 0-28,-4-5-1,11 6-1,-5-6 0,7 5-1,-8-6-6,1 2-6,-6-3 4,-5-4 2,0-5 1</inkml:trace>
  <inkml:trace contextRef="#ctx0" brushRef="#br0" timeOffset="7530">6153 1057 35,'0'0'17,"11"-7"1,-11 7 1,15-10-5,-3 5-6,1-4-1,4-1-2,2-3-1,3-2-2,-2-2 0,3-2-1,-4 0 1,0-1 1,-3 0 0,-3 5 0,-4 1 0,-4 4 0,-5 10 0,5-11-2,-5 11-1,0 0 0,-4 21-1,2-5 0,-1 6 0,0 4 0,-2 5 1,-1 2 1,1 2-1,-2 1 1,0-3 0,-3-3-1,0-3 1,-1-4-1,-3-5 1,3-6-1,-3-5 1,0-4-1,0-4 0,2-1 1,-2-3-1,1 1-1,2 1 1,-1-1-1,3 3 0,9 1 0,-12-3 0,12 3 1,0 0-1,10-6 2,3 3-1,4 1 1,6 0-1,3-1 1,2 3-1,1 1 0,-1 3 1,-3-1-3,-2 6-10,-9-2-9,-14-7-2,0 0 0,-17 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-3 189 4,'0'0'8,"-9"4"-1,9-4 2,0 0-3,0 0-2,0 0 1,0 0-1,0 0 2,0 0 0,11 5 0,-1-4 1,5 3 1,5-2 1,7 2-1,7-1-1,7 2 0,6-2-2,5 2 0,0-1-2,3 3-1,-1-2 0,-4-1-1,-7 0-1,-6-1 1,-6 0-1,-8-2 0,-3 1-4,-11-5-10,-9 3-5,-1-10-1,1 10 1,-20-21-1</inkml:trace>
  <inkml:trace contextRef="#ctx0" brushRef="#br0" timeOffset="401">419 21 20,'24'-3'9,"3"-3"0,4 1 1,2 1-6,5 1 0,2 3 1,-3 2 1,4 2 0,-2 1 0,-2 3 1,0-1-2,-3 2-1,-7 1-2,-4 2 0,-4-2 0,-7 4-1,-8-2 1,-8 4 0,-5-1 0,-4 4 1,-9-2 1,-4 6 0,-8 1 0,-1 5 0,-6 1 0,4 3 1,-7-1 0,5 2 0,-2-4-2,9 0 0,2-7 0,6-2 0,4-7-2,6-5-1,14-9 0,-11 10-1,11-10-1,0 0-4,20-10-16,-5-4-1,6-2-1,1-12 1</inkml:trace>
  <inkml:trace contextRef="#ctx0" brushRef="#br0" timeOffset="14171">224 1157 20,'-19'5'5,"3"-2"0,3-6-1,3 1-3,10 2 2,-10-6 2,10 6 0,0 0 1,0 0 2,0 0 0,11-8 0,5 8-3,5 1-2,11-2-3,4 0 1,11-2 0,5-1 0,3-1 0,2-1 0,-3 0-1,-2 0-6,-7 0-8,-6 1 0,-13-4-1,-8-1 0</inkml:trace>
  <inkml:trace contextRef="#ctx0" brushRef="#br0" timeOffset="14531">579 908 38,'18'0'12,"2"-1"0,-2 1 0,2 2-10,0 3-1,2 5 0,-2 2 1,2 3 0,-1 1 2,-2 3-2,0-2 1,0-1-1,-3-1 0,-3-1-1,-2 0 1,-7-1 0,-4 0 0,-8 1 1,-6 2 1,-9 1 1,1 3 1,-9-2-1,4 4 1,-7-4-1,5 3-1,2-7-1,6 1-4,7-2-6,0-5-13,14-8-1,-11 7-2,11-7 1</inkml:trace>
  <inkml:trace contextRef="#ctx0" brushRef="#br0" timeOffset="15202">346 2199 33,'0'0'15,"0"0"0,0 0 0,0 0-4,0 0-5,16 2-2,-5-4-2,6 0 0,5-1-1,9 2 0,2-2 0,6 2-1,3-3 0,2 2-1,1 0 0,-1-1 0,-4 0 0,-7-1 0,-1 1-4,-9-1-6,-5-2-5,-6-2 0,-6-2 1,-5-2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4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384 53 67,'0'0'15,"-17"12"-2,-1-8-3,4 5-14,-4 2-2,-1 5 1,-3 2 2,-3 6 3,-1 4 2,-4 0 4,6 9 2,-6-1 1,4 8-1,-1-1-1,0 6-1,6-5-2,1 4-1,7-4-1,7-3 0,6-5 0,8-8-2,10-7 1,11-12-2,5-5 1,7-13-1,5-6 1,-2-6 0,0-5 1,-4-3 1,-7-3 0,-7 5 1,-15 0 1,-6 7 0,-18 4 0,-4 6-1,-8 4 1,-4 8-2,-7 5-2,1 6 0,3 8-2,0 1-6,12 9-7,-2-5-8,12 4-2,2-7 1,11 0-1</inkml:trace>
  <inkml:trace contextRef="#ctx0" brushRef="#br0" timeOffset="651">669 355 48,'-9'10'14,"9"-10"-2,-5 12 1,9-1-15,4 2-2,0 6 3,2 4 2,-2 1 4,6 3 0,-6-1 3,8 0-1,-9-6 2,5 1-1,0-12 0,0-3-4,2-9-1,4-8-1,-2-10-1,-2-4 1,-1-5 0,-1-3 0,-6-2 1,-1 3-1,-4 1 1,-2 7-1,-2 6-2,-1 0-5,4 9-11,-1-1-7,1 10 1,13-12-3,-1 7 2</inkml:trace>
  <inkml:trace contextRef="#ctx0" brushRef="#br0" timeOffset="1011">1111 261 43,'0'0'8,"1"9"-1,-1-9 0,0 0-12,0 0 2,10 0 3,-10 0 3,12 2 4,-2 4 3,-10-6 1,15 15 0,-6-5-1,2 7-3,0 1-3,1 5-2,0-2-1,-2 3 0,-1 1 0,0 0 3,-6-4 0,0 0 2,-8-6-1,0-1 1,-8-6-1,-1 0 1,-5-8-2,-2-3-2,-2-4-1,0-2-1,3-1 0,2-3-1,4 2 1,3-1-1,4 3 0,7 9-1,0-14 1,0 14-1,18-11-2,-6-1-5,9 4-12,1-9-2,5 2 0,1-9 1</inkml:trace>
  <inkml:trace contextRef="#ctx0" brushRef="#br0" timeOffset="1542">1378-3 67,'0'0'21,"0"0"-2,11-2-3,-11 2-8,0 0-13,13 9 0,-13-9 1,11 24 3,-8-4 1,0 5 2,1 9 5,-4 1 0,3 10 1,-5-1 0,5 6-1,-3-4-2,2 4-1,0-5-2,0-4 0,-1-8 0,1-6-6,4-4-8,-4-12-12,-2-11 1,0 0-2,13-20 1</inkml:trace>
  <inkml:trace contextRef="#ctx0" brushRef="#br0" timeOffset="1862">1592 219 89,'8'14'21,"-3"-4"-1,1 2-2,-5 3-19,-1 2-2,1 3 3,-3 5 1,-3 0 2,1 4 1,-3-6 1,3-1 2,0-5 0,7-3-2,-3-14-4,22 2-2,3-11-3,1-6-1,7-4 1,-3-4 1,3-2 1,-4-2 1,-5 3 2,-6 4 3,-10 2 1,0 5 2,-10 0-2,2 13-1,-9-17-1,9 17-2,-17-12-1,6 6-2,11 6-2,-19-8-7,19 8-15,-10 1 0,10-1 1,0 0-2</inkml:trace>
  <inkml:trace contextRef="#ctx0" brushRef="#br0" timeOffset="2263">1900 283 53,'0'14'16,"1"-4"1,-1-10-1,16 10-12,0-9-2,5-3 1,5-2-1,2-5 3,3 1-1,-1-6 1,1 3 1,-8-5-1,-3 3 0,-4-4 0,-5 6-1,-8-2-1,-4 3-1,-6 0 0,-5 4 0,-5 2-1,-2 4 0,-2 5-1,-3 4 0,0 5-1,-1 5 1,2 5 0,2 3 0,1 2 0,3 2 1,3-3-1,6-2-1,10 1-7,5-13-14,12-6-1,4-12 0,10-7-1</inkml:trace>
  <inkml:trace contextRef="#ctx0" brushRef="#br0" timeOffset="2634">2456 110 104,'0'0'25,"-4"20"-2,-8-12 1,-4 1-24,0 6-3,-3-1 0,-1 4 0,-2-1 1,4-2 1,3-1 1,5-1 0,6 0 1,6-3-1,7 1 1,6-2-1,5 0 0,4 4 0,1 0 0,0 0 0,0 0 0,-4 0 1,-4 1 0,-6-2 2,-4 4 0,-8-5 0,-3 2 0,-10-4 0,-2 1-1,-6-2-2,-4-5-4,3 1-21,-6-10-1,7-1 0,-2-11-2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57,'-11'13'15,"11"-13"1,10 5-2,2-4-12,8 1-4,4 0 1,4 1 1,1 2 1,5-1 1,-1 1 0,-2 0 0,-1 2 0,-6 4-1,-6-2 0,-4 5-1,-2 2 0,-14 3 1,-9 4-1,-10 3 1,-4 4 0,-8 2 1,-3 4 1,-8 0-1,1-1 0,0-1-2,4-4-4,7-2-12,5-5-2,5-5-2,2-10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50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31 20,'0'0'11,"-2"-16"-1,2 16 1,-3-12-1,3 12-3,0 0 1,-17-8 2,17 8 0,-20 8 1,11 4-1,-8 1-1,4 10-1,-6 2-1,3 10-3,-6 5 0,0 9 0,-4 7-1,1 7 1,-2-2 0,4 5-1,0-3 1,7-1-2,2-8 0,9-6-1,9-12 0,9-9-1,9-11-1,7-11 0,6-10 0,2-10 0,1-5 0,-2-6 1,-5-4 1,-7 1 0,-9 0 1,-7 3 1,-10 3-1,-6 3 1,-7 3-1,-6 7 0,-6 6-2,-4 5 0,-3 6-1,-3 7-3,4 8-3,-5 0-17,10 10-2,-1-10 0,13 4-1,3-12 1</inkml:trace>
  <inkml:trace contextRef="#ctx0" brushRef="#br0" timeOffset="821">560 365 68,'11'15'23,"-1"3"-3,2 6 0,0-3-8,-1 5-12,2 4 0,2 3 2,-3-4 0,1-2 1,-5-8 1,3-3 0,-11-16 0,21 7 0,-10-16 0,2-7-2,-1-6-2,0-6 1,0-1-1,-3-4 0,-2 2 0,-1 0 0,-3 4-1,0-1-5,5 10-12,-5-4-6,7 7 0,-4-5-1,7 7 1</inkml:trace>
  <inkml:trace contextRef="#ctx0" brushRef="#br0" timeOffset="1121">1006 271 75,'9'13'21,"0"-4"-3,1 0-2,-10-9-14,13 18-8,-3-4 2,0-1 2,-2 3 1,0-1 1,-2 1 3,2 1 2,-5 0 1,3 2 0,-4-3-2,0-1-1,-3-2 0,-2 1 1,-6-5 0,-3 1 0,-6-7-1,0 1 1,-7-3 1,5 1-2,-3-3 0,5-1-2,3-2 0,15 4-1,-10-19 1,18 5-2,8-2 1,5-2-2,6 0 0,1-4-1,7 3-3,-5-2-4,6 6-6,-9-6-7,2 4-1,-8-9-1,1 4 2</inkml:trace>
  <inkml:trace contextRef="#ctx0" brushRef="#br0" timeOffset="1512">1254-7 77,'0'0'23,"-10"-4"-1,10 4-1,0 0-14,-6 9-5,6 4-1,2 8 0,-1 5 1,1 10 1,-2 4 1,2 8 0,0 0 2,2 2-2,-1-4-1,3-2 0,0-6-3,2-7-1,6-7-2,-3-13-4,9 0-6,-8-16-6,9 1-3,-8-13-1,7 4 2,-8-10 6,3 3 8,-5-2 7,-4 0 7,3 6 7,-7-3 5,3 6 1,-7-2-3,2 15-4,2-16-5,-2 16-4,0 0-2,0 0-1,0 0 0,4 24 1,-4-8 0,3 7 1,-2 0 2,4 4-2,-3-2 1,4 0-1,-3-5 0,4-3-1,0-7 0,3-6-1,3-6-2,1-8 0,3-3 0,-3-3 1,1-1 0,-3 0 0,-1 1 1,-4 3 0,-5 1 1,-2 12 0,1-14-1,-1 14 1,0 0-2,-1-13 0,1 13-1,0 0-1,0 0-1,0 0-1,0 0-6,0 0-14,0 0-2,0 0-1,-8-10 1,3 1 0</inkml:trace>
  <inkml:trace contextRef="#ctx0" brushRef="#br0" timeOffset="2223">1700 353 49,'11'4'15,"-2"-4"0,3-2 3,-2-3-11,6 2-1,-2-5 1,3 6 1,-3-4 0,2 3 0,-3-4 0,1 2-2,-4-4-3,-1-1-1,-4-1-1,-2-1 1,-5-1-1,-3 2 0,-4-2 1,-2 5-1,-3 0 2,-2 5-2,0 4-1,-6 6 1,2 3-1,2 6 1,-3 2 0,3 5 1,1 2 0,2 3 0,1-1 0,8 1 0,0-1-2,4-4-1,11-1-3,2-11-9,15 2-9,2-13-3,13-1-1,2-11-1,7-3 2</inkml:trace>
  <inkml:trace contextRef="#ctx0" brushRef="#br0" timeOffset="2654">2314 77 96,'-10'3'24,"1"5"-1,-9-7 0,3 2-22,-4 4-1,-2 1 0,1 1 0,-1 3 1,0-1 1,5 2 1,1 0-1,6 0-1,3 1 0,6-1 0,5 0-1,2 1 0,7 0-1,1-1 1,3 1 0,0 1 0,2-3 0,-2 2 0,-3 0 0,-1-2 0,-4 0 0,-3 0 2,-5-2 0,-3 2 0,-7-1 1,-2 2 0,-8-1 0,-1 3 0,-5-2-2,-7 1-2,1 1-5,-11-6-21,6 2 0,-9-11-1,2-2-1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156 273 25,'0'0'9,"0"0"-1,-2-9 2,2 9-7,2-11 0,-2 11 1,0 0 0,3-10 1,-3 10 2,13-2 0,0 2-1,9-2-3,2 0-1,10-3 0,6 0-1,5-2 0,1 0-1,1-1 1,-3-1-1,-8 1 0,-2 2 0,-9 2-2,-7-1-3,-6 3-10,-12 2 0,0 0-1,-1-10 1</inkml:trace>
  <inkml:trace contextRef="#ctx0" brushRef="#br0" timeOffset="331">510 6 51,'20'10'15,"-5"-8"0,1-2-1,1-2-9,3 2-6,0 1 1,1 2 0,-1 2 2,-4 2 0,-3 2 2,-1 3 0,-3-1-1,0 4 0,-2 0-1,-1 0-1,-4 2 0,0 0 0,-2-1 1,-3 4 1,-7-3 1,1 4 1,-9-1-1,1 3 1,-7-2 0,1 5 0,-6-1-1,4 1 0,-3-3-2,4-1 0,1-4-1,4-3-2,7-1-4,-2-10-10,14-4-9,-11-9 0,12-8-2,0-17 1</inkml:trace>
  <inkml:trace contextRef="#ctx0" brushRef="#br0" timeOffset="69180">0 245 32,'14'-1'12,"-14"1"0,0 0 0,11-13-9,-11 13-3,0 0 1,11 0 2,-11 0 0,19 12 1,-3-5 2,7 4 0,6-4-1,10 2 0,4-3-1,8-1-1,-2-4-1,1 0-1,-7 0-1,-3-2 1,-7 1-3,-11 0-4,-5 3-11,-8-1-1,-9-2 1,0 0-1</inkml:trace>
  <inkml:trace contextRef="#ctx0" brushRef="#br0" timeOffset="69510">234 13 64,'0'0'17,"0"0"-2,17 4-2,-2-11-13,4 4-7,0-2 1,3 4 3,-1 1 2,0 2 3,3 4 3,-5 3 2,8 2 0,0 0 0,9 1-2,5 0-1,5 0-2,0-1-1,0-1 0,-2-3-1,-6 0 0,-8-2 1,-6 2 0,-10-3 1,-4 3 0,-10-7 1,3 15-1,-8-6 1,-2 5-1,-3 3 0,-2 3 0,-7 4-1,-4 3-1,-5 3 0,-3 4 1,-5 1 0,0 3 1,-4-3-1,-1 2 1,2-1 0,-1-2 0,4-5-1,4-2 1,5-4-2,5-4 0,5-6 0,5-3 0,2-3 0,10-7-2,0 0-5,0 0-16,7-10 0,-1-5-1,-1-2-1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5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153 263 15,'0'0'11,"0"0"0,0 0 0,0 0-4,0 0-1,0 0-3,0 0-1,0 0 0,-7 14 0,7-1 0,3 6 1,1 8 1,0 8-1,5 9 3,-4 5-2,2 11-1,-3 3 2,3 6-2,-5-1 1,2-3-1,0-6-1,-2-6 0,1-9-1,0-7-2,2-11-3,-1-12-3,-4-14-3,12 6-5,-8-17-2,-3-9 0,2-6 0,0-6 3</inkml:trace>
  <inkml:trace contextRef="#ctx0" brushRef="#br0" timeOffset="361">76 436 25,'-21'-18'12,"3"-3"2,5-2 1,2 1-4,1-3-2,6 5-1,4-4-1,5 5 0,6-2 0,5 6-2,5 0 0,9 4-2,3 1-1,5 3-1,4 4 0,1 4-1,-2 6-1,-1 2 1,-7 8-1,-3 3 1,-4 5-1,-4 1 1,-6 2 0,-6 0 0,-2 0 0,-1 0 1,-7-2 1,-5 1 1,-6-6 0,-8 2 1,-5-4 0,-3 2 0,-7-6-1,-2-1 0,2-5-1,1-2-1,5-3-3,5-4-2,9 0-6,2-8-8,12 8-4,5-25-2,8 6 2,5-8-1</inkml:trace>
  <inkml:trace contextRef="#ctx0" brushRef="#br0" timeOffset="881">937 77 59,'0'0'18,"3"9"1,-3-9-1,-13 16-11,5-7-5,-2 7-2,-1-3 3,-2 2-1,0 2 1,-2 2 1,-3 1-1,-2 5 1,-5 1-1,0 7 0,-3 7-1,-5 8 0,-1 6 0,0 10 0,2 4 0,3 8 0,5 3-1,5 2 0,9 1 0,11-4 0,11-6 0,6-7-1,9-11 1,4-8 0,4-14-1,2-8 3,-4-11-2,-3-9 0,-6-7-1,-5-5 0,-2-1-5,-9-9-7,3 3-12,-3-9 0,1 0-1,-3-11 0</inkml:trace>
  <inkml:trace contextRef="#ctx0" brushRef="#br0" timeOffset="1412">1270 324 57,'0'0'15,"0"0"2,0 0-3,-12-7-11,2 9-1,-5 1 1,-2 7 1,-8 0 0,1 7 1,-8 1 0,-3 8 0,-2-2-1,2 3-1,1 0-1,1 0-1,7-1-1,5-2 0,7-3 0,10-2 0,8-2 0,7-2 0,10 0-1,5-3 1,4 2 0,0-2 0,1 2 0,-2-1 0,-2 2 0,-5 1-1,-4 0 2,-5 3-1,-4 0 0,-4 4 1,-7-1 0,-3 3 2,-8-1-1,-1 2 2,-7-3 0,-2 1 1,-4-6-1,0-1 2,0-6-3,2-5 0,1-7-2,1-4-2,7-4-3,-1-8-10,10 1-10,2-8-1,8 3-1,0-7 0</inkml:trace>
  <inkml:trace contextRef="#ctx0" brushRef="#br0" timeOffset="3695">1413 676 17,'0'0'10,"-3"-12"2,3 12 0,0 0-3,0 0-2,0 0 0,0 0-1,0 0 1,0 0-1,0 0 0,-4 17 1,5 2-2,-5 4 0,3 7 0,-4 7 0,2 6 0,-5 2-1,3 6 0,-3-5 0,5 0-1,3-5 0,7-4 0,4-10-2,5-9-2,9-6-5,-1-14-4,6-3-5,-2-11-7,-1-3 0,-4-9 0,-5-1 1</inkml:trace>
  <inkml:trace contextRef="#ctx0" brushRef="#br0" timeOffset="4066">1313 826 65,'0'0'20,"-14"1"1,14-1-3,0 0-10,20-4-2,-2 0-2,7 3-1,4-3 0,5 1-4,4 4-10,2-2-9,3 2-1,-7-5-1,3 3-1</inkml:trace>
  <inkml:trace contextRef="#ctx0" brushRef="#br0" timeOffset="4326">1777 883 65,'10'7'21,"-10"-7"-2,4 12 0,-2 1-10,-4 5-6,2 6-1,-3 4 0,3 7 0,-3 2 0,1 1 0,0-1-2,1-8-2,3-3-3,-3-9-6,5-7-6,-4-10-4,0 0-1,-2-24 1,-2 3 2</inkml:trace>
  <inkml:trace contextRef="#ctx0" brushRef="#br0" timeOffset="4517">1707 1027 27,'-12'-14'12,"12"14"2,-12-9-1,12 9-1,0 0-2,14 3-2,4 2-2,1-3-2,9 1 0,7 0-5,2-3-6,2-1-8,1-1-2,1-2 0,-6-2 0</inkml:trace>
  <inkml:trace contextRef="#ctx0" brushRef="#br0" timeOffset="4747">2037 990 32,'-4'9'13,"4"-9"0,20-11-1,-4-2-1,7-5-7,3-1 0,1-5 1,3 4 0,-6-3 0,-2 7 1,-6 1 1,-4 6-1,-12 9-3,13-8 0,-13 8-1,-2 12-1,-1 0 0,0 3-1,-2 4 0,2 4 0,0 2 0,1 4 0,1 1 0,0 1 0,0 1 0,-2-2 1,1-2-1,1-1 0,-2-3 0,1-4 0,0-5-1,-4-4 0,6-11 0,-11 14 0,11-14-1,-21 3 1,10-3 1,-3-2-1,-2 0 1,4-2 1,-1 0 1,3 1 0,10 3 0,-12-7 0,12 7 0,0 0-1,14-12 1,-1 8-1,4 0 0,4 0 0,3 1-1,3-3-4,2 4-14,-2-3-2,-2-1-1,-5-8 0</inkml:trace>
  <inkml:trace contextRef="#ctx0" brushRef="#br0" timeOffset="6149">2469 57 39,'0'0'14,"0"0"1,0 0 0,0 0-6,0 0-4,0 0-1,-2 17-2,2 2 0,2 5 2,-1 10-1,2 8 2,1 13 0,0 9-1,1 9 1,-1 7-1,3 8-1,-2 4 0,1 3 0,-3-2-1,3-2 0,-2-7 0,2-5 0,-4-11-1,1-9 1,-1-9-1,1-10 0,-1-10 0,1-9-2,-3-4-1,0-17-3,0 0-8,0 0-9,11-17 1,-7-8-3,3-6 2</inkml:trace>
  <inkml:trace contextRef="#ctx0" brushRef="#br0" timeOffset="6710">2993 337 48,'9'8'15,"-9"-8"-1,0 0 1,0 0-10,0 0-4,-11 5 1,11-5 1,-21 9-1,8-1 2,-5 0 0,1 7 0,-5-1 0,1 4-1,-3 2-1,3 0 0,2 0 0,5 1-1,1-4 0,6 2 0,5-3-1,7 0 0,5-2 0,5 0-1,5-1-1,2 2 1,7 3-1,-2-2 1,2 7-1,-4 0 1,-3 4 0,-4 3 1,-3 2 0,-8 1 0,-7 0 0,-2 1 2,-8-4 0,-2 1 2,-4-7 0,-3-1 1,-4-7 0,3-1 1,-5-8-1,4-2-1,-3-6-1,4-4-2,2-2-2,4-7-2,5 3-4,2-9-7,9 4-9,1-7 0,8 5-1,0-7 2</inkml:trace>
  <inkml:trace contextRef="#ctx0" brushRef="#br0" timeOffset="7421">3216 644 35,'0'0'12,"13"3"-1,-13-3 1,0 0-7,13 7-1,-13-7 0,9 20 3,-11-3 0,5 5 1,-11 4 1,7 7 0,-4 1-1,4 8-1,-4-3-2,5 6-1,-1-7-1,3 2 0,0-4-2,6-4 0,3-6-1,0-6-1,4-2-2,1-8-3,6-3-6,-1-10-4,6-1-5,-5-9-2,3-1 2,-5-5 0</inkml:trace>
  <inkml:trace contextRef="#ctx0" brushRef="#br0" timeOffset="7751">3173 857 38,'-16'4'14,"5"-1"3,11-3 1,-9 4-6,9-4-3,10 7 0,3-2-2,1-1 0,7 2-2,1-1-3,8-1-4,6 2-7,0-3-9,7 0-3,0-4 0,3 1 0</inkml:trace>
  <inkml:trace contextRef="#ctx0" brushRef="#br0" timeOffset="8122">3751 969 58,'21'12'16,"-6"-9"1,4-2-1,2-2-13,5 1-1,0-1-1,-1-1-1,-5-2 0,0 0-3,-4 0-5,-3-1-7,-13 5-2,7-15 0,-7 15 1</inkml:trace>
  <inkml:trace contextRef="#ctx0" brushRef="#br0" timeOffset="8342">3688 804 46,'8'10'16,"13"-7"2,4-2 1,8 2-9,1-4-2,7 3-1,-7-2-2,1 1-2,-9 1-3,-1-1-6,-4 0-12,-9-1-1,-12 0-2,0 0 2</inkml:trace>
  <inkml:trace contextRef="#ctx0" brushRef="#br0" timeOffset="8773">4253 550 34,'0'0'13,"7"16"2,-10-3 0,3 6-2,-6 4-7,2 7 0,4 1 1,3 6 1,-3-37-1,11 66 0,-11-66-1,0 0-3,72 46-2,-72-46 0,71-15-2,-71 15 1,68-49-1,-68 49 2,52-68 0,-52 68 2,8-67 0,-8 67 1,-27-55 1,27 55-2,-62-32 0,22 26-2,-6 7-1,-4 3-2,4 10-4,0-5-7,9 9-8,8-4-3,9-1 1,8-8 0</inkml:trace>
  <inkml:trace contextRef="#ctx0" brushRef="#br0" timeOffset="9213">4447 574 74,'0'0'23,"0"0"-2,0 0 0,0 0-5,0 0-17,0 0 1,28 45 0,-28-45 0,10 53 1,-10-53 1,9 80 0,-7-27 0,-2 6 0,2 6 0,-2 5-1,6-2 1,-9-2 0,11-4-1,0-10 0,-2-9 0,-6-43-1,15 62-1,-15-62-1,0 0-5,0 0-14,0 0-3,0 0 0,0 0-2,0 0 2</inkml:trace>
  <inkml:trace contextRef="#ctx0" brushRef="#br0" timeOffset="10175">4586 0 53,'0'0'16,"0"0"1,0 0-1,0 0-11,23 41-3,-23-41 0,0 0 1,45 47 0,-45-47 0,37 51 1,-37-51-1,46 67 0,-46-67 0,53 90-1,-24-35 0,2 6-1,1 7-1,-4 4 0,0 5 1,-8 4 0,-6 4 0,-8 1 0,-5 0 1,-9 0 1,-4-5 0,-4-3 1,-4-8 0,-5-6 0,0-12 0,3-8 0,22-44-1,-46 57-4,46-57-6,-50 19-15,50-19-2,-58-19 0,58 19-2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0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1 115 7,'0'0'7,"0"0"1,0 0-2,0 0-1,0 0 0,0 0 0,0 0 0,0 0 0,0 0 1,0 0 1,51-1 0,-51 1 1,0 0 0,53 44-1,-53-44-1,50 55 0,-50-55-1,51 80-2,-24-31 0,-4 0 0,0 4-1,-5-1 0,4 0-1,-6-3 0,-3-4 0,-13-45-1,18 69-1,-18-69-3,13 46-4,-13-46-6,0 0-5,0 0 1,0 0 0,0 0 0</inkml:trace>
  <inkml:trace contextRef="#ctx0" brushRef="#br0" timeOffset="401">93 312 0,'0'0'4,"-45"-37"0,45 37-1,0 0-2,0 0-1,0 0 0,0 0-1,0 0-2,-40-43 0,40 43-1</inkml:trace>
  <inkml:trace contextRef="#ctx0" brushRef="#br0" timeOffset="4076">313 635 30,'0'0'14,"0"0"1,0 0 1,-60-22-1,60 22-7,-47-52 0,47 52-1,-56-75-3,26 33 1,2-6-2,5 0-1,6-4 0,6 2-2,8 3 0,9 0-1,-6 47 0,28-78 1,-28 78-1,41-54 1,-41 54 0,57-20-1,-57 20 1,57 20 1,-57-20-1,47 72 1,-35-21 0,-7 9 2,-9-2 2,-16 5 1,-7-8 1,-9-3 0,36-52 0,-67 60 0,67-60-3,-63-7-4,63 7-10,-29-70-12,29 17-3,5-17 0,2-3-2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259 129 2080,'0'-9'1195,"0"9"-465,0 0-132,0 0 180,1 10 1067,27 76 1217,-21-61-2965,-2 1 0,0 0 0,-2 0 0,-1 1 0,-1-1 0,-1 1 0,-2 10-97,0 23 211,7 105 616,-4-161-885,0-1-1,0 0 1,-1 0-1,1 1 1,-1-1 0,0 0-1,0 1 1,-1-1 0,1 0-1,-1 0 1,1 1-1,-1-1 1,0 0 0,0 0-1,0 0 1,-1 0-1,1 0 1,-1 0 0,0 1 58,0-5-164,1 1 1,-1 0 0,1 0-1,-1-1 1,1 1-1,-1-1 1,1 1 0,-1-1-1,1 0 1,-1 0 0,1 1-1,0-1 1,-1 0-1,1 0 1,0 0 0,0-1-1,0 1 1,-1 0-1,2 0 1,-1-1 0,0 1-1,0 0 1,0-1 0,0 0 163,-2-2-847,-11-12-780,0-1-826</inkml:trace>
  <inkml:trace contextRef="#ctx0" brushRef="#br0" timeOffset="448.758">1 297 2240,'46'-28'2792,"-24"9"-1328,2 4-575,2 0 0,-1 2-1,2 0 1,0 2 0,0 1 0,7 0-889,166-59 1776,13-1-1243,-165 46-367,-100 41-230,-59 44-5408,81-41 3456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702 153 31,'-12'-18'16,"12"18"1,-17-16 0,6 10-3,1-1-7,-3 1-1,1 3-2,-4 0 0,0 3-1,-3 0 1,-4 4-1,-4-1 1,0 7-1,-3-2 1,-1 5-3,-1 3 1,-2 4-1,2 3 1,0 4-1,4 5-1,0 4 2,1 5-1,4 3 0,4 4 1,1 2 0,4 0 0,4 0 0,3-3 1,8 0 0,3-5 0,9-2-1,3-6 1,8-2-2,6-4 0,4-4 0,4-9 0,3-4 0,6-8-1,4-8 1,0-6-1,1-7 1,2-9-1,-1-4 1,1-5-2,-2-2 1,-4-4-1,-3-1 1,-2-2-1,-6 0 0,-6-1 1,-3 0-1,-7 0 1,-6 1-1,-6 1 2,-9 3-1,-7 1 0,-3 3 1,-8 2 0,-3 4-1,-7 3 1,-5 3-1,-5 3 0,-1 3 1,0 3-1,-2 4 0,1 3 0,0 3 0,2 3 0,0 2 0,2 2-1,1 3 1,0 3 0,1 1 0,-5 1 0,0 1 0,-2 4 0,2 0 0,0 2 0,2-1 0,0 3 0,2 0 0,5 3 0,2 0-1,6 1 2,1 1-2,5 0 1,1 5 0,5 3 0,5 5 0,1 2 1,7 5-1,2 1 1,3 3-1,4 4 1,3-1-1,6-1 1,1-2-1,2-6 1,1-1-1,5-5 1,3-5-1,2-6 0,5-4 0,0-8 1,-1-4-1,7-5 0,-1-4 0,1-6 0,1-4 0,2-6-1,-1-6 2,0-6-2,2-4 2,-8-4-1,-2-4 0,-3-5 0,-8-3 1,-10-4-1,-3 0 0,-9-2 1,-4-1-1,-5 2 0,-3 1-1,-6 6 1,0 4 0,0 5-1,-9 7 0,-2 5 0,-7 5 1,-4 8-1,-8 6 1,-8 7-2,-9 3-1,-1 14-9,-14 2-13,-3 11 1,-12-3-2,-3 6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4 29,'0'0'13,"13"4"0,-13-4 1,0 0-8,9-9-3,-9 9 1,0 0 1,0 0-2,0 0 0,0 0 1,0 0 0,0 0-2,0 0 1,0 0-1,0 0 0,0 0 0,8 14 1,-6-1-1,1 7 0,1 5 0,1 8 1,0 4 0,3 6 0,-3 0 0,1 2-1,-1-4 0,0 0 0,1-6-1,-1-5-1,0-8-1,-3-4-2,4-6-1,-6-12-4,0 0-3,0 0-6,-10-17-4,-1-3 1,-2-1 2,-5-8 0</inkml:trace>
  <inkml:trace contextRef="#ctx0" brushRef="#br0" timeOffset="350">43 234 9,'-14'-9'10,"14"9"0,-14-4-1,14 4-1,-12 6 0,12-6 0,-3 17-2,4-7 1,5 8 0,3-1 1,6 6 0,1-3 0,5 6-2,3-4-1,3 3-1,0-5 0,2 2 0,-3 0-2,0-1 0,-4-3 1,1-1-2,-4-4 2,-5 0-1,-1-4 0,0-3 0,-13-6 2,19-7-1,-11-2-1,1-3 1,-2-5-1,7-1 0,-2-7-1,0-2 0,0-2 0,3 3 1,-4-1-1,1 0-1,2 3 2,-2 3-2,0 5 0,-2 1-2,0 8-1,-8-3-4,-2 10-12,0 0-5,0 0 0,-17 3-2,-6 2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2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178 113 4,'9'-12'8,"-9"12"-1,0 0 3,0-9-1,0 9 1,0 0-1,0 0-1,-16-3-2,16 3 0,-15 2-2,5 0 0,-1 0-2,-1 1 1,-2 2-2,1 0 1,-1 1-1,2 0 0,0 0-1,0 2 1,2-3-1,-1 4 0,11-9 0,-15 10 0,15-10 0,-10 8 0,10-8 0,0 0-1,5 13 1,5-9 0,7 1 1,4 1-1,5 3 1,3 1-1,3 0 1,0 2-1,-2 1 0,-2 2 0,-3 0 0,-3 1 0,-5 0 0,-2-1 1,-4-3-1,-3 2 0,-1-1 1,-3-1 1,-4-1-1,0-11 1,-8 15 0,1-4 1,-4-2 1,-1-1 0,-4-5-1,-1 4 1,-2-6-1,-1-1 0,-1 0 0,2 0-1,0-2 0,3-5 0,2 5-1,2-5 0,1 5 0,11 2-1,-13-2-1,13 2-3,0 0-6,-5-10-7,5 10-4,11-13-1,3 4 2,-1-1-1</inkml:trace>
  <inkml:trace contextRef="#ctx0" brushRef="#br0" timeOffset="771">494 88 18,'0'0'10,"0"0"2,0 0-1,0 0-2,0 0 0,0 0-3,0 0 0,1 10 0,0 0-2,-1 3-1,2 4 0,-2 3 0,2 4 1,0-1-1,0 4-1,0-4 0,0 1-1,1-4 0,-1-2 0,0-4 0,1-2-1,-3-12 0,3 13-3,-3-13-6,0 0-8,0 0 0,10-12 0,-3-2 0</inkml:trace>
  <inkml:trace contextRef="#ctx0" brushRef="#br0" timeOffset="1132">665 43 8,'0'0'9,"-10"9"1,10-9 0,0 0-3,-4 9 1,4-9 1,6 12-2,-6-12 0,10 18-1,-4-6 0,5 3-1,1 2-1,5 3-1,2-1 0,2 5-2,3-1 1,3 0-1,0-3 0,-2 0-1,-3-4 0,-1 0-1,-5-4-2,-6-3-3,-10-9-6,8 15-4,-8-15 0,0 0 0,-14 6 2</inkml:trace>
  <inkml:trace contextRef="#ctx0" brushRef="#br0" timeOffset="1452">722 366 20,'0'0'12,"0"0"-1,0 0 0,12-14-1,0 4-3,4-4-1,3-4-2,6-6 0,2-4-1,3-3-1,-1-2 0,2-1-1,-4 2-1,0 0-2,-1 6-3,-6 3-9,4 3 0,-2 6 0,-3 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56 199 3,'0'0'6,"0"0"1,2 10 0,-3 0-3,1 4 1,0 4 2,1 7 1,-1 1 0,2 7 0,0 1-1,1 5 0,-1-2-2,1 0 0,-1-2-2,0-4 0,-1-4-2,0-5-1,1-8-3,-1-4-7,-1-10-4,0 0 0,11-13 0,-5-4 0</inkml:trace>
  <inkml:trace contextRef="#ctx0" brushRef="#br0" timeOffset="291">25 344 17,'-10'-8'13,"2"-1"1,4-3 0,1-1-3,6-2-2,1-2 1,5 0-3,0-3-1,4 3-2,3-2 0,3 4-1,1-1 0,2 5-1,0 1 0,0 3 0,-2 3-1,0 4 0,-2 2-1,-2 6 1,-4 3-1,0 5 0,-4 1 0,-2 3 0,-2 3 1,-1-2-1,-4 0 1,0 0 1,-5-6 0,-1 2 0,-5-6 0,-5 0 1,-2-5-1,0-1 0,-3-2 0,-1-2-1,1-2 0,2-2 0,1 0-1,7-1 0,2 2-3,1-6-5,9 8-9,2-13-4,-2 13 0,20-21 0,2 11 0</inkml:trace>
  <inkml:trace contextRef="#ctx0" brushRef="#br0" timeOffset="831">396 361 2,'-13'-1'7,"1"-3"2,2 0 1,10 4-1,-11-15 0,11 15 0,-3-19 1,6 6-2,0-2-1,4 0 1,3-4-3,2 1-1,3-1-2,5 2-1,1 0 0,2 3 0,-1 2 0,2 5-1,-3 4 0,0 4 1,-5 5 0,-1 4 0,-6 6 0,-2 4 0,-4 2 0,-2 1 1,-3-1-1,-2 1 2,-2-6-1,-1 1 2,-3-6-1,1 0 1,-3-6-1,-1 3 1,-1-6-1,-3 0-1,0-3 0,0-1-1,0-1-1,3-4-1,4 1-4,-2-5-7,12 10-7,-3-19-2,10 10 0,3-6 0</inkml:trace>
  <inkml:trace contextRef="#ctx0" brushRef="#br0" timeOffset="1382">997 196 14,'-4'-11'11,"4"11"0,-11-6 1,11 6-3,-17 1 1,6 4-1,-2-1-2,-1 5-1,-1-2-1,-4 3 0,3-2-1,1 2-1,2-3-1,1 1 0,12-8-2,-14 9 1,14-9 0,0 0-1,12 9 0,1-4 1,0-1-1,5 2 0,-2 1 0,5 3 0,-4 0 0,-3 2-1,-1 1 1,-3 1-1,-3-1 1,-3 2 0,-4-2 0,-2 1 0,-4-3 1,-2 1 0,-4-4 1,1 1 0,-5-4 0,1 0 1,-2-2-1,0-1 0,2-3 0,1-1-2,-1 0 0,4-5-4,11 7-4,-10-15-6,10 15-5,13-21 1,-2 9-1,5-5 1</inkml:trace>
  <inkml:trace contextRef="#ctx0" brushRef="#br0" timeOffset="1913">1394 188 11,'-10'-1'11,"0"0"2,-2-1 1,0 2-3,-4-2 0,2 3 1,-5-1-1,1 6-2,-1-2-3,2 3-2,1-2-1,1 2-1,2 1-1,2 0 0,2-3-1,9-5 1,-8 12-1,8-12 0,-4 11 0,4-11 1,5 12-1,-5-12 1,16 12-1,-4-6 0,1 1 0,5-1 1,-1 1-1,2 0-1,-2 2 1,0-1-1,-2 1 1,-4 3-1,-1-1 0,-5 2 1,-1 0-1,-4 0 1,-4-2 0,-1 1 1,-4-4 0,0 3 0,-5-7 1,0 3-1,-2-5 1,1 3-1,-2-5 0,1 2 0,2-2 0,0-1-3,14 1-5,-14-5-4,14 5-6,6-11-3,8 3 2,2-6-1</inkml:trace>
  <inkml:trace contextRef="#ctx0" brushRef="#br0" timeOffset="2474">1578 278 13,'0'0'9,"0"0"1,0 0-1,0 0-3,0 0 1,0 0 0,5 9-1,-5-9-1,1 12 1,2-2 1,-2 0-1,2 4-1,-1 2-1,2 4 0,-1-4-2,2 5 1,0 0-2,-1-3 0,3-1-2,-3-4-5,5-4-8,-9-9-2,20 0 0,-9-10-1,3-7 1</inkml:trace>
  <inkml:trace contextRef="#ctx0" brushRef="#br0" timeOffset="2794">1686-3 39,'0'0'14,"-10"-3"0,10 3 0,0 0-9,0 0 0,0 0-1,0 0-2,0 0-4,0 0-5,0 0-7,0 0 0,9 5-1,-9-5 1</inkml:trace>
  <inkml:trace contextRef="#ctx0" brushRef="#br0" timeOffset="3065">1891 20 10,'6'-10'8,"-6"10"1,0 0 0,0 0-1,0 0-1,0 0 1,0 0-1,3 18 0,-3-3-1,-1 4 2,2 6-2,-3 5-2,3 6 0,-1 0-1,0 3 0,-1-1-2,2-1 1,-3-5-1,3-5 0,0-7-1,0-4 2,-1-16-1,10 12-1,0-14 0,4-5 0,3-3 0,1-3 0,4-2-1,1 0 0,0 0 0,-4 3 0,2 2 1,-5 4-1,-2 4 1,-3 3 0,0 2 0,-11-3 0,13 14 0,-7-5 0,-1 3 0,0-1 0,-3 0 1,1 2 0,-3 1 0,0-2 0,-4-1 2,-2 1-1,-4-4 1,-2 3 0,-4-7 0,0 4-1,-4-6 1,4 2-1,-5-4-1,2 0 0,2-1 0,-1-4-3,7 2-6,-2-9-10,9 2-1,0-8-2,7 3 1</inkml:trace>
  <inkml:trace contextRef="#ctx0" brushRef="#br0" timeOffset="3776">2316 10 4,'0'0'9,"9"-8"1,-9 8 1,11-1-1,-11 1 1,9 11 1,-6 2-2,-4 3-1,3 7-1,-5 8-1,0 7-1,-2 4-2,1 4 0,-1-2-1,0 0 0,1-4-2,3-1 1,2-6-1,1-10-1,6-2-3,-1-10-7,8-1-8,2-9-1,6-4 2,-3-8-2</inkml:trace>
  <inkml:trace contextRef="#ctx0" brushRef="#br0" timeOffset="4126">2606 389 11,'11'3'9,"2"-2"1,1-5-1,3 0-3,0-2 1,1-3 0,1-1-2,-2-3 0,0 1 0,-3-2 0,-2 1-1,-3 1 1,-3 1-2,-2 1 0,-4 10-1,-4-16 0,4 16 0,-18-10-1,7 9 1,-4 1-1,-2 2 1,-3 3-1,1 4 0,-1 2 1,-1 2 0,2 0 1,0 4 0,-1-2 0,4 2 0,1-1 0,4 0 0,2 0-1,5-1 1,2-2-2,8 0 0,4 2 0,6 2 1,5-4-1,4 1 1,4-3-1,1 1 0,3 0-1,-1-1 1,0-3-3,-4-4-5,0 6-13,-7-6 0,-2 3-2,-9-5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9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-3 173 7,'4'-10'9,"-4"10"1,0 0-1,0 0 0,0 0 0,0 0 0,0 0-2,10-6 0,-10 6-1,4 9 1,-1 1-2,4 4-1,0 4-1,4 5 0,-1 4-1,3 4 0,0 0-1,1-1-1,0-2 1,-2-3-1,0-3 1,-3-5 0,-1-5 1,-8-12 0,14 12 1,-14-12 1,12-2 0,-12 2 0,16-20 0,-9 3-1,1-5 0,-3-2 0,6-3-2,-2 0-1,0 2 0,1 1 1,-3 4-1,2 3-1,0 6-1,1-2-5,0 9-7,-10 4-6,18-10-1,-18 10 1,21-2-1</inkml:trace>
  <inkml:trace contextRef="#ctx0" brushRef="#br0" timeOffset="441">449 224 6,'0'0'11,"0"0"2,0 0 1,0 0-1,0 0-2,0 0 1,0 0 1,11 0-5,-11 0-1,18 1-3,-5 2 0,0 0-1,3 3 0,3 2-1,3 3-1,-1-1 0,1 8 0,1 1 0,-1 4-1,-3 0 0,0 1 0,-6 0 1,-2 0-1,-6 0 1,-4-4 1,-6-2 0,-4-3 0,-6-2 0,-4-2 0,-3-4 1,-1-1-1,-4-5 0,2-1-1,0-3 0,4-3 0,3 0 0,5-2 0,6-1-1,4-3 0,8-1 0,8-2-1,6-3 1,6-4-2,4-1 0,1-3-2,4 4-3,-5-5-3,6 5-6,-9-3-2,1 5-3,-6-1 1,-1 3 1,-1-4 2</inkml:trace>
  <inkml:trace contextRef="#ctx0" brushRef="#br0" timeOffset="922">935 9 17,'2'-12'11,"-2"12"0,0 0 1,0 0-2,0 0-1,0 0 1,0 0 0,0 0-3,-12 12 0,9-2-1,2 6-2,-1 3 0,1 6-1,-1 2 0,2 4 0,-1-1-1,7 4 0,-5-7 0,0 1 0,-2 1-1,3 0 0,0-3 0,0 0 0,2-3 0,-1 1-1,0 0 1,1 0-1,0-9 1,0-3 0,-2-3 0,-2-9 0,4 12 0,-4-12 1,0 0 0,0 0-1,7-12 0,-6 3-3,-1 9-4,4-24-10,2 12-5,-2-11-3,4 8 2,0-4-1</inkml:trace>
  <inkml:trace contextRef="#ctx0" brushRef="#br0" timeOffset="1412">1154 268 24,'0'0'13,"0"0"0,0 0 1,2 9-6,-2-9 1,-3 12 1,3-3-1,-3 3-2,4 3-1,-2-1-1,5 1-1,-1-1-1,7 0-1,-1 2 0,7-3 0,1-7-1,5 1 1,0-4 0,4-2-1,-4-3 0,1 0 0,-2-5 0,-3 2 1,-5-2-1,-2-5 0,-3-3 0,-4 3 0,-3-1 0,-1 0 1,-2-2-2,0 1 1,-2-2 0,-2 6-1,6 10 0,-10-20-2,10 20-2,-9-19-5,9 19-10,-3-10-2,3 10-1,0 0 1,12-11 1</inkml:trace>
  <inkml:trace contextRef="#ctx0" brushRef="#br0" timeOffset="1863">1565 271 13,'0'0'9,"18"7"0,-5-5 2,0 0-5,5 0 0,0-3 1,6 0 1,-2-4-1,1 1 2,-2-2-2,0 0-1,-1-4 0,-3 3-1,0-3-2,-5 1 0,-2 0-1,-10 9 0,11-18 1,-9 9-1,-4 0 0,2 9 1,-11-15-1,11 15-1,-20-9 1,7 8-2,-6 2 1,1 3-2,0 3 1,-1 3 0,0 2 0,1 2 0,1 1 0,3 3 1,1-3-1,2 3 1,3 2 0,3 1 0,3-3 0,4 2-1,4-2 2,4-2-2,6 1 2,3-3-1,7-4 0,3-3 0,3-3-2,3-2 0,3-2-2,-2-4-3,3 1-11,-5-5-3,0-2-2,-4-5 1,0-2 1</inkml:trace>
  <inkml:trace contextRef="#ctx0" brushRef="#br0" timeOffset="2404">2319 221 19,'0'0'13,"0"0"0,-10-7 2,1 4-5,9 3 1,-20-2 1,8 5-3,-6-2-2,3 3-1,-3 0-2,2 3 0,-1 0-2,-1 0 0,4 0-1,3 1 0,1-2-1,10-6 1,-12 11-1,12-11 1,0 0 0,3 12-1,-3-12 1,16 6 0,-3-3-1,2 1 1,2-3-1,0 4 1,-3 2-1,2-3-1,-3 4 1,-1 1-1,-4 3 1,-2 0 0,-1 2-1,-3-2 1,1 0 0,-3 2 0,-1-3 0,-1-2 1,-3 0 0,-1 1 0,-2-1 0,-3 0 1,-3-1 0,-1 1-1,-2-2 0,1 0 1,-1-1-2,2-3-3,3 3-8,-1-7-9,13 1-1,-12-10-1,12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7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68 171 21,'0'0'11,"0"0"2,0 0-1,0 0 1,0 0-2,0 0-1,0 0-2,0 0-2,0 0 0,13-2-2,-2 0-1,1 0-1,5 0 0,1-1-1,3 1 0,3-2 1,-1 1-2,-2 0 1,-2 1 0,-1 0 0,-3 0-1,0 0 0,-2 0 1,0 1-2,0-1 1,2 1-3,0-2-2,4 2-7,-3-3-3,2 3-4,-4-2 0,-1 1 1,-13 2 0</inkml:trace>
  <inkml:trace contextRef="#ctx0" brushRef="#br0" timeOffset="511">-1 174 4,'-10'2'6,"10"-2"1,0 0 0,7-10 2,-7 10 0,13-14 2,-3 6-1,-2-2 1,3-1 1,-4-1-2,4 0-1,1-2-3,2 1-1,-4 0-2,3-1-2,-2 3 0,2 1-1,-2 0 0,-1 3 0,-10 7 0,10-8-1,-10 8 0,0 0-1,0 0 0,0 0 0,0 0-1,0 0-2,0 0 0,-4 12 0,4-12 0,-13 14 0,6-4 0,-2-1 2,-3 5 0,-2-1 1,1 3 2,1 1-1,-1 1 1,0 1 0,0-1 1,1 0 1,6-1 0,2 0 1,0-1 1,6 1 1,3-3 0,5 2 0,4-3-1,5 3 0,3-2 0,1 1-1,3-3 0,2 3 0,-2-4-1,1 0 1,-3-1-1,-3 0-1,-3-2 1,-2-2-1,-5 0 0,-11-6 0,16 11-2,-16-11-2,10 9-5,-10-9-11,14 4 0,-14-4-1,21 0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11 183 2,'0'0'2,"0"0"-1,-9-11 0,9 11-5</inkml:trace>
  <inkml:trace contextRef="#ctx0" brushRef="#br0" timeOffset="71">-3 151 18,'0'0'7,"0"0"1,0-10-2,0 10-1,0 0-1,0 0-2,0 0 1,11 8 1,-11-8 1,14 6 0,-2-2 0,4-2 1,5 1 1,4-2-2,6 2-1,3-3 0,3 0 0,3-3-1,2 2-1,-1 0 0,-2 0-1,-5-1-1,-3 1-1,-9 0-2,-3 0-3,-6 2-4,-13-1-7,0 0 1,0 0-1,-12-4 1</inkml:trace>
  <inkml:trace contextRef="#ctx0" brushRef="#br0" timeOffset="711">34 146 11,'0'0'13,"17"-14"0,-7 4 0,2-2 1,3-1 0,0-2-2,3 3-2,-1-3-3,1 2-1,0 2-2,-3 0-1,-1 3-2,-2 1-1,-3 3 0,-9 4-1,13-4 0,-13 4-1,0 0-1,0 0 0,0 0-2,0 0 0,10 10-1,-10-10-1,0 0-3,-7 13 2,7-13 0,-10 15 0,10-15 2,-19 18 0,7-9 2,0 2 1,-1-2 2,-3 1 1,0-2 1,1 2 0,1-3 1,3-1-1,-1 1 1,3-2-1,9-5 0,-13 9 0,13-9 0,0 0 1,-10 13 0,10-13 1,-2 12 0,2-12 0,0 13 2,0-13-1,-1 16 1,1-16-2,0 16 1,1-7-1,-1-9 1,4 18-2,1-6 0,2-1-1,2 3 1,2 2-1,4 1 0,1 0 0,3 2 1,5 0 0,3 0-1,4 0 0,-1-1 0,-2-3-1,0 0-4,-3-4-7,-4-1-6,-3-5 1,-8-6 0,-10 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83,'0'0'24,"5"14"-1,-5-14-1,13 3-16,-13-3-7,14 2-1,-5 1-1,-9-3-4,22 4-8,-11-5-8,8 2 1,-1-5-2,9-2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12 83,'13'15'25,"-1"-3"-3,-12-12-5,12 6-21,-12-6-20,15-1 0,-4-1-1,-2-6 1</inkml:trace>
  <inkml:trace contextRef="#ctx0" brushRef="#br0" timeOffset="160">1205 0 69,'33'10'24,"-7"-3"-2,-2 1-1,-7-2-18,-4-1-17,-13-5-5,8 13-2,-18-8-2,-14-3 0</inkml:trace>
  <inkml:trace contextRef="#ctx0" brushRef="#br0" timeOffset="421">0 725 62,'16'16'24,"-16"-16"-1,21 8-1,-21-8-10,20 5-4,-11-2-3,1 2-3,1 0-5,-11-5-10,18 3-10,-3-8-1,6 1 0,0-9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78,'25'18'25,"-4"-2"-7,-5-6-10,-3-9-18,1 1-12,-3-6-3,7 3 2</inkml:trace>
  <inkml:trace contextRef="#ctx0" brushRef="#br0" timeOffset="100">239 22 52,'29'2'20,"1"1"2,4 1 0,-3-3-8,5 4-7,0-2-3,-3-2-6,-3 4-4,-9-5-4,-4 2-10,-17-2-2,0 0 1,0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1888,'15'-28'1920,"-5"-14"453,4-23-821,-13 44-752,-1 20-475,0 1-53,5 14 982,18 50-273,2 4-768,-18-51-212,0 1-1,-1 0 1,-1 0 0,0 1 0,-2-1 0,0 1 0,0 12-1,-23 136-75,19-159 57,-1 0 0,1 0 1,0 0-1,1 0 0,0 0 0,0 0 1,1 0-1,0 0 0,0 0 0,1 0 0,0 0 1,0 0-1,1-1 0,0 1 0,0-1 1,1 0-1,0 0 0,0 1 18,-4-9-6,0 1 0,0 0 0,-1-1 0,1 1 0,0 0 0,-1-1 0,1 1 0,0 0 1,-1-1-1,1 1 0,-1 0 0,1-1 0,0 1 0,-1 0 0,1 0 0,-1 0 0,1 0 0,-1-1 0,1 1 0,-1 0 0,1 0 0,-1 0 0,1 0 0,0 0 0,-1 0 0,1 0 1,-1 0-1,1 0 0,-1 0 0,1 1 0,-1-1 0,1 0 0,-1 0 0,1 0 0,-1 0 0,1 1 0,0-1 0,-1 0 0,1 0 0,0 1 0,-1-1 0,1 0 0,0 1 0,-1-1 1,1 1-1,0-1 0,-1 0 0,1 1 0,0-1 0,0 1 0,0-1 0,-1 0 0,1 1 0,0-1 0,0 1 0,0-1 0,0 1 0,0-1 0,0 1 0,0-1 0,0 1 1,0-1-1,0 1 0,0-1 0,0 1 0,0-1 0,0 1 0,0-1 0,1 0 0,-1 1 6,-1-2 96,-4-25-208,16-87 187,-14 77-54,0 0 1,-3 0 0,-1 0 0,-2-1-22,-2-11-98,6-125 167,6 140 72,2 1 0,1-1 0,2 1 0,1 0 0,2 0 0,1 1 0,3-4-141,-9 23 76,1 1-1,0 1 1,1-1 0,0 1 0,0 0-1,1 0 1,1 1 0,0-1 0,0 2-1,3-3-75,-6 8-6,1 1 0,-1-1 0,1 1 0,-1 0-1,1 1 1,0-1 0,0 1 0,0 0 0,0 1-1,0-1 1,-1 1 0,1 0 0,0 1 0,0 0-1,0-1 1,0 2 0,0-1 0,-1 1 0,1 0 0,0 0-1,-1 0 1,0 1 0,1 0 0,-1 0 0,0 1 6,16 5-59,-7-5 64,-1 2 1,-1-1-1,1 2 0,-1-1 1,0 2-1,-1 0 0,0 0 1,0 1-1,0 0 0,2 4-5,-9-6-2,0 0 0,0 0 0,-1 0 0,0 1-1,0-1 1,-1 1 0,0 0 0,0 0 0,-1 0 0,0 0-1,0 0 1,-1 0 0,0 0 0,-1 0 0,1 0 0,-1 0-1,-1 0 1,0 0 0,0 0 0,0-1 0,-1 1-1,0-1 1,-1 1 0,0-1 0,0 0 0,0-1 0,-4 5 2,3-5 9,-1 1 0,0-1 0,0 0 0,-1 0 1,1-1-1,-1 0 0,-1 0 0,1-1 1,-1 0-1,1 0 0,-7 2-9,2 1 15,-1-1 1,0-1-1,0 0 1,0 0-1,0-1 0,-1-1 1,0 0-1,0-1 1,1-1-1,-1 0 0,0-1 1,0 0-1,0-1 1,0-1-1,0 0 0,0-1 1,1 0-1,-3-2-15,3-3-10,13 7-60,0 1 44,0 0 68,8 9 54,129 103 395,-119-100-451,-1 0-1,0 1 1,0 1 0,-2 0 0,1 1-1,-2 1 1,0 0 0,-1 1 0,-1 0-1,0 1 1,3 10-40,87 191 422,-77-163-337,-40-61-1925,11-1 907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 94,'0'0'23,"10"14"0,-10-14-2,0 0-20,0 0-2,0 0-1,0 0 1,0 0 0,0 0-1,0 0-2,0 0-3,-7-13-8,7 13-6,0 0-1,0 0-1,20-13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92,'8'13'24,"-8"-13"0,0 0-1,0 0-22,0 0-6,12 15-9,-12-15-9,20 1-1,-10-4 0,4-1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50,'15'7'16,"-4"-2"0,-11-5-3,8 9-15,-8-9-11,-2 10-2,2-10 0,-16 3-2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98 123 2,'0'0'6,"0"0"0,0 0 0,0 0-1,0 0-1,0 0 2,0 0 1,0 0 0,0 0 1,0 0 0,0 0-1,0 0 0,0 0-1,0 0-2,0 0-1,4 14 0,-4-14-1,7 17 0,-3-3 0,2 1 0,0 5 1,1 1-1,0 5 0,0 3 1,2 4 0,-2 3-1,1 2 0,-2 0 0,2 5 0,-1-1-1,3 0 0,-1 0 0,0-3-1,0-2 1,0-1-1,2-3 0,-3-3 0,-2-4 1,-2-5-1,0-2 1,-1-4-1,-1-3 1,-4-3 0,2-9-1,0 0 0,0 0-3,-10 3-4,10-3-9,-6-21-4,0 2 0,2-6 0,-5-5 1</inkml:trace>
  <inkml:trace contextRef="#ctx0" brushRef="#br0" timeOffset="571">-2 236 2,'0'0'6,"0"0"1,-3-13 1,3 13-3,4-9 1,-4 9 2,13-7 2,-3 4 0,4-2 0,1 2-1,5-5 0,4 3-3,0-3-2,6 1-2,2-2 0,4 3-1,-2 0 0,0 3 1,1 0 0,-2 4 0,-5 2 1,0 3-1,-5 1 0,-5 4-1,-1 1 1,-4 1-2,-6 3 0,0 0 0,-3 0 0,-5 0 0,-3 1 0,-3 1 0,-5 0 1,-2 1 1,-4-3 0,-4 1 1,-2-1 0,-1 0 0,-3-3 0,4-1-1,-4-4 0,4 0 0,3-4-1,1-1-1,1-2-1,3-3-2,4 2-4,-1-6-7,13 6-6,-9-12-2,9 12 1,4-21 0</inkml:trace>
  <inkml:trace contextRef="#ctx0" brushRef="#br0" timeOffset="1232">837 29 2,'0'0'8,"0"0"1,0 0 1,0 0-2,0 0 0,0 0 1,0 0 1,-10 9-1,10-9-1,-20 13 1,10-4-3,-6 2 0,0 6-1,-2-1-2,1 6 0,-3 2-2,3 3 1,-2 2-1,1 2 1,1 1 0,3 1 0,-1 1 0,3 0 1,5-1-1,2 2 1,2-2-2,5 2 1,2 0-2,4 0 1,4-1-1,1 1 1,5-2-1,1-1 0,3-4 1,0-1-1,1-7 1,-1-1 0,3-6-1,-2-1 1,-1-4 0,-4-1-1,-1-3 1,0 0-1,-3-1 0,-3-1-1,2 1-2,-13-3-4,15 1-9,-15-1-5,14-8-1,-10-3 1,3-2 0</inkml:trace>
  <inkml:trace contextRef="#ctx0" brushRef="#br0" timeOffset="1843">1188 252 23,'-7'-11'12,"7"11"0,-14-8-1,14 8-2,-20-3-1,6 5 0,-4-1 0,1 2-1,-5 1 0,3 2-2,0-2 0,1 6-2,-1-3-1,2 2 0,3 1-2,2 1 1,4 0-2,1 2 1,0 1 0,4 0 0,4 0 0,5 3 1,4-2-1,3 1 0,4-2 0,3 1 0,3-3 0,3 1 0,-3-1 0,0-1 0,0 1-1,-5-2 1,0 2 0,-2 0 0,-3 0 0,-1 1 0,-1 1 0,-1-1 0,-5 0 0,0 2 0,-2-3 1,0 1-1,-5-1 1,-3-1 1,5-11 0,-15 19 0,3-12 2,-1 1-1,-5-3 0,1 3 1,-4-4-1,1 0-1,-3-1 0,2-1 0,2-1-1,3-1-1,-1-1 0,2-1-1,2 0-1,4-2-2,9 4-6,-9-8-10,9 8-2,6-17 0,6 7-1,5-6 2</inkml:trace>
  <inkml:trace contextRef="#ctx0" brushRef="#br0" timeOffset="2514">1364 552 14,'0'0'9,"0"0"-1,-10-12 1,10 12-5,0 0 0,0 0 0,0 0 0,0 0 1,0 0 1,0 0 1,6 12 1,-6-12 0,2 13-1,-2-4-1,3 3-1,-4 1-1,2 5 0,-4 0 0,2 5-1,-1 0 1,1 2-1,-1-3 0,2 4-1,1-4 0,3-1 1,1-4-2,3-1 0,1-4 0,4-1-1,4-6 0,4-4-1,1-3-1,1-5-2,5 1-1,-6-6-3,4 0-6,-7-2-5,-3 1-2,-8-2 2,-4 1 1</inkml:trace>
  <inkml:trace contextRef="#ctx0" brushRef="#br0" timeOffset="2964">1264 697 59,'13'7'16,"3"-8"1,3-5-2,4 1-14,3-1-3,3 1 1,0 0 1,-2 2-1,0-1 0,-1 3-6,-3 1-8,2 0-1,-3-1 1,-1-2-2</inkml:trace>
  <inkml:trace contextRef="#ctx0" brushRef="#br0" timeOffset="3255">1781 575 32,'5'15'13,"-5"-15"0,6 15 0,-4-3-3,3 1-6,-2 5-1,-2 0 2,1 4 0,-3-2 1,1 1 0,-2-2-1,3 0-1,-3-4-2,0-2-3,2-2-3,0-11-2,1 12-4,-1-12-5,0 0-4,0 0 1,0 0 1,-10-13 1</inkml:trace>
  <inkml:trace contextRef="#ctx0" brushRef="#br0" timeOffset="3525">1652 724 47,'0'0'18,"0"0"0,18-1 0,-4-1-9,6 1-5,6-1-2,2 0-2,0 0-2,2-1-4,2 2-7,-3-1-5,-5-1 0,-2-2 1,-7 0-1</inkml:trace>
  <inkml:trace contextRef="#ctx0" brushRef="#br0" timeOffset="4036">1955 581 21,'11'3'11,"-11"-3"0,13-7 0,-2 3-5,0-2-2,1-2 0,2-1 1,-3-1 0,1 2 2,-3-3-1,3 4 0,-12 7-2,14-13 1,-14 13-2,13-6-1,-13 6-2,9-1 0,-9 1-1,9 4 0,-9-4 1,8 10 0,-8-10 0,4 16 0,-3-6 1,1 2 0,-3 3 0,0 0 0,0 3 0,-1 1-1,1-1 1,-2 1-1,1-2 1,-2 2-2,1-5 2,0 2-2,1-2 0,-1-2 0,2 0 0,-2-1 1,3-11-2,-3 15 1,3-15 0,-2 10-2,2-10-1,0 0-2,0 0-2,0 0-1,-12 4 1,12-4 0,-9-2 0,9 2 2,-16-4 2,7 3 3,9 1 4,-12-1 0,12 1 2,-12-1 0,12 1 1,0 0-1,0 0 2,0 0-1,10 3 0,1 1-1,0-3-1,7 2 0,0-2 0,1 1-1,3-1-2,0-1-1,1 1-5,-5-2-6,2-1-7,-3-1 2,-2-5-1,-3-3 0</inkml:trace>
  <inkml:trace contextRef="#ctx0" brushRef="#br0" timeOffset="4937">2330 149 27,'0'0'11,"-3"10"-1,3-10 1,0 0-4,11 12-5,-11-12 0,6 12 4,-1-1 0,-1 1 3,1 5-1,-3 5 0,2 8-1,-2 4-1,0 9-1,-3 2-1,2 9-2,-2 3 0,0 3-1,1-1-1,4-1 1,1 0-1,3-4 1,1-3-1,2-6 0,-1-6 0,3-7-1,-2-4-2,-3-9-3,3-6-10,-11-13-3,14-1-2,-9-11 1,4-7 0</inkml:trace>
  <inkml:trace contextRef="#ctx0" brushRef="#br0" timeOffset="5348">2971 257 41,'1'-16'14,"-1"16"1,-1-17 1,1 17-10,-7-13-3,7 13 1,-15-8 0,3 5 1,-2 5 0,-7-1 0,0 4-1,-5 1 0,2 3 0,-5 1-2,-1 3-1,1 1 0,2-1-1,4 3 0,1-1 0,0 2 0,8-1 0,2 2-1,5-3 2,4 4-1,6 1 0,5-1 1,7 1-1,5-1-1,1-1 1,6 0-1,3-1 1,2 0-1,-1-2 0,-2 2 1,-4-3 0,-1 1 0,-4 2 0,-2 0 0,-2 1 0,-6-1 0,-4 0 0,-1-3 1,-5 2-1,-5-5 3,-3 1-1,-9-6 1,2 0 1,-9-4 0,2 0-1,-4-3 0,3 0 0,0-1-2,4-2-1,2 1-2,1-2-3,16 5-5,-15-11-9,15 11-3,3-16-1,8 7 0,1-6 2</inkml:trace>
  <inkml:trace contextRef="#ctx0" brushRef="#br0" timeOffset="5939">3126 496 49,'0'0'15,"0"0"0,0 0 0,0 0-13,0 0-2,9 10 1,-9-10 0,-3 16 2,2-1 0,0 3 1,-1 1 1,0 7 0,-4-2-1,-4 3 0,3-1-1,3 0-1,-1-4 1,1 3-2,0-5 2,5-2-1,0 0 0,10-2 0,-4-3-1,6 0 1,0-4-1,8-3-1,2-3-1,1-6-3,5 0-2,-2-9-3,3 2-5,-5-5-5,-1-1-2,-5-2 1,-5 1 1,-4-1 2</inkml:trace>
  <inkml:trace contextRef="#ctx0" brushRef="#br0" timeOffset="6339">3060 678 70,'0'0'21,"0"0"-2,16 4 0,0-6-15,4 0-4,2 0 0,2 1 0,-2 0 0,1 2 0,-2 1-1,-2-1-5,2 3-8,-3-1-5,2 1-1,-1-3 1,1 0 0</inkml:trace>
  <inkml:trace contextRef="#ctx0" brushRef="#br0" timeOffset="6960">3588 681 40,'0'0'15,"0"0"0,0 0 1,12 6-8,-3-5-5,-9-1 0,20 1-1,-9-1 1,4 0 0,-1 0 1,1 0-2,-3 0 0,1 0-2,1 2-3,-1-3-5,-1 2-8,1-1-2,-13 0 0,17-4 0</inkml:trace>
  <inkml:trace contextRef="#ctx0" brushRef="#br0" timeOffset="7221">3646 594 37,'0'0'14,"-10"3"0,10-3 0,10-5-4,-10 5-8,18-6-2,-5 3 0,2-1 0,1 4-1,2-1-2,1 6-7,0-2-3,2-1-1,2 0-1,-6-4 1</inkml:trace>
  <inkml:trace contextRef="#ctx0" brushRef="#br0" timeOffset="7531">3968 556 14,'0'0'13,"0"0"2,42 40 0,-42-40 0,0 0 0,7 60-2,-7-60-3,13 55-1,-13-55-3,11 64-1,-11-64-1,13 68-1,-13-68-1,15 65 0,-15-65-1,3 57 0,-3-57 0,0 0-1,7 55 0,-7-55-1,0 0 0,0 0-2,0 0-4,0 0-5,0 0-7,0 0-2,19-58 2,-19 58-1</inkml:trace>
  <inkml:trace contextRef="#ctx0" brushRef="#br0" timeOffset="7842">3989 570 46,'0'0'14,"-12"-5"0,12 5 1,0 0-10,0 0-4,0 0 1,51-15 1,-51 15 1,43-1 0,-43 1 1,48 1-1,-48-1 0,48 7 0,-48-7-1,47 9-1,-47-9-1,0 0-1,44 25 0,-44-25 0,0 0 1,0 0-1,22 43 1,-22-43 0,0 0 1,0 0 0,0 0-1,-22 48 2,22-48-1,0 0 1,0 0-1,-56 25 1,56-25-1,0 0 0,-62 12 0,62-12-1,0 0 0,-56 7-3,56-7-2,0 0-11,0 0-7,0 0-1,0 0 0,0 0-1</inkml:trace>
  <inkml:trace contextRef="#ctx0" brushRef="#br0" timeOffset="10465">3951 0 12,'0'0'10,"0"0"-1,0 0 1,0 0-5,0 0-2,0 0 2,0 0 1,17 14 0,-17-14 2,0 0 0,0 0 2,51 36-1,-51-36-1,46 27-1,-46-27-2,59 35 0,-59-35-3,67 45 1,-67-45-2,75 53 1,-75-53-1,77 64 0,-77-64 1,82 67-1,-41-32 0,-41-35 0,77 73 0,-77-73 0,62 72-1,-62-72 0,50 70 1,-50-70-1,37 64 1,-37-64 0,12 59 0,-12-59 0,-2 55 1,2-55 0,-24 53 0,24-53 1,-39 52-1,39-52 1,-44 50 0,44-50-1,-49 44 1,49-44 0,-53 38-2,53-38 0,-51 32-1,51-32 0,0 0-2,-53 33-4,53-33-8,0 0-10,0 0-1,0 0-1,0 0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2 69,'4'11'24,"-4"-11"-1,0 0 0,0 0-13,12 0-6,-12 0-2,11-4-1,-11 4 0,15-2-2,-1 4-6,-1-2-14,8 0-1,1-6-3,6 3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 92,'31'1'26,"0"6"-1,-9-8 0,-1 1-20,-3-1-3,-1 1-1,-1-1 0,-4 1-1,-12 0 1,12-1 1,-12 1-1,0 0 0,10 0-1,-10 0-3,9 2-13,-7-11-10,-2 9 0,1-28 0,-6 5-2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38 337 1,'0'0'3,"0"0"0,-10-2 0,10 2 0,0 0-1,0 0 1,0 0-1,0 0-1,0 0 1,0 0 0,0 0 1,0 0 0,0 0 0,0 0 0,0 0 0,0 0 0,0 0-1,0 0 0,0 0-1,0 0 0,0 0 0,0 0 0,0 0 0,0 0 1,0 0-1,0 0 1,0 0 0,0 0-1,0 0 1,0 0 0,0 0-1,0 0 1,0 0 0,0 0-1,0 0 0,0 0 1,0 0 0,0 0 1,0 0 0,0 0 1,13 0 0,-3 2 0,2-1 1,6 1 0,2-1-1,7 1 0,3-3 0,7 2-1,0-2 1,6 1-1,-2-2-1,1 1 1,-5-2-2,-1 1 1,-7 0 0,-3 0-1,-6 0 0,-6 0-1,-3 1 1,-11 1-1,11-1 0,-11 1-2,0 0-4,0 0-8,0 0-5,-15-14-2,15 14 2,-22-21-1</inkml:trace>
  <inkml:trace contextRef="#ctx0" brushRef="#br0" timeOffset="781">-3 48 4,'10'-4'7,"-10"4"1,0 0 0,0 0 0,0 0-1,0 0 2,0 0-2,0 0 0,0 0-2,0 0 1,10-10 0,1 9 0,2-3-1,8 2-1,1-3 1,9 1 0,3-2 0,4 2-1,-2 0 0,7 3-1,-4-1-1,1 3 0,-2 0-1,-3 1 1,-5 0 0,-3 1-1,-2-2 1,-7 1 0,-5-2-1,-4 0 1,-9 0-1,0 0 0,11 1 0,-11-1-1,0 0 1,0 0 0,0 0-1,0 0-3,0 0-8,0 0-9,0 0-1,-16-4-2,0-6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58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126 395 5,'0'0'5,"3"-9"0,-3 9 1,0 0-1,0 0 0,0 0 0,0 0-2,0 0 0,0 0-1,0 0 0,0 0 0,1 13 0,-1-2 1,1 2-1,-2 8 1,2 7 1,-3 5 0,1 8 1,-3 9-1,2 5 0,-2 6 0,1 5 1,-3-2-1,2-1-1,0-4 0,1-5-1,-1-7 1,2-8-2,0-7 0,1-9-3,1-3-3,1-10-4,-1-10-7,0 0 0,14-6 0,-8-11 0</inkml:trace>
  <inkml:trace contextRef="#ctx0" brushRef="#br0" timeOffset="391">77 549 16,'-15'-24'9,"-1"1"1,0 0 1,2 1-5,5 4-2,2-1 1,7 2 1,8 3 0,11 2-1,5 0 2,12 4-3,3 1 1,5 3-1,2 2-1,-4 6 0,-2 1-1,-4 4-1,-8 3 0,-4 4 0,-9 2 0,-5 3-1,-5 3 2,-5 2-1,-10-1 2,0 1-1,-5-3 2,0 0-1,-3-4 1,0-2-1,-4-5 0,4-1-1,2-5 0,-4-4-3,5-1-4,-4-7-3,7 0-7,-1-12-4,8 6-2,3-8 1,8 2 0</inkml:trace>
  <inkml:trace contextRef="#ctx0" brushRef="#br0" timeOffset="862">1221 57 9,'1'-14'10,"-3"0"0,-3 4 2,5 10-2,-15-13 0,5 9 1,1 3-1,-4 0 0,2 4-3,-6 3 0,-1 3-3,-5 3-1,-1 7-1,-5 6-1,-3 7 1,-6 9-1,-4 9 0,-7 5 0,1 11 1,-1 5 0,0 6 0,3 3 0,6 3 0,9-5-1,11 0 0,11-5 0,14-7 0,10-6-1,12-7 0,8-5 1,5-8-1,3-7 1,-1-4-1,-3-7 1,-4-4-1,-5-3-2,-9-5-7,-2-3-10,-6-7 0,-1-5-2,-4-9 1</inkml:trace>
  <inkml:trace contextRef="#ctx0" brushRef="#br0" timeOffset="1352">1460 475 38,'-18'-9'15,"1"4"2,-7 3-1,2 4-6,-6 1-2,3 6-2,-4 1-1,3 0 0,1 5-2,4 3 0,4 0-1,5 0-2,7-1 0,6 0 0,9-4 0,8 5 0,10-7 0,8 0 0,7 1 0,2 1 0,2 4 0,-3-2 0,-2 5 0,-9 2 0,-10 0 0,-7 3 1,-11 2-1,-5 2 2,-7-3 0,-6 2 2,-4-5-1,-3 0 1,-6-4 0,-2 0 0,-3-9 0,-2-1-1,-3-5-1,1-1-1,1-4 0,2-2-2,6-1-1,3-7-5,11 2-7,3-8-8,15-1-1,5-4-1,13 1 2</inkml:trace>
  <inkml:trace contextRef="#ctx0" brushRef="#br0" timeOffset="1873">1879 1005 13,'-22'-2'12,"3"-2"2,1-4 1,2-2-2,5 1 0,2-3-1,3 0-3,1-1-1,9-1-3,-1 1-2,6 1 0,2 1-2,3 3-1,1 2 1,2 3-1,1 4 0,0 5 0,-1 4 0,-5 4 0,-1 2 1,-3 3 1,-4-1 0,-2 2 2,-7-3 0,-2-1 0,-4-4 0,0 1 0,-7-6-1,2-1 0,-3-3-1,-1-2-2,2-1-2,-1-5-5,7 0-9,-1-9-6,8-2 0,2-8-1,9-3 1</inkml:trace>
  <inkml:trace contextRef="#ctx0" brushRef="#br0" timeOffset="2524">2053-1 21,'9'0'9,"-9"0"-1,0 0 0,0 0-6,13 11 0,-7-2 2,0 4 1,2 5 1,6 6 0,-2 4 0,7 5 2,-2 6-3,5 6 0,0 4-2,1 4 0,0 8-1,-2 3-1,-5 4 0,2 1 0,-8 2 0,0-3 1,-6-2 1,-3-1 1,-7-11-1,-4-4 1,-2-6 0,-6-6 0,-2-7-1,-4-2 0,-2-3 0,-3-2-2,1-5 0,1 0 0,1-4 0,1-1-1,5-2-1,0-4-4,7-3-11,1-10-5,12 5 0,-4-21 0,11 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02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66 383 16,'0'0'9,"-10"-4"0,10 4 0,0 0-2,0 0 0,0 0-3,0 0-1,-6 10-1,6 2-1,-2 4 2,1 8-1,0 11 1,0 10 1,-3 10 0,2 9 1,-2 8-2,1 4 1,0 1-1,1-2 0,-3-9-1,1-7 0,4-13-2,-2-10-2,1-9-3,1-14-7,0-13-4,0 0 0,10-25 0,-2-6 0</inkml:trace>
  <inkml:trace contextRef="#ctx0" brushRef="#br0" timeOffset="451">12 321 25,'-6'-9'11,"6"9"0,5-10 0,4 5-7,4-1-1,3-1 0,3-3 2,6 3-1,3-1 1,5 4 0,1-1-2,0 5 0,1 5-1,-1 3 0,-1 6-2,-4 4 1,-6 4 0,-6 2 1,-9 2 0,-6 3 1,-9-4 0,-6 2 1,-8-5 0,-3 1 0,-6-7 1,-2 0-2,-4-1 0,-4-5 0,1-7-1,3 2-1,2-5 0,4 0-1,7 0-4,1-5-4,10-2-9,8-3-2,4 10-2,14-23 1,4 7 0</inkml:trace>
  <inkml:trace contextRef="#ctx0" brushRef="#br0" timeOffset="972">961 19 23,'0'0'11,"0"0"0,0 0 0,-15 1-4,15-1-4,-21 6 1,10-2 1,-6 1-1,1 3 2,-5 1-1,-3 5 1,1 4-1,-1 6-1,-3 8 0,-1 7-1,-1 8-1,1 6 0,-1 11 0,7 6 0,-5 5 0,5 5 0,3 0 1,7 2-1,3-2 1,7-1-1,5-8 0,7-3 0,4-5 0,5-5-1,2-6 0,2-6 0,1-5-1,2-4 1,-1-6-1,0-2 0,-1-6 1,1-3-1,-2-6 0,-2-1 0,-6-3 1,-1-3 0,-4-1-1,-10-6 1,10 6-2,-10-6-1,0 0-6,-9 3-11,9-3-2,-11-13-1,6 0 0,-1-9 0</inkml:trace>
  <inkml:trace contextRef="#ctx0" brushRef="#br0" timeOffset="1773">1397 410 14,'-1'-10'12,"1"10"1,-12-14 2,1 9-2,1 4-2,-8 2 1,-2 4-3,-7 1-2,-3 6-1,-3 0-2,-3 5 0,-4-1-1,1 3 0,0-2-1,6-2-1,6-1 0,7-2 0,8-5 0,12 3-1,10 2 0,11 1 0,8 0 0,6 5-1,6 0 2,3 3-2,0 6 1,-5 1-1,-1-1 1,-10 2 0,-9 4 0,-4-2 0,-8 2 1,-5-2 0,-7-2 1,-3-1 1,-11-5 0,1-3 1,-6-8-1,-5-1 0,-3-7 0,-2-4-1,1-4-1,2-4-1,3-1-2,4-6-2,12 3-9,2-6-8,13 3-2,5-7 0,8 4 1</inkml:trace>
  <inkml:trace contextRef="#ctx0" brushRef="#br0" timeOffset="2394">1508 969 37,'2'12'12,"-2"-12"0,18-7 0,-1-7-11,3-2-1,4-6 3,4-3 0,-2-3 3,2 3-2,-5-1 0,-1 6 0,-5 2 0,-4 6-2,-4 4 0,-9 8-2,11-1 0,-11 1-1,5 17 1,-4-3 0,0 5 0,-2 5 0,0 5 0,-2 2 1,0 2 0,-3 1 0,-1-3-1,1 1 1,-1-6 0,1-3-1,0-5 1,1-4-1,-1-4 1,6-10 0,-8 12 0,8-12-1,0 0 1,-15 4-1,15-4 1,-17-1-1,5 0 1,0 1-1,1-1-1,0 1 1,11 0 0,-15 0 0,15 0 0,0 0 0,0 0 0,18-5 0,-1 3 1,3-1-1,1 0 2,6 0-1,-1-2 0,-1 2 1,-6 2-1,-4 0 0,-4 1 0,-11 0 0,14 9-1,-14-9-1,3 11 0,-3-11-2,4 13-6,-4-13-9,6 10-1,-6-10 0,0 0 0</inkml:trace>
  <inkml:trace contextRef="#ctx0" brushRef="#br0" timeOffset="6800">2314 18 2,'0'0'9,"-17"-7"0,17 7 0,-12-7-1,12 7 1,-10-5-1,10 5-2,0 0 0,-12 5-3,11 6 0,0 8-2,1 7-1,2 11 0,-2 10 1,0 11 0,-1 9 0,0 10 0,-2 7 1,-5 6 1,-2 6 2,-5 2-1,0 0 1,-3-7-1,0-2 1,1-9 0,0-6-2,4-13 0,3-10-2,4-13 0,2-10-2,4-7 0,1-12-4,-1-9-6,15-13-7,-3-7 1,-1-8-1,5-8 1</inkml:trace>
  <inkml:trace contextRef="#ctx0" brushRef="#br0" timeOffset="7311">2959 384 30,'0'-11'12,"0"11"1,-16-4-1,0 3-4,1 4-5,-6 3-1,0 3 3,-7 3-2,-1 3 1,-4 2 0,5 1-1,0 0 0,3 1-1,2-5 0,4 2-2,7-1 0,7-2 0,11-1 1,5 2-2,9-2 1,5 2 0,5 1 0,3 2 0,0-1 0,0 7-1,-5 1 1,-5 2 0,-7 4 0,-6 2 1,-6 2 1,-7 1 0,-5-2 1,-3 0 1,-9-6 1,-2 0 1,-6-8 0,-4 0-1,-4-10 0,0 0 0,-3-7-2,4-2-1,1-5-2,3-2-1,9 0-5,4-8-6,15 3-9,6-7-1,15 3-1,1-8 1</inkml:trace>
  <inkml:trace contextRef="#ctx0" brushRef="#br0" timeOffset="7842">3155 1071 25,'-14'0'13,"1"-6"0,1-2-2,5-3-3,4-1-2,6 0 1,3-2-2,6 3 0,2 0-2,5 6 0,-1 2 1,3 5-1,-3 3 0,-3 7-1,-4 0-1,0 5 0,-7-1 2,-1 3 0,-6-4 2,1 2-1,-7-6 1,-1 2 0,-3-7 0,-3-1-1,-4-4-1,-2-2-1,-1-1-2,-1-4-3,5 1-7,-1-8-12,8 0 1,1-10-2,11-3 0</inkml:trace>
  <inkml:trace contextRef="#ctx0" brushRef="#br0" timeOffset="8392">3434-5 3,'0'0'7,"0"0"2,11 10 0,-11-10-1,9 17-1,-2-1 1,0 7-1,2 9 0,3 9 0,1 10-1,4 9 1,3 8-3,0 6-1,2 4 0,-3 5-2,0 2 1,-4 3-1,-2 0 0,-8 1 0,-8-3 2,-4 0 0,-7-6 1,1-4 0,-7-9 1,0-6-1,-3-11 1,1-4-1,1-12-1,3-5 0,-3-4-2,3-7 0,2-4-1,-2-6-2,6-1-6,-2-6-11,14-1-1,-16-6-2,14-4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1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116 338 6,'0'0'6,"0"0"-1,0 11 2,1-2-2,-2 6-1,-1 8 3,0 9 1,0 11 2,2 14 0,-3 9 0,3 14 0,-4 9-2,1 6-3,-1 0-1,0 1-1,-5-8-2,0-8 0,2-13-2,-2-13-1,2-18-2,1-16-8,6-20-5,0 0 1,0-36-1,1-6 1</inkml:trace>
  <inkml:trace contextRef="#ctx0" brushRef="#br0" timeOffset="321">10 425 37,'13'-21'12,"7"-1"0,8 1-1,8 3-9,3 1-1,8 5 0,0 0 1,1 8 0,-3 3 0,-7 5 1,-4 5 0,-6 4 0,-8 5-1,-9 8 1,-10 5-1,-7 4 1,-9 1 2,-2 2 0,-9 0 0,-3-4 0,-5-5 1,-4-2-2,-6-9 0,-1-8 0,0-3-3,0-6-3,4-6-4,3-3-5,12-3-6,10-6-4,16-1 1,6-1 0,18-4 1</inkml:trace>
  <inkml:trace contextRef="#ctx0" brushRef="#br0" timeOffset="731">1095 0 37,'0'0'13,"-2"10"-1,-10-7 1,-2 6-10,-4-1 0,-3 6 2,-6 1 0,-1 9 0,-3 1 0,1 8 0,-5 8 0,1 12 0,-5 9-1,-1 14 1,-5 9-1,0 11-1,-3 5 1,3 6-2,3-2 1,8-2-1,5-3 0,14-9-1,9-8 0,12-10 0,9-8 0,8-11 0,4-8 1,3-8-1,0-10 0,-4-5 0,-2-7 0,-6-6 0,-6-4 0,-2-1 0,-10-5-2,0 0-2,0 0-6,2-16-11,-3 4-2,-3-8-2,8-6 0</inkml:trace>
  <inkml:trace contextRef="#ctx0" brushRef="#br0" timeOffset="1252">1218 548 46,'0'0'15,"0"0"-2,-17-5 3,5 5-14,-3 5-1,-5 0 1,-4 4 1,-5 1-1,-3 5 1,-1 3-1,0 2 0,4 0 0,8 1-2,6-2 1,10 1-1,10 1 0,10-4 0,9 0 0,10-1 0,3 1 0,2 2 0,0 1 0,-2 0 0,-4 2 0,-5 2 0,-8 1 0,-7-1 2,-8 1 0,-3 2 2,-10-3 0,-5 3 1,-13-2-1,-1 1 2,-7-6-2,-2 2 1,-2-5-3,-2-3 0,2-3-2,7-6-3,11-1-6,1-8-9,19 4-3,-5-17-2,19 3 2,3-8-1</inkml:trace>
  <inkml:trace contextRef="#ctx0" brushRef="#br0" timeOffset="1723">1423 1041 29,'0'0'13,"0"0"0,0 0 0,0 0-5,11-13-8,-11 13 0,17-11 1,-6 6 0,3 1 1,4 1 0,-2 3 1,-1 3 0,-2 4 0,-4 1 0,0 6 1,-4 1-2,-5 6 1,-5 1-1,-2 2 0,-5 0 1,-2 2 0,-7-3 0,-1 0 1,-4-5-1,3 0 1,-2-7-1,3 2-1,4-6 0,6 1-1,12-8 1,1 13-1,15-6 0,8 1 0,4 1 0,4-1 0,4 1 1,1-1-1,-5-2 0,-6 3 0,-8-6 0,-3 0-1,-6 1 0,-9-4-2,0 0-6,3 12-10,-3-12-3,0 0-1,0 0 0,0-19 1</inkml:trace>
  <inkml:trace contextRef="#ctx0" brushRef="#br0" timeOffset="2464">2251 152 22,'0'0'11,"-4"9"0,4-9 2,-7 13-6,6 0-2,-1 3 2,2 7 2,-2 5-2,3 8 1,-3 5-2,4 10 0,-4 7-1,1 10-1,-6 8 0,-3 12 0,-4 8-1,-3 9 1,-7 3 0,0 2-1,-1-4 0,4-3-1,3-12 0,3-8 0,3-15 0,6-11-2,7-10 0,0-9-1,2-8-3,-4-12-5,4-2-12,-3-16-2,0 0 0,-7-29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2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142 289 2496,'0'-28'4101,"0"27"-3616,0 1-106,0 0 160,0 0-139,0 0 74,0 0-106,0 0 123,0 0-150,0 16 577,5 124 404,-4 71-479,-2-171-709,0-23-160,0-1 0,1 1-1,1 0 1,1-1 0,0 1 0,1-1 0,0 0 0,2 0 0,1 3 26,-6-18-7,0-1 0,0 1 0,0 0 0,0-1 0,0 1 0,0-1 0,0 1 1,0 0-1,0-1 0,1 1 0,-1-1 0,0 1 0,0-1 0,1 1 0,-1-1 0,0 1 1,1-1-1,-1 1 0,0-1 0,1 1 0,-1-1 0,1 1 0,-1-1 0,1 0 1,-1 1-1,1-1 0,-1 0 0,1 0 0,-1 1 0,1-1 0,-1 0 0,1 0 1,0 0-1,-1 1 0,1-1 0,-1 0 0,1 0 0,0 0 0,-1 0 0,1 0 0,-1 0 1,1 0-1,0-1 0,-1 1 0,1 0 0,-1 0 0,1 0 0,-1-1 0,1 1 1,0 0 6,8-31-547,-10 21 323,-1 0 1,0 0-1,0 0 1,-1 1 0,0-1-1,-1 1 1,0 0-1,0 0 1,-3-3 223,-16-41-608,-80-315-133,75 282 1130,24 75-343,3 10-26,1 0 0,-1-1 0,0 1-1,1 0 1,-1-1 0,1 1 0,-1 0 0,1-1 0,-1 1 0,1-1 0,0 1 0,0 0 0,0-1 0,0 1 0,0-1 0,0 1 0,0-1 0,0 1 0,1-1 0,-1 1 0,0 0 0,1-1 0,-1 1 0,1 0 0,0-1 0,-1 1 0,1 0 0,0 0 0,0-1 0,0 1 0,0 0 0,0 0 0,0 0 0,0 0 0,0 0 0,0 1-1,1-1 1,-1 0 0,0 0 0,0 1 0,1-1-20,20-8 327,0 0-1,1 2 1,0 1-1,0 0 1,1 2 0,23-1-327,40-9 328,166-50 163,-102 38-598,-83 35 17,-68-9 65,0 1 0,0 0 0,1-1 0,-1 1 0,0 0 1,0 0-1,0-1 0,0 1 0,0 0 0,0-1 0,0 1 0,-1 0 1,1 0-1,0-1 0,0 1 0,0 0 0,-1-1 0,1 1 0,0 0 1,-1-1-1,1 1 0,-1-1 0,1 1 0,-1 0 0,1-1 0,-1 1 1,1-1-1,-1 1 0,1-1 0,-1 0 0,0 1 0,1-1 1,-1 0-1,1 1 0,-1-1 0,0 0 0,0 0 0,1 1 0,-1-1 1,0 0-1,1 0 0,-1 0 0,0 0 0,0 0 0,1 0 0,-1 0 1,0 0 24,-141 59-6645,105-41 4026</inkml:trace>
  <inkml:trace contextRef="#ctx0" brushRef="#br0" timeOffset="477.474">113 455 1728,'0'-1'73,"0"1"-1,0 0 1,0 0-1,0 0 1,0-1 0,0 1-1,-1 0 1,1 0 0,0 0-1,0-1 1,0 1-1,0 0 1,0 0 0,0 0-1,0-1 1,0 1 0,0 0-1,-1 0 1,1 0 0,0 0-1,0 0 1,0-1-1,0 1 1,-1 0 0,1 0-1,0 0 1,0 0 0,0 0-1,0 0 1,-1 0-1,1 0 1,0 0 0,0 0-1,0-1 1,-1 1 0,1 0-1,0 0 1,0 0-1,-1 0 1,1 0 0,0 1-1,0-1 1,0 0 0,-1 0-1,1 0 1,0 0-1,0 0 1,0 0 0,0 0-1,-1 0 1,1 0 0,0 0-1,0 1 1,0-1-1,0 0-72,2-4 187,1 1 0,0-1 0,0 1 1,1 0-1,-1 0 0,1 0 0,0 0 0,-1 0 0,1 1 0,0 0 0,1 0 0,-1 0 0,0 0 0,1 1 0,-1-1 0,0 1 0,1 0 0,0 1 0,-1-1 0,1 1 0,3 0-187,9-3 371,409-58 2306,-294 53-2314,-132 8-360,0 0 1,-1 0-1,1 0 1,0 0-1,0 0 1,0 1-1,0-1 0,0 0 1,0 0-1,0 0 1,0 0-1,-1 1 1,1-1-1,0 0 1,0 0-1,0 0 0,0 0 1,0 1-1,0-1 1,0 0-1,0 0 1,0 0-1,0 1 0,0-1 1,0 0-1,0 0 1,0 0-1,1 0 1,-1 1-1,0-1 1,0 0-1,0 0 0,0 0 1,0 0-1,0 0 1,0 1-1,0-1 1,0 0-1,1 0 1,-1 0-1,0 0 0,0 0 1,0 0-1,0 0 1,1 1-1,-1-1 1,0 0-1,0 0 0,0 0 1,0 0-1,1 0 1,-1 0-4,-16 9 45,-67 14-5080,59-15 689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418 462 9,'-15'-4'9,"1"6"0,-3 2 2,-4 4-4,-5 4-1,-3 0 2,-1 4 1,-4-3 0,3 3 0,-5-4-1,3 1-1,0-4-1,7 1-2,2-3-1,5-1-2,8 0-1,11-6-1,-1 21 1,17-8 0,10 4 0,6 2-1,6 4 1,3 2 0,-2 3 0,-1 0-1,-5-1 1,-9-1 0,-10 1 1,-8-2 0,-11 0 1,-6 0 1,-8-3 0,-6 0 1,-5-3-1,-2-2 0,-2-5 0,-2-2-2,3-6-1,1-5-3,6 1-6,2-7-9,12 0-2,2-3-1,12 0 1,5-2 0</inkml:trace>
  <inkml:trace contextRef="#ctx0" brushRef="#br0" timeOffset="471">392 1089 20,'16'-1'12,"1"-5"-1,2-4 1,1-2-6,-1-3-1,5 1 1,-3-5 0,0 7-1,-5-3 2,-1 6 0,-5 1-1,-1 4-1,-9 4 0,10 1-3,-10-1 0,3 14-2,-2-1 0,1 5-1,0 3 1,-1 3 1,-2 5-1,1 0 0,0 2 1,-1 1-1,0-6 0,0 2 1,-1-4-1,0-4 1,0-4 0,-1-6 0,3-10 0,-14 12 0,4-12 0,-2-2-1,-1-5 0,-2 4 0,2-4 0,0 3-1,2-1 1,11 5-1,-12-5 2,12 5-1,0 0 0,19-3 0,-2 3 1,5 0 0,4 1 0,1 0 0,2 0 0,-5 1 0,1-1 0,-4 2-1,-1 4-3,-6-4-9,2 4-7,-5-5-1,3-3 0,-2-7 0</inkml:trace>
  <inkml:trace contextRef="#ctx0" brushRef="#br0" timeOffset="1542">828 0 3,'19'9'9,"1"4"1,0 5 0,2 9-3,1 11 1,2 12 0,-3 11-1,-2 11 0,-3 6 0,-3 8-2,-4 4 0,-3 6-2,-5 1 0,-3 1-1,-4-3 1,0 0-1,-4-4 2,0-1 0,-6-7 0,0-5 1,-7-11 0,0-4 0,-8-9 0,-3-3-2,-6-10 1,0-4-2,-2-8-1,1-6-3,6-5-5,-2-10-12,13-5-1,3-13-2,13-5 0</inkml:trace>
  <inkml:trace contextRef="#ctx0" brushRef="#br0" timeOffset="2413">1449 1110 54,'-2'12'18,"2"-12"0,0 0 0,0 0-14,12 9-3,-12-9 1,20 5-1,-5-3-3,3-4-7,5 0-7,1-3-3,3 1 1,4-3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7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52,'16'8'20,"-16"-8"1,15 8 0,-15-8-11,0 0-3,0 0-3,11 8-2,-11-8-3,13 2-4,4 0-4,2-7-6,9 2-3,3-5-4,10 1 3,5-5-1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42,'47'11'21,"-13"-5"3,-4 2-2,-11-7-3,0 7-5,-9-7-6,2 4-3,-12-5-3,9 2-1,-9-2-4,11-5-6,3 3-9,0-8-5,9 2 0,2-9-1,11 3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68,'37'14'24,"0"5"-2,-6-7 0,1 1-9,-3-2-11,2-3-2,7 0-3,-5-8-3,7 0-10,-5-11-6,10-3 0,-1-9 0,8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87,'42'22'24,"-10"-10"-2,-1-2 0,-3-4-24,0-3-3,4 2-7,-7-11-9,4 0-1,-5-11-1,4 0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83,'13'10'24,"4"2"-2,-5-10-1,4-4-27,5 5-14,1-8-3,6 2 0,-4-12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76,'81'50'23,"-81"-50"-1,46 32-1,-46-32-21,0 0-11,0 0-8,31 16-3,-46-29-1,-15-16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1312 10,'-25'4'7,"-5"3"0,-5 2-1,-4 6-2,2 1 0,-4 8-1,-6 3-1,-1 5 0,-1 5 1,0 3 1,1 7 0,2 6 0,5 6 0,6 5 1,0 7-1,9 6 0,8 5-1,11 5 0,10-3 1,7-3-1,10-3-2,8-9 1,8-8 0,5-13 0,8-11 1,8-16 0,10-11 0,7-15 0,3-14 1,5-13-1,2-10 1,1-12-1,-9-11 0,-8-11-1,-11-5 0,-13-3 1,-13 0 0,-20-2-2,-13 3 1,-16 6-1,-10 6 0,-12 10-1,-3 9 1,-14 7-1,5 10 0,3 11 0,0 10-2,3 14-4,-1 7-4,2 15-9,1 7 0,9 10-2,0 2 1</inkml:trace>
  <inkml:trace contextRef="#ctx0" brushRef="#br0" timeOffset="551">1200 1886 55,'12'3'15,"3"2"-2,1 0 1,6 5-14,8 1-2,11 1 2,11 0 1,10-1 0,8-3 2,5-6 0,0-2 2,6-7-1,-2-1 0,-8-5 0,-5 4 0,-10-3-2,-9 1-2,-8 3-5,-10 0-8,-7 3-5,-9-4-1,-13 9 0,12-19 1</inkml:trace>
  <inkml:trace contextRef="#ctx0" brushRef="#br0" timeOffset="931">2171 1626 10,'-1'12'6,"1"-12"0,0 0 0,-3 9-6,3-9 1,0 0 1,0 0 3,-3 9-1,3-9 0,0 0 1,0 0 0,0 0-1,0 0 1,0 0-3,9 14 0,-3-5 1,4 1-1,2 6 0,5 1 0,1 4 0,4 3 0,2 1 0,1-1-1,-1 1-1,1 1 2,-1-4-1,-2-3-1,-5 0 0,0-4 1,-6-3 0,-2-1 0,-7 1 0,-6-1 0,-9-1 2,-6 3 0,-6-1 1,-6 6 1,-8-3 0,0 4-1,-2-5 0,1 3-1,4-3-1,5-1-6,9-3-8,5-3-6,17-7-1,0 0 1,-1-16-1</inkml:trace>
  <inkml:trace contextRef="#ctx0" brushRef="#br0" timeOffset="1492">3529 1245 30,'-19'-4'11,"-8"5"0,-7 6 0,-5 4-9,-6 9 1,-3 7 1,-6 6 0,-3 10 2,-7 7 1,1 8 0,-2 7 0,5 9-1,2 6-2,7 9-1,3 3 0,12 3-1,11-1 0,8 1-1,12-8 0,11-4 0,12-8 0,11-7 0,14-11 0,12-7 0,11-14 1,14-10-1,11-15 1,13-16 1,7-16-1,7-18 1,2-17-2,1-14 1,-5-15-1,-5-10 0,-10-6-1,-12-6 0,-14-1-1,-17-1 0,-15 2 1,-18 3 0,-16 10 0,-16 10 0,-16 9 0,-12 12 0,-14 10 0,-11 14-1,-9 14 0,-9 12-3,-5 14-2,-7 7-3,1 20-4,-10 9-6,9 16-2,2 6 1,9 9 1</inkml:trace>
  <inkml:trace contextRef="#ctx0" brushRef="#br0" timeOffset="2203">4425 2047 30,'-6'11'13,"6"-11"1,16 11 0,8-8-8,10 1-2,11 0 1,6-1 0,9 1-1,7-1-2,4 0 0,3-2-2,-2-4-2,0 0-10,-2-2-4,-5-5 1,-6-5 0,-10-4-1</inkml:trace>
  <inkml:trace contextRef="#ctx0" brushRef="#br0" timeOffset="2544">5343 1715 9,'0'0'7,"6"17"1,1-8 2,2 2-5,4 3 0,2 1 2,5 2 0,3-1 0,5 5-2,3-2 1,4 0-2,3 1-1,3 1 0,3 1-1,-1-1-1,-1-1 0,-4-2 0,-7-2-1,-3-2 1,-8-2-1,-7-1 1,-11-1 1,-8 3 0,-13-1 1,-8 3 2,-10 1-1,-6 5 1,-8 1-1,-2 3 0,-1-2-1,5 3-2,5-2-4,8-4-7,12-2-7,11-5-3,13-13 1,10 3 0</inkml:trace>
  <inkml:trace contextRef="#ctx0" brushRef="#br0" timeOffset="3054">7031 1402 5,'-28'4'6,"-3"6"2,-5 3 1,-4 0 2,-2 4 2,-4 1 1,1 6-1,-4 0 0,4 9-4,-3 3-2,5 11-1,-1 4-2,6 10-1,3 9-1,8 7-1,7 4 0,9 2 0,8-3 0,12 1 2,13-8 0,12-4 0,10-13 1,14-3-1,13-9 1,12-4-1,11-9-1,9-5 0,10-9-1,10-7 0,8-12 0,8-11-1,3-12 0,4-11 1,6-15-2,0-15 1,2-11-1,-8-11 1,-3-7-1,-9-7 1,-12-2-1,-18 1 2,-22 0-1,-19 6 1,-29 4 0,-26 7 0,-31 7 0,-32 11-1,-26 10 1,-29 11-1,-23 15-2,-27 10-3,-17 23-10,-22 10-7,-12 15-1,-12 3-1,-10 9 1</inkml:trace>
  <inkml:trace contextRef="#ctx0" brushRef="#br0" timeOffset="4106">480 1750 26,'-17'-13'11,"-1"3"0,-2 4 0,1 5-2,0 0-3,-2 1-2,-2 6 0,2 5-1,-3 5 0,6 0-1,-2-3 1,-1 4-1,2-3-1,2 5 1,7-7-1,4 1-1,7-2 0,3-1 0,10 2 0,3-2-1,8 2 1,1 0 0,4 1 0,0 1 1,-3 0-1,-3 1 0,-5 0 0,-3 2 0,-5-1 0,-3 0 1,-6 1-1,-6 2 1,-3 0 1,-2 0 0,-6 1 0,-4 0 1,-5-2-1,0 2 0,-4-6 0,4-1-1,0-3-2,3-5-3,3-1-5,4-6-6,14 2-1,-10-12-1,14 1 1,3-6 0</inkml:trace>
  <inkml:trace contextRef="#ctx0" brushRef="#br0" timeOffset="4627">579 2169 10,'-9'0'9,"0"-2"2,9 2 1,-14-11-2,14 11 0,-10-13-2,9 4-2,2-1-1,4 0-3,-1-1 0,7-1-2,4 2-2,-4 0 2,6 2-1,-17 8 1,22-8 0,-22 8 0,16 9 0,-16 0 0,1 3 3,-1 3-2,-4 0 2,4 2 1,-13-3 0,11 3 0,-12-5 1,9 1-1,-11-5 1,7 0-2,-7-5 0,1-1-1,4-3-1,-2-3-5,4-3-7,4-5-4,6-4-3,3-6 1,5-2-1</inkml:trace>
  <inkml:trace contextRef="#ctx0" brushRef="#br0" timeOffset="5518">3421 1671 48,'0'0'15,"-18"-5"-1,5 5 2,-6 0-13,-3 6-1,-1 1 0,-2 1 0,-1 6 0,1 1 1,4 2-1,3 0 0,3 1 0,8-1-2,3-2 0,5 3 0,4-2 0,5 0 0,6 1-1,4 2 1,2 1 0,1 3-1,0 2 1,-1 0 0,-4 0 0,-2-2 0,-8-1 1,-5-1 2,-7-5 0,-8 0 2,-6-7-1,-2 1 1,-6-6 0,1-1-1,-2-4-1,2-3-4,5-3-4,7-4-6,8 2-8,4-7-1,7 1-2,4-5 2</inkml:trace>
  <inkml:trace contextRef="#ctx0" brushRef="#br0" timeOffset="5979">3530 2052 11,'16'-3'9,"-4"-6"-1,6-3 0,-1-1 1,1-3-1,0 1-1,-3-1 1,-1 4-1,-4-1-1,1 4 1,-1 1-3,-1 4-1,-9 4-2,15-6-1,-15 6-1,13 2 0,-13-2 0,9 9 0,-9-9 1,0 20 0,-2-7 0,-4 5 0,0-1 0,-4 4 1,0 0-1,-2-1 1,-1 0 0,0-1-1,-1-3 1,3-1-1,-2-4 0,4-1 0,-1-3 1,10-7-1,-15 6 0,15-6 0,-10 1 0,10-1 0,0 0 0,0 0-1,0 0 0,0 0 1,11 8-1,1-3 1,4 1 0,1 2 0,3-1 1,0 1-1,1 0 0,-2-1-5,-1 1-9,1-2-1,-7-4 0,0-4 0</inkml:trace>
  <inkml:trace contextRef="#ctx0" brushRef="#br0" timeOffset="14331">7502 1565 19,'0'0'11,"0"0"0,0 0 1,-18 10-2,5-4-4,-3-1 0,-3 5 1,-8 0 1,-3 5-1,-5-3 0,1 6-1,-3 3-1,2 2-2,-2-1 0,6 1-1,3-2 0,8-3-2,4 2 0,8-3-1,8-3 1,7-3 0,8 1 0,4 0 0,6 1 0,3 2 0,0 1 0,0 1 0,-3 3 0,-7-1 1,-4 3-1,-7 0 0,-7 1 1,-7-1 0,-7 0-1,-1-2 1,-5-4 0,-2-1 0,0-3-1,-2-4 0,1-1-4,4-8-5,6-2-9,1-5-2,9-2 1,3-6 0</inkml:trace>
  <inkml:trace contextRef="#ctx0" brushRef="#br0" timeOffset="14831">7520 2021 38,'0'0'12,"0"0"1,-6-11-2,6 11-8,14-13-1,-3 7-1,1 2 1,3 1-1,1 2 2,3 2-1,-1 3-1,-1 4 1,0 2-1,-1 2-1,-3 3 1,-1 1 0,-6 1 1,-3 2 0,-4 1 1,-4 1 0,-7-1 1,-2 3 0,-8-2-1,-2 3 1,-2-5-2,-3 3 1,-1-5-1,1 0-1,3-3-1,5-2 0,6-4 0,4-1 1,11-7 0,0 0 0,13 8 1,7-7 0,8-2 0,6 2 1,4-1-1,2 1-1,-1 0-1,-5-1-7,-3 6-13,-9-4 0,-8-2-2,-14 0 0</inkml:trace>
  <inkml:trace contextRef="#ctx0" brushRef="#br0" timeOffset="79524">10653 999 24,'7'-13'14,"7"-5"-1,1-4-1,6-5-1,3-3-2,1-3-1,3 1-3,-3-2 0,1 1 0,-3 0-1,-2 2 0,-5 1-2,-1 2-3,-1 4-7,-4-1-9,1 1-2,-4 1 1,-2 4 0</inkml:trace>
  <inkml:trace contextRef="#ctx0" brushRef="#br0" timeOffset="79795">10713 465 4,'-1'25'6,"6"-5"3,5-7-2,9-6-1,7-7 3,8-11 2,9-8 1,-1-10 1,7 0 2,-6-6-3,3 5-2,-11-2-1,-1 8-2,-10 2-2,-4 9-3,-5 2 0,-2 4-2,1 3 0,-14 4 0,18-3 0,-8 3 0,-1 3 0,-9-3 0,17 17 0,-12-1 0,-5 8 0,-1 6 0,-5 6 1,-4 8-1,1 3-1,-1 1-2,6 1-5,4-7-12,11-11-1,10-13 0,12-11-1</inkml:trace>
  <inkml:trace contextRef="#ctx0" brushRef="#br0" timeOffset="80626">14291 1027 19,'-18'8'9,"6"1"0,0-4 1,12-5-6,-13 12 1,13-12 3,0 0 0,10-6 0,7-3 1,3-11-1,7-2-1,3-13-2,4-3-1,3-7-2,1-2-1,-2 1 0,-3 0 0,-3 4 0,-3 3 0,-7 7-1,-1 8-1,-4 4-1,-3 2-1,0 7-3,-4 0-2,-8 11-9,11-12 0,-11 12-1,0 0 1</inkml:trace>
  <inkml:trace contextRef="#ctx0" brushRef="#br0" timeOffset="80936">14481 529 4,'-22'13'6,"3"1"0,3 0 0,2-1 3,5-2 0,9-11 2,1 11-1,13-13 0,9-6 0,9-2 0,6-10-2,10-6-1,5-2-3,5-1 1,-2-3 0,-2 5 0,-6 1-1,-8 5 1,-9 3-2,-7 10 0,-9 0-2,-4 5 0,-11 3-1,0 0 0,0 0 0,1 15 0,-5-5 0,0 3 0,-1 1 1,-2 3-1,0 0 1,-1 3 0,1 2 0,-3 3 0,3-2 0,0 2 0,-3 1 0,4 1 0,0-1 0,2 0-1,2-5 0,2-1 1,1-2-2,-2-6-3,9 0-13,-8-12-4,0 0-2,0 0 0,-11-21 0</inkml:trace>
  <inkml:trace contextRef="#ctx0" brushRef="#br0" timeOffset="83670">14266 1283 6,'-14'-3'7,"5"2"0,-2-2 1,11 3-2,-9-1-3,9 1 0,0 0 0,-2 15-1,8-3 1,5 6 0,7 4-1,4 6 0,6 5 0,7 2 0,8 5 1,2 1 0,7 1 0,2-1 1,2 1 0,2-4 0,1 1-1,-4-5 1,-2-1-2,-4-3 0,-5-3-2,-5-3 0,-7-3-1,-7-5 0,-6-2 0,-6-4 1,-4-3 2,-9-7 0,0 0 0,0 0 2,0 0-1,0 0 0,0 0-1,-8-10-1,8 10-1,-12-9 0,12 9-1,-15-5 1,15 5-1,-13-5 2,13 5-1,-12-4 0,12 4 1,0 0 0,-11-14-1,6 3 0,0-2 0,-2-3 1,1-6-1,-2 0 0,1-1 1,-2-2-1,0 2 1,0 1 0,3 2 0,-5 4 0,4 5-1,-1 2 0,-2 4 0,10 5-1,-14 2 0,14-2 0,-5 19-1,10-3 1,2 4-1,9 3 1,4 2 1,3 3-1,5 1 1,1 0-1,0 2 1,-3-2-1,-3-2 1,-4-1 0,-3-2-1,-4-4 0,-4-2 0,-2-6 0,-3-1 1,-3-11 0,-8 9 0,-2-9 2,-4-2 0,-9-3 2,-3 1 0,-9 0-1,-1 1 0,-4-1-1,-2 1-7,-2 3-11,0-3-2,1-2 0,-2-9-1</inkml:trace>
  <inkml:trace contextRef="#ctx0" brushRef="#br0" timeOffset="84802">11225 1000 31,'29'14'11,"8"5"1,12 4-2,12 10-7,15 12-4,11 8 0,17 11 0,10 5 1,13 5-1,3 0 2,8 1-1,4 0 0,3-4 0,4-3 1,-3-2 0,-4-5 0,-7-3 1,0-4 0,-11-5 1,-8-6 1,-14-6 0,-6-4 0,-10-9 0,-6-1-1,-12-7 0,-6-3-1,-10-3-1,-7-3-1,-7-1 0,-12-1-1,-7 0-1,-9-3-2,-10-2-8,0 0-2,-18 8-1,3-8 1,-2-5-1</inkml:trace>
  <inkml:trace contextRef="#ctx0" brushRef="#br0" timeOffset="85162">13988 2185 27,'5'-12'11,"-5"12"-2,4-10-2,-4 10-4,2-16-4,-3 5-1,0-1 2,-1-6 1,-2-1 2,-3 0 2,-2-2 2,-4-1 2,1 6 2,-4-2-1,5 6-2,-3-2-2,14 14-1,-17-14-1,17 14-2,0 0-1,0 0-1,7 10 0,8 4 0,6 4-1,6 5 1,8 7-1,6 3 1,5 4-1,0 2 1,-1-2-1,-3 1 0,-6 0 1,-5-6 0,-7-3 0,-7-3 0,-4-4 0,-5-5 0,-6-3 1,-4-4-1,2-10 0,-19 15 1,1-12 1,-8 1 0,-9-1 1,-5 1 0,-6-1 0,-5 3-1,-7-4 1,2 1-1,-4-1-1,5 0 0,2-1 0,3-2-1,7 1-1,1-1 0,12 0 0,3-2 0,8 1-2,3-6-2,16 8-7,-10-17-8,16 1-1,3-5 2,6-4-2</inkml:trace>
  <inkml:trace contextRef="#ctx0" brushRef="#br0" timeOffset="86274">8166 0 0,'-9'9'0,"9"-9"0</inkml:trace>
  <inkml:trace contextRef="#ctx0" brushRef="#br0" timeOffset="86314">8143 37 0,'0'0'0,"-5"15"1,5-15 0,0 13 1,0-13 0,5 12 1,-5-12 2,13 17 0,2-6 0,4 2 2,10 5-1,6 5 0,11 6 0,7 6-2,11 9 0,11 12-1,9 13-1,8 14-1,6 15 0,7 11-1,5 13 0,4 11 0,5 8 0,-1 2 0,-1-2 0,-3-5 0,-5-8 0,-6-7 1,-2-9 0,-8-12 1,-12-13-1,-8-10 1,-10-11 1,-8-9-1,-7-8 0,-9-6 0,-10-10 0,-5-5 1,-5-8-2,-5-2 0,-2-8 0,-3 1 0,-9-11 0,12 7 1,-12-7-2,0 0-2,0 0-6,0 0-4,0 0-1,-11-6-1,0 0 0</inkml:trace>
  <inkml:trace contextRef="#ctx0" brushRef="#br0" timeOffset="86915">10387 2565 39,'0'0'11,"0"0"-1,0 0 0,0 0-9,0 0-2,-14-8 0,5 6 2,-3 1-1,-2-2 3,-3 1 0,-4-3 1,-1 1-1,-6-2 1,-3 0-2,-3-1 0,-1-1 1,-4 0 1,4 2 0,-2-1 2,6 2-1,0-1 0,7 3-1,3 1-2,4 1-2,7 1-2,10 0-2,0 0-3,0 0-2,21 9-3,4-6-2,9 1 1,6-1 1,9 1 1,2-1 2,2 0 2,3-1 5,-2 1 5,-3-1 2,-3 0 1,-2-1 0,-5-1 0,0-1-1,-3-2-2,-3-3-1,-3-5-2,-3-6 1,-6-8 2,-4-3 1,-4-7 1,-6-4 2,-7-8 1,-3-1 0,-5-4 0,0 6-2,-7 1-2,3 6-1,-4 4 0,2 5-2,2 10-1,1 5-1,9 15-1,-13-11-1,13 11 0,0 0-2,-3 16-1,4-7-4,3 3-7,0 2 1,1-3 1,-1 2-1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14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1,'0'0'4,"0"0"-1,0 0 0,0 0 0,0 0 0,0 0 1,0 0 0,0 0 1,0 0-1,0 0 0,54-31 0,-54 31-1,61-37-1,-61 37-1,64-41 0,-64 41 0,56-27 0,-56 27 0,51-16 0,-51 16 0,45-1 0,-20 5-1,-1 4 0,3 2 0,-5 4 1,1 4 1,-7 2-1,-1 2 1,0 2 0,-1 1 0,0-1 1,5-3 0,13-5-1,7-8 0,16-8 0,9-5 0,7-6 0,5-5-1,2-2 2,-5-2 0,-8 1 0,-10 2 0,-10 9 0,-10-2 0,-8 7 0,-8 2 0,-3 5-1,-3-1-1,1 6-1,-2 5 1,0 2 0,3 1 0,6-2 0,9-1 1,14-5-1,4-1 1,15-8-1,9-9 0,3-3 0,3-3 0,-6-1 0,-8 0-1,-10 3 0,-4 5 0,-14 4 1,-7 4 0,-4 5 0,-2 6 0,2 4 0,5-1 1,7 0-1,7-4 0,8-6 0,8-4-1,6-4 1,5-9 0,2-4 1,-3-3-1,-2 2 1,-8 0-1,-6 7 0,-6 4 1,-8 5-1,-6 6-1,-4 4 1,3 6-1,0-2 0,7 4 0,9-4 1,11-6-1,11-3 1,10-7-1,1-7 0,5-7 1,1 2-1,-6-5 0,-10 3-1,-12 4 1,-10 4 0,-10 6 0,-4 6-1,-8 6 1,-1 3 0,3 3 0,4 0 1,6-4-1,8-3 1,8-6-1,5-4 0,4-7 1,3-2 0,-4-5 0,-3 2 0,-6 0 1,-5 3-1,-6 3 0,-3 4 0,-5 4 0,-1 5 0,-3 1-1,-2 2 0,-2-1 0,-2 0 0,-5 0 1,-4-3-1,-3-1 0,-4-2 0,0 0-4,0-5-16,7 2-2,0-11-1,5-7-2,-2-11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3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33 240 10,'0'0'8,"-12"-6"0,12 6 1,0 0-1,-4-10 0,4 10 0,0 0 0,0 0 0,-8-9 0,8 9 0,0 0-1,0 0-2,0 0-2,-9-6-1,9 6-1,0 0 0,0 0 0,9 0 0,0 1 0,8-1 0,2 0 0,9 1 0,2-2 1,3 1-1,3-2 0,1 0-1,-1-1 1,-6 1-1,-2-1 0,-5 0 1,-5-1-1,-2 2 0,-5 2-1,-11 0-2,15-2-2,-15 2-4,0 0-4,0 0-5,0 0 2,-9-15-1,-1 6 1</inkml:trace>
  <inkml:trace contextRef="#ctx0" brushRef="#br0" timeOffset="411">209 32 7,'0'0'6,"-12"-9"0,12 9 0,2-9-2,-2 9 0,16-7-2,-5 4 0,6 1 0,3 1 1,2 1-1,3 1 0,1 2 1,-2 3-1,0 1-1,1 0 1,-3 2-1,0 2 0,-1 0 0,-4 0 0,0-1 0,-3 1 0,0-2 0,-4 0 1,-1 1 2,-9-10 0,1 20 1,-9-8 0,0 4 1,-7-1 0,-2 5 0,-4-1-2,-5 3 0,0-2-1,1 3 0,-3-4 1,-2 1 1,2-3-2,1-1 1,3-4-1,6 1 0,-2-4-1,5-2 0,3-3-1,12-4-1,-10 5 0,10-5 0,0 0 0,0 0 0,0 0 0,0 0 0,0 0 0,0 0 1,0 0-1,0 0 0,0 0 0,0 0 0,0 0 1,0 0-1,0 0 1,0 0-1,0 0 1,0 0-1,0 0 1,0 0-1,0 0 0,0 0 0,0 0 1,0 0-2,0 0 1,0 0 0,0 0 0,0 0-1,0 0 0,0 0 1,0 0-1,0 0 0,0 0 1,0 0-1,0 0 0,0 0 1,0 0 0,0 0-1,0 0 1,0 0 0,0 0-1,0 0 1,0 0 0,0 0 0,0 0-1,0 0 0,0 0-2,0 0-1,0 0-2,0 0-3,0 0-3,0 0-3,0 0-3,0 0 0,0 0 2,0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28 512 832,'0'0'251,"0"0"-150,0 0 96,0 0 454,0 0-70,-10 9 1361,8-6-1810,0 0 1,0 0 0,0 1-1,0-1 1,1 1-1,0-1 1,-1 1 0,1 0-1,0-1 1,1 1 0,-1 0-1,1 0 1,0 0 0,0-1-1,0 1 1,0 0 0,1 0-1,0 1-132,-1 16 492,4 35-277,2 0-1,3 0 1,2-1-1,3 0 0,20 52-214,19 130 566,-28-121-321,-16-69-112,-37-193-239,-20-70-156,23 21 321,25 183-72,-2-7 1,2 0-1,0 0 0,1 1 0,1-1 1,0 0-1,2 1 0,0 0 1,1 0-1,1 0 0,1 0 0,0 1 1,2-1 12,-1 6 6,1 1 1,0 0-1,1 1 0,0 0 1,0 0-1,1 1 1,1 1-1,-1 0 0,1 0 1,11-4-7,-13 6-10,-1 1-1,1 0 1,0 0 0,0 1 0,0 0 0,0 1 0,1 0 0,-1 1 0,1 0-1,0 0 1,0 1 0,0 1 0,-1 0 0,1 0 0,0 1 0,0 1-1,0 0 1,-1 0 0,1 1 0,9 4 10,-18-6 4,1 1 0,0 0 0,-1 0 0,0 0 0,1 0-1,-1 0 1,0 1 0,0-1 0,0 1 0,0-1 0,0 1 0,-1 0 0,1 0 0,-1 0 0,0 0 0,0 0-1,0 0 1,0 0 0,0 0 0,-1 0 0,0 0 0,1 0 0,-1 1 0,0-1 0,0 0 0,-1 0-1,1 0 1,-1 1 0,0-1 0,1 0 0,-1 0 0,-1 0 0,1 0 0,0 0 0,-1-1 0,1 1-1,-1 0 1,0-1 0,0 1 0,0-1 0,-2 2-4,-98 122 0,82-104 41,-1-1 1,-1 0-1,-1-2 0,-1 0 1,-1-2-1,0 0 0,-1-2 1,-6 2-42,-80 36 58,99-50-123,-3 0 180,31-9-106,-4 4-9,0 1-1,0 0 1,0 1-1,0 1 1,0-1-1,0 2 1,1 0-1,-2 0 1,1 1-1,0 0 1,0 1-1,-1 0 1,0 0-1,0 1 1,0 1 0,-1 0-1,1 0 1,2 3 0,32 16-67,92 47 686,-72-15-229,-29-22-4353,-26-27 587</inkml:trace>
  <inkml:trace contextRef="#ctx0" brushRef="#br0" timeOffset="1021.789">690 810 1152,'-10'-39'1733,"-18"-11"2123,27 49-3675,7-13 289,8 8-324,1 0 0,0 0 0,0 1 1,0 1-1,0 1 0,1 0 0,0 1 1,-1 0-1,1 1 0,0 1 0,0 1 0,13 2-146,-24-2-3,-1 0 0,0 0-1,0 0 1,0 1-1,0 0 1,0 0 0,0 0-1,0 0 1,-1 1 0,1-1-1,-1 1 1,0 0-1,0 0 1,0 0 0,0 0-1,0 1 1,0-1-1,-1 1 1,0 0 0,0 0-1,0 0 1,0 0-1,-1 0 1,2 2 3,19 105-105,-21-101 173,0 1 0,-1-1 1,-1 1-1,0-1 1,0 1-1,-1-1 0,0 1 1,-1-1-1,0 0 1,-1 0-1,0 0 0,0-1 1,-1 1-1,0-1 0,-1 0 1,0 0-1,0-1 1,-1 0-1,0 0 0,-1-1 1,0 0-1,0 0 0,0 0 1,-1-1-1,0 0 1,0-1-1,0 0 0,-6 2-68,-46 5 40,60-12-35,-1 0 0,0 0 1,0 0-1,1-1 0,-1 1 0,0 0 1,1-1-1,-1 1 0,1-1 1,-1 1-1,0-1 0,1 0 0,-1 0 1,1 0-1,0 0 0,-1 0 0,1 0 1,0 0-1,-1 0 0,1 0 1,0-1-1,0 1 0,0 0 0,0-1 1,0 1-1,0-1 0,1 1 0,-1-1 1,1 0-1,-1 1 0,1-1 0,-1 0 1,1 1-1,0-1-5,0-7 16,2-1-1,-1 1 1,1-1-1,1 1 1,-1 0-1,2 0 1,-1 0-1,1 1 1,1-1-1,-1 1 1,1 0-1,1 0 1,-1 1-1,2-1 1,-1 1-1,1 1 1,0-1-1,0 1 1,0 0-1,8-4-15,-6 2-11,88-70-5,-95 76-9,0 1 1,0-1 0,0 1-1,0 0 1,0-1-1,0 1 1,0 0 0,1 1-1,-1-1 1,0 0-1,1 1 1,-1-1 0,0 1-1,1-1 1,-1 1 0,0 0-1,1 0 1,-1 0-1,1 1 1,-1-1 0,0 1-1,1-1 1,-1 1 0,0 0-1,0-1 1,1 1-1,-1 1 1,0-1 0,0 0-1,0 0 1,0 1-1,0-1 1,0 1 0,-1-1-1,1 1 25,7 12-1626,-4-6 858</inkml:trace>
  <inkml:trace contextRef="#ctx0" brushRef="#br0" timeOffset="1576.542">1153 655 3072,'1'-2'65,"0"-1"1,-1 1-1,1 0 0,0 0 1,0 0-1,0 0 0,1 0 1,-1 0-1,0 0 1,1 0-1,-1 0 0,1 1 1,0-1-1,-1 1 0,1-1 1,0 1-1,0-1 0,0 1 1,0 0-1,0 0 1,0 0-1,0 0 0,1 1-65,18-14 801,-20 13-727,-1 1 0,1 0 1,-1 0-1,0-1 0,1 1 1,-1 0-1,1 0 0,0 0 0,-1 0 1,1-1-1,-1 1 0,1 0 1,-1 0-1,1 0 0,-1 0 0,1 0 1,-1 0-1,1 1 0,-1-1 1,1 0-1,-1 0 0,1 0 0,-1 0 1,1 1-1,-1-1 0,1 0 1,-1 0-1,1 1 0,-1-1 1,1 0-1,-1 1 0,0-1 0,1 0 1,-1 1-1,0-1 0,1 1 1,-1-1-1,0 1 0,0-1 0,1 1 1,-1-1-1,0 1 0,0-1 1,0 1-1,1-1 0,-1 1 0,0-1 1,0 1-1,0-1 0,0 1 1,0-1-1,0 1 0,0-1 0,0 1 1,-1-1-1,1 1 0,0-1 1,0 1-1,0-1 0,0 1 0,-1-1 1,1 1-1,0-1 0,-1 1 1,1-1-75,2 14 280,23 72 173,53 134 251,-49-133-656,-33-70-1237,3-16-304,1-1 421</inkml:trace>
  <inkml:trace contextRef="#ctx0" brushRef="#br0" timeOffset="2384.263">1484 550 3968,'-10'0'1722,"5"5"-1599,15 13 2896,7 6-2183,-11-16-759,0 0 1,0 0-1,-1 0 0,-1 0 0,1 1 0,-1 0 0,-1 0 0,0 0 0,2 8-77,29 150 1350,-34-165-1339,0 0 0,0 0 0,1 0 0,-1 0 0,1 0 0,0 0 0,-1 0 0,1 0 0,0-1 0,0 1 1,0 0-1,1 0 0,-1-1 0,0 1 0,0-1 0,1 1 0,-1-1 0,1 0 0,-1 0 0,1 1 0,0-1 1,0 0-1,-1 0 0,1-1 0,0 1 0,0 0 0,0-1 0,0 1 0,0-1 0,0 1 0,0-1 0,0 0 0,0 0 1,0 0-1,0 0 0,0 0 0,0 0 0,0-1 0,0 1 0,0-1 0,0 1 0,-1-1 0,1 0 0,0 0 0,0 0 1,0 0-1,-1 0 0,1 0 0,0 0 0,-1 0 0,2-2-11,16-16 55,-1 0-1,-1-2 1,0 0 0,-2-1 0,0-1 0,-2 0-1,0-1 1,0-5-55,-8 20 15,13-26 191,1 1-1,2 0 0,1 1 1,10-8-206,-32 40 2,0 0 0,0 0 1,1 0-1,-1 0 0,1 0 1,-1 0-1,1 0 1,0 0-1,-1 0 0,1 0 1,0 0-1,-1 1 1,1-1-1,0 0 0,0 0 1,0 1-1,0-1 0,0 0 1,0 1-1,0-1 1,0 1-1,0-1 0,0 1 1,0 0-1,0 0 0,0-1 1,0 1-1,0 0 1,1 0-1,-1 0 0,0 0 1,0 0-1,0 0 1,0 0-1,0 0 0,0 1 1,1-1-1,-1 0 0,0 1 1,0-1-1,0 1 1,0-1-1,0 1 0,0-1 1,0 1-1,-1 0 0,1 0 1,0-1-1,0 1 1,0 0-1,-1 0 0,1 0 1,0 0-1,-1 0 1,1 0-1,-1 0-2,12 27 123,-1 0-1,-2 1 1,0 0-1,1 16-122,27 86 6,2-52 63,-40-49-5157,-8-17 3126</inkml:trace>
  <inkml:trace contextRef="#ctx0" brushRef="#br0" timeOffset="4197.311">1767 1697 2720,'39'-5'2059,"28"-19"1988,-3 6-2372,117-47-171,-123 43-1355,-52 79 422,-2-30-471,-1 0-1,-1 0 1,-2 0 0,0 0 0,-2 0-1,-1 0 1,-1 0 0,-1 0 0,-2-1-1,-2 6-99,0-5-469,14-35-3515,-1 0-837</inkml:trace>
  <inkml:trace contextRef="#ctx0" brushRef="#br0" timeOffset="5554.817">2361 1239 3072,'10'-9'1968,"-8"8"-1862,-1 0 1,1-1-1,0 1 1,0 1-1,0-1 1,0 0-1,0 0 1,0 1-1,0-1 1,0 1 0,0-1-1,0 1 1,0 0-1,0 0 1,0 0-1,0 0 1,0 0-1,0 1 1,0-1-1,0 1 1,0-1-1,0 1 1,0 0-1,0-1 1,0 1-1,0 0 1,-1 0-1,1 0 1,0 1-1,-1-1 1,1 0-1,0 1 1,-1-1-1,0 1 1,1-1-1,-1 1-106,23 72 971,19 93-779,2-15 459,7-41-433,-18-63 134,-33-48-350,0 0 0,-1 0 0,1 0 0,0-1 0,-1 1 0,1 0 0,0-1-1,-1 1 1,1 0 0,-1-1 0,1 1 0,-1-1 0,1 1 0,-1-1 0,1 1 0,-1-1 0,1 0-1,-1 1 1,1-1 0,-1 0 0,0 1 0,0-1 0,1 0 0,-1 1 0,0-1 0,0 0 0,0 1-1,0-1 1,1 0 0,-1 1 0,0-1 0,-1 0 0,1 0 0,0 1 0,0-1 0,0 0-1,0 1 1,0-1 0,-1 0 0,1 1 0,0-1 0,-1 0 0,1 1 0,0-1 0,-1 0-2,-42-93-80,-11-11 8,18 38-55,3-2 0,-18-58 127,47 119-1,1-1-1,1 1 1,0 0-1,0-1 0,0 1 1,1-1-1,0 0 1,1 1-1,0-1 0,1 0 1,-1 0-1,2 1 1,-1-1-1,1 1 0,0-1 1,1 1-1,0 0 1,0 0-1,1 0 0,0 0 1,0 1-1,1-1 1,0 1-1,0 1 0,1-1 1,0 0-1,0 1 1,1 0-1,-1 1 0,3-1 2,-4 2 2,0 2 0,0-1 0,0 1-1,1-1 1,-1 1 0,1 1 0,-1-1 0,1 1-1,0 0 1,-1 0 0,1 1 0,0 0-1,0 0 1,0 0 0,-1 1 0,1-1 0,0 1-1,1 1-1,1-1-4,0 0-1,0 0 1,0 1-1,0 0 0,0 0 1,0 1-1,0 0 1,-1 0-1,0 1 0,0 0 1,0 0-1,0 0 1,0 1-1,-1 0 0,0 1 1,0 0-1,0-1 1,-1 2-1,0-1 0,0 1 1,-1 0-1,1 0 1,-2 0-1,1 0 0,-1 1 1,0-1-1,0 1 1,-1 0-1,1 4 5,-2 2 4,0-1 0,-1 0 1,-1 0-1,0 1 0,-1-1 0,0 0 1,-1 0-1,0-1 0,-1 1 0,0 0 0,-1-1 1,-1 0-1,0 0 0,-1-1 0,0 0 1,0 0-1,-1 0 0,-1-1 0,1 0 0,-2-1 1,0 0-1,0 0 0,0-1 0,-4 2-4,-77 29 336,89-38-416,7-1-48,52 1 118,19 46 138,-44-22-59,0-5 144,1-2 0,0-1 0,35 11-213,29 15 284,-5-5-146,-93-38-207,1 0-1,0 0 1,0 1-1,-1-1 1,1 0-1,0 0 1,0 0-1,-1 0 1,1 0 0,0 1-1,0-1 1,0 0-1,-1 0 1,1 0-1,0 0 1,0 1-1,0-1 1,0 0-1,-1 0 1,1 1-1,0-1 1,0 0-1,0 0 1,0 1-1,0-1 1,0 0-1,0 0 1,0 1 0,0-1-1,0 0 1,0 1-1,0-1 1,0 0-1,0 0 1,0 1-1,0-1 1,0 0 69,-18-3-4928</inkml:trace>
  <inkml:trace contextRef="#ctx0" brushRef="#br0" timeOffset="6405.482">3087 1312 3488,'29'-39'2613,"-20"33"-2363,0 1 0,0 1-1,0-1 1,1 2 0,-1-1 0,1 1 0,0 1-1,0-1 1,1 2 0,-1 0 0,0 0-1,0 0 1,1 1 0,-1 1 0,0 0-1,2 1-249,28-1 68,-39-1-65,5-1 17,0 0-1,0 1 1,0 0-1,-1 0 1,1 0-1,0 1 1,0-1-1,-1 1 1,1 1-1,0-1 1,-1 1-1,1 0 1,-1 1-1,0-1 1,0 1-1,0 0 1,0 0-1,0 0 1,0 1-1,-1 0 1,0 0-1,4 4-19,0 9-18,-1-1 1,0 1-1,-1 1 0,-1-1 1,-1 1-1,-1 0 1,0 0-1,-1 0 0,-1 0 1,-1 0-1,0 1 0,-1-1 1,-2 2 17,3-10 20,-2-1 1,1 0 0,-1 0-1,0 0 1,-1 0 0,0-1-1,0 1 1,-1-1 0,0 0-1,-1 0 1,0 0 0,0 0-1,0-1 1,-1 0 0,0 0-1,-1 0 1,0-1 0,0 0-1,0 0 1,0-1 0,-1 0-1,0 0 1,0-1 0,-3 1-21,2-2 37,0 0 0,0-1 1,-1 0-1,1 0 0,-1-1 1,1 0-1,-1-1 0,0 0 1,1-1-1,-1 0 0,1 0 1,-1-1-1,1 0 0,0-1 1,0 0-1,0 0 0,0-1 1,-6-3-38,14 6 5,0 0 0,0 1 1,0-1-1,0 0 1,0 0-1,1 0 1,-1 1-1,0-1 0,0 0 1,1 0-1,-1 0 1,0 0-1,1-1 1,-1 1-1,1 0 0,-1 0 1,1 0-1,0 0 1,0-1-1,-1 1 1,1 0-1,0 0 0,0 0 1,0-1-1,0 1 1,0 0-1,0 0 0,1-1 1,-1 1-1,0 0 1,1 0-1,-1 0 1,1 0-1,-1 0 0,1 0 1,-1-1-1,1 1 1,0 0-6,34-43-182,-28 38 131,24-25-153,2 1 0,1 1 0,1 2 0,26-14 204,64-12-5306,-114 48 4420,-2-3-287</inkml:trace>
  <inkml:trace contextRef="#ctx0" brushRef="#br0" timeOffset="6670.755">3676 1295 3392,'42'-25'4928,"-41"25"-4240,-6 13 1808,3 4-2348,1 0 0,0-1 0,2 1 0,-1 0 0,2 0 1,1 0-1,0-1 0,1 1 0,3 8-148,36 40-1216,-29-61-3035,-4-12 305</inkml:trace>
  <inkml:trace contextRef="#ctx0" brushRef="#br0" timeOffset="6913.177">3774 910 8384,'-11'0'3104,"11"0"-2400,5 9-224,-5-5-160,0 5-288,0-2-992,0 7 512,0-5-1088,-5-1 864,5 1-928,0 0 896,0-4-3232</inkml:trace>
  <inkml:trace contextRef="#ctx0" brushRef="#br0" timeOffset="7637.529">3914 1252 4320,'9'-26'2021,"-8"25"-2629,-1 1-58,0 0-396,0 0 556,0 0 778,-9 0 6853,63 134-6363,-41-109-695,36 54 80,-47-78-121,-1 0 0,0 0-1,1 0 1,-1-1 0,0 1 0,1 0 0,-1-1 0,1 1 0,-1-1 0,1 1 0,0-1 0,-1 0 0,1 0 0,-1 0 0,1 0 0,-1 0 0,1 0-1,0 0 1,-1 0 0,1 0 0,-1-1 0,1 1 0,-1-1 0,1 1 0,-1-1 0,1 0 0,-1 1 0,0-1 0,1 0 0,-1 0 0,0 0 0,1 0 0,-1 0-1,0 0-25,39-43 270,-39 42-253,151-251 1156,-152 252-1167,0 0 0,0 0 0,1-1 0,-1 1-1,0 0 1,1 0 0,-1 0 0,1-1 0,0 1 0,-1 0 0,1 0 0,0 0 0,-1 0 0,1 0 0,0 0 0,0 0-1,0 1 1,0-1 0,0 0 0,0 0 0,0 1 0,0-1 0,0 1 0,1-1 0,-1 1 0,0-1 0,0 1 0,0-1-1,1 1 1,-1 0 0,0 0 0,0 0 0,1 0 0,-1 0 0,0 0 0,0 0 0,1 0 0,-1 0 0,0 1-1,0-1 1,1 1 0,-1-1 0,0 0 0,0 1 0,0 0 0,0-1 0,0 1 0,0 0 0,0 0 0,0-1 0,0 1-1,0 0 1,0 0 0,0 0 0,0 1-6,9 51 176,20 156 155,-25-155-263,10 47-12,18-47-3172,-24-45 2071</inkml:trace>
  <inkml:trace contextRef="#ctx0" brushRef="#br0" timeOffset="8588.942">2336 892 1888,'0'0'613,"0"0"-367,0 0-44,0 0 220,19 0 1338,-14-2-1523,0 0 0,0 0 0,0-1 0,-1 0 0,1 0 0,-1 0 0,0 0 0,0-1 0,0 1 0,0-1 0,0 0 0,-1 0 0,0-1 0,2-2-237,-4 6 47,84-110 3291,67-114-3338,-107 156 299,3 2 0,3 2-1,3 2 1,54-49-299,15 8 27,-94 82-459,-35 31-3275,-8 3 2086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7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754 3,'-24'-2'4,"0"1"0,5 0 1,1 1 1,4 0 1,2-1 2,3 0 2,9 1 0,-13-4 0,13 4 0,0 0 0,-11-5-2,11 5-3,0 0-1,0 0-3,0 0-1,0 0-1,0 0 1,11-5 0,7 5 0,8 0 1,9 1-1,9-2 2,9 2-1,8-2 1,8 1-1,0-1-1,0 0 0,-4 0 0,-4-1 0,-9 0 0,-8 1 0,-10 0-1,-8 0 0,-8 1 0,-9 0-2,-9 0-2,-9 3-4,-3 1-5,-7-5-5,-2 1-2,-3-4 1,2-2 0</inkml:trace>
  <inkml:trace contextRef="#ctx0" brushRef="#br0" timeOffset="421">4524 552 27,'-3'-10'10,"3"10"1,-5-11-2,5 11-3,0 0-3,1-9-2,-1 9 0,0 0-1,11-6 1,-11 6 0,18 5 1,-5-1 0,5 5 0,2 0 0,4 5 0,2 0-1,3 0 1,1 0 1,-2 0-2,0 1 0,-3-5 1,-4 2-1,-1-3 0,-4 1-1,-3-2 1,-3 1 0,-3 0 0,-3 1 0,-4 0 2,-4 3 0,-3-1 0,0 5 1,-4-2 1,-2 3 0,-1-5 0,-1 2 1,-2 0 0,-1 4-2,-5-4 1,2 2-2,-4-2 1,1 0-2,-1 2 0,4-3-2,0-4 0,4-3-2,8 4-7,-4-5-13,13-6 0,-13 3-1,13-3-1</inkml:trace>
  <inkml:trace contextRef="#ctx0" brushRef="#br0" timeOffset="47628">77 710 19,'-2'-14'12,"-3"-1"1,1 5-2,4 10 0,-11-16-1,11 16 0,0 0-3,-9-10-2,9 10-1,0 0-1,0 0 0,9 22-1,1-3-2,4 5 0,5 9 0,3 8 0,3 4 0,2 10 1,0 4-1,2 2 0,-6 2 1,1-4-1,-5-8 1,-3-7 0,-3-7 0,-5-9-1,-2-8-4,-6-20-12,0 0-2,0 0 1,-17-29 0</inkml:trace>
  <inkml:trace contextRef="#ctx0" brushRef="#br0" timeOffset="47939">60 734 8,'-19'-33'12,"-1"2"0,7 3-1,6 0 0,6-4-2,11 0-1,8-2 0,13 2 1,8-4-2,13 6 0,7 0 0,9 6-1,0 2 0,2 10-2,-10 4 0,-8 8-2,-11 7 0,-11 6-1,-19 9 1,-11 6 0,-14 6 0,-9 6 0,-15 1 0,-1 2 0,-4-1-2,1-4-1,1-2-6,-1-10-8,6-5-5,2-13-2,12-6 1,0-11 0</inkml:trace>
  <inkml:trace contextRef="#ctx0" brushRef="#br0" timeOffset="48430">990-5 17,'4'-9'10,"-4"9"0,0 0-1,0 0-1,-15 1-2,15-1 0,-18 16-2,4-5 0,-1 7 1,-6 5 1,-3 10 0,-3 5 0,-1 11-1,-4 10 0,1 15-2,-1 12 1,4 8-1,5 5-2,9 5 0,10-1-1,12-2 1,13-11 1,11-10 0,11-18 0,13-12-1,6-17 2,4-11 0,1-11-1,-3-9-1,-6-6 0,-8-5-4,-5 3-12,-13-3-5,-8-1-1,-14-4 1,-9 1-1</inkml:trace>
  <inkml:trace contextRef="#ctx0" brushRef="#br0" timeOffset="51364">1341 289 11,'-7'-12'9,"7"12"1,-8-15-1,8 15 1,0 0-1,-7-10-1,7 10-1,0 0-2,0 0-1,0 0 0,0 0-2,0 0 0,-2 10-2,2-10 0,10 22 1,-4-3 0,5 7 2,0 6-1,7 9 1,-3 5 1,2 6 0,-1 0 0,0 1 1,-3-3-1,1-5 0,-4-9-1,2-6 1,-2-13-1,6-7 1,-1-11-2,5-7 1,0-10-2,2-8 1,-1-5 0,1-5-1,-2-1 0,0 1 0,-5 3 0,-2 7-1,-4 5 0,-2 8 0,-7 13 0,11 3 0,-9 13-1,-1 8 1,0 6-1,0 6 1,1 3 0,0 3 1,0-4-2,1 3 1,-1-7 0,0-7-5,3-2-15,-2-16-1,-3-9-1,12-5 0</inkml:trace>
  <inkml:trace contextRef="#ctx0" brushRef="#br0" timeOffset="51985">2102 617 45,'0'0'15,"0"0"-1,0 0 1,5 12-10,-5-12-2,1 22 0,0-4 2,4 8-1,-3 8 0,1 9 1,-3 5-1,0 7 0,-4 4-1,-2 1-2,-2-2-1,-2-7-7,1-8-11,1-12 0,6-17-3,2-14 2</inkml:trace>
  <inkml:trace contextRef="#ctx0" brushRef="#br0" timeOffset="52285">2408 392 36,'-2'18'12,"-4"-2"0,4-3 0,2 0-8,1-1 2,6-2 2,4-9 0,14-2-1,1-11 1,9-2-2,-1-8 1,2-1-2,0-7-3,-4 3 0,-6-2 0,-6 3-1,-10 1 1,-5 3 0,-6 0-1,-5 6 0,-8 3 0,-4 3-1,-4 7 0,-2 5-1,-3 5 1,-4 8-1,-1 8 1,2 4 0,1 6 1,1 3-1,6 2 0,4 4 1,5 2-1,6-3 1,6 0 0,5-1 0,5-3 0,10-4 0,4-4 1,11-6-1,5-4-2,6-8-8,10 1-11,1-9-1,4-4-2,-4-9 1</inkml:trace>
  <inkml:trace contextRef="#ctx0" brushRef="#br0" timeOffset="53196">3007 549 27,'10'3'13,"-10"-3"1,0 0 0,0 0-3,-5 9-5,3 2 0,-4 3 1,4 13 0,-5 1 0,4 12 0,-5 8 0,4 10-1,-2-3 0,2 2-3,1-5-2,0-10-6,9-5-10,0-17-6,11-20-1,2-20 1,6-15 1</inkml:trace>
  <inkml:trace contextRef="#ctx0" brushRef="#br0" timeOffset="53487">3260 224 29,'2'11'13,"-2"-11"3,12 11-1,0-15-2,4-3-8,5-5 0,4 0 0,-2-6 2,6-1-2,-5-3 0,1 1 0,-7-1 0,-2 5 0,-10-1 0,-3 5-1,-6-1-1,-3 4-1,-5 3-1,-4 2 0,-3 4-1,-4 2-1,-4 5 1,-2 6-1,-4 5 1,-2 4 1,0 7-1,0 7 1,1 1 1,4 5-1,3 0 1,6 3-1,7-3 1,7 1-1,6-8 0,9-3-1,9-1 1,10-5 0,13-1-1,8-8-3,13 2-9,3-11-9,10-3-2,-3-15-1,3-7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6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66 155 0,'-15'0'4,"3"0"1,-1 1 0,13-1-1,-13 1 1,13-1-1,0 0 1,0 0-1,0 0 1,12-1-2,0 0 0,5-1 0,4 0 1,5-1-1,3-5 0,5 4-1,4-2 1,-1 2-2,2-2 1,-3 2 0,3-1-1,-9 2 1,-2 3 0,-7-2 0,-4 2 0,-7-1 0,-10 1 0,0 0-2,0 0 0,-23 0 0,0 0-1,-4 0 0,-8 0-1,-4 0-1,-6-1-1,5 0 1,-4-2 0,5-4 0,1 1 1,6-1 1,6 2 1,4-2 0,7 2 0,4-2 1,11 7 0,0 0 0,9-9-1,6 6 0,3-4 1,5 3 0,6-2 0,4 0 1,0 0 0,4 0 0,-3 2 1,0 1-2,-1 2 1,-4 0-1,-2 3 0,-5 1 0,-3 1-1,-3 3 0,-3-1 0,-4 0 0,-2 3 0,-3 2-1,2-1 1,-5 3 0,-1 0 0,-1 2 0,-1 1 1,-1 4-1,0 0 1,-3-1 2,-1 3 0,-3-1 1,0 2 1,-2-1 0,-2 0 1,-4-3-1,3 2 0,-1-3 0,0-1-2,2-4 0,2-1-1,3-1-1,9-11 1,-11 12 0,11-12 1,0 0-1,0 0 1,0 0 0,0 0 0,0 0-1,0 0-1,0 0-5,0 0-6,18-10-11,-1-3-1,9-3-1,2-9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52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1525 8,'0'0'4,"0"0"0,0 0-1,0 0 0,0 0-2,0 0-1,0 0 0,0 0 1,0 0-1,0 0 2,0 0-1,0 0 0,0 0 1,0 0-1,0 0 0,0 0 0,0 0 0,0 0 0,0 0 1,0 0 1,0 0-1,0 0 1,-12 41 0,12-41-1,0 0 0,0 0 0,0 0 1,47 5-1,-47-5 1,0 0 1,46 0 0,-46 0 1,0 0 0,53-3 2,-53 3-2,64-2 0,-21 2 0,7-2-2,13 2 0,3 0-1,11 0-1,3 1 1,7-1 0,-3 0 0,1 0 0,6-1 0,-2 1 0,4-2 1,4 1 0,3-1 0,0 2-1,1-1 0,0 3-1,-4-1 0,2 2 0,1-1 0,-1 1 0,-4 0-1,1-1 0,-1-1 1,4-1 0,1-2 1,3 0 0,-4-2-1,-1 0 1,0-2-1,0 2 1,-2-2 0,1 2-1,-3 0 0,-4 1 0,-1 1-1,1 0 0,-4 0 1,-2 0-1,-3-2 1,-4 1 0,-6-3 0,-4 2 0,-3-1 1,-8 0-1,-9-1 1,-5 2 1,-10 0-1,-7 0 0,-6 1 0,-7 2-1,-12 1 1,10-1-1,-10 1 0,0 0 1,0 0-1,0 0 0,0 0-1,0 0 0,0 0-2,0 0-4,0 0-18,0 0-1,0 0-1,-21-19-2,2-1 1</inkml:trace>
  <inkml:trace contextRef="#ctx0" brushRef="#br0" timeOffset="1602">1948 110 1,'-7'-15'5,"7"15"-1,-4-17 0,4 8-4,1-1 0,1 0-1,1 1 0,-3 9-1,6-18 2,-6 18 1,5-15 3,-5 15 2,2-9 1,-2 9 0,0 0-1,0 0 1,-11 1 0,11-1-3,-13 15-1,4-1-1,0 2-1,-1 4 2,-7 5 2,2 2-1,1 3 2,1-2 1,1 3-1,1-6-1,1 0-2,4-5-6,6-4-7,2-5-6,-2-11 0,10 0 1,-3-9-2</inkml:trace>
  <inkml:trace contextRef="#ctx0" brushRef="#br0" timeOffset="1933">1795 174 20,'0'0'11,"-16"-8"0,16 8-1,-13-2-2,13 2-3,-12 11-3,6-1-1,0 3 0,-4 2 1,-1 3 2,-5 3 1,0-2 2,-1 5 0,-1-2-1,3 3 1,1-3-2,6 2 0,5-4-2,7-1 0,8-3-1,6-4-1,2-7 0,12-5 0,2-6 0,5-6 0,-2-4-1,0-3 1,-5-1 0,-1 0-1,-2 1 1,-11 3 0,-3 2-1,-4 5 0,-1 4-6,-10 5-12,16-5-1,-16 5-1,17-11 0</inkml:trace>
  <inkml:trace contextRef="#ctx0" brushRef="#br0" timeOffset="2654">2690 18 20,'0'0'8,"0"0"1,0 0-2,0 0-4,0 0-1,0 0 1,5 10 2,-5-10 1,-4 15 0,-2-2 2,1 8 0,-6 2 0,2 7-2,-6 3-1,0 5-1,-5 1-1,1 3-1,-1-4-1,-2-4-2,5-3-9,-2-9-5,5-6-3,1-12 2,13-4-1</inkml:trace>
  <inkml:trace contextRef="#ctx0" brushRef="#br0" timeOffset="2914">2446 274 32,'-14'4'13,"14"-4"0,-13 19 0,6-3-5,0 6-5,0 3 1,0 6-1,-3-1 1,3 3-1,0-3 1,2 0-1,2-6 1,7-3-1,3-8 1,9-3-1,8-8-2,6-3 0,2-7 0,4-2-1,0-4 1,-1-3 0,-1 0-1,-3 0 1,-7 1 0,-4 2 0,-3 2 0,-4 1-1,-1 4-2,-3 1-5,1 4-9,0 0-2,2 0-1,-1-6 1,7-3-1</inkml:trace>
  <inkml:trace contextRef="#ctx0" brushRef="#br0" timeOffset="3645">3539 22 22,'0'0'10,"0"0"0,0 0 0,0 0-2,0 0 0,0 0 1,0 0 0,0 0 0,0 0-1,0 0 0,0 0-1,0 0-3,0 0-1,-12 11-2,5 1 0,-1 8-1,-5 4 0,0 8 0,-6 7 0,1 2 1,-1 3 0,1 1-1,0-4-2,1-7-4,6-4-5,1-11-7,5-8-1,5-11 0,-9-12 1</inkml:trace>
  <inkml:trace contextRef="#ctx0" brushRef="#br0" timeOffset="3946">3254 240 14,'-13'16'8,"12"-5"1,2 0 1,4 2-3,4 2 1,2 3 0,2 3 2,0-3 1,2 1-2,0-2 1,2 1-1,-1-4-1,2-2-2,0-8-1,3 0-1,1-8 0,2-5 0,-1-4-1,-1-1 0,-3-1 0,2-1 0,-8 2-1,0 3 0,-5 1-3,-8 10-14,0 0-6,2-13-1,-2 13-2,-11-18-1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0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21 485 23,'0'0'13,"-13"9"3,13-9 1,-9-1 0,9 1-5,0 0-1,0 0-1,4-16-2,6 9-1,1-7-1,7-2-3,2-5-1,6-4-1,8-2-1,2-3 0,3-1 0,0 0 0,3 3 0,-3 0-1,-1 4 0,-7 2 0,-4 6-1,-6 1-2,-3 6-2,-8-3-6,-10 12-4,4-18-4,-4 18 1,-14-18 0,2 8 2,-6-1 3,-1 0 7,-3 1 7,-1 1 7,0 0 4,1 3 1,1-1 1,4 3-1,1 0-2,3 2-2,13 2-3,-17-2-2,17 2-1,0 0-1,-6 13 0,6-13 1,8 21 0,-1-4 1,6 6 2,1 7-1,9 5 2,2 4-1,8 4 0,1 3-1,4 0 0,-1 0-2,0 0 1,-1-9-1,-4-2 0,-6-2-1,-1-6 0,-5-4 0,-4-1-1,0-6 1,-7-2-1,1-5 1,-10-9-1,14 11-1,-14-11-3,0 0-14,0 0-3,7-16 0,-6-10 0,2-9-1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0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111 382 14,'-5'9'6,"5"-9"-2,0 0 1,0 0-3,0 0-3,0 0 2,0 0 2,0 0 1,0 0 3,0 0 0,9-5 2,-9 5 0,0 0-1,0 0-3,0 0 0,0 0-2,0 0-1,0 0 0,0 0-1,-3 10 0,3-10 1,-2 19-1,1-4 0,-1 4 1,1 9 0,-5 7 2,4 8-1,-3 7 0,0 8 1,-1 4 0,0 4 0,0 0 0,0-3 0,1-6-1,1-5 0,0-10-2,1-6 1,1-9-1,2-7 0,-1-5-2,0-5 0,1-10-3,0 0-10,5-9-5,-1-15-1,1-7-1,-2-14 0</inkml:trace>
  <inkml:trace contextRef="#ctx0" brushRef="#br0" timeOffset="491">26 395 22,'-13'-12'6,"7"-1"0,0-6-1,5 3-4,3-2 1,0-2 1,6 3 2,0-1 2,7 1 2,0 0-1,6 2 1,3 0-2,7 2-3,7 4-2,5 2-1,5 2-1,2 6 0,-1 4 0,1 4-1,-3 1 1,-4 6 1,-7 0 1,-6 2 2,-11 1 1,-4 5 0,-10-4 2,-5 4 0,-11-2-1,-6 4 1,-12-3-1,-2 2-1,-11-5 0,-3 1-1,-7-5-1,2 0 0,1-6-1,4-1 1,4-1-2,6-4-1,9-1-5,5-4-4,21 1-5,-10-3-7,21-2-2,2-8-1,17-1 1,4-9 0</inkml:trace>
  <inkml:trace contextRef="#ctx0" brushRef="#br0" timeOffset="1002">1228 1 61,'0'0'17,"11"0"0,-11 0-1,0 0-14,-14-5-2,4 8 1,-6 1 1,-2 4-1,-5 3 1,-4 6 1,-4 6-1,-4 7 2,-4 7-1,1 10 0,-4 9 0,0 9 0,-2 10-1,1 10 1,-1 4 0,8 6-1,3 4 0,6-2-1,10 0 0,9-3 0,11-10 0,10-7 0,8-10 0,10-8 0,8-10-1,7-8-1,6-11-1,1-12-3,8-1-7,-3-15-9,3-6-1,-7-14-1,-1-8 1</inkml:trace>
  <inkml:trace contextRef="#ctx0" brushRef="#br0" timeOffset="1483">1421 463 19,'0'0'12,"2"11"2,-2-11 0,-1 17-2,-3-5-2,3 8 3,-6 1-1,2 9-1,-5 2-2,1 9-1,-5 4-2,4 8 0,-5 0-1,5 3-2,0-3 0,5-1-1,4-5 0,7-6 0,7-8 0,10-8-1,6-9 0,9-9-2,6-6-1,2-9-2,3-3-2,-4-12-4,-1 1-4,-12-9-8,-2 1 0,-16-5-2,-7 2 4</inkml:trace>
  <inkml:trace contextRef="#ctx0" brushRef="#br0" timeOffset="1863">1171 678 79,'-10'5'22,"10"-5"-1,10 0-1,11-4-16,6-2-3,5 1 0,4 0 0,7 1 1,1 1 1,2 3-2,1 3-2,-1 1-16,2 3-4,-2-6-2,0-4-1,-4-10 1</inkml:trace>
  <inkml:trace contextRef="#ctx0" brushRef="#br0" timeOffset="3095">1970 28 41,'0'0'14,"0"0"0,0 0-1,0 0-4,0 0-6,0 0-2,0 0 0,0 0 0,9 17 1,-5-8 1,3 5 0,2 5 1,4 5-1,1 8-1,3 6 1,2 8-2,4 5 1,-2 8-1,3 4 0,1 5 0,0 3 0,-3 5 0,-2 0-1,-2 0 1,-4-2 0,-5-7 2,-5 1 0,-9-8 1,-1-1 0,-7-10 1,-1-2 0,-4-10 0,-2-2-1,-2-7 0,4-2-2,-1-7 0,2-4 0,2-5-1,3-4-1,12-6-3,-18 5-5,18-5-12,0 0-3,18-8-1,-5-13-1,10-4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45 461 44,'0'0'16,"0"9"-1,0-9 3,9-19-5,1 6-7,3-10-2,8-3 1,5-6-1,6-2 0,0-2 0,5 1-1,-2 0-2,-1 5-2,-4 4 2,-6 7-1,-8 1 0,-5 5 0,-7 3-1,-8 1 0,4 9-1,-22-16-1,7 8 1,-3-3-1,-1 2 0,-2-1 2,3 0 0,0 2 2,4 0 1,2 2 1,3 2-1,9 4 0,-10-2-1,10 2 0,-2 14 0,7-2-1,0 6 0,3 5-1,1 7 1,5 5 1,1 8-1,3 3 1,1 1 0,2 2 0,0-1-1,1-3 0,-3-7 0,0-5 0,-2-7-1,-4-7 1,-5-5-1,-8-14 0,10 10-1,-10-10-2,-12-6-1,-2-4 0,-7 1 0,-8-5 1,-1-2-1,-10-4 2,-3-1 0,-4 0 2,1-1 1,3 1 1,3 2 0,9 2-1,6 4 0,9 4 0,16 9 0,-3-12 1,16 7 1,11 4 1,7-4 0,9 4 0,6-5 2,7 1-1,2-1 0,6 1-1,-1 0-2,1-4-7,1 2-12,-1-5 0,-2-4-2,-2-7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5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154 306 37,'0'0'13,"18"16"2,-12 1 1,-2 3-3,5 14-6,-8 9 2,4 19 0,-7 7 1,2 18 0,-6 2-2,4 6-1,-2-7-3,2-3-2,0-11-1,1-14 0,1-13-3,0-14-1,3-14-10,-3-19-9,0 0 0,-13-28-2,7 0 2</inkml:trace>
  <inkml:trace contextRef="#ctx0" brushRef="#br0" timeOffset="211">70 870 35,'-16'-57'20,"-1"-4"-1,2 4 1,2-2-4,6 6-4,4-3-4,10 6-4,6 3-4,6 2-1,9 7 2,10 4-1,5 4 1,7 7 0,5 7 0,3 6 0,2 5-1,2 7 1,-4 8-1,-2 7 1,-7 7-1,-5 5 2,-11 2-1,-5 1 2,-12 1 0,-8 1 2,-16-5 0,-9 1 0,-15-6 2,-7 2-2,-14-6 0,-6-1-1,-9-5 0,-2 1-2,0-6-2,2-3-3,10 2-6,3-9-18,16 3 1,5-12-1,16-1-1</inkml:trace>
  <inkml:trace contextRef="#ctx0" brushRef="#br0" timeOffset="1062">1513 12 14,'0'0'9,"-10"-6"0,10 6 2,-14-6-2,1 5 0,-1 4 0,-6 0 0,-3 6 1,-7 3-1,0 8 0,-7 2-1,0 11-2,-6 6-2,-1 12-1,-5 5 0,0 12 1,-2 9-1,0 13 1,1 10-1,4 10 1,4 1-2,8 3 1,9-5 0,12 1-1,11-6 0,16-7 1,7-14-1,14-11-1,6-10 2,8-8-2,1-10 0,2-8 0,-5-12 0,-2-5-1,-5-7 1,-6-4-1,-6-5 0,-6 0 1,-7-2-1,-3 0-1,-12-1-2,0 0-13,0 0-8,0 0-1,-19-15-1,3-9 1</inkml:trace>
  <inkml:trace contextRef="#ctx0" brushRef="#br0" timeOffset="2564">1478 707 21,'0'0'11,"-9"12"2,9-12 0,-12 15-3,9-2 0,-3 5 1,3 4 0,-1 2-1,8 5-1,-1-2-2,9 3-2,5-5-1,6-3 0,2-8-1,9-8 0,-2-8-1,1-5 1,-5-10-1,-2-4 0,-8-7 1,-4-1 0,-11-3 1,-5 5-1,-10-1 1,-3 3-2,-7 3 0,-3 5-1,-4 5 0,-1 3-1,1 6-1,-2 4 0,4 5-1,0 2-3,8 7-1,1-3-3,14 5-2,2-7 0,15 4 0,1-10 0,12 1 2,0-7 2,5-2 3,0-1 4,-4-4 4,-2 4 0,-7-1 2,-1 6 0,-8-1 1,0 8 0,-9-7-1,6 26 0,-6-8-1,3 10-1,-4 5 1,5 9-1,-5 3 0,3 8 0,-1 1-1,0 3 0,-1-2 1,2-1-2,-2-4-1,1-5 0,-2-8 0,1-6-1,1-10 0,-1-5-1,1-3-2,-1-13-7,0 0-14,8-17 0,5-6 0,-1-14-2</inkml:trace>
  <inkml:trace contextRef="#ctx0" brushRef="#br0" timeOffset="4226">2263 292 18,'0'0'12,"0"0"2,0 0 2,3 11-2,-3-11-3,-3 13-2,3 0 1,-3 2-2,2 10 0,-4 2-1,0 14-1,-2 5-1,0 15 0,-4 7-1,-1 12 1,-1 4-1,2 5-1,1-1 0,4-3-2,0-8 1,3-8-1,1-11 1,5-11 0,-2-11-1,2-8 0,-2-9-1,1-5 1,-1-5-2,-1-9-3,0 0-5,0 0-13,15-17-2,-8-8 0,4-5-1</inkml:trace>
  <inkml:trace contextRef="#ctx0" brushRef="#br0" timeOffset="4717">2722 410 43,'0'0'12,"5"12"1,-5-12 1,0 0-9,3 11-1,-3-11 1,-1 25 3,-2-9 0,1 12 0,-6 3 2,3 11-2,-5 4-2,3 9-1,-2 2 0,3 5 0,-2-1 0,7-1-1,0-7 0,6-5-2,3-9 0,5-8 0,5-7-1,7-9-1,7-8-1,2-10-1,6-3-4,-2-11-8,10-1-7,-11-10-4,3 1 0,-15-8-1,0 5 3</inkml:trace>
  <inkml:trace contextRef="#ctx0" brushRef="#br0" timeOffset="5088">2654 718 62,'-16'4'20,"6"-4"2,10 0-1,4-10-5,10 7-11,4 0-2,7 0-1,4 0 1,6 2 0,1 1-1,3 2-2,3 3-9,-6-3-13,7 1-1,-5-8-2,-3-3 1</inkml:trace>
  <inkml:trace contextRef="#ctx0" brushRef="#br0" timeOffset="5718">3202 127 42,'10'7'14,"-10"-7"0,11 5 2,-11-5-9,20 10-2,-5-2 0,5 7 1,1 4 0,7 9 1,2 5-1,5 12 0,-2 6-2,3 9 0,-5 5-1,-1 10 1,-6 3-1,-4 4 1,-9 2-2,-5 3 1,-8 0-1,-6-2 1,-6-8-1,-5-3 1,-3-10-1,-2-6-1,1-8 1,-2-8-2,4-12 1,0-5-1,5-4-3,-3-11-8,10-2-14,0-18 0,9-9-1,2-19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2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 80,'0'0'22,"28"-13"-6,8-9-1,11-11-12,8 0-9,1-7 1,7 1 1,-4 2 1,-6 5 3,-9 6 4,-12 2 1,-7 9-1,-8 3-3,-7 2-3,-10 10-4,0 0-4,-12-5-3,-9 3 0,-3 2 0,-8-6 1,1 0 3,-5-3 3,0-1 6,4-3 7,3-1 4,9 2 3,1 1-1,8 6-1,1 0-2,10 5 0,4 15-2,7 6-3,-1 5 0,7 10-2,-3 7 0,7 9 1,-3 6 0,2 4-1,-3-1-1,1 1 0,-4-5-2,0-7 0,0-7 0,-3-9-1,-1-8 0,-3-9-1,-3-6 0,-4-11-2,0 0-4,-12-14 0,0 4 0,-6-7 0,-1 3 0,-6-7 1,3 2 2,-4 1 4,3-2 5,6 5 2,-1-6 2,9 3 0,-1-5 0,12 0 0,1-5-2,10-1-2,6-4-1,6 0-2,4-2-1,5 2-1,4 3 0,-1 4 1,-3 4-1,-7 3 1,-2 7-2,-8 0-1,-7 7-5,-10 5-3,-14-5-4,-10 2 0,-5 6-2,-11-3 3,-1 5 2,-8-2 4,3 1 8,4 2 5,5-2 4,8 1 2,7-1 3,13 5 0,9-9-1,5 16-1,11-8-3,16 7-1,3-2-1,13 6-1,3-2-2,9 3-2,2 1-3,-2-6-15,5 2-7,-7-14 0,-3-9-2,-5-18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160 162 53,'-11'3'17,"11"-3"1,0 12-1,0-12-6,8 22-8,0-1-2,1 11 1,2 10 2,-1 15 1,-4 9 0,1 16 1,-6 5-1,1 4-1,-5 0-1,2-3-1,-4-9-1,0-11-2,1-14-4,-3-19-9,5-12-8,2-23 0,-14-5-1,3-21 1</inkml:trace>
  <inkml:trace contextRef="#ctx0" brushRef="#br0" timeOffset="271">0 358 76,'6'-23'20,"7"0"-1,8-1-1,9 1-17,6 3-2,6-1 0,4 3 1,3 2 0,-2 5 1,-1 3 0,-7 6-1,-5 7 1,-5 4-1,-7 6 0,-8 7 0,-7 3 0,-7 5 1,-7 2 1,-6-2 2,-5 1 0,-7-6 2,-2 1-1,-7-8 0,2 0 0,-2-9 1,4-1-2,1-3-3,4-2-2,10-1-5,0-8-11,15 6-8,8-22 1,11 5-2,3-9 1</inkml:trace>
  <inkml:trace contextRef="#ctx0" brushRef="#br0" timeOffset="851">1500 13 30,'0'0'10,"0"0"1,0 0 0,0 0-2,0 0-5,0 0-1,0 0 2,-6-12 3,6 12 1,-13-4 0,13 4-1,-20 0-1,8 4-2,-3 2-2,-1 3-2,-2 2 1,-3 7-1,-4 5 0,-2 5 0,-2 5 0,-5 5 1,-4 9-1,-3 6 0,-7 5 1,-3 8-1,0 5 0,-1 4 1,2 1-1,9 2 0,5-2 0,8 1 1,9-4-1,15-1 0,7-2 1,12-3-1,7-1 0,8 0-1,8-7 1,3-3 0,4-7-1,3-5 1,-1-9-1,-2-5 1,-4-9 0,-1-5 0,-12-5 1,-3-3 2,-7-4-1,-6-1 0,-12-3 0,10 2 0,-10-2-1,0 0-1,0 0-4,-17-4-15,17 4-8,-15-13-1,10-5 1,-5-19-3</inkml:trace>
  <inkml:trace contextRef="#ctx0" brushRef="#br0" timeOffset="4997">1639 849 44,'0'0'14,"0"0"1,0 0 3,0 0-11,0 0-3,6 10 1,-6-10 1,4 17-1,0-1 1,-2 3 0,3 10-2,-3 5 0,3 9 0,0 8 0,1 8-1,-3 4 0,2 5 0,-3-6 0,4-2 0,-3-6-2,-1-8 1,-1-10-1,1-10-1,-1-8-2,-2-9-3,1-9-17,0 0-1,5-23 0,-7-12-2</inkml:trace>
  <inkml:trace contextRef="#ctx0" brushRef="#br0" timeOffset="5418">1692 814 22,'0'0'10,"-6"-10"1,6 10 0,0 0 0,-9-14-5,9 14 1,0 0 1,1-12-1,2 2 1,-3 10 0,16-16-2,1 8-1,2-3-3,5 4-1,5 1 0,3 2-1,3 4 0,1 4 0,-2 4 0,-3 4 0,-3 4 0,-4 3 2,-9 1 0,-7 5 0,-9-2 1,-5 2 1,-11-3 0,-6 0 1,-8-4 0,-1 1-1,-7-6 0,3 0 0,-3-6-1,5-2-1,-1-3 1,5-3-4,6 0-5,-2-8-11,15 1-6,1-8-2,12 0 0,3-10 1</inkml:trace>
  <inkml:trace contextRef="#ctx0" brushRef="#br0" timeOffset="7751">2440 245 42,'0'0'17,"0"0"-1,0 0 2,0 0-5,0 0-8,0 0-1,0 0-1,0 0-1,-6 20 2,7-5-1,1 9-1,-1 4 0,0 10 1,-3 12-2,1 11 1,-2 12 0,-3 10 0,-2 5 0,2 5 0,-2 0-1,1-1 0,2-9 0,1-10 1,1-12-1,2-8 0,0-11 0,2-9 1,-2-9-1,1-6 0,0-5-2,0-13-4,0 0-17,5-28 0,3-6-2,0-11 2</inkml:trace>
  <inkml:trace contextRef="#ctx0" brushRef="#br0" timeOffset="8212">2918 674 61,'0'0'13,"-3"14"1,3-14 0,-4 11-13,4-11-3,-4 24 1,2-6 2,0 2 5,4 4 0,1-2 1,10 4-1,3-6-2,10-2-2,8-8-1,8-7-2,2-7 0,2-9 0,-2-7 1,-4-6 0,-8-5 1,-6-2 2,-14-3 0,-8 3 2,-13-1-1,-7 8 0,-10 4 0,-5 6-2,-6 6-1,-2 8-2,-1 7-1,0 2-2,8 8-4,1-4-3,14 8-4,3-6-6,14 2-2,0-15 2,27 11 1</inkml:trace>
  <inkml:trace contextRef="#ctx0" brushRef="#br0" timeOffset="8563">3213 680 39,'14'8'15,"-9"3"1,-3 3 1,-4 5-3,1 6-7,-2 3-2,2 9 1,-2 6 0,3 5 0,-2 0 0,4 4 0,-2-3 0,5 0-3,-3-2 0,4-2-1,-3-9 0,1-6-2,-1-5 0,-3-9-5,2 1-16,-2-17-2,0 0 0,-7-24-1</inkml:trace>
  <inkml:trace contextRef="#ctx0" brushRef="#br0" timeOffset="10465">3478 143 10,'0'0'13,"0"0"0,0 0 2,4-11-3,-4 11 0,0 0 0,0 0-3,0 0-1,0 0-2,0 0-1,0 0-1,0 0 1,15 11-1,-6-2 0,6 5 0,3 4 0,9 9 0,1 6-2,8 8 0,1 9-1,10 8 0,-2 9 0,3 7 0,-1 5-1,-3 2 0,-4 3 1,-7 0-1,-5-1 1,-9-3 0,-10-4 0,-7-3 1,-9-7 0,-5-3 0,-7-8 0,-2-5 1,-7-10 0,0-5 0,-1-8-1,2-6 0,0-5-1,2-5 0,3-4-1,3 0 0,6-3-1,0-2-2,13-2-7,-17 6-14,17-6-1,-11-3 0,4-9-2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5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71 554 5,'0'0'7,"0"0"4,-14-1 3,14 1 0,-14-5 1,14 5 1,-16-4 1,16 4 0,-17-3-1,17 3-5,0 0-4,-10-3-3,10 3-2,0 0-2,0-11 0,0 11-1,10-6 0,-10 6-1,9-4 1,-9 4 0,9 3 0,-9-3 1,7 15 0,-7-2 0,-1-1 1,-1 4 2,-1-5 0,-2 3 0,2-5 1,3-9-1,-8 11-1,8-11-2,0 0 0,1-17-2,2 7 0,2-2 0,-5 12-1,8-20 1,-8 20 1,9-11 1,-9 11 0,0 0 1,0 14 0,-2-2 0,0-2 0,-4 4 1,2-3 0,-2 2 0,1-3-1,5-10 0,-10 14-3,10-14-2,0 0-10,2-9-8,14-4-2,2-15 0,8-3-1</inkml:trace>
  <inkml:trace contextRef="#ctx0" brushRef="#br0" timeOffset="560">790 35 21,'9'-8'3,"-9"8"1,5-16 3,-5 16-5,-12-11 3,2 9 3,-3 5 2,-5 4 2,-2 3 4,-2 1-3,1 5-3,-1-1-5,3 3-3,-2 3-1,3 0 1,2 2-1,0 2 0,0 2 1,2 5 1,-2 3 0,3 10 1,-2 3 0,5 7-1,0 3 1,4 5-1,6 1 0,5 0-1,5-7-1,7-8-1,6-8 1,7-10-1,8-11 0,5-8 0,3-13-1,3-11 1,1-5 0,-1-8 0,-3-3 0,-5-5 0,-8 0 0,-10-1 2,-7-2-1,-11 5 1,-8 4 0,-8 3-1,-10 4 0,-5 5 0,-7 7-1,-4 9 1,-4 7-1,0 8-2,1 9-3,-4 0-15,10 6-2,0-8-1,9-3-1,4-18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4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5 424 1152,'5'-1'-402,"-11"-4"7002,3 3-5124,2 1-1177,1 1 69,0 0-69,0 0 159,6 0 108,120-8 474,10-2-864,-5-3 250,-131 13-408,1 0-1,0 0 0,-1 0 1,1 0-1,0 0 0,-1 0 1,1 0-1,0 0 1,-1 0-1,1 1 0,-1-1 1,1 0-1,0 0 0,-1 0 1,1 1-1,-1-1 0,1 0 1,-1 1-1,1-1 0,-1 0 1,1 1-1,-1-1 1,1 1-1,-1-1 0,1 1 1,-1-1-1,0 1 0,1-1 1,-1 1-1,0-1 0,0 1 1,1 0-1,-1-1 0,0 1 1,0-1-1,0 1 1,0 0-1,1-1 0,-1 1 1,0 0-1,0-1 0,0 1 1,-1 0-1,1-1 0,0 1 1,0-1-1,0 1 0,0 0 1,0-1-1,-1 1-17,1 9-41,8 43 222,-12 67 166,8 14 21,-4-52-139,0-81-437,0-1-266,0 0-1068,0-2-175,-4-5-2224</inkml:trace>
  <inkml:trace contextRef="#ctx0" brushRef="#br0" timeOffset="1256.529">766 147 3904,'-6'-13'3530,"-3"51"-1423,13 37 474,1 95-1925,-15 185 96,-18-202-453,12-187-70,-51-225 43,59 226-285,1 1 1,1-2-1,2 1 0,1 0 0,2-1 0,1 0 1,2 1-1,1-1 0,1 1 0,6-19 13,-2 36-19,0 1-1,1 0 1,1 1-1,0 0 0,1 0 1,1 1-1,0 1 1,0 0-1,1 0 1,1 2-1,0-1 1,0 2-1,1 0 0,0 0 1,1 2-1,-1 0 1,2 1-1,6-2 20,-6 1-11,0 1-1,1 1 0,-1 0 1,1 2-1,0 0 0,0 0 1,0 2 11,-11 1-4,-1 0 1,1 0-1,0 1 1,-1 0 0,1 0-1,-1 0 1,1 1-1,-1 0 1,0 1 0,0-1-1,0 1 1,0 0 0,0 1-1,0-1 1,-1 1-1,0 0 1,0 0 0,0 1-1,0 0 1,2 2 3,-4-2-19,1-1 1,-1 1 0,0-1-1,0 1 1,0 0-1,-1 0 1,0 0-1,0 1 1,0-1-1,0 0 1,-1 1 0,0 0-1,0-1 1,-1 1-1,1-1 1,-1 1-1,-1 0 1,1-1-1,-1 1 1,0-1 0,0 1-1,0-1 1,-1 1-1,0 1 19,-4 4 0,-1 0-1,0 0 1,0 0-1,-1-1 1,0 0-1,-1-1 1,0 0-1,-1 0 1,0-1-1,0 0 1,0-1-1,-1 0 1,0-1-1,-1 0 1,1-1-1,-1 0 1,0 0-1,-1-2 1,1 1-1,-1-2 1,-7 2 0,-48 4-70,67-8 12,-3 9-225,120 237 779,35 26-37,-30-103 191,-115-138-842,-11-39-2858,0 3-2646</inkml:trace>
  <inkml:trace contextRef="#ctx0" brushRef="#br0" timeOffset="2448.256">254 1458 2816,'-4'-9'2667,"12"13"26,3 1-1216,-6-4-1343,-1 1 0,1-1 1,0-1-1,0 1 0,0-1 0,0 1 0,-1-1 0,1-1 0,0 1 1,0-1-1,0 0 0,0 0 0,-1 0 0,1 0 0,-1-1-134,7-1 148,26-4 176,0 1 0,1 2 0,0 2 0,12 1-324,-31 44 613,-29 65-314,-19 48-390,29-9 251,0-147-166,0 0 0,0 1 0,0-1-1,0 0 1,0 0 0,0 0 0,0 1 0,1-1-1,-1 0 1,0 0 0,0 1 0,0-1 0,0 0-1,0 0 1,0 1 0,0-1 0,0 0 0,0 0-1,0 1 1,0-1 0,0 0 0,0 0 0,-1 1-1,1-1 1,0 0 0,0 0 0,0 1 0,0-1-1,0 0 1,0 0 0,-1 0 0,1 1 0,0-1-1,0 0 1,0 0 0,0 0 0,-1 0 0,1 1-1,0-1 1,0 0 0,-1 0 0,1 0 0,0 0-1,0 0 1,-1 0 0,1 0 0,0 0 0,0 0-1,-1 0 1,1 0 0,0 0 0,0 0 0,-1 0-1,1 0 1,0 0 0,0 0 0,-1 0 0,1 0-1,0 0 1,0 0 0,0 0 0,-1 0 0,1 0 0,0 0-1,0-1 1,-1 1 0,1 0 0,0 0 0,0 0 5,-16-17-2188,13 13 1169,-3-5-377</inkml:trace>
  <inkml:trace contextRef="#ctx0" brushRef="#br0" timeOffset="3908.297">886 1446 4320,'-8'-8'2256,"8"7"-1819,-6 2 1104,11 75 2427,0-14-3584,5 117-341,-10-150-11,14 220 64,0-114 485,-9-96-613,-9-49 64,0 0-1,1 0 1,0 0-1,1 0 1,0-1-1,0 1 1,1-1-1,0-5-31,-6-42 186,-105-383-320,112 439 138,-4-16-9,0-1 1,1 1-1,0-1 0,2 0 1,0 0-1,2 0 0,0 0 1,1 0-1,0 0 1,5-11 4,-3 17-11,1 0 0,1 1 0,0 0 0,1 0 0,0 1 0,1 0 0,0 0 0,0 1 0,1 0 0,1 0 0,0 1 0,0 0 0,0 1 0,1 0 0,1 1 0,-1 0 0,7-2 11,-12 6-11,0 0 1,0 1-1,1 0 0,-1 0 0,1 1 1,0-1-1,-1 1 0,1 1 1,0-1-1,0 1 0,0 0 1,-1 1-1,1 0 0,0 0 0,-1 0 1,1 1-1,0 0 0,-1 0 1,0 1-1,0 0 0,0 0 1,5 3 10,2 2 10,0 1 1,-1 0 0,0 1 0,0 0-1,-1 1 1,0 0 0,-1 1 0,-1 0-1,6 8-10,-11-14 0,0 0-1,-1 0 1,1 1-1,-1-1 1,0 1-1,-1 0 1,0-1-1,0 1 1,0 0-1,-1 0 1,0 0-1,0 1 1,-1-1-1,0 0 1,0 0-1,0 0 1,-1 0-1,0 1 1,-1-1-1,0 0 1,0 1 0,-7 4 47,1 0 0,-2-1 1,0 0-1,0 0 0,-1-1 1,0-1-1,0 0 1,-1 0-1,0-1 0,-1-1 1,0 0-1,0 0 0,-1-2 1,0 1-1,0-2 1,0 0-1,-11 1-47,16-3 12,-1-1 0,1 0-1,-1-1 1,0 0 0,1 0 0,-1-1 0,1-1 0,-1 0 0,-1 0-12,7 1 17,4 1-23,0 0-1,0 1 0,0-1 1,0 0-1,0 0 0,0 1 1,0-1-1,0 0 0,0 0 0,-1 0 1,1 1-1,0-1 0,0 0 1,0 0-1,0 0 0,-1 0 1,1 1-1,0-1 0,0 0 1,0 0-1,0 0 0,-1 0 1,1 0-1,0 0 0,0 0 1,-1 0-1,1 0 0,0 1 1,0-1-1,0 0 0,-1 0 1,1 0-1,0 0 0,0 0 1,-1 0-1,1 0 0,0-1 7,59 36-21,23 56 37,7 14 245,148 170 321,-61-80 1167,-142-160-1371,-33-35-218,-1 0-48,0 0-21,0 0-27,0 0-139,0 0-394,-5-5-1184,0-16-3851,0 12 2715</inkml:trace>
  <inkml:trace contextRef="#ctx0" brushRef="#br0" timeOffset="5893.685">1919 177 1472,'21'-19'1578,"-17"9"2065,-4 9-2763,14 5 720,25 31-219,-30-20-1265,-1 1-1,-1 0 0,0 0 0,-1 1 0,0-1 1,-2 1-1,0 1 0,-1-1 0,-1 0 0,0 1 1,-1 0-1,-1-1 0,-1 1 0,0-1 0,-2 2-115,-16 162 230,18-90-1094,-8-121-2811,4 9-458</inkml:trace>
  <inkml:trace contextRef="#ctx0" brushRef="#br0" timeOffset="6306.147">1666 233 5472,'24'-17'2851,"28"11"-2779,-20 4-83,79-23 2347,-2-4 0,73-31-2336,-148 48-86,5-3 52,50-10 351,-89 25-329,1 0-1,-1 0 1,0 0 0,1 1-1,-1-1 1,0 0 0,1 0-1,-1 0 1,0 0-1,1 0 1,-1 0 0,0 1-1,1-1 1,-1 0 0,0 0-1,1 1 1,-1-1 0,0 0-1,0 0 1,1 1 0,-1-1-1,0 0 1,0 1 0,0-1-1,1 0 1,-1 1 0,0-1-1,0 0 1,0 1 0,0-1-1,0 0 1,0 1 0,0-1-1,0 0 1,0 1 0,0-1-1,0 0 1,0 1-1,0-1 1,0 1 0,0-1-1,0 0 1,0 1 0,0-1-1,0 0 1,-1 1 0,1-1-1,0 0 1,0 1 0,0-1-1,-1 0 1,1 0 0,0 1-1,0-1 1,-1 0 0,1 0-1,0 1 1,0-1 0,-1 0-1,1 0 13,-18 24-1106,17-24 1060,-34 31-3272,12-10-884</inkml:trace>
  <inkml:trace contextRef="#ctx0" brushRef="#br0" timeOffset="7466.42">2060 1484 4384,'10'6'2410,"0"300"1761,34 22-3302,-27-255-623,-30-81-1521,4-10-709,-1-7 587</inkml:trace>
  <inkml:trace contextRef="#ctx0" brushRef="#br0" timeOffset="7833.918">1836 1558 4576,'119'-52'3770,"35"-8"-1284,-67 36-1612,2 5 1,47-4-875,-24 12-117,-89 10-902,-22 1 310,-2 0-113,-22 6-2762,3 4 230</inkml:trace>
  <inkml:trace contextRef="#ctx0" brushRef="#br0" timeOffset="8304.286">1992 1840 4896,'35'9'2485,"32"2"-3093,-54-10 1339,0-2-1,0 1 1,1-2 0,-1 0-1,-1 0 1,1-1 0,9-4-731,3-4 249,-1 2 0,2 0 0,-1 2 0,1 1 1,0 1-1,0 1 0,1 1 0,0 1 0,-1 2 1,1 0-1,14 4-249,-40-4-19,-1 0 0,0-1 0,1 1 0,-1 0-1,0 0 1,1 0 0,-1 0 0,0 0 0,1 0 0,-1 0 0,0 0 0,1 0 0,-1 0 0,1 0 0,-1 0-1,0 0 1,1 0 0,-1 0 0,0 0 0,1 0 0,-1 0 0,0 0 0,1 1 0,-1-1 0,0 0 0,1 0-1,-1 0 1,0 1 0,1-1 0,-1 0 0,0 0 0,0 1 0,1-1 0,-1 0 0,0 1 0,0-1 0,0 0-1,0 1 1,1-1 0,-1 0 0,0 1 0,0-1 0,0 0 0,0 1 0,0-1 0,0 0 0,0 1 0,0-1-1,0 1 1,0-1 0,0 0 0,0 1 0,0-1 0,0 0 0,0 1 0,0-1 0,0 0 0,-1 1 0,1-1-1,0 0 1,0 1 0,0-1 0,-1 0 0,1 1 0,0-1 0,0 0 0,-1 0 0,1 1 19,-26 11-4297,3-5 1999,-1-5-1398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7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8,'0'0'5,"15"-19"-2,-6 9 3,0 1 3,2 1 2,-2-2 0,2 5 0,0-1-2,1 1-4,0 2-3,-1-1-2,-1 4 0,0 0-1,-10 0 1,13 8 1,-13-8 1,1 16 3,-4-1 2,-7-5 1,0 5 1,-5-6 0,2 5 0,-4-8-1,3 1-2,0-8-3,4-3-2,10 4-2,-10-20-1,11 9-1,1-4 0,4 3 0,-2-2 1,4 4 1,-8 10 2,16-14-1,-6 13 1,0 1-1,2 3 1,1 2-1,0 1 1,1 0-1,-2 1 0,0 0 0,-2 1 1,-10-8 1,4 18 2,-4-18-1,-15 20 2,-3-12 0,0 4 0,-3-3-1,1 0-1,3-3-5,1-8-9,16 2-11,0-14-2,16-3 0,6-13-1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 49,'0'0'9,"12"0"0,-12 0 1,19-17-10,-5 9-3,3 0 2,2 2 2,1-1 4,2 5 3,-3 0 0,3 4 0,-4 1-3,4 3-1,-3 1-1,-1 2 0,-4 4-1,-4 2 2,-6 1 0,-2 5-1,-8-1 2,-2 3 0,-9-1 0,2 2 0,-7-6 0,2 2-2,-1-6 0,3-2 0,3-2-3,3-4 0,12-6-2,0 0 1,0 0-1,0 0 1,15 7-1,-1-5 1,3 2 1,2 3 0,2 1 0,1 3 0,0 2 0,1 4 1,0-2-1,-1 3 0,0 1 0,-2 1 1,-4-3 0,0 3 0,-6-3 0,-3 2 2,-7-2 0,-7 3 1,-6-2-1,-5 3 1,-7-5 0,-4 4-1,-6-3 0,-2 0 0,-3-3-1,3 0 0,0-4-2,4 0 1,6-2-2,4-4-2,7 2-3,1-9-10,15 3-11,5-9-1,13-3 1,-1-16-1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21 315 44,'-14'8'16,"4"-3"2,10-5 3,0 0-6,-2-16-7,18 7 1,4-9-1,12 4 0,0-10 0,11 5-2,1-5-2,2 3-2,-2 0-1,-3 2 2,-7 3-3,-5 2 1,-7 5-2,-8-1 0,-4 4-5,-11-4-6,1 10-7,-19-11-2,1 10 1,-12-9-1,2 5 4,-9-7 4,-1 6 7,-1-1 8,4-3 8,4 5 2,5-2 0,5 4-1,7 1-1,14 2-3,-12 7-2,15 4 1,0 3-1,10 7 1,-3 2 1,9 9 0,-1 1 0,6 10 0,1 0-2,6 6-2,-2-3-1,0-1 0,-2-5-1,-1-3 1,-5-9 0,-3-5-1,-5-10 2,-5-2-1,-8-11-1,7 9 1,-7-9-2,0 0-3,0 0-16,0 0-6,6-21 0,-6-12-1,7-9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0 103 49,'0'0'12,"11"1"-1,-11-1 4,16-12-12,-6 6-5,2 0 2,1-2 2,-1 4 2,-12 4 1,16-4-1,-16 4-1,9 6-2,-9-6 0,-1 19 1,-7-8 1,1 4 2,-5-3 1,4 3 1,-7-9 0,5 4 0,-2-10 0,12 0-3,-9-14-1,12-1-2,6-3-1,0-4-1,5 3-1,0-2 1,1 1 1,-1 7 1,-3 3 1,-11 10-1,13-7 1,-13 7 1,0 0-1,-2 10 1,2-10-2,-15 18 1,4-7 0,0 0-1,0-1-1,-1-2-2,6 3-11,6-11-11,0 0-1,1-24 0,16 4-2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0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6 24,'0'0'8,"9"6"3,-9-6 5,0 0-6,0-10-6,0 10 3,0 0 5,0 0 3,-13-3 0,13 3-3,-12 2-5,12-2-2,0 0 0,-10 6 0,10-6-2,0 0-1,-14 12-1,14-12 0,-14 18-1,3-3 1,-5 3 0,-3 5 0,-5 4 1,-2 6 1,-6 2-2,1 4 1,-3 2 1,3 1-1,-1 0 0,7-1-1,3-1 1,8-2-1,4-3 0,8-2 0,5-3-1,7-1 0,5-5 0,5-3 1,5-4-1,3-2 0,0-5 0,2-4 0,2-5 1,-2-4-2,1-4 1,-2-4-1,-2-6 0,-3-2 1,-2-2-1,-3-2 1,-3 0-1,-4 0 2,-3 0-1,-4 2 1,-6 1-1,-1 0 2,-5 2-2,-4 2 1,-4 1 0,-2 3-1,-5 2 0,-4 2 0,1 4 0,-1 4 0,-1 2 0,2 5-1,3 7-1,-1 0-4,10 10-19,-4-4-1,7 4 0,-3-11-2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2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96 366 38,'0'0'14,"0"0"-1,5 9 1,-5-9-6,0 0-7,0 0 0,0 0-1,0 0 3,0 0 1,10 0 2,-10 0 1,0 0-1,0 0 1,0 0 0,0 0 0,0 0-1,0 0-3,0 0-1,13-4-1,2 2 0,2-2 0,8 1 1,5-4-1,6 3 0,2-3 0,5 2 1,-1-2 0,2 3-1,-3-2 1,-3 2-1,-8 1 1,-3 1 0,-7 1 1,-4-1-1,-16 2 0,16-2-1,-16 2 0,0 0-2,0 0-1,-11-3-7,11 3-13,-22-4-2,8-1-1,-7-9-1,2-1 1</inkml:trace>
  <inkml:trace contextRef="#ctx0" brushRef="#br0" timeOffset="521">0 68 51,'0'0'18,"11"-7"3,-1 4-1,6 3-10,4-5-2,9 5-1,-1-4 1,9 4-1,-1-4 0,9 3-2,-3-3 0,4 3-1,-3-3 0,-1 3-1,-2-1-1,-3 1 0,-6-1 0,-3 2-1,-6-1 1,-3 1-1,-7-1 0,-2 2 0,-10-1 0,9 0-1,-9 0 0,0 0-2,0 0-3,-10 1-17,10-1-5,-27-2 0,8-6-1,-13-11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22 57,'0'0'19,"18"6"1,-6-8-2,3-4-4,2 2-11,-2-1-2,3 1 1,-3-1 0,-3 3 0,-12 2 0,9 0 0,-9 0-1,-9 11 0,-1-3 0,-1 2 1,-4 0 1,0 2 0,-2-3 2,3 2 0,-2-7 0,6 1 0,1-6-2,9 1-2,-6-10 0,6 10-1,8-18 0,-8 18 0,12-17 0,-12 17 0,12-14 1,-12 14 0,0 0 0,0 0 0,-6 9 0,6-9 0,-16 15-1,6-8-2,3 3-6,7-10-17,0 0-1,10-16 0,11-6-1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216 144 67,'0'0'20,"0"0"0,0 0-1,0 0-10,0 0-7,0 0-1,1 18 2,-1-3-1,0 8 2,-4 4 0,5 11 0,-9 3 0,5 8 0,-5 2-1,0 4 1,-3 0-2,2 1 1,2-6-1,-2-5-1,3-7 0,3-6-1,-2-8 0,4-7 0,0-6-3,1-11-6,0 0-15,16-17-1,0-4 0,0-12-1</inkml:trace>
  <inkml:trace contextRef="#ctx0" brushRef="#br0" timeOffset="401">797 248 76,'0'0'20,"-13"9"-2,13-9 0,-12 9-17,12-9-3,-11 19 2,0-2 1,3 5 2,-3 1 1,2 7 1,-3-2 1,6 7-2,-4-2 0,7 1 0,2-3-1,5 0 0,5-6 0,5-5-3,10-4 0,4-8-1,1-7-2,6-7 2,0-8 0,0-10-1,-1-9 2,-6-3 0,-6-8 1,-6-2 1,-3-1 0,-8 4 1,-3 0 0,-5 6-1,-6 3 0,-3 6-1,-3 6 1,-3 6-2,-1 3 0,-6 6 0,-5 5 0,0 3-1,0 7-1,-2 4-2,6 13-12,-5-3-8,6 8-1,2-9-1,12 2 0</inkml:trace>
  <inkml:trace contextRef="#ctx0" brushRef="#br0" timeOffset="1072">1530 67 23,'-11'13'11,"11"-13"6,0 0 1,0 0-7,-3 17 0,3-17 3,-2 24 0,0-9 1,8 8-4,-5 0-5,7 5-3,0 5-1,3 3-2,0 6 0,4 3 0,-3 1 0,-2 2 1,0 5-2,-5 1 1,-1-1 0,-3-5 0,-3-3 0,-4-5 0,-4-7 2,-1-5-1,-6-10 2,1-7-1,-8-6 0,0-5 2,-3-9-1,2-3-1,0-9 0,2-3-1,6-5 0,5-2 0,8-3-1,7 1 0,7 0 0,12-1 0,2 5-1,9-1 0,7 2 1,1-1-1,3-1 0,-1-3 1,-1-1-1,-5-2 1,-3-2 0,-5 0 0,-8 0 1,-2 0 0,-9 1-1,-4 4 1,-3 2-1,-5 5 0,-3 5 0,-2 3 0,-4 4-2,-6 6-1,-1 12-4,-19-2-12,0 13-6,-15-3 1,-2 8-2,-14-3 1</inkml:trace>
  <inkml:trace contextRef="#ctx0" brushRef="#br0" timeOffset="2554">165 369 28,'0'0'3,"-10"6"-1,10-6 2,0 0-7,0 0 0,-6-11 2,6 11 3,0 0 4,-9-9 3,9 9-1,-13-3-3,13 3-2,-19 1-3,8 2-1,-2 2-1,1 1 2,-1 0 0,1 1 1,0 0 0,3 1 0,9-8 1,-16 10 1,16-10 1,0 0 0,-11 7 0,11-7 1,0 0 0,0 0 1,0 0-1,0 0 0,0 0-1,0 0 0,0 0-1,0 0 0,7-13 0,2 3-1,2-3-1,4-3 1,2-5-1,2 0 0,4-5 1,4 1 1,-1-1 0,0 3 1,-4-1 0,2 5 0,-4 0 0,-2 7-1,-4 0-1,-4 5 0,-10 7 0,15-9-1,-15 9 0,0 0 0,0 0-1,0 0 1,0 0 0,0 0-1,0 0 0,0 0-3,0 0-3,0 0-8,1 10-9,-1-10-1,0 0-2,0 0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55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16 7,'-10'-8'8,"10"8"0,0 0 0,0 0-1,-6-10 2,6 10-2,0 0 1,0 0-2,0 0 0,0 0-2,0 0-1,10-1-1,-10 1 0,20 9-1,-4 0-1,4 4 1,6 7 0,5 4 0,6 7 0,2 4 0,1 6 0,1 6 0,0 7 1,-3 3-1,-2 3 2,-5 4-1,-2 4 0,-3 3 0,0 1 0,-4 3 0,-4 0 0,-1 1-1,-2-1 1,-6 0-1,-3-1 3,-7-3-2,-2-1 2,-8-5 0,-3-4 0,-6-7 0,2-3 0,-5-5-1,-1-4-1,-1-8 0,2-2 0,2-8-1,3-2 0,-1-4-1,2-5 0,3 0-4,-3-9-10,7 2-7,-5-7-2,1-2-1,-10-10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6:32.1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1,'148'47,"-49"-18,1-5,1-3,0-6,17-2,92 4,182-9,97 17,-458-23,20 1,0-1,1-3,-1-2,28-5,139-27,288 35,-374-15,-118 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1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74 2304,'-6'-6'2987,"6"6"-2919,0-1 0,0 0 1,1 1-1,-1-1 1,0 0-1,0 1 1,0-1-1,0 0 1,0 1-1,0-1 1,0 0-1,0 1 1,-1-1-1,1 0 1,0 1-1,0-1 1,0 1-1,-1-1 1,1 0-1,0 1 1,-1-1-1,1 1 1,0-1-1,-1 1 1,1-1-1,-1 1 0,1-1 1,-1 1-1,1-1 1,-1 1-1,1-1 1,-1 1-1,0 0 1,1 0-1,-1-1 1,0 1-1,1 0 1,-1 0-1,1-1 1,-1 1-1,0 0 1,1 0-1,-1 0 1,0 0-1,1 0 1,-1 0-1,0 0 1,0 0-1,1 1 1,-1-1-1,1 0 1,-1 0-1,0 0 0,1 1 1,-1-1-1,0 0 1,1 1-1,-1-1 1,1 0-1,-1 1 1,1-1-1,-1 1 1,1-1-1,-1 1 1,1-1-1,0 1 1,-1-1-1,1 1 1,-1 0-69,-12 6 304,-1 1 1,1 1-1,0 0 1,1 0 0,0 1-1,1 1 1,0 0-1,0 1 1,-1 2-305,6-5 59,0 0 0,1 0 0,0 1 0,0 0 0,1 0 0,0 0-1,1 0 1,0 0 0,1 1 0,0 0 0,0-1 0,1 1 0,1 0 0,0 0 0,0 0 0,1-1 0,1 1 0,-1 0 0,2-1 0,0 2-59,-2 0 60,1 1 1,1-1 0,0 0 0,1 0-1,0 0 1,1 0 0,0-1-1,1 1 1,0-1 0,1-1 0,0 1-1,1-1 1,0-1 0,1 1 0,0-1-1,0-1 1,0 1 0,2-1-61,-2-2 9,0 0-1,0-1 1,1 0 0,-1-1 0,1 0 0,0 0 0,0-1-1,1 0 1,-1-1 0,1 0 0,-1-1 0,1 0-1,-1-1 1,1 0 0,-1 0 0,1-1 0,0-1-1,-1 0 1,0 0 0,1-1 0,-1 0 0,0-1 0,1 0-9,-2 0-5,-1 0 1,1-1 0,-1 0-1,1 0 1,-1-1 0,-1 1 0,1-2-1,-1 1 1,0-1 0,-1 0 0,1-1-1,-2 0 1,1 0 0,-1 0 0,0 0-1,0-1 1,-1 0 0,-1 0-1,1 0 1,1-9 4,-2-2 13,0 0 0,-2 1 0,0-1 0,-1 0 0,-1 0 0,-1 0 0,-1 1 0,0-1 1,-2 1-1,0 0 0,-1 0 0,-1 0 0,0 1 0,-2 0 0,0 1 0,-1 0 0,-1 0 0,-2-1-13,4 9 12,0 0 1,0 1 0,-1 0-1,0 1 1,0 0 0,-1 0-1,0 2 1,0-1-1,-1 1 1,1 1 0,-10-3-13,12 5-70,0 1 0,0 0 0,0 1 0,0 0 1,-1 0-1,1 1 0,0 0 0,0 0 1,0 1-1,0 1 0,1-1 0,-1 1 0,1 1 1,-1 0-1,1 0 0,0 0 0,0 1 1,1 0-1,0 1 0,0 0 0,0 0 0,0 0 1,1 1-1,-1 1 70,-10 13-2004,0 1 0,2 0-1,0 1 1,2 1 0,-10 23 2004,7-4-2352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6:34.2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0 145,'211'7,"-137"-2,0-2,0-3,0-4,0-3,-1-4,52-14,108-38,-202 57,203-23,-25 19,-120 6,-77 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6:37.3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30,'271'-1,"-108"-13,128 15,-178-16,-100 16,0 0,0 0,0 2,0-1,0 2,-1 0,10 4,9 2,79 0,-89-11,-8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7:17.5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32,'52'-14,"12"5,0 4,0 2,1 3,4 2,403 43,-23-52,-170 50,-215-37,0-3,1-2,24-5,197-10,-35 5,-230 8,0 0,0 1,0 1,0 1,-1 1,12 4,14 2,1-1,0-3,0-1,12-3,345-2,-391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7:20.18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1,'87'20,"171"69,-76-66,-103-6,-62-11,0-2,1 0,0-1,0 0,0-2,0 0,0-1,0-1,0 0,14-4,69-30,-85 28,1-1,1 2,-1 0,1 2,0 0,0 0,1 2,-1 0,0 1,1 1,4 1,100-13,116-25,-70 28,-46-4,-111 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7:25.64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8:08.00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1,'547'0,"-545"1,1 0,-1 0,0 0,0 0,1 1,-1-1,0 1,0 0,0-1,-1 1,1 0,0 0,-1 0,1 0,-1 0,0 1,0-1,0 0,0 1,0-1,0 1,0-1,-1 1,1-1,-1 1,0-1,0 1,0-1,0 1,0-1,-1 1,1-1,-1 1,1-1,-1 1,0-1,0 1,0-1,-1 17,-2 65,1-80,0 0,-1-1,1 0,-1 0,0 0,0 0,0-1,0 1,-1-1,1 0,0-1,-1 1,0-1,1 1,-1-1,0-1,0 1,1-1,-4 0,-2 2,-166 17,34-5,82-1,49-12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8:37.69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0,'390'0,"-378"0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8:41.54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1 382,'95'-24,"60"-23,2 7,29 2,-182 37,144-24,138-43,-223 49,42-14,2 5,34-2,-60 18,2 3,-1 3,1 5,58 6,3 21,-108-18,0-1,1-1,0-3,27 0,494 3,-536-5,0 1,0 1,0 0,-1 2,0 1,0 1,0 0,-1 2,10 6,0-1,0-1,0-2,1 0,0-2,18 2,-18-7,-1 2,-1 2,1 0,-1 2,-1 1,0 1,0 2,6 4,23-1,-50-14,-5-1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28:44.63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0 200,'102'-5,"-1"-4,9-5,7-1,-30 6,141-24,-21-41,-165 63,0 1,1 3,-1 1,1 2,1 2,34 3,82 10,-33 17,-59-10,-53-13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39:34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629 616 11,'6'-9'10,"-6"9"-1,0 0-1,2-11-1,-2 11-1,-5-10-2,5 10-1,-7-10-1,7 10 0,-9-8-1,9 8 0,-12-7-1,12 7 1,-13-1-1,13 1 1,-14-2 0,14 2-1,-14 0 0,14 0 0,-14 7 0,14-7 0,-15 9 0,15-9 0,-14 13 0,14-13 0,-14 14-1,14-14 1,-14 14 0,14-14 0,-15 16 0,9-7 0,-1 0 0,0 2 0,-1-1 0,-1 2 0,2-1 0,0 1 0,1 1 0,-2 0 1,1 0-1,2 0 0,0 1 1,1 0 0,2-1-1,0 1 1,1-1-1,2 0 1,3-2 0,0 0 0,2 1 0,2-1 0,3-1 0,0-1 0,4 0 0,2-1 0,1-1 0,2-4 0,2-1 0,0-2 2,-1-2-1,1-3 0,0-2 0,-3-4 1,3 1-1,-3-4 0,-1 1 0,-1-3 0,-1 2-1,-1-3 0,-3 1 1,-1 1-1,-3 0 0,-4 0 0,-1 1 1,-3 1-1,-1 0 0,-3 2-1,-1 0 1,-2 0-1,-3 2 0,-1 0 0,-2 1 0,-1 2 0,-2-1 0,1 3-1,-4 2 1,2 2-1,-3 1 1,2 3-1,-1 1 0,-1 3-1,3-1 1,0 0 0,3 1-1,1-1-1,2-3-2,11-4-9,-16 12-6,16-12-5,-7 10 0</inkml:trace>
  <inkml:trace contextRef="#ctx0" brushRef="#br0" timeOffset="1052">645 307 1,'0'0'3,"2"-11"1,-2 11 1,0 0 1,1-12-1,-1 12 1,0 0 0,1-12 0,-1 12-2,1-11 0,-1 11-1,2-14 1,-2 14-1,1-13 0,-1 13-1,0 0 0,0-11-1,0 11 0,0 0-1,0 0 0,0 0 0,0 0-1,0 0-1,0 0 1,0 0 0,0 0-1,0 0 1,1 14 0,1-4 0,0 1 1,1 3 0,1 2 0,-2 3 1,0 4-1,0 2 0,-1 2 1,0 3-1,0-1 1,-1 5-1,2 1 1,0-2-1,1 2 1,0-1 0,1 0 0,-1-2 0,0 4 0,0-5 1,-1-2-1,-2 0 1,1-3 1,-2-4-1,1-1 2,-2-5-1,2-3 1,0-13-1,-1 15 0,1-15 0,0 0 0,0 0-1,0 0-1,0 0-1,0 0-3,0 0-4,-2-15-4,2 15-7,6-15-8,-3 2-1</inkml:trace>
  <inkml:trace contextRef="#ctx0" brushRef="#br0" timeOffset="1783">975 816 13,'-12'4'17,"12"-4"-17,0 0 0,-13 3 0,13-3 1,-13-2 1,13 2 2,-11-7 0,11 7 1,-10-16 0,6 6 0,1-3 0,2 0-1,3-5-1,4 1-2,1 0 1,3-1-2,4-1 0,1 2 0,4 0 0,-1-4 0,2 9-1,-1 3 1,0 3 0,-2 3-1,-1 2 0,-1 4 0,-2 4 0,-1 8 1,-2-2-1,0 1 1,-4 3 0,0 0 0,-5 3 1,-2 0 0,-3 1 0,-3 0 1,-3-2 0,-4 2 1,-2-3 0,-3 0 2,-2-4 1,1-1-1,-4-3 0,5-2 0,-4-3 0,5-3-1,2-4-1,2 0-1,4-5 0,10 7-2,-12-19-1,7 7-2,7-1-3,-1-1-2,4 0-4,1-1-6,2-1-10,7 3 1</inkml:trace>
  <inkml:trace contextRef="#ctx0" brushRef="#br0" timeOffset="2413">1329 623 2,'0'0'22,"0"0"-1,-10-11-3,10 11-19,0 0-2,0 0-1,0 0 1,0 0 2,0 0 0,0 0 3,0 0 1,0 0 1,0 0 0,0 0-2,0 0 0,0 0-1,-1 15-1,2-5-1,0 2 1,0 3 0,0 1 1,0 2-1,0 0 1,0 0 0,0-3 0,0-1 0,2-3 0,-3-11 1,6 15 1,-6-15 0,13 1 2,-13-1-2,17-11 1,-8 1-1,4-2 1,-3-2-2,4-2 0,-2 0 0,0-1-2,-1 0 1,1 2-1,2 0 1,-4 3-1,4 0 0,0 2 0,-1 4-1,0 0 1,1 3-1,-2 2 1,-2 3-1,2 3 1,-12-5-1,17 18 1,-10-5 0,0 2 1,-2 3-1,1 1 1,-2-1 0,0 1 0,-1-2 0,2-2 1,0-2-1,2-3 1,-7-10 0,18 7 1,-4-12-1,2-2 1,3-5-1,0-3 0,2-4 0,0 0-1,-2-2 0,-1 2 0,-4 2 0,-1 4-1,-4 2 0,-9 11 0,11-13 0,-11 13-1,0 0 0,0 0 0,0 0 0,12 10 0,-12-10 0,6 19 1,-2-3-1,1 0 1,0 4 0,2 2 1,-2 1-1,0 0 0,-1-1 0,0-1 0,-1-5 0,-1-1 1,0-5-2,-2-10-1,6 11-9,-6-11-18,5-9-1,0-2 1</inkml:trace>
  <inkml:trace contextRef="#ctx0" brushRef="#br0" timeOffset="3575">2596 239 15,'0'0'14,"0"0"-9,6-10-1,-6 10 1,0 0 1,0 0 0,0 0 1,0 0-1,-12-2 0,12 2 1,-20 3-1,7 1-2,-4 2-2,-1 4-1,-3 1 1,-2 5-1,-1 2 0,2 3-1,-3 3 1,1 4 0,-1-2 0,1 6-1,1 5 1,-5 3 1,5 3 0,2 1 0,-2 3-1,6-1 1,1 4 0,6 0 1,6-5-1,10 0 0,-1-4 0,8-1 0,7-4 0,3-2 1,8-7 0,2-3-1,2-6 0,2-4 1,-1-6-1,0-1 0,-4-4 0,-4 0 0,-6-4 1,-5 1-1,-6-1 0,-11 1 1,12-1-1,-12 1 0,0 0-1,0 0 0,0 0 0,0 0-1,0 0-2,0 0-2,0 0-4,-18-16-9,14 7-16,0-2-2,-1-4 1</inkml:trace>
  <inkml:trace contextRef="#ctx0" brushRef="#br0" timeOffset="4236">2897 471 27,'-3'-9'23,"3"9"-2,0 0-12,0 0-13,-13-4-3,13 4 3,-11-1 0,11 1 2,-17 0 1,7 1 3,-3 1 2,0 0 0,2 2 1,-4 1-2,2 1-1,-2-1 0,3 1-1,1-3 0,1 3 0,10-6-1,-12 7 0,12-7 0,0 0 0,-6 10 0,6-10 2,5 13-2,-5-13 1,12 13 0,-12-13 0,19 15-1,-7-6 1,4-2 0,-3 5-1,6-4 1,0 6-1,1-4 1,1 7-1,-1-7 0,0 1 0,-2 0 0,1 0 0,-4 0 0,-4-1 0,-2-1 0,-1 1 0,-3-1 1,-5-9-1,2 17 1,-2-17 1,-7 15 1,-1-5 0,-4-2 0,-2 1 1,-5 0-1,-3 1 1,-7-1 0,0 2 0,-6-2-1,0 2-1,-3-3 0,3-2 1,0 0-2,4-2 1,4-2-1,2-2 1,6-1-2,5-1 1,4-1-2,10 3-2,-9-6-5,9 6-6,6-15-13,8 6-5,1-3 1</inkml:trace>
  <inkml:trace contextRef="#ctx0" brushRef="#br0" timeOffset="5288">2964 216 4,'0'0'7,"12"8"0,-3-3-1,2 0 1,3 1-1,2 2-1,3 1 0,1 3-1,4 1 0,0 4-1,1 0-1,2 5 0,2 2-1,0 3 0,-1 2 0,2 0 1,-2 4-1,0 0 1,-3-1-1,-2 4 2,-3-2 0,0 3 0,-4 0 0,-1 4 1,-5-4-1,-1 0 0,-4-1 1,-1-2 0,-6-3-1,-2-1 1,-7-7 0,1 1 1,-8-6 0,1-1 0,-6-5-1,2-1 0,-2-2-1,2-3-1,1-2 0,2-1-1,1-2 0,5 0-1,2 0 1,10-1-2,-10 0-1,10 0-4,0 0-15,0 0-12,-6-13 2,6 13-1</inkml:trace>
  <inkml:trace contextRef="#ctx0" brushRef="#br0" timeOffset="6249">63 0 8,'0'0'8,"-6"-9"1,6 9 1,0 0-2,0 0-1,0 0-1,0 0-3,0 0 0,0 0-2,0 0-1,0 0-1,0 0 1,0 0-1,0 0 0,0 0 0,0 0 1,-5 14 0,5-1 0,0 3 0,0 7 0,0 5 0,0 10 1,-1 3 0,1 8-1,-1 5 1,-2 8 1,-1 4 0,0 3 0,-1 3 1,-1-2-1,0 2 2,0 0-1,0-3 2,1-7-2,3-3 0,0-8 0,3-6 0,1-7-1,2-4 0,3-4 0,0-4-1,-1-5 1,0-3-1,-1-4 1,2-2-1,-4-2 1,-3-10 0,0 0-1,0 0 1,0 0-1,0 0-1,12-4-2,-10-5-7,3-5-17,7 3-2,-4-9 0</inkml:trace>
  <inkml:trace contextRef="#ctx0" brushRef="#br0" timeOffset="7260">3749 0 4,'0'0'6,"0"0"0,0 0 0,0 0-1,0 0 0,0 0-1,0 0 1,0 0-1,-8 10 0,8-10-1,-3 19 0,1-3 1,1 1-1,-1 6 1,3 4-1,-1 7 2,2 3-1,-2 6-1,1 3 2,-2 1-3,-1 3 1,-2 2-1,0 3 1,-2-4-1,0 1 1,1 0-1,0-3 0,0-3 0,2 0 0,2-4 0,1-2-1,0-3 0,0-5 0,0-5 0,0-2 1,-1-2-1,1-2 0,-3-7 0,2-1 0,-1-4-1,2-9 1,-3 15-1,3-15 1,0 0-1,-2 12 0,2-12 0,0 0 0,0 0 0,3 13 1,-3-13-1,0 0 0,3 9 0,-3-9 0,0 0 1,0 0-1,2 10 0,-2-10 0,0 0 0,0 0 0,3 13 0,-3-13 0,0 0 0,2 11 1,-2-11-1,0 0 0,0 0 0,1 10 1,-1-10-1,0 0 0,0 0 0,0 0 0,0 0-2,0 0-6,0 0-15,0 0-7,0 0 1,12-13-1</inkml:trace>
  <inkml:trace contextRef="#ctx0" brushRef="#br0" timeOffset="9093">4062 761 6,'11'-2'8,"-11"2"1,12-4 0,-12 4 0,19-3-1,-8 2 1,2-2-2,5 1-1,1-1-1,1 0-2,2 0 0,2 0 0,-3-2-2,1 3 0,-2 0 1,-4 0-1,-1 1 0,-3 0 0,-12 1 0,16-2 0,-16 2 1,0 0 0,0 0-1,0 0-2,0 0-1,0 0-4,0 0-6,-6-9-6,6 9-7,-14-13-1</inkml:trace>
  <inkml:trace contextRef="#ctx0" brushRef="#br0" timeOffset="9554">4014 556 1,'0'0'4,"0"0"1,0 0 1,0 0 1,0 0-1,0 0 1,0 0-2,11 1-2,-11-1-1,21 0-2,-8-2 1,5 2 0,2-2 0,3 1 0,0-8 1,0 7-1,-1-1 1,0 1 0,2-6 0,-4 4 1,-2-4 0,-3 6 1,-2 2 0,-2-3-1,-11 3 1,14-7-1,-14 7 0,0 0-2,0 0 0,0 0-2,0 0 1,0 0-1,0 0-2,0 0-5,0 0-16,0 0 0,0 0 0</inkml:trace>
  <inkml:trace contextRef="#ctx0" brushRef="#br0" timeOffset="13049">4674 362 9,'1'-9'9,"-1"9"0,0 0-1,1-10-2,-1 10-1,0 0-3,0 0 0,0 0-1,0 0 0,0 0-1,0 0 1,0 0-1,0 0 1,0 0-1,0 0 0,0 0 0,0 0 0,3 14 0,-3-14 0,6 17 0,-1-5 1,-1 2-1,1 1 1,1 2 0,-1 3 0,0 3 0,2 1 0,-2 0-1,0 1 1,-1-1 0,-1 0 0,0 1 0,0-3-1,-1-5 1,1-2 0,0-1 0,-1-3 0,0-1 0,-2-10 0,3 12 3,-3-12 1,0 0 3,0 0-1,0 0 0,0 0 0,6-11-1,-3 1 0,-1-4-2,2-2-2,4-4-1,-2-4-1,3-2 0,3 1 0,2-1 0,0 0 0,3 3-1,0-1 1,0 3-1,1 3 1,-3 5-1,-1 0 0,0 5 0,-2 2 1,0 3-2,-12 3 2,17 4-1,-17-4 0,15 11 0,-8-2 0,0 2 1,-1 1-1,0 1 1,0 2 0,-1 4 0,-1 2 1,0 1-1,-2 2 0,0 2 1,-1 0-1,-1 2 0,0-3 1,0-2-1,-1-3 0,0-1 1,0-2-1,-1-5 1,2-1-1,0-11 1,-1 13 0,1-13 0,0 0 0,0 0 1,0 0-1,0 0 0,0 0 0,0 0-2,0 0-5,0 0-23,13-11-1,-8-3 1,2 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2816,'-3'5'8354,"2"2"-8676,10 99 1954,5 261-70,-10-272-1524,-3-57-156,-4-31-591,-8-14-6640,11-6 4858,5-4 390</inkml:trace>
  <inkml:trace contextRef="#ctx0" brushRef="#br0" timeOffset="751.705">439 593 4384,'-20'-5'2309,"-43"-26"-42,55 25-2050,0-1 0,0 1 1,1-2-1,-1 1 0,2-1 1,-1 0-1,1 0 0,0-1 1,1 0-1,0 0 0,0 0 1,1-1-1,1 0 0,-1 1 1,1-1-1,-1-8-217,2 9 46,0 0 1,0-1-1,1 1 1,0-1-1,1 1 1,0-1-1,0 1 1,1-1-1,0 1 1,1-1-1,0 1 1,1 0-1,0 0 1,0 0-1,0 0 1,2 0-1,-1 1 1,1 0-1,0 0 0,0 0 1,5-4-47,5-2 99,1 1 1,0 0-1,1 1 0,0 1 1,1 1-1,0 0 0,1 2 1,14-5-100,-26 10 0,1 1 0,0 0 0,0 1 0,-1-1 0,1 2 0,0-1 0,0 1 0,0 0 0,0 1 0,0 0 0,0 0 0,0 1 0,0 0 0,-1 0 0,1 0 0,-1 1 0,0 1 0,1-1 0,-2 1 0,1 0 0,0 1 0,-1-1 0,0 1 0,0 1 0,0-1 0,0 1 0,-1 0 0,0 0 0,-1 1 0,1 0 0,-1-1 0,0 1 0,-1 1 0,0-1 0,1 3 0,2 4 62,-1 0 1,-1 1-1,-1-1 0,0 1 1,0 0-1,-2 0 1,0 0-1,0 0 1,-2 0-1,0 0 1,0 0-1,-2 0 1,0 0-1,0 0-62,2-12 36,0-1 0,0 0-1,1 1 1,-1-1 0,-1 0 0,1 0-1,0 0 1,-1 0 0,1 0 0,-1 0-1,1 0 1,-1 0 0,0 0 0,0-1-1,0 1 1,0-1 0,0 0 0,0 1-1,0-1 1,0 0 0,-1 0 0,1 0-1,0-1 1,-1 1 0,1 0 0,0-1-1,-1 0 1,1 1 0,-1-1 0,1 0-1,-1 0 1,1-1 0,-1 1 0,1 0-1,-1-1-35,-84-31 216,26 4-427,-67-39-4522,113 55 2728,4-1-2987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22.1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660 701 3,'0'0'12,"-6"-10"-1,6 10-2,0 0-2,-8-10 0,8 10-1,0 0-1,0 0-1,-10-11 0,10 11 0,0 0-1,-16-5-1,16 5 1,-12-1-2,12 1 1,-16 1 0,6 2-2,1-1 1,-1 1 0,-1 2-1,2 0 0,-2 0 0,1 2 0,-1 2 0,1-1 0,0 4 1,0-1-1,0 2 0,2-1 0,0 3 0,2-2 0,1 1 0,1 1 0,4 0 0,1-1 0,5 3 0,-1-6 0,5 3 0,3-2 0,3 0 1,2-3-1,1-5 1,3 0-1,-1-3 2,-4-1 0,1-6 0,-2-2 1,-3-6-1,-3 1 1,-1-4-1,-4-2 0,-2-1 0,0 0-1,-4 0 0,-1 0-1,-4 2 1,-2 0-1,-2 1 1,0 2-1,-5 1 1,1 3-1,-3 1-1,0 3 1,-3 3-1,-1 3 0,1 3 0,0 3 0,-1 1 0,3 4-1,1 2-1,2 0-3,5 2-6,4 2-12,-1-7-2,10 3-1</inkml:trace>
  <inkml:trace contextRef="#ctx0" brushRef="#br0" timeOffset="762">610 387 19,'-10'-2'19,"10"2"-6,0 0-12,0 0-1,0 0-1,0 0 1,1 13-1,-1-13 1,-1 20 0,2-5 1,-1 3 0,1 4 0,1 3 0,2 4 0,0 6 0,2 2 0,-1 4 1,1 1-2,0 3 1,1-1 0,-3-1-1,3-3 1,-4-2-1,-1-6 1,1-4 0,-2-5 0,0-5-1,-2-5 1,1-13-3,-1 12-10,1-12-9,0 0-1</inkml:trace>
  <inkml:trace contextRef="#ctx0" brushRef="#br0" timeOffset="1232">933 935 8,'-15'-6'19,"15"6"-2,0 0-15,-11-15-4,7 5 0,3-1 1,-1-2 0,2 0 2,2 0 1,3 0 1,2 0 1,3-2 0,-1 5-1,2 0-1,3 2 0,-1 2 0,2 2-1,-3 2 1,1 3-2,-2 2 1,3 1-1,-1 3 1,-1 2-1,0 0 0,-1 4 1,0 0-1,0 0 1,-1 1 0,-3-1 0,1 2 1,-3-2 0,-2 1 1,-2 0 0,-4-2 2,-1 1-1,-7-2 1,2 2 0,-7-3 0,1-1 0,-6-3 0,0 2 0,-4-6 0,3 1-1,-1-4-1,5 0 0,0-3-1,4 1-2,2-1-1,12 4-4,-7-12-3,7 3-10,2-3-14,11-2 1,0-4 0</inkml:trace>
  <inkml:trace contextRef="#ctx0" brushRef="#br0" timeOffset="1813">1243 778 2,'0'0'24,"0"0"1,0 0-2,0 0-16,0 0-5,0 0-2,0 0 0,0 0 0,0 0-1,1 10 2,-1-10 1,6 10 0,-6-10 0,3 18 1,0-5 0,-1 2-1,0 2 1,1 2-1,-2 0 0,1 1-1,1-3-1,1-3 1,1-3-1,0-1 1,-5-10 1,18 5 0,-3-9 0,2-5 0,3-4 0,1 0 1,0-5-1,3 1 0,-4-1 0,0 2 0,-6 0-1,2 6 1,-5-2-1,2 4 0,-2 0 0,1 2 0,-1 1-1,0 1 1,-11 4 0,16-5-1,-16 5 1,14 1 0,-14-1-1,17 9 1,-17-9-1,14 19 1,-14-19-1,16 21 0,-7-8 0,-2-3 0,-3 2 1,0 0-1,-4-12 1,13 9 0,-3-9 0,6-4 0,1-7 0,6 1 0,1-8 1,2 0-2,0-2 1,-2 3 0,-3 2-1,-5 3 1,-4 2-1,-12 10 0,14-10 0,-14 10 0,0 0 0,11 8-1,-11-8 1,7 19-1,-3-5 1,0 1 0,3 4 0,-1 2 0,0 1 0,1-1 0,3-1 0,-2 0 0,3-2-2,-3-3-3,5 0-7,-2-7-20,-11-8-1,0 0 0,-4-20 0</inkml:trace>
  <inkml:trace contextRef="#ctx0" brushRef="#br0" timeOffset="3005">7 187 7,'0'0'13,"0"0"-3,-9-4-3,9 4-3,0 0-1,0 0-2,0 0 0,0 0 0,-1 9 0,1-9 0,2 18 1,0-5 1,0 4 0,0 5 1,-1 5 0,0 6 0,-2 3 0,2 9-1,-3 7 0,1 7-1,-2 7 0,2 6 1,1 3-2,1 2 0,2 0 0,3 0 0,2-5 1,4-4-1,1-6 1,1-8-1,-2-7 1,0-7 0,-1-8-1,-2-5 1,-4-9-1,0-3 1,-5-15-1,5 15 1,-5-15 0,0 0 0,0 0-1,0 0-2,0 0-8,14-13-19,-9-6 1,9 1-1</inkml:trace>
  <inkml:trace contextRef="#ctx0" brushRef="#br0" timeOffset="3996">2654 338 17,'0'0'15,"0"0"-3,-11-4-2,11 4-4,0 0-1,-11 4-2,1 1-1,0 0 1,-5 3-1,-1 0 1,-3 4 0,-2 1 2,-2 3-1,0 3 0,-1 2 0,-1 3-1,-1 5 0,-2 4 0,3 3 0,2 5-1,-2 2 0,6 1 0,2 3-1,4 0 0,2-2 0,10-1-1,2-3 1,8-1 0,5-4 0,4-2-1,3-4 1,1-3 0,5-2 1,-1-3-1,-1-2 0,-1-4 0,-1-3 0,-1-3 0,-2-2-1,-3-1 1,-1-4 0,-3 0 0,-3-3-1,-10 0 1,12 1-1,-12-1-1,0 0-2,0 0-7,0 0-21,0 0 0,5-13 0</inkml:trace>
  <inkml:trace contextRef="#ctx0" brushRef="#br0" timeOffset="4607">2765 910 16,'-16'-8'21,"16"8"0,-20-12-12,14 0-9,2 3-1,1-5 2,1 3 1,1-5 1,4 2 2,-1 0 1,5-1 1,0-1-1,5 0-1,0 0-1,4 1-1,-1-1-1,4 1-1,0 4 0,1 1 0,1 4 0,-2 2-1,3 3 0,0 2 0,-1 4 0,-1 2 0,1 3 0,-2 0 0,-2 4 0,1 0 0,-5 3 1,0 0-1,-4 4 0,-3 2 0,-2 0 0,-4 3 1,-2-2-1,-3 1 1,-3-3-1,-3 0 1,-3-3 0,-5-1 0,-3-2 1,-3 0 0,-3-6 1,0 2 1,-3-5 0,1-1-1,-1-6 1,3 0-1,1-6 0,3-2-2,3-4-3,1-3-2,7 2-4,-1-9-8,5-1-16,11 1-1,2-6 1</inkml:trace>
  <inkml:trace contextRef="#ctx0" brushRef="#br0" timeOffset="5368">3153 386 14,'17'14'8,"-8"-6"0,4 5 2,-1 0-1,3 4 0,-1 5-1,1 3-3,1 4 0,-1 6-1,0 3-1,0 4 1,-2 4-2,-1 2 0,-3 1-1,-2-1 0,-1 1 0,-4-4 1,0-2 1,-5-4 1,0-2 0,-5-5 0,1-3 1,-5-4 0,2-2 0,-6-4-1,4-1-1,-1-4 0,2-2-1,1-5-1,10-7-2,-14 9-5,14-9-15,-9-14-11,11-1 1,-1-10-1</inkml:trace>
  <inkml:trace contextRef="#ctx0" brushRef="#br0" timeOffset="6139">3628 0 17,'0'0'12,"-5"-9"0,5 9-3,0 0-2,0 0-2,0 0-1,0 0 0,0 0-1,5 15 0,0-1 1,-6 3 1,5 6-1,-4 6 0,0 8 0,-1 6-1,-2 7-1,0 10 0,0 7 0,0 11-2,-2 3 2,1 4-2,2 0 1,-2 0-1,3-1 1,-1-5 0,2-5 0,1-7 0,4-7 0,0-6 0,2-6 1,-2-8-1,3-6 0,-4-8-1,1-5 0,-3-6-2,-2-15-3,4 10-8,-4-10-16,6-15 0,2-1 1</inkml:trace>
  <inkml:trace contextRef="#ctx0" brushRef="#br0" timeOffset="6620">4029 918 16,'0'0'26,"13"4"0,-13-4 1,19-5-24,-1 5-3,1 0 0,6 0 2,1 0 0,2 0 0,0 0 0,1 4 0,-4-4 1,-2 0-2,0-1-4,-5 1-6,-6-10-17,3 8-2,-13-11 1</inkml:trace>
  <inkml:trace contextRef="#ctx0" brushRef="#br0" timeOffset="6900">3971 689 27,'0'0'27,"16"1"0,-3-2-8,7-2-15,6 0-2,3 0 0,6 1 0,-1 0 1,2 2-1,-1-1 0,-2 2 1,-3-1-1,-1 2 0,-3 1-3,-3-2-5,-1 1-14,-1 3-10,-6-6 1,2 2-1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30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 79 0,'0'0'18,"0"0"-9,0 0-4,0 0-1,0 0 0,0 0 0,0 0 1,0 0 1,0 0 1,0 0-1,0 0 1,-10 1-2,10-1 1,0 0-2,4 12-1,-4-12-1,0 20 0,-1-7 0,0 6-1,1 5 0,-2 3 0,-2 4-1,1 4 1,1 1-1,0 4 1,1 0-1,0-3 0,1-2 1,1-3-1,1-5 0,-1-5 0,1-4 0,0-4 0,-2-14 1,3 14 0,-3-14 1,0 0 1,0 0 0,0 0 1,0 0 0,0 0 1,0 0-1,0 0-1,0 0 0,6-13-1,-6 13-1,4-19 0,4 3-1,3-4 0,5-10 0,7-3 0,6-8 0,4-1 0,8-9-1,0-1 1,1 2 0,-1 2-1,-1 4 1,-6 6-1,-3 9 0,-6 6 0,-7 8-2,-3 3-2,-4 8-2,-11 4-1,0 0-7,2 9-10,-14-2-5,-1 6 1</inkml:trace>
  <inkml:trace contextRef="#ctx0" brushRef="#br0" timeOffset="711">62 345 0,'0'0'23,"1"11"0,-1-11-1,0 0-20,9 13-1,-9-13 0,16 17 1,-6-7 1,6 4 1,-2-2 1,4 4 0,1 0 0,3 0 0,1 3-2,3 0 0,-3-3 0,3 2-1,-3-5 1,-2 2 0,-3-7 1,-1 5-1,-4-8 0,0 2 0,-4-2 0,-9-5 0,14 8-1,-14-8-1,0 0 0,13 7 0,-13-7 0,0 0 0,0 0-1,0 0 1,7 10-1,-7-10-2,0 0-7,11 8-22,-11-8-2,7-14 1,-6-5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6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88 16,'0'0'7,"-7"-46"0,7 46 0,0 0-1,0 0-1,-12-44 0,12 44-1,0 0 2,0 0 1,0 0-1,0 0 1,0 0 1,0 0-3,0 0-1,0 0-1,0 0-2,0 0 0,0 0-1,0 0 2,0 0-2,-29 45 1,29-45 0,-13 83 0,2-18 0,0 7 1,-1 7-1,-1 2 0,4-2 1,4-2-1,6-4 1,6-11 0,10-14-1,12-10-2,8-12 0,8-7-1,0-10 0,7-9-2,-5-14 0,0-5-3,-8-7-7,-11-7-3,-13-8 0,-10-8 2,-11-10 0</inkml:trace>
  <inkml:trace contextRef="#ctx0" brushRef="#br0" timeOffset="441">51 303 33,'0'0'12,"0"0"0,-52 23 2,52-23-7,0 0 0,0 0-1,0 0 0,53-12-1,-53 12-1,79-21-3,-17 8-6,8-6-5,15 6-6,0 3 1,6 5-1,-9 3 1</inkml:trace>
  <inkml:trace contextRef="#ctx0" brushRef="#br0" timeOffset="731">839 674 26,'-10'-14'12,"10"14"-1,-8-16 0,8 16-5,-3-16-4,7 4 2,0-3-2,3 0 1,0 2-1,8 1 0,3 2-1,-5 2 0,7 7 1,1 7-4,-2 8 2,-3 5 2,0 5-1,-16 3 2,-1 3 0,1 2 2,-15-3 1,-3-1 1,-6-5-1,0-3 0,-4-7-2,11-9-2,-5-7-3,2-7-5,13-7-12,1-7 0,8-5-2,2-8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7.6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359 9 10,'-43'2'6,"43"-2"2,0 0 0,0 0-5,0 0 0,0 0-1,-46-12-1,46 12 2,0 0 1,0 0-1,2 50 0,-2-50 1,9 68 0,-6-21 2,1 15-1,-4 6 1,1 13 0,-2 1-1,0 0-1,-1-3 0,0-7-1,1-14-2,2-16-2,3-17-4,-4-25-5,10-19-5,-10 19 1,1-90-1,-8 31 2,-6-5 1,-10-2 1,-5 7 5,-6 8 6,34 51 4,-75-68 1,75 68 2,-70-23 0,70 23 1,-52 6 2,52-6 0,0 0 0,0 0 1,-21 52 0,21-52-1,55 28-1,-8-15-3,12-4-2,11 5-6,6-6-6,6-3-5,0-1-2,-1-1-1,-12-2 0,-4 1-1,-13 0 1</inkml:trace>
  <inkml:trace contextRef="#ctx0" brushRef="#br0" timeOffset="5728">690 631 4,'0'0'7,"-8"-41"0,8 41 0,0 0-2,0 0 0,0 0-1,-21-45 0,21 45 0,0 0 1,0 0 0,0 0 1,0 0-1,0 0-2,0 0 1,0 0-2,0 0 1,0 0-2,0 0 1,0 0-2,0 0 2,-14 8-4,16 9 2,1 5 2,0 2-1,1 3 0,0 9 0,-2-8 1,1 8 0,-1-5 0,0-4 0,-2-3-1,1-3 1,-1-5-1,0-5 0,0-11 0,0 12 1,0-12 0,0 0-1,0 0 0,0 0-3,0 0-7,0 0-7,0 0 0,0 0-2,0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4.7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0 295 2,'15'10'4,"-5"4"-1,0 6 1,3 9-1,1 16 1,-2 12-1,4 17 1,-2 21 0,0 15 2,-1 20 1,1 21 1,-2 18 1,-2 19-1,3 15 1,-7 15 0,6 15 0,1 11-4,2 8-1,-2 4-1,-1 3-1,4-3-2,1-4 0,2-13-1,-8-14 0,-4-29 0,-3-28-1,0-32-4,-1-31-7,-4-41-3,-3-40 0,1-38 0,3-27 0</inkml:trace>
  <inkml:trace contextRef="#ctx0" brushRef="#br0" timeOffset="791">2680 6 14,'-14'-6'10,"2"2"-1,2 6 0,3 7-4,1 17-3,3 20-1,-1 14 0,1 25 1,2 23 0,0 30 3,4 20-1,3 26 1,4 20 0,1 27-1,3 17 1,-2 19 1,0 11-1,-6 5-1,-2 1 0,-6-3-2,-3-6 2,-3-23-2,0-18-3,0-31-2,-5-30-6,4-35-9,-3-32 1,-4-42 0,-5-38-1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09.4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159 337 9,'0'0'7,"0"0"0,0 0-1,0 0-1,-9 9-2,9-9 0,-5 10 1,5-10 0,-6 17-1,1-6 1,2 5 1,0 5-1,1 6 1,-2 5-1,3 9 1,-2 2 0,2 10 0,0 2-1,2 3-1,-2-5 1,2-1-2,-1-7 0,1-6 0,-1-7-1,1-8-1,-1-8 0,0-16-3,3 11-4,-3-11-8,3-19 0,0 0-1,0-7 1,0-8-1</inkml:trace>
  <inkml:trace contextRef="#ctx0" brushRef="#br0" timeOffset="400">18 400 8,'-8'-19'10,"2"0"0,3 2 1,3 0-1,2 2-1,3 2 0,6 2-1,4-1-1,7 1-1,1-1-1,7 3-1,2-1-1,3 3-1,-4 3-1,1 2 0,0 4-1,-2 4 1,-3 2-1,-2 4 0,-2 1 0,-3 2 0,1 1 0,-5-2 0,-6 1 1,-3-1 0,-4 0 1,-6 1 1,-6 1-1,-6 2 1,-9-1 1,-4 3-1,-6 0 0,-5 1-1,-4-2 0,-1 0-1,1-4 1,2 0-2,5-4 0,3-2-2,6-3-1,4-4-6,11 1-5,12-3-5,0 0 0,0-11 0,17-1 1</inkml:trace>
  <inkml:trace contextRef="#ctx0" brushRef="#br0" timeOffset="10685">1018 62 10,'0'0'8,"0"-9"0,0 9 0,0 0 0,0-10 1,0 10-3,0 0 0,0 0-1,0 0 1,-7-9-1,7 9 1,-11 3-3,11-3 1,-21 11-2,8-1 0,-7 11-1,-3 4 0,-4 6 0,-4 6 1,-4 6 0,-5 6 0,-1 11 1,1 3 0,-1-1-1,8 2 1,4 2-1,10-1 0,12-5-1,12-4 0,13-8 0,9-5-1,8-7 1,6-6-1,4-7 1,1-6-1,-4-3 1,-3-4 0,-8-3 0,-5-2 0,-8-2 0,-3-1 0,-15-2-1,10 1 1,-10-1-1,0 0-1,0 0-3,0 0-5,0 0-9,-9-3-2,9 3 1,-4-13 0</inkml:trace>
  <inkml:trace contextRef="#ctx0" brushRef="#br0" timeOffset="11476">1496 264 23,'1'-10'13,"-1"10"-1,0 0 1,-6-9-3,6 9-2,-20 1 1,1 2-1,-5 5-1,-7 4-2,-4 3 0,-3 4 0,0 3-2,-1 0 0,6 0-2,5-2 0,8-1 0,7-2-1,9-2 1,8-2-1,10 1 1,6-3-1,8 4 0,4 1 1,3 1 0,-2 2-1,-2 3 0,-3 1 1,-6 2-1,-8 0 1,-6 1-1,-4-3 0,-3-1 1,-5 1 0,-1 0 0,-4-5 1,-3 0-1,-6-5 1,-4 1 0,-14-5-8,4 3 0,-9-11 0,11 4-3,-7-14-3,15 6-3,-2-13-5,22 2-4,11-7 7,11-2-1</inkml:trace>
  <inkml:trace contextRef="#ctx0" brushRef="#br0" timeOffset="11967">1723 700 4,'-3'12'6,"-3"-2"2,-6-3 2,-2-2-1,-1-2 0,2-4 1,-1-2 0,2-4-2,8-3-1,3-4-1,4-1-2,8-1-2,6-1 0,3 1-1,5 3-1,0 4 1,1 2 0,-2 5 0,0 5 0,-6 5-1,-5 2 1,-4 5 0,-2 2-1,-5 1 1,-2 2-1,-2-6 2,-2 4 0,-2 0 1,1-6 1,-4 0 0,9-12 0,-21 7 0,9-5 0,-5-2 0,-4-2-2,-3-4-2,2 3-1,0-3-2,0-1-5,7 6-10,4-8-1,13-2-1,8-6 1</inkml:trace>
  <inkml:trace contextRef="#ctx0" brushRef="#br0" timeOffset="12818">2053 9 6,'0'0'7,"0"0"1,3-9 0,-3 9 0,0 0 1,0 0 0,13-1-2,-13 1 0,17 4 1,-8-1-2,5 5 1,-3 2-2,4 4-2,-3 6 0,4 6 1,-2 3-1,4 8 1,-2 1-1,4 8 0,1 3 0,-3 4-1,3 1 0,1 4-1,-3-2 0,-3-1-1,-5 1 1,-2-2 1,-14-5-1,4-3 1,-11-6 0,-3-2 0,-4-7 1,-4-2-1,-2-7 0,-1-3 0,4-5-1,-5-1 0,0-3 0,0-2 0,1-1-1,1-2 0,3 0 0,2-1 0,5 1-1,1-3-1,14-2-2,-16 5-4,16-5-11,-4 9-1,4-9-2,0 0 0,12-10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3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6-1 9,'0'0'7,"0"0"0,0 0 1,0 0-5,0 0 1,0 0 1,0 0 1,0 0-1,0 0 2,0 0-1,0 0 1,0 0-1,0 0 0,-10 1-2,10-1-1,0 0-1,0 0-1,0 0-1,0 0 1,3 10-1,-3-10 0,5 12 0,-2-2 1,0 4-1,1 7 1,-1 5 0,2 7 0,-1 5 0,2 7 0,-1 0 1,1 3-1,0-4 1,1-2 0,-1-7 1,1-3-1,-3-10 0,1-3 1,-2-4-1,0-5-1,-3-10 0,4 15 1,-4-15-2,0 0-1,0 0-6,0 0-9,0 0-3,13-4 1,-4-5-1</inkml:trace>
  <inkml:trace contextRef="#ctx0" brushRef="#br0" timeOffset="661">430 462 40,'-7'10'17,"7"-10"2,0 0 0,0 0-5,0 0-8,0 0 0,0 0-1,0 0-6,0 0-8,0 0-9,4-18-1,0-4 0,4-3 0</inkml:trace>
  <inkml:trace contextRef="#ctx0" brushRef="#br0" timeOffset="831">499 195 31,'0'0'14,"-9"2"1,9-2 2,0 0-3,-10 6-7,10-6 0,0 0 0,0 0-2,0 0-3,0 0-4,0 0-6,0 0-9,18-3-2,1-2 1,4-5-1</inkml:trace>
  <inkml:trace contextRef="#ctx0" brushRef="#br0" timeOffset="1432">857 28 8,'0'0'10,"0"0"0,0 0 1,0 0-3,0 0 0,-9 4 0,9-4 1,-4 19-3,2-1 1,-2 1-3,-1 8 1,-1 0-1,1 5 0,-2-3-1,2 3 1,-2 0-1,4 0 0,0-6-1,2-2 1,2-8-1,3-2 1,2-5-1,6-9 1,1-10-1,6-7 0,4-5 0,2-5 0,0-4-1,2-3 1,-2 0-2,-4 5 2,-2 3-1,-3 5 0,-7 5 0,-3 4 0,-6 12-1,10-6 0,-10 6 1,13 17-2,-4-3 1,1 6-1,1 4 1,0 4 0,0 4 1,-1 3-1,-2-2 1,-1 1 0,-4-3 1,1-1-2,-2-4 2,2-3-2,0-5-2,-1-7-4,9-3-15,-12-8 0,17-10-2,-12-6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3:52.5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575 291 12,'10'0'8,"-10"0"1,0 0-1,0 0-2,0 0-1,0 0 1,-12-10 0,-3 9 2,15 1-2,-20-8 1,0 2 2,7-2-1,-3 0-1,-4 0-2,-4-3-1,5 1-1,-17 0 0,2 3-1,-5-2-1,-6 5 0,-2 0-1,1 3 0,2 1 0,6 0-1,6 2 1,8 0 0,4 0-1,9-1 0,11-1-1,-15 2-3,15-2-2,0 0-4,0 0-7,0 0 2,0 0 0,15-3-1</inkml:trace>
  <inkml:trace contextRef="#ctx0" brushRef="#br0" timeOffset="481">465 245 18,'0'0'9,"-9"9"3,9-9 0,0 0-1,0 0-3,0 0 0,-3-15 1,-8 5 0,4-1-2,-1-4-3,-7-2-1,-1-4-1,-7-1-1,0-2 0,-4-4 0,4 9-1,-3-5 0,6 10 0,2-3 1,7 9-2,3-2 1,8 10-2,0 0 1,0 0-1,0 0 0,0 0 1,13 0-1,1 3 1,3 6 0,2-5 1,7 7-1,1-3 2,2 8-2,-8-5 2,3 9-2,4-3 0,-2 0 1,-3 1-1,-3 0 0,0 1 0,-4-1 0,4-3 0,-4-3 1,-10-1 0,-6-11 1,8 13 0,-8-13 0,0 0 1,-7 15-1,-13-7 2,4 5-1,-7 3 1,-3 4-1,-6 3 0,-6 3 0,-3 0 0,2-1 0,14-1-1,-8-4-1,8-4 1,6-3 0,3-5 0,16-8-1,-11 6-1,11-6-3,0 0-10,0 0-3,0 0 0,-2-12-2,2 12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9.4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 36 13,'-13'-5'9,"4"1"0,9 4-1,-15-6-3,15 6-1,0 0-3,0 0-1,0 0 0,2 11-2,-2-11 1,23 17 0,-3-1 1,4 4 0,8 4 0,2 6 0,6 6 1,2 9-1,2 8 0,-3 8 1,-2 8 1,-4 8-1,-6 7 2,-6 7-1,-7 6 2,-11-1 0,-6 5 0,-8-2 0,-7-1 0,-8-9 0,0-8 0,-1-12 2,-1-7-3,2-12 0,1-11-1,2-15-4,6-7-7,6-7-5,9-10-1,-13-5 0,13-11-2</inkml:trace>
  <inkml:trace contextRef="#ctx0" brushRef="#br0" timeOffset="21131">-3-3 15,'0'0'7,"0"0"0,-5-10-1,5 10-1,0 0-2,0 0-1,0 0-2,3 15-1,1-5-1,3 4 1,2 2 0,4 5 1,3 3 0,6 3-1,6 4 2,3 5-1,2 8 0,4 6 0,3 8 0,2 7 0,-4 6 0,2 5 0,-3 3 0,-2 4 0,-1-3 0,-4 1 1,-3-1-1,-6-4 2,-2-2 0,-7-3 1,-6-2 0,-8-1 2,-11-4 0,-5-2 0,-10-5 1,-6-1-1,-7-9 0,-1-2-1,-2-8-1,4-7-2,7-8-1,4-4-3,9-7-6,6-5-1,14-6-4,0 0 1,16-8-1,3-7 0</inkml:trace>
  <inkml:trace contextRef="#ctx0" brushRef="#br0" timeOffset="31415">636 1283 28,'0'0'10,"0"0"0,0 0 0,-1 11-7,1-11-4,23 6-5,-2-5-4,10-1 0,4-7 0,8-7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1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-1-2 18,'3'-14'9,"-3"14"-2,0 0 1,0 0-6,22 14-2,-2 3-1,7 3 1,7 7 1,9 3 0,5 8 1,6 5 1,-2 6 0,-6 7 1,-9 10 1,-14 10 1,-16 8 0,-18 6 0,-14 8 1,-13-1-2,-8 7-2,-5 0-5,-1-3-8,6-7-4,5-7-1,6-19-1,8-18 0</inkml:trace>
  <inkml:trace contextRef="#ctx0" brushRef="#br0" timeOffset="31065">387 1266 32,'0'0'13,"1"14"-1,-1-14 0,0 0-7,0 0-4,0 0-1,0 0-1,13-4-3,4 0-2,6-1-5,7-1 0,8-2 0,8-3-1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1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282 492 3808,'-2'2'228,"0"-1"0,-1 1 0,1-1 0,-1 1 0,1-1 0,-1 0 0,1 0 0,-1 0 1,0-1-1,0 1 0,1-1 0,-1 1 0,0-1 0,0 0 0,0 0 0,0 0 0,0-1-228,-8 0 334,0-1 0,0-1 0,0 0 0,1 0 1,-1-1-1,1-1 0,0 1 0,0-2 0,1 1 0,-1-1 0,1-1 0,1 0 0,-1 0 0,-2-4-334,3 3 51,0 0 0,1 0 0,-1-1 0,2 0 0,-1 0-1,2-1 1,-1 0 0,1 0 0,1 0 0,-1-1 0,2 1-1,0-1 1,0 0 0,1 0 0,-1-4-51,3 6 21,0 0 1,1 0-1,-1-1 0,2 1 1,-1 0-1,1 0 0,1 0 1,0 1-1,0-1 0,0 1 1,1-1-1,1 1 0,-1 0 1,1 0-1,1 1 0,-1 0 1,1 0-1,1 0 0,-1 0 1,2 0-22,4-3 61,1-1 1,0 2-1,1 0 1,0 0-1,0 1 1,1 1 0,0 1-1,0 0 1,1 0-1,0 2 1,0 0-1,0 1 1,0 0 0,0 2-1,1 0 1,-1 0-1,0 2 1,1 0-1,-1 1 1,0 0 0,0 1-1,12 5-61,-23-7 5,0 1 0,0 1 0,-1-1 0,1 0 0,-1 1-1,1 0 1,-1 0 0,0 1 0,0-1 0,0 1 0,-1 0 0,1 0-1,-1 0 1,0 0 0,0 1 0,0-1 0,-1 1 0,1 0 0,-1-1-1,0 1 1,-1 0 0,1 0 0,0 4-5,9 123 81,-11-124-71,0 0 31,0-1 1,0 1-1,-1 0 1,0-1-1,-1 1 1,1-1-1,-2 1 1,1-1-1,-1 0 1,0 0-1,0 0 1,-1 0-1,0 0 1,0-1-1,-1 0 1,1 0-1,-1 0 1,-1 0-1,1-1 0,-1 0 1,0 0-1,0-1 1,0 1-1,-1-1 1,0-1-1,0 1 1,-5 1-42,-185 35-37,183-39-454,-1 1 0,1-2 1,0 0-1,0-1 0,-1 0 1,1-1-1,-9-2 491,18 2-544,1 1 0,-1-1 0,1 1 0,-1-1 0,1-1 0,0 1 0,0 0 0,0-1 0,1 0 0,-1 0 0,0 0 0,1 0 0,-3-4 544,-27-29-3349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6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0 25,'0'0'8,"4"21"1,-2-3-1,1 7-9,3 7 1,1 7 3,1 7 0,1 1 0,4 8 1,3 6 0,0 3 0,0 7 0,-1 6-1,0-1 0,-4 6 0,-4 0 1,-6 0-1,-11-3 0,-4-4-1,-9-7 1,-4-7-3,-8-4-6,-6-14-10,-4-15 1,-3-16-1,-2-21 0</inkml:trace>
  <inkml:trace contextRef="#ctx0" brushRef="#br0" timeOffset="30924">343 1070 21,'-10'8'10,"10"-8"-1,-9 4 1,9-4-7,0 0-3,0 0-4,9 9-2,3-7-2,-3-2-2,9 1 1,1-4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1.2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1 48,'0'9'15,"0"-9"-1,18 6 1,-3-2-14,3 6-2,3 2 0,0 4 1,1 5 1,0 3-1,-2 10 1,0 5 0,0 5 1,0 6 0,-2 7 0,2 3 0,-2 5 1,-2 2 1,-4-5-1,-2 4 1,-9-2 0,-2-1 0,-9-5 0,-3 0-1,-8-6 1,-1-3-3,-3-3-2,-5-7-5,0-5-12,-4-9-2,3-11-2,-3-13 1</inkml:trace>
  <inkml:trace contextRef="#ctx0" brushRef="#br0" timeOffset="30834">0 1022 48,'16'15'12,"0"-3"-4,-5-4-7,-4 1-16,-7-9 0,-9 4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11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1141 1665 2,'0'0'5,"0"0"-1,10 13 0,-7-4 1,-1 3 1,5 6 0,-3 5 0,2 7 1,-1 6-1,0 8 1,-1 7-2,0 5 1,-2 7-2,-4 5 0,0 2-1,-4 4 0,2-3-1,-2-5-1,1-7-4,2-4-1,-1-13-5,3-9-5,1-15 1,0-18-1,0 0 0</inkml:trace>
  <inkml:trace contextRef="#ctx0" brushRef="#br0" timeOffset="351">1087 1725 15,'1'-16'10,"0"0"0,4 1 1,4 2-5,1 1-1,5 2 1,2-1-1,7 0 0,2 2-1,6-1-1,2 4-1,5-1 1,-2 6-2,1 5 0,-2 3 0,-6 10 0,-5 2 0,-7 7-1,-4 3 1,-8 7 0,-2-1 0,-6-1 1,-6 0 0,-1-2 2,-7-3 0,-1-2 0,-6-7 2,-2-1-1,-7-7 1,1 2-1,-3-7-2,1-2-1,4-3-4,-1-6-5,7 1-12,0-4-1,6-2-1,2-3 1</inkml:trace>
  <inkml:trace contextRef="#ctx0" brushRef="#br0" timeOffset="1733">1955 1484 9,'0'0'7,"14"-7"0,-14 7-1,0 0-1,0 0-4,0 0 0,0 0 1,0 0-1,0 0 2,-14 14 0,5-4 1,-1 5 0,-3 6-1,-5 5 1,-4 7-1,-4 7 0,-3 7 1,-5 7-1,2 6 0,-4 3 1,4 4 1,0 4-1,6 4-1,2-1 1,8 2-1,4-4 0,4 0-1,4-2 0,6-3 0,3-5 0,7-4 0,6-5-1,8-5 1,7-6-1,8-6 0,6-6 0,5-5 1,3-4-1,1-3-1,-1-3 1,-5-1 0,-7-2-1,-8 0 0,-9-3 1,-6-1 0,-5-3 0,-15-5 1,9 6 0,-9-6 0,0 0 0,-12 0-1,1-1-3,-1-3-4,-4 2-13,-2-4-1,-6-1-2,-4-9 2</inkml:trace>
  <inkml:trace contextRef="#ctx0" brushRef="#br0" timeOffset="11908">2421 1811 9,'0'0'8,"0"0"1,0 0 0,0 0 0,0 0 0,0 0-1,-15-1 0,1 5-2,-7 0 1,-1 5-1,-10 0-2,-1 4-1,-6 5-1,-1 4 0,-1 1-1,1 3 1,3-1-1,4 1-1,6 0 1,6-1-1,10-4 1,7-1-1,10-3 0,10 0 0,8-3 0,9 2 0,5 1 0,6-2-1,5 4 0,-1 0-2,3 1 1,-3 1-1,-5-1 1,-8 0-1,-4-2 2,-7 0 1,-10-3 3,-6-1 0,-13-1 2,-8-1 0,-10-1 1,-2 2 0,-12-4 0,0 0-2,-4-2-1,1-1-1,0-3-2,8-2-3,5 0-4,6-6-9,21 5-3,-15-15-1,20 5 0,5-6 1</inkml:trace>
  <inkml:trace contextRef="#ctx0" brushRef="#br0" timeOffset="12969">2647 2190 2,'0'0'6,"9"-4"1,-9 4 1,0 0-2,6 16 1,-5-5 1,-1 4 1,-1 6 0,-3 7-1,-2 8 0,-6 2 0,-1 9-1,-5 3-1,2 2-1,-3-5-1,5 0-1,2-10 1,8-6-1,6-10-1,12-10 0,7-12-2,8-8-2,4-6 0,4-5-2,3-4-1,-3-3-5,-1 1-7,-8 0-1,-6 3 1,-10 4 1</inkml:trace>
  <inkml:trace contextRef="#ctx0" brushRef="#br0" timeOffset="13320">2553 2406 31,'0'0'12,"-15"7"1,15-7 1,0 0-9,0 0-1,22 3 2,-4-7 0,12 1-1,8-5-2,9 1-3,7-1-11,7-1-5,3-4 0,2 1-1,-5-4 0</inkml:trace>
  <inkml:trace contextRef="#ctx0" brushRef="#br0" timeOffset="13981">2985 2408 6,'0'0'8,"0"0"0,0 0 1,0 0-3,5 14 1,-7-1 0,-3 3 0,0 8 0,-2 7 0,-1 4-1,-1 3-1,-1 3 1,0-4-3,1-1 0,1-5-3,2-6-1,2-9-1,1-6-3,3-10-3,0 0-2,2-13-2,-1-1-2,-1-6 2,0-3 0,-3-1 0</inkml:trace>
  <inkml:trace contextRef="#ctx0" brushRef="#br0" timeOffset="14231">2854 2579 15,'-12'5'11,"12"-5"2,0 0 0,0 0-1,18 12-1,-2-11-1,10 0-2,3-1-2,8 1-1,2 1-6,1-1-13,-4 0-3,-6-2 0,-8-4 0</inkml:trace>
  <inkml:trace contextRef="#ctx0" brushRef="#br0" timeOffset="15292">3280 2311 10,'2'-11'9,"-2"11"1,0 0 2,0 0-5,-3 11-1,0 3 0,0 3 1,0 6-1,-2 5 0,1 4 1,0 2-3,1 1 0,-2 2 0,4-1 0,-1-3-1,0 1 0,0-6 0,1-2-1,-2-7 0,1-1-2,1-5-2,1-13-9,0 0-5,0 0-3,8-20 1,0-8 0</inkml:trace>
  <inkml:trace contextRef="#ctx0" brushRef="#br0" timeOffset="15953">3689 1507 18,'0'0'8,"6"19"1,-6-4 0,-1 9-5,0 11-2,0 15 1,2 15 1,-1 15 1,3 13 0,-2 9 2,2 9-2,-1 6 2,-1 1-3,-2-6 1,-2-9-2,-3-9 1,-1-11-2,-5-15 0,1-11-1,2-14-4,0-14-5,5-14-9,4-15 1,8-14-1,4-16-1</inkml:trace>
  <inkml:trace contextRef="#ctx0" brushRef="#br0" timeOffset="16344">4481 1890 29,'11'-10'14,"-11"10"2,-4-10-1,-5 5-6,-4 3-1,-6-1-1,-5 6-1,-9 2-2,-4 5 0,-10 5-2,-2 7 0,-3 1-1,1 5 0,4-2 0,6 0-1,10-2-1,12-3 1,17-2-1,11-3 0,18 1 0,10 0 1,8 4-1,6 2 0,3 2 1,-2 2-1,-7 2 1,-9 2-1,-11 3 2,-10 1-1,-13-1 2,-10 1 0,-9-5 2,-7 1 0,-7-4 0,0-2 1,-8-9-1,5-1 0,-1-9-2,7-4-1,3-2-5,1-9-6,10-1-10,2-8-1,13-2-1,1-5 0</inkml:trace>
  <inkml:trace contextRef="#ctx0" brushRef="#br0" timeOffset="16925">4689 2336 17,'0'0'9,"0"0"0,0 0 1,0 0 0,0 0-1,0 0-2,0 0-2,0 0-2,0 0 0,0 0 0,0 0-1,-5 14 0,4-2 1,0 7-1,-3 6 2,0 9 0,-5 8 0,0 8 1,-5 1 0,2 4-1,-1-3-1,6-2 1,3-7-1,8-9-1,10-12-2,7-14-2,15-11-2,3-13-2,6-6-3,-2-13-7,-1-10-5,-8-5 1,-7 1 2,-12-1 0</inkml:trace>
  <inkml:trace contextRef="#ctx0" brushRef="#br0" timeOffset="17285">4618 2447 44,'-11'11'15,"6"-1"1,5-10 0,7 13-13,8-8-1,5-1-1,6-1-1,7 1-5,6-3-8,4-2-3,2-4 1,4-2-2</inkml:trace>
  <inkml:trace contextRef="#ctx0" brushRef="#br0" timeOffset="18167">4913 1478 2,'0'0'8,"0"0"1,0 0-1,0 0 0,0 0 0,12-5-1,-12 5-1,16 3-1,-3 3-1,4 9-1,5 4-1,5 9 0,5 8-1,3 11 1,4 10-1,3 11 0,0 10 0,-1 4 0,0 7-1,-5 3 1,-3 3-1,-5 2 2,-5-2 1,-6-6 0,-4-3 0,-9-11 1,-4 1 1,-11-7 1,0-3 1,-13-12-1,-3-3-1,-7-6-1,-4-4 0,-2-3-1,-2-7 0,0-7-1,2-4-1,3-8 1,6-2-1,4-5 1,8-3-1,3-2-2,4-4-4,12 4-9,-5-10-7,5 10-2,11-19 1,1 4 0</inkml:trace>
  <inkml:trace contextRef="#ctx0" brushRef="#br0" timeOffset="24085">6220 1976 1,'12'7'5,"-12"-7"1,0 0-1,10 3-4,-10-3 0,7 12 0,-3-3 1,-1 5 1,1 4 0,-1 4 0,0 7 1,0 5-1,-2 4 0,0 1 0,-1 0-1,-1-1 1,1-3 0,-1-7-1,1-8 2,3-5 0,-3-15 1,20 3-1,-3-16 0,6-5 1,2-9 0,2-1 0,3-4-2,-1 0 1,-5 1-1,-1 5 1,-7 2-1,-3 10 0,-4 3-1,-9 11-1,12-12-2,-12 12 0,0 0 1,11 5-1,-11-5 0,10 15 0,-3-6 0,-1 3 1,0 5 0,0 1 0,-1 3 1,0 3-1,-4 1 1,0 1 0,-2 0 0,1 1 0,-1-5 0,2-2 0,0-4-2,0-4-2,5-2-7,-6-10-5,16 1-4,-6-7 2,1-4-1</inkml:trace>
  <inkml:trace contextRef="#ctx0" brushRef="#br0" timeOffset="24706">6905 2456 54,'0'0'18,"0"13"-1,0-13 0,0 0-15,0 0-2,0 0 0,0 0-1,0 0-4,0 0-11,3-13-1,3-2 0,1-6 0</inkml:trace>
  <inkml:trace contextRef="#ctx0" brushRef="#br0" timeOffset="24906">7014 2109 30,'-10'6'13,"10"-6"1,-16 6 1,16-6-8,0 0-1,-10 6-1,10-6-1,0 0-5,0 0-10,0 0-3,0 0-1,12-14-2,-2 4 0</inkml:trace>
  <inkml:trace contextRef="#ctx0" brushRef="#br0" timeOffset="25187">7276 2029 29,'0'0'11,"0"0"0,0 0 0,3 12-10,-3-12-2,0 11 3,0-1 1,-1 2 1,0 3 0,-2 3 1,1 4 1,-2 6-1,1 4-2,-2 1 1,3-1-1,0-2-1,3-1 0,1-6 1,3-2-2,1-10 2,-6-11-1,17 8 0,-4-13 0,-1-5 1,4-10 0,-3-4-2,4-2 1,-1-4-1,2 0 0,0 0-1,3 1 1,-2 3-2,-2 7 1,1 5 0,-2 1 0,-1 3-1,-3 4 1,-2 3-1,-10 3 0,11 2 0,-11-2 0,6 15 0,-4-1 1,-2 1-1,-2 4 2,0 8-1,-2 3 1,0 2 1,-1 2-1,0 0 0,1 2 0,1 1 0,2-3-1,4-7-1,-1-7-3,7 2-5,-4-7-10,3-4-2,-8-11 1,9-7 0</inkml:trace>
  <inkml:trace contextRef="#ctx0" brushRef="#br0" timeOffset="46007">1257 17 4,'0'0'5,"0"0"1,0 0-1,0 0 1,-8-10 1,8 10-1,-15-3 0,15 3-2,-15-3-2,15 3 1,-18-1-1,18 1 0,-21 1 0,11 1-1,-2 0 0,-1 2 1,-3 0-1,0 3 0,-2 1-1,1 1 1,-1 0-1,0 4 1,-2-1-1,1 2 0,1 2 0,1 3 0,2 3 0,3 0 0,3 7 0,5 2 0,4 3 0,4 2-1,2 4 1,4 1 0,0 2 0,0 7 0,0-2 0,-4 3 0,-1 3 0,-3 4 0,-2 4 0,-3 2 1,-3 3-1,-3 3 1,-2 2 0,-8 1 0,3 0 2,-4-2 0,-2-6 0,-2-3 2,-2-12-1,1-4 0,0-7 0,8-11-1,-4-6 0,5-8 0,5-3-1,11-11-1,-13 12 0,13-12-1,0 0 0,0 0 0,0 0-1,3 12 0,-3-12 0,12 22-1,-4-8 2,-1 9-1,-2 3 1,-1 11 0,-6 1 0,-4 10 1,-5 5-2,-3 6 2,-4 9-1,1 4-1,0 4 1,1 4 0,5 2 0,4-2 0,5 1 0,7-2 0,7-7-1,4-6 2,7-4-1,5-7 1,6-7 0,5-7-1,1-9 1,1-4-1,-2-5 1,-3-4-2,-3-4-1,-5-4-8,-5 1-6,-6-5 0,-6-8 0,-6-9-1</inkml:trace>
  <inkml:trace contextRef="#ctx0" brushRef="#br0" timeOffset="47028">655 2017 7,'0'0'6,"4"11"-1,-12 0 0,-4 2-3,-6 6-1,-7 1 2,-6 6 0,-6 6 1,-5 5-1,-4 6 1,-5 4 0,3 9-1,0 6 0,2 7-2,1 5 0,3 3 0,3 3-1,6 0 0,8-2 0,3 1 0,4-2 1,6 1 0,5-1-1,3-2 2,6-2 0,6 3 0,6-2 1,4 1-1,7-2 1,10-2 0,10-1 0,10-4-1,9-1 0,12-8 1,6-2-1,13-5 0,7-4-1,4-3 0,3 0 0,1-1 0,-1 3-1,-3 6 1,-3 6-1,-7 5 1,-4 6 0,-6-1-1,-4 6 1,-7 1-1,-6 0 1,-6-3-1,-10-6 1,-7-5 0,-8-2 1,-11-3 0,-7-4 1,-10-6-1,-5-4 1,-6-7 0,-2-2-1,-3-6 0,0-2-1,0-5 0,2-3-1,1 1 0,2-2 1,1 1-1,1-1 0,1-2 0,0-2 1,-1 2-1,2-4 1,-3-9-1,5 13 1,-5-13 0,6 15 0,-1-4 0,3 3 0,3-3 0,0 7 0,1-4 0,4 4 0,-4-3 0,2-2 0,-5-5 0,-9-8 0,13 11 0,-13-11 0,0 0 0,0 0 0,0 0 0,10 3 0,-10-3-1,0 0 0,10 1-1,-10-1 1,10 0 0,-10 0-1,16-1 1,-7 0 0,4-1 0,3-1 0,5-1-1,3 0 0,7 2-1,0-1 0,4 1-1,-1-2 1,-1 3 0,-6 0-1,-2 2 0,-8-2-1,-1 1-2,-16 0-8,15-4-5,-15 4 2,1-12-1,-3 3 1</inkml:trace>
  <inkml:trace contextRef="#ctx0" brushRef="#br0" timeOffset="48030">2540 5323 28,'0'0'11,"0"-11"1,0 11 0,0 0-4,0 0-7,0 0 2,-6 14 0,8-4 1,-2-10 2,5 22-1,0-9-1,7 3 0,0 1 0,6 1-2,2-3 0,4 3 0,3 0 0,1-1-1,1-1 0,-4-2 0,-2-2 0,-3-2 0,-3 0 0,-6-4 0,-2-2-1,-9-4 1,0 0-1,0 0 1,0 0 0,0 0-1,0 0 1,-12 9-1,2-9 0,10 0 0,-18 0 0,9 1 0,9-1-1,-14-1 0,14 1-1,0 0-1,0 0-2,0 0-2,0 0-3,0 0 0,0 0-3,-9-14 1,9 14 0,-8-17 0,0 4 1,1 0 3,-2-2 2,1 4 2,-1-1 3,2 3 2,7 9 3,-11-11 1,11 11 2,0 0 0,0 0 1,0 0-1,-11 0 1,11 0-2,0 0-1,0 0 0,0 0-2,0 0 0,-2 10 0,2-10 0,11 15 1,-2-4-1,2 2-1,4 5 1,2-1 0,3 4 0,4 1 0,2 1-1,-2-4 0,3 2 0,-3-4-1,-1-1 0,-4-2 0,-2-1 0,-6-3-1,-11-10 1,14 16-1,-14-16 1,0 15 1,-4-5-1,-5-1 1,-3 1 0,-5 3 1,-6-1 0,-4 0 0,-3 4-1,-4-2 1,0 4-1,-2-2 0,3 0-1,1-3-1,6 2 0,3-4 0,2-1-1,8-2-3,-3-4-4,7 4-11,-3 1 0,12-9-2,-18 12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2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 0,'18'-5'2,"2"-1"0,3 3 0,1-1-1,3 3 1,1 2 1,-1 3 1,4 5 0,1 7 2,2 7 2,11 7 0,5 7 1,5 6-2,11 3 0,11 2-2,15-4-7,17-10-6,10-12-3,9-21 0,8-19-2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13,'35'45'12,"12"10"1,11 3 1,9 6-3,17 4 0,13 0-3,12-1-1,7-6-4,7-4-5,10-7-9,9-6-3,6-12 0,0-12 0,0-8-2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32-3 39,'0'0'12,"-15"-8"0,15 8-1,-13 18-10,9 2-1,3 8 0,5 6 1,3 6 2,9 7 1,7 1 1,10 2 0,14 0 0,11-3-2,12-3-1,10-7-5,8-2-4,9-5-8,8 0-1,6-3 0,-4-6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0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10,'24'38'10,"6"3"3,3-1 2,0 1-4,10 8 2,7-8 0,10 1 0,7-8-2,14-4-2,8-7-5,13-9-7,16-5-6,11-6-8,7-6-3,5-3 1,1-5-1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3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69,'13'14'20,"9"0"-1,12-1-1,14 2-18,15 0-1,18 0-1,13-6-6,14-4-10,6-8-1,0-12 0,1-15-1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103 562 54,'0'0'16,"0"0"1,0 0-2,10 3-11,-8 7-1,3 6 1,-2 8 1,3 10-1,-5 8 2,5 13-1,-5 8 0,1 7-1,-5-2 0,2-1-1,-2-9-3,0-11-3,5-10-9,-2-22-9,0-15-1,10-30 0,-3-12 0</inkml:trace>
  <inkml:trace contextRef="#ctx0" brushRef="#br0" timeOffset="300">7 319 38,'-8'-10'15,"8"-1"-1,4-4 0,9-1-4,10 2-6,7-2-1,6 4-1,8 0-1,3 7 1,4 4 0,2 5 0,-2 10 0,-3 5 0,-4 11-1,-5 5 0,-7 5 0,-5 2 1,-7 2-1,-6-1 2,-8-6 0,-4 0 1,-10-11 1,-4-2 1,-13-7 0,-2-3 0,-10-8-1,-2 2 0,-3-7-2,3-1-1,1-1-3,5-6-4,11 4-11,0-5-7,12 0-1,0-8 0,11 2 0</inkml:trace>
  <inkml:trace contextRef="#ctx0" brushRef="#br0" timeOffset="861">1097 137 30,'-5'-10'16,"5"10"0,-17-14 0,4 12-1,-5 1-3,-2 8-4,-4 1-3,-1 8-1,-5 7-1,2 10 0,-8 8-1,2 11 1,-1 8 0,1 9-1,-1 8 1,4 7-1,1 5 0,5 3 0,5-2 0,9-2-1,6-6 1,8-5-1,9-11 0,9-8 0,7-8-1,8-9 1,5-10-1,6-6 0,3-7-1,-1-6 0,-1 0-1,-10-5-2,-1-2-3,-11-7-5,-5 5-10,-11-11 1,-10 8-2,-4-18 1</inkml:trace>
  <inkml:trace contextRef="#ctx0" brushRef="#br0" timeOffset="1522">1165 909 17,'0'0'12,"-6"10"3,6-10 1,0 0-2,-10 5-1,10-5 0,-7-13 0,-1-3-2,4-1-3,-6-10-2,7-3-2,-1-7-2,5-5-1,6 0-2,6 0 0,7 1-1,6 1 1,8 6-1,3 7 1,7 7 0,2 6 0,-1 9 0,-2 8 1,-4 9-1,-5 11 1,-8 8 0,-4 7 1,-12 3-1,-6 5 1,-8 2 0,-3-3 2,-9-6 0,1-3 0,-6-10 1,-2-7-1,-6-7 1,0-5-1,-3-8 0,0-3-2,-1 0-1,-3-5-3,3 5-3,-3-5-8,10 3-8,0-8-1,11 1-2,4-11 2</inkml:trace>
  <inkml:trace contextRef="#ctx0" brushRef="#br0" timeOffset="4005">1803 678 15,'0'0'9,"0"0"-1,0 0-1,0 0 0,0 0-2,0 0-1,0 10-2,-3 4 0,1 7 1,-3 3 1,0 13 1,-3 8 1,3 9 3,-11 5-8,15 15 1,-14-18-1,18 7-2,-11-18-1,21 3-6,-7-27-5,17-1-9,5-23 7,2-7-2</inkml:trace>
  <inkml:trace contextRef="#ctx0" brushRef="#br0" timeOffset="4416">1614 857 12,'0'0'8,"10"7"1,-10-7 1,0 0-3,14 8 1,-14-8 2,0 0-1,11 5 0,-11-5 1,0 0-3,14 4 0,-14-4-3,15-1 1,-5 0-2,6 2 1,3-1-1,9 1 0,4-2-1,8 2 0,2-2-1,5 0 0,0-3 0,0 1 0,-7-1 0,-7 1 0,-7-1 0,-7 2 0,-8 0-1,-11 2-3,0 0-7,0 0-8,-11 9-1,-2-7-2,-2 1 1</inkml:trace>
  <inkml:trace contextRef="#ctx0" brushRef="#br0" timeOffset="5107">1722 1309 10,'0'0'8,"0"0"0,0 0-1,10-2-1,-10 2-1,14-1 0,-4 1 1,1 0-1,2 1 1,2-1-1,2 1 0,1-1 0,2-1 0,0-2-1,3 0-1,-1-3 0,1 1 0,-4-2 0,1 0 0,-6 1 0,0 1 1,-14 5-1,15-5 0,-15 5 0,0 0 0,0 0-1,0 0-1,0 0-3,0 0-6,-9 8-8,9-8-3,-11-4 1,4-7-1</inkml:trace>
  <inkml:trace contextRef="#ctx0" brushRef="#br0" timeOffset="5718">2344 119 4,'0'0'6,"0"0"2,0 0-2,0 0 1,0 13 1,0-13 1,4 23 0,-2-4-1,2 8-2,0 9-1,-1 12-1,3 10-1,-2 10 1,3 10-1,0 5 2,0 6 0,-3 1 1,2 3 0,-4-8 0,1-4-1,-4-11 0,1-6-2,-3-12 0,3-11-2,-2-10-1,0-11-1,3-8-5,-1-12-9,0 0-4,0-18-1,5-6 0,-1-9 1</inkml:trace>
  <inkml:trace contextRef="#ctx0" brushRef="#br0" timeOffset="6138">3210 368 39,'0'0'13,"0"0"2,-1-10 0,-12 7-5,-4 7-4,-6 1 0,-4 5 0,-8 1 0,-4 7 1,-8-1-2,2 7 0,-5-1-2,3 1-1,-2 0 0,8 0-1,3-4 0,8-1 0,9-3-1,7 0 0,8-3-1,11 0 1,11 3-1,7 0 0,9 2 1,4 1-1,6 2 0,4 2 1,-1 1-1,-2 2 0,-4 0 0,-6-1 1,-7 3-1,-6-1 2,-10-2 0,-5 0 1,-9-3 1,-7 1 0,-11-5 1,-4 3 0,-9-6 0,0 4 0,-7-5-1,1-1-1,-2 0-1,4-4-1,6-1-3,2-5-3,9 4-7,2-7-10,7 0 0,4-10-1,9-2 0</inkml:trace>
  <inkml:trace contextRef="#ctx0" brushRef="#br0" timeOffset="7520">3329 773 11,'0'0'9,"0"0"-1,0 0 0,0 0-1,0 0-1,0 0-1,0 0 0,0 0-2,0 0 1,2 12-1,-2-12 1,0 10-2,0-10 1,-1 18-1,-1-1 1,1 4 1,-4 8-1,2 7 0,-6 6 1,3 5 0,-1-1 0,2 0 1,0-3-1,5-4 1,1-11-2,6-6-2,10-12-3,4-9-6,11-6-8,3-7-3,8-5 2,1-3-1</inkml:trace>
  <inkml:trace contextRef="#ctx0" brushRef="#br0" timeOffset="8071">3200 932 31,'0'0'12,"0"0"1,-4 11 1,4-11-7,21 5-2,0-1 1,3-2-1,8 2 0,2 0-2,3-1-7,1-1-11,-3-1 0,-4-5-1,-6-4 0</inkml:trace>
  <inkml:trace contextRef="#ctx0" brushRef="#br0" timeOffset="8802">3344 0 17,'0'0'8,"11"10"-1,-11-10 2,10-2-6,-10 2 0,15 7 1,-5 0 1,0 4 1,6 6-1,3 2 1,8 6 0,4 5 0,7 5-2,4 4-1,6 7 0,3 6 0,2 5 1,-1 6-1,-2 5-1,-5 4 1,-4 5-1,-10 5 0,-6-1-1,-9 0 0,-7-2 0,-10-4 1,-3-1 2,-9-9 0,-4-2 1,-8-10 1,-2-4-1,-8-10 1,0-3-1,-5-9 0,-1-3-2,-1-8-1,4-3 0,3-4-1,3-3-1,9-3 0,3-2 0,7 1-2,2-4-4,11 2-15,0 0-2,-3-13-1,4-4 0,6-6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0.6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497 64 22,'9'-6'10,"-9"6"0,13-7 2,-13 7-8,0 0 1,4 23 0,-6 3 0,-4 11 0,-1 14 0,-2 14 0,0 8-1,-2 14-2,3 5 1,1 3-1,2-4 0,2-6-1,3-13-1,3-14-1,0-16-1,1-16-6,-4-26-7,0-12 1,-7-25-1,-8-17 1</inkml:trace>
  <inkml:trace contextRef="#ctx0" brushRef="#br0" timeOffset="240">102 197 22,'-36'-46'13,"6"14"-1,11 11 0,4 5-2,13 6 0,8 1 1,16 2-3,10-1-1,15-1-2,8-3 0,12 4 0,8 1-1,5 0-1,3 4-4,-4 1-4,0 11-8,-11 7-5,-3 9-1,-11 2 0,-6 6 0</inkml:trace>
  <inkml:trace contextRef="#ctx0" brushRef="#br0" timeOffset="540">745 607 33,'3'10'11,"17"-9"0,9 0 0,4 1-11,7 2 1,3 2 1,2-2 0,-3 6 1,-5 3-1,-3-6 2,-7 11-2,-6 3 2,-10 5-3,-4 2 1,-10 7 0,-5 0 0,-9-2-1,-8 10 1,-5-9 0,-1-4 1,-1-3-1,3-5 0,2-8 0,5-11-1,9-13-2,8-11-1,9-13-3,6-13 0,10-6-2,4-5-3,8-7-1,4 1 0,3-2 0,2 2 0,4 2 3,-2 6 2,-1-5 2,-3 3 4,-3 0 4,-4 5 3,-4 5 3,-28 48 0,38-70-1,-27 47 1,-3 12-2,-8 11-2,8 12 1,-5 14-3,-1 10-2,1 8 1,-1 15-1,-1 7 2,-3 6-1,-1-1 0,-3 4 0,-1-7 1,-4-4-1,2-10 0,-2-14 0,5-9-1,0-10-1,7-7 1,-1-14-2,19-1 0,-4-5 0,3-1 0,1 0-1,-2-1 0,0 5 0,-5 6 1,-5 10 0,-6 4 0,-5 7 0,-2 2 0,-1 2 0,-1 0 1,-2-2-1,3-5 1,1-4 0,3-7 0,3-10 0,-11-2-3,4-11-5,-3-13-9,1-16-1,-3-11-3,5-10 0,1-9 0</inkml:trace>
  <inkml:trace contextRef="#ctx0" brushRef="#br0" timeOffset="1291">1674 31 29,'0'0'12,"51"-23"1,-41 31 1,-6 8-6,2 13-1,-4 8 2,2 9-1,-5 14 0,0 9-1,-7 7-1,0 8-2,-6 1-1,2-4 1,0-6-2,6-10-2,10-9-5,8-18-6,17-8-8,7-24 1,11-9-2,2-19 2,4 4 1,-7-9 6,-5-6 5,-9 6 8,-10-1 9,-8 11-1,-14 17 2,11-6 0,-11 6-3,4 20-1,1 0-2,7-5-2,3 4 1,8-7 0,3-9-1,6-3 1,-1-16 0,1 1 0,-8-6 1,-2-1-2,-12-4 1,-4 4-1,-12 0-1,-6 14-2,-9 5 1,-4 3-1,-5 3-1,-3 13 0,-2 7 0,2 8 1,0 5 0,5 3 1,4 3-1,6 0 1,9 6-1,9-11 0,15 1-4,10-12-3,20-4-5,4-14-5,17-6-4,2-16-1,12-4 1,-4-13 1</inkml:trace>
  <inkml:trace contextRef="#ctx0" brushRef="#br0" timeOffset="1872">3002 682 37,'0'0'13,"-8"-10"2,-9 10 0,-6-9-7,-3 9-2,-7 11-1,-1-10 1,-4 13-1,2-1 1,-1 3-3,7-2 1,3 3-2,8-1 0,4-7 0,10 10-2,9-9 1,8 1-1,9 2 0,7 3 0,2 0 0,4 3 0,-2 2 0,-1 0 0,-6 1 0,-5-1 0,-9 1 1,-8 0 0,-5-3 1,-6 1 1,-6-3 0,-2-1 1,-7-2 0,-1 0-1,-4-3 0,2-2-1,-2 1-4,-6-3-11,2 2-8,-7-11-1,-3-3-3,-8-12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546 204 4992,'7'0'3077,"7"32"-2229,10 229 2844,-15-120-3523,21 143 125,-26-231-511,-3-30-2591,-1-21 2361,-1-4-1612,-3-9-1962</inkml:trace>
  <inkml:trace contextRef="#ctx0" brushRef="#br0" timeOffset="451.984">1 408 5152,'89'-56'4661,"157"-44"-1770,-160 65-2438,2 4 0,1 4 1,62-9-454,264-21 597,-401 54-584,-10 2-65,0 0 0,0 0 0,0 0 0,0 1 0,0-1 0,0 1 0,1 0 0,-1 0-1,0 1 1,0-1 0,0 1 0,0 0 0,0 0 0,0 0 0,2 2 52,-5 2-843,-4 3-1487</inkml:trace>
  <inkml:trace contextRef="#ctx0" brushRef="#br0" timeOffset="1159.482">1043 1248 2912,'-1'-1'114,"0"0"0,0-1 0,1 1 0,-1 0 0,0-1 0,1 1 0,-1 0 1,1-1-1,-1 1 0,1-1 0,0 1 0,0-1 0,0 1 0,-1-1 0,1 1 0,1-1 0,-1 1 0,0-1 0,0 1 1,0-1-1,1 1 0,-1-1 0,1 1 0,-1 0 0,1-1 0,0 1 0,-1 0 0,1-1 0,0 1 0,0 0 0,0 0 1,0 0-1,0 0 0,0 0 0,1-1-114,2-7 1596,40-80 2439,6-14-3329,76-163 100,78-105-481,-192 344-267,11-24-73,1 2 0,3 0 1,2 2-1,1 1 0,18-18 15,-24 42-668,-24 21 630,0 1-1,1-1 0,-1 1 1,0 0-1,0-1 0,1 1 1,-1 0-1,1-1 0,-1 1 1,0 0-1,1 0 0,-1-1 0,1 1 1,-1 0-1,1 0 0,-1 0 1,1-1-1,-1 1 0,1 0 1,-1 0-1,0 0 0,1 0 0,-1 0 1,1 0-1,-1 0 0,1 0 1,-1 0-1,1 0 0,-1 0 1,1 1-1,-1-1 0,1 0 0,-1 0 1,1 0-1,-1 1 0,1-1 1,-1 0-1,0 0 0,1 1 1,-1-1-1,0 0 0,1 1 0,-1-1 1,0 1-1,1-1 0,-1 0 1,0 1-1,0-1 0,1 1 1,-1-1-1,0 1 0,0-1 0,0 1 1,0-1-1,1 0 0,-1 1 1,0-1-1,0 1 39,-6 38-3840,-11-6-181</inkml:trace>
  <inkml:trace contextRef="#ctx0" brushRef="#br0" timeOffset="1648.444">1910 455 7808,'-17'19'3296,"5"22"-2555,2-9-885,1-2 325,1 0 0,2 1-1,0 0 1,2 0 0,2 0 0,0 0 0,2 1-1,2-1 1,1 0 0,1 1-181,0-1-128,1 0 0,2 0 0,1-1 0,1 0 0,2-1 0,7 14 128,-3 9-4005,-15-43-539</inkml:trace>
  <inkml:trace contextRef="#ctx0" brushRef="#br0" timeOffset="2035.101">1769 464 7392,'45'-39'3872,"170"-56"-2245,-96 47-860,53-25-415,-166 70-452,0 0-1,0 0 1,0 0 0,0 1-1,1 0 1,-1 0 0,1 1-1,-1-1 1,1 2-1,0-1 1,0 1 0,-1 0-1,1 0 1,0 0-1,-1 1 1,1 0 0,3 2 100,-9-2-210,0 0 0,0 1 0,0-1 0,0 1 0,0-1 0,-1 1 0,1 0 0,0-1 0,-1 1 0,1 0 0,-1-1-1,0 1 1,0 0 0,0 0 0,0-1 0,0 1 0,0 0 0,0 0 0,0-1 0,-1 1 0,1 0 0,0-1 0,-1 1 0,0 0 0,1-1 0,-1 1 0,0-1 0,0 1 0,0-1 0,0 1 0,0-1 0,0 0 0,0 1 0,-1-1 0,1 0 0,0 0 0,-2 1 210,-17 16-2581</inkml:trace>
  <inkml:trace contextRef="#ctx0" brushRef="#br0" timeOffset="2393.039">1914 732 8480,'49'-50'4016,"-28"36"-4472,2 0-1,0 2 0,1 0 1,0 2-1,8-3 457,183-39 4032,-32 26-5211,-61 26-5194,-99 4 3867,-11 0 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0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 9 12,'0'0'7,"0"0"1,0-9 1,0 9-1,0 0 0,0 0-1,0 0-1,0 0 0,0 0-2,0 0-2,0 0 0,0 0-1,0 0-1,0 0 1,0 0-1,1 13 1,-1-13 0,0 20 1,-2-6-1,0 6 1,0 4-1,-1 3 0,-2 4-1,1 3 1,1 3-1,0 1 0,1-4 1,0-2-1,1-4 0,0-5 0,1-5 1,2-2 0,-2-16 1,5 9 0,-5-9 0,15-13 0,-6 2 0,3-6 0,0-6 0,4-3 0,2-6-1,-1-3 0,2-3 0,3 2-1,-1-2 1,1 4-1,0 2 1,0 6-1,-4 4 0,2 7 0,-6 5 0,-1 6 0,-2 5 1,-1 4 0,-3 7 0,0 2 0,0 5 0,-2 3 0,-1 3 1,0 5-1,-3 0 1,1 3-1,-1-2 1,-1-3 0,-1 3-1,0-3 0,0-4 0,-1-3 0,1-3 0,0-5-1,0-4-1,1-9-2,0 14-8,0-14-8,0 0-1,13-17 0,-3 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1.6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-2 557 68,'3'11'20,"-3"-11"-2,1 10 0,-1-10-14,0 0-4,0 0-1,0 0 1,0 0 1,0 0-1,0 0-1,0 0-4,-1-10-12,4-1-1,2-2-1,0-8 1</inkml:trace>
  <inkml:trace contextRef="#ctx0" brushRef="#br0" timeOffset="210">75 231 43,'-16'7'13,"6"-2"0,10-5 3,-15 6-11,15-6-2,0 0 1,-9 9-1,9-9-2,0 0-3,0 0-8,16-6-5,-6-1-1,4-2 0,2-2-1</inkml:trace>
  <inkml:trace contextRef="#ctx0" brushRef="#br0" timeOffset="470">405 0 63,'0'0'18,"5"14"0,-7-4-1,2 8-14,-1 8-3,-1 8-1,-2 11 1,0 7 0,-1 5 0,-2 0 1,1 0-1,-2-3 1,2-7 0,1-8 1,1-11-1,1-7 0,0-9 0,3-12-1,2 11 0,-2-11 0,0 0 0,11-11 0,-5 0 0,4-5 1,4-5-1,7-5 1,4-7 0,7-7 0,3-5-1,4-1 0,3-2 1,2 1-1,-3 2 1,-3 6-1,-6 6 1,-6 8-2,-6 8-1,-7 5-2,-13 12-6,0 0-8,1 9-2,-16 0 2,-2 7-1</inkml:trace>
  <inkml:trace contextRef="#ctx0" brushRef="#br0" timeOffset="921">418 348 30,'-9'20'13,"3"-1"-1,6-1 2,5-3-5,7 7-1,7 0-1,9 3-1,2-3 1,10 1 0,0-5 0,5 3-1,-5-5 0,-1-1-3,-7-4 0,-4-3-1,-8-1-1,-4-2 0,-6 0-1,-10-5 0,9 6-1,-9-6-1,0 0-3,0 0-7,-2 11-7,2-11-2,-15 4 0,1-7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0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770 82 24,'0'0'7,"16"-2"-1,-16 2-1,11-9-4,-11 9-3,13-9 2,-13 9 0,0 0 2,0-11 0,-11 8 3,-1 1 0,-4-1 2,-3 2 0,0-4-1,-4 2-1,-3-1 1,-2-2-3,0 0 1,-4 0-2,-3 2-1,-2-1 1,-4 3-2,-4-1 2,-2 5 0,0 4 0,-6-1 0,5 3 1,-3-1 0,4 2-1,-1-4 1,14 1-2,3-2-2,6-1-1,10 0-4,15-3-5,0 0-5,23-2-1,6-6 1,2-1-1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1.2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357 241 24,'0'0'13,"0"0"1,0 0 0,0 0-1,-11-6-2,11 6-6,-13-15-1,0 6-2,-3-2-1,-5-2 0,-7-3-1,-3-1 1,-4-5-1,-4 1 4,6 1 1,0-1 0,8 3 0,0 0 0,11 5 0,2 3-1,12 10-2,0 0-3,-8-11-2,8 11-1,0 10 1,7-1 0,-3 1 1,8 2-1,-1 4 2,7 1 1,2 4-1,7-2 0,5 1 0,0 0-1,1-1 1,-2 1-1,1-4 0,-5 2 1,-2-2 0,-4 1 0,-5 0 0,0 0 0,-3 0-1,-2 4 1,-2-1-1,-3 0 1,0 0-1,-5-1 1,-2-2 1,-5 0 0,-3 1 1,-4-1 0,-3 0 1,-6 3-1,-4 2 1,-3 3-1,0 0 0,-2 0 0,2 2 0,1-3 0,4 0 0,4-4-1,6-5-2,4-3-4,10-12-8,0 0-2,4-15 1,0-10-2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1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1 111 14,'0'0'7,"-12"-45"0,12 45-1,0 0-3,0 0 0,0 0 1,0 0-1,0 0 1,0 0 0,0 0 0,27 63 0,-27-63 0,20 78-1,-4-29-1,5 7 0,5 2 0,1 1 0,-3-3 0,3-5 0,-8-5 1,-19-46-1,30 66 0,-30-66-1,0 0-1,0 0-1,0 0-1,0 0 0,-63-5-1,63 5 0,-59-53 1,59 53 1,-56-55 2,56 55 0,-43-38 0,43 38 0,0 0-1,0 0 0,0 0 0,0 0-1,0 0 0,0 0 0,0 0 1,0 0-1,0 0 1,54 7 0,-54-7-3,74-71-2,-31 22 1,-3-6-1,-1-5 1,-9 0 1,-7 6 2,-7 7 2,-16 47 4,10-67 1,-10 67 1,0 0-1,-9-41-1,9 41 0,0 0-3,0 0-2,0 0-1,0 0 1,-14 60-1,14-60 2,2 53-1,-2-53 1,14 71-1,-5-30 2,5 4-1,4 2 0,-3-3-1,1-3-1,-16-41-5,35 67-6,-15-47-1,-20-20 0,45 1-1,-25-19-1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155 712 14,'6'12'7,"-6"-12"1,10 8 2,-10-8-2,0 0-1,4-14 1,-5 1 0,-4-8-2,-1-5 1,-3-9-1,-4-7-3,-1-9-2,-5 2 1,0-7 0,1 5 1,1 2 0,0 7 1,2 7-1,11 10 0,-6 6-2,1 8 0,9 11-2,0 0 0,0 0 0,1 17 0,5-2-1,-2 5 1,9 3 1,6 0 0,1 2 0,-2-3 1,2-2 0,-3-7-1,6-7 2,1-11-1,8-8 0,2-10 0,2-8 0,-2-5 1,2-8-1,-6-4 1,-1-1-1,-8 11 0,-7 2 0,-7 11 1,-3 8-2,-4 4 1,0 13 0,0 0-2,1 20 2,-2-5-2,2 10 1,1 1-1,0 7 2,5 9-1,0 6 0,2 2 1,1 5 0,2 0-1,0-1-1,2-6-4,7-4-11,2-10-2,2-16-1,-2-15 0,2-15-1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5.7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161 659 2,'-8'15'6,"8"-15"0,0 0 0,0 0 2,-8 10 2,8-10 1,0 0 1,0 0-1,0 0-1,0 0 1,0-10-2,-3-2-3,2-5-1,-3-9-2,-1-7-2,-4-7 0,-1-8-1,-4-5 1,-1-2-1,-1 1 0,1 2 1,0 5 0,2 8-1,3 7 0,2 8 1,3 7-2,3 6 0,2 11 0,0 0 0,0 0 1,13 21-1,-4 0 1,3 3-1,1 5 2,2 1-1,1 3 1,3-3 0,4-5 0,3-9 0,12-7 0,5-11 0,9-10 1,4-10 0,-5-11-1,1-5 1,-1-6-1,-12 1 0,-7 1 0,-15 6 1,-3 6-1,-12 6 0,8 10 0,-10 4 0,-9 7 0,9 3 0,-2 20-1,2-2 0,0 9 0,0 7 0,3 4 1,9 8 0,5 1 0,0 3-1,-4-2 2,8 0-2,-3-6 1,11-1-4,2 1-9,1-4-8,5-2-1,-6-9-1,1-1-1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2-1,1 1 2,1 3-1,0 3 1,1 2 1,3 2 0,2 3-1,4 0 0,3 3 1,4 3-3,4 5 1,2-3-1,3 4 0,2 0 0,2 3-1,1 1 1,5 2 0,-1-2-1,4-1 1,-2 0-1,2 1 0,1-2-1,-2-1 0,-1 0 0,-2-1-1,-4 1 1,1 1-1,-1 0 0,0 0 1,-2 1 0,-2 0-1,4 0 1,-2-1 0,0-2 0,-1-1-1,-2-1 1,-1-2-1,1-2 1,-3-1-1,-2-3 1,-2 1-1,-1-2 1,-1 1 0,-1-2-1,-1 0 1,0-1 0,-2 0 0,-1-2 0,-1-1-1,-2-4 2,-3-2-2,-2-3 1,-3-2-1,-3-3 0,-2-2 1,-2 0-1,-6-5 0,9 7 0,-9-7 0,8 6 0,-8-6 0,8 6 0,-8-6 0,7 4 0,-7-4 1,0 0 0,6 3 0,-6-3 0,0 0 0,0 0 0,0 0-1,0 0 1,0 0-2,0 0 1,0 0 0,0 0-1,0 0 1,0 0 1,6 3-1,-6-3 1,0 0 1,0 0-1,-8-1 1,1-1-1,1 0 1,-4 0-1,1 0 0,-3-2-1,0-1 1,-1 0-1,-1-3 1,-3-2-1,0-1 1,-3-2-2,-2-3 1,-2 0 0,-2 0 0,-2 0-1,0 1 1,-1 2-1,2 0 1,0 4 0,1 0 0,3 2-1,2 2 1,3 1 0,2 1 0,4 1 0,3 1-1,2 1 0,7 0-1,0 0 1,-3 6 0,9-2-1,3 0 1,5 2-1,2 0 0,6 1 1,1 1-1,4 0 0,1 0 1,2 3-1,0-1 1,0 2 1,0-1-1,-1 1 2,-1-2-1,-2 0 1,-1 0-1,-2-3 0,-2-1 0,-2-2 0,-2-1 0,-3-1 1,-3-1-1,-1-3 1,-2-2 0,-1-3 1,-1-5-1,-3-4 1,0-4-1,-3-6 1,2-5-1,-4-3 0,0-3 0,-2-2-1,-1 3 2,-2 0-1,0 4 0,0 4 0,0 5 0,1 3 0,0 4-1,0 4 0,2 2 0,1 3-1,1 1 0,2 6-2,-4-7 0,4 7-3,0 0-5,-3 16-11,0-3 0,-1 3-1,-1-1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5408,'0'13'1984,"6"-4"-1536,-2 0-128,0-5 1024,2 0-800,3 5 192,2 0-416,-1-2 64,-1 2-224,1 0-224,-1-4 32,1-5-768,-5 0 416,1 0-3552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2098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3113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3303 260 72,'27'-79'26,"0"18"1,-14 9 0,3 21-6,-14 6-12,2 13-3,-4 12-3,-5 11-1,-1 6-1,-2 8-1,1 11 0,-1 12 0,0 13 0,1 8 0,3 9 0,1 4 1,3 3-1,2-3 1,4-9-2,3-10-2,7-9-12,-3-23-13,10-12 1,-7-24 0,10-11-2</inkml:trace>
  <inkml:trace contextRef="#ctx0" brushRef="#br0" timeOffset="3355">4056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3928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7T02:07:55.0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 14666 2322,'-26'-26'2967,"13"7"-1290,1 2-387,-2-5-387,3 1 0,-3-1-129,4-1-258,1-3 258,1 2-129,0-5 0,6 1 0,-2-2-129,4 1 0,0-5-129,7 7-258,3-4 129,1 5-129,2-1 0,4 5-129,-1 1 0,2 2 0,2 5 0,-5 2 0,4 3 0,-3 2 0,2 2 0,-3 2 0,1 3 0,0 0 129,-1 0-129,5 3 0,-6 3 258,3 2-258,-2 2 0,0 4 0,1 2 0,1 2 0,-2 4-258,0 2 129,-1 3 129,-1 0-129,1 6 0,-2 1 0,0 3-129,-4-1 129,-1 2 0,0 1 0,-5 2-129,1 0 129,-3-1 129,-1-2 129,-6-1 129,-2-4-129,-1-5 129,-2 0-258,-1-11 258,-1 1-129,-2-6 129,-2-5-129,-1-6 129,-1-1 0,-1-5-258,0-9 129,-1 1-258,-1-8 0,6 3-387,-2-7-258,11 0-387,-4-5-1032,10-4-1548,3 9-387,6-12 516</inkml:trace>
  <inkml:trace contextRef="#ctx0" brushRef="#br0" timeOffset="992.055">1222 14314 2967,'0'-12'2967,"0"12"129,0 0-2838,0 0-129,0 0-258,0 0 129,0 0 129,0 0 387,0 0 0,0 0 387,0 0 0,0 0-129,0 0 129,0 0-258,0 0 0,0 0-258,7 13 0,-7-13-129,4 18 129,0-6-129,1 5 129,-2 0-258,4 5 0,-2-4 0,0 4 129,-2-4-258,4 3 129,0-6 0,0-1 129,-7-14-258,17 20 129,-17-20 0,22 0 0,-8-4 0,2-12 0,2-4 0,1-6-129,1-5 0,0-4 0,0-1 0,-3-4 0,0 6-129,-3 0 129,-4 5 0,1 5 0,-5 2 129,-2 8-129,-1 1 129,-3 13 0,2-10 0,-2 10 0,0 0 0,0 0-129,0 0 0,5 13 0,-5-13 0,9 18 0,-3-5 0,4 2 0,0 2 0,6 2 0,0 0 0,4 1 0,-1-1 0,0 0 0,2-4 0,-2-1 0,-1-6-129,-3-6-129,3-2-516,-7-9-1290,-2-10-2193,4-3 0,-6-12-387</inkml:trace>
  <inkml:trace contextRef="#ctx0" brushRef="#br0" timeOffset="1728.098">1906 13740 2451,'-5'-10'2580,"5"10"-903,0 0-903,5-14-129,-5 14-387,0 0 258,0 0-129,0 0 129,0 0 129,0 0 0,1-12 0,-1 12-129,0 0 0,0 0-387,0 0-129,4-15 0,-4 15-129,0 0-129,5-16 129,-5 16 129,4-12 0,-4 12 0,3-10 129,-3 10-129,0 0 258,0 0-258,0 0 0,0 0 0,0 0 0,0 0 0,0 0 0,0 0 0,0 0 129,0 0 0,0 0 129,5 12 0,-5-2 129,2 10-129,0 1 0,1 7-129,2 6 0,3 5 0,-1 5 129,2 5-258,3 1 129,0 1-129,0-1 129,3-4-129,-2-4 129,3-6-129,1-5 0,-3-9-258,3-3-387,-4-11-516,5-1-1548,1-2-1161,-13-10 0</inkml:trace>
  <inkml:trace contextRef="#ctx0" brushRef="#br0" timeOffset="2021.115">1749 14023 2967,'0'0'3870,"5"3"0,4-13-258,8-2-3096,10-3-516,5-3-129,6-2 258,7-2-258,0 2 0,3 2-258,-5 0-387,5 4-903,-6 9-2064,-7-7-129,5 12 0</inkml:trace>
  <inkml:trace contextRef="#ctx0" brushRef="#br0" timeOffset="2599.147">2591 13850 774,'0'0'3999,"0"0"-258,0 0 0,0 0-2580,0 0-387,-13 4-387,13-4-258,-16 9 0,16-9-129,-24 13 258,14-2 0,-8 0 129,7 3-129,-6 3 258,4 2-258,-2 2 258,3 2-258,-2 0 129,5 5-129,-1-4 129,5 5-258,1-5 129,4 2 0,0-4-129,4-2 129,4-3-129,4-3 0,4-4 0,3-8-129,4-2 0,3 0 0,2-10-258,0-6-387,6 6-903,-7-9-1806,1-3-903,3 2-387,-10-6 129</inkml:trace>
  <inkml:trace contextRef="#ctx0" brushRef="#br0" timeOffset="3063.175">2862 14033 4128,'-14'0'3999,"14"0"-903,-11-18-516,8 1-3999,3-9 129,7 3-258,0-9 516,7 6 516,-1-1 258,3 0 903,2 8 516,-3-3 387,5 11-129,-5 0 0,7 8-645,-6 0-258,3 3-258,-3 8-258,-1 5 0,-2 2 129,-1 3 0,-7 4 129,0 5 387,-5-3-129,-4 5-129,-10-5 258,2 3-129,-9-3-129,0 0-129,-7-5 0,1-2-387,0-5 0,0-8-258,5 5-774,-4-12-645,13-5-1935,5-6-387,-3-10-516</inkml:trace>
  <inkml:trace contextRef="#ctx0" brushRef="#br0" timeOffset="3787.216">3145 13694 1,'0'0'3353,"0"0"1,0 0-129,0 0-2193,0 0-1161,11-2 129,-11 2 258,0 0 129,17 9 387,-17-9 258,11 20 129,-11-20 0,12 26 0,-8-14-387,5 5-129,-3-2-129,5-2-258,-11-13-129,17 17 0,-17-17 0,23 0 0,-9-13-129,2-4 0,4-7 129,1-4-129,2-2 0,-1-2 0,0 1 129,-3 4-129,0 3 0,-4 5 0,-2 4 129,-1 6 0,-1 2 0,0 6 0,-1 1 0,2 0 129,-12 0 0,20 18 0,-20-18 0,18 23 0,-12-11 0,2 0-129,-8-12 0,14 11-129,-14-11 0,19-1 0,-5-9 0,0-4-129,2-3 129,2-2 0,-2 1 0,0 2-129,-2 4 129,-3 4 129,-11 8-129,18-4 129,-18 4-129,13 15 129,-5 2-129,-2 4 129,3 1-258,-3 2-258,9 3-903,-10-4-2709,6-12-645,0-5-387,-11-6-129</inkml:trace>
  <inkml:trace contextRef="#ctx0" brushRef="#br0" timeOffset="4471.255">4317 13216 516,'5'-13'4257,"4"1"129,-9 12-258,0 0-1806,0 0-1032,0 0-258,-15-12-516,15 12-129,-24 2 0,12 6-129,-4-1 129,2 5-129,-2-2 129,4 5-258,-3-4 258,3 3-258,0-1 0,4-2-129,2 0 0,6-11 0,-4 19 0,4-19 0,2 16 0,10-10 0,0 0 0,4 0 0,4-2-129,0 1 129,2 0-129,-1 0 0,4 2 0,-4-4 129,2 4-129,-4-2 0,2 2 0,-2 0 129,-1 0 0,-6 1 0,-12-8 129,18 17 0,-18-17 0,0 21 0,-4-9 0,-7 1 129,-8 1-129,1 4 0,-5-4-129,-1 1-129,2 3-258,-6-7-516,8 3-2967,0 0-516,-1-8-516,4-6-129</inkml:trace>
  <inkml:trace contextRef="#ctx0" brushRef="#br0" timeOffset="5288.302">3891 11635 1677,'11'12'3612,"-2"3"258,-9-15-129,7 11-3225,3 4-645,7 1 129,2 2 129,10 6-129,1 1 0,10 4 0,2 0-1032,2 3-2451,14 16-387,-8-10 0</inkml:trace>
  <inkml:trace contextRef="#ctx0" brushRef="#br0" timeOffset="8503.484">3959 13359 1032,'0'0'1419,"0"0"-387,-14-2-129,14 2-129,0 0-129,0 0 0,-10-5 129,10 5 0,0 0-258,0 0 258,0 0-129,0 0-129,0 0 129,0 0-387,0 0 258,0 0-258,0 0 129,0 0 0,0 0-258,0 0 129,0 0-129,0 0 0,0 0 258,0 0-258,0 0-129,0-13 129,0 13-129,0 0 129,14-16-129,-14 16 0,16-18 129,-6 7-258,1-3 129,-1 0 0,4-1 129,-4 1-129,1-1 0,-1 0 0,-1 1 0,-4 2-129,-5 12 258,10-22-258,-10 22 258,0-16-129,0 16 0,-1-13 129,1 13-129,-12-6 129,12 6-258,-18 0 129,18 0 0,-18 4-129,18-4 129,-17 10 0,17-10 0,-15 12 129,15-12 0,-14 15 0,14-15-129,-12 16 258,5-6-258,-1 2 129,0 1-129,1 0 0,-2 2 0,0 0 129,1 3-129,2-2 129,0-2-129,-1 2 129,2 1 0,2 0 0,3 1 129,0-4-129,0 3 129,0 0-129,9 0 0,0 0-129,2-4 129,0-2-129,5 1 129,-2 0-129,3 0 0,-2-1 0,-1-2 0,-1 0 0,1 1 0,-14-10 129,21 15-129,-21-15 0,16 12 129,-16-12-129,13 9 0,-13-9 0,13 8 0,-13-8 0,13 7-129,-13-7 0,14 8 0,-14-8-129,13 9-774,0-4-1806,-1 5-1419,-12-10 0,9 11 129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3968,'6'0'1472,"-2"-4"-1120,7-1-128,-7 1-192,0-5-64,7 0 320,-2 5-192,1-1 992,-6 1-640,2 0 320,-1 1-448,-5 3-32,0 0-192,0 0-704,0 0 352,0 0-1120,0 0 768</inkml:trace>
  <inkml:trace contextRef="#ctx0" brushRef="#br0" timeOffset="277.484">265 117 5568,'0'0'2048,"0"-4"-1568,4 4-160,-4 0-1024,0-5 320,5 1-960,1-1 736,-6 5 672,0 0 0,0 0 640,0 0-384,0 0-544</inkml:trace>
  <inkml:trace contextRef="#ctx0" brushRef="#br0" timeOffset="528.977">513 104 6880,'0'0'2560,"-5"0"-1984,10-5-160,-5 5-2560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7552,'9'5'2816,"-3"-1"-2208,13-4-160,-10-4-1504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5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606 344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0,1-2 1 0 0,-1 1 0 0 0,1-1-1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0" timeOffset="1649.602">721 488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0" timeOffset="2565.63">1009 895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0" timeOffset="4544.069">3177 250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0" timeOffset="5869.561">3374 344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0" timeOffset="6830.494">3475 724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0" timeOffset="10554.469">6606 724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0" timeOffset="10778.417">7593 689 19231 0 0,'0'0'564'0'0,"0"0"-9"0"0,12 11-284 0 0,-7 3-571 0 0,-2-9-2745 0 0,-1-4-4251 0 0,-2-1 2948 0 0</inkml:trace>
  <inkml:trace contextRef="#ctx0" brushRef="#br0" timeOffset="11015.768">8290 657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0" timeOffset="8648.172">5607 173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0" timeOffset="9495.808">5502 398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0" timeOffset="10166.639">5713 657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0" timeOffset="14315.375">70 2101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0" timeOffset="15380.651">440 2858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0" timeOffset="15857.017">409 2549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0" timeOffset="16693.647">1141 2935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0" timeOffset="18750.159">2971 1993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0" timeOffset="19849.032">3107 2813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0" timeOffset="20128.325">3061 2509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0" timeOffset="21212.655">3772 2553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0" timeOffset="25575.775">6409 2683 16727 0 0,'0'0'382'0'0,"0"0"54"0"0,0 0 21 0 0,0 0-50 0 0,0 0-281 0 0,2-1-174 0 0,49-19-1264 0 0,-49 19 1047 0 0,10 6-59 0 0,0-4-310 0 0,-1 1-3616 0 0,-5-2-780 0 0</inkml:trace>
  <inkml:trace contextRef="#ctx0" brushRef="#br0" timeOffset="25850.215">7151 2687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6158.82">7578 2687 20815 0 0,'0'0'472'0'0,"0"0"68"0"0,0 0 34 0 0,0 0-69 0 0,2 2-328 0 0,33 50-543 0 0,-31-26-1057 0 0,-4-25 851 0 0,0-1-193 0 0,0 0-89 0 0,0 0-11 0 0,0 0 1 0 0,0 0 25 0 0,0 0 9 0 0,0 0-865 0 0,0 0-3475 0 0</inkml:trace>
  <inkml:trace contextRef="#ctx0" brushRef="#br0" timeOffset="26506.277">8406 2683 20239 0 0,'0'0'463'0'0,"0"0"61"0"0,0 0 29 0 0,0 0-58 0 0,0 9-306 0 0,0 47 183 0 0,0-54-484 0 0,0-2-224 0 0,0 0-69 0 0,0 0-1386 0 0,0 0-5504 0 0</inkml:trace>
  <inkml:trace contextRef="#ctx0" brushRef="#br0" timeOffset="26814.8">8749 2643 12464 0 0,'0'0'272'0'0,"0"0"56"0"0,5 5 16 0 0,5 8 8 0 0,0 0-280 0 0</inkml:trace>
  <inkml:trace contextRef="#ctx0" brushRef="#br0" timeOffset="23229.779">5073 1768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0" timeOffset="24330.352">5220 2729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0" timeOffset="24783.325">5244 2451 11792 0 0,'0'0'342'0'0,"0"0"4"0"0,2-1-224 0 0,103-12 2172 0 0,19-4-835 0 0,4 21-763 0 0,-38 9-1835 0 0,-26 13-3013 0 0,-47-17 2808 0 0</inkml:trace>
  <inkml:trace contextRef="#ctx0" brushRef="#br0" timeOffset="25250.252">5809 2513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8960,'0'-4'3328,"0"4"-2592,10 0-192,-5 0-384,-1 0-192,7 0-1024,-1 0 576,-1 0-1792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5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606 344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0,1-2 1 0 0,-1 1 0 0 0,1-1-1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0" timeOffset="1649.602">721 488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0" timeOffset="2565.63">1009 895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0" timeOffset="4544.069">3177 250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0" timeOffset="5869.561">3374 344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0" timeOffset="6830.494">3475 724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0" timeOffset="10554.469">6606 724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0" timeOffset="10778.417">7593 689 19231 0 0,'0'0'564'0'0,"0"0"-9"0"0,12 11-284 0 0,-7 3-571 0 0,-2-9-2745 0 0,-1-4-4251 0 0,-2-1 2948 0 0</inkml:trace>
  <inkml:trace contextRef="#ctx0" brushRef="#br0" timeOffset="11015.768">8290 657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0" timeOffset="8648.172">5607 173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0" timeOffset="9495.808">5502 398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0" timeOffset="10166.639">5713 657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0" timeOffset="14315.375">70 2101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0" timeOffset="15380.651">440 2858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0" timeOffset="15857.017">409 2549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0" timeOffset="16693.647">1141 2935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0" timeOffset="18750.159">2971 1993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0" timeOffset="19849.032">3107 2813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0" timeOffset="20128.325">3061 2509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0" timeOffset="21212.655">3772 2553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0" timeOffset="25575.775">6409 2683 16727 0 0,'0'0'382'0'0,"0"0"54"0"0,0 0 21 0 0,0 0-50 0 0,0 0-281 0 0,2-1-174 0 0,49-19-1264 0 0,-49 19 1047 0 0,10 6-59 0 0,0-4-310 0 0,-1 1-3616 0 0,-5-2-780 0 0</inkml:trace>
  <inkml:trace contextRef="#ctx0" brushRef="#br0" timeOffset="25850.215">7151 2687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6158.82">7578 2687 20815 0 0,'0'0'472'0'0,"0"0"68"0"0,0 0 34 0 0,0 0-69 0 0,2 2-328 0 0,33 50-543 0 0,-31-26-1057 0 0,-4-25 851 0 0,0-1-193 0 0,0 0-89 0 0,0 0-11 0 0,0 0 1 0 0,0 0 25 0 0,0 0 9 0 0,0 0-865 0 0,0 0-3475 0 0</inkml:trace>
  <inkml:trace contextRef="#ctx0" brushRef="#br0" timeOffset="26506.277">8406 2683 20239 0 0,'0'0'463'0'0,"0"0"61"0"0,0 0 29 0 0,0 0-58 0 0,0 9-306 0 0,0 47 183 0 0,0-54-484 0 0,0-2-224 0 0,0 0-69 0 0,0 0-1386 0 0,0 0-5504 0 0</inkml:trace>
  <inkml:trace contextRef="#ctx0" brushRef="#br0" timeOffset="26814.8">8749 2643 12464 0 0,'0'0'272'0'0,"0"0"56"0"0,5 5 16 0 0,5 8 8 0 0,0 0-280 0 0</inkml:trace>
  <inkml:trace contextRef="#ctx0" brushRef="#br0" timeOffset="23229.779">5073 1768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0" timeOffset="24330.352">5220 2729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0" timeOffset="24783.325">5244 2451 11792 0 0,'0'0'342'0'0,"0"0"4"0"0,2-1-224 0 0,103-12 2172 0 0,19-4-835 0 0,4 21-763 0 0,-38 9-1835 0 0,-26 13-3013 0 0,-47-17 2808 0 0</inkml:trace>
  <inkml:trace contextRef="#ctx0" brushRef="#br0" timeOffset="25250.252">5809 2513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7:4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606 344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0,1-2 1 0 0,-1 1 0 0 0,1-1-1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0" timeOffset="1">721 488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0" timeOffset="2">1009 895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0" timeOffset="3">3177 250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0" timeOffset="4">3374 344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0" timeOffset="5">3475 724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0" timeOffset="6">6606 724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0" timeOffset="7">7593 689 19231 0 0,'0'0'564'0'0,"0"0"-9"0"0,12 11-284 0 0,-7 3-571 0 0,-2-9-2745 0 0,-1-4-4251 0 0,-2-1 2948 0 0</inkml:trace>
  <inkml:trace contextRef="#ctx0" brushRef="#br0" timeOffset="8">8290 657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0" timeOffset="9">5607 173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0" timeOffset="10">5502 398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0" timeOffset="11">5713 657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0" timeOffset="12">70 2101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0" timeOffset="13">440 2858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0" timeOffset="14">409 2549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0" timeOffset="15">1141 2935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0" timeOffset="16">2971 1993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0" timeOffset="17">3107 2813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0" timeOffset="18">3061 2509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0" timeOffset="19">3772 2553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0" timeOffset="20">6409 2683 16727 0 0,'0'0'382'0'0,"0"0"54"0"0,0 0 21 0 0,0 0-50 0 0,0 0-281 0 0,2-1-174 0 0,49-19-1264 0 0,-49 19 1047 0 0,10 6-59 0 0,0-4-310 0 0,-1 1-3616 0 0,-5-2-780 0 0</inkml:trace>
  <inkml:trace contextRef="#ctx0" brushRef="#br0" timeOffset="21">7151 2687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2">7578 2687 20815 0 0,'0'0'472'0'0,"0"0"68"0"0,0 0 34 0 0,0 0-69 0 0,2 2-328 0 0,33 50-543 0 0,-31-26-1057 0 0,-4-25 851 0 0,0-1-193 0 0,0 0-89 0 0,0 0-11 0 0,0 0 1 0 0,0 0 25 0 0,0 0 9 0 0,0 0-865 0 0,0 0-3475 0 0</inkml:trace>
  <inkml:trace contextRef="#ctx0" brushRef="#br0" timeOffset="23">8406 2683 20239 0 0,'0'0'463'0'0,"0"0"61"0"0,0 0 29 0 0,0 0-58 0 0,0 9-306 0 0,0 47 183 0 0,0-54-484 0 0,0-2-224 0 0,0 0-69 0 0,0 0-1386 0 0,0 0-5504 0 0</inkml:trace>
  <inkml:trace contextRef="#ctx0" brushRef="#br0" timeOffset="24">8749 2643 12464 0 0,'0'0'272'0'0,"0"0"56"0"0,5 5 16 0 0,5 8 8 0 0,0 0-280 0 0</inkml:trace>
  <inkml:trace contextRef="#ctx0" brushRef="#br0" timeOffset="25">5073 1768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0" timeOffset="26">5220 2729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0" timeOffset="27">5244 2451 11792 0 0,'0'0'342'0'0,"0"0"4"0"0,2-1-224 0 0,103-12 2172 0 0,19-4-835 0 0,4 21-763 0 0,-38 9-1835 0 0,-26 13-3013 0 0,-47-17 2808 0 0</inkml:trace>
  <inkml:trace contextRef="#ctx0" brushRef="#br0" timeOffset="28">5809 2513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3T01:04:45.8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fitToCurve" value="1"/>
    </inkml:brush>
  </inkml:definitions>
  <inkml:trace contextRef="#ctx0" brushRef="#br0">1442 253 20,'0'0'10,"0"0"-1,0 0 1,-4 9-5,4-9-2,-1 10 1,1-1 1,-3 5 1,1 7 0,-1 8 2,0 8 0,3 11-2,-2 8 0,2 10 0,-3 3-1,3 5-1,-1-6-1,1-3 0,1-6-3,2-8-2,1-8-8,3-13-8,-1-11-3,2-11 2,-8-8-1</inkml:trace>
  <inkml:trace contextRef="#ctx0" brushRef="#br0" timeOffset="1">1257 365 42,'-5'-22'15,"4"-5"-1,6 2 2,7-7-12,7 2-2,9 1-1,8 0 1,7 4 0,6 7-1,4 1 1,4 5-1,2 11 1,-1 6-1,-6 6 0,-4 8 0,-8 5 0,-4 1 0,-10 1 2,-8 2 1,-6-3 0,-7 0 2,-10-2 0,-1 1-1,-12-4 1,-5 1-1,-10-4 0,-3 2-2,-7-5 0,-1 0-1,-3-5 0,4-3-1,3 0-2,3-5-1,10-1-4,0-8-7,14 4-9,3-8-1,10-1-1,3-4 1</inkml:trace>
  <inkml:trace contextRef="#ctx0" brushRef="#br0" timeOffset="2">2446 34 41,'7'-14'15,"-4"3"-1,-3 2 1,0 9-8,-14-5-4,2 9 1,-5 5 1,-7 4 0,-4 5 1,-7 5-1,-3 8 1,-6 4 0,0 6-2,-4 6-1,2 7-1,2 4-1,3 6 0,5 5 0,7 2 0,9 2-1,6 2 1,11-4-1,8 1 1,10-3-1,9-3 1,6-8-1,6-3 1,4-8-1,3-7 0,3-2 1,-1-9-1,-3-5 0,-1-8-3,1-2-7,-6-11-11,-2-4-1,-3-10 0,-1-6 0</inkml:trace>
  <inkml:trace contextRef="#ctx0" brushRef="#br0" timeOffset="3">2794 486 51,'0'0'17,"-4"-12"2,-7 10-2,-4 0-2,-4 4-13,-4 3 0,-2 3 1,-4 1 0,-1 5 1,-4-2 0,4 5 0,-3 0 0,4 0-1,0-1-1,5 0-1,2-1 0,7 0-1,7-2 0,6 0 0,8 1 0,7 1 0,10 3 0,5 3 0,6 4-1,0 2 2,1 3-1,-2 1 0,-5 1 0,-4-1 0,-8 4 0,-7-2 0,-8-2 2,-5-1-1,-8-4 1,-1-3 1,-6-3-1,-2-1 0,-4-13 1,1-3-2,3-5-1,-1-7-2,6-9-3,1-7-3,10-1-7,2-10-9,11 0 1,2-6-1,9 0 2</inkml:trace>
  <inkml:trace contextRef="#ctx0" brushRef="#br0" timeOffset="4">3003 833 8,'1'-9'10,"-1"9"1,-3-15 2,3 15 0,-6-12 0,6 12 0,-8-11 0,8 11-3,0 0-2,-11-10-2,11 10-2,0 0-2,0 0-1,-6 15 0,4-5-1,-3 5-1,1 5 2,-2 4 0,0 5 0,-3 5 0,1 5 0,1-1 1,2 3 1,0-1-1,5 0 0,3-3 0,5-2-1,3-9-2,6-9-3,6-4-9,-1-11-7,6-7-2,-3-10 1,0-5 0</inkml:trace>
  <inkml:trace contextRef="#ctx0" brushRef="#br0" timeOffset="5">2842 1011 70,'2'13'22,"12"-12"-1,5-10 0,9 7-16,4-5-4,7-1-2,5 0-6,-1 4-9,1 1-3,-4-2-3,-2 2 2,-8-4-1</inkml:trace>
  <inkml:trace contextRef="#ctx0" brushRef="#br0" timeOffset="6">3412 925 49,'1'10'15,"0"-1"0,0 1 2,-3 3-13,1 4-1,-2 4 1,1 5 1,-4 2-1,3 4 0,-2-2-1,3 1-2,1-2-5,2-7-5,2-2-9,-1-8-2,-2-12 1,0 0 0</inkml:trace>
  <inkml:trace contextRef="#ctx0" brushRef="#br0" timeOffset="7">3252 1081 42,'-11'-2'16,"11"2"1,0 0 1,14 1-9,9-3-3,9 2-1,8-2-1,6 1-2,8 1-9,2-3-9,1 0-3,-4-5 1,-4 2-2</inkml:trace>
  <inkml:trace contextRef="#ctx0" brushRef="#br0" timeOffset="8">3742 983 62,'13'1'18,"0"-5"2,4-6-2,4-3-12,6-2-6,3-4-1,0 2 1,-3 0 1,-3 0 1,-4 6 0,-5 1 1,-5 9 0,-10 1 0,3 17 0,-6 1-1,-1 5-1,0 6-1,-1 3-1,2 4 0,-1-3 0,1-1 1,1-3-1,-2-4 0,1-1 1,-2-5 0,0-5 1,-2-1-1,-1-4 0,-1 1 0,-1-3 0,-2-2 0,0-2 0,-2-3 2,0 1-1,-1-3 1,2 1 1,0-2-1,5 1 1,-1-1-1,9 3-1,0 0 0,0 0 0,0 0-1,12-4 1,4 4-1,6 1 0,7 0-2,3-3-6,7 4-12,0-5-2,2 2-2,-3-9 2,-1 1-2</inkml:trace>
  <inkml:trace contextRef="#ctx0" brushRef="#br0" timeOffset="9">4362 358 76,'1'11'20,"0"7"0,-1-2-1,0 10-17,1 10-1,0 11 0,0 10 1,-1 13 0,-2 10 0,1 11 0,-3 8-1,1 8-3,1 5-6,-2-7-10,5-8-3,-1-16-2,7-17 2,2-21-1</inkml:trace>
  <inkml:trace contextRef="#ctx0" brushRef="#br0" timeOffset="10">5086 513 58,'11'-2'19,"-11"2"1,-12 1-1,-2 3-11,-10 1-3,-5 5 0,-10 1-1,-3 4 1,-10 4-1,-2 5 1,-3 2-2,1 3 0,4-2-2,7 1 0,8 1-2,9-2 1,16-2-1,13-1 1,16-2-1,14 1 0,12 0 0,7 2-1,9 2 0,1 1-1,-1 0 1,-5 3-1,-6-2 2,-8 1 1,-12-2 0,-7 3 2,-11-7 2,-8-1 0,-11-5-1,-5-1 1,-8-5-1,-3-4-1,-5-5-2,-4-3 0,0-2-2,1-5-2,7 2-7,-2-5-11,10 2-2,4-6 0,10 3 1</inkml:trace>
  <inkml:trace contextRef="#ctx0" brushRef="#br0" timeOffset="11">5286 953 32,'1'12'15,"-4"0"2,-1 4 1,-4 4-4,2 9-4,-3 4 1,2 13-2,-2 0-1,3 4-1,1-2-2,5 2 0,2-4-3,4-5-1,5-5-1,2-10-2,7-4-4,2-12-7,5-6-8,-1-13-2,4-7 0,-3-10 1</inkml:trace>
  <inkml:trace contextRef="#ctx0" brushRef="#br0" timeOffset="12">5206 1145 70,'0'0'22,"2"9"0,-2-9-1,21-2-15,-6-1-3,7 3-1,3-1 1,6 0-4,4 3-5,0-3-15,5 0-1,-1-4-1,2 0 1</inkml:trace>
  <inkml:trace contextRef="#ctx0" brushRef="#br0" timeOffset="13">5897 1112 77,'4'10'22,"-4"4"-1,-1 11 0,-4 7-19,-2 9-2,-4 13-1,-4 7 1,-2 7-8,-6-1-9,3-5-3,0-13-2,6-13 1,4-22-1</inkml:trace>
  <inkml:trace contextRef="#ctx0" brushRef="#br0" timeOffset="14">6083 1233 61,'-4'10'24,"4"-10"-1,-8 6-1,5-16-10,9-4-5,3-14-3,7-6-2,7-12-1,5-11-1,5-8-1,5-7 1,0 1 0,2 2 0,-4 6 0,-1 7 0,-7 9 1,-5 10 0,-6 12-1,-3 10 1,-5 11 0,-2 12 0,-2 15-1,0 13 1,-2 9-1,0 9 0,2 6 0,1 7 0,2 0-1,2-2 1,1-6 0,1-7-1,1-5-2,1-10 0,-1-1-1,-3-15-2,0-6-7,-10-15-10,0 0-1,-7-15 2,-6-9 1</inkml:trace>
  <inkml:trace contextRef="#ctx0" brushRef="#br0" timeOffset="15">6226 915 37,'-34'-6'16,"6"6"2,9 3 1,19-3-2,-2 10-7,20-3-4,13-3-1,10 0-1,10-1-5,9-1-13,7-1-4,6-6-3,1-1 0,-3-5 0</inkml:trace>
  <inkml:trace contextRef="#ctx0" brushRef="#br0" timeOffset="16">6833 944 50,'-12'24'18,"2"-3"3,3 7-1,-3 0-10,5 8 0,-2-2 1,7 5-1,-1-3-2,7 2-1,0-6-2,7-2-1,1-5-3,4-6-2,4-6-3,-1-9-2,5-4-4,-5-14-8,4-1-7,-5-9 0,2-2 0,-7-8 2</inkml:trace>
  <inkml:trace contextRef="#ctx0" brushRef="#br0" timeOffset="17">6722 1060 35,'-12'5'18,"12"-5"2,-1 10 2,12-8-7,2-3-3,10 4-1,1-3-2,6 4-1,-1-3-1,6 3-3,-2 0-3,-3-2-5,4 3-15,-5-4-5,-2-2 0,-5-9-1,-1-3 0</inkml:trace>
  <inkml:trace contextRef="#ctx0" brushRef="#br0" timeOffset="18">7005 259 41,'0'0'13,"-7"9"1,7-9 0,0 0-7,0 0-3,0 0 2,0 0 1,9 10 0,-9-10 0,13 15 1,-3-5-2,7 9-2,0 2-1,7 9-1,3 3-1,3 11 0,3 5 0,1 8-1,-3 3 1,-1 3 1,-2 2-1,-4 4 1,-6-2-1,-4 3 1,-7-3 0,-2 2 0,-7 1 0,-3 2 0,-5-1 0,-5 0 1,-4-2 1,-4-2-1,-3-5-1,0-4 1,-3-8-1,-1-5 0,0-6-1,2-7-1,2-7 1,3-4-1,3-6-1,3-5-1,3 0-1,0-9-9,14-1-13,-12 6-1,12-6-1,-4-9 0</inkml:trace>
  <inkml:trace contextRef="#ctx0" brushRef="#br0" timeOffset="19">183 2053 9,'0'0'7,"-3"-11"2,3 11 1,0 0-1,-2-10-1,2 10-2,0 0 0,0 0-3,0 0 0,0 0-2,0 0 0,-4 13 0,4-13 1,-3 17 0,1-4 1,-1 1 2,1 6 0,-3 5 0,0 10-1,-2 4 2,-2 9 0,-4 5-1,2 6 0,-3 2-1,2-1-1,0-8 0,3-4-1,5-8-1,5-9-1,5-9-1,3-9-2,8-5-3,-1-10-3,3-3-8,-1-5-3,1-4 0,-6-4 1,-4-2 1</inkml:trace>
  <inkml:trace contextRef="#ctx0" brushRef="#br0" timeOffset="20">0 2397 53,'0'0'18,"0"0"2,9 10-1,4-5-13,6 0-3,6-1 1,3 0 1,4-2-2,7-2-1,0-6-7,2-1-11,-4-7-3,-2-6-2,-3-6 1,-5-6-1</inkml:trace>
  <inkml:trace contextRef="#ctx0" brushRef="#br0" timeOffset="21">439 1999 43,'0'0'18,"0"0"1,-2 19 0,2 3-3,-2 4-13,2 10 0,-2 6 0,2 11 0,-4 2 1,1 2-1,-1-5 0,3-3 0,1-8 1,6-9 0,5-16-1,10-13-1,6-14 0,7-8-1,1-5 0,3-3 0,-2 0-1,-5 3 0,-5 6 0,-7 7 1,-9 9-1,-10 2 1,5 22-1,-8-3 1,3 4-1,0 1 0,6 2-2,1-9-9,13-1-11,0-14-1,12-6-2,-1-11 2</inkml:trace>
  <inkml:trace contextRef="#ctx0" brushRef="#br0" timeOffset="22">1107 2370 42,'17'15'18,"0"-4"-1,1-4 2,5-3-7,-1-5-8,2-3 0,-4-9 0,1 0 0,-8-6-1,-3 2 0,-5-4 0,-4 2 1,-7 0-1,-2 3 1,-7 5-3,-3 7 2,-4 4-2,-3 7 0,-5 5 2,0 10-2,-2 3 2,0 8-1,2-2 1,5 4-1,3-3 0,8 0 0,5-2 0,9-3-1,10-4 0,10-4-1,8-4-2,8-6-3,10 4-7,3-12-12,10 1 0,0-9-1,5-1 0</inkml:trace>
  <inkml:trace contextRef="#ctx0" brushRef="#br0" timeOffset="23">2112 2303 64,'-11'-4'22,"2"1"-2,-7-1 1,-2 3-12,-7 1-6,0 5 1,-4 1-1,-1 4 0,-1 4-1,3 0 1,1 0-1,6 0 0,2 1-2,5-1 0,8 1 0,5 1 0,6 1 0,4 2-1,4 1 1,3 3 0,0 3 0,1 0 0,-3 1 0,-2 1 0,-5-2 1,-5-1 1,-5-1 0,-4-3 0,-6-4 0,-1-4 0,-6-5 1,0-4-3,0-6-3,-1-10-4,7 2-7,1-14-9,11 0-2,1-9 0,12 1 1</inkml:trace>
  <inkml:trace contextRef="#ctx0" brushRef="#br0" timeOffset="24">2090 2363 44,'21'6'16,"-4"4"-1,1 0 3,-1 4-10,-3 1-3,4 1 1,-3 0-2,1 2 1,-3-2 1,4 3 0,-5-4-1,3 6 0,-7-4 0,3 6-1,-5-1 0,-3 2-1,-7-2 1,-1 1-1,-8-1 1,-3-3-2,-4-3 0,-2-5 0,-1-4 0,-1-4-1,3-7-1,3-3 0,4-8 0,6-5-1,10-5 0,5-3-1,9-4 0,8-1 1,6-1-1,6-1 0,4 5 1,2 3 1,1 3-1,1 5 1,-4 6 0,0 3 0,-6 6 0,-3 5 0,-7 6 0,-2 4 0,-5 3 1,-5 4-1,-3 0 1,-1 0 1,-2-4 0,2-1-1,5-7 0,4-5 0,4-7 0,6-5-1,2-2 1,2-2-1,-2 1 1,0 2-1,-6 4 0,-5 6 0,-6 7 1,-5 8 0,-6 5-1,-1 3 1,1 2 0,3-1 0,3 0 0,6-8 0,5-5 0,8-10-1,8-6 1,2-4-1,2-3 1,-3-1 0,-3 1-1,-6 5 0,-5 2 1,-7 11-1,-6 5 1,-4 7-1,-4 4 0,0 4 0,4 3-3,-2-4-1,10 4-12,-1-14-10,9-3-1,-2-13 1,9-3-2</inkml:trace>
  <inkml:trace contextRef="#ctx0" brushRef="#br0" timeOffset="25">3490 2523 62,'3'16'20,"-2"-3"2,6 0-1,-7-13-13,17 14-3,-3-12 0,4-2 0,-1-9 0,3 1-1,1-7-1,0-4 0,-2-2 0,-3-2-1,-3 1 1,-2 0-1,-5 2-1,-4 4 0,-7 1-1,-3 5 1,-6 4-1,-3 3 0,-2 5 0,-4 5 0,-1 5 0,-1 6 0,1 5 0,2 5 1,3 1 0,4 2 1,6 2-1,6 0 0,7-2 0,7-1-1,10-3-3,5-9-5,13 3-17,2-10-1,12-2 1,-1-14-2</inkml:trace>
  <inkml:trace contextRef="#ctx0" brushRef="#br0" timeOffset="26">4525 2143 11,'0'0'11,"7"13"2,-8 0 2,-3 7-2,4 12-2,-6 12 3,1 15-1,-6 10 1,3 14-2,-8 4-2,3 8-3,-4-6-1,4-5-2,-3-10-2,3-12-3,5-15-6,0-18-7,8-13-9,0-16 1,5-15-2,-3-11 2</inkml:trace>
  <inkml:trace contextRef="#ctx0" brushRef="#br0" timeOffset="27">4366 2725 64,'-11'-6'22,"11"6"0,-14-4-3,14 4-8,0 0-5,11-7-1,5 0-3,9-1 0,6 1-1,9-3 0,5 2-2,5-2-2,5 7-4,-3-3-3,-1 9-4,-9-2-2,-3 8-1,-14-1-1,-7 4 2,-10 0 3,-6 1 6,-10-3 6,-1-4 4,-5-1 5,-1-7 1,2-7 1,3-5 0,6-4 0,2-5-1,5 3-1,1-3-1,9 4-1,-1 2-1,6 9 2,-3 3-1,4 8-1,-3 4-1,1 8 0,-2 5-2,-3 5 1,-4 3-1,-3 2 2,-5-1-1,-3-1 1,-7-4 0,-1-4 1,-6-5-1,-1-8-1,-4-6-2,0-8-3,4-2-6,-2-10-7,9 2-7,-2-9-3,11 5-1,3-7 0,12 6 3</inkml:trace>
  <inkml:trace contextRef="#ctx0" brushRef="#br0" timeOffset="28">4968 2586 20,'32'10'14,"-1"7"1,-3 5-1,-3 5-2,-6 3 0,-1 5-2,-7-3-1,-2 1-1,-6-8 1,1 0 1,-7-12-1,3-1 1,0-12-1,0 0-2,-7-27 0,11 5-4,1-7-1,6-4-2,1-1 0,4-2-1,5 2 1,2 3-1,4 6 0,1 4 1,1 6-2,-2 4-1,5 8-7,-4-3-13,5 6-1,-4-2 0,4 5-2</inkml:trace>
  <inkml:trace contextRef="#ctx0" brushRef="#br0" timeOffset="29">5679 2621 81,'3'-8'22,"-3"8"-2,12-12 0,0 9-19,2 5-2,4 4 0,1 4 1,2 3 0,0 5 1,-1 3 0,0 3 0,-3 2 0,-2 2 0,-3-3 0,-2 2 0,-5-3 2,-1 1-1,-9-5 1,-1 0 0,-7-8 1,-3 0-1,-6-6 1,-2-2-2,-1-4 0,-1-5-1,5-3-1,4-4-1,4-1 0,7-4-1,9-3-2,5-4 0,12 0 0,4-6-1,6-2 0,4-6 0,4 0 0,0-6 0,2 0 1,-3-1 1,0 2 1,-5 0 0,-4 6 2,-4 5 1,-5 5 1,-3 8 2,-5 4 1,-11 15-1,6-12 1,-6 12-1,-5 14 0,-1 7 0,-6 6-2,2 12 0,-4 6 0,2 4 0,1 1 0,1 0 2,4-7-3,5-5 0,8-15 0,8-13-2,9-15-2,5-15-1,5-8 1,3-12 0,3-5 1,0-7-1,-3 2 3,-4 4 0,-10 8 3,-2 8 1,-7 7-1,-5 10 0,-9 13 1,0 0-2,1 24 0,-7 6-1,-3 10-1,0 10 1,-2 8-1,-1 5 2,2 1-2,2-2 0,4-4-3,-1-13-20,9-9-2,0-22 0,7-9-2,-1-19 1</inkml:trace>
  <inkml:trace contextRef="#ctx0" brushRef="#br0" timeOffset="30">7158 2205 40,'0'0'17,"0"0"1,-5 15 1,5-15-7,-10 26-2,0-8-1,3 11 1,-7 4 0,1 13-1,-7 3-1,4 14-2,-6 0 0,5 4-1,-1-2-1,4 0 0,5-6-2,8-7 0,6-11-1,8-9 0,11-11-1,8-9-1,8-9-1,4-13-1,9-6-5,-3-12-7,7-2-8,-8-10-4,0 2 1,-11-8 0,-5 5 1</inkml:trace>
  <inkml:trace contextRef="#ctx0" brushRef="#br0" timeOffset="31">6867 2397 55,'0'0'20,"0"0"3,17 13 0,0-12-8,15 4-6,4-4-1,11 3-1,5-3-1,7 3 1,2-4-3,0 2-1,-4-2-1,-4 2 0,-8-1-1,-7 0-1,-8 2-2,-9-1-2,-5 9-12,-16-11-10,1 11 0,-17-12 0,-3-1-2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8:04.789"/>
    </inkml:context>
    <inkml:brush xml:id="br0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1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1" timeString="2021-01-13T00:58:51.404"/>
    </inkml:context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2">
      <inkml:brushProperty name="width" value="0.05" units="cm"/>
      <inkml:brushProperty name="height" value="0.05" units="cm"/>
    </inkml:brush>
    <inkml:brush xml:id="br3">
      <inkml:brushProperty name="width" value="0.05" units="cm"/>
      <inkml:brushProperty name="height" value="0.05" units="cm"/>
      <inkml:brushProperty name="color" value="#66CC00"/>
    </inkml:brush>
    <inkml:brush xml:id="br4">
      <inkml:brushProperty name="width" value="0.05" units="cm"/>
      <inkml:brushProperty name="height" value="0.05" units="cm"/>
      <inkml:brushProperty name="fitToCurve" value="1"/>
    </inkml:brush>
    <inkml:context xml:id="ctx2">
      <inkml:inkSource xml:id="inkSrc14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2" timeString="2021-01-13T01:05:09.458"/>
    </inkml:context>
    <inkml:brush xml:id="br5">
      <inkml:brushProperty name="width" value="0.05" units="cm"/>
      <inkml:brushProperty name="height" value="0.05" units="cm"/>
      <inkml:brushProperty name="color" value="#66CC00"/>
      <inkml:brushProperty name="ignorePressure" value="1"/>
    </inkml:brush>
    <inkml:brush xml:id="br6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12358 623 4296 0 0,'0'0'125'0'0,"0"0"86"0"0,0 0 273 0 0,-2 1 116 0 0,-2 1-1161 0 0,4 3 9002 0 0,6-4-7300 0 0,-6-1-894 0 0,6 0 657 0 0,78 0 466 0 0,-18 1-1058 0 0,-11 3 105 0 0,76 0 362 0 0,-16 5-434 0 0,-23-6-149 0 0,44 7 632 0 0,-40-7-457 0 0,-14 2-62 0 0,-27 0-229 0 0,-48-5-69 0 0,17 10 232 0 0,-18-7-222 0 0,-4-2 32 0 0,-2-1 11 0 0,1 0-25 0 0,3 0-100 0 0,-3 0-21 0 0,1 0 16 0 0,4 0 52 0 0,-1 0 25 0 0,-4 0 18 0 0,1 1-71 0 0,17 10-76 0 0,-13-12 118 0 0,22 0-72 0 0,-2-13 72 0 0,-20 13 0 0 0,2 1 0 0 0,-2 0-10 0 0,-5 0-44 0 0,0 1 1 0 0,3 2 42 0 0,4-1 11 0 0,8 7 0 0 0,-11-2-10 0 0,12 0-108 0 0,27 0 54 0 0,-38-7 64 0 0,2 3 0 0 0,7 2-10 0 0,-14-4-17 0 0,-1-1 91 0 0,0 0-20 0 0,0 0-103 0 0,0 0-10 0 0,-1-2 10 0 0,-32-28-6 0 0,17 14 54 0 0,-80-70 11 0 0,46 45-77 0 0,-9-20-126 0 0,57 59 143 0 0,-3-6 48 0 0,-1-1 12 0 0,-2 1-10 0 0,6 7-54 0 0,2 1-54 0 0,0 0-11 0 0,0 0-6 0 0,66 36-129 0 0,55 12-24 0 0,-75-25 48 0 0,5 8 174 0 0,-25-13-28 0 0,23 18 41 0 0,-38-17 106 0 0,-11 19-41 0 0,0-35 47 0 0,-53 23 5 0 0,28-8-63 0 0,-9 12-61 0 0,-51 29-16 0 0,50-32 204 0 0,20-10-141 0 0,15-16-56 0 0,0-1-62 0 0,0 0-152 0 0,20-1-5256 0 0,-5-2 55 0 0</inkml:trace>
  <inkml:trace contextRef="#ctx0" brushRef="#br0" timeOffset="2664.266">12358 2612 3312 0 0,'-14'-5'2080'0'0,"12"5"-1771"0"0,2 0-45 0 0,0 0-21 0 0,0 0-3 0 0,0 0 10 0 0,0 0 46 0 0,0 0 22 0 0,0 0 2 0 0,0 0-28 0 0,0 0-118 0 0,0 0-50 0 0,0 0-10 0 0,0 0 27 0 0,0 0 124 0 0,0 0 58 0 0,0 0 12 0 0,0 0-23 0 0,0 0-100 0 0,0 0-42 0 0,0 0-8 0 0,0 0 24 0 0,0 0 112 0 0,0 0 43 0 0,0 0 10 0 0,0 0-34 0 0,0 0-145 0 0,0 0-63 0 0,0 0-11 0 0,0 0 4 0 0,0 0 29 0 0,0 0 12 0 0,0 0 1 0 0,0 0 17 0 0,0 0 72 0 0,0 0 30 0 0,0 0 8 0 0,1-4 1 0 0,24-37 120 0 0,5 7-128 0 0,45-28 153 0 0,6-15 206 0 0,5-23-103 0 0,72-36-129 0 0,52-40 205 0 0,-164 141-540 0 0,-2-3 0 0 0,-2-2-1 0 0,-2-2 1 0 0,9-13-56 0 0,22-22 341 0 0,0 6 119 0 0,3 3 0 0 0,23-12-460 0 0,8 3 312 0 0,26-27-26 0 0,-70 56 7 0 0,-60 47-205 0 0,-1 1-13 0 0,0 0 15 0 0,0 0 5 0 0,0 0-6 0 0,0 0-1 0 0,0 0-1 0 0,0 0-6 0 0,0 0-3 0 0,16-5-142 0 0,8-14-142 0 0,10-19-215 0 0,-22 15 370 0 0,19-27 337 0 0,23-22-572 0 0,-38 43 286 0 0,-8 27-18 0 0,-6 2-74 0 0,-2 0-14 0 0,0 0 2 0 0,0 0 38 0 0,0 0 144 0 0,0 0 21 0 0,0 0-43 0 0,0 0-131 0 0,0 0-15 0 0,0 0 36 0 0,0 0 110 0 0,0 0 12 0 0,0 0-26 0 0,0 0-96 0 0,0 0-6 0 0,0 0 120 0 0,0 3 4 0 0,0 16-160 0 0,0-18 6 0 0,0-1 40 0 0,0 0 126 0 0,0 0 15 0 0,0 0-42 0 0,0 0-125 0 0,0 0-14 0 0,0 0 32 0 0,-3-1 102 0 0,-19 2-20 0 0,6 4-140 0 0,-19 8 116 0 0,0 2-64 0 0,-46 24-61 0 0,30-20 61 0 0,6-6 53 0 0,20-4 65 0 0,16-7-56 0 0,7-1-59 0 0,2-1-15 0 0,0 0 8 0 0,0 1 9 0 0,0 6 37 0 0,27-18-32 0 0,6-8 54 0 0,-1-7 0 0 0,33-19-117 0 0,7-13 106 0 0,-14 36-69 0 0,-41 21 16 0 0,-9 2 64 0 0,-2 2 12 0 0,0 2 36 0 0,3 4-36 0 0,-4-4-12 0 0,-4 1 11 0 0,-1-5 42 0 0,15 23 11 0 0,-13-19-63 0 0,0 0-1 0 0,0 1 1 0 0,-1-1-1 0 0,1 1 0 0 0,-1-1 1 0 0,-1 1-1 0 0,1-1 0 0 0,-1 1 1 0 0,0-1-1 0 0,0 1 1 0 0,0-1-1 0 0,-1 1 0 0 0,0-1 1 0 0,0 1-1 0 0,0-1 1 0 0,-2 4-1 0 0,-3 15 47 0 0,-38 102 517 0 0,29-72 26 0 0,6-20-231 0 0,8-31-304 0 0,1 12-59 0 0,0-14-44 0 0,0-1 86 0 0,0 0 26 0 0,0 0 0 0 0,0 0 2 0 0,0 0 6 0 0,0 0-19 0 0,1-1-105 0 0,23-27-596 0 0,-14 13-1269 0 0,-4 6-4464 0 0</inkml:trace>
  <inkml:trace contextRef="#ctx0" brushRef="#br0" timeOffset="5665.786">14773 479 6416 0 0,'0'0'141'0'0,"-2"0"23"0"0,-72-8 203 0 0,47 6-207 0 0,0-6 656 0 0,12 0-122 0 0,13 7-307 0 0,2 1 12 0 0,-1-1 324 0 0,-1-2-846 0 0,6 2 4131 0 0,131 15-2776 0 0,12 8-363 0 0,-86-16-794 0 0,125 11 106 0 0,45-16 21 0 0,-90 2 528 0 0,-71 2-97 0 0,-39-1-60 0 0,-26-4-562 0 0,-2-1 32 0 0,4-2-33 0 0,-1 3-22 0 0,-5-1-36 0 0,2-2 26 0 0,-1 2-21 0 0,1 1 43 0 0,-1-1 43 0 0,1-1-43 0 0,-1 1-43 0 0,5-2 43 0 0,-3 3-6 0 0,-4 0-2 0 0,1 0-1 0 0,-1 0 1 0 0,0 0-1 0 0,1 0 1 0 0,-1 0-1 0 0,0 0 1 0 0,0 0-1 0 0,1 0 1 0 0,-1 0-1 0 0,0-1 0 0 0,1 1 1 0 0,-1 0-1 0 0,0 0 1 0 0,1 0-1 0 0,-1 0 1 0 0,0 0-1 0 0,0-1 1 0 0,1 1-1 0 0,-1 0 1 0 0,0 0-1 0 0,0 0 1 0 0,1-1-1 0 0,-1 1 1 0 0,0 0-1 0 0,0 0 1 0 0,0 0-1 0 0,0-1 1 0 0,1 1-1 0 0,-1 0 0 0 0,0-1 1 0 0,0 1-1 0 0,0 0 1 0 0,0 0-1 0 0,0-1 1 0 0,0 1-1 0 0,0 0 1 0 0,0-1-1 0 0,0 1 1 0 0,0 0-1 0 0,0-1 1 0 0,0 1-1 0 0,0 0 1 0 0,0-1-1 0 0,0 1 1 0 0,0 0-1 0 0,0-1 1 0 0,0 1-1 0 0,0 0 1 0 0,0 0-1 0 0,0-1 0 0 0,0 1 1 0 0,-1 0-1 0 0,1 0 1 0 0,0-1-1 0 0,0 1 1 0 0,0 0-1 0 0,-1 0 1 0 0,1-1-1 0 0,0 1 1 0 0,0 0-1 0 0,0 0 1 0 0,-1 0-1 0 0,1-1 1 0 0,0 1-1 0 0,-1 0 1 0 0,1 0-1 0 0,0 0 1 0 0,0 0-1 0 0,-1 0 0 0 0,1 0 9 0 0,-51-50-26 0 0,25 26 26 0 0,-4-11 10 0 0,-28-18-118 0 0,55 51 176 0 0,-19-26-4 0 0,2 1-362 0 0,19 26 384 0 0,0-1 21 0 0,-3-5-26 0 0,3-1-95 0 0,1 7-6 0 0,0-1 1 0 0,0 1-1 0 0,0-1 1 0 0,0 1-1 0 0,0 0 1 0 0,1-1-1 0 0,-1 1 1 0 0,1 0 0 0 0,-1 0-1 0 0,1-1 1 0 0,-1 1-1 0 0,1 0 1 0 0,0 0-1 0 0,-1 0 1 0 0,1-1-1 0 0,0 1 1 0 0,0 0-1 0 0,0 0 1 0 0,0 0-1 0 0,0 1 1 0 0,0-1-1 0 0,0 0 1 0 0,0 0-1 0 0,0 0 1 0 0,0 1 0 0 0,1-1-1 0 0,-1 1 1 0 0,0-1-1 0 0,0 1 1 0 0,1-1-1 0 0,-1 1 1 0 0,0 0-1 0 0,1-1 1 0 0,-1 1-1 0 0,1 0 1 0 0,-1 0-1 0 0,0 0 1 0 0,1 0-1 0 0,-1 0 1 0 0,0 1-1 0 0,1-1 1 0 0,-1 0-1 0 0,1 1 20 0 0,14 10-84 0 0,33 30 134 0 0,-9-9-124 0 0,36 22 10 0 0,-46-41 64 0 0,17 13-53 0 0,-24-12-22 0 0,-17-9 75 0 0,-2 0 0 0 0,-3 2-10 0 0,-6 11 162 0 0,0-12-131 0 0,-1 1 22 0 0,-2-1-33 0 0,-14 12-10 0 0,-23 7 0 0 0,4 3 54 0 0,-29 35 31 0 0,5-1 352 0 0,50-45-101 0 0,14-14-400 0 0,1 0 48 0 0,0 1 32 0 0,0-3 34 0 0,16 17-689 0 0,-10-13-1070 0 0,-6-5-3920 0 0</inkml:trace>
  <inkml:trace contextRef="#ctx0" brushRef="#br0" timeOffset="8084.536">14893 2111 6704 0 0,'0'0'149'0'0,"0"0"23"0"0,0 0 12 0 0,2 0-12 0 0,28-23 33 0 0,19-26-87 0 0,-23 22 80 0 0,49-54 1420 0 0,26-25 371 0 0,30-38-690 0 0,6 14-838 0 0,14-17 64 0 0,-1 12 353 0 0,-69 63 352 0 0,-11 2 413 0 0,-70 68-1421 0 0,0 2 2 0 0,1-1-26 0 0,3-3-108 0 0,-3-3-16 0 0,-1 5 32 0 0,0 2-6 0 0,0 0-4 0 0,0 0-29 0 0,-29 19-758 0 0,17-7 621 0 0,-8-12 346 0 0,-16 4 70 0 0,7 2-234 0 0,-87 34-48 0 0,45-18 0 0 0,23-5 11 0 0,45-16-32 0 0,-1 0-33 0 0,-4 2-20 0 0,4-2-33 0 0,4 0 43 0 0,0-1 0 0 0,0 0 0 0 0,0 1-1 0 0,0-1 1 0 0,0 0 0 0 0,-1 1 0 0 0,1-1 0 0 0,0 0 0 0 0,0 1-1 0 0,0-1 1 0 0,0 0 0 0 0,0 1 0 0 0,1-1 0 0 0,-1 0 0 0 0,0 1-1 0 0,0-1 1 0 0,0 0 0 0 0,0 1 0 0 0,0-1 0 0 0,0 0 0 0 0,0 1-1 0 0,1-1 1 0 0,-1 0 0 0 0,0 0 0 0 0,0 1 0 0 0,1-1 0 0 0,-1 0-1 0 0,0 0 1 0 0,0 1 0 0 0,1-1 0 0 0,-1 0 0 0 0,0 0 0 0 0,0 0-1 0 0,1 1 1 0 0,-1-1 0 0 0,0 0 0 0 0,1 0 0 0 0,-1 0 0 0 0,0 0-1 0 0,1 0 1 0 0,-1 0 0 0 0,0 0 0 0 0,1 0 0 0 0,-1 0 0 0 0,0 0-1 0 0,1 0 1 0 0,-1 0 0 0 0,0 0 0 0 0,1 0 0 0 0,-1 0 0 0 0,0 0-1 0 0,1 0 1 0 0,-1 0 0 0 0,0 0 0 0 0,1 0 0 0 0,-1-1 0 0 0,0 1-1 0 0,0 0 1 0 0,1 0 0 0 0,-1 0 0 0 0,0 0 0 0 0,1-1 0 0 0,-1 1-1 0 0,0 0 1 0 0,34-10-88 0 0,89-41 64 0 0,-70 25-208 0 0,8-4 51 0 0,30-11 106 0 0,-50 28 355 0 0,-32 36-216 0 0,-25 58-64 0 0,-8-19 16 0 0,-41 37 214 0 0,39-55-60 0 0,6-20-154 0 0,-5 6 326 0 0,35-35-5963 0 0,0 1-307 0 0</inkml:trace>
  <inkml:trace contextRef="#ctx0" brushRef="#br0" timeOffset="10905.096">19108 139 7688 0 0,'0'0'166'0'0,"0"0"29"0"0,0 0 14 0 0,-1-1-25 0 0,-56-29 1400 0 0,56 29-1444 0 0,-20-3 118 0 0,-8-6-258 0 0,9 10 0 0 0,-37 12 621 0 0,-13 9 462 0 0,14 6-515 0 0,-14 12-128 0 0,32-17 156 0 0,1 1 0 0 0,2 1 0 0 0,-31 28-596 0 0,1 6 1070 0 0,-37 46-491 0 0,37-14-177 0 0,59-79-318 0 0,0-1-23 0 0,0 0 0 0 0,1 0 0 0 0,0 1 0 0 0,1 0 0 0 0,0 0-1 0 0,0 0 1 0 0,1 0 0 0 0,1 4-61 0 0,-10 52 357 0 0,23-9-253 0 0,15 47 505 0 0,-17-81-482 0 0,-3-9-17 0 0,0-1-1 0 0,2 0 0 0 0,0 0 0 0 0,0-1 0 0 0,1 0 0 0 0,0-1 0 0 0,2 0 0 0 0,-1 0 0 0 0,1-1 1 0 0,1 0-1 0 0,0-1 0 0 0,10 7-109 0 0,89 20 242 0 0,-21-27-188 0 0,-9-14 80 0 0,-44-1-63 0 0,1-2 0 0 0,-1-2 0 0 0,0-2 0 0 0,0-1 0 0 0,-1-1 0 0 0,18-12-71 0 0,-27 14 22 0 0,57-34 50 0 0,22-13 31 0 0,80-54 14 0 0,-88 23-53 0 0,-85 79-1 0 0,-2-2-1 0 0,1 1 1 0 0,-2-1-1 0 0,1-1 1 0 0,-2 0-1 0 0,0-1 0 0 0,0 1 1 0 0,-1-2-1 0 0,-1 1 1 0 0,0-1-1 0 0,-1 0 1 0 0,2-12-63 0 0,7-107 434 0 0,-25 52-284 0 0,9 68-141 0 0,-1 0 1 0 0,-1 0-1 0 0,0 0 1 0 0,0 0-1 0 0,-1 0 1 0 0,-1 0-1 0 0,-5-8-9 0 0,4 6 36 0 0,-2 1-1 0 0,0 0 1 0 0,-1 0 0 0 0,0 1-1 0 0,-1 0 1 0 0,-1 1-1 0 0,0 0 1 0 0,-1 0-1 0 0,-4-2-35 0 0,2 4 24 0 0,-1 1 0 0 0,-1 0 0 0 0,0 1 0 0 0,0 1 0 0 0,-1 0 0 0 0,-10-3-24 0 0,10 7-12 0 0,-1 1 0 0 0,1 0-1 0 0,-1 1 1 0 0,0 1 0 0 0,1 0-1 0 0,-1 2 1 0 0,0 0 0 0 0,0 1-1 0 0,1 0 1 0 0,0 2 0 0 0,-1 0-1 0 0,-6 3 13 0 0,-19 3-44 0 0,-86 35 44 0 0,1 14-138 0 0,91-38-134 0 0,2 1 1 0 0,0 1-1 0 0,-24 23 272 0 0,-27 57-5145 0 0,67-77-1132 0 0</inkml:trace>
  <inkml:trace contextRef="#ctx0" brushRef="#br0" timeOffset="12311.896">19154 318 4416 0 0,'0'0'132'0'0,"0"0"76"0"0,0 0 255 0 0,0 0 106 0 0,0 0 27 0 0,0 0-22 0 0,0 0-104 0 0,0 0-44 0 0,0 0-8 0 0,0 0 7 0 0,-6-6 2775 0 0,-1 3-3123 0 0,5 2-11 0 0,2 1 19 0 0,-11-4 1016 0 0,-32 8 366 0 0,-5 6-1102 0 0,4-1-143 0 0,4 14 323 0 0,-60 35 412 0 0,53-24-800 0 0,-3 13-17 0 0,11 11 196 0 0,32-39-282 0 0,7-18-46 0 0,0 0-1 0 0,0 1 1 0 0,0-1 0 0 0,1 0-1 0 0,-1 0 1 0 0,1 1 0 0 0,-1-1 0 0 0,1 0-1 0 0,-1 0 1 0 0,1 1 0 0 0,-1-1 0 0 0,1 0-1 0 0,0 0 1 0 0,0 0 0 0 0,0 0-1 0 0,-1 0 1 0 0,1 0 0 0 0,0 0 0 0 0,0 0-1 0 0,0-1 1 0 0,1 1 0 0 0,-1 0 0 0 0,0-1-1 0 0,0 1 1 0 0,0 0 0 0 0,0-1 0 0 0,2 1-8 0 0,0 0 20 0 0,103 35 185 0 0,-64-21-357 0 0,-19-4 20 0 0,3 4 48 0 0,-21-10 84 0 0,-5 3 0 0 0,0-6 21 0 0,0 0-1 0 0,0 0 0 0 0,0 0 1 0 0,0 0-1 0 0,0-1 0 0 0,-1 1 1 0 0,1 0-1 0 0,-1 0 0 0 0,1-1 1 0 0,-1 1-1 0 0,0 0 0 0 0,1-1 1 0 0,-1 1-1 0 0,0 0 0 0 0,0-1 0 0 0,0 1 1 0 0,-1-1-1 0 0,1 0 0 0 0,0 1 1 0 0,0-1-1 0 0,-1 0 0 0 0,1 0 1 0 0,-1 0-1 0 0,1 0 0 0 0,-1 0 1 0 0,1 0-1 0 0,-1 0-20 0 0,-4 3 93 0 0,-14 8 215 0 0,0 0 0 0 0,-1-1 0 0 0,0-1 1 0 0,-1-1-1 0 0,0-1 0 0 0,-3 0-308 0 0,-46 11 141 0 0,50-15-149 0 0,21-4-97 0 0,0 0 0 0 0,0 0 0 0 0,1 0 0 0 0,-1 0-1 0 0,0 0 1 0 0,0 0 0 0 0,0 0 0 0 0,1 0 0 0 0,-1 0-1 0 0,0-1 1 0 0,0 1 0 0 0,0 0 0 0 0,1 0 0 0 0,-1 0 0 0 0,0 0-1 0 0,0 0 1 0 0,0-1 0 0 0,0 1 0 0 0,0 0 0 0 0,0 0-1 0 0,1 0 1 0 0,-1-1 0 0 0,0 1 0 0 0,0 0 0 0 0,0 0-1 0 0,0 0 1 0 0,0-1 0 0 0,0 1 0 0 0,0 0 0 0 0,0 0-1 0 0,0-1 1 0 0,0 1 0 0 0,0 0 0 0 0,0 0 0 0 0,0 0 0 0 0,0-1-1 0 0,0 1 1 0 0,0 0 0 0 0,0 0 0 0 0,0-1 0 0 0,0 1-1 0 0,-1 0 1 0 0,1 0 0 0 0,0 0 0 0 0,0-1 0 0 0,0 1-1 0 0,0 0 1 0 0,0 0 0 0 0,0 0 0 0 0,-1 0 0 0 0,1 0-1 0 0,0-1 1 0 0,0 1 0 0 0,0 0 0 0 0,0 0 0 0 0,-1 0 105 0 0,5-4-1664 0 0,2-1-3773 0 0</inkml:trace>
  <inkml:trace contextRef="#ctx0" brushRef="#br0" timeOffset="13340.821">19124 614 6072 0 0,'0'0'133'0'0,"0"0"23"0"0,0 0 12 0 0,0 0 52 0 0,0 0 191 0 0,0 0 79 0 0,0 0 20 0 0,0 0-20 0 0,0 0-90 0 0,0 0-42 0 0,0 0-6 0 0,0 0-26 0 0,0 0-106 0 0,0 0-48 0 0,0 0-10 0 0,0 0 14 0 0,-4-4 165 0 0,4 2 4251 0 0,2-1-4568 0 0,0 1 0 0 0,1 0 0 0 0,-1 0 0 0 0,1 0 0 0 0,-1 0 1 0 0,1 0-1 0 0,0 1 0 0 0,0-1 0 0 0,0 1 0 0 0,0 0 0 0 0,0 0 0 0 0,0 0 0 0 0,0 0 0 0 0,0 0 1 0 0,0 1-1 0 0,1-1 0 0 0,-1 1 0 0 0,0 0 0 0 0,0 0 0 0 0,0 0 0 0 0,1 0 0 0 0,-1 1 0 0 0,0 0 1 0 0,1-1-25 0 0,31 5 64 0 0,-33-5-63 0 0,-1 1 1 0 0,1 0 0 0 0,-1-1 0 0 0,0 1 0 0 0,0-1 0 0 0,1 1 0 0 0,-1 0 0 0 0,0 0 0 0 0,0 0 0 0 0,0 0 0 0 0,0 0 0 0 0,0 0 0 0 0,0 0 0 0 0,0 0 0 0 0,0 0 0 0 0,0 1 0 0 0,0-1 0 0 0,-1 0 0 0 0,1 0 0 0 0,-1 1 0 0 0,1-1 0 0 0,-1 0 0 0 0,1 1 0 0 0,-1-1 0 0 0,0 1 0 0 0,1-1 0 0 0,-1 1 0 0 0,0-1 0 0 0,0 0 0 0 0,0 1 0 0 0,0-1 0 0 0,0 1 0 0 0,-1-1 0 0 0,1 1-1 0 0,0-1 1 0 0,-1 1 0 0 0,1-1 0 0 0,-1 0 0 0 0,1 1 0 0 0,-1-1 0 0 0,0 0 0 0 0,1 0 0 0 0,-1 1 0 0 0,0-1 0 0 0,0 0 0 0 0,-1 1-2 0 0,-11 24 137 0 0,-23 15 439 0 0,16-20 138 0 0,-10-3-754 0 0,28-17 156 0 0,-10 3 125 0 0,11-4-284 0 0,0 1 73 0 0,-3 2-30 0 0,10-7 0 0 0,32 17-182 0 0,-22-7 54 0 0,7 15 139 0 0,-22-20-9 0 0,-1 0 0 0 0,0 0 0 0 0,1 0 0 0 0,-1 0 0 0 0,0 1 0 0 0,0-1 0 0 0,0 0 0 0 0,0 0 0 0 0,0 0 0 0 0,0 0 0 0 0,0 0 0 0 0,0 1 0 0 0,0-1 0 0 0,0 0 0 0 0,-1 0 0 0 0,1 0 0 0 0,0 0 0 0 0,-1 0 0 0 0,1 0 0 0 0,-1 0 0 0 0,1 0 0 0 0,-1 0 0 0 0,0 0 0 0 0,1 0 0 0 0,-1 0 0 0 0,0 0 0 0 0,0 0 0 0 0,0-1 0 0 0,0 1 0 0 0,1 0 0 0 0,-1-1-2 0 0,-4 5 45 0 0,-2 5-4 0 0,-36 28 336 0 0,-16-6-642 0 0,38-28-2391 0 0,10-3 1658 0 0</inkml:trace>
  <inkml:trace contextRef="#ctx0" brushRef="#br0" timeOffset="14587.91">17057 623 8208 0 0,'0'0'182'0'0,"0"0"29"0"0,0 0 13 0 0,0 0 33 0 0,0 0 114 0 0,0 0 49 0 0,0 0 11 0 0,0 0-21 0 0,0 0-88 0 0,1 0-40 0 0,58-4 2265 0 0,-30 3-2038 0 0,23-3 299 0 0,43 0 183 0 0,128 12-453 0 0,-118-18-55 0 0,122-33 808 0 0,-61 21-889 0 0,-30 21 129 0 0,-135 1-340 0 0,0 1 7 0 0,7 3-131 0 0,-8-4-188 0 0,12 9-182 0 0,-4 3 280 0 0,-8-10-6859 0 0,-9 2 1481 0 0</inkml:trace>
  <inkml:trace contextRef="#ctx0" brushRef="#br0" timeOffset="15200.374">18040 385 10000 0 0,'0'0'292'0'0,"0"0"0"0"0,0 0-180 0 0,0 0-48 0 0,0 1-11 0 0,29 7-42 0 0,12 1 717 0 0,60 35 820 0 0,-53-19-584 0 0,34 26-300 0 0,-76-28-392 0 0,-5-17-219 0 0,-1 1 1 0 0,0 0 0 0 0,0 0-1 0 0,0-1 1 0 0,-1 1 0 0 0,0 0 0 0 0,0-1-1 0 0,-1 1 1 0 0,0-1 0 0 0,0 1-1 0 0,0-1 1 0 0,-1 0 0 0 0,0 0 0 0 0,-1 2-54 0 0,-47 51-274 0 0,-65 37 1775 0 0,66-58-575 0 0,-9 10-480 0 0,-8 1-430 0 0,36-16-16 0 0,23-19 0 0 0,-14 8-21 0 0,21-21-178 0 0,-7 7 111 0 0,2-4-3925 0 0,6-4 2575 0 0</inkml:trace>
  <inkml:trace contextRef="#ctx0" brushRef="#br0" timeOffset="15823.769">17147 2362 3568 0 0,'0'0'76'0'0,"0"0"16"0"0,-1 0 5 0 0,-4 4-11 0 0,-18 5 32 0 0,12-4 1033 0 0,11-5-1203 0 0</inkml:trace>
  <inkml:trace contextRef="#ctx0" brushRef="#br0" timeOffset="17657.018">17052 2362 6160 0 0,'0'0'133'0'0,"0"0"23"0"0,0 0 13 0 0,0 0 19 0 0,-6 5 255 0 0,-6 7 49 0 0,10-11-331 0 0,2-1 93 0 0,0 0 30 0 0,0 0 20 0 0,0 0 69 0 0,0 0 38 0 0,0 0 5 0 0,0 0-14 0 0,0 0-55 0 0,0 0-24 0 0,0 0-3 0 0,0 0-16 0 0,0 0-70 0 0,0 0-36 0 0,0 0-6 0 0,0 0-8 0 0,0 0-35 0 0,0 0-18 0 0,0 0-3 0 0,0 0 0 0 0,5-14 380 0 0,29-30-112 0 0,12-15-314 0 0,22-12 314 0 0,-35 44-300 0 0,139-118 308 0 0,4-6 634 0 0,-59 30-1038 0 0,20-12 86 0 0,-94 95-4 0 0,98-83 304 0 0,57-54 101 0 0,-128 96 527 0 0,-69 83-526 0 0,-2 2-477 0 0,1-4 21 0 0,0-2-84 0 0,0 0-55 0 0,16-18-1007 0 0,22-13 329 0 0,-22 12 593 0 0,-2 4 0 0 0,-13 14 153 0 0,6-5 294 0 0,-3 5-387 0 0,-10 2 2191 0 0,-114 25-1907 0 0,59-11-152 0 0,1-5 0 0 0,9 3 0 0 0,24 0 0 0 0,9-5-14 0 0,17-8-56 0 0,-1 1 13 0 0,-8 2 57 0 0,7-2 53 0 0,3-1 11 0 0,2 0-10 0 0,143-21-134 0 0,-99 16-64 0 0,89-9-190 0 0,-34 9-154 0 0,-63 5 439 0 0,-35 0 108 0 0,2 1-45 0 0,-1 2 2 0 0,-3-1-1 0 0,0-1 0 0 0,1 1 0 0 0,-1-1 0 0 0,0 1-1 0 0,0 0 1 0 0,0 0 0 0 0,-1-1 0 0 0,1 1 0 0 0,0 0-1 0 0,-1 0 1 0 0,1 0 0 0 0,-1 0 0 0 0,1 0-1 0 0,-1 0 1 0 0,0 0 0 0 0,0 0 0 0 0,0 0 0 0 0,0-1-1 0 0,0 1 1 0 0,-1 0 0 0 0,1 0 0 0 0,0 0 0 0 0,-1 0-1 0 0,1 0 1 0 0,-1 0 0 0 0,0 0 0 0 0,0-1-1 0 0,0 1 1 0 0,0 0 0 0 0,0 0-15 0 0,-3 10 20 0 0,-15 24 204 0 0,3 3-5 0 0,0-3-75 0 0,1 10 312 0 0,-23 65 437 0 0,22-57-379 0 0,10-33-428 0 0,6-16-75 0 0,0-4 18 0 0,0-1-89 0 0,0 0-41 0 0,0 0-888 0 0,0 0-3692 0 0,0 0-1583 0 0</inkml:trace>
  <inkml:trace contextRef="#ctx1" brushRef="#br1">21830 8603 31,'18'8'26,"-18"-8"-2,0 0-14,9 13-14,-9-13-9,10 19-7,-10-19-6,15 12 0</inkml:trace>
  <inkml:trace contextRef="#ctx0" brushRef="#br2" timeOffset="46616.097">7833 5066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0,1-1 1 0 0,-1-1 0 0 0,1 0-1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2" timeOffset="46617.097">7948 5210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2" timeOffset="46618.097">8236 5617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2" timeOffset="46619.097">10404 4972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2" timeOffset="46620.097">10601 5066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2" timeOffset="46621.097">10702 5446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2" timeOffset="46622.097">13833 5446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2" timeOffset="46623.097">14820 5411 19231 0 0,'0'0'564'0'0,"0"0"-9"0"0,12 11-284 0 0,-7 3-571 0 0,-2-9-2745 0 0,-1-4-4251 0 0,-2-1 2948 0 0</inkml:trace>
  <inkml:trace contextRef="#ctx0" brushRef="#br2" timeOffset="46624.097">15517 5379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2" timeOffset="46625.097">12834 4895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2" timeOffset="46626.097">12729 5120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2" timeOffset="46627.097">12940 5379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2" timeOffset="46628.097">7297 6823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2" timeOffset="46629.097">7667 7580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2" timeOffset="46630.097">7636 7271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2" timeOffset="46631.097">8368 7657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2" timeOffset="46632.097">10198 6715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2" timeOffset="46633.097">10334 7535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2" timeOffset="46634.097">10288 7231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2" timeOffset="46635.097">10999 7275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2" timeOffset="46636.097">13636 7405 16727 0 0,'0'0'382'0'0,"0"0"54"0"0,0 0 21 0 0,0 0-50 0 0,0 0-281 0 0,2-1-174 0 0,49-19-1264 0 0,-49 19 1047 0 0,10 6-59 0 0,0-4-310 0 0,-1 1-3616 0 0,-5-2-780 0 0</inkml:trace>
  <inkml:trace contextRef="#ctx0" brushRef="#br2" timeOffset="46637.097">14378 7409 15288 0 0,'0'0'348'0'0,"0"0"49"0"0,0 0 20 0 0,0 0-45 0 0,0 0-303 0 0,0 0-375 0 0,0 0-139 0 0,0 0-31 0 0,0 0-80 0 0,0 0-320 0 0,0 0-144 0 0,0 0-32 0 0,0 0 22 0 0,0 0 112 0 0,0 0 43 0 0,0 0-426 0 0,0 0-1743 0 0</inkml:trace>
  <inkml:trace contextRef="#ctx0" brushRef="#br2" timeOffset="46638.097">14805 7409 20815 0 0,'0'0'472'0'0,"0"0"68"0"0,0 0 34 0 0,0 0-69 0 0,2 2-328 0 0,33 50-543 0 0,-31-26-1057 0 0,-4-25 851 0 0,0-1-193 0 0,0 0-89 0 0,0 0-11 0 0,0 0 1 0 0,0 0 25 0 0,0 0 9 0 0,0 0-865 0 0,0 0-3475 0 0</inkml:trace>
  <inkml:trace contextRef="#ctx0" brushRef="#br2" timeOffset="46639.097">15633 7405 20239 0 0,'0'0'463'0'0,"0"0"61"0"0,0 0 29 0 0,0 0-58 0 0,0 9-306 0 0,0 47 183 0 0,0-54-484 0 0,0-2-224 0 0,0 0-69 0 0,0 0-1386 0 0,0 0-5504 0 0</inkml:trace>
  <inkml:trace contextRef="#ctx0" brushRef="#br2" timeOffset="46640.097">15976 7365 12464 0 0,'0'0'272'0'0,"0"0"56"0"0,5 5 16 0 0,5 8 8 0 0,0 0-280 0 0</inkml:trace>
  <inkml:trace contextRef="#ctx0" brushRef="#br2" timeOffset="46641.097">12300 6490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2" timeOffset="46642.097">12447 7451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2" timeOffset="46643.097">12471 7173 11792 0 0,'0'0'342'0'0,"0"0"4"0"0,2-1-224 0 0,103-12 2172 0 0,19-4-835 0 0,4 21-763 0 0,-38 9-1835 0 0,-26 13-3013 0 0,-47-17 2808 0 0</inkml:trace>
  <inkml:trace contextRef="#ctx0" brushRef="#br2" timeOffset="46644.097">13036 7235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  <inkml:trace contextRef="#ctx0" brushRef="#br0" timeOffset="46645.097">8665 5399 4296 0 0,'0'0'125'0'0,"0"0"86"0"0,0 0 273 0 0,-2 1 116 0 0,-2 1-1161 0 0,4 3 9002 0 0,6-4-7300 0 0,-6-1-894 0 0,6 0 657 0 0,78 0 466 0 0,-18 1-1058 0 0,-11 3 105 0 0,76 0 362 0 0,-16 5-434 0 0,-23-6-149 0 0,44 7 632 0 0,-40-7-457 0 0,-14 2-62 0 0,-27 0-229 0 0,-48-5-69 0 0,17 10 232 0 0,-18-7-222 0 0,-4-2 32 0 0,-2-1 11 0 0,1 0-25 0 0,3 0-100 0 0,-3 0-21 0 0,1 0 16 0 0,4 0 52 0 0,-1 0 25 0 0,-4 0 18 0 0,1 1-71 0 0,17 10-76 0 0,-13-12 118 0 0,22 0-72 0 0,-2-13 72 0 0,-20 13 0 0 0,2 1 0 0 0,-2 0-10 0 0,-5 0-44 0 0,0 1 1 0 0,3 2 42 0 0,4-1 11 0 0,8 7 0 0 0,-11-2-10 0 0,12 0-108 0 0,27 0 54 0 0,-38-7 64 0 0,2 3 0 0 0,7 2-10 0 0,-14-4-17 0 0,-1-1 91 0 0,0 0-20 0 0,0 0-103 0 0,0 0-10 0 0,-1-2 10 0 0,-32-28-6 0 0,17 14 54 0 0,-80-70 11 0 0,46 45-77 0 0,-9-20-126 0 0,57 59 143 0 0,-3-6 48 0 0,-1-1 12 0 0,-2 1-10 0 0,6 7-54 0 0,2 1-54 0 0,0 0-11 0 0,0 0-6 0 0,66 36-129 0 0,55 12-24 0 0,-75-25 48 0 0,5 8 174 0 0,-25-13-28 0 0,23 18 41 0 0,-38-17 106 0 0,-11 19-41 0 0,0-35 47 0 0,-53 23 5 0 0,28-8-63 0 0,-9 12-61 0 0,-51 29-16 0 0,50-32 204 0 0,20-10-141 0 0,15-16-56 0 0,0-1-62 0 0,0 0-152 0 0,20-1-5256 0 0,-5-2 55 0 0</inkml:trace>
  <inkml:trace contextRef="#ctx0" brushRef="#br0" timeOffset="46646.097">8665 7388 3312 0 0,'-14'-5'2080'0'0,"12"5"-1771"0"0,2 0-45 0 0,0 0-21 0 0,0 0-3 0 0,0 0 10 0 0,0 0 46 0 0,0 0 22 0 0,0 0 2 0 0,0 0-28 0 0,0 0-118 0 0,0 0-50 0 0,0 0-10 0 0,0 0 27 0 0,0 0 124 0 0,0 0 58 0 0,0 0 12 0 0,0 0-23 0 0,0 0-100 0 0,0 0-42 0 0,0 0-8 0 0,0 0 24 0 0,0 0 112 0 0,0 0 43 0 0,0 0 10 0 0,0 0-34 0 0,0 0-145 0 0,0 0-63 0 0,0 0-11 0 0,0 0 4 0 0,0 0 29 0 0,0 0 12 0 0,0 0 1 0 0,0 0 17 0 0,0 0 72 0 0,0 0 30 0 0,0 0 8 0 0,1-4 1 0 0,24-37 120 0 0,5 7-128 0 0,45-28 153 0 0,6-15 206 0 0,5-23-103 0 0,72-36-129 0 0,52-40 205 0 0,-164 141-540 0 0,-2-3 0 0 0,-2-2-1 0 0,-2-2 1 0 0,9-13-56 0 0,22-22 341 0 0,0 6 119 0 0,3 3 0 0 0,23-12-460 0 0,8 3 312 0 0,26-27-26 0 0,-70 56 7 0 0,-60 47-205 0 0,-1 1-13 0 0,0 0 15 0 0,0 0 5 0 0,0 0-6 0 0,0 0-1 0 0,0 0-1 0 0,0 0-6 0 0,0 0-3 0 0,16-5-142 0 0,8-14-142 0 0,10-19-215 0 0,-22 15 370 0 0,19-27 337 0 0,23-22-572 0 0,-38 43 286 0 0,-8 27-18 0 0,-6 2-74 0 0,-2 0-14 0 0,0 0 2 0 0,0 0 38 0 0,0 0 144 0 0,0 0 21 0 0,0 0-43 0 0,0 0-131 0 0,0 0-15 0 0,0 0 36 0 0,0 0 110 0 0,0 0 12 0 0,0 0-26 0 0,0 0-96 0 0,0 0-6 0 0,0 0 120 0 0,0 3 4 0 0,0 16-160 0 0,0-18 6 0 0,0-1 40 0 0,0 0 126 0 0,0 0 15 0 0,0 0-42 0 0,0 0-125 0 0,0 0-14 0 0,0 0 32 0 0,-3-1 102 0 0,-19 2-20 0 0,6 4-140 0 0,-19 8 116 0 0,0 2-64 0 0,-46 24-61 0 0,30-20 61 0 0,6-6 53 0 0,20-4 65 0 0,16-7-56 0 0,7-1-59 0 0,2-1-15 0 0,0 0 8 0 0,0 1 9 0 0,0 6 37 0 0,27-18-32 0 0,6-8 54 0 0,-1-7 0 0 0,33-19-117 0 0,7-13 106 0 0,-14 36-69 0 0,-41 21 16 0 0,-9 2 64 0 0,-2 2 12 0 0,0 2 36 0 0,3 4-36 0 0,-4-4-12 0 0,-4 1 11 0 0,-1-5 42 0 0,15 23 11 0 0,-13-19-63 0 0,0 0-1 0 0,0 1 1 0 0,-1-1-1 0 0,1 1 0 0 0,-1-1 1 0 0,-1 1-1 0 0,1-1 0 0 0,-1 1 1 0 0,0-1-1 0 0,0 1 1 0 0,0-1-1 0 0,-1 1 0 0 0,0-1 1 0 0,0 1-1 0 0,0-1 1 0 0,-2 4-1 0 0,-3 15 47 0 0,-38 102 517 0 0,29-72 26 0 0,6-20-231 0 0,8-31-304 0 0,1 12-59 0 0,0-14-44 0 0,0-1 86 0 0,0 0 26 0 0,0 0 0 0 0,0 0 2 0 0,0 0 6 0 0,0 0-19 0 0,1-1-105 0 0,23-27-596 0 0,-14 13-1269 0 0,-4 6-4464 0 0</inkml:trace>
  <inkml:trace contextRef="#ctx0" brushRef="#br0" timeOffset="46647.097">11080 5255 6416 0 0,'0'0'141'0'0,"-2"0"23"0"0,-72-8 203 0 0,47 6-207 0 0,0-6 656 0 0,12 0-122 0 0,13 7-307 0 0,2 1 12 0 0,-1-1 324 0 0,-1-2-846 0 0,6 2 4131 0 0,131 15-2776 0 0,12 8-363 0 0,-86-16-794 0 0,125 11 106 0 0,45-16 21 0 0,-90 2 528 0 0,-71 2-97 0 0,-39-1-60 0 0,-26-4-562 0 0,-2-1 32 0 0,4-2-33 0 0,-1 3-22 0 0,-5-1-36 0 0,2-2 26 0 0,-1 2-21 0 0,1 1 43 0 0,-1-1 43 0 0,1-1-43 0 0,-1 1-43 0 0,5-2 43 0 0,-3 3-6 0 0,-4 0-2 0 0,1 0-1 0 0,-1 0 1 0 0,0 0-1 0 0,1 0 1 0 0,-1 0-1 0 0,0 0 1 0 0,0 0-1 0 0,1 0 1 0 0,-1 0-1 0 0,0-1 0 0 0,1 1 1 0 0,-1 0-1 0 0,0 0 1 0 0,1 0-1 0 0,-1 0 1 0 0,0 0-1 0 0,0-1 1 0 0,1 1-1 0 0,-1 0 1 0 0,0 0-1 0 0,0 0 1 0 0,1-1-1 0 0,-1 1 1 0 0,0 0-1 0 0,0 0 1 0 0,0 0-1 0 0,0-1 1 0 0,1 1-1 0 0,-1 0 0 0 0,0-1 1 0 0,0 1-1 0 0,0 0 1 0 0,0 0-1 0 0,0-1 1 0 0,0 1-1 0 0,0 0 1 0 0,0-1-1 0 0,0 1 1 0 0,0 0-1 0 0,0-1 1 0 0,0 1-1 0 0,0 0 1 0 0,0-1-1 0 0,0 1 1 0 0,0 0-1 0 0,0-1 1 0 0,0 1-1 0 0,0 0 1 0 0,0 0-1 0 0,0-1 0 0 0,0 1 1 0 0,-1 0-1 0 0,1 0 1 0 0,0-1-1 0 0,0 1 1 0 0,0 0-1 0 0,-1 0 1 0 0,1-1-1 0 0,0 1 1 0 0,0 0-1 0 0,0 0 1 0 0,-1 0-1 0 0,1-1 1 0 0,0 1-1 0 0,-1 0 1 0 0,1 0-1 0 0,0 0 1 0 0,0 0-1 0 0,-1 0 0 0 0,1 0 9 0 0,-51-50-26 0 0,25 26 26 0 0,-4-11 10 0 0,-28-18-118 0 0,55 51 176 0 0,-19-26-4 0 0,2 1-362 0 0,19 26 384 0 0,0-1 21 0 0,-3-5-26 0 0,3-1-95 0 0,1 7-6 0 0,0-1 1 0 0,0 1-1 0 0,0-1 1 0 0,0 1-1 0 0,0 0 1 0 0,1-1-1 0 0,-1 1 1 0 0,1 0 0 0 0,-1 0-1 0 0,1-1 1 0 0,-1 1-1 0 0,1 0 1 0 0,0 0-1 0 0,-1 0 1 0 0,1-1-1 0 0,0 1 1 0 0,0 0-1 0 0,0 0 1 0 0,0 0-1 0 0,0 1 1 0 0,0-1-1 0 0,0 0 1 0 0,0 0-1 0 0,0 0 1 0 0,0 1 0 0 0,1-1-1 0 0,-1 1 1 0 0,0-1-1 0 0,0 1 1 0 0,1-1-1 0 0,-1 1 1 0 0,0 0-1 0 0,1-1 1 0 0,-1 1-1 0 0,1 0 1 0 0,-1 0-1 0 0,0 0 1 0 0,1 0-1 0 0,-1 0 1 0 0,0 1-1 0 0,1-1 1 0 0,-1 0-1 0 0,1 1 20 0 0,14 10-84 0 0,33 30 134 0 0,-9-9-124 0 0,36 22 10 0 0,-46-41 64 0 0,17 13-53 0 0,-24-12-22 0 0,-17-9 75 0 0,-2 0 0 0 0,-3 2-10 0 0,-6 11 162 0 0,0-12-131 0 0,-1 1 22 0 0,-2-1-33 0 0,-14 12-10 0 0,-23 7 0 0 0,4 3 54 0 0,-29 35 31 0 0,5-1 352 0 0,50-45-101 0 0,14-14-400 0 0,1 0 48 0 0,0 1 32 0 0,0-3 34 0 0,16 17-689 0 0,-10-13-1070 0 0,-6-5-3920 0 0</inkml:trace>
  <inkml:trace contextRef="#ctx0" brushRef="#br0" timeOffset="46648.097">11200 6887 6704 0 0,'0'0'149'0'0,"0"0"23"0"0,0 0 12 0 0,2 0-12 0 0,28-23 33 0 0,19-26-87 0 0,-23 22 80 0 0,49-54 1420 0 0,26-25 371 0 0,30-38-690 0 0,6 14-838 0 0,14-17 64 0 0,-1 12 353 0 0,-69 63 352 0 0,-11 2 413 0 0,-70 68-1421 0 0,0 2 2 0 0,1-1-26 0 0,3-3-108 0 0,-3-3-16 0 0,-1 5 32 0 0,0 2-6 0 0,0 0-4 0 0,0 0-29 0 0,-29 19-758 0 0,17-7 621 0 0,-8-12 346 0 0,-16 4 70 0 0,7 2-234 0 0,-87 34-48 0 0,45-18 0 0 0,23-5 11 0 0,45-16-32 0 0,-1 0-33 0 0,-4 2-20 0 0,4-2-33 0 0,4 0 43 0 0,0-1 0 0 0,0 0 0 0 0,0 1-1 0 0,0-1 1 0 0,0 0 0 0 0,-1 1 0 0 0,1-1 0 0 0,0 0 0 0 0,0 1-1 0 0,0-1 1 0 0,0 0 0 0 0,0 1 0 0 0,1-1 0 0 0,-1 0 0 0 0,0 1-1 0 0,0-1 1 0 0,0 0 0 0 0,0 1 0 0 0,0-1 0 0 0,0 0 0 0 0,0 1-1 0 0,1-1 1 0 0,-1 0 0 0 0,0 0 0 0 0,0 1 0 0 0,1-1 0 0 0,-1 0-1 0 0,0 0 1 0 0,0 1 0 0 0,1-1 0 0 0,-1 0 0 0 0,0 0 0 0 0,0 0-1 0 0,1 1 1 0 0,-1-1 0 0 0,0 0 0 0 0,1 0 0 0 0,-1 0 0 0 0,0 0-1 0 0,1 0 1 0 0,-1 0 0 0 0,0 0 0 0 0,1 0 0 0 0,-1 0 0 0 0,0 0-1 0 0,1 0 1 0 0,-1 0 0 0 0,0 0 0 0 0,1 0 0 0 0,-1 0 0 0 0,0 0-1 0 0,1 0 1 0 0,-1 0 0 0 0,0 0 0 0 0,1 0 0 0 0,-1-1 0 0 0,0 1-1 0 0,0 0 1 0 0,1 0 0 0 0,-1 0 0 0 0,0 0 0 0 0,1-1 0 0 0,-1 1-1 0 0,0 0 1 0 0,34-10-88 0 0,89-41 64 0 0,-70 25-208 0 0,8-4 51 0 0,30-11 106 0 0,-50 28 355 0 0,-32 36-216 0 0,-25 58-64 0 0,-8-19 16 0 0,-41 37 214 0 0,39-55-60 0 0,6-20-154 0 0,-5 6 326 0 0,35-35-5963 0 0,0 1-307 0 0</inkml:trace>
  <inkml:trace contextRef="#ctx0" brushRef="#br0" timeOffset="46649.097">15415 4915 7688 0 0,'0'0'166'0'0,"0"0"29"0"0,0 0 14 0 0,-1-1-25 0 0,-56-29 1400 0 0,56 29-1444 0 0,-20-3 118 0 0,-8-6-258 0 0,9 10 0 0 0,-37 12 621 0 0,-13 9 462 0 0,14 6-515 0 0,-14 12-128 0 0,32-17 156 0 0,1 1 0 0 0,2 1 0 0 0,-31 28-596 0 0,1 6 1070 0 0,-37 46-491 0 0,37-14-177 0 0,59-79-318 0 0,0-1-23 0 0,0 0 0 0 0,1 0 0 0 0,0 1 0 0 0,1 0 0 0 0,0 0-1 0 0,0 0 1 0 0,1 0 0 0 0,1 4-61 0 0,-10 52 357 0 0,23-9-253 0 0,15 47 505 0 0,-17-81-482 0 0,-3-9-17 0 0,0-1-1 0 0,2 0 0 0 0,0 0 0 0 0,0-1 0 0 0,1 0 0 0 0,0-1 0 0 0,2 0 0 0 0,-1 0 0 0 0,1-1 1 0 0,1 0-1 0 0,0-1 0 0 0,10 7-109 0 0,89 20 242 0 0,-21-27-188 0 0,-9-14 80 0 0,-44-1-63 0 0,1-2 0 0 0,-1-2 0 0 0,0-2 0 0 0,0-1 0 0 0,-1-1 0 0 0,18-12-71 0 0,-27 14 22 0 0,57-34 50 0 0,22-13 31 0 0,80-54 14 0 0,-88 23-53 0 0,-85 79-1 0 0,-2-2-1 0 0,1 1 1 0 0,-2-1-1 0 0,1-1 1 0 0,-2 0-1 0 0,0-1 0 0 0,0 1 1 0 0,-1-2-1 0 0,-1 1 1 0 0,0-1-1 0 0,-1 0 1 0 0,2-12-63 0 0,7-107 434 0 0,-25 52-284 0 0,9 68-141 0 0,-1 0 1 0 0,-1 0-1 0 0,0 0 1 0 0,0 0-1 0 0,-1 0 1 0 0,-1 0-1 0 0,-5-8-9 0 0,4 6 36 0 0,-2 1-1 0 0,0 0 1 0 0,-1 0 0 0 0,0 1-1 0 0,-1 0 1 0 0,-1 1-1 0 0,0 0 1 0 0,-1 0-1 0 0,-4-2-35 0 0,2 4 24 0 0,-1 1 0 0 0,-1 0 0 0 0,0 1 0 0 0,0 1 0 0 0,-1 0 0 0 0,-10-3-24 0 0,10 7-12 0 0,-1 1 0 0 0,1 0-1 0 0,-1 1 1 0 0,0 1 0 0 0,1 0-1 0 0,-1 2 1 0 0,0 0 0 0 0,0 1-1 0 0,1 0 1 0 0,0 2 0 0 0,-1 0-1 0 0,-6 3 13 0 0,-19 3-44 0 0,-86 35 44 0 0,1 14-138 0 0,91-38-134 0 0,2 1 1 0 0,0 1-1 0 0,-24 23 272 0 0,-27 57-5145 0 0,67-77-1132 0 0</inkml:trace>
  <inkml:trace contextRef="#ctx0" brushRef="#br0" timeOffset="46650.097">15461 5094 4416 0 0,'0'0'132'0'0,"0"0"76"0"0,0 0 255 0 0,0 0 106 0 0,0 0 27 0 0,0 0-22 0 0,0 0-104 0 0,0 0-44 0 0,0 0-8 0 0,0 0 7 0 0,-6-6 2775 0 0,-1 3-3123 0 0,5 2-11 0 0,2 1 19 0 0,-11-4 1016 0 0,-32 8 366 0 0,-5 6-1102 0 0,4-1-143 0 0,4 14 323 0 0,-60 35 412 0 0,53-24-800 0 0,-3 13-17 0 0,11 11 196 0 0,32-39-282 0 0,7-18-46 0 0,0 0-1 0 0,0 1 1 0 0,0-1 0 0 0,1 0-1 0 0,-1 0 1 0 0,1 1 0 0 0,-1-1 0 0 0,1 0-1 0 0,-1 0 1 0 0,1 1 0 0 0,-1-1 0 0 0,1 0-1 0 0,0 0 1 0 0,0 0 0 0 0,0 0-1 0 0,-1 0 1 0 0,1 0 0 0 0,0 0 0 0 0,0 0-1 0 0,0-1 1 0 0,1 1 0 0 0,-1 0 0 0 0,0-1-1 0 0,0 1 1 0 0,0 0 0 0 0,0-1 0 0 0,2 1-8 0 0,0 0 20 0 0,103 35 185 0 0,-64-21-357 0 0,-19-4 20 0 0,3 4 48 0 0,-21-10 84 0 0,-5 3 0 0 0,0-6 21 0 0,0 0-1 0 0,0 0 0 0 0,0 0 1 0 0,0 0-1 0 0,0-1 0 0 0,-1 1 1 0 0,1 0-1 0 0,-1 0 0 0 0,1-1 1 0 0,-1 1-1 0 0,0 0 0 0 0,1-1 1 0 0,-1 1-1 0 0,0 0 0 0 0,0-1 0 0 0,0 1 1 0 0,-1-1-1 0 0,1 0 0 0 0,0 1 1 0 0,0-1-1 0 0,-1 0 0 0 0,1 0 1 0 0,-1 0-1 0 0,1 0 0 0 0,-1 0 1 0 0,1 0-1 0 0,-1 0-20 0 0,-4 3 93 0 0,-14 8 215 0 0,0 0 0 0 0,-1-1 0 0 0,0-1 1 0 0,-1-1-1 0 0,0-1 0 0 0,-3 0-308 0 0,-46 11 141 0 0,50-15-149 0 0,21-4-97 0 0,0 0 0 0 0,0 0 0 0 0,1 0 0 0 0,-1 0-1 0 0,0 0 1 0 0,0 0 0 0 0,0 0 0 0 0,1 0 0 0 0,-1 0-1 0 0,0-1 1 0 0,0 1 0 0 0,0 0 0 0 0,1 0 0 0 0,-1 0 0 0 0,0 0-1 0 0,0 0 1 0 0,0-1 0 0 0,0 1 0 0 0,0 0 0 0 0,0 0-1 0 0,1 0 1 0 0,-1-1 0 0 0,0 1 0 0 0,0 0 0 0 0,0 0-1 0 0,0 0 1 0 0,0-1 0 0 0,0 1 0 0 0,0 0 0 0 0,0 0-1 0 0,0-1 1 0 0,0 1 0 0 0,0 0 0 0 0,0 0 0 0 0,0 0 0 0 0,0-1-1 0 0,0 1 1 0 0,0 0 0 0 0,0 0 0 0 0,0-1 0 0 0,0 1-1 0 0,-1 0 1 0 0,1 0 0 0 0,0 0 0 0 0,0-1 0 0 0,0 1-1 0 0,0 0 1 0 0,0 0 0 0 0,0 0 0 0 0,-1 0 0 0 0,1 0-1 0 0,0-1 1 0 0,0 1 0 0 0,0 0 0 0 0,0 0 0 0 0,-1 0 105 0 0,5-4-1664 0 0,2-1-3773 0 0</inkml:trace>
  <inkml:trace contextRef="#ctx0" brushRef="#br0" timeOffset="46651.097">15431 5390 6072 0 0,'0'0'133'0'0,"0"0"23"0"0,0 0 12 0 0,0 0 52 0 0,0 0 191 0 0,0 0 79 0 0,0 0 20 0 0,0 0-20 0 0,0 0-90 0 0,0 0-42 0 0,0 0-6 0 0,0 0-26 0 0,0 0-106 0 0,0 0-48 0 0,0 0-10 0 0,0 0 14 0 0,-4-4 165 0 0,4 2 4251 0 0,2-1-4568 0 0,0 1 0 0 0,1 0 0 0 0,-1 0 0 0 0,1 0 0 0 0,-1 0 1 0 0,1 0-1 0 0,0 1 0 0 0,0-1 0 0 0,0 1 0 0 0,0 0 0 0 0,0 0 0 0 0,0 0 0 0 0,0 0 0 0 0,0 0 1 0 0,0 1-1 0 0,1-1 0 0 0,-1 1 0 0 0,0 0 0 0 0,0 0 0 0 0,0 0 0 0 0,1 0 0 0 0,-1 1 0 0 0,0 0 1 0 0,1-1-25 0 0,31 5 64 0 0,-33-5-63 0 0,-1 1 1 0 0,1 0 0 0 0,-1-1 0 0 0,0 1 0 0 0,0-1 0 0 0,1 1 0 0 0,-1 0 0 0 0,0 0 0 0 0,0 0 0 0 0,0 0 0 0 0,0 0 0 0 0,0 0 0 0 0,0 0 0 0 0,0 0 0 0 0,0 0 0 0 0,0 1 0 0 0,0-1 0 0 0,-1 0 0 0 0,1 0 0 0 0,-1 1 0 0 0,1-1 0 0 0,-1 0 0 0 0,1 1 0 0 0,-1-1 0 0 0,0 1 0 0 0,1-1 0 0 0,-1 1 0 0 0,0-1 0 0 0,0 0 0 0 0,0 1 0 0 0,0-1 0 0 0,0 1 0 0 0,-1-1 0 0 0,1 1-1 0 0,0-1 1 0 0,-1 1 0 0 0,1-1 0 0 0,-1 0 0 0 0,1 1 0 0 0,-1-1 0 0 0,0 0 0 0 0,1 0 0 0 0,-1 1 0 0 0,0-1 0 0 0,0 0 0 0 0,-1 1-2 0 0,-11 24 137 0 0,-23 15 439 0 0,16-20 138 0 0,-10-3-754 0 0,28-17 156 0 0,-10 3 125 0 0,11-4-284 0 0,0 1 73 0 0,-3 2-30 0 0,10-7 0 0 0,32 17-182 0 0,-22-7 54 0 0,7 15 139 0 0,-22-20-9 0 0,-1 0 0 0 0,0 0 0 0 0,1 0 0 0 0,-1 0 0 0 0,0 1 0 0 0,0-1 0 0 0,0 0 0 0 0,0 0 0 0 0,0 0 0 0 0,0 0 0 0 0,0 0 0 0 0,0 1 0 0 0,0-1 0 0 0,0 0 0 0 0,-1 0 0 0 0,1 0 0 0 0,0 0 0 0 0,-1 0 0 0 0,1 0 0 0 0,-1 0 0 0 0,1 0 0 0 0,-1 0 0 0 0,0 0 0 0 0,1 0 0 0 0,-1 0 0 0 0,0 0 0 0 0,0 0 0 0 0,0-1 0 0 0,0 1 0 0 0,1 0 0 0 0,-1-1-2 0 0,-4 5 45 0 0,-2 5-4 0 0,-36 28 336 0 0,-16-6-642 0 0,38-28-2391 0 0,10-3 1658 0 0</inkml:trace>
  <inkml:trace contextRef="#ctx0" brushRef="#br0" timeOffset="46652.097">13364 5399 8208 0 0,'0'0'182'0'0,"0"0"29"0"0,0 0 13 0 0,0 0 33 0 0,0 0 114 0 0,0 0 49 0 0,0 0 11 0 0,0 0-21 0 0,0 0-88 0 0,1 0-40 0 0,58-4 2265 0 0,-30 3-2038 0 0,23-3 299 0 0,43 0 183 0 0,128 12-453 0 0,-118-18-55 0 0,122-33 808 0 0,-61 21-889 0 0,-30 21 129 0 0,-135 1-340 0 0,0 1 7 0 0,7 3-131 0 0,-8-4-188 0 0,12 9-182 0 0,-4 3 280 0 0,-8-10-6859 0 0,-9 2 1481 0 0</inkml:trace>
  <inkml:trace contextRef="#ctx0" brushRef="#br0" timeOffset="46653.097">14347 5161 10000 0 0,'0'0'292'0'0,"0"0"0"0"0,0 0-180 0 0,0 0-48 0 0,0 1-11 0 0,29 7-42 0 0,12 1 717 0 0,60 35 820 0 0,-53-19-584 0 0,34 26-300 0 0,-76-28-392 0 0,-5-17-219 0 0,-1 1 1 0 0,0 0 0 0 0,0 0-1 0 0,0-1 1 0 0,-1 1 0 0 0,0 0 0 0 0,0-1-1 0 0,-1 1 1 0 0,0-1 0 0 0,0 1-1 0 0,0-1 1 0 0,-1 0 0 0 0,0 0 0 0 0,-1 2-54 0 0,-47 51-274 0 0,-65 37 1775 0 0,66-58-575 0 0,-9 10-480 0 0,-8 1-430 0 0,36-16-16 0 0,23-19 0 0 0,-14 8-21 0 0,21-21-178 0 0,-7 7 111 0 0,2-4-3925 0 0,6-4 2575 0 0</inkml:trace>
  <inkml:trace contextRef="#ctx0" brushRef="#br0" timeOffset="46654.097">13454 7138 3568 0 0,'0'0'76'0'0,"0"0"16"0"0,-1 0 5 0 0,-4 4-11 0 0,-18 5 32 0 0,12-4 1033 0 0,11-5-1203 0 0</inkml:trace>
  <inkml:trace contextRef="#ctx0" brushRef="#br0" timeOffset="46655.097">13359 7138 6160 0 0,'0'0'133'0'0,"0"0"23"0"0,0 0 13 0 0,0 0 19 0 0,-6 5 255 0 0,-6 7 49 0 0,10-11-331 0 0,2-1 93 0 0,0 0 30 0 0,0 0 20 0 0,0 0 69 0 0,0 0 38 0 0,0 0 5 0 0,0 0-14 0 0,0 0-55 0 0,0 0-24 0 0,0 0-3 0 0,0 0-16 0 0,0 0-70 0 0,0 0-36 0 0,0 0-6 0 0,0 0-8 0 0,0 0-35 0 0,0 0-18 0 0,0 0-3 0 0,0 0 0 0 0,5-14 380 0 0,29-30-112 0 0,12-15-314 0 0,22-12 314 0 0,-35 44-300 0 0,139-118 308 0 0,4-6 634 0 0,-59 30-1038 0 0,20-12 86 0 0,-94 95-4 0 0,98-83 304 0 0,57-54 101 0 0,-128 96 527 0 0,-69 83-526 0 0,-2 2-477 0 0,1-4 21 0 0,0-2-84 0 0,0 0-55 0 0,16-18-1007 0 0,22-13 329 0 0,-22 12 593 0 0,-2 4 0 0 0,-13 14 153 0 0,6-5 294 0 0,-3 5-387 0 0,-10 2 2191 0 0,-114 25-1907 0 0,59-11-152 0 0,1-5 0 0 0,9 3 0 0 0,24 0 0 0 0,9-5-14 0 0,17-8-56 0 0,-1 1 13 0 0,-8 2 57 0 0,7-2 53 0 0,3-1 11 0 0,2 0-10 0 0,143-21-134 0 0,-99 16-64 0 0,89-9-190 0 0,-34 9-154 0 0,-63 5 439 0 0,-35 0 108 0 0,2 1-45 0 0,-1 2 2 0 0,-3-1-1 0 0,0-1 0 0 0,1 1 0 0 0,-1-1 0 0 0,0 1-1 0 0,0 0 1 0 0,0 0 0 0 0,-1-1 0 0 0,1 1 0 0 0,0 0-1 0 0,-1 0 1 0 0,1 0 0 0 0,-1 0 0 0 0,1 0-1 0 0,-1 0 1 0 0,0 0 0 0 0,0 0 0 0 0,0 0 0 0 0,0-1-1 0 0,0 1 1 0 0,-1 0 0 0 0,1 0 0 0 0,0 0 0 0 0,-1 0-1 0 0,1 0 1 0 0,-1 0 0 0 0,0 0 0 0 0,0-1-1 0 0,0 1 1 0 0,0 0 0 0 0,0 0-15 0 0,-3 10 20 0 0,-15 24 204 0 0,3 3-5 0 0,0-3-75 0 0,1 10 312 0 0,-23 65 437 0 0,22-57-379 0 0,10-33-428 0 0,6-16-75 0 0,0-4 18 0 0,0-1-89 0 0,0 0-41 0 0,0 0-888 0 0,0 0-3692 0 0,0 0-1583 0 0</inkml:trace>
  <inkml:trace contextRef="#ctx0" brushRef="#br3" timeOffset="95330.944">8893 5141 8144 0 0,'0'0'182'0'0,"0"0"29"0"0,0 0 13 0 0,0 0 27 0 0,0 0 86 0 0,0 0 42 0 0,0 0 5 0 0,0 0-28 0 0,0 0-118 0 0,0 0-50 0 0,0 0-10 0 0,-5-11 406 0 0,1 7 71 0 0,-1-4 698 0 0,11 9 3310 0 0,21 20-4439 0 0,13 24 147 0 0,-17-17-51 0 0,31 52 440 0 0,-3-8-531 0 0,-1 14-165 0 0,116 177 76 0 0,-65-141 3 0 0,-45-42-79 0 0,-16-12-11 0 0,25 92 65 0 0,-29-20 68 0 0,-16-59 141 0 0,6 21 461 0 0,-2-11-587 0 0,-3 2 157 0 0,0-14 96 0 0,-5-31-91 0 0,19 162 570 0 0,-27-170-789 0 0,-8 71 576 0 0,0-91-736 0 0,0 14 212 0 0,0-33-309 0 0,0-1-87 0 0,7-4-219 0 0,28-14-2702 0 0,-20 13 2082 0 0</inkml:trace>
  <inkml:trace contextRef="#ctx0" brushRef="#br3" timeOffset="96512.183">11328 4895 4504 0 0,'0'0'133'0'0,"0"0"127"0"0,-1 0 448 0 0,-18-4 2033 0 0,19 4-2066 0 0,-1 0-99 0 0,-42 8 3068 0 0,42-7-3311 0 0,-10 3 703 0 0,10-4-1001 0 0,0 0-1 0 0,0 1 1 0 0,0-1 0 0 0,0 0-1 0 0,1 1 1 0 0,-1 0 0 0 0,0-1-1 0 0,0 1 1 0 0,0-1-1 0 0,1 1 1 0 0,-1 0 0 0 0,0-1-1 0 0,1 1 1 0 0,-1 0-1 0 0,1 0 1 0 0,-1-1 0 0 0,1 1-1 0 0,-1 0 1 0 0,1 0 0 0 0,0 0-1 0 0,-1 0 1 0 0,1 0-1 0 0,0 0 1 0 0,0 0 0 0 0,-1 0-1 0 0,1 0 1 0 0,0 0-1 0 0,0 0 1 0 0,0-1 0 0 0,0 1-1 0 0,0 0 1 0 0,0 0 0 0 0,1 0-1 0 0,-1 0 1 0 0,0 0-1 0 0,0 0-34 0 0,1 10 78 0 0,-1-10-8 0 0,1 14 131 0 0,33 59 789 0 0,-13-2-234 0 0,9-22-436 0 0,1 13 224 0 0,4 3 88 0 0,16 51 204 0 0,-17-19-722 0 0,5 32-104 0 0,23 170 576 0 0,-27-169 92 0 0,0 31-28 0 0,-5 29 1038 0 0,-14-91-1586 0 0,-1 29-20 0 0,-20-74 302 0 0,-5-26-4 0 0,10-28-266 0 0,-12 20 282 0 0,8-1 32 0 0,0-8-476 0 0,4-10-84 0 0,0-2-17 0 0,10 11-731 0 0,1-27-1527 0 0,-2 3-5640 0 0</inkml:trace>
  <inkml:trace contextRef="#ctx0" brushRef="#br3" timeOffset="97615.812">13885 5055 10680 0 0,'0'0'241'0'0,"0"0"38"0"0,0 0 11 0 0,0 0-28 0 0,-1 0-169 0 0,-37-4 944 0 0,7-1 506 0 0,30 5-1384 0 0,1 0 1 0 0,0 0 33 0 0,0 0 142 0 0,0 0 66 0 0,0 0 14 0 0,0 0-9 0 0,0 0-38 0 0,-4 1-15 0 0,1 0-225 0 0,-1-1-1 0 0,1 1 1 0 0,0 0-1 0 0,0 1 1 0 0,-1-1-1 0 0,1 0 1 0 0,0 1-1 0 0,0 0 1 0 0,0 0-1 0 0,0 0 1 0 0,1 0-1 0 0,-1 0 1 0 0,0 0-1 0 0,1 1 1 0 0,0-1-1 0 0,-2 3-127 0 0,-12 53 896 0 0,47 15-496 0 0,30 39-144 0 0,-17-35-128 0 0,38 101 128 0 0,-12-22-344 0 0,27 78 579 0 0,-33-56 130 0 0,-43-101-225 0 0,-4 1 0 0 0,-4 1 0 0 0,-3 0 0 0 0,-1 71-396 0 0,-23 81 960 0 0,-27-47 144 0 0,18-129-856 0 0,16-5-317 0 0,6-42 126 0 0,-3 13-5 0 0,4-19-222 0 0,0-2-76 0 0,0 0-11 0 0,4 7-379 0 0,-3-5-2420 0 0,-1-2-4866 0 0</inkml:trace>
  <inkml:trace contextRef="#ctx0" brushRef="#br3" timeOffset="100566.403">17047 3698 8808 0 0,'0'0'197'0'0,"0"0"24"0"0,0 0 19 0 0,4-10 1515 0 0,-4 8-1582 0 0,0 1 0 0 0,0 0 0 0 0,0 0 1 0 0,-1-1-1 0 0,1 1 0 0 0,-1 0 0 0 0,1 0 0 0 0,-1-1 0 0 0,0 1 0 0 0,1 0 0 0 0,-1 0 1 0 0,0 0-1 0 0,0 0 0 0 0,0 0 0 0 0,1 0 0 0 0,-1 0 0 0 0,0 0 0 0 0,0 1 0 0 0,-1-1 1 0 0,1 0-1 0 0,0 0 0 0 0,0 1 0 0 0,0-1 0 0 0,0 1 0 0 0,-1-1 0 0 0,1 1 1 0 0,0-1-1 0 0,0 1 0 0 0,-1 0 0 0 0,1 0 0 0 0,0 0 0 0 0,-1-1 0 0 0,1 1 0 0 0,0 1 1 0 0,-1-1-1 0 0,1 0 0 0 0,0 0 0 0 0,0 0 0 0 0,-2 1-173 0 0,-53 12 720 0 0,-5 20-579 0 0,-52 38 378 0 0,90-54-473 0 0,-21 20-134 0 0,28-18 88 0 0,10 4 11 0 0,33 6 572 0 0,53 2-403 0 0,-6 1 30 0 0,-18 8-522 0 0,-26 20 622 0 0,-29-58-315 0 0,0 0 1 0 0,0 1-1 0 0,0-1 1 0 0,-1 0-1 0 0,1 1 1 0 0,-1-1 0 0 0,0 1-1 0 0,0-1 1 0 0,1 1-1 0 0,-2-1 1 0 0,1 1-1 0 0,0-1 1 0 0,0 1-1 0 0,-1-1 1 0 0,1 1 0 0 0,-1-1-1 0 0,0 1 1 0 0,-1 1 4 0 0,-37 59 274 0 0,2-39 78 0 0,-13-9-192 0 0,20-14-160 0 0,10-5-16 0 0,11 3-78 0 0,-9-4-1261 0 0,15 1-4775 0 0,3 4 350 0 0</inkml:trace>
  <inkml:trace contextRef="#ctx0" brushRef="#br3" timeOffset="101361.329">17203 3787 10720 0 0,'0'0'314'0'0,"0"0"-6"0"0,0 0-113 0 0,0 0 257 0 0,0 0 129 0 0,1 0 26 0 0,34-12 520 0 0,-11 6-1127 0 0,33-1 0 0 0,-3 16 200 0 0,17 29-200 0 0,-64-32 20 0 0,-1-1 1 0 0,1 2 0 0 0,-1-1 0 0 0,-1 1 0 0 0,1-1-1 0 0,-1 1 1 0 0,0 1 0 0 0,-1-1 0 0 0,1 1 0 0 0,-2 0-1 0 0,1 0 1 0 0,-1 0 0 0 0,0 1 0 0 0,-1-1 0 0 0,1 6-21 0 0,-1-4 132 0 0,-1 0 0 0 0,-1 0 0 0 0,1 0 1 0 0,-2-1-1 0 0,1 1 0 0 0,-1 0 1 0 0,-1 0-1 0 0,0-1 0 0 0,0 2-132 0 0,-9 12 203 0 0,-24 16 437 0 0,-40 5 442 0 0,74-43-1078 0 0,-100 23 308 0 0,66-18-397 0 0,-18-4 250 0 0,27-19 523 0 0,21-4-393 0 0,4 12-267 0 0,2 5-21 0 0,0 1 1 0 0,-1-1-1 0 0,2 1 1 0 0,-1-1-1 0 0,0 1 1 0 0,1 0-1 0 0,-1-1 0 0 0,1 1 1 0 0,0 0-1 0 0,0 0 1 0 0,0 0-1 0 0,1 1 0 0 0,-1-1 1 0 0,1 0-1 0 0,0 1-7 0 0,-1 0 6 0 0,5-6 55 0 0,2 1-1 0 0,-1 1 1 0 0,1-1-1 0 0,0 2 1 0 0,0-1-1 0 0,0 1 1 0 0,1 1-1 0 0,0-1 0 0 0,7-1-60 0 0,104-20-248 0 0,-52 17-192 0 0,-15 12-1054 0 0,-31 0-3553 0 0,-8 0-459 0 0</inkml:trace>
  <inkml:trace contextRef="#ctx0" brushRef="#br3" timeOffset="102586.112">17728 3747 9760 0 0,'0'0'284'0'0,"0"0"1"0"0,0 0-114 0 0,0 0 205 0 0,0 0 110 0 0,0 0 24 0 0,0 0-52 0 0,0 0-222 0 0,0 0-92 0 0,0 0-16 0 0,0 0 20 0 0,-1-1 123 0 0,0 0-188 0 0,1 1 0 0 0,-1 0 1 0 0,1-1-1 0 0,-1 1 0 0 0,1 0 1 0 0,-1-1-1 0 0,0 1 0 0 0,1 0 0 0 0,-1 0 1 0 0,1 0-1 0 0,-1 0 0 0 0,0 0 1 0 0,1-1-1 0 0,-1 1 0 0 0,0 0 0 0 0,1 0 1 0 0,-1 0-1 0 0,0 1 0 0 0,1-1 0 0 0,-1 0 1 0 0,1 0-1 0 0,-1 0 0 0 0,0 0 1 0 0,1 1-1 0 0,-1-1 0 0 0,1 0 0 0 0,-1 0 1 0 0,1 1-1 0 0,-1-1 0 0 0,1 1 1 0 0,-1-1-1 0 0,1 0 0 0 0,-1 1 0 0 0,1-1 1 0 0,-1 1-1 0 0,1-1 0 0 0,0 1 0 0 0,-1-1 1 0 0,1 1-1 0 0,0-1 0 0 0,-1 1 1 0 0,1 0-1 0 0,0-1 0 0 0,0 1 0 0 0,0-1 1 0 0,-1 1-1 0 0,1 0 0 0 0,0-1 1 0 0,0 1-1 0 0,0-1 0 0 0,0 1 0 0 0,0 0 1 0 0,0-1-1 0 0,0 1-83 0 0,-12 40-211 0 0,18-17 211 0 0,-2 83 544 0 0,-3-3 320 0 0,3-83-722 0 0,-4-20-76 0 0,0-1 29 0 0,0 0 62 0 0,0 0 31 0 0,3-1-170 0 0,0 1-1 0 0,0-1 0 0 0,-1 0 0 0 0,1-1 0 0 0,0 1 1 0 0,-1 0-1 0 0,1-1 0 0 0,-1 0 0 0 0,1 1 0 0 0,-1-1 1 0 0,0 0-1 0 0,0 0 0 0 0,0 0 0 0 0,0 0 0 0 0,0-1 1 0 0,-1 1-1 0 0,1-1 0 0 0,0 1 0 0 0,0-3-17 0 0,9-9-7 0 0,89-137-305 0 0,-49 84 312 0 0,-48 62 38 0 0,0 0 0 0 0,1 0-1 0 0,0 0 1 0 0,0 0-1 0 0,0 1 1 0 0,1-1-1 0 0,-1 1 1 0 0,1 0 0 0 0,0 1-1 0 0,0-1 1 0 0,5-2-38 0 0,-1 3 10 0 0,0 3-34 0 0,17 36-528 0 0,-21 36 960 0 0,-5 15 312 0 0,0-86-608 0 0,0-1-33 0 0,0 0-14 0 0,13 8 295 0 0,8-18-157 0 0,45-32-14 0 0,27-45-421 0 0,-35 44 376 0 0,-32 28 416 0 0,-16 11-545 0 0,11 19 240 0 0,-7 42-63 0 0,-8 78-22 0 0,-3-112-353 0 0,2 7 360 0 0,8-11-7544 0 0,-9-15 765 0 0</inkml:trace>
  <inkml:trace contextRef="#ctx0" brushRef="#br3" timeOffset="103162.305">18639 3801 13448 0 0,'0'0'298'0'0,"0"0"46"0"0,0 0 24 0 0,0 0-37 0 0,0 0-228 0 0,0 0-159 0 0,0 0-12 0 0,0 0 4 0 0,0 0 0 0 0,2-1 64 0 0,57-8 3079 0 0,-13 0-1905 0 0,-32 5-1017 0 0,-1 0 0 0 0,1-1 0 0 0,-1 0 0 0 0,0-1 0 0 0,-1 0-1 0 0,1-1 1 0 0,4-5-157 0 0,11-19 294 0 0,-26 26-284 0 0,-3 2-8 0 0,-1 1 0 0 0,1 0 0 0 0,0 0 0 0 0,-1 0-1 0 0,0-1 1 0 0,1 1 0 0 0,-1 1 0 0 0,0-1 0 0 0,0 0-1 0 0,0 0 1 0 0,0 1 0 0 0,0-1 0 0 0,-1 1 0 0 0,1 0 0 0 0,0-1-1 0 0,-1 1 1 0 0,1 0 0 0 0,-1 1 0 0 0,1-1 0 0 0,-1 0-1 0 0,1 1 1 0 0,-1-1 0 0 0,0 1 0 0 0,1 0 0 0 0,-1 0-1 0 0,1 0 1 0 0,-1 0 0 0 0,-2 0-2 0 0,-6 2-30 0 0,0 0 1 0 0,0 1-1 0 0,0 0 1 0 0,1 1-1 0 0,-1 0 0 0 0,1 0 1 0 0,0 1-1 0 0,0 1 0 0 0,-4 3 30 0 0,-22 8 0 0 0,33-13-19 0 0,-4 4 14 0 0,0 0 0 0 0,1 0 0 0 0,-1 1 0 0 0,2 0 0 0 0,-1 0 0 0 0,1 1 0 0 0,1-1 0 0 0,-1 1 0 0 0,0 4 5 0 0,3-2 194 0 0,1 0 0 0 0,0-1 0 0 0,0 1-1 0 0,1 0 1 0 0,1 0 0 0 0,0 0 0 0 0,0 0 0 0 0,1 0-1 0 0,2 2-193 0 0,-3-10 46 0 0,0-1 1 0 0,1 0-1 0 0,-1 0 0 0 0,1 1 0 0 0,0-1 0 0 0,0-1 0 0 0,0 1 0 0 0,0 0 0 0 0,1 0 0 0 0,-1-1 0 0 0,1 1 0 0 0,0-1 1 0 0,-1 0-1 0 0,1 0 0 0 0,0 0 0 0 0,0 0 0 0 0,0 0 0 0 0,1-1 0 0 0,-1 1 0 0 0,0-1 0 0 0,2 0-46 0 0,72 23 568 0 0,39-12 248 0 0,-51-16-922 0 0,4-14-2352 0 0,-68 18-2832 0 0,-1 0-1711 0 0</inkml:trace>
  <inkml:trace contextRef="#ctx0" brushRef="#br3" timeOffset="104165.209">17106 4761 5608 0 0,'0'0'165'0'0,"0"-11"1608"0"0,-11-12 2737 0 0,-2 6 141 0 0,-14 4-2335 0 0,20 14-2251 0 0,1 0 1 0 0,0 0-1 0 0,0 1 0 0 0,0 0 0 0 0,0 0 0 0 0,1 0 0 0 0,-1 1 0 0 0,1 0 0 0 0,-1 0 0 0 0,1 1 0 0 0,0-1 0 0 0,0 1 0 0 0,0 0 0 0 0,-1 3-65 0 0,-17 15-104 0 0,-2 13 19 0 0,13-3 307 0 0,-8 21-211 0 0,11 36 626 0 0,25-29-562 0 0,6-20 42 0 0,-1-18-53 0 0,10 0 128 0 0,-21-18-315 0 0,1 0-1 0 0,0 0 0 0 0,0-1 1 0 0,1-1-1 0 0,-1 0 0 0 0,0 0 1 0 0,1-1-1 0 0,-1-1 0 0 0,1 0 0 0 0,-1 0 1 0 0,1-1-1 0 0,-1-1 0 0 0,5-1 124 0 0,22-9-2726 0 0,-22 7 1133 0 0</inkml:trace>
  <inkml:trace contextRef="#ctx0" brushRef="#br3" timeOffset="104729.427">17384 5046 14336 0 0,'0'0'330'0'0,"0"0"45"0"0,0 0 17 0 0,0 0-47 0 0,-2 0-225 0 0,-6 0-106 0 0,-2-1-14 0 0,8 1-60 0 0,0-1 0 0 0,0 1 0 0 0,-1-1 0 0 0,1 1 1 0 0,0-1-1 0 0,0 0 0 0 0,0 0 0 0 0,0 0 0 0 0,0 0 1 0 0,0-1-1 0 0,0 1 0 0 0,1 0 0 0 0,-1-1 1 0 0,0 1-1 0 0,1-1 0 0 0,-1 0 0 0 0,1 1 0 0 0,-1-1 1 0 0,1 0-1 0 0,0 0 0 0 0,0 0 0 0 0,0 0 0 0 0,0 0 1 0 0,0 0-1 0 0,0 0 0 0 0,0-1 60 0 0,-5-15 23 0 0,-1-58 1422 0 0,8 48-783 0 0,20-16-310 0 0,9 4-352 0 0,-28 36-37 0 0,1 1-1 0 0,0 0 0 0 0,0 0 0 0 0,0 0 1 0 0,0 0-1 0 0,1 1 0 0 0,-1-1 0 0 0,1 1 1 0 0,-1 0-1 0 0,1 0 0 0 0,0 0 0 0 0,0 0 0 0 0,0 1 1 0 0,0-1-1 0 0,0 1 0 0 0,0 0 0 0 0,0 1 1 0 0,4-1 37 0 0,21 0-176 0 0,-22 3 200 0 0,-4-2-53 0 0,0 0 0 0 0,0 1 0 0 0,0-1 0 0 0,-1 1-1 0 0,1 0 1 0 0,0 0 0 0 0,-1 0 0 0 0,1 0 0 0 0,-1 0 0 0 0,1 1 0 0 0,-1-1 0 0 0,1 1 0 0 0,-1-1-1 0 0,0 1 1 0 0,0 0 0 0 0,0 0 0 0 0,0 0 0 0 0,0 0 0 0 0,0 0 0 0 0,-1 1 0 0 0,1-1 0 0 0,0 2 29 0 0,2 7 67 0 0,0-1 1 0 0,-1 1 0 0 0,-1 0 0 0 0,1 1 0 0 0,-2-1 0 0 0,0 0-1 0 0,0 1 1 0 0,-1-1 0 0 0,0 0 0 0 0,-1 1 0 0 0,0-1 0 0 0,-1 0-1 0 0,0 1 1 0 0,-1-1 0 0 0,0-1 0 0 0,-4 8-68 0 0,-13 28 872 0 0,19-43-746 0 0,0 1 0 0 0,0-1 0 0 0,0 0-1 0 0,-1 0 1 0 0,1 1 0 0 0,-1-1 0 0 0,0 0 0 0 0,0 0 0 0 0,0 0 0 0 0,0-1 0 0 0,-1 1 0 0 0,1-1 0 0 0,-1 1 0 0 0,1-1-1 0 0,-1 0 1 0 0,0 1-126 0 0,1-2 267 0 0,2-1-10 0 0,-19 3 282 0 0,15-5-674 0 0,1 0 0 0 0,0 0 1 0 0,0-1-1 0 0,0 0 0 0 0,0 1 0 0 0,0-1 0 0 0,0 0 0 0 0,1-1 1 0 0,0 1-1 0 0,-1 0 0 0 0,1-1 0 0 0,0 1 0 0 0,1-1 1 0 0,-1 0-1 0 0,1 1 0 0 0,-1-1 0 0 0,1 0 0 0 0,0 0 0 0 0,1 0 1 0 0,-1 0-1 0 0,1 0 0 0 0,-1 0 0 0 0,1 0 0 0 0,1 0 0 0 0,-1 0 1 0 0,0 0-1 0 0,1 0 0 0 0,0 0 0 0 0,0-1 135 0 0,-1-8-1662 0 0,0-15-274 0 0,0 0-14 0 0</inkml:trace>
  <inkml:trace contextRef="#ctx0" brushRef="#br3" timeOffset="105344.954">17772 4671 10120 0 0,'0'0'298'0'0,"0"0"-4"0"0,0 0-68 0 0,0 0 434 0 0,0 0 210 0 0,0 0 39 0 0,0 0-65 0 0,0 0-312 0 0,0 0-137 0 0,0 0-31 0 0,1 19 683 0 0,13 10 487 0 0,-7-18-1038 0 0,16-8-422 0 0,-17-3-74 0 0,20-9 216 0 0,29 0 447 0 0,-25 8-390 0 0,-11 7-81 0 0,15 3 240 0 0,-7 8 2096 0 0,-22-16-2498 0 0,-5-1 39 0 0,2 0 8 0 0,7 0-61 0 0,-1 0-30 0 0,-5 0-45 0 0,4 0 18 0 0,-5 0-87 0 0,-2 0-6 0 0,0 0 6 0 0,0 0 3 0 0,0 0 12 0 0,0 0 7 0 0,0 0 2 0 0,0 0-24 0 0,0 0-100 0 0,0 0-41 0 0,0 0-10 0 0,0 0 19 0 0,0 0 86 0 0,0 0 40 0 0,0 0 6 0 0,0 0-42 0 0,0 0-181 0 0,0 0-81 0 0,0 0-15 0 0,0 0-214 0 0,0 0-896 0 0,0 0-384 0 0</inkml:trace>
  <inkml:trace contextRef="#ctx0" brushRef="#br3" timeOffset="106170.731">17783 4675 11792 0 0,'0'0'342'0'0,"0"0"4"0"0,0 0-160 0 0,0 0 157 0 0,0 0 89 0 0,0 0 16 0 0,0 0-51 0 0,0 0-235 0 0,0 0-124 0 0,0 0-136 0 0,0 0-17 0 0,0 0 47 0 0,0 0 147 0 0,0 0 19 0 0,0 0 29 0 0,0 0 154 0 0,0 0 67 0 0,0 0 18 0 0,0 0-8 0 0,0 0-39 0 0,0 0-21 0 0,0 0-2 0 0,0 0-1 0 0,0 0-7 0 0,4 11 708 0 0,-4 143-343 0 0,-9-59 101 0 0,3-42-61 0 0,6 22-134 0 0,0-73-462 0 0,0-2-8 0 0,3-1-42 0 0,-1-1 0 0 0,1 1 0 0 0,0 0 0 0 0,-1-1 0 0 0,1 1 0 0 0,-1-1 0 0 0,0 0 0 0 0,1 0 0 0 0,-1 0 0 0 0,0 0 0 0 0,0 0 0 0 0,0 0-1 0 0,-1-1 1 0 0,1 1 0 0 0,0-1 0 0 0,-1 1 0 0 0,1-3-47 0 0,1 1-59 0 0,36-72-164 0 0,-4 5 410 0 0,21-28-650 0 0,-30 54 386 0 0,38-17-182 0 0,-64 62 263 0 0,1-1 0 0 0,0 1 0 0 0,-1 0 0 0 0,1 0 0 0 0,0 0-1 0 0,-1 0 1 0 0,1 0 0 0 0,0 0 0 0 0,0 0 0 0 0,-1 0 0 0 0,1 0 0 0 0,0 0-1 0 0,-1 0 1 0 0,1 0 0 0 0,0 0 0 0 0,-1 1 0 0 0,1-1 0 0 0,0 0 0 0 0,-1 0-1 0 0,1 1 1 0 0,0-1 0 0 0,-1 0 0 0 0,1 1 0 0 0,-1-1 0 0 0,1 1-1 0 0,-1-1 1 0 0,1 1 0 0 0,-1-1 0 0 0,1 1 0 0 0,-1-1 0 0 0,1 1 0 0 0,-1 0-1 0 0,0-1 1 0 0,1 1 0 0 0,-1 0 0 0 0,0-1 0 0 0,0 1 0 0 0,1 0 0 0 0,-1-1-1 0 0,0 1 1 0 0,0 0 0 0 0,0-1 0 0 0,0 1 0 0 0,0 0 0 0 0,0 0 0 0 0,0-1-1 0 0,0 1 1 0 0,0 0 0 0 0,0-1 0 0 0,0 1 0 0 0,-1 0 0 0 0,1-1-1 0 0,0 1 1 0 0,-1 0-4 0 0,-18 98 136 0 0,3 26-472 0 0,16-76 332 0 0,0-22 248 0 0,5-4-4861 0 0,-5-23 3283 0 0</inkml:trace>
  <inkml:trace contextRef="#ctx0" brushRef="#br3" timeOffset="106847.494">18348 4958 12872 0 0,'0'0'289'0'0,"0"0"40"0"0,0 0 23 0 0,0 0-36 0 0,-6-6-194 0 0,2 0-41 0 0,3 4 340 0 0,-18-20 2679 0 0,2 4-2991 0 0,-8-6-13 0 0,24 21-83 0 0,0 0-1 0 0,-1 0 0 0 0,1 0 1 0 0,0 1-1 0 0,1-2 1 0 0,-1 1-1 0 0,0 0 0 0 0,1 0 1 0 0,0 0-1 0 0,-1 0 0 0 0,1 0 1 0 0,1 0-1 0 0,-1 0 0 0 0,0 0 1 0 0,1-1-1 0 0,-1 1 0 0 0,1 0 1 0 0,0 0-1 0 0,0 0 0 0 0,0 1 1 0 0,1-1-1 0 0,-1 0 0 0 0,1 0 1 0 0,-1 1-1 0 0,1-1 0 0 0,0 1 1 0 0,0-1-1 0 0,0 1 0 0 0,1-1-12 0 0,1-2 0 0 0,1 0-1 0 0,0 0 0 0 0,1 0 1 0 0,-1 0-1 0 0,1 1 0 0 0,0 0 0 0 0,0 0 1 0 0,0 0-1 0 0,1 1 0 0 0,-1 0 1 0 0,1 0-1 0 0,6-1 1 0 0,-10 3 3 0 0,0 0 1 0 0,1 1 0 0 0,-1-1-1 0 0,0 1 1 0 0,0 0 0 0 0,0 0-1 0 0,1 0 1 0 0,-1 1 0 0 0,0-1-1 0 0,0 1 1 0 0,0-1 0 0 0,0 1-1 0 0,0 0 1 0 0,0 0 0 0 0,0 1-1 0 0,0-1 1 0 0,0 1 0 0 0,0-1-1 0 0,0 1 1 0 0,-1 0 0 0 0,1 0-1 0 0,-1 0 1 0 0,0 0-1 0 0,1 1 1 0 0,-1-1 0 0 0,0 0-1 0 0,1 3-3 0 0,1 1 80 0 0,0 1-1 0 0,0 0 0 0 0,-1 1 1 0 0,0-1-1 0 0,0 0 0 0 0,-1 1 0 0 0,0 0 1 0 0,0-1-1 0 0,-1 1 0 0 0,0 0 0 0 0,0 5-79 0 0,-5 32 272 0 0,-12 16 26 0 0,-19 11 590 0 0,6-31-42 0 0,-13-36-278 0 0,38-7-573 0 0,-1-1 1 0 0,1 1-1 0 0,0-1 0 0 0,0 0 0 0 0,0 0 0 0 0,1-1 0 0 0,-1 1 0 0 0,1-1 0 0 0,-1 1 0 0 0,1-1 1 0 0,0 0-1 0 0,1 0 0 0 0,-1-1 0 0 0,1 1 0 0 0,0 0 0 0 0,0-1 0 0 0,0 0 0 0 0,0-1 5 0 0,-1-5-288 0 0,0 0 0 0 0,1 0 0 0 0,0 0 0 0 0,1 0 0 0 0,0 0-1 0 0,0-1 1 0 0,2 1 0 0 0,-1 0 0 0 0,3-10 288 0 0,6-29-6068 0 0,-4 28 234 0 0</inkml:trace>
  <inkml:trace contextRef="#ctx0" brushRef="#br3" timeOffset="107416.603">18508 4398 12120 0 0,'0'0'356'0'0,"0"0"-7"0"0,0 0-88 0 0,0 0 446 0 0,0 0 224 0 0,0 0 42 0 0,0 0-80 0 0,0 0-374 0 0,0 0-167 0 0,0 0-31 0 0,2 0-60 0 0,22 25-54 0 0,-15 7 113 0 0,2 99 795 0 0,-11-105-975 0 0,-5 29 197 0 0,-10 109 862 0 0,16-92-497 0 0,2-65-687 0 0,-3-5 54 0 0,0-2-1 0 0,30-1 60 0 0,26-47-390 0 0,-10-5-405 0 0,36-34 318 0 0,-59 67 499 0 0,2 20-252 0 0,-20 4 154 0 0,-1-1 1 0 0,0 2-1 0 0,0-1 0 0 0,0 0 1 0 0,0 1-1 0 0,-1 0 1 0 0,1 0-1 0 0,-1 0 1 0 0,-1 0-1 0 0,1 0 1 0 0,-1 1-1 0 0,0-1 0 0 0,0 1 1 0 0,0 0-1 0 0,-1-1 1 0 0,0 1-1 0 0,0 0 1 0 0,0 2-53 0 0,13 44 222 0 0,6 88 338 0 0,-16-121-544 0 0,-3-12-38 0 0,-1-6-100 0 0,0-1-55 0 0,0 0-14 0 0,11-21-2769 0 0,-6 13 472 0 0,0-8-3847 0 0</inkml:trace>
  <inkml:trace contextRef="#ctx0" brushRef="#br3" timeOffset="107683.171">18886 4335 18959 0 0,'0'0'536'0'0,"0"0"120"0"0,0 0-528 0 0,0 0-128 0 0,0 0 0 0 0,-4 8 0 0 0,-1 1 192 0 0,-5 0 16 0 0,10 5 0 0 0,-5-10 0 0 0,5-4-208 0 0,0 0-88 0 0,-6 9 8 0 0,6 1 0 0 0,0-10-1200 0 0,6 9-232 0 0,-6-5-56 0 0,0-4-5183 0 0</inkml:trace>
  <inkml:trace contextRef="#ctx0" brushRef="#br3" timeOffset="108301.686">19189 4361 18719 0 0,'0'0'548'0'0,"0"0"-6"0"0,0 9-234 0 0,-5 27-66 0 0,1-6-280 0 0,-8 17-876 0 0,4 100 562 0 0,-4-13 691 0 0,-3-8 1109 0 0,4-58-335 0 0,-9 4-981 0 0,13-61-164 0 0,6-10-136 0 0,1-1-66 0 0,0 0-20 0 0,-14-7-84 0 0,9 1 359 0 0,0 0 0 0 0,1 0 1 0 0,0 0-1 0 0,0-1 0 0 0,0 0 1 0 0,1 1-1 0 0,0-1 0 0 0,0-1 1 0 0,1 1-1 0 0,0 0 1 0 0,0 0-1 0 0,1-1 0 0 0,0 1 1 0 0,0-1-1 0 0,1 0-21 0 0,-2-4 26 0 0,0-13-26 0 0,-1 15 0 0 0,2 0 0 0 0,2-2 0 0 0,2 1 0 0 0,13-13-289 0 0,44-10 264 0 0,1 16-274 0 0,29 10 288 0 0,-50 10-6 0 0,-37-3 14 0 0,0 1 1 0 0,1 0-1 0 0,-1-1 1 0 0,0 2-1 0 0,1-1 0 0 0,-1 0 1 0 0,0 1-1 0 0,1-1 1 0 0,-1 1-1 0 0,0 0 1 0 0,1 0-1 0 0,-1 0 0 0 0,0 1 1 0 0,0-1-1 0 0,0 1 1 0 0,0-1-1 0 0,0 1 0 0 0,1 2 3 0 0,47 58 200 0 0,-33-42-68 0 0,28 89 608 0 0,-16-19-252 0 0,-29-87-434 0 0,4 6-1501 0 0,-11-17-24 0 0,-3-35-2499 0 0,4 16 1925 0 0</inkml:trace>
  <inkml:trace contextRef="#ctx0" brushRef="#br3" timeOffset="108568.009">19471 4451 21351 0 0,'0'0'630'0'0,"0"0"-14"0"0,0 1-398 0 0,6 32 14 0 0,8-1-3201 0 0,1-30-5392 0 0,-9 2 3268 0 0</inkml:trace>
  <inkml:trace contextRef="#ctx0" brushRef="#br3" timeOffset="109001.686">19734 5020 14800 0 0,'0'0'332'0'0,"0"0"50"0"0,0 0 25 0 0,-2-1-47 0 0,-12-15-217 0 0,-10-4-203 0 0,19 12 98 0 0,1 1 0 0 0,1-1 1 0 0,-1 0-1 0 0,1-1 1 0 0,1 1-1 0 0,0 0 1 0 0,0-1-1 0 0,0 1 0 0 0,1-1 1 0 0,0 0-1 0 0,1 1 1 0 0,0-1-1 0 0,0 0 1 0 0,1 0-1 0 0,0 1 1 0 0,1-1-1 0 0,0 1 0 0 0,0-1-38 0 0,1 1 68 0 0,1 1 0 0 0,0-1 0 0 0,0 1 0 0 0,1 0 0 0 0,0 0 0 0 0,0 0 0 0 0,1 1-1 0 0,0 0 1 0 0,0 0 0 0 0,0 0 0 0 0,1 1-68 0 0,63-32-13 0 0,-27 38-1 0 0,-30 3 4 0 0,-11-3 4 0 0,0 0 1 0 0,0 0-1 0 0,0 0 0 0 0,-1 1 1 0 0,1-1-1 0 0,0 0 1 0 0,-1 1-1 0 0,1-1 0 0 0,-1 1 1 0 0,1 0-1 0 0,-1-1 1 0 0,0 1-1 0 0,0 0 1 0 0,0 0-1 0 0,0 0 0 0 0,0 0 1 0 0,0 0-1 0 0,0 0 1 0 0,-1 0-1 0 0,1 0 0 0 0,0 2 6 0 0,5 12 54 0 0,-4-9-33 0 0,-1 0 0 0 0,0 0 1 0 0,0 0-1 0 0,0 0 0 0 0,-1 0 1 0 0,0 0-1 0 0,-1 0 0 0 0,0 0 1 0 0,0 0-1 0 0,0 0 0 0 0,-1 0 1 0 0,0 0-1 0 0,0 0 0 0 0,-1 1-21 0 0,0 2 104 0 0,-47 93 2027 0 0,4-35-878 0 0,2-33-477 0 0,22-34-642 0 0,19-3-237 0 0,0 1 1 0 0,0 0-1 0 0,-1-1 0 0 0,1 1 1 0 0,0-1-1 0 0,1 0 1 0 0,-1 0-1 0 0,0 0 1 0 0,0-1-1 0 0,1 1 1 0 0,0-1-1 0 0,-1 1 0 0 0,1-1 1 0 0,0 0-1 0 0,0 0 1 0 0,0 0-1 0 0,1 0 1 0 0,-1 0-1 0 0,1 0 1 0 0,0 0-1 0 0,-1 0 1 0 0,1-1-1 0 0,1 1 0 0 0,-1-2 103 0 0,0-12-4943 0 0,1-2-1513 0 0</inkml:trace>
  <inkml:trace contextRef="#ctx0" brushRef="#br3" timeOffset="109510.665">20012 4768 14336 0 0,'0'0'330'0'0,"0"0"45"0"0,0 0 17 0 0,1 0-47 0 0,31-12-234 0 0,-30 12-236 0 0,6 1 1524 0 0,-13 73 1356 0 0,-9-15-1730 0 0,6 3 50 0 0,8-62-1074 0 0,0 0-1 0 0,0 0 1 0 0,0 0-1 0 0,0 0 1 0 0,1-1-1 0 0,-1 1 1 0 0,0 0 0 0 0,0 0-1 0 0,0 0 1 0 0,1 0-1 0 0,-1 0 1 0 0,0 0-1 0 0,0-1 1 0 0,0 1-1 0 0,1 0 1 0 0,-1 0 0 0 0,0 0-1 0 0,0 0 1 0 0,1 0-1 0 0,-1 0 1 0 0,0 0-1 0 0,0 0 1 0 0,0 0 0 0 0,1 0-1 0 0,-1 0 1 0 0,0 0-1 0 0,0 0 1 0 0,1 0-1 0 0,-1 0 1 0 0,0 1 0 0 0,0-1-1 0 0,1 0 1 0 0,-1 0-1 0 0,0 0 1 0 0,0 0-1 0 0,0 0 1 0 0,1 0 0 0 0,-1 1-1 0 0,0-1 1 0 0,0 0-1 0 0,0 0 1 0 0,0 0-1 0 0,0 0 1 0 0,1 1-1 0 0,-1-1 1 0 0,0 0 0 0 0,0 0-1 0 0,0 1 1 0 0,0-1-1 0 0,0 0 1 0 0,0 0-1 0 0,0 0 1 0 0,0 1 0 0 0,0-1-1 0 0,0 0 1 0 0,0 0-1 0 0,0 1 1 0 0,0-1-1 0 0,0 0 1 0 0,0 0 0 0 0,0 1-1 0 0,0-1 1 0 0,0 0-1 0 0,0 0 1 0 0,0 0-1 0 0,0 1 0 0 0,69-60-460 0 0,13-17-640 0 0,17-14 990 0 0,-79 74 362 0 0,52-30 1478 0 0,-42 33-674 0 0,-5 21 200 0 0,-19-3-968 0 0,-2-1-268 0 0,-1 0 1 0 0,1 0-1 0 0,-1 1 0 0 0,0 0 0 0 0,0-1 0 0 0,0 1 1 0 0,-1 0-1 0 0,0 1 0 0 0,0-1 0 0 0,0 0 1 0 0,-1 0-1 0 0,1 1 0 0 0,-1-1 0 0 0,0 6-20 0 0,-1-9 5 0 0,14 69-5 0 0,0 31-248 0 0,-13-36-2661 0 0,2-52-1138 0 0,-1-11 3258 0 0,-1 0-1705 0 0</inkml:trace>
  <inkml:trace contextRef="#ctx0" brushRef="#br3" timeOffset="110111.854">20535 4685 9072 0 0,'0'0'200'0'0,"2"-1"33"0"0,62-30 347 0 0,37 12 2935 0 0,-96 19-3273 0 0,1-1 1 0 0,-1 1-1 0 0,1 1 0 0 0,0-1 1 0 0,-1 1-1 0 0,1 0 1 0 0,-1 0-1 0 0,1 1 1 0 0,-1-1-1 0 0,1 1 1 0 0,-1 0-1 0 0,0 1 1 0 0,0-1-1 0 0,0 1-242 0 0,2 3 265 0 0,0-3-89 0 0,-1 2 0 0 0,0-1 0 0 0,0 1-1 0 0,-1 0 1 0 0,0 0 0 0 0,0 0 0 0 0,0 1-1 0 0,0 0 1 0 0,-1 0 0 0 0,1 1-176 0 0,13 30 138 0 0,-16 47-126 0 0,-24 15-12 0 0,19-93 72 0 0,0 0-1 0 0,0 0 1 0 0,0 0-1 0 0,-1-1 1 0 0,0 1-1 0 0,0-1 0 0 0,-1 0 1 0 0,1 0-1 0 0,-1-1 1 0 0,0 1-1 0 0,-1-1 1 0 0,1 0-1 0 0,-1-1 0 0 0,-3 3-71 0 0,5-4 15 0 0,0 0-1 0 0,1-1 1 0 0,-1 1-1 0 0,0-1 1 0 0,0 0-1 0 0,1 0 1 0 0,-1 0-1 0 0,0-1 0 0 0,0 1 1 0 0,0-1-1 0 0,0 0 1 0 0,0 0-1 0 0,0-1 1 0 0,0 1-1 0 0,0-1 1 0 0,0 0-1 0 0,0 0 1 0 0,0 0-1 0 0,0 0 0 0 0,1-1 1 0 0,-1 1-1 0 0,1-1 1 0 0,-1 0-1 0 0,1 0 1 0 0,-1 0-1 0 0,1-1 1 0 0,0 1-1 0 0,0-1 0 0 0,0 0 1 0 0,1 0-1 0 0,-2-1-14 0 0,-26-45 320 0 0,26 36-219 0 0,2 9-138 0 0,0 1 0 0 0,0-1 0 0 0,1 0 0 0 0,0 0 0 0 0,0-1 0 0 0,0 1 0 0 0,0 0 0 0 0,1 0 0 0 0,0 0 0 0 0,-1-1 0 0 0,1 1 0 0 0,1 0 0 0 0,-1 0 0 0 0,1 0 0 0 0,0-1 0 0 0,0 1 0 0 0,1-3 37 0 0,24-45-274 0 0,-23 46 222 0 0,1 0 1 0 0,0 1-1 0 0,0 0 1 0 0,0 0 0 0 0,1 0-1 0 0,-1 0 1 0 0,1 1-1 0 0,0 0 1 0 0,1 0-1 0 0,-1 0 1 0 0,1 0 0 0 0,0 1-1 0 0,5-2 52 0 0,2-3-395 0 0,97-50-10292 0 0,-93 49 8689 0 0</inkml:trace>
  <inkml:trace contextRef="#ctx0" brushRef="#br3" timeOffset="110852.069">21010 4474 10680 0 0,'0'0'241'0'0,"0"0"38"0"0,1 1 11 0 0,54 23 509 0 0,-48-24-676 0 0,1 0 1 0 0,-1 0-1 0 0,1-1 1 0 0,-1 0-1 0 0,1 0 1 0 0,-1-1-1 0 0,0 0 1 0 0,1 0-1 0 0,-1-1 1 0 0,-1 0-1 0 0,1 0 1 0 0,0 0-1 0 0,-1-1 0 0 0,1 0 1 0 0,1-2-124 0 0,58-47 2378 0 0,-59 48-2263 0 0,-1-1 0 0 0,0 1 0 0 0,-1-2 0 0 0,1 1-1 0 0,-1 0 1 0 0,0-1 0 0 0,-1 0 0 0 0,0 0-1 0 0,2-5-114 0 0,0 4 47 0 0,14-59 321 0 0,-15-28 144 0 0,-29 31 406 0 0,13 43-612 0 0,10 19-286 0 0,0 1-10 0 0,1-1-1 0 0,-1 0 0 0 0,0 0 1 0 0,-1 1-1 0 0,1-1 1 0 0,0 0-1 0 0,0 1 0 0 0,-1-1 1 0 0,1 1-1 0 0,-1 0 1 0 0,1-1-1 0 0,-1 1 0 0 0,0 0 1 0 0,1 0-1 0 0,-1 0 1 0 0,0 0-1 0 0,0 0 0 0 0,0 1 1 0 0,0-1-1 0 0,1 0 1 0 0,-1 1-1 0 0,0-1 0 0 0,0 1 1 0 0,-1 0-10 0 0,-63 8-547 0 0,58-5 529 0 0,1 1 0 0 0,0 0 0 0 0,1 1-1 0 0,-1-1 1 0 0,1 1 0 0 0,0 1 0 0 0,0-1 0 0 0,0 1 0 0 0,1 0 0 0 0,0 0-1 0 0,0 1 1 0 0,1 0 0 0 0,0-1 0 0 0,-2 6 18 0 0,-12 14 170 0 0,-36 67-67 0 0,-2 45 707 0 0,35-73-362 0 0,-14 74 1034 0 0,20-19-1052 0 0,10-40-24 0 0,5-69-274 0 0,0-1 0 0 0,1 1 0 0 0,0-1 0 0 0,0 0 0 0 0,1 1 0 0 0,1-1 1 0 0,0 0-1 0 0,0 0 0 0 0,3 5-132 0 0,-2-8-29 0 0,0-1 0 0 0,0 0 0 0 0,1 0 0 0 0,-1-1 1 0 0,1 1-1 0 0,1-1 0 0 0,-1 0 0 0 0,1-1 0 0 0,-1 1 0 0 0,2-1 0 0 0,-1 0 1 0 0,0 0-1 0 0,1-1 0 0 0,-1 0 0 0 0,1 0 0 0 0,0 0 0 0 0,0-1 0 0 0,0 0 1 0 0,0-1-1 0 0,1 1 0 0 0,-1-1 0 0 0,0-1 0 0 0,1 0 0 0 0,-1 0 0 0 0,0 0 0 0 0,1 0 1 0 0,-1-1-1 0 0,0-1 0 0 0,0 1 0 0 0,0-1 0 0 0,0 0 0 0 0,0-1 0 0 0,0 0 1 0 0,0 0-1 0 0,-1 0 0 0 0,1-1 0 0 0,-1 0 29 0 0,59-33-4457 0 0,-49 20-2452 0 0</inkml:trace>
  <inkml:trace contextRef="#ctx0" brushRef="#br3" timeOffset="112090.52">17419 5916 12928 0 0,'0'0'381'0'0,"0"0"-6"0"0,0 0-191 0 0,0 0 92 0 0,0 0 68 0 0,1 2 9 0 0,8 59 691 0 0,-3-11-641 0 0,9 93 2635 0 0,-12-42-2433 0 0,0-58-483 0 0,-2 0-1 0 0,-2-1 0 0 0,-5 37-121 0 0,-4 32 0 0 0,9-3-232 0 0,1-106-93 0 0,0-2-86 0 0,0 0-785 0 0,0 0-3277 0 0,0 0-1409 0 0</inkml:trace>
  <inkml:trace contextRef="#ctx0" brushRef="#br3" timeOffset="112598.578">17445 5979 16439 0 0,'0'0'374'0'0,"0"0"54"0"0,0 0 21 0 0,0 0-49 0 0,-1-1-259 0 0,-29-24-467 0 0,25 16-16 0 0,5 5 231 0 0,-1 0-1 0 0,1 1 1 0 0,0-1-1 0 0,1 1 1 0 0,-1-1-1 0 0,1 0 1 0 0,-1 1-1 0 0,1-1 0 0 0,0 1 1 0 0,0 0-1 0 0,1-1 1 0 0,-1 1-1 0 0,1 0 1 0 0,0-1-1 0 0,-1 1 1 0 0,1 0-1 0 0,1 0 1 0 0,-1 1-1 0 0,0-1 0 0 0,1 0 1 0 0,-1 1-1 0 0,1-1 1 0 0,0 1-1 0 0,0 0 1 0 0,0 0-1 0 0,0 0 1 0 0,1 0 111 0 0,52-39 952 0 0,-6 32-88 0 0,41 18 47 0 0,-50 36-241 0 0,-37-40-662 0 0,0 0 1 0 0,-1 0-1 0 0,0 0 1 0 0,0 0-1 0 0,0 1 1 0 0,0-1 0 0 0,-1 1-1 0 0,0 0 1 0 0,0 0-1 0 0,-1 0 1 0 0,0 0-1 0 0,0 0 1 0 0,0 0-1 0 0,0 0 1 0 0,-1 0-1 0 0,0 0 1 0 0,-1 0-1 0 0,1 0 1 0 0,-1 0-1 0 0,0 1-8 0 0,-1 4 83 0 0,-1 0-1 0 0,0 0 0 0 0,-1 0 0 0 0,0-1 0 0 0,0 1 0 0 0,-1-1 1 0 0,-1 0-1 0 0,1 0-82 0 0,-35 48 1200 0 0,11-34-649 0 0,24-19-454 0 0,-1 1 0 0 0,1-1 0 0 0,-1 0 0 0 0,0-1 0 0 0,0 0 0 0 0,-1 0 0 0 0,1 0 0 0 0,-1-1 0 0 0,0 1 0 0 0,0-2 0 0 0,0 1 0 0 0,-1-1 0 0 0,1 0 0 0 0,0-1 0 0 0,-4 1-97 0 0,7-2-29 0 0,1 0 0 0 0,0 0 0 0 0,0-1 0 0 0,-1 0-1 0 0,1 1 1 0 0,0-1 0 0 0,0 0 0 0 0,0 0 0 0 0,0-1-1 0 0,0 1 1 0 0,0-1 0 0 0,0 1 0 0 0,0-1 0 0 0,1 0-1 0 0,-1 0 1 0 0,1 0 0 0 0,-1-1 0 0 0,1 1 0 0 0,0 0-1 0 0,0-1 1 0 0,0 0 0 0 0,0 1 0 0 0,0-1 0 0 0,1 0-1 0 0,-1 0 1 0 0,1 0 0 0 0,0 0 0 0 0,-1 0 0 0 0,2 0-1 0 0,-2-2 30 0 0,17-69-3700 0 0,14 28-221 0 0,-8 20 1907 0 0</inkml:trace>
  <inkml:trace contextRef="#ctx0" brushRef="#br3" timeOffset="113058.139">17838 5889 15376 0 0,'0'0'348'0'0,"0"0"49"0"0,0 0 21 0 0,10 10 106 0 0,21 35-442 0 0,43 29-1547 0 0,-43-13 1834 0 0,-16 35 1961 0 0,-25-65-452 0 0,-5-20-1000 0 0,12-10-833 0 0,1-1 0 0 0,-1 0 0 0 0,1 0 0 0 0,-1 0 0 0 0,1 0 0 0 0,-1-1 0 0 0,1 1-1 0 0,-1-1 1 0 0,1 1 0 0 0,-1-1 0 0 0,1 0 0 0 0,0 0 0 0 0,-1 0 0 0 0,1 0 0 0 0,0 0 0 0 0,0-1-1 0 0,-1 1 1 0 0,1-1 0 0 0,1 1 0 0 0,-1-1 0 0 0,0 0 0 0 0,0 0 0 0 0,0 1 0 0 0,1-1 0 0 0,-1-1-1 0 0,1 1 1 0 0,0 0-45 0 0,-20-59 188 0 0,19 50-169 0 0,0 1-1 0 0,0-1 1 0 0,1 0-1 0 0,1 0 0 0 0,0 0 1 0 0,1 0-1 0 0,0 0 1 0 0,0 0-1 0 0,1 0 0 0 0,1 0-18 0 0,-1 1-23 0 0,0 0 0 0 0,1 1 0 0 0,1-1 0 0 0,0 1 0 0 0,0 0 0 0 0,0 0 0 0 0,1 0 0 0 0,1 1 0 0 0,0 0 0 0 0,0 0 0 0 0,0 0 0 0 0,1 1 0 0 0,0-1 0 0 0,0 2 0 0 0,1-1 0 0 0,0 1 0 0 0,0 0 0 0 0,1 1 0 0 0,-1 0 0 0 0,1 0 0 0 0,0 1 0 0 0,4-1 23 0 0,33-9-312 0 0,-6 10-476 0 0,82 35-1402 0 0,-73-12-2167 0 0,-33-15 2759 0 0</inkml:trace>
  <inkml:trace contextRef="#ctx0" brushRef="#br3" timeOffset="113494.971">18433 6150 15616 0 0,'0'0'462'0'0,"0"0"-13"0"0,-2-1-290 0 0,-25-16 789 0 0,20 3-12 0 0,4 9-1011 0 0,0-1-1 0 0,1 1 1 0 0,0-1-1 0 0,0 1 1 0 0,0-1-1 0 0,0 0 1 0 0,1 0-1 0 0,0 0 1 0 0,1 0-1 0 0,-1 0 1 0 0,1 0-1 0 0,0 0 1 0 0,1-4 75 0 0,18-70-3146 0 0,-16 70 3153 0 0,2 0 0 0 0,-1 1 0 0 0,1-1-1 0 0,1 1 1 0 0,0 0 0 0 0,0 0 0 0 0,1 1 0 0 0,0 0 0 0 0,0 0 0 0 0,2 0-7 0 0,11-6 708 0 0,-9 17-16 0 0,-5-2-436 0 0,-4-1-200 0 0,0 1 0 0 0,-1-1 0 0 0,1 0 0 0 0,0 1 0 0 0,-1-1 0 0 0,1 1 0 0 0,-1-1 0 0 0,1 1 0 0 0,-1 0 0 0 0,1-1 0 0 0,-1 1 0 0 0,1 0 0 0 0,-1 0 0 0 0,0 0 0 0 0,1 0 0 0 0,-1 1 0 0 0,0-1 1 0 0,0 0-1 0 0,0 0 0 0 0,0 1 0 0 0,0-1 0 0 0,0 0 0 0 0,0 1 0 0 0,0 0-56 0 0,2 3 100 0 0,0 0 0 0 0,-1 1 1 0 0,0-1-1 0 0,0 1 0 0 0,0-1 0 0 0,0 1 0 0 0,-1 0 1 0 0,0 0-1 0 0,0 0 0 0 0,-1 0 0 0 0,1 4-100 0 0,-2 2 124 0 0,0 1 0 0 0,-1-1-1 0 0,0 1 1 0 0,0-1 0 0 0,-2 0 0 0 0,1 0-1 0 0,-2 0 1 0 0,1 0 0 0 0,-2-1-1 0 0,1 0 1 0 0,-2 0 0 0 0,1 0-1 0 0,-2-1-123 0 0,-37 48 1480 0 0,8-30-520 0 0,19-38-980 0 0,5-3-56 0 0,-19-36-440 0 0,28 9-1140 0 0,6 13-4133 0 0,-1 8-505 0 0</inkml:trace>
  <inkml:trace contextRef="#ctx0" brushRef="#br3" timeOffset="114025.738">18680 5486 16208 0 0,'0'0'365'0'0,"0"0"56"0"0,0 0 26 0 0,0 0-53 0 0,0 0-234 0 0,0 0-42 0 0,7 5 63 0 0,-4-4-176 0 0,0 0 0 0 0,1 1 0 0 0,-1-1 0 0 0,0 1 0 0 0,0 0 0 0 0,0 0 0 0 0,0 0 0 0 0,-1 1-1 0 0,1-1 1 0 0,0 1 0 0 0,-1-1 0 0 0,0 1 0 0 0,0 0 0 0 0,1 0 0 0 0,-2 0 0 0 0,1 0 0 0 0,0 0 0 0 0,-1 1 0 0 0,1-1 0 0 0,-1 0 0 0 0,0 1 0 0 0,0-1-1 0 0,0 1 1 0 0,-1-1 0 0 0,1 1 0 0 0,-1-1 0 0 0,0 1 0 0 0,0 0 0 0 0,0-1 0 0 0,0 1 0 0 0,-1 2-5 0 0,6 26 148 0 0,-2-13-99 0 0,-1-1 0 0 0,-1 1 0 0 0,0 0 0 0 0,-2 0-1 0 0,0 0 1 0 0,-1 0-49 0 0,-1 47 78 0 0,-22 44 774 0 0,15-78-495 0 0,-10 9-90 0 0,14-34-264 0 0,9-12-155 0 0,4-6 34 0 0,84-101-2138 0 0,-35 44 1120 0 0,-50 62 1079 0 0,0 0 69 0 0,-1 0 0 0 0,1 1 0 0 0,1 0 0 0 0,-1 0-1 0 0,1 0 1 0 0,0 1 0 0 0,0 0 0 0 0,0 0 0 0 0,0 1-1 0 0,1 0 1 0 0,-1 0 0 0 0,1 1 0 0 0,0 0 0 0 0,0 0-1 0 0,6 0-11 0 0,-12 2 50 0 0,0 1 0 0 0,0-1 0 0 0,0 1 0 0 0,0 0 0 0 0,0 0 0 0 0,0 0 0 0 0,0 0 0 0 0,-1 0 0 0 0,1 0-1 0 0,0 0 1 0 0,-1 1 0 0 0,1-1 0 0 0,-1 0 0 0 0,1 1 0 0 0,-1-1 0 0 0,0 1 0 0 0,0 0 0 0 0,1-1-1 0 0,-1 1 1 0 0,0 0 0 0 0,-1 0 0 0 0,1 0 0 0 0,0 0 0 0 0,0 0 0 0 0,-1 0 0 0 0,1 0 0 0 0,-1 0-1 0 0,0 0 1 0 0,0 0 0 0 0,1 0 0 0 0,-1 0 0 0 0,-1 0 0 0 0,1 0 0 0 0,0 0 0 0 0,0 0 0 0 0,-1 0 0 0 0,1 0-1 0 0,-1 0-49 0 0,2 19 156 0 0,-1-8-49 0 0,0 1 0 0 0,-1-1 0 0 0,0 1 0 0 0,-1-1 0 0 0,-1 0 0 0 0,0 0 0 0 0,-1 0 0 0 0,0 0 0 0 0,-1 0-1 0 0,-1-1 1 0 0,-2 4-107 0 0,-27 38 470 0 0,32-50-430 0 0,0 1-1 0 0,0-1 1 0 0,-1 0 0 0 0,1 0 0 0 0,-1-1 0 0 0,0 1 0 0 0,0-1 0 0 0,-1 0 0 0 0,1 0 0 0 0,-1 0-1 0 0,1-1 1 0 0,-4 2-40 0 0,-3-1 0 0 0,-3-6 0 0 0,-15-10-280 0 0,21-1-42 0 0,-6-36-1445 0 0,20-9-4042 0 0,3 38 3652 0 0</inkml:trace>
  <inkml:trace contextRef="#ctx0" brushRef="#br3" timeOffset="114492.541">19160 5741 17191 0 0,'0'0'388'0'0,"0"0"52"0"0,0 0 31 0 0,0 0-51 0 0,1 1-275 0 0,72 34-579 0 0,-23-25-1605 0 0,-25 0 1378 0 0,-22-9 702 0 0,-1 0 1 0 0,1-1 0 0 0,-1 1-1 0 0,1 0 1 0 0,-1 0 0 0 0,1 1 0 0 0,-1-1-1 0 0,0 1 1 0 0,1-1 0 0 0,-1 1-1 0 0,0 0 1 0 0,0-1 0 0 0,0 1 0 0 0,0 0-1 0 0,0 0 1 0 0,-1 1 0 0 0,1-1 0 0 0,0 0-43 0 0,17 61 1693 0 0,-18-57-1583 0 0,0 0 0 0 0,-1 0 0 0 0,1-1 0 0 0,-2 1 0 0 0,1 0 0 0 0,0 0 0 0 0,-1 0 0 0 0,0 0 0 0 0,-1-1 0 0 0,1 1 0 0 0,-1-1 0 0 0,0 1 0 0 0,-1-1 0 0 0,1 0 0 0 0,-1 1 0 0 0,0-1 0 0 0,0 0 0 0 0,-1-1 0 0 0,1 1 0 0 0,-1-1 0 0 0,0 1 0 0 0,0-1-1 0 0,-1 0 1 0 0,1-1 0 0 0,-2 1-109 0 0,-16 10 428 0 0,21-13-401 0 0,-1 1 0 0 0,0-1 1 0 0,0 0-1 0 0,1 0 1 0 0,-1 1-1 0 0,0-1 1 0 0,0 0-1 0 0,0-1 0 0 0,-1 1 1 0 0,1 0-1 0 0,0-1 1 0 0,0 1-1 0 0,0-1 1 0 0,0 1-1 0 0,-1-1 1 0 0,1 0-1 0 0,0 0 0 0 0,0 0 1 0 0,-1 0-1 0 0,0-1-27 0 0,-1 0 9 0 0,-43-24 252 0 0,33 12-251 0 0,13 9-55 0 0,1 0-1 0 0,-1 1 0 0 0,1-1 1 0 0,0 0-1 0 0,0 1 1 0 0,0-1-1 0 0,1 0 0 0 0,-1 0 1 0 0,1 1-1 0 0,0-1 0 0 0,0 0 1 0 0,0 1-1 0 0,1-1 1 0 0,-1 1-1 0 0,1 0 0 0 0,-1-1 1 0 0,1 1-1 0 0,1 0 0 0 0,-1 0 1 0 0,0 0-1 0 0,1 0 1 0 0,-1 0 45 0 0,2-2-125 0 0,67-57-811 0 0,18 7-608 0 0,-4 1-2187 0 0,-22 15-1267 0 0,-39 24 3208 0 0</inkml:trace>
  <inkml:trace contextRef="#ctx0" brushRef="#br3" timeOffset="115319.314">19718 5379 15496 0 0,'0'0'456'0'0,"0"0"-8"0"0,0 0-193 0 0,0 0 265 0 0,0 0 148 0 0,0 0 32 0 0,0 0-96 0 0,0 2-417 0 0,-34 58-579 0 0,17 17 264 0 0,-12 81 1515 0 0,15-88-1207 0 0,3-8 46 0 0,-8 46 230 0 0,54-179-1048 0 0,70-58 354 0 0,-104 128 263 0 0,0 0 0 0 0,0 0 0 0 0,1 1-1 0 0,-1-1 1 0 0,0 0 0 0 0,1 1 0 0 0,-1 0 0 0 0,1-1 0 0 0,-1 1 0 0 0,1 0 0 0 0,-1-1 0 0 0,1 1 0 0 0,-1 0 0 0 0,1 0 0 0 0,-1 0 0 0 0,0 0 0 0 0,1 1 0 0 0,-1-1 0 0 0,1 0-1 0 0,-1 1 1 0 0,1-1 0 0 0,-1 1 0 0 0,0-1 0 0 0,1 1 0 0 0,-1-1 0 0 0,0 1 0 0 0,2 1-25 0 0,0 3 7 0 0,0 0 1 0 0,0 0-1 0 0,0 1 1 0 0,0 0-1 0 0,-1-1 1 0 0,0 1-1 0 0,0 0 0 0 0,-1 0 1 0 0,0 0-1 0 0,0 0 1 0 0,0 0-1 0 0,-1 0 1 0 0,1 1-1 0 0,-2 2-7 0 0,-4 52-11 0 0,-55 42 106 0 0,25-61 822 0 0,-2-14-595 0 0,28-27-312 0 0,-2-6-215 0 0,2-13 194 0 0,9 13-68 0 0,0-1 0 0 0,1 1 0 0 0,-1-1 0 0 0,1 1 0 0 0,0-1 0 0 0,1 1 0 0 0,-1 0 0 0 0,1 0 0 0 0,0-1 0 0 0,1 1 0 0 0,-1 0 0 0 0,1 1 0 0 0,0-1 0 0 0,2-2 79 0 0,3-6-46 0 0,58-67-594 0 0,55-15 104 0 0,-116 91 563 0 0,1-1 0 0 0,0 1 0 0 0,1 0 0 0 0,-1 0-1 0 0,1 0 1 0 0,-1 1 0 0 0,1 0 0 0 0,0 1 0 0 0,0 0 0 0 0,1 0-1 0 0,-1 0 1 0 0,0 1 0 0 0,1 0 0 0 0,-1 0 0 0 0,0 1-1 0 0,1 0 1 0 0,-1 0 0 0 0,7 2-27 0 0,-10-2 17 0 0,-1 1 0 0 0,1 0-1 0 0,-1 0 1 0 0,0 0 0 0 0,0 0 0 0 0,1 0 0 0 0,-1 1 0 0 0,0 0-1 0 0,0-1 1 0 0,0 1 0 0 0,0 0 0 0 0,0 0 0 0 0,-1 1-1 0 0,1-1 1 0 0,-1 1 0 0 0,0-1 0 0 0,1 1 0 0 0,-1 0-1 0 0,0 0 1 0 0,0 0 0 0 0,-1 0 0 0 0,1 0 0 0 0,0 2-17 0 0,25 70 10 0 0,1-3 65 0 0,-12-27 882 0 0,-1-15-389 0 0,-14-28-529 0 0,-1-2-98 0 0,0 0-9 0 0,0 0-174 0 0,-1-15-2068 0 0,-4-2 926 0 0</inkml:trace>
  <inkml:trace contextRef="#ctx0" brushRef="#br3" timeOffset="115584.792">20117 5495 20239 0 0,'0'0'463'0'0,"0"0"61"0"0,0 0 29 0 0,0 0-58 0 0,0 2-324 0 0,11 20-506 0 0,-8-19-3117 0 0,0-2-3462 0 0,4 2 5315 0 0,-5-2 6 0 0</inkml:trace>
  <inkml:trace contextRef="#ctx0" brushRef="#br3" timeOffset="115977.92">20430 5320 14272 0 0,'0'0'421'0'0,"0"0"-12"0"0,0 0-221 0 0,0 0 46 0 0,0 0 43 0 0,0 0 10 0 0,-11 9-279 0 0,8-3 134 0 0,-1 0 1 0 0,1 0 0 0 0,0 1 0 0 0,1-1-1 0 0,-1 1 1 0 0,1-1 0 0 0,0 1 0 0 0,1 0-1 0 0,0-1 1 0 0,0 1 0 0 0,0 0 0 0 0,1 0-1 0 0,0 0 1 0 0,0 0 0 0 0,2 3-143 0 0,-2 7 329 0 0,8 220 1112 0 0,-2-58-1529 0 0,-5-35 216 0 0,-11-81 0 0 0,-11-108-2669 0 0,11 10-611 0 0,5 21-2250 0 0</inkml:trace>
  <inkml:trace contextRef="#ctx0" brushRef="#br3" timeOffset="116242.048">20666 5666 14864 0 0,'0'0'433'0'0,"0"0"0"0"0,6 3-119 0 0,14 15 3680 0 0,-10 15-3634 0 0,-1 15-409 0 0,-17 53 222 0 0,1-58-74 0 0,2 42-465 0 0,7-69-959 0 0,-3-11-2744 0 0,1-4 2184 0 0</inkml:trace>
  <inkml:trace contextRef="#ctx0" brushRef="#br3" timeOffset="117094.938">20960 5231 16439 0 0,'0'0'374'0'0,"0"0"54"0"0,0 0 21 0 0,0 0-49 0 0,0 2-259 0 0,3 139-205 0 0,2-16 131 0 0,6 100 676 0 0,-11-70-781 0 0,-11-90-366 0 0,7-58 311 0 0,-11-2 37 0 0,9-6-51 0 0,0-1-1 0 0,1 1 0 0 0,-1-1 1 0 0,1-1-1 0 0,0 1 1 0 0,-1-1-1 0 0,1 0 1 0 0,0 0-1 0 0,0 0 0 0 0,1-1 1 0 0,-1 0-1 0 0,1 0 1 0 0,0 0-1 0 0,0 0 1 0 0,0-1-1 0 0,0 1 0 0 0,1-1 1 0 0,0 0-1 0 0,0 0 1 0 0,0 0-1 0 0,1-1 1 0 0,-1 0 107 0 0,-2-5 161 0 0,0 0 0 0 0,0-1 0 0 0,1 1 1 0 0,1-1-1 0 0,0 0 0 0 0,1 0 1 0 0,0 0-1 0 0,1 0 0 0 0,0-9-161 0 0,15-45 560 0 0,-11 62-565 0 0,0-1 0 0 0,0 1 0 0 0,1 1 0 0 0,-1-1 0 0 0,1 0 0 0 0,0 1-1 0 0,0 0 1 0 0,0 0 0 0 0,0 0 0 0 0,1 0 0 0 0,-1 1 0 0 0,1 0-1 0 0,2-1 6 0 0,8-5-257 0 0,91-23-917 0 0,-56 17 1062 0 0,71 5 988 0 0,-41 18 440 0 0,-76-7-1235 0 0,1 1 0 0 0,-1-1 0 0 0,0 1 0 0 0,0 0-1 0 0,0 0 1 0 0,0 0 0 0 0,-1 0 0 0 0,1 1 0 0 0,-1 0 0 0 0,0-1 0 0 0,0 1 0 0 0,0 0 0 0 0,-1 1 0 0 0,1-1 0 0 0,-1 0 0 0 0,0 1 0 0 0,2 4-81 0 0,11 70 26 0 0,1 73 1240 0 0,-6-89-460 0 0,-10-58-806 0 0,3-2-44 0 0,-2-2-188 0 0,-1-1-94 0 0,0 0-24 0 0,6-20-3530 0 0,2-5 1950 0 0,-7-2-19 0 0</inkml:trace>
  <inkml:trace contextRef="#ctx0" brushRef="#br3" timeOffset="117787.336">21483 5486 15576 0 0,'0'0'356'0'0,"1"5"474"0"0,13 34-305 0 0,7 2-329 0 0,10-5 458 0 0,-14-25-324 0 0,-13-8-199 0 0,0 0-1 0 0,0-1 1 0 0,-1 1 0 0 0,2-1-1 0 0,-1 0 1 0 0,0 0 0 0 0,0 0 0 0 0,1-1-1 0 0,-1 1 1 0 0,1-1 0 0 0,-1 0-1 0 0,1-1 1 0 0,3 1-131 0 0,-4-1 17 0 0,0 0 0 0 0,0 0 1 0 0,0-1-1 0 0,0 1 0 0 0,0-1 0 0 0,1 0 0 0 0,-1 0 0 0 0,-1-1 0 0 0,1 1 1 0 0,0-1-1 0 0,0 0 0 0 0,-1 0 0 0 0,1 0 0 0 0,-1 0 0 0 0,3-3-17 0 0,3-3-9 0 0,18-28-70 0 0,-27-28-57 0 0,-10 46 286 0 0,8 16-123 0 0,0 0 1 0 0,-1 0-1 0 0,1 0 0 0 0,0 0 1 0 0,-1 0-1 0 0,0 0 0 0 0,1 1 1 0 0,-1-1-1 0 0,0 1 1 0 0,0 0-1 0 0,0 0 0 0 0,1 0 1 0 0,-1 0-1 0 0,0 0 1 0 0,-1 1-1 0 0,1 0 0 0 0,0-1 1 0 0,0 1-1 0 0,0 0 1 0 0,0 0-1 0 0,0 1 0 0 0,-2-1-27 0 0,-39 24 144 0 0,14 16-144 0 0,-15 73 442 0 0,34-57 68 0 0,-14 74 138 0 0,39-53-240 0 0,-14-74-403 0 0,1-1 0 0 0,-1 1 0 0 0,1 0 0 0 0,0-1-1 0 0,0 1 1 0 0,0-1 0 0 0,0 1 0 0 0,0-1 0 0 0,1 1-1 0 0,-1-1 1 0 0,1 0 0 0 0,-1 0 0 0 0,1 0 0 0 0,0 0 0 0 0,0 0-1 0 0,0 0 1 0 0,0 0 0 0 0,0 0-5 0 0,39 25 139 0 0,-31-26-326 0 0,0 0 1 0 0,-1 0-1 0 0,1-1 0 0 0,0-1 1 0 0,-1 1-1 0 0,1-2 1 0 0,0 1-1 0 0,-1-1 1 0 0,1-1-1 0 0,-1 0 1 0 0,0 0-1 0 0,7-3 187 0 0,54-25-5605 0 0,-49 18 3528 0 0</inkml:trace>
  <inkml:trace contextRef="#ctx0" brushRef="#br3" timeOffset="118958.294">21908 5576 14368 0 0,'0'0'330'0'0,"0"0"45"0"0,0 0 17 0 0,0 0-47 0 0,0-1-225 0 0,3-2-69 0 0,-2 2 140 0 0,3-2 284 0 0,-78 87 2232 0 0,33-30-1302 0 0,10-19-1277 0 0,22-17-74 0 0,8-3-44 0 0,12 2-10 0 0,50 0-400 0 0,-57-17 371 0 0,4 0-45 0 0,0 0 1 0 0,0 1-1 0 0,0 0 0 0 0,0 0 0 0 0,0 1 0 0 0,0 0 1 0 0,0 0-1 0 0,-1 1 0 0 0,1-1 0 0 0,-1 2 1 0 0,0-1-1 0 0,0 1 0 0 0,0 0 0 0 0,-1 1 0 0 0,1 0 1 0 0,-1 0-1 0 0,0 0 0 0 0,4 5 74 0 0,-9-8 19 0 0,0 0 1 0 0,0 0-1 0 0,1 0 0 0 0,-2 0 1 0 0,1 0-1 0 0,0 0 0 0 0,0 0 0 0 0,-1 0 1 0 0,1 0-1 0 0,-1 1 0 0 0,1-1 1 0 0,-1 0-1 0 0,0 0 0 0 0,0 1 1 0 0,0-1-1 0 0,0 0 0 0 0,-1 1 0 0 0,1-1 1 0 0,-1 2-20 0 0,-17 35 606 0 0,-3-6-248 0 0,-14-1 419 0 0,16-18-474 0 0,-74 39 715 0 0,18-36-2816 0 0,50-17-5675 0 0</inkml:trace>
  <inkml:trace contextRef="#ctx0" brushRef="#br3" timeOffset="121008.862">20259 5724 5408 0 0,'0'0'124'0'0,"0"0"17"0"0,0 0 10 0 0,0 0 61 0 0,0 0 250 0 0,0 0 108 0 0,0 0 26 0 0,0 0-8 0 0,0 0-51 0 0,0 0-22 0 0,0 0-3 0 0,0 0-12 0 0,0 0-52 0 0,0 0-28 0 0,0 0-4 0 0,0 0-34 0 0,0 0-140 0 0,15 16 4589 0 0,40-72-3951 0 0,-14-4-1248 0 0,4-24-145 0 0,7-28 498 0 0,-5 26 273 0 0,-41 47 319 0 0,-4 34-535 0 0,0-1-1 0 0,-1 1 1 0 0,1 0 0 0 0,-1 0-1 0 0,0-1 1 0 0,-1 1 0 0 0,1-1-1 0 0,-1 1 1 0 0,0-1 0 0 0,-1 1-1 0 0,1-1 1 0 0,-1 1-1 0 0,0-1-41 0 0,-21-53 811 0 0,15 49-338 0 0,-31-21-237 0 0,17 23-236 0 0,-14 12 72 0 0,-15 33-613 0 0,31-2 250 0 0,12-16-146 0 0,1-1 0 0 0,1 1 0 0 0,1 0 0 0 0,1 1 0 0 0,1-1 0 0 0,0 8 437 0 0,0-12-752 0 0,1 14-563 0 0,1 5-11 0 0</inkml:trace>
  <inkml:trace contextRef="#ctx1" brushRef="#br4" timeOffset="184236.346">126 1220 5,'0'0'8,"0"0"1,0 0-2,0 0 1,0 0 0,0 0 0,0 0 0,0 0-1,0 0 1,3 9-1,-3-2 0,1 7 0,-1 5 0,0 11 1,-1 7-2,1 8 1,-1 6-2,1 7 0,-2-1 0,3 0-2,-2-6 0,1-6-2,0-10 0,1-8-1,0-8-2,-1-19-9,0 0-10,2-9 0,-1-11-2,-1-8 1</inkml:trace>
  <inkml:trace contextRef="#ctx1" brushRef="#br4" timeOffset="184237.346">12 1279 50,'5'-14'17,"5"0"1,-1-2 0,5 0-15,2 0 0,5 0 0,-1 4 1,3 1 0,2 2-1,3 2 0,1 2-1,3 1 0,0 4 0,1 5-1,-1 2 0,-2 4-1,-2 3 0,-5 5 0,-3 3 1,-7 5-1,-4-3 1,-6 3 2,-5-2-1,-3 0 2,-7-5 0,-3-1 0,-6-6 1,-5-1-1,-5-5 0,-2-2 0,-3-3-2,1-2 0,0-2-2,3-1 0,3-1-2,5-2-2,6 2-4,1-6-9,9 4-7,2-7-1,9 2-1,3-6 2</inkml:trace>
  <inkml:trace contextRef="#ctx1" brushRef="#br4" timeOffset="184238.346">888 1075 59,'7'-1'18,"-1"-1"2,-6 2-1,0 0-13,0 0-4,0 0 2,-7-6 0,-1 9-1,-4 1 0,-3 2-1,-4 5 1,-4 5-2,-4 2 1,-1 8-1,-4 7 1,1 8-1,-3 6 1,2 6 0,2 3 0,4 3 0,2 1-1,5 1 1,6-4-1,5-2 1,6-5-1,10-2 0,4-7 0,7-5-1,3-3 1,6-6 1,1-5-2,2-3 1,0-4-1,-2-4-1,-3-2-1,-4-4-5,1 2-12,-7-6-4,-1 0-1,-5-9-1,0-3 1</inkml:trace>
  <inkml:trace contextRef="#ctx1" brushRef="#br4" timeOffset="184239.346">1231 1320 46,'-3'-7'18,"-3"4"0,-6 1 1,-2 5-8,-6-1-4,1 7-2,-6-2 1,-1 7-1,0 0-1,0 3 0,1-1-2,4 2 0,2-3-1,5 1-1,2-2 0,5-1 0,4-1 0,4-2 0,5 3-1,4-1 1,3 2 0,4 3 0,3 1 1,0 3-1,4 3 1,-1 1 0,-1 3 0,-2-1-1,-1-1 1,-4-1 0,-2-4 0,-4-2 1,-5-4 0,-2-3 1,-8-4 0,-4-2 0,-8-5 2,-3 1-2,-6-4 0,-2 0-1,-4-3-1,2-2 0,0 1-1,4-2-1,3 1-3,3-4-6,9 5-10,-1-5-5,9 3-1,1-6 0,7 3 1</inkml:trace>
  <inkml:trace contextRef="#ctx1" brushRef="#br4" timeOffset="184240.346">1367 1579 25,'8'-10'14,"-2"2"1,-4 1 1,-2 7-5,5-9-2,-5 9-1,0 0-1,3 14-1,-9-2 1,3 8-1,-3 6 0,-1 7 0,-3 2 1,2 6-1,-2-2 0,3 0-1,1-5-1,4-3-1,3-6 1,6-6-2,6-5-1,3-5-1,4-4-1,3-4 0,2-2-4,-3-7-1,5 2-9,-7-8-9,-1 1 0,-7-6-1,-3 0 2</inkml:trace>
  <inkml:trace contextRef="#ctx1" brushRef="#br4" timeOffset="184241.346">1265 1667 72,'0'0'22,"-3"11"0,3-11 1,14 5-16,0-4-4,6 1 0,4-2 0,5 1-1,4 0-3,2-3-8,4 3-11,-2-3-2,1 2-2,-3-3 1</inkml:trace>
  <inkml:trace contextRef="#ctx1" brushRef="#br4" timeOffset="184242.346">1696 1709 37,'0'0'15,"0"0"1,0 0 2,3 10-8,-5 0-2,2 7 1,-3 0 1,1 6 0,-2 2-2,2 0-1,-1-1-2,2-1-2,0-5-4,1-7-4,4-2-7,-4-9-6,0 0-3,5-17-3,-5 4 3,-7-2 1,1 0 4,-3-2 5,-4 5 7,-2 2 8,-1 5 7,1 4 2,2 2 1,4 1 0,0 2-1,7 2 2,2-6-1,10 10-3,3-8-1,9 0-3,1-2 0,6 0-3,-1-1-2,1-1-2,1 1-7,-4-3-13,-2 1 0,-5-4-2,-3 2 1</inkml:trace>
  <inkml:trace contextRef="#ctx1" brushRef="#br4" timeOffset="184243.346">1894 1803 55,'3'8'19,"3"-4"0,3-9 0,2-4-5,3-6-13,2 0 1,2-5 2,0 0-1,-1-1 1,-2 3-1,-1 2 1,-3 4-1,-3 3-2,-3 3 0,-5 6-1,7-3-1,-7 3 0,4 8 1,-2 0-1,-1 2 1,1 5 0,1 2 0,-1 5 0,2 4 0,-2 3 0,1 1 1,0 1-2,-1-2 2,0-1-2,-2-5 2,0-4-1,-2-5 1,0-5-1,2-9 0,-9 7 0,2-9 0,-3-1-1,1 0 1,-3-3 0,0 2-1,-1 0 1,1 1 0,1 1 0,3 1 0,1 0 0,7 1 0,-7 0 1,7 0 0,0 0 0,13 0 0,-1-1 1,5 2-1,4-1 0,4 2 0,2-1 0,1 0-5,6 2-16,-3-4-3,-1-2 1,-5-8-2</inkml:trace>
  <inkml:trace contextRef="#ctx1" brushRef="#br4" timeOffset="184244.346">2540 1058 42,'0'0'14,"7"7"-1,-7-7 3,1 9-12,1-1-1,-1 5 3,2 7 0,-2 5 3,2 13-1,-6 10 1,3 15-1,-8 9 0,-1 12-2,-3 7-1,-1 3-1,-4 0 0,3-5-1,0-10 0,2-8-1,3-15-1,4-11-1,2-13 0,0-11-4,5-4-11,-2-17-9,0 0 0,-3-15-2,4-4 1</inkml:trace>
  <inkml:trace contextRef="#ctx1" brushRef="#br4" timeOffset="184245.346">3141 1334 28,'25'-7'13,"-1"2"0,-6-2 1,-6 2-2,-3 3-4,-9 2-1,0 0 0,-11 3 1,-6 4 1,-7-1 0,-5 7-1,-6 0-4,-4 5 1,-2 0-2,1 2 1,0-3-2,6 1-1,4-3 0,6 0-1,8-3 0,7 0-1,8 0 1,7 1-1,8 5 1,5 3 0,5 3 0,2 3 0,3 3 0,0 2 0,-1 2 1,-4 0-1,-2-2 0,-6-4 0,-5-2 0,-5-2 2,-6-5 0,-4-3 0,-9-4 0,-3-3 1,-10-5-1,-3 0 2,-4-5-3,-2 0 0,-2-2 0,2-1-1,6 1-2,1-3-4,10 5-8,3-7-10,15 8 0,-2-16-1,17 6 1</inkml:trace>
  <inkml:trace contextRef="#ctx1" brushRef="#br4" timeOffset="184246.346">3295 1690 25,'0'0'10,"5"-5"1,-5 5-1,0 0-6,0 0 0,0 0 2,4 7 0,-8 4 0,1 5 3,-5 5-1,2 10 2,-4 1-1,2 6-1,-2 0 0,3 2-1,-1-3 0,6-1-2,2-8-1,4-3-1,5-9 0,5-4-3,4-9-2,2-7-5,5-5-10,-3-7-6,1-4 1,-7-7-2,-3 1 0</inkml:trace>
  <inkml:trace contextRef="#ctx1" brushRef="#br4" timeOffset="184247.346">3185 1853 59,'0'10'20,"4"0"1,6-5-1,7-2-6,5-3-12,4 1-1,8-2-2,2-2-8,5 1-10,1-2-1,2 1-1,-1-1 1</inkml:trace>
  <inkml:trace contextRef="#ctx1" brushRef="#br4" timeOffset="184248.346">3717 1961 54,'-4'21'19,"-1"6"1,-6 5-1,-2 7-13,-4 4-2,1-1-4,0-3-11,3-10-7,4-14-2,9-15 1,3-21-1</inkml:trace>
  <inkml:trace contextRef="#ctx1" brushRef="#br4" timeOffset="184249.346">3825 2020 64,'13'-17'17,"2"-11"2,2-13-3,5-6-14,1-9 0,6-4 0,-4-3 0,0 1 0,0 0-1,0 4 1,-2 8 1,-2 9-1,-3 5-1,-3 10 0,-2 7 0,-4 8 1,0 8-1,-3 10 1,-1 11-1,-3 10 1,0 10-1,-2 9 0,0 4 1,2 7 0,0 1-1,0-2 1,0-6-1,2-6 0,1-9 0,0-7-1,0-6-1,-2-7-1,-2-7-1,-1-9-2,-12 2-3,-3-9 0,-3 0-1,-7-8-1,-4 2 0,-4-5 2,-1 3 1,0-1 3,1 2 4,5 3 5,6 1 2,6 3 1,5 0 1,11 7 1,5-12-1,11 8-1,6-3-2,8-1-4,7 1-5,2-1-8,8 1-10,-3-2 0,2 1-1,-6-4 0</inkml:trace>
  <inkml:trace contextRef="#ctx1" brushRef="#br4" timeOffset="184250.346">4371 1802 25,'0'0'13,"6"2"2,-6-2 2,1 12-2,-1 1-5,-4 3 0,4 10 2,-6 1 0,3 7-2,-5 0-1,3 5-2,-2-6-2,3-1-2,1-6 0,5-4-1,3-6 0,4-8-2,8-4-3,1-8-1,6-1-3,-1-8-5,5 2-3,-4-6-7,2-1-3,-8-2 2,-4 2 2</inkml:trace>
  <inkml:trace contextRef="#ctx1" brushRef="#br4" timeOffset="184251.346">4281 1969 27,'0'0'13,"-8"3"4,8-3 1,0 0-5,12 2-3,1 0 1,1-2 0,6 3-1,3-4-2,6 3-5,3-1-8,1-1-13,3 0-3,-4-3-1,1-2 0</inkml:trace>
  <inkml:trace contextRef="#ctx1" brushRef="#br4" timeOffset="184252.346">4884 1958 23,'-2'11'12,"-1"6"2,-3 3 1,-3 5-4,-1 7-3,-3 5 2,-1 6-1,-3-1 0,1 0-1,0-5-6,3-8-6,6-10-12,7-19-2,-2-6-2,10-20 1</inkml:trace>
  <inkml:trace contextRef="#ctx1" brushRef="#br4" timeOffset="184253.346">5223 1422 60,'7'-7'18,"-2"-1"0,-1-1 1,-2 0-16,0 2-2,-2 7 0,-5-7 1,-4 9 0,-3 4 1,-4 2-1,-3 5-1,-6 2 0,1 3 1,-2 1-1,3 1 0,4 0-1,5-1 0,7-1 1,6 0-1,9 0 1,6 0-1,5 2 0,3 0 1,1 4-1,1 3 0,-2 3 1,-4 2-2,-5 4 1,-5 2 0,-6 0 0,-5 0 2,-6-2 0,-4-2 1,-5-4 1,-4-2 0,-3-8 0,-1-3 1,-2-6-1,1-8 0,-1-4-2,4-4-3,4-7-3,3-6-1,6 0-7,2-6-10,9 2-2,1-4-2,9 2 3</inkml:trace>
  <inkml:trace contextRef="#ctx1" brushRef="#br4" timeOffset="184254.346">5381 1741 24,'0'0'12,"5"16"2,-7-1 1,-2 6-4,-1 9 0,-6 2 1,1 9 0,-6-2 0,3 7-2,-3-9 0,4 0-3,1-8-1,6-3-2,4-8-2,6-4-1,5-8-2,3-6-1,5 0-1,1-4-1,2-1-3,-3-7-5,1 2-10,-8-5 0,-3 0 0,-6-2 0</inkml:trace>
  <inkml:trace contextRef="#ctx1" brushRef="#br4" timeOffset="184255.346">5248 1878 56,'0'0'17,"-2"8"2,2-8-1,10 9-9,-2-5-6,6 2 0,3-1 1,8-1-1,3 1 0,8-3-5,4 2-9,1-3-8,1-1-1,-3-1-1,-1 0 0</inkml:trace>
  <inkml:trace contextRef="#ctx1" brushRef="#br4" timeOffset="184256.346">5441 2139 50,'4'7'19,"3"-5"1,0 1-1,4 0-7,-2-3-6,5 3-2,-3-1 1,3 1-2,1 0-1,-2-2-4,2 1-4,-3-4-10,2 0-4,-1-4-2,1-4 1,-3-1 0</inkml:trace>
  <inkml:trace contextRef="#ctx1" brushRef="#br4" timeOffset="184257.346">5749 1995 13,'0'0'13,"8"-2"1,-8 2 2,0 0-4,0 0 0,0 0 1,0 0-2,0 0-1,2 7-2,-2-7-2,-2 14-1,2-1 0,0 5-1,-1 3-1,0 2 0,1 2 0,0 2-1,0 0-4,-1-4-8,2-3-11,-3-8-1,2-12-1,0 0 0</inkml:trace>
  <inkml:trace contextRef="#ctx1" brushRef="#br4" timeOffset="184258.346">5933 2055 12,'5'12'11,"-4"-5"1,1 1 3,-2 4-3,-3 3-2,0 7 1,-3 1 2,1 8-3,-3-3 0,0 3-4,0-3-5,1-5-7,1-6-11,2-10-3,4-7 1,0-14-1</inkml:trace>
  <inkml:trace contextRef="#ctx1" brushRef="#br4" timeOffset="184259.346">6121 1898 14,'-8'16'12,"3"-3"3,-1 0 1,1-7 1,5-6 0,0 0-3,4-11-1,3-10-2,7-7-2,-1-10-4,7-6-2,3-7-2,4-4-1,-2 1 0,0 1 1,-3 5 0,-2 6 0,-3 7-1,-3 8 1,-5 7 0,-1 6-1,-4 5 0,-4 9 0,0 0 0,4 9-1,-5 5 0,1 6 1,-1 7-1,0 6 1,-1 8 0,1 5 1,1 5-1,-2 1 1,2 0-1,0-3 0,1-4 1,1-5-1,1-8-1,0-6 0,-1-8 0,0-8-2,-2-10-6,0 0-10,-5-10-2,-3-9-1,-3-6 0,-3-6 2</inkml:trace>
  <inkml:trace contextRef="#ctx1" brushRef="#br4" timeOffset="184260.346">6110 1709 42,'-3'8'18,"6"-1"1,8 0 1,5-3-4,10 1-10,4 1-1,6-1-1,3-1-3,1-1-5,2 1-8,-5-3-7,-1 1-1,-6-3 0,-5 1 0</inkml:trace>
  <inkml:trace contextRef="#ctx1" brushRef="#br4" timeOffset="184261.346">6390 2076 39,'5'8'19,"2"-3"0,0 2 2,0-5-8,4 3-5,-2-3-2,4 2-2,-1-2-3,-1-1-5,4-1-11,-1-2-3,0-2-2,-1-4 1,0-1 0</inkml:trace>
  <inkml:trace contextRef="#ctx1" brushRef="#br4" timeOffset="184262.346">6504 1929 13,'2'-8'11,"0"0"0,0 2 2,-2 6-5,3-9 0,-3 9 1,0 0 0,0 0-1,0 0-1,0 0-2,0 0-2,0 0 1,-1 6-1,-2 2-1,-3 4 1,0 4 0,-3 4 1,0 5 0,-2 1-1,1 1 1,1 2-1,2 0 0,-1-4 0,4 0 0,2-4-1,3-1-1,3-4 1,4-3-1,4-3-2,4-6-1,5-2-6,-1-8-8,4-1-5,-2-8-1,0-2-1,-6-5 2</inkml:trace>
  <inkml:trace contextRef="#ctx1" brushRef="#br4" timeOffset="184263.346">6322 2006 44,'4'10'19,"9"-6"1,4-1 0,9 0-3,3-2-12,7 1 0,0-2-2,2 2-1,0-1-6,-5-2-12,2 0-2,-7-3-3,-2-2 1,-8-1-1</inkml:trace>
  <inkml:trace contextRef="#ctx1" brushRef="#br4" timeOffset="184264.346">6647 2135 74,'10'3'21,"0"-2"-2,2 2-1,0-2-18,3-1-2,2 1-2,-1-2-7,3 0-8,-3-4-1,2-2 0,-3-4 1</inkml:trace>
  <inkml:trace contextRef="#ctx1" brushRef="#br4" timeOffset="184265.346">6934 1952 30,'0'0'16,"2"12"2,-4-5 0,2 5-1,-4 0-8,4 8 1,-3-1 1,3 6-2,-4 0-2,6 4-1,-4-3-1,0 1-1,0-4-2,2-3-1,-2-2-3,1-7-4,1-2-16,0-9-1,0 0-1,-8-19-1</inkml:trace>
  <inkml:trace contextRef="#ctx1" brushRef="#br4" timeOffset="184266.346">7102 1895 76,'-1'8'24,"1"-8"-2,0 0 1,0 0-16,0 0-4,2 7-1,-2-7 0,0 0-1,0 0 0,11 9-3,-11-9-8,11 0-12,-2-5-1,0 2-1,3-5 0</inkml:trace>
  <inkml:trace contextRef="#ctx1" brushRef="#br4" timeOffset="184267.346">7345 1904 64,'4'12'19,"2"-2"2,-6-10-1,6 7-14,-6-7-5,0 0-1,0 0-3,0 0-10,0 0-5,34-10-2,-34 10 1,0 0-1</inkml:trace>
  <inkml:trace contextRef="#ctx1" brushRef="#br4" timeOffset="184268.346">7541 1882 59,'5'35'18,"-5"-35"0,0 0-2,0 0-15,8 29-9,-8-29-8,0 0-1,0 0 0,32-22-1</inkml:trace>
  <inkml:trace contextRef="#ctx1" brushRef="#br4" timeOffset="184269.346">7676 1839 36,'27'39'15,"-27"-39"0,0 0 1,12 38-2,-12-38-9,0 0 1,0 0-3,0 0-5,0 0-12,27 19-2,-27-19 0,0 0-2</inkml:trace>
  <inkml:trace contextRef="#ctx1" brushRef="#br4" timeOffset="184270.346">7732 895 26,'-14'-33'15,"14"33"-1,0 0 0,0 0-2,0 0-3,0 0-4,0 0-2,0 0-1,0 0 0,0 0-1,22 29 0,-22-29 0,31 45 0,-9-15 1,-2 7-2,6 8 1,4 6-1,-3 8 1,3 5-1,-1 5 0,-7 4 1,-5 3-1,-1 3 0,-9 2 1,-7-3-1,2-1 1,-7-5-1,-7-1 0,3-4 2,-3-6-1,-2-5 2,3-4 1,-5-7 2,-4-2-1,1-7 0,0-4 1,19-32-1,-39 50-1,39-50-1,-42 33-1,42-33-1,-33 17-1,33-17 0,0 0-2,-31 12-8,31-12-12,0 0 0,0 0-3,0 0 1</inkml:trace>
  <inkml:trace contextRef="#ctx1" brushRef="#br4" timeOffset="184271.346">144 2411 20,'0'0'10,"0"0"-1,0 0 1,-3 6-5,3-6-2,-1 8 1,1-2 1,-2 5 1,1 5 0,-2 5 2,1 7 0,2 7-2,-2 7 0,2 7 0,-2 2-1,2 4-1,-1-5-1,2-2 0,-1-4-3,2-6-2,1-6-8,3-10-8,-2-7-3,2-10 2,-6-5-1</inkml:trace>
  <inkml:trace contextRef="#ctx1" brushRef="#br4" timeOffset="184272.346">4 2494 42,'-4'-17'15,"3"-2"-1,5 0 2,5-5-12,6 2-2,6 0-1,6 1 1,5 3 0,5 4-1,4 1 1,3 5-1,0 6 1,0 7-1,-5 3 0,-2 6 0,-7 3 0,-2 2 0,-9 1 2,-5 1 1,-5-3 0,-5 0 2,-8-1 0,-1 1-1,-8-3 1,-5 1-1,-7-4 0,-2 2-2,-6-3 0,0-1-1,-2-3 0,2-3-1,2 1-2,3-5-1,8 0-4,-1-5-7,11 1-9,2-4-1,8-2-1,3-2 1</inkml:trace>
  <inkml:trace contextRef="#ctx1" brushRef="#br4" timeOffset="184273.346">906 2248 41,'5'-10'15,"-3"2"-1,-2 1 1,0 7-8,-10-3-4,1 5 1,-4 5 1,-6 2 0,-1 5 1,-7 3-1,-2 6 1,-5 3 0,1 4-2,-3 5-1,1 6-1,1 1-1,3 6 0,4 3 0,5 2 0,7 1-1,4 2 1,9-4-1,6 2 1,7-3-1,7-2 1,5-6-1,4-2 1,4-6-1,2-5 0,2-3 1,-2-5-1,0-4 0,-2-6-3,0-2-7,-3-8-11,-3-2-1,-1-9 0,-1-3 0</inkml:trace>
  <inkml:trace contextRef="#ctx1" brushRef="#br4" timeOffset="184274.346">1170 2584 51,'0'0'17,"-3"-9"2,-6 7-2,-2 1-2,-3 2-13,-4 3 0,0 2 1,-5 0 0,0 5 1,-3-2 0,4 3 0,-3 1 0,3 0-1,0-2-1,3 2-1,3-3 0,5 1-1,5-1 0,4 0 0,6 0 0,7 2 0,6 1 0,5 3 0,3 2-1,1 2 2,0 2-1,-1 1 0,-3 1 0,-4-1 0,-6 3 0,-5-1 0,-7-2 2,-3-1-1,-5-3 1,-3-2 1,-3-2-1,-2-1 0,-3-9 1,1-3-2,2-3-1,0-6-2,3-7-3,2-4-3,7-1-7,2-8-9,8 0 1,2-4-1,6 0 2</inkml:trace>
  <inkml:trace contextRef="#ctx1" brushRef="#br4" timeOffset="184275.346">1328 2842 8,'1'-7'10,"-1"7"1,-2-12 2,2 12 0,-4-9 0,4 9 0,-7-7 0,7 7-3,0 0-2,-8-8-2,8 8-2,0 0-2,0 0-1,-4 11 0,2-3-1,-2 3-1,1 4 2,-1 2 0,-1 5 0,-2 3 0,1 4 0,1 0 1,1 0 1,0 1-1,4 0 0,2-2 0,4-3-1,3-5-2,4-8-3,4-2-9,0-9-7,4-4-2,-2-8 1,0-4 0</inkml:trace>
  <inkml:trace contextRef="#ctx1" brushRef="#br4" timeOffset="184276.346">1206 2973 70,'2'10'22,"8"-9"-1,5-8 0,6 6-16,4-5-4,4 0-2,4 1-6,0 2-9,0 0-3,-2-1-3,-3 2 2,-4-2-1</inkml:trace>
  <inkml:trace contextRef="#ctx1" brushRef="#br4" timeOffset="184277.346">1639 2910 49,'1'7'15,"0"0"0,-1 0 2,-1 2-13,0 5-1,-1 1 1,0 5 1,-2 0-1,1 4 0,-1-2-1,3 1-2,0-2-5,2-4-5,1-2-9,0-6-2,-2-9 1,0 0 0</inkml:trace>
  <inkml:trace contextRef="#ctx1" brushRef="#br4" timeOffset="184278.346">1518 3025 42,'-9'-1'16,"9"1"1,0 0 1,10 1-9,8-3-3,7 2-1,5-1-1,5 0-2,6 1-9,1-3-9,1 1-3,-2-3 1,-4 0-2</inkml:trace>
  <inkml:trace contextRef="#ctx1" brushRef="#br4" timeOffset="184279.346">1889 2952 62,'10'1'18,"0"-4"2,3-4-2,3-3-12,4-1-6,3-3-1,0 1 1,-3 1 1,-1-1 1,-4 5 0,-4 1 1,-3 6 0,-8 1 0,2 13 0,-4 0-1,-1 4-1,-1 4-1,1 4-1,1 1 0,-1-2 0,0 0 1,2-2-1,-2-4 0,0 0 1,-1-4 0,1-4 1,-2 0-1,-2-3 0,1 1 0,-2-3 0,-1-2 0,0 0 0,-2-3 2,1 0-1,-2-2 1,2 2 1,1-2-1,2 0 1,1 0-1,6 2-1,0 0 0,0 0 0,0 0-1,9-3 1,3 3-1,5 1 0,4 0-2,4-3-6,5 4-12,-1-4-2,3 0-2,-4-5 2,0 0-2</inkml:trace>
  <inkml:trace contextRef="#ctx1" brushRef="#br4" timeOffset="184280.346">2360 2488 76,'0'9'20,"2"4"0,-2-1-1,0 7-17,0 8-1,1 8 0,0 7 1,-1 10 0,-2 8 0,1 7 0,-2 7-1,1 5-3,1 4-6,-3-5-10,5-6-3,0-12-2,4-12 2,1-17-1</inkml:trace>
  <inkml:trace contextRef="#ctx1" brushRef="#br4" timeOffset="184281.346">2909 2604 58,'9'-1'19,"-9"1"1,-9 0-1,-2 3-11,-7 1-3,-4 3 0,-8 1-1,-2 4 1,-7 2-1,-2 3 1,-3 3-2,2 1 0,3-1-2,5 1 0,5 0-2,8-1 1,12-1-1,10-1 1,12-2-1,10 1 0,10 0 0,5 2-1,6 1 0,2 1-1,-1 0 1,-4 2-1,-5-2 2,-5 1 1,-10-1 0,-6 2 2,-7-5 2,-6-1 0,-9-4-1,-3 0 1,-7-4-1,-3-3-1,-2-4-2,-4-2 0,1-2-2,-1-3-2,6 2-7,0-5-11,6 2-2,3-4 0,8 2 1</inkml:trace>
  <inkml:trace contextRef="#ctx1" brushRef="#br4" timeOffset="184282.346">3061 2930 32,'1'9'15,"-3"0"2,-2 3 1,-1 3-4,0 6-4,-2 4 1,2 9-2,-2 0-1,3 3-1,0-1-2,4 1 0,1-3-3,4-3-1,3-5-1,2-6-2,5-4-4,1-9-7,5-4-8,-1-9-2,3-6 0,-3-8 1</inkml:trace>
  <inkml:trace contextRef="#ctx1" brushRef="#br4" timeOffset="184283.346">3000 3073 70,'0'0'22,"2"7"0,-2-7-1,16-2-15,-5 0-3,6 2-1,2-1 1,4 0-4,4 3-5,-1-3-15,5 0-1,-2-2-1,2-1 1</inkml:trace>
  <inkml:trace contextRef="#ctx1" brushRef="#br4" timeOffset="184284.346">3525 3048 77,'3'8'22,"-3"2"-1,-1 9 0,-3 4-19,-1 8-2,-3 9-1,-4 5 1,-1 6-8,-5-2-9,4-3-3,-1-9-2,4-10 1,4-17-1</inkml:trace>
  <inkml:trace contextRef="#ctx1" brushRef="#br4" timeOffset="184285.346">3666 3138 61,'-3'8'24,"3"-8"-1,-6 4-1,4-12-10,6-2-5,3-10-3,5-6-2,5-8-1,5-8-1,3-7-1,3-4 1,2 0 0,0 2 0,-3 4 0,0 5 0,-6 8 1,-3 6 0,-5 10-1,-3 7 1,-3 8 0,-2 9 0,-1 11-1,-1 9 1,0 8-1,-1 6 0,2 5 0,0 4 0,3 1-1,0-2 1,2-4 0,-1-6-1,3-3-2,-1-7 0,0-1-1,-2-12-2,-1-3-7,-7-12-10,0 0-1,-5-12 2,-5-5 1</inkml:trace>
  <inkml:trace contextRef="#ctx1" brushRef="#br4" timeOffset="184286.346">3774 2902 37,'-26'-4'16,"6"4"2,5 2 1,15-2-2,-1 7-7,14-1-4,10-4-1,9 1-1,6 0-5,8-2-13,5 0-4,4-4-3,1-2 0,-2-4 0</inkml:trace>
  <inkml:trace contextRef="#ctx1" brushRef="#br4" timeOffset="184287.346">4235 2924 50,'-9'17'18,"1"-1"3,3 5-1,-2 0-10,3 5 0,-2-1 1,6 5-1,0-4-2,4 2-1,1-4-2,5-1-1,0-5-3,4-4-2,2-4-3,1-7-2,3-3-4,-5-10-8,4-2-7,-4-6 0,2-1 0,-6-6 2</inkml:trace>
  <inkml:trace contextRef="#ctx1" brushRef="#br4" timeOffset="184288.346">4150 3010 35,'-8'4'18,"8"-4"2,-1 7 2,9-5-7,2-3-3,8 3-1,-1-2-2,7 3-1,-2-2-1,4 1-3,-1 2-3,-2-3-5,3 3-15,-4-4-5,-2 0 0,-3-8-1,-1-1 0</inkml:trace>
  <inkml:trace contextRef="#ctx1" brushRef="#br4" timeOffset="184289.346">4365 2415 41,'0'0'13,"-5"7"1,5-7 0,0 0-7,0 0-3,0 0 2,0 0 1,7 7 0,-7-7 0,10 11 1,-2-3-2,4 6-2,2 2-1,4 6-1,2 3-1,3 7 0,2 5 0,1 4-1,-3 4 1,0 2 1,-2 1-1,-3 3 1,-4-1-1,-3 2 1,-6-2 0,-1 1 0,-5 1 0,-3 1 0,-4 0 0,-3 0 1,-4-2 1,-2-1-1,-3-4-1,0-3 1,-2-6-1,-1-4 0,1-4-1,0-5-1,3-6 1,1-2-1,3-4-1,2-5-1,3 0-1,-1-6-9,11-1-13,-9 4-1,9-4-1,-3-6 0</inkml:trace>
  <inkml:trace contextRef="#ctx2" brushRef="#br5">1018 2122,'0'0</inkml:trace>
  <inkml:trace contextRef="#ctx2" brushRef="#br6" timeOffset="24486.393">9565 1404,'0'0</inkml:trace>
  <inkml:trace contextRef="#ctx0" brushRef="#br2" timeOffset="452466.23">8177 1739 8840 0 0,'0'0'197'0'0,"0"0"24"0"0,0 0 19 0 0,0 0 6 0 0,0 0-33 0 0,0 0-18 0 0,0 0-3 0 0,0 0-12 0 0,0 0-52 0 0,0 0-28 0 0,0 0-4 0 0,0 0 26 0 0,0 0 112 0 0,0 0 43 0 0,0 0 10 0 0,0 0 22 0 0,0 0 90 0 0,0 0 38 0 0,0 0 10 0 0,0 0 7 0 0,0 0 30 0 0,0 0 18 0 0,0 0 2 0 0,0 0-44 0 0,0 0-184 0 0,0 0-79 0 0,0 0-18 0 0,0 0 19 0 0,0 0 95 0 0,0 0 41 0 0,0 0 8 0 0,0 0-35 0 0,0 0-158 0 0,0 0-70 0 0,0 0-14 0 0,0 0 9 0 0,0 0 38 0 0,0 0 14 0 0,0 0 2 0 0,0 0 26 0 0,0 0 106 0 0,0 0 48 0 0,0 0 10 0 0,0 0-34 0 0,0 0-150 0 0,0 0-64 0 0,0 0 16 0 0,0 0 80 0 0,0 0 6 0 0,0 0-4 0 0,0 0-5 0 0,16 0 234 0 0,39-5 126 0 0,7-4 178 0 0,-45 7-471 0 0,1 0 0 0 0,-1-1 0 0 0,1-1 1 0 0,-1-1-1 0 0,0 0 0 0 0,-1-1 0 0 0,1-1-230 0 0,-11 4 77 0 0,55-10 19 0 0,-16 1 226 0 0,-25 3 47 0 0,-19 8-314 0 0,-1 1 17 0 0,0 0 6 0 0,0 0-26 0 0,0 0-86 0 0,0 0 42 0 0,0 0-94 0 0,0 0-14 0 0,0 0 8 0 0,0 0 18 0 0,0 0-5 0 0,0 0-54 0 0,0 0-25 0 0,-1 2-2 0 0,-10 8-528 0 0,-5 5-2042 0 0,5-7-3443 0 0,5-3-211 0 0</inkml:trace>
  <inkml:trace contextRef="#ctx0" brushRef="#br2" timeOffset="453245.756">8187 1459 10912 0 0,'0'0'248'0'0,"0"0"34"0"0,0 0 20 0 0,0 0-38 0 0,-8-2-150 0 0,8 1 4811 0 0,24-8-4141 0 0,6 8-96 0 0,-12 7-486 0 0,24-2 158 0 0,29-14 374 0 0,4 2-318 0 0,-51 3 248 0 0,-23 5-594 0 0,-1 0 28 0 0,0 0 40 0 0,0 0 12 0 0,0 0 2 0 0,0 0-4 0 0,0 0-17 0 0,0 0-10 0 0,0 0-1 0 0,0 0-9 0 0,0 0-34 0 0,0 0-19 0 0,0 0-105 0 0,0 0-32 0 0,0 0-31 0 0,0 0-130 0 0,0 0-59 0 0,0 0-909 0 0,0 0-3769 0 0,0 0-1612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05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45 6296 0 0,'0'0'184'0'0,"0"0"69"0"0,0 0 164 0 0,0 0 67 0 0,0 0 18 0 0,0 0-30 0 0,0 0-135 0 0,0 0-60 0 0,0 0-11 0 0,0 0-29 0 0,-6 0 30 0 0,-32-5 1229 0 0,37 5-1216 0 0,-22-3 1057 0 0,21 2-1113 0 0,2 1 7 0 0,-2 0-17 0 0,-5 0-71 0 0,5 0-30 0 0,2 0-7 0 0,-10 0 1010 0 0,5 2 1477 0 0,15 3-1776 0 0,21 6-976 0 0,-27-10 405 0 0,88 2 346 0 0,-36-17 165 0 0,4 0-560 0 0,20-7-143 0 0,-19 13 127 0 0,-41 8-128 0 0,-10 0-53 0 0,-4 4 11 0 0,2-4 42 0 0,7 4 190 0 0,-13-3-286 0 0,-2-1 61 0 0,0 0-120 0 0,0 0-239 0 0,0 0-91 0 0,0 0-820 0 0,0 0-3382 0 0,0 0-1446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05:4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9416 0 0,'0'0'208'0'0,"0"0"33"0"0,0 0 16 0 0,0-1-33 0 0,0-2-122 0 0,0 2 180 0 0,0 1 68 0 0,0 0 2 0 0,0 0-48 0 0,0 0-192 0 0,0 0-48 0 0,0 0 0 0 0,0 0 0 0 0,0 0 36 0 0,0 0 150 0 0,0 0 64 0 0,0 0 7 0 0,0 0-2 0 0,0 0-34 0 0,0 0-18 0 0,0 0-3 0 0,0 0 4 0 0,0 0 17 0 0,0 0 10 0 0,0 0 1 0 0,0 0-12 0 0,0 0-52 0 0,-9-13 3838 0 0,108 17-3245 0 0,53-3-255 0 0,-32-2 208 0 0,-66-3-858 0 0,-33 3 223 0 0,-20 1-64 0 0,-1 0-11 0 0,2 0-10 0 0,0 1-42 0 0,7-1-1192 0 0,-1-1-4849 0 0,2-3-497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8:20.613"/>
    </inkml:context>
    <inkml:brush xml:id="br0">
      <inkml:brushProperty name="width" value="0.05" units="cm"/>
      <inkml:brushProperty name="height" value="0.05" units="cm"/>
    </inkml:brush>
    <inkml:context xml:id="ctx1">
      <inkml:inkSource xml:id="inkSrc41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1-01-13T01:05:09.458"/>
    </inkml:context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24671 3227 3568 0 0,'0'0'76'0'0,"0"0"16"0"0,-1 1 5 0 0,-5 6-11 0 0,-28 9 32 0 0,17-5 1033 0 0,17-11-1203 0 0</inkml:trace>
  <inkml:trace contextRef="#ctx0" brushRef="#br0" timeOffset="30792.327">11013 8374 4896 0 0,'0'0'108'0'0,"0"0"17"0"0,0 0 10 0 0,8-20 2095 0 0,-3-27 1277 0 0,-5 44-3300 0 0,-9-16 455 0 0,-71-18 406 0 0,5 53-674 0 0,-70 33 162 0 0,47 21-556 0 0,83-61 17 0 0,1 2 0 0 0,-1 0 0 0 0,2 1 0 0 0,-1 0 0 0 0,1 2 1 0 0,1 0-1 0 0,0 1 0 0 0,-4 6-17 0 0,-59 81 116 0 0,-6 59 887 0 0,43-58-278 0 0,18 42-468 0 0,27-7 224 0 0,29 16-25 0 0,8-22-88 0 0,30-2-32 0 0,-56-103-282 0 0,-12-16-21 0 0,1 0 0 0 0,0 0 0 0 0,0-1-1 0 0,1 0 1 0 0,0-1 0 0 0,0 0 0 0 0,1-1 0 0 0,-1 0 0 0 0,2-1 0 0 0,-1 0 0 0 0,6 3-33 0 0,176 145 502 0 0,-59-89-278 0 0,-13-16-56 0 0,52-22 16 0 0,-156-24-174 0 0,1 0 1 0 0,-1-2 0 0 0,1 0-1 0 0,-1-1 1 0 0,1-1 0 0 0,0-1-1 0 0,-1-1 1 0 0,8-2-11 0 0,57-4 85 0 0,-69 9-62 0 0,1-1 0 0 0,-1 0 1 0 0,1-2-1 0 0,-1 0 0 0 0,1 0 1 0 0,-1-2-1 0 0,0 1 0 0 0,0-2 1 0 0,0 0-1 0 0,0-1 0 0 0,0 0-23 0 0,238-131 160 0 0,-206 100-58 0 0,-2-3 0 0 0,-1-2 0 0 0,-1-2 0 0 0,6-15-102 0 0,44-127 0 0 0,-80 162 21 0 0,-1 0 0 0 0,-1-1 0 0 0,-1 0 0 0 0,-1-1 0 0 0,0 0 0 0 0,-2 0 0 0 0,0 0 0 0 0,-1 0 0 0 0,-1-1 0 0 0,-1 1 0 0 0,-1-1 0 0 0,-3-23-21 0 0,-24-104 172 0 0,20 118-116 0 0,-2 0-1 0 0,0 1 1 0 0,-2 0-1 0 0,-1 1 1 0 0,-1 1-1 0 0,-1 1 1 0 0,-1 1-1 0 0,-1 0 1 0 0,-1 2-1 0 0,-19-24-55 0 0,-37-50 89 0 0,-17 9 31 0 0,24 33 176 0 0,-107-72 36 0 0,32 55-684 0 0,-28 35 272 0 0,14 52 8 0 0,140-9 31 0 0,-1 1-1 0 0,0 2 1 0 0,0 0 0 0 0,0 1-1 0 0,1 1 1 0 0,-1 1-1 0 0,1 1 1 0 0,1 1-1 0 0,-1 1 1 0 0,1 0-1 0 0,-5 5 42 0 0,-4 8-146 0 0,0 0-1 0 0,1 3 0 0 0,0 0 0 0 0,2 2 0 0 0,0 1 0 0 0,2 0 1 0 0,0 3-1 0 0,-7 17 147 0 0,-85 132-2342 0 0,70-103 681 0 0,24-35 815 0 0</inkml:trace>
  <inkml:trace contextRef="#ctx0" brushRef="#br0" timeOffset="30793.327">11181 8647 6480 0 0,'0'0'141'0'0,"0"0"23"0"0,0 0 13 0 0,1-1-19 0 0,5-5-86 0 0,-4 4 130 0 0,-2 2 52 0 0,0 0 2 0 0,0 0-14 0 0,0 0-55 0 0,0 0-24 0 0,0 0-3 0 0,0 0 10 0 0,0 0 44 0 0,0 0 11 0 0,0 0 6 0 0,0 0-3 0 0,0 0-18 0 0,0 0-8 0 0,0 0-2 0 0,-11-18 141 0 0,-57 9 1174 0 0,26 29 89 0 0,-14 22-1504 0 0,-20 86-100 0 0,64-89 13 0 0,17 12 415 0 0,17-22 51 0 0,39-13-90 0 0,33-1-322 0 0,1-4-67 0 0,-83-3-78 0 0,0-1 0 0 0,-1 2 1 0 0,0 0-1 0 0,-1 1 0 0 0,1 0 1 0 0,-1 1-1 0 0,-1 0 0 0 0,0 1 1 0 0,0 1-1 0 0,7 12 78 0 0,-16-24-1 0 0,3 3-8 0 0,0 1-1 0 0,0 0 1 0 0,0 0 0 0 0,-1 0-1 0 0,0 0 1 0 0,0 0-1 0 0,0 1 1 0 0,0-1-1 0 0,0 1 1 0 0,-1-1 0 0 0,0 1-1 0 0,0 0 1 0 0,0 0-1 0 0,-1 0 1 0 0,1 0 0 0 0,-1 5 9 0 0,9 56-72 0 0,-17 19 72 0 0,-55 18 1463 0 0,50-90-1318 0 0,-61 29 909 0 0,-5-26-581 0 0,-2 0-234 0 0,-1-15-102 0 0,45-4-87 0 0,36 2-581 0 0,-20-3 1196 0 0,14-2-7571 0 0,7 5 2133 0 0</inkml:trace>
  <inkml:trace contextRef="#ctx0" brushRef="#br0" timeOffset="30794.327">11604 9423 5824 0 0,'0'0'166'0'0,"0"0"86"0"0,0 0 254 0 0,0 0 108 0 0,0 0 24 0 0,0 0-54 0 0,0 0-235 0 0,0 0-101 0 0,-2-3-21 0 0,-23-36 914 0 0,-1-15 760 0 0,23 46-1719 0 0,1 0 0 0 0,0 0-1 0 0,0 0 1 0 0,0 0 0 0 0,1-1-1 0 0,0 1 1 0 0,0-1 0 0 0,1 1-1 0 0,-1-1 1 0 0,1 1 0 0 0,1-1-1 0 0,-1 1 1 0 0,1-1 0 0 0,1 1 0 0 0,0-6-182 0 0,0 6 64 0 0,-1-11-11 0 0,6 6-42 0 0,25-40-46 0 0,-7 39-101 0 0,-2 22-13 0 0,7 2 198 0 0,-25-5-76 0 0,-1 0 0 0 0,0 0 0 0 0,1 1 0 0 0,-2 0 0 0 0,1 0 0 0 0,0 0 0 0 0,-1 0 0 0 0,0 1 0 0 0,0 0 1 0 0,-1 0-1 0 0,1 0 0 0 0,-1 0 0 0 0,0 0 0 0 0,-1 1 0 0 0,2 6 27 0 0,20 54-53 0 0,-2 1 14 0 0,-20-66 114 0 0,-1 1 0 0 0,1-1 0 0 0,-1 1-1 0 0,0-1 1 0 0,0 1 0 0 0,0-1 0 0 0,0 1 0 0 0,0-1 0 0 0,-1 1 0 0 0,0-1 0 0 0,1 0 0 0 0,-1 1-1 0 0,0-1 1 0 0,0 0 0 0 0,0 0 0 0 0,0 1 0 0 0,-1-1 0 0 0,1 0 0 0 0,-1-1 0 0 0,1 1 0 0 0,-1 0-1 0 0,0-1 1 0 0,0 1 0 0 0,0-1 0 0 0,-1 2-75 0 0,-10 16 384 0 0,10-17-319 0 0,0 0-1 0 0,-1 0 1 0 0,0 0 0 0 0,1-1 0 0 0,-1 1 0 0 0,0-1 0 0 0,0 0-1 0 0,0-1 1 0 0,0 1 0 0 0,0-1 0 0 0,0 0 0 0 0,0 0 0 0 0,-1-1-1 0 0,1 0 1 0 0,0 0 0 0 0,0 0 0 0 0,0 0 0 0 0,0-1-1 0 0,-1 0-64 0 0,-9 0 30 0 0,-20-13 153 0 0,1-20-514 0 0,16-21-1682 0 0,23 31 1392 0 0,-5 0-3 0 0</inkml:trace>
  <inkml:trace contextRef="#ctx0" brushRef="#br0" timeOffset="30795.327">14783 8194 6560 0 0,'0'0'149'0'0,"0"0"23"0"0,0 0 11 0 0,0 0-5 0 0,0 0-22 0 0,0 0-10 0 0,0 0-2 0 0,0 0 9 0 0,-3-2 40 0 0,-22-37 1150 0 0,24 36-976 0 0,1 3 7 0 0,-35-21 1426 0 0,32 19-1688 0 0,3 2-14 0 0,-8 7 126 0 0,-41-7 288 0 0,-17 25 184 0 0,-17 19-376 0 0,44-22-320 0 0,-106 85 0 0 0,93-39 0 0 0,-75 99 456 0 0,60 16 584 0 0,63-68-572 0 0,8-60-480 0 0,-3-38 49 0 0,1 0 0 0 0,1 0 0 0 0,-1 0 0 0 0,2 0 0 0 0,0-1 0 0 0,1 0 0 0 0,0 0 0 0 0,1 0 0 0 0,0-1 0 0 0,1 1-37 0 0,9 27 94 0 0,8 14 67 0 0,2 0 1 0 0,1-2 0 0 0,3-2 0 0 0,1-1 0 0 0,2-2 0 0 0,2-3-162 0 0,-13-21 169 0 0,1-2 0 0 0,1-1 0 0 0,1-2 0 0 0,0-1 0 0 0,1-2 0 0 0,15 8-169 0 0,-5-2 46 0 0,163 69 450 0 0,39-49-112 0 0,-208-47-266 0 0,0 0-1 0 0,0-3 0 0 0,0-1 0 0 0,-1-2 0 0 0,0-2 1 0 0,4-3-118 0 0,-15 7 86 0 0,173-95-73 0 0,-57-1-69 0 0,-53 1 169 0 0,-6-60 67 0 0,-46 90-180 0 0,13-61 16 0 0,-33 50 59 0 0,0-167-70 0 0,-27 105 59 0 0,-10 33 111 0 0,18 69-59 0 0,-2 2-1 0 0,-1 0 1 0 0,-2 0-1 0 0,-1 2 1 0 0,-18-34-116 0 0,2 2 147 0 0,-63-75-135 0 0,-68-33-22 0 0,86 120-44 0 0,68 55 44 0 0,-23-9 0 0 0,0 2 1 0 0,0 2-1 0 0,0 2 0 0 0,-1 1 0 0 0,0 2 1 0 0,1 3-1 0 0,-1 1 0 0 0,-32 5 10 0 0,25 2-29 0 0,1 3-1 0 0,0 1 0 0 0,1 3 0 0 0,0 2 0 0 0,0 2 1 0 0,-25 18 29 0 0,-233 142-227 0 0,155-57-64 0 0,-27 47-977 0 0,101-75-1140 0 0,36-50-3723 0 0</inkml:trace>
  <inkml:trace contextRef="#ctx0" brushRef="#br0" timeOffset="30796.327">15072 8374 9360 0 0,'0'0'208'0'0,"-2"-20"564"0"0,1 16-670 0 0,-1-1-1 0 0,0 1 1 0 0,0 1 0 0 0,-1-1 0 0 0,1 0 0 0 0,-1 1 0 0 0,1-1 0 0 0,-1 1 0 0 0,0 0 0 0 0,0 0 0 0 0,0 1-1 0 0,0-1 1 0 0,0 1 0 0 0,0-1 0 0 0,-1 1 0 0 0,1 1 0 0 0,-1-1 0 0 0,1 1 0 0 0,-1 0 0 0 0,1 0 0 0 0,-4-1-102 0 0,-69-7 832 0 0,-25 28 388 0 0,-2 34-504 0 0,-2 47-68 0 0,78-57-631 0 0,27-39-9 0 0,1 0 1 0 0,0 0-1 0 0,0 0 1 0 0,0 0-1 0 0,0 0 1 0 0,0-1-1 0 0,1 1 1 0 0,-1 0-1 0 0,1-1 1 0 0,0 0-1 0 0,0 0 1 0 0,0 1-1 0 0,0-1 1 0 0,0-1-1 0 0,0 1 1 0 0,1 0-1 0 0,-1-1 1 0 0,1 0-1 0 0,0 1 1 0 0,-1-1-1 0 0,1 0 1 0 0,0-1-1 0 0,0 1 1 0 0,0-1-1 0 0,0 0 1 0 0,0 0-1 0 0,0 0 1 0 0,0 0-1 0 0,0-1 1 0 0,0 1-1 0 0,0-1 1 0 0,1 0-9 0 0,48 16-127 0 0,117 45 189 0 0,-57 23-282 0 0,-105-80 208 0 0,0 0 1 0 0,-1 0-1 0 0,1 1 1 0 0,0 1 0 0 0,-1-1-1 0 0,0 1 1 0 0,0 0 0 0 0,0 1-1 0 0,-1 0 1 0 0,0 0 0 0 0,0 1-1 0 0,0 0 1 0 0,-1 0-1 0 0,1 0 1 0 0,-2 0 0 0 0,1 1-1 0 0,-1 0 1 0 0,0 0 0 0 0,0 1-1 0 0,-1-1 1 0 0,2 7 11 0 0,-32 70 164 0 0,23-76-95 0 0,0-1 1 0 0,-1 1-1 0 0,0-1 1 0 0,0 0-1 0 0,0-1 1 0 0,-1 0 0 0 0,0 0-1 0 0,0-1 1 0 0,-1 0-1 0 0,1-1 1 0 0,-1 0-1 0 0,0 0 1 0 0,-1-1-1 0 0,1-1 1 0 0,-1 0-1 0 0,1 0 1 0 0,-8 1-70 0 0,-32 21 520 0 0,32-19-426 0 0,1 0-1 0 0,-1-1 0 0 0,1-1 1 0 0,-1-1-1 0 0,-1 0 0 0 0,1-2 1 0 0,0-1-1 0 0,0 0 0 0 0,-4-2-93 0 0,-63-8 11 0 0,33-7 54 0 0,40 21-6 0 0,-2-10-20 0 0,12 5-93 0 0,-1-1 1 0 0,0 1 0 0 0,0-1-1 0 0,0 0 1 0 0,1 1 0 0 0,-1-1-1 0 0,0 0 1 0 0,1 0-1 0 0,-1 0 1 0 0,0 0 0 0 0,1 0-1 0 0,-1 0 1 0 0,1 0 0 0 0,-1 0-1 0 0,1 0 1 0 0,0 0 0 0 0,-1 0-1 0 0,1 0 1 0 0,0 0-1 0 0,-1-1 1 0 0,1 1 0 0 0,0 0-1 0 0,0 0 1 0 0,0 0 0 0 0,0-1-1 0 0,0 1 1 0 0,0 0 0 0 0,0 0-1 0 0,0 0 1 0 0,0-1-1 0 0,0 1 1 0 0,1 0 0 0 0,-1 0-1 0 0,0 0 1 0 0,1 0 0 0 0,-1-1-1 0 0,0 1 1 0 0,1 0 0 0 0,-1 0-1 0 0,1 0 1 0 0,0 0-1 0 0,-1 0 1 0 0,1 1 0 0 0,-1-1-1 0 0,1 0 1 0 0,0 0 0 0 0,0 0-1 0 0,-1 1 1 0 0,1-1-1 0 0,0 0 1 0 0,0 1 53 0 0,5-12-967 0 0,4 0-2744 0 0,10 9-1094 0 0</inkml:trace>
  <inkml:trace contextRef="#ctx0" brushRef="#br0" timeOffset="30797.327">15220 9098 3312 0 0,'0'0'99'0'0,"15"6"6661"0"0,-8-4-6987 0 0,-1-4 351 0 0,0-1 0 0 0,0 0 0 0 0,0 0 1 0 0,0-1-1 0 0,0 0 0 0 0,0 0 0 0 0,-1-1 1 0 0,1 0-1 0 0,-1 0 0 0 0,0-1 0 0 0,-1 0 1 0 0,1 0-1 0 0,-1 0 0 0 0,1-1 0 0 0,-2 0 0 0 0,1 0 1 0 0,0 0-1 0 0,-1-1 0 0 0,0 1 0 0 0,2-9-124 0 0,9-14 140 0 0,-1 5 337 0 0,-2-17 280 0 0,-5 32-687 0 0,-5 9 54 0 0,20 36 696 0 0,-21 65 236 0 0,-14-26-800 0 0,14-71-186 0 0,0 8 12 0 0,0 47 235 0 0,0 1-5181 0 0,0-59-181 0 0</inkml:trace>
  <inkml:trace contextRef="#ctx0" brushRef="#br0" timeOffset="30798.327">19811 9098 15856 0 0,'0'0'464'0'0,"0"0"-9"0"0,9-2-271 0 0,-5 0-168 0 0,1 0-1 0 0,-1-1 0 0 0,1 1-1 0 0,0 1 1 0 0,-1-1-1 0 0,1 1 1 0 0,0 0 0 0 0,0 0-1 0 0,0 1 1 0 0,0 0-1 0 0,0 0 1 0 0,0 0-1 0 0,-1 1 1 0 0,1 0 0 0 0,0 0-1 0 0,0 1 1 0 0,3 1-15 0 0,2 2-283 0 0,1 0 0 0 0,0-1 1 0 0,0 0-1 0 0,0-1 1 0 0,0 0-1 0 0,0-2 0 0 0,0 1 1 0 0,1-2-1 0 0,-1 0 0 0 0,2-1 283 0 0,4 1-5222 0 0</inkml:trace>
  <inkml:trace contextRef="#ctx0" brushRef="#br0" timeOffset="30799.327">21260 9031 19231 0 0,'0'0'564'0'0,"0"0"-9"0"0,17 20-284 0 0,-10 6-571 0 0,-3-16-2745 0 0,-1-8-4251 0 0,-3-2 2948 0 0</inkml:trace>
  <inkml:trace contextRef="#ctx0" brushRef="#br0" timeOffset="30800.327">22281 8970 17215 0 0,'0'0'396'0'0,"0"0"52"0"0,0 0 28 0 0,0 0-60 0 0,16 8-213 0 0,-14-7-168 0 0,-1 0 0 0 0,1-1 0 0 0,-1 1 1 0 0,1 0-1 0 0,-1 0 0 0 0,1 0 0 0 0,-1 0 0 0 0,0 0 0 0 0,1 0 0 0 0,-1 1 1 0 0,0-1-1 0 0,0 0 0 0 0,1 1 0 0 0,-1 0 0 0 0,0-1 0 0 0,0 1 0 0 0,0 0 1 0 0,-1-1-1 0 0,1 1 0 0 0,0 0 0 0 0,0 0 0 0 0,-1 0 0 0 0,1 0 0 0 0,-1 0 0 0 0,0 0 1 0 0,1 0-1 0 0,-1 0 0 0 0,0 0 0 0 0,0 0 0 0 0,0 1 0 0 0,0-1 0 0 0,0 0 1 0 0,0 0-1 0 0,0 1-35 0 0,-2 3-1312 0 0,-3 1-5501 0 0</inkml:trace>
  <inkml:trace contextRef="#ctx0" brushRef="#br0" timeOffset="30801.327">18347 8049 8840 0 0,'0'0'197'0'0,"0"0"24"0"0,0 0 19 0 0,0 0 48 0 0,0 0 148 0 0,0 0 63 0 0,-2 0 12 0 0,-91 8 533 0 0,11 20-148 0 0,-223 123 1612 0 0,137-23-1984 0 0,40-16-122 0 0,5 33-39 0 0,19 26 27 0 0,84-134-265 0 0,-86 199 510 0 0,96-204-616 0 0,1 0-1 0 0,1 1 0 0 0,1 0 1 0 0,1 0-1 0 0,2 1 0 0 0,0 0 0 0 0,1 15-18 0 0,3-35 3 0 0,-1 11 5 0 0,1 0-1 0 0,1 1 0 0 0,1-1 0 0 0,1 0 0 0 0,0 0 1 0 0,1 0-1 0 0,6 18-7 0 0,61 144 134 0 0,-58-164-86 0 0,0-1 0 0 0,2-1-1 0 0,-1 0 1 0 0,2-2-1 0 0,0 0 1 0 0,1-1-1 0 0,0-1 1 0 0,1-1-1 0 0,0-2 1 0 0,1 0 0 0 0,0-1-1 0 0,4 0-47 0 0,24 5 124 0 0,2-2 0 0 0,0-3 1 0 0,0-3-1 0 0,1-2 0 0 0,-1-3 0 0 0,1-4 0 0 0,0-2 0 0 0,7-3-124 0 0,-12-1 0 0 0,0-3 0 0 0,0-2 0 0 0,-1-2 0 0 0,0-3 0 0 0,-1-3 0 0 0,37-22 0 0 0,196-107-61 0 0,-108 23 309 0 0,-121 88-244 0 0,-1-2 0 0 0,-2-2 0 0 0,-1-3 1 0 0,-1-2-1 0 0,-2-3 0 0 0,-1-2 0 0 0,-3-2 0 0 0,-1-2 0 0 0,23-48-4 0 0,-44 70 21 0 0,-1-1-1 0 0,-1 0 0 0 0,-2-1 1 0 0,-1-1-1 0 0,0 0 0 0 0,-2 0 1 0 0,-2-1-1 0 0,3-30-20 0 0,-27-139 235 0 0,10 153-161 0 0,4 25-50 0 0,0-1-1 0 0,-1 2 0 0 0,-2-1 0 0 0,0 1 0 0 0,-1 1 0 0 0,-1 0 1 0 0,0 0-1 0 0,-2 2 0 0 0,0 0 0 0 0,-1 0 0 0 0,0 2 1 0 0,-2 0-1 0 0,-1-1-23 0 0,8 13 2 0 0,-18-23 85 0 0,0 2 0 0 0,-2 1 0 0 0,-1 2 0 0 0,0 1 0 0 0,-18-10-87 0 0,6 17-23 0 0,0 2 0 0 0,-2 2 1 0 0,1 2-1 0 0,-1 3 0 0 0,-1 3 0 0 0,1 2 1 0 0,-1 2-1 0 0,0 3 0 0 0,1 3 0 0 0,-1 1 0 0 0,-8 6 23 0 0,11-2-41 0 0,1 3 0 0 0,0 1 0 0 0,1 4 0 0 0,0 1 0 0 0,0 3 0 0 0,2 1 0 0 0,0 3 0 0 0,-27 24 41 0 0,32-21-577 0 0,2 1-1 0 0,0 1 1 0 0,1 3-1 0 0,2 1 1 0 0,0 1-1 0 0,-5 13 578 0 0,3-6-1646 0 0</inkml:trace>
  <inkml:trace contextRef="#ctx0" brushRef="#br0" timeOffset="30802.327">18193 8476 10120 0 0,'0'0'298'0'0,"0"0"-4"0"0,-3 0-134 0 0,-99 17 1696 0 0,10 14 52 0 0,81-30-1763 0 0,0 1 1 0 0,1 1 0 0 0,-1 0 0 0 0,1 0 0 0 0,0 2 0 0 0,0-1 0 0 0,0 2 0 0 0,0 0 0 0 0,1 0-1 0 0,0 1 1 0 0,0 1 0 0 0,-1 0-146 0 0,-16 20 85 0 0,21-25-73 0 0,1 0-1 0 0,-1 1 1 0 0,1 0-1 0 0,0 0 1 0 0,0 0 0 0 0,0 1-1 0 0,1 0 1 0 0,-1 0-1 0 0,1 0 1 0 0,0 0-1 0 0,0 1 1 0 0,0-1 0 0 0,1 1-1 0 0,-1 0 1 0 0,1 0-1 0 0,0 1 1 0 0,1-1-1 0 0,-1 4-11 0 0,1-6 0 0 0,1 1 0 0 0,0 0 0 0 0,1 0 0 0 0,-1-1 0 0 0,1 1 0 0 0,-1 0 0 0 0,1-1 0 0 0,0 1 0 0 0,1-1 0 0 0,-1 1 0 0 0,0-1 0 0 0,1 0 0 0 0,0 1 0 0 0,0-1 0 0 0,0-1 0 0 0,0 1 0 0 0,0 0 0 0 0,1 0 0 0 0,-1-1 0 0 0,1 0 0 0 0,0 0 0 0 0,0 0 0 0 0,0 0 0 0 0,0 0 0 0 0,0-1 0 0 0,0 0 0 0 0,0 0 0 0 0,1 0 0 0 0,-1 0 0 0 0,1 0 0 0 0,-1-1 0 0 0,1 0 0 0 0,2 0 0 0 0,20 13 0 0 0,121 56-279 0 0,13 6 135 0 0,-72 9-118 0 0,-13 18 252 0 0,-61-47 10 0 0,-14-37 13 0 0,-1-13 35 0 0,-1 0 1 0 0,-1 0-1 0 0,1 0 1 0 0,0 0-1 0 0,-1 0 1 0 0,0-1-1 0 0,0 1 1 0 0,-1-1-1 0 0,1 0 1 0 0,-1 0-1 0 0,0-1 1 0 0,0 1-1 0 0,0-1 1 0 0,0 0-1 0 0,0-1 1 0 0,-1 1-1 0 0,0-1 1 0 0,1 0-1 0 0,-1-1 1 0 0,0 1-1 0 0,-3 0-48 0 0,-117 40 1112 0 0,-15-41-568 0 0,45-28-480 0 0,43-5-641 0 0,44 2-1343 0 0,9 19 256 0 0,5-13-3686 0 0</inkml:trace>
  <inkml:trace contextRef="#ctx0" brushRef="#br0" timeOffset="30803.327">18502 8970 7616 0 0,'0'0'222'0'0,"0"0"84"0"0,0 0 240 0 0,1-35 2897 0 0,5 23-3230 0 0,-4 9-47 0 0,0 2-8 0 0,21-28-3 0 0,26-10 348 0 0,44 21-106 0 0,-66 37-238 0 0,-18-10-147 0 0,-5 5-12 0 0,0-5 10 0 0,-3 44 236 0 0,-1-44-143 0 0,-1-1 0 0 0,-1 0 0 0 0,1 0 0 0 0,-1 0 0 0 0,0 0 0 0 0,0 0 1 0 0,-1 0-1 0 0,0 0 0 0 0,0-1 0 0 0,0 0 0 0 0,-1 0 0 0 0,1 0 0 0 0,-1 0 1 0 0,-1-1-1 0 0,1 0 0 0 0,-1 0 0 0 0,-1 0-103 0 0,-13 23 319 0 0,-9 11 11 0 0,25-34-275 0 0,2 9 14 0 0,-3-1-1 0 0,3-11 12 0 0,2 0 16 0 0,19 33 225 0 0,117-16-554 0 0,-46-38-2875 0 0,-67 9 1990 0 0</inkml:trace>
  <inkml:trace contextRef="#ctx0" brushRef="#br0" timeOffset="30804.327">10227 11718 9648 0 0,'0'0'216'0'0,"0"0"32"0"0,0 0 12 0 0,0 0 14 0 0,0 0 0 0 0,0 0-2 0 0,0 0 0 0 0,0 0-26 0 0,0 0-106 0 0,0 0-48 0 0,0 0-10 0 0,0 0 7 0 0,0 0 40 0 0,0 0 21 0 0,0 0 2 0 0,0 0 2 0 0,0 0 13 0 0,0 0 8 0 0,0 0 1 0 0,0 26 592 0 0,23 162 1017 0 0,-23-117-1483 0 0,1 65 150 0 0,-5 0 0 0 0,-16 124-452 0 0,-52 285 550 0 0,65-407-204 0 0,0 59-79 0 0,-2-27-40 0 0,1 42 218 0 0,8-210-254 0 0,0-2 7 0 0,0 0-42 0 0,0 0-186 0 0,0 0-88 0 0,0 0-11 0 0,0 0 38 0 0,0 0 170 0 0,0 0 22 0 0,0 0-10 0 0,0 0-18 0 0,0 0 10 0 0,0 0-4 0 0,3-2-23 0 0,31-23 14 0 0,-20-2-56 0 0,8 10-16 0 0,16 22 2 0 0,-15-2 0 0 0,110-10 299 0 0,68 16-439 0 0,56 8-297 0 0,-137-7 481 0 0,-99-11-42 0 0,-1 2-1 0 0,0 0 1 0 0,0 1-1 0 0,0 2 1 0 0,0 1-1 0 0,0 1 0 0 0,-1 1 1 0 0,5 3-2 0 0,-15-5-19 0 0,0 0-8 0 0,0 1 0 0 0,0-1 0 0 0,1-1 1 0 0,0 0-1 0 0,-1-1 0 0 0,1 0 0 0 0,0-1 1 0 0,1 0-1 0 0,-1-2 0 0 0,0 1 0 0 0,7-2 27 0 0,115-19 74 0 0,2 42 135 0 0,-1-38-393 0 0,53-37 173 0 0,-71 45 11 0 0,-4-34 152 0 0,-73 2-77 0 0,-36 37-22 0 0,-2 3 11 0 0,0-49 64 0 0,-2 29-128 0 0,-5 5 0 0 0,2 4-22 0 0,0 1-1 0 0,0-1 0 0 0,1 0 0 0 0,0 0 0 0 0,1-1 0 0 0,0 1 0 0 0,0-1 1 0 0,1 0-1 0 0,0 0 0 0 0,1 0 0 0 0,-1-3 23 0 0,-2-26-93 0 0,11-265-35 0 0,0 84 128 0 0,-1-220-64 0 0,-6-412 360 0 0,0 837-296 0 0,0 2-12 0 0,-1 10-36 0 0,-11-27 36 0 0,2 16 12 0 0,-18-3-53 0 0,-134-20 42 0 0,21 36 11 0 0,-6 11-160 0 0,-60 1 32 0 0,-105 16 236 0 0,107 2 64 0 0,-99 40-108 0 0,104-25-160 0 0,82-17 690 0 0,154-51-2426 0 0,-5 20-3607 0 0,-10 13 29 0 0</inkml:trace>
  <inkml:trace contextRef="#ctx0" brushRef="#br0" timeOffset="30805.327">10769 13159 4808 0 0,'0'0'101'0'0,"0"0"22"0"0,0 0 8 0 0,0 0 17 0 0,0 0 30 0 0,0 0 13 0 0,0 0 1 0 0,0 0 16 0 0,0 0 66 0 0,0 0 29 0 0,0 0 8 0 0,0 0 39 0 0,-2-3 162 0 0,-5-11 666 0 0,7 14-622 0 0,0 0-184 0 0,-2-3-79 0 0,-7-9-18 0 0,7 10 3 0 0,-1-1 29 0 0,-18-33 2793 0 0,12-69-1489 0 0,24 26-942 0 0,16-16-261 0 0,64-171-155 0 0,-43 124-200 0 0,73-148 11 0 0,-87 181-10 0 0,6 7 207 0 0,-42 100-192 0 0,-1 2 1 0 0,4 0 16 0 0,5-8 254 0 0,19 24-132 0 0,14 52-72 0 0,23 112 0 0 0,-21 93-60 0 0,-16-61 80 0 0,1-24-156 0 0,-1-42 0 0 0,-29-112 0 0 0,-14 11-12 0 0,0-24-64 0 0,12-20-12 0 0,2-1-50 0 0,0 0-20 0 0,-2 0-2 0 0,-36-9-953 0 0,5-22-768 0 0,4-3-688 0 0,15 24-2131 0 0</inkml:trace>
  <inkml:trace contextRef="#ctx0" brushRef="#br0" timeOffset="30806.327">10724 12570 11200 0 0,'0'0'256'0'0,"0"0"34"0"0,0 0 20 0 0,0 0-40 0 0,2 0-175 0 0,82 8 625 0 0,0-9 423 0 0,114-89 847 0 0,-185 84-1958 0 0,-1 1 1 0 0,0 1-1 0 0,1 0 0 0 0,0 1 0 0 0,0 1 1 0 0,0 1-1 0 0,-1 0 0 0 0,1 1 0 0 0,0 1 1 0 0,0 0-1 0 0,4 2-32 0 0,84-8 64 0 0,40 29-198 0 0,-38 4-2987 0 0,-93-21 2067 0 0</inkml:trace>
  <inkml:trace contextRef="#ctx0" brushRef="#br0" timeOffset="30807.327">11797 13305 8840 0 0,'0'0'197'0'0,"0"0"24"0"0,0 0 19 0 0,-10-9 35 0 0,-53-49 680 0 0,39 26 474 0 0,15-29-748 0 0,9 58-453 0 0,2-17 526 0 0,27-54-454 0 0,-15 42-188 0 0,25-21 80 0 0,-36 49-193 0 0,0 1 0 0 0,1-1 1 0 0,-1 1-1 0 0,1 0 1 0 0,0 0-1 0 0,-1 1 1 0 0,1-1-1 0 0,0 1 0 0 0,0 0 1 0 0,0 1-1 0 0,1-1 1 0 0,-1 1-1 0 0,0 0 1 0 0,0 0-1 0 0,1 1 0 0 0,-1-1 1 0 0,0 1-1 0 0,0 1 1 0 0,1-1-1 0 0,-1 1 1 0 0,1 0 0 0 0,30 15-132 0 0,-6 70 60 0 0,-41 22 71 0 0,2-64 55 0 0,-10-2 325 0 0,-16 42 1425 0 0,35-81-1650 0 0,1-3-9 0 0,-3 2-9 0 0,1-2-105 0 0,0 1-1 0 0,0-1 0 0 0,-1 0 0 0 0,1 0 0 0 0,0 0 1 0 0,-1-1-1 0 0,1 1 0 0 0,0-1 0 0 0,0 0 0 0 0,0 1 0 0 0,-1-1 1 0 0,1 0-1 0 0,0-1 0 0 0,0 1 0 0 0,0 0 0 0 0,0-1 0 0 0,0 0 1 0 0,0 1-1 0 0,1-1 0 0 0,-1 0 0 0 0,0 0 0 0 0,1 0 0 0 0,-1-1 1 0 0,1 1-1 0 0,-1 0 0 0 0,1-1 0 0 0,0 1 0 0 0,0-1 0 0 0,0 0 1 0 0,0 1-1 0 0,0-3-30 0 0,-18-48-1311 0 0,12 5-3425 0 0,11 22-328 0 0</inkml:trace>
  <inkml:trace contextRef="#ctx0" brushRef="#br0" timeOffset="30808.327">14481 11512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0,-2 3 46 0 0,-3 14-31 0 0,1 0 0 0 0,0 1 0 0 0,0-1 0 0 0,2 1 0 0 0,-1 0 0 0 0,2 0-1 0 0,0 1 1 0 0,1-1 0 0 0,0 0 0 0 0,1 0 0 0 0,0 0 0 0 0,2 2-233 0 0,16 239 690 0 0,-17 13-268 0 0,-5-164-126 0 0,-4-1 1 0 0,-3 1 0 0 0,-4-2-1 0 0,-6 9-296 0 0,0 92 171 0 0,-25 30 37 0 0,38-218-184 0 0,7-1 19 0 0,1-11-5 0 0,33 25 1206 0 0,-5-23-1244 0 0,23-22 0 0 0,-20 35-41 0 0,-10 3 266 0 0,72-7-121 0 0,26-15-40 0 0,13 14 0 0 0,-14 21-53 0 0,111-28 114 0 0,42-10 17 0 0,-73-33 0 0 0,-20-1-66 0 0,-93 8-76 0 0,-64 26 0 0 0,-13 5 0 0 0,-2-16-10 0 0,-6 8-18 0 0,-1 2 76 0 0,14-102-107 0 0,-36-38-169 0 0,15 38-28 0 0,0-53 85 0 0,7-865 299 0 0,7 722-64 0 0,7 110-64 0 0,-7 44-138 0 0,-11 72-142 0 0,2 70 361 0 0,0 2-20 0 0,-33-14 46 0 0,-10 14-396 0 0,31 1 342 0 0,-128 16-114 0 0,1-13 61 0 0,-6 14 66 0 0,-289 66-83 0 0,209-48-67 0 0,-129 40 225 0 0,172-38-23 0 0,131-13-1166 0 0,77-9-668 0 0,61-21-2095 0 0,-39 6 2437 0 0</inkml:trace>
  <inkml:trace contextRef="#ctx0" brushRef="#br0" timeOffset="30809.327">14680 13072 8784 0 0,'0'0'197'0'0,"0"0"24"0"0,0 0 19 0 0,0 0 7 0 0,0 0-26 0 0,0 0-11 0 0,0 0-2 0 0,0 0-19 0 0,0-15-10 0 0,7-114 1269 0 0,22-153 764 0 0,16 51-576 0 0,96-136-343 0 0,-84 233-523 0 0,-17 67-502 0 0,-12 33-162 0 0,-3 6 416 0 0,16 44-138 0 0,-40-14-306 0 0,2-1 55 0 0,1 3-103 0 0,1 1 1 0 0,0-1-1 0 0,-1 1 0 0 0,1 1 0 0 0,-1-1 1 0 0,0 1-1 0 0,-1 0 0 0 0,1 0 0 0 0,-1 0 1 0 0,0 1-1 0 0,0-1 0 0 0,0 1 0 0 0,-1 0 1 0 0,0 0-1 0 0,0 1 0 0 0,1 2-30 0 0,31 73 273 0 0,40 69 55 0 0,-22 53-108 0 0,-30 16-213 0 0,2 0-18 0 0,-12-41 11 0 0,-7-135 0 0 0,-8 34 199 0 0,1-76-119 0 0,2-3-7 0 0,0 0-1 0 0,0 0 0 0 0,0 0-22 0 0,0 0-120 0 0,-44-35-1011 0 0,-33-98-7319 0 0,50 82 6422 0 0,-2-3-6 0 0</inkml:trace>
  <inkml:trace contextRef="#ctx0" brushRef="#br0" timeOffset="30810.327">14613 12494 12752 0 0,'0'0'289'0'0,"0"0"40"0"0,0 0 22 0 0,0 0-40 0 0,3 1-203 0 0,1 2-91 0 0,0-2 1 0 0,1 1 0 0 0,-1-1 0 0 0,1 0 0 0 0,0 0 0 0 0,-1-1-1 0 0,1 1 1 0 0,0-1 0 0 0,-1-1 0 0 0,1 1 0 0 0,0-1 0 0 0,-1 0-1 0 0,1 0 1 0 0,-1-1 0 0 0,1 0 0 0 0,1-1-18 0 0,89-16 880 0 0,74-22 590 0 0,-20 21-438 0 0,-30 29-872 0 0,-77-2-271 0 0,10 5-883 0 0,-22 12-4388 0 0,-29-22 430 0 0</inkml:trace>
  <inkml:trace contextRef="#ctx0" brushRef="#br0" timeOffset="30811.327">15656 12578 8376 0 0,'0'0'190'0'0,"0"0"28"0"0,0 0 8 0 0,0 0 18 0 0,0 0 31 0 0,0 0 12 0 0,0 0 1 0 0,0 0-31 0 0,0 0-128 0 0,0 0-53 0 0,0 0-10 0 0,0 0-2 0 0,0 0 0 0 0,0 0 0 0 0,0 0 0 0 0,0 18 197 0 0,0 6 182 0 0,0-22-237 0 0,1 15 28 0 0,5 57 711 0 0,-6-72-745 0 0,0-2 7 0 0,1 3 1 0 0,14 50 174 0 0,-9-2-60 0 0,-6-48-234 0 0,-22 50 1500 0 0,15-36-1352 0 0,7-17-132 0 0,0 0-6 0 0,0 0-22 0 0,0 0-36 0 0,0 0-125 0 0,0 0-120 0 0,0 0-41 0 0,0 0-8 0 0,0 0-141 0 0,0 0-584 0 0,4-1-261 0 0,11-5-52 0 0,-11 4-10 0 0</inkml:trace>
  <inkml:trace contextRef="#ctx0" brushRef="#br0" timeOffset="30812.327">19523 12825 16727 0 0,'0'0'382'0'0,"0"0"54"0"0,0 0 21 0 0,0 0-50 0 0,0 0-281 0 0,2-1-174 0 0,74-37-1264 0 0,-74 37 1047 0 0,16 9-59 0 0,-1-6-310 0 0,0 1-3616 0 0,-8-2-780 0 0</inkml:trace>
  <inkml:trace contextRef="#ctx0" brushRef="#br0" timeOffset="30813.327">20611 12834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30814.327">21238 12834 20815 0 0,'0'0'472'0'0,"0"0"68"0"0,0 0 34 0 0,0 0-69 0 0,2 3-328 0 0,49 96-543 0 0,-44-50-1057 0 0,-7-46 851 0 0,0-3-193 0 0,0 0-89 0 0,0 0-11 0 0,0 0 1 0 0,0 0 25 0 0,0 0 9 0 0,0 0-865 0 0,0 0-3475 0 0</inkml:trace>
  <inkml:trace contextRef="#ctx0" brushRef="#br0" timeOffset="30815.327">22451 12825 20239 0 0,'0'0'463'0'0,"0"0"61"0"0,0 0 29 0 0,0 0-58 0 0,0 18-306 0 0,0 89 183 0 0,0-104-484 0 0,0-3-224 0 0,0 0-69 0 0,0 0-1386 0 0,0 0-5504 0 0</inkml:trace>
  <inkml:trace contextRef="#ctx0" brushRef="#br0" timeOffset="30816.327">22955 12750 12464 0 0,'0'0'272'0'0,"0"0"56"0"0,6 8 16 0 0,10 19 8 0 0,-3-4-280 0 0</inkml:trace>
  <inkml:trace contextRef="#ctx0" brushRef="#br0" timeOffset="30817.327">17564 11085 7344 0 0,'0'0'165'0'0,"0"0"22"0"0,0 0 9 0 0,0 0 50 0 0,0 0 152 0 0,0 0 67 0 0,0 0 14 0 0,0 0-5 0 0,0 0-20 0 0,0 0-6 0 0,0 0 0 0 0,0 0-51 0 0,0 0-213 0 0,0 0-96 0 0,0 0-21 0 0,13 27 414 0 0,-6-14-195 0 0,-2 1 0 0 0,0-1 0 0 0,0 1 0 0 0,-1 1 0 0 0,0-1 0 0 0,-1 1 0 0 0,0-1-1 0 0,-1 1 1 0 0,0 0 0 0 0,0 13-286 0 0,8 48 420 0 0,-16 121 132 0 0,-9 52-331 0 0,-134 593 447 0 0,106-595 41 0 0,27-103-476 0 0,3 44 337 0 0,4-136-117 0 0,9-51-388 0 0,0-1-1 0 0,0 0-33 0 0,0 0-128 0 0,0 0-11 0 0,0 0 57 0 0,0 0 198 0 0,-4 15 162 0 0,26-40 467 0 0,24-15-503 0 0,29 19-209 0 0,38 8-64 0 0,147 47 0 0 0,-24-2 663 0 0,-169-25-949 0 0,250 3 357 0 0,-215-26 73 0 0,187 7 0 0 0,-232 18-166 0 0,-24 0-276 0 0,4-24 282 0 0,-29 20 16 0 0,4-4 35 0 0,-6-22 615 0 0,-10-7-675 0 0,4 25-33 0 0,0 3-8 0 0,0 0 2 0 0,0 0-5 0 0,0 0-22 0 0,-14-57-197 0 0,22-88 216 0 0,4 66 72 0 0,11-219-152 0 0,-7 8 152 0 0,-15 51 0 0 0,6-56 0 0 0,20-68-64 0 0,-26 236 64 0 0,-9 57 0 0 0,0 31 11 0 0,6 35 32 0 0,-7 0-46 0 0,7 3-61 0 0,-1-2 8 0 0,-8-8 45 0 0,1 6 11 0 0,-60-9-246 0 0,17 21-186 0 0,-61-16-7 0 0,-63-17 260 0 0,-235 36 305 0 0,146 8-62 0 0,-9 6 186 0 0,2 10-60 0 0,171-17-85 0 0,35 1 48 0 0,53-12-149 0 0,11-5-65 0 0,3-1-18 0 0,0 0-46 0 0,0 0-192 0 0,0 0-89 0 0,0 0-11 0 0,25 19-3623 0 0,2-9 2066 0 0,2-22-10 0 0</inkml:trace>
  <inkml:trace contextRef="#ctx0" brushRef="#br0" timeOffset="30818.327">17779 12912 8720 0 0,'0'0'197'0'0,"0"0"24"0"0,0 0 19 0 0,0 0 22 0 0,0 0 36 0 0,0 0 20 0 0,0 0 2 0 0,0 0-14 0 0,0 0-55 0 0,0 0-24 0 0,1-4-3 0 0,32-76 889 0 0,-25 26-106 0 0,101-337 1936 0 0,-54 230-2591 0 0,34-37-82 0 0,-8 78-124 0 0,29-43-450 0 0,-81 121 439 0 0,-25 38-90 0 0,2 4 1489 0 0,1 17-1408 0 0,14 107-30 0 0,9 10 74 0 0,-28-112-196 0 0,17 264 90 0 0,-3-52-64 0 0,-10 142-161 0 0,-11-344 557 0 0,4-31-143 0 0,1 2-39 0 0,-1 9-172 0 0,-5 4-42 0 0,-1-8-16 0 0,-30-16-825 0 0,-27-66-1913 0 0,46 46-69 0 0,3 3-2302 0 0</inkml:trace>
  <inkml:trace contextRef="#ctx0" brushRef="#br0" timeOffset="30819.327">17814 12384 11792 0 0,'0'0'342'0'0,"0"0"4"0"0,3-2-224 0 0,151-23 2172 0 0,29-8-835 0 0,4 42-763 0 0,-55 15-1835 0 0,-38 26-3013 0 0,-70-33 2808 0 0</inkml:trace>
  <inkml:trace contextRef="#ctx0" brushRef="#br0" timeOffset="30820.327">18643 12503 11256 0 0,'0'0'256'0'0,"0"0"34"0"0,0 0 21 0 0,0 0-35 0 0,0 0-165 0 0,1-3-26 0 0,51-63 202 0 0,-12 39-59 0 0,-27 18 618 0 0,14 9-760 0 0,-26 0-6 0 0,-1 0 16 0 0,30 19 278 0 0,-29-18-366 0 0,0 0 11 0 0,1 0 0 0 0,-1 0 0 0 0,0 0 0 0 0,0 0 0 0 0,0 0 0 0 0,0 0 0 0 0,0 0 0 0 0,0 1 0 0 0,0-1 0 0 0,-1 0 0 0 0,1 1 0 0 0,0-1 0 0 0,0 1 0 0 0,-1-1 0 0 0,1 1 0 0 0,-1 0 0 0 0,1-1 0 0 0,-1 1 0 0 0,1 0 0 0 0,-1-1 0 0 0,0 1 0 0 0,0 0 0 0 0,0-1 0 0 0,0 1 0 0 0,0 0 0 0 0,0 0 0 0 0,0-1 0 0 0,0 1 0 0 0,0 0 0 0 0,-1 0 0 0 0,1-1 0 0 0,0 1 0 0 0,-1 0 0 0 0,1-1 0 0 0,-1 1 0 0 0,1-1 0 0 0,-1 1 0 0 0,0 0-19 0 0,-21 58 589 0 0,-37 41-606 0 0,14-34 337 0 0,3-6-132 0 0,17-10 3 0 0,6 7-79 0 0,18-55-32 0 0,1-3 16 0 0,22 53 650 0 0,-19-50-765 0 0,1-1 0 0 0,-1 0 1 0 0,1 0-1 0 0,0 0 0 0 0,0 0 1 0 0,0-1-1 0 0,0 1 0 0 0,0-1 1 0 0,0-1-1 0 0,0 1 0 0 0,0-1 1 0 0,0 0-1 0 0,1 0 0 0 0,-1 0 1 0 0,0-1-1 0 0,0 0 0 0 0,0 0 1 0 0,0 0-1 0 0,0-1 19 0 0,49-20-3552 0 0,-30 13 2386 0 0</inkml:trace>
  <inkml:trace contextRef="#ctx0" brushRef="#br0" timeOffset="30821.327">12232 9007 4296 0 0,'0'0'125'0'0,"0"0"86"0"0,0 0 273 0 0,-2 2 116 0 0,-4 3-1161 0 0,5 4 9002 0 0,10-7-7300 0 0,-9-2-894 0 0,10 0 657 0 0,113 0 466 0 0,-27 1-1058 0 0,-14 7 105 0 0,109 0 362 0 0,-22 10-434 0 0,-34-13-149 0 0,65 13 632 0 0,-59-11-457 0 0,-22 2-62 0 0,-38 0-229 0 0,-71-8-69 0 0,26 18 232 0 0,-27-13-222 0 0,-7-5 32 0 0,-2-1 11 0 0,2 0-25 0 0,3 0-100 0 0,-3 0-21 0 0,0 0 16 0 0,8 0 52 0 0,-3 0 25 0 0,-6 0 18 0 0,2 2-71 0 0,25 18-76 0 0,-19-21 118 0 0,32-1-72 0 0,-3-24 72 0 0,-29 24 0 0 0,3 2 0 0 0,-3 0-10 0 0,-8 0-44 0 0,0 2 1 0 0,6 4 42 0 0,5-3 11 0 0,10 14 0 0 0,-14-4-10 0 0,17 0-108 0 0,39 0 54 0 0,-54-11 64 0 0,2 4 0 0 0,10 2-10 0 0,-21-6-17 0 0,-1-2 91 0 0,0 0-20 0 0,0 0-103 0 0,0 0-10 0 0,-1-3 10 0 0,-48-54-6 0 0,25 25 54 0 0,-117-130 11 0 0,67 83-77 0 0,-12-37-126 0 0,83 111 143 0 0,-4-9 48 0 0,-2-3 12 0 0,-2 2-10 0 0,8 12-54 0 0,3 3-54 0 0,0 0-11 0 0,0 0-6 0 0,97 70-129 0 0,80 21-24 0 0,-110-47 48 0 0,8 14 174 0 0,-37-23-28 0 0,34 33 41 0 0,-56-31 106 0 0,-16 35-41 0 0,0-67 47 0 0,-78 46 5 0 0,43-18-63 0 0,-15 24-61 0 0,-75 56-16 0 0,73-62 204 0 0,30-18-141 0 0,21-32-56 0 0,1-1-62 0 0,0 0-152 0 0,31-1-5256 0 0,-10-6 55 0 0</inkml:trace>
  <inkml:trace contextRef="#ctx0" brushRef="#br0" timeOffset="30822.327">12232 12793 3312 0 0,'-20'-9'2080'0'0,"18"9"-1771"0"0,2 0-45 0 0,0 0-21 0 0,0 0-3 0 0,0 0 10 0 0,0 0 46 0 0,0 0 22 0 0,0 0 2 0 0,0 0-28 0 0,0 0-118 0 0,0 0-50 0 0,0 0-10 0 0,0 0 27 0 0,0 0 124 0 0,0 0 58 0 0,0 0 12 0 0,0 0-23 0 0,0 0-100 0 0,0 0-42 0 0,0 0-8 0 0,0 0 24 0 0,0 0 112 0 0,0 0 43 0 0,0 0 10 0 0,0 0-34 0 0,0 0-145 0 0,0 0-63 0 0,0 0-11 0 0,0 0 4 0 0,0 0 29 0 0,0 0 12 0 0,0 0 1 0 0,0 0 17 0 0,0 0 72 0 0,0 0 30 0 0,0 0 8 0 0,1-7 1 0 0,35-71 120 0 0,8 12-128 0 0,66-52 153 0 0,10-29 206 0 0,5-42-103 0 0,107-71-129 0 0,76-74 205 0 0,-241 266-540 0 0,-3-4 0 0 0,-2-4-1 0 0,-3-3 1 0 0,13-26-56 0 0,32-42 341 0 0,0 12 119 0 0,5 5 0 0 0,33-22-460 0 0,12 6 312 0 0,38-51-26 0 0,-102 105 7 0 0,-89 90-205 0 0,-1 2-13 0 0,0 0 15 0 0,0 0 5 0 0,0 0-6 0 0,0 0-1 0 0,0 0-1 0 0,0 0-6 0 0,0 0-3 0 0,24-10-142 0 0,11-25-142 0 0,15-39-215 0 0,-33 32 370 0 0,28-54 337 0 0,35-41-572 0 0,-56 81 286 0 0,-13 53-18 0 0,-8 3-74 0 0,-3 0-14 0 0,0 0 2 0 0,0 0 38 0 0,0 0 144 0 0,0 0 21 0 0,0 0-43 0 0,0 0-131 0 0,0 0-15 0 0,0 0 36 0 0,0 0 110 0 0,0 0 12 0 0,0 0-26 0 0,0 0-96 0 0,0 0-6 0 0,0 0 120 0 0,0 6 4 0 0,0 30-160 0 0,0-35 6 0 0,0-1 40 0 0,0 0 126 0 0,0 0 15 0 0,0 0-42 0 0,0 0-125 0 0,0 0-14 0 0,0 0 32 0 0,-4-1 102 0 0,-29 2-20 0 0,10 10-140 0 0,-29 13 116 0 0,1 4-64 0 0,-68 47-61 0 0,45-40 61 0 0,7-10 53 0 0,31-8 65 0 0,23-12-56 0 0,10-4-59 0 0,3-1-15 0 0,0 0 8 0 0,0 3 9 0 0,0 9 37 0 0,39-33-32 0 0,10-15 54 0 0,-2-13 0 0 0,47-37-117 0 0,12-23 106 0 0,-21 65-69 0 0,-60 43 16 0 0,-12 2 64 0 0,-5 7 12 0 0,1 0 36 0 0,5 10-36 0 0,-7-8-12 0 0,-6 1 11 0 0,-1-9 42 0 0,22 43 11 0 0,-19-35-63 0 0,0 0-1 0 0,0 0 1 0 0,-1 0-1 0 0,0 0 0 0 0,-1 1 1 0 0,0-1-1 0 0,0 1 0 0 0,-1 0 1 0 0,1-1-1 0 0,-2 1 1 0 0,1-1-1 0 0,-1 1 0 0 0,-1-1 1 0 0,1 1-1 0 0,-1-1 1 0 0,-2 6-1 0 0,-5 31 47 0 0,-55 193 517 0 0,42-138 26 0 0,8-38-231 0 0,13-58-304 0 0,1 23-59 0 0,0-26-44 0 0,0-3 86 0 0,0 0 26 0 0,0 0 0 0 0,0 0 2 0 0,0 0 6 0 0,0 0-19 0 0,1-3-105 0 0,35-50-596 0 0,-22 24-1269 0 0,-5 12-4464 0 0</inkml:trace>
  <inkml:trace contextRef="#ctx0" brushRef="#br0" timeOffset="30823.327">15774 8734 6416 0 0,'0'0'141'0'0,"-3"0"23"0"0,-105-16 203 0 0,69 13-207 0 0,-1-13 656 0 0,18 0-122 0 0,19 15-307 0 0,3 1 12 0 0,-1-2 324 0 0,-2-3-846 0 0,9 3 4131 0 0,191 28-2776 0 0,18 17-363 0 0,-124-33-794 0 0,181 23 106 0 0,67-31 21 0 0,-132 3 528 0 0,-105 4-97 0 0,-56 0-60 0 0,-38-9-562 0 0,-5-2 32 0 0,8-3-33 0 0,-3 3-22 0 0,-6 1-36 0 0,3-5 26 0 0,-3 4-21 0 0,3 2 43 0 0,-3-1 43 0 0,2-2-43 0 0,0 0-43 0 0,7-3 43 0 0,-6 5-6 0 0,-4 2-2 0 0,-1-1-1 0 0,0 0 1 0 0,1 0-1 0 0,-1 0 1 0 0,1 0-1 0 0,-1 0 1 0 0,1 0-1 0 0,-1-1 1 0 0,1 1-1 0 0,-1 0 0 0 0,0 0 1 0 0,1 0-1 0 0,-1-1 1 0 0,1 1-1 0 0,-1 0 1 0 0,1 0-1 0 0,-1-1 1 0 0,0 1-1 0 0,1 0 1 0 0,-1-1-1 0 0,0 1 1 0 0,1-1-1 0 0,-1 1 1 0 0,0-1-1 0 0,1 1 1 0 0,-1 0-1 0 0,0-1 1 0 0,0 0-1 0 0,1 1 0 0 0,-1-1 1 0 0,0 1-1 0 0,0-1 1 0 0,0 1-1 0 0,0-1 1 0 0,0 1-1 0 0,0-1 1 0 0,0 0-1 0 0,1 1 1 0 0,-1-1-1 0 0,0 1 1 0 0,0-1-1 0 0,-1 0 1 0 0,1 1-1 0 0,0-1 1 0 0,0 1-1 0 0,0-1 1 0 0,0 1-1 0 0,0-1 1 0 0,0 0-1 0 0,-1 1 0 0 0,1-1 1 0 0,0 1-1 0 0,0-1 1 0 0,-1 1-1 0 0,1-1 1 0 0,0 1-1 0 0,0-1 1 0 0,-1 1-1 0 0,1 0 1 0 0,0-1-1 0 0,-1 1 1 0 0,1 0-1 0 0,-1-1 1 0 0,1 1-1 0 0,0 0 1 0 0,-1-1-1 0 0,1 1 1 0 0,-1 0-1 0 0,1 0 0 0 0,-1 0 9 0 0,-74-95-26 0 0,38 50 26 0 0,-7-22 10 0 0,-41-33-118 0 0,81 96 176 0 0,-30-50-4 0 0,5 3-362 0 0,28 48 384 0 0,-1 0 21 0 0,-3-11-26 0 0,3-1-95 0 0,2 13-6 0 0,0-1 1 0 0,0 1-1 0 0,0-1 1 0 0,1 0-1 0 0,-1 1 1 0 0,0-1-1 0 0,1 1 1 0 0,0-1 0 0 0,-1 1-1 0 0,1 0 1 0 0,0-1-1 0 0,0 1 1 0 0,0 0-1 0 0,0 0 1 0 0,0-1-1 0 0,0 1 1 0 0,1 0-1 0 0,-1 1 1 0 0,1-1-1 0 0,-1 0 1 0 0,1 0-1 0 0,-1 1 1 0 0,1-1-1 0 0,0 1 1 0 0,-1 0 0 0 0,1 0-1 0 0,0 0 1 0 0,0 0-1 0 0,0 0 1 0 0,0 0-1 0 0,0 0 1 0 0,0 1-1 0 0,0-1 1 0 0,0 1-1 0 0,0 0 1 0 0,0 0-1 0 0,0 0 1 0 0,0 0-1 0 0,0 0 1 0 0,0 1-1 0 0,-1-1 1 0 0,1 1-1 0 0,1 0 20 0 0,21 21-84 0 0,47 56 134 0 0,-11-18-124 0 0,52 43 10 0 0,-69-79 64 0 0,25 27-53 0 0,-33-25-22 0 0,-27-17 75 0 0,-2 1 0 0 0,-5 3-10 0 0,-8 21 162 0 0,0-23-131 0 0,-2 4 22 0 0,-3-5-33 0 0,-19 25-10 0 0,-37 13 0 0 0,9 4 54 0 0,-43 69 31 0 0,6-4 352 0 0,74-83-101 0 0,21-30-400 0 0,1 3 48 0 0,0 1 32 0 0,0-7 34 0 0,23 33-689 0 0,-15-24-1070 0 0,-8-10-3920 0 0</inkml:trace>
  <inkml:trace contextRef="#ctx0" brushRef="#br0" timeOffset="30824.327">15951 11840 6704 0 0,'0'0'149'0'0,"0"0"23"0"0,0 0 12 0 0,3-1-12 0 0,40-41 33 0 0,30-52-87 0 0,-36 42 80 0 0,73-102 1420 0 0,38-48 371 0 0,44-71-690 0 0,9 24-838 0 0,21-30 64 0 0,-2 22 353 0 0,-101 121 352 0 0,-17 1 413 0 0,-101 132-1421 0 0,-1 3 2 0 0,1-1-26 0 0,5-8-108 0 0,-4-4-16 0 0,-2 10 32 0 0,0 3-6 0 0,0 0-4 0 0,0 0-29 0 0,-44 35-758 0 0,27-12 621 0 0,-12-23 346 0 0,-25 9 70 0 0,12 1-234 0 0,-128 67-48 0 0,66-36 0 0 0,33-8 11 0 0,68-31-32 0 0,-4-1-33 0 0,-5 5-20 0 0,7-3-33 0 0,5-3 43 0 0,0 1 0 0 0,-1 0 0 0 0,1-1-1 0 0,0 1 1 0 0,0 0 0 0 0,0-1 0 0 0,0 1 0 0 0,0-1 0 0 0,0 1-1 0 0,0 0 1 0 0,0-1 0 0 0,0 1 0 0 0,0 0 0 0 0,0-1 0 0 0,0 1-1 0 0,0 0 1 0 0,1-1 0 0 0,-1 1 0 0 0,0-1 0 0 0,0 1 0 0 0,1 0-1 0 0,-1-1 1 0 0,0 1 0 0 0,0-1 0 0 0,1 1 0 0 0,-1-1 0 0 0,0 1-1 0 0,1-1 1 0 0,-1 0 0 0 0,0 1 0 0 0,1-1 0 0 0,-1 1 0 0 0,1-1-1 0 0,-1 0 1 0 0,1 1 0 0 0,-1-1 0 0 0,1 0 0 0 0,-1 0 0 0 0,1 0-1 0 0,-1 1 1 0 0,0-1 0 0 0,1 0 0 0 0,-1 0 0 0 0,1 0 0 0 0,-1 0-1 0 0,1 0 1 0 0,-1 0 0 0 0,1 0 0 0 0,-1 0 0 0 0,1-1 0 0 0,-1 1-1 0 0,1 0 1 0 0,-1 0 0 0 0,1 0 0 0 0,-1-1 0 0 0,1 1 0 0 0,-1 0-1 0 0,1-1 1 0 0,-1 1 0 0 0,0 0 0 0 0,1-1 0 0 0,-1 1 0 0 0,1-1-1 0 0,-1 1 1 0 0,50-19-88 0 0,131-77 64 0 0,-104 47-208 0 0,13-9 51 0 0,42-21 106 0 0,-72 54 355 0 0,-46 69-216 0 0,-38 111-64 0 0,-10-37 16 0 0,-61 70 214 0 0,56-104-60 0 0,9-39-154 0 0,-6 13 326 0 0,50-67-5963 0 0,1 0-307 0 0</inkml:trace>
  <inkml:trace contextRef="#ctx0" brushRef="#br0" timeOffset="30825.327">22132 8086 7688 0 0,'0'0'166'0'0,"0"0"29"0"0,0 0 14 0 0,-2-1-25 0 0,-81-57 1400 0 0,81 56-1444 0 0,-29-5 118 0 0,-11-11-258 0 0,12 16 0 0 0,-53 26 621 0 0,-20 16 462 0 0,21 11-515 0 0,-21 24-128 0 0,48-34 156 0 0,1 2 0 0 0,2 4 0 0 0,-45 52-596 0 0,2 11 1070 0 0,-54 88-491 0 0,53-27-177 0 0,87-149-318 0 0,0-4-23 0 0,1 1 0 0 0,0 1 0 0 0,1 0 0 0 0,1 1 0 0 0,0-1-1 0 0,1 2 1 0 0,1-1 0 0 0,0 7-61 0 0,-13 99 357 0 0,32-16-253 0 0,24 89 505 0 0,-26-154-482 0 0,-4-18-17 0 0,0-1-1 0 0,2 0 0 0 0,0-1 0 0 0,2-1 0 0 0,0 0 0 0 0,1-2 0 0 0,1 0 0 0 0,0 0 0 0 0,2-2 1 0 0,0-1-1 0 0,0 0 0 0 0,16 11-109 0 0,129 40 242 0 0,-30-52-188 0 0,-13-26 80 0 0,-64-3-63 0 0,0-4 0 0 0,0-3 0 0 0,-1-3 0 0 0,0-3 0 0 0,-2-3 0 0 0,28-20-71 0 0,-41 25 22 0 0,84-65 50 0 0,33-25 31 0 0,118-102 14 0 0,-131 44-53 0 0,-125 149-1 0 0,0-1-1 0 0,-2-1 1 0 0,0-2-1 0 0,-1 0 1 0 0,-1-1-1 0 0,-1 0 0 0 0,0-2 1 0 0,-2 0-1 0 0,0 0 1 0 0,-1-1-1 0 0,-2-1 1 0 0,5-22-63 0 0,9-205 434 0 0,-37 101-284 0 0,13 128-141 0 0,-1 0 1 0 0,0 0-1 0 0,-1 0 1 0 0,-2 1-1 0 0,0 0 1 0 0,-1 0-1 0 0,-7-16-9 0 0,4 12 36 0 0,-1 0-1 0 0,-1 2 1 0 0,-1 0 0 0 0,0 1-1 0 0,-2 0 1 0 0,-1 2-1 0 0,0 0 1 0 0,-1 1-1 0 0,-6-4-35 0 0,1 7 24 0 0,0 1 0 0 0,-1 1 0 0 0,0 2 0 0 0,-1 1 0 0 0,-1 1 0 0 0,-15-5-24 0 0,15 12-12 0 0,0 1 0 0 0,-1 2-1 0 0,0 1 1 0 0,0 2 0 0 0,0 1-1 0 0,0 2 1 0 0,0 1 0 0 0,0 2-1 0 0,0 1 1 0 0,1 1 0 0 0,-1 2-1 0 0,-9 6 13 0 0,-29 4-44 0 0,-125 69 44 0 0,1 25-138 0 0,135-73-134 0 0,1 3 1 0 0,1 3-1 0 0,-35 41 272 0 0,-41 111-5145 0 0,99-148-1132 0 0</inkml:trace>
  <inkml:trace contextRef="#ctx0" brushRef="#br0" timeOffset="30826.327">22199 8426 4416 0 0,'0'0'132'0'0,"0"0"76"0"0,0 0 255 0 0,0 0 106 0 0,0 0 27 0 0,0 0-22 0 0,0 0-104 0 0,0 0-44 0 0,0 0-8 0 0,0 0 7 0 0,-9-10 2775 0 0,-1 4-3123 0 0,7 5-11 0 0,3 1 19 0 0,-16-9 1016 0 0,-46 16 366 0 0,-9 12-1102 0 0,5 0-143 0 0,8 23 323 0 0,-89 70 412 0 0,79-47-800 0 0,-6 23-17 0 0,17 22 196 0 0,47-74-282 0 0,10-33-46 0 0,0-1-1 0 0,0 1 1 0 0,1-1 0 0 0,-1 1-1 0 0,1-1 1 0 0,-1 1 0 0 0,1-1 0 0 0,0 0-1 0 0,0 1 1 0 0,0-1 0 0 0,0 0 0 0 0,0 0-1 0 0,0 0 1 0 0,0 0 0 0 0,0 0-1 0 0,1 0 1 0 0,-1 0 0 0 0,0-1 0 0 0,1 1-1 0 0,-1 0 1 0 0,1-1 0 0 0,0 0 0 0 0,-1 1-1 0 0,1-1 1 0 0,0 0 0 0 0,0 0 0 0 0,1 0-8 0 0,1 2 20 0 0,152 65 185 0 0,-94-40-357 0 0,-28-6 20 0 0,4 5 48 0 0,-32-16 84 0 0,-4 4 0 0 0,-2-11 21 0 0,0-1-1 0 0,0 1 0 0 0,-1-1 1 0 0,1 1-1 0 0,0-1 0 0 0,-1 1 1 0 0,0-1-1 0 0,1 0 0 0 0,-1 1 1 0 0,0-1-1 0 0,0 0 0 0 0,-1 0 1 0 0,1 0-1 0 0,0 0 0 0 0,-1 0 0 0 0,1 0 1 0 0,-1-1-1 0 0,0 1 0 0 0,0-1 1 0 0,0 1-1 0 0,0-1 0 0 0,0 0 1 0 0,0 0-1 0 0,0 0 0 0 0,-1 0 1 0 0,1 0-1 0 0,0-1-20 0 0,-7 6 93 0 0,-20 17 215 0 0,-1-1 0 0 0,0-2 0 0 0,-2-2 1 0 0,1-2-1 0 0,-2-1 0 0 0,-4-1-308 0 0,-66 20 141 0 0,71-26-149 0 0,33-9-97 0 0,-1 0 0 0 0,0 0 0 0 0,1-1 0 0 0,-1 1-1 0 0,0 0 1 0 0,1 0 0 0 0,-1 0 0 0 0,0 0 0 0 0,0-1-1 0 0,1 1 1 0 0,-1 0 0 0 0,0 0 0 0 0,0-1 0 0 0,1 1 0 0 0,-1 0-1 0 0,0-1 1 0 0,0 1 0 0 0,0 0 0 0 0,1-1 0 0 0,-1 1-1 0 0,0-1 1 0 0,0 1 0 0 0,0 0 0 0 0,0-1 0 0 0,0 1-1 0 0,0-1 1 0 0,0 1 0 0 0,1 0 0 0 0,-1-1 0 0 0,0 1-1 0 0,0-1 1 0 0,0 1 0 0 0,0 0 0 0 0,0-1 0 0 0,-1 1 0 0 0,1-1-1 0 0,0 1 1 0 0,0-1 0 0 0,0 1 0 0 0,0 0 0 0 0,0-1-1 0 0,0 1 1 0 0,0 0 0 0 0,-1-1 0 0 0,1 1 0 0 0,0 0-1 0 0,0-1 1 0 0,0 1 0 0 0,-1 0 0 0 0,1-1 0 0 0,0 1-1 0 0,0 0 1 0 0,-1-1 0 0 0,1 1 0 0 0,0 0 0 0 0,-1 0 105 0 0,7-7-1664 0 0,2-3-3773 0 0</inkml:trace>
  <inkml:trace contextRef="#ctx0" brushRef="#br0" timeOffset="30827.327">22155 8990 6072 0 0,'0'0'133'0'0,"0"0"23"0"0,0 0 12 0 0,0 0 52 0 0,0 0 191 0 0,0 0 79 0 0,0 0 20 0 0,0 0-20 0 0,0 0-90 0 0,0 0-42 0 0,0 0-6 0 0,0 0-26 0 0,0 0-106 0 0,0 0-48 0 0,0 0-10 0 0,0 0 14 0 0,-6-7 165 0 0,6 2 4251 0 0,3 1-4568 0 0,1 0 0 0 0,-1-1 0 0 0,1 2 0 0 0,0-1 0 0 0,0 0 1 0 0,0 1-1 0 0,0 0 0 0 0,0 0 0 0 0,0 1 0 0 0,1-1 0 0 0,-1 1 0 0 0,1 1 0 0 0,-1-1 0 0 0,1 1 1 0 0,-1 0-1 0 0,1 0 0 0 0,0 1 0 0 0,0-1 0 0 0,-1 1 0 0 0,1 1 0 0 0,0-1 0 0 0,-1 1 0 0 0,1 0 1 0 0,1 1-25 0 0,46 7 64 0 0,-50-8-63 0 0,0 0 1 0 0,0 0 0 0 0,0 0 0 0 0,0 0 0 0 0,0 0 0 0 0,-1 1 0 0 0,1-1 0 0 0,0 1 0 0 0,0 0 0 0 0,-1 0 0 0 0,1 0 0 0 0,-1 0 0 0 0,1 0 0 0 0,-1 0 0 0 0,0 0 0 0 0,0 0 0 0 0,0 1 0 0 0,0-1 0 0 0,0 1 0 0 0,0-1 0 0 0,0 1 0 0 0,0-1 0 0 0,-1 1 0 0 0,1 0 0 0 0,-1 0 0 0 0,0-1 0 0 0,1 1 0 0 0,-1 0 0 0 0,0 0 0 0 0,0-1 0 0 0,0 1 0 0 0,-1 0 0 0 0,1 0 0 0 0,0-1-1 0 0,-1 1 1 0 0,0 0 0 0 0,1-1 0 0 0,-1 1 0 0 0,0-1 0 0 0,0 1 0 0 0,0-1 0 0 0,0 1 0 0 0,0-1 0 0 0,-1 0 0 0 0,1 0 0 0 0,-1 1-2 0 0,-18 47 137 0 0,-33 30 439 0 0,24-41 138 0 0,-15-5-754 0 0,42-33 156 0 0,-16 8 125 0 0,16-9-284 0 0,0 1 73 0 0,-4 5-30 0 0,16-13 0 0 0,45 32-182 0 0,-32-15 54 0 0,12 31 139 0 0,-34-39-9 0 0,-1 0 0 0 0,1 0 0 0 0,-1 0 0 0 0,0 0 0 0 0,1 0 0 0 0,-1 0 0 0 0,0 1 0 0 0,0-1 0 0 0,0 0 0 0 0,0 0 0 0 0,0 0 0 0 0,0 0 0 0 0,-1 1 0 0 0,1-1 0 0 0,-1 0 0 0 0,1 0 0 0 0,-1 0 0 0 0,1 0 0 0 0,-1 0 0 0 0,0 0 0 0 0,0 0 0 0 0,0 0 0 0 0,0-1 0 0 0,0 1 0 0 0,0 0 0 0 0,0-1 0 0 0,0 1 0 0 0,0-1 0 0 0,-1 1 0 0 0,1-1 0 0 0,0 1-2 0 0,-6 7 45 0 0,-3 9-4 0 0,-54 55 336 0 0,-21-13-642 0 0,53-51-2391 0 0,17-8 1658 0 0</inkml:trace>
  <inkml:trace contextRef="#ctx0" brushRef="#br0" timeOffset="30828.327">19123 9007 8208 0 0,'0'0'182'0'0,"0"0"29"0"0,0 0 13 0 0,0 0 33 0 0,0 0 114 0 0,0 0 49 0 0,0 0 11 0 0,0 0-21 0 0,0 0-88 0 0,3 0-40 0 0,82-7 2265 0 0,-41 6-2038 0 0,31-8 299 0 0,65 2 183 0 0,187 23-453 0 0,-173-35-55 0 0,179-64 808 0 0,-90 41-889 0 0,-43 40 129 0 0,-198 2-340 0 0,-1 2 7 0 0,10 5-131 0 0,-10-7-188 0 0,16 19-182 0 0,-5 3 280 0 0,-12-18-6859 0 0,-13 3 1481 0 0</inkml:trace>
  <inkml:trace contextRef="#ctx0" brushRef="#br0" timeOffset="30829.327">20565 8554 10000 0 0,'0'0'292'0'0,"0"0"0"0"0,0 0-180 0 0,0 0-48 0 0,1 2-11 0 0,41 14-42 0 0,18 1 717 0 0,88 66 820 0 0,-77-35-584 0 0,49 49-300 0 0,-111-53-392 0 0,-8-32-219 0 0,0 1 1 0 0,-1 0 0 0 0,0 0-1 0 0,-1 0 1 0 0,0-1 0 0 0,-1 1 0 0 0,1 0-1 0 0,-2-1 1 0 0,1 0 0 0 0,-2 0-1 0 0,1 0 1 0 0,-1 0 0 0 0,-1 0 0 0 0,-1 2-54 0 0,-69 98-274 0 0,-94 72 1775 0 0,95-112-575 0 0,-12 20-480 0 0,-12 1-430 0 0,52-31-16 0 0,34-36 0 0 0,-20 16-21 0 0,31-40-178 0 0,-11 15 111 0 0,4-11-3925 0 0,8-6 2575 0 0</inkml:trace>
  <inkml:trace contextRef="#ctx0" brushRef="#br0" timeOffset="30830.327">19255 12317 3568 0 0,'0'0'76'0'0,"0"0"16"0"0,-1 1 5 0 0,-5 6-11 0 0,-28 9 32 0 0,17-5 1033 0 0,17-11-1203 0 0</inkml:trace>
  <inkml:trace contextRef="#ctx0" brushRef="#br0" timeOffset="30831.327">19117 12317 6160 0 0,'0'0'133'0'0,"0"0"23"0"0,0 0 13 0 0,0 0 19 0 0,-9 10 255 0 0,-9 13 49 0 0,15-21-331 0 0,3-2 93 0 0,0 0 30 0 0,0 0 20 0 0,0 0 69 0 0,0 0 38 0 0,0 0 5 0 0,0 0-14 0 0,0 0-55 0 0,0 0-24 0 0,0 0-3 0 0,0 0-16 0 0,0 0-70 0 0,0 0-36 0 0,0 0-6 0 0,0 0-8 0 0,0 0-35 0 0,0 0-18 0 0,0 0-3 0 0,0 0 0 0 0,7-27 380 0 0,43-56-112 0 0,18-31-314 0 0,32-19 314 0 0,-51 80-300 0 0,202-222 308 0 0,8-14 634 0 0,-88 61-1038 0 0,30-27 86 0 0,-138 184-4 0 0,144-161 304 0 0,82-100 101 0 0,-186 181 527 0 0,-101 159-526 0 0,-4 4-477 0 0,2-9 21 0 0,0-3-84 0 0,0 0-55 0 0,24-34-1007 0 0,32-25 329 0 0,-32 24 593 0 0,-3 6 0 0 0,-20 26 153 0 0,8-7 294 0 0,-2 8-387 0 0,-16 4 2191 0 0,-167 47-1907 0 0,87-21-152 0 0,0-9 0 0 0,15 7 0 0 0,34-1 0 0 0,14-12-14 0 0,25-12-56 0 0,-3 1 13 0 0,-11 3 57 0 0,11-3 53 0 0,4-2 11 0 0,3 0-10 0 0,209-39-134 0 0,-145 28-64 0 0,133-15-190 0 0,-53 18-154 0 0,-91 8 439 0 0,-52 0 108 0 0,3 1-45 0 0,-1 5 2 0 0,-4-3-1 0 0,0-1 0 0 0,0 1 0 0 0,-1 1 0 0 0,1-1-1 0 0,-1 0 1 0 0,1 0 0 0 0,-1 1 0 0 0,0-1 0 0 0,0 1-1 0 0,0-1 1 0 0,-1 1 0 0 0,1 0 0 0 0,0-1-1 0 0,-1 1 1 0 0,0 0 0 0 0,0-1 0 0 0,0 1 0 0 0,0 0-1 0 0,0 0 1 0 0,-1-1 0 0 0,1 1 0 0 0,-1 0 0 0 0,0-1-1 0 0,1 1 1 0 0,-1-1 0 0 0,-1 1 0 0 0,1-1-1 0 0,0 1 1 0 0,-1-1 0 0 0,1 0-15 0 0,-6 21 20 0 0,-21 45 204 0 0,5 5-5 0 0,0-6-75 0 0,1 20 312 0 0,-34 122 437 0 0,32-107-379 0 0,15-62-428 0 0,9-32-75 0 0,0-8 18 0 0,0-1-89 0 0,0 0-41 0 0,0 0-888 0 0,0 0-3692 0 0,0 0-1583 0 0</inkml:trace>
  <inkml:trace contextRef="#ctx1" brushRef="#br1">1019 2770,'0'0</inkml:trace>
  <inkml:trace contextRef="#ctx1" brushRef="#br1" timeOffset="24486.393">13552 1405,'0'0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2:58:09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3488,'-14'24'5013,"-2"-19"-3269,10-5-2442,2 0-2780,-5 0 289</inkml:trace>
  <inkml:trace contextRef="#ctx0" brushRef="#br0" timeOffset="327.197">259 160 6656,'-10'-9'2464,"5"5"-1920,5 8-160,0 5-1472,0-9 512,0 0-1824,0 0 1376,5 0-1664,1 0 1568,-6 0 1952,0 0-384,0-4 992,4 4-832,0 0-608,2-9-32,-1 9-2368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1:25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54 8840 0 0,'0'-13'533'0'0,"0"-14"420"0"0,0 14 6678 0 0,0 32-7226 0 0,0-17-336 0 0,-1-1 1 0 0,-8 62 412 0 0,9-60-402 0 0,0-3 3 0 0,1 10 436 0 0,22 42-158 0 0,-22-44-308 0 0,10 22 65 0 0,34 130 399 0 0,-10-43-136 0 0,-4-15 283 0 0,25 51-482 0 0,8-4 335 0 0,-40-93-440 0 0,-21-50-60 0 0,0 1-1 0 0,-1-1 0 0 0,1 1 0 0 0,-2-1 0 0 0,1 1 1 0 0,-1 0-1 0 0,0 0 0 0 0,0 0 0 0 0,-1 0 0 0 0,0-1 1 0 0,-1 8-17 0 0,1-6 13 0 0,-4 5 185 0 0,4-12-113 0 0,-1 0-26 0 0,-2 2-65 0 0,2-2-71 0 0,1-1-4 0 0,-1 1 19 0 0,-4 5 37 0 0,-10 17-232 0 0,10 3 63 0 0,5-24 118 0 0,-1-1 12 0 0,-2 28 127 0 0,3-29-31 0 0,0 0-80 0 0,4 18-1821 0 0,-4-17 1454 0 0,0-1-8 0 0,0 0-131 0 0,0 0-549 0 0,0 0-237 0 0,0 0-520 0 0,2 0-1993 0 0,7 4-852 0 0</inkml:trace>
  <inkml:trace contextRef="#ctx0" brushRef="#br0" timeOffset="808.793">41 909 8952 0 0,'0'0'200'0'0,"0"0"33"0"0,-2-1 15 0 0,-5-2-36 0 0,-18-10 1335 0 0,23 13-1163 0 0,2 0 0 0 0,0 0 0 0 0,0 0-22 0 0,0 0-90 0 0,0 0-42 0 0,0 0-6 0 0,0 0 0 0 0,0 0 0 0 0,0 0 0 0 0,0 0 0 0 0,0 0 9 0 0,0 0 39 0 0,0 0 15 0 0,0 0 1 0 0,-4 10 576 0 0,34 32 813 0 0,-10-18-1349 0 0,41 48-174 0 0,-11 16-154 0 0,2 2 134 0 0,22 14 660 0 0,-39-69-346 0 0,20 5-248 0 0,-54-40-88 0 0,4 1 100 0 0,5-5 339 0 0,6-100-786 0 0,4 42 235 0 0,40-87-81 0 0,40-60 261 0 0,-44 109-55 0 0,-15 15-125 0 0,-17 54-544 0 0,-23 31 262 0 0,-1 0-482 0 0,4 3-1223 0 0,-3-2 964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1:2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9760 0 0,'0'0'222'0'0,"0"0"30"0"0,0 0 18 0 0,0 0 38 0 0,0 0 152 0 0,0 0 69 0 0,0 0 14 0 0,0 0-35 0 0,1 2-151 0 0,7 12-200 0 0,-3-2 3323 0 0,21 34-2371 0 0,-16-9-881 0 0,-10-36-157 0 0,16 25 250 0 0,29 66 233 0 0,0 66-68 0 0,-25 0-148 0 0,-2 8-4 0 0,-10-84-199 0 0,16 7 354 0 0,38 46 271 0 0,-9-31-392 0 0,-52-81-458 0 0,3 14-222 0 0,-4-36 346 0 0,0 7-319 0 0,0-6-5771 0 0,0-2 374 0 0</inkml:trace>
  <inkml:trace contextRef="#ctx0" brushRef="#br0" timeOffset="677.844">192 1112 8208 0 0,'0'0'234'0'0,"0"0"6"0"0,0 0-101 0 0,0 0 121 0 0,0 0 76 0 0,0 0 15 0 0,0 0-26 0 0,0 0-110 0 0,0 0-45 0 0,0 0-8 0 0,0 0 24 0 0,0 0 112 0 0,0 0 43 0 0,0 0 10 0 0,0 0-26 0 0,0 0-110 0 0,0 0-45 0 0,0 0-8 0 0,0 0 24 0 0,0 0 112 0 0,1-1 43 0 0,1 0-221 0 0,0 1 0 0 0,0 0 1 0 0,0-1-1 0 0,0 1 0 0 0,0 0 0 0 0,0 0 1 0 0,0 0-1 0 0,0 0 0 0 0,0 1 0 0 0,0-1 1 0 0,0 1-1 0 0,0-1 0 0 0,0 1 0 0 0,-1-1 1 0 0,1 1-1 0 0,0 0 0 0 0,0 0 0 0 0,0 0 1 0 0,-1 0-1 0 0,1 0 0 0 0,-1 0 1 0 0,1 1-1 0 0,-1-1 0 0 0,1 0 0 0 0,-1 1 1 0 0,0-1-1 0 0,0 1 0 0 0,1 0 0 0 0,-1-1 1 0 0,0 1-1 0 0,0 0-120 0 0,49 55 1137 0 0,-3-12-458 0 0,1-4-620 0 0,-39-35-48 0 0,0 0 0 0 0,-1 1 0 0 0,1 0 0 0 0,-2 1 1 0 0,1 0-1 0 0,-1 0 0 0 0,0 0 0 0 0,0 2-11 0 0,29 30-70 0 0,21-8 384 0 0,-51-30-368 0 0,-6-1 85 0 0,1-1 0 0 0,-1 1 0 0 0,0-1 1 0 0,1 0-1 0 0,-1 1 0 0 0,1-1 0 0 0,-1 0 1 0 0,1 1-1 0 0,-1-1 0 0 0,1 0 1 0 0,-1 0-1 0 0,1 0 0 0 0,0 1 0 0 0,-1-1 1 0 0,1 0-1 0 0,-1 0 0 0 0,1 0 0 0 0,-1 0 1 0 0,1 0-1 0 0,0 0 0 0 0,-1 0 0 0 0,1 0 1 0 0,-1 0-1 0 0,1 0 0 0 0,-1 0 1 0 0,1-1-1 0 0,-1 1 0 0 0,1 0 0 0 0,0 0 1 0 0,-1-1-1 0 0,1 1 0 0 0,-1 0 0 0 0,0 0 1 0 0,1-1-1 0 0,-1 1 0 0 0,1-1 0 0 0,-1 1 1 0 0,1 0-1 0 0,-1-1 0 0 0,0 1 1 0 0,1-1-1 0 0,-1 1 0 0 0,0-1 0 0 0,1 1 1 0 0,-1-1-1 0 0,0 1 0 0 0,0-1 0 0 0,0 0-31 0 0,10-101 1371 0 0,13-86-1334 0 0,1 69-37 0 0,1 22 0 0 0,-5 17-161 0 0,-11 10 201 0 0,-2 50-1084 0 0,-2 9 109 0 0,4 47-3223 0 0,-8-33 2609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1:3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9648 0 0,'0'0'216'0'0,"0"0"32"0"0,0 0 12 0 0,0 0-31 0 0,1-3-182 0 0,24-20 4962 0 0,-10 40-3603 0 0,2 6-1275 0 0,6 18 154 0 0,3 30 39 0 0,-10-4 20 0 0,45 129 14 0 0,-16-38-98 0 0,9-10 132 0 0,31 53 553 0 0,-34-61-408 0 0,-9 27 111 0 0,-3-57 104 0 0,-9-74-752 0 0,-18-26 0 0 0,-9-6-28 0 0,-3-3-122 0 0,0-1-74 0 0,0 0-22 0 0,0 0 6 0 0,0 0 34 0 0,-1 0 12 0 0,-17-10-1308 0 0,2-16-1962 0 0,6 16-2433 0 0</inkml:trace>
  <inkml:trace contextRef="#ctx0" brushRef="#br0" timeOffset="947.072">293 1125 10448 0 0,'0'0'301'0'0,"0"0"4"0"0,-1 0-177 0 0,-19-18 1679 0 0,11 12 4857 0 0,9 8-6600 0 0,0-2 2 0 0,0 0-2 0 0,0 0 0 0 0,0 0-33 0 0,0 0-142 0 0,-25 9-593 0 0,16-10 704 0 0,2-2 0 0 0,-1 2 14 0 0,7 1 1846 0 0,92 68-742 0 0,23 20-982 0 0,3 10 80 0 0,-10-21-216 0 0,-42-37 0 0 0,-56-39 5 0 0,-7 0-3 0 0,-1-1-1 0 0,1 1 1 0 0,-1-1-1 0 0,1 1 1 0 0,0-1-1 0 0,-1 0 1 0 0,1 0 0 0 0,-1 0-1 0 0,1 0 1 0 0,0 0-1 0 0,-1 0 1 0 0,1 0-1 0 0,-1 0 1 0 0,1-1 0 0 0,-1 1-1 0 0,1-1 1 0 0,-1 1-1 0 0,1-1 1 0 0,-1 1-1 0 0,1-1 1 0 0,-1 0 0 0 0,0 0-1 0 0,1 0 1 0 0,-1 0-1 0 0,0 0 1 0 0,0 0-1 0 0,0 0 1 0 0,1 0-1 0 0,-1 0 1 0 0,0 0 0 0 0,0-2-2 0 0,40-78 288 0 0,29-142-150 0 0,-50 161-138 0 0,11-6-60 0 0,12-36-790 0 0,-36 87-1858 0 0,-7 17-4297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09:5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747 438 4896 0 0,'0'0'108'0'0,"0"0"17"0"0,0 0 10 0 0,7-14 2095 0 0,-2-17 1277 0 0,-5 29-3300 0 0,-8-11 455 0 0,-59-12 406 0 0,4 36-674 0 0,-60 22 162 0 0,42 13-556 0 0,68-39 17 0 0,1 0 0 0 0,0 0 0 0 0,0 1 0 0 0,1 1 0 0 0,0-1 1 0 0,0 2-1 0 0,1 0 0 0 0,-3 4-17 0 0,-50 54 116 0 0,-5 40 887 0 0,36-39-278 0 0,15 28-468 0 0,23-5 224 0 0,24 11-25 0 0,7-15-88 0 0,26-2-32 0 0,-48-68-282 0 0,-10-10-21 0 0,0-1 0 0 0,1 0 0 0 0,0 0-1 0 0,1 0 1 0 0,0-1 0 0 0,0 0 0 0 0,0-1 0 0 0,0 1 0 0 0,1-1 0 0 0,0-1 0 0 0,4 3-33 0 0,149 96 502 0 0,-50-59-278 0 0,-11-10-56 0 0,44-16 16 0 0,-131-15-174 0 0,0-1 1 0 0,0 0 0 0 0,0-1-1 0 0,0 0 1 0 0,0-1 0 0 0,0 0-1 0 0,0-2 1 0 0,6 0-11 0 0,48-4 85 0 0,-57 7-62 0 0,0-1 0 0 0,-1-1 1 0 0,1 1-1 0 0,0-2 0 0 0,-1 1 1 0 0,1-2-1 0 0,-1 1 0 0 0,1-1 1 0 0,-1-1-1 0 0,0 1 0 0 0,0-2-23 0 0,201-86 160 0 0,-174 66-58 0 0,-2-2 0 0 0,0-1 0 0 0,-2-1 0 0 0,6-10-102 0 0,37-86 0 0 0,-67 109 21 0 0,-2 0 0 0 0,0-1 0 0 0,-1 1 0 0 0,0-1 0 0 0,-2-1 0 0 0,0 1 0 0 0,0-1 0 0 0,-2 1 0 0 0,0-1 0 0 0,-1 1 0 0 0,-1-1 0 0 0,-2-16-21 0 0,-21-69 172 0 0,17 79-116 0 0,0 0-1 0 0,-2 1 1 0 0,-1 0-1 0 0,-1 0 1 0 0,-1 1-1 0 0,0 0 1 0 0,-2 1-1 0 0,0 1 1 0 0,-2 0-1 0 0,-15-15-55 0 0,-31-34 89 0 0,-14 7 31 0 0,19 21 176 0 0,-89-48 36 0 0,27 37-684 0 0,-24 23 272 0 0,12 35 8 0 0,117-6 31 0 0,0 1-1 0 0,0 0 1 0 0,-1 2 0 0 0,1-1-1 0 0,1 2 1 0 0,-1 0-1 0 0,0 1 1 0 0,1 0-1 0 0,0 1 1 0 0,0 0-1 0 0,-3 3 42 0 0,-5 6-146 0 0,1 0-1 0 0,1 1 0 0 0,0 1 0 0 0,1 1 0 0 0,1 0 0 0 0,0 2 1 0 0,2 0-1 0 0,-8 12 147 0 0,-70 88-2342 0 0,58-68 681 0 0,21-24 815 0 0</inkml:trace>
  <inkml:trace contextRef="#ctx0" brushRef="#br0" timeOffset="1">889 620 6480 0 0,'0'0'141'0'0,"0"0"23"0"0,0 0 13 0 0,1-1-19 0 0,4-3-86 0 0,-4 3 130 0 0,-1 1 52 0 0,0 0 2 0 0,0 0-14 0 0,0 0-55 0 0,0 0-24 0 0,0 0-3 0 0,0 0 10 0 0,0 0 44 0 0,0 0 11 0 0,0 0 6 0 0,0 0-3 0 0,0 0-18 0 0,0 0-8 0 0,0 0-2 0 0,-9-12 141 0 0,-48 6 1174 0 0,21 19 89 0 0,-11 15-1504 0 0,-16 58-100 0 0,52-60 13 0 0,16 8 415 0 0,14-14 51 0 0,31-10-90 0 0,30 0-322 0 0,0-2-67 0 0,-70-4-78 0 0,-1 2 0 0 0,1-1 1 0 0,-1 1-1 0 0,0 1 0 0 0,-1 0 1 0 0,1 0-1 0 0,-1 1 0 0 0,-1 0 1 0 0,1 0-1 0 0,5 9 78 0 0,-12-17-1 0 0,1 3-8 0 0,1 0-1 0 0,-1 1 1 0 0,0-1 0 0 0,0 0-1 0 0,0 1 1 0 0,0-1-1 0 0,-1 1 1 0 0,1 0-1 0 0,-1-1 1 0 0,0 1 0 0 0,0 0-1 0 0,0 0 1 0 0,0 0-1 0 0,-1 0 1 0 0,1 0 0 0 0,-1 3 9 0 0,7 38-72 0 0,-13 13 72 0 0,-48 11 1463 0 0,44-59-1318 0 0,-52 18 909 0 0,-5-17-581 0 0,-1 1-234 0 0,-1-11-102 0 0,38-2-87 0 0,30 1-581 0 0,-16-2 1196 0 0,11-2-7571 0 0,6 4 2133 0 0</inkml:trace>
  <inkml:trace contextRef="#ctx0" brushRef="#br0" timeOffset="2">1244 1138 5824 0 0,'0'0'166'0'0,"0"0"86"0"0,0 0 254 0 0,0 0 108 0 0,0 0 24 0 0,0 0-54 0 0,0 0-235 0 0,0 0-101 0 0,-1-2-21 0 0,-20-24 914 0 0,-1-10 760 0 0,20 31-1719 0 0,-1 0 0 0 0,2-1-1 0 0,-1 1 1 0 0,1-1 0 0 0,0 1-1 0 0,0-1 1 0 0,0 0 0 0 0,1 1-1 0 0,-1-1 1 0 0,2 0 0 0 0,-1 0-1 0 0,0 1 1 0 0,1-1 0 0 0,0 1 0 0 0,2-5-182 0 0,-2 5 64 0 0,0-7-11 0 0,5 3-42 0 0,20-27-46 0 0,-5 27-101 0 0,-1 14-13 0 0,5 2 198 0 0,-21-4-76 0 0,0 1 0 0 0,-1-1 0 0 0,1 1 0 0 0,-1 0 0 0 0,0 0 0 0 0,0 0 0 0 0,0 0 0 0 0,-1 1 0 0 0,1-1 1 0 0,-1 1-1 0 0,0 0 0 0 0,0-1 0 0 0,-1 1 0 0 0,1 0 0 0 0,0 5 27 0 0,17 35-53 0 0,-1 1 14 0 0,-17-44 114 0 0,-1 1 0 0 0,0-1 0 0 0,1 0-1 0 0,-1 1 1 0 0,0-1 0 0 0,0 0 0 0 0,0 1 0 0 0,-1-1 0 0 0,1 0 0 0 0,-1 1 0 0 0,1-1 0 0 0,-1 0-1 0 0,0 0 1 0 0,1 0 0 0 0,-1 1 0 0 0,0-1 0 0 0,-1 0 0 0 0,1 0 0 0 0,0 0 0 0 0,0-1 0 0 0,-1 1-1 0 0,1 0 1 0 0,-1 0 0 0 0,0-1 0 0 0,0 1-75 0 0,-9 12 384 0 0,8-12-319 0 0,0 0-1 0 0,0 0 1 0 0,0 0 0 0 0,0 0 0 0 0,0-1 0 0 0,0 1 0 0 0,-1-1-1 0 0,1 0 1 0 0,-1 0 0 0 0,1 0 0 0 0,0-1 0 0 0,-1 1 0 0 0,1-1-1 0 0,-1 0 1 0 0,0 0 0 0 0,1 0 0 0 0,-1 0 0 0 0,1-1-1 0 0,-1 1-64 0 0,-8-1 30 0 0,-16-8 153 0 0,0-14-514 0 0,14-14-1682 0 0,19 21 1392 0 0,-4 0-3 0 0</inkml:trace>
  <inkml:trace contextRef="#ctx0" brushRef="#br0" timeOffset="3">3917 317 6560 0 0,'0'0'149'0'0,"0"0"23"0"0,0 0 11 0 0,0 0-5 0 0,0 0-22 0 0,0 0-10 0 0,0 0-2 0 0,0 0 9 0 0,-2-1 40 0 0,-20-25 1150 0 0,21 24-976 0 0,1 2 7 0 0,-29-14 1426 0 0,26 13-1688 0 0,3 1-14 0 0,-6 5 126 0 0,-36-5 288 0 0,-13 16 184 0 0,-15 13-376 0 0,37-14-320 0 0,-89 57 0 0 0,79-27 0 0 0,-64 67 456 0 0,51 10 584 0 0,53-45-572 0 0,6-41-480 0 0,-2-24 49 0 0,0-1 0 0 0,1 1 0 0 0,1-1 0 0 0,0 0 0 0 0,0 0 0 0 0,1 0 0 0 0,1-1 0 0 0,-1 1 0 0 0,2-1 0 0 0,0 1-37 0 0,7 17 94 0 0,7 11 67 0 0,2-2 1 0 0,1 0 0 0 0,2-1 0 0 0,1-2 0 0 0,2-1 0 0 0,1-1-162 0 0,-10-15 169 0 0,0-1 0 0 0,1 0 0 0 0,1-2 0 0 0,0-1 0 0 0,1 0 0 0 0,13 4-169 0 0,-5-1 46 0 0,137 46 450 0 0,33-33-112 0 0,-174-31-266 0 0,-1 0-1 0 0,0-2 0 0 0,0-1 0 0 0,0-1 0 0 0,-1-1 1 0 0,4-2-118 0 0,-14 4 86 0 0,147-63-73 0 0,-48-1-69 0 0,-45 1 169 0 0,-5-40 67 0 0,-38 60-180 0 0,10-41 16 0 0,-28 34 59 0 0,1-112-70 0 0,-23 70 59 0 0,-9 22 111 0 0,16 46-59 0 0,-2 1-1 0 0,-1 1 1 0 0,-2 0-1 0 0,0 1 1 0 0,-16-23-116 0 0,2 1 147 0 0,-53-49-135 0 0,-57-22-22 0 0,73 79-44 0 0,56 38 44 0 0,-19-7 0 0 0,1 2 1 0 0,-1 1-1 0 0,-1 1 0 0 0,1 1 0 0 0,-1 1 1 0 0,1 2-1 0 0,-1 1 0 0 0,-26 4 10 0 0,20 1-29 0 0,1 1-1 0 0,1 2 0 0 0,-1 1 0 0 0,2 1 0 0 0,-1 2 1 0 0,-21 13 29 0 0,-196 93-227 0 0,130-37-64 0 0,-22 31-977 0 0,85-49-1140 0 0,30-35-3723 0 0</inkml:trace>
  <inkml:trace contextRef="#ctx0" brushRef="#br0" timeOffset="4">4160 438 9360 0 0,'0'0'208'0'0,"-2"-14"564"0"0,1 11-670 0 0,-1 1-1 0 0,1-1 1 0 0,-1 0 0 0 0,0 1 0 0 0,0-1 0 0 0,0 1 0 0 0,0 0 0 0 0,-1 0 0 0 0,1 0 0 0 0,0 0 0 0 0,-1 0-1 0 0,0 0 1 0 0,1 1 0 0 0,-1-1 0 0 0,0 1 0 0 0,0 0 0 0 0,0 0 0 0 0,0 0 0 0 0,0 0 0 0 0,0 0 0 0 0,-3 0-102 0 0,-57-5 832 0 0,-22 19 388 0 0,-1 22-504 0 0,-3 32-68 0 0,66-38-631 0 0,23-26-9 0 0,1-1 1 0 0,0 1-1 0 0,-1 0 1 0 0,1-1-1 0 0,0 1 1 0 0,1-1-1 0 0,-1 0 1 0 0,0 1-1 0 0,1-1 1 0 0,-1 0-1 0 0,1 0 1 0 0,-1 1-1 0 0,1-1 1 0 0,0-1-1 0 0,0 1 1 0 0,0 0-1 0 0,0 0 1 0 0,0-1-1 0 0,0 1 1 0 0,1-1-1 0 0,-1 0 1 0 0,0 0-1 0 0,1 0 1 0 0,-1 0-1 0 0,1 0 1 0 0,-1 0-1 0 0,1-1 1 0 0,0 1-1 0 0,-1-1 1 0 0,1 0-1 0 0,-1 1 1 0 0,1-2-9 0 0,42 12-127 0 0,96 30 189 0 0,-47 15-282 0 0,-88-53 208 0 0,0-1 1 0 0,0 1-1 0 0,-1 1 1 0 0,1-1 0 0 0,-1 1-1 0 0,0 0 1 0 0,0 0 0 0 0,0 1-1 0 0,0-1 1 0 0,-1 1 0 0 0,0 0-1 0 0,0 0 1 0 0,0 1-1 0 0,-1-1 1 0 0,1 1 0 0 0,-1 0-1 0 0,-1 0 1 0 0,1 0 0 0 0,-1 0-1 0 0,0 0 1 0 0,1 5 11 0 0,-27 46 164 0 0,20-50-95 0 0,0-1 1 0 0,-1 1-1 0 0,0-1 1 0 0,0 0-1 0 0,0-1 1 0 0,-1 1 0 0 0,0-1-1 0 0,0-1 1 0 0,0 1-1 0 0,-1-1 1 0 0,1 0-1 0 0,-1 0 1 0 0,0-1-1 0 0,0 0 1 0 0,0 0-1 0 0,0 0 1 0 0,-7 0-70 0 0,-26 14 520 0 0,27-12-426 0 0,0 0-1 0 0,0-1 0 0 0,-1-1 1 0 0,1 0-1 0 0,0-1 0 0 0,-1 0 1 0 0,0-2-1 0 0,1 1 0 0 0,-4-2-93 0 0,-52-4 11 0 0,26-6 54 0 0,35 14-6 0 0,-2-6-20 0 0,9 2-93 0 0,1 1 1 0 0,-1 0 0 0 0,0-1-1 0 0,1 1 1 0 0,-1-1 0 0 0,0 1-1 0 0,1-1 1 0 0,-1 1-1 0 0,1-1 1 0 0,-1 0 0 0 0,1 1-1 0 0,-1-1 1 0 0,1 0 0 0 0,0 1-1 0 0,-1-1 1 0 0,1 0 0 0 0,0 1-1 0 0,-1-1 1 0 0,1 0-1 0 0,0 0 1 0 0,0 0 0 0 0,0 1-1 0 0,-1-1 1 0 0,1 0 0 0 0,0 0-1 0 0,0 0 1 0 0,0 1 0 0 0,0-1-1 0 0,1 0 1 0 0,-1 0-1 0 0,0 0 1 0 0,0 1 0 0 0,0-1-1 0 0,1 0 1 0 0,-1 0 0 0 0,0 1-1 0 0,1-1 1 0 0,-1 0 0 0 0,0 0-1 0 0,1 1 1 0 0,-1-1-1 0 0,1 1 1 0 0,-1-1 0 0 0,1 0-1 0 0,0 1 1 0 0,-1-1 0 0 0,1 1-1 0 0,-1-1 1 0 0,1 1-1 0 0,0 0 1 0 0,0-1 53 0 0,4-7-967 0 0,3 0-2744 0 0,9 6-1094 0 0</inkml:trace>
  <inkml:trace contextRef="#ctx0" brushRef="#br0" timeOffset="5">4284 921 3312 0 0,'0'0'99'0'0,"12"4"6661"0"0,-6-2-6987 0 0,0-4 351 0 0,-1 0 0 0 0,0 0 0 0 0,0 0 1 0 0,0 0-1 0 0,0-1 0 0 0,0 0 0 0 0,-1 0 1 0 0,1-1-1 0 0,-1 1 0 0 0,0-1 0 0 0,0 0 1 0 0,0 0-1 0 0,0 0 0 0 0,-1-1 0 0 0,1 1 0 0 0,-1-1 1 0 0,0 0-1 0 0,-1 0 0 0 0,1 0 0 0 0,1-5-124 0 0,8-10 140 0 0,-1 3 337 0 0,-2-11 280 0 0,-4 21-687 0 0,-4 6 54 0 0,16 25 696 0 0,-17 43 236 0 0,-11-18-800 0 0,11-47-186 0 0,0 6 12 0 0,0 30 235 0 0,0 1-5181 0 0,0-39-181 0 0</inkml:trace>
  <inkml:trace contextRef="#ctx0" brushRef="#br0" timeOffset="6">8144 921 15856 0 0,'0'0'464'0'0,"0"0"-9"0"0,7-1-271 0 0,-3 0-168 0 0,0-1-1 0 0,-1 0 0 0 0,1 1-1 0 0,0 0 1 0 0,0 0-1 0 0,0 0 1 0 0,0 0 0 0 0,0 1-1 0 0,1 0 1 0 0,-1 0-1 0 0,0 0 1 0 0,0 0-1 0 0,0 0 1 0 0,0 1 0 0 0,0 0-1 0 0,0 0 1 0 0,3 1-15 0 0,2 2-283 0 0,0-1 0 0 0,0 0 1 0 0,0-1-1 0 0,0 0 1 0 0,1 0-1 0 0,-1-1 0 0 0,0 0 1 0 0,1-1-1 0 0,-1 0 0 0 0,2 0 283 0 0,3 0-5222 0 0</inkml:trace>
  <inkml:trace contextRef="#ctx0" brushRef="#br0" timeOffset="7">9362 876 19231 0 0,'0'0'564'0'0,"0"0"-9"0"0,14 14-284 0 0,-8 3-571 0 0,-3-10-2745 0 0,0-6-4251 0 0,-3-1 2948 0 0</inkml:trace>
  <inkml:trace contextRef="#ctx0" brushRef="#br0" timeOffset="8">10220 836 17215 0 0,'0'0'396'0'0,"0"0"52"0"0,0 0 28 0 0,0 0-60 0 0,14 5-213 0 0,-13-4-168 0 0,0-1 0 0 0,1 1 0 0 0,-1-1 1 0 0,0 1-1 0 0,0-1 0 0 0,1 1 0 0 0,-1 0 0 0 0,0-1 0 0 0,0 1 0 0 0,0 0 1 0 0,0 0-1 0 0,0 0 0 0 0,0 0 0 0 0,0 0 0 0 0,0 0 0 0 0,-1 0 0 0 0,1 1 1 0 0,0-1-1 0 0,0 0 0 0 0,-1 0 0 0 0,1 1 0 0 0,-1-1 0 0 0,1 0 0 0 0,-1 0 0 0 0,0 1 1 0 0,1-1-1 0 0,-1 1 0 0 0,0-1 0 0 0,0 0 0 0 0,0 1 0 0 0,0-1 0 0 0,0 1 1 0 0,0-1-1 0 0,0 1-35 0 0,-1 2-1312 0 0,-4 1-5501 0 0</inkml:trace>
  <inkml:trace contextRef="#ctx0" brushRef="#br0" timeOffset="9">6913 220 8840 0 0,'0'0'197'0'0,"0"0"24"0"0,0 0 19 0 0,0 0 48 0 0,0 0 148 0 0,0 0 63 0 0,-2 0 12 0 0,-76 6 533 0 0,9 13-148 0 0,-187 81 1612 0 0,115-14-1984 0 0,33-11-122 0 0,5 22-39 0 0,15 17 27 0 0,71-90-265 0 0,-72 134 510 0 0,81-137-616 0 0,0 1-1 0 0,1 0 0 0 0,2 0 1 0 0,0 0-1 0 0,1 1 0 0 0,1-1 0 0 0,0 11-18 0 0,3-24 3 0 0,0 8 5 0 0,0 0-1 0 0,0 0 0 0 0,2 0 0 0 0,0 0 0 0 0,1-1 1 0 0,1 1-1 0 0,4 12-7 0 0,52 96 134 0 0,-50-110-86 0 0,2 0 0 0 0,-1-1-1 0 0,2 0 1 0 0,0-1-1 0 0,0-1 1 0 0,2 0-1 0 0,-1-1 1 0 0,1 0-1 0 0,1-1 1 0 0,-1-1 0 0 0,2 0-1 0 0,1-1-47 0 0,23 5 124 0 0,-1-3 0 0 0,1-1 1 0 0,1-2-1 0 0,-1-2 0 0 0,1-2 0 0 0,0-2 0 0 0,0-2 0 0 0,6-2-124 0 0,-10 0 0 0 0,0-2 0 0 0,-1-2 0 0 0,0-1 0 0 0,0-2 0 0 0,0-2 0 0 0,30-15 0 0 0,165-71-61 0 0,-91 15 309 0 0,-102 59-244 0 0,0-1 0 0 0,-2-2 0 0 0,0-2 1 0 0,-2-1-1 0 0,-2-2 0 0 0,0-1 0 0 0,-2-2 0 0 0,-2-1 0 0 0,20-32-4 0 0,-37 47 21 0 0,-2-1-1 0 0,0 0 0 0 0,-1-1 1 0 0,-1 0-1 0 0,-1-1 0 0 0,-2 1 1 0 0,0-1-1 0 0,1-20-20 0 0,-22-93 235 0 0,9 102-161 0 0,3 17-50 0 0,0-1-1 0 0,-2 2 0 0 0,0-1 0 0 0,-1 1 0 0 0,0 0 0 0 0,-1 0 1 0 0,-1 1-1 0 0,-1 0 0 0 0,0 0 0 0 0,-1 1 0 0 0,-1 1 1 0 0,0 0-1 0 0,-2-1-23 0 0,8 9 2 0 0,-16-15 85 0 0,0 1 0 0 0,-1 1 0 0 0,-1 0 0 0 0,-1 2 0 0 0,-14-7-87 0 0,4 11-23 0 0,0 2 0 0 0,0 1 1 0 0,-1 2-1 0 0,0 1 0 0 0,-1 2 0 0 0,1 2 1 0 0,-1 1-1 0 0,0 2 0 0 0,1 1 0 0 0,-1 3 0 0 0,-7 2 23 0 0,10-1-41 0 0,0 2 0 0 0,0 2 0 0 0,1 1 0 0 0,1 2 0 0 0,-1 1 0 0 0,2 1 0 0 0,0 2 0 0 0,-23 17 41 0 0,27-16-577 0 0,1 2-1 0 0,2 1 1 0 0,0 1-1 0 0,0 1 1 0 0,2 1-1 0 0,-5 8 578 0 0,2-3-1646 0 0</inkml:trace>
  <inkml:trace contextRef="#ctx0" brushRef="#br0" timeOffset="10">6783 506 10120 0 0,'0'0'298'0'0,"0"0"-4"0"0,-2 0-134 0 0,-84 11 1696 0 0,9 10 52 0 0,68-20-1763 0 0,0 0 1 0 0,0 1 0 0 0,0 0 0 0 0,0 0 0 0 0,1 1 0 0 0,-1 0 0 0 0,1 1 0 0 0,0 0 0 0 0,0 0-1 0 0,0 1 1 0 0,1 0 0 0 0,-1 0-146 0 0,-15 14 85 0 0,20-17-73 0 0,-1 0-1 0 0,0 1 1 0 0,1-1-1 0 0,-1 1 1 0 0,1 0 0 0 0,0 0-1 0 0,0 0 1 0 0,0 0-1 0 0,0 1 1 0 0,1-1-1 0 0,-1 1 1 0 0,1 0 0 0 0,0 0-1 0 0,0 0 1 0 0,0 0-1 0 0,0 0 1 0 0,1 0-1 0 0,-1 3-11 0 0,2-4 0 0 0,0 0 0 0 0,0 0 0 0 0,0 0 0 0 0,1 1 0 0 0,-1-1 0 0 0,1 0 0 0 0,-1 0 0 0 0,1 0 0 0 0,0 0 0 0 0,0 0 0 0 0,1 0 0 0 0,-1 0 0 0 0,1-1 0 0 0,-1 1 0 0 0,1 0 0 0 0,0-1 0 0 0,0 1 0 0 0,0-1 0 0 0,0 0 0 0 0,0 1 0 0 0,0-1 0 0 0,1 0 0 0 0,-1 0 0 0 0,1-1 0 0 0,0 1 0 0 0,-1-1 0 0 0,1 1 0 0 0,0-1 0 0 0,0 0 0 0 0,0 0 0 0 0,0 0 0 0 0,0 0 0 0 0,2 0 0 0 0,17 8 0 0 0,101 38-279 0 0,12 3 135 0 0,-61 7-118 0 0,-11 12 252 0 0,-51-32 10 0 0,-12-24 13 0 0,-1-9 35 0 0,-1 0 1 0 0,0 0-1 0 0,0 0 1 0 0,0 0-1 0 0,0 0 1 0 0,-1 0-1 0 0,0-1 1 0 0,1 1-1 0 0,-1-1 1 0 0,0 0-1 0 0,-1 0 1 0 0,1 0-1 0 0,0 0 1 0 0,-1 0-1 0 0,0-1 1 0 0,1 0-1 0 0,-1 0 1 0 0,0 0-1 0 0,0 0 1 0 0,0 0-1 0 0,-3 0-48 0 0,-99 27 1112 0 0,-11-28-568 0 0,37-19-480 0 0,37-2-641 0 0,36 1-1343 0 0,8 12 256 0 0,3-9-3686 0 0</inkml:trace>
  <inkml:trace contextRef="#ctx0" brushRef="#br0" timeOffset="11">7043 836 7616 0 0,'0'0'222'0'0,"0"0"84"0"0,0 0 240 0 0,1-24 2897 0 0,4 16-3230 0 0,-4 7-47 0 0,1 0-8 0 0,18-18-3 0 0,21-8 348 0 0,37 15-106 0 0,-55 25-238 0 0,-15-7-147 0 0,-5 3-12 0 0,0-3 10 0 0,-2 30 236 0 0,-1-31-143 0 0,-1 1 0 0 0,0 0 0 0 0,0-1 0 0 0,-1 0 0 0 0,0 1 0 0 0,0-1 1 0 0,0 0-1 0 0,0 0 0 0 0,-1 0 0 0 0,0 0 0 0 0,0 0 0 0 0,0-1 0 0 0,0 0 1 0 0,-1 1-1 0 0,1-1 0 0 0,-1 0 0 0 0,-1 0-103 0 0,-12 15 319 0 0,-6 8 11 0 0,21-23-275 0 0,1 6 14 0 0,-3-1-1 0 0,3-7 12 0 0,2 0 16 0 0,16 23 225 0 0,98-12-554 0 0,-38-26-2875 0 0,-57 8 1990 0 0</inkml:trace>
  <inkml:trace contextRef="#ctx0" brushRef="#br0" timeOffset="12">87 2672 9648 0 0,'0'0'216'0'0,"0"0"32"0"0,0 0 12 0 0,0 0 14 0 0,0 0 0 0 0,0 0-2 0 0,0 0 0 0 0,0 0-26 0 0,0 0-106 0 0,0 0-48 0 0,0 0-10 0 0,0 0 7 0 0,0 0 40 0 0,0 0 21 0 0,0 0 2 0 0,0 0 2 0 0,0 0 13 0 0,0 0 8 0 0,0 0 1 0 0,0 17 592 0 0,19 108 1017 0 0,-19-77-1483 0 0,1 42 150 0 0,-4 1 0 0 0,-14 83-452 0 0,-44 190 550 0 0,55-272-204 0 0,0 40-79 0 0,-1-19-40 0 0,0 29 218 0 0,7-141-254 0 0,0-1 7 0 0,0 0-42 0 0,0 0-186 0 0,0 0-88 0 0,0 0-11 0 0,0 0 38 0 0,0 0 170 0 0,0 0 22 0 0,0 0-10 0 0,0 0-18 0 0,0 0 10 0 0,0 0-4 0 0,3-1-23 0 0,25-15 14 0 0,-16-2-56 0 0,6 6-16 0 0,15 16 2 0 0,-14-3 0 0 0,92-5 299 0 0,59 9-439 0 0,46 7-297 0 0,-115-5 481 0 0,-84-8-42 0 0,0 1-1 0 0,0 1 1 0 0,0 1-1 0 0,0 1 1 0 0,-1 0-1 0 0,1 1 0 0 0,-1 0 1 0 0,4 3-2 0 0,-13-4-19 0 0,1 1-8 0 0,0 0 0 0 0,0-1 0 0 0,0 0 1 0 0,0-1-1 0 0,0 1 0 0 0,1-2 0 0 0,-1 1 1 0 0,1-1-1 0 0,-1 0 0 0 0,1-1 0 0 0,5-1 27 0 0,97-12 74 0 0,2 27 135 0 0,-2-24-393 0 0,46-25 173 0 0,-61 29 11 0 0,-2-22 152 0 0,-62 2-77 0 0,-31 24-22 0 0,-1 2 11 0 0,0-33 64 0 0,-1 19-128 0 0,-5 4 0 0 0,2 3-22 0 0,-1 0-1 0 0,2 0 0 0 0,-1 0 0 0 0,1-1 0 0 0,0 0 0 0 0,0 1 0 0 0,1-1 1 0 0,0 0-1 0 0,1 0 0 0 0,-1 0 0 0 0,1-2 23 0 0,-3-18-93 0 0,11-176-35 0 0,-2 55 128 0 0,1-146-64 0 0,-6-275 360 0 0,0 559-296 0 0,0 1-12 0 0,-1 6-36 0 0,-10-17 36 0 0,3 10 12 0 0,-15-2-53 0 0,-113-13 42 0 0,17 24 11 0 0,-5 8-160 0 0,-49 0 32 0 0,-90 10 236 0 0,91 3 64 0 0,-84 25-108 0 0,88-15-160 0 0,69-13 690 0 0,129-34-2426 0 0,-4 15-3607 0 0,-8 8 29 0 0</inkml:trace>
  <inkml:trace contextRef="#ctx0" brushRef="#br0" timeOffset="13">542 3634 4808 0 0,'0'0'101'0'0,"0"0"22"0"0,0 0 8 0 0,0 0 17 0 0,0 0 30 0 0,0 0 13 0 0,0 0 1 0 0,0 0 16 0 0,0 0 66 0 0,0 0 29 0 0,0 0 8 0 0,0 0 39 0 0,-1-2 162 0 0,-5-7 666 0 0,6 9-622 0 0,0 0-184 0 0,-2-2-79 0 0,-6-6-18 0 0,7 6 3 0 0,-2 0 29 0 0,-14-22 2793 0 0,9-46-1489 0 0,21 17-942 0 0,13-10-261 0 0,54-115-155 0 0,-37 83-200 0 0,63-99 11 0 0,-75 121-10 0 0,7 6 207 0 0,-37 65-192 0 0,0 2 1 0 0,3 0 16 0 0,5-5 254 0 0,15 16-132 0 0,12 34-72 0 0,20 75 0 0 0,-18 62-60 0 0,-14-39 80 0 0,1-18-156 0 0,0-28 0 0 0,-25-74 0 0 0,-12 7-12 0 0,0-16-64 0 0,11-13-12 0 0,1-1-50 0 0,0 0-20 0 0,-2 0-2 0 0,-30-6-953 0 0,4-15-768 0 0,3-2-688 0 0,14 17-2131 0 0</inkml:trace>
  <inkml:trace contextRef="#ctx0" brushRef="#br0" timeOffset="14">505 3240 11200 0 0,'0'0'256'0'0,"0"0"34"0"0,0 0 20 0 0,0 0-40 0 0,2 0-175 0 0,68 6 625 0 0,1-7 423 0 0,95-59 847 0 0,-155 56-1958 0 0,-1 1 1 0 0,0 0-1 0 0,1 0 0 0 0,0 2 0 0 0,0-1 1 0 0,-1 1-1 0 0,1 1 0 0 0,0 0 0 0 0,0 0 1 0 0,0 1-1 0 0,3 1-32 0 0,71-6 64 0 0,33 21-198 0 0,-31 1-2987 0 0,-79-13 2067 0 0</inkml:trace>
  <inkml:trace contextRef="#ctx0" brushRef="#br0" timeOffset="15">1406 3731 8840 0 0,'0'0'197'0'0,"0"0"24"0"0,0 0 19 0 0,-8-6 35 0 0,-45-32 680 0 0,33 17 474 0 0,13-20-748 0 0,7 39-453 0 0,1-12 526 0 0,24-36-454 0 0,-14 29-188 0 0,22-14 80 0 0,-30 33-193 0 0,-1-1 0 0 0,1 1 1 0 0,0 0-1 0 0,0 0 1 0 0,0 0-1 0 0,1 0 1 0 0,-1 1-1 0 0,0-1 0 0 0,1 1 1 0 0,-1 0-1 0 0,1 0 1 0 0,-1 0-1 0 0,1 0 1 0 0,-1 1-1 0 0,1-1 0 0 0,-1 1 1 0 0,1 0-1 0 0,0 0 1 0 0,-1 1-1 0 0,1-1 1 0 0,0 1 0 0 0,26 10-132 0 0,-6 46 60 0 0,-34 15 71 0 0,1-43 55 0 0,-7 0 325 0 0,-15 27 1425 0 0,31-54-1650 0 0,0-2-9 0 0,-3 1-9 0 0,1-1-105 0 0,0 1-1 0 0,1-1 0 0 0,-1 0 0 0 0,0 0 0 0 0,0 0 1 0 0,0-1-1 0 0,0 1 0 0 0,0 0 0 0 0,0-1 0 0 0,0 1 0 0 0,1-1 1 0 0,-1 0-1 0 0,0 0 0 0 0,0 0 0 0 0,1 1 0 0 0,-1-1 0 0 0,0-1 1 0 0,1 1-1 0 0,-1 0 0 0 0,1 0 0 0 0,0-1 0 0 0,-1 1 0 0 0,1-1 1 0 0,0 1-1 0 0,0-1 0 0 0,0 1 0 0 0,0-1 0 0 0,0 0 0 0 0,0 0 1 0 0,0 1-1 0 0,0-2-30 0 0,-15-33-1311 0 0,10 4-3425 0 0,10 15-328 0 0</inkml:trace>
  <inkml:trace contextRef="#ctx0" brushRef="#br0" timeOffset="16">3663 2534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2 46 0 0,-4 9-31 0 0,1 1 0 0 0,1-1 0 0 0,0 1 0 0 0,1 0 0 0 0,0 0 0 0 0,1 0-1 0 0,0 0 1 0 0,1 1 0 0 0,0-1 0 0 0,1 0 0 0 0,0 0 0 0 0,1 1-233 0 0,15 160 690 0 0,-16 8-268 0 0,-4-108-126 0 0,-2-1 1 0 0,-4-1 0 0 0,-3 0-1 0 0,-4 6-296 0 0,-2 61 171 0 0,-19 21 37 0 0,31-146-184 0 0,6-2 19 0 0,1-6-5 0 0,27 16 1206 0 0,-3-15-1244 0 0,19-14 0 0 0,-17 23-41 0 0,-9 2 266 0 0,61-6-121 0 0,22-9-40 0 0,11 10 0 0 0,-13 13-53 0 0,95-18 114 0 0,35-7 17 0 0,-62-23 0 0 0,-17 1-66 0 0,-77 5-76 0 0,-54 17 0 0 0,-12 3 0 0 0,-1-10-10 0 0,-5 5-18 0 0,-1 1 76 0 0,11-68-107 0 0,-30-25-169 0 0,14 25-28 0 0,-1-35 85 0 0,6-578 299 0 0,6 482-64 0 0,6 74-64 0 0,-6 29-138 0 0,-10 48-142 0 0,3 47 361 0 0,-1 1-20 0 0,-28-8 46 0 0,-7 8-396 0 0,25 1 342 0 0,-107 10-114 0 0,0-8 61 0 0,-4 10 66 0 0,-244 43-83 0 0,176-31-67 0 0,-108 26 225 0 0,144-26-23 0 0,111-7-1166 0 0,63-7-668 0 0,53-14-2095 0 0,-33 4 2437 0 0</inkml:trace>
  <inkml:trace contextRef="#ctx0" brushRef="#br0" timeOffset="17">3830 3576 8784 0 0,'0'0'197'0'0,"0"0"24"0"0,0 0 19 0 0,0 0 7 0 0,0 0-26 0 0,0 0-11 0 0,0 0-2 0 0,0 0-19 0 0,0-10-10 0 0,6-76 1269 0 0,18-103 764 0 0,14 35-576 0 0,81-91-343 0 0,-71 156-523 0 0,-14 44-502 0 0,-11 22-162 0 0,-2 4 416 0 0,13 30-138 0 0,-33-10-306 0 0,1 0 55 0 0,3 2-103 0 0,-1 0 1 0 0,-1 0-1 0 0,1 0 0 0 0,0 1 0 0 0,-1-1 1 0 0,1 1-1 0 0,-1 0 0 0 0,0 0 0 0 0,-1 0 1 0 0,1 1-1 0 0,-1-1 0 0 0,1 1 0 0 0,-1-1 1 0 0,-1 1-1 0 0,1 0 0 0 0,0 2-30 0 0,27 49 273 0 0,33 45 55 0 0,-19 36-108 0 0,-24 10-213 0 0,1 1-18 0 0,-9-28 11 0 0,-7-90 0 0 0,-7 24 199 0 0,2-53-119 0 0,1-1-7 0 0,0 0-1 0 0,0 0 0 0 0,0 0-22 0 0,0 0-120 0 0,-38-23-1011 0 0,-26-66-7319 0 0,42 55 6422 0 0,-3-2-6 0 0</inkml:trace>
  <inkml:trace contextRef="#ctx0" brushRef="#br0" timeOffset="18">3774 3190 12752 0 0,'0'0'289'0'0,"0"0"40"0"0,0 0 22 0 0,0 0-40 0 0,2 1-203 0 0,2 0-91 0 0,-1 0 1 0 0,1 0 0 0 0,0 0 0 0 0,0 0 0 0 0,0-1 0 0 0,0 1-1 0 0,0-1 1 0 0,0 0 0 0 0,0 0 0 0 0,-1-1 0 0 0,1 1 0 0 0,0-1-1 0 0,0 0 1 0 0,0 0 0 0 0,0 0 0 0 0,1-1-18 0 0,75-11 880 0 0,62-14 590 0 0,-17 13-438 0 0,-25 20-872 0 0,-65-1-271 0 0,9 3-883 0 0,-19 8-4388 0 0,-24-15 430 0 0</inkml:trace>
  <inkml:trace contextRef="#ctx0" brushRef="#br0" timeOffset="19">4651 3246 8376 0 0,'0'0'190'0'0,"0"0"28"0"0,0 0 8 0 0,0 0 18 0 0,0 0 31 0 0,0 0 12 0 0,0 0 1 0 0,0 0-31 0 0,0 0-128 0 0,0 0-53 0 0,0 0-10 0 0,0 0-2 0 0,0 0 0 0 0,0 0 0 0 0,0 0 0 0 0,0 12 197 0 0,0 4 182 0 0,0-15-237 0 0,1 11 28 0 0,4 37 711 0 0,-5-48-745 0 0,0-1 7 0 0,0 2 1 0 0,13 34 174 0 0,-8-2-60 0 0,-5-32-234 0 0,-18 33 1500 0 0,12-23-1352 0 0,6-12-132 0 0,0 0-6 0 0,0 0-22 0 0,0 0-36 0 0,0 0-125 0 0,0 0-120 0 0,0 0-41 0 0,0 0-8 0 0,0 0-141 0 0,0 0-584 0 0,3-1-261 0 0,10-3-52 0 0,-10 3-10 0 0</inkml:trace>
  <inkml:trace contextRef="#ctx0" brushRef="#br0" timeOffset="20">7901 3411 16727 0 0,'0'0'382'0'0,"0"0"54"0"0,0 0 21 0 0,0 0-50 0 0,0 0-281 0 0,2-1-174 0 0,62-24-1264 0 0,-62 24 1047 0 0,13 7-59 0 0,-1-5-310 0 0,1 1-3616 0 0,-8-1-780 0 0</inkml:trace>
  <inkml:trace contextRef="#ctx0" brushRef="#br0" timeOffset="21">8816 3417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2">9343 3417 20815 0 0,'0'0'472'0'0,"0"0"68"0"0,0 0 34 0 0,0 0-69 0 0,2 2-328 0 0,41 64-543 0 0,-37-33-1057 0 0,-6-31 851 0 0,0-2-193 0 0,0 0-89 0 0,0 0-11 0 0,0 0 1 0 0,0 0 25 0 0,0 0 9 0 0,0 0-865 0 0,0 0-3475 0 0</inkml:trace>
  <inkml:trace contextRef="#ctx0" brushRef="#br0" timeOffset="23">10363 3411 20239 0 0,'0'0'463'0'0,"0"0"61"0"0,0 0 29 0 0,0 0-58 0 0,0 12-306 0 0,0 59 183 0 0,0-69-484 0 0,0-2-224 0 0,0 0-69 0 0,0 0-1386 0 0,0 0-5504 0 0</inkml:trace>
  <inkml:trace contextRef="#ctx0" brushRef="#br0" timeOffset="24">10786 3361 12464 0 0,'0'0'272'0'0,"0"0"56"0"0,6 5 16 0 0,7 13 8 0 0,-2-3-280 0 0</inkml:trace>
  <inkml:trace contextRef="#ctx0" brushRef="#br0" timeOffset="25">6254 2248 7344 0 0,'0'0'165'0'0,"0"0"22"0"0,0 0 9 0 0,0 0 50 0 0,0 0 152 0 0,0 0 67 0 0,0 0 14 0 0,0 0-5 0 0,0 0-20 0 0,0 0-6 0 0,0 0 0 0 0,0 0-51 0 0,0 0-213 0 0,0 0-96 0 0,0 0-21 0 0,12 19 414 0 0,-7-10-195 0 0,0-1 0 0 0,-1 2 0 0 0,0-1 0 0 0,0 0 0 0 0,-1 1 0 0 0,0 0 0 0 0,-1 0-1 0 0,0 0 1 0 0,-1 0 0 0 0,1 8-286 0 0,7 33 420 0 0,-14 81 132 0 0,-8 34-331 0 0,-112 396 447 0 0,88-397 41 0 0,24-69-476 0 0,2 30 337 0 0,3-91-117 0 0,8-34-388 0 0,0-1-1 0 0,0 0-33 0 0,0 0-128 0 0,0 0-11 0 0,0 0 57 0 0,0 0 198 0 0,-3 9 162 0 0,22-25 467 0 0,19-11-503 0 0,25 13-209 0 0,33 5-64 0 0,122 32 0 0 0,-20-2 663 0 0,-142-16-949 0 0,211 2 357 0 0,-181-18 73 0 0,157 5 0 0 0,-195 12-166 0 0,-20 0-276 0 0,2-16 282 0 0,-23 13 16 0 0,3-2 35 0 0,-5-15 615 0 0,-8-5-675 0 0,3 17-33 0 0,0 2-8 0 0,0 0 2 0 0,0 0-5 0 0,0 0-22 0 0,-12-38-197 0 0,19-58 216 0 0,3 43 72 0 0,10-146-152 0 0,-7 5 152 0 0,-12 34 0 0 0,4-37 0 0 0,18-45-64 0 0,-22 157 64 0 0,-8 38 0 0 0,1 21 11 0 0,4 23 32 0 0,-6 1-46 0 0,6 1-61 0 0,0-1 8 0 0,-8-6 45 0 0,2 6 11 0 0,-50-8-246 0 0,13 15-186 0 0,-51-11-7 0 0,-53-12 260 0 0,-197 25 305 0 0,122 5-62 0 0,-6 4 186 0 0,0 7-60 0 0,144-12-85 0 0,30 1 48 0 0,44-8-149 0 0,10-3-65 0 0,2-1-18 0 0,0 0-46 0 0,0 0-192 0 0,0 0-89 0 0,0 0-11 0 0,20 12-3623 0 0,3-5 2066 0 0,2-15-10 0 0</inkml:trace>
  <inkml:trace contextRef="#ctx0" brushRef="#br0" timeOffset="26">6435 3469 8720 0 0,'0'0'197'0'0,"0"0"24"0"0,0 0 19 0 0,0 0 22 0 0,0 0 36 0 0,0 0 20 0 0,0 0 2 0 0,0 0-14 0 0,0 0-55 0 0,0 0-24 0 0,1-3-3 0 0,27-50 889 0 0,-21 17-106 0 0,85-225 1936 0 0,-46 153-2591 0 0,28-24-82 0 0,-6 52-124 0 0,25-30-450 0 0,-68 83 439 0 0,-22 24-90 0 0,1 3 1489 0 0,2 12-1408 0 0,12 70-30 0 0,7 7 74 0 0,-23-73-196 0 0,14 174 90 0 0,-3-33-64 0 0,-7 94-161 0 0,-11-230 557 0 0,4-20-143 0 0,1 1-39 0 0,-1 6-172 0 0,-4 2-42 0 0,-1-4-16 0 0,-24-12-825 0 0,-24-43-1913 0 0,39 31-69 0 0,2 1-2302 0 0</inkml:trace>
  <inkml:trace contextRef="#ctx0" brushRef="#br0" timeOffset="27">6465 3116 11792 0 0,'0'0'342'0'0,"0"0"4"0"0,2-1-224 0 0,128-15 2172 0 0,23-7-835 0 0,4 29-763 0 0,-46 11-1835 0 0,-31 16-3013 0 0,-60-22 2808 0 0</inkml:trace>
  <inkml:trace contextRef="#ctx0" brushRef="#br0" timeOffset="28">7162 3196 11256 0 0,'0'0'256'0'0,"0"0"34"0"0,0 0 21 0 0,0 0-35 0 0,0 0-165 0 0,0-2-26 0 0,44-42 202 0 0,-10 26-59 0 0,-23 12 618 0 0,11 6-760 0 0,-21 0-6 0 0,-1 0 16 0 0,26 12 278 0 0,-25-11-366 0 0,0 0 11 0 0,0-1 0 0 0,0 1 0 0 0,0 0 0 0 0,-1-1 0 0 0,1 1 0 0 0,0 0 0 0 0,0 0 0 0 0,0-1 0 0 0,-1 1 0 0 0,1 0 0 0 0,0 0 0 0 0,-1 0 0 0 0,1 0 0 0 0,-1 0 0 0 0,1 0 0 0 0,-1 0 0 0 0,1 1 0 0 0,-1-1 0 0 0,0 0 0 0 0,1 0 0 0 0,-1 0 0 0 0,0 0 0 0 0,0 0 0 0 0,0 1 0 0 0,0-1 0 0 0,0 0 0 0 0,0 0 0 0 0,0 0 0 0 0,0 0 0 0 0,-1 0 0 0 0,1 1 0 0 0,0-1 0 0 0,-1 0 0 0 0,1 0 0 0 0,-1 0 0 0 0,1 0 0 0 0,-1 0 0 0 0,1 0-19 0 0,-19 39 589 0 0,-31 28-606 0 0,12-24 337 0 0,3-3-132 0 0,15-7 3 0 0,3 5-79 0 0,16-37-32 0 0,1-2 16 0 0,19 36 650 0 0,-16-35-765 0 0,0 1 0 0 0,0 0 1 0 0,0-1-1 0 0,0 0 0 0 0,0 0 1 0 0,1 0-1 0 0,-1 0 0 0 0,1 0 1 0 0,-1-1-1 0 0,0 1 0 0 0,1-1 1 0 0,-1 0-1 0 0,1 0 0 0 0,-1-1 1 0 0,1 1-1 0 0,-1-1 0 0 0,1 1 1 0 0,-1-1-1 0 0,1 0 19 0 0,40-14-3552 0 0,-25 9 2386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12:0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747 438 4896 0 0,'0'0'108'0'0,"0"0"17"0"0,0 0 10 0 0,7-14 2095 0 0,-2-17 1277 0 0,-5 29-3300 0 0,-8-11 455 0 0,-59-12 406 0 0,4 36-674 0 0,-60 22 162 0 0,42 13-556 0 0,68-39 17 0 0,1 0 0 0 0,0 0 0 0 0,0 1 0 0 0,1 1 0 0 0,0-1 1 0 0,0 2-1 0 0,1 0 0 0 0,-3 4-17 0 0,-50 54 116 0 0,-5 40 887 0 0,36-39-278 0 0,15 28-468 0 0,23-5 224 0 0,24 11-25 0 0,7-15-88 0 0,26-2-32 0 0,-48-68-282 0 0,-10-10-21 0 0,0-1 0 0 0,1 0 0 0 0,0 0-1 0 0,1 0 1 0 0,0-1 0 0 0,0 0 0 0 0,0-1 0 0 0,0 1 0 0 0,1-1 0 0 0,0-1 0 0 0,4 3-33 0 0,149 96 502 0 0,-50-59-278 0 0,-11-10-56 0 0,44-16 16 0 0,-131-15-174 0 0,0-1 1 0 0,0 0 0 0 0,0-1-1 0 0,0 0 1 0 0,0-1 0 0 0,0 0-1 0 0,0-2 1 0 0,6 0-11 0 0,48-4 85 0 0,-57 7-62 0 0,0-1 0 0 0,-1-1 1 0 0,1 1-1 0 0,0-2 0 0 0,-1 1 1 0 0,1-2-1 0 0,-1 1 0 0 0,1-1 1 0 0,-1-1-1 0 0,0 1 0 0 0,0-2-23 0 0,201-86 160 0 0,-174 66-58 0 0,-2-2 0 0 0,0-1 0 0 0,-2-1 0 0 0,6-10-102 0 0,37-86 0 0 0,-67 109 21 0 0,-2 0 0 0 0,0-1 0 0 0,-1 1 0 0 0,0-1 0 0 0,-2-1 0 0 0,0 1 0 0 0,0-1 0 0 0,-2 1 0 0 0,0-1 0 0 0,-1 1 0 0 0,-1-1 0 0 0,-2-16-21 0 0,-21-69 172 0 0,17 79-116 0 0,0 0-1 0 0,-2 1 1 0 0,-1 0-1 0 0,-1 0 1 0 0,-1 1-1 0 0,0 0 1 0 0,-2 1-1 0 0,0 1 1 0 0,-2 0-1 0 0,-15-15-55 0 0,-31-34 89 0 0,-14 7 31 0 0,19 21 176 0 0,-89-48 36 0 0,27 37-684 0 0,-24 23 272 0 0,12 35 8 0 0,117-6 31 0 0,0 1-1 0 0,0 0 1 0 0,-1 2 0 0 0,1-1-1 0 0,1 2 1 0 0,-1 0-1 0 0,0 1 1 0 0,1 0-1 0 0,0 1 1 0 0,0 0-1 0 0,-3 3 42 0 0,-5 6-146 0 0,1 0-1 0 0,1 1 0 0 0,0 1 0 0 0,1 1 0 0 0,1 0 0 0 0,0 2 1 0 0,2 0-1 0 0,-8 12 147 0 0,-70 88-2342 0 0,58-68 681 0 0,21-24 815 0 0</inkml:trace>
  <inkml:trace contextRef="#ctx0" brushRef="#br0" timeOffset="1">889 620 6480 0 0,'0'0'141'0'0,"0"0"23"0"0,0 0 13 0 0,1-1-19 0 0,4-3-86 0 0,-4 3 130 0 0,-1 1 52 0 0,0 0 2 0 0,0 0-14 0 0,0 0-55 0 0,0 0-24 0 0,0 0-3 0 0,0 0 10 0 0,0 0 44 0 0,0 0 11 0 0,0 0 6 0 0,0 0-3 0 0,0 0-18 0 0,0 0-8 0 0,0 0-2 0 0,-9-12 141 0 0,-48 6 1174 0 0,21 19 89 0 0,-11 15-1504 0 0,-16 58-100 0 0,52-60 13 0 0,16 8 415 0 0,14-14 51 0 0,31-10-90 0 0,30 0-322 0 0,0-2-67 0 0,-70-4-78 0 0,-1 2 0 0 0,1-1 1 0 0,-1 1-1 0 0,0 1 0 0 0,-1 0 1 0 0,1 0-1 0 0,-1 1 0 0 0,-1 0 1 0 0,1 0-1 0 0,5 9 78 0 0,-12-17-1 0 0,1 3-8 0 0,1 0-1 0 0,-1 1 1 0 0,0-1 0 0 0,0 0-1 0 0,0 1 1 0 0,0-1-1 0 0,-1 1 1 0 0,1 0-1 0 0,-1-1 1 0 0,0 1 0 0 0,0 0-1 0 0,0 0 1 0 0,0 0-1 0 0,-1 0 1 0 0,1 0 0 0 0,-1 3 9 0 0,7 38-72 0 0,-13 13 72 0 0,-48 11 1463 0 0,44-59-1318 0 0,-52 18 909 0 0,-5-17-581 0 0,-1 1-234 0 0,-1-11-102 0 0,38-2-87 0 0,30 1-581 0 0,-16-2 1196 0 0,11-2-7571 0 0,6 4 2133 0 0</inkml:trace>
  <inkml:trace contextRef="#ctx0" brushRef="#br0" timeOffset="2">1244 1138 5824 0 0,'0'0'166'0'0,"0"0"86"0"0,0 0 254 0 0,0 0 108 0 0,0 0 24 0 0,0 0-54 0 0,0 0-235 0 0,0 0-101 0 0,-1-2-21 0 0,-20-24 914 0 0,-1-10 760 0 0,20 31-1719 0 0,-1 0 0 0 0,2-1-1 0 0,-1 1 1 0 0,1-1 0 0 0,0 1-1 0 0,0-1 1 0 0,0 0 0 0 0,1 1-1 0 0,-1-1 1 0 0,2 0 0 0 0,-1 0-1 0 0,0 1 1 0 0,1-1 0 0 0,0 1 0 0 0,2-5-182 0 0,-2 5 64 0 0,0-7-11 0 0,5 3-42 0 0,20-27-46 0 0,-5 27-101 0 0,-1 14-13 0 0,5 2 198 0 0,-21-4-76 0 0,0 1 0 0 0,-1-1 0 0 0,1 1 0 0 0,-1 0 0 0 0,0 0 0 0 0,0 0 0 0 0,0 0 0 0 0,-1 1 0 0 0,1-1 1 0 0,-1 1-1 0 0,0 0 0 0 0,0-1 0 0 0,-1 1 0 0 0,1 0 0 0 0,0 5 27 0 0,17 35-53 0 0,-1 1 14 0 0,-17-44 114 0 0,-1 1 0 0 0,0-1 0 0 0,1 0-1 0 0,-1 1 1 0 0,0-1 0 0 0,0 0 0 0 0,0 1 0 0 0,-1-1 0 0 0,1 0 0 0 0,-1 1 0 0 0,1-1 0 0 0,-1 0-1 0 0,0 0 1 0 0,1 0 0 0 0,-1 1 0 0 0,0-1 0 0 0,-1 0 0 0 0,1 0 0 0 0,0 0 0 0 0,0-1 0 0 0,-1 1-1 0 0,1 0 1 0 0,-1 0 0 0 0,0-1 0 0 0,0 1-75 0 0,-9 12 384 0 0,8-12-319 0 0,0 0-1 0 0,0 0 1 0 0,0 0 0 0 0,0 0 0 0 0,0-1 0 0 0,0 1 0 0 0,-1-1-1 0 0,1 0 1 0 0,-1 0 0 0 0,1 0 0 0 0,0-1 0 0 0,-1 1 0 0 0,1-1-1 0 0,-1 0 1 0 0,0 0 0 0 0,1 0 0 0 0,-1 0 0 0 0,1-1-1 0 0,-1 1-64 0 0,-8-1 30 0 0,-16-8 153 0 0,0-14-514 0 0,14-14-1682 0 0,19 21 1392 0 0,-4 0-3 0 0</inkml:trace>
  <inkml:trace contextRef="#ctx0" brushRef="#br0" timeOffset="3">3917 317 6560 0 0,'0'0'149'0'0,"0"0"23"0"0,0 0 11 0 0,0 0-5 0 0,0 0-22 0 0,0 0-10 0 0,0 0-2 0 0,0 0 9 0 0,-2-1 40 0 0,-20-25 1150 0 0,21 24-976 0 0,1 2 7 0 0,-29-14 1426 0 0,26 13-1688 0 0,3 1-14 0 0,-6 5 126 0 0,-36-5 288 0 0,-13 16 184 0 0,-15 13-376 0 0,37-14-320 0 0,-89 57 0 0 0,79-27 0 0 0,-64 67 456 0 0,51 10 584 0 0,53-45-572 0 0,6-41-480 0 0,-2-24 49 0 0,0-1 0 0 0,1 1 0 0 0,1-1 0 0 0,0 0 0 0 0,0 0 0 0 0,1 0 0 0 0,1-1 0 0 0,-1 1 0 0 0,2-1 0 0 0,0 1-37 0 0,7 17 94 0 0,7 11 67 0 0,2-2 1 0 0,1 0 0 0 0,2-1 0 0 0,1-2 0 0 0,2-1 0 0 0,1-1-162 0 0,-10-15 169 0 0,0-1 0 0 0,1 0 0 0 0,1-2 0 0 0,0-1 0 0 0,1 0 0 0 0,13 4-169 0 0,-5-1 46 0 0,137 46 450 0 0,33-33-112 0 0,-174-31-266 0 0,-1 0-1 0 0,0-2 0 0 0,0-1 0 0 0,0-1 0 0 0,-1-1 1 0 0,4-2-118 0 0,-14 4 86 0 0,147-63-73 0 0,-48-1-69 0 0,-45 1 169 0 0,-5-40 67 0 0,-38 60-180 0 0,10-41 16 0 0,-28 34 59 0 0,1-112-70 0 0,-23 70 59 0 0,-9 22 111 0 0,16 46-59 0 0,-2 1-1 0 0,-1 1 1 0 0,-2 0-1 0 0,0 1 1 0 0,-16-23-116 0 0,2 1 147 0 0,-53-49-135 0 0,-57-22-22 0 0,73 79-44 0 0,56 38 44 0 0,-19-7 0 0 0,1 2 1 0 0,-1 1-1 0 0,-1 1 0 0 0,1 1 0 0 0,-1 1 1 0 0,1 2-1 0 0,-1 1 0 0 0,-26 4 10 0 0,20 1-29 0 0,1 1-1 0 0,1 2 0 0 0,-1 1 0 0 0,2 1 0 0 0,-1 2 1 0 0,-21 13 29 0 0,-196 93-227 0 0,130-37-64 0 0,-22 31-977 0 0,85-49-1140 0 0,30-35-3723 0 0</inkml:trace>
  <inkml:trace contextRef="#ctx0" brushRef="#br0" timeOffset="4">4160 438 9360 0 0,'0'0'208'0'0,"-2"-14"564"0"0,1 11-670 0 0,-1 1-1 0 0,1-1 1 0 0,-1 0 0 0 0,0 1 0 0 0,0-1 0 0 0,0 1 0 0 0,0 0 0 0 0,-1 0 0 0 0,1 0 0 0 0,0 0 0 0 0,-1 0-1 0 0,0 0 1 0 0,1 1 0 0 0,-1-1 0 0 0,0 1 0 0 0,0 0 0 0 0,0 0 0 0 0,0 0 0 0 0,0 0 0 0 0,0 0 0 0 0,-3 0-102 0 0,-57-5 832 0 0,-22 19 388 0 0,-1 22-504 0 0,-3 32-68 0 0,66-38-631 0 0,23-26-9 0 0,1-1 1 0 0,0 1-1 0 0,-1 0 1 0 0,1-1-1 0 0,0 1 1 0 0,1-1-1 0 0,-1 0 1 0 0,0 1-1 0 0,1-1 1 0 0,-1 0-1 0 0,1 0 1 0 0,-1 1-1 0 0,1-1 1 0 0,0-1-1 0 0,0 1 1 0 0,0 0-1 0 0,0 0 1 0 0,0-1-1 0 0,0 1 1 0 0,1-1-1 0 0,-1 0 1 0 0,0 0-1 0 0,1 0 1 0 0,-1 0-1 0 0,1 0 1 0 0,-1 0-1 0 0,1-1 1 0 0,0 1-1 0 0,-1-1 1 0 0,1 0-1 0 0,-1 1 1 0 0,1-2-9 0 0,42 12-127 0 0,96 30 189 0 0,-47 15-282 0 0,-88-53 208 0 0,0-1 1 0 0,0 1-1 0 0,-1 1 1 0 0,1-1 0 0 0,-1 1-1 0 0,0 0 1 0 0,0 0 0 0 0,0 1-1 0 0,0-1 1 0 0,-1 1 0 0 0,0 0-1 0 0,0 0 1 0 0,0 1-1 0 0,-1-1 1 0 0,1 1 0 0 0,-1 0-1 0 0,-1 0 1 0 0,1 0 0 0 0,-1 0-1 0 0,0 0 1 0 0,1 5 11 0 0,-27 46 164 0 0,20-50-95 0 0,0-1 1 0 0,-1 1-1 0 0,0-1 1 0 0,0 0-1 0 0,0-1 1 0 0,-1 1 0 0 0,0-1-1 0 0,0-1 1 0 0,0 1-1 0 0,-1-1 1 0 0,1 0-1 0 0,-1 0 1 0 0,0-1-1 0 0,0 0 1 0 0,0 0-1 0 0,0 0 1 0 0,-7 0-70 0 0,-26 14 520 0 0,27-12-426 0 0,0 0-1 0 0,0-1 0 0 0,-1-1 1 0 0,1 0-1 0 0,0-1 0 0 0,-1 0 1 0 0,0-2-1 0 0,1 1 0 0 0,-4-2-93 0 0,-52-4 11 0 0,26-6 54 0 0,35 14-6 0 0,-2-6-20 0 0,9 2-93 0 0,1 1 1 0 0,-1 0 0 0 0,0-1-1 0 0,1 1 1 0 0,-1-1 0 0 0,0 1-1 0 0,1-1 1 0 0,-1 1-1 0 0,1-1 1 0 0,-1 0 0 0 0,1 1-1 0 0,-1-1 1 0 0,1 0 0 0 0,0 1-1 0 0,-1-1 1 0 0,1 0 0 0 0,0 1-1 0 0,-1-1 1 0 0,1 0-1 0 0,0 0 1 0 0,0 0 0 0 0,0 1-1 0 0,-1-1 1 0 0,1 0 0 0 0,0 0-1 0 0,0 0 1 0 0,0 1 0 0 0,0-1-1 0 0,1 0 1 0 0,-1 0-1 0 0,0 0 1 0 0,0 1 0 0 0,0-1-1 0 0,1 0 1 0 0,-1 0 0 0 0,0 1-1 0 0,1-1 1 0 0,-1 0 0 0 0,0 0-1 0 0,1 1 1 0 0,-1-1-1 0 0,1 1 1 0 0,-1-1 0 0 0,1 0-1 0 0,0 1 1 0 0,-1-1 0 0 0,1 1-1 0 0,-1-1 1 0 0,1 1-1 0 0,0 0 1 0 0,0-1 53 0 0,4-7-967 0 0,3 0-2744 0 0,9 6-1094 0 0</inkml:trace>
  <inkml:trace contextRef="#ctx0" brushRef="#br0" timeOffset="5">4284 921 3312 0 0,'0'0'99'0'0,"12"4"6661"0"0,-6-2-6987 0 0,0-4 351 0 0,-1 0 0 0 0,0 0 0 0 0,0 0 1 0 0,0 0-1 0 0,0-1 0 0 0,0 0 0 0 0,-1 0 1 0 0,1-1-1 0 0,-1 1 0 0 0,0-1 0 0 0,0 0 1 0 0,0 0-1 0 0,0 0 0 0 0,-1-1 0 0 0,1 1 0 0 0,-1-1 1 0 0,0 0-1 0 0,-1 0 0 0 0,1 0 0 0 0,1-5-124 0 0,8-10 140 0 0,-1 3 337 0 0,-2-11 280 0 0,-4 21-687 0 0,-4 6 54 0 0,16 25 696 0 0,-17 43 236 0 0,-11-18-800 0 0,11-47-186 0 0,0 6 12 0 0,0 30 235 0 0,0 1-5181 0 0,0-39-181 0 0</inkml:trace>
  <inkml:trace contextRef="#ctx0" brushRef="#br0" timeOffset="6">8144 921 15856 0 0,'0'0'464'0'0,"0"0"-9"0"0,7-1-271 0 0,-3 0-168 0 0,0-1-1 0 0,-1 0 0 0 0,1 1-1 0 0,0 0 1 0 0,0 0-1 0 0,0 0 1 0 0,0 0 0 0 0,0 1-1 0 0,1 0 1 0 0,-1 0-1 0 0,0 0 1 0 0,0 0-1 0 0,0 0 1 0 0,0 1 0 0 0,0 0-1 0 0,0 0 1 0 0,3 1-15 0 0,2 2-283 0 0,0-1 0 0 0,0 0 1 0 0,0-1-1 0 0,0 0 1 0 0,1 0-1 0 0,-1-1 0 0 0,0 0 1 0 0,1-1-1 0 0,-1 0 0 0 0,2 0 283 0 0,3 0-5222 0 0</inkml:trace>
  <inkml:trace contextRef="#ctx0" brushRef="#br0" timeOffset="7">9362 876 19231 0 0,'0'0'564'0'0,"0"0"-9"0"0,14 14-284 0 0,-8 3-571 0 0,-3-10-2745 0 0,0-6-4251 0 0,-3-1 2948 0 0</inkml:trace>
  <inkml:trace contextRef="#ctx0" brushRef="#br0" timeOffset="8">10220 836 17215 0 0,'0'0'396'0'0,"0"0"52"0"0,0 0 28 0 0,0 0-60 0 0,14 5-213 0 0,-13-4-168 0 0,0-1 0 0 0,1 1 0 0 0,-1-1 1 0 0,0 1-1 0 0,0-1 0 0 0,1 1 0 0 0,-1 0 0 0 0,0-1 0 0 0,0 1 0 0 0,0 0 1 0 0,0 0-1 0 0,0 0 0 0 0,0 0 0 0 0,0 0 0 0 0,0 0 0 0 0,-1 0 0 0 0,1 1 1 0 0,0-1-1 0 0,0 0 0 0 0,-1 0 0 0 0,1 1 0 0 0,-1-1 0 0 0,1 0 0 0 0,-1 0 0 0 0,0 1 1 0 0,1-1-1 0 0,-1 1 0 0 0,0-1 0 0 0,0 0 0 0 0,0 1 0 0 0,0-1 0 0 0,0 1 1 0 0,0-1-1 0 0,0 1-35 0 0,-1 2-1312 0 0,-4 1-5501 0 0</inkml:trace>
  <inkml:trace contextRef="#ctx0" brushRef="#br0" timeOffset="9">6913 220 8840 0 0,'0'0'197'0'0,"0"0"24"0"0,0 0 19 0 0,0 0 48 0 0,0 0 148 0 0,0 0 63 0 0,-2 0 12 0 0,-76 6 533 0 0,9 13-148 0 0,-187 81 1612 0 0,115-14-1984 0 0,33-11-122 0 0,5 22-39 0 0,15 17 27 0 0,71-90-265 0 0,-72 134 510 0 0,81-137-616 0 0,0 1-1 0 0,1 0 0 0 0,2 0 1 0 0,0 0-1 0 0,1 1 0 0 0,1-1 0 0 0,0 11-18 0 0,3-24 3 0 0,0 8 5 0 0,0 0-1 0 0,0 0 0 0 0,2 0 0 0 0,0 0 0 0 0,1-1 1 0 0,1 1-1 0 0,4 12-7 0 0,52 96 134 0 0,-50-110-86 0 0,2 0 0 0 0,-1-1-1 0 0,2 0 1 0 0,0-1-1 0 0,0-1 1 0 0,2 0-1 0 0,-1-1 1 0 0,1 0-1 0 0,1-1 1 0 0,-1-1 0 0 0,2 0-1 0 0,1-1-47 0 0,23 5 124 0 0,-1-3 0 0 0,1-1 1 0 0,1-2-1 0 0,-1-2 0 0 0,1-2 0 0 0,0-2 0 0 0,0-2 0 0 0,6-2-124 0 0,-10 0 0 0 0,0-2 0 0 0,-1-2 0 0 0,0-1 0 0 0,0-2 0 0 0,0-2 0 0 0,30-15 0 0 0,165-71-61 0 0,-91 15 309 0 0,-102 59-244 0 0,0-1 0 0 0,-2-2 0 0 0,0-2 1 0 0,-2-1-1 0 0,-2-2 0 0 0,0-1 0 0 0,-2-2 0 0 0,-2-1 0 0 0,20-32-4 0 0,-37 47 21 0 0,-2-1-1 0 0,0 0 0 0 0,-1-1 1 0 0,-1 0-1 0 0,-1-1 0 0 0,-2 1 1 0 0,0-1-1 0 0,1-20-20 0 0,-22-93 235 0 0,9 102-161 0 0,3 17-50 0 0,0-1-1 0 0,-2 2 0 0 0,0-1 0 0 0,-1 1 0 0 0,0 0 0 0 0,-1 0 1 0 0,-1 1-1 0 0,-1 0 0 0 0,0 0 0 0 0,-1 1 0 0 0,-1 1 1 0 0,0 0-1 0 0,-2-1-23 0 0,8 9 2 0 0,-16-15 85 0 0,0 1 0 0 0,-1 1 0 0 0,-1 0 0 0 0,-1 2 0 0 0,-14-7-87 0 0,4 11-23 0 0,0 2 0 0 0,0 1 1 0 0,-1 2-1 0 0,0 1 0 0 0,-1 2 0 0 0,1 2 1 0 0,-1 1-1 0 0,0 2 0 0 0,1 1 0 0 0,-1 3 0 0 0,-7 2 23 0 0,10-1-41 0 0,0 2 0 0 0,0 2 0 0 0,1 1 0 0 0,1 2 0 0 0,-1 1 0 0 0,2 1 0 0 0,0 2 0 0 0,-23 17 41 0 0,27-16-577 0 0,1 2-1 0 0,2 1 1 0 0,0 1-1 0 0,0 1 1 0 0,2 1-1 0 0,-5 8 578 0 0,2-3-1646 0 0</inkml:trace>
  <inkml:trace contextRef="#ctx0" brushRef="#br0" timeOffset="10">6783 506 10120 0 0,'0'0'298'0'0,"0"0"-4"0"0,-2 0-134 0 0,-84 11 1696 0 0,9 10 52 0 0,68-20-1763 0 0,0 0 1 0 0,0 1 0 0 0,0 0 0 0 0,0 0 0 0 0,1 1 0 0 0,-1 0 0 0 0,1 1 0 0 0,0 0 0 0 0,0 0-1 0 0,0 1 1 0 0,1 0 0 0 0,-1 0-146 0 0,-15 14 85 0 0,20-17-73 0 0,-1 0-1 0 0,0 1 1 0 0,1-1-1 0 0,-1 1 1 0 0,1 0 0 0 0,0 0-1 0 0,0 0 1 0 0,0 0-1 0 0,0 1 1 0 0,1-1-1 0 0,-1 1 1 0 0,1 0 0 0 0,0 0-1 0 0,0 0 1 0 0,0 0-1 0 0,0 0 1 0 0,1 0-1 0 0,-1 3-11 0 0,2-4 0 0 0,0 0 0 0 0,0 0 0 0 0,0 0 0 0 0,1 1 0 0 0,-1-1 0 0 0,1 0 0 0 0,-1 0 0 0 0,1 0 0 0 0,0 0 0 0 0,0 0 0 0 0,1 0 0 0 0,-1 0 0 0 0,1-1 0 0 0,-1 1 0 0 0,1 0 0 0 0,0-1 0 0 0,0 1 0 0 0,0-1 0 0 0,0 0 0 0 0,0 1 0 0 0,0-1 0 0 0,1 0 0 0 0,-1 0 0 0 0,1-1 0 0 0,0 1 0 0 0,-1-1 0 0 0,1 1 0 0 0,0-1 0 0 0,0 0 0 0 0,0 0 0 0 0,0 0 0 0 0,0 0 0 0 0,2 0 0 0 0,17 8 0 0 0,101 38-279 0 0,12 3 135 0 0,-61 7-118 0 0,-11 12 252 0 0,-51-32 10 0 0,-12-24 13 0 0,-1-9 35 0 0,-1 0 1 0 0,0 0-1 0 0,0 0 1 0 0,0 0-1 0 0,0 0 1 0 0,-1 0-1 0 0,0-1 1 0 0,1 1-1 0 0,-1-1 1 0 0,0 0-1 0 0,-1 0 1 0 0,1 0-1 0 0,0 0 1 0 0,-1 0-1 0 0,0-1 1 0 0,1 0-1 0 0,-1 0 1 0 0,0 0-1 0 0,0 0 1 0 0,0 0-1 0 0,-3 0-48 0 0,-99 27 1112 0 0,-11-28-568 0 0,37-19-480 0 0,37-2-641 0 0,36 1-1343 0 0,8 12 256 0 0,3-9-3686 0 0</inkml:trace>
  <inkml:trace contextRef="#ctx0" brushRef="#br0" timeOffset="11">7043 836 7616 0 0,'0'0'222'0'0,"0"0"84"0"0,0 0 240 0 0,1-24 2897 0 0,4 16-3230 0 0,-4 7-47 0 0,1 0-8 0 0,18-18-3 0 0,21-8 348 0 0,37 15-106 0 0,-55 25-238 0 0,-15-7-147 0 0,-5 3-12 0 0,0-3 10 0 0,-2 30 236 0 0,-1-31-143 0 0,-1 1 0 0 0,0 0 0 0 0,0-1 0 0 0,-1 0 0 0 0,0 1 0 0 0,0-1 1 0 0,0 0-1 0 0,0 0 0 0 0,-1 0 0 0 0,0 0 0 0 0,0 0 0 0 0,0-1 0 0 0,0 0 1 0 0,-1 1-1 0 0,1-1 0 0 0,-1 0 0 0 0,-1 0-103 0 0,-12 15 319 0 0,-6 8 11 0 0,21-23-275 0 0,1 6 14 0 0,-3-1-1 0 0,3-7 12 0 0,2 0 16 0 0,16 23 225 0 0,98-12-554 0 0,-38-26-2875 0 0,-57 8 1990 0 0</inkml:trace>
  <inkml:trace contextRef="#ctx0" brushRef="#br0" timeOffset="12">87 2672 9648 0 0,'0'0'216'0'0,"0"0"32"0"0,0 0 12 0 0,0 0 14 0 0,0 0 0 0 0,0 0-2 0 0,0 0 0 0 0,0 0-26 0 0,0 0-106 0 0,0 0-48 0 0,0 0-10 0 0,0 0 7 0 0,0 0 40 0 0,0 0 21 0 0,0 0 2 0 0,0 0 2 0 0,0 0 13 0 0,0 0 8 0 0,0 0 1 0 0,0 17 592 0 0,19 108 1017 0 0,-19-77-1483 0 0,1 42 150 0 0,-4 1 0 0 0,-14 83-452 0 0,-44 190 550 0 0,55-272-204 0 0,0 40-79 0 0,-1-19-40 0 0,0 29 218 0 0,7-141-254 0 0,0-1 7 0 0,0 0-42 0 0,0 0-186 0 0,0 0-88 0 0,0 0-11 0 0,0 0 38 0 0,0 0 170 0 0,0 0 22 0 0,0 0-10 0 0,0 0-18 0 0,0 0 10 0 0,0 0-4 0 0,3-1-23 0 0,25-15 14 0 0,-16-2-56 0 0,6 6-16 0 0,15 16 2 0 0,-14-3 0 0 0,92-5 299 0 0,59 9-439 0 0,46 7-297 0 0,-115-5 481 0 0,-84-8-42 0 0,0 1-1 0 0,0 1 1 0 0,0 1-1 0 0,0 1 1 0 0,-1 0-1 0 0,1 1 0 0 0,-1 0 1 0 0,4 3-2 0 0,-13-4-19 0 0,1 1-8 0 0,0 0 0 0 0,0-1 0 0 0,0 0 1 0 0,0-1-1 0 0,0 1 0 0 0,1-2 0 0 0,-1 1 1 0 0,1-1-1 0 0,-1 0 0 0 0,1-1 0 0 0,5-1 27 0 0,97-12 74 0 0,2 27 135 0 0,-2-24-393 0 0,46-25 173 0 0,-61 29 11 0 0,-2-22 152 0 0,-62 2-77 0 0,-31 24-22 0 0,-1 2 11 0 0,0-33 64 0 0,-1 19-128 0 0,-5 4 0 0 0,2 3-22 0 0,-1 0-1 0 0,2 0 0 0 0,-1 0 0 0 0,1-1 0 0 0,0 0 0 0 0,0 1 0 0 0,1-1 1 0 0,0 0-1 0 0,1 0 0 0 0,-1 0 0 0 0,1-2 23 0 0,-3-18-93 0 0,11-176-35 0 0,-2 55 128 0 0,1-146-64 0 0,-6-275 360 0 0,0 559-296 0 0,0 1-12 0 0,-1 6-36 0 0,-10-17 36 0 0,3 10 12 0 0,-15-2-53 0 0,-113-13 42 0 0,17 24 11 0 0,-5 8-160 0 0,-49 0 32 0 0,-90 10 236 0 0,91 3 64 0 0,-84 25-108 0 0,88-15-160 0 0,69-13 690 0 0,129-34-2426 0 0,-4 15-3607 0 0,-8 8 29 0 0</inkml:trace>
  <inkml:trace contextRef="#ctx0" brushRef="#br0" timeOffset="13">542 3634 4808 0 0,'0'0'101'0'0,"0"0"22"0"0,0 0 8 0 0,0 0 17 0 0,0 0 30 0 0,0 0 13 0 0,0 0 1 0 0,0 0 16 0 0,0 0 66 0 0,0 0 29 0 0,0 0 8 0 0,0 0 39 0 0,-1-2 162 0 0,-5-7 666 0 0,6 9-622 0 0,0 0-184 0 0,-2-2-79 0 0,-6-6-18 0 0,7 6 3 0 0,-2 0 29 0 0,-14-22 2793 0 0,9-46-1489 0 0,21 17-942 0 0,13-10-261 0 0,54-115-155 0 0,-37 83-200 0 0,63-99 11 0 0,-75 121-10 0 0,7 6 207 0 0,-37 65-192 0 0,0 2 1 0 0,3 0 16 0 0,5-5 254 0 0,15 16-132 0 0,12 34-72 0 0,20 75 0 0 0,-18 62-60 0 0,-14-39 80 0 0,1-18-156 0 0,0-28 0 0 0,-25-74 0 0 0,-12 7-12 0 0,0-16-64 0 0,11-13-12 0 0,1-1-50 0 0,0 0-20 0 0,-2 0-2 0 0,-30-6-953 0 0,4-15-768 0 0,3-2-688 0 0,14 17-2131 0 0</inkml:trace>
  <inkml:trace contextRef="#ctx0" brushRef="#br0" timeOffset="14">505 3240 11200 0 0,'0'0'256'0'0,"0"0"34"0"0,0 0 20 0 0,0 0-40 0 0,2 0-175 0 0,68 6 625 0 0,1-7 423 0 0,95-59 847 0 0,-155 56-1958 0 0,-1 1 1 0 0,0 0-1 0 0,1 0 0 0 0,0 2 0 0 0,0-1 1 0 0,-1 1-1 0 0,1 1 0 0 0,0 0 0 0 0,0 0 1 0 0,0 1-1 0 0,3 1-32 0 0,71-6 64 0 0,33 21-198 0 0,-31 1-2987 0 0,-79-13 2067 0 0</inkml:trace>
  <inkml:trace contextRef="#ctx0" brushRef="#br0" timeOffset="15">1406 3731 8840 0 0,'0'0'197'0'0,"0"0"24"0"0,0 0 19 0 0,-8-6 35 0 0,-45-32 680 0 0,33 17 474 0 0,13-20-748 0 0,7 39-453 0 0,1-12 526 0 0,24-36-454 0 0,-14 29-188 0 0,22-14 80 0 0,-30 33-193 0 0,-1-1 0 0 0,1 1 1 0 0,0 0-1 0 0,0 0 1 0 0,0 0-1 0 0,1 0 1 0 0,-1 1-1 0 0,0-1 0 0 0,1 1 1 0 0,-1 0-1 0 0,1 0 1 0 0,-1 0-1 0 0,1 0 1 0 0,-1 1-1 0 0,1-1 0 0 0,-1 1 1 0 0,1 0-1 0 0,0 0 1 0 0,-1 1-1 0 0,1-1 1 0 0,0 1 0 0 0,26 10-132 0 0,-6 46 60 0 0,-34 15 71 0 0,1-43 55 0 0,-7 0 325 0 0,-15 27 1425 0 0,31-54-1650 0 0,0-2-9 0 0,-3 1-9 0 0,1-1-105 0 0,0 1-1 0 0,1-1 0 0 0,-1 0 0 0 0,0 0 0 0 0,0 0 1 0 0,0-1-1 0 0,0 1 0 0 0,0 0 0 0 0,0-1 0 0 0,0 1 0 0 0,1-1 1 0 0,-1 0-1 0 0,0 0 0 0 0,0 0 0 0 0,1 1 0 0 0,-1-1 0 0 0,0-1 1 0 0,1 1-1 0 0,-1 0 0 0 0,1 0 0 0 0,0-1 0 0 0,-1 1 0 0 0,1-1 1 0 0,0 1-1 0 0,0-1 0 0 0,0 1 0 0 0,0-1 0 0 0,0 0 0 0 0,0 0 1 0 0,0 1-1 0 0,0-2-30 0 0,-15-33-1311 0 0,10 4-3425 0 0,10 15-328 0 0</inkml:trace>
  <inkml:trace contextRef="#ctx0" brushRef="#br0" timeOffset="16">3663 2534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2 46 0 0,-4 9-31 0 0,1 1 0 0 0,1-1 0 0 0,0 1 0 0 0,1 0 0 0 0,0 0 0 0 0,1 0-1 0 0,0 0 1 0 0,1 1 0 0 0,0-1 0 0 0,1 0 0 0 0,0 0 0 0 0,1 1-233 0 0,15 160 690 0 0,-16 8-268 0 0,-4-108-126 0 0,-2-1 1 0 0,-4-1 0 0 0,-3 0-1 0 0,-4 6-296 0 0,-2 61 171 0 0,-19 21 37 0 0,31-146-184 0 0,6-2 19 0 0,1-6-5 0 0,27 16 1206 0 0,-3-15-1244 0 0,19-14 0 0 0,-17 23-41 0 0,-9 2 266 0 0,61-6-121 0 0,22-9-40 0 0,11 10 0 0 0,-13 13-53 0 0,95-18 114 0 0,35-7 17 0 0,-62-23 0 0 0,-17 1-66 0 0,-77 5-76 0 0,-54 17 0 0 0,-12 3 0 0 0,-1-10-10 0 0,-5 5-18 0 0,-1 1 76 0 0,11-68-107 0 0,-30-25-169 0 0,14 25-28 0 0,-1-35 85 0 0,6-578 299 0 0,6 482-64 0 0,6 74-64 0 0,-6 29-138 0 0,-10 48-142 0 0,3 47 361 0 0,-1 1-20 0 0,-28-8 46 0 0,-7 8-396 0 0,25 1 342 0 0,-107 10-114 0 0,0-8 61 0 0,-4 10 66 0 0,-244 43-83 0 0,176-31-67 0 0,-108 26 225 0 0,144-26-23 0 0,111-7-1166 0 0,63-7-668 0 0,53-14-2095 0 0,-33 4 2437 0 0</inkml:trace>
  <inkml:trace contextRef="#ctx0" brushRef="#br0" timeOffset="17">3830 3576 8784 0 0,'0'0'197'0'0,"0"0"24"0"0,0 0 19 0 0,0 0 7 0 0,0 0-26 0 0,0 0-11 0 0,0 0-2 0 0,0 0-19 0 0,0-10-10 0 0,6-76 1269 0 0,18-103 764 0 0,14 35-576 0 0,81-91-343 0 0,-71 156-523 0 0,-14 44-502 0 0,-11 22-162 0 0,-2 4 416 0 0,13 30-138 0 0,-33-10-306 0 0,1 0 55 0 0,3 2-103 0 0,-1 0 1 0 0,-1 0-1 0 0,1 0 0 0 0,0 1 0 0 0,-1-1 1 0 0,1 1-1 0 0,-1 0 0 0 0,0 0 0 0 0,-1 0 1 0 0,1 1-1 0 0,-1-1 0 0 0,1 1 0 0 0,-1-1 1 0 0,-1 1-1 0 0,1 0 0 0 0,0 2-30 0 0,27 49 273 0 0,33 45 55 0 0,-19 36-108 0 0,-24 10-213 0 0,1 1-18 0 0,-9-28 11 0 0,-7-90 0 0 0,-7 24 199 0 0,2-53-119 0 0,1-1-7 0 0,0 0-1 0 0,0 0 0 0 0,0 0-22 0 0,0 0-120 0 0,-38-23-1011 0 0,-26-66-7319 0 0,42 55 6422 0 0,-3-2-6 0 0</inkml:trace>
  <inkml:trace contextRef="#ctx0" brushRef="#br0" timeOffset="18">3774 3190 12752 0 0,'0'0'289'0'0,"0"0"40"0"0,0 0 22 0 0,0 0-40 0 0,2 1-203 0 0,2 0-91 0 0,-1 0 1 0 0,1 0 0 0 0,0 0 0 0 0,0 0 0 0 0,0-1 0 0 0,0 1-1 0 0,0-1 1 0 0,0 0 0 0 0,0 0 0 0 0,-1-1 0 0 0,1 1 0 0 0,0-1-1 0 0,0 0 1 0 0,0 0 0 0 0,0 0 0 0 0,1-1-18 0 0,75-11 880 0 0,62-14 590 0 0,-17 13-438 0 0,-25 20-872 0 0,-65-1-271 0 0,9 3-883 0 0,-19 8-4388 0 0,-24-15 430 0 0</inkml:trace>
  <inkml:trace contextRef="#ctx0" brushRef="#br0" timeOffset="19">4651 3246 8376 0 0,'0'0'190'0'0,"0"0"28"0"0,0 0 8 0 0,0 0 18 0 0,0 0 31 0 0,0 0 12 0 0,0 0 1 0 0,0 0-31 0 0,0 0-128 0 0,0 0-53 0 0,0 0-10 0 0,0 0-2 0 0,0 0 0 0 0,0 0 0 0 0,0 0 0 0 0,0 12 197 0 0,0 4 182 0 0,0-15-237 0 0,1 11 28 0 0,4 37 711 0 0,-5-48-745 0 0,0-1 7 0 0,0 2 1 0 0,13 34 174 0 0,-8-2-60 0 0,-5-32-234 0 0,-18 33 1500 0 0,12-23-1352 0 0,6-12-132 0 0,0 0-6 0 0,0 0-22 0 0,0 0-36 0 0,0 0-125 0 0,0 0-120 0 0,0 0-41 0 0,0 0-8 0 0,0 0-141 0 0,0 0-584 0 0,3-1-261 0 0,10-3-52 0 0,-10 3-10 0 0</inkml:trace>
  <inkml:trace contextRef="#ctx0" brushRef="#br0" timeOffset="20">7901 3411 16727 0 0,'0'0'382'0'0,"0"0"54"0"0,0 0 21 0 0,0 0-50 0 0,0 0-281 0 0,2-1-174 0 0,62-24-1264 0 0,-62 24 1047 0 0,13 7-59 0 0,-1-5-310 0 0,1 1-3616 0 0,-8-1-780 0 0</inkml:trace>
  <inkml:trace contextRef="#ctx0" brushRef="#br0" timeOffset="21">8816 3417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2">9343 3417 20815 0 0,'0'0'472'0'0,"0"0"68"0"0,0 0 34 0 0,0 0-69 0 0,2 2-328 0 0,41 64-543 0 0,-37-33-1057 0 0,-6-31 851 0 0,0-2-193 0 0,0 0-89 0 0,0 0-11 0 0,0 0 1 0 0,0 0 25 0 0,0 0 9 0 0,0 0-865 0 0,0 0-3475 0 0</inkml:trace>
  <inkml:trace contextRef="#ctx0" brushRef="#br0" timeOffset="23">10363 3411 20239 0 0,'0'0'463'0'0,"0"0"61"0"0,0 0 29 0 0,0 0-58 0 0,0 12-306 0 0,0 59 183 0 0,0-69-484 0 0,0-2-224 0 0,0 0-69 0 0,0 0-1386 0 0,0 0-5504 0 0</inkml:trace>
  <inkml:trace contextRef="#ctx0" brushRef="#br0" timeOffset="24">10786 3361 12464 0 0,'0'0'272'0'0,"0"0"56"0"0,6 5 16 0 0,7 13 8 0 0,-2-3-280 0 0</inkml:trace>
  <inkml:trace contextRef="#ctx0" brushRef="#br0" timeOffset="25">6254 2248 7344 0 0,'0'0'165'0'0,"0"0"22"0"0,0 0 9 0 0,0 0 50 0 0,0 0 152 0 0,0 0 67 0 0,0 0 14 0 0,0 0-5 0 0,0 0-20 0 0,0 0-6 0 0,0 0 0 0 0,0 0-51 0 0,0 0-213 0 0,0 0-96 0 0,0 0-21 0 0,12 19 414 0 0,-7-10-195 0 0,0-1 0 0 0,-1 2 0 0 0,0-1 0 0 0,0 0 0 0 0,-1 1 0 0 0,0 0 0 0 0,-1 0-1 0 0,0 0 1 0 0,-1 0 0 0 0,1 8-286 0 0,7 33 420 0 0,-14 81 132 0 0,-8 34-331 0 0,-112 396 447 0 0,88-397 41 0 0,24-69-476 0 0,2 30 337 0 0,3-91-117 0 0,8-34-388 0 0,0-1-1 0 0,0 0-33 0 0,0 0-128 0 0,0 0-11 0 0,0 0 57 0 0,0 0 198 0 0,-3 9 162 0 0,22-25 467 0 0,19-11-503 0 0,25 13-209 0 0,33 5-64 0 0,122 32 0 0 0,-20-2 663 0 0,-142-16-949 0 0,211 2 357 0 0,-181-18 73 0 0,157 5 0 0 0,-195 12-166 0 0,-20 0-276 0 0,2-16 282 0 0,-23 13 16 0 0,3-2 35 0 0,-5-15 615 0 0,-8-5-675 0 0,3 17-33 0 0,0 2-8 0 0,0 0 2 0 0,0 0-5 0 0,0 0-22 0 0,-12-38-197 0 0,19-58 216 0 0,3 43 72 0 0,10-146-152 0 0,-7 5 152 0 0,-12 34 0 0 0,4-37 0 0 0,18-45-64 0 0,-22 157 64 0 0,-8 38 0 0 0,1 21 11 0 0,4 23 32 0 0,-6 1-46 0 0,6 1-61 0 0,0-1 8 0 0,-8-6 45 0 0,2 6 11 0 0,-50-8-246 0 0,13 15-186 0 0,-51-11-7 0 0,-53-12 260 0 0,-197 25 305 0 0,122 5-62 0 0,-6 4 186 0 0,0 7-60 0 0,144-12-85 0 0,30 1 48 0 0,44-8-149 0 0,10-3-65 0 0,2-1-18 0 0,0 0-46 0 0,0 0-192 0 0,0 0-89 0 0,0 0-11 0 0,20 12-3623 0 0,3-5 2066 0 0,2-15-10 0 0</inkml:trace>
  <inkml:trace contextRef="#ctx0" brushRef="#br0" timeOffset="26">6435 3469 8720 0 0,'0'0'197'0'0,"0"0"24"0"0,0 0 19 0 0,0 0 22 0 0,0 0 36 0 0,0 0 20 0 0,0 0 2 0 0,0 0-14 0 0,0 0-55 0 0,0 0-24 0 0,1-3-3 0 0,27-50 889 0 0,-21 17-106 0 0,85-225 1936 0 0,-46 153-2591 0 0,28-24-82 0 0,-6 52-124 0 0,25-30-450 0 0,-68 83 439 0 0,-22 24-90 0 0,1 3 1489 0 0,2 12-1408 0 0,12 70-30 0 0,7 7 74 0 0,-23-73-196 0 0,14 174 90 0 0,-3-33-64 0 0,-7 94-161 0 0,-11-230 557 0 0,4-20-143 0 0,1 1-39 0 0,-1 6-172 0 0,-4 2-42 0 0,-1-4-16 0 0,-24-12-825 0 0,-24-43-1913 0 0,39 31-69 0 0,2 1-2302 0 0</inkml:trace>
  <inkml:trace contextRef="#ctx0" brushRef="#br0" timeOffset="27">6465 3116 11792 0 0,'0'0'342'0'0,"0"0"4"0"0,2-1-224 0 0,128-15 2172 0 0,23-7-835 0 0,4 29-763 0 0,-46 11-1835 0 0,-31 16-3013 0 0,-60-22 2808 0 0</inkml:trace>
  <inkml:trace contextRef="#ctx0" brushRef="#br0" timeOffset="28">7162 3196 11256 0 0,'0'0'256'0'0,"0"0"34"0"0,0 0 21 0 0,0 0-35 0 0,0 0-165 0 0,0-2-26 0 0,44-42 202 0 0,-10 26-59 0 0,-23 12 618 0 0,11 6-760 0 0,-21 0-6 0 0,-1 0 16 0 0,26 12 278 0 0,-25-11-366 0 0,0 0 11 0 0,0-1 0 0 0,0 1 0 0 0,0 0 0 0 0,-1-1 0 0 0,1 1 0 0 0,0 0 0 0 0,0 0 0 0 0,0-1 0 0 0,-1 1 0 0 0,1 0 0 0 0,0 0 0 0 0,-1 0 0 0 0,1 0 0 0 0,-1 0 0 0 0,1 0 0 0 0,-1 0 0 0 0,1 1 0 0 0,-1-1 0 0 0,0 0 0 0 0,1 0 0 0 0,-1 0 0 0 0,0 0 0 0 0,0 0 0 0 0,0 1 0 0 0,0-1 0 0 0,0 0 0 0 0,0 0 0 0 0,0 0 0 0 0,0 0 0 0 0,-1 0 0 0 0,1 1 0 0 0,0-1 0 0 0,-1 0 0 0 0,1 0 0 0 0,-1 0 0 0 0,1 0 0 0 0,-1 0 0 0 0,1 0-19 0 0,-19 39 589 0 0,-31 28-606 0 0,12-24 337 0 0,3-3-132 0 0,15-7 3 0 0,3 5-79 0 0,16-37-32 0 0,1-2 16 0 0,19 36 650 0 0,-16-35-765 0 0,0 1 0 0 0,0 0 1 0 0,0-1-1 0 0,0 0 0 0 0,0 0 1 0 0,1 0-1 0 0,-1 0 0 0 0,1 0 1 0 0,-1-1-1 0 0,0 1 0 0 0,1-1 1 0 0,-1 0-1 0 0,1 0 0 0 0,-1-1 1 0 0,1 1-1 0 0,-1-1 0 0 0,1 1 1 0 0,-1-1-1 0 0,1 0 19 0 0,40-14-3552 0 0,-25 9 2386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2:49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4576 0 0,'0'0'101'0'0,"0"0"22"0"0,0 0 5 0 0,0 0 11 0 0,0 0 43 0 0,0 0 18 0 0,0 0 7 0 0,0 0-1 0 0,0 0-4 0 0,0 0-2 0 0,0 0 0 0 0,0 0 17 0 0,0 0 72 0 0,0 0 30 0 0,0 0 8 0 0,0 0-17 0 0,0 0-74 0 0,0 0-38 0 0,0 0-6 0 0,0 0 21 0 0,0 0 91 0 0,0 0 43 0 0,0 0 5 0 0,0 0-27 0 0,0 0-110 0 0,0 0-45 0 0,0 0-8 0 0,0 0 19 0 0,0 0 91 0 0,0 0 43 0 0,0 0 5 0 0,0 0-22 0 0,0 0-90 0 0,0 0-42 0 0,0 0-6 0 0,0 0-4 0 0,0 0-18 0 0,0 0-8 0 0,0 0-2 0 0,0 0 0 0 0,-5 13 378 0 0,-6 36-90 0 0,-13 18-42 0 0,3 1-304 0 0,-9 97 506 0 0,16-71 111 0 0,18 73-839 0 0,8-39 347 0 0,11 4 93 0 0,-1-47-114 0 0,2 0 110 0 0,17 39-55 0 0,-16-35 67 0 0,-5 47 118 0 0,-15-11-52 0 0,0 99 686 0 0,-5-58-846 0 0,-4-28 168 0 0,-11 84-80 0 0,8-116-120 0 0,7 56-99 0 0,-3-50 98 0 0,-7-9 103 0 0,-17 146 160 0 0,16-161-298 0 0,-4 36-60 0 0,1 8-74 0 0,-5 105 290 0 0,23-77 244 0 0,-16-1-394 0 0,6 1 0 0 0,8 6-140 0 0,-1-18 182 0 0,-7-10 191 0 0,6 73 330 0 0,6-94-139 0 0,10 3-554 0 0,9 119 61 0 0,-14-132 112 0 0,-3-9-98 0 0,-7 2-32 0 0,-11 96 326 0 0,-9-34-118 0 0,18 137 723 0 0,1-252-984 0 0,-11 170 0 0 0,2-108 0 0 0,-12 133 0 0 0,21 66-112 0 0,1-264 198 0 0,-2 38-20 0 0,5-37-66 0 0,2-10-88 0 0,-6-21 216 0 0,-1-13-181 0 0,-3 2 5 0 0,3-2-140 0 0,1-1-43 0 0,0 0-1 0 0,0 0-165 0 0,0 0-695 0 0,0 0-305 0 0,1-2-62 0 0,4-5-12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2:49:56.20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1095 6047 6416 0 0,'0'0'141'0'0,"0"0"23"0"0,0 0 13 0 0,0 0 25 0 0,0 0 54 0 0,0 0 28 0 0,0 0 4 0 0,0 0 0 0 0,0 0 0 0 0,0 0 0 0 0,0 0 0 0 0,0 0-10 0 0,0 0-38 0 0,0 0-14 0 0,0 0-2 0 0,0 0-14 0 0,0 0-55 0 0,0 0-26 0 0,0 0-7 0 0,0 0-8 0 0,0 0-22 0 0,-1-1-24 0 0,-2-5-41 0 0,7-7 194 0 0,6-22 495 0 0,31-36 386 0 0,-22 44-389 0 0,46-45-406 0 0,-29 15-163 0 0,80-78 478 0 0,16-3-316 0 0,-32 33-166 0 0,0-10 88 0 0,-18 29 36 0 0,69-57 144 0 0,-36 36-190 0 0,7-28 75 0 0,-61 60-101 0 0,-6 24-128 0 0,36-60 0 0 0,-6 19-10 0 0,-62 60-43 0 0,19-14-12 0 0,4 18 515 0 0,39-48-625 0 0,-49 46 308 0 0,-20 12 51 0 0,120-95-444 0 0,-80 59 472 0 0,4-8-276 0 0,-46 52 0 0 0,-9 6 12 0 0,-4 4 48 0 0,-1 0 12 0 0,0 0 0 0 0,-2 0-12 0 0,-20 13-48 0 0,-5 2 116 0 0,7-1-216 0 0,-56 28-74 0 0,-9-5 132 0 0,-47 8-108 0 0,93-31 95 0 0,-32 3 96 0 0,11-5-53 0 0,34-10 0 0 0,17 1 0 0 0,4-2 15 0 0,5-1-13 0 0,1-1-1 0 0,-1 1 1 0 0,0 0-1 0 0,0 0 1 0 0,0 0-1 0 0,0-1 0 0 0,0 1 1 0 0,0 0-1 0 0,0 0 1 0 0,0 0-1 0 0,0-1 1 0 0,0 1-1 0 0,0 0 1 0 0,0 0-1 0 0,0-1 1 0 0,0 1-1 0 0,0 0 1 0 0,-1 0-1 0 0,1 0 1 0 0,0-1-1 0 0,0 1 1 0 0,0 0-1 0 0,0 0 1 0 0,0 0-1 0 0,0 0 1 0 0,0-1-1 0 0,-1 1 1 0 0,1 0-1 0 0,0 0 0 0 0,0 0 1 0 0,0 0-1 0 0,0 0 1 0 0,-1-1-1 0 0,1 1 1 0 0,0 0-1 0 0,0 0 1 0 0,0 0-1 0 0,-1 0-1 0 0,22-7-7 0 0,35-6 7 0 0,21-10 0 0 0,39-4-760 0 0,-26 15 763 0 0,-26 24 10 0 0,-48-11-31 0 0,24 3-45 0 0,-39-3 131 0 0,23 3 9 0 0,-3 1-77 0 0,-17 0 0 0 0,-2 1-24 0 0,0 1 0 0 0,-1 0-1 0 0,0 1 1 0 0,0-1-1 0 0,-1 0 1 0 0,0 0-1 0 0,0 0 1 0 0,-1 0-1 0 0,0 0 1 0 0,0 0-1 0 0,-1 4 25 0 0,0 40-64 0 0,-3 85 23 0 0,7-108 47 0 0,-2-1 0 0 0,-1 0 0 0 0,-1 0 0 0 0,-2-1 0 0 0,0 2-6 0 0,-35 141 758 0 0,38-138-476 0 0,1-29-186 0 0,0-2-29 0 0,0 0-115 0 0,0 0-19 0 0,0 0 25 0 0,0 0 58 0 0,0-10-207 0 0,-4-99-4079 0 0,3 66 2830 0 0</inkml:trace>
  <inkml:trace contextRef="#ctx0" brushRef="#br0" timeOffset="1876.559">968 3635 7112 0 0,'0'0'157'0'0,"0"0"23"0"0,0 0 13 0 0,0 0-11 0 0,7-4-41 0 0,2-12-120 0 0,-5 10 22 0 0,2 2-32 0 0,12-9 83 0 0,3 11 1532 0 0,21 4-33 0 0,24 7-480 0 0,73 4-707 0 0,74 35 578 0 0,-112-16-1050 0 0,35-4 4 0 0,-20-10 376 0 0,131 20-98 0 0,-136-32 252 0 0,126 16-188 0 0,-86 5 618 0 0,-95-22-898 0 0,56 7 305 0 0,-63-11 569 0 0,-50-2 305 0 0,-8-5-1134 0 0,-1 3-83 0 0,0-3 24 0 0,-1 5 14 0 0,1 0 0 0 0,-4-3 0 0 0,4-1 0 0 0,3-2 0 0 0,-41-27-117 0 0,-33-28 170 0 0,19 17 129 0 0,32 5-236 0 0,-25-18 54 0 0,30 35-64 0 0,50 28 64 0 0,31 17-16 0 0,65 59-272 0 0,-55-19 102 0 0,-57-50 109 0 0,12 29 186 0 0,-21-40-217 0 0,0 16 170 0 0,-11 3 138 0 0,0-2-280 0 0,-28 7 0 0 0,-27 12-170 0 0,-34 35-524 0 0,65-41 748 0 0,0-4 124 0 0,5 4-194 0 0,-11 15 192 0 0,21-18-194 0 0,19-26 42 0 0,1-2-22 0 0,0 9-188 0 0,21 14-1173 0 0,-12-18 1001 0 0</inkml:trace>
  <inkml:trace contextRef="#ctx0" brushRef="#br0" timeOffset="6081.787">4231 3695 5008 0 0,'0'0'108'0'0,"0"0"17"0"0,-6 4 136 0 0,-2-4-161 0 0,-4 1 6202 0 0,25 0-5011 0 0,25 0-1094 0 0,42 9 509 0 0,-39-7-599 0 0,-1-2-86 0 0,70 18 107 0 0,-38-1-74 0 0,59-4-54 0 0,-21-14 296 0 0,-19 3 37 0 0,-84-3-333 0 0,1-1 0 0 0,-1 1 0 0 0,1 0-1 0 0,0 1 1 0 0,-1 0 0 0 0,1 0 0 0 0,-1 0 0 0 0,1 1 0 0 0,-1 0 0 0 0,0 1 0 0 0,2 0 0 0 0,92 16 12 0 0,-44-6 41 0 0,17-13-32 0 0,-34-9 569 0 0,-39 9-646 0 0,-1 0 96 0 0,3 0 24 0 0,-2 0 0 0 0,-1 0 2 0 0,0 0 9 0 0,0 0-3 0 0,0 0 13 0 0,0 0-15 0 0,0 0-6 0 0,0 0 5 0 0,0 0 16 0 0,0 0-40 0 0,0 0-101 0 0,0 0-23 0 0,0 0-7 0 0,0 0-22 0 0,0 0-10 0 0,0 0-2 0 0,0 0 36 0 0,0 0 116 0 0,0 0-80 0 0,0 0-44 0 0,0 0-4 0 0,0 0 4 0 0,0 0 16 0 0,0 0 4 0 0,0 0 0 0 0,0 0 1 0 0,0 0 6 0 0,0 0-6 0 0,0 0-28 0 0,0 0-11 0 0,0 0-2 0 0,0 0 1 0 0,0 0 6 0 0,0 0 1 0 0,0 0 0 0 0,0 0 2 0 0,0 0 13 0 0,5-7-1162 0 0,-10-3 1173 0 0,-3 4 62 0 0,-24-20 314 0 0,-17-28 634 0 0,-28-31-613 0 0,-13-27-96 0 0,13 27-99 0 0,58 59-60 0 0,-1 8-79 0 0,20 17-60 0 0,5 18-163 0 0,71 47 94 0 0,-26-28 144 0 0,-22-19 0 0 0,-1 1 0 0 0,0 1 0 0 0,-1 1 0 0 0,12 14 0 0 0,32 38 0 0 0,11-1-88 0 0,-46-44 88 0 0,-15-14 0 0 0,0 13 14 0 0,-20-25 58 0 0,-5 8 70 0 0,-19 9-66 0 0,-47 4-87 0 0,26 0-42 0 0,-26 13 53 0 0,-19 29 64 0 0,79-48-934 0 0,11-14 530 0 0,-5 24-2444 0 0,5-25-1062 0 0</inkml:trace>
  <inkml:trace contextRef="#ctx0" brushRef="#br0" timeOffset="8253.796">4171 5501 5816 0 0,'0'0'132'0'0,"0"0"17"0"0,0 0 10 0 0,2 0-26 0 0,25-14 926 0 0,29-26 1357 0 0,5-2-348 0 0,-20-19-1464 0 0,-8 42-59 0 0,23-21 230 0 0,30-26-775 0 0,0 27 168 0 0,-16-4-152 0 0,153-132-51 0 0,-16 15 1304 0 0,-118 89-669 0 0,7-11-586 0 0,-24 24 2 0 0,-68 53-30 0 0,14-22 83 0 0,-18 27-62 0 0,0 0-1 0 0,0 0 1 0 0,0 0-1 0 0,0 0 1 0 0,0 0 0 0 0,0 0-1 0 0,0 0 1 0 0,1 0 0 0 0,-1 1-1 0 0,0-1 1 0 0,0 0 0 0 0,0 0-1 0 0,0 0 1 0 0,0 0 0 0 0,0 0-1 0 0,1 0 1 0 0,-1 0 0 0 0,0 0-1 0 0,0 0 1 0 0,0 0-1 0 0,0 0 1 0 0,0 0 0 0 0,1 0-1 0 0,-1 0 1 0 0,0 0 0 0 0,0 0-1 0 0,0 0 1 0 0,0 0 0 0 0,0 0-1 0 0,1 0 1 0 0,-1 0 0 0 0,0 0-1 0 0,0 0 1 0 0,0 0 0 0 0,0 0-7 0 0,2 9 5 0 0,-1-1-122 0 0,0-16 31 0 0,1-1 76 0 0,5 7 10 0 0,3-28 0 0 0,-5 24-1316 0 0,-9 21 1057 0 0,4 2-1029 0 0,15-10 1359 0 0,10-35-71 0 0,-4 15-74 0 0,-7 2 134 0 0,-8 4-17 0 0,-2 0-32 0 0,1 1-11 0 0,0 9 0 0 0,-4 4 25 0 0,-1-5 100 0 0,0-2 21 0 0,0 0-2 0 0,0 0-10 0 0,0 0-39 0 0,0 0-20 0 0,0 0-3 0 0,0 0 4 0 0,0 0 16 0 0,-2 0 4 0 0,-61 32 96 0 0,21-11-192 0 0,-78 34 0 0 0,29-24 0 0 0,-9 18 0 0 0,-72 26 0 0 0,70-46 0 0 0,43-4-15 0 0,54-27-54 0 0,4 1-11 0 0,1 1-43 0 0,0 0-5 0 0,0 0 7 0 0,0 0-26 0 0,0 0-112 0 0,12-13-655 0 0,53-29 474 0 0,45 3 440 0 0,-14 25 0 0 0,-16 3 0 0 0,-4 4 0 0 0,-65 7-7 0 0,1 0-1 0 0,-1-1 1 0 0,0 0 0 0 0,0-1 0 0 0,0 0 0 0 0,0 0 0 0 0,0-1 0 0 0,0-1 0 0 0,6-3 7 0 0,107-29 464 0 0,-101 36-230 0 0,6-6 334 0 0,-15-18 438 0 0,-14 23-888 0 0,0 1-12 0 0,0 0-2 0 0,0 0-6 0 0,0 0-22 0 0,0 2-21 0 0,-40 81 9 0 0,31-58-43 0 0,-32 4 161 0 0,26-13-182 0 0,0-5 53 0 0,-37 51-42 0 0,-62 65 127 0 0,79-74-74 0 0,9-9 182 0 0,16 0-86 0 0,10-42-328 0 0,9 5-520 0 0,11-3-355 0 0,-8-8 518 0 0,2-3-3 0 0</inkml:trace>
  <inkml:trace contextRef="#ctx0" brushRef="#br0" timeOffset="30821.703">7186 3820 6936 0 0,'0'0'157'0'0,"0"0"23"0"0,0 0 11 0 0,0 0 11 0 0,0 0 46 0 0,0 0 22 0 0,0 0 2 0 0,0 0-30 0 0,0 0-116 0 0,6-5 124 0 0,17-4 1524 0 0,-21 9-1590 0 0,25-9 817 0 0,-25 9-898 0 0,-1 0 1 0 0,71-14 776 0 0,16-2-72 0 0,9 10-611 0 0,50 28-186 0 0,-31-12-83 0 0,-31-10 72 0 0,39-10 64 0 0,-27-1 64 0 0,-27 22-128 0 0,-64-6-15 0 0,-2-1-97 0 0,4 4-764 0 0,-6-6-5469 0 0,-2-2 3349 0 0</inkml:trace>
  <inkml:trace contextRef="#ctx0" brushRef="#br0" timeOffset="31376.363">7933 3547 5208 0 0,'0'0'116'0'0,"0"0"17"0"0,0 0 11 0 0,0 0 45 0 0,0 0 166 0 0,0 0 77 0 0,0 0 15 0 0,0 0-13 0 0,0 0-55 0 0,14 4 1048 0 0,57 9 1271 0 0,-1-4-1852 0 0,41 1-452 0 0,-46 8-363 0 0,-13 3-344 0 0,-50-21 330 0 0,0 0 0 0 0,0 0 0 0 0,0 0 0 0 0,0 0 0 0 0,0 0 0 0 0,0 1 0 0 0,-1-1 0 0 0,1 0 0 0 0,0 1 0 0 0,0-1 0 0 0,0 1 0 0 0,-1 0 0 0 0,1 0 0 0 0,0 0 0 0 0,-1 0 0 0 0,1 0 0 0 0,0 0 0 0 0,-1 0 0 0 0,1 0 0 0 0,-1 1 0 0 0,0-1 0 0 0,1 0 0 0 0,-1 1 0 0 0,0-1 0 0 0,0 1 0 0 0,0 0 0 0 0,0-1 0 0 0,0 1 0 0 0,0 0 0 0 0,-1-1 0 0 0,1 1 0 0 0,-1 0 0 0 0,1 0 0 0 0,-1 0 0 0 0,1 0 0 0 0,-1 0 0 0 0,0-1 0 0 0,0 1 0 0 0,0 0 0 0 0,0 0 0 0 0,0 0 0 0 0,-1 0 0 0 0,1 0 0 0 0,0 0 0 0 0,-1 0 0 0 0,0-1 0 0 0,1 1 0 0 0,-1 0 0 0 0,0 0 1 0 0,0-1-1 0 0,0 1 0 0 0,0 0 0 0 0,0-1 0 0 0,0 1 0 0 0,-1-1-17 0 0,-109 88 897 0 0,1-17-602 0 0,25-5-383 0 0,-10 9 88 0 0,58-36 0 0 0,12-5-136 0 0,21-22-1464 0 0,4-11 1000 0 0</inkml:trace>
  <inkml:trace contextRef="#ctx0" brushRef="#br0" timeOffset="33057.049">6919 5527 5192 0 0,'0'0'151'0'0,"0"0"91"0"0,0 0 283 0 0,0 0 126 0 0,0 0 21 0 0,1-2-32 0 0,6-2 623 0 0,4-3-826 0 0,35 23 430 0 0,-5-32 94 0 0,9-11-129 0 0,-14 9-418 0 0,73-25 339 0 0,-57 29-577 0 0,69-74-35 0 0,20-13-13 0 0,-40 37-57 0 0,101-61-59 0 0,-129 68 41 0 0,-32 39 158 0 0,-33 5 37 0 0,-4 17 21 0 0,1 25-248 0 0,-6-27 22 0 0,-3 1-51 0 0,3-2-83 0 0,-4 13-2098 0 0,1-7 1848 0 0,3-5-3 0 0,1-2 0 0 0,0 0-47 0 0,0 0-196 0 0,0 0-86 0 0,-1-2-20 0 0,-8-6-3 0 0</inkml:trace>
  <inkml:trace contextRef="#ctx0" brushRef="#br0" timeOffset="33755.53">7942 4815 10624 0 0,'0'0'241'0'0,"0"0"38"0"0,0 0 10 0 0,0 0-33 0 0,1 0-164 0 0,68-13-81 0 0,-33-1-11 0 0,44-14 880 0 0,-45 9-518 0 0,-30 15-287 0 0,1 1 0 0 0,0-1-1 0 0,0 1 1 0 0,0 0 0 0 0,0 1-1 0 0,0-1 1 0 0,1 1 0 0 0,-1 1-1 0 0,1-1 1 0 0,0 1 0 0 0,5-1-75 0 0,6 0 0 0 0,-16 1 0 0 0,1 1 0 0 0,-1-1 0 0 0,0 1 0 0 0,1-1 0 0 0,-1 1 0 0 0,1 0 0 0 0,-1 0 0 0 0,0 0 0 0 0,1 1 0 0 0,-1-1 0 0 0,0 1 0 0 0,1-1 0 0 0,-1 1 0 0 0,0-1 0 0 0,1 1 0 0 0,-1 0 0 0 0,0 0 0 0 0,0 0 0 0 0,0 1 0 0 0,0-1 0 0 0,9 9 0 0 0,-11-2 0 0 0,-25 41 212 0 0,-14 8-408 0 0,12-4 196 0 0,21-43 0 0 0,-48 40-154 0 0,20-18-20 0 0,19 3 414 0 0,4-20-136 0 0,-15 26-1040 0 0,17-21 960 0 0,8-18 109 0 0,1-2 79 0 0,-2 0 20 0 0,-15 11 7 0 0,11-8-239 0 0,5-3 1 0 0,1 0 0 0 0,-1 0 1 0 0,0 0-1 0 0,0 0 0 0 0,0 0 1 0 0,0 0-1 0 0,0 0 1 0 0,0 0-1 0 0,1 0 0 0 0,-1 0 1 0 0,0 1-1 0 0,0-1 1 0 0,0 0-1 0 0,0 1 0 0 0,1-1 1 0 0,-1 0-1 0 0,0 1 0 0 0,0-1 1 0 0,1 1-1 0 0,-1-1 1 0 0,0 1-1 0 0,1-1 0 0 0,-1 1 1 0 0,1 0-1 0 0,-1-1 0 0 0,0 1 1 0 0,1 0-1 0 0,-1 0 1 0 0,1-1-1 0 0,0 1 0 0 0,-1 0 1 0 0,1 0-1 0 0,0 0 0 0 0,-1-1 1 0 0,1 1-1 0 0,0 0 1 0 0,0 0-1 0 0,0 0 0 0 0,0 0 1 0 0,0 0-1 0 0,0-1 0 0 0,0 1 1 0 0,0 0-1 0 0,0 0 1 0 0,0 0-1 0 0,0 0-1 0 0,-1 3 1 0 0,-4 3-1 0 0,-7 19 1 0 0,10-11-21 0 0,1-13-81 0 0,1-2-51 0 0,0 0-10 0 0,0 0-3 0 0,9-26-1144 0 0,-3 12-2991 0 0</inkml:trace>
  <inkml:trace contextRef="#ctx0" brushRef="#br1" timeOffset="49575.166">11 1068 4864 0 0,'0'0'141'0'0,"0"0"81"0"0,0 0 251 0 0,-2 0 109 0 0,-7 4 593 0 0,9-4-768 0 0,0 0-73 0 0,0 0-12 0 0,0 0-14 0 0,0 0-52 0 0,0 0-28 0 0,0 0-4 0 0,0 0-55 0 0,0 0-213 0 0,0 0-4 0 0,0 0 129 0 0,0 0 58 0 0,0 0 12 0 0,0 0 7 0 0,0 0 28 0 0,0 0 7 0 0,0 0 6 0 0,0 0 5 0 0,0 0 16 0 0,0 0 4 0 0,0 0 0 0 0,0 0-20 0 0,0 0-83 0 0,0 0-32 0 0,0 0-7 0 0,1-2 6 0 0,1-5-12 0 0,1 1 0 0 0,-1 0 0 0 0,1-1 0 0 0,0 1 0 0 0,0 0 0 0 0,1 1 0 0 0,0-1 0 0 0,0 1 0 0 0,1-1 0 0 0,3-3-76 0 0,152-149 64 0 0,-94 87 0 0 0,100-126 544 0 0,-40 62-304 0 0,-30 24-228 0 0,-11 20-16 0 0,-10 2-60 0 0,-19 23 12 0 0,-54 64 46 0 0,-2 2-37 0 0,1-1-1 0 0,-1 0 1 0 0,1 0-1 0 0,0 0 0 0 0,0 0 1 0 0,-1 1-1 0 0,1-1 1 0 0,0 0-1 0 0,0 1 1 0 0,0-1-1 0 0,0 1 1 0 0,0-1-1 0 0,0 1 1 0 0,0-1-1 0 0,0 1 0 0 0,0 0 1 0 0,0-1-1 0 0,0 1 1 0 0,0 0-1 0 0,0 0 1 0 0,0 0-1 0 0,0 0 1 0 0,0 0-1 0 0,0 0 1 0 0,0 0-1 0 0,0 0 0 0 0,0 0 1 0 0,0 0-1 0 0,0 1 1 0 0,0-1-1 0 0,0 0 1 0 0,0 1-1 0 0,0-1 1 0 0,0 1-1 0 0,0-1 1 0 0,0 1-1 0 0,0-1 0 0 0,0 1 1 0 0,-1 0-1 0 0,1-1 1 0 0,0 1-1 0 0,0 0 1 0 0,-1 0-1 0 0,1-1 1 0 0,0 1-1 0 0,-1 0 1 0 0,1 0-1 0 0,-1 0 0 0 0,1 0 1 0 0,-1 0-21 0 0,1 0-53 0 0,18 9 189 0 0,18 34-144 0 0,1 35 507 0 0,-26-46-382 0 0,23 66-117 0 0,-5-9 174 0 0,-4-2-44 0 0,40 42-130 0 0,-6-49 0 0 0,15 18-84 0 0,-34-36-102 0 0,-6-4 176 0 0,9 80 63 0 0,-23-38 178 0 0,-16-78 60 0 0,-4-5-75 0 0,0-11 42 0 0,3 0-200 0 0,1-4-35 0 0,-4-2 30 0 0,-1-1 13 0 0,0 0 3 0 0,-1 1-14 0 0,-4 3-45 0 0,0 4-10 0 0,-10 12 0 0 0,-10 19-214 0 0,-36 27 980 0 0,5 8-384 0 0,-50 78-372 0 0,21-31-215 0 0,20-32 258 0 0,30-31-53 0 0,4-3 0 0 0,-9 11 0 0 0,0-12 64 0 0,-1-10-64 0 0,1-4 228 0 0,39-38-142 0 0,-1-1-8 0 0,-4 2-46 0 0,5-2 46 0 0,1-1 3 0 0,0 0-8 0 0,0 0 6 0 0,0 0 28 0 0,0 0 11 0 0,-1-10 126 0 0,-14-84 352 0 0,-15 27-596 0 0,-37-37-96 0 0,-47-43 96 0 0,-108-131 400 0 0,140 174-400 0 0,-49-48-336 0 0,41 59 350 0 0,50 38-153 0 0,34 42 106 0 0,4 10 35 0 0,0 0 0 0 0,1-1 0 0 0,-1 0 0 0 0,1 1 0 0 0,0-1 0 0 0,0 0 0 0 0,0 1 0 0 0,1-1 0 0 0,-1 0 0 0 0,1 0 0 0 0,0 0 0 0 0,0 0 0 0 0,0 0 0 0 0,1 1 0 0 0,-1-1-2 0 0,13-40-1024 0 0,17 31-314 0 0,-10 17-3915 0 0,-6 0-3 0 0</inkml:trace>
  <inkml:trace contextRef="#ctx0" brushRef="#br1" timeOffset="56389.455">642 678 3944 0 0,'0'0'83'0'0,"0"0"11"0"0,0 0 13 0 0,-7-6 1699 0 0,-11-18-424 0 0,17 22-1110 0 0,-3 1 1874 0 0,3 4 1249 0 0,1 1-4192 0 0,0 4 798 0 0,0 0 1 0 0,1 0-1 0 0,0 0 0 0 0,0 0 1 0 0,1 0-1 0 0,0-1 1 0 0,1 1-1 0 0,-1 0 1 0 0,1-1-1 0 0,1 0 1 0 0,2 6-2 0 0,7 11 0 0 0,-2 1 0 0 0,-1 0 0 0 0,-1 1 0 0 0,-1 0 0 0 0,-1 0 0 0 0,-2 0 0 0 0,2 21 0 0 0,-2 31 0 0 0,0 72 0 0 0,-5 7 92 0 0,-9-111 304 0 0,9-44-311 0 0,0-2 91 0 0,0 0 43 0 0,0 0 5 0 0,0 0-10 0 0,0 0-38 0 0,0 0-14 0 0,0 0-2 0 0,0 0 5 0 0,0 0 22 0 0,0 0 5 0 0,-2-2 0 0 0,-42-67 616 0 0,41 58-808 0 0,0-1 0 0 0,1 1 0 0 0,0 0 0 0 0,1 0 0 0 0,0-1 0 0 0,1 1 0 0 0,0-1 0 0 0,1-1 0 0 0,0-13 0 0 0,3-60 0 0 0,8-4 0 0 0,37-66-72 0 0,1 61 139 0 0,-24 55-62 0 0,14-22-191 0 0,1 17 236 0 0,-39 45-104 0 0,5 0 44 0 0,-5 0 12 0 0,0 0 1 0 0,0 1 0 0 0,0-1 0 0 0,-1 1 0 0 0,1-1-1 0 0,0 1 1 0 0,0 0 0 0 0,-1 0 0 0 0,1 0 0 0 0,0 0-1 0 0,-1 0 1 0 0,1 0 0 0 0,-1 0 0 0 0,1 1 0 0 0,-1-1-1 0 0,0 0 1 0 0,0 1 0 0 0,1-1 0 0 0,-1 1 0 0 0,0 0-1 0 0,0-1 1 0 0,-1 1 0 0 0,1 0 0 0 0,0-1 0 0 0,0 1-1 0 0,0 1-2 0 0,3 6 54 0 0,5 58-535 0 0,-9-54 482 0 0,-10 54 531 0 0,-60 27-518 0 0,-30-14 244 0 0,49-55-194 0 0,42-22-8 0 0,1 1 18 0 0,14-5-103 0 0,10-2 22 0 0,93 13-7 0 0,-77 7-106 0 0,-24-12 119 0 0,-1 1 1 0 0,0-1-1 0 0,0 1 0 0 0,-1 1 0 0 0,1-1 1 0 0,-1 1-1 0 0,-1 0 0 0 0,0 1 0 0 0,0-1 1 0 0,0 1-1 0 0,-1 0 0 0 0,0 0 0 0 0,1 2 1 0 0,5 9 0 0 0,30 102 60 0 0,-11-41-48 0 0,-24-66-12 0 0,-4-10-15 0 0,-1-3-192 0 0,0-1-570 0 0,10 0-1274 0 0,-5 0 997 0 0</inkml:trace>
  <inkml:trace contextRef="#ctx0" brushRef="#br1" timeOffset="57242.947">1277 1283 6880 0 0,'0'0'157'0'0,"0"0"23"0"0,0 0 11 0 0,-2-1-31 0 0,-5-2-38 0 0,-6-12 3114 0 0,-11 3-2250 0 0,13-6-794 0 0,7 5-59 0 0,4 12-42 0 0,-1 0 5 0 0,-14-37 1456 0 0,20 1-764 0 0,-4 29-699 0 0,8-15-22 0 0,-6 17-62 0 0,0 0 0 0 0,0 0 0 0 0,1 0 0 0 0,-1 1 1 0 0,2-1-1 0 0,-1 1 0 0 0,0 0 0 0 0,1 0 0 0 0,0 1 1 0 0,0-1-1 0 0,0 1 0 0 0,1 0 0 0 0,0 1 0 0 0,-1-1 1 0 0,1 1-1 0 0,1 0 0 0 0,-1 1 0 0 0,0-1 0 0 0,0 1 1 0 0,2 0-6 0 0,35-2-64 0 0,-20 20 74 0 0,-17 2 24 0 0,-4-15-50 0 0,-1 1 1 0 0,0-1 0 0 0,-1 1 0 0 0,1-1 0 0 0,-1 1 0 0 0,1-1 0 0 0,-1 1 0 0 0,0 0 0 0 0,0-1 0 0 0,-1 1 0 0 0,1-1 0 0 0,-1 1-1 0 0,1-1 1 0 0,-1 1 0 0 0,0-1 0 0 0,-1 0 0 0 0,1 1 0 0 0,0-1 0 0 0,-1 0 15 0 0,-5 18-5 0 0,6-17 84 0 0,-1-1 0 0 0,0 1 0 0 0,0 0 1 0 0,0-1-1 0 0,0 0 0 0 0,0 1 1 0 0,-1-1-1 0 0,1 0 0 0 0,-1 0 1 0 0,0 0-1 0 0,0-1 0 0 0,0 1 1 0 0,-1-1-1 0 0,1 1 0 0 0,0-1 1 0 0,-4 1-80 0 0,-21 17 223 0 0,24-16-190 0 0,0-1 1 0 0,-1 0-1 0 0,0 0 1 0 0,1-1-1 0 0,-1 1 1 0 0,0-1-1 0 0,0 0 1 0 0,-1-1 0 0 0,1 1-1 0 0,0-1 1 0 0,0 0-1 0 0,-1 0 1 0 0,1 0-1 0 0,0-1 1 0 0,-1 0-1 0 0,1 0 1 0 0,-1-1-1 0 0,-3 0-33 0 0,-16-7-24 0 0,15-1-461 0 0,9 8 147 0 0,1 1-81 0 0,-4-8-4228 0 0,3 7-47 0 0</inkml:trace>
  <inkml:trace contextRef="#ctx0" brushRef="#br1" timeOffset="51966.587">2531 1252 8208 0 0,'0'0'234'0'0,"0"0"6"0"0,0 0-92 0 0,0 0 159 0 0,0 0 86 0 0,0 0 21 0 0,0 0-50 0 0,0 0-214 0 0,0-1-84 0 0,0-6-54 0 0,0-1 0 0 0,0 1 0 0 0,1 0 0 0 0,0-1 0 0 0,0 1 0 0 0,0 0 0 0 0,1 0 0 0 0,0 0 0 0 0,1 0 0 0 0,0 0 0 0 0,0 1 0 0 0,0-1 0 0 0,3-3-12 0 0,45-44 520 0 0,34-36 492 0 0,-24 40-352 0 0,101-106 716 0 0,-81 75-976 0 0,3-8-26 0 0,63-51 21 0 0,-17 11 69 0 0,-12-23-3 0 0,-80 92-21 0 0,-3-26-19 0 0,-34 84-343 0 0,-1 2 80 0 0,0 0 18 0 0,0 0 0 0 0,0 0-45 0 0,0 0-176 0 0,0 0 1 0 0,0 0 102 0 0,0 0 10 0 0,0 0-4 0 0,0 0 0 0 0,21 13 40 0 0,-11 13-104 0 0,0-11 0 0 0,11 10 0 0 0,-2 4 0 0 0,26 78 64 0 0,10-4-64 0 0,37 76 128 0 0,-37-54-128 0 0,35 121 75 0 0,-44-124 42 0 0,-15-42-45 0 0,54 96 52 0 0,-70-117 14 0 0,-15-26 80 0 0,-4-18 281 0 0,-21 15 106 0 0,4-11-754 0 0,5-5 78 0 0,3-3 49 0 0,-9 36-32 0 0,-23 42 54 0 0,-36 19 64 0 0,17-23-64 0 0,-39 68 74 0 0,28-46 100 0 0,26-35-331 0 0,-12-5 362 0 0,3-9-346 0 0,-45 19 194 0 0,68-47-42 0 0,33-30 42 0 0,2 0 11 0 0,0 0 0 0 0,0 0 0 0 0,0 0 0 0 0,-11-5 78 0 0,-43-44 308 0 0,19 10-186 0 0,-133-260 432 0 0,109 199-696 0 0,-7 5 0 0 0,-65-60-168 0 0,-10 6 232 0 0,31 20-16 0 0,39 47-68 0 0,0 6 96 0 0,30 26-414 0 0,32 38-76 0 0,8 11 206 0 0,1 1 0 0 0,0 0 0 0 0,0 0-20 0 0,0 0-84 0 0,0 0-37 0 0,0 0-10 0 0,0 0-25 0 0,0 0-100 0 0,2 0-41 0 0,51 25-4304 0 0,-32-11 3610 0 0,4-4-539 0 0</inkml:trace>
  <inkml:trace contextRef="#ctx0" brushRef="#br1" timeOffset="58954.329">3258 813 7080 0 0,'0'0'157'0'0,"0"0"23"0"0,0 0 13 0 0,-1-2-22 0 0,-3-4-64 0 0,3 5 261 0 0,1 1 104 0 0,0 0 9 0 0,0 0-25 0 0,0 0-128 0 0,0 0-59 0 0,0 0-11 0 0,0 0-2 0 0,0 0 0 0 0,0 0 0 0 0,0 0 0 0 0,0 0-22 0 0,0 0-88 0 0,0 0-40 0 0,0 0-8 0 0,0 0 4 0 0,0 0 29 0 0,0 0 12 0 0,0 0 1 0 0,0 0 14 0 0,1 17 572 0 0,19 33-74 0 0,-16 39-523 0 0,-13 5-50 0 0,9-22-30 0 0,-21 107 22 0 0,17-49-11 0 0,2-113 272 0 0,-1-24 690 0 0,-7-73-807 0 0,-10-32-80 0 0,9-78 84 0 0,10 104-223 0 0,4 59 0 0 0,-3 15 0 0 0,1-1 0 0 0,1 0 0 0 0,0 1 0 0 0,0 0 0 0 0,2-1 0 0 0,-1 1 0 0 0,1 0 0 0 0,1 1 0 0 0,0-1 0 0 0,1 0 0 0 0,44-45-133 0 0,-11 30 103 0 0,38-18-68 0 0,19 14 88 0 0,-94 31 10 0 0,0 0 0 0 0,0-1 0 0 0,1 1 0 0 0,-1 0 0 0 0,0 0 0 0 0,0 1 0 0 0,1-1 0 0 0,-1 0 0 0 0,0 1 0 0 0,0-1 0 0 0,0 1 0 0 0,1 0 0 0 0,-1 0 0 0 0,0 0 0 0 0,0 0 0 0 0,0 0 0 0 0,0 0 0 0 0,-1 0 0 0 0,1 1 0 0 0,0-1 0 0 0,0 1 0 0 0,-1-1 0 0 0,1 1 0 0 0,-1 0 0 0 0,0 0 0 0 0,1-1 0 0 0,0 3 0 0 0,8 50 0 0 0,-21 68-72 0 0,10-113 72 0 0,-1 1 0 0 0,1-1 0 0 0,-2 0 0 0 0,1 0 0 0 0,-1 1 0 0 0,-1-2 0 0 0,0 1 0 0 0,0 0 0 0 0,-5 7 0 0 0,-1-5 50 0 0,8-7-30 0 0,-1 1 0 0 0,0-2 0 0 0,-1 1 0 0 0,1 0 0 0 0,-1-1 0 0 0,0 0 1 0 0,0 1-1 0 0,0-2 0 0 0,0 1 0 0 0,0 0 0 0 0,0-1 0 0 0,-1 0 0 0 0,1 0 0 0 0,-1 0 0 0 0,-1 0-20 0 0,-6 2 32 0 0,-45 1 0 0 0,15-5-32 0 0,8-1 0 0 0,24 1 0 0 0,2-3-12 0 0,6 2-52 0 0,28-18-182 0 0,-18 16 219 0 0,1 0 0 0 0,0 1 0 0 0,0 0 0 0 0,0 0 0 0 0,1 1 0 0 0,-1 0 0 0 0,0 1 1 0 0,0 0-1 0 0,5 1 27 0 0,1-1 70 0 0,-11 0-80 0 0,0 0 0 0 0,0 1 1 0 0,0-1-1 0 0,0 1 0 0 0,0 0 0 0 0,0 0 1 0 0,-1 1-1 0 0,1-1 0 0 0,0 1 0 0 0,-1-1 1 0 0,1 1-1 0 0,-1 0 0 0 0,0 1 0 0 0,1-1 1 0 0,-1 1-1 0 0,0-1 0 0 0,0 1 0 0 0,-1 0 0 0 0,1 0 1 0 0,-1 0-1 0 0,1 0 0 0 0,0 3 10 0 0,37 85-30 0 0,-26-53-12 0 0,1-4 35 0 0,16 54 70 0 0,-8 6 135 0 0,-17-73-146 0 0,-2 21 242 0 0,-9-27-241 0 0,1-9-67 0 0,3-4-58 0 0,-1 0 395 0 0,0 0-1685 0 0,2-1-2920 0 0,0-1-486 0 0</inkml:trace>
  <inkml:trace contextRef="#ctx0" brushRef="#br1" timeOffset="59555.29">3742 1185 5816 0 0,'0'0'132'0'0,"0"0"17"0"0,0 0 10 0 0,0 0-15 0 0,0 0-62 0 0,0 0 26 0 0,0 0 127 0 0,0 0 36 0 0,0 0 1 0 0,0 0 13 0 0,0 0 55 0 0,0 0 20 0 0,0 0 7 0 0,-5 14 1527 0 0,15 33-276 0 0,5-19-1373 0 0,5 44-42 0 0,-15-37-86 0 0,-35 59 1188 0 0,14-34-941 0 0,13-54-970 0 0,2-5-2754 0 0,1-1-1156 0 0</inkml:trace>
  <inkml:trace contextRef="#ctx0" brushRef="#br1" timeOffset="54293.962">5774 1032 7192 0 0,'0'0'209'0'0,"-6"5"38"0"0,-14 0-183 0 0,17-3 10 0 0,0-1 1 0 0,-1 0-1 0 0,1 1 0 0 0,0 0 1 0 0,0 0-1 0 0,0 0 0 0 0,0 0 1 0 0,0 0-1 0 0,0 1 1 0 0,1-1-1 0 0,-1 1 0 0 0,1 0 1 0 0,0-1-1 0 0,0 1 1 0 0,0 0-1 0 0,0 0 0 0 0,0 1 1 0 0,0 2-75 0 0,-13 17-683 0 0,8-13 2184 0 0,15-17 654 0 0,-5 4-2635 0 0,94-68 2105 0 0,24-51 411 0 0,90-146-370 0 0,-43 57-594 0 0,-78 103-1072 0 0,15-35-72 0 0,-49 57 632 0 0,-35 46-240 0 0,13-8-10 0 0,-33 46-244 0 0,9-11 534 0 0,-9 13-496 0 0,27 8 11 0 0,-13-3-62 0 0,-3 3-53 0 0,68 52 0 0 0,-61-34-83 0 0,-2 1 0 0 0,0 1 0 0 0,-2 0 0 0 0,-1 1 0 0 0,-1 0 0 0 0,-2 1 0 0 0,0 4 83 0 0,-7-24 37 0 0,31 104-37 0 0,6 24 95 0 0,-6-23 314 0 0,-20-73-387 0 0,2 0-1 0 0,2-1 0 0 0,16 23-21 0 0,121 193-477 0 0,-146-235 547 0 0,-1 1 1 0 0,0 0-1 0 0,-2 0 0 0 0,-1 1 0 0 0,-1 0 0 0 0,0 1-70 0 0,5 29 54 0 0,5 27-44 0 0,-11-62-10 0 0,-4-11 0 0 0,0-2 0 0 0,0 1 0 0 0,0 1-13 0 0,0-7-51 0 0,0-1-3 0 0,0 0 3 0 0,0 0 30 0 0,0 0 112 0 0,0 0 13 0 0,0 2-39 0 0,-3 4-92 0 0,0-5 67 0 0,-32-5-29 0 0,6 8-52 0 0,-1 5-32 0 0,-20 23 22 0 0,-1-1 123 0 0,-36 46 130 0 0,13 0-189 0 0,33-24 0 0 0,-36 60-704 0 0,24-46 464 0 0,1 13 1040 0 0,-13 1-706 0 0,47-63-34 0 0,-1 3-75 0 0,-1 0 1 0 0,0-2 0 0 0,-2 0-1 0 0,0-2 1 0 0,-3 1 14 0 0,-56 44 393 0 0,-8 6-340 0 0,84-64-39 0 0,4-4 52 0 0,-1 1 13 0 0,-7 1-18 0 0,-1-5-37 0 0,-21-42 129 0 0,22 24-150 0 0,-12-46 188 0 0,-19 4-46 0 0,-46-81-1 0 0,-49-76-53 0 0,49 78-38 0 0,-24-30-373 0 0,86 130 358 0 0,3 0 0 0 0,1-2-1 0 0,2-1 1 0 0,2 0 0 0 0,3-1 0 0 0,1 0-1 0 0,-1-20-37 0 0,-3-10-160 0 0,7 38 80 0 0,9 37-42 0 0,0 1 0 0 0,-1 0-1 0 0,1-1 1 0 0,0 1 0 0 0,-1-1 0 0 0,1 1-1 0 0,0 0 1 0 0,-1 0 0 0 0,1-1-1 0 0,-1 1 1 0 0,1 0 0 0 0,0 0-1 0 0,-1-1 1 0 0,1 1 0 0 0,-1 0 0 0 0,1 0-1 0 0,-1 0 1 0 0,1 0 0 0 0,-1 0-1 0 0,1 0 1 0 0,-1 0 0 0 0,1 0 0 0 0,-1 0-1 0 0,1 0 1 0 0,-1 0 0 0 0,1 0-1 0 0,-1 0 1 0 0,1 0 0 0 0,-1 0-1 0 0,1 0 1 0 0,-1 0 0 0 0,1 1 0 0 0,0-1-1 0 0,-1 0 1 0 0,1 0 0 0 0,-1 1-1 0 0,1-1 1 0 0,0 0 0 0 0,-1 1-1 0 0,1-1 1 0 0,0 0 0 0 0,-1 1 0 0 0,1-1-1 0 0,0 0 1 0 0,-1 1 0 0 0,1-1-1 0 0,0 1 1 0 0,0-1 0 0 0,-1 1 0 0 0,1-1-1 0 0,0 0 1 0 0,0 1 0 0 0,0-1-1 0 0,0 1 1 0 0,0-1 0 0 0,0 1-1 0 0,0-1 1 0 0,0 1 0 0 0,0-1 0 0 0,0 1-1 0 0,0-1 1 0 0,0 1 122 0 0,-6 17-5841 0 0</inkml:trace>
  <inkml:trace contextRef="#ctx0" brushRef="#br1" timeOffset="61821.517">6102 817 5192 0 0,'0'0'151'0'0,"0"0"63"0"0,0 0 163 0 0,0 0 67 0 0,10 9 946 0 0,-7-6-1161 0 0,0 0 1 0 0,0 1 0 0 0,0-1 0 0 0,0 1-1 0 0,0-1 1 0 0,-1 1 0 0 0,1 0-1 0 0,-1 0 1 0 0,0 0 0 0 0,0 0 0 0 0,-1 0-1 0 0,1 0 1 0 0,-1 1 0 0 0,0 0-230 0 0,5 53 1008 0 0,-27 78 214 0 0,6 91-292 0 0,11-173-773 0 0,2-1 0 0 0,3 0 1 0 0,4 33-158 0 0,0-14 164 0 0,-9 9 809 0 0,-17-86-144 0 0,18 1-784 0 0,0 0-1 0 0,0 1 1 0 0,0-1-1 0 0,0-1 1 0 0,1 1-1 0 0,-1 0 1 0 0,1-1-1 0 0,0 1 1 0 0,0-1-1 0 0,1 0 1 0 0,0 1 0 0 0,0-1-1 0 0,0 0 1 0 0,0-3-45 0 0,-3-8 87 0 0,-5-51-69 0 0,-6-103 366 0 0,23-23-120 0 0,14-4-264 0 0,2 91 0 0 0,-18 87 0 0 0,0 1 0 0 0,1 0 0 0 0,1 1 0 0 0,1 0 0 0 0,0 0 0 0 0,1 1 0 0 0,1 0 0 0 0,4-4 0 0 0,50-48 0 0 0,-53 58 0 0 0,0 0 0 0 0,0 1 0 0 0,1 1 0 0 0,1 0 0 0 0,-1 0 0 0 0,1 1 0 0 0,0 1 0 0 0,13-4 0 0 0,-24 9 0 0 0,-1-1 0 0 0,1 1 0 0 0,0 0 0 0 0,0 0 0 0 0,-1 0 0 0 0,1 1 0 0 0,0-1 0 0 0,0 1 0 0 0,0-1 0 0 0,0 1 0 0 0,0 0 0 0 0,0 0 0 0 0,0 0 0 0 0,-1 1 0 0 0,1-1 0 0 0,0 1 0 0 0,0-1 0 0 0,0 1 0 0 0,0 0 0 0 0,-1 0 0 0 0,1 0 0 0 0,0 1 0 0 0,-1-1 0 0 0,1 0 0 0 0,-1 1 0 0 0,0 0 0 0 0,1 0 0 0 0,-1 0 0 0 0,0 0 0 0 0,0 0 0 0 0,0 0 0 0 0,0 0 0 0 0,0 0 0 0 0,0 3 0 0 0,25 57-693 0 0,-26-47 659 0 0,0 0 0 0 0,-1 0 0 0 0,0 0 0 0 0,-2 0 0 0 0,0 0 0 0 0,0 0 0 0 0,-2 0 0 0 0,1 0 0 0 0,-2-1 0 0 0,0 0 0 0 0,-1 0 0 0 0,0 0 0 0 0,-1 0 0 0 0,-1-1 0 0 0,0 0 0 0 0,-1-1-1 0 0,-7 9 35 0 0,-46 47 64 0 0,-28-10 0 0 0,-21-9-152 0 0,16-19-379 0 0,94-29 395 0 0,1-1-59 0 0,0 0-6 0 0,20-9-149 0 0,-11 6 306 0 0,0 1 0 0 0,1 1-1 0 0,-1-1 1 0 0,1 1 0 0 0,-1 1 0 0 0,1 0-1 0 0,-1 1 1 0 0,1-1 0 0 0,-1 2 0 0 0,3 0-20 0 0,-1 0 5 0 0,-1 1 0 0 0,1 1 0 0 0,0 0 0 0 0,-1 0 0 0 0,0 1 1 0 0,0 0-1 0 0,0 1 0 0 0,-1 0 0 0 0,0 1 0 0 0,0 0 0 0 0,0 0 1 0 0,-1 1-1 0 0,0 0 0 0 0,0 0 0 0 0,-1 1 0 0 0,-1 0 1 0 0,5 6-6 0 0,38 78 0 0 0,-17-22 0 0 0,38 73 254 0 0,-60-107 117 0 0,-5-15 30 0 0,-5-22-293 0 0,0 14 693 0 0,-1-11-3830 0 0,-2-7 1889 0 0,3 4-10 0 0</inkml:trace>
  <inkml:trace contextRef="#ctx0" brushRef="#br1" timeOffset="62676.306">6672 1239 7976 0 0,'0'0'174'0'0,"0"0"29"0"0,0 0 14 0 0,0 0 33 0 0,0 0 87 0 0,0 0 42 0 0,0 0 5 0 0,0 0-42 0 0,0 0-171 0 0,0 0-71 0 0,0 0-17 0 0,0 0 21 0 0,0 0 100 0 0,0 0 41 0 0,0 0 10 0 0,0 0-5 0 0,0 0-22 0 0,0 0-10 0 0,0 0-2 0 0,0 0-7 0 0,0 0-28 0 0,5-6 157 0 0,55-20 454 0 0,-20 16-872 0 0,-5-1 80 0 0,-28 10 10 0 0,0 1 48 0 0,-6 0 22 0 0,9 21 182 0 0,-24 29 77 0 0,-2-14-254 0 0,-19 27 353 0 0,-6-5 418 0 0,33-35-856 0 0,1-1 0 0 0,-6 17 0 0 0,13-38 41 0 0,-1-1 0 0 0,1 1 0 0 0,0-1 1 0 0,0 1-1 0 0,0-1 0 0 0,0 0 1 0 0,0 1-1 0 0,0-1 0 0 0,0 1 1 0 0,0-1-1 0 0,0 1 0 0 0,0-1 1 0 0,0 1-1 0 0,0-1 0 0 0,0 1 0 0 0,0-1 1 0 0,0 1-1 0 0,0-1 0 0 0,0 1 1 0 0,0-1-1 0 0,1 1 0 0 0,-1-1 1 0 0,0 0-1 0 0,0 1 0 0 0,1-1 0 0 0,-1 1 1 0 0,0-1-1 0 0,1 0 0 0 0,-1 1 1 0 0,0-1-1 0 0,1 0 0 0 0,-1 1 1 0 0,0-1-1 0 0,1 0 0 0 0,-1 0 1 0 0,1 1-1 0 0,-1-1 0 0 0,1 0 0 0 0,-1 0 1 0 0,1 0-1 0 0,-1 0 0 0 0,0 0 1 0 0,1 1-1 0 0,-1-1 0 0 0,1 0 1 0 0,-1 0-1 0 0,1 0 0 0 0,-1 0 1 0 0,1 0-1 0 0,-1 0 0 0 0,1-1 0 0 0,-1 1 1 0 0,1 0-1 0 0,-1 0 0 0 0,1 0 1 0 0,-1 0-1 0 0,1-1-41 0 0,33-7-38 0 0,-28 6 185 0 0,48-20 117 0 0,-5 29-421 0 0,-21 9-2743 0 0,-19-7 1878 0 0</inkml:trace>
  <inkml:trace contextRef="#ctx0" brushRef="#br1" timeOffset="65841.607">605 3098 4056 0 0,'0'0'91'0'0,"0"0"11"0"0,0 0 10 0 0,0 0 22 0 0,0 0 62 0 0,2-1 26 0 0,26-16 2641 0 0,-28 17-2139 0 0,0 0 32 0 0,0 0-80 0 0,0 0-352 0 0,0 0-151 0 0,1-2-28 0 0,5-15 46 0 0,-2-22 580 0 0,12-34-98 0 0,24-61-48 0 0,40-134 317 0 0,-30 119-870 0 0,-40 93-292 0 0,-9 21 437 0 0,-1 34-317 0 0,0 1-47 0 0,0 0-11 0 0,0 0-20 0 0,0 0-72 0 0,0 0-36 0 0,0 0-8 0 0,0 0-33 0 0,0 0-128 0 0,0 0-51 0 0,0 0-406 0 0,0 0-1679 0 0,0 0-714 0 0</inkml:trace>
  <inkml:trace contextRef="#ctx0" brushRef="#br1" timeOffset="66432.608">585 2440 7344 0 0,'0'0'216'0'0,"0"0"41"0"0,1-2 47 0 0,28-50 1339 0 0,-13 34-1415 0 0,29-31 1824 0 0,-10 12-942 0 0,57-66 404 0 0,-42 41-1326 0 0,-6 9 148 0 0,-43 52-264 0 0,0 0-37 0 0,0 1 0 0 0,-1 0 0 0 0,1-1 0 0 0,0 1 0 0 0,0 0 0 0 0,0 0 0 0 0,0-1 0 0 0,0 1 1 0 0,-1 0-1 0 0,1 0 0 0 0,0 0 0 0 0,0 0 0 0 0,0 0 0 0 0,0 0 0 0 0,0 0 0 0 0,0 0 0 0 0,0 1 1 0 0,-1-1-1 0 0,1 0 0 0 0,0 0 0 0 0,0 1 0 0 0,0-1 0 0 0,0 1 0 0 0,-1-1 0 0 0,1 1 0 0 0,0-1 1 0 0,0 1-1 0 0,-1-1 0 0 0,1 1 0 0 0,-1-1 0 0 0,1 1 0 0 0,0 0 0 0 0,-1-1 0 0 0,1 1 0 0 0,-1 0 1 0 0,1 0-1 0 0,-1 0 0 0 0,0-1 0 0 0,1 1 0 0 0,-1 0 0 0 0,0 0 0 0 0,1 0-35 0 0,34 57-163 0 0,-19-22 163 0 0,2-3 0 0 0,10 37 0 0 0,-4-21 0 0 0,-10-22 0 0 0,-13 14-126 0 0,-2-14-1990 0 0,1-18-3089 0 0</inkml:trace>
  <inkml:trace contextRef="#ctx0" brushRef="#br1" timeOffset="67436.986">3565 2883 5192 0 0,'0'0'151'0'0,"-1"-1"-5"0"0,-4-3-115 0 0,-40-13 2438 0 0,3 4-2041 0 0,11 8 433 0 0,30 5-506 0 0,1 0 12 0 0,0 0 1 0 0,0 0 0 0 0,-21 13 2496 0 0,18-5-2512 0 0,-4-11 1600 0 0,6 1-1903 0 0,0 0 0 0 0,0 0 0 0 0,0 0 0 0 0,0 0 1 0 0,0 0-1 0 0,1 0 0 0 0,-1 0 0 0 0,1 0 0 0 0,-1 0 1 0 0,1-1-1 0 0,0 1 0 0 0,0 0 0 0 0,0 0 0 0 0,0 0 0 0 0,0-1 1 0 0,0 1-1 0 0,1 0 0 0 0,-1 0 0 0 0,1 0 0 0 0,0-1-49 0 0,9-82 360 0 0,6-14-360 0 0,14-66 11 0 0,-10 40-56 0 0,0 57-171 0 0,-16 60 128 0 0,-3 6-43 0 0,-1 2 2 0 0,0 0 7 0 0,0 0-16 0 0,0 0-79 0 0,0 0-37 0 0,0 0-8 0 0,0 0-49 0 0,0 0-197 0 0,0 0-89 0 0,-1 2-830 0 0,-4 6-3274 0 0</inkml:trace>
  <inkml:trace contextRef="#ctx0" brushRef="#br1" timeOffset="67964.681">3157 2435 10680 0 0,'0'0'241'0'0,"0"0"38"0"0,0 0 11 0 0,0 0-28 0 0,0 0-158 0 0,0 0-40 0 0,0 0 0 0 0,0 0 0 0 0,2 0-11 0 0,56-29-42 0 0,79-103 1811 0 0,-36 42-682 0 0,-36 41-974 0 0,-24 34 282 0 0,-11 16-602 0 0,-10 9 502 0 0,20 56-326 0 0,-15 5-22 0 0,0 2 0 0 0,-4-34 0 0 0,-6-16-123 0 0,-4-14-2348 0 0,-2-9 1521 0 0</inkml:trace>
  <inkml:trace contextRef="#ctx0" brushRef="#br1" timeOffset="68957.957">6429 3130 7512 0 0,'0'0'166'0'0,"0"0"29"0"0,0 0 13 0 0,-2 0-29 0 0,-29 5 1077 0 0,18-1-701 0 0,1-8 4378 0 0,10-4-4847 0 0,0 1 1 0 0,1-1-1 0 0,-1 1 1 0 0,2-1 0 0 0,-1 0-1 0 0,1 1 1 0 0,0-1 0 0 0,1 0-1 0 0,0 1 1 0 0,0-1 0 0 0,1 0-1 0 0,-1 1 1 0 0,2 0 0 0 0,-1-1-1 0 0,2-1-86 0 0,7-34 224 0 0,49-240 1176 0 0,-34 122-1336 0 0,-5 26-152 0 0,-11 91 152 0 0,19-34 104 0 0,-8 17-608 0 0,-19 56 424 0 0,0-1-763 0 0,-2 3-4241 0 0,0 3-92 0 0</inkml:trace>
  <inkml:trace contextRef="#ctx0" brushRef="#br1" timeOffset="69548.598">5995 2480 11312 0 0,'0'0'332'0'0,"0"0"-4"0"0,2-1-199 0 0,15-6-41 0 0,-12 5-84 0 0,0 0 1 0 0,0 0 0 0 0,0 0-1 0 0,0 0 1 0 0,0-1-1 0 0,-1 0 1 0 0,1 0-1 0 0,-1-1 1 0 0,0 1 0 0 0,1-1-1 0 0,-2 0 1 0 0,4-3-5 0 0,29-31 144 0 0,79-67 932 0 0,-4 1-88 0 0,-13 6 685 0 0,-40 53-935 0 0,-37 35-346 0 0,4 5-505 0 0,-25 5 2 0 0,2 0 18 0 0,20 6 90 0 0,-20-6 33 0 0,0 1-1 0 0,-1 0 0 0 0,1 0 0 0 0,-1 0 0 0 0,1 0 1 0 0,-1 0-1 0 0,1 0 0 0 0,-1 1 0 0 0,0-1 0 0 0,1 0 1 0 0,-1 1-1 0 0,0-1 0 0 0,0 1 0 0 0,0-1 0 0 0,0 1 1 0 0,0 0-1 0 0,-1-1 0 0 0,1 1 0 0 0,0 0 0 0 0,-1-1 1 0 0,1 1-1 0 0,-1 0 0 0 0,0 0 0 0 0,1 0 0 0 0,-1 0-29 0 0,3 11 266 0 0,3 26 18 0 0,1 9-38 0 0,8 17-76 0 0,4 15-170 0 0,27 36 54 0 0,-26-75 68 0 0,33 115-3499 0 0,-51-125 2163 0 0</inkml:trace>
  <inkml:trace contextRef="#ctx0" brushRef="#br0" timeOffset="264430.815">121 4422 4144 0 0,'0'0'119'0'0,"0"0"14"0"0,0 0-44 0 0,0 0-22 0 0,0 0-3 0 0,0 0 19 0 0,0 0 77 0 0,0 0 30 0 0,0 0 9 0 0,0 0 8 0 0,0 0 27 0 0,0 0 13 0 0,0 0 1 0 0,0 0 22 0 0,0 0 96 0 0,0 0 39 0 0,0 0 10 0 0,0 0 1 0 0,0 0 0 0 0,0 0 0 0 0,0 0 0 0 0,0 0-32 0 0,0 0-135 0 0,0 0-60 0 0,0 0-11 0 0,0 0 26 0 0,0 0 117 0 0,0 0 51 0 0,0 0 11 0 0,0 0-23 0 0,0 0-100 0 0,0 0-42 0 0,0 0-8 0 0,0 0 3 0 0,0 0 23 0 0,0 0 11 0 0,0 0 1 0 0,0 0-26 0 0,0 0-104 0 0,0 0-44 0 0,0 0-8 0 0,0 0 0 0 0,0 0 12 0 0,1 1-12 0 0,-1 12 8 0 0,5 53 431 0 0,5-17-356 0 0,-1-26-31 0 0,12 40 220 0 0,20 53 140 0 0,-17-44-334 0 0,53 137 114 0 0,-58-174-163 0 0,12 97 255 0 0,-7-34-102 0 0,-3-11 448 0 0,8-29-192 0 0,-2 26-444 0 0,-3-25 187 0 0,-14-38 206 0 0,-9-20-323 0 0,-1-1 4 0 0,0 0-7 0 0,3 3 525 0 0,-17-36-747 0 0,14 31 5 0 0,0 2 32 0 0,0 0 101 0 0,0 0 32 0 0,0 0-39 0 0,0 0-123 0 0,-3-10 250 0 0,11-36-562 0 0,-8 44 523 0 0,0 2 17 0 0,0 0-46 0 0,-4-17-400 0 0,-1-9 555 0 0,-6 20-138 0 0,-24-21-318 0 0,29 24 212 0 0,1 0 1 0 0,-1-1 0 0 0,1 0 0 0 0,0 0 0 0 0,0 0-1 0 0,0 0 1 0 0,0-1 0 0 0,1 0 0 0 0,0 0-1 0 0,0 0 1 0 0,0 0 0 0 0,0-1 0 0 0,1 1-1 0 0,-1-4-6 0 0,-37-42-464 0 0,14 17 464 0 0,8 10-10 0 0,-11-13-152 0 0,28 35 114 0 0,-20-19-71 0 0,19 15 90 0 0,-15-12-168 0 0,11 13 106 0 0,-17-12-117 0 0,23 16 131 0 0,-10-2-19 0 0,7 3 31 0 0,-5-1 3 0 0,0-2 36 0 0,7 2-44 0 0,2 1 2 0 0,0-1 15 0 0,2-7 42 0 0,6 0 11 0 0,12-7 11 0 0,11 7-36 0 0,-31 7-54 0 0,2 0 23 0 0,5-2 35 0 0,-4 2-22 0 0,0-2 43 0 0,-2 2 53 0 0,-1 2 1 0 0,3 5-57 0 0,14-3-185 0 0,32 45 37 0 0,-27-7-337 0 0,17 25 634 0 0,-18-46-449 0 0,2 13 295 0 0,-7-12 277 0 0,5 18-281 0 0,24 28 744 0 0,-25-43-732 0 0,-14-18 0 0 0,-1-7 11 0 0,-1 4 32 0 0,6 5 255 0 0,-9-7-227 0 0,4-6 240 0 0,16-49-237 0 0,-11 24 22 0 0,49-110 192 0 0,2-38-288 0 0,-35 82 246 0 0,-23 75-236 0 0,9-11-423 0 0,-7 50-1420 0 0,10 12-818 0 0,-5-10 1285 0 0</inkml:trace>
  <inkml:trace contextRef="#ctx0" brushRef="#br0" timeOffset="266197.113">3449 4273 8176 0 0,'0'0'182'0'0,"0"0"29"0"0,0 0 13 0 0,-1-1-32 0 0,-8-13 112 0 0,-21-15 775 0 0,28 28-1019 0 0,-22-16 3778 0 0,29 31-3752 0 0,17 44 346 0 0,-3-9-228 0 0,7 28-70 0 0,19 101 77 0 0,6-30 184 0 0,-37-98-300 0 0,-10-29-105 0 0,2 0 0 0 0,1-1 0 0 0,0 0 0 0 0,1 0 0 0 0,10 16 10 0 0,44 103 247 0 0,2 1 812 0 0,-47-104-555 0 0,-9 34-120 0 0,-2-47-384 0 0,-10-10 15 0 0,2-12 54 0 0,-13-7 43 0 0,-28-42-548 0 0,-3-2-116 0 0,9 11 166 0 0,-54-47-657 0 0,37 51 865 0 0,44 30 178 0 0,1-2 10 0 0,8 5 44 0 0,-1 2 10 0 0,-5-4-22 0 0,5 17-164 0 0,27 36-108 0 0,17 18 220 0 0,17-17 134 0 0,-52-44-78 0 0,0 0 0 0 0,0 0 1 0 0,0-1-1 0 0,0 1 0 0 0,1-2 1 0 0,0 1-1 0 0,0-1 0 0 0,0-1 1 0 0,1 1-1 0 0,-1-1 0 0 0,1-1 1 0 0,0 1-47 0 0,15 1 80 0 0,-23-4-80 0 0,0 0 0 0 0,-1-1 0 0 0,1 1 0 0 0,0 0 0 0 0,0 0 0 0 0,0-1 0 0 0,0 1 0 0 0,-1 0 0 0 0,1 0 0 0 0,0 0 0 0 0,0 0 0 0 0,0 0 0 0 0,0 1 0 0 0,-1-1 0 0 0,1 0 0 0 0,0 0 0 0 0,0 0 0 0 0,0 1 0 0 0,-1-1 0 0 0,1 0 0 0 0,0 1 0 0 0,0-1 0 0 0,-1 1 0 0 0,1-1 0 0 0,0 1 0 0 0,-1-1 0 0 0,1 1 0 0 0,0 0 0 0 0,-1-1 0 0 0,1 1 0 0 0,-1 0 0 0 0,1-1 0 0 0,-1 1 0 0 0,1 0 0 0 0,4 3 10 0 0,4-6 33 0 0,-3 2-20 0 0,11-20 594 0 0,10-6-431 0 0,-25 17-170 0 0,17-36-16 0 0,2-35 219 0 0,34-71 498 0 0,-29 61-842 0 0,-11 17-2 0 0,-6 49 277 0 0,-7 7-5 0 0,-1 16-353 0 0,1-3 496 0 0,-1-7-4030 0 0,-1 15-1486 0 0</inkml:trace>
  <inkml:trace contextRef="#ctx0" brushRef="#br0" timeOffset="269468.551">6076 4269 5960 0 0,'0'0'132'0'0,"0"0"17"0"0,0 0 12 0 0,0 0 31 0 0,0 0 80 0 0,0 0 31 0 0,0 0 8 0 0,-3-4 34 0 0,0 4 6018 0 0,2 1-6346 0 0,0-1 0 0 0,0 1 0 0 0,0-1 1 0 0,0 1-1 0 0,0 0 0 0 0,0-1 1 0 0,0 1-1 0 0,0 0 0 0 0,0 0 0 0 0,0 0 1 0 0,1 0-1 0 0,-1 0 0 0 0,0 0 1 0 0,1 0-1 0 0,-1 0 0 0 0,0 0 0 0 0,1 0 1 0 0,0 0-1 0 0,-1 0 0 0 0,1 0 0 0 0,0 0 1 0 0,-1 1-1 0 0,1-1 0 0 0,0 0 1 0 0,0 0-1 0 0,0 0 0 0 0,0 0 0 0 0,0 1-17 0 0,0 2 23 0 0,4 50 445 0 0,47 112 258 0 0,-37-110-526 0 0,35 106-160 0 0,23 22 98 0 0,-17-36 291 0 0,-20-76-93 0 0,-21 3-225 0 0,-13-70-58 0 0,-1-4-109 0 0,0-1-12 0 0,6 38 932 0 0,-6-36-954 0 0,0-2-61 0 0,0 0-17 0 0,0 0 8 0 0,0 0 61 0 0,0 0 31 0 0,0 0 4 0 0,-1-3 11 0 0,-8-21 32 0 0,-15-10-225 0 0,23 32 150 0 0,-6-4-415 0 0,-30-36-1033 0 0,25 23 985 0 0,-4-9 354 0 0,-3 3 163 0 0,18 24 132 0 0,1 1 0 0 0,0-1-22 0 0,-4-3-54 0 0,-1 12-14 0 0,0-2 0 0 0,4 1 10 0 0,1-6 44 0 0,0-1 10 0 0,0 0 8 0 0,0 0 33 0 0,0 0 14 0 0,0 0 1 0 0,0 0 0 0 0,0 0 0 0 0,0 0 0 0 0,0 0 0 0 0,0 0 5 0 0,0 0 23 0 0,-5-21 707 0 0,-10-33-384 0 0,13 49-463 0 0,0 0 0 0 0,0 1 0 0 0,0-1 0 0 0,-1 1 0 0 0,0 0 0 0 0,0 0 0 0 0,0 0 0 0 0,-1 0 0 0 0,1 0 0 0 0,-1 0 0 0 0,0 1 0 0 0,-1-1-8 0 0,-24-9-16 0 0,22 12-58 0 0,-19 7 4 0 0,2 6 70 0 0,15-7 0 0 0,5-2-12 0 0,3-2-46 0 0,1-1 14 0 0,1 1 88 0 0,2 2 25 0 0,13-1 268 0 0,0 9-219 0 0,-15-10-100 0 0,0 0 0 0 0,0 1 0 0 0,0-1 0 0 0,0 0 0 0 0,0 0 0 0 0,0-1 0 0 0,0 1 0 0 0,0 0 0 0 0,0 0-1 0 0,0 0 1 0 0,0-1 0 0 0,1 1 0 0 0,-1-1 0 0 0,0 1 0 0 0,0-1 0 0 0,1 1 0 0 0,-1-1 0 0 0,0 0 0 0 0,1 1-1 0 0,-1-1 1 0 0,0 0 0 0 0,1 0 0 0 0,-1 0 0 0 0,1 0 0 0 0,-1 0 0 0 0,0-1 0 0 0,2 1-18 0 0,-3-1 6 0 0,1 1 0 0 0,0-1 1 0 0,0 1-1 0 0,-1 0 0 0 0,1-1 1 0 0,0 1-1 0 0,0 0 0 0 0,0 0 1 0 0,-1 0-1 0 0,1 0 0 0 0,0-1 1 0 0,0 1-1 0 0,0 0 0 0 0,0 0 1 0 0,-1 0-1 0 0,1 1 0 0 0,0-1 1 0 0,0 0-1 0 0,0 0 0 0 0,0 0 1 0 0,-1 1-1 0 0,1-1 0 0 0,0 0 1 0 0,0 1-1 0 0,-1-1 0 0 0,1 0 1 0 0,0 1-1 0 0,-1-1 0 0 0,1 1 1 0 0,0-1-1 0 0,-1 1 0 0 0,1 0 1 0 0,-1-1-1 0 0,1 1 0 0 0,-1 0 1 0 0,1-1-1 0 0,-1 1 0 0 0,1 0 1 0 0,-1-1-1 0 0,0 1 0 0 0,1 0 0 0 0,-1 0 1 0 0,0 0-7 0 0,6 6-107 0 0,27 21-61 0 0,34 35 336 0 0,64 61 33 0 0,-61-79-201 0 0,-25-4 11 0 0,-43-35 10 0 0,17 2 147 0 0,-9-6-168 0 0,-5-7 11 0 0,-5 3 42 0 0,0 2 11 0 0,0 0 0 0 0,5-43 240 0 0,-10 16-146 0 0,1 18-92 0 0,3 6 1 0 0,-4-4-43 0 0,-6-16 29 0 0,6 14-53 0 0,-19-54 16 0 0,19 26 128 0 0,11-85-69 0 0,7 70-22 0 0,-7 5-71 0 0,-6 45-69 0 0,2-1 10 0 0,10-19-53 0 0,-1-1-19 0 0,-10 22-24 0 0,-1 1-34 0 0,0 0-789 0 0,0 1-3284 0 0,4 2-1410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2:50:08.64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2083 4161 6072 0 0,'0'0'133'0'0,"0"0"23"0"0,0 0 12 0 0,0 0 25 0 0,0 0 82 0 0,0 0 40 0 0,0 0 5 0 0,0 0-43 0 0,0 0-170 0 0,2-1-54 0 0,72-12 414 0 0,28-1 1229 0 0,-28 4-456 0 0,8-2-512 0 0,7-15-320 0 0,124 6-316 0 0,-128 16-88 0 0,72-1-4 0 0,-32-10 190 0 0,98-20 758 0 0,-93 17-606 0 0,7 7 1674 0 0,-207 37-2430 0 0,68-25 196 0 0,2 0-6 0 0,-2 0-38 0 0,-29 9-4843 0 0,26-9 3390 0 0,-11 0-11 0 0</inkml:trace>
  <inkml:trace contextRef="#ctx0" brushRef="#br0" timeOffset="525.524">3359 3691 8032 0 0,'0'0'182'0'0,"0"0"29"0"0,0 0 12 0 0,-6 1 1 0 0,-13 19-224 0 0,14 8 0 0 0,18-6-1 0 0,-6-18 12 0 0,18 19 497 0 0,46-5 1150 0 0,-5-9-946 0 0,89 26-456 0 0,-109-12-256 0 0,9 35-54 0 0,-54-56 71 0 0,0 0-1 0 0,0 0 1 0 0,0 1 0 0 0,-1-1-1 0 0,1 0 1 0 0,-1 0-1 0 0,1 1 1 0 0,-1-1-1 0 0,0 1 1 0 0,0-1-1 0 0,0 0 1 0 0,0 1 0 0 0,-1-1-1 0 0,1 0 1 0 0,0 1-1 0 0,-1-1 1 0 0,0 0-1 0 0,1 1 1 0 0,-1-1-1 0 0,0 0 1 0 0,0 0 0 0 0,-1 0-1 0 0,1 0 1 0 0,-1 1-17 0 0,-2 3 96 0 0,-1 0 0 0 0,0-1 0 0 0,0 0 0 0 0,-1 0 0 0 0,1 0 0 0 0,-1 0 0 0 0,0-1 0 0 0,0 0 0 0 0,-1 0 0 0 0,1-1 0 0 0,-1 0 0 0 0,-1 0-96 0 0,-88 48 378 0 0,-49-2-396 0 0,111-36-438 0 0,33-12 224 0 0,-15 17-862 0 0,7 0-1164 0 0,8-15 1426 0 0</inkml:trace>
  <inkml:trace contextRef="#ctx0" brushRef="#br0" timeOffset="2298.268">1831 6087 7136 0 0,'11'-48'448'0'0,"28"15"686"0"0,18-12-22 0 0,-44 22-911 0 0,28-29 501 0 0,25-2 618 0 0,45-45 291 0 0,-29 41-958 0 0,-43 35-473 0 0,102-78-3 0 0,-15 17 62 0 0,20-20 289 0 0,222-140-73 0 0,-172 106-569 0 0,63-59 388 0 0,-79 76-865 0 0,-104 71 1258 0 0,-26 24-567 0 0,-49 26-35 0 0,-1 0 6 0 0,0 0 0 0 0,0 0 1 0 0,0 0 4 0 0,0 0 16 0 0,0 0 2 0 0,0 0-12 0 0,0 0-2 0 0,0 0 0 0 0,5 1-1388 0 0,-6-10 1201 0 0,12-6-932 0 0,8-17 672 0 0,-7 24 131 0 0,-12 7 284 0 0,0-6 30 0 0,0 6 42 0 0,0 1-6 0 0,0 0-8 0 0,0 0 10 0 0,0 0 50 0 0,0 0 24 0 0,0 0 2 0 0,0 0-6 0 0,0 0-20 0 0,0 0-6 0 0,-21 4 56 0 0,-19 8-672 0 0,-51 25 1024 0 0,41-32-360 0 0,-11 12-144 0 0,22-12-64 0 0,3-8 0 0 0,1 2 0 0 0,0 1-15 0 0,33 0-54 0 0,2 0 1 0 0,0 0-11 0 0,0 0-60 0 0,0 0-21 0 0,0 0-6 0 0,0 0 12 0 0,10-10 42 0 0,-6 3 65 0 0,19-8-162 0 0,41 5-125 0 0,37 6-37 0 0,-51-9 254 0 0,-4 6-75 0 0,20-8 128 0 0,-2-4 64 0 0,-22 10-65 0 0,-28 10-158 0 0,-14-1 153 0 0,0 0 112 0 0,16 0-42 0 0,-20 19 261 0 0,-29 70-270 0 0,-11-9-45 0 0,-21 52 324 0 0,19-84-6 0 0,-14 24 618 0 0,40-39-628 0 0,16-28-218 0 0,3-4-143 0 0,1-1-30 0 0,0 0 1 0 0,0 0-31 0 0,0 0-129 0 0,0 0-59 0 0,9-4-3893 0 0,-4-1-86 0 0</inkml:trace>
  <inkml:trace contextRef="#ctx0" brushRef="#br0" timeOffset="13960.003">4982 5599 6936 0 0,'0'19'157'0'0,"0"-15"23"0"0,0-4 11 0 0,0 0-19 0 0,1-2-92 0 0,9-13-75 0 0,0 0 0 0 0,1 0 1 0 0,1 1-1 0 0,1 0 0 0 0,0 1 1 0 0,9-7-6 0 0,6-3 329 0 0,9-18 719 0 0,-13 21-229 0 0,13-4 221 0 0,37-14-320 0 0,-33 5-464 0 0,27 3 159 0 0,-1-4 1 0 0,-2-2-1 0 0,58-44-415 0 0,69-59 636 0 0,-61 55-582 0 0,120-50-54 0 0,-170 88 0 0 0,5-12 480 0 0,-83 56-532 0 0,10-3 501 0 0,-15 11-14 0 0,-6-2-370 0 0,7-3-128 0 0,0-2-53 0 0,0 0 103 0 0,1 0 0 0 0,0 1 0 0 0,-1-1 0 0 0,0 0 0 0 0,1 1 0 0 0,-1-1 0 0 0,1 1 0 0 0,-1-1 0 0 0,0 1-1 0 0,1-1 1 0 0,-1 1 0 0 0,0-1 0 0 0,1 1 0 0 0,-1 0 0 0 0,0-1 0 0 0,0 1 0 0 0,1 0 0 0 0,-1 0 0 0 0,0-1 0 0 0,0 1 0 0 0,0 0-1 0 0,1 0 1 0 0,-1 0 0 0 0,0 0 0 0 0,0 0 0 0 0,0 0 0 0 0,1 0 0 0 0,-1 0 0 0 0,0 1 0 0 0,0-1 0 0 0,0 0 0 0 0,1 0 0 0 0,-1 1 0 0 0,0-1-1 0 0,0 0 1 0 0,1 1 0 0 0,-1-1 0 0 0,0 1 0 0 0,1-1 0 0 0,-1 1 0 0 0,1-1 0 0 0,-1 1 0 0 0,0 0 0 0 0,1-1 0 0 0,-1 1 0 0 0,1 0 0 0 0,-1 0 13 0 0,-17 1-194 0 0,-10 5-28 0 0,27-6 158 0 0,1-1-35 0 0,0 0-145 0 0,-10 2-1528 0 0,9 2-1781 0 0,8-16 2266 0 0,11 1 1544 0 0,-12 11-35 0 0,-5-1-10 0 0,18-13 956 0 0,-18 14-950 0 0,-6-6 1426 0 0,-40 18-984 0 0,-68 27 979 0 0,13-7-856 0 0,24 0-671 0 0,0-2-48 0 0,56-21-144 0 0,20-9 51 0 0,0 0 0 0 0,0 0 1 0 0,0 0-1 0 0,0-1 1 0 0,0 1-1 0 0,0 0 1 0 0,0 0-1 0 0,0 0 0 0 0,0 0 1 0 0,0-1-1 0 0,0 1 1 0 0,0 0-1 0 0,0 0 1 0 0,-1 0-1 0 0,1 0 0 0 0,0 0 1 0 0,0-1-1 0 0,0 1 1 0 0,0 0-1 0 0,0 0 1 0 0,0 0-1 0 0,-1 0 0 0 0,1 0 1 0 0,0 0-1 0 0,0 0 1 0 0,0 0-1 0 0,0 0 1 0 0,-1-1 28 0 0,10-4-214 0 0,61-21 172 0 0,22-1 42 0 0,12 21 0 0 0,-52-10-92 0 0,99-15-507 0 0,-111 20 546 0 0,-35 4 63 0 0,-5 6 56 0 0,0 1 56 0 0,0 0 8 0 0,0 0-2 0 0,4 14-11 0 0,-12 46-562 0 0,8-58 381 0 0,0-2 0 0 0,-11 23-128 0 0,2-1 128 0 0,-53 81 328 0 0,22-35 206 0 0,0 22-379 0 0,29-9 409 0 0,12-80-828 0 0,4 9 992 0 0,-5-5-4876 0 0,0-5 195 0 0</inkml:trace>
  <inkml:trace contextRef="#ctx0" brushRef="#br0" timeOffset="11561.405">5420 4008 7344 0 0,'0'0'165'0'0,"0"0"22"0"0,0 0 9 0 0,-1-1-20 0 0,-15-6-319 0 0,11 5-204 0 0,0 0 0 0 0,1 0 1 0 0,-1 0-1 0 0,1 0 0 0 0,-1-1 0 0 0,1 0 1 0 0,0 0-1 0 0,0 0 0 0 0,1 0 0 0 0,-1 0 1 0 0,0-1-1 0 0,-2-3 347 0 0,6 5-577 0 0,0 2 86 0 0,0 0 12 0 0,-21 0 347 0 0,-22-4 2991 0 0,12 4-1889 0 0,21 3-940 0 0,-6-2-217 0 0,5-1 185 0 0,-55 13 65 0 0,33-1 159 0 0,22-7 27 0 0,10-4-61 0 0,-10 4 809 0 0,78 3 1905 0 0,-7-3-2838 0 0,46-5 309 0 0,268 0-322 0 0,-159-4 261 0 0,-7-6-312 0 0,-12-8 166 0 0,-100 11 100 0 0,-71 6-341 0 0,-24 1 178 0 0,-1 0 3 0 0,0 0-12 0 0,0 0-20 0 0,0 0-8 0 0,0 0-2 0 0,-21 11 0 0 0,-9-10-722 0 0,20 0 348 0 0,-1-1-2 0 0</inkml:trace>
  <inkml:trace contextRef="#ctx0" brushRef="#br0" timeOffset="12274.786">6116 3677 5840 0 0,'0'0'132'0'0,"0"0"17"0"0,0 0 11 0 0,2 1-21 0 0,67 24 1353 0 0,-62-20-1146 0 0,1 0 1 0 0,0-1-1 0 0,0 0 0 0 0,0 0 1 0 0,0 0-1 0 0,1-1 0 0 0,0-1 1 0 0,-1 1-1 0 0,1-1 1 0 0,0-1-347 0 0,66 21 717 0 0,-69-21-704 0 0,1 0 0 0 0,-1 0 0 0 0,1 0 0 0 0,-1 1 1 0 0,0 0-1 0 0,1 0 0 0 0,-1 0 0 0 0,0 1 0 0 0,-1 0 0 0 0,1 0 0 0 0,1 2-13 0 0,20 9-5 0 0,-6 9 5 0 0,-18-19 10 0 0,-8 13 172 0 0,-44 29 180 0 0,-51 29 698 0 0,7-12-429 0 0,-7 14-484 0 0,24-23-147 0 0,32-19 0 0 0,28-17-2866 0 0,16-18 2108 0 0</inkml:trace>
  <inkml:trace contextRef="#ctx0" brushRef="#br0" timeOffset="23962.748">7901 6284 4776 0 0,'0'0'135'0'0,"-1"1"-2"0"0,-3 2-105 0 0,-24-1 3998 0 0,26-3-3551 0 0,2 1-24 0 0,-6-1 1437 0 0,4-2-1804 0 0,0 0 0 0 0,0 0 0 0 0,1 0 0 0 0,-1 0 0 0 0,1 0 0 0 0,0 0 0 0 0,0-1 0 0 0,0 1 1 0 0,0 0-1 0 0,1-1 0 0 0,-1 1 0 0 0,1 0 0 0 0,0-1 0 0 0,0 1 0 0 0,0-1 0 0 0,0 1 0 0 0,1-1 0 0 0,-1 1 1 0 0,1 0-1 0 0,0-1 0 0 0,0 1 0 0 0,0 0 0 0 0,1 0 0 0 0,-1 0 0 0 0,1 0 0 0 0,0 0-84 0 0,14-40 198 0 0,37-32 42 0 0,75-60 16 0 0,-39 42-80 0 0,64-54 320 0 0,-3 15 136 0 0,-129 113-576 0 0,0 1 0 0 0,2 0 0 0 0,0 2 0 0 0,20-11-56 0 0,88-72-17 0 0,-106 77-33 0 0,51-36-17 0 0,-56 42 58 0 0,14-4-74 0 0,-33 20-35 0 0,-1 0-12 0 0,12 6-852 0 0,-8 26-3512 0 0,-4-30 532 0 0</inkml:trace>
  <inkml:trace contextRef="#ctx0" brushRef="#br0" timeOffset="24676.798">8532 5115 7920 0 0,'0'0'174'0'0,"0"0"29"0"0,0 0 13 0 0,0 0 37 0 0,0 0 130 0 0,0 0 53 0 0,0 0 11 0 0,0 0-21 0 0,0 0-90 0 0,0 0-42 0 0,0 0-6 0 0,0 0 0 0 0,0 0 0 0 0,0 0 0 0 0,1-1 0 0 0,40-3 408 0 0,21 4-186 0 0,-25-4-364 0 0,74-14 270 0 0,-56 9-72 0 0,11-5 56 0 0,-59 14-336 0 0,-1-1 0 0 0,1 0 0 0 0,0 0 0 0 0,-1-1 0 0 0,1 0 0 0 0,-1 0 0 0 0,1 0 0 0 0,-1-1 1 0 0,0 0-1 0 0,0 0 0 0 0,4-3-64 0 0,9-7 33 0 0,-13 14 10 0 0,-5-1-55 0 0,1 0 0 0 0,-1 1 0 0 0,1-1 0 0 0,-1 0 0 0 0,0 1 0 0 0,1-1 0 0 0,-1 1 0 0 0,0-1 0 0 0,1 1 0 0 0,-1 0 0 0 0,0-1-1 0 0,0 1 1 0 0,1 0 0 0 0,-1 0 0 0 0,0 0 0 0 0,0 0 0 0 0,0 0 0 0 0,0 0 0 0 0,0 0 0 0 0,-1 0 0 0 0,1 0 0 0 0,0 1 0 0 0,0-1 0 0 0,-1 0 0 0 0,1 1 0 0 0,-1-1 0 0 0,1 0 0 0 0,-1 1 0 0 0,1-1 0 0 0,-1 0 0 0 0,0 1 0 0 0,0-1 0 0 0,0 1 0 0 0,0-1 0 0 0,0 1 0 0 0,0-1 0 0 0,0 1 0 0 0,0-1 0 0 0,0 0 0 0 0,-1 1 0 0 0,1 0 12 0 0,-10 46-312 0 0,-21 54 128 0 0,6-46 184 0 0,0 16 0 0 0,-11 21-3370 0 0,17-57 2156 0 0</inkml:trace>
  <inkml:trace contextRef="#ctx0" brushRef="#br0" timeOffset="22783.23">7962 4219 7688 0 0,'0'0'166'0'0,"0"0"29"0"0,1-2 14 0 0,9-6 13 0 0,34-15 722 0 0,6 8-471 0 0,-25 14-48 0 0,-24 1-275 0 0,14-1 154 0 0,7 6-262 0 0,37 3 1676 0 0,-36-4-1397 0 0,1-1 0 0 0,-1 0 1 0 0,1-2-1 0 0,0-1 0 0 0,0-1 1 0 0,0 0-322 0 0,67-12 440 0 0,25-13-424 0 0,-19 12 17 0 0,-43 13 910 0 0,-34 6-943 0 0,-4-8 0 0 0,9 15-912 0 0,-21-10 317 0 0,8 1-245 0 0,-3-3-3520 0 0,-9 0 395 0 0</inkml:trace>
  <inkml:trace contextRef="#ctx0" brushRef="#br0" timeOffset="23249.806">8698 3955 11256 0 0,'0'0'256'0'0,"0"0"34"0"0,0 0 21 0 0,0 0-35 0 0,2 0-180 0 0,113 39-437 0 0,-5-25 942 0 0,-49 0 86 0 0,24 4-255 0 0,-84-18-429 0 0,-1 0 0 0 0,1 0 0 0 0,0 0 0 0 0,0 1 0 0 0,-1-1 0 0 0,1 0 0 0 0,0 0 0 0 0,-1 1 0 0 0,1-1 0 0 0,0 1 0 0 0,-1-1 0 0 0,1 0 0 0 0,0 1 0 0 0,-1-1 0 0 0,1 1 0 0 0,-1 0 0 0 0,1-1 0 0 0,-1 1 0 0 0,1-1 0 0 0,-1 1 0 0 0,1 0 0 0 0,-1-1 0 0 0,0 1 0 0 0,1 0 0 0 0,-1-1 0 0 0,0 1 0 0 0,0 0 0 0 0,0 0 0 0 0,1-1 0 0 0,-1 1 0 0 0,0 0 0 0 0,0 0 1 0 0,0-1-1 0 0,0 1 0 0 0,0 0 0 0 0,0 0 0 0 0,0-1 0 0 0,-1 1 0 0 0,1 0 0 0 0,0 0 0 0 0,0-1 0 0 0,0 1 0 0 0,-1 0 0 0 0,1-1 0 0 0,-1 1 0 0 0,1 0 0 0 0,0-1 0 0 0,-1 1 0 0 0,1 0 0 0 0,-1-1-3 0 0,-4 12 15 0 0,3-7-21 0 0,-1 1 0 0 0,-1-1 0 0 0,1 0 0 0 0,-1 0 0 0 0,1 0 0 0 0,-1-1 0 0 0,-1 1 0 0 0,1-1-1 0 0,-1 0 1 0 0,1 0 0 0 0,-1 0 0 0 0,-1-1 0 0 0,-4 3 6 0 0,-4 4-7 0 0,-38 29 105 0 0,-7 3 40 0 0,-57 61 218 0 0,51-36-611 0 0,44-45-348 0 0,7-15-583 0 0,3 5-3346 0 0</inkml:trace>
  <inkml:trace contextRef="#ctx0" brushRef="#br1" timeOffset="69590.971">7055 1221 5840 0 0,'0'0'132'0'0,"0"0"17"0"0,0 0 11 0 0,-1 0-21 0 0,-23 8 113 0 0,23-7-27 0 0,-33 12 1239 0 0,33-13-1167 0 0,-11-2 5618 0 0,12-11-4834 0 0,1 10-1247 0 0,41-96 628 0 0,99-156 531 0 0,9 9-865 0 0,-64 105 206 0 0,-25 48-84 0 0,5-15 264 0 0,-62 101-578 0 0,1 5 121 0 0,-3 1 2 0 0,1-4-38 0 0,-2 3 32 0 0,0 2 1 0 0,3-3-44 0 0,5 2-10 0 0,-3 1 0 0 0,-1 0 0 0 0,4 0 0 0 0,17 1 0 0 0,-6-3 0 0 0,-15-1 14 0 0,-5 2 50 0 0,0 1 2 0 0,0 0-2 0 0,0 0 0 0 0,0 0 0 0 0,0 0 0 0 0,0 0 0 0 0,0 0 0 0 0,7 0 64 0 0,1 1-64 0 0,-2 3 0 0 0,-3-3-61 0 0,0 0 1 0 0,0 0-1 0 0,-1 1 0 0 0,1-1 0 0 0,-1 1 0 0 0,1 0 0 0 0,-1 0 0 0 0,1 0 0 0 0,-1 0 0 0 0,0 0 0 0 0,0 0 0 0 0,0 0 0 0 0,0 1 0 0 0,0-1 0 0 0,-1 1 0 0 0,1 0 0 0 0,-1-1 0 0 0,0 1 0 0 0,0 0 0 0 0,0 0 0 0 0,1 2-3 0 0,43 71 192 0 0,60 95-192 0 0,-62-100-12 0 0,2-9-64 0 0,-3 1 0 0 0,-3 1 0 0 0,20 47 76 0 0,-14-2 144 0 0,26 72-144 0 0,-30-90-97 0 0,-6-33-54 0 0,-10-27 87 0 0,0 5 128 0 0,1 10-82 0 0,-22-39 74 0 0,-4-2-30 0 0,0-4 50 0 0,0-1-1 0 0,0 0-10 0 0,0 0-30 0 0,0 0-114 0 0,0 0-11 0 0,-6 10-72 0 0,-17 3 50 0 0,-4 13 112 0 0,-3 10 0 0 0,-24 22 0 0 0,33-26 0 0 0,-71 101 47 0 0,38-48 24 0 0,-117 163 3 0 0,29-38-74 0 0,36-30 0 0 0,51-64-60 0 0,-20 32 36 0 0,64-126-27 0 0,-18 19 96 0 0,12-24 29 0 0,8-13-63 0 0,0-3 44 0 0,-7-6 15 0 0,11-4-70 0 0,-21-44 179 0 0,16 22 377 0 0,-10-32-523 0 0,-40-85 351 0 0,-11-22 96 0 0,29 68-432 0 0,-62-114-74 0 0,-1-5-52 0 0,63 124 14 0 0,-7-20 64 0 0,2-23 0 0 0,44 126-50 0 0,1 0 0 0 0,0-1 0 0 0,1 0-1 0 0,1 1 1 0 0,0-1 0 0 0,1 1-1 0 0,2-15 51 0 0,23-69-362 0 0,-22 76 239 0 0,-14 10-128 0 0,8 10 198 0 0,-6-1 30 0 0,-1 3-25 0 0,-8 9-109 0 0,4 1 62 0 0,11-8 15 0 0,7 3-21 0 0,11 32-718 0 0,19-16-2046 0 0,-30-17-2741 0 0</inkml:trace>
  <inkml:trace contextRef="#ctx0" brushRef="#br1" timeOffset="71076.111">7358 952 7848 0 0,'0'0'232'0'0,"0"0"42"0"0,0 0 54 0 0,-7 4 374 0 0,3-2-653 0 0,1 0 1 0 0,-1 1-1 0 0,1 0 1 0 0,0-1-1 0 0,0 1 1 0 0,0 0-1 0 0,0 1 1 0 0,0-1-1 0 0,1 1 1 0 0,-1-1-1 0 0,1 1 1 0 0,0 0-1 0 0,0-1 1 0 0,0 1 0 0 0,1 0-1 0 0,-1 0 1 0 0,1 1-1 0 0,0-1 1 0 0,0 0-1 0 0,1 0 1 0 0,-1 0-1 0 0,1 1 1 0 0,0 0-50 0 0,-2 3 213 0 0,-21 144 1761 0 0,19-93-1324 0 0,-7 45 472 0 0,-9 38-428 0 0,19-39-126 0 0,5-46-256 0 0,-3-38-213 0 0,14 33 10 0 0,-34-95 2225 0 0,3-114-1914 0 0,25-137 508 0 0,-5 269-917 0 0,2 0-1 0 0,0 0 1 0 0,2 1 0 0 0,1 0-1 0 0,10-20-10 0 0,-11 24 0 0 0,0 1 0 0 0,1 0 0 0 0,1 0 0 0 0,1 1 0 0 0,1 0 0 0 0,1 1 0 0 0,0 0 0 0 0,1 1 0 0 0,0 0 0 0 0,1 1 0 0 0,9-5 0 0 0,31-17 0 0 0,-43 32-1 0 0,-6 2-1 0 0,1 0 1 0 0,0 0-1 0 0,-1 1 1 0 0,1-1-1 0 0,0 2 1 0 0,0-1-1 0 0,0 1 1 0 0,0 0-1 0 0,0 0 1 0 0,1 1-1 0 0,-1 0 1 0 0,0 0-1 0 0,7 2 2 0 0,-11-1-36 0 0,1-1 0 0 0,-1 1-1 0 0,0 0 1 0 0,0 0 0 0 0,0 0 0 0 0,0 0-1 0 0,-1 1 1 0 0,1-1 0 0 0,0 1 0 0 0,0 0-1 0 0,-1 0 1 0 0,1 0 0 0 0,-1 0 0 0 0,0 0-1 0 0,1 1 1 0 0,-1-1 0 0 0,0 0 0 0 0,0 1-1 0 0,-1 0 1 0 0,1-1 0 0 0,0 1 0 0 0,-1 0-1 0 0,0 0 1 0 0,0 0 0 0 0,0 0 0 0 0,0 0-1 0 0,0 2 37 0 0,0 6 6 0 0,-1 0 0 0 0,0 0-1 0 0,-1-1 1 0 0,-1 1-1 0 0,1 0 1 0 0,-2 0-1 0 0,1-1 1 0 0,-1 1-1 0 0,-1-1 1 0 0,0 0-1 0 0,-1 0 1 0 0,-1 2-6 0 0,-2 6 77 0 0,-3 5-66 0 0,-1 0 0 0 0,-1-1-1 0 0,-2 0 1 0 0,0-1 0 0 0,-1-1-1 0 0,-11 10-10 0 0,-33 20 118 0 0,38-41-44 0 0,3-5-74 0 0,-46-4 406 0 0,65 0-548 0 0,0 0 37 0 0,-2 0 161 0 0,1 1-61 0 0,1-1 0 0 0,-1 0-1 0 0,0 0 1 0 0,1 0 0 0 0,-1 1-1 0 0,1-1 1 0 0,-1 0 0 0 0,1 1 0 0 0,-1-1-1 0 0,1 0 1 0 0,-1 1 0 0 0,1-1-1 0 0,0 0 1 0 0,-1 1 0 0 0,1-1 0 0 0,-1 1-1 0 0,1-1 1 0 0,0 1 0 0 0,-1-1 0 0 0,1 1-1 0 0,0-1 1 0 0,0 1 0 0 0,-1-1-1 0 0,1 1 1 0 0,0 0 0 0 0,0-1 0 0 0,0 1-1 0 0,0-1 1 0 0,0 1 0 0 0,0 0 0 0 0,0-1-1 0 0,0 1 1 0 0,0-1 0 0 0,0 1-1 0 0,0 0 1 0 0,0-1 0 0 0,0 1 0 0 0,0-1-1 0 0,1 1 1 0 0,-1-1 0 0 0,0 1 0 0 0,0 0-1 0 0,1-1 1 0 0,-1 1 0 0 0,0-1-1 0 0,1 1 6 0 0,23 40-116 0 0,-4-11 116 0 0,17 15 0 0 0,42 17 0 0 0,2-3 64 0 0,-11 0-64 0 0,-50-27 88 0 0,-19-16 464 0 0,-2-8-552 0 0,-17 19-280 0 0,17-26 200 0 0,-11 5-95 0 0,9-2-2575 0 0,-1-4 900 0 0,-9 3-81 0 0,10-2-18 0 0</inkml:trace>
  <inkml:trace contextRef="#ctx0" brushRef="#br1" timeOffset="72132.974">7857 1373 6680 0 0,'0'0'149'0'0,"0"0"23"0"0,0 0 12 0 0,0 0-12 0 0,0 0-76 0 0,0 0-24 0 0,0 0 43 0 0,0 0 105 0 0,0 0 41 0 0,0 0 10 0 0,0 0 29 0 0,0 0 117 0 0,0 0 51 0 0,0 0 11 0 0,0 0-10 0 0,0 0-45 0 0,0 0-21 0 0,0 0-3 0 0,0 0 4 0 0,0 0 17 0 0,0 0 10 0 0,0 0 1 0 0,0 0-30 0 0,0 0-123 0 0,0 0-58 0 0,0 0-11 0 0,0 0-10 0 0,0 0-32 0 0,0 0-10 0 0,0 0-4 0 0,0 0-9 0 0,0 0-28 0 0,0 0-11 0 0,0 0-2 0 0,0 0-2 0 0,4-13 278 0 0,15 0-230 0 0,7 12 55 0 0,-25 1-198 0 0,0 0 0 0 0,0 0 1 0 0,0 0-1 0 0,0 0 0 0 0,0 0 1 0 0,0 0-1 0 0,0 1 0 0 0,0-1 0 0 0,0 0 1 0 0,0 1-1 0 0,0-1 0 0 0,0 0 0 0 0,0 1 1 0 0,0-1-1 0 0,0 1 0 0 0,0 0 1 0 0,-1-1-1 0 0,1 1 0 0 0,0 0 0 0 0,0-1 1 0 0,-1 1-1 0 0,1 0 0 0 0,-1 0 1 0 0,1 0-1 0 0,0 0 0 0 0,-1-1 0 0 0,1 1 1 0 0,-1 0-1 0 0,0 0 0 0 0,1 0 1 0 0,-1 0-1 0 0,0 0 0 0 0,0 0 0 0 0,1 0 1 0 0,-1 0-1 0 0,0 0 0 0 0,0 0 1 0 0,0 0-1 0 0,0 1-7 0 0,5 39-295 0 0,-10-8 295 0 0,5-28 7 0 0,0 0-1 0 0,0 1 1 0 0,-1-1-1 0 0,1 1 1 0 0,-1-1 0 0 0,-1 0-1 0 0,1 0 1 0 0,-1 0-1 0 0,1 1 1 0 0,-1-2-1 0 0,-1 1 1 0 0,1 0-1 0 0,-3 4-6 0 0,-44 52 1428 0 0,47-60-1353 0 0,2 0-10 0 0,-30 47-161 0 0,28-47 315 0 0,-4 2-119 0 0,5-3-35 0 0,1 0-1 0 0,0 0 10 0 0,0 0 32 0 0,0 0-6 0 0,0 0-4 0 0,28 19 522 0 0,-22-18-583 0 0,0 1 1 0 0,0-1-1 0 0,1 0 0 0 0,-1-1 1 0 0,0 1-1 0 0,0-1 1 0 0,1 0-1 0 0,-1-1 1 0 0,0 1-1 0 0,0-1 1 0 0,0-1-1 0 0,0 1 0 0 0,5-3-35 0 0,-5 3 52 0 0,59-18 322 0 0,-38 10-374 0 0,13-10 136 0 0,-2 3-200 0 0,-32 19 50 0 0,-1 19-2446 0 0,-9-12-4057 0 0</inkml:trace>
  <inkml:trace contextRef="#ctx0" brushRef="#br1" timeOffset="62811.182">3642 1457 7200 0 0,'0'0'165'0'0,"0"0"22"0"0,0 0 6 0 0,0 0-17 0 0,0 0-73 0 0,0 0 49 0 0,0 0 49 0 0,0 0 14 0 0,0 0 25 0 0,0 0 101 0 0,4-4 446 0 0,15-23 589 0 0,44-76 72 0 0,-9 23-656 0 0,7-23-288 0 0,121-202 564 0 0,-42 49 37 0 0,-63 113-785 0 0,-27 67-310 0 0,-20 27-10 0 0,20-14 162 0 0,-10 27 35 0 0,-30 25 750 0 0,-2 9-859 0 0,-1-1-88 0 0,0 6-59 0 0,38 9 276 0 0,-22-7-233 0 0,-16 4-64 0 0,38 44 288 0 0,21 74-154 0 0,39 7 287 0 0,-55-76-234 0 0,16 15-14 0 0,5 29 35 0 0,9-2-21 0 0,86 73-97 0 0,-94-89 44 0 0,-38-46-44 0 0,-12 3-63 0 0,-14 24 213 0 0,-11-51-96 0 0,2-9-43 0 0,1-5-111 0 0,0 0-12 0 0,3 10 866 0 0,-32 7-1165 0 0,10-9 326 0 0,5 2 75 0 0,7-5 0 0 0,3 3 0 0 0,-36 36 0 0 0,14-19-117 0 0,-55 109 106 0 0,30-28 11 0 0,0-15 0 0 0,-49 83-80 0 0,-30 19 80 0 0,58-46-90 0 0,47-98 36 0 0,-25 31 54 0 0,-6-33 248 0 0,27-25-232 0 0,18-9-16 0 0,3-9-10 0 0,6-1-33 0 0,-2 3 44 0 0,2-5 47 0 0,-5-1-9 0 0,5 0 93 0 0,-16 5 3 0 0,14-5-178 0 0,-3 0 22 0 0,4 0-22 0 0,-5-2 32 0 0,-1-5 11 0 0,2 1 0 0 0,-12-20-53 0 0,12 7 42 0 0,3 11 11 0 0,-47-54 0 0 0,-39-65-224 0 0,0 7 32 0 0,-7-19 207 0 0,33 37 58 0 0,35 40-145 0 0,2-1 0 0 0,4 0 0 0 0,0-9 72 0 0,18 44 0 0 0,4 23-1 0 0,1 1 1 0 0,-1-1-1 0 0,0 1 0 0 0,0-1 0 0 0,-1 1 0 0 0,1 0 1 0 0,-1-1-1 0 0,0 1 0 0 0,0 0 0 0 0,0 0 0 0 0,-1 0 1 0 0,1 1-1 0 0,-3-3 1 0 0,5 5-9 0 0,0 0 1 0 0,0 0-1 0 0,0 0 1 0 0,-1 0-1 0 0,1 0 1 0 0,0 0-1 0 0,0 0 0 0 0,1 0 1 0 0,-1 0-1 0 0,0 0 1 0 0,0 0-1 0 0,0 0 1 0 0,1 0-1 0 0,-1 0 1 0 0,0 0-1 0 0,1 0 1 0 0,-1 0-1 0 0,1 0 1 0 0,-1 0-1 0 0,1 1 1 0 0,0-1-1 0 0,-1 0 0 0 0,1 0 1 0 0,0 0-1 0 0,-1 1 1 0 0,1-1-1 0 0,0 0 1 0 0,0 1-1 0 0,0-1 1 0 0,0 1-1 0 0,-1-1 1 0 0,1 1-1 0 0,0-1 1 0 0,0 1-1 0 0,0 0 9 0 0,42-13-621 0 0,-28 17-1282 0 0,-13-3-2087 0 0,2 3-1226 0 0</inkml:trace>
  <inkml:trace contextRef="#ctx0" brushRef="#br1" timeOffset="64934.305">4387 876 5296 0 0,'0'0'116'0'0,"0"0"17"0"0,0 0 12 0 0,0 0 30 0 0,0 0 76 0 0,0 0 34 0 0,0 0 10 0 0,0 0 17 0 0,6-6 480 0 0,-4 3-1594 0 0,4 2 7332 0 0,-5 1-6270 0 0,0 2-118 0 0,9 14 250 0 0,-10-15-242 0 0,10 20 410 0 0,5 29-304 0 0,-1-8-256 0 0,-3 177 423 0 0,-11-197-432 0 0,-16 184-224 0 0,6-28 582 0 0,16-147-629 0 0,-1-3 714 0 0,-1-64-194 0 0,-7-84-92 0 0,-3 39-138 0 0,-10-9 107 0 0,-34-98-45 0 0,31 125-72 0 0,-11-89 64 0 0,35 94 0 0 0,-3 50-60 0 0,0 0-1 0 0,1 0 1 0 0,0 0-1 0 0,0 1 0 0 0,1-1 1 0 0,0 1-1 0 0,0 0 0 0 0,1 0 1 0 0,0 1-1 0 0,0-1 1 0 0,0 1-1 0 0,1 0 0 0 0,0 0 1 0 0,0 1-1 0 0,1 0 0 0 0,0 0 1 0 0,-1 1-1 0 0,2-1 1 0 0,1 0-5 0 0,23-12 0 0 0,33-10 66 0 0,9 6-75 0 0,-45 15-48 0 0,-24 5 63 0 0,0-1 0 0 0,0 1 0 0 0,0 0 0 0 0,0 1 0 0 0,1-1 0 0 0,-1 1-1 0 0,0 0 1 0 0,0 0 0 0 0,0 0 0 0 0,1 1 0 0 0,-1 0 0 0 0,0 0 0 0 0,0 0-1 0 0,4 2-4 0 0,6 4-34 0 0,-12-5 27 0 0,1-1-1 0 0,-1 1 1 0 0,1 0-1 0 0,-1 0 1 0 0,0 0 0 0 0,1 0-1 0 0,-1 0 1 0 0,0 1 0 0 0,-1 0-1 0 0,1-1 1 0 0,0 1-1 0 0,-1 0 1 0 0,1 0 0 0 0,-1 0-1 0 0,0 1 1 0 0,0-1 0 0 0,1 3 6 0 0,17 78-404 0 0,-20-71 404 0 0,0 0 0 0 0,0 0 0 0 0,-1 1 0 0 0,-1-1 0 0 0,0 0 0 0 0,-1 0 0 0 0,0-1 0 0 0,-1 1 0 0 0,-1 0 0 0 0,0-1 1 0 0,-2 2-11 0 0,-32 40 227 0 0,-57 8 114 0 0,31-52-191 0 0,54-8-119 0 0,0-1 0 0 0,0 1 1 0 0,0-2-1 0 0,0 0 0 0 0,0 0 0 0 0,1-1 0 0 0,-1 0 0 0 0,0-1 0 0 0,-1 0-20 0 0,-15-10 0 0 0,17 10 0 0 0,1 3 0 0 0,0-3-13 0 0,7 1-52 0 0,1 2 3 0 0,-2 2 40 0 0,2-2-21 0 0,-2 1 22 0 0,7 25-43 0 0,1-20 84 0 0,0-1 0 0 0,0 0 0 0 0,1-1 0 0 0,0 1 0 0 0,1-1 0 0 0,-1-1 0 0 0,1 1 0 0 0,0-1 0 0 0,0 0 0 0 0,0 0 0 0 0,0-1 0 0 0,7 2-20 0 0,-3 0-2 0 0,60 39 62 0 0,5 19-60 0 0,-11 30 75 0 0,-45-60-22 0 0,4 70-53 0 0,-17-72-1879 0 0,-7-31 1239 0 0</inkml:trace>
  <inkml:trace contextRef="#ctx0" brushRef="#br1" timeOffset="66878.019">4943 1346 5552 0 0,'0'0'124'0'0,"0"0"17"0"0,0 0 11 0 0,0 0 61 0 0,0 0 231 0 0,0 0 100 0 0,0 0 22 0 0,0 0-16 0 0,0 0-71 0 0,0 0-30 0 0,0 0-7 0 0,0 0-12 0 0,0 0-39 0 0,0 0-20 0 0,0 0-3 0 0,0 0-16 0 0,0 0-67 0 0,0 0-28 0 0,0 0-7 0 0,-1-2-9 0 0,-4-4-28 0 0,4 5-11 0 0,1 1-2 0 0,0 0 0 0 0,0 0 0 0 0,0 0 0 0 0,0 0 0 0 0,0 0-2 0 0,0 0-6 0 0,0 0-6 0 0,0 0-2 0 0,0 0-12 0 0,0 0-51 0 0,0 0-22 0 0,0 0-3 0 0,0 0 6 0 0,0 0 29 0 0,0 0 12 0 0,0 0 1 0 0,0 0-11 0 0,0 0-45 0 0,0 0-21 0 0,0 0-3 0 0,0 0 1 0 0,0 14 150 0 0,-15 22-90 0 0,-5 13 13 0 0,20 13 54 0 0,15-43-281 0 0,7-12-643 0 0,-12-9-3866 0 0,0 1-334 0 0</inkml:trace>
  <inkml:trace contextRef="#ctx0" brushRef="#br1" timeOffset="76998.231">1731 3587 3368 0 0,'0'0'68'0'0,"0"0"16"0"0,0 0 7 0 0,-1 3 204 0 0,3-2 8177 0 0,40-37-7441 0 0,31-27-648 0 0,58-40 237 0 0,5 6 0 0 0,35-12-620 0 0,55-56 314 0 0,163-112 236 0 0,-157 115-550 0 0,31-12 0 0 0,-48 51 0 0 0,-104 53 98 0 0,-60 42 44 0 0,-20 14-142 0 0,-2 5 64 0 0,-9 4-64 0 0,0-6 74 0 0,-20 10-42 0 0,0 1-81 0 0,0 0-47 0 0,0 0 0 0 0,0 0 7 0 0,7-17-943 0 0,-7 16 688 0 0,0-10-1951 0 0,4-6 982 0 0,-5 17 1233 0 0,-2-3 76 0 0,3 2 68 0 0,-11 2 216 0 0,-86 48 410 0 0,4-4-220 0 0,-8 7 550 0 0,-46 7-122 0 0,91-42-692 0 0,46-16-206 0 0,1-1-15 0 0,1-5-176 0 0,-5-8 170 0 0,12-14-107 0 0,33-52-181 0 0,21 25 309 0 0,68-32-735 0 0,-64 50 326 0 0,60-27 385 0 0,-63 50 96 0 0,22 21-62 0 0,10-4 34 0 0,-1-3 43 0 0,-30-6 773 0 0,-37 1-842 0 0,-20 14 1023 0 0,-35 35-633 0 0,-28 53-487 0 0,21-26 16 0 0,-8 35-79 0 0,-22 16 142 0 0,-22 0 0 0 0,61-82-22 0 0,35-41-95 0 0,0 0-67 0 0,0 0-21 0 0,0 0-163 0 0,0 0-672 0 0,0 0-295 0 0,0 0-60 0 0,0 0-11 0 0</inkml:trace>
  <inkml:trace contextRef="#ctx0" brushRef="#br1" timeOffset="78806.886">1877 5948 3640 0 0,'0'-65'925'0'0,"0"63"-842"0"0,0 2-3 0 0,0 0 24 0 0,0 0 101 0 0,0 0 47 0 0,0 0 11 0 0,0 0 13 0 0,0 0 50 0 0,0 0 24 0 0,0 0 2 0 0,0-11 878 0 0,9-35-756 0 0,10-17 94 0 0,12 5-92 0 0,5 3-244 0 0,36-58 244 0 0,71-145 1194 0 0,-100 186-1692 0 0,66-103 307 0 0,-12 5-41 0 0,-15 16 49 0 0,58-78-121 0 0,-10 44-225 0 0,2 4 40 0 0,131-152-179 0 0,73-72-224 0 0,-33 15 344 0 0,-143 177 341 0 0,-78 112-69 0 0,-41 25 436 0 0,-26 16 845 0 0,-16 46-1242 0 0,2 16-314 0 0,-1-9-115 0 0,11-9-149 0 0,-8 16 339 0 0,-2-1 36 0 0,-1 3-104 0 0,0 1-8 0 0,0 0 11 0 0,0 0-38 0 0,0 0-162 0 0,0 0-73 0 0,0 0-12 0 0,26-26-962 0 0,-21 21 1312 0 0,-2-2-38 0 0,-2 5-152 0 0,16-17-992 0 0,-10 16 1038 0 0,-5 2-14 0 0,-2 1-2 0 0,0 0 42 0 0,0 0 181 0 0,0 0 81 0 0,-2 1 15 0 0,-37 21 297 0 0,4 0 120 0 0,-147 68 2040 0 0,111-49-2502 0 0,-19 21-60 0 0,76-53-42 0 0,13-8 21 0 0,1-1-90 0 0,0 0-11 0 0,0 0-11 0 0,11-19-386 0 0,135-124-1871 0 0,-77 81 1434 0 0,18-20 676 0 0,-28 50 1079 0 0,-38 37 168 0 0,-18-1-1008 0 0,-1-1 0 0 0,1 1 0 0 0,-1 0-1 0 0,0 0 1 0 0,0 0 0 0 0,0 1 0 0 0,-1-1-1 0 0,1 0 1 0 0,-1 1 0 0 0,0-1 0 0 0,0 1 0 0 0,-1-1-1 0 0,0 1 1 0 0,1-1 0 0 0,-1 1 0 0 0,-1-1-1 0 0,1 1 1 0 0,-1 0-13 0 0,1 4 16 0 0,-11 66-16 0 0,-8-3 0 0 0,16-59 7 0 0,-1-1 1 0 0,0 1-1 0 0,-1-1 1 0 0,0 0 0 0 0,0 0-1 0 0,-2-1 1 0 0,-6 11-8 0 0,-27 54 673 0 0,-1-21 337 0 0,26-26-2178 0 0,15-27 720 0 0</inkml:trace>
  <inkml:trace contextRef="#ctx0" brushRef="#br1" timeOffset="79631.045">4604 3269 7224 0 0,'0'0'165'0'0,"0"0"22"0"0,0 0 7 0 0,0 0-2 0 0,0 0-54 0 0,0 0-30 0 0,0 0-4 0 0,0 0 32 0 0,0 0 134 0 0,0 0 61 0 0,0-2 12 0 0,-4-26 521 0 0,3-14 641 0 0,0-67 647 0 0,6 16-1945 0 0,-4-54-207 0 0,-21-1 74 0 0,11 78 481 0 0,13 51-888 0 0,5 9-858 0 0,-9 10 1119 0 0,0 0-9 0 0,0 0 1 0 0,0 0 34 0 0,0 0 134 0 0,0 0 12 0 0,0 0-36 0 0,0 0-108 0 0,0 0-48 0 0,-10 13-409 0 0,-23 22-2204 0 0,26-30 2113 0 0</inkml:trace>
  <inkml:trace contextRef="#ctx0" brushRef="#br1" timeOffset="80346.219">4494 2623 9520 0 0,'0'0'276'0'0,"0"0"2"0"0,0 0-120 0 0,0 0 154 0 0,0 0 82 0 0,0 0 20 0 0,0 0-54 0 0,0 0-258 0 0,0 0-195 0 0,0 0-60 0 0,0 0-9 0 0,0 0 6 0 0,0 0 43 0 0,0 0 17 0 0,0 0 7 0 0,0 0 55 0 0,0 0 230 0 0,0 0 100 0 0,0 0 22 0 0,-7 5 75 0 0,-37 39 254 0 0,13-12-521 0 0,-18 20 1068 0 0,48-50-1130 0 0,1-2 0 0 0,0 0 0 0 0,0 0 0 0 0,0 0 0 0 0,0 0 0 0 0,1-2 5 0 0,13-29 214 0 0,47-57-421 0 0,81-96-795 0 0,-113 155 1636 0 0,6 17-511 0 0,-9 8-192 0 0,-2 9 0 0 0,-18-4 119 0 0,0 1 1 0 0,0 0 0 0 0,0 0 0 0 0,0 1 0 0 0,-1 0 0 0 0,1 0 0 0 0,-1 0-1 0 0,0 1 1 0 0,1-1 0 0 0,-2 1 0 0 0,1 1 0 0 0,0-1 0 0 0,1 2-120 0 0,-2-2-17 0 0,37 45 268 0 0,28 35-57 0 0,-7-3 75 0 0,-2-4 723 0 0,-50-51-336 0 0,-10-24-476 0 0,0-2-16 0 0,0 0-4 0 0,0 0 0 0 0,0 0-12 0 0,0 0-52 0 0,0 3-2170 0 0,0-3-4207 0 0</inkml:trace>
  <inkml:trace contextRef="#ctx0" brushRef="#br1" timeOffset="82452.289">4625 5554 7920 0 0,'0'0'174'0'0,"0"0"29"0"0,0 0 13 0 0,0 0 12 0 0,0 0 23 0 0,0 0 5 0 0,0 0 0 0 0,0 0-24 0 0,0 0-100 0 0,0 0-42 0 0,0 0-8 0 0,0 0 10 0 0,0 0 49 0 0,0 0 19 0 0,0 0 7 0 0,0 0 26 0 0,0 0 107 0 0,0 0 48 0 0,0 0 11 0 0,0 0 6 0 0,0 0 23 0 0,0 0 11 0 0,1-1 1 0 0,12-48 656 0 0,8 9-912 0 0,46-55 226 0 0,-24 25-180 0 0,8 4-86 0 0,-4-1 1 0 0,27-52-105 0 0,128-211 521 0 0,-20 83-467 0 0,-26 36-76 0 0,353-461-4 0 0,-356 456 88 0 0,143-186-60 0 0,-39 123-2 0 0,-76 82 0 0 0,-101 100-15 0 0,-23 18 402 0 0,-33 47 100 0 0,-23 30-429 0 0,-1 2-81 0 0,-2 0 54 0 0,-6 0-10 0 0,4 0 11 0 0,3 0-75 0 0,1 0-26 0 0,0 0-19 0 0,0 0 7 0 0,0 0 7 0 0,0 0-1 0 0,0 0-17 0 0,0 0-4 0 0,0 0-2 0 0,0 0-4 0 0,0 0-2 0 0,0 0-6 0 0,0 0-22 0 0,0 0-10 0 0,0 0-2 0 0,0 0-4 0 0,0 0-18 0 0,0 0-8 0 0,0 0-2 0 0,0 0 9 0 0,0 0 40 0 0,0 0 21 0 0,0 0 2 0 0,0 0 6 0 0,0 0 26 0 0,0 0 3 0 0,0 0 4 0 0,0 0 1 0 0,-12 6-192 0 0,-37 54 496 0 0,3-20-240 0 0,34-28 134 0 0,0 0 0 0 0,-1-1 1 0 0,-1-1-1 0 0,0 0 1 0 0,0 0-1 0 0,-12 4-134 0 0,6-2 82 0 0,-51 22 454 0 0,52-28-327 0 0,17-6-82 0 0,-16-3-623 0 0,16-26 240 0 0,3 21 214 0 0,2-1 1 0 0,-1 0 0 0 0,1 1 0 0 0,0-1-1 0 0,1 1 1 0 0,0 0 0 0 0,1 0 0 0 0,-1 1-1 0 0,1-1 1 0 0,1 1 0 0 0,0 0 0 0 0,0 0-1 0 0,0 1 1 0 0,1-1 41 0 0,69-65-176 0 0,132-62-582 0 0,-132 102 1190 0 0,-42 19-432 0 0,-29 9 16 0 0,-5 4 58 0 0,0 0-4 0 0,0 0-6 0 0,4 35 0 0 0,-32 37-216 0 0,-34 71-495 0 0,8-22 555 0 0,12-33 479 0 0,-38 22 373 0 0,30-16-596 0 0,49-68-2402 0 0,1-25-2248 0 0</inkml:trace>
  <inkml:trace contextRef="#ctx0" brushRef="#br1" timeOffset="84091.305">7055 3413 3192 0 0,'0'0'68'0'0,"0"0"16"0"0,0 0 5 0 0,-7-6 375 0 0,-21 3 1559 0 0,27 3-1655 0 0,-3-1 228 0 0,1 2 2288 0 0,-10 3-691 0 0,9-26-1628 0 0,19-27 253 0 0,60-113 238 0 0,-39 107-960 0 0,25-43-96 0 0,-18 35 0 0 0,14-21 125 0 0,-43 65 184 0 0,-13 19-255 0 0,-1 0-24 0 0,0 0-127 0 0,0 0-11 0 0,0 0 15 0 0,0 0 18 0 0,0 0 0 0 0,0 0-37 0 0,0 0-14 0 0,0 0-2 0 0,0 0-22 0 0,0 0-88 0 0,0 0-40 0 0,0 0-8 0 0,0 0 7 0 0,0 0 39 0 0,0 0 15 0 0,0 0 1 0 0,0 0-10 0 0,0 0-38 0 0,0 0-14 0 0,0 0-2 0 0,0 0 17 0 0,0 0 74 0 0,0 0 33 0 0,0 0 4 0 0,-4-20-688 0 0,3 18 742 0 0,1 2-38 0 0,0 0-14 0 0,0 0-2 0 0,0 0 38 0 0,0 0 128 0 0,0 0-81 0 0,0 0-56 0 0,0 0-11 0 0,0 0 11 0 0,0 0 83 0 0,0 0 131 0 0,0 0 29 0 0,-22-8 760 0 0,-234 146 3525 0 0,186-98-4354 0 0,60-36-43 0 0,4-1 0 0 0,-2-7 0 0 0,7 3-4 0 0,1-1 1 0 0,0 0 0 0 0,0 0 0 0 0,0 0 0 0 0,0 0 0 0 0,0 0 0 0 0,0 1-1 0 0,0-1 1 0 0,0 0 0 0 0,1 0 0 0 0,-1 0 0 0 0,1 1 0 0 0,0-1-1 0 0,-1 0 1 0 0,1 0 0 0 0,0 1 0 0 0,0-1 0 0 0,0 1 0 0 0,0-1 0 0 0,0 1-1 0 0,0-1 1 0 0,1 1 0 0 0,-1-1 0 0 0,0 1 0 0 0,1 0 0 0 0,-1 0-1 0 0,1 0 4 0 0,4-6-137 0 0,79-88-972 0 0,-24 32 1049 0 0,-57 60 137 0 0,0 0 1 0 0,0 0-1 0 0,0 1 1 0 0,0 0-1 0 0,0-1 1 0 0,0 2-1 0 0,1-1 1 0 0,-1 0-1 0 0,1 1 1 0 0,-1 0 0 0 0,1 0-1 0 0,-1 0 1 0 0,1 1-78 0 0,55-10 320 0 0,-18 7-479 0 0,17 16 396 0 0,-12-5-219 0 0,-27 6 174 0 0,-17-12-149 0 0,0 1 0 0 0,-1 0 0 0 0,1 0 0 0 0,-1 0 1 0 0,1 0-1 0 0,-1 0 0 0 0,0 0 0 0 0,-1 1 0 0 0,1-1 1 0 0,0 1-1 0 0,-1 0 0 0 0,0-1 0 0 0,0 1 0 0 0,0 0 1 0 0,0 0-44 0 0,7 24 218 0 0,5 33 740 0 0,13 11-958 0 0,-23-63 0 0 0,-2 1 0 0 0,0-9 12 0 0,-1 0 0 0 0,0 0 0 0 0,1 1 0 0 0,-1-1 0 0 0,0 0 0 0 0,0 1 0 0 0,1-1 0 0 0,-1 0 0 0 0,0 1 0 0 0,0-1 0 0 0,-1 0 0 0 0,1 1 1 0 0,0-1-1 0 0,0 0 0 0 0,-1 1 0 0 0,1-1 0 0 0,0 0 0 0 0,-1 0 0 0 0,0 1 0 0 0,1-1 0 0 0,-1 0 0 0 0,0 0 0 0 0,1 0 0 0 0,-1 0 0 0 0,0 0 1 0 0,0 0-1 0 0,0 1-12 0 0,-2 1-45 0 0,2-2-24 0 0,1-1 1 0 0,-7 5-2090 0 0,-2-5-2884 0 0</inkml:trace>
  <inkml:trace contextRef="#ctx0" brushRef="#br1" timeOffset="89645.355">5048 3425 5904 0 0,'0'0'132'0'0,"0"0"17"0"0,0 0 11 0 0,-2-1-21 0 0,-19-6 1205 0 0,19 6-1262 0 0,2 1 0 0 0,0 0 6 0 0,0 0 32 0 0,0 0 9 0 0,0 0 6 0 0,0 0 25 0 0,0 0 100 0 0,0 0-199 0 0,0 0 1 0 0,-1 0-1 0 0,1 0 1 0 0,0 0-1 0 0,-1 0 1 0 0,1 0-1 0 0,-1 0 1 0 0,1 0-1 0 0,0 0 1 0 0,-1 0-1 0 0,1 0 1 0 0,-1 0-1 0 0,1-1 1 0 0,0 1-1 0 0,-1 0 1 0 0,1 0-1 0 0,0 0 1 0 0,-1 0-1 0 0,1-1 1 0 0,0 1-1 0 0,-1 0 1 0 0,1 0 0 0 0,0-1-1 0 0,0 1 1 0 0,-1 0-1 0 0,1-1 1 0 0,0 1-1 0 0,0 0 1 0 0,-1-1-1 0 0,1 1 1 0 0,0 0-1 0 0,0-1 1 0 0,0 1-1 0 0,0 0 1 0 0,0-1-1 0 0,0 1 1 0 0,-1-1-1 0 0,1 1 1 0 0,0 0-1 0 0,0-1 1 0 0,0 1-1 0 0,0 0 1 0 0,0-1-1 0 0,0 1 1 0 0,1-1-1 0 0,-1 1 1 0 0,0 0-1 0 0,0-1 1 0 0,0 1-1 0 0,0 0 1 0 0,0-1-1 0 0,0 1 1 0 0,1-1-1 0 0,-1 1 1 0 0,0 0-1 0 0,0 0 1 0 0,1-1-1 0 0,-1 1 1 0 0,0 0-1 0 0,0-1 1 0 0,1 1 0 0 0,-1 0-1 0 0,0 0 1 0 0,1-1-1 0 0,-1 1 1 0 0,1 0-62 0 0,40-55 868 0 0,44-21-712 0 0,57-40 89 0 0,206-126 78 0 0,-153 115-142 0 0,12-2-250 0 0,534-364 870 0 0,-601 399-178 0 0,-63 41-495 0 0,-26 16 234 0 0,-48 34-314 0 0,-2 2-96 0 0,-1 1-38 0 0,0 0 11 0 0,0 0 10 0 0,-1 0 11 0 0,-7 1 44 0 0,-1 2-1 0 0,6-2-46 0 0,-5-1-30 0 0,7 0-8 0 0,-1 1 35 0 0,-4 2 39 0 0,5-3-32 0 0,1 0-11 0 0,0 0 0 0 0,0 0 0 0 0,0 0 0 0 0,0 0-16 0 0,0 0-68 0 0,0 0-32 0 0,0 0-4 0 0,0 0 2 0 0,0 0 12 0 0,0 0 2 0 0,0 0 0 0 0,0 0-10 0 0,-11-23-756 0 0,22-7 862 0 0,-7 21 72 0 0,0 1 20 0 0,-3 7 77 0 0,-1 1 10 0 0,0 0-3 0 0,0 0-6 0 0,-2-1-22 0 0,-6-2-21 0 0,-27 6-34 0 0,-81 20 705 0 0,11-13 71 0 0,-48 2-326 0 0,104-12-322 0 0,48 0-261 0 0,1 0-17 0 0,0 0 1 0 0,0 0 10 0 0,2-1 54 0 0,58-20-109 0 0,-5 17-32 0 0,0 0 205 0 0,-25 5-53 0 0,-1-1 1 0 0,1-1-1 0 0,-1-2 1 0 0,22-4 52 0 0,6-1-222 0 0,50-2-132 0 0,-49 24 194 0 0,-57-13 158 0 0,0 1 0 0 0,-1 0 0 0 0,1 0 0 0 0,-1 0 0 0 0,1 0 0 0 0,-1 0 0 0 0,0 0 0 0 0,0 1 0 0 0,0-1 0 0 0,0 0 0 0 0,0 0 0 0 0,-1 0 0 0 0,1 0 0 0 0,0 0 0 0 0,-1 0 0 0 0,0 0 0 0 0,1 0 0 0 0,-1-1 0 0 0,0 1 0 0 0,0 0 0 0 0,0 0 0 0 0,0 0 0 0 0,0-1 0 0 0,-1 1 0 0 0,1-1 0 0 0,0 1 0 0 0,-1-1 0 0 0,1 1 0 0 0,-1-1 0 0 0,0 0 0 0 0,1 0 0 0 0,-1 0 0 0 0,0 0 2 0 0,-5 8 12 0 0,-28 26 192 0 0,-25 28 264 0 0,-32 92-308 0 0,43-63-248 0 0,-12 28-802 0 0,51-102-2480 0 0,5 0-1122 0 0</inkml:trace>
  <inkml:trace contextRef="#ctx0" brushRef="#br1" timeOffset="102506.11">1131 3336 5840 0 0,'0'0'132'0'0,"0"0"17"0"0,0 0 11 0 0,0 0 27 0 0,0 0 86 0 0,0 0 42 0 0,0 0 5 0 0,0 0-43 0 0,0 0-197 0 0,0 0-153 0 0,0 0-45 0 0,0 0-8 0 0,0 0 30 0 0,0 0 128 0 0,0 0 65 0 0,0 0 134 0 0,0 0 33 0 0,0 0 0 0 0,0 0 1 0 0,0 0 6 0 0,0 0 1 0 0,0 0 0 0 0,0 0-12 0 0,0 0-50 0 0,0 0-18 0 0,0 0-6 0 0,0 0-1 0 0,0 0 6 0 0,0 0 1 0 0,0 0 0 0 0,0 0 2 0 0,0 0 13 0 0,0 0 8 0 0,0 0 1 0 0,0 0-4 0 0,0 0-18 0 0,0 0-8 0 0,0 0-2 0 0,0 0 1 0 0,0 0 7 0 0,0 0 7 0 0,0 0 1 0 0,0 0 4 0 0,0 0 17 0 0,0 0 10 0 0,0 0 1 0 0,0 0-18 0 0,0 0-71 0 0,0 0-30 0 0,0 0-7 0 0,0 0 20 0 0,0 0 96 0 0,-2 0 39 0 0,-8 0 2105 0 0,6-6-2172 0 0,-2-15-145 0 0,6-11 15 0 0,12-12 43 0 0,-9 35-97 0 0,-1 3-10 0 0,2-1 11 0 0,-3 4 32 0 0,7-30-33 0 0,-7 23-10 0 0,0 2-13 0 0,3 2-51 0 0,-3-1-20 0 0,-1 6-65 0 0,5-18-1542 0 0,-5-18-1955 0 0,0 35-1010 0 0</inkml:trace>
  <inkml:trace contextRef="#ctx0" brushRef="#br1" timeOffset="102941.872">1166 2852 9528 0 0,'0'0'216'0'0,"0"0"32"0"0,0 0 10 0 0,0 0 18 0 0,0 0 31 0 0,0 0 12 0 0,0 0 1 0 0,0 0-10 0 0,-5-10 2153 0 0,5-15-616 0 0,0 24-1605 0 0,0 1-9 0 0,1-2 5 0 0,3-22 951 0 0,-4 22-1097 0 0,0 2-11 0 0,-1-18 435 0 0,-13-7-198 0 0,7 16-356 0 0,-1-4-5928 0 0,7 11 1017 0 0</inkml:trace>
  <inkml:trace contextRef="#ctx0" brushRef="#br1" timeOffset="103296.815">1109 2601 9528 0 0,'0'0'216'0'0,"0"0"32"0"0,0 0 10 0 0,1-2-14 0 0,19-20 136 0 0,-15 15-366 0 0,-1-1 7 0 0,-3 7 91 0 0,-1 1 43 0 0,1-2 6 0 0,12-18 2171 0 0,-12 19-1995 0 0,-1 1-7 0 0,7-6 252 0 0,17-42-668 0 0,-22 13-204 0 0,0-7-4919 0 0,-2 34 1188 0 0</inkml:trace>
  <inkml:trace contextRef="#ctx0" brushRef="#br1" timeOffset="103830.168">1024 2292 10680 0 0,'0'0'241'0'0,"0"0"38"0"0,0 0 11 0 0,0 0-28 0 0,0 0-148 0 0,0 0 8 0 0,0 0 26 0 0,0 0 4 0 0,0 0 6 0 0,0 0 28 0 0,0 0 7 0 0,0 0 6 0 0,-2-1 17 0 0,-30-20 1832 0 0,-1 5-533 0 0,-36-40-1439 0 0,39 24-108 0 0,-10-4-1265 0 0,-22-5-1872 0 0,47 29 1674 0 0,0 3-2567 0 0</inkml:trace>
  <inkml:trace contextRef="#ctx0" brushRef="#br1" timeOffset="104118.956">535 1875 12896 0 0,'0'0'374'0'0,"0"0"1"0"0,0 0-216 0 0,0 0-42 0 0,0 0 10 0 0,0 0 1 0 0,0 0-8 0 0,-4-10 112 0 0,-8-11-175 0 0,-26-2-130 0 0,8 10-569 0 0,-33-23-1188 0 0,32 22-1606 0 0,17 9 144 0 0</inkml:trace>
  <inkml:trace contextRef="#ctx0" brushRef="#br1" timeOffset="104553.756">157 1570 13760 0 0,'0'0'314'0'0,"0"0"46"0"0,0 0 22 0 0,0 0-50 0 0,0 0-196 0 0,0 0-2 0 0,0 0 24 0 0,0-1 2 0 0,0-7-27 0 0,-9-20-596 0 0,-3-34-309 0 0,-6 5 411 0 0,7 33-1554 0 0,6 16-2579 0 0</inkml:trace>
  <inkml:trace contextRef="#ctx0" brushRef="#br1" timeOffset="104882.718">1 1207 13104 0 0,'0'0'297'0'0,"0"0"39"0"0,0 0 19 0 0,1-2-34 0 0,37-73 682 0 0,-17 36-582 0 0,66-92-58 0 0,27-21-995 0 0,-42 63-3416 0 0,-57 75 2768 0 0</inkml:trace>
  <inkml:trace contextRef="#ctx0" brushRef="#br1" timeOffset="105144.017">531 413 14712 0 0,'0'0'332'0'0,"0"0"50"0"0,0 0 25 0 0,0 0-48 0 0,0-1-237 0 0,4-4-102 0 0,0 0 0 0 0,0 0 0 0 0,0 0-1 0 0,1 1 1 0 0,-1 0 0 0 0,1 0 0 0 0,0 0-1 0 0,1 0 1 0 0,-1 1 0 0 0,0 0 0 0 0,1 0-1 0 0,2 0-19 0 0,29-38-493 0 0,-14 10-169 0 0,38-55-3088 0 0,-52 70 2800 0 0</inkml:trace>
  <inkml:trace contextRef="#ctx0" brushRef="#br1" timeOffset="105439.69">923 28 11024 0 0,'0'0'248'0'0,"0"0"34"0"0,7-4 297 0 0,50-5-236 0 0,-42 0-159 0 0,6 4 978 0 0,-20 5-1424 0 0,-1 0-118 0 0,0 0-32 0 0,0 0-16 0 0,0 0-52 0 0,0 0-28 0 0,0 0-650 0 0,0 0-2580 0 0</inkml:trace>
  <inkml:trace contextRef="#ctx0" brushRef="#br1" timeOffset="105703.221">1089 68 9520 0 0,'51'40'756'0'0,"-15"-21"1024"0"0,60 45 1193 0 0,-16 19-3021 0 0,-34-15 112 0 0,-28-50-325 0 0,-16-15 173 0 0,0 0-1 0 0,1 0 1 0 0,-1-1-1 0 0,1 1 1 0 0,0-1-1 0 0,-1 1 1 0 0,1-1-1 0 0,0 0 1 0 0,0 0-1 0 0,1 0 1 0 0,-1 0-1 0 0,0-1 1 0 0,1 1 0 0 0,-1-1-1 0 0,1 0 1 0 0,-1 0-1 0 0,1 0 1 0 0,0-1 88 0 0,15 8-1666 0 0,-9-4 812 0 0</inkml:trace>
  <inkml:trace contextRef="#ctx0" brushRef="#br1" timeOffset="105903.433">1674 549 10912 0 0,'0'0'248'0'0,"0"0"34"0"0,7 0 284 0 0,35 17 438 0 0,-30-3 249 0 0,-2-5-830 0 0,0 8 393 0 0,11 9-128 0 0,-11-14-1060 0 0,-4-9-4620 0 0,3-3 332 0 0</inkml:trace>
  <inkml:trace contextRef="#ctx0" brushRef="#br1" timeOffset="106242.927">1891 786 13272 0 0,'0'0'298'0'0,"0"0"46"0"0,0 0 23 0 0,0 0-43 0 0,1 0-213 0 0,3 3-126 0 0,16 16-822 0 0,2-18-3074 0 0,10 3 3198 0 0,-30-4 877 0 0,-2 0 17 0 0,21 10 1287 0 0,-7 19-1088 0 0,-19-5-4220 0 0,1-15 567 0 0</inkml:trace>
  <inkml:trace contextRef="#ctx0" brushRef="#br1" timeOffset="106679.537">2083 1037 7256 0 0,'0'0'165'0'0,"0"0"22"0"0,0 0 7 0 0,0 0 64 0 0,-6 1 1394 0 0,-54 46 717 0 0,45-32-1940 0 0,-65 87 1007 0 0,72-92-1448 0 0,0 0 0 0 0,0 0-1 0 0,1 1 1 0 0,1 0 0 0 0,-1 0-1 0 0,2 0 1 0 0,0 1 0 0 0,0 1 12 0 0,4-8-968 0 0,1-5 464 0 0</inkml:trace>
  <inkml:trace contextRef="#ctx0" brushRef="#br1" timeOffset="106972.767">1871 1327 13904 0 0,'0'0'314'0'0,"-1"2"46"0"0,-58 99 582 0 0,10-24-665 0 0,-3 13-130 0 0,27-46-770 0 0,6-12-2386 0 0,3 2-2167 0 0,16-32 4200 0 0</inkml:trace>
  <inkml:trace contextRef="#ctx0" brushRef="#br1" timeOffset="107236.493">1256 2193 1608 0 0,'-5'18'0'0'0,"5"-18"64"0"0,-4 5-64 0 0,4-5 96 0 0</inkml:trace>
  <inkml:trace contextRef="#ctx0" brushRef="#br1" timeOffset="107439.108">1241 2156 9584 0 0,'0'0'216'0'0,"0"0"32"0"0,0 0 12 0 0,0 3-31 0 0,-5 63 962 0 0,-5-44-901 0 0,-4 35-734 0 0,14-57-3714 0 0</inkml:trace>
  <inkml:trace contextRef="#ctx0" brushRef="#br1" timeOffset="107765.822">1503 1897 11672 0 0,'0'0'341'0'0,"0"0"-1"0"0,0 0-233 0 0,0 0-163 0 0,0 0-12 0 0,5 5-7 0 0,-4-4 58 0 0,-1-1-1 0 0,1 1 1 0 0,-1 0-1 0 0,1 0 1 0 0,0-1-1 0 0,-1 1 1 0 0,0 0 0 0 0,1 0-1 0 0,-1 0 1 0 0,1-1-1 0 0,-1 1 1 0 0,0 0 0 0 0,0 0-1 0 0,1 0 1 0 0,-1 0-1 0 0,0 0 1 0 0,0 0-1 0 0,0 0 1 0 0,0 0 0 0 0,0-1-1 0 0,0 1 1 0 0,0 0-1 0 0,-1 0 1 0 0,1 0 0 0 0,0 0-1 0 0,0 0 1 0 0,-1 0-1 0 0,1-1 1 0 0,0 1-1 0 0,-1 0 1 0 0,1 0 0 0 0,-1 0-1 0 0,1-1 1 0 0,-1 1-1 0 0,0 0 1 0 0,1-1 0 0 0,-1 1-1 0 0,0 0 1 0 0,1-1-1 0 0,-1 1 1 0 0,0-1-1 0 0,1 1 1 0 0,-1-1 0 0 0,0 1-1 0 0,0-1 1 0 0,0 0-1 0 0,0 1 1 0 0,0-1 17 0 0,-55 35 887 0 0,-20 28-10 0 0,51-28-1442 0 0,24-29-2501 0 0,1-6 1916 0 0</inkml:trace>
  <inkml:trace contextRef="#ctx0" brushRef="#br1" timeOffset="108557.23">842 839 8408 0 0,'0'0'190'0'0,"0"0"28"0"0,0 0 8 0 0,0-1-28 0 0,11-19 531 0 0,9 6 4575 0 0,-15 28-4507 0 0,-10 12-316 0 0,0 50-337 0 0,1 45-144 0 0,12 58 0 0 0,0-21-70 0 0,6-110-123 0 0,10 5-1434 0 0,-24-52 1004 0 0,0-1-526 0 0,1-1-2146 0 0,3-2-915 0 0</inkml:trace>
  <inkml:trace contextRef="#ctx0" brushRef="#br1" timeOffset="109224.682">929 880 11256 0 0,'0'0'256'0'0,"0"0"34"0"0,0 0 21 0 0,0 0-35 0 0,-1-1-168 0 0,-23-25 189 0 0,9-8 190 0 0,19 14 222 0 0,-3 18-627 0 0,23-54 222 0 0,-21 51-247 0 0,0 0 1 0 0,0 0 0 0 0,0 1 0 0 0,1-1 0 0 0,-1 1 0 0 0,1 0-1 0 0,0 0 1 0 0,0 0 0 0 0,0 0 0 0 0,1 1 0 0 0,0-1 0 0 0,-1 1 0 0 0,3-1-58 0 0,9-9 160 0 0,-7 8-160 0 0,16-7-224 0 0,-15 9 161 0 0,26 0 302 0 0,-1 26-186 0 0,-32-19-53 0 0,0 0-1 0 0,0 0 1 0 0,0 0 0 0 0,-1 0 0 0 0,1 1-1 0 0,-1-1 1 0 0,0 1 0 0 0,0-1-1 0 0,-1 1 1 0 0,1 0 0 0 0,-1-1 0 0 0,0 1-1 0 0,-1 0 1 0 0,1 1 0 0 0,-1-4-4 0 0,1 7-28 0 0,-1-1 1 0 0,0 1-1 0 0,0-1 0 0 0,-1 1 1 0 0,-1-1-1 0 0,1 0 0 0 0,-1 1 1 0 0,0-1-1 0 0,-3 5 32 0 0,3-7-19 0 0,-28 88 406 0 0,-9 10 173 0 0,22-79-547 0 0,15-22 1 0 0,1 1 0 0 0,-1-1 0 0 0,0 0 0 0 0,0 0 0 0 0,0 0-1 0 0,-1 0 1 0 0,1 0 0 0 0,-1-1 0 0 0,1 1 0 0 0,-1-1 0 0 0,0 1 0 0 0,0-1 0 0 0,0 0 0 0 0,-3 1-14 0 0,-67 33 639 0 0,61-32-585 0 0,7 1-58 0 0,7-2 0 0 0,0 0-1 0 0,0-1 1 0 0,1 1 0 0 0,-1-1-1 0 0,1 1 1 0 0,0-1 0 0 0,-1 0-1 0 0,1 0 1 0 0,0 0 0 0 0,0 0-1 0 0,1 0 1 0 0,-1-1 0 0 0,0 0-1 0 0,0 1 1 0 0,1-1 0 0 0,-1-1-1 0 0,3 2 5 0 0,1 1 7 0 0,1 0-1 0 0,-1 1 1 0 0,-1 0-1 0 0,1 0 0 0 0,-1 1 1 0 0,1 0-1 0 0,-1 0 1 0 0,-1 0-1 0 0,1 1 0 0 0,0 1-6 0 0,24 54 0 0 0,-9-3 0 0 0,-6 19-256 0 0,-2-59-1191 0 0,-13-18 999 0 0</inkml:trace>
  <inkml:trace contextRef="#ctx0" brushRef="#br1" timeOffset="109908.234">1413 1413 7312 0 0,'0'0'165'0'0,"0"0"22"0"0,0 0 9 0 0,0 0 22 0 0,0 0 34 0 0,0 0 18 0 0,0 0 2 0 0,0 0-3 0 0,0 0-12 0 0,-1-2-7 0 0,-42-22 1898 0 0,7-12 122 0 0,34 22-1818 0 0,1 9-393 0 0,0-1-1 0 0,1 0 0 0 0,0 0 1 0 0,0 1-1 0 0,0-1 1 0 0,0 0-1 0 0,1 0 0 0 0,0 1 1 0 0,0-1-1 0 0,1 0 0 0 0,-1 1 1 0 0,1-1-1 0 0,1 1 1 0 0,-1 0-1 0 0,1 0 0 0 0,0 0 1 0 0,0 0-1 0 0,0 0 1 0 0,1 0-1 0 0,-1 1 0 0 0,1 0 1 0 0,0-1-1 0 0,1 2 1 0 0,0-2-59 0 0,2-2 0 0 0,1 1 0 0 0,-1 0 0 0 0,1 0 0 0 0,0 1 0 0 0,0 0 0 0 0,1 0 0 0 0,-1 1 0 0 0,1 0 0 0 0,3-1 0 0 0,-8 6 0 0 0,0-1 0 0 0,-1 1 0 0 0,1 0 0 0 0,-1 0 0 0 0,1 0 0 0 0,-1 1 0 0 0,0-1 0 0 0,1 1 0 0 0,-1 0 0 0 0,0 0 0 0 0,0 0 0 0 0,0 0 0 0 0,0 1 0 0 0,0-1 0 0 0,-1 1 0 0 0,1-1 0 0 0,-1 1 0 0 0,1 1 0 0 0,11 63 0 0 0,-17 14 0 0 0,2-77 15 0 0,1 0 1 0 0,-1 0 0 0 0,0 0 0 0 0,0 1 0 0 0,-1-1 0 0 0,1 0 0 0 0,-1-1 0 0 0,0 1 0 0 0,0 0 0 0 0,0 0 0 0 0,0-1 0 0 0,-1 1 0 0 0,1-1-1 0 0,-1 0 1 0 0,0 0 0 0 0,0 0 0 0 0,0 0 0 0 0,-4 2-16 0 0,-24 22 651 0 0,29-26-630 0 0,-1 0 1 0 0,1-1 0 0 0,-1 1-1 0 0,0-1 1 0 0,1 0 0 0 0,-1 1-1 0 0,0-1 1 0 0,1 0-1 0 0,-1-1 1 0 0,0 1 0 0 0,1 0-1 0 0,-1-1 1 0 0,0 1 0 0 0,1-1-1 0 0,-1 0 1 0 0,1 0 0 0 0,-1 0-1 0 0,1 0 1 0 0,0-1-1 0 0,-1 1 1 0 0,1-1 0 0 0,0 1-1 0 0,0-1 1 0 0,0 0 0 0 0,0 0-1 0 0,0 1 1 0 0,0-2-1 0 0,0 1 1 0 0,1 0 0 0 0,-1 0-1 0 0,1 0 1 0 0,0-1 0 0 0,0 1-1 0 0,0-1 1 0 0,0 1-1 0 0,0-1-21 0 0,-11-20-1643 0 0,4 6-4125 0 0</inkml:trace>
  <inkml:trace contextRef="#ctx0" brushRef="#br0" timeOffset="263566.795">1080 4695 7280 0 0,'0'0'165'0'0,"0"0"22"0"0,0 0 9 0 0,0 0 10 0 0,0 0-18 0 0,-2-8 1307 0 0,-5 12-1452 0 0,2-1-22 0 0,4-2 80 0 0,1-1 1 0 0,0 0-6 0 0,1 6 1514 0 0,23 29 404 0 0,5 13-1781 0 0,-1 93 46 0 0,-15 6-279 0 0,-11 0 53 0 0,6 83 150 0 0,8-101-139 0 0,-2-22-64 0 0,17-13 112 0 0,-16-6 124 0 0,-14-86-27 0 0,3 16 690 0 0,-13-32-907 0 0,-18-30-594 0 0,-27 2-1180 0 0,-8-19-1261 0 0,14 13 246 0 0,6 41 24 0 0,7-28 2785 0 0,-19-27 1253 0 0,52 61-909 0 0,2 1 84 0 0,-30-17 4164 0 0,44 21-4432 0 0,50 50 18 0 0,-46-35-160 0 0,17 35-30 0 0,56 62 164 0 0,-88-112-16 0 0,1 0 0 0 0,-1 0 0 0 0,1 0 0 0 0,-1-1 1 0 0,1 1-1 0 0,0-1 0 0 0,0 0 0 0 0,1 0 1 0 0,-1 0-1 0 0,1-1 0 0 0,-1 1 0 0 0,5 0-148 0 0,-9-2 43 0 0,1-1 0 0 0,0 1-1 0 0,0-1 1 0 0,0 1-1 0 0,0-1 1 0 0,0 1 0 0 0,0-1-1 0 0,0 0 1 0 0,0 1 0 0 0,1-1-1 0 0,-1 0 1 0 0,0 0-1 0 0,0 0 1 0 0,0 0 0 0 0,0 0-1 0 0,0 0 1 0 0,0 0 0 0 0,0 0-1 0 0,0-1 1 0 0,0 1 0 0 0,1 0-1 0 0,-1-1 1 0 0,0 1-1 0 0,0 0 1 0 0,0-1 0 0 0,0 1-1 0 0,-1-1 1 0 0,1 0 0 0 0,0 1-1 0 0,0-1 1 0 0,0 0-1 0 0,0 0 1 0 0,-1 1 0 0 0,1-1-1 0 0,0 0-42 0 0,3-2 86 0 0,22-20 563 0 0,29-53-408 0 0,50-138-25 0 0,-54 115-43 0 0,-1 23-253 0 0,-24 36-184 0 0,-26 39 97 0 0,0 1-1 0 0,0 0-64 0 0,0 0-270 0 0,3 5-1607 0 0,-6 4-2784 0 0</inkml:trace>
  <inkml:trace contextRef="#ctx0" brushRef="#br0" timeOffset="264747.731">4191 4515 4808 0 0,'0'0'101'0'0,"0"0"22"0"0,0 0 8 0 0,0 0 38 0 0,0 0 120 0 0,0 0 51 0 0,0 0 11 0 0,0 0-5 0 0,0 0-20 0 0,0 0-6 0 0,0 0 0 0 0,0 0-43 0 0,0 0-170 0 0,1 9 26 0 0,7 63 438 0 0,2 9 313 0 0,-5-33-128 0 0,0 30 606 0 0,6 66-1546 0 0,24 56 1086 0 0,-16-105-902 0 0,-11-37 0 0 0,19 131 181 0 0,-30-82-170 0 0,3-54-11 0 0,0-32 80 0 0,0-31 32 0 0,-15-32-1140 0 0,-5-11-96 0 0,9 21 548 0 0</inkml:trace>
  <inkml:trace contextRef="#ctx0" brushRef="#br0" timeOffset="265302.619">4004 5295 10304 0 0,'0'0'233'0'0,"0"0"39"0"0,0 0 15 0 0,6 5 1 0 0,38-9-304 0 0,-9 6-312 0 0,-34-3 323 0 0,-1 1 1 0 0,0-1-1 0 0,1 1 1 0 0,-1-1 0 0 0,1 0-1 0 0,-1 1 1 0 0,1-1-1 0 0,-1 1 1 0 0,1-1 0 0 0,-1 1-1 0 0,1 0 1 0 0,-1-1-1 0 0,1 1 1 0 0,0-1 0 0 0,-1 1-1 0 0,1 0 1 0 0,0-1-1 0 0,-1 1 1 0 0,1 0-1 0 0,0 0 1 0 0,-1 0 0 0 0,1 0-1 0 0,0-1 1 0 0,0 1-1 0 0,-1 0 1 0 0,1 0 0 0 0,0 0-1 0 0,-1 0 1 0 0,1 1-1 0 0,0-1 1 0 0,0 0 0 0 0,-1 0-1 0 0,1 0 1 0 0,0 1-1 0 0,-1-1 1 0 0,1 0-1 0 0,0 0 1 0 0,-1 1 0 0 0,1-1-1 0 0,-1 1 1 0 0,1-1-1 0 0,0 1 1 0 0,-1-1 0 0 0,1 1-1 0 0,-1-1 1 0 0,1 1-1 0 0,-1-1 1 0 0,0 1 0 0 0,1-1-1 0 0,-1 1 1 0 0,0 0-1 0 0,1 0 5 0 0,25 23-128 0 0,-2 29 291 0 0,8 11 1064 0 0,8-2-571 0 0,-16-26 9 0 0,-3-22 171 0 0,2 10-37 0 0,-21-22-523 0 0,-2-2 4 0 0,0 0-36 0 0,9 12-144 0 0,-4-11-90 0 0,-4-1 44 0 0,0-1 11 0 0,33-52 413 0 0,-14 15-44 0 0,-12 11-254 0 0,-1 0 0 0 0,-1-1 1 0 0,-2 0-1 0 0,-1 0 0 0 0,0-10-180 0 0,1-30 28 0 0,-3 58-18 0 0,0 1 0 0 0,1-1 0 0 0,0 0 0 0 0,0 0-1 0 0,1 1 1 0 0,0-1 0 0 0,1 1 0 0 0,0 0 0 0 0,0 0 0 0 0,6-7-10 0 0,54-47-2221 0 0,-53 47 1395 0 0,-10 14 508 0 0,-1 2-909 0 0,0 0-3626 0 0</inkml:trace>
  <inkml:trace contextRef="#ctx0" brushRef="#br0" timeOffset="266386.676">7029 4623 5728 0 0,'0'0'132'0'0,"0"0"17"0"0,0 0 10 0 0,0 0-13 0 0,0 0-55 0 0,0 2-35 0 0,0 13 233 0 0,0-13 18 0 0,0-2 12 0 0,0 18 3161 0 0,16 35-1512 0 0,-5 6-944 0 0,-2 25-856 0 0,16 33-192 0 0,10 31 120 0 0,0-19 356 0 0,-24-71-80 0 0,3 28 560 0 0,-2 3-896 0 0,-2-53-36 0 0,-1-13 69 0 0,-20-23-682 0 0,-37-18-2253 0 0,36 13-1708 0 0</inkml:trace>
  <inkml:trace contextRef="#ctx0" brushRef="#br0" timeOffset="266896.19">6797 5295 11256 0 0,'0'0'256'0'0,"0"0"34"0"0,0 0 21 0 0,0 0-35 0 0,2 1-180 0 0,38 25-85 0 0,-6-16-171 0 0,111 134-2408 0 0,-113-101 4102 0 0,28 2-452 0 0,-24-31-582 0 0,3-24 888 0 0,1-6-76 0 0,-14-12-842 0 0,-21 25-433 0 0,-1 0 0 0 0,0-1 0 0 0,0 0 0 0 0,0 1 0 0 0,0-1 0 0 0,0-1-1 0 0,-1 1 1 0 0,0 0 0 0 0,0-1 0 0 0,0 0 0 0 0,0 0 0 0 0,1-3-37 0 0,3-6 78 0 0,95-122 584 0 0,-31 25-652 0 0,-65 105-10 0 0,0-1 0 0 0,0 0 0 0 0,-1 0 0 0 0,0-1 0 0 0,0 0 0 0 0,-1 1 0 0 0,0-2 0 0 0,-1 1 0 0 0,3-8 0 0 0,8-7-560 0 0,-13 21 379 0 0,-1 2-157 0 0,0 0-70 0 0,0 0-10 0 0,0 0-148 0 0,-3 2-608 0 0,-9 5-260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3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40 134 2560,'-24'-8'2331,"23"7"-1553,-12-5 1462,12 5-1893,1 1-91,0 0-91,0 16 987,15 37-544,31 129-53,40 94-555,-72-238-30,2-1 1,1 0 0,2-2-1,7 8 30,-1-18 219,-25-25-221,1-1 0,0 1 0,-1-1 0,1 1-1,-1-1 1,1 0 0,0 1 0,-1-1 0,1 0 0,-1 1 0,0-1 0,1 0 0,-1 0 0,0 0-1,1 1 1,-1-1 0,0 0 0,0 0 0,0 0 0,0 0 0,0 0 0,0 1 0,0-1-1,0 0 1,0 0 0,0 0 0,0 0 0,0 1 0,-1-1 0,1 0 0,0 0 0,-1 0 0,1 1-1,0-1 1,-1 0 0,1 0 0,-1 1 0,0-1 2,-98-166-80,76 136 62,2-1-1,2-1 0,1-1 0,-10-24 19,22 44 1,0 1-1,1-1 0,1 1 1,0-2-1,1 1 0,0 0 1,1 0-1,1-1 0,0 1 0,1-1 1,1 0-1,0 1 0,1-1 1,0 1-1,1 0 0,1 0 1,3-9-1,-1 11 1,0 0-1,1 1 1,0-1 0,1 1 0,0 1 0,1 0 0,0 0 0,1 0 0,0 1 0,0 1-1,1 0 1,0 0 0,0 1 0,1 0 0,0 1 0,0 1 0,1-1 0,-1 2 0,1 0-1,0 1 1,0 0 0,1 1 0,-1 0 0,1 1-1,0 0-30,0 1 0,0 0 1,0 1-1,0 1 0,0 0 0,0 1 0,-1 0 1,1 2-1,-1-1 0,0 1 0,0 1 0,-1 0 1,1 1-1,-1 1 0,-1 0 0,0 0 0,7 7 30,-16-12 10,0-1-1,-1 1 0,1-1 0,-1 1 0,0 0 0,1-1 1,-1 1-1,-1 0 0,1 0 0,0 0 0,-1 0 0,1 0 1,-1 0-1,0 0 0,0 0 0,0 0 0,-1 0 0,1 0 1,-1-1-1,1 1 0,-1 0 0,0 0 0,0 0 0,0 0 1,-1-1-1,1 1 0,-2 2-9,-52 65 221,50-66-220,-26 28 51,-2-3 1,-1 0-1,-1-3 0,-1 0 1,-1-3-1,-15 6-52,6-15 16,49-23-58,0 5 36,-1 0 0,1 0 0,1 0 0,-1 0 0,1 1 0,-1 0 0,1 0 1,0 0-1,0 0 0,0 0 0,0 1 0,1 0 0,-1 0 0,1 0 0,0 0 0,-1 1 0,1 0 1,0 0-1,0 0 0,0 0 0,-1 1 0,1 0 0,0 0 0,0 0 0,0 1 0,0-1 1,0 1-1,0 0 0,-1 1 0,1-1 0,0 1 0,-1 0 0,0 0 0,1 0 0,-1 1 0,0 0 1,0-1-1,4 5 6,166 151 416,-55-68 148,-69-50-3000,-45-27-2647,-13-8 2566</inkml:trace>
  <inkml:trace contextRef="#ctx0" brushRef="#br0" timeOffset="809.064">728 416 3712,'-1'-1'79,"0"1"0,1-1 0,-1 0 0,0 1 0,1-1 0,-1 0 0,1 1 0,-1-1 0,1 0 0,-1 1 0,1-1 0,-1 0 0,1 0 0,0 0 0,-1 0 0,1 1 0,0-1 0,0 0 0,0 0 0,0 0 0,0 0 0,0 0 1,0 0-1,0 1 0,0-1 0,0 0 0,0 0 0,0 0 0,1 0 0,-1 0 0,0 1 0,1-1 0,-1 0 0,0 0 0,1 0 0,-1 1 0,1-1 0,0 0 0,-1 1 0,1-1 0,-1 0 0,1 1 0,0-1 0,0 0-79,106-76 2848,-101 71-2824,1 1-1,0 1 1,1-1 0,-1 1 0,1 1-1,-1-1 1,1 1 0,0 1 0,0-1-1,1 1 1,-1 1 0,0-1-1,1 1 1,-1 1 0,0 0 0,1 0-1,-1 1 1,1 0 0,-1 0-1,0 1 1,1 0 0,-1 0 0,0 1-1,-1 0 1,1 0 0,0 1 0,-1 0-1,0 1 1,2 0-24,-2 3 27,-1 0 0,1 0-1,-2 1 1,1-1 0,-1 1 0,0 0 0,-1 1-1,0-1 1,-1 1 0,0 0 0,0 0 0,-1 0 0,0 0-1,-1 0 1,0 0 0,-1 0 0,0 1 0,0-1-1,-1 0 1,-1 0 0,0 0 0,0 0 0,-1 0-1,0 0 1,0 0 0,-1-1 0,-1 0 0,1 1-1,-2-2 1,1 1 0,-1-1 0,0 0 0,-1 0 0,0 0-1,0-1 1,-1 0 0,-4 3-27,3-5 30,0 0 0,0 0 0,0-1 0,-1 0 0,1-1 0,-1 0 0,0 0 0,0-1 1,0-1-1,0 1 0,-1-1-30,8-2-1,0 0 1,0 1 0,0-1 0,0 0-1,0-1 1,0 1 0,1 0 0,-1-1-1,1 1 1,-1-1 0,1 0 0,-1 0-1,1 0 1,0 0 0,0-1-1,0 1 1,0 0 0,0-1 0,1 1-1,-1-1 1,1 0 0,0 1 0,0-1-1,-1 0 1,2 0 0,-1 0 0,0 0-1,1 0 1,-1 0 0,1 0 0,0 0-1,0 0 1,0 0 0,0 0 0,1 0-1,-1 0 1,1 0 0,0 0 0,0 0-1,0 0 1,0 0 0,2-5-28,-1 0 0,1 1 1,1-1-1,0 1 0,0 0 0,0 0 0,1 0 1,0 0-1,0 1 0,1 0 0,-1 0 1,1 0-1,1 1 0,-1 0 0,1 0 0,0 1 1,0-1-1,0 2 0,2-1 28,-4 3-146,0 0 0,1 1 0,-1-1 0,0 2 0,0-1 1,1 0-1,-1 1 0,0 0 0,0 0 0,0 1 0,0-1 0,0 1 0,0 0 0,0 0 1,-1 1-1,2 0 146,4 2-439,11 4-1673</inkml:trace>
  <inkml:trace contextRef="#ctx0" brushRef="#br0" timeOffset="1230.254">1316 174 4736,'-4'-8'2357,"4"7"-2437,6-2-959,-2 2 3369,-1 32-2030,1 1 1,1-2 0,2 1-1,1-1 1,2 0 0,3 7-301,-10-30 4,30 101-84,-32-94-2006,-1-14 924</inkml:trace>
  <inkml:trace contextRef="#ctx0" brushRef="#br0" timeOffset="1796.831">1565 118 7232,'-1'-9'3648,"26"26"-4624,34 60 2688,-56-73-1658,1 0 0,-1 0 0,1 0 1,0 0-1,0-1 0,1 0 1,-1 1-1,1-2 0,-1 1 0,1 0 1,0-1-1,0 0 0,0 0 1,0 0-1,1-1 0,-1 0 0,0 0 1,1 0-1,-1-1 0,0 1 1,1-1-1,-1-1 0,1 1 0,-1-1 1,0 0-1,1 0 0,-1 0 1,2-1-55,6-5-12,1-1 1,-1 0-1,0-1 1,-1 0 0,0-1-1,-1 0 1,0-1 0,0 0-1,-2-1 1,1 0-1,6-12 12,-7 12 19,73-83 429,-79 94-453,-1 0 1,1 0 0,0 0-1,-1 0 1,1 0-1,0 0 1,0 1-1,-1-1 1,1 1 0,0 0-1,0 0 1,0 0-1,0 0 1,-1 0-1,1 1 1,0-1 0,0 1-1,0 0 1,-1-1-1,1 1 1,0 1-1,-1-1 1,1 0-1,-1 1 1,0-1 0,1 1-1,-1 0 1,0 0-1,0 0 1,0 0-1,0 0 1,0 0 0,0 0-1,-1 1 1,1-1-1,-1 1 5,12 9-5,65 62 1082,-1 7-645,-34-33-4245,-32-40-1883</inkml:trace>
  <inkml:trace contextRef="#ctx0" brushRef="#br0" timeOffset="2875.119">400 1359 3648,'-9'-29'2954,"5"28"-2826,0 0-1,0 0 1,-1 1-1,1 0 0,0 0 1,0 0-1,-1 0 1,1 1-1,0 0 0,0 0 1,0 0-1,0 0 0,0 0 1,0 1-1,0 0 1,0 0-1,0 0 0,1 0 1,-1 1-1,1-1 0,0 1 1,0 0-1,0 0 1,0 0-1,0 0 0,-1 3-127,-23 19 261,1 2-1,2 1 0,1 0 0,1 2 1,-2 5-261,3-3 167,2 1 0,1 1 0,1 0 0,2 1 0,2 1 0,-3 14-167,14-45 34,1 1 0,0 0 0,1-1 1,-1 1-1,1 0 0,0 0 0,0 0 0,1-1 0,0 1 0,0 0 0,0 0 0,1-1 0,0 1 0,0-1 0,0 0 0,1 1 0,-1-1 0,1 0 0,1 0 1,-1-1-1,1 1 0,-1-1 0,1 1 0,1-1 0,-1 0 0,1-1 0,-1 1 0,1-1 0,0 0 0,0 0 0,1 0-34,16 5 62,2-1 0,-1-1 0,1 0 0,0-2 0,0-1 0,1-1-1,-1-1 1,0-1 0,1-1 0,-1-1 0,0-2 0,0 0 0,9-3-62,1 1 11,19-2-515,-1-3 0,0-3 0,-1-1 0,9-7 504,-46 14-1482,-3-1-2550</inkml:trace>
  <inkml:trace contextRef="#ctx0" brushRef="#br0" timeOffset="3416.872">868 1199 4384,'-28'-37'3472,"28"36"-3462,0 1-1,-1 0 1,1 0 0,0 0 0,-1-1 0,1 1-1,-1 0 1,1 0 0,0 0 0,-1 0-1,1 0 1,-1-1 0,1 1 0,-1 0 0,1 0-1,0 0 1,-1 0 0,1 0 0,-1 0 0,1 1-1,-1-1 1,1 0 0,0 0 0,-1 0 0,1 0-1,-1 0 1,1 1 0,0-1 0,-1 0 0,1 0-1,0 1 1,-1-1 0,1 0 0,0 0-1,-1 1 1,1-1 0,0 0 0,0 1 0,-1-1-1,1 1 1,0-1 0,0 0 0,0 1 0,-1-1-1,1 1 1,0-1 0,0 0 0,0 1 0,0-1-1,0 1 1,0-1 0,0 1 0,0-1 0,0 0-1,0 1 1,0-1 0,0 1 0,0-1-1,1 1 1,-1-1 0,0 1-10,2 11 186,0 0 0,1-1 0,0 1 0,1 0 1,0-1-1,1 0 0,0 0 0,1 0 0,0 0 0,1-1 0,0 0 0,0-1 0,1 1 0,1-2 0,-1 1 1,2-1-1,8 7-186,42 48 68,-37-33-163,-1 2 0,-2 0 0,-2 2 0,0 0 0,8 27 95,-6-22-2245,-11-25-736</inkml:trace>
  <inkml:trace contextRef="#ctx0" brushRef="#br0" timeOffset="3897.309">1428 1536 7136,'-12'-18'3363,"9"-16"-4851,3 30 1277,10-61-2795,-7 56 3237,1-1 0,0 0 0,0 1 0,1 0 0,0 0 0,0 1 0,1-1 0,1 1 1,-1 0-1,1 1 0,1-1 0,-1 2 0,1-1 0,2 0-231,-6 4-2,0 1 0,1-1 0,0 1 0,0 0 0,0 1 0,-1-1 0,1 1 0,1 0 0,-1 0 0,0 1 0,0-1 0,0 1 0,0 0 0,0 1 0,0-1 0,1 1 0,-1 0 0,0 0 0,0 1 0,-1-1 0,1 1 0,0 0 0,0 1 1,-1-1-1,0 1 0,1 0 0,-1 0 0,0 0 0,0 0 0,-1 1 0,1 0 0,-1-1 0,1 1 0,-1 1 0,1 2 2,-3-3 76,-1 0 0,0 0 0,0 0 0,0 0 0,0 1 1,-1-1-1,0 0 0,0 0 0,0 0 0,0 0 0,-1 0 1,1 0-1,-1 0 0,0-1 0,0 1 0,-1-1 0,1 1 0,-1-1 1,1 0-1,-1 0 0,0 0 0,0 0 0,-1 0 0,0 0-76,-10 12 370,8-7-321,-1 0 1,1-1-1,-1 0 0,-1 0 1,0 0-1,0-1 0,0-1 1,0 1-1,-1-1 0,0-1 1,0 0-1,-1 0 0,1 0 1,-1-1-1,1-1 0,-8 1-49,15-3-96,0 0-1,1 0 1,-1 0-1,0 0 1,1-1-1,-1 1 1,1-1-1,-1 1 1,0-1-1,1 0 0,-1 1 1,1-1-1,0 0 1,-1 0-1,1 0 1,0 0-1,-1 0 1,1 0-1,0-1 1,0 1-1,0 0 1,0-1-1,0 1 1,0-1-1,0 1 1,1-1-1,-1 1 0,1-1 1,-1 1-1,0-2 97,0-18-2778</inkml:trace>
  <inkml:trace contextRef="#ctx0" brushRef="#br0" timeOffset="4327.397">1862 1203 7456,'-3'27'3606,"24"17"-3097,-15-32-416,-2-5-124,1-1 0,-1 1 1,1-1-1,0 0 0,1 0 1,0 0-1,0-1 0,0 1 0,0-2 1,1 1-1,3 1 31,-8-4 53,1-1-1,0 1 0,0-1 1,0 0-1,0 1 1,0-1-1,1-1 1,-1 1-1,0 0 1,0-1-1,0 0 1,1 0-1,-1 0 1,0 0-1,1 0 1,-1-1-1,0 1 0,0-1 1,0 0-1,1 0 1,-1 0-1,0 0 1,0-1-1,0 1 1,-1-1-1,1 0 1,0 1-1,-1-1 1,1-1-53,6-4 57,-1 0 1,0-1-1,-1 0 1,1 0-1,-2-1 1,1 0-1,-1 0 1,-1-1-1,0 1 1,0-1-1,0-1 1,-2 1-1,1 0 1,1-11-58,-5 1 16,-1 0 0,-1-1 0,0 1 0,-2 0-1,0 0 1,-2 1 0,0-1 0,-4-6-16,8 20-228,1 3-610,-3 9-3247,-2 2-480</inkml:trace>
  <inkml:trace contextRef="#ctx0" brushRef="#br0" timeOffset="4841.318">2709 1178 6560,'-33'-16'3438,"5"-9"-4365,11 9-678,-32-48-216,43 51 2302,1 0 1,0 0-1,1-1 0,0 1 0,1-1 0,0 0 0,0-10-481,3 18 61,0 0 0,1 0 0,0-1 0,0 1 0,0 0 0,0 0 0,1 0 0,0 0 0,0 1 0,1-1 0,0 0 0,0 1 1,0 0-1,1-1 0,-1 1 0,1 1 0,0-1 0,2-1-61,-5 5-1,0 1 1,0-1-1,0 0 0,0 0 1,0 0-1,1 1 1,-1-1-1,0 1 1,1-1-1,-1 1 0,0-1 1,1 1-1,-1 0 1,0 0-1,1-1 0,-1 1 1,1 0-1,-1 0 1,1 0-1,-1 1 1,0-1-1,1 0 0,-1 1 1,0-1-1,1 0 1,-1 1-1,0 0 1,1-1-1,-1 1 0,0 0 1,0-1-1,0 1 1,0 0-1,0 0 1,0 0-1,0 0 0,0 0 1,0 0-1,0 1 1,0-1-1,-1 0 0,1 0 1,0 0-1,-1 1 1,29 61 63,-24-49 104,-2 0 1,0 1-1,0-1 0,-2 1 1,0-1-1,0 1 0,-2 0 1,0 10-168,0-19 58,-1 0 1,1 0 0,-1 0-1,0 0 1,0 0 0,-1 0-1,1-1 1,-1 1 0,-1-1-1,1 0 1,-1 0 0,1 0-1,-2-1 1,1 1 0,0-1-1,-1 0 1,0 0 0,0 0-1,0-1 1,0 0 0,-2 1-59,5-3-94,0 0 0,0-1 0,-1 1 0,1-1 0,0 0 1,0 1-1,-1-1 0,1 0 0,0 0 0,0-1 0,-1 1 0,1 0 1,0-1-1,0 1 0,-1-1 0,1 0 0,0 0 0,0 0 1,0 0-1,0 0 0,0 0 0,0 0 0,1-1 0,-1 1 1,0-1-1,1 1 0,-1-1 0,1 0 0,-1 0 0,1 1 0,-1-2 94,-27-66-5437,19 31 2920</inkml:trace>
  <inkml:trace contextRef="#ctx0" brushRef="#br0" timeOffset="5164.557">2650 438 6816,'8'10'3769,"7"27"-2564,-8-19-1299,19 51 535,-4 1 0,-2 0 1,6 54-442,-23-107 94,0-2-81,0 0-1,1 0 0,1 0 0,0-1 1,1 1-1,0-1 0,1-1 0,1 1 1,0-1-1,10 11-12,-17-22-192,0 0 0,1-1 0,-1 1 1,1 0-1,-1-1 0,1 1 0,0-1 0,-1 0 0,1 1 1,0-1-1,0 0 0,0 0 0,0 0 0,0 0 1,0-1-1,0 1 0,0-1 0,0 1 0,1-1 0,-1 0 1,0 1-1,0-1 0,0 0 0,0 0 0,1-1 0,-1 1 1,0 0-1,0-1 0,0 0 0,0 1 0,0-1 0,1 0 192,12-12-3770</inkml:trace>
  <inkml:trace contextRef="#ctx0" brushRef="#br0" timeOffset="5676.91">3113 762 7040,'0'0'88,"-1"1"0,0-1 0,0 0 0,0 1 0,0-1 0,0 0 0,1 1-1,-1-1 1,0 1 0,0-1 0,1 1 0,-1 0 0,0-1 0,1 1 0,-1 0 0,1-1 0,-1 1 0,1 0 0,-1 0 0,1 0 0,-1-1 0,1 1 0,0 0 0,-1 0 0,1 0 0,0 0 0,0 0 0,0 0 0,0 0 0,0-1 0,0 1 0,0 0 0,0 0 0,0 0 0,0 0-1,0 0 1,1 0 0,-1 0 0,0-1 0,1 1 0,-1 0 0,0 0 0,1 0 0,-1 0 0,1-1 0,-1 1 0,1 0 0,0 0-88,0 3 210,0 0-202,0 0 1,1 0-1,-1 0 1,1 0 0,0 0-1,0 0 1,0-1 0,1 1-1,-1-1 1,1 1-1,0-1 1,-1 0 0,2 0-1,-1 0 1,0-1-1,1 1 1,-1-1 0,1 0-1,-1 0 1,1 0 0,0 0-1,0-1 1,0 1-1,0-1 1,0 0 0,1 0-1,-1-1 1,0 1-1,0-1 1,0 0 0,1 0-1,-1 0 1,0-1 0,0 1-1,1-1 1,-1 0-1,0 0 1,0-1 0,3-1-9,6-4 52,0-1 0,-1-1 0,0 0 0,0 0 0,-1-1 0,0-1 0,0 0 0,-2-1 0,1 1 0,-2-2 0,1 1 0,-2-1 0,0-1 0,0 1 0,-1-1 0,-1 0 0,0-1 0,-1 1 0,-1-1 0,2-14-52,-4-47 266,-2 74-228,-7 16 84,12 79-57,0-64 25,31 167 166,-29-160-398,1 0-1,2 0 1,1-1-1,2 0 1,2-1 0,1 0-1,1-1 1,2-1 0,1 0-1,2-2 1,1 0 0,1-1-1,22 20 143,-26-31-1781,-8 0-3408</inkml:trace>
  <inkml:trace contextRef="#ctx0" brushRef="#br0" timeOffset="9381.026">3858 1831 5056,'5'-31'3861,"-5"31"-3778,-1 0-1,1-1 1,0 1 0,-1 0-1,1-1 1,0 1 0,-1 0-1,1 0 1,-1-1 0,1 1-1,0 0 1,-1 0 0,1 0-1,-1 0 1,1-1 0,-1 1-1,1 0 1,-1 0 0,1 0-1,-1 0 1,1 0 0,0 0-1,-1 0 1,1 0 0,-1 1-1,1-1 1,-1 0-1,1 0 1,-1 0 0,1 0-1,0 1 1,-1-1 0,1 0-1,-1 0 1,1 1 0,0-1-1,-1 0 1,1 1 0,0-1-1,0 0 1,-1 1 0,1-1-1,0 0 1,-1 1 0,1-1-1,0 1 1,0-1 0,0 1-1,0-1 1,-1 0 0,1 1-1,0-1 1,0 1 0,0-1-1,0 1 1,0-1-83,-13 33 309,13-32-218,-3 5-76,1-1 0,0 0 1,0 1-1,0-1 0,1 1 0,0 0 0,0-1 0,1 1 0,-1 0 0,1 0 0,1 0 1,-1-1-1,1 1 0,0 0 0,0-1 0,0 1 0,1-1 0,0 1 0,0-1 0,1 1 1,-1-1-1,1 0 0,0 0 0,3 3-15,-1-6-8,0 0 0,-1-1 0,1 0-1,0 0 1,0 0 0,0 0 0,0-1 0,0 0 0,0 0 0,0 0 0,0 0-1,0-1 1,0 0 0,0 0 0,0-1 0,-1 1 0,1-1 0,0 0-1,-1 0 1,1-1 0,1 0 8,18-9-2,1-1-1,-2 0 1,0-2 0,-1-1-1,0 0 1,-1-2 0,-1-1-1,-1 0 1,9-12 2,-13 13 22,0-1 0,-1-1 0,-2 0 0,0 0 0,-1-1-1,-1-1 1,0 0 0,-2 0 0,2-14-22,-10 37 2,0-1 0,0 1 0,0-1 0,0 1-1,0-1 1,0 1 0,-1-1 0,1 1 0,0-1 0,0 1-1,-1-1 1,1 0 0,0 1 0,-1-1 0,1 1 0,-1-1-1,1 0 1,0 1 0,-1-1 0,1 0 0,-1 0 0,1 1-1,-1-1 1,1 0 0,-1 0 0,1 0 0,-1 1 0,1-1-1,-1 0 1,1 0 0,-1 0 0,1 0 0,-1 0 0,1 0-1,-1 0 1,1 0 0,-1 0 0,1 0 0,-1-1 0,1 1-1,-1 0 1,1 0 0,-1 0 0,1-1 0,-1 1 0,1 0-1,-1 0 1,1-1 0,0 1 0,-1 0 0,1-1 0,-1 1-1,1-1 1,0 1 0,-1 0 0,1-1 0,0 1 0,0-1-1,-1 1 1,1-1 0,0 1 0,0-1 0,0 1 0,0-1-2,-8 16 1,0 1 0,1 0 1,1 0-1,1 1 0,0 0 1,2 0-1,-1 0 1,2 0-1,0 0 0,2 1 1,-1-1-1,2 0 0,0 1 1,2-1-1,3 17-1,-1 23 86,40 338 464,33 89-497,-69-420-304,-3-36-723,-2 0 0,-2 0 1,0 0-1,-2 1 0,-1 5 974,-8 13-5253</inkml:trace>
  <inkml:trace contextRef="#ctx0" brushRef="#br0" timeOffset="7722.253">2062 2437 4480,'0'0'80,"0"1"1,0-1-1,0 0 0,0 1 1,0-1-1,0 0 1,0 0-1,-1 1 0,1-1 1,0 0-1,0 0 1,0 1-1,0-1 1,0 0-1,-1 0 0,1 1 1,0-1-1,0 0 1,-1 0-1,1 0 0,0 0 1,0 1-1,-1-1 1,1 0-1,0 0 0,0 0 1,-1 0-1,1 0 1,0 0-1,0 0 0,-1 0 1,1 0-1,0 0 1,-1 0-1,1 0 0,0 0 1,0 0-1,-1 0 1,1 0-1,0 0 0,-1 0 1,1 0-1,0 0 1,0 0-1,-1 0 0,1-1-80,5 37 2536,-5-34-2594,25 59 1780,-23-61-1701,-1 1-1,1-1 0,0 0 1,0 0-1,-1 0 1,1 0-1,0 0 0,0 0 1,-1-1-1,1 1 0,0-1 1,-1 1-1,1-1 1,-1 1-1,1-1 0,0 0 1,-1 0-1,1 0 1,-1 0-1,0 0 0,1 0 1,-1 0-1,0-1 0,0 1 1,0 0-1,0-1 1,0 1-1,0 0 0,0-1 1,0 0-21,3-2 44,106-103 799,-97 91-740,1 0 0,1 1 0,0 0 0,1 1 0,1 1-1,0 0 1,0 2 0,1 0 0,1 0 0,19-6-103,-36 16 31,0 0 0,0-1-1,0 2 1,0-1 0,0 0-1,0 0 1,1 1 0,-1-1-1,0 1 1,1 0 0,-1 0-1,0 0 1,1 0 0,-1 0-1,0 0 1,1 0 0,-1 1-1,0-1 1,0 1 0,1 0-1,-1 0 1,0 0 0,0 0-1,0 0 1,0 0 0,0 0-1,0 1 1,0-1 0,-1 1-1,1-1 1,0 1 0,-1 0-1,1 0 1,-1 0 0,0 0-1,1 0-30,52 116-1184,-27-78-1256,-27-38 2225,1-1 0,0 0-1,0 0 1,0 0 0,-1-1-1,1 1 1,0 0 0,0 0 0,0 0-1,1-1 1,-1 1 0,0 0-1,0-1 1,0 1 0,0-1 0,0 1-1,1-1 1,-1 0 0,0 0-1,1 1 1,-1-1 0,0 0 0,0 0-1,1 0 1,-1 0 0,0-1-1,0 1 1,1 0 0,-1 0 0,0-1-1,0 1 1,1-1 0,-1 1 0,1-1 215,12-15-2891</inkml:trace>
  <inkml:trace contextRef="#ctx0" brushRef="#br0" timeOffset="8570.054">2845 2126 5568,'13'9'3089,"23"39"-2882,42 93 3563,-77-139-3740,0 0 0,0 0 0,0-1 0,0 1-1,0-1 1,0 1 0,1-1 0,-1 1 0,0-1 0,1 1 0,-1-1-1,1 0 1,0 0 0,-1 0 0,1 0 0,0 0 0,0 0-1,-1-1 1,1 1 0,0-1 0,0 1 0,0-1 0,0 0 0,0 1-1,0-1 1,0 0 0,0 0 0,0 0 0,0-1 0,0 1-1,0 0 1,-1-1 0,1 1 0,0-1 0,0 0 0,0 0-1,-1 1 1,1-1 0,0 0 0,-1 0 0,1-1 0,0 1 0,-1 0-1,0-1 1,1 1 0,-1 0 0,1-2-30,124-173 336,-91 131-367,-21 26 40,0 0 0,2 1-1,0 0 1,1 2 0,1 0-1,3-2-8,-20 18 24,0-1-1,0 0 1,-1 1-1,1-1 1,0 1-1,0-1 1,0 1-1,-1-1 1,1 1-1,0-1 1,0 1-1,0 0 1,0 0-1,0-1 1,0 1 0,0 0-1,0 0 1,0 0-1,0 0 1,0 0-1,0 0 1,0 0-1,0 1 1,0-1-1,0 0 1,-1 0-1,1 1 1,0-1-1,0 1 1,0-1-1,0 1 1,0-1-1,-1 1 1,1-1-1,0 1 1,0 0-1,-1-1 1,1 1-1,-1 0 1,1 0-1,0-1 1,-1 1-1,0 0 1,1 0 0,-1 0-1,1 0 1,-1 1-24,11 48 346,-10-45-411,27 131-262,-2-83-2877,-18-44 1962</inkml:trace>
  <inkml:trace contextRef="#ctx0" brushRef="#br0" timeOffset="6651.896">728 2511 2144,'53'-61'3232,"-54"61"-3071,1 0 1,0 0-1,0 0 1,-1 0-1,1 0 0,0 0 1,0 0-1,-1 0 1,1-1-1,0 1 0,0 0 1,0 0-1,-1 0 1,1 0-1,0-1 1,0 1-1,0 0 0,-1 0 1,1-1-1,0 1 1,0 0-1,0 0 1,0 0-1,0-1 0,0 1 1,0 0-1,0-1 1,-1 1-1,1 0 0,0 0 1,0-1-162,-10 8-263,-139 105 2199,146-111-1927,1 0 0,-1 1 0,0-1 0,1 1 0,-1 0 0,1 0 0,0 0 0,0 0 1,0 0-1,0 0 0,0 0 0,0 1 0,0-1 0,1 1 0,-1 0 0,1-1 0,0 1 0,0 0 0,0 0 0,0-1 0,0 1 0,1 0 0,-1 0 1,1 0-1,0 0 0,0 0 0,0 0 0,0 0 0,0 0 0,1 0 0,-1 0 0,1 0 0,0 0 0,0 0 0,0 0 0,0-1 0,0 1 0,1 0 1,-1-1-1,2 2-9,86 51-103,-52-36 78,269 183-887,-297-197 936,0 1 0,0-1 1,-1 2-1,0-1 0,0 1 1,0 0-1,-1 0 0,0 1 1,0 0-1,-1 1 0,0-1 1,-1 1-1,0 0 0,0 1 1,-1-1-1,0 1-24,-4-5 80,0 1-1,-1-1 1,0 0-1,0 0 1,0 0-1,-1 0 1,0 0-1,0-1 1,0 1 0,0 0-1,-1-1 1,0 0-1,0 1 1,0-1-1,0 0 1,-1 0-1,1-1 1,-1 1-1,0-1 1,0 0 0,0 0-1,-1 0 1,1 0-1,-2-1-79,-10 9-6,0-1-1,-1-1 1,-1-1-1,1 0 1,-1-1-1,-1-1 1,1-1-1,-1 0 1,-7-1 6,25-3-101,0-1 0,0 0-1,0 1 1,0-1 0,0 0 0,0 0 0,0 0 0,0 0 0,-1 0 0,1 0 0,0 0 0,0 0 0,0-1 0,0 1 0,0 0 0,0-1 0,0 1 0,0 0 0,0-1 0,0 0 0,0 1 0,0-1 0,0 1 0,0-1 0,0 0-1,1 0 1,-1 0 0,0 1 0,0-1 0,1 0 0,-1 0 0,1 0 0,-1 0 0,1 0 0,-1 0 0,1 0 0,-1-1 101,5-9-1429</inkml:trace>
  <inkml:trace contextRef="#ctx0" brushRef="#br0" timeOffset="7104.058">1360 2737 7648,'-9'12'3335,"17"17"-2793,-2-14-617,19 110-1551,-25-123 1683,0-1 1,1 1-1,-1 0 1,1-1-1,0 1 1,0-1-1,-1 1 1,1-1-1,0 1 1,0-1-1,0 1 1,1-1-1,-1 0 1,0 1-1,0-1 1,1 0-1,-1 0 1,1 0-1,-1 0 1,1 0-1,-1-1 1,1 1-1,-1 0 1,1-1-1,0 1 1,-1-1-1,1 1 1,0-1-1,0 0 1,-1 0-1,1 0 1,0 0-1,0 0 1,-1 0-1,1 0 1,0-1-1,0 1 1,-1-1-1,1 1 1,-1-1-1,1 0 1,0 1-1,-1-1 1,1 0-1,-1 0 1,2-1-58,20-15 98,-1-1 0,-1 0 0,-1-2 0,0-1 0,4-7-98,-15 18 22,10-10 11,-1 0-1,0-1 1,-2-1-1,-1 0 1,0-2-1,-2 1 1,-1-2 0,-1 0-1,3-11-32,-11 31 28,-1-1-1,0 1 1,0-1-1,0 0 1,-1 0 0,0 0-1,0 0 1,-1 0-1,1 0 1,-1 0-1,-1 0 1,1 0-1,-1 0 1,0 0 0,0 1-1,-1-1 1,1 0-1,-1 0 1,-1 1-1,1-1 1,-1 1-1,0 0 1,0 0 0,-4-5-28,6 10-105,0-1 0,0 1 1,0-1-1,0 1 0,0-1 0,0 1 1,0-1-1,-1 1 0,1 0 1,0 0-1,0 0 0,0 0 1,-1-1-1,1 2 0,0-1 1,0 0-1,0 0 0,0 0 1,-1 0-1,1 1 0,0-1 1,0 1-1,0-1 0,0 1 1,0-1-1,0 1 0,0 0 0,0-1 1,0 1-1,0 0 0,0 0 1,0 0-1,0-1 0,1 1 1,-1 1 104,-9 7-1312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13.0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1383 2139 32,'1'-19'14,"-7"-2"0,-4 4 0,-7-1-6,-4 4-3,-8-1-5,-4 7 1,-10-1-1,-5 2 0,-10 7 1,-6 2 1,-8 8 0,-5 5 0,-6 6 1,1 7 0,-3 7-1,1 11 0,2 11 0,1 8-1,9 7 0,4 6 1,6 9-2,7 10 0,7 7 1,8 6-1,10 4 1,10 2-1,9 4 0,10 4 0,10 2 0,14-3 1,11-2-1,13-5 1,8-8 1,14-7-1,11-12 1,13-17 0,11-20 0,8-21-1,10-25 1,7-25 0,12-27-1,2-25 0,2-26 1,-2-15-1,-6-17-1,-5-14 0,-11-8 0,-13-4 0,-18 0-1,-19 2 0,-20 1 0,-18 4 0,-21 7 1,-22 10 0,-20 11 0,-18 13 1,-17 15 0,-15 15 0,-16 22-1,-14 18 1,-4 17-3,-1 16-4,5 17-10,4 10-3,12 8-1,11 4 0,20-1 0</inkml:trace>
  <inkml:trace contextRef="#ctx0" brushRef="#br0" timeOffset="701">2054 1371 58,'13'5'17,"-1"10"1,-1 8-2,4 13-17,5 16-1,2 10 1,4 12 1,3 8-1,4 4 1,0 0 0,1-2 0,0-8 2,-2-9-1,-2-11 1,-4-10-1,-3-11 1,-8-12 2,-1-9-1,-14-14-1,0 0-1,2-18 0,-12-6 0,-9-13 0,-4-6 0,-5-11-1,-4-11 0,-4-10 1,1-3 0,1-4 1,4 0-1,8 0 0,8 6 0,10 7-1,9 9 0,11 8-1,8 10 0,9 7 0,4 6 1,5 13-1,2 1 0,0 7 1,-4 6 0,-2 6-1,-4 5 1,-5 6-1,-7 4 0,-10 1 1,-8 4 0,-11 0 1,-7-1 0,-13-1 1,-7-2-1,-9-1 1,-1-2 0,-3-2 0,4-3-1,3 1-1,4 0 0,7 0-1,7 1 1,9 5-1,8 5 1,8 7-1,9 5 1,8 4-1,12 3 2,11 1-1,10 2 1,7-2 0,8-3 0,4-3 0,-1-1 1,-2-4 0,-6-3 0,-11-4 0,-7-2 0,-12-6 0,-9-1-1,-11-8 1,-4-2-1,-9-7-1,0 0-2,0 0-5,-16-13-11,8-4-4,-5-11-1,4-4 0,-4-12 1</inkml:trace>
  <inkml:trace contextRef="#ctx0" brushRef="#br0" timeOffset="1712">3373 564 3,'0'0'5,"-13"-5"-1,13 5-1,-9 6-3,9-6 1,-13 10 2,2-4 3,1-1 1,-1 2 1,-3 2 0,-1 2 0,-2 5 1,-4 6-1,-2 9-2,-5 9 0,-1 13-1,-6 13-1,0 13 0,-3 11 1,3 10 0,2 5-1,7 6 1,9-3 0,10 1 0,12-8-1,15-8 0,13-15-1,13-3 0,11-12-1,12-8 0,5-13 0,8-9-1,0-11 1,0-8-1,-1-6 1,-4-8 0,-7-12 0,-8 2 0,-9-6 0,-8 3 1,-10-2-2,-6 4 1,-10 0-1,-5 3 2,-14 8-2,13-3 1,-13 3-1,0 0 0,0 0 0,0 0-1,0 0 0,-14 0-3,14 0-11,-16 4-11,5-4 1,-7-10-2,-1-3-1</inkml:trace>
  <inkml:trace contextRef="#ctx0" brushRef="#br0" timeOffset="3144">3837 985 6,'0'0'10,"7"-12"1,-7 12 0,2-11-2,-2 11-2,-3-9-1,3 9 0,-12-4-1,2 3-2,-1 3 0,-6 3 0,-1 5-1,-5 5 2,-4 5-3,-3 5 1,2 6-1,-4 3 0,2 4 0,4-2-1,2-1 1,7-5-1,7-2 1,9-6 0,7-4 0,10-6 1,8-4 0,5-2 1,5-2-1,8-1 0,2 0 1,0 1-2,-2 2 0,-3 1 0,-5 2-1,-3 2 0,-4 3-1,-9-1 1,-6 2 1,-7 0 0,-4 3 2,-9-2 1,-3 4 0,-9-3 1,-3 2 0,-8-2 0,2-1 0,-5-2-2,3-3-1,2-2-2,4-7-3,5 0-10,2-8-8,12-5-1,-1-8-1,9-3 0</inkml:trace>
  <inkml:trace contextRef="#ctx0" brushRef="#br0" timeOffset="4816">4087 1252 12,'0'0'9,"0"0"0,0 0 0,0 0-5,-4 17-1,5-4 1,1 6-2,0 7 1,0 4 2,1 5 0,0 4 1,2 3 0,4-2 0,2 2 0,5-7-2,4-6 0,6-8-3,5-12-1,3-9-2,1-11-3,0-8-7,-1-8-3,-6-7 0,-5-4-1,-8-4 1</inkml:trace>
  <inkml:trace contextRef="#ctx0" brushRef="#br0" timeOffset="5137">3976 1374 42,'-4'11'15,"4"-11"2,19 3-1,5-12-5,10-4-10,6-4 0,5-3 2,4-1-2,0-2-1,-4-1-7,0 4-8,-6 0-2,-8 1 1,-5 3-2</inkml:trace>
  <inkml:trace contextRef="#ctx0" brushRef="#br0" timeOffset="5868">4483 1311 7,'0'0'6,"0"0"1,0 0 1,0 0 1,9 8 0,-5 2 0,1 2 0,1 3-2,2 4 0,0 3 0,1 2-2,0 0-1,1 1-1,-1-4-1,1 0-2,-2-3-1,-2-5-3,0-2 0,-6-11-6,3 9 1,-3-9 0,-10-6 1,0-4 1,-4 1 3,-5-1 2,1-1 2,-1 3 3,2 1 1,0 2 2,5 0 0,2 4 0,10 1 2,0 0 0,-10-3 2,10 3-2,12-9 0,2 3-1,2-5-2,5-1-4,4-4-5,3-1-7,4 0-5,-1-1-3,0-1 0,-3-1 0</inkml:trace>
  <inkml:trace contextRef="#ctx0" brushRef="#br0" timeOffset="6379">4732 1290 19,'9'-9'11,"4"-1"-2,-1-6 1,2 0-5,2-2-2,-2 0 2,0 2 1,-4 0 0,0 4 0,-3 1 1,-7 11-1,10-10-1,-10 10-1,0 0-2,8 12-1,-7-1 1,1 4 0,0 3 0,2 5 0,-2 2 0,1 2 0,1 2-1,1 1 0,1-1 0,1-2-2,1-4 1,-2-3 0,0-4 0,-2-3 0,-4-13 0,0 13 1,0-13-1,-16 4 0,3-4 0,-2 0 1,-3 0-1,1-1 0,-1 0 1,4 0 0,2-1-1,12 2 1,-9-5 0,9 5 0,16-8 0,0-1 0,4 2-1,2-5-5,5 4-8,-1-4-6,-1 0 0,-5-5 0,0 0 0</inkml:trace>
  <inkml:trace contextRef="#ctx0" brushRef="#br0" timeOffset="6909">5181 1072 29,'8'9'13,"-1"3"0,-2 0 2,-2 2-5,3 7-4,-2 3 0,5 9 1,-4 3-1,4 8 0,0 0-2,2 4-4,4 0-13,-1-5-4,2-6-2,0-14 1</inkml:trace>
  <inkml:trace contextRef="#ctx0" brushRef="#br0" timeOffset="8412">5627 1026 5,'0'0'7,"0"0"1,-3 10 3,3-10 4,0 0 1,0 0-1,-1-16 0,0-5-3,2-5-1,-6-12-2,3-9-3,-6-11-3,-2-9-3,-3-5 1,0 2 0,0 6-1,-1 6 1,3 10 0,1 10-1,3 11 0,4 9-1,3 18 1,0-9-1,0 9 0,9 10-1,1 1 1,0 1 0,3 3 1,4 2 0,3 3 1,4 4 0,4 2 0,5 4 0,3 3 0,2 6 0,1 5 0,3 3 0,1 1 0,-3 0-1,-4-4 1,-4-4-1,-4-6 0,-4-8-1,-4-5-1,-7-12-3,0-5-7,-13-4-7,4-22-1,-17 0 0,-5-3 0</inkml:trace>
  <inkml:trace contextRef="#ctx0" brushRef="#br0" timeOffset="8852">5699 718 17,'-34'2'13,"7"6"-1,6-3 1,6 3 0,15-8 1,-10 11-1,20-11-3,6-3-4,14 0 0,10-6-4,8 1-5,12-6-11,6-2-3,6-4-3,-4 1 1</inkml:trace>
  <inkml:trace contextRef="#ctx0" brushRef="#br0" timeOffset="9113">6292 743 48,'14'37'17,"0"6"0,2 7 1,-2 6-13,3 7-1,-4-3-2,-2-5-2,1-4-6,-3-12-10,2-16-1,2-18 0,1-21-1</inkml:trace>
  <inkml:trace contextRef="#ctx0" brushRef="#br0" timeOffset="9383">6925 237 62,'0'0'19,"0"0"1,-19-2-2,-1 1-15,0 5-2,-10 2 0,-5 5 0,-9 7 1,-2 5-1,-4 6 1,3 2-1,2 0 0,4 1 1,10-2-2,10-2 1,12-5-1,14 0 0,14-6 0,12-1 0,11-3 1,11 1-1,3-3 0,1 1 0,-1 0 0,-6-1 0,-8 2 0,-10 3 0,-12 6 0,-13 4 0,-12 2 1,-11 5 1,-10-1 1,-5 5 0,-10-3 0,0 0 0,-1-9 0,2-2-1,4-7-1,5-11-7,11-1-13,4-13-3,14-3-1,1-13-1,14-2 1</inkml:trace>
  <inkml:trace contextRef="#ctx0" brushRef="#br0" timeOffset="10344">7156 518 9,'0'0'8,"9"-1"1,-9 1 0,-3 12-2,-1 1-3,-1 5 1,-4 6 2,2 6 2,-4 7 0,4 2 0,-2 4-1,4 0 0,5 0-1,1-4-1,9-2-1,0-9-2,11-8-1,3-7-4,8-10-3,2-7-3,0-10-5,1-5-6,-4-7 1,-4-4-1,-12-6 1</inkml:trace>
  <inkml:trace contextRef="#ctx0" brushRef="#br0" timeOffset="10645">6979 694 56,'-1'14'17,"10"-4"1,7-4-2,10-3-17,7-3-2,5-4-5,10-6-8,5-1-1,3-8 0,4-3 0</inkml:trace>
  <inkml:trace contextRef="#ctx0" brushRef="#br0" timeOffset="11917">7393-2 18,'0'0'8,"10"-4"1,-10 4 0,13 1 0,0 4 0,5-1-2,8 6 0,7 4 0,10 6-1,8 4-1,11 7-1,5 4 0,5 8-2,3 6-1,1 2 0,-5 4 0,-5 1-1,-11 2 1,-8 1 1,-16 2 1,-12 3 0,-20-1 1,-12 5 0,-19-2 1,-10 5 0,-12-3 0,-5 3-1,-4-7-1,-1-2 0,2-8-2,8-6-1,10-3-10,7-10-10,8-5-2,2-16-2,4-13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7:05.12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11 100 2816,'-1'-1'96,"0"-1"-1,0 1 1,0 0 0,0-1-1,0 1 1,1-1 0,-1 1 0,0-1-1,1 1 1,-1-1 0,1 1-1,0-1 1,-1 0 0,1 1-1,0-1 1,0 0 0,0 1 0,0-1-1,0 0 1,0 1 0,1-1-1,-1 0 1,0 1 0,1-1-1,0 1 1,-1-1 0,1 1 0,0-1-1,-1 1 1,1-1 0,0 1-1,0 0 1,0-1-96,0 2 4,9-13 1463,244-3-187,8 7-891,-122 1-157,-1 7 0,122 14-232,-96 17-106,-103-12 106,-61-17-11,0 0 1,-1 0-1,0 0 1,1 0-1,-1 0 0,0 0 1,1 0-1,-1 0 1,0 0-1,0 0 1,0 1-1,0-1 1,0 0-1,0 0 1,0 0-1,-1 0 0,1 0 1,0 0-1,-1 0 1,1 0-1,-1 0 1,1 0-1,-1 0 1,1 0-1,-1 0 1,1 0-1,-1 0 1,0 0-1,0 0 0,0 0 1,1-1-1,-1 1 1,0 0-1,0-1 1,0 1-1,0 0 1,0-1-1,0 0 1,0 1-1,0-1 0,0 1 1,0-1-1,-1 0 11,-14 8-44,-1 0-1,1-1 0,-2-1 1,1-1-1,0 0 0,-13 1 45,-24 7 34,-177 63-114,-33 24 80,254-96 0,-63 23 23,32-13 24,1 2 1,1 1-1,0 2 1,-2 4-48,-36 30 763,77-52-767,-1-1 0,1 1 0,-1 0 0,1 0 0,0-1 0,0 1 0,-1 0 0,1 0 0,0 0 0,0-1 0,0 1 0,0 0 0,0 0 0,0 0 0,0-1 0,0 1 0,0 0 0,1 0 0,-1 0 0,0-1 0,0 1 0,1 0 0,-1 0 0,0-1 0,1 1 0,-1 0 0,1-1 0,-1 1 0,1 0 0,-1-1 0,1 1 0,0-1 0,-1 1 0,1-1 0,-1 1 0,1-1 0,0 1 0,0-1 0,-1 0 0,1 1 0,0-1 0,0 0 0,0 0 4,36 12-4,177 26-2,36 2 251,-177-32-374,-1 3-1,-1 4 0,61 20 130,72 34-944,-203-69 893,0 0 0,0 0-1,0 1 1,0-1 0,0 0-1,0 0 1,0 0 0,0 1-1,0-1 1,0 0-1,0 1 1,0-1 0,-1 1-1,1-1 1,0 1 0,0 0-1,0-1 1,-1 1 0,1 0-1,0 0 1,-1-1 0,1 1-1,0 0 1,-1 0 0,1 0-1,-1 0 1,1 0-1,-1 0 1,0-1 0,1 1-1,-1 0 1,0 0 0,0 0-1,0 0 1,0 0 0,0 0-1,0 1 1,0-1 0,0 0-1,0 0 1,0 0-1,0 0 1,-1 0 0,1-1-1,0 1 1,-1 0 0,1 0-1,-1 0 1,1 0 0,-1 0-1,1 0 1,-1 0 0,0-1-1,1 1 52,-17 20-2949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03.3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fitToCurve" value="1"/>
    </inkml:brush>
  </inkml:definitions>
  <inkml:trace contextRef="#ctx0" brushRef="#br0">145 2593 15,'-15'-8'10,"5"3"0,-5-1 1,3 2 1,0-1 0,1 1-2,11 4 1,-19-4-3,19 4 0,-13-2-2,13 2-2,-2 10-1,7 3-3,2 6 1,5 8-2,3 8 0,7 9 1,1 10 1,3 7 0,0 4 0,0 3 0,-1 0 0,-3-6 0,-2-7-3,-5-11-6,1-10-9,-8-18-1,-8-16 1,11-16-1</inkml:trace>
  <inkml:trace contextRef="#ctx0" brushRef="#br0" timeOffset="390">56 2493 72,'-10'5'21,"-5"-5"-3,15 0 0,-19-5-18,19 5-2,-9-17-1,7 2 0,4-5 1,2-8 0,9-5 2,6-7 0,7-3 2,8-4 0,6 0 1,7 3-1,4 4 0,1 7-1,-4 10 0,-2 7-1,-1 12 0,-5 9-1,-7 11 0,-8 10 1,-7 7 1,-5 7 0,-13 4 0,-1 2 2,-12-1 1,-5 1 0,-9-7 1,-2-2 0,-11-5-1,-7-1 0,4-9-1,-8-2 0,2-6-2,0-6-2,10-1-4,-1-10-6,15-2-11,6-7-2,11 0 0,2-8 0</inkml:trace>
  <inkml:trace contextRef="#ctx0" brushRef="#br0" timeOffset="1031">887 1491 43,'0'0'14,"4"-10"0,-4 10 0,0 0-9,-17 14-2,6 0 1,-5 3-1,-3 8 0,-5 5 1,3 11 1,-9 1 0,1 16 0,0 8 0,5 16-1,-1 9-1,6 10 0,0 7 1,-2 4-1,9 1 0,-1-4 0,9-10-1,5-8-1,3-12 1,6-12 0,7-13-1,14-10 0,5-12 0,15-9-1,2-10 1,6-11-3,4-4-5,-3-12-11,3-4-4,-11-10 0,-2-3-1,-18-11 0</inkml:trace>
  <inkml:trace contextRef="#ctx0" brushRef="#br0" timeOffset="1502">1388 1742 49,'0'0'17,"-10"-9"0,-6 14 1,-4 6-9,-5 5-3,-3 6-1,-7 5 1,0 5-2,-4 2 2,3 2-2,1-2 1,7-2-2,4-5 0,9-2-3,9-8 1,9-4-1,11-6-1,12-5 1,9-2-1,8 0 1,7 1 0,3 1 0,0 4-1,0 3 1,-6 4 0,-9 6 0,-9 4 0,-8 1 1,-11 5 0,-7 5 0,-10-2 1,-8 4 1,-5-2 0,-5 3 0,-5-5 0,-1-2 1,-11-6-1,4-5-2,3-7 0,7-8-3,2-5-2,5-14-9,14-1-10,4-12-2,19-1 1,-1-11-2</inkml:trace>
  <inkml:trace contextRef="#ctx0" brushRef="#br0" timeOffset="2023">1881 1896 19,'0'0'10,"-11"-5"-1,0 4 1,-1-1-5,3 0-1,9 2 0,-16-6 3,16 6 0,-12-5 1,12 5 1,0 0-2,0 0 0,0 0-1,0 0-3,0 12 0,1 2-2,0 8 2,3 6 0,-3 9 1,2 10 0,-3 4 1,5 13-1,-5-5 1,5 2-2,1-6 0,2-3-1,3-11-1,4-10 0,5-13-1,3-12 0,7-8-2,1-10-1,3-4-2,-9-12-7,5 1-8,-12-8-2,-4 1-1,-14-4 2</inkml:trace>
  <inkml:trace contextRef="#ctx0" brushRef="#br0" timeOffset="2413">1730 2041 51,'-6'14'16,"6"-14"0,24 5 1,-1-10-13,9-1-2,4-4-1,3-5-5,4-1-10,-2-5-2,0 2 0,-4 1 0</inkml:trace>
  <inkml:trace contextRef="#ctx0" brushRef="#br0" timeOffset="2633">2239 1972 52,'10'22'16,"1"1"2,0 1-2,6 6-13,-3 1 0,4 2 0,-4 0 0,1-4-2,-4-3-2,-1-7-5,-2-4-6,-8-15-5,0 0 0,0 0 0,-13-16 0</inkml:trace>
  <inkml:trace contextRef="#ctx0" brushRef="#br0" timeOffset="2784">2221 2126 28,'-24'-13'14,"5"4"1,5 5-1,14 4 0,0 0-3,0 0-3,17-6-3,6-1 0,8 0-1,3-4-1,6-4-4,4 1-11,-4-3-4,2 1-4,-7-6 1,-5 5 0</inkml:trace>
  <inkml:trace contextRef="#ctx0" brushRef="#br0" timeOffset="3364">2513 1674 21,'0'0'12,"-5"-10"0,5 10 0,0 0-2,0 0-2,-1 15-1,3-4 1,0 9-1,4 1 0,6 8 0,-4 2 2,8 7-2,-5 0-1,6 3-2,-5-4 0,6 2-2,-7-4 0,-2-3-3,2-1-7,-3-7-12,3-5 0,-11-19-2,17 10 0</inkml:trace>
  <inkml:trace contextRef="#ctx0" brushRef="#br0" timeOffset="4596">2575 826 18,'0'0'10,"0"0"0,4 17 2,2-1-5,4 7-2,5 10 2,7 11 2,8 10 1,6 15-1,3 10-1,6 16-2,1 6 0,1 8 0,-1 0-2,-3-2-2,-5-6-1,-2-11-5,-1-11-10,-7-20-5,2-21-1,-4-19 0,-4-20-1</inkml:trace>
  <inkml:trace contextRef="#ctx0" brushRef="#br0" timeOffset="5167">3518 772 12,'0'0'10,"1"-11"0,-1 11 1,0 0-1,-11-2-2,11 2-1,-17 3 1,5 2 2,-5 2-3,-2 3 1,-2 3-1,-1 7-2,-2-1-2,2 4-1,-1 0-1,2 4 1,1 0-1,3 2 0,1-2 0,-1 0 0,4 1 0,1 0 1,5-2-2,3-1 1,6-5-1,6 0 0,8-8 0,11 1 0,6 0 0,10-6 0,6 4 1,6 0-1,3 1 0,0 0 0,-4 4 0,-7 1 0,-6 1 0,-8 5 0,-13 1 0,-9 2 2,-11 3-1,-7 2 2,-11 4 0,-5 0 0,-9-3 0,-1 0 1,-4-8-1,0-4-3,1-8-2,1-10-7,14-6-7,2-10-6,14-6-1,4-10 1,11-1-1</inkml:trace>
  <inkml:trace contextRef="#ctx0" brushRef="#br0" timeOffset="5858">3911 1131 35,'0'0'13,"0"0"1,10 7-1,-9 6-2,-1 10-6,3 9-1,-2 7 2,4 10-1,0 4 0,3 3 0,1-2-1,5-2 0,2-13-2,5-8 0,5-11-1,2-14-1,3-10-4,-3-12-4,0-8-7,-8-7-4,-4-6 0,-13-2 1,-7 0-1</inkml:trace>
  <inkml:trace contextRef="#ctx0" brushRef="#br0" timeOffset="6108">3939 1249 33,'-6'10'16,"3"-1"0,6 3 0,-3-12-1,20 18-6,-3-15-1,8-3-4,8-2-15,2-6-4,5-8-3,1-5 0,1-4-1</inkml:trace>
  <inkml:trace contextRef="#ctx0" brushRef="#br0" timeOffset="6379">4562 1093 65,'0'21'20,"-1"2"-1,2 6-1,0 4-12,2 10-7,3 10 1,-1 8 1,-1 5 0,1-4-2,2-2-4,-2-10-13,2-12 0,-1-21-2,4-20 0</inkml:trace>
  <inkml:trace contextRef="#ctx0" brushRef="#br0" timeOffset="6719">4851 1173 37,'0'0'17,"-2"-22"0,6 0 1,-1-13-4,5-6-5,-4-15-2,4-6-2,-3-10 0,4-4-2,-3-4-1,-1 3-1,-2 4 0,1 8 0,-2 9 0,2 8 0,-2 12 0,2 10-1,-2 8 1,0 9-1,-2 9 0,7 11 0,-1 11 1,1 9-1,3 13 1,4 7 0,2 11 1,4 7-1,1 3 1,3 1 0,-3-4-1,0-6 0,3-10-1,-2-10 0,-3-8-1,-3-11-2,-4-7-2,-12-17-5,0 0-2,-11-16 0,-8-2 1,-12-11 0,0 1 0,-9-7 5,1 2 4,0 5 5,4 3 4,6 9 1,4 2-1,10 8 0,5 2 0,10 4-2,10 1 0,12-3-4,11-2-5,5-4-4,13-2-7,6-2-3,4-4 1,0 0-1</inkml:trace>
  <inkml:trace contextRef="#ctx0" brushRef="#br0" timeOffset="7340">5293 781 44,'0'9'14,"0"-9"0,9 5 0,-9-5-9,14 16-2,-5 3 2,0 4 1,4 14 2,-3 3 1,5 8-1,-5-2 1,6 2-2,0-8-2,2-3-2,3-4-2,4-13-1,4-11 0,2-9-2,0-7 0,-2-10-1,-1 0-1,-5-11-5,-2-4-6,-13-6-7,-5 2 1,-11-3 0,-6 3 1</inkml:trace>
  <inkml:trace contextRef="#ctx0" brushRef="#br0" timeOffset="7611">5379 891 31,'-17'17'17,"7"2"0,4-4 1,8-1-2,4-4-6,13 0-2,8-9-2,9-1-3,7-6-5,6-7-4,5-2-10,1-9-4,4-4 1,-5-6-1</inkml:trace>
  <inkml:trace contextRef="#ctx0" brushRef="#br0" timeOffset="8372">5404-6 28,'-11'-1'10,"11"1"1,0 0 0,0 0-7,15 14-3,7-4-1,8 2 1,6 6 3,8 4 0,5 6 0,6 7 1,2 5 1,5 9 0,-3 2-2,1 5 1,-4-1 0,-2 3-1,-4-4 1,-6 1 0,-9-6 0,-7 5 0,-11-2 1,-7 5 0,-15 2-2,-6 8 1,-13 3-1,-5 5-1,-5-4 0,-1-1-1,0-7-1,3-9-4,9-6-8,1-17-12,11-18-1,1-18-1,8-16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6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fitToCurve" value="1"/>
    </inkml:brush>
  </inkml:definitions>
  <inkml:trace contextRef="#ctx0" brushRef="#br0">63 2676 16,'-18'32'9,"0"-9"-1,2-7 0,0-9-3,5-3-4,11-4-1,0 0 0,0 0-1,0 0 0,16 1 1,11-10-1,11-8 1,10-6 0,15-6 1,11-7 0,13-8 0,12-6 0,9-2 0,7-4 0,9 0 0,11-1 0,10-3 1,10-1 0,13-1 0,13-6 0,13-6 0,15-7 0,13-6 0,12-5-1,8-3 0,7-4 0,6-5 0,3 1 0,-1 0 0,-1 4 0,-1 1 0,-4 3 0,-4 4 1,-11 3 1,-10 3 0,-15 5 2,-8 6 0,-24 4 0,-15 9-1,-22 3 2,-13 8-1,-20 4-1,-8 11-1,-14 2-1,-9 3-3,-8 2-3,-10 2-7,-6 2-7,-11 0-1,-14 2 1,-21-2-1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7.5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1639 1,'48'-27'4,"5"-2"-1,9-3 1,5 1 1,10-1 1,8-2-1,15 0 1,11-2-2,20-3 0,18-2 0,18-2-1,16-4-2,17 0 1,10-3-2,14-2 1,6 0 0,3 1 0,3-3 1,-3-1 0,-2 1 1,-1-1 1,-1 3 1,-9-2 2,-2 2 0,-6-3 0,-3 3-1,-5-1 0,0 3-1,-13-1-1,-6 4-1,-11 1-1,-6 6-1,-13 2 1,-12 5-2,-15 6 0,-17 3-2,-14 7-4,-17 0-5,-13 8-8,-16 1 1,-19 2-1,-21-7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3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30 1,'0'0'8,"-12"-14"2,12 14-1,-11-9 0,11 9 0,0 0 0,-10-8-2,10 8 0,0 0-2,0 0 0,0 0-2,0 0 1,0 0-1,0 0 0,5 11 0,-5-11 1,0 0 0,8 14 0,-8-14 0,13 11-1,-13-11 0,13 14 0,-13-14-1,12 13 0,-12-13-1,11 12 1,-11-12-1,9 10 1,-9-10-1,0 0 1,14 7-1,-14-7 0,0 0 0,0 0 1,0 0-1,0 0 0,0 0 0,0 0 0,0 0 0,0 0 0,0 0-1,0 0 1,0 0-1,0 0 0,0 0 0,0 0 1,0 0-1,0 0 0,0 0 0,0 0 0,1-11-1,-1 11 1,0 0 0,0 0 0,-3-11 0,3 11 0,0 0 0,0 0 0,0 0 1,0 0-1,-5-9 0,5 9-1,0 0 1,0 0 0,0 0 0,0 0 0,0 0-1,0 0 1,0 0-1,0 0 1,0 0-1,0 0 1,6 12 0,-6-12 0,7 18 0,-3-7 0,3 5 1,-1 0-1,2 5 0,0 2 0,2 3 0,1 1 0,2 2 1,-1 1-1,1 1 0,2 1 0,0-1 1,-1 0-1,1-1 0,-2 0 1,1-1-1,-2 1 1,1 0-1,0-1 1,-1 1-1,0 0 1,-1-1 0,0 0 0,0-1 0,-2-2-1,0 0 1,-3-3 0,0 0 0,-1-2-1,0-2 1,0-3-1,-3-1 0,1-4 0,0-2 1,-3-9-1,5 11 0,-5-11 1,0 0 0,0 0 0,0 0 1,0 0 0,0 0 0,-1-17 0,-1 3 1,-2-7-1,-1-6-1,-3-6 0,1-9 0,-2-4-1,-3-3 0,0-1-1,-1-3 1,-1-1 0,-1 0-1,1 0 1,-2 4-1,2 1 1,1 0 0,0 3 0,0 6 0,2 3 1,0 6-1,0 3 0,2 6 0,1 4 1,0 3-1,2 4 0,6 11 0,-9-15 0,9 15 0,0 0 0,0 0 0,0 0-1,0 0 1,0 0-1,0 0 1,0 0-1,0 0 1,5 20-1,2-6 1,4 6-1,1 5 1,4 4 0,0 5 0,2 5 0,0 5 0,3 2 0,0 3 0,0 1 0,-1 3 0,2 0 1,1 0-1,0-4 0,0-1 0,-2-4 1,0-1-1,0-3 0,-1-4 0,-2-4 0,-1-4 0,-3-3 0,-1-4 1,-3-4-1,0-3 0,-3-4 0,-7-10 0,9 11 0,-9-11 0,0 0 1,0 0 0,0 0-1,-2-13 1,-3-4-1,-3-4 1,-4-7-1,-1-4 0,-4-6 1,-2-6-1,-4-2 0,-3-1 0,-1-2-1,-3 0 1,-4-4 0,-1 0 0,-1 1 0,0 3-1,2 1 1,2 5 0,0 3 1,2 5-1,-1 6 0,3 5 0,1 4 0,3 6 0,1 2 1,5 5-1,2 1-1,4 4 1,12 2 0,-8 9-1,13 4 0,6 3 0,6 7-1,3 5-2,9 13-5,-1 0-10,11 13-5,-4-4-1,6 6-1,-4-5 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6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597 772 24,'11'12'12,"-11"-12"-1,12 11-2,-12-11-4,0 0 2,11 12 0,-11-12 1,0 0 1,0 0 1,0 0 0,0 0 0,-2-9-1,-3-2-2,0-2-1,-2-7-1,-2-4-1,-4-8-1,0-2-1,-3-6 0,-3-1 0,-4-5 0,0 0-1,-4-2 0,0 2-1,-4-3 2,1 2 0,-4-1-1,3 4 0,2 2 1,1 5-1,1 3 0,5 6 0,1 6 0,4 6 0,5 4-1,2 3 0,10 9 0,-12-9 0,12 9-1,0 0 1,0 0-1,8 21 1,2-4 0,2 8 0,4 9 0,4 10 0,2 9 0,2 8 0,0 4 0,-1 6 0,-3-1 0,2 2 1,-6-2-1,1-3 1,-2-6-1,0-4 0,-2-6 0,2-5 0,0-7 0,-2-6 0,1-6 0,-3-7 0,-2-7 1,-3-4 0,-6-9 0,0 0 0,9-17 1,-9-7-1,-3-9 1,-3-7-1,-2-12 0,-1-7-1,-7-7 0,-1-1 0,-3-1 0,-3-1 0,-1 2 0,-3 2 0,2 4 0,-1 3 0,4 6 1,1 7-1,2 5 0,3 7 0,3 6 1,3 6-1,2 6 0,3 5 0,5 10 0,-8-11 0,8 11-1,0 0 1,0 0 0,0 15-1,4 1 1,1 7-1,3 7 1,1 8 0,3 9 0,2 7 0,2 4 0,2 1 0,1 1 0,0-1 0,0-2 0,0-4 0,-1-4 0,-3-4 1,0-4-1,-1-5 0,-4-5 0,0-5 0,-3-7-1,-2-4 1,-1-6 0,-4-9 0,0 0 0,0 0 0,-15-23 0,1 2 0,-4-8 0,-4-7 1,-3-8-1,-2-5 0,-5-7 0,1-4-1,-1-2 1,-2-1 0,2 1 0,1 5 0,2 5 1,2 8-1,3 8 0,4 8 0,4 9-1,5 6 0,11 13-2,-11-8 0,11 8-2,10 15-4,9 9-11,-1-2-6,11 13 0,2 2 0,11 7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293 736 27,'0'0'14,"0"12"-1,0-12 0,0 0-4,0 0 1,0 0 1,5 12-1,-5-12 0,0 0 0,-8-14 0,8 14-1,-10-24-2,5 4-1,-7-7-3,0-4 0,-2-7-1,-1-4 1,-3-4-2,1-3 1,-5-2-1,1 2 0,-2 0 0,1 0-1,2 6 2,1 4-2,1 4 1,4 8 0,2 5 0,3 7-1,2 3 0,7 12 0,-5-10 0,5 10 0,0 0-1,0 0 1,5 17 0,3 3-1,5 7 1,2 9 0,7 9 0,4 7 0,3 8 0,1 1 0,2 4 0,-2-1 1,-1-1-1,-3-4 0,-2-2 0,-2-3 0,-1-5 0,-2-4 0,-3-6 0,0-7 0,-2-5 0,-4-7 0,-1-5 1,-4-6 0,-5-9 0,0 0 0,-3-14 0,-5-7 0,-3-6 1,-3-8-1,-4-7 0,-1-9 0,-6-7-1,-1-6 0,-1-3 1,0 0-1,0-1 0,1 3 0,0 4 0,3 5-1,3 7 1,5 8 0,2 9 1,3 7-1,1 5 0,4 5-1,2 5 1,3 10 0,-4-10-1,4 10 1,0 0-1,7 17 1,2 1-1,3 7 1,4 7 0,3 7 0,4 9-1,2 5 2,4 4-1,0 1 0,2 0 0,-1-3 0,-2-1 0,1-6 0,-5-5 0,-2-7 1,-2-4-1,-5-6 0,-3-5 0,-3-5 0,-2-3 0,-1-4 1,-6-9-1,6 11 1,-6-11-1,0 0 1,-8-14 0,0 0 0,-3-7 0,-3-5-1,-4-10 1,0-7-1,-4-8 0,-1-7 0,0-4 0,1-5 0,2-2 0,1 0 0,1 3 0,3 5 0,3 8 0,2 8 0,3 8 0,2 11 0,1 8 0,1 5 0,3 13 0,-4-12-1,4 12 1,0 0-1,0 0 1,4 16-1,0-1 1,2 7 0,4 9-1,1 9 2,4 9-2,1 7 2,3 7-1,2 3 0,1 4 0,0-1 0,-1-3 0,2-2 0,-2-7 0,-1-4 0,-1-4 0,-3-7 0,-1-7 0,-2-6 1,-4-7-1,-2-5 0,-1-6 0,-6-11 1,0 0-1,0 0 1,-6-11 0,-3-10 0,-5-7 0,-1-7 0,-5-9-1,-2-6 1,-3-4 0,1-4-1,2 2 0,1 1 0,3 5 0,1 3-1,6 9-1,-2 1-4,7 13-19,-12-4-3,0 5-1,-10-9-1,-1 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7:06.38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 20 2720,'-21'-17'1269,"18"17"-1255,1-1 33,-1 0 0,1 1 0,0 0 0,0-1 0,-1 1 0,1 0 0,0 0 0,0 1 0,-1-1 1,1 0-1,0 1 0,0-1 0,-1 1 0,1 0 0,0 0 0,0 0 0,0 0 0,0 0 0,0 0 0,0 0 0,0 1 0,1-1 1,-1 0-1,0 1 0,1 0 0,-1-1 0,1 1 0,0 0 0,-1 0 0,1 0 0,0 0 0,0 1-47,1-2 41,1 0-1,0 1 0,0-1 1,0 0-1,0 0 1,0 0-1,0 0 1,0-1-1,0 1 1,0 0-1,1 0 0,-1-1 1,0 1-1,0-1 1,1 1-1,-1-1 1,0 1-1,1-1 0,-1 0 1,0 1-1,1-1 1,-1 0-1,1 0 1,-1 0-1,0 0 1,1 0-1,-1-1 0,0 1 1,1 0-1,0-1-40,10 1 136,117 11 552,102-6-688,18-7 131,0 10 0,64 18-131,-21 26 224,-265-47-184,-1 2 0,0 0 1,0 2-1,-1 1 0,0 0 1,-1 2-1,0 1 0,-1 1 0,19 16-40,-40-29-1,-1 0-1,0 0 1,1 0-1,-1 0 1,0 0-1,0 1 1,0-1-1,0 0 0,0 1 1,0-1-1,0 1 1,-1-1-1,1 1 1,0-1-1,-1 1 1,1 0-1,-1-1 0,0 1 1,1 0-1,-1-1 1,0 1-1,0 0 1,0 0-1,0-1 1,0 1-1,-1 0 0,1-1 1,0 1-1,-1-1 1,1 1-1,-1 0 1,0-1-1,0 1 1,1-1-1,-1 1 0,0-1 1,0 0-1,0 1 1,0-1-1,-1 0 1,1 0-1,0 1 1,0-1-1,-1 0 0,1-1 1,-1 1-1,1 0 1,-2 0 1,-16 9 4,0-1 0,-1 0 0,0-2 1,0-1-1,-1 0 0,0-1 0,0-1 1,0-2-1,-16 1-4,3 1 15,-787 83-196,325-44 191,331-30 209,179 1-102,184 29-69,-131-31-133,1-2 0,0-4 0,0-2 0,57-5 85,-4 1-780,54 3-1443,-87 1-492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1.8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fitToCurve" value="1"/>
    </inkml:brush>
  </inkml:definitions>
  <inkml:trace contextRef="#ctx0" brushRef="#br0">100 2690 6,'-16'8'5,"16"-8"1,-16 5 0,16-5-1,-12 4 1,12-4-1,-13 3 0,13-3 1,-11 2 0,11-2 2,-12 0-1,12 0 1,-9-2 0,9 2-1,0 0-1,-12-4 0,12 4 0,0 0-2,0 0 0,0 0 0,0 0-1,0 0-1,0 0 0,0 0-1,0 0 0,0 0-1,0 0 1,9-11-1,-9 11 1,17-11 0,-4 4 0,3-6-1,2 2 2,12-6-2,1 1 1,8-2 0,7-3 0,4-2-1,5-1 1,7-3 0,7-1 0,-3-2 0,-1 0 1,6-2-1,3 0 0,-3 0 0,4 1 1,-1-1-1,0 3 0,0 0 0,3 1-1,-4 1 1,-2 0 0,-2 1 0,0-1 0,-4 1 0,0 0 0,-1-1 0,2 1 0,-2-2 0,0 3 0,6-5 1,0 0 0,-1-2-1,0 1-1,1 0 1,-3 0 0,2-2-1,0 1 0,-1 3 1,-4 1-1,3 2 1,-1 0-1,-2-1 0,2 2 0,-1 1-1,-2-1 2,2 1-2,0 1 2,-1 0-2,0 0 2,3 0-2,-1 0 2,-2 0 0,0 3-1,-3-2 1,-1 1-1,-2 0 1,0-1-1,-1 1 0,0 0 0,0-2 1,1 1-1,0 0 0,0-2 0,1 0 0,-1 0 0,-2 1 0,1 1 0,1-1 1,2 0-1,0 1 0,1 1 0,1 0 0,1 0 0,-1-4 0,1 3 0,-1-1 0,0 1 1,-1-1-2,3 2 2,-1-2-2,-1 0 2,1 3-1,1-2 0,-1-1 0,0-1 0,1 0 0,-1-1 0,2 1 0,3-1 0,3-1 0,-1 0 0,1-1 0,0 1 1,-3 0-1,-5 3 0,-3-1 0,-7 2 0,-4 1 0,1 2 0,-2 1 1,1 0-1,0 3 0,0-2 0,1 3 0,-1-5 0,-2 2 0,-4 1 1,-2 2-2,-3 0 2,-3 1-2,-3 1 2,-3 2-1,-3 6 0,-4-1 0,-2 1 0,-8 0 0,-2 3 0,-10 1 0,11-1 0,-11 1 0,0 0-1,0 0-1,0 0-3,-4 16-7,-11-12-13,-5 7-1,-13-11 0,-4-1-1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2:2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3237 4468 4384 0 0,'0'0'127'0'0,"0"0"114"0"0,0 0 378 0 0,0 0 164 0 0,0 0 32 0 0,0 0-48 0 0,0 0-234 0 0,0 0-100 0 0,0 0-17 0 0,0 0-25 0 0,0 0-79 0 0,0 0-31 0 0,1-1-7 0 0,8-9 350 0 0,-9 8-520 0 0,0 2 0 0 0,0 0 0 0 0,0 0 0 0 0,0 0 5 0 0,0 0 23 0 0,0 0 11 0 0,0 0 1 0 0,0 0-8 0 0,0 0-32 0 0,0 0-10 0 0,-6-19 652 0 0,-93 6-194 0 0,42 10 177 0 0,-144-12 146 0 0,5-7-283 0 0,-32-4-835 0 0,26-7 703 0 0,-25-20-148 0 0,21-24-19 0 0,183 66-234 0 0,1-1-1 0 0,0-1 1 0 0,1-1-1 0 0,0-1 1 0 0,-9-10-59 0 0,24 20 34 0 0,1 0 0 0 0,-1-1 0 0 0,1 1 0 0 0,1-1 0 0 0,-1 0 0 0 0,1 0-1 0 0,0 0 1 0 0,0-1 0 0 0,1 0 0 0 0,0 1 0 0 0,0-1 0 0 0,1 0 0 0 0,0-1 0 0 0,0 1 0 0 0,0 0 0 0 0,1 0 0 0 0,0-1 0 0 0,1 1 0 0 0,-1-1 0 0 0,1 1-1 0 0,1-1-33 0 0,6-23 25 0 0,1 1 0 0 0,1 1 0 0 0,2-1-1 0 0,1 2 1 0 0,1 0 0 0 0,2 0 0 0 0,0 1 0 0 0,2 1-1 0 0,1 1 1 0 0,1 0 0 0 0,1 1 0 0 0,4-2-25 0 0,34-48 182 0 0,124-140-75 0 0,65-55 82 0 0,-239 260-189 0 0,-1 0 0 0 0,0 0 0 0 0,0-1 0 0 0,-1 0 0 0 0,-1 0 0 0 0,1-1 0 0 0,-2 1 0 0 0,0-1 0 0 0,0 0 0 0 0,0-1 0 0 0,-1-1 0 0 0,-3 7 18 0 0,0 0-1 0 0,-1 0 0 0 0,0 0 1 0 0,0 0-1 0 0,0 0 0 0 0,-1 1 1 0 0,1-1-1 0 0,-1 0 0 0 0,-1 1 1 0 0,1-1-1 0 0,-1 1 0 0 0,0 0 1 0 0,0 0-1 0 0,0 0 0 0 0,-1 0 1 0 0,0 1-1 0 0,0-1 0 0 0,-3-2-17 0 0,-2-1 38 0 0,0 0 0 0 0,0 1 0 0 0,-1 0 0 0 0,0 0-1 0 0,0 1 1 0 0,-1 0 0 0 0,0 1 0 0 0,0 0 0 0 0,0 1 0 0 0,-5-2-38 0 0,-14-6 13 0 0,-13-2-13 0 0,0 1 0 0 0,0 2 0 0 0,-33-3 0 0 0,49 8 0 0 0,-174-26 11 0 0,-39-21-163 0 0,175 40 149 0 0,1-3 1 0 0,1-2-1 0 0,0-3 0 0 0,-23-14 3 0 0,71 30-6 0 0,1-2-1 0 0,-1 0 1 0 0,1-1-1 0 0,0 0 0 0 0,1-1 1 0 0,0 0-1 0 0,0-2 1 0 0,1 1-1 0 0,0-1 0 0 0,1-1 1 0 0,0 0-1 0 0,1-1 1 0 0,1 0-1 0 0,0 0 0 0 0,0-1 1 0 0,2 0-1 0 0,-1 0 1 0 0,2-1-1 0 0,0 0 0 0 0,1 0 1 0 0,0-2 6 0 0,2 2-31 0 0,0 0 0 0 0,1 0-1 0 0,0 0 1 0 0,1 0 0 0 0,1 0 0 0 0,1-1 0 0 0,0 1 0 0 0,0 0 0 0 0,2 0 0 0 0,0 0 0 0 0,1 0-1 0 0,5-14 32 0 0,6-2-14 0 0,2 0 0 0 0,1 0 0 0 0,1 2 0 0 0,1 0-1 0 0,2 2 1 0 0,0 0 0 0 0,2 1 0 0 0,1 1-1 0 0,20-14 15 0 0,156-141 0 0 0,-49 42 0 0 0,-116 75-13 0 0,-35 61 32 0 0,0 0 0 0 0,-1-1 1 0 0,1 1-1 0 0,-1 0 0 0 0,1-1 0 0 0,-1 1 1 0 0,0 0-1 0 0,0-1 0 0 0,0 1 0 0 0,0 0 0 0 0,0-1 1 0 0,0 1-1 0 0,-1 0 0 0 0,1 0 0 0 0,-1-1 1 0 0,0 1-1 0 0,0 0 0 0 0,1 0 0 0 0,-1 0 0 0 0,-1 0 1 0 0,1-1-1 0 0,0 2 0 0 0,0-1 0 0 0,-1 0 1 0 0,1 0-1 0 0,-1 0 0 0 0,0 1 0 0 0,1-1 0 0 0,-1 1-19 0 0,-39-30 368 0 0,-106-1 272 0 0,-73 14-488 0 0,1-6-152 0 0,206 22 0 0 0,-226-39 215 0 0,75 1 404 0 0,77-23 587 0 0,82 58-1255 0 0,0 1 0 0 0,0-1 0 0 0,1 0 0 0 0,-1 0 0 0 0,1 0-1 0 0,1 0 1 0 0,-1-1 0 0 0,1 0 0 0 0,0 0 0 0 0,0 0 0 0 0,0 0 0 0 0,1 0-1 0 0,0 0 1 0 0,0-1 0 0 0,0-4 49 0 0,-9-21-151 0 0,2-26 151 0 0,-7 9 183 0 0,1 22-40 0 0,1 17 261 0 0,9-10-918 0 0,5 1 432 0 0,3 10 68 0 0,0 1 14 0 0,4 3-13 0 0,-5 4-56 0 0,-2-20 39 0 0,-10-4 238 0 0,4 6-197 0 0,0 6 32 0 0,-2 13-33 0 0,1-3-10 0 0,-22-14-185 0 0,28 15 253 0 0,-4-8-55 0 0,-3 5-29 0 0,8-10-74 0 0,3 2 47 0 0,-2 4 32 0 0,0 1 11 0 0,7 4-14 0 0,-3 3-56 0 0,-3 1 2 0 0,1 0 4 0 0,-1 2 62 0 0,0-1 0 0 0,1 0-1 0 0,-1 1 1 0 0,0 0-1 0 0,0-1 1 0 0,0 1 0 0 0,0 0-1 0 0,0 0 1 0 0,-1 0-1 0 0,1 1 1 0 0,-1-1-1 0 0,1 0 1 0 0,-1 0 0 0 0,0 1-1 0 0,0-1 1 0 0,0 1-1 0 0,0-1 1 0 0,0 1 0 0 0,0 0-1 0 0,-1-1 1 0 0,1 1-1 0 0,-1 0 1 0 0,0-1 0 0 0,0 1-1 0 0,0 0 1 0 0,0-1-1 0 0,0 1 1 0 0,-1 0 0 0 0,1-1-1 0 0,-1 1 1 0 0,0 1 2 0 0,-34 128-75 0 0,-4-31 128 0 0,3-37-39 0 0,-54 105 212 0 0,87-162-220 0 0,1-4-10 0 0,1 0-1 0 0,-1 1 0 0 0,1-1 0 0 0,-1 0 1 0 0,0 0-1 0 0,-1 0 0 0 0,1 0 0 0 0,0-1 1 0 0,-1 1-1 0 0,1-1 0 0 0,-1 1 0 0 0,0-1 1 0 0,0 0-1 0 0,0 0 0 0 0,-1 0 5 0 0,-20 17 191 0 0,19-12-197 0 0,4-5-74 0 0,2-5 0 0 0,43-143-181 0 0,7 25 197 0 0,29-63-27 0 0,-49 78 91 0 0,-22 82 0 0 0,-3-56 0 0 0,10 30-100 0 0,13-17-128 0 0,-24 55 228 0 0,0 6-10 0 0,-4 6 3 0 0,1-2 7 0 0,0 1 1 0 0,0-1-1 0 0,0 1 0 0 0,0 0 1 0 0,0 0-1 0 0,0 0 0 0 0,0 0 1 0 0,0 0-1 0 0,1 0 0 0 0,-1 1 1 0 0,0-1-1 0 0,0 1 0 0 0,1 0 1 0 0,-1-1-1 0 0,0 1 0 0 0,1 0 0 0 0,-1 0 1 0 0,1 1-1 0 0,-1-1 0 0 0,0 0 1 0 0,1 1-1 0 0,73 73 10 0 0,56 18-10 0 0,-21-26 118 0 0,89 49 652 0 0,-140-69-171 0 0,-59-45-502 0 0,-1-1-1 0 0,-1 1-16 0 0,-6 11-1042 0 0,6-11-156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3:03:31.0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3:04:03.7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3:24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 31,'-2'-14'30,"2"14"1,0 0-3,0 0-31,11 13-22,-11-13-6,12 10 1,-12-10-1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06.39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3 2,'-16'0'3,"2"-2"-2,1 1-2,13 1-2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55.3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202 2132 4,'0'0'6,"0"-11"1,0 11 0,0 0 0,2-10-1,-2 10 1,0 0-1,0 0-1,0-11 0,0 11-2,0 0-1,0 0 0,0 0 0,0 0 0,0 0 0,0 0 0,0 0-1,0 0 1,0 0-1,0 0 1,0 0 0,0 0 2,0 0-2,0 0 1,0 0 0,0 0-1,0 0 1,0 0-1,0 0 1,-17 9-2,17-9 1,-15 13-1,4-7-1,11-6 2,-16 11-1,16-11 0,-13 8 0,13-8 1,0 0-2,0 0 2,0 0 0,0 0-1,0 0 1,15-19-1,1 9 1,0-3-1,4-1 1,3-3-2,4 2 1,-1-1 0,1-1 0,-3 2-1,1 0 1,-1 0-1,0-1 0,-3 1 1,-1 0-1,-2 1 1,0 0-1,0 1 1,-4 0-1,0 2 1,-2 1-1,0 2 1,-1 1-1,-11 7 1,15-11-1,-15 11 1,10-5-1,-10 5 1,0 0-1,0 0 2,0 0-1,0 0 0,0 0 1,0 0-1,0 0 1,-10 11-1,10-11 1,-15 12-1,4-4 0,-2 2 0,-1 3 1,-3 1-1,-2 3 0,-1-1 0,0 2 0,-1-1 0,-2 1 0,-1-1-1,0 1 1,2-2 0,-2 1 0,3-4 0,3-2 1,2-1-1,5-3 0,11-7 1,-13 8-1,13-8 0,0 0 1,0 0-1,11-11 1,2 3-1,5-1 0,3-4 0,3-3-1,5-3 0,1-2 0,3-3 1,-1 0-1,1-3 0,0 0 0,-2 2 0,-1 1 0,-2 3 0,-3 1 0,-2 4 0,-5 4 0,-2 2 0,-6 3 0,-10 7 0,17-7 0,-17 7 1,0 0 0,0 0 0,0 0 1,0 0 0,0 0 0,0 0 1,0 0 0,0 0-1,0 0 0,-15 13 0,5-5-1,-4 0 0,-2 3-1,-2 1 1,-2 1-1,0-1 0,3 0 0,2-1 1,0-2-1,4-1 1,11-8-1,-15 11 0,15-11 1,0 0 0,0 0 0,0 0 0,0 0 0,19-19 1,1 6-1,7-4 1,6-3-1,6-5 0,3 0 0,2-1 0,2 0-1,-4 2 1,-2 1-1,-3 4 1,-7 4-1,-4 2 0,-6 5 0,-6 2 1,-14 6-1,13-4 1,-13 4-1,-9 13 1,-6-1-1,-3 3 1,-7 5 0,-5 5-1,-3 3 1,-8 4-1,-2 0 1,-3 0-1,2 0 1,-1-3 0,6-3-1,4-4 0,4-2 1,8-7-1,5-3 1,8-3-1,10-7 1,0 0-1,0 0 1,9-17-1,10 3 0,3-5 1,6-3-1,6-4 0,6-3 0,3-3 0,1 3 0,0-2 0,-3 4 0,-2 0 0,0 4 0,-4 4 0,-3 3 0,-8 4 0,-3 3 0,-6 2 0,-2 3 0,-13 4 0,12-3 0,-12 3 1,0 0-1,0 0 0,0 0 0,0 0 1,0 0-1,0 0 1,0 0-1,-18 13 0,18-13 0,-22 11 0,9-3 0,-1 2 0,-1-1 1,2-1-1,0 1 0,13-9 0,-14 10 0,14-10 0,0 0-1,0 0 1,12-10 0,7-3 0,5-4-1,8-3 1,5-3-1,7-4 1,2-1 0,3 0-1,-3 3 1,-3 3 0,-4 3 0,-6 4-1,-8 2 2,-6 7-1,-4 3 0,-15 3 0,11 0 0,-11 0 0,-13 13 0,-2-1 1,-3 4-1,-5 2 1,-8 5-1,-2 1 0,-6 3 0,-2 0 0,2-1 0,3-3 0,1 0 0,4-6-1,5-2 1,8-3 0,5-5-1,13-7 1,0 0 0,10-16-1,12-2 1,14-5 0,10-7-1,5-3 0,10-5 1,6-1 0,2 3 0,1 1-1,-5 3 1,-6 5 0,-8 7 0,-9 4 0,-8 4 0,-9 5 0,-9 4 0,-16 3 0,13 1 0,-13-1 0,-15 16 1,-5-3-1,-5 4 1,-5 1-1,-5 7 1,-6 1-1,-2 1 0,-2-3 1,3-1-1,6-4 0,4-2 0,7-4 0,5-5 0,6-3 0,3-3 0,11-2-1,0 0 1,0 0-1,19-21 1,1 6-1,6-5 1,6-4-1,6-3 1,6-3 0,4-4 0,-1 1-1,-2 1 2,-2 3-1,-5 2-1,-5 5 1,-5 4 0,-9 6 0,-6 3-1,-13 9 1,0 0 0,-12 20-1,-13 0 1,-9 5 0,-8 4 0,-8 5 0,-10 5 0,-6 2 1,-4 0-1,-1-3 0,5 0 0,3-4 0,4-4-1,8-4 1,7-6 0,12-6 0,8-3 0,9-4 0,15-7-1,0 0 1,-2-12-1,17-1 1,10-3-1,5-5 1,7-6-1,12-6 0,9-2 1,5-3 0,5-2 0,3 0-1,-1 1 1,-2 1 0,-5 5 0,-8 5 0,-9 4-1,-10 6 1,-8 5 0,-10 6 0,-8 6 0,-10 1 0,-14 21 0,-8-3 0,-10 6 0,-7 4 0,-9 4 0,-9 5 0,-8 2 0,-2-1 0,2-3-1,-1-1 1,4-4-1,5-2 1,7-3 0,9-8 0,8-1-1,9-6 1,7-4 0,17-6-1,0 0 1,17-21-1,11 1 0,11-6 1,11-3 0,9-6-1,10-4 1,7-1 0,4-3 0,1 0 1,3 3-1,-1-1 1,-2-1-1,-1 2 1,-4 1-1,-7 3 1,-4 4-1,-8 5 0,-8 4 1,-13 4-1,-8 6 0,-8 4 1,-7 4-1,-13 5-1,0 0 1,-19 18 0,-3-4 0,-9 5 0,-5 3 0,-8 5-1,-5 1 1,-8 4 0,4 0 0,-3 1 0,1 0 0,4-3 0,3-3 0,6-2 0,7-5 0,9-6 0,9-5 0,6-5 0,11-4-1,7-12 1,11-2-1,11-5 1,7-3-1,8-4 1,6-2 0,8-2 1,3-1-1,2-2 0,4 2 1,-2-2-1,0 1 0,-3 2 0,-3-1 1,-1 3-1,-8 0 0,-3 4 0,-9 2 0,-6 5 0,-8 4 0,-6 2 0,-6 6 0,-12 5 1,0 0-1,0 0 1,-15 15-1,-7-2 0,-6 3 1,-7 4-1,-6 3 0,-8 2 0,-6 3 0,-1 2 0,0-1 0,1-1 0,2-2 0,7-4 0,5-4 0,10-4 0,8-5 0,8-6 0,15-3 0,3-12-1,17-5 1,11-4 0,10-5-1,8-5 1,9-4 0,10-6 0,4-2 0,2 2 1,0 2-1,-4 1 1,-5 3-1,-6 6 1,-8 4-1,-10 7 0,-9 6 1,-11 4-1,-8 7 0,-13 1 0,-17 19 0,-12 0 0,-11 8 0,-11 4 1,-11 8-1,-12 3 0,-8 5 0,-4 1 0,-3-1 0,1 1-1,1-5 1,5 0-1,5-6 1,9-5-1,8-5 1,12-7-1,11-5 1,11-5 0,9-6-1,17-4 1,2-14 0,18-1-1,9-4 1,10-7 0,10-4-1,10-7 1,9-3 0,9-1 0,4-4 0,3-1 1,0 0-1,3 1 0,-4 0 0,-4 4 1,-3 1-1,-7 5 0,-8 6 0,-11 5 0,-7 6 0,-13 5 0,-8 3 0,-8 8 0,-14 2 0,-8 14 1,-11 1-1,-6 4 1,-8 3-1,-8 4 1,-5 1-1,-5 4 0,-1-3-1,6-3 1,0-2 0,7-5 0,9-4 0,7-3 0,9-6 0,14-5-1,8-16 1,15 0 0,12-5 0,10-4 0,7-4 1,14-5-1,6-3 1,4-2-1,2 1 1,-1 1-1,0 0 0,-2-2 0,0 3 0,-8 3 0,-6 3 0,-7 5 0,-10 5 0,-7 2 0,-10 6 0,-10 7 1,-17 5-1,0 0 0,-19 18 0,-6-1 1,-8 4-1,-6 5 0,-6 3 0,-8 4 0,-2 1 0,3 0 0,-1-3 0,3-3 0,3-1 0,6-4 0,7-7-1,7-4 1,12-10-1,15-2 1,8-22-1,17-4 1,16-6-1,11-7 0,11-6 1,10-4-1,3 2 1,1 2 1,-1 6-1,-6 5 0,-8 6 1,-10 6-1,-9 7 0,-9 6 0,-7 4 0,-10 3 0,-6 3 0,-11-1 0,-4 13 1,-10-4-1,-8 4 0,-5 1 0,-2 3 1,-5 0-1,-1 0 0,3-3 0,7-4-1,4-2 1,9-5-1,12-3 1,13-18-1,12 1 1,9-9-1,11-3 1,6-4 0,6 0 0,2 1 0,-4 5 1,-8 5 0,-8 6-1,-6 6 1,-9 7-1,-9 3 0,-15 0 1,3 15-2,-12-2 1,-7 3 0,-5 2 1,-5 1-1,-2-2 0,-4 2 0,2-4 1,1-1-1,5-4 0,4-3 0,4-4 0,5-1 0,11-2 0,0 0-1,0 0 1,0 0-1,12-10 0,1 5 1,0 3-1,1 0 1,1 2-1,-3 2 1,-12-2 0,15 13 0,-15-13 0,-2 20 0,-5-9 0,-4 0 1,-1 0-1,1-3 1,-1-2-1,1-4 0,11-2 0,-12-5 0,12 5-1,4-20 1,6 5-1,4-2 0,3-1 1,2-3-1,3 2 1,-1 3-2,0 3 2,-2 5-1,-3 5 0,-3 6 0,-13-3 1,18 17-1,-12-3 0,-4 1 1,-3 3 0,-3 1 0,-5-3 0,-3-1 0,-4 1 0,-3-5 1,-2 1-1,-1-4 0,0-1 0,1-2 1,-1-3-1,5 0 0,1-5 1,2 1-1,-1-4 0,5-1 0,1-4 0,2-1-1,3-4 1,4-2-1,5-5 0,4 0 0,7-2 1,6 1-1,4 1 0,1 3 1,6 3-1,0 4 0,0 6 1,-2 3-1,-3 7 0,-3 1 0,-7 9 0,-2 4 1,-8 4-1,-8 3 1,-8 3 0,-8 4 0,-8 1 1,-7-1-1,-5-2 0,-4-2 1,-3-2 0,0-4-1,-4-6 1,4-5-1,2-7 1,6-6-1,5-7 1,4-5-1,5-6 0,8-2 0,9-3 0,6-2 0,9 0 0,6-2 0,6 0 0,6 2 0,6 0-1,5 1 1,3 2 0,1 2 0,-2 3 0,-1 6-1,-3 2 1,-6 5-1,-3 5 1,-7 4-1,-4 6 1,-5 3 0,-6 4 0,-7 4-1,-5 3 2,-6 5-1,-4-1 0,-5 0 0,-4 1 1,-3 0-1,-3-2 0,0-2 1,2-5-1,2-3 1,1-3-1,3-4 1,0-6-1,1-3 1,3-5 0,-2-3 0,0-4-1,1-2 1,2-3 0,0 0-1,4-1 0,2-2 1,3 1-1,4-1 0,3 2 0,2-1 0,5 1-1,2 2 1,4-1-1,3 4 0,3 2 1,3 3-1,3 3 1,2 4-1,2 3 1,0 3-1,1 3 1,-2 2 0,-2 4 0,-3 1 0,-3 4 0,-4 0-1,-6 2 1,1 1 0,-7-1 1,1 0-1,-3-1 0,-1-2 0,-1-4 0,-5-1 1,6-12-1,-17 18 1,7-11-1,-4-2 1,0 0-1,-3-2 1,1-2-1,1-1 1,1-5-1,1-2 0,2-4 0,3-1 0,4-5 0,4-4 0,7-4-1,5 0 1,9-1-1,4-1 0,4 2 1,2 1-1,0 4 1,0 6-1,-4 4 1,-5 5-1,-4 6 1,-2 5-1,-6 3 1,-2 3 0,-3 3 0,-1 0 0,-2 3 0,-4-3 0,-1 0 0,-1-2 0,-1-1 1,5-12-1,-11 17 0,11-17 0,-11 10 1,11-10-1,0 0 0,-13 7 1,13-7-1,0 0 1,-12-3-1,12 3 1,-7-10-1,7 10 1,-6-13-1,6 13 0,-3-18 0,3 18 0,1-16 0,-1 16 0,6-12-1,-6 12 1,0 0 0,7-11-1,-7 11 1,0 0-1,0 0 1,0 0-1,0 0 1,0 0-1,0 0 1,0 0 0,0 0 0,0 0 0,0 0 0,0 0 0,9 12 0,-9-12-1,0 12 1,0-12 0,-2 13 0,2-13 0,-4 12 0,4-12-1,0 0 1,0 0 1,0 0-1,0 0 0,19-13 0,-6 5 0,-1-3 0,3 2 0,-4-3 0,2 5-1,-13 7 1,17-9-1,-17 9 1,0 0-1,0 0 1,0 11 0,-10 2-1,-4 4 1,-6 3-1,-4 2-1,-7 4 0,-7 1-1,-5 3 1,-5 3-1,-5-2 0,-5 3 1,-3 6 0,-6 1 1,-3 5-1,-5 1 0,-3 1-1,-3 0 1,0 2-1,2-2 1,1-3-2,0-3 2,4-3 1,2-1 1,3-1 0,1-2 1,1-4-1,3 2 1,2-1-1,2-1 1,1 0-1,4-2 0,3-1 0,1 0 1,3 1-1,-3-4 2,1 0-1,-3 2 1,-2 1 0,-1 1-1,-4 1 1,0 0 0,-4 2-1,2-1 1,-2 1-1,-1 0-1,0-3 1,-1 0-1,-2 3 1,0-2-1,-4 1 0,0 2 1,1-2-1,3 1 0,0-1 1,4 0-1,1-4 0,3-3 1,6-2-1,5-4 0,5-4 1,6-2-1,8-4 1,8-3-1,5-5 1,17 0-1,3-21 0,15-1 0,12-8 1,9-8-2,11-6 1,6-6 0,9-3-1,5 0 1,-1 3 0,-2 2-1,-4 5 0,-7 8 1,-6 5 0,-9 7 0,-9 6-1,-10 6 2,-7 4-1,-15 7 2,-2 10-1,-13 5-1,-11 4 1,-9 5 0,-8 3 0,-6 5-1,-9 5 1,-2-1-1,0-1 0,0-2 0,2 0 0,6-4 0,6-2 0,6-6 1,6-2-1,8-6 0,9-4 0,4-3-1,13-6 1,0 0 0,10-20 0,14 0-1,10-6 1,8-5 0,7-7 0,7-3 0,7-1 0,0-1-1,-2 3 1,-7 5 0,-7 5-1,-9 8 1,-9 6 0,-5 4 0,-14 12 0,-10 0 1,-11 25-1,-12-3 1,-12 7-1,-7 8 1,-9 6 0,-11 5-1,-8 1 1,-3 1-1,-4 2 1,3-3-1,4-3 0,2-6 1,9-9-1,10-5 1,9-8-1,9-8 1,13-6-1,18-4 0,-1-17-1,18 1 0,10-7 1,7-6-1,8-1 1,6-5-1,2 2 1,-1 0-1,-3 5 1,-7 5 0,-7 5-1,-7 5 1,-10 6 0,-15 7 1,0 0-1,-12 24 1,-13-3-1,-8 3 1,-7 7-1,-4 2 1,-7-1-1,1 1 1,2-6-1,6-2 1,8-7-1,7-5 1,6-3 0,7-6-1,14-4 0,0 0 0,-1-10 0,14-1 0,6-3 0,3-3-1,6-4 1,3-4-1,5 0 1,0 0 0,-1 0 0,-4 2 0,-1 4 0,-7 2 0,-4 6 0,-6 4 1,-13 7-1,0 0 0,-11 15 1,-10 4-1,-8 4 0,-5 6 1,-8 2-1,-4 4 0,-4 0 0,2-1 1,4-5-1,3-4 1,4-5-1,8-5 1,8-3-1,6-7 0,15-5 0,0 0-1,8-22 1,10 5 0,7-2-1,3-2 0,5-4 1,3 1-1,0 2 1,-3 1-1,-1 2 1,-4 4 0,-6 2 0,-4 3 0,-5 4 0,-13 6 0,0 0 0,1 11 1,-16 2-1,-10 4 0,-6 5 1,-6 2-1,-5 2 0,-2 1 0,-2-3 1,4 0-1,6-7 0,7-2 1,6-6-1,8-3 0,15-6 0,0 0-1,4-15 1,12-1 0,7-2-1,3-5 1,7-2 0,4-4-1,0 0 1,-1 0 0,-3 3 0,-4 4-1,-6 3 2,-3 4-1,-7 4 1,-13 11-1,12-8 1,-12 8 0,-16 15 0,-3-2 0,-5 4 0,-5 1 0,-6 3-1,-3 3 1,-3-4-1,3-1 1,2-5 0,6-3-1,7-3 1,4-3-1,6-2 1,13-3-1,0 0 0,0 0-1,6-18 1,9 7-1,4 0 1,3-3-1,1 0 1,1-2-1,0 3 1,-3 3 0,-6 2-1,-2 3 1,-13 5-1,13 0 1,-13 0 0,0 18 0,-7-3 1,-5 4-1,-6 2 1,-4 2 0,-5 3 0,-4-2 0,-2 0 0,1-3-1,3-5 1,5-2-1,4-3 1,6-5-1,3-4 0,11-2 0,0 0 0,14-17 0,1 5-1,4-3 1,2-1 0,1 1 0,3 0-1,-3 3 1,-4 3-1,-4 2 1,-4 3-1,-10 4 1,13 3 0,-13-3 0,5 15-1,-4-5 1,-1 2 0,-1 2 1,-2 0-1,1-1 1,-1-1-1,3-12 0,-6 16 1,6-16-1,0 0 1,-6 11 0,6-11-1,0 0 1,0 0 0,0 0 0,0 0 0,-4-11 0,4 11-1,-7-13 0,7 13 1,-11-14-1,11 14-1,-13-14 1,13 14 0,-12-9 0,12 9 0,0 0-1,0 0 1,0 0-1,0 0 0,0 0 0,0 0 0,0 0 0,0 0 0,0 0 0,0 0 1,15 10 0,-15-10-2,15 10 0,-3-5-3,1-4-5,6 1-8,1-3-8,2-6-5,7 0-1,-2-7 1,8-1 1</inkml:trace>
  <inkml:trace contextRef="#ctx0" brushRef="#br0" timeOffset="11138">5574 2050 10,'-2'-14'5,"2"14"-1,9-11-1,-9 11 0,13-16-3,-13 16-1,14-20-1,-7 9 1,-7 11 0,12-19 1,-12 19 1,8-15 1,-8 15 0,0 0 1,5-11 0,-5 11-1,0 0-1,0 0 0,0 0 0,0 0-1,0 0 0,0 0 1,0 0 0,3 14 3,-3-14 2,-9 16 1,9-16 0,-15 21 1,3-10 1,4 0-1,-3-2-1,11-9-3,-14 15-1,14-15-1,0 0 0,0 0-1,24 1 1,-3-9-1,6-2 1,5-1-1,7-5 1,1 1-2,-1-1 1,0 1-1,-5 2 1,-5 1 0,-7 4-1,-5 1 1,-7 3-1,-10 4 1,0 0 0,0 0 0,0 0 0,-10 10 0,-3-3 0,-4 1 0,-4 2 1,-3 2 0,-4 1 1,-1 1-1,-1 1 1,2-2-1,3 1 1,1-3-1,7-2 1,4-3-1,13-6 1,0 0-2,0 0 1,11-11 0,12-1-1,4-5 0,4-2 1,8-2-2,2-2 0,1 1 1,-3 0-1,-3 4 0,-7 4 0,-5 2 1,-6 4-1,-6 3 0,-12 5 0,0 0 0,-4 14 1,-11-2-1,-6 1 1,-6 5-1,-8 4 1,-6 1-1,-6 2 1,-1-2-1,1-1 1,4-2-1,2-2 0,10-4 0,7-4 0,9-5 0,15-5 0,0 0 0,13-17 0,10 0 0,10-3 0,7-4 0,5-5-1,8-1 1,2 0 0,1 0 0,0 0 0,-2 3 0,-3 2 0,-6 3 1,-6 6-1,-9 2 0,-7 3 0,-5 4 2,-5 2-2,-13 5 0,0 0 0,0 0 0,-24 17 1,7-8-1,-5 6 0,-5 3 0,-7 2 0,-5 3 0,-2 2 0,0-1 0,-2 1 0,1-2 0,2-4 1,6-1-1,6-5 0,8-5 1,7-5 0,13-3 0,0 0-1,26-21 1,3 4 0,9-6-1,6-2 1,11-5-1,5-1 0,2-2 0,1 0 1,-1 2-1,-4 2 0,-4 5 1,-7 4-1,-11 3 0,-8 6 1,-7 5-1,-10 4 1,-11 2-1,-12 11 1,-8 1-1,-5 3 1,-7 4-1,-5 3 1,-7 0-1,0 2 0,-2 1 0,2-2 1,2-1-1,4-3 0,7-4 0,5-3 0,9-5 0,17-7 0,0 0 0,11-15 0,18-5 0,11-5 0,10-5 0,9-3 0,6-3 0,6 0 0,-1 2 0,-2 4 1,-9 4-1,-9 7 0,-7 7 0,-12 3 1,-7 8-1,-13 6 0,-11-5 1,-8 23 0,-11-5 0,-8 3 0,-5 1 0,-8 3 1,-7-1-1,-1 0 0,0-2 0,4-3 0,3-4 0,7-1-1,7-6 0,8-2 0,19-6 0,0 0 0,10-20-1,15 2 1,14-5-1,9-5 0,9-3 0,5-2 1,4-1 0,-4 3 0,-5 7-1,-10 3 1,-11 7 0,-8 8 0,-13 8 1,-15-2-1,0 26 0,-14-3 1,-8 3 0,-6 6 1,-7 0-1,-6 2 1,-6-4-1,-1-2 1,0-5-1,3-3 0,1-8 1,8-3-1,5-8-1,6-6 0,10-6-1,8-8 0,12-2 0,10-6 0,14-2 0,8-3-1,13 0 1,3 1 0,7 3 0,0 3 1,-3 5-1,-9 5 1,-8 6 0,-10 7-1,-10 5 1,-20-3-1,3 26 2,-17-3-1,-14 5 1,-9 5 0,-11 3 0,-11 3 0,-8 0-1,-6-2 1,-5-2-1,-2-3 0,1-4 0,4-6 0,5-6-1,9-8 0,13-7-2,12-10 0,19-9 0,16-8 0,18-6 0,13-7 0,17-1 0,9-1 1,8 1 2,5 5 0,-2 6 1,-3 8 0,-7 5-1,-5 11 1,-12 6 0,-9 8 0,-13 8-1,-12 7 1,-13 8 0,-14 4 0,-16 6 0,-9 4 0,-15 2 1,-7-1-1,-8-1 0,-5-4 0,2-8 0,2-4 0,4-9 0,10-8-1,9-8 1,11-9-1,10-9 0,14-8 0,14-7-1,13-5 0,14-5 1,12-4-2,13-2 2,9 1-1,9 2 1,7 3-1,2 4 1,2 6 0,-2 6 0,-7 7-1,-10 8 1,-8 7 0,-11 8 0,-14 8 0,-13 10-1,-17 6 2,-18 6-1,-12 6 1,-14 3 0,-10 1 0,-10 0 0,-6-3 0,-2-6 0,1-4 0,3-9 0,6-7 0,8-8 0,10-7-1,9-6 0,10-8 0,10-6 0,11-5-1,11-4 1,11-5-1,14-3-1,8-1 1,10 1 0,6-1 0,5 4 1,3 2-1,1 4 1,-4 8-1,-7 5 1,-6 5-1,-10 8 1,-6 5 0,-12 5-1,-10 7 1,-13 6 0,-11 3 1,-9 5-1,-12 1 1,-10 0-1,-7 1 1,-4-1 0,-1-3-1,1-4 1,4-4-1,6-8 1,9-3 0,9-5-1,11-7 0,7-7 0,13-6 0,10-5-1,11-5 0,10-4 0,8-4-1,7 0 1,4-1 0,2 5 0,-1 5 0,-6 4 1,-5 4-1,-9 8 0,-6 6 1,-10 6-1,-8 6 1,-9 4 0,-6 2 0,-9 3 0,-6 2 1,-7 0-1,-3-2 1,-3-3 0,1-1 0,2-4-1,3-3 1,6-3 0,5-2 0,4-4 0,8-1-1,10 0 1,0 0-1,-10-14 0,10 14 1,7-15-2,3 4 1,1 0-1,5-2-1,3-1 1,2 0 0,2 2 0,-1 0-1,-2 4 0,-3 2 1,-4 5 0,-13 1 1,11 13-1,-16 0 1,-6 3 0,-5 4 1,-4 1 0,-3 1 0,-4-1 1,-1-2-1,-3-2 0,5-6 0,0-2 0,1-5-1,2-4 0,2-3 1,1-5-1,2-3-1,3-1 1,1-2-1,5 0 0,1 1 1,3 3-1,5 10 0,-5-16-1,5 16 1,0 0 0,0 0 0,0 0 0,12 12 0,-7-1 0,-1-1 1,5 3 0,-2-1 0,0 1 0,-2-3 0,-5-10-1,11 18 2,-11-18-1,7 15 0,-7-15 0,-1 13 0,1-13 0,-4 11 1,4-11-1,0 0 0,-10 11 1,10-11-1,0 0 2,0 0 0,-11-2 0,11 2 0,0 0 0,-11-16 0,11 16-1,-12-16 1,12 16-2,-14-18 0,14 18 0,-14-17 0,14 17 0,-8-10 0,8 10-1,0 0 1,0 0-1,0 0 0,0 0 0,0 0 0,0 0 0,-5 17 0,6-4 1,0 0-1,2 3 1,-2 0 0,0-2-1,1-1 1,-2-13 0,1 17 1,-1-17-1,0 0 1,0 0 0,0 0 1,0 0-1,0 0 0,-11-13 0,11 13 0,-12-17 0,6 6-1,0 1 0,6 10 0,-4-20-1,4 20 1,4-17 0,-4 17-1,13-15 1,-13 15-1,17-12 1,-17 12-1,17-6 1,-17 6-1,14-1 1,-14 1-1,15 4 1,-15-4 0,17 4 0,-7-2 0,4-4 1,3 0-1,3-3 0,5-3 1,2-3-1,8-5 0,4-2 0,3-4 0,6-3 0,3-3 0,2-3 0,2 1 0,1-1 0,-2 2 0,-3 1 0,-4 2 0,-4 4 0,-4 3 0,-4 3 0,-2 2 0,-4 1 0,-2 1 0,1 1-1,-1 1 1,0 0 0,-2 1 0,0 1-1,-4 1 1,-3 1 0,-4 1 0,-3 3 0,-11 2 0,11-2-1,-11 2 1,0 0 0,0 0-1,0 0 1,-5 13 0,5-13 0,-7 14 0,7-14 0,-12 19 0,3-7 0,-3 0 1,-2-2 0,-1 0-1,-1-1 1,1-1 0,-1-3 1,2-1 0,3-7-1,11 3 1,-16-14-1,14 0 0,4-3-1,5-5 0,5-2 0,6-1 0,6-2-1,7-1 1,3 2-1,2 3 1,1 2-1,-2 3 0,0 5 0,-4 4 0,-5 6 1,-5 3-1,-5 8 1,-4 2 0,-3 3 0,-3 2-1,-5 2 2,-2-1-1,-4 1 1,-2-2-1,-2-3 1,-3-1-1,0-2 2,1-2-1,-1-4 1,12-3 0,-16 1 0,16-1 0,-5-10-1,10-1 1,3-3-2,5-3 1,5-5-2,5 0 1,4 0-1,-1 0 1,1 3-1,-1 2 0,-5 6 1,-5 4-1,-5 7 0,-11 0 1,5 17 0,-12 0-1,-5 3 2,-6 3-1,-4 3 1,-5 0-1,-3-3 1,-2-1 0,1-6 1,1-5-1,2-4 0,6-4 1,6-7-1,5-6 0,10-7-1,7-6 0,9-4 0,7-5-1,10-1 0,5-2 1,7 4-1,1 0 0,1 5 1,1 5-1,-2 5 1,-1 4 0,-6 5 0,-4 4-1,-4 3 1,-5 2 0,-5 4-1,-5 1 1,-8 5 0,-8 0 0,-5 5 0,-8 0 1,-8 2 0,-5 2 0,-6 1 0,-2 0 0,-1-4 0,1 0 1,2-6-1,7-2 1,5-4 0,7-7-1,14 1 0,-6-25-1,16 4 1,8-5-2,9-4 1,8-5-1,9-4 1,5 3-1,3 1 1,2 2-1,-2 2 1,-4 7 0,-5 4 0,-6 3-1,-8 9 1,-6 1-1,-7 6 0,-4 6 1,-12-5 0,6 20-1,-13-3 1,-5 3 0,-7 2 1,-4 5-1,-8-1 1,-4 0-1,-2-3 1,1 0-1,1-6 1,4-3 0,7-6 0,5-2 0,8-9 0,11 3-1,9-25 1,9 2-1,12-5 0,7-8 0,10-2 0,5-4-1,6 2 1,2 1 0,-1 4 0,-6 7 0,-7 4-1,-6 8 1,-10 4 0,-5 6-1,-7 5 0,-7 2 1,-11-1-1,10 15 1,-13-5 0,-3 3 0,-4 2 0,-6 2 0,-7 3 1,-2 1-1,-3 0 0,-5-1 1,0 0-1,4-3 0,2-2 0,6-3 0,4-4 0,7-4 1,10-4 0,0 0-1,14-15 1,8-2 0,9-5-1,6-3 1,9-4-1,6-4 0,7 3 0,-2-2 0,-2 4 0,-2 5 0,-5 3 0,-8 4 0,-4 3 0,-8 5-1,-7 1 1,-5 4 0,-5 0 0,-11 3 0,10-1-1,-10 1 1,0 0 0,-17 17 0,-1-7 0,-5 3 0,-5 2 0,-6 3 0,-3-1 0,1 0 0,2-3 0,5-1 0,6-4 0,4-3 1,19-6-1,0 0 0,3-18 0,18 1 0,11-8 0,7-5-1,7-4 0,9-4-1,5-1 2,2 0-2,0 0 2,-1 4-2,-4 5 2,-4 4 0,-8 6 0,-10 3-1,-7 7 1,-8 5-1,-9 6 1,-11-1-1,-8 17 1,-10-4 0,-5 3 0,-4 2 0,-6 3 0,-3-1 0,-6 1 0,-4 0 0,-1 1 1,-1 0 0,0 2-1,0-1 1,2-2 0,4-1 0,9-3 0,6-3 0,7-6-1,20-8 0,0 0 0,8-12 0,18-3-1,9-4 0,10-4 0,8-4 0,9-5 0,7-2 0,4 0 0,-1-1 1,1 1 0,-5 3 0,-9 4 0,-8 3 0,-12 8 0,-12 6 0,-15 12 0,-12-2 0,-28 28 0,-8-3 0,-15 8 1,-10 6-1,-13 7 1,-12 3 0,-7 1 0,-7 3 0,-1 1 0,-1 0 0,5-6 0,4-4 0,14-7-1,11-8 0,17-8 0,16-12-1,22-11 1,21-13-1,21-10 1,20-8-1,19-8 1,13-7-1,15-4 0,10-4 0,6 1 0,5 2 0,0 1 0,-5 4 0,-6 6 0,-7 5 0,-15 7 1,-11 7 0,-16 3 0,-15 8 0,-14 3 0,-11 5 0,-17 4 0,0 0 0,-25 13 1,2-4-1,-5 5 0,-8 0 0,-4 5 0,-7 2 0,-2 0 1,0 0-1,-2-1 0,3 0 0,4-5 0,5 0 0,9-6 1,8-2-1,6-7 1,16 0-1,9-21 0,15-1 0,14-9 0,10-5 0,10-4 0,11-5-1,7 1 1,4-1 0,0 6 0,-5 5 0,-12 7 0,-9 4 0,-12 7-1,-12 7 1,-8 5 0,-22 4-1,3 18 1,-18-1 0,-9 8 0,-6 4 0,-7 4 0,-9 1 1,-7 1-1,-4-1 0,-3-2 1,1-4-1,0-4 0,3-4 1,5-3-1,8-4 1,6-6 0,10-6-1,12-9 0,13-8 0,16-6 1,14-8-1,14-7 0,13-2-1,10-6 1,10 0-1,6 4 1,1 2 0,-3 5 0,-6 4 0,-8 7 0,-10 5 0,-10 5 0,-13 5 0,-10 7 0,-8 5 0,-14-4-1,-2 20 1,-8-6 0,-9 3 0,-2 4 0,-8 2 0,-4-1 0,-2-1 0,0-1 0,3-3 1,6-3-1,6-4 0,7-8 0,13-2 0,15-14 0,10-1 0,10-5 0,7-1 0,2-3 0,4 0 0,-2 4 0,-8 2 0,-5 8-1,-11 3 1,-7 7 0,-15 0-1,7 16 1,-11-1 0,-4 2 0,-4 2 0,-3-1 1,-4 0-1,-2-2 1,0-3 0,0-3-1,2-3 1,3-4 0,4-3 0,12 0 0,-12-14-1,16 1 0,5-3 0,4-4 0,3-1 0,4 0-1,-1 0 1,1 2-1,0 4 1,-3 8-1,0 2 0,-3 6 0,-1 4 0,-13-5 0,18 18 1,-11-4-1,-2 1 1,-5-3 0,-2 1 0,-4 0 0,-4-2 1,-1-2-1,-3-1 1,0-2-1,1-2 1,1-3 0,2-1 0,10 0 0,-13-11 0,10 1-1,5-4 0,3-1 0,5-5 0,4-2 0,5 0 0,5 1-1,2 1 1,0 4-1,-3 2 1,-2 3-2,-5 4 2,-3 5-1,-13 2 0,11 3 1,-11-3-1,-5 16 1,5-16-1,-10 20 2,0-8-2,0-1 2,-1-1-1,-1-1 1,1-2-1,0-4 1,1 1 0,10-4 0,-15-5 0,15 5 0,-5-14 0,5 3-1,3 0 1,2-2-2,2 0 2,4 1-2,-3 2 1,-8 10-1,16-13 0,-16 13 1,11-7-1,-11 7 0,0 0 1,0 0-1,0 0 0,0 0 1,0 0-1,0 0 1,0 0 0,3 10 0,-3-10 0,0 0-1,0 0 2,-8 11-1,8-11 0,0 0 0,-12 7 1,12-7 0,0 0-1,-11 1 1,11-1 0,0 0-1,9-14 0,-9 14 1,14-14-1,-14 14 0,15-16-1,-15 16 1,13-11 0,-13 11 0,0 0-1,0 0 1,0 0-1,0 0 1,0 0-1,0 0 1,0 0-1,0 0 1,0 0-1,-6 11 1,6-11-1,0 0 1,0 0 0,0 0 0,-3 11 0,3-11 0,-11 7 0,11-7 0,-19 10 0,5-3 1,-3 0 0,-4 0-1,-1 0 0,-4-1 1,-3 0-1,-2-2 0,0 0 0,3-2 1,2-1-1,4-1 0,5-2 1,4-2-2,13 4 2,-8-13-2,14 3 1,7-2-1,2-1 1,7 0-2,1-1 2,3 2-1,3 0 1,-4 2-1,1 3 1,-5 3-1,-1 1 1,-6 3-1,-2 0 1,-12 0 0,16 4-1,-16-4 1,7 10 0,-7-10-1,-3 18 1,-2-6 0,-2 1 0,-4 1 1,-4 1-1,-5 1 1,-2 0-1,-5-2 1,-1-2-2,-1-1 2,1-3-1,2-2 1,3-6 0,3-5 0,5-2 0,4-4-1,6-3 1,7-4-2,3-3 1,9-3-1,6 1 1,5 1-1,4 0 0,3 2 1,-1 2 0,0 3-1,-4 3 1,-5 6-1,-6 2 0,-2 4 1,-2 3-1,-12-3 0,12 18 1,-8-7-1,0 2 1,-1 1 0,1 2 0,-1-2 0,1 0 1,-3-3-1,1 1 0,-1-1 0,-1-11 0,2 18 0,-2-18 0,-2 17 1,2-17-1,0 11 0,0-11 0,0 0 0,2 12 1,-2-12-1,0 0 0,11 1 0,-11-1 0,14-3 0,-14 3 1,17-4-2,-17 4 2,13-3-1,-13 3 0,10-4-1,-10 4 1,0 0 0,0 0 0,0 0 0,0 0 0,0 0 0,0 0 0,0 0 0,0 0 0,0 0 0,0 0 0,12-4-1,-12 4 1,0 0 0,15-7 0,-15 7 0,0 0 0,12-5 0,-12 5 1,0 0-1,0 0 0,0 0 1,0 0-1,0 0 1,0 0 0,-13-7-1,13 7 1,-7-14 0,7 14-1,-5-18 1,5 18-1,-1-18 0,1 18 0,0-15 0,0 15 0,0 0 0,0 0 0,0 0 0,0 0-1,0 0 1,0 0 0,0 0 0,0 0 0,0 0 0,0 0 1,0 0-1,0 0 0,0 0 0,0 0-1,0 0 1,0 0 0,0 0 0,0 0-1,0 0 1,0 0 0,-11-7 0,11 7 1,0 0-1,0 0 0,0 0 0,0 0 1,0 0-1,-11-7 0,11 7 0,-12-3-1,12 3 1,-19-5 0,9 4 0,-2 0 0,-1 1-1,-1 0 1,0 2-1,-1 2 0,-1 4 0,-4 1 0,-4 5 1,-5 4-1,-4 7 1,-8 4-1,-4 6 1,-7 5 0,-5 5 0,-5 5-1,-3 2 1,-4 5 0,-5-2 0,1-3 0,1 0-1,-1-4 1,4-6 0,6-3 0,5-4 0,5-7 1,9-3-1,4-5 1,6-3-1,6-3 1,5-3-1,3-1 1,2-3-1,2-1 0,2 0 0,2-1 0,12-5 0,-18 7 0,18-7 1,-17 4-1,17-4 1,-13 0 0,13 0 0,0 0 0,-11-5 0,11 5 0,0 0 0,0 0-1,0 0 1,-11-7-2,11 7 1,0 0 0,-13 2-1,13-2 1,-19 6-1,7 0 1,-4 1 0,-2 2-1,-3 3 1,-3 1 0,2 1 0,-2 0 0,0 0 0,3-2 0,2-2 0,5-2 1,4-3-1,10-5 1,-12 4 0,12-4-1,8-11 1,3 2-1,5-5 0,5-2 0,5-2 0,1-1-1,2-1 1,-2 3-1,-4 3 0,-4 4 0,-6 4 0,-13 6 0,0 0-1,-2 12 1,-11 1 0,-6 2 0,-4 6 0,-7 2 2,-5 4 0,-3 0 0,-3-1 1,2-3-1,1 0 1,5-5 0,3-3 0,6-6 0,8-4-1,4-4 0,12-1 0,-7-11 0,11-4 0,5-5-1,6-5 0,5-4 0,7-4 0,7-5-1,7-3-1,5 1 1,5 1-1,1 2 1,0 3-1,-2 3 1,-3 6-1,-4 3 1,-8 8 0,-7 5 0,-7 4 1,-5 4-1,-5 2 0,-11-1 0,11 7 1,-11-7 0,0 0 0,18 4 0,-2-9 0,6-3 0,8-4 0,8-4 0,7-4 0,7-3 0,4-3 0,2-2 0,1 0 0,0-1 0,-2 2-1,-2 3 1,-4-1 0,-2 3 0,-2 1 0,-2 2 0,0-1 0,-3 0 0,0 3 0,-3-1 0,-5 3 0,-4 0 1,-4 3-1,-6 4 1,-6 1-1,-14 7 0,14-7 1,-14 7-1,0 0 1,0 0-1,0 0 0,0 0 1,0 0-1,0 0 0,11-16 0,-11 16 1,0 0-1,16-14 0,-16 14 0,14-11 0,-14 11 0,15-12 0,-15 12-1,17-9 1,-17 9 0,20-11-1,-8 6 1,1 0 0,1-1 0,-1 1-1,3-1 1,0 3 0,1-2-1,-1 1 1,-1 1 0,1-1 0,-1 1-1,0-1 1,-2 1 0,-2-2 0,1 3 0,-12 2 0,17-6 0,-17 6-1,0 0 1,11-4 0,-11 4 0,0 0 0,0 0 0,0 0 0,0 0 1,0 0 0,0 0-1,0 0 1,0 0 0,0 0 0,0 0 0,-10-2 0,10 2-1,0 0 1,0 0-1,-11-6 0,11 6 0,0 0 0,-11-9 1,11 9-1,-15-9 0,3 5 0,-4 0-1,-1 1 1,-2 1 0,-2 0-1,1 2 1,-1 2 0,2-1 0,3 0 0,3 0 0,3 0-1,10-1 1,-14 1 0,14-1-1,0 0 1,0 0-1,0 0 0,0 0 0,0 0 0,0 0 0,0 0 0,0 0 1,7 13-1,-7-13 1,0 0-1,8 13 0,-8-13-1,-1 15 0,1-15-3,-8 25-6,-2-11-8,-2 0-12,4 6 0,-6-11-1,5 3 1</inkml:trace>
  <inkml:trace contextRef="#ctx0" brushRef="#br0" timeOffset="23232">11057 2181 7,'0'0'7,"-10"1"-2,10-1-2,0 0-3,-15-1-2,15 1 2,0 0 0,0 0 1,-11-7 1,11 7 1,0 0 1,-10-12-1,10 12 1,0 0-2,0 0 1,-15-10-2,15 10 3,-10-3-2,10 3 2,-14-1 0,14 1 0,-19 0 2,19 0-1,-20 1 2,20-1 0,-20 1 0,20-1-2,-17 0 2,17 0 0,-12-1 0,12 1 1,0 0-2,-4-13 1,4 13-3,17-21 1,-2 7-2,6-5 0,7-2-2,5-4-1,2-2 0,5 1 0,1-1 0,-3 4 0,0 0 0,-6 4 0,-4 4 0,-5 5 0,-6 2 0,-5 4 0,-12 4 1,0 0 0,0 0 0,-1 18 1,-11-7 0,-2 2 0,-4 4 1,-3-1 0,-2 3-2,-3-2 1,1 1 0,-2-2 0,2 2 0,2-4-1,3-1 1,4-4 0,1-1 0,15-8-1,0 0 1,0 0-1,12-5 0,12-7 0,7-3-1,5-4 1,9-3 0,5-3-1,3-1-1,2 0 2,-3 4-2,-4 0 1,-5 4 0,-6 4 0,-7 5 0,-8 2 0,-8 7 0,-14 0 0,2 14 1,-14 1-1,-6 4 1,-9 3 0,-3 2 0,-5 1 0,-2 1 1,-3-2 0,-1-1-1,0-4 1,1-1-1,4-2 0,4-3 0,5-4 0,5-3 0,9-4 0,13-2-1,6-12 1,15-2-1,11-6 0,10-5 0,8-6 0,8-4 0,6 1 0,2-2-1,1 2 1,-1 3 0,-6 4 0,-3 5 0,-7 7 0,-7 4 0,-8 3 0,-9 6-1,-10 4 1,-16-2 0,6 17 0,-18-6 0,-9 3 1,-6 3 0,-8 0 0,-4 3 0,-6-1 1,1-1-1,-1-1 1,6-2-1,5-3 0,4-3 1,8-4-1,7-4 0,15-1-1,-8-15 1,15-1-1,8-3 0,10-6 0,7-3 0,10-3 0,6-2 0,6 0 0,3 1-1,1 4 1,-6 2 0,-5 5 0,-8 6-1,-10 6 1,-9 6 0,-20 3-1,3 19 1,-19 0 1,-13 7-1,-11 3 1,-10 4 0,-9 3 0,-6-1 1,-2-2-1,-1-4 0,4-4 0,6-7 0,8-7 0,11-7 0,9-11-1,14-7 1,10-10-1,16-6 0,9-5 0,12-4-1,10 0 1,8 2 0,6 3-1,3 3 1,2 8-1,-3 5 1,-4 7 0,-6 5-1,-6 6 1,-11 4-1,-7 7 1,-9 3 0,-10 6 0,-8 3 0,-8 3 0,-8 2 1,-7 0-1,-7-1 1,-6-1 0,-1-2 0,-1-4-1,1-5 1,4-5 0,6-4 0,6-2-1,7-7 1,18 3-1,-7-21 1,19 5-1,10-5 0,10-3 0,8-3-1,10 0 1,5 0 0,3 1 0,0 2-1,-3 4 1,-5 4 0,-10 4-1,-8 4 1,-11 7-1,-10 4 1,-11 9 0,-11 3 0,-12 6 0,-9 5 0,-10 3 1,-8 3-1,-9 1 1,-3 0-1,-1-3 1,0-1-1,3-4 0,7-5 1,8-6-1,10-4 1,10-8-1,13-11 0,13-6 0,13-7 0,14-7 0,10-5 0,13-4 0,6-1-1,7 2 1,1 4 0,-5 5-1,-5 5 1,-8 7-1,-12 7 1,-9 7-1,-11 5 1,-11 8 0,-10 4 0,-10 5 0,-9 3 0,-10 5 1,-7 2-1,-8 0 1,-5-1-1,-2-2 0,2-1 1,4-6-1,7-3 1,6-6-1,9-3 0,9-5 0,7-7 1,13 4-1,4-18 0,12 2 0,9-4-1,9-2 1,10-4 0,9-1 0,4 0 0,6-1 0,-1 1-1,-1 2 1,-4 2 0,-7 5 0,-9 4 0,-9 2-1,-9 5 1,-10 6 0,-13 1 0,-10 13 0,-11 1 0,-10 4 0,-7 3 0,-9 4 0,-9 3 0,-6 0 0,-1-1 0,-3 1 1,3-2-1,1-1 0,5-2 0,5-4 1,10-3-1,8-3 0,10-3 1,8-8-1,16-2 0,4-11 0,17-3 1,14-8-1,14-5 0,13-8 0,13-4-1,10-3 2,9-4-1,4 0-1,5-1 2,0 1-2,-1 3 2,-4 2-2,-7 3 2,-7 4-2,-8 4 1,-11 4 0,-15 5 1,-12 6-1,-11 3 0,-11 5 0,-16 7 0,0 0 0,-19 0 0,-1 7 0,-6 0 0,-4 3 0,-5 2 0,-5 1 0,3 2 0,-6 3 0,0 1 0,-4 2 0,0 3 0,-3 2 0,2 0 0,-1 1 0,3-1 0,1-3 1,8-2-2,5-3 2,8-5-1,5-5 0,6-2 1,13-6-1,0 0 0,19-19 0,6-1 0,12-5-1,8-5 1,14-8 0,10-5 0,6-4-1,4-1 1,4-2 0,-2 2 0,-5 2 0,-6 5-1,-8 5 1,-12 6 0,-9 7 0,-9 5 0,-12 7 0,-10 5 0,-10 6 0,0 0-1,-26 14 1,-4 0 0,-9 2 0,-7 7 0,-12 5 0,-7 3 0,-9 3 0,-3 3 0,-1 0 0,2-1 0,2 1 0,6-6 0,10-4 0,10-6 1,13-4-1,10-7 0,25-10 0,0 0 0,14-11 0,18-7 0,12-5 0,11-8 0,13-5 0,9-6 0,8-3 0,4 0 0,4-2 0,0 2-1,0 3 1,-6 4 0,-2 4 0,-9 8 0,-10 2 0,-9 7-1,-11 4 1,-12 3 0,-9 4 0,-10 4 0,-15 2 0,0 0-1,-18 12 1,-4-4 0,-8 4 0,-5 2 0,-9 3 0,-4 4 1,-4 3-1,-3 3 0,-4 1 0,2 2 0,2 0 0,4-3 0,5-2 0,9-4 0,6-4-1,8-5 1,10-4 0,13-8 0,0 0 0,12 1 0,7-7 1,8-1-1,5-3 0,7-5 0,7-2 0,7-3 0,3-3 1,3-1-1,-2 0 0,-2 0 0,-5 4 0,-6 3 0,-10 4 0,-9 3-1,-9 8 1,-16 2-1,-2 12 1,-16 3 0,-6 7-1,-11 6 1,-10 7 0,-8 8 0,-13 4 0,-5 1 0,-8 1 1,-2 1-1,-4-4 1,4-2-1,3-7 1,8-8-1,12-6 1,11-4-1,12-6 0,12-6 0,8-6 0,15-1 0,13-14 0,14-2 0,16-6 0,14-7 0,15-8 0,13-10 0,16-6 0,7-4-1,6-4 1,-2-1 0,-3 2 0,-7 3-1,-12 8 1,-12 8 0,-15 8-1,-15 9 1,-13 11-1,-16 9 1,-19 4-1,-2 16 1,-22 4-1,-11 6 1,-11 5-1,-14 8 1,-13 2 0,-8 1 1,-5 2-1,0-2 0,3-4 0,7-4 0,10-7 1,15-8-1,16-12 1,22-12-1,23-12 0,22-14 1,23-10-1,17-9 0,16-10 0,14-3-1,9-3 0,2 6 0,-2 1 0,-7 9 0,-10 6 0,-12 11 0,-15 9 0,-14 6 1,-14 9 0,-13 5 0,-14 7 0,-12-3 0,-10 15 0,-9-3 0,-9-1 0,-7 3 0,-6 0 0,-7 2 0,-3-2 0,-1 1 0,3-1 0,4-1 0,6-3 1,6 0 0,10-3-1,9-4 0,14-3 0,0 0 0,23-18 0,5 1 0,10-3 0,6-4-1,9-4 1,3-4 0,2 0 0,2-2 0,-3 4 0,-1-1 0,-2 3 0,-5 3 0,-3 1 1,-5 4-1,-7 5 0,-6 3 0,-6 2 0,-9 4-1,-13 6 1,0 0 0,-9 14-1,-15 2 1,-10 7 0,-5 1 0,-9 4-1,-4-1 2,2-1-1,3-4 0,7-3 0,11-8 1,10-11-1,19 0 0,12-26 1,17 4-1,15-7 0,8-5 0,10-3 0,9-1 0,4 2 0,-1 3 0,-5 6 0,-8 4 0,-9 7-1,-8 4 1,-9 5 0,-11 2 0,-6 3-1,-8 2 1,-10 0 0,0 0-1,-10 10 1,-11-3 0,-8 4 0,-8 2 0,-9 3 1,-8 3-1,-6 2 0,0 0 0,6-1 0,6-2 1,9-6-1,13-3 0,26-9 0,0 0 0,32-20 1,13 0-1,13-5 0,10-3 1,8-2-1,2-1 0,-6 3 0,-5 3 0,-8 6 0,-12 5 0,-9 3 0,-9 4 0,-9 3 0,-6 4 0,-14 0 0,14 10 0,-14-10 0,-12 15 0,-5-4 0,-8 1 0,-7 5 0,-8 2 0,-9-1 0,-3 3 0,0-1 1,2-1-1,6-1 0,7-4 1,9-6 0,12-5-1,16-3 1,18-14-1,13-1 0,10-4 0,10-4 0,6-2 0,5 1 0,-4 0-1,-5 6 1,-10 4 0,-8 5 0,-9 7-1,-8 4 1,-18-2 0,13 16-1,-16-5 1,-4 2 0,-5 1 0,-4-1 0,-6-1 0,-5 0 0,-2-1 0,-3-1 0,-1-3 0,4-1 1,2-3-1,7-2 0,9-3 0,11 2 1,4-18-1,14 4 0,9-2 1,7-3-1,3 0 0,3 1 0,0 2 0,-3 5-1,-4 4 1,-6 4 0,-6 6-1,-6 4 1,-4 3-1,-8 3 1,-4 1 0,-7 0 0,-6 1 0,-5 0 0,-4-3 0,-7 0 0,0-1 0,-2-1 0,0-2 0,1-1 0,4-1 1,5-2-1,5-2 0,4-3 1,13 1-1,-6-11 0,12 1 0,8-2 1,7-3-1,3 0 0,4-1 0,4 1 0,1 4 0,-2 1 0,-3 4-1,-3 3 1,-6 4 0,-8 4-1,-11-5 1,5 18 0,-13-4-1,-6 3 1,-6-1 0,-6 1 0,-2-1 0,-3-2 0,0-1 1,1-1-1,0-4 0,4-2 0,1-2 0,5-2 0,3-2 1,3-4-1,14 4 1,-16-16-1,13 3 0,4-4 0,4-1 1,5-3-1,4-3 0,3 0-1,4 1 2,4 2-1,3 2 0,2 4 0,-2 4 0,-1 1 0,-4 7 0,-3 0-1,-3 3 0,-6 3 1,-11-3-1,0 0 1,3 16-1,-3-16 2,-15 20-2,5-10 1,-4 1 0,-4 0 0,1-1 0,-3-1 0,-1-1 0,0-4 0,0 1 0,1-4 0,2 0 1,2-3-1,2-3 0,3-4 0,4-3 1,3-1-2,4-3 2,2 1-1,4-3 0,4 2 0,2-1 0,4 6-1,2-1 2,3 4-1,2 1 0,1 1 0,0 3 0,0 3-1,-3 2 1,0 1 0,-5 3 0,-4 1 0,-4 3-1,-6 2 1,-5 2-1,-5 1 1,-9 2 0,-3-2 0,-4 2-1,-5-5 2,-3 1-1,-1-2 0,-2-5 0,0-2 0,2-2 0,2-4 0,0-1 0,6-3 1,2-3-1,7-4 0,7-2 1,6-2-1,9 0 0,7-1 0,8 0 0,5 2 0,3 2 0,5 3-1,0 2 1,1 3 0,-2 1 0,-4 3 0,-3 3 0,-5 2 0,-4 1 0,-3 3-1,-14-7 1,16 19 0,-15-7-1,-1 1 1,-4 2 0,-2 1 0,-4 0-1,-3-2 2,-2 0-2,-3-1 2,-3-2-1,0 0 0,0-4-1,0-2 2,4-3-1,1-1 0,6-2 0,10 1 0,-10-11 1,16 1-1,6-2 0,8-2-1,4 0 2,6-1-2,2 1 2,3 2-2,-1 1 2,-2 4-2,-3 3 2,-4 1-1,-4 1 0,-3 2-1,-2 0 1,-3 1 0,-3 0 0,-10-1 0,15 3 0,-15-3 0,0 0-1,0 10 2,0-10-2,-16 15 1,3-4-1,-1 0 1,-1-1 0,1 1 0,1-3 0,1-1 0,12-7 1,-14 5-1,14-5 1,0 0-1,3-18 1,2 7-1,2 0 1,4-3-1,-1-2 0,2 1 0,2 2 1,-2 3-2,-2 0 1,-10 10-1,17-12 1,-17 12-1,13-3 1,-13 3 0,0 0-1,9 12 1,-9-12-1,3 14 1,-3-14 0,-2 18 0,2-18 0,-8 17 0,8-17 0,-16 14 0,5-8 0,-2-1 0,-1-1 0,-1-1 0,-1-2 0,0 0 1,2-2-1,2-1 0,0-3 1,12 5-1,-17-12 1,17 12-1,-5-19 1,7 9-1,4-1 0,4 1 0,3-2-1,4 3 1,1-1 0,2 2 0,0 2-1,1 2 1,-1 1 0,-3 2 0,-1 1-1,-3 1 1,-13-1-1,18 7 1,-18-7-1,8 12 1,-8-12 0,-1 15 0,1-15 0,-9 18 0,9-18 0,-19 17 0,6-7-1,-2-2 2,-1 0-2,-3 0 2,0-2-2,1-1 2,1 0-2,1-4 2,2 0-1,2-3 1,12 2 0,-17-10-1,17 10 1,-11-16-1,9 5 1,3 1-2,1-2 2,4-1-2,3 1 1,6 2-1,2-1 1,3 3 0,3 1-1,2 2 1,-2 2 0,1 2-1,-2 3 1,-5 2 0,-1 1-1,-6 4 1,-10-9-1,14 17 1,-13-6 0,-1-11 0,-2 17 0,2-17 0,-7 14 0,7-14 0,-9 11 0,9-11 0,-11 8-1,11-8 2,-12 6-2,12-6 2,-14 3-2,14-3 2,-14 2 0,14-2-1,-13-3 1,13 3-1,-10-7 1,10 7-1,-2-13 1,2 13-1,9-17 0,-9 17 0,16-17 0,-16 17-1,19-14 1,-19 14 0,15-7-1,-15 7 1,0 0-1,12 0 1,-12 0 0,0 0-1,0 0 1,6 11 0,-6-11 0,0 0-1,-1 10 1,1-10 0,0 0 0,0 0 0,-7 11 1,7-11-1,-13 1 0,13-1 1,-17-1-1,17 1 1,-17-6-1,17 6 1,-15-9-1,15 9 0,-10-13 1,10 13-1,-2-15 0,2 15 0,1-16 0,-1 16 0,5-16 0,-5 16 0,6-14 0,-6 14 0,5-12-1,-5 12 1,0 0 0,0 0 0,0 0-1,0 0 1,0 0-1,0 0 1,0 0-1,0 0 1,0 0 0,0 0-1,0 0 1,0 0 0,0 0 0,-2 13 0,2-13 0,0 0 0,-12 9 0,12-9 0,-12 5 1,12-5-1,-12 4 0,12-4 0,-13 2 0,13-2 0,0 0 0,-13 2 0,13-2 0,0 0 0,0 0 0,-13 2 0,13-2 0,0 0 0,-10 2 0,10-2 0,0 0 0,-12 6 0,12-6-1,0 0 1,-12 9 0,12-9 0,0 0 0,-10 12-3,10-12-2,0 0-8,-13 15-14,13-15-8,-14 7 1,0-8-2,-2 2 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42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2242 722 19,'0'0'18,"-12"1"2,12-1-2,-13-8-1,13 8-8,-15-14 1,9 4-1,4-4 0,0-2-2,5-1-1,1-2-2,2 1 0,3 0-1,-1 2 0,1 3-1,-2 2 1,-7 11-1,10-11 0,-10 11-1,0 0-1,0 0 1,-5 15-1,-1-2 0,-2 1 0,-2 2 1,-1 3 1,-2 1 0,-4-2 0,-1 1 0,0-4 0,-1-1 0,0-2 0,3-3 1,2-3-1,2-1 1,12-5 0,-13-6-1,13 6 0,-2-22 0,9 4-1,3-1 0,2-3-1,2 1-1,2 0 1,-1 4-1,-1 3 0,-1 3 0,-13 11 1,15-10-1,-15 10 0,0 0 1,13 13-1,-9-3 1,0 2 0,2 3 0,1 1 0,0 1 0,-1-2 0,-1 0 1,-2-3-1,0-2 1,-3-10 0,-3 18 0,3-18 0,-9 12 0,9-12 0,-14 12 0,14-12 0,-15 9 1,15-9-1,-18 4 1,18-4-1,-17-8 0,17 8 0,-12-22 0,9 5-1,6-1 0,4-3 0,3-2-1,4 4 0,3 0 0,0 6 0,-1 1 0,-1 8 0,-2 3 1,-3 5-1,-10-4 1,11 22-1,-8-6 1,-1 1 1,-1 3-1,-1 0 0,-3 0 1,0 1-1,-1-4 2,-3 1-1,0-2 1,-2-2 0,1-1 1,8-13-1,-18 19 0,18-19 0,-13 7 0,13-7-1,0 0 0,-8-18-1,10 3-1,4-4 0,2-3 0,5-4 0,4-1-1,2-1 0,2 5 1,0 2 1,-2 4-1,-1 5 0,-4 4 0,1 5 1,-15 3-1,15 11 1,-8-1-1,-1 3 1,0 4-1,1-1 1,0 3 1,-3-1-1,0 0 0,-2 0 1,-3 1 0,-1-3 0,-5 0 1,-3-2 0,0-1 0,-2-3-1,0-2 1,1-3 0,-2-4 0,1-3-2,12 2 0,-19-21 0,10 3-1,-1-4 1,2-4-1,1-4 0,1-3 0,4-3 0,1 1 0,3 1 0,3 3 1,4 4-1,2 2 0,3 6-1,2 3 1,3 8 0,0 5 0,1 4 1,0 1-1,0 6 0,-3 4 1,0 2-1,-4 5 1,-3 1 0,-2 2 0,-5 2 0,-3 1 1,-6 0-1,-2 0 1,-5-1-1,-4-1 1,-1-5 0,-1-1 0,-1-3-1,2-4 1,2-4 0,3-4 0,1-5 0,12 3-1,-16-24 1,10 3-1,2-7 0,2-3 0,2-4 0,0-1-1,2 1 0,4 1 0,2 5 1,3 3-1,-1 6 0,3 4 0,1 4 0,2 3 0,-1 2 0,-1 3 1,0 4-1,-2 3 0,0 2 1,-1 6-1,-1 2 1,-1 3 0,-2 4 0,-1 2 0,-2 3 0,-3-1 0,-3 2 0,-3-3 1,-5 2 0,-3-3 0,1-3-1,-4-3 1,1-2 0,0-2 0,-1-5 0,2-3 0,1-4 0,2-3 0,-2-8 0,2-3-1,1-7 1,3-3-1,2-7 0,1 0-1,4-2 1,3 1-1,3 1 0,3 4 1,3 4-1,1 5 0,0 6 0,1 2 0,1 4 0,0 4 0,2 3 0,-2 3 1,0 4-1,0 4 1,1 3-1,-2 2 1,-2 5 0,-3 2 1,-3 2-1,-3 0 0,-4 0 1,-2 1-1,-6-3 1,-1 0 0,-3-4-1,-1-3 1,-1-2 0,2-3 0,-1-4 0,3-3 0,11-5 0,-16-4 0,9-6 0,3-4-1,0-6 1,2-5-1,2-1 0,1-4-1,0 2 1,3 0-1,2 3 0,2 3 1,3 3-1,-1 4 0,3 3 1,0 3-1,1-1 0,-1 6 1,-1 0-1,-2 4 0,1 5 1,-11-5-1,16 18 0,-10-4 1,-1 5 0,-3 1 0,-3 3 0,-4 1 1,-3-1 0,-3-1-1,-6-1 1,-1-1 0,-2-5 0,2-1-1,0-6 1,2-2 0,-1-6 0,2-3 0,1-8 0,1-4-1,0-5 1,1-3-1,0-3 0,3-2 0,2 1-1,4 2 1,1-1-1,5 3 1,4 2-1,2 2 0,3 1 1,1 3-1,-1 4 0,-1 1 1,-11 10-1,19-10 0,-19 10 0,0 0 1,0 0-1,12 17 1,-12-6-1,1 0 1,0 3 0,0 0 0,2 3 0,-3-3 0,1-1 0,0-2 0,-1-11 0,1 15 1,-1-15-1,0 0 1,0 0 0,1 11 0,-1-11 0,0 0 1,-2-12-1,2 12 0,-2-17 0,2 6-1,-1 1 0,1-4 0,0 3 0,-2 1-1,2 10 1,2-13 0,-2 13-1,0 0 0,0 0 0,0 0 0,0 0 0,0 0 0,0 0 0,10 7 1,-10-7-1,10 19 1,-3-8-1,0 2 1,0 3 0,0 3 1,0 3-1,-3 3 0,-1 2 0,-3 3 0,-5 4 1,-1 3-1,-6 2 2,-3 2-1,-4-1 1,-3 1-1,-3 0 0,0 0 0,-4 0 1,-1-1-1,2-5-1,-1-2 0,2-1 0,-1-3 1,1-4-1,1-3 0,5-6 1,2-3-1,3-2 0,4-4 1,2-3-1,10-4 0,0 0 0,0 0 0,0 0 0,2-10 0,-2 10 0,11-14-1,-11 14 1,9-13 0,-9 13 0,0 0-1,0 0 1,0 0-1,-2 12 0,-10 5 1,-3 5 0,-5 5-1,-7 5 1,-5 3 1,-4 3-1,0-1 0,1-2 1,2-5-2,6-5 2,5-6-1,6-5 0,16-14 0,0 0 0,0 0 1,16-23-2,2-1 2,6-3-2,2-4 1,1-4 0,1-1 0,-2 2 0,-1 1-1,-5 5 1,-3 3-1,-3 2 1,-2 6 0,-3 3 0,-1 3-1,-8 11 1,8-11 0,-8 11-1,0 0 0,0 10 0,-5 1 0,-1 6 1,-3 4-1,-3 5 1,-2 3 0,-5 4 1,-4 1-1,-2-1 0,-1 1 1,0-5 0,0-3-1,5-5 0,4-3 0,4-5 0,13-13 0,0 0 0,0 0 0,17-14 0,7-5 0,3-6 0,2-5 0,3-5 0,2-7 0,-3-1 0,-4-3 0,-4 2 0,-5 0 0,-3 3 0,-1 4-1,-2 6 1,-3 6-1,-1 7 1,0 6-1,-8 12 0,9-12 0,-9 12 0,0 0 0,2 21 0,-4-3 0,-2 4 1,-4 6 0,-1 8 0,-5 6 0,-5 5 1,-5 4 0,-5 5-1,-5 4 1,-5 1-1,0-2 0,2-3 1,1-3-1,6-7 0,4-5 0,6-12 0,7-6 0,6-9 0,4-4 0,3-10 0,0 0 0,0 0 0,0 0 1,0 0-1,0 0 1,0 0 0,11-20-1,-2 0 0,1-6-1,5-6 1,3-8-1,4-5-1,3-3 0,3 0 0,0 3 0,-2 4 0,0 3 0,-3 9 1,-3 7-1,-6 7 1,-4 4 0,-10 11 1,0 0-1,0 0 1,1 16-1,-9-1 1,-4 2 0,-2 7 0,-2 1 1,-4 3 0,-1 1-1,-1 1 1,-3 1-1,0 1 1,0-1-1,1-2 1,1-1-1,2-2 0,3-3 1,3-4-1,3-5 0,5-3 1,7-11-1,0 0 0,0 0 1,0 0 0,6-13-1,6-4 0,2-4 1,1-5-1,4-7 0,2-4 0,2 0 0,-1 1-1,-2 2 0,-1 4 0,-3 4 1,-2 6-1,-3 6 0,-11 14 0,14-12 0,-14 12 0,0 0 1,2 17-1,-6-3 1,-2 8 0,-5 5 0,-3 7 1,-7 6-1,-5 4 1,-4 7-1,-6 3 1,-2 2-1,-4 0 1,1-1 0,1-1-1,6-4 1,1-7-1,8-6 0,3-6 0,7-8 1,5-7-1,4-4 1,6-12-1,-5 11 1,5-11 0,0 0 0,0 0 0,0 0 0,11-16 0,-2 6-1,2-5 0,4-5-1,6-3 0,1-7-1,6 0 1,2-3-1,-1 3 0,-2 2 0,0 5 1,-6 3-1,-3 6 1,-6 5 0,-12 9 1,12 2-1,-15 10 1,-2 3 0,-4 6 0,-3 4 1,-4 6 0,-4 3 1,-4 1-1,-3 1 1,-1 0-1,-1 1 0,-2-3 0,0-2 1,0-5-2,5-2 2,2-5-2,5-2 1,5-8 0,2-4 0,12-6-1,0 0 0,0 0 1,0 0-1,7-13 0,7 0 0,1-1 0,4-6-1,2-2 1,2-2-1,0-1 1,-1 3-1,-3 2 1,-5 3 0,-1 3 0,-13 14 0,17-16 0,-17 16 0,0 0 0,0 0 0,0 0 0,-11 14-1,0-2 1,-1 2 0,-5 5 0,-1 2 0,-3 0 0,-1 1 1,-1-1-1,0-1 1,1 0-1,2-2 0,0-4 1,2-2 0,3-1-1,5-4 1,10-7-1,-15 10 1,15-10-1,0 0 0,0 0 0,0 0 0,0 0-1,0 0 1,9-10-1,-9 10-1,17-18 1,-6 6-1,3 1 1,-4-1-1,3 2 1,-13 10 0,17-14 0,-17 14 0,0 0 1,0 0-1,0 10 1,-6 1 1,-3 3-1,-2 2 1,-2 3 0,0 2 1,-2-2-1,1 0 1,1 0-1,1-4 0,2-1-1,0-2 1,3-2-1,7-10 0,-10 14 0,10-14 1,0 0-1,0 0 0,0 0 0,0 0 0,0 0 1,0 0-1,0 0 0,0 0 0,0 0 0,0 0 0,0 0 0,0 0 0,0 0 0,0 0 0,0 0 0,0 0-1,0 0 1,0 0-1,0 0 1,0 0-1,0 0 0,-4 11 1,4-11-1,-4 13 1,2-2 0,-1 3 0,-1 0-1,-1 4 2,2-2-1,-2-2 0,3-1 0,2-13 0,-3 14-1,3-14 1,0 0 0,22-13-1,-5-2-1,4-7 0,6-3 0,3-3 0,3-3 0,-3-1-1,-2 3 2,-4 7 1,-5 3 0,-5 6 1,-14 13 0,13-13 0,-13 13 0,0 0 1,0 0-2,-4 13 1,4-13-1,-5 13 0,5-13 0,-4 14 1,4-14 0,-6 12-1,6-12 1,-7 10 0,7-10 0,-8 11 0,8-11 0,0 0-1,-13 11 1,13-11 0,0 0 0,0 0 0,-12 6 0,12-6-1,0 0 0,-2-11 0,2 11 0,1-18-1,-1 8 0,0-2 1,0 0-1,-1 1 1,1 11 0,-4-18 0,4 18 0,-6-10 0,6 10 0,0 0-1,0 0 1,0 0-1,-12 2 1,12-2-1,-8 14 1,2-1 0,-4 2 0,0 2 1,-3 3 0,1 1 0,-4 3 0,1-1 0,1 0 0,0-2-1,2-3 1,3-4-1,2-2 1,7-12-1,-7 12 0,7-12 0,0 0 0,0 0 0,10-8 1,-10 8-1,13-13 0,-13 13 1,14-16-1,-14 16 0,17-16 0,-17 16-1,13-18 1,-13 18 0,11-11 0,-11 11-1,0 0 1,12-12 0,-12 12-1,0 0 1,0 0-1,0 0 0,0 0 1,0 0-1,0 0 1,0 12 0,0-12 1,-7 10-1,7-10 1,-9 14 0,9-14-1,-9 12 1,9-12-1,0 0 1,-8 10-1,8-10-1,0 0 1,0 0 0,0 0 0,0 0 0,0 0 0,10-14 0,-10 14 1,0 0-1,5-13 0,-5 13-1,0 0 0,0 0-2,0 0-5,0 0-5,0 0-7,0 0-12,0 0 1,0 0-2,0 0 3</inkml:trace>
  <inkml:trace contextRef="#ctx0" brushRef="#br0" timeOffset="6708">1144 2824 31,'8'-11'17,"-8"11"-1,0 0 1,10-8 0,-10 8-6,0 0-2,0 0-2,1-13 1,-1 13-1,0 0-2,0 0-1,1-13-2,-1 13 0,0 0 1,0 0-1,0 0 2,3-11 0,-3 11 2,0 0-1,0 0-1,0 0 0,0 0 0,0 0-2,-13 5 0,13-5-1,-13 12-1,13-12 0,-21 21 0,6-6 1,-2 4-1,-2 0 1,-1 2-1,3-1 1,0-1 0,3-3-1,4-2 0,10-14 0,-12 14 0,12-14 0,13-6 0,0-5-1,4-4 1,1-3 0,2-4-1,1-1 2,0-2-1,-4 4 1,-6 2 1,-1 7 0,-6 0 0,-4 12 0,6-12-1,-6 12 1,0 0-1,0 0-1,0 0 0,0 0 0,0 0 0,0 0 1,0 0-1,0 0 1,0 0-1,0 0 1,0 0 0,0 0-1,0 0 1,0 0-1,0 0 0,0 0 0,0 0 0,0 0 0,0 0 0,0 0 0,0 0 0,0 0 0,0 0 1,0 0-1,0 0 0,0 0 0,0 0 0,0 0 0,0 0 0,0 0 0,0 0-1,-10 11 1,10-11 0,-5 10-1,5-10 0,-1 15 1,1-15-1,2 14 1,-2-14 0,0 0 0,10 11 0,-10-11 1,0 0 1,0 0-1,0 0 1,0 0 1,0 0-1,0 0 0,0 0-1,6-16 1,-6 5-1,1-1-1,-1-2 0,1 0 1,0 2-1,0 0 0,-1 12 0,3-18 0,-3 18 0,0 0-1,1-10 1,-1 10 0,0 0-1,0 0 1,0 0 0,0 0-1,0 0 1,0 0-1,0 0 0,0 0 1,3 10-1,-4 1 0,-1 3 0,-2 2 0,0 3 1,-5 4 0,-1 3 0,-3 2 0,-4 2 1,-3 2-1,-3-1 1,2 0-1,0-4 1,3-4-1,3-6 0,3-3 1,12-14-1,0 0 1,0 0-1,-4-10 0,9-3 1,1-3-1,0-3 0,0-1 0,2-1 0,-1 0 0,0 1 0,0 2 0,1 0 0,1 2 0,-1 2 0,0 2 0,-8 12-1,12-17 1,-12 17 0,0 0 0,10-11-1,-10 11 1,0 0-1,-1 13 1,-2-1 0,-2 3-1,0 2 1,-2 5 0,0 4 0,-2 1 1,-2 0-1,1-1 1,-2-1-1,0-1 1,0-5-1,2-2 1,0-4 0,3-3 0,7-10 0,0 0-1,0 0 0,-2-19 0,11-2-1,3-5 0,3-4 0,2-4-1,0 2 1,1 3-1,-3 5 1,-2 4 0,-3 8 1,-10 12-1,11-13 0,-11 13 0,0 0 1,0 0-1,0 0 1,4 10-1,-4-10 1,0 11 0,0-11 0,0 0 0,1 11-1,-1-11 1,0 0 0,0 0 0,0 16 1,0-16-1,-6 22 0,-1-5 1,-2 2 0,-3 3-1,-1 3 1,-1 0-1,0 0 1,-1-2-1,1-3 1,2-4-1,4-3 0,2-2 1,6-11-1,0 0 1,-8 10-1,8-10 1,0 0-1,0 0 1,0 0-1,0 0 1,0 0-2,0 0 1,0 0 0,-15 10-1,5-1 1,-2 4-1,-3 3 0,-3 4 1,-2 3 0,-3 4 1,-3 3 0,0 2 0,-1-2 1,2-2-1,2-3 0,3-4 0,3-5-1,7-3 0,10-13-1,0 0 1,0 0 0,7-23-1,8 4 0,2-3 0,3-1 0,2-4 1,0 2-1,1 3 0,-5 4 1,-1 7-1,-5 1 1,-12 10-1,15-4 1,-15 4 0,6 11-1,-7 2 2,-3 5-1,-1 4 0,-2 3 1,-3 3 0,-7 2 0,-2 1 1,-3 2-1,-1-1 1,-1-6-1,2-1 0,1-4 0,3-5 0,6-4 0,12-12-1,-11 8 0,11-8 0,10-21-1,3 2 1,7-4-1,1-4 0,4-1 0,1-4-1,1 1 1,-4 6 0,-2 2 1,-3 6-1,-6 4 1,-12 13 0,14-14-1,-14 14 1,0 0 0,0 12 0,-7 1 0,-3 5 0,-3 6 0,-5 5 1,-7 7 0,-2 5 0,-4 3 0,-1 2-1,-1-1 1,1-2 0,5-4 0,4-6 0,6-9-1,4-6 1,5-8-1,8-10-1,0 0 1,8-21-1,5 1 0,1-7-1,5-1 0,-1-5 0,5-1 0,-1 0 0,1 7 0,-3 2 0,-4 7 1,-2 5 0,-2 5 0,-12 8 0,13 2 1,-14 10 0,-5 4 0,-4 7 0,-3 5 1,-3 8 0,-4 3 1,-5 6 1,-4-1-1,1-1 1,-3-2-1,1-4 1,0-5-2,3-4 1,5-8-2,4-6 1,6-5-3,12-9 0,0 0 1,0 0-2,27-23 1,-5 2-1,2-3 0,2-4 1,0 3 0,-3 0 0,-3 5 1,-6 5 0,-6 5 2,-8 10-1,0 0 1,-3 18 1,-7 2 0,-6 5 0,-5 4-1,-3 7 2,-7 4-1,-1 1 0,1-2-1,-1 0 0,3-7 0,4-2 0,5-7-1,6-7 0,14-16 0,0 0-1,0 0 0,15-22 0,6-4 0,4-4-1,4-1 1,1-3 0,0 2 0,-4 5 0,-5 5 1,-4 8 0,-7 6 1,-10 8 0,0 0-1,2 16 1,-12 3 0,-5 4 0,-6 5 0,-4 7 0,-7 3 0,-2 4 1,-2-1-1,-1-1 0,3-3 1,4-6-1,5-5 0,5-6-1,6-9 0,14-11 0,0 0-1,7-18 0,9-3 0,4-5-1,4-3-1,2-4 1,3 3 0,-2-1 0,-2 6 1,-5 5 0,-4 4 0,-3 5 1,-13 11 0,15-9 0,-15 9 1,-2 10 0,-6 4 0,-4 4 0,-4 5 0,-4 7 1,-9 5 0,-1 5 0,-3 1 0,0 2 0,0-4-1,4-2 1,3-5-1,6-7 0,5-5-1,7-8-1,8-12 1,0 0-1,11-14-1,3-7 0,5-3 1,1-4-1,2-2 0,2-1 1,-3 4 0,-3 3 0,-4 7 0,-5 5 1,-9 12 0,12-6 0,-12 6 0,-7 24 1,-2-3-1,-4 6 1,-5 3 0,-2 6 1,-6 1-1,0 1 1,-1-2 0,-1-3-1,1-5 0,6-6 0,2-5 0,4-6-1,15-11-1,-13 9 1,13-9-1,12-10-1,1 0 1,0-2 0,3-2 0,0-2 0,2 1 0,-5 0 0,-1 4 1,-3 1 0,-9 10-1,11-9 1,-11 9 0,0 0 1,-1 14-1,-5-2 1,-3 4-1,0 1 1,-3 5 0,-2 4-1,0-1 1,-1-2-1,1-3 0,1-3 0,3-4 0,2-2-1,8-11 1,0 0 0,0 0 0,13-14-2,-1 1 2,1-2 0,0-1 0,0 0 0,-2 1 0,-1 1 0,-3 3 0,-7 11 1,0 0-1,8-11 0,-8 11 0,0 0 0,0 0 0,0 0 1,0 0-1,-11 16 1,2-4-1,-4 3 0,-2 2 1,-3 4-1,-4 3 0,1-1 0,0 0 0,1 0 0,1-7 0,5-1 1,3-4-1,11-11 1,-12 12-2,12-12 1,0 0 0,0 0 0,0 0 0,7-10 0,-7 10 0,9-11 0,-9 11 0,9-14 0,-9 14 0,11-16 0,-11 16 0,10-17 0,-10 17 0,11-16 0,-11 16-1,0 0 1,10-12 0,-10 12 0,0 0 0,0 0 0,0 0 0,0 0 0,0 0 0,0 0 1,0 0-1,-7 14 0,7-14 0,-4 10 0,4-10 0,-9 13 0,9-13 1,-8 13-1,8-13 0,-8 10 0,8-10 0,0 0-1,0 0-2,0 0-1,0 0-7,0 0-15,0 0-10,5-17 2,-3-5-1,4-4 2</inkml:trace>
  <inkml:trace contextRef="#ctx0" brushRef="#br0" timeOffset="11954">712 3437 47,'0'0'18,"0"0"-1,0 0 3,-14-1-5,14 1-2,-10-2-1,10 2-1,-16-5-1,16 5 1,-16-12-4,16 12 0,-18-16-3,9 3 0,-2-1-1,-1-1-2,2-1 0,-1-2 1,1 2-1,0-3-1,1 2 2,2-1-1,1 1-1,1-1 1,-1 2-1,3 2 1,-1 2-1,4 12 0,-7-16-1,7 16 1,0 0 0,0 0-1,0 0-1,0 0 1,0 0 0,0 0 0,3 10 0,2 2 0,1 2 0,3 5 0,0 0 1,1 4 1,2 0-1,0 0 0,-1 1 0,-1-6 0,-2 0 0,-1-4 0,-1-2 0,-6-12 1,6 12-1,-6-12 1,0 0 0,2-10 0,0-1 0,-4-4 0,2-6 0,0-3 0,-1-8-1,-1-3-1,-2-2 1,1-3 0,-3 0-1,0 2 1,-2 1 0,0 2 0,1 4-1,-2 3 1,2 6 0,0 3 0,3 4 0,-1 3-1,5 12 1,-6-14 0,6 14-1,0 0 0,0 0-1,0 0 1,0 0 0,-2 23 0,4-6-1,2 6 1,0 7 1,2 5 0,0 4 0,0 6-1,-3 1 2,0 1-1,-4 1 1,-3 0-1,-2-4 0,-2-5 0,-1-7 1,0-4-1,1-7 1,2-5 0,6-16 1,0 0 0,0 0-1,-10-7 1,11-11 0,-1-5-1,1-6 0,-2-6-1,1-6 0,1-4 0,-1-1 0,2-2 0,2 3 0,2 6-1,0 1 0,2 8 1,0 6-1,2 7 0,0 7 0,-10 10 1,19 1-1,-7 8 0,-2 8 0,2 6 1,-1 5-1,0 3 1,-1 3 0,-1-1 0,-3 0 0,-4-4 0,-2-2 1,-3-5-1,-3-2 1,-2-4 0,-2-1 0,0-1 0,1-2 0,-1 0 0,10-12-1,-17 14 2,17-14-1,-12 1 0,12-1 0,-10-21 0,8 3 0,1-8 0,1-3-1,0-5 0,3-1 0,1 3 0,2 0-1,2 5 0,-1 4 0,1 10 0,-8 13-1,18-2 1,-8 12 0,1 8 0,-2 5 0,0 3 1,-2 4 0,-3 2 0,-1-2 1,-4-4 0,-4-1 2,-3-2-1,-1-3 0,-2-5 0,0-1 0,-1-5 1,-1-5-1,-1-7 0,0-4-1,-2-8 1,0-2-1,-2-10 0,-1-6-1,-2-6 0,2-1-1,2-6 1,3-1-1,2 0 0,3 0 0,7 4 0,3 4 0,5 5 0,3 7 0,4 8 0,1 5 0,4 7 0,-1 5 0,0 6 1,-1 5-1,-2 6 0,-1 2 0,-3 4 1,-2 2 0,-3 2 0,-3-3 0,-2-1 0,-1-2 0,-5-2 1,0-2 0,-2-2-1,-3-2 1,0-4 0,-2-3 0,-4-1 0,0-3 0,0-5 0,-2-4-1,1-4 1,0-5-1,3-3 1,1-2-1,4-1 0,5-1 0,3 0 0,3 3 0,4 1-1,2 5 1,4 2 0,-1 3-1,3 4 0,1 4 1,1 4-1,0 4 1,1 2-1,0 3 1,-1 2-1,-3 1 1,0 1 0,-4-2 0,-3 1 0,-3-1 0,-5 0 1,-2-1 0,-5 1-1,-3-2 1,-5 0 0,-1-3 0,-5-3 0,-2-1 0,-2-4 0,-1-5-1,4-4 1,1-2 0,4-5-1,5 0 0,5-3 0,8-1 0,7 0-1,5 0 1,7 2-1,4 3 1,1 2-1,4 2 1,0 6-1,-1 4 0,-1 4 1,-1 4 0,-5 4-1,-2 2 1,-3 5 0,-3 0 0,-4 2 0,-5 0 0,-3-1 0,-3-1 0,-5 0 1,-3-2-1,-4-2 1,2-1 0,-1-3-1,-1-2 1,1-3 0,2-4-1,-1-4 1,15 4-1,-16-20 1,10 4-1,5-2 0,3-1 0,3-1 0,3 1-1,3 2 1,2 1 0,0 4-1,0 2 1,-1 3-1,-1 3 1,0 0 0,-11 4-1,16 0 1,-16 0 0,11 7-1,-11-7 1,4 14 0,-5-3 0,-2-1 0,-2 2 1,-4-1-1,-2 1 0,-3-1 1,0-2 0,0-1-1,-3-1 1,1-3 0,-1-3-1,2-4 1,1 0 0,0-4-1,0 0 0,1-2 1,2-2-1,4 1 0,1-2 0,5-1 0,4 1 0,1 0 0,4-1-1,2 0 1,2-1 0,1 3-1,1 1 1,-1 5-1,-2 2 1,0 3-1,-11 0 1,15 7-1,-15-7 1,10 15 0,-10-15 0,3 14 0,-3-14 0,0 12 0,0-12 0,0 0 0,-2 10 1,2-10-1,0 0 1,-14 7-1,14-7 1,-19 4-1,5-2 0,2-1 1,-2 0-1,2 0 0,12-1 0,-16 3 0,16-3 0,0 0-1,0 0 1,0 0-1,0 0 1,0 0 0,0 0 0,13 0-1,-13 0 0,11 2-2,-11-2 0,0 0-3,12 6-6,-12-6-6,0 0-6,0 0-9,12 5 2,-12-5-2,7-14 4</inkml:trace>
  <inkml:trace contextRef="#ctx0" brushRef="#br0" timeOffset="15029">239 2514 29,'0'0'18,"-5"12"-3,5-12 0,0 0-3,0 0-4,0 0 0,8-14-2,-8 14-1,12-12-2,-12 12 0,15-14 0,-15 14 0,15-13-1,-15 13 1,18-13-2,-7 7 1,-11 6-1,21-14 0,-11 7-1,2 2 1,-1 0 0,-11 5 1,17-8 1,-17 8 1,0 0 0,0 0 0,0 0 0,0 0 0,-16-10-1,-1 12 1,0-1-3,-4 0 1,-2-1-1,-1 1 0,1 1 1,1 1-1,2-2 0,2 0 0,4 0 0,3 0 0,11-1 0,-12 2 0,12-2 0,0 0 0,14-11 0,0 4-1,4-1 1,3-1-1,2-2 1,5 1-1,-2 1 0,0 1 0,-4 2-1,-2 2 1,-4 2 0,-3 5 0,-13-3 0,11 13 0,-11-13 1,-6 21 0,-2-7 0,-6 1 1,-1 0 0,-5 0 0,0-1 0,-2-2 0,2-2 1,-1-1-1,3-5 0,1-1-1,6-3 1,0-5 0,11 5-1,-12-12 0,12 12 0,0-20-1,4 10 0,2-2 0,-6 12 0,14-20 0,-14 20 0,18-16-1,-18 16 1,18-8 0,-18 8-1,18 0 1,-18 0-1,16 6 1,-16-6 0,16 11-1,-16-11 1,11 18 0,-11-18 0,6 17 1,-6-17-1,0 18 1,0-18-1,-4 14 1,4-14 0,0 0 0,-15 12 0,15-12 0,-11 1 0,11-1 0,-17-3 0,17 3 0,-15-5-1,15 5 1,-14-7-1,14 7 0,-11-9 1,11 9-1,0 0 0,-2-14-1,2 14 1,9-14 0,-9 14-1,18-14 1,-6 10-1,2-2 1,0 1-1,2 3 1,-2 2 0,1 1-1,-2 1 1,-3 4 0,-10-6-1,17 15 1,-12-4 0,0-1 0,-3 1 0,0-1 0,-2-10 0,-3 18 1,3-18-1,-10 14 0,10-14 1,-19 9-1,7-4 1,-2-2-1,-1 1 1,0-4-1,-1 0 1,2-2-1,1-2 1,3-1-1,10 5 0,-14-15 0,14 15 0,-2-20 0,6 9 0,3-2 0,1 1-1,3 1 1,1 1 0,-1 1 0,2 2-1,-2 1 1,-11 6 0,16-2-1,-16 2 1,11 4-1,-11-4 1,2 13 0,-2-13 0,-7 18 0,7-18 0,-16 22 0,4-10 0,-5 0 1,0 0-1,-3-1 0,0-1 0,-1-2 1,2-1-1,4-1 1,1-4-1,14-2 1,-17 0-1,17 0 0,-3-10 0,3 10 0,11-18 0,-1 7-1,1-2 1,5 0 0,1 0-1,2 0 1,1 2 0,-1 1 0,0 3-1,-2 2 0,-1 0-1,-1 5-1,-5-1-3,3 5-8,-13-4-7,18 7-12,-5 3 0,-13-10 0,23 21 1</inkml:trace>
  <inkml:trace contextRef="#ctx0" brushRef="#br0" timeOffset="16938">865 3762 46,'-4'-13'24,"-2"-1"1,6 14-4,-4-25-3,3 9-7,-2 0-4,1-1-2,1 3-1,0 2 1,-1 1 0,2 11 0,-1-15 0,1 15 0,0 0 0,-6-12-1,6 12 0,0 0-1,0 0-1,0 0-1,0 0 0,0 0-1,0 0 0,-3 16 0,2-4 0,1 5 1,-2 2 0,0 5 0,0 4 0,-3 0 1,0 1 1,0-2-1,0-2 0,-1-2-1,2-6 1,1-4-1,3-13 0,-5 14 0,5-14 0,0 0 0,0 0 0,0 0 0,0 0 0,0 0 1,0 0-1,-3-12 0,-1 1 0,2-6 0,-2-4-1,2-3 0,1-5 0,0-2 0,-1 1 0,2 2 0,3 3 0,-3 6 0,3 3 0,-3 6 0,0 10-1,0 0 1,1-11-1,-1 11 1,0 0-1,0 20 1,2-8 0,1 4-1,1 4 1,2 3 0,2 3 0,0 1 0,3 1 0,-1-1 1,2 0-1,-2-3 1,1-2-1,-3-3 1,-1-4-1,-1-3 1,-6-12-1,7 15 1,-7-15-1,0 0 0,0 0 1,0 0-1,0 0 0,0 0 1,0 0-1,0 0 1,0 0 0,0 0 0,0 0 0,0 0 0,0-12 0,-3 2 0,-1-3 0,-1-3-1,1-2 0,-1-1 0,-1 2 0,1 1 0,1 2 0,0 2 0,4 12 0,-4-14 0,4 14 0,0 0 0,0 0 0,0 0-1,0 0 0,0 0 0,0 0 1,-2 14-1,4-2 0,-1 2 1,1 3-1,0 3 1,2 2 0,-1-1-1,1 0 1,1 0-1,-2-2 1,0-2 0,-1-1-1,0-4 1,-2-12 0,3 17 0,-3-17 0,0 0 0,0 0 1,0 0 0,0 0 0,0 0 0,0 0 0,0 0-1,3-11 1,-2 0 0,-1-2 0,3-4 0,-2-1-1,1-2 1,-1 1-1,2 2 0,-1 1 0,0 5 0,-2 11 0,3-15 0,-3 15 0,0 0-1,0 0 1,0 0-1,0 0 0,-1 19 1,1-6-1,0 4 0,0 0 1,1 4-1,-1 0 1,0 1-1,1-1 0,0 0 1,-1-2-1,0-3 1,1-2 0,-1-2 0,0-1-1,0-11 2,0 0-1,1 10 1,-1-10-1,0 0 1,0 0 0,0 0 0,0 0-1,2-10 0,-2 10 0,4-21 0,0 8 0,1-1 0,-1-1 0,2-1-1,-1 5 1,0 0 0,-5 11 0,4-10 0,-4 10 0,0 0-1,0 0 1,0 0-1,0 0 1,-4 13-1,4-13 1,-8 14 0,4-3-1,-2 2 1,-1 0 0,-1 0 0,-1 1 0,1-3 1,1 1-1,7-12 1,-10 12 0,10-12-1,0 0 1,0 0-1,0 0 0,-3-11 0,3 11 1,5-10-1,-5 10 0,3-12-1,-3 12 0,0 0-3,2-12-3,-2 12-13,0 0-9,0 0-7,4-15 2,-2 0-1,3 1 1</inkml:trace>
  <inkml:trace contextRef="#ctx0" brushRef="#br0" timeOffset="18940">1002 5075 27,'0'0'23,"0"0"0,0 0 0,1-11-2,-1 11 0,0 0-7,0-10-2,0 10-1,-2-12-4,0 2 0,1-2-1,-2-5-2,2-2-1,-1-6-1,2 0-1,-1-4 0,-1-3 0,2-1 0,2 4 0,-2 0 0,2 1 0,-2 1 0,2 5 2,-2 1 0,1 6 0,-1 1-1,0 14 1,0-18-1,0 18 1,0 0-2,0 0-1,0 0 0,0 0 0,0 0 0,0 0 0,0 0 0,-3 14-1,3-2 1,-1 3-1,1 5 1,-1 1 0,-2 3 0,1 1 0,0-4 1,-2 0 0,-1-5-1,2-3 2,3-13-1,-5 14 0,5-14 0,0 0 0,-1-13 0,3-2-1,2-4 1,-2-5-2,-1-5 2,0-5 0,-1 0-1,-1-1 0,0 2 1,0 3-1,-1 3 0,0 6 2,1 5-2,1 3 0,0 13-1,0-15 1,0 15 0,0 0-1,0 0 0,0 0 1,3 15 0,-1 0-1,1 5 1,1 3 0,1 5 0,2 4 0,-3-1 0,2 2-1,-1-3 1,0-2-1,-3-3 1,2-3-2,-2-6 2,-1-4 1,-1-12-1,2 15 0,-2-15 0,0 0 0,0 0 1,0 0-1,0 0 0,3-17 1,-3 3-1,0-4 0,0-5 1,-3-4 0,1-2-1,-1-1 1,-1-1-1,1 3 1,0 3-1,1 0 1,1 6-2,1 4 1,1 2 0,-1 13 0,2-16 0,-2 16-1,0 0 1,5-12 0,-5 12 0,0 0 0,0 0 0,0 0 0,0 0 0,0 0 0,0 0-1,0 0 1,-1 12 0,1-12-1,-1 19 1,1-9 0,0 2 0,0-1 0,0-11 0,0 17 0,0-17 0,0 0 1,0 0-1,0 0 0,0 0 1,4-19-1,-4 7 0,0-3 0,-2-1 0,-2-2 0,1 1 0,-3 1 0,1 2 0,1 1 0,4 13 0,-9-18-1,9 18 1,0 0 0,-4-10 0,4 10 0,0 0 0,0 0 0,0 0 0,0 0 0,0 0 0,0 0-1,0 0 1,0 0 0,0 0-1,0 0 1,0 0-1,0 0 1,0 0 0,0 0-1,0 0 1,0 0 0,0 0 0,0 10 0,0-10 0,0 0 0,0 0 0,0 0 0,0 0 0,0 0 0,0 0 0,0 0 0,0 0 0,0 0-1,0 0 1,11-2 0,-11 2 0,0 0 0,14-7 0,-14 7 0,0 0 0,12-5 0,-12 5 0,0 0 0,0 0 0,0 0-1,0 0 1,0 0 0,-6 12 0,6-12 0,-8 12 0,8-12 0,-8 10 0,8-10 0,-6 11 0,6-11 0,0 0-1,0 0-1,-2 11-4,2-11-12,0 0-16,6-16-1,-6-2 0,2-4 0</inkml:trace>
  <inkml:trace contextRef="#ctx0" brushRef="#br0" timeOffset="20778">489 3649 7,'3'25'12,"-5"-13"1,4 9 1,-8-4 1,3 8 1,-6-1 2,-2 8 0,-3-1 0,-3 3-4,-1 2-1,-2 1-4,2 0 1,-1-5-4,3-3-2,3-7-2,5-5 0,2-6-1,6-11 0,7-11-1,6-6 1,6-6-1,4-8 0,5-5 1,4-6-1,1 0 0,0 1 0,-5 5 2,-3 4 0,-7 7 1,-2 5-1,-7 6 1,-9 14-1,0 0 0,0 0 0,-2 24 0,-9 0-2,-2 5 0,-4 7 0,-5 7 0,-2 9 0,-7 3 0,0 2 1,-4-1-1,4-3 1,-1-5 0,5-6 0,5-10 1,4-12-2,8-14 0,10-6-2,9-28-2,7-3-2,10-6 0,4-10-1,6-2 1,3-5-1,2 7 3,-2 2 1,-6 8 3,-6 6 2,-5 8 1,-5 9 0,-17 14 0,16-3 1,-16 3 0,-7 25-1,-3-4-2,-4 4 1,-3 5-1,-6 3 0,-3 2-1,-3 1 0,-5 1 0,-1 1 1,-2-3 0,3-3 0,4-5 1,4-3-1,4-8 0,9-9-1,13-7-1,-2-10-1,17-8-1,5-8 0,8-2-1,2-6 0,7 1 0,-3 0 1,0 7 0,-7 5 2,-5 12 2,-8 11 0,-9 10 0,-9 14 1,-11 11 1,-5 8 0,-10 10 0,-6 7 1,-8-1 0,-1 0 0,-2-7-1,1-3 1,4-12-1,7-6-1,9-15-2,9-13-2,17-5-2,4-28-2,15 0-2,7-11 0,10-1 0,0-6 0,4 7 3,-6 4 0,-4 10 6,-5 12 3,-10 12 1,-8 14 0,-13 9 2,-6 14 0,-12 3 0,-5 8 0,-6 2-3,-5 1-1,-2-6 0,2-1-2,1-8 1,5-5-2,5-8 0,5-5 0,7-6 0,5-4 0,12-7 0,-11 1 0,11-1 0,12-14 0,1 3 0,5-5-2,0 0 1,2-2 2,-1 3-2,0 1 2,-5 2-2,-3 4 2,-11 8-1,0 0 0,-3 19 0,-7-2 0,-7 2 0,0 3 0,-4 0 0,1-1 0,0-4 1,3-4-1,7-8-4,10-5-7,-4-19-16,18-5-6,1-13 1,9-9-1,1-19 0</inkml:trace>
  <inkml:trace contextRef="#ctx0" brushRef="#br0" timeOffset="22309">2203 1183 29,'0'0'21,"11"-21"1,-6 10 0,-3-8-5,1 1-8,-2 0-2,2-5 0,-3-1-1,-1-3 1,-3 3 0,-2-3 0,0 3 0,-3 1-1,-1 6-1,0 0-1,0 7-1,10 10-1,-15-18 0,15 18 0,-10-14-1,10 14 0,-7-10 0,7 10-1,0 0 0,0 0 0,-18 0 0,7 11-1,-4 7 1,-4 5-1,-4 5 2,-5 3-1,-2 0 1,3 1-1,3-6 1,4-2-1,4-7 1,7-6 0,9-11 0,0 0-1,23-14 1,1-5-1,5-4 1,3-5-1,2-3 1,0 2-1,-3 4-1,-8 2 1,-5 8-1,-6 7 1,-12 8 0,7 11 0,-12 6 0,-4 9 1,-8 5 0,-5 5 2,-4 5-1,-7 0 1,-2 0 0,-4-6 0,1-2 0,1-10 0,7-2-1,4-10 1,5-6-1,4-7 0,4-10-1,5-6 0,4-6 0,4-5-1,2-6 0,3-4 0,4-2-1,6 0 1,5 0-1,3 5 0,4 0 0,1 3-1,3 4 1,3 5-1,-3 6 0,-3 3 1,-5 5-1,-4 4 0,-5 4 0,-14 2 3,11 12-1,-16-2 0,-4 1 1,-3 2 0,-3-1 0,-2 0 0,-2 0 0,2-4 0,3-2-1,1-4 1,13-2-1,-17-8 1,16-4-2,3-4 0,7-5 0,4-2-1,7-4 1,4 0-1,4 0 0,2 4 0,0 3 1,0 3 1,-3 3-1,-5 5 1,-6 3-1,-3 3 1,-13 3-1,16-4 1,-16 4 0,0 0-1,0 0 1,0 0-1,0 0 1,0 14 0,0-14 0,-18 13 0,6-6 0,1 0 1,0-1-1,0-3 1,11-3 0,-14 4 0,14-4 0,-3-11 0,6 0-1,3-3 1,0-5 0,1-3-1,1-4 0,3-1 0,1 2 0,1-1-1,-1 2 1,4 2 0,-2 5-1,0 3 1,-2 3-1,-2 4 1,-10 7-1,13-2 0,-13 2 1,0 15-1,-3-3 1,-4 4 0,-2 2 0,-1 2 0,-2 0 0,-1-3 1,1-2-1,1-2 0,1-2 1,10-11 0,-11 10 0,11-10 0,0 0 0,0 0 0,-11-19 0,12 7 0,0-2-1,2-3 0,3 0 0,3-1-1,3 2 1,3 3-1,0 1 0,2 5 1,-1 1-1,1 3 1,-2 2-1,-2 2 1,-2 0-1,-11-1 1,19 7 0,-19-7-1,16 7 1,-16-7 0,11 6 0,-11-6 0,0 0 0,0 0 0,0 0 0,6 10 0,-6-10 0,0 0 0,0 0 1,0 0-1,0 0 1,0 0-1,0 0 0,0 0 1,0 0-1,15-11 0,-15 11 0,18-10 0,-18 10 0,16-9 0,-16 9 0,11-3-1,-11 3 1,0 0-1,0 0 1,0 0-1,0 0 1,4 11 0,-4-11-1,0 0 1,4 12 0,-4-12 0,0 0 1,0 0-1,7 12 0,-7-12 0,0 0 0,0 0 0,0 0 1,0 0-1,0 0 1,0 0 0,0 0 0,0 0 0,0 0 0,0 0 0,-13-7-1,13 7 1,-18-17 0,4 7-1,-3-4 0,-2 0 0,-1-1 0,0-2 0,0 2 0,2-1 0,-1 1 1,1-1-1,2 2 0,0 0 0,2 3 0,3 0 0,-1 2 0,12 9 0,-17-16 0,17 16 0,-13-10 0,13 10 0,0 0 0,-8-10 0,8 10 0,0 0 1,0 0-1,-6-11 0,6 11 0,0 0-1,0 0 0,0 0 1,0 0-1,0 0 0,6 11 0,-6-11 0,14 17 0,-2-5 1,0 1-1,1 1 1,0-3 0,0 1 0,-3-3 0,-10-9 1,17 14-1,-17-14 0,0 0 0,10 7 0,-10-7 1,0 0 0,0 0 0,5-12 0,-5 12-1,-6-21 1,-1 4 0,-4-4-1,-3-1 0,-2-1 0,-4-2 0,1 2 0,0-1 0,2 3 0,1 5 0,5 3 0,1 3 0,10 10 0,-11-17 0,11 17 0,0 0 0,-11-12 0,11 12 0,0 0-1,0 0 1,0 0-1,0 0 0,0 0 0,0 0 0,0 0 0,0 0 0,0 0 1,-2 15-1,2-15 1,4 15 0,-4-15 0,5 16 0,-5-16 0,6 12 0,-6-12 0,0 0 0,0 0 0,0 0 1,0 0-1,0 0 1,-13 8-1,-5-8 1,-5-1 0,-8 1-1,-6-1 0,-9 2 0,-3 0 0,-3 1 0,0 2 0,3 1 0,4 0 0,3 2 0,8 0 0,6 0 0,6-1 0,6 0-1,5 2 1,11-8-1,-10 13 0,10-13-3,-3 18-1,3-18-4,0 21-9,0-6-13,0-15-2,0 0-1,-9-11 2</inkml:trace>
  <inkml:trace contextRef="#ctx0" brushRef="#br0" timeOffset="51270">418 2718 14,'16'-4'9,"-16"4"-1,0 0-1,11 0-2,-11 0 2,0 0 0,0 0 2,11 5 1,-11-5 1,0 0-2,0 0 1,0 0-1,0 0-1,0 0-3,-15 0-2,15 0-1,-14 4 0,14-4 1,-20 3-1,8 1 0,-1-2 1,0 2 1,2-2-1,1-1 2,-2 0-1,12-1 1,-15 2 0,15-2-1,0 0-1,-13 0 0,13 0 0,0 0 0,0 0-1,0 0 0,0 0-1,0 0 0,0 0 1,14-9-2,-1 5 1,2-1 0,5-2 0,4 1 0,3-1-1,0 3 1,1-2-1,-3 1 1,-3 3-1,-3 1 0,-4-1 0,-3 2 0,-12 0 0,10 0 1,-10 0 0,0 0 0,0 0 1,0 0 0,0 0 0,0 0 0,-15 4 0,2-2-1,-5-1 0,0 2 0,-6 0-1,-3 1 0,-1 2 0,0-2 0,0 2 0,2-1 0,2-1 0,2-1 0,3-1 0,5-1 0,1-1 1,13 0-1,-15-2 0,15 2 0,0 0 0,0 0 0,0 0 0,0 0 0,0 0 0,0 0 0,0 0 0,17-7 0,-6 5 0,1 0 1,3 0-1,0 1 0,2 1 0,-1-1 0,1 1 0,-2-1 0,-1 1 0,-1 1 0,-1 1 0,1-1 0,-2 3 0,0-2 0,-11-2 1,19 5-2,-19-5 2,15 4-1,-15-4 1,0 0 0,0 0-1,0 0 1,0 0 0,0 0 0,-15 7-1,-1-1 1,-2-3-1,-6 4 0,-1-3 0,-3 2 0,1-1 0,3-3 1,0 0 0,4-2 0,4-1-1,4 0 1,12 1 0,-13-6-1,13 6 1,0 0-1,6-14 0,-6 14 0,21-11-1,-7 4 1,4 1 0,3-1 0,1-1-1,2 3 2,3-3-2,0 1 1,0 0-1,-1 0 1,-4 1-1,-1 0 1,-6 1 0,-1 2 0,-14 3 0,15-3 0,-15 3 0,0 0 1,0 0-1,0 0 1,0 0-1,-16 4 1,5-3-1,-4 0 1,-1 2-1,-2-1 0,-2 2 0,0-1 0,0 2 1,0-1-1,2 0 1,0 1-1,0-1 1,2 1-1,2-2 0,3 0 0,11-3 0,-15 3 0,15-3 0,0 0 0,0 0-1,0 0 1,0 0 0,0 0-1,18-1 1,-18 1 0,21-1 0,-7 1 0,0-2 0,0 0 0,0 0 0,-2-1 0,1 0-1,-13 3 1,19-4-1,-19 4 1,10-4 0,-10 4 1,0 0-2,0 0 2,0 0 0,0 0 0,0 0 0,0 0-1,-20 6 1,6-4-1,-3 2 1,-2 0-1,-4 2 0,-1-1 0,-1 2 1,3-1-1,1 0 0,3-1 0,4 0 0,2-1 0,12-4 0,-13 4 0,13-4 0,0 0 0,0 0-1,17 11-1,-7-3-1,1-1-4,3 6-7,-2 1-11,-4-1-10,-1-1 1,-7-12-2,-9 12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04.0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0 10,'9'16'11,"6"-5"1,4-1 1,12 0 0,10 3 1,9-2-1,12 5-3,10-5-2,14 3-2,8-4-1,14 1 0,6-5-1,10 0 0,9-6 0,10 1 0,5-3-1,5 2 0,2-1 0,0 1-1,-2 2-1,-4-1 0,-6 0-1,-7 0 1,-7-3 0,-3 0-1,-7-5 1,-8-2-1,-4-3 0,-5 0 1,-7 2-1,-7-1 0,-8-1 1,-11 2-1,-10 1 1,-6 2 0,-10 3-1,-6 1 1,-8 0-1,-4 2 1,-5 1-1,-5 1 1,-2 0-1,-4-1 0,-9 0-7,0 0-19,-7-9 0,-15-1-2,-8 0 1</inkml:trace>
  <inkml:trace contextRef="#ctx0" brushRef="#br0" timeOffset="661">1952 608 26,'-22'4'23,"6"-4"1,16 0-3,-17-12-5,17 12-2,-1-21-3,8 9-2,3-3-5,14 0-1,-1 1-3,8 3 1,6 4 0,6 5 0,1 4-1,2 4 0,-4 5 1,-2 2-1,-5 3 0,-5 2 0,-8 2 0,-6 3 0,-9 2 0,-7 4 1,-7 0-1,-8 2 1,-9 2-1,-4 1 1,-6 2 0,-3-1 0,-1 0-1,3-3 1,3 0-1,5-1 1,8-2-2,6 2 2,9 1-2,5-1 0,10 5-6,1-3-17,9 1-2,3-9-2,3-2 1</inkml:trace>
  <inkml:trace contextRef="#ctx0" brushRef="#br0" timeOffset="1302">2017 1779 55,'-4'-11'25,"4"11"0,-3-15-3,3 15-13,1-9-4,-1 9-2,0 0-1,0 0-1,12-3 0,-12 3-1,9 7 0,-9-7 0,10 16 0,-10-16 1,6 17 1,-5-6 0,-4-1 2,-2 1 0,-7-5 1,0 1 1,-6-6-1,1 5-1,-3-13-1,2 2-2,3 3-6,-2-9-19,11 0-5,3-7-1,8-4-2,4-10 2</inkml:trace>
  <inkml:trace contextRef="#ctx0" brushRef="#br0" timeOffset="2194">3908 884 13,'0'0'14,"0"0"-1,0 0-2,0 0-1,0 0-2,0 0-1,0 0-1,3 16 1,-3 1-2,1 12 1,-2 10 0,1 13 0,-4 8 0,2 15 0,-2-2-1,1 3-1,-1-7-1,2-6-1,-1-15-1,1-10-1,3-12-5,-1-26-15,0 0-3,5-24-2,-3-6 1</inkml:trace>
  <inkml:trace contextRef="#ctx0" brushRef="#br0" timeOffset="2554">3497 1006 45,'0'0'22,"-12"2"1,12-2-1,12-12-14,11 4-4,9-6-1,12 1 1,15-4-1,13 2 1,13-1-1,10 5 0,2-2-1,-3 5 1,-6 2-1,-8 2 1,-14 2-1,-13 2 1,-15-4-1,-13 3 1,-10-1-2,-6 1 0,-9 1-6,-5-10-16,-1 1-6,-5-5 0,1 0-2</inkml:trace>
  <inkml:trace contextRef="#ctx0" brushRef="#br0" timeOffset="3195">5363 828 7,'0'0'14,"0"0"1,9 11-2,-7-1-2,1 3 0,2 11 0,-1 5 0,5 11 0,-4 6-2,3 13 0,-5 3-1,1 8-2,-5-3-2,2-1-1,-4-8 0,2-5-2,0-13-2,-3-14-5,6-11-14,-2-15-4,11-20-2,-4-10 1</inkml:trace>
  <inkml:trace contextRef="#ctx0" brushRef="#br0" timeOffset="3515">5246 838 44,'0'0'21,"9"-7"2,13 2-1,11-5-14,15 6-5,8-6 1,13 5 1,6-1 0,7 4 0,-1-1-1,-2 2 1,-6-2-1,-8 2 0,-11-2-1,-9 5 0,-12-2-1,-8 0-1,-8 0-1,-7-3-1,-10 3-6,0 0-9,-9-8-10,-7 3-1,0 2-1,-8-1 0</inkml:trace>
  <inkml:trace contextRef="#ctx0" brushRef="#br0" timeOffset="3876">5353 1109 26,'-8'13'16,"8"-13"1,0 11 2,0-11-11,12 5 0,2-3 0,1-1 2,12 1 0,5-9 0,11 8 0,1-8-3,10 5-3,3-4-1,4 5-2,-2-5 0,-4 4 0,-7 1 1,-4 0 0,-8-1-1,-6 2 1,-9-1 0,-6 1 1,-5-1-2,-10 1 0,9 0 0,-9 0-1,0 0 0,0 0-1,0 0-5,0 0-20,-12 10-2,2-11-2,-4-2 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7:10.30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2438 638 30,'0'0'20,"0"0"0,0 0-1,0 0-5,0 0-7,0 0-2,-10 13-1,10-13 0,-4 14-1,2-3-1,-3 2 1,2 1 0,-4 1 0,0 1 0,-3-1 1,1 0 0,-2-2 1,0-2 0,11-11 0,-18 11 0,18-11 0,-13-2-1,13 2-2,-6-19 0,5 3 0,3-4-1,1-2 0,2-1 0,1 1 0,1 1 0,1 2-1,1 4 1,-1 3-1,-8 12 0,18-12 0,-18 12 0,18-1-1,-7 5 0,0 1 1,0 6 0,0 2-1,-2 3 1,0 4 0,-3 1 0,-2 1 1,-4 0-1,-1 1 1,-4-4 1,-4-1 0,-4-4 1,-4-2 0,1-5 0,-4-4 0,0 0 0,-2-8-1,3-1 0,1-7-2,6-2 1,6-6-1,4-2 0,7-5-1,5-3 1,7 0 0,4-2-1,5 1 1,3 6-1,2 1 0,1 4 1,0 6-1,-2 4 1,-1 6-1,-5 6 0,-4 6 1,-3 4-1,-7 7 1,-4 4 0,-7 4 0,-6 2 0,-6 2 0,-2-1 0,-5-2 1,-5-2 0,-4-3-1,-3-5 1,-4-3 0,0-3 0,-1-4 0,2-5 0,2-3 0,1-4 0,5-3 0,5-5 0,3-2-1,6-2 1,5-4-1,3 0 1,4-3-2,6 1 1,4 0 0,5-2-1,7 4 0,4 1 1,4 3-1,3 3 0,0 2 1,-2 5-1,-1 1 1,-3 5-1,-6 5 1,-4 3-1,-4 5 1,-4 5 0,-4 3-1,-3 1 1,-2 3 1,-4 1-1,-3-3 1,-5-1 0,-3-4-1,-4-1 2,-5-4-1,-3-2 0,-2-3 0,2-1 0,-2-5 0,3-1 0,3-4 0,2-3 0,6-3 0,5-3 0,5-3-1,4-5 0,7-4 0,4-3 0,9 0 0,4-1-1,6 0 1,4 1-1,2 3 1,1 3-1,-2 3 1,-2 6-1,-2 3 1,-6 3-1,-3 3 1,-4 4-1,-6 4 0,-10-4 1,12 21 0,-12-6 0,-4 6-1,0 1 1,-3 4 0,-3 1 1,0 0-1,-3-3 0,-1 1 0,-1-3 1,0-3-1,1-3 0,-1-4 1,2-3 0,2-2 0,11-7 0,-16 5 1,16-5-1,-9-11 0,8-1-1,3-5 1,3-5-1,1-4 1,4-2-2,0-1 1,1 1 0,0 2 0,4 4-1,-4 4 1,1 5-1,0 5 0,-12 8 0,19-7 0,-19 7 0,16 8 1,-16-8-1,12 21 1,-8-5-1,-2 2 1,-3 5 0,-2 1 0,-1 3 0,-5 1 0,-3 0 0,-4 1 0,-4 0 0,0-1 0,-2-3 1,-1-3-1,2-3 0,2-5 1,4-3-1,3-5 1,12-6 0,-15 5 0,15-5 0,0 0-1,-7-18 1,8 4-1,1-2 0,4-6 0,4-5-1,1-3 1,5-5-1,1 0 0,2 3 1,1 2-1,2 4 0,-4 5 0,1 5 0,-2 8 0,-2 5 0,-1 8 0,-3 3 0,-2 7 0,-2 5 1,-2 3-1,-3 4 1,-4 1 0,-4 0 0,-4 0 0,-6-2 1,-4-3-1,-3-2 1,-4-3 0,-2-4-1,0-4 1,2 0 0,1-7 0,5-3 0,4-8-1,6-5 1,8-8-1,5-4 0,7-7 0,5-3-1,3-2 1,3 0-1,4 4 1,-2 2 0,2 6-1,-3 2 1,0 6 0,-3 3-1,-2 2 1,0 3 0,-4 2 0,-12 7-1,16-10 1,-16 10 0,0 0 1,11-3-1,-11 3 0,0 0 0,0 0 0,0 0-1,0 0 1,0 0 0,0 0-1,0 0 1,0 0 0,0 0-1,0 0 2,0 0-1,0 0 1,0 0-1,0 0 2,0 0-1,0 0 0,0 0 0,0 0 0,0 0 0,-6-14 0,6 14 0,0 0-1,-4-14 0,4 14 1,0 0-1,-2-11 0,2 11 0,0 0 0,0 0 0,0 0 0,0 0-1,0 0 1,2-10 0,-2 10 0,0 0 0,0 0 0,0 0 0,0 0-1,0 0 0,0 0 0,0 0 1,0 0-1,0 0 0,10 13 0,-10-13 1,0 0 0,3 10 0,-3-10 0,0 0 0,0 0 1,0 0 0,0 0 0,0 0 0,0 0 0,0 0 1,0 0-1,0 0 0,-3-13-1,3 13 1,-4-12-1,4 12 0,-5-16 0,5 16 0,-3-12 0,3 12 0,-4-11 0,4 11 0,0 0-1,0 0 1,0 0-1,0 0 0,0 0 0,0 0 0,-10 14 0,7 0 0,0 6 0,-4 3 1,-4 11 0,-5 7 0,-6 8 0,-7 6 0,-5 6 1,-9 5 0,-4 2 0,-3 4 0,-3 0 0,1-4 0,2-2 0,3-5 0,5-7-1,6-6 0,6-6 0,6-7 0,7-9-1,2-7 1,7-6 0,8-13 0,-7 14 0,7-14 1,0 0-1,0 0 0,10-18 1,0 1-1,4-9 1,5-4-1,5-9 0,3-4 0,3-5 0,5 0 0,1 0 0,-1 1-1,-2 7 0,-1 2 0,-3 9 0,-4 6 0,-3 4 0,-6 6-1,-3 5 1,-13 8 0,14-1 2,-14 1-1,0 18 1,-7-1-1,-2 4 1,-5 3 0,-4 7 0,-3 1 0,-5 5-1,-2-1 0,0-2 0,1-3 1,3-2-1,1-3 1,3-6-1,5-4 1,4-6-1,11-10 0,0 0 0,0 0 1,0 0-1,11-20 1,4 1-1,2-3 0,3-4 1,3-3-1,1 0 0,-2 2 0,-2 2 0,-2 4 0,-5 6-1,-2 5 1,-11 10-1,10-3 1,-10 3 0,-7 24-1,-2-6 1,-3 5 0,-1 0 0,-2 3 1,-2-4-1,1-1 0,1-6 1,5-2 0,10-13 0,-11 3-1,17-13 1,11-10-1,9-4 0,8-10 0,8-5-1,6-8-1,8 0 1,-1 1 0,-1 6-1,-9 6 1,-7 9-1,-9 6 1,-9 13 0,-20 6 1,10 17 1,-16 4-1,-7 3 1,-2 3 0,-5 1 0,1 0 1,-3-5-1,4-3 1,0-7-2,3-4 1,2-5 0,0-5 0,13 1 0,-19-12-1,12 0 1,3-4-1,1-4-1,2-3 1,2-3-1,0-3 0,1-3 0,-1 0 0,2-2 1,-1 2-1,1 1 1,0 0 0,-1 3 0,3 4-1,2 2 1,0 5 0,1 3-1,-8 14 0,18-16 1,-18 16-1,17-5 1,-17 5-1,15 5 1,-15-5-1,11 9 1,-11-9 0,0 0 0,10 13 0,-10-13 0,0 0 0,0 0 1,0 0 0,0 0-1,0 0 1,0 0 0,0 0 0,1-10 0,-3-1 0,-2-3-1,0-1 1,-3-4-1,-2-1 0,0 1 0,-2-2 0,1 0 1,-2 2-1,0 0 0,3 2 0,-1 2 0,3-1 0,3 3 0,0 2-1,4 11 1,-2-18 0,2 18-1,0 0 1,3-11-1,-3 11 1,0 0-1,0 0 0,0 0 0,0 0 1,0 0-1,0 0 1,0 0-1,0 0 1,0 0 0,0 0 0,0 0 0,0 0 0,0 0 0,0 0 0,0 0 1,0 0 0,0 0 0,0 0 0,-10-7 0,-3-5 1,-5-3-1,-2-3 0,-5-4-1,-2-2 1,-2-2-2,0 2 2,2 3-2,4 4 1,5 2 0,3 3 0,4 4 0,11 8 0,-12-9 0,12 9-1,0 0 1,0 0 0,0 0-1,0 0 0,0 0 0,0 0 0,0 0 0,0 0 0,11 16 1,-4-6-1,5 4 1,1 4 0,2 1 0,3 3-1,1 1 1,2 3 0,0 0 0,-1-2-1,-1-1 1,0 0 0,-2-2-1,0-3 1,-3-2 0,-3-5 0,-11-11 0,16 17 0,-16-17 1,0 0-1,11 9 1,-11-9 0,0 0 0,0 0 0,0 0 0,-8-11 0,8 11 0,-18-18 0,5 4 0,-5-5-1,-2-4-1,-2-2 2,-2 1-1,2-1 0,0 1 0,3 1 1,3 6-2,5 3 2,11 14-2,-13-15 1,13 15-1,0 0 0,0 0 0,0 0 0,0 0 0,0 0 0,11 9 0,-11-9 1,22 19 0,-8-8-1,2 2 1,3 0 0,0-1 0,-1-2 0,-3 0 0,-2-5-1,-3 1 2,-10-6-1,12 5 1,-12-5-1,0 0 2,0 0-1,0 0 0,0 0 0,0 0 0,-7-15 1,7 15-2,-12-20 1,7 6-1,-4-2 1,0-2-2,1 0 2,-2 1-1,2 2-1,2 2 1,1 2 0,5 11 0,-7-14 0,7 14-1,0 0 0,0 0 0,0 0 0,0 0 1,0 0-1,0 0 0,0 0 0,0 0 0,0 0 1,8 12 0,-8-12 0,13 18-1,-13-18 1,13 19 0,-6-8 0,-7-11 0,11 15 0,-11-15 1,7 11-1,-7-11 0,0 0 1,0 0-1,0 0 1,0 0 0,0 0 0,0 0 0,0 0 0,-10-1 0,10 1 0,-20-15 0,5 6-1,1 0 0,-1-2 0,1 2 0,1 1 0,13 8 0,-19-11-1,19 11 0,0 0 0,0 0 0,0 0 0,0 0 0,6 18 0,2-7 0,2 3 1,0 3 0,3 2-1,0 4 2,-1 3-2,-2 4 1,-2 3 0,-3 6 0,-5 6 0,-3 7 0,-7 4 0,-1 2 0,-5 0 0,-1 1 0,-3 1 1,-2-2-1,2 1 1,-2-7 0,1 2 0,-2 1 0,1 0 0,0 0-1,-2-2 0,-1 0 0,2-4 0,0-3 0,1-4 0,2-7 0,0-5 0,4-5 0,0-6 1,4-6-1,3-2 1,9-11-1,-12 6 1,12-6-1,4-14 0,3-3 0,5-5 0,5-6 0,3-6 0,3-3 0,1-1-1,2 1 1,-2 2 0,-2 7 0,-3 5 0,-6 6-1,-5 7 1,-8 10-1,11 0 1,-11 10-1,-2 7 1,-3 7-1,-3 6 1,-3 8 0,-2 6 0,-6 5 0,-3 4 0,-2 1 1,-4-1-1,-1-1 0,-1-4 1,1-5-1,0-5 0,7-7 1,3-7-1,4-6 0,5-5 0,10-13 0,0 0 0,9-13 1,5-5-1,3-6 0,6-6 0,3-6 0,2-3 0,0-4 0,-1 4 0,-3 1-1,-3 5 1,-4 3 0,-3 7 0,-5 7 0,-3 4-1,-6 12 1,6-11 0,-6 11-1,0 0 1,-1 13-1,-3-1 1,0 6 0,-5 5 0,-4 8 0,-2 7 1,-4 4-1,-3 5 0,-4 2 1,-1 0-1,-4 0 1,2-6 0,0-3-1,4-7 1,1-7-1,4-5 1,5-8-1,4-8 1,11-5-1,4-20 0,10-5 0,8-9 0,8-9 0,6-12 0,5-7-1,5-2 1,-1 1 0,-3 1-1,-4 7 1,-6 9 0,-6 8-1,-7 13 1,-6 7 0,-13 18 0,13-12-1,-13 12 1,-3 16 0,-3-1 0,-3 5-1,-3 4 2,-3 6-1,-5 7 0,-5 2 1,-3 6-1,-3 1 0,-1 7 1,-2 2-1,-1 3 0,1-2 0,1-3 1,6-6-1,2-7 0,6-8 0,5-9 1,6-12-1,8-11 1,6-19-1,5-3 1,7-11-1,3-5 0,4-8 1,3-5-2,6-3 1,2-2 0,-1 0-1,0 1 1,0 3 0,-2 3-1,-3 5 1,-3 6-1,-6 7 1,-4 8 0,-5 6 0,-3 5-1,-9 12 1,0 0 0,0 0-1,0 0 1,-1 12 0,-6 3-1,-3 6 1,-1 3 0,-5 7 0,0 4 0,-3 2 1,-1 3-1,-2 3 1,-3 3-1,-2 0 0,-1 6 0,-2-1 1,-1 2-1,0-1 0,0-3 0,3-4 0,-1-6 1,6-4-1,1-8 0,3-7 0,5-7 0,14-13 1,-17 16-1,17-16 0,0 0 1,2-12-1,9-2 0,3-5 0,4-6 0,3-2 0,0-3-1,3-2 1,-3 4 0,-2 6 0,-5 3-1,-5 7 1,-9 12-1,0 0 1,2 11 0,-12 9-1,-3 6 1,-4 7 0,-6 3 1,-3 6-2,-4 2 1,-1-2-1,0-1 1,2-4-1,1-4 1,2-5-1,6-5 1,3-7 0,8-5 0,9-11 0,-11 10 0,11-10 0,11-7 0,-1 0 0,-10 7 0,22-18 0,-12 8 0,2-1 1,-3 1-1,-9 10 0,11-19 0,-11 19 1,6-13-1,-6 13 0,0 0 0,3-10 0,-3 10-1,0 0 1,0 0 0,0 0-1,0 0 1,-7 11-1,1 0 1,-3 3 0,-4 3 0,-2 4 0,-3 3 0,-3 1 1,0-1-1,-1-1 1,4-3 0,0-4-1,5-3 1,13-13 0,-14 12 0,14-12-1,7-18 1,3 1-1,6-5 1,1-4-1,4-3 0,-1-2 0,1 2-1,-2 6 2,-6 4-2,-2 5 2,-11 14-2,13-15 1,-13 15 0,0 0-1,0 0 1,0 0-1,0 0 0,0 0 0,0 0 1,0 0-1,1 17 1,-5-3 0,-4 4 0,-3 3 0,-2 5 1,-4 1-1,-1 1 1,-2-2-1,0 0 1,1-4 0,3-3-1,5-5 1,11-14-1,-16 16 1,16-16-1,0 0 0,5-11 1,3-5-1,4-3 0,2-5 0,1-4 0,2-3 0,1-1 0,-2 3 0,-2 4 0,-3 4 0,-3 5 0,-2 4 0,-6 12-1,6-10 1,-6 10-1,0 0 0,-4 13 1,1 0-1,-2 2 0,-2 3 1,-2 5 0,-2 1 0,-2 3 0,-2 1 1,-3-1-1,0-3 0,1 0 1,0-4-1,2-4 1,3-3 0,12-13-1,-18 15 1,18-15 0,0 0 0,0 0 0,0 0-1,0 0 1,3-17-1,3 4 0,1-3-1,2-2 1,3-2-1,1-2 1,0-2-1,0 5 1,-3 0 0,-1 5 0,-2 3 0,-7 11-1,8-10 1,-8 10-1,0 0 0,0 0 0,0 0 1,-6 20-1,3-6 1,-4 4-1,-2 5 1,-1 1 1,-3 4-1,-3 2 0,0 1 1,-2-2-1,-1-2 1,3-4-1,1-3 0,3-4 1,1-4-1,11-12 0,-8 13 1,8-13-1,0 0 0,6-13 1,-1 0-1,3-3 0,0-4 0,3-3 0,-2-4 0,3-1 0,-3 2 1,0 2-1,-2 4 0,-1 2 0,-3 5 0,1 3 0,-4 10-1,3-11 1,-3 11-1,0 0 1,0 0-1,0 0 0,0 16 1,-2-4-1,-2 5 1,0 3-1,-5 4 1,1 3 1,-4 2-1,0-3 0,1-2 1,-1-3-1,1-3 1,3-4-1,8-14 1,-10 14 0,10-14 0,0 0 0,0 0 0,4-15-1,0 1 1,-1-3-1,3 1 1,0-5-1,0-2-1,2-2 1,0-1 0,1 2 0,1-1-1,1 1 1,1-2 0,1 3-1,0 1 1,1 2 0,0 2-1,-1 2 1,0 3 0,-1 1 0,-2 3-1,-10 9 1,18-15 0,-18 15 0,15-14 0,-15 14 1,13-13 0,-13 13-1,13-15 1,-13 15 0,12-13 0,-12 13 0,9-10-1,-9 10 0,0 0 0,0 0 0,0 0 0,0 0-1,0 0 0,8 11-1,-9 1 1,1 3 0,-1 1 0,0 3 0,-3 0 0,2-3 0,-1-3 2,0-3-1,3-10 1,-6 12-1,6-12 1,0 0 0,4-15-1,3 2 1,1-3 0,0-5-1,2-1 1,-1-1 0,-1 4 0,-2 2-1,-1 4 0,-5 13-1,0 0-4,0 0-2,-13 14-8,0 3-9,-2 4-14,1 4 1,-8 1 0,2 6 2</inkml:trace>
  <inkml:trace contextRef="#ctx0" brushRef="#br0" timeOffset="9205">1070 3058 52,'0'0'23,"-12"-7"0,12 7-3,-3-16-5,6 2-5,2 1-3,4-5-1,4 1-2,0-2 0,4 3 0,0-3 2,2 6-3,-4 1 1,-1 3-1,-3 3-1,-11 6-1,15-2 0,-15 2 0,6 14 0,-7-1-1,-3 1 1,1 2 1,-3 2 0,-1 0 1,-4 0 0,-1-1 0,-2-3 1,-1-1 0,-2-2-1,2-3 1,-3-5-1,3 0-1,-1-7 0,1-2 0,4-4-1,0-4 0,4-4 0,5-3-1,3-4 0,3-1 0,7-1 0,4-2-1,3 1 0,1 2 0,1 3 0,-2 4 0,-3 5 0,-2 2 0,-3 7 0,-10 5 1,11 10 0,-10 3-1,-1 4 1,-2 5 0,-3 2 1,-1 3 0,-2 1-1,-4 0 1,-3-5-1,-2 1 2,-3-4-1,2-3 0,-2-3 1,2-2 0,1-4-1,3-2 1,4-5 0,10-1-1,-14-7 0,14 7 0,-5-20 0,5 7-1,3-3 0,3-2 0,5 0-1,2-2 1,3 1-1,3 2 1,1 1-1,-1 4 1,-1 2-1,-3 3 0,-2 5 0,-13 2 1,18 9-1,-14 3 1,0 3-1,-3 5 1,-2 3 0,-1 2 1,-4 3-1,-3 0 1,-2-2 0,-4-1 0,-1-3 0,-2-2 0,-2-3 0,1-5 1,1-3-1,2-5 0,0-3 1,3-4-1,1-8 0,4-4-1,1-6 1,2-2-1,5-5 0,2-2-1,8-3 1,3 1-1,4 3 0,2 3 0,4 5 0,-1 3 0,-2 6 0,0 4 0,-3 7 1,-4 5-1,-13-4 0,16 24 1,-10-8-1,-3 3 1,-1 3 0,-5 1 1,-1-1-1,-5 1 1,-1-3-1,-2-2 1,-3-3 0,-1-1 0,0-4 0,-2-4 0,0-4 0,0-2 0,0-5 0,-1-2-1,-1-3 1,1-4 0,2-1-1,-1-4 0,1-1 1,3-1-1,2 0 0,3 1-1,3 0 1,4 3-1,3 2 0,4 1 0,3 3 1,-8 11-1,19-16 0,-7 10 1,-2 2-1,-10 4 0,18-2 1,-18 2-1,14 8 1,-14-8-1,11 15 1,-11-15 0,7 19-1,-7-19 1,6 18 0,-6-18 0,2 11 1,-2-11-1,0 0 1,0 0 0,0 0 0,0 0 0,0 0 0,0 0 0,-11-1 0,11 1 0,-8-10 0,8 10 0,-13-18-1,13 18 0,-12-19 0,5 9 0,1-1 0,6 11 1,-9-16-1,9 16 0,-4-12 0,4 12 0,0 0-1,0 0 1,0 0-1,0 0 0,0 0 0,0 0 0,0 0 0,0 0-1,15 5 2,-15-5-1,12 12 1,-12-12-1,13 14 1,-13-14 0,10 11 0,-10-11 0,0 0 0,0 0 0,5 11 0,-5-11 1,0 0-1,0 0 1,0 0 0,-11 1-1,11-1 1,-22-2-1,6 1 1,-4-1-1,0 0 0,0 1 1,1-1-1,4-2 0,4 2 0,11 2 0,-13-6 0,13 6 0,2-11-1,-2 11 1,9-11-1,-9 11 0,14-11 1,-14 11-1,18-9 1,-18 9 0,20-3 0,-10 3 0,-10 0-1,19 2 1,-19-2 0,19 2 0,-19-2 0,14 3-1,-14-3 1,0 0 0,13 5 0,-13-5 0,0 0 1,0 0-1,0 0 1,0 0-1,-11 0 0,11 0 1,-22-2-1,9 1 1,-1-1-1,0 0 0,0 0 0,1-2 0,2 2 0,11 2 0,-13-6 0,13 6 0,0 0 0,0 0-1,0 0 1,0 0-2,0 0 1,0 0 0,19-8 1,-7 7-1,5 0 0,3-1 0,2 2 0,2 0 1,1 0 0,0 0 0,0 2-1,-2-1 1,-1 1 1,-3 0-1,-2 3 0,-3 2 1,-1 2-1,-1 3 0,-1 1 0,-1 2 0,0 2-1,-2 0 1,-1 3-1,-1-1 1,-3 0-1,0 4 1,-6 2 0,-1 2 0,-6 0 0,0 1 1,-3 1-1,-1-2 0,-1-2 0,3-4 0,1-6 1,3-5-1,8-10 0,-9 13 0,9-13 0,0 0 1,10-15-1,-1 2 0,2-3 1,-1-4-1,2-1 0,-1 0 1,1 0-1,-5 3 0,-1 6 0,-3 1-1,-3 11 0,0 0 1,0 0-1,0 0 0,7 13 0,-4 1 0,-1 3 1,0 3-1,2 4 1,-3 0 1,0-2-1,-1-1 1,-1-4-1,1-2 1,0-15 0,-5 17 0,5-17 0,0 0 0,0 0 0,0 0-1,0 0 1,4-21-1,-1 10 1,3-2-1,-1 0 0,0-1-1,-1 3 1,-4 11-1,7-10 0,-7 10 1,0 0-1,12 7 0,-12-7 1,11 18-1,-4-7 1,0 2 0,1 2 0,-1 0 0,-1 1 1,-2-2-1,-1 0 0,-2-3 0,-1 0 0,0-11 1,-3 15-1,3-15 0,0 0 1,-12 13 0,12-13-1,0 0 1,0 0 0,-12-1-1,12 1 0,-1-14 0,3 3 0,1-1-1,3 1 0,2-2 0,0 2 0,-8 11 0,19-14 0,-19 14 1,19-1-1,-19 1 0,15 13 1,-9-2 0,0 0-1,0 3 1,1 3 0,-1 0 0,-1-1 0,1 1 0,-3-1 0,0-2 1,-2-1 0,-2-1-1,-2-2 1,3-10 0,-9 18 0,9-18 0,-11 14 0,11-14-1,-11 7 0,11-7 1,0 0-1,0 0 0,-6-13-1,6 13 2,8-18-2,-4 8 1,-4 10-1,10-14 0,-10 14 0,0 0 1,9-8-1,-9 8 1,0 0 0,3 16-1,-2-3 1,0 2-1,-1 5 1,1 2 0,0 3 0,-1-1-1,0 0 1,2-5 0,-4-2 0,2-4 1,-1-3-1,1-10 0,0 0 1,0 0 0,0 0-1,0 0 1,0 0-1,0 0 0,0 0 0,6-19 0,-2 7-1,1-2 1,1 0-1,0-2 1,0 3-1,0 3 1,-6 10-1,7-11 0,-7 11 1,0 0-1,0 0 0,6 18 1,-5-7-1,2 3 1,-1 1-1,0 1 1,1 0 1,-2 0-1,0-5 1,1 0 0,-2-11-1,0 11 2,0-11-1,0 0-1,0 0 1,7-11-1,-7 11 0,11-19 0,-4 9 0,-1-1 0,-6 11 0,11-17 0,-11 17-1,0 0 1,0 0 0,0 0 0,0 0 0,-4 22 0,-2-6 0,0 2 1,-2 0-1,0 1 1,0-3 0,0-1-1,3-4 1,5-11 0,0 0-1,-9 11 1,9-11-1,5-15 0,2 3-1,0-5 0,1 1 0,1-3-1,1 2 1,-2-1 0,1 5 0,-9 13 0,7-12 0,-7 12 1,0 0 0,-4 17-1,0-4 1,-1 1 0,0 1 0,0 1 0,2 0 0,-1-4 1,4-12-1,-4 17 0,4-17 0,0 0 0,0 0 0,0 0 1,0 0-1,0 0 1,0 0-1,0 0 1,0 0-1,0 0 0,0 0 0,0 0 0,-2 12-1,2-12 1,2 10-1,-2-10 1,0 21 0,1-9-1,-1 1 1,0-1 0,0-1 0,0-11 0,0 15 0,0-15 0,0 0 0,0 0 0,13-5 0,-13 5 0,12-14 0,-12 14 0,13-11 1,-13 11 0,0 0-1,10-11 1,-10 11-1,0 0 0,0 0 0,0 0 0,-6 12 0,6-12 0,-8 14 0,8-14 1,-17 20 0,7-11 0,-2 2 0,2-2 0,10-9 0,-18 13-1,18-13 1,-11 3-1,11-3 0,0 0 0,7-18 0,-1 6-1,2-3 1,1 0 0,-1-2 0,1 1 0,0 0 0,0 3-1,-1 1 1,1 2-1,-9 10 1,17-16 0,-17 16-1,16-11 1,-16 11-1,10-5 1,-10 5-1,0 0 1,-5 17 0,-3-2 0,-4 2 0,-2 3 0,-1 3 1,0 2-1,-3-3 1,3-2-1,2-3 0,3-4 0,10-13-3,-12 8-3,12-8-8,6-13-10,1-4-11,6-2-1,-1-6 1,6 1 0</inkml:trace>
  <inkml:trace contextRef="#ctx0" brushRef="#br0" timeOffset="13950">1464 4514 19,'4'15'12,"-4"-15"0,3 20 0,-3-20-2,0 0 1,5 13 2,-5-13-1,0 0 1,0 0 0,13-1 0,-13 1-2,15-21-1,-5 3-3,0 0-1,-2-7-2,5-2-2,-4-1 0,1 1 1,-3 3-1,0 5 1,-3 3 1,1 4-1,-5 12 0,0 0 0,0 0 0,7 13-1,-10 4 1,3 7-1,-3 5 0,0 4 1,0 1 0,-2 2-1,-1-6 0,3-1 0,-1-5-1,1-3 1,0-8-1,3-13 0,-3 15 0,3-15 0,0 0 0,0 0 1,0 0-1,1-13 0,-3-1 0,0-5-1,0-7 1,0-4-1,-1-7-1,1-4 0,1 2 1,0 2-1,1 4 0,0 6 0,0 8 1,0 6-1,0 13 0,0 0 1,-6 28 0,3-3-1,0 9 1,1 6 0,-3 3 0,0 4 1,-1-3-1,2-4 1,-2-4-1,-1-7 0,0-6 0,1-7 0,1-4 0,5-12 0,-6 10 1,6-10-1,0 0 1,0 0 1,4-14-2,0 1 2,2-8-2,0-7 1,3-7-2,1-7 0,0-5 1,1 0-2,-1 5 2,-5 2-1,0 8 0,-1 8 1,-2 10 0,-2 14-1,0 0 1,-8 11 0,1 9 0,-2 5 1,-1 2-1,-1 3 1,-1 0-1,2-3 2,0-5-1,3-4 0,1-8 0,6-10 0,0 0 0,0 0 0,-4-22-1,6 1 0,-1-6 0,2-4 0,-2-6 0,-1-2 0,-1-2 0,-2 4-1,0 3 1,-1 3 0,1 5 0,-1 2 0,2 8-1,1 2 1,1 14-1,1-15 1,-1 15-1,0 0 1,0 0-1,0 0 1,5 21 0,-5-5 0,-2 2 0,1 3 0,0 0 0,1-1 0,-1-3 0,0-4 1,-1-3-1,2-10 0,0 0 1,11 0-1,-11 0 0,18-23 0,-9 7 0,2-4 0,1-4 0,-4 1 1,0 1-1,-3 2 0,-2 1 0,-2 5 1,-1 3-1,0 0 0,0 11 0,3-11 0,-3 11 0,0 0-1,0 0 1,6-11-1,-6 11 1,0 0 0,0 0 0,0 14-1,-5-3 1,0 0 0,1 2 0,-2 0 0,0-3 1,0 1-2,6-11 2,-6 12-1,6-12 0,0 0 1,1-17-1,4 4 0,0-3 0,0 0 1,1-3-1,0 0 0,0 2 0,-1 5 0,-5 12 0,6-16 0,-6 16 0,0 0 0,0 0-1,0 0 1,0 0-1,0 0 1,0 0-1,0 0 1,0 0 0,-3 10 0,3-10 0,0 0 0,0 0 1,0 0-1,0 0 1,0 0-1,0 0 0,0 0 1,0 0-1,0 0 1,0 0-1,0 0 0,-10-2 0,10 2 0,0 0 0,0 0 0,0 0 0,-11-4-1,11 4 1,0 0 0,0 0-1,0 0 1,0 0-1,0 0 1,0 0-1,0 0 1,0 0 0,0 0 0,4 11 0,-4-11 0,0 0 0,0 0 0,0 10 0,0-10 1,0 0-1,0 0 0,2 11-1,-2-11 0,0 0-4,0 0-6,4 12-18,-4-12-8,0 0 1,0 0 1,-20-7-1</inkml:trace>
  <inkml:trace contextRef="#ctx0" brushRef="#br0" timeOffset="16104">1058 3088 26,'0'0'16,"0"0"1,0 0 0,0 0-3,10-10-4,-10 10 1,0 0-1,0 0 0,0 0-1,0 0-1,-3 11-3,3-11-2,-9 17-1,3-7-2,1 3 1,-4 2 0,0 2 0,-4 1 1,0 5 1,-4-1-1,-1 5 2,-6 1-2,-1 5 1,-3 4-1,1 4 0,-3 1-1,2 3 0,2 1 0,4 2 0,1-2 0,5-1-1,2-6 1,2-5-1,5-5 1,2-5-1,0-7 1,2-6 0,3-11-1,-1 10 1,1-10 0,0 0 0,10-20 0,-1 5 1,3-7-1,3-5-1,4-4 1,3-8-1,7-3 0,0-1-1,-1-1 1,0 1 0,-1 4 1,-1 4 0,-4 4 0,-2 6 1,-5 5 0,-4 6 0,-2 3 0,-9 11 1,13-10-1,-13 10 1,0 0-1,0 0 0,0 0 1,0 0-2,0 0 1,0 0-2,0 0 0,0 0 0,0 0 0,-8 11-1,2 5 0,-2 4 0,-3 6 1,0 7-1,-6 9 1,-5 7 1,-4 6 0,-4 6 0,-3-3 0,0-1 1,-1-4 0,2-5 0,4-10-1,4-8 1,8-11 0,5-7-1,11-12 1,0 0-1,-4-12 0,12-7-1,4-7 1,3-8-1,3-7 1,1-6-2,3-6 1,3-2 0,-1-1 0,-1 2 0,-1 1 0,-1 4 0,-1 6-1,0 5 1,-1 4 0,-2 5-1,-2 6 1,-2 5 0,-2 4-1,-2 2 1,-9 12-1,11-12 0,-11 12 0,0 0 0,-9 12 0,-1 2 0,-1 7 0,-5 6 0,-4 8 0,-4 8 1,-3 7-1,-2 5 1,-2 5 0,-2 4 1,-2 1-1,-2 2 0,2-5 1,1-1 0,-1-5-1,4-6 0,2-3 0,3-6 0,5-8 0,5-5 0,4-7-1,3-3 1,3-5 0,6-13 0,-5 13-1,5-13 1,0 0 0,0 0 0,0 0 1,15-18-1,-5 3-1,1-5 1,4-4 0,0-4 0,5-5 0,2-2 0,1-1-1,-1 1 1,2 2 0,-3 1-1,-1 7 1,0 1-1,-6 7 1,-3 3 0,-11 14 0,15-15 0,-15 15 0,0 0 0,0 0 0,0 0 0,-5 15 0,-1-4 0,-2 3 0,-2 5 0,-3 3 1,-3 5 0,-4 4-1,-1 1 2,-4 8-2,-1 2 1,-3 4-1,-2 3 1,-3 2 0,-1 1-1,1 0 1,-1-2 0,4-6-1,2-3 1,6-7-1,3-5 0,6-8 0,3-4 0,5-7 0,6-10 0,0 0 0,-2 11-1,2-11 1,0 0 1,0 0-1,0 0 0,4-14 0,1 2 0,0-5 1,3-4-2,2-6 1,1-7 0,2-2-1,3-5 0,0 1 1,1 0-1,-2 4 0,0 2 0,-1 7 0,-1 4 1,-1 6-1,-4 5 1,-8 12-1,12-13 1,-12 13 0,0 0-1,0 0 1,0 16-1,-6-3 1,-3 5 0,-2 3 0,-3 6 0,-4 5 1,-2 7-1,-3-1 1,0 7 0,-1 0 0,-1 3 0,-1-2 0,1-2 1,3-4-1,1-5 0,3-5-1,3-6 1,3-7-1,3-4 0,9-13 0,-9 13 0,9-13 0,0 0-1,0 0 2,0 0-1,0 0 0,0 0 1,0 0-1,7-15-1,2 1 1,0-7 0,5-5-1,3-7 0,2-3 0,2-4 0,2 2 0,1-1 0,-1 4 0,-1 5 0,-2 6 1,-4 7-1,-2 5 1,-2 6-1,-12 6 1,12 4-1,-12-4 1,-3 24 1,-4-4-1,-2 4 1,-4 6-1,-5 6 2,-4 3-1,-4 5 1,-6 2-1,0 3-1,-1-1 1,0-1-1,2-5 1,0-2-1,4-5-1,6-7 1,4-7 0,4-4 0,5-7 0,8-10 0,-9 11-1,9-11 2,0 0-1,0 0 0,10-10 0,-10 10 0,14-16 0,-4 3 0,3-3 1,1-4-2,2-5 1,2-3 1,1-1-1,0-1 1,0 2-1,-1 1 0,0 2 0,-3 6 1,-2 3-1,-2 6 0,-11 10 0,13-13-1,-13 13 1,0 0 0,0 0 0,0 0 0,0 13 0,0-13 0,-9 22 0,3-7 0,-4 5 1,1 5-2,-4 0 1,-3 4 0,0 1 1,0 1-1,-1 0 0,1-5-1,1-3 2,4-5-1,1-5 1,4-2-1,6-11 1,0 0-1,0 0 0,3-17 1,3 3-1,2-2 0,0-4 0,1-2 0,2-1 0,1-2 0,0 3 0,-1 1 1,0 2-1,-2 3 1,1 2 0,-3 3-1,-7 11 1,11-13-1,-11 13 0,0 0 0,0 0 0,0 0 0,0 0 0,0 0 0,-12 16-1,3-6 0,-1 3 0,-2 3 0,-2 3 1,-1 1-1,-1 1 1,1 0-1,1-2 1,0-2 1,2-3-1,1-2 0,11-12 0,-11 14 0,11-14 0,0 0 1,0 0-2,0 0 2,0 0-1,0 0 0,0 0 0,0 0 1,0 0-1,0 0 0,-2-17-1,7 2 1,2-7 0,4-9-1,4-9 1,4-13-1,7-7-1,2-12 1,6-5 0,3-8 0,3 0 0,3-2 0,2 1 0,-1 3 0,-1 1 2,-1 5-2,-1 4 2,-2 5-1,-5 5 0,-5 4-1,-4 6 1,-4 3 0,-3 4 0,-4 5 1,-3 5-1,-4 2 0,0 3 0,-1 1 0,-2 3 0,1 5 0,-1 4 0,-3 1 0,0 3 0,-1 1 0,1 2 0,-2-2 0,1-1 0,0-1 0,1-2 0,0 0 0,2 0-1,-1 2 1,0 2-1,-2 13 0,3-15-2,-3 15 0,0 0 0,0 0-1,-10 15-3,10-15-7,-8 19-16,8-8-3,0-11 1,0 0-1</inkml:trace>
  <inkml:trace contextRef="#ctx0" brushRef="#br0" timeOffset="19634">785 2412 37,'0'0'19,"0"0"0,0 0-1,0 0-11,0 0-1,0 0-1,0 0 1,0 0-1,0 0 0,0 0-1,0 0-1,13 4-1,-13-4-2,14 1 0,-14-1 0,19 3 0,-19-3 0,16 7 1,-16-7 0,6 14 1,-6-14 0,-10 20 2,-1-7 0,-5 1 1,-3 1 0,-6-1 1,2 1 0,-5-1-1,-1-1-1,1-3-1,3-2 1,2-4-1,6 1 0,2-4 0,15-1 0,-18-3 0,18 3 0,0 0-1,5-14 0,-5 14-1,21-17-1,-4 8 0,2-3-1,3 2 0,1-2 1,5 3 0,-3 0-1,-1 3 1,-2-1 0,-2 3-1,-4 2 1,-2 2-1,-14 0 1,16 0 0,-16 0 0,0 0 0,0 0 0,0 0 0,0 0 1,-9 10-1,-2-5 1,-3 0-1,-2 1 1,-3-2 0,-4 2 0,1-1 0,1-1 0,1 0 0,1-3 0,5 0 1,1-1-1,13 0 1,-13-3-1,13 3 0,0 0 0,-1-17-1,1 17 1,14-15-2,-3 7 1,0-2 0,3 0-1,4 2 0,1 0 1,3 3-1,1 1 1,-1 0 0,1 2 0,-2 2-1,-4-2 1,0 4 0,-5-1 0,-12-1-1,15 3 1,-15-3 0,0 0 0,-6 13 0,-5-5 0,-5 1 0,-4 2 1,-7 2 0,-5 0-1,-4-1 1,-1-2 0,0-2-1,3-2 2,4-2-1,5-3 0,5-2 0,6-3 0,14 4 0,0 0-1,-8-16 0,8 16 0,11-15-1,-11 15 1,24-19-1,-6 10 0,2-1 1,3 0 0,3 0 0,0 0 0,0 0 0,1 2 0,-5 1-1,-2 0 1,-4 4 0,-6-1 0,-10 4-1,11-1 1,-11 1 0,0 0 0,-13 13-1,2-7 2,-2-2-1,-2 3 0,-1-3 0,-2 2 1,0-4 0,1-1-1,-2-2 1,1-1-1,2 0 1,0-2-1,3 0 1,3 0-1,10 4 0,-17-7 1,17 7-1,0 0 0,0 0 1,0 0-2,0 0 1,0 0-1,7-11 0,-7 11 0,18-2 1,-6 1-1,1 0 1,2-1-1,0 2 1,-1 2 0,-1-2 0,-13 0 0,17 2-1,-17-2 1,0 0 0,0 0 0,3 14 0,-3-14 0,-16 14 0,-1-6 1,-1 0 0,-2 2-1,-4-4 1,-1-1 0,1-1 0,1-3-1,3-3 1,5-1 0,3-1 0,12 4 0,-15-10-1,15 10 0,0 0 0,1-14-1,-1 14 1,14-13-1,-3 8 0,-1-2 1,3 0-1,1 0 1,0 0-1,1 2 1,-2 3 0,-3-1 0,-10 3 0,13-1 0,-13 1-1,0 0 2,0 0-1,0 0 0,0 0 0,0 0 1,-12 2-1,12-2 0,-16 0 1,5 2-1,-1-1 0,-2-1 1,1 0-1,0-1 1,2-1-1,0 1 0,11 1 1,-13-2-1,13 2 1,0 0-1,0 0 0,0 0-1,0 0 1,0-12-1,0 12 1,0 0-1,0 0 0,13-7 0,-13 7 0,0 0 0,0 0 1,14 5-1,-14-5-1,13 10-3,1 0-10,2 1-13,0-5-7,6 1 1,0-8-1,5 3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29.8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298 1798 13,'0'0'12,"0"0"0,0 0-2,7-11 2,-7 11-2,0 0-2,3-14 1,-3 14-2,0-11 1,0 11 0,-1-12 0,1 12-1,-1-12-2,1 12-1,0 0-2,-3-12 1,3 12-2,0 0 1,0 0 0,0 0-1,0 0 1,0 0 1,0 0-1,0 0 0,0 0 0,0 0 0,0 0-1,0 0 1,0 0-1,-11 15 0,11-15-1,-11 22 1,3-7 0,0 4 0,0 1 0,-3 4 0,1-2 0,-1 4 1,1-3-1,1-1-1,0-3 0,3-4 0,0-3 0,6-12 0,-4 14 1,4-14-2,0 0 2,0 0 1,8-13-1,-1 3 1,1-4-1,2-3 2,-1-3 0,3 0 0,-2-2 0,1 1-1,-4 0 1,0 1 0,-2 0 0,1 1-1,-1 2 0,0 0-1,-1 2 0,0 3 0,0 2-1,-4 10 0,6-17 0,-6 17 0,0 0 1,0 0-1,0 0 0,0 0 1,0 0-1,0 0 0,0 0 0,0 0-1,0 0 1,0 0 0,-1 18-1,-2-8 1,-1 4 0,-2 4 0,-1 3 0,-2 3 0,-4 3 1,-2 2-1,-3 4 1,-1 0-2,-1-2 1,1-3-1,1-3 1,3-4-1,2-6 1,5-3-1,8-12 1,0 0 0,0 0-1,0 0 1,0 0 0,12-23 0,5 5-1,2-5 0,4-4-1,1-4 1,2 1-1,-2-1 1,-3 7 0,-5 2 0,-3 6 1,-5 4 1,-8 12 0,9-13 0,-9 13 0,0 0 0,0 0-1,0 0 0,0 0 0,0 0-1,0 0 1,0 0-1,0 0 1,0 0-1,0 0 1,-6 13 0,6-13-1,-6 13 1,6-13 0,-9 20 1,3-6-1,-1 0 0,0 0 0,-3 0 1,2 0-1,-1-1 1,0 0-2,-1-2 2,1-1-1,9-10 1,-16 16-2,16-16 2,-13 14-2,13-14 0,-12 14 1,12-14-2,-9 13 2,9-13-1,-11 17 0,11-17 0,-10 18 1,4-8 0,6-10 0,-11 19 0,11-19 0,-9 18 0,9-18 0,-11 17 0,11-17 1,-10 17-1,10-17 0,-9 16 0,9-16 0,-7 17 0,7-17 0,-5 14 0,5-14 0,-2 13 0,2-13 0,-4 10 0,4-10 0,0 0 0,-6 13 0,6-13 1,0 0-1,0 0 0,0 0 0,0 0 0,-6 12 0,6-12 0,0 0 0,0 0 0,0 0 0,0 0 0,0 0 0,0 0 0,-4 10 1,4-10-1,0 0 1,-6 11-1,6-11 1,-7 12-1,7-12 1,-11 16 0,11-16-1,-11 15 0,11-15 1,-11 14-1,11-14 1,-9 12-1,9-12 0,0 0 0,-12 12 1,12-12-1,0 0 0,0 0 0,0 0 0,-10 9 0,10-9 0,0 0 0,0 0 0,0 0 0,0 0 0,0 0 0,0 0 0,0 0 0,0 0 0,0 0 0,0 0 1,0 0-1,0 0 1,7-14-1,-7 14 1,9-22-1,-3 4 1,2-2-1,2-4 0,3-4 0,0-2 0,2-1 0,2-2 0,0-1 1,3 0-1,1 0 2,0 0-2,0 1 1,0 0-1,-1 3 2,1-1-2,-1 1 0,-3 1 0,-3 1-1,-1 2 2,-1 1-1,-3 0 0,1-1 0,-3 3 0,0-1 0,0 2 0,1 0 0,0-1 0,1 2 0,2 3-1,2 0 1,-2 3 0,1 1 0,-1 1 0,-1 3 0,-10 10 0,15-11 0,-15 11 1,0 0-1,0 0 0,0 0 1,0 0-1,0 0 1,0 0-1,0 0-1,0 0 1,0 0-1,0 0 0,0 0 1,0 0-1,6 14 0,-6-3 0,-4 3 1,0 4 0,-4 4 1,-4 4 0,-1 0 0,-1 1 0,-1-1 0,-1-2 0,4-3 0,-1-4 0,5-5 1,8-12-1,-8 11 0,8-11 0,0-15 0,6-4 0,3-5-1,6-6 1,4-5-1,2-8 0,3-5 0,3-2 1,0 4-1,-1-3 1,0 4-1,-4 1 1,-2 3-2,-2 6 2,0 3-1,-2 3-1,-2 6 1,-1 4 0,-2 2 1,-3 5-1,-1 1 0,-7 11 1,8-13-1,-8 13 1,0 0-1,0 0 1,0 0-2,0 0 1,0 0 0,0 0-1,0 0 0,0 0 0,-6 15 0,1-3 0,-2 6 1,-2 3 0,-4 5 0,-3 2 0,-3 1 0,-2-1 1,0-2-1,1-4 1,3-4 0,2-6-1,4-4 1,11-8-1,0 0 1,-7-12-1,15-4 0,4-5 0,1-6 0,4-5-1,2-2 1,3-4 0,2 1 0,0 1 0,-1-2-1,1 3 2,-2 1-2,0 2 2,0 0-2,-1 3 2,-1 0-1,-1 2 0,-1 1 0,-2 4 0,-3 3 1,-2 1-1,-1 4 0,-3 1 1,-7 13 0,8-12 0,-8 12-1,0 0 1,0 0-1,0 0 1,0 0-1,0 0 0,0 0 0,0 0 0,0 0-1,0 0 0,0 0 0,0 0 0,0 0 0,-8 15 0,2-4 1,0 4-1,-3 1 1,-4 2 0,-1 0 0,0 0 0,0-3 1,1-3-1,1-4 0,12-8 1,-13 9 0,13-9-1,3-10 1,5-1-1,4-5 1,4-5-1,3-3 1,2-3-1,2-2 0,2-1 0,-1 0 0,-2 2 0,-2 2 1,-3 2-1,-3 1 1,-4 5 0,-1 0-1,-3 4 1,-1 0 0,-2 0-1,1 2 1,-1-1-1,2-1 0,1-1 0,2 0 0,-1-2 0,0 2 0,0 2 0,-1-1 0,0 2 0,-6 12 0,7-16 0,-7 16 0,2-11 1,-2 11-1,0 0 1,0 0-1,1-10 0,-1 10 0,0 0 1,0 0-1,3-12 0,-3 12 0,0 0 0,3-15 0,-3 15 0,0 0 0,5-14 0,-5 14 0,0 0 0,5-12 0,-5 12 0,0 0 0,0 0 0,3-13 0,-3 13 1,0 0-1,0 0 0,4-13 0,-4 13 0,0 0 0,3-13 0,-3 13 0,0 0 0,4-11 0,-4 11-1,0 0 1,0 0 0,0 0-1,0 0 0,0 0 0,0 0 0,-6 11 1,2 0-1,0 2 0,-5 5 1,-2 7 0,-4 6 0,-3 5 0,-5 6 0,-3 2 0,-3 0 0,1 0 0,0-5 0,3-5 0,3-5 0,6-9 0,4-8 0,12-12 0,-11 11-1,11-11 1,0 0 0,14-7 0,-3 1 0,1-2 0,-1 0 0,2-2 0,1-3 1,0 0-1,-2-2 0,1-1 1,-2-3-1,2-2 0,-1-1 0,2-1 0,-1 0 0,2-2 0,-1 2 0,0 1 0,0 0 0,-1 2 0,0 1 0,0 1 0,-2 0 0,0 3 0,-1 0 0,0 2 0,-1 0 0,-1 3 0,-8 10 0,13-17 1,-13 17-1,8-10 0,-8 10 0,0 0 0,0 0 0,0 0 0,6-11 0,-6 11 1,0 0-1,0 0 0,0 0 0,4-11 0,-4 11 0,0 0 0,0 0 0,0 0 0,0 0 0,0 0 1,0 0-1,0 0 0,0 0 0,0 0 0,0 0 0,0 0 0,4-10 0,-4 10 0,0 0 0,0 0 0,0 0 0,5-11 0,-5 11 0,0 0 0,0 0 0,0 0 0,0 0 0,0 0 0,0 0 0,0 0 0,0 0 0,5-10 0,-5 10 0,0 0 0,0 0 0,0 0 0,0 0 0,0 0 0,0 0 0,0 0 0,0 0 0,0 0 0,0 0 0,0 0 0,5-11 0,-5 11 0,4-10-1,-4 10 1,0 0 0,8-14 0,-8 14 0,0 0 0,0 0 1,4-11-1,-4 11 0,0 0 0,0 0 0,0 0 0,0 0 0,0 0 0,0 0 0,0 0 0,0 0 0,0 0 0,0 0 0,0 0 0,0 0 0,0 0 1,0 0-1,0 0 0,0 0 0,0 0 0,0 0 1,0 0-1,0 0 0,7-11 0,-7 11-1,0 0 1,0 0-1,0 0 1,5-10-1,-5 10 1,0 0-1,0 0 2,0 0-1,0 0 1,0 0-1,0 0 0,4-12 0,-4 12 0,0 0 0,0 0-1,3-10 1,-3 10 0,0 0 0,0 0 0,0 0-1,0 0 1,0 0-1,0 0 1,0 0-1,0 0 0,0 0 0,0 0 0,-1 10-2,1-10-3,0 17-12,0-3-15,0-14-2,0 0 1,0 0-2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35.51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981 622 24,'9'-14'17,"-12"0"1,3 14-3,0-24-3,-1 14-4,-1-5-2,0 1 1,2-2 1,2 1-1,0-1 0,4-1-1,2 0 0,2-2-1,4 3 0,0-1-2,1 3 1,-1 1-2,-1 3 1,-2 2-1,-11 8-1,14-9 0,-14 9 0,0 0-1,0 0 0,4 16 0,-6-6 0,0 3 2,0 2-2,-3 1 2,0 1 0,-4 3 0,-1-2 1,-4 0 0,0-1 0,-6-3 1,2 1-1,0-7 1,-1-2-1,0-9-1,2 0 0,2-9 0,4-3-1,3-6 0,5-4-1,6-5 0,5 1 0,9-4-1,4 0 1,9-1 0,3 5-1,1 0 1,0 6 0,-3 4 0,-4 7-1,-4 5 1,-4 7 0,-6 8 0,-5 4 0,-3 8 0,-4 1 1,-4 5-1,-4 0 1,-5 2 0,-6-1 0,-4-3 0,-3 0 0,-3-6 0,-2-1 0,0-3 0,1-2 0,0-5 0,3-3 0,2-4-1,1-3 1,3-4-1,2-3 1,4-5-1,3-3 0,5-3 0,6-1-1,5-3 1,7-1-1,6 1 1,5-1-1,4 1 1,5 4 0,1 3-1,2 3 1,0 3 0,-1 5-1,-3 5 1,-4 4-1,-3 4 1,-2 3 0,-3 4 0,-5 3 0,-3 2-1,-2 5 1,-2 0 1,-4 1-1,-3 0 0,-3 2 1,-5-1-1,-5 1 1,-9 0 0,-2-2 0,-5 0-1,-1-3 1,-2-2 0,1-3 0,2-4 0,5-4 0,5-6 0,4-8 0,7-6-1,4-6 0,8-5 1,4-7-1,6-4-1,5-2 1,6-3 0,3 1-1,3 4 1,-1 4-1,0 1 1,-2 7 0,-2 4-1,-5 8 1,-3 3-1,-4 5 1,-3 6 0,-11-4-1,11 19 1,-8-5 0,-4 5 0,-2 1 0,-3 3 0,-2 2 1,-5 0-1,-3 1 0,-7-2 1,-4 1-1,-4-1 1,0-2-1,-1-1 1,-1-1-1,2-3 1,3-7-1,3-5 1,5-5-1,3-5 1,4-5-1,6-9 0,4-5 0,5-5 0,6 0 0,5-3-1,5-2 1,2 0-1,4 2 1,2 4 0,0 2-1,0 3 1,-3 5 0,-2 3-1,1 5 1,-5 3 0,0 3-1,-5 2 1,-2 3 0,-10-1 0,14 9-1,-14-9 1,6 17 0,-6-4 0,-2 2 1,-4 3-1,-2 1 0,-3 2 0,-3-1 1,-2 0-1,-1-1 0,1-3 0,0-2 1,2-4-1,2-2 1,12-8 0,-15 0-1,15 0 0,-5-19 1,5 1-1,0-3 0,1-4 0,1 1 0,-1-1 0,0 0 0,0 4-1,0 4 1,2 4 0,-1 2-1,-2 11 1,15-14-1,-4 8 1,2 3-1,1-1 1,3 2-1,-1 0 1,-1 2 0,-2 2 0,-1 1 0,-12-3 0,16 17-1,-16-17 1,4 22 0,-5-7 0,-1 2 1,-2 0-1,1 0 0,-1-3 0,1-1 0,-1-1 0,4-12 1,-2 15-1,2-15 1,0 0-1,0 0 1,1-11-1,1 1 1,-1-4-1,2-2 0,-2 0 0,0-2 0,0-1 1,-1 4-1,0 1 0,0 3 0,0 11 0,0-14-1,0 14 1,0 0 0,0 0-1,0 0 1,0 0-1,12-7 1,-12 7-1,0 0 1,13 14 0,-13-14 0,5 17 0,-5-17 0,0 19 0,0-19 0,-5 17 0,5-17 1,-8 13-1,8-13 1,0 0 0,-11 5-1,11-5 1,-9-12-1,3 2 1,-1-3-1,-3-3 0,0 1 0,-3-1 1,-1-1-1,-1 3 0,2 2 0,0 3 0,3 2 0,10 7 0,-15-10 0,15 10 0,0 0-1,0 0 1,0 0-1,0 0 1,0 0-1,0 0 0,16-2 1,-16 2 0,19 5-1,-19-5 1,20 7 0,-9-2 0,-11-5 0,16 11-1,-16-11 1,15 16 0,-15-16 0,13 14 0,-13-14 0,10 11 1,-10-11-1,0 0 1,0 0-1,0 0 1,0 0-1,0 0 1,0 0-1,0 0 1,5-14-1,-5 14 0,-5-14 0,5 14 0,-7-15 1,7 15-1,-7-14 0,7 14 0,-7-13-1,7 13 1,-3-13 0,3 13 0,5-12-1,-5 12 1,7-10 0,-7 10-1,11-6 1,-11 6-1,0 0 1,11 7 0,-11-7-1,3 22 1,-6-4 0,-2 3 0,-5 6 0,-4 6 0,-5 5 1,-5 5-1,-5 4 1,-5 6-1,-6 5 0,-5 5 0,-2 1 0,-2 2 1,1-3-1,3-2 0,4-2 0,4-6-1,8-8 1,8-7 0,4-6 0,5-6 0,5-6 0,3-6 0,1-3 0,3-11 0,-2 12 0,2-12-1,0 0 1,0 0 0,0 0 0,0 0 1,18-15-1,-5 0 0,3-5 0,3-5 1,3-4-1,4-4 0,3-1 0,-4 0 0,-2 5 0,-3 1 1,-4 8-1,-1 3 0,-5 5-1,-10 12 1,0 0 0,11-8-1,-11 8 1,-5 10 0,5-10 0,-13 24 0,4-5 0,-4 2 0,-4 6 0,-3 4 0,-2 4 0,-3 4 0,-4 1 1,-2 0-1,-1 0 0,-1-3 1,1-1-1,0-6 1,4-3-1,3-7 1,6-5 0,4-5 0,4-3-1,11-7 1,0 0-1,-4-17 0,10 2 0,4-2 0,2-6 0,2-2-1,2 0 1,1 0 0,1 3-1,-3 4 1,-1 3 0,-2 3-1,-12 12 1,14-10-1,-14 10 1,0 0-1,10 15 1,-9-4-1,-2 5 1,1 2 0,-1 4 0,-3 3 0,-1 4 0,-2 0 1,0 1-2,-2-1 2,-2-2-1,2-4 0,0-1 0,2-7 0,3-3 0,4-12 0,0 0 0,17-6 0,2-8 0,4-9-1,1-5 2,3-5-2,1-4 2,-2-1-1,-6 0 0,-7 4 0,-4 2 1,-4 8-1,-3 4 1,-1 6-1,-2 3 0,1 11 0,0 0-1,-2-11 0,2 11 0,0 0 0,1 13 1,-1-13-1,1 20 1,-1-3 0,-1 3 0,-1 3 0,-6 4 0,-2 8 1,-5 5-1,-7 3 1,-4 6-1,-4 3 0,-2-1 0,-2-2 1,2-2-1,1-6 0,4-7 0,7-9 0,5-6 1,4-8-1,11-11 1,0 0-1,0 0 0,0 0 0,2-15 0,8 0 0,4-5 0,2-3-1,2-6 1,2 0 0,3-2 0,-2 3 0,-2 1-1,-3 4 1,-3 3 0,-3 6 0,-3 3 0,-7 11 0,6-12-1,-6 12 1,0 0-1,-7 12 0,-2-1 1,0 5-1,-4 3 1,-4 7-1,-2 4 1,-3 6 0,-4 0 1,-1 2-1,0-1 0,1 0 0,0-5 0,4-5 0,3-6 1,5-6-1,3-3 0,11-12 1,0 0-1,0 0 0,-2-14 0,10-6 0,1-6 0,5-6 1,3-3-2,2-5 1,1 1 0,0 1 0,-2 7-1,-2 5 1,-1 5-1,-5 5 1,-2 6-1,-8 10 1,0 0-1,0 0 0,0 0 0,0 0 1,1 11-1,-7 0 1,-2 2-1,0 5 1,-4 2 0,-3 2 0,-2 1 1,0 3-1,-1 0 0,0 0 0,2-4 0,0 0 0,3-6 0,4-3 0,9-13 0,-11 15 0,11-15 0,0 0 0,0 0 0,0 0 0,0 0 1,4-13-1,2 0 0,2-3 0,1-5 0,3-3 1,1 0-2,1-1 2,-2 1-1,-1 7 0,-2 1 0,-2 6 0,-7 10-1,0 0 1,0 0 0,0 0-1,-3 19 1,-4 1 0,-3 5 0,-2 8 0,-3 5 0,-3 3 1,0 2 0,-6-2 0,-1 0 0,-2-3 0,0-2 0,1-5 0,1-6-1,5-2 1,3-7-1,4-3 0,13-13-1,-12 12 0,12-12 1,0 0 0,20-19 0,-4 6 0,3-3 0,2-3 0,3-1 1,0-1-2,-2 1 2,-2 3-2,-5 3 1,-3 4 0,-12 10-1,14-13 1,-14 13-1,0 0 1,0 0-1,0 0 1,2 18 0,-7-6 0,-2 4 0,0 1 0,-3 3 0,0 3 1,-3-1-1,0-1 1,0 0-1,1-3 0,0-2 0,1-3 0,3-2 0,8-11 0,-9 10 0,9-10 0,0 0 0,0 0 0,16-15 0,-2 2 0,2-3 1,0-2-2,1-2 2,0 0-1,-1 1 1,-4 3-1,-3 3 0,-9 13 0,8-15 0,-8 15-1,0 0 1,0 0-1,0 0 1,0 0 0,-15 16-1,4-2 1,-2 4 0,-4 3 0,-3 4 0,-3 2 0,-3 2 0,0-1 0,2-1 0,0-2 1,2-4-1,3-3 0,3-5 1,6-4-1,10-9 0,-12 7 0,12-7 0,6-10 0,4-1 0,5-2 0,1-1-1,2-4 1,1 1 0,0-1 0,-2 2 0,-3 3 0,-3 2-1,-11 11 1,13-13 0,-13 13 0,0 0-1,0 0 0,0 0 1,0 0-1,0 0 1,-1 12-1,1-12 1,-10 21 0,2-4 0,-4 0 1,-2 3-1,-2 3 1,-3 0-1,-2-2 1,3 0-1,0-3 1,4-1-1,3-6 0,11-11 1,-13 14-1,13-14 0,0 0 0,0 0 0,0 0 0,11-17 0,-3 4 1,3-5-1,0 1 0,0-3-1,2 1 2,-2 1-1,0 3 0,-4 3 0,-7 12 0,8-14-1,-8 14 1,0 0 0,0 0-1,0 0 1,0 0-1,-12 13 1,5-2 0,-5 1 0,-1 4 0,-2 1 0,-3 2 1,-1 0-1,0 0 0,3-2 0,-1 0 1,5-3-1,1-2-1,11-12 1,-13 15 0,13-15 0,0 0-1,0 0 1,0 0 0,0 0 0,0 0-1,0 0 1,0 0 0,11 0 0,-1-5 0,1 0 0,2-1 0,0-3 0,1 1 0,1-1 0,-2-1 0,-2 3 0,-11 7 0,13-10 0,-13 10 0,0 0 0,0 0-1,0 0 1,0 0 0,0 0 0,-1 14 0,1-14 0,-11 20 0,4-7 1,-3 1-1,0 1 1,-1-2 0,1 0-1,-1-1 1,0-3-1,11-9 1,-14 14-1,14-14 0,0 0 1,0 0-1,-10 7 0,10-7 1,0 0-1,0 0 1,0 0-1,0 0 1,0 0-1,0 0 1,0 0-1,0 0 0,0 0 0,0 0 0,0 0 0,0 0 0,0 0 0,0 0 1,0 0-1,0 0 0,0 0 0,0 0-1,0 0 1,0 0 0,0 0 0,-10 11-1,10-11 1,0 0 0,-12 11 0,12-11 0,0 0 0,0 0 0,0 0 0,0 0 0,0 0 0,0 0 0,0 0 0,0 0 0,0 0 0,0 0 0,0 0 0,0 0 0,0 0-2,0 0-2,0 0-5,0 0-8,0 0-18,0 0 2,9-15-2,-15-3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3.910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46 717 4,'0'0'6,"0"0"-1,0 0-1,0 0 0,0 0 1,0 0-1,0 0 1,-11 4-1,11-4-1,0 0 0,0 0 0,0 0 0,0 0-1,-11 7 0,11-7 1,0 0 0,0 0-1,0 0 2,0 0-1,-13 9 0,13-9-1,0 0 1,0 0 0,0 0 1,0 0-1,-11 7-1,11-7 1,0 0 0,0 0 0,0 0 1,0 0-1,0 0-1,0 0 0,0 0-1,0 0 0,0 0 0,0 0-1,0 0 0,0 0 1,0 0-1,0 0 1,12 4-1,-12-4 1,0 0 0,12 0 1,-12 0 0,10 0 0,-10 0 0,12-3 1,-12 3-1,14-1 1,-14 1-1,12-3 1,-12 3-1,16-2 0,-16 2 0,15-3-1,-15 3 1,16-4-1,-16 4 0,16-4-1,-16 4 1,18-6 0,-18 6 0,15-6 1,-15 6 0,15-7-1,-15 7 1,16-8 0,-16 8 0,16-8-1,-16 8 0,14-7 0,-14 7 1,12-6-1,-12 6 0,11-6 0,-11 6 0,11-7 1,-11 7-1,11-7 0,-11 7 0,0 0 0,14-8 0,-14 8 0,0 0 0,0 0-1,12-6 1,-12 6-1,0 0 1,11-3-1,-11 3 1,12-2 0,-12 2 0,15-4 1,-15 4-1,20-7 0,-10 4 1,-10 3-1,22-9 0,-11 4 0,3 0 0,-3-1 0,1 3-1,0-2 1,-1 0 0,2 0 0,0-1 0,0-1 0,0 1 1,1-1-1,0-1 0,-2 1 0,2-2 0,-2 4-1,0-1 1,-12 6-1,17-10 1,-17 10-1,11-6 0,-11 6 1,0 0-1,0 0 0,0 0 1,0 0-1,0 0 1,0 0 0,0 0 0,0 0 0,0 0-1,0 0 1,0 0-1,-12 9 1,12-9-1,-16 8 0,5-2 0,-2 1 0,-1 1 0,-1 1 0,-1 1 0,-1 1 0,-2 1 0,0 1 0,-1 0 1,2-1-2,-2-2 2,0 0-1,2-1 0,0-2 0,3-1 1,0-2-1,1 0 0,1-2 0,3 2 1,10-4-1,-18 3 0,18-3 0,-13 4 0,13-4 0,0 0 0,-10 2-1,10-2 1,0 0 0,0 0-1,0 0 1,0 0 0,20-16-1,-4 5 1,6-3 0,6-5 0,7-4 0,5-4 0,5-3 0,4-4 0,4-3 0,2-1 0,2-1 0,0 0 0,0 1 0,0-2 0,1 1-1,-3 3 1,-2 2 0,-2 1 0,-1 2 0,-4 4 0,-5 4 0,-6 4 0,-7 5 1,-4 4-1,-7 3 0,-5 3 1,-12 4 0,0 0-1,0 0 1,-11 20 0,-6-5 0,-5 8-1,-5 2 0,-7 7 0,-9 4 1,-5 4-1,-3 4 0,-4 1 0,-4 3 0,-3 0 1,-1 0-1,-2-1 0,6-2 0,0-3 0,7-4 0,4-7 0,6-3 0,7-4 1,5-7-2,6-4 2,6-3-2,7-3 1,11-7 0,-13 4 0,13-4-1,0 0 1,15-13 0,1 3-1,3-4 2,3-4-2,6-4 2,6-4-1,2-2 0,3-4 0,3 0 0,3-4 0,1-1 1,2-1-1,1 0 0,-1 1 0,3 0 0,-2 3-1,-4 2 1,-2 1-1,-4 4 1,-4 4 0,-6 5 0,-6 2 0,-7 6-1,-5 3 2,-11 7-1,0 0 0,0 0 1,1 12-1,-13-1 0,-2 4 0,-2 2 1,-7 3-1,-5 2 1,-2 3-1,-2-2 0,-2 2 0,1 2 0,-2 1 0,0-1 0,2 2 0,3 0 0,-1 1 0,4-3 0,0-2 0,5-1 0,1-2 0,3-3 0,3-3-1,2-3 1,4-2 0,9-11 0,-11 14-1,11-14 1,0 0 0,0 0 0,13 8 0,0-10 0,6-3 0,3-3 0,6-3 1,2-3-1,6-6 0,3-3 0,6-5 0,2-4 0,3-2 0,1-2 0,2-2 0,2 2 1,2 0-2,2-1 1,-4 1 0,0 3 0,-4 1 0,-2 3 0,-4 2 0,-6 3 0,-6 2 0,-5 5 0,-6 4 0,-6 4 0,-3 3 0,-13 6 0,14-6 0,-14 6-1,0 0 1,0 0 0,0 0 0,0 0 0,12-5 0,-12 5 0,0 0 0,11-7 0,-11 7 0,0 0 0,13-8 0,-13 8 0,0 0 0,0 0 0,0 0 0,0 0 0,0 0-1,0 0 1,0 0-1,0 0 1,0 0-1,0 0 1,0 0-1,0 0-1,0 0-1,0 0-2,0 0-3,0 0-6,0 0-13,0 0-5,14 5-1,-14-5 0,7-13 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9.24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548 304 1,'-10'-18'5,"10"18"0,-11-16 1,11 16-1,-11-14 1,11 14-2,0 0-1,0 0 0,-10-12 1,10 12 0,-4 11-1,1 1 2,-3 5 0,-2 8 1,-5 6 1,-3 10 1,-5 6-1,-5 4 1,-5 3-2,-5 8 1,-4 1-3,-3 2 1,0-5-3,0 0 2,5-4-3,2 1 0,7-5-1,5-7 0,7-7 1,4-7-1,5-6 0,3-5 1,2-6 0,3-14 1,0 0 0,0 0 0,20-17 0,-1-7 1,11-4-1,6-10 0,9-2-1,9-14 1,6 0 0,3-4-1,3 0 3,1-4-4,1 0 4,0-3-4,-3 3 3,2 0-3,-3 2 1,-1 2-1,-4 2 2,-4 2-2,-2 8 1,-6 4 0,-4 4-2,-5 4 2,-38 34-2,63-54 4,-63 54-4,47-32 5,-47 32-6,0 0 7,40-24-4,-40 24 0,0 0 1,0 0-4,0 0 4,0 0-4,0 0 2,0 0 0,0 0 0,0 0 2,0 0-2,0 0 2,0 0 0,0 0-3,-2 35 3,-3-16-2,-4 7 2,-3 8-5,-3 5 5,-4 5-5,-4 0 3,-4 8 1,-5 4-1,-5 10-2,-4-2 1,-3 9 2,-4-3-4,-3 1 4,2-1-4,0-1 2,0-6-2,5 3-2,2-8-7,4-3-12,9 1-6,-1-10 0,5-5-1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1.60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698 48 8,'-4'-23'10,"4"23"-3,-8-14-1,8 14-3,-12-8 0,12 8-2,-21-3-1,6 6 1,-5 0-1,-5 3 0,-6 2 0,-5 3 0,-5 2 0,-4 0 1,0 4-1,1-2 0,0 2 1,2-1-1,3 0 0,1-1 0,4-1 0,3-1 0,1-1 0,3-1-1,5-2-1,2-2-2,7 1-1,13-8 1,-11 6-1,11-6-1,21-6-1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3.39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2006 118 2,'0'0'9,"0"0"1,0 0-1,0 0-2,0 0 0,0 0-1,0 0-1,0 0 0,-11 2-1,11-2-1,-11-2 0,11 2 0,-13-1-1,13 1 0,-12 0 0,12 0-1,-13 1 0,13-1 0,-11 2 0,11-2 2,-11 3 0,11-3-1,0 0 1,-12 2 0,12-2-1,0 0 1,0 0 0,0 0-1,0 0-1,0 0 0,0 0 0,0 0 0,0 0 0,0 0-1,0 0 0,0 0 1,0 0-1,0 0 0,0 0 1,0 0 0,13-1 0,-13 1 1,0 0 0,12-2-1,-12 2 1,0 0 0,0 0-1,0 0 0,0 0 0,0 0 0,0 0-1,0 0 0,0 0 0,0 0 1,0 0-1,0 0 0,0 0 1,0 0 0,12 0 0,-12 0 0,0 0 0,15-9 0,-15 9 0,16-7 0,-4 4 0,-12 3 0,20-8 0,-9 4 1,0 1-1,-1 0 1,-10 3-1,19-7 1,-19 7 0,18-8-1,-18 8 1,15-8-1,-15 8 1,12-6-1,-12 6 1,0 0-1,0 0 1,10-5 0,-10 5 0,0 0 1,-10 11-1,-2-1-1,-6 1 0,-4 4 0,-6 2-1,-5 1 0,-4 2 1,-2 1-1,0-3 1,1 0-1,2 0 0,1-2 1,2 1-1,4-3 1,5-2-1,1-2 0,6 0 0,3-6 0,14-4 0,-12 4 0,12-4 0,13-11 0,2-1 0,6-2-1,4-1 1,5-4 0,5-3 0,6-1 0,1-1 0,1-1 0,3 0 0,-2 1 1,0 0-1,-6 3 0,-5 4 1,-4 3-1,-8 1 1,-5 6 0,-16 7 0,14-6 0,-14 6 1,0 0-1,-17 10 0,-2 0 0,-5 3 0,-7 2-1,-4 2 0,-4 2 0,-5 1 0,2 0 0,0-3 0,5 2 0,1-5 0,4-1 0,4-3 0,5 0 0,3-3 0,5-1 0,4-3 0,11-3 0,-13 2 0,13-2 0,0 0 0,0 0-1,14-16 1,-2 7-1,2-2 1,3-2 0,4-1 0,1-3 0,2 3 0,-2-1 1,0-1-1,-2 3 0,-2 2 0,-4 1 1,-2 3-1,-12 7-1,12-8 2,-12 8-1,0 0 0,0 0 0,0 0 1,0 0-1,0 0 0,-12 11 0,1-4 1,-1 0-1,-3 2 0,-2 2-1,-3 0 1,0 2 0,-1-2 0,1 2 0,-2-2 0,2 2 0,0-1 0,0-3 0,3 1 0,0-2 0,4-2 0,3-3 0,10-3 0,-14 5-1,14-5 1,0 0 0,0 0-1,13-7 1,0 0-1,3-1 1,4-3-1,4-2 1,3-2 0,4-3 1,0-1-1,-2 1 0,-1 0 0,-1 2 1,-3 2-1,-6 2 0,-2 3 0,-5 3 0,-11 6 1,12-4-1,-12 4 0,0 0 0,0 0 0,0 0 1,0 0-1,-16 9 0,3 0 0,-4 3 0,-4 2 0,-2 2 0,-4 2 0,-1 2-1,-1-2 1,1 2 0,0-3 0,1-3 0,2-1 0,6-3 0,1-3 0,4-1 1,3-3-2,11-3 1,-11 0 0,11 0 0,13-11-1,3-1 0,4-1 1,4-5 0,6-4-1,1 0 2,3 0-1,0 1 0,-4 3 0,-5 3 0,-4 2 0,-4 5 1,-5 4-1,-12 4 0,14-4 0,-14 4 1,0 0-1,-16 18 0,-1-4 1,-5 3-1,-5 3 0,-5 3 0,-8 4 0,-1 1 0,-3-2 0,0 2 0,3-3 0,3-3 0,3-3 0,6-3 0,6-3 0,7-5 0,6-4-1,10-4 1,4-11 0,9-2-1,8-3 1,4-4-1,6-1 1,4-3 0,1 0 0,1 3 0,-6 3 0,-2 4-1,-5 3 1,-6 2 0,-6 5 0,-12 4 0,12-4 0,-12 4 1,0 0-1,-13 15 0,0-5 1,-6 2-1,-4 3 1,-5 2-1,-5 4 0,-2 0 0,-1 2 0,-1-3 1,2 2-1,4-5 0,4 0-1,5-4 1,6-3 0,5-5 0,11-5-1,0 0 1,12-13-1,6-1 1,4-2 0,3-3-1,8-2 1,1 0 0,1-3 0,0 4 0,-2 2 0,-3 0 0,-2 4 0,-2 2-1,-5 2 1,-3 2 0,-4 3 0,-14 5 0,16-7 1,-16 7-1,0 0 0,0 0 0,-15 15 0,0-4 1,-4 2-1,-7 1 0,-4 3 0,-4 3 0,-1 0 1,-3 1-1,1 0 0,-3 1 0,2-2 0,0 1 0,3-1 0,1-2 0,4-2 0,2-4 0,5-2 0,5-3 0,4-1 0,14-6 0,-14 4-1,14-4 1,0 0 0,15-17-1,-1 7 1,5-4 0,4-4-1,7-2 1,1-2 0,3 1 0,1-1 0,-1 1 0,0 0 0,-3 1 0,1 3 0,-5 2 0,-3 2-1,-2 3 1,-3 0 0,-2 4 0,-6 1 0,0 1 0,-11 4 0,10-5 0,-10 5 0,0 0 0,0 0 0,0 0 0,0 0 0,12-1 0,-12 1 0,0 0 0,14-4 0,-14 4 0,16-7 0,-5 1 0,3 0 0,0-3 1,3 0-1,3 0 0,0 0 0,1-1 0,1 2 1,1 1-1,-2-1 0,0 2 0,-3 1 0,0 2 0,-1-1 0,-3 1 0,-2 1 0,0-1 0,-12 3 0,14-1 0,-14 1 0,0 0 0,0 0 0,0 0 1,0 0-1,0 0 0,0 0 1,0 0-1,-3 12 1,3-12-1,-15 14 1,4-7-1,-2 3 0,-1 1 0,-2-1 0,0 2 0,-1-1 0,-1 0 0,-1-1 0,2 0 0,-3-2 0,1 2 0,-1-1 0,2-1 0,-2 0 0,1 2 0,1-2 1,-1 0-1,1-1 0,0 1 0,0-1 0,-1 0 0,1 0 0,0-1 1,1 0-1,-1 0 0,2 0 0,2-2 0,-3 1 0,5 0 0,-2 0 1,-1-1-1,0 2 0,0 0 0,-2 1 0,-1 0 0,-2 1 0,0 0 0,0 1 0,1-1 0,0 0 0,1-1 0,3-4 0,1 3 0,1-2 0,2 1 1,-1-3-1,1 1 0,1 0 0,-1-1 0,0 3 0,-1-2 0,0 3 0,0 0 1,-3 2-1,1-1 0,-2 4 0,-1 0 0,-3 2 0,1 1 1,-3 0-1,-3 3 0,1-2 1,-1 0-1,-1 0 0,2 0 1,-1-1-1,1-1 0,-1 0 0,2 0 0,1-1 1,-2-1-1,2 0 0,0-2 0,1 2 0,0-2 0,3 2 0,0-3 0,-1 1 0,3-1 0,-2 2 0,3-1 0,1-2 0,0 1 0,0-3 0,3 1 0,1-1 0,10-5 0,-19 9 0,19-9 0,-16 8 0,16-8 0,-20 11 0,9-6 0,-2 1 0,1 3 0,-2-1 0,-2-1 0,0 1 0,-1 1 0,-1 0 0,-1-1 0,2 1 0,-2-1 0,0 2 0,2-1 0,-2 0 0,3 2 0,-2-2 0,2 2 0,0-2 0,-1 2 0,1-2 0,1 0 0,-1 0 0,1-1 0,2-1 0,2 0 0,11-7 0,-18 8 0,18-8 0,-11 5 0,11-5 0,0 0 0,0 0 0,0 0-2,0 0-1,0 0-2,0 0-4,-11 17-9,4-5-8,1 7-5,-9-5 0,-1 4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0:3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32 32,'24'4'19,"-12"-11"2,2 4-4,-14 3-10,8-10 0,-8 10 0,-18-11-1,-1 7 1,-10 3-2,-10 3 1,-15 1-1,-9 6 0,-17 1 1,-8 5-2,-14 1 0,-10 2-1,-4 0 1,-2 0-1,5 0 2,7-3-3,15-1-1,17-1 1,19 0 0,26 1 0,23 2-1,25 3 0,25 1 0,18 4-1,13 4 2,13 2-1,6 0 0,3 2-1,-2 0 0,-5 1 1,-7-1-1,-6 2 1,-10 0-1,-9 3 0,-12-1 0,-12 0 1,-16 1 1,-17 2 0,-22-1 1,-20 2 0,-26-2 1,-22 2-1,-21 0 1,-13 2 0,-5-2-1,6 1-1,11-1 0,18-1 0,22 3 0,32 2 0,33-2 1,33 1-1,27 6 0,27 6 0,22 3 1,20 5-1,14-3-1,5-5-2,2 0-5,-9-11-11,-6-8-19,-10-11-1,-16-22 1,-11-12-2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3:04:30.1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16.25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35 8,'0'0'9,"-9"3"0,9-3 1,0 0 0,-10-5 1,10 5-1,0 0-1,0 0-2,0 0-1,0 0-3,0 0-1,0 0-3,0 0 1,0 0 0,16 9 0,-5-7 1,3 0 0,3 0 0,12 2-1,-1-2 2,0 1 0,9-2 1,5 1-1,5-2 0,-1 1 0,8-1 0,-2 1 1,10-1-2,2 0 1,1-1 1,0 0-1,2-5 0,-2 4 1,1-6-1,0 3 0,-2-3 1,-2 2-1,1-2-1,-2 1 0,-2 4 0,1-1 0,-4 3-1,-1 1 0,-1 1 0,0 2 0,-4-1 1,1 1 0,-3-2 1,-2 3 0,-6-5 1,0 2 0,-3-2 0,-2 1 0,-4-1-1,1 1-1,-4 0 1,1 2-2,-2 0 0,1 0 1,-2 0-1,-1 0 0,-1-1 1,-3 1 0,-3-2 1,-1 0 0,-4-1 0,-1 1-1,-1-2 0,0 1 0,-2 1 0,-9 0-1,16-1 0,-16 1 1,12-1-1,-12 1 0,10 0 0,-10 0 1,0 0-1,0 0 1,0 0-1,0 0 1,0 0 0,0 0-1,0 0 1,0 0-1,0 0 1,0 0-1,0 0 1,0 0-1,0 0 0,0 0 0,0 0-2,0 0-4,0 0-23,-16-2-1,-6-3-1,-11-8-1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24.38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268 129 2,'0'0'13,"9"-4"0,-9 4-4,0 0-3,0 0-2,3 17-1,-1-7 1,1 7-1,4 4 2,-1 9 0,1 9 2,0 8 0,3 12 2,-3 7-1,3 10-1,-6-1 1,4 5-1,-6-7-1,2-3-1,-4-12-1,1-9-1,-2-15-2,-1-11-5,1-14-19,1-9-1,-12-22-1,2-7 0</inkml:trace>
  <inkml:trace contextRef="#ctx0" brushRef="#br0" timeOffset="320">223 256 40,'0'0'20,"5"-18"0,0 2 1,4-3-17,6-3-3,3-3 0,5-1 1,4-2 1,6 5 1,2-1 0,3 4 0,0 4 0,0 4-1,-3 6-1,-1 6-1,-4 8 0,-5 7-1,-5 5 1,-6 5-2,-7 6 2,-5 4-1,-6 1 1,-6 1-1,-7-3 1,-6-1 1,-6-6-1,-2-2 1,-5-8 0,0-2 0,0-7-1,2-2 1,3-5-1,5-1 0,2 0-1,6-2 1,3-1-1,6 1 0,9 2-1,-10-3 1,10 3-1,0 0 0,0 0 0,0 0 0,0 0 0,18 15 1,-3-4 0,5 5 0,8 5 1,9 6 0,10 6 0,6 5 1,5 4-1,5 3 0,1 1 0,1-1 0,-3-2 0,-4-4 0,-8-5 0,-6-5 0,-8-7 0,-6-6 0,-9-4 2,-6-4-1,-15-8 2,16 6 0,-16-6-1,0 0 0,0 0 0,0 0 0,0 0-3,0 0-2,0 0-9,0 0-20,-12 1 0,-1-11 0,0-4-1</inkml:trace>
  <inkml:trace contextRef="#ctx0" brushRef="#br0" timeOffset="2003">1178 478 20,'0'0'17,"0"0"-1,0 0 0,0 0-11,10-8-4,6 10-1,7 3 0,4 0 1,7 3 0,4 3 0,4 1 1,3 5-1,-7 1 0,-3 4 0,-5 3 1,-6 1-1,-9 1 2,-4 3 0,-12-2 1,-8 1 0,-7-3 1,-4-1 0,-9-5 1,-2-1-2,-7-6 1,2-2-1,-1-6-1,3 0 0,4-6 0,7 1-1,3-5-1,8 0 1,12 5-2,-3-19 1,13 5-1,7-5 0,8-3-2,4-6 1,7-2-1,6-3 1,2 1-1,1-1 1,-3 5 0,-3 4-1,-4 6 2,-5 6-1,-6 8 1,-3 6-1,-2 7 1,-3 5 0,0 6 0,3 3 0,2 4 1,1 2 0,-2-2 1,0-2 0,-2-3 1,-4-3-1,-1-5 2,-6-3-5,-7-11-19,9-3-4,-9-11-2,-2-9 0</inkml:trace>
  <inkml:trace contextRef="#ctx0" brushRef="#br0" timeOffset="2623">1952 399 14,'13'10'20,"-13"-10"2,13 9 1,-6 1-7,-7-10-3,5 28-1,-6-10-1,4 10-1,-3-3-3,5 9 0,0-1-3,2 1 1,3-5-2,1-3 1,4-13-2,7-8 0,6-11 0,3-8-1,2-11 0,1-4-1,1-3 0,-2 1-1,-5 4 2,-9 5-2,-6 8 2,-13 14-1,12-2 0,-10 14 1,-5 6-1,2 4 1,1 4-1,2 5 1,2 0 0,3-2-1,6-3-2,-2-11-9,11-1-18,-2-13-1,4-4 0,-4-12 0</inkml:trace>
  <inkml:trace contextRef="#ctx0" brushRef="#br0" timeOffset="3064">2749 460 44,'0'0'25,"0"0"3,0 0-2,1-11-9,-1 11-11,0 0-2,-5 16 0,0-2 0,4 7-1,-2-1 0,5 5-1,-1-2 2,6 1-1,2-7-1,5-3-1,5-7 0,4-8-1,4-6 0,1-9-1,2-4 1,-1-5 0,-3-3-1,-3-1 1,-2 1 0,-6 3 0,-2 4 0,-5 6 1,-4 3-1,-4 12 0,4-10 0,-4 10 0,0 0-1,0 0 1,-3 15-1,2-1 1,0 9 0,0 8 0,2 13 1,1 13 0,0 12 1,0 14-1,2 8 1,3 6-1,1 2 1,3-1-2,1-9-2,-3-13-17,4-8-10,-4-23-1,-9-19-2,-13-23 1</inkml:trace>
  <inkml:trace contextRef="#ctx0" brushRef="#br0" timeOffset="4426">432 1502 0,'12'-11'11,"1"4"-2,0 0-1,-3 1 1,-1 0 1,-9 6 2,12-8 0,-12 8-1,0 0 0,0 0-3,-14-6-2,-3 10-1,-4 5 0,-9 6-1,-4 10-1,-10 8 1,-2 11 0,-7 10 0,2 8 0,1 6 0,5 5-1,7-3 0,8 0 0,9-8-1,14-6-1,11-8-1,14-7 1,13-11-1,11-8 1,11-8-2,9-9-1,10-5-4,-1-12-4,3-1-5,-8-12-8,-4-4-5,-10-9 2,-8-6 0</inkml:trace>
  <inkml:trace contextRef="#ctx0" brushRef="#br0" timeOffset="4807">840 1485 61,'0'0'26,"9"-1"0,-4 12-1,-7 6-15,4 12-8,-1 8 0,-1 13 0,-1 8 0,1 9 1,-2 4 0,2 5 0,-2-5 0,3-4-1,4-5-8,3-15-21,6-14-1,1-18-2,4-15 1</inkml:trace>
  <inkml:trace contextRef="#ctx0" brushRef="#br0" timeOffset="5277">1213 2077 47,'0'0'23,"-15"-21"1,9 3-1,5-2-14,2-5-7,6 0-1,1-1-1,4 4 1,5 4 0,4 3-1,-2 6 1,4 6-1,-1 6 1,-2 6-1,-2 8 1,-1 4 0,-4 3 1,-2 5 1,-7-2 1,1 2 1,-11-4 0,1-1 0,-9-8 0,-2-1-1,-6-9 0,-1-4-3,-1-3-4,-5-11-8,8 1-17,-1-7 0,7-4-2,4-6 1</inkml:trace>
  <inkml:trace contextRef="#ctx0" brushRef="#br0" timeOffset="5598">1455 1807 59,'28'9'23,"-5"3"2,-5 5-2,-4 3-19,-1 3-4,-1 6 2,-2 3 1,-5-1 0,1 2 1,-1-7 1,7 0 0,-1-11 2,11-5-2,1-14 0,7-8-1,3-8-2,3-6 1,-2-3-2,-3 0 1,-4 2-2,-6 4 1,-8 7 0,-4 7-1,-9 9 1,0 0-1,-1 17 0,-2 0 0,3 4 0,2 3 0,6 5-1,4-2-2,10 3-7,2-11-21,11-3 2,0-11-2,3-10 0</inkml:trace>
  <inkml:trace contextRef="#ctx0" brushRef="#br0" timeOffset="5998">2306 2026 61,'4'23'27,"0"-3"-2,1-4 1,3 0-17,0-5-6,4-2-1,4-8 0,4-6 0,-1-10-1,3-7 0,-3-6-1,-4-9 1,-7-5-2,-2-1 2,-10 0-1,-4 5 2,-5 7-1,-6 6 0,-4 11 0,-2 12 0,-5 13-2,-4 9 0,2 9-4,-2 0-3,8 5-6,-1-8 0,15-6-5,12-20-5,0 0 0,22-37 1,8-4 7,5-15 12,3-9 9,7-4 4,-3-3 7,2 7 5,-10 7 5,-3 15-1,-11 3-5,1 19-7,-11 2-6,1 14-2,-11 5-2,0 16-1,-1 5-2,0 10 0,-2 12 1,-3 13 0,0 8 2,1 7-1,2-4 0,3 1 0,2-7 0,7-8 0,5-14 0,6-14-1,9-16-2,3-11-1,6-11-1,-2-11 1,0-6-1,-4-5 1,-1 0-1,-6 2 2,-7 5 2,-5 8 0,-5 9 1,-8 11 0,3 14 0,-6 7 0,-2 4-1,3 4 0,3 1-1,1 1 2,2-4-1,8-7 0,4-6 0,7-8 0,5-8 0,3-4-1,2-8 1,2-4-1,1-5 0,-1-2-1,-2 1 1,-7 2-1,-4 3 1,-3 2 0,-6 5 0,-13 12-1,14-11 1,-14 11-1,1 10 0,-3 6 1,-2 9 0,-1 11 0,-2 13 1,0 13 1,-6 13 1,3 11-1,-2 9 0,-1 1-4,9 5-22,-8-8-5,1-5-2,-8-16-2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131 489 17,'13'-12'11,"-1"0"1,7-3 1,5 0 1,6-3-1,9-2-2,7-4-3,11-2-1,6-3-2,10 0 0,-3-1-1,6 2 1,-5-2-2,1 5 1,-8 1-2,-4 5 0,-10 3-1,-6 3 1,-8 2-1,-9 3-1,-5 4-1,-12-1-4,0 5-4,-10 0-10,0 0-2,-18-1-1,-3 0 2</inkml:trace>
  <inkml:trace contextRef="#ctx0" brushRef="#br0" timeOffset="1">309 21 55,'8'-12'17,"-8"12"1,0 0-2,1-9-11,-1 9-4,0 0 0,0 0-2,0 0 0,-8 11 1,8-11 0,-9 17 0,2-6 1,-4 2 0,-1 2 0,-4 1 1,3 2 0,-5-1 0,2 6 2,-6 2-1,1 5 0,-2 0 1,-1 4-2,0 0 1,2 2 0,0-2-1,3-3-2,2-4 1,7-4 0,5-2 0,5-5-1,3-1 1,6-1-1,7-3 1,5-1 0,8-1 0,8-3 1,7-4 0,12-1 0,5-4 0,2-1 1,1-3-1,-2-1 1,-4-1 0,-4 2-1,-12-1 0,-7 3-1,-11 1 0,-5 2 0,-7 1-1,-12 1 1,0 0 0,0 0-1,0 0 1,0 0-1,0 0 1,0 0-1,0 0 1,14 0-1,-14 0-1,0 0-2,0 0-3,0 0-11,0 0-8,-5-10-1,5 10-1,-16-26 1</inkml:trace>
  <inkml:trace contextRef="#ctx0" brushRef="#br0" timeOffset="2">1600 426 7,'13'-4'11,"-2"-2"1,-11 6 3,17-9-2,-17 9 1,9-8 0,-9 8-2,0 0-1,-2-13-1,2 13-3,-10-7-2,0 4-2,-2-1 0,-1 2-1,-5 0 0,-1 2 0,-4 1 0,-2 3-1,-3 1 1,-2 2-1,-2 3 0,-1 1 1,-2 2-1,2 0-1,1 2 1,4 1-1,1-1 1,5 1-1,4-2-1,3 0 1,4 0-1,5-3 1,4-1 0,6 0-1,6 0 1,6 1 0,7 0 0,5 2 0,4 0 0,3 1-1,3 1 0,0 2 1,0 1-1,-2 0 0,-3 0 0,-4 1 0,-1 0 0,-4-2 1,-5-2 0,-2 0 0,-5-3 0,-3 0 1,-5-3 0,-5 1 0,-9-2 1,-2 2 1,-9 0 0,-2 1 1,-11-1 0,-3 3-1,-8-4 1,-2 3-1,-4-5 0,2 1-2,0-4 1,3-2-1,4-3 0,11 0 0,6-2-2,7-2 1,6 2-2,12 3-2,-2-9-12,7-1-9,11 3 0,-2-8-2,11-1 2</inkml:trace>
  <inkml:trace contextRef="#ctx0" brushRef="#br0" timeOffset="3">1838 805 19,'10'-5'10,"-10"5"1,0 0 3,12-7-5,-12 7-2,13-5 1,-13 5 1,14 0-1,-2 2 0,0-1-3,0 3-2,3 0-1,1 4-1,1 0 0,1 2 0,0 2 0,-1 2-1,-2 2 1,2 2 0,-5 1 0,-1-1-1,-1 2 1,-4 0-1,-2-1 1,-3 1-1,-2-4 1,-3 2 0,-4-4 1,-5 0 1,-3-3 1,-1-2 1,-7-5 0,3-1 0,-7-7 0,3 0 0,-2-8-1,5 2-2,1-6 0,2 3 0,4-2-2,4 3 0,5 1 0,3 1-1,3 10-1,8-13 1,7 10 0,3 1 0,7 3-1,3-1 0,6 4-2,-1-2-2,8 6-14,-7-5-3,-2 0-1,-10-5 2,-3-1-1</inkml:trace>
  <inkml:trace contextRef="#ctx0" brushRef="#br0" timeOffset="4">2225 538 16,'0'0'9,"0"0"1,0 0-1,-2 9-3,2-9-2,0 0 0,0 0 1,2 10 0,-2-10 1,0 15 0,1-5 2,1 6-3,0 2 1,1 4-1,-2 0 0,1 6-1,-1 0-1,2 5 0,-2-1 0,2 1 0,-3-2 1,2 2-1,-2-7 1,2-1-2,-2-6 1,1-1-1,0-6 0,0-2-2,-1-10 2,0 0 0,10 5-1,-10-5 2,17-13-2,-1 0 1,0-1-1,5-2 0,0 0-1,2 1 0,1 2-1,0 3 0,-1 6 1,-3 5 0,-1 5 0,0 6 0,-4 3 0,1 4 0,-4 2 1,-3 3-1,0 0 1,-3 1-1,-4-1 1,-2-1 0,-3-3 1,-3 2 1,-6-3-1,-1 0 3,-8-5-1,-2 1 0,-7-9 0,-2 3 0,-5-8 0,1-1-1,-2-6 0,3 0-2,3-2-3,0-9-10,13 5-16,-4-12 0,9 0-1,-4-16-1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414 33 18,'1'-12'13,"-2"2"1,1 10-1,-5-14 0,5 14 1,0 0-4,-14-2-2,14 2-2,-16 11-1,7-2-2,-1 3-1,-1 5 0,1 5 0,2 8-1,1 6 1,1 10-1,5 10 1,-1 14 0,1 9 0,1 9 1,-2 2 0,2 2 1,-1-5-1,-1-4-1,-3-14 0,2-10 0,1-18-1,-1-11-3,2-10 0,-1-8-4,2-12-3,-10-9-5,7-4-3,-6-13-1,-6-2-1,-1-13 2,-7-1 1,-3-8 4,-2 6 6,1-1 6,-2 7 5,3 4 5,2 9 2,4 6 1,4 6 1,6 6 0,10 7 0,-12-8-4,12 8-1,0 0-3,0 0-1,13-13-1,2 4-1,4 0 0,14-5 0,7 2 0,8-4-1,8 1-4,12 5-12,-3 1-6,5 6-1,-11 0-1,-7 9 0</inkml:trace>
  <inkml:trace contextRef="#ctx0" brushRef="#br0" timeOffset="1">521 519 48,'0'-16'16,"5"-2"-1,5 2 1,4 1-12,7 1-2,8 4-1,8 2 1,-2 5 0,4 7-1,1 8 1,-1 7 0,-4 7 2,-6 6-1,-8 1 2,-5 6 0,-8-3 1,-7 2 1,-10-8-1,-4 1 1,-11-11-1,1 0-1,-9-9 0,0-1-2,-4-7-1,2-1 0,-1-5-1,5-1 0,7-4-1,1-2-1,9-1 0,8-5 0,7 1-1,5-4-2,10 3-1,1-5-2,15 6-2,-2-5-4,15 9-7,-3 0-2,6 5-1,-3-1 2,2 5 1</inkml:trace>
  <inkml:trace contextRef="#ctx0" brushRef="#br0" timeOffset="2">1070 471 25,'0'0'12,"0"0"-1,0 0 0,0 0 0,0 0-3,0 0-4,0 0 1,0 0-3,0 0 0,0 0-1,0 0 1,0 0-1,0 0 1,0 0-1,0 0 0,0 0 0,0 0-1,0 0 1,0 0 0,0 0 0,0 0 0,0 0 0,0 0 0,0 0-1,0 0 1,0 0-1,0 0-1,0 0-1,0 0-6,0 0-6,0 0-1,0 0 0,0 0 0,0 0 0</inkml:trace>
  <inkml:trace contextRef="#ctx0" brushRef="#br0" timeOffset="3">662 779 29,'-17'1'14,"2"-1"0,-5-2 0,3 0-4,-3-3-2,-2 0 0,1-5-3,4-1 1,-4-6-1,8-6 0,-3-8 0,8-3-1,10-7-1,11-2-2,3-1 0,7 1-2,8 6 1,-1 7-1,8 7 0,-1 9 1,-4 10 0,-5 10 0,0 8 1,-5 6-1,-2 6 1,-4 4-1,-2 3 1,-7 4 0,-2-4 1,-5 0 0,-6-4 0,-2 2 2,-8-7-1,0 1 1,-9-8 0,4 1 1,-6-7-2,6 0-2,-3-4-3,1-11-6,8 1-12,4-13-3,8 2-1,0-13 0,9-2 0</inkml:trace>
  <inkml:trace contextRef="#ctx0" brushRef="#br0" timeOffset="4">1043 476 47,'0'0'17,"-8"9"1,8-9 1,-10-7-1,10 7-12,0 0-2,0 0 1,0 0-2,0 0 1,6 18 0,0 2-2,5 5-1,1 3-1,2 4 0,3-1 0,0-1 0,-1-2 1,-4-7-1,-6-2 3,4-11-1,-10-8 1,9 4 1,-8-13-1,-2-11 0,0-4 1,-1-4-1,10-2-3,-10-5 1,3 2-1,5 2 0,0 5-1,3 6 1,4 3 0,1 4 0,3 2 0,9 5-2,4-4-4,17 4-17,3-6 0,10 3-1,1-9-1</inkml:trace>
  <inkml:trace contextRef="#ctx0" brushRef="#br0" timeOffset="5">1746 473 60,'-9'-9'20,"9"9"1,-5-15-2,5 15-5,15-7-13,-15 7 0,27 0-1,-7 5 0,5 3 0,5 4 0,-2 5 1,1 4 0,-3 2 1,5 3 0,-10-1 0,0 2 1,-5-1 0,-6 1 0,-4-3 0,-5 1 1,-7-2-2,-3 0 1,-9-3 0,-3 1 0,-3-4-1,-1-3 0,-1-5-1,-3-5-1,9-7 0,-1-6 0,11-7-1,7-9-2,7-3 1,8-10-2,9-2 0,12-5 0,2 0 1,8-6-1,1 2 1,-4-1 0,2 3 1,-4 1 0,-2 2 1,-6 0 1,-5 3 0,-6 7 0,-3 3 1,-4 6 1,-4 3 1,0 7-1,-5 4 1,-3 11-1,0 0 0,5 17 1,-6 8-2,-1 10 1,-3 12-1,-1 10 0,0 6 2,-1 5-1,2-3 1,1-7-1,2-9-1,5-10 0,6-21 0,8-17-2,3-16 0,6-15-1,4-13-2,0-8 1,3-8 0,-3-3 1,-1 2 0,-4 3 2,-5 7 1,-1 9 0,-7 7 2,-1 10 0,-6 6-1,1 6 2,-6 12-2,0 0-1,0 0-1,0 0 1,8 16-1,-7 4-1,2 8 1,-3 12 1,1 11-1,0 15 1,-3 11 0,2 7 0,-1 3-1,2-5 0,4-4-3,-1-15-7,10-10-14,-3-24-1,4-17 0,-5-25-2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11 429 28,'0'0'15,"-9"-12"-1,9 12 2,0 0-2,0 0-6,-2-9-1,2 9-2,0 0 0,11-4-1,0 8 0,2-1-1,6 4-1,2 3 0,5 4-1,5 6-1,2 3 1,0 7-1,-1 1 0,-2 4 1,-4 3 1,-4-3 0,-5 2 1,-9-7 1,-3 1 2,-11-9-1,-3-1 1,-12-8 0,-2-1 0,-10-9-1,0-2-1,-4-6-2,0-3-1,3-4 0,3-4-1,8-1 0,4-1-1,8 1-1,3 2-1,11 1-1,2-1-3,11 7-1,2-7-5,15 11-7,-1-5-3,12 7-1,1-8 1,7 6 2</inkml:trace>
  <inkml:trace contextRef="#ctx0" brushRef="#br0" timeOffset="1">721 509 51,'15'-10'20,"-10"-3"1,-5 13-2,-16-19-6,2 14-5,-9-3-3,-2 7-3,-4 2 0,-3 9-1,-1 4 1,3 8-1,2 7 1,3 6-1,5 3 1,4 3-1,8 1-1,6-3 1,10-4-2,7-6 1,8-9-2,6-12-1,13-9-1,2-13-3,11-8-4,-1-17 0,1-4 0,-4-12 0,1 1 1,-11-8 3,-4 2 1,-9-1 5,-8 2 5,-6 6 2,-7 1 0,-1 8 3,-6 5-1,0 9 0,-3 5-2,2 7-1,1 18-1,0 0-1,1 12-1,4 12 0,-1 13-1,2 9 1,0 7 0,4 11 1,-4 2 0,3 1-1,-3-4 1,0-3-1,0-12 0,-2-9-1,-2-7-1,-2-12-1,0-20 1,-13 5-2,-2-16 2,-7-8-1,-2-4 0,-3-1 1,-2-1 0,0 2 1,2 0 0,6 7 0,7 2 0,5 3-1,10 2 0,10-2-1,7 1 1,9-4-2,7 1 1,6-3 0,7 1 0,5-1 0,0 1 0,0-2 1,-4 6-1,-5-1 1,-6 6 0,-4 5 0,-9 6 2,-5 7 1,-9 7-1,-2 11 1,-5 2 0,1 9 0,0-3-1,0-1-2,1 0-2,0-12-2,8-2-9,-13-23-9,23-3-1,-14-21-1,-1-9 1</inkml:trace>
  <inkml:trace contextRef="#ctx0" brushRef="#br0" timeOffset="2">1448 0 93,'5'14'22,"2"-2"-4,0 0-4,5 3-26,0-2-10,6 9-1,1 1-1,4 8 1,-3 1 2</inkml:trace>
  <inkml:trace contextRef="#ctx0" brushRef="#br0" timeOffset="3">1739 551 67,'0'0'23,"-6"12"-2,6-12 1,-9-18-12,4 0-5,2-1-1,0-4-3,3 3 0,0-1 0,4 4 0,1 4 0,-5 13-1,17-11 0,-6 14-1,4 8 0,0 6 0,2 8 0,-1 5 0,-2 5 3,-1 3 0,-6-3 2,0 1 0,-8-8 2,-2-3-1,-8-11 0,-1-3-1,-4-10-1,-1-4-2,-1-7-2,-2-5-2,5 1-6,-4-10-9,10 5-8,-1-7 1,12 5-2,-2-7 1</inkml:trace>
  <inkml:trace contextRef="#ctx0" brushRef="#br0" timeOffset="4">2050 398 76,'0'0'22,"12"11"-2,-12-11 1,3 13-18,-4 1 0,2 6 0,-6 2 0,4 6 1,-3-3 0,2 1 1,-1-6-1,6-4 1,-3-16-3,20-7 0,0-12-2,3-6 0,2-3 0,3-3 1,0-1-2,-1 4 2,-5 7-1,-5 6 1,-3 8 0,-2 8 0,-12-1 0,16 24 0,-10-6 1,0 3-1,3 1 0,6-1 0,3-5-1,5-7 1,5-10 0,3-6-1,3-5 0,1-5 1,-3-3 0,-2 1-1,-5 1 0,-5 3 1,-6 6-1,-3 5 0,-11 4 0,14 19-1,-9 4 2,-1 7-1,0 8 0,2 7 1,1 5 0,-1-1-4,9 4-19,-4-12-5,3-9 0,-8-19 0,6-10-3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133 246 22,'0'0'14,"0"0"0,0 0 0,0 0-2,0 0-1,1 7-3,-1-7-1,-5 13-1,5-13-1,-5 23-1,2-7-1,1 7-1,1 5 0,4 8 0,-1 8-1,2 7 2,0 7 0,1 8 0,-1 3 0,1 3 1,-3-2 0,1 0 0,-4-8-1,-1-5 0,-1-10-1,0-10-1,2-9-4,-3-11-5,5-7-13,-1-10-2,-1-22-1,-1-9 0</inkml:trace>
  <inkml:trace contextRef="#ctx0" brushRef="#br0" timeOffset="1">-3 195 57,'0'0'16,"0"0"0,-1-19 0,9 5-15,4-3 0,4-3 0,9-2 0,5-1 1,5 2-1,5 1 1,2 2 0,5 4 0,1 7-1,0 6 0,-2 6 0,-4 8-2,-5 5 3,-5 6-2,-5 3 2,-8 5 0,-7-2 2,-4 4 0,-9-5 1,-4 4 0,-12-7 1,-4 5-1,-13-5 1,-1 1-1,-11-7 0,-2 1-1,-5-5-1,0-4-1,2-4 0,-1 0 0,8-5-2,6-2-2,8 2-4,3-7-9,14 6-10,3-7 0,10 5-1,8-19-1</inkml:trace>
  <inkml:trace contextRef="#ctx0" brushRef="#br0" timeOffset="2">1095 57 6,'0'0'5,"12"-6"0,-12 6 2,7-13 0,-7 13 0,3-14 1,-3 14 0,-5-9 2,5 9 2,-12-4 0,2 6-3,0-1-3,-3 3-3,-1 1 0,-1 4-2,-1-1 0,-1 4 0,0 2 0,-3 1-1,-1 5 1,1 4-1,-3 6 1,-1 4 0,-2 6 1,0 6 1,-2 6-1,2 7 1,-1 4 0,2 6 0,-1 0 1,7 7-1,1 1 0,3 1-1,9 1 0,6 1 0,6-4 0,10-3-2,4-6 1,5-4 0,4-10-1,6-5 1,0-9-1,2-5 1,0-8-1,-1-5 3,-1-8-1,-3-3 0,-7-5 1,-2-2 0,-8-4 1,-3 2-1,-12-1-1,14-4 1,-14 4-2,0 0 0,0 0-1,0 0-4,0 0-14,0 0-7,0 0-2,-15-6 0,4-4 0</inkml:trace>
  <inkml:trace contextRef="#ctx0" brushRef="#br0" timeOffset="3">1602 354 26,'0'0'14,"0"0"1,0 0 2,0 0-3,0 0-6,-13-5 1,13 5-1,-21-3 0,8 6-1,-7-3-2,2 4 0,-7-1-2,0 3-1,-3 0 0,0 5 0,-1-2-1,1 3 0,2 0 0,1 0 0,3-2-1,3 2 0,4-4 0,4 0-1,11-8 1,-12 17-1,12-17 1,6 16-1,4-8 1,3 0-1,9 2 1,3 2 0,6 0 0,2 1-1,6 3 1,1 1-1,2 1 1,-1 3-1,-1-1 0,-4 2 0,-3-1 1,-4 1-1,-6-1 1,-6-1 0,-6 2 1,-8 0 0,-7 0 0,-5 1 2,-11-1-1,-4 1 2,-9-2 0,-2-1 0,-7-6 0,1-1 0,-7-3 1,2-3-2,2-5-1,4-1 0,4-4-1,5 0-1,6 2-1,4-5-3,12 2-5,0-6-6,9 10-10,14-16 0,6 7-2,0-9 2</inkml:trace>
  <inkml:trace contextRef="#ctx0" brushRef="#br0" timeOffset="4">1914 798 30,'0'0'12,"12"-4"1,-12 4 1,12-10-7,-12 10-3,18-8 3,-9 8-2,0 0 1,5 5 0,1 2-2,4 2-1,-1 2-1,3 4-1,1 1-1,2 3 0,-2 2 1,-3 0-1,-1 3 0,-2 2 0,-4 1 0,-6 0 0,-3-1 0,-6 0 0,-4-3 1,-3-1 2,-7-6-1,-3-3 1,-6-8 1,0-1 0,-9-8 1,3-4-1,-2-6-1,2-3-1,2-5 0,5 1-1,5-1-1,8 0 0,5 3 0,5 2-1,8 5 0,3 4 0,7 5 1,4 2-1,4 4 1,3 3 0,2 4-3,-1-1-6,5 5-11,-2-1 0,-2 0-3,-1-3 2</inkml:trace>
  <inkml:trace contextRef="#ctx0" brushRef="#br0" timeOffset="5">2359 542 38,'0'0'14,"6"9"-1,-6-9 1,3 13-5,1-3-7,-2 6-1,1 4 3,-2 3-1,-1 5 0,-2 4 2,2 4 0,-3-1 1,2 3-2,-1-5 0,2-1 0,0-5-1,3-3 0,2-9-1,5-6-1,4-10-1,2-8-1,4-5 0,3-6 0,2-1-1,0-4 1,1 2 1,-3 3-1,1 5 1,-2 4 1,-3 7 0,-2 6 1,-3 7-1,-2 5 1,-2 7-1,-3 4 0,-6 3 1,-4 4-1,-5 0 0,-3 1 1,-2-3 0,-1 0 1,-7-7 0,1-3 1,-8-5 0,1-4 1,-4-7 0,1-2-2,-1-7-1,-2-6-6,13-3-16,0-11-5,15 2-1,0-12-1,14-1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0 42,'0'0'14,"0"0"1,0 0 1,-4 10-8,4-10-4,2 14 2,1 0-1,-2 0 1,3 7 0,-2 3 0,4 7-2,-3 3 0,2 8 0,-3 6 0,1 8-1,-3 4 0,0 12 0,-2 2 0,-1 9 0,-4-3-1,2 6 0,0-4 0,0-3 0,1-7-1,0-10 1,3-8-1,1-10-1,0-10 1,1-9-1,0-9 1,0-4 0,-1-12-1,2 9 1,-2-9 0,0 0-1,0 0-4,0 0-14,0 0-6,-6-18-2,6 6 0,-2-16-1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0 492 14,'11'-6'11,"0"-2"2,3 2 1,0 0-4,3 0-2,4 4 0,0 1 1,3 4-2,0 1-2,4 6-1,-1 1-1,3 5-2,0 3 0,3 4 0,-3 1 0,0 3 1,-5 1-1,-1 2 2,-6-2-1,-3 4 0,-9-4 0,-5 2 0,-7-1 1,-7 3-1,-6-4 0,-2 0 1,-5-4 0,-2 0 0,-3-6 0,-1-2 0,-2-9-1,3-4 1,-2-6-2,2-4 1,1-6-2,2-3 0,3-3 0,4-3 0,5 0-1,3-1 0,8 0-1,5 0 1,6 4-1,3-1 1,8 3 0,3 4 1,6 3 0,3 2 0,3 6 1,1 4 0,-1 3 1,4 7-1,0 2 1,1 6 0,-2 0 0,-1 6 0,-1-1 1,1 2-2,-3 0 1,-3-2 0,-6-3 0,-1-2 1,-6-3-1,-2-3-1,-4-6 1,-9-8 0,11 11 0,-11-11 0,0 0-1,0 0 0,0 0 0,0 0-3,0 0-5,0 0-19,0 0 0,1-20 0,4 5-2</inkml:trace>
  <inkml:trace contextRef="#ctx0" brushRef="#br0" timeOffset="1">1073 920 40,'15'15'16,"-12"-4"0,-1 3 2,-2 8-8,-4 5-5,1 11 1,-4 2 0,-2 12 1,-4 1-1,0 7-2,-3-8 1,4-1-4,2-7-4,0-10-12,8-8-6,1-15-3,1-11 3,15-26-1</inkml:trace>
  <inkml:trace contextRef="#ctx0" brushRef="#br0" timeOffset="2">1818 354 7,'0'0'10,"0"0"2,0 0 0,9-3 0,-9 3 1,0 0-1,0 0 2,0 0-3,0 0-2,0 0-3,0 0-2,0 0 0,-10 10-1,10-10 0,-15 6-1,2-3 1,-1 2-1,-3 2 0,-3 2 1,-4 1-1,0 3 0,-3 2 0,0 1-1,-1 3 1,0 1-1,2-1 0,5 0 0,2-3-1,3 0 0,5-2-1,3-2 1,6 1 0,3-3 0,5 2 0,4-2 0,4 3 0,3 1 1,3 2-1,6 3 0,2 1 1,1 0-2,0 3 1,0 2 0,0 0 0,-3 2-1,-2-2 1,-8 0-1,-2 1 1,-6 0 1,-7 0-1,-6 1 2,-9-1-1,-4 0 2,-9-2 0,-2 2 0,-7-7 1,-1 2 0,-2-7-1,3-3 0,-2-3-1,6-3-1,4-2 0,5-4-1,4 2-1,3-6-3,16 5-10,-10-11-11,20 5-2,1-13 1,10 0-2</inkml:trace>
  <inkml:trace contextRef="#ctx0" brushRef="#br0" timeOffset="3">1993 994 15,'0'0'12,"11"2"1,-11-2-1,0 0-3,11-4-1,-11 4 0,15 0 1,-15 0-2,19 2-2,-7 2-1,4 3-2,2 4 0,2 2 0,0 2-1,0 5 0,2 2 0,1 4 0,-2-1 0,-3 4 0,-2-3 0,-2 3 0,-4-3 1,-3 0 1,-6-1 0,-2-3-1,-8-5 1,-1 3 0,-7-9 1,-2 2-1,-6-6 0,-1-4 0,-7-12 0,1 2 0,-1-6-1,4-4 1,0 1-2,6-4 1,4 0-2,7 5 2,8 1-2,7 1 0,8 3 0,7 1 0,7 1-1,5 4 1,4 2 0,1 2-1,5 6-5,-7-1-14,4 5-2,-10-3-2,-1 1 0,-11-6 1</inkml:trace>
  <inkml:trace contextRef="#ctx0" brushRef="#br0" timeOffset="4">2471 734 20,'0'0'16,"0"0"3,0 0-1,0 0 1,-6-10-3,6 10-2,0 0-2,0 0-4,0 0-1,0 0-2,0 0-3,4 13 0,-4-13-1,0 15-1,0-2 0,1 4 0,-1 7 0,1 6-1,-1 8 2,1 3-2,0 4 2,0 3-1,0-1 0,1-3 1,0-5-1,0-7 0,0-8 1,0-4-1,1-9 1,-3-11-1,12 3 0,-12-3 1,17-14-1,-6 4 0,3-1 0,1 0-1,3 1 1,1 3-1,-1 6 1,3 3 0,0 4-1,-2 3 1,3 3 0,-1 2 0,-3 1-1,-1 0 1,-3-1-1,-2-2 1,-3 0 0,-4 0 0,-6-2 1,-4-1 1,-5-2 1,-6 1 0,-7-3 2,0 0-1,-5-3-1,-1 1 1,-2-3-2,3 1 0,0-2-2,4-1 0,6 2-4,0-5-4,18 5-18,-20-13 0,19 2-1,-1-14 0</inkml:trace>
  <inkml:trace contextRef="#ctx0" brushRef="#br0" timeOffset="5">2727-1 37,'13'-5'16,"1"3"1,2 3 3,-4 3-5,8 9-6,-4 3-2,7 8 0,-4 4-2,4 9 0,1 6-1,4 8-1,-1 7-1,2 6 0,-2 4-1,-2 7 1,-1 2-1,-1 5 1,-8 4 0,0 1 0,-5-4-1,-1 1 1,-4-6-1,-2-4 1,-4-5-1,-1-7 1,-5-12 1,1-5-1,-3-12 0,-2-5 0,1-6 0,1-5-1,-2-6 1,11-11-1,-15 13 0,15-13-1,0 0-2,-10 4-1,10-4-8,0 0-15,15-16 1,-4-7-2,9-5 0</inkml:trace>
  <inkml:trace contextRef="#ctx0" brushRef="#br0" timeOffset="6">3527 920 56,'-16'2'17,"16"-2"2,0 0 1,0 0-8,0 0-8,0 0 0,0 0 0,0 0 1,0 0 0,11-3 0,-2 1-1,0 0-1,6 0-1,0-1-1,6 3 1,-1-1-1,2 2 1,-1 0-1,2 0-1,-1 1 0,-2-1-1,-1 3-1,-6-6-4,3 7-5,-16-5-11,18-8-2,-15-2 0,-1 0 0</inkml:trace>
  <inkml:trace contextRef="#ctx0" brushRef="#br0" timeOffset="7">3490 619 32,'0'0'16,"9"-5"2,1 7 3,1-4-5,7 5-3,-1-5-2,11 4-2,-2-4 0,8 3-2,-3-3-2,4 3-1,-4-3-2,0 2 0,-4 0 0,-6 0-1,-5-2 1,-5 4 0,-11-2-1,11 2 0,-11-2-1,0 0 0,-1 9-1,1-9-2,-4 14-6,4-14-12,-5 13-3,5-13-1,0 0-1,-13-9 1</inkml:trace>
  <inkml:trace contextRef="#ctx0" brushRef="#br0" timeOffset="8">4074 437 17,'0'0'13,"0"0"2,0 0 1,0 0 1,10-4-2,1 0-2,-1-11-2,10-1-2,1-11-1,9 0-3,6-9-1,4-1-2,0-2-1,1 4 0,-4 1-1,-2 6 1,-6 6-1,-4 6 1,-7 4 0,-5 3 0,-13 9-1,16-9 1,-16 9-1,0 0 0,0 0 1,7 14-1,-7-14 1,-1 16-2,1-5 2,-1 4-1,2 2 0,-2 6-1,0 8 1,1 6 0,-1 10 0,0 8 0,0 6 0,1 5 1,-1 4-2,2-1 1,0-2 1,2-4-2,0-4 2,0-5-1,1-5 0,1-4-1,-4-9 2,0-4-1,-2-5 1,-3-6-1,-1-4 1,-3-6 0,-3-5-1,-5-4 1,-4-2-1,-5-2 1,0-2-1,-2 0 0,-1-1-1,1 2 1,4 0-1,4 1 1,5 1-1,14 1 0,-12-1 0,12 1 0,0 0 1,18-2 1,2-2 0,7-2 0,8-4 1,9 1 0,6-3 1,6-1-1,1 0 0,-2 2 1,-3 0-2,-6 5 0,-7 0 0,-7 4 0,-10 1 0,-5 2 0,-5 0 0,-12-1 0,9 3-1,-9-3 1,0 0 0,0 0-2,0 0-4,0 0-17,-9-2-4,0-8 1,2 0-2,-6-11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12 911 15,'-2'-11'9,"2"11"-1,0 0 0,0 0-2,0 0-2,0 0 0,-10-9-1,10 9 0,0 0-1,0 0-1,0 0 0,0 0 0,0 0-1,0 0-2,0 0-2,0 0-3,0 0-3,0 0-1,0 0-1,0 0 1</inkml:trace>
  <inkml:trace contextRef="#ctx0" brushRef="#br0" timeOffset="1">22 835 20,'0'0'15,"0"0"0,0 0 1,3-9-3,-3 9-2,0 0-4,0 0-1,0 0-1,0 0-1,0 0-1,0 0 1,0 0-1,0 0 0,0 0 0,0 0-1,0 0 0,0 0-1,0 0 0,0 0-1,0 0 1,0 0-1,0 0 1,0 0-1,0 0 0,-2 9 1,2-9-1,0 0 0,0 0 1,0 0-1,0 0 1,0 0-1,0 0 0,0 0 0,0 0-1,0 0-2,0 0-2,0 0-10,0 0-5,0 0-1,6-12 0,-6 12 1</inkml:trace>
  <inkml:trace contextRef="#ctx0" brushRef="#br0" timeOffset="2">46 662 23,'8'-10'15,"-8"10"1,0 0-2,0 0-2,0 0-2,0 0-4,0 0-1,0 0-3,11 17 1,-8-6-2,3 6 1,-1 4 0,1 8 1,1 8-1,-1 9 0,1 7 1,-1 7-1,-3 4 1,2 3 0,-4 2 0,1-2 1,-3-9-1,1-4 0,-3-11-1,1-5-1,0-10 1,0-4-1,-1-9 1,1-4 0,2-11 0,0 0 1,-12-8-1,8-13 1,-3-9-1,2-9 0,-2-12-2,0-9 0,2-9 0,1-6 0,5-2 0,0 1-1,5 1 1,2 4-1,4 5 1,3 6-1,5 6 1,2 4-1,3 8 1,2 4-2,0 8 2,2 6-2,0 8 1,-3 9 0,-4 11 0,-3 10 1,-5 12-1,-9 11 1,-6 7-1,-5 8 1,-6 3 1,-6 1 0,-3-3-1,-4-5 1,-2-6 0,3-9 0,-1-11-1,1-9 0,3-10-1,2-7 0,4-6 0,4-3 0,3 0 0,2-2-1,4 4 1,2 1 1,0 10 0,12 0 0,-3 9 0,5 4 1,-1 7 1,7 6 0,-1 6 0,4 5 0,1 3 1,4 4-1,0-1 0,2 3 0,-2-3 1,-2-2-1,-1-6-1,-2-1-1,-4-5 1,-5-3-1,-4-4 0,-3-5-2,-2-3-1,-5-14-5,5 16-14,-5-16-2,-1-12 0,-2-13-2,3-7 1</inkml:trace>
  <inkml:trace contextRef="#ctx0" brushRef="#br0" timeOffset="3">1073 215 12,'0'0'8,"12"-3"2,-12 3 4,0 0-2,0 0-2,10-7 0,-10 7 3,0 0-1,0 0 0,0 0-2,0 0-3,0 0-3,-14 9-2,3-2-1,3 3 0,-4 3-1,-3 5 0,-2 6 0,-3 6 0,-2 7 0,-3 7 0,2 4 1,-7 8 0,0 6 1,-2 6-1,-1 10 1,-1 5 0,3 6 0,4 2 0,3 4 0,4 0-1,6 2 1,5-2-2,10-6 1,7-8 0,5-4-1,7-10 0,5-9 0,5-9 1,4-10-1,1-10 0,3-8 0,0-9 0,1-3 1,-4-5-1,-3-2 0,-3-2 0,-7-1 0,-3 1-1,-5 0 1,-14 0-1,12-1-1,-12 1-5,0 0-14,0 0-1,-2-20-2,0-1 1</inkml:trace>
  <inkml:trace contextRef="#ctx0" brushRef="#br0" timeOffset="4">1340 729 1,'15'-9'10,"-15"9"5,0 0 0,12-10 2,-12 10 1,0 0 1,0 0-2,0 0-1,-20-1-4,7 6-4,-10-2-3,-1 6-2,-5 1-1,-5 5-2,-3 5 2,1 5-2,-5 4 0,2 3 1,5 2-2,3-1 1,6-1-1,6-3 0,9-1 0,7-5 0,15-3 0,6-3 0,8 0 0,7-2 1,5 1-1,1-1 1,1 1 0,-1 0 0,-5 1 0,-2 1 0,-8-2 0,-4 1 1,-9-1 0,-3 1 2,-9-1-1,-6 2 2,-5-5 0,-6 4 1,-4-5 0,-3 3-1,-3-4 0,0 1-2,-1-5 1,5-1-3,1 0 2,2-3-3,5 2-1,-2-6-6,18 1-17,-20 2-1,20-2-1,-11-14-1,10 1 1</inkml:trace>
  <inkml:trace contextRef="#ctx0" brushRef="#br0" timeOffset="5">1465 1330 32,'0'0'12,"0"0"1,0 0 1,0 0-8,0 0-3,0 0 2,0 0-2,12 3 1,-12-3 0,16 3-1,-3 0-1,1 1 0,3 4-1,-1-1 0,1 4 0,1 3 0,-2 3-1,-2 3 0,-2 2-1,-3 1 1,-3 2 0,-5 2 1,-3-2-1,-5-1 2,0-2 0,-7-5 1,2-2 1,-7-6 0,3-2 0,-3-9 0,3 0 0,-3-7 0,2-2-1,4-5-1,3-2-1,2-3-1,5 0-1,6 0 0,3 0-1,2 4 1,3 0 0,2 5 0,1 4 0,2 2 1,0 5 0,1 3 0,-1 3-1,4 3-2,-4-2-6,4 3-11,-1-3-1,-4-3 1,-1-6 0</inkml:trace>
  <inkml:trace contextRef="#ctx0" brushRef="#br0" timeOffset="6">1805 1045 50,'0'0'19,"0"0"1,0 0-1,0 0-6,0 0-9,0 0-2,0 0 0,0 17-1,-1-1 1,0 6-1,1 7 1,-2 4-1,1 6 1,-2 3 0,1 2 0,-1-2 0,1-3-1,-2-6 0,2-5 0,-1-7 0,2-4-1,1-17 0,0 0 0,14 3 0,-5-11 1,5-2-2,1-1 2,4 0-2,2 1 1,-1 4 0,0 4-1,-2 4 1,0 5 0,-6 4 0,-2 6 0,-5 5 1,-2 2 0,-6 3 1,-2 2 1,-5-3 0,-2 1 1,-2-6 0,-1 0 1,-3-10-1,0-1 0,-2-9-1,3-3 0,-1-6-3,0-8-5,8-1-20,-1-11 0,10 0-2,-1-10-1</inkml:trace>
  <inkml:trace contextRef="#ctx0" brushRef="#br0" timeOffset="7">2353 1431 46,'0'0'16,"9"14"2,-9-4 1,-4 6-7,-1 10-6,-3 5 0,-1 14 1,-5 4-1,2 8 0,-6-3 0,7 2-2,-3-4-5,0-12-6,8-4-11,1-20-5,5-16 0,0 0 0,15-27 0</inkml:trace>
  <inkml:trace contextRef="#ctx0" brushRef="#br0" timeOffset="8">2577 939 47,'-4'-15'18,"1"0"0,4 2 1,1 0-4,5 4-9,2-4-3,4 6 0,1-2 0,6 3 0,4 1-1,3 4 1,3 2-2,1 3 0,2 5 0,1 4 0,-2 6 0,-3 6 0,-4 5 0,-4 7 1,-7 4-1,-5 7 1,-8 0 0,-5 4 0,-9-1 0,-4 0 0,-10-7 0,-1-2 1,-5-9-1,0-5 2,-1-11-1,3-4 0,0-16-1,4-7 0,4-8-1,5-7-1,6-4-1,5-3 1,5 0-2,3 1 0,7 3 0,3 5 0,6 7 0,3 5 1,4 8-2,2 4 1,6 7-3,-3 0-4,7 12-14,-2-2-1,2 3 0,-6-4 1</inkml:trace>
  <inkml:trace contextRef="#ctx0" brushRef="#br0" timeOffset="9">3133 1391 34,'12'12'15,"-8"0"2,-4 5 2,0 11-6,-7 7-1,4 16 0,-11 3 0,2 12-1,-6 1-2,2 2-2,-2-10-3,0-6-8,8-13-9,0-18-12,10-22 1,5-12-2,7-22 1</inkml:trace>
  <inkml:trace contextRef="#ctx0" brushRef="#br0" timeOffset="10">3700 780 59,'-10'-13'22,"10"13"-1,-17-3 1,6 9-6,-6-4-8,3 7-3,-5-1-1,1 4 0,-2 1-1,2 3 1,-3 1-1,3 2-1,2 0-1,4 2-1,2 1-1,5 1 1,9 2-1,6 1 0,8 2 0,6 0-1,7 4 0,0 1 1,3 2 0,-2 1 1,-4 4-1,-3 0 0,-7 1 1,-7 1 0,-10-2 1,-6 1 0,-10-6 1,-3 0 0,-9-8 2,-4-4 0,-4-9-1,0-3 0,-2-10 0,4-3-1,4-6-2,3-7-1,11-3-3,4-8-4,13 4-13,3-8-6,11 7 1,5-9-1,10 5 2</inkml:trace>
  <inkml:trace contextRef="#ctx0" brushRef="#br0" timeOffset="11">3872 1290 39,'12'-3'16,"-12"3"1,12 2 0,-12-2-1,11 7-6,1 1-4,-4 1-2,6 7-1,-2 0 0,1 6-1,-1 2 1,0 5-1,-2 1 0,-4 3 0,-1 0 0,-5 2 0,-5-4 0,0-1 1,-3-4 0,-2-2 0,-6-7 0,4-4 0,-6-7-1,4-5-1,2-5 0,-2-6-1,2-7 0,5-3-1,3-5 0,4-3 0,7 0-1,1 1 1,2 3 0,3 3 0,-1 8 0,3 3 1,-1 6-1,0 4-2,5 8-6,-2 0-11,5 5-3,-1-4 0,3 1 0</inkml:trace>
  <inkml:trace contextRef="#ctx0" brushRef="#br0" timeOffset="12">4194 1061 16,'-1'-13'15,"1"1"3,-1 2 0,1 10 1,0-15-3,0 15-1,0 0-4,0 0-2,0 0-2,0 0-3,0 0-2,4 21-1,-4-5 0,2 7 0,-2 6 0,2 5 0,0 5-1,-2 3 2,1 0-1,0 1 0,0-6 0,0-4 0,-1-6 0,0-5 0,-1-7-1,4-5 0,-3-10-1,14-5 0,-1-3-1,4-3 0,3 0 0,2-2 1,2 4-1,-1 5 2,-3 4 1,0 8 1,-9 4 0,-1 9 1,-8 4 0,-5 9-1,-5 1 1,-4 4 0,-6-2-1,-2 0 0,-4-4 0,0-2 0,-3-7 1,4-6-1,-5-10 0,4-6-1,-2-8-1,0-12-4,10-2-19,-7-13-3,10-3-1,-1-14-2,12-1 2</inkml:trace>
  <inkml:trace contextRef="#ctx0" brushRef="#br0" timeOffset="13">4386 0 58,'-5'13'18,"5"-13"1,0 0 0,0 0-12,12 7-3,-12-7-1,15 13 0,-5 2 0,5 1 1,1 11-1,4 5 0,4 14 0,1 10-1,1 11-1,2 11 0,0 9 0,-3 9-1,-2 10 1,-5 6-1,-5 2 0,-8 2 1,-4 1-1,-7 2 1,-7-1 0,-7-4-1,-4-8 2,-8-10 0,1-8 1,-1-14 0,1-10-1,2-17 1,2-10-2,5-13 0,3-9-6,7-4-4,-4-6-17,5-3 2,-5-11-3,5 0 2</inkml:trace>
  <inkml:trace contextRef="#ctx0" brushRef="#br0" timeOffset="14">5042 1341 33,'0'0'12,"9"2"1,-9-2 2,0 0-6,9-8-1,-9 8 0,15-4 0,-6-1 2,4 5-1,-3-6 1,4 6-3,4-5-1,-2 4-1,1-2-3,-3 2-2,3 2-1,-3-2-3,4 6-4,-2-6-4,3 3-9,0-4-1,3 0-1,-4-3 1</inkml:trace>
  <inkml:trace contextRef="#ctx0" brushRef="#br0" timeOffset="15">4977 1315 50,'-89'157'11,"101"-153"4,-12-4 0,25-2-8,-14-8-7,21 11 1</inkml:trace>
  <inkml:trace contextRef="#ctx0" brushRef="#br0" timeOffset="16">6055 738 13,'0'0'3,"-14"-3"-1,14 3-2,-18-11-8,18 11 0</inkml:trace>
  <inkml:trace contextRef="#ctx0" brushRef="#br0" timeOffset="17">5088 1062 54,'1'-9'22,"-1"9"2,0 0-1,0 0-6,0-11-5,0 11-2,0 0-4,0 0 0,0 0-3,0 0-2,0 0 1,0 0-2,0 0 1,12 7-1,4-8 0,12 0 0,5 0 0,9-1-1,7 0 1,4-1-1,-1 1-1,-5-1-1,-3 3 0,-13-1-4,-1 8-5,-16-4-13,-4 6 1,-10-9-2,-6 11 2</inkml:trace>
  <inkml:trace contextRef="#ctx0" brushRef="#br0" timeOffset="18">5037 1368 86,'13'5'24,"-13"-5"-1,9 2 1,-9-2-17,11-1-3,-2 0 0,5 1-2,6-1 0,8 0-1,6 1 0,7-1-1,7-1 0,7-1-1,-1 0 0,-1-3 0,-2 1 0,-10-2-1,-4 3-3,-14-3-3,-5 8-15,-18-1-2,0 0 1,0 0-2</inkml:trace>
  <inkml:trace contextRef="#ctx0" brushRef="#br0" timeOffset="19">6127 827 40,'-9'6'14,"-2"-2"-1,-2 4 2,3-1-11,-7 3-2,0 6 1,0 4 0,-5 10 2,-2 4 1,-2 8 1,-2 0 0,0 8 1,1-3-2,7 2 1,1-3-2,11-4-1,11-9 0,9-5-3,12-6-1,11-7 0,4-7-1,12-8 0,2-8 0,1-5 0,-1-3 1,1-2 0,-2-7 2,-1-2 1,-4-6-1,-47 33 1,69-73 0,-69 73-1,50-84-1,-37 41 1,-5 1 0,-8 42-1,-10-76 1,10 76 0,-18-58-1,18 58 1,-34-45 0,34 45 0,-44-37-1,17 21 0,-3 2-2,-5 1 2,-2 6-2,-5 4-1,1 9 0,-5 8-1,-1 11-2,-3 4-7,5 20-12,-3 2-1,4 6 0,2-4-2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31.6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295 20 40,'6'-9'24,"-6"9"1,-17-11-1,4 13-12,-7-3-4,-1 10-1,-10 0-1,2 9-1,-4 2-1,3 7 0,-1 1-2,2 2-1,6 1-1,6-1 0,10-1-1,8-2 1,8-1-1,10-4 0,11 2-2,6 0 0,10 2-1,1-2 0,5 3-1,-4 0 1,0 1 1,-6-1 1,-9-2 4,-7 0 1,-13-5 4,-4 4-1,-16-6 2,-5 2 0,-15-4 0,-5 0-3,-9-3-1,-5-1-2,-2-3-2,-1-5-1,5-2-3,1-11-5,16 2-16,5-11-4,13-3-1,7-11-1</inkml:trace>
  <inkml:trace contextRef="#ctx0" brushRef="#br0" timeOffset="821">727 285 47,'1'-15'23,"-1"5"2,0 10-2,0 0-14,0 0-4,-1 20-2,3 9 1,-4 9 0,2 9 0,-2 3 0,5 7 1,-3-8 0,6 0 0,2-15 1,8-11-3,7-20-1,4-18-1,6-13-2,2-11 0,1-8 0,-1-7-1,-4-3 1,-5 3 0,-8 8 2,-3 10 1,-8 7 1,-1 9 0,-4 5-1,-2 15 1,0-9-1,0 9-1,0 0-1,-4 9-1,4-9 0,-2 10 0,2-10 1,-2 9-1,2-9 1,0 0-1,-1 14 0,1-14-4,0 14-18,-3-5-7,0 5 1,-5-1-2,3 5 1</inkml:trace>
  <inkml:trace contextRef="#ctx0" brushRef="#br0" timeOffset="1372">1310 310 56,'0'-9'23,"0"0"1,0 9-1,0 0-19,0 0-2,10 18 1,-8 4 1,2 9 0,-2 1 1,5 6 0,-3-3 0,5-3-1,-1-10 1,4-9-1,5-14-2,5-11-2,3-10 0,2-7 0,2-4 0,0 0-1,-1-1 1,-4 9-1,-7 4 2,-4 9 0,-3 5 0,-10 7 1,14 12-1,-8 2 0,1 5 0,1 5-1,3 2 1,1 5-1,1 1 1,0 1-1,0-3 0,-2-7-3,5 0-23,-7-14-3,1-7 0,-3-14-1</inkml:trace>
  <inkml:trace contextRef="#ctx0" brushRef="#br0" timeOffset="1883">1952 233 58,'0'0'23,"0"0"1,0 0-1,7 12-19,-6 5-3,0 7 1,-1 4 1,2 6 1,-2-2 0,3 4 2,-2-8-1,5-1 1,1-13-1,6-9-1,6-14-2,3-10-1,6-6-1,0-6 0,3-1-1,-1-3 1,-3 5-1,-5 6 0,-6 9 2,-4 12-1,-12 3 1,12 29 0,-10-1 0,-1 6 0,0 7 0,2 4-1,2-1-1,-4-7-12,10-1-16,-4-16 1,3-9-2,-10-11 0</inkml:trace>
  <inkml:trace contextRef="#ctx0" brushRef="#br0" timeOffset="2313">2642 185 53,'0'0'26,"1"10"1,-6 11-3,-4 1-11,5 11-3,-5 1-2,5 8-1,-4 0-1,8 2-1,1-6 0,7-5-2,4-8-2,6-10 0,6-11-2,5-9 0,2-10 0,3-8 0,0-8 0,-1-6 0,-4-4 1,-3 1 1,-7 1 0,-5 4 1,-3 0-1,-4 7 1,-4 6-1,0 5-1,-3 4 0,0 13 0,0-13-1,0 13 1,0 0-1,0 0 0,-5 16 1,2-4 0,0 6 0,0 6 0,-1 10 0,2 9 1,-1 15 0,1 14 0,1 16 1,1 15 0,0 7 0,1 10-1,0 1 1,2 2-1,-1-6-1,-3-12-7,3-9-25,-10-21 0,-2-21-1,-13-28-1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4.86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99 149 22,'0'0'19,"0"0"-1,5-11-2,-5 11-2,0 0-5,0 0-1,0 0-1,0 0-1,0 0-2,12-5-1,-12 5-1,1 11 0,-1 0-2,-1 4 1,-2 7-1,1 7 0,0 7 1,0 7-1,0 6 1,2 5 0,0 2 0,4 1-1,0-6 1,4-6-1,1-3-8,2-13-15,2-14-2,-3-14 1,2-15 0</inkml:trace>
  <inkml:trace contextRef="#ctx0" brushRef="#br0" timeOffset="341">79 119 30,'-13'-1'17,"13"1"0,0 0 1,0 0-14,4-10-1,9 4 0,11 1 2,8-5 0,14 2 2,8-5-1,11 3 0,3-2-2,1 1-1,-6 1 0,-8 1-1,-11 2 0,-9 0-3,-12 6-4,-13 1-9,-10 0-9,-7 10-2,-7-3 1,-6 0-1</inkml:trace>
  <inkml:trace contextRef="#ctx0" brushRef="#br0" timeOffset="641">0 376 11,'7'15'16,"13"-7"2,3-7 0,9-3-8,11 1 0,4-4 1,8 3-1,1-5-1,9 3-1,-1-3 0,6 4-2,-4-2-2,-2 1-2,-5 1-4,-9-2-4,-8 5-9,-12 0-9,-15 0-2,-15 0 1,-13-5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6.43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186 116 10,'0'0'14,"0"0"0,9 15 3,-9-5-8,2 9-2,-2 5 1,2 13 1,-2 6 1,1 15 0,-5 3 0,5 8-2,-6-3-3,5-3 0,-2-9-2,3-9-1,-1-9-3,-1-20-6,1-16-17,7-13 0,-5-16-2,0-13 1</inkml:trace>
  <inkml:trace contextRef="#ctx0" brushRef="#br0" timeOffset="250">130 115 37,'0'0'21,"-11"-4"0,11 4 1,0 0-13,14-7-4,9 3 0,7-6 0,11 1-1,8-6 1,10 4 0,5-4-1,4 3 0,-8 1-2,-6 2 0,-8 3-2,-11 4-1,-12 6-4,-13 2-12,-13 4-8,-13 2-2,-6 2 1,-7 0 0</inkml:trace>
  <inkml:trace contextRef="#ctx0" brushRef="#br0" timeOffset="540">0 468 28,'22'10'16,"7"-14"0,17-5 2,8-3-14,8-4 2,8 4 0,-1-3 1,1 9 0,-6 0 0,-1 6-4,-6 3-16,-4 5-7,-9 1-3,-7 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7.46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100 294 25,'8'-10'19,"3"4"1,-2-3 1,-9 9-7,14-8-7,-14 8-2,13-2 1,-13 2 1,11 23-1,-10 1 1,2 14-1,-3 8-2,0 14-1,-3 7-1,0 5 0,-3-2 0,3-4-1,1-10-1,4-11-2,9-13-9,0-23-14,4-15-2,-1-18-1,1-10 1</inkml:trace>
  <inkml:trace contextRef="#ctx0" brushRef="#br0" timeOffset="290">13 278 58,'-14'-12'28,"12"-2"-1,11-8-1,13 2-11,12-8-12,13-2-1,12-2-1,10 3 0,8 2 1,3 7 0,-4 2 0,-4 8 1,-11 2-3,-11 5 0,-9 2-3,-15 0-1,-6 8-5,-20-7-11,0 0-7,-15 11-2,-3-4 1,-7 1 1</inkml:trace>
  <inkml:trace contextRef="#ctx0" brushRef="#br0" timeOffset="561">50 454 61,'-1'22'24,"12"-16"-3,18-11-2,11-14-15,15-3-7,7-5 0,9-3 2,4-1 3,-2-1 1,-4 8 3,-5 0 0,-5 10 0,-13 1-3,-9 3-7,-7 7-7,-12 2-14,-18 1-2,0 0 1,-20 5-1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2.27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341-2 23,'6'10'15,"-6"-10"0,4 10-2,1 0-10,-1 2-3,3 6 2,-1 6 0,2 2 1,0 7 1,0 7 1,-2 5-1,0 5 0,0 8-1,-1 5 0,-1 0 0,-2 3 0,-1-6 0,1-5 0,-1-8-1,0-6 0,1-13 0,0-9-3,2-6-3,-4-13-10,14-4-8,-4-10 0,1-12 0,0-10 0</inkml:trace>
  <inkml:trace contextRef="#ctx0" brushRef="#br0" timeOffset="431">-6 49 5,'0'0'17,"0"0"0,0-10-2,0 10-4,0 0-3,0 0-1,10-1 0,-10 1-1,0 0 0,12 1-1,-2 0 0,0-3 0,8 2 1,1-3-1,13 2 0,6-2-1,13 2 0,8-2-1,12 2-1,6 0 0,8 1 0,1-2 0,-1 2 0,-8-2 0,-6 0 0,-11 0 1,-11-1-1,-15 0 1,-5 3-2,-9-2 1,-7 2-1,-3 1-1,-10-1 0,11 3-1,-11-3 0,9 6-1,-9-6 0,-4 11-4,4-11-18,-17 18-3,-1-16-2,-6-6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5.3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428 97 5,'0'0'12,"0"0"-1,0 0-5,0 0-1,0 0-2,-7 10 2,7-10 1,0 0 0,0 0 1,0 0 1,0 0-1,0 0 0,0 0-1,1 15-1,-1-15-1,-2 23-1,-1-6-1,2 6 0,-3 7-1,2 8 0,-3 8 0,0 4-1,-1 6 1,1 3-1,2-1 0,0-2 1,2-6-1,1-7 2,0-9-1,2-9 0,0-6 0,0-9 0,-2-10 0,0 0-3,0 0-5,9-10-12,-6-10-3,3-3 0,-2-10-1</inkml:trace>
  <inkml:trace contextRef="#ctx0" brushRef="#br0" timeOffset="520">0 184 9,'0'0'15,"0"0"1,0 0-1,0 0-7,0 0-1,0 0 1,0 0 1,18-6-1,-7 3-1,7 0-1,4-3-2,10 1 0,5-5 1,12 2 0,9-4-1,12 1 1,7-2-1,11 0 1,-1-2-2,3 2 1,-9-1-1,-1 1 1,-16 2-1,-9 2 0,-15 0 0,-11 3 0,-9 2-1,-7 2-1,-4 1-1,-9 1-1,0 0-4,0 0-4,6 12-17,-6-12-2,-4 15-1,4-15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48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330 854 14,'0'0'12,"-4"12"2,4-12 1,-4 10-1,4-10-1,0 0 0,0 0-2,0 0-1,0 0-3,-6-16-1,5-4-2,4-5-1,-1-10 0,2-10-3,3-5 1,-1-6-1,2-3 0,2 0 0,-3 5-1,-1 3 1,0 6 0,1 6 0,-1 5-1,0 5 1,0 3 0,0 6 0,-2 4 2,0 2-1,-1 4 1,-3 10 0,0 0-1,0 0 0,-5 19 1,0 3-1,-1 6 0,2 5-1,3 3 1,3 3 0,4-4 0,3-3 1,12-9 0,7-8-1,7-15 0,8-12 0,3-10-1,2-10 1,1-11-1,1-7 0,-7-4-1,-6-1 1,-6 5-1,-9 8 1,-6 7 1,-3 6 0,-6 9-1,-4 9 0,-3 11 0,-2 12 0,-3 6 0,-1 8 1,-1 7-2,0 10 2,-4 8 0,2 7 0,0 1 0,0 2 0,3-2-1,1-5-1,6-2-2,0-10-4,11-4-11,0-14-6,9-6 0,-2-14-1,6-6 1</inkml:trace>
  <inkml:trace contextRef="#ctx0" brushRef="#br0" timeOffset="701">1062 467 21,'-7'-10'15,"0"0"-1,7 10 2,-10-13-7,10 13 1,0 0-2,0-10-1,0 10-2,15 1 0,-1 3 0,1 1 0,7 5 1,3 4-2,5 3 0,1 4-2,2 2 0,-4-1-1,-2 2 1,-5-1 0,-6 0 0,-10 1 0,-6-1 1,-10-2 0,-6-2 0,-8-2 1,-5-3-2,-4-4 0,0-3-1,2-7 0,3-4-1,5-5 0,5-3-2,12-2-2,7-6-1,15 0-3,6-8-3,14 5-1,0-8-5,14 3-4,-2-2-1,6 3 1,-3 1 3</inkml:trace>
  <inkml:trace contextRef="#ctx0" brushRef="#br0" timeOffset="1121">1546 414 53,'-10'2'22,"10"-2"-1,-15 4 1,15-4-13,0 0-2,0 0 0,0 11-4,5 0 0,1 6-2,3 3 1,-1 5-1,2 4 0,0 2 1,1 1-1,0-1 0,-1-3 0,-2-5 1,0-3-1,-3-4 1,0-3-1,-5-13 1,3 12 0,-3-12 1,0 0-1,0 0 0,-5-16-1,1-3 1,2-3-1,1-6 0,3-6-1,4-4-1,5-4 0,7 3-2,3-2-1,4 10-5,0-1-6,11 10-9,-5 0-1,8 10-1,-8-2 2</inkml:trace>
  <inkml:trace contextRef="#ctx0" brushRef="#br0" timeOffset="1612">1961 122 40,'10'-7'17,"0"1"1,-1 2 2,-9 4-11,20 0-2,-20 0 0,16 23-2,-10-1 0,-2 10-1,-5 6 0,-1 11 0,-7 3-1,1 7 0,-4 0 0,1-1-1,0-3 0,1-7 0,3-9-1,5-8 0,4-9 0,5-10 0,4-13 0,8-12 0,2-13 0,4-9-1,9-11 1,2-8-1,6-6-1,1-1 0,-2 5-1,-7 5 0,-2 12-6,-9 4-9,-6 14-6,-14 6-1,-3 15 0,-23-2 1</inkml:trace>
  <inkml:trace contextRef="#ctx0" brushRef="#br0" timeOffset="1983">2051 410 56,'2'21'22,"12"4"1,2-5 0,12 7-14,-1-2-2,9 4 0,-2-2-5,2-2-2,3 4-8,-7-8-7,8 0-6,-10-10-3,5 0 2,-5-9 0</inkml:trace>
  <inkml:trace contextRef="#ctx0" brushRef="#br0" timeOffset="2173">2486 752 34,'-29'8'15,"2"-6"1,-2-8-1,3-10-8,7-4-1,9-9-1,7-3-2,12-4 0,9 2 0,8-1 3,13 9-1,4 3 1,6 12 0,-3 5-1,2 9 0,-10 6-2,-3 9 1,-9 5-3,-11 8 1,-8 1 1,-12 4 0,-5-3 0,-8 0 0,-8-6 0,0-5-1,-6-8 1,-1-7-5,1-5-1,-1-11-5,8 3-10,-1-11-7,12 3 0,1-8-2,12 2 3</inkml:trace>
  <inkml:trace contextRef="#ctx0" brushRef="#br0" timeOffset="2654">2937 422 27,'14'1'13,"2"0"1,-3 0 0,-1 1-7,-2 2 0,1 1 2,-3 5-2,-7 3 2,11 6-1,-6 4-1,2 11-1,3 2 0,1 7-2,5-1 0,0-1-1,-17-41 0,30 69 1,-30-69 0,0 0 0,42 44 1,-42-44 0,0 0-1,31-44-1,-31 44-1,29-72-1,-18 28 0,5-2-1,-4 1 0,1 1-1,-13 44 0,29-71-1,-29 71-3,32-46-10,-32 46-10,44-25-1,-44 25-1,0 0 2</inkml:trace>
  <inkml:trace contextRef="#ctx0" brushRef="#br0" timeOffset="3335">-7 1136 32,'-15'6'12,"6"-3"1,9-3 1,0 0-7,21 4-2,3-2 1,6-3 1,9 3 0,4-4 1,12 3 0,5-4-1,11 5-2,7-4 0,12 2-2,9-1 0,11 1 0,10-1-1,13 1 0,9 0 0,7 2-1,6 1 1,5 3-1,2 1 0,-3 0 0,0 0 0,-11 1 0,-11 0 1,-8 0 0,-19-2-1,-14-1 1,-19-1 0,-13 1 0,-19 0-1,-12-1-1,-12-1-1,-10-2-1,-11-1 0,0 0-2,0 0-8,-18 3-12,3-3 0,-7-8-1,-2 0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3:34.2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177 511 5,'0'0'8,"0"0"1,0 0-2,0 0 1,0 0 0,0 0 0,0 0 0,0 0-1,0 0 1,5 13-1,-5-3 0,1 10 0,-1 8 0,0 15 1,-1 9-2,1 13 1,-2 9-2,2 9 0,-3-1 0,4 0-2,-3-9 0,3-9-2,-1-13 0,1-13-1,1-11-2,-2-27-9,0 0-10,3-12 0,-1-17-2,-2-12 1</inkml:trace>
  <inkml:trace contextRef="#ctx0" brushRef="#br0" timeOffset="380">0 596 50,'9'-20'17,"5"-1"1,1-2 0,6 1-15,4-1 0,7 0 0,-1 6 1,5 1 0,2 3-1,6 3 0,0 2-1,6 2 0,-1 6 0,2 8-1,-1 2 0,-4 6-1,-3 4 0,-7 7 0,-6 4 1,-9 8-1,-8-4 1,-7 3 2,-9-2-1,-5 0 2,-11-7 0,-4-1 0,-10-10 1,-6-1-1,-9-7 0,-3-2 0,-5-5-2,2-3 0,-1-3-2,6-2 0,5-1-2,6-2-2,10 2-4,2-8-9,14 5-7,3-10-1,14 3-1,4-8 2</inkml:trace>
  <inkml:trace contextRef="#ctx0" brushRef="#br0" timeOffset="861">1353 303 59,'12'-2'18,"-3"-1"2,-9 3-1,0 0-13,0 0-4,0 0 2,-11-8 0,-2 12-1,-5 2 0,-5 3-1,-7 7 1,-5 6-2,-6 4 1,-3 12-1,-5 9 1,0 12-1,-3 8 1,3 9 0,2 4 0,7 6 0,3 0-1,8 1 1,8-5-1,9-3 1,10-7-1,13-4 0,8-9 0,10-7-1,6-5 1,8-8 1,2-7-2,3-5 1,0-6-1,-4-5-1,-3-2-1,-7-7-5,1 3-12,-10-9-4,-2 0-1,-8-12-1,1-5 1</inkml:trace>
  <inkml:trace contextRef="#ctx0" brushRef="#br0" timeOffset="1342">1884 654 46,'-5'-10'18,"-4"6"0,-10 2 1,-3 5-8,-8 1-4,0 8-2,-8-1 1,-2 8-1,-1 1-1,1 5 0,1-2-2,7 3 0,3-4-1,7 0-1,4-1 0,7-3 0,6-1 0,7-2 0,7 3-1,6-1 1,6 4 0,5 3 0,4 2 1,2 4-1,4 4 1,0 3 0,-2 3 0,-3-1-1,-2-2 1,-5-2 0,-5-4 0,-5-4 1,-8-5 0,-3-5 1,-12-6 0,-6-2 0,-13-8 2,-4 2-2,-10-5 0,-3-1-1,-5-5-1,1-1 0,1-1-1,6-1-1,6 1-3,4-5-6,12 6-10,1-7-5,13 4-1,1-8 0,11 5 1</inkml:trace>
  <inkml:trace contextRef="#ctx0" brushRef="#br0" timeOffset="2023">2094 1026 25,'12'-14'14,"-3"3"1,-5 1 1,-4 10-5,7-13-2,-7 13-1,0 0-1,4 19-1,-12-1 1,2 11-1,-3 8 0,-2 10 0,-4 4 1,3 8-1,-3-4 0,4 1-1,2-7-1,5-4-1,6-10 1,9-7-2,8-8-1,7-7-1,5-6-1,3-6 0,5-2-4,-4-10-1,6 2-9,-10-11-9,-1 1 0,-12-8-1,-5-1 2</inkml:trace>
  <inkml:trace contextRef="#ctx0" brushRef="#br0" timeOffset="2383">1936 1153 72,'0'0'22,"-4"16"0,4-16 1,21 6-16,1-4-4,9 1 0,6-3 0,8 2-1,5-1-3,4-4-8,7 4-11,-4-4-2,2 3-2,-5-4 1</inkml:trace>
  <inkml:trace contextRef="#ctx0" brushRef="#br0" timeOffset="2764">2601 1213 37,'0'0'15,"0"0"1,0 0 2,6 14-8,-9 1-2,3 9 1,-6 0 1,4 10 0,-4 1-2,3 2-1,-3-3-2,5-1-2,0-7-4,1-10-4,6-3-7,-6-13-6,0 0-3,7-25-3,-7 7 3,-11-4 1,2 0 4,-5-2 5,-6 6 7,-3 4 8,-1 7 7,0 5 2,4 4 1,6 1 0,1 3-1,9 3 2,4-9-1,16 14-3,4-11-1,14 0-3,2-3 0,8 0-3,-1-2-2,2-1-2,1 1-7,-5-3-13,-4 1 0,-8-6-2,-4 2 1</inkml:trace>
  <inkml:trace contextRef="#ctx0" brushRef="#br0" timeOffset="3194">2907 1348 55,'5'12'19,"5"-7"0,3-12 0,5-6-5,3-8-13,4-1 1,2-7 2,1 0-1,-2-1 1,-2 4-1,-3 3 1,-3 7-1,-7 2-2,-2 6 0,-9 8-1,11-4-1,-11 4 0,6 11 1,-4 1-1,0 2 1,1 7 0,1 4 0,0 7 0,2 5 0,-3 4 0,2 3 1,-1 0-2,0-2 2,-1-2-2,-3-7 2,-1-6-1,-1-7 1,-1-7-1,3-13 0,-14 10 0,2-12 0,-2-3-1,-1 0 1,-3-3 0,-1 2-1,-1 1 1,2 0 0,1 2 0,4 2 0,3 0 0,10 1 0,-11 0 1,11 0 0,0 0 0,20-1 0,-1 0 1,7 2-1,6 0 0,6 1 0,4 0 0,2-1-5,8 3-16,-4-5-3,-2-3 1,-7-12-2</inkml:trace>
  <inkml:trace contextRef="#ctx0" brushRef="#br0" timeOffset="4126">3905 278 42,'0'0'14,"11"11"-1,-11-11 3,1 12-12,3 0-1,-3 6 3,4 11 0,-4 7 3,4 19-1,-9 14 1,3 21-1,-11 14 0,-1 16-2,-7 10-1,0 6-1,-5-2 0,3-5-1,0-16 0,4-12-1,4-20-1,6-17-1,3-18 0,0-15-4,9-7-11,-4-24-9,0 0 0,-5-22-2,6-5 1</inkml:trace>
  <inkml:trace contextRef="#ctx0" brushRef="#br0" timeOffset="4777">4833 675 28,'40'-11'13,"-4"4"0,-8-2 1,-9 1-2,-6 5-4,-13 3-1,0 0 0,-17 4 1,-8 6 1,-13 0 0,-6 8-1,-10 1-4,-6 7 1,-4 0-2,2 2 1,1-3-2,8 0-1,7-3 0,9-1-1,12-4 0,11 1-1,12-1 1,11 2-1,13 7 1,7 3 0,8 6 0,4 4 0,4 4 0,-1 3 0,-1 3 1,-5-1-1,-5-2 0,-8-5 0,-8-4 0,-7-3 2,-10-6 0,-7-5 0,-12-6 0,-7-4 1,-14-8-1,-5 1 2,-6-7-3,-3-1 0,-2-2 0,2-1-1,8 0-2,3-3-4,15 6-8,6-9-10,22 11 0,-3-24-1,26 10 1</inkml:trace>
  <inkml:trace contextRef="#ctx0" brushRef="#br0" timeOffset="5608">5071 1186 25,'0'0'10,"9"-8"1,-9 8-1,0 0-6,0 0 0,0 0 2,5 10 0,-11 6 0,1 7 3,-7 8-1,3 13 2,-6 2-1,2 9-1,-2-1 0,4 4-1,-1-6 0,9 1-2,2-13-1,8-5-1,7-11 0,7-7-3,7-13-2,3-10-5,7-7-10,-3-10-6,0-5 1,-10-11-2,-5 1 0</inkml:trace>
  <inkml:trace contextRef="#ctx0" brushRef="#br0" timeOffset="5928">4902 1420 59,'-1'14'20,"8"1"1,9-9-1,9-1-6,9-5-12,7 1-1,11-2-2,4-4-8,7 3-10,2-4-1,3 2-1,-2-2 1</inkml:trace>
  <inkml:trace contextRef="#ctx0" brushRef="#br0" timeOffset="6339">5723 1575 54,'-5'30'19,"-3"9"1,-10 7-1,-2 10-13,-6 5-2,1-1-4,1-4-11,3-14-7,8-20-2,13-22 1,4-30-1</inkml:trace>
  <inkml:trace contextRef="#ctx0" brushRef="#br0" timeOffset="6589">5891 1660 64,'19'-25'17,"4"-15"2,4-19-3,6-9-14,4-12 0,7-6 0,-5-4 0,0 0 0,-1 1-1,0 7 1,-2 10 1,-3 12-1,-5 9-1,-6 13 0,-2 11 0,-5 12 1,-2 10-1,-3 15 1,-3 16-1,-3 14 1,-2 15-1,-1 12 0,-1 7 1,2 9 0,1 2-1,1-3 1,-1-9-1,3-9 0,2-12 0,0-10-1,-1-10-1,-2-9-1,-4-10-1,-1-13-2,-18 4-3,-5-15 0,-5 1-1,-11-11-1,-5 2 0,-7-7 2,-2 5 1,0-3 3,3 5 4,7 3 5,8 2 2,10 4 1,8-1 1,17 11 1,8-17-1,17 11-1,9-4-2,13-1-4,9 1-5,5-2-8,11 2-10,-3-3 0,2 2-1,-10-6 0</inkml:trace>
  <inkml:trace contextRef="#ctx0" brushRef="#br0" timeOffset="7410">6734 1346 25,'0'0'13,"9"4"2,-9-4 2,1 16-2,0 3-5,-7 5 0,5 12 2,-8 3 0,4 10-2,-7 0-1,4 7-2,-2-8-2,4-2-2,1-9 0,8-6-1,4-8 0,8-11-2,10-7-3,4-10-1,8-3-3,-2-10-5,9 2-3,-7-9-7,2 0-3,-11-4 2,-6 3 2</inkml:trace>
  <inkml:trace contextRef="#ctx0" brushRef="#br0" timeOffset="7751">6594 1586 27,'0'0'13,"-12"5"4,12-5 1,0 0-5,19 2-3,1 2 1,1-5 0,11 5-1,3-5-2,10 4-5,4-1-8,2-2-13,4 0-3,-5-5-1,1-2 0</inkml:trace>
  <inkml:trace contextRef="#ctx0" brushRef="#br0" timeOffset="9013">7526 1571 23,'-3'15'12,"-1"9"2,-6 6 1,-4 5-4,-1 11-3,-5 8 2,-2 7-1,-5-1 0,3 1-1,0-8-6,3-12-6,10-13-12,11-28-2,-2-9-2,14-28 1</inkml:trace>
  <inkml:trace contextRef="#ctx0" brushRef="#br0" timeOffset="9283">8050 801 60,'10'-10'18,"-2"-2"0,-2-1 1,-2 1-16,-2 2-2,-2 10 0,-7-10 1,-7 12 0,-4 7 1,-7 2-1,-5 8-1,-8 2 0,0 6 1,-1 0-1,3 2 0,7-1-1,7-1 0,11 0 1,10-2-1,13 1 1,10 0-1,7 2 0,5 2 1,2 4-1,1 4 0,-3 5 1,-6 3-2,-8 6 1,-8 3 0,-9 0 0,-8-1 2,-9-2 0,-6-3 1,-8-6 1,-5-4 0,-6-10 0,-1-4 1,-4-10-1,2-10 0,0-6-2,4-7-3,7-9-3,5-9-1,9 1-7,4-10-10,12 3-2,3-5-2,13 2 3</inkml:trace>
  <inkml:trace contextRef="#ctx0" brushRef="#br0" timeOffset="10114">8294 1259 24,'0'0'12,"7"23"2,-9-1 1,-5 8-4,-1 12 0,-9 5 1,2 11 0,-10-1 0,5 8-2,-4-12 0,5 1-3,2-13-1,9-3-2,7-13-2,8-5-1,9-11-2,4-8-1,7-1-1,3-7-1,3 0-3,-6-10-5,2 3-10,-12-8 0,-4 1 0,-10-4 0</inkml:trace>
  <inkml:trace contextRef="#ctx0" brushRef="#br0" timeOffset="10405">8089 1455 56,'0'0'17,"-4"12"2,4-12-1,15 13-9,-2-7-6,8 2 0,6-1 1,11 0-1,6 0 0,11-4-5,7 2-9,1-4-8,2 0-1,-4-3-1,-3 1 0</inkml:trace>
  <inkml:trace contextRef="#ctx0" brushRef="#br0" timeOffset="10925">8386 1831 50,'7'9'19,"3"-5"1,1 0-1,6 0-7,-3-4-6,7 4-2,-3-1 1,4 1-2,0 0-1,-2-2-4,3 1-4,-3-6-10,1 0-4,-1-6-2,1-4 1,-4-3 0</inkml:trace>
  <inkml:trace contextRef="#ctx0" brushRef="#br0" timeOffset="11286">8862 1623 13,'0'0'13,"12"-2"1,-12 2 2,0 0-4,0 0 0,0 0 1,0 0-2,0 0-1,3 10-2,-3-10-2,-2 20-1,1-1 0,1 7-1,-1 3-1,0 5 0,0 2 0,1 2-1,1 1-4,-3-6-8,3-4-11,-3-12-1,2-17-1,0 0 0</inkml:trace>
  <inkml:trace contextRef="#ctx0" brushRef="#br0" timeOffset="12217">9146 1710 12,'8'17'11,"-6"-7"1,0 1 3,-2 7-3,-4 3-2,0 11 1,-6 1 2,2 11-3,-4-3 0,0 3-4,0-4-5,0-7-7,4-8-11,1-15-3,7-10 1,0-21-1</inkml:trace>
  <inkml:trace contextRef="#ctx0" brushRef="#br0" timeOffset="12588">9436 1485 14,'-12'22'12,"5"-3"3,-2-1 1,1-8 1,8-10 0,0 0-3,6-16-1,5-15-2,10-9-2,0-15-4,10-7-2,4-12-2,6-5-1,-2 1 0,-1 3 1,-4 5 0,-3 10 0,-4 10-1,-6 11 1,-6 10 0,-4 10-1,-4 6 0,-7 13 0,0 0 0,6 12-1,-7 9 0,0 7 1,0 11-1,-1 9 1,0 10 0,0 9 1,2 5-1,-3 4 1,3-2-1,-1-3 0,4-7 1,0-7-1,1-10-1,0-11 0,-1-9 0,1-13-2,-4-14-6,0 0-10,-8-14-2,-5-14-1,-3-7 0,-6-10 2</inkml:trace>
  <inkml:trace contextRef="#ctx0" brushRef="#br0" timeOffset="13028">9420 1213 42,'-5'11'18,"9"0"1,13-1 1,9-5-4,14 3-10,6 0-1,10-1-1,4-1-3,2-2-5,2 2-8,-6-5-7,-2 2-1,-10-4 0,-8 1 0</inkml:trace>
  <inkml:trace contextRef="#ctx0" brushRef="#br0" timeOffset="13399">9852 1740 39,'8'11'19,"3"-3"0,-1 2 2,2-8-8,4 5-5,-1-4-2,5 3-2,-2-3-3,-1-2-5,6 0-11,-1-4-3,-1-3-2,0-5 1,-2-2 0</inkml:trace>
  <inkml:trace contextRef="#ctx0" brushRef="#br0" timeOffset="14581">10028 1529 13,'4'-11'11,"-2"-1"0,1 3 2,-3 9-5,5-13 0,-5 13 1,0 0 0,0 0-1,0 0-1,0 0-2,0 0-2,0 0 1,-1 9-1,-4 3-1,-4 4 1,-1 8 0,-4 5 1,0 6 0,-2 2-1,1 3 1,1 1-1,2 0 0,0-4 0,6-1 0,3-6-1,5-2-1,3-5 1,8-4-1,5-5-2,7-8-1,8-3-6,-2-11-8,6-3-5,-3-11-1,-1-2-1,-7-7 2</inkml:trace>
  <inkml:trace contextRef="#ctx0" brushRef="#br0" timeOffset="15011">9747 1640 44,'7'14'19,"12"-8"1,8-2 0,13 0-3,5-3-12,11 2 0,-1-2-2,4 1-1,0 0-6,-8-4-12,2 1-2,-10-5-3,-3-2 1,-11-3-1</inkml:trace>
  <inkml:trace contextRef="#ctx0" brushRef="#br0" timeOffset="15312">10250 1824 74,'14'5'21,"2"-3"-2,3 1-1,-1-1-18,5-2-2,3 2-2,-1-4-7,4 0-8,-3-5-1,1-2 0,-3-7 1</inkml:trace>
  <inkml:trace contextRef="#ctx0" brushRef="#br0" timeOffset="15682">10693 1562 30,'0'0'16,"2"17"2,-4-7 0,2 7-1,-6 0-8,6 12 1,-6-2 1,6 10-2,-5-2-2,8 7-1,-7-4-1,2 0-1,-1-5-2,2-4-1,-1-3-3,-1-10-4,4-3-16,-1-13-1,0 0-1,-12-28-1</inkml:trace>
  <inkml:trace contextRef="#ctx0" brushRef="#br0" timeOffset="16493">10952 1480 76,'-1'11'24,"1"-11"-2,0 0 1,0 0-16,0 0-4,3 10-1,-3-10 0,0 0-1,0 0 0,16 13-3,-16-13-8,18 0-12,-5-7-1,2 3-1,3-7 0</inkml:trace>
  <inkml:trace contextRef="#ctx0" brushRef="#br0" timeOffset="16714">11327 1493 64,'7'17'19,"2"-3"2,-9-14-1,9 10-14,-9-10-5,0 0-1,0 0-3,0 0-10,0 0-5,52-14-2,-52 14 1,0 0-1</inkml:trace>
  <inkml:trace contextRef="#ctx0" brushRef="#br0" timeOffset="16904">11630 1462 59,'8'49'18,"-8"-49"0,0 0-2,0 0-15,12 42-9,-12-42-8,0 0-1,0 0 0,50-31-1</inkml:trace>
  <inkml:trace contextRef="#ctx0" brushRef="#br0" timeOffset="17054">11839 1400 36,'41'56'15,"-41"-56"0,0 0 1,19 54-2,-19-54-9,0 0 1,0 0-3,0 0-5,0 0-12,41 27-2,-41-27 0,0 0-2</inkml:trace>
  <inkml:trace contextRef="#ctx0" brushRef="#br0" timeOffset="17735">11925 45 26,'-21'-48'15,"21"48"-1,0 0 0,0 0-2,0 0-3,0 0-4,0 0-2,0 0-1,0 0 0,0 0-1,34 41 0,-34-41 0,47 65 0,-13-21 1,-3 9-2,10 11 1,5 9-1,-4 12 1,4 7-1,-1 7 0,-11 6 1,-8 4-1,-1 4 0,-15 3 1,-9-3-1,2-3 1,-11-6-1,-10-2 0,3-7 2,-3-7-1,-4-8 2,5-5 1,-8-10 2,-6-3-1,2-11 0,0-5 1,29-46-1,-60 72-1,60-72-1,-66 48-1,66-48-1,-50 24-1,50-24 0,0 0-2,-48 17-8,48-17-12,0 0 0,0 0-3,0 0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53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85 5,'-8'12'8,"-1"4"2,-2-1 0,0 5-2,1-2 0,2 0 1,2-2-1,1-1 0,7-2-1,-2-13 1,22 7-4,0-15 0,8-4-1,6-5-1,5-2 1,2-5-2,1-1 0,2 0 0,-4 4 0,0 1-1,-3 4 1,0 4-1,-2 3 0,3 3 1,-1 4 0,-1 4-1,0 3 1,-3 4 0,-2 5 1,-8 5 1,-1 4 1,-8 4 0,-3 7-1,-6-3 2,1 5-2,-2-4 0,4-1-1,7-7 0,6-7-2,14-13 1,10-11 0,13-9-1,8-10 1,8-8 0,3-4 0,-1-2 0,-2 0 0,-6 4-1,-9 7 1,-11 4 0,-6 8 0,-10 8-1,-4 5 1,-9 6 0,-4 7 1,-3 7-1,-4 5 0,-2 3 0,0 2 1,3 2-1,3 3-1,9-6 1,10-8-2,10-6 1,9-5 0,10-7-1,7-5 0,6-5 1,-1-4 0,1 0-1,-6 3 1,-4 2 1,-4 3-1,-6 3 1,-5 5 0,-5 4 0,-7 9 0,-6 4 2,-5 5-3,-6 5 2,-4 1-1,2 2 0,4-1 0,9-6 0,12-11-1,16-7 0,16-9 0,10-7 0,13-9 1,3-4-2,1-3 2,-1 4-1,-9 3 0,-11 7 0,-9 7 1,-11 7-1,-10 9 1,-3 5-1,-3 3 0,1 0 1,6 1-2,5-5 2,11-6-2,11-7 1,8-5 0,5-6 0,5-4-1,-2 0 1,-1-5 1,-6 8-1,-10 4 0,-7 4 1,-8 6-1,-5 5 1,-7 4 0,-3 5-1,-4 6 0,-3-2 0,-3 4 1,-2 1-1,0 0 0,-1 0-1,-1-1 2,0 0-2,1 2 2,3-3-1,6-3 0,4-5-1,6-4 1,8-7 0,6-6 0,9-7 0,3-8-1,3-4 1,2-2 0,1-1 0,-3-2-1,-2 4 1,-2 2 0,-2 0 1,-1 2-1,-2 2 0,-3 2 0,-3 1 1,-5 3 0,-5 2 0,-6 2 0,-10 2 0,-5 4 0,-8 2 0,-3 2 0,-7 3 0,0 3 0,-4 0-1,1 3 1,1 0-1,3-1 0,3 0 0,5-3 0,4-4 0,2-5-2,6 0-6,-5-15-20,3-3 1,-14-16 0,-2-6-2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1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342 6 12,'0'0'11,"0"0"4,12-6 1,-12 6-2,0 0 0,0 0 0,0 0-3,-20-3-1,8 7-2,-7-1-3,-2 6-2,-4-2-1,-2 4-1,-2 4 0,0 3 1,-2 1-1,1 2 2,1-2-1,5 1 0,2-3 0,7 1-1,0-5 0,8 0 0,8-3 0,8 0-1,9-1 0,4 0 0,6 1 0,3 0 0,7 1 0,0 0 0,-3 2 0,-2 0 0,-2 0 0,-6 3 0,-3 0 1,-7 3-1,-6 0 1,-5 1 0,-9 0 2,-6 1-1,-8-2 1,-6 2 0,-7-4 1,-2 0-1,-3-4-1,3-1 0,1-5-1,4-2 0,6-2-2,1-3-1,12 1-7,-3-8-12,13 7-5,0-18 1,10 8-1,0-8 1</inkml:trace>
  <inkml:trace contextRef="#ctx0" brushRef="#br0" timeOffset="681">686 604 37,'-6'10'13,"6"-10"0,-7-11 1,3 0-8,-3-5-2,5 1 0,0-6 1,4 1-1,1-2 1,6 3 0,4-2-1,3 3-1,8 2-3,1 3 0,3 4 1,1 5 0,-1 5 1,2 8-1,-3 2 3,-1 8-1,-6 0 3,-3 8-1,-12-3 2,0 5-1,-15-4 1,1 2 0,-13-6 0,-1 0-2,-6-7-1,1-3 0,-1-5-3,1-3 0,4-5-2,0-2-1,7 1-5,-2-8-9,19 11-11,-8-24 1,16 10-2,4-9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2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442-1 47,'0'0'22,"0"0"0,-13 0 0,13 0-3,-10 1-10,10-1-3,-18 1-3,4 2 0,-7-1-1,-1 5 0,-6 3 0,-4 3-1,-4 3 0,-2 3 0,-2 2-1,-1 1 1,4 1-1,3-4-1,7 0 0,5-4 1,13 2-2,8-4 1,12 2 0,9-1 0,8 3-1,4 0 2,2 4 0,0 1-1,1 1 1,-5 1 0,-6-1 0,-4 2 0,-8-2 2,-6 1-1,-9-4 1,-6 0 1,-8-4 0,-5-2 0,-8-3 1,-1-3-1,-2-3-2,3-3-1,4-3-3,0-6-5,13 4-6,1-9-11,15 3 0,2-6 0,13 2 0</inkml:trace>
  <inkml:trace contextRef="#ctx0" brushRef="#br0" timeOffset="470">499 489 42,'16'11'15,"4"-5"-1,1-8-2,3-5-5,3-4-8,2-6 2,4-2 1,-2-1 0,0 0 3,-8-1 1,2 7 2,-9-1-1,-1 6 0,-4 4-3,-1 6-1,-10-1-1,13 13-2,-5 2-1,-3 2 0,1 5 1,0 3 0,-2 3 0,-1 2-1,0 2 0,-2-2 1,-1 0 0,-1-3 0,-3-1 0,1-5 0,0-3 0,-1-4 1,4-14-1,-11 15 1,11-15 1,-19 6-1,8-5 1,-2 0 0,1-3 0,1 2 0,-1-2 1,12 2-1,-12-3 0,12 3 0,0 0-1,20-9 0,-3 4 0,6 2 0,5-2-1,4 1 1,4 3-3,-1-3-6,5 7-14,0-4-1,3 0-1,-2-8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86,'10'9'25,"3"1"0,-2-8-1,3-1-16,-1-1-8,0-1 0,2 1-2,-2-3-2,6 4-14,-1-6-6,7 1 0,0-7-1,10 0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 57,'32'19'21,"-8"-6"-1,0-6-2,-6-9-4,0-1-16,-1 0-3,-1-6-1,1 5-3,-4-6-3,7 5-7,-2-2 3,7 0-2,1 0 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85,'27'16'24,"-10"-8"1,1 1-2,-9-4-17,2-3-5,-2 1-3,-9-3-5,13 1-7,-13-1-8,12-5-2,-12 5-1,24-17 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92,'27'23'13,"-7"-8"-13,-4-10 0,-3-7-23,3 3-2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 90,'17'13'25,"5"0"0,-6-10 0,2 0-20,-3-3-2,2 1-1,-5-3 0,-2 1 0,-10 1-2,14-2 1,-14 2-3,0 0-1,12 0-12,-12 0-11,0 0 0,6-19-1,1 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0.0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152-6 1,'0'0'9,"0"0"3,-10-7-3,10 7-3,0 0 2,0 0 2,0 0 2,0 0 2,0 0 0,0 0-4,0 0-1,0 0-3,0 0-2,-4 12 0,4-12-1,-1 17-2,0-5 0,1 5 0,0 3 1,2 8-2,0 4 1,1 9-1,1 7 0,1 6 1,-1 3 0,1 4 0,-1 1 0,0-1 1,-2-3 0,0-4 0,-2-8 1,1-6 0,-2-5-1,1-7 0,-2-5 1,1-6-2,0-7-1,1-10-1,0 0-9,0 0-15,1-22-2,0-12-1,3-12 1</inkml:trace>
  <inkml:trace contextRef="#ctx0" brushRef="#br0" timeOffset="541">8 122 38,'-12'4'21,"12"-4"1,0 0 0,0-12-10,0 12-10,7-9-1,-7 9-1,11-9 1,-11 9 0,17-5 1,-6 4 1,2-2-1,5 0 1,1-1 0,6 1 1,5-2-1,6-2 1,2 0-1,5 0 0,-1 1-1,2 0 1,-2 1-1,-3 1 1,-6 1-1,-3 3-1,-6-1 0,-3 1 0,-6 0 0,-5 0-1,-10 0 0,11-1-2,-11 1-2,0 0-6,0 0-11,0-11-7,0 11 0,-11-12 1</inkml:trace>
  <inkml:trace contextRef="#ctx0" brushRef="#br0" timeOffset="1032">59 454 13,'-5'11'17,"5"-11"0,0 0 2,-8 9-7,8-9-4,0 0-2,12 2 0,-1 0 2,2-4-1,7 4 0,2-4-1,9 3-1,5-5 0,9 2-1,2-2 0,7 0-1,3-3 1,2 4 0,-2-5 0,0 5 0,-8-3 1,-3 4 0,-9-4-1,-3 5 0,-8-2-1,-2 3-1,-8-1-1,-3 2 0,-3-1-1,-10 0 0,11 2 0,-11-2 0,0 0-1,0 0 1,0 0-2,0 0 0,-4 11-6,4-11-22,-14-3 0,4-10 0,-3-7-2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5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-8-6 61,'0'0'25,"3"15"-2,-3-15 2,0 0-5,0 0-11,0 0-2,0 0-2,0 0-1,0 0-2,0 0 1,0 0-2,0 0-2,11 15-3,-11-15-8,13 0-15,-13 0 1,28-7 0,-15-7-2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6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352-6 7,'0'0'7,"-10"1"0,10-1 1,0 0-1,0 0 0,0 0 1,0 0 0,0 0 0,0 0 0,0 0 0,0 0 1,0 0-3,0 0-1,0 0-1,0 0-1,0 0-1,0 0 2,0 0-1,0 0 2,0 0-1,-1 10 1,1-10-2,0 0 1,-16-1-2,7 6 0,-9-2 0,-2 2-1,-9 4 0,-2 3 0,-5 2 0,2 1 1,-1 1-1,5 0 0,3-3 0,6 1 0,8-3 0,7 1-1,10-2 1,7 1-1,11-1 0,8 2 0,7 1 0,6 2 1,4 1-2,0-2 1,2 4 0,-3 1-1,-3 3 2,-7 2-2,-5 2 1,-4 0-1,-7 0 1,-3 0-1,-10-1 2,-5 2-1,-11-6 1,-6 1 1,-11-5 1,-4 3 0,-10-3 0,-4 1 2,-8-6-2,-1 2 0,2-6-1,3 0 1,4-4-2,4-2-1,9-1-2,4-7-2,15 1-21,-1-8 0,13 0-2,2-10 0</inkml:trace>
  <inkml:trace contextRef="#ctx0" brushRef="#br0" timeOffset="1702">781 550 33,'0'0'14,"5"-9"1,-5 9 1,0 0 0,0 0-10,0 0-1,0 0 1,0 0-1,0 0 1,0 0 0,0 0-2,6 18-1,-8-6-2,2 5 1,-2 3-1,3 4 0,-2 4 1,2 4 1,-3 0-1,2 2 1,-3-2 0,3-1 0,-1-5 0,2-3-1,0-7 1,2-4-1,-3-12 0,16 0 1,-1-11-1,4-5-1,3-7 0,5-4 0,0-2-1,5-4 0,-1 1 0,1 3 0,-3 3 0,-3 4 0,-1 5 0,-4 7 0,-1 3 0,-4 6 0,-3 4 0,-1 3 1,-5 3-1,1 4 0,-3 0 0,1 3 0,-2 3 1,-2 0-1,-1 3 1,-4 1 0,3-1 0,-3 4 0,1-3 0,-3 0 0,1-3-1,0-1 0,0-2 0,3-3-1,1-2-1,0-12 0,-6 16-1,6-16-1,0 0-4,0 0-6,6 10-11,-6-10 0,0 0 0,12-17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2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59 243 34,'0'0'13,"-13"8"-1,13-8 2,0 0-7,-12 1 0,12-1 0,0 0 1,0 0 1,-6 10-1,6-10 1,0 0-2,18 12-1,-2-13-4,5-4-1,6-3-1,4-5-1,3-2 1,1-6-1,-1-1 1,-1-2 0,-7-1 1,-3 5 2,-10-2 0,-3 3 0,-5 0 0,-6 4 0,-8 0 0,-2 4-2,-4 1-1,-3 2-1,-2 7-1,-4 1 0,-1 8-1,-2 3 1,-1 6 0,-3 4 1,1 5 0,3 2 1,1 3 1,4 3 1,5-2 0,4 2 0,6-4 0,8-1 0,7-6-1,7-1 1,7-9-1,8-1 0,5-6-1,5-5-1,7-5-1,-1-6-1,3 0-2,-4-9-1,2 1 0,-9-4-1,-1 0 1,-8 0 2,-6 4 3,-5 3 2,-5 2 2,-3 7 1,-10 6 1,0 0 0,0 0 0,0 0-1,6 10-2,-6-10 0,6 16-2,-6-16 1,18 9 0,-3-9 0,5-8 0,2-6-1,4-4 1,-1-5 0,-2-4 0,-4 2-1,-5-2 3,-5 4-1,-9 3 0,-2 6 2,-8 3-2,-1 6 0,-3 3-1,-1 2 0,1 5-2,0 0-1,3 4 0,1 2 0,3 1-1,1 0 2,3 5-1,4 0 1,4 3 0,5 1 1,4 5-1,5 2 1,3 5 0,6 3-1,6 1 1,1 1-1,-1 2 1,2 0-1,-3-2 0,-4-1 0,-6-3 1,-9-1 0,-13-5 1,-6 1 0,-8-5 0,-11-2 2,-9-5-2,-2-3 2,-7-7 0,0-6-1,-1-7 0,4-7-1,3-10 2,8-6-3,8-7 2,9-7-1,13-3-1,14-6 0,13 0-1,9-3-3,18 4-20,-2-6-1,10 8-2,-6-5 0</inkml:trace>
  <inkml:trace contextRef="#ctx0" brushRef="#br0" timeOffset="2393">1132 217 86,'0'0'23,"0"0"0,0 0-2,0 0-15,0 0-3,0 0 1,0 0 0,0 0-1,0 0 0,0 0 0,0 0 0,0 0-1,0 0-1,0 0 0,0 0 1,0 0-1,0 0 1,0 0 0,0 0-1,0 0 1,0 0 0,0 0-1,0 0 0,0 0 1,0 0-1,0 0-1,0 0-1,-1 11-9,1-11-19,0 0 0,-8-23 0,-2 1-3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0.5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1150 21 13,'0'0'12,"0"0"-1,0 0 1,0 0-2,-13-7-3,13 7-1,-10-5 0,10 5-1,-19-6 2,7 6-1,-5-2 0,0 3-1,-5-1-1,1 4-1,-5-2 0,-1 3-1,-2-1-1,0 3 0,-5 2-1,-3 1 1,-4 0 0,-1 2 0,-4 3 0,-1 0 1,-4 2-1,1-1 0,2 0 1,1 1 0,2-2-1,6-1 1,4-2 0,7-1 0,4-5 1,9 0-1,1-1 0,14-5 0,-10 4-1,10-4 0,9 3 0,4-1 0,6 1-1,8 1 1,8 0 0,8 2 0,5 1-1,6 0 0,2 2 0,-1 2 0,-2 2 0,-4 2 0,-8 1 0,-3 1 0,-6 0 0,-5 0 0,-7-1 0,-6-1 0,-8 1 1,-6 0-1,-11 2 1,-9 0 0,-9 2 0,-9 2 0,-9 0 0,-8 4 0,-8 0 0,-6 3 0,-3-2 0,0 3-1,2 0 1,1 1-1,4-3 1,8 1-1,8-2 0,8-1 1,10-4-1,10-1 2,7-1-2,11 1 1,10-1 0,9 1 0,4-1 0,9 3 1,8-1 1,7 1-1,8-3 1,11 5-1,6-10 0,5 4 1,7-8-2,3 2 0,-1-8-1,-5-2-3,-5 3-5,-19-10-21,-7 8 2,-20-12-2,-15 1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5.6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26 814 11,'-5'-13'11,"5"13"3,-5-13 0,5 13 1,-6-9-1,6 9 0,0 0-1,-12-9-2,12 9-2,0 0-3,0 0-1,0 0-2,-2 15-1,2-15-1,9 21-1,1-6 0,0 5-1,4 7 1,0 6 0,1 8 1,-1 2-1,-1 4 1,-3 2 0,-3-2 0,0 0 2,-5-7-1,0-4 0,-4-11 1,1-3-1,-2-10 1,3-12-1,0 0 1,0 0-1,-8-18 0,8-9 0,3-12-1,5-6 0,1-8-1,6-5 0,4-1 0,5 1 0,4 3-1,6 7 2,0 8-1,2 9 0,3 7 0,0 7 1,0 7-1,-2 6-1,-3 10 0,-5 3-4,0 10-4,-8-2-14,0 6-2,-9-2 1,2 4-2</inkml:trace>
  <inkml:trace contextRef="#ctx0" brushRef="#br0" timeOffset="651">580 1283 41,'0'0'16,"0"0"0,-4-10 0,11-1-3,3-7-9,6-1-1,3-3 1,5 1 0,2 0 1,1 4-1,-1 4 0,-3 8-1,-2 6-1,-4 7-1,-6 6 0,-2 8 1,-7 2 0,-2 7 1,-7-3 1,1 4 1,-6-2 0,-1 0-1,-3-9 1,-1 0-1,-3-7 0,3-7-2,-3-6 0,2-3-1,5-10-3,-2-7-4,11 0-19,0-10 0,10 0-1,1-8-1</inkml:trace>
  <inkml:trace contextRef="#ctx0" brushRef="#br0" timeOffset="5257">290 16 12,'-1'-11'10,"1"11"-1,0 0 0,0 0 0,0 0 0,-2-10-2,2 10 0,0 0-1,0 0 1,1 14-3,1-3-1,0 6 0,2 7-2,2 8 0,-1 7 0,1 11-1,0 6 0,0 7-1,0-1-2,3-3-10,4-4-1,6-11-2,5-14 1,3-23-1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6.9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1 838 19,'-5'11'12,"9"-1"1,-1-1 1,3 5-4,3 6-2,-1 4 3,3 9 0,-3 4 0,4 6-2,-4-2 0,5 5-1,-5-6-3,4 2 1,-6-8-2,1-2 0,-4-11 0,1 0-1,-4-9 0,0-2 0,0-10 0,0 0-1,-12-3 0,7-7 0,-3-9 0,3-7-1,1-9 1,4-7-2,4-7 1,7-4-1,4-1 0,8 0 0,8 2 0,5 3 0,7 9-1,2 3 0,1 11-1,-1 4-2,2 11-8,-10 1-12,-2 15-1,-8-2 0,-1 11-2</inkml:trace>
  <inkml:trace contextRef="#ctx0" brushRef="#br0" timeOffset="721">517 1275 58,'18'-1'20,"-7"-5"1,1-2 0,0-6-12,4 4-3,-2-5 0,2 4-2,0-1 0,-2 1-1,-1 2 0,0 3-2,-2 1 0,0 4 0,-2 2-1,3 5 1,-2 3-1,3 4-1,-2 2 1,2 5-1,0 1 1,-1 2-1,-1 1 1,-2-1 0,-3 0 0,-2-3 0,-3 2 0,-2-1 0,-5-7 0,-1 1-2,-2-5 2,-3-1-2,0-3 2,-4 0-1,2-6 0,-3 0 1,3 1 1,-1-4-1,4 3 1,11 0-1,-17-4 1,17 4 0,0 0 0,0 0 0,22-6 0,-1 10 1,3-9-1,9 4 2,7-5-1,5 4 0,4-2-3,-1-6-8,7 10-15,-4-11 0,3 8 0,-9-8-2</inkml:trace>
  <inkml:trace contextRef="#ctx0" brushRef="#br0" timeOffset="4366">228 0 50,'0'0'20,"0"0"-1,0 0 0,-10 5-8,10-5-7,1 10-2,1-1-1,-1 7 0,3 6 1,1 7 0,3 9 0,-1 6 0,2 10-2,6 8-6,0 2-13,11-2-1,5-9-2,8-10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97,'0'0'24,"17"11"-1,-4-9-3,4-2-23,7 6-10,-2-7-9,12 5-3,4-5-1,11 2 2,5-5 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4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1080 93,'49'4'25,"-7"7"0,-13-9-1,0 3-20,-4 0-5,-4-5-8,2 6-13,-5-8-2,7 5-1,-2-7-1,9 1 2</inkml:trace>
  <inkml:trace contextRef="#ctx0" brushRef="#br0" timeOffset="170">877 1075 88,'41'15'26,"2"3"-2,-7-4-4,-2-6-24,0 1-18,-2-8-3,5 3-1,-6-10 0</inkml:trace>
  <inkml:trace contextRef="#ctx0" brushRef="#br0" timeOffset="300">1613 1075 48,'52'2'15,"-3"-2"-5,-2 3-2,-5 0-8,-1 1-6,-4-1-2,-2 1-3,-5 1-5,-5-4 2,2 1 4,-5-8 2</inkml:trace>
  <inkml:trace contextRef="#ctx0" brushRef="#br0" timeOffset="480">2366 1083 73,'23'17'1,"1"-7"-1,1-14-1,4-11-22</inkml:trace>
  <inkml:trace contextRef="#ctx0" brushRef="#br0" timeOffset="751">2969 831 95,'15'5'24,"-15"-5"-1,9 3 0,-9-3-21,12 1-4,-12-1 1,15 16-1,-9 3 2,1 4 0,-2 8 1,3 6 0,-4 4 0,1 3 0,-2 2 0,2-4 0,-1-3 1,0-4 0,-2-9-1,0-5 1,-2-7-1,1-5 0,-1-9 0,0 0 0,0 0 1,0 0-1,-10-17 1,6-1 0,1-8 1,-2-6-2,2-8 1,4-4-1,1-2 0,4-2-1,4 2 0,7 2 0,6 5 0,8 6-1,7 8 0,6 2-1,4 9 0,6 3-1,2 8-1,-3 0-5,3 10-14,-8-2-4,-4 8 1,-11-2-1,-3 4 3</inkml:trace>
  <inkml:trace contextRef="#ctx0" brushRef="#br0" timeOffset="1342">3529 1224 35,'0'0'17,"12"-1"3,-12 1 1,13 0-6,-13 0-5,13 0 0,-13 0-3,11 15 0,-11-4-1,2 9-1,-4 2-1,3 5 0,-2-3 0,-1 2 1,5-6-2,3-4 0,5-4-1,6-14-2,8-11 0,4-6 0,4-3-2,4-3 1,0-1 0,-3 2 1,-3-1 1,-5 11 0,-9 5 1,-5 6 1,-3 8-1,-9-5 0,7 17-1,-3-2 0,-4 1 0,3 5-1,2 3 0,-1 2 1,-3 3 0,3 1-1,-4 2 2,-1 1-1,2-2 0,-1-3-1,7 0-13,-7-17-16,0-11 2,9-21-2,-9-14-1</inkml:trace>
  <inkml:trace contextRef="#ctx0" brushRef="#br0" timeOffset="3795">2959 0 51,'0'0'18,"0"0"0,-2 10 0,2-10-9,0 0-5,0 0 1,0 0 0,0 0 0,-2 16 1,-1-5-1,3 6 2,-3 3-2,2 9-1,-6 4 0,3 6-2,-3 6 0,1 2 0,0 2-5,-5-5-15,5 5-6,-8-13 0,1-8-3,-10-16 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05.60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1690 270 20,'0'0'10,"0"0"-1,0 0 1,-4 9-5,4-9-2,-1 11 1,0-2 1,-2 6 1,1 8 0,-2 8 2,1 8 0,3 12-2,-3 9 0,3 10 0,-3 4-1,3 5-1,-2-7-1,3-3 0,0-6-3,2-9-2,2-8-8,3-14-8,-1-11-3,2-13 2,-9-8-1</inkml:trace>
  <inkml:trace contextRef="#ctx0" brushRef="#br0" timeOffset="360">1474 389 42,'-6'-24'15,"4"-4"-1,8 1 2,8-7-12,9 2-2,10 1-1,9 0 1,8 5 0,7 6-1,6 2 1,4 6-1,2 10 1,-2 8-1,-6 6 0,-4 8 0,-10 5 0,-5 2 0,-12 1 2,-8 2 1,-9-4 0,-7 1 2,-11-3 0,-3 2-1,-13-5 1,-6 2-1,-11-5 0,-5 2-2,-7-5 0,-2 0-1,-2-6 0,3-2-1,4-1-2,4-5-1,11-1-4,0-8-7,17 3-9,3-7-1,12-2-1,4-4 1</inkml:trace>
  <inkml:trace contextRef="#ctx0" brushRef="#br0" timeOffset="841">2867 36 41,'8'-15'15,"-4"4"-1,-4 1 1,0 10-8,-16-5-4,2 9 1,-6 6 1,-9 3 0,-3 7 1,-9 4-1,-4 9 1,-7 4 0,1 7-2,-5 6-1,2 8-1,2 3-1,4 8 0,6 4 0,8 3 0,10 2-1,8 2 1,12-5-1,10 2 1,12-3-1,10-4 1,7-8-1,7-4 1,5-8-1,4-7 0,3-3 1,-2-9-1,-2-5 0,-2-9-3,1-2-7,-7-12-11,-2-4-1,-4-11 0,0-6 0</inkml:trace>
  <inkml:trace contextRef="#ctx0" brushRef="#br0" timeOffset="1352">3275 518 51,'0'0'17,"-5"-13"2,-8 11-2,-4 0-2,-5 4-13,-5 3 0,-2 4 1,-6 0 0,0 6 1,-5-2 0,5 5 0,-3 0 0,4 0-1,0-1-1,5 1-1,4-3 0,7 1-1,9-2 0,6 0 0,10 1 0,9 1 0,11 3 0,6 4 0,6 3-1,1 3 2,1 3-1,-2 1 0,-6 1 0,-5-1 0,-9 4 0,-9-1 0,-9-3 2,-6-1-1,-8-5 1,-3-2 1,-6-4-1,-3-1 0,-4-13 1,1-4-2,3-5-1,0-8-2,6-9-3,1-7-3,12-2-7,3-11-9,12 1 1,3-7-1,10 1 2</inkml:trace>
  <inkml:trace contextRef="#ctx0" brushRef="#br0" timeOffset="6439">3520 888 8,'1'-10'10,"-1"10"1,-3-16 2,3 16 0,-7-13 0,7 13 0,-10-11 0,10 11-3,0 0-2,-12-11-2,12 11-2,0 0-2,0 0-1,-7 16 0,4-5-1,-3 5-1,1 5 2,-1 4 0,-2 6 0,-2 6 0,1 4 0,0 0 1,4 2 1,-1 0-1,6 0 0,3-4 0,6-2-1,5-9-2,5-10-3,8-4-9,-1-12-7,7-7-2,-4-11 1,0-6 0</inkml:trace>
  <inkml:trace contextRef="#ctx0" brushRef="#br0" timeOffset="6840">3331 1077 70,'3'14'22,"13"-13"-1,7-10 0,9 7-16,6-6-4,7-1-2,7 1-6,-2 4-9,2 0-3,-5-1-3,-3 2 2,-8-4-1</inkml:trace>
  <inkml:trace contextRef="#ctx0" brushRef="#br0" timeOffset="7060">4000 986 49,'1'10'15,"0"0"0,0 1 2,-3 2-13,0 6-1,-1 3 1,1 6 1,-5 1-1,3 6 0,-2-3-1,4 0-2,1-1-5,2-7-5,2-3-9,0-8-2,-3-13 1,0 0 0</inkml:trace>
  <inkml:trace contextRef="#ctx0" brushRef="#br0" timeOffset="7280">3812 1152 42,'-13'-2'16,"13"2"1,0 0 1,16 1-9,11-3-3,11 2-1,9-2-1,7 0-2,9 2-9,3-3-9,0 0-3,-3-5 1,-6 1-2</inkml:trace>
  <inkml:trace contextRef="#ctx0" brushRef="#br0" timeOffset="7701">4386 1047 62,'16'1'18,"-1"-5"2,5-6-2,5-4-12,6-2-6,4-4-1,0 1 1,-3 1 1,-4 0 1,-4 6 0,-7 2 1,-5 9 0,-12 1 0,4 18 0,-8 1-1,-1 6-1,0 5-1,0 5-1,1 3 0,0-3 0,0-1 1,2-3-1,-3-4 0,1-2 1,-2-5 0,1-5 1,-3-1-1,-2-4 0,0 1 0,-2-4 0,-2-2 0,0-1 0,-3-4 2,1 1-1,-2-4 1,3 2 1,0-2-1,5 1 1,0-1-1,10 3-1,0 0 0,0 0 0,0 0-1,14-4 1,5 4-1,7 1 0,7 0-2,5-3-6,8 4-12,-1-5-2,4 1-2,-5-8 2,-1 0-2</inkml:trace>
  <inkml:trace contextRef="#ctx0" brushRef="#br0" timeOffset="8302">5113 381 76,'1'12'20,"1"7"0,-2-2-1,0 11-17,1 11-1,0 11 0,0 10 1,-1 15 0,-2 10 0,0 12 0,-2 9-1,0 8-3,2 5-6,-3-7-10,6-9-3,0-17-2,7-17 2,2-24-1</inkml:trace>
  <inkml:trace contextRef="#ctx0" brushRef="#br0" timeOffset="8622">5962 547 58,'13'-2'19,"-13"2"1,-14 1-1,-3 3-11,-11 1-3,-6 6 0,-11 0-1,-5 6 1,-11 3-1,-2 5 1,-4 3-2,2 3 0,4-2-2,8 1 0,9 0-2,12-1 1,18-2-1,15-2 1,19-1-1,16 0 0,14 1 0,9 1-1,10 3 0,1 1-1,0 0 1,-7 3-1,-7-2 2,-9 1 1,-14-2 0,-9 3 2,-12-8 2,-9 0 0,-14-6-1,-5-1 1,-10-5-1,-4-5-1,-5-4-2,-5-4 0,1-3-2,0-4-2,8 2-7,-1-6-11,11 2-2,4-5 0,13 2 1</inkml:trace>
  <inkml:trace contextRef="#ctx0" brushRef="#br0" timeOffset="9113">6196 1015 32,'1'13'15,"-4"0"2,-2 4 1,-4 4-4,2 10-4,-4 5 1,3 12-2,-3 1-1,5 5-1,0-3-2,6 2 0,2-4-3,5-5-1,6-6-1,2-10-2,9-5-4,1-12-7,7-7-8,-1-13-2,4-8 0,-4-11 1</inkml:trace>
  <inkml:trace contextRef="#ctx0" brushRef="#br0" timeOffset="9433">6102 1220 70,'0'0'22,"3"10"0,-3-10-1,24-3-15,-6 0-3,8 3-1,3-1 1,7 0-4,5 3-5,0-3-15,7 0-1,-3-4-1,3 0 1</inkml:trace>
  <inkml:trace contextRef="#ctx0" brushRef="#br0" timeOffset="9864">6913 1185 77,'4'11'22,"-4"3"-1,-1 13 0,-5 7-19,-2 10-2,-5 13-1,-5 8 1,-2 8-8,-7-2-9,4-5-3,0-13-2,6-15 1,6-23-1</inkml:trace>
  <inkml:trace contextRef="#ctx0" brushRef="#br0" timeOffset="10154">7131 1314 61,'-5'11'24,"5"-11"-1,-10 6-1,7-17-10,10-4-5,4-14-3,7-8-2,9-12-1,6-11-1,6-10-1,5-6 1,1 0 0,2 2 0,-5 7 0,-1 7 0,-8 10 1,-6 11 0,-7 12-1,-4 11 1,-5 12 0,-3 13 0,-2 15-1,-1 14 1,-1 11-1,-1 8 0,3 7 0,1 7 0,3 1-1,1-3 1,3-6 0,-1-8-1,3-5-2,0-10 0,0-2-1,-5-16-2,1-5-7,-12-17-10,0 0-1,-8-17 2,-8-8 1</inkml:trace>
  <inkml:trace contextRef="#ctx0" brushRef="#br0" timeOffset="10525">7298 975 37,'-40'-6'16,"8"6"2,9 3 1,23-3-2,-2 10-7,23-2-4,15-4-1,12 0-1,12 0-5,10-2-13,9-1-4,6-6-3,2-2 0,-4-5 0</inkml:trace>
  <inkml:trace contextRef="#ctx0" brushRef="#br0" timeOffset="10775">8010 1006 50,'-14'25'18,"2"-2"3,4 7-1,-4 0-10,6 8 0,-2-2 1,8 6-1,-1-4-2,8 2-1,0-5-2,8-3-1,1-6-3,5-6-2,5-6-3,-1-9-2,6-5-4,-7-15-8,5-1-7,-5-10 0,2-2 0,-9-8 2</inkml:trace>
  <inkml:trace contextRef="#ctx0" brushRef="#br0" timeOffset="11056">7879 1130 35,'-13'5'18,"13"-5"2,-2 10 2,15-7-7,2-4-3,13 4-1,-1-3-2,9 4-1,-2-3-1,7 3-3,-3 1-3,-2-3-5,4 3-15,-7-4-5,-1-2 0,-6-10-1,-1-2 0</inkml:trace>
  <inkml:trace contextRef="#ctx0" brushRef="#br0" timeOffset="12057">8211 276 41,'0'0'13,"-8"10"1,8-10 0,0 0-7,0 0-3,0 0 2,0 0 1,11 10 0,-11-10 0,15 16 1,-3-5-2,7 9-2,2 3-1,7 8-1,3 5-1,4 10 0,4 7 0,1 7-1,-4 4 1,0 4 1,-4 1-1,-4 4 1,-6-1-1,-6 2 1,-8-2 0,-2 1 0,-8 2 0,-4 1 0,-6 0 0,-5 0 1,-6-3 1,-4-1-1,-3-6-1,-1-4 1,-3-9-1,-1-5 0,0-7-1,2-7-1,3-7 1,3-5-1,3-5-1,4-7-1,4 1-1,0-10-9,16-1-13,-14 6-1,14-6-1,-5-9 0</inkml:trace>
  <inkml:trace contextRef="#ctx0" brushRef="#br0" timeOffset="57983">215 2188 9,'0'0'7,"-4"-12"2,4 12 1,0 0-1,-2-11-1,2 11-2,0 0 0,0 0-3,0 0 0,0 0-2,0 0 0,-5 14 0,5-14 1,-4 18 0,2-4 1,-1 1 2,0 6 0,-3 6 0,1 10-1,-4 5 2,-1 9 0,-5 5-1,2 7 0,-4 2-1,3-1-1,0-8 0,4-5-1,5-9-1,6-9-1,6-9-1,4-10-2,8-6-3,0-10-3,3-3-8,0-6-3,0-4 0,-7-4 1,-4-2 1</inkml:trace>
  <inkml:trace contextRef="#ctx0" brushRef="#br0" timeOffset="58384">0 2554 53,'0'0'18,"0"0"2,10 11-1,6-6-13,6 0-3,7 0 1,4-1 1,5-2-2,7-2-1,1-6-7,2-2-11,-5-7-3,-1-6-2,-5-7 1,-5-6-1</inkml:trace>
  <inkml:trace contextRef="#ctx0" brushRef="#br0" timeOffset="58584">515 2130 43,'0'0'18,"0"0"1,-3 20 0,3 4-3,-2 3-13,2 12 0,-2 6 0,1 11 0,-3 3 1,0 1-1,0-4 0,2-4 0,2-8 1,7-10 0,7-17-1,10-14-1,8-15 0,7-8-1,3-6 0,2-2 0,-2-1-1,-5 3 0,-7 7 0,-8 7 1,-10 10-1,-12 2 1,6 24-1,-9-4 1,2 4-1,1 2 0,7 2-2,2-10-9,14-1-11,1-15-1,13-6-2,0-12 2</inkml:trace>
  <inkml:trace contextRef="#ctx0" brushRef="#br0" timeOffset="58945">1298 2525 42,'19'16'18,"1"-4"-1,2-4 2,4-4-7,0-5-8,3-4 0,-6-8 0,1-1 0,-8-6-1,-4 1 0,-7-3 0,-4 2 1,-7-1-1,-4 5 1,-7 4-3,-5 8 2,-3 4-2,-5 7 0,-5 6 2,0 10-2,-3 4 2,1 8-1,2-2 1,6 4-1,3-3 0,9 1 0,7-4 0,10-2-1,12-4 0,11-5-1,10-4-2,9-6-3,12 3-7,3-12-12,13 2 0,-1-11-1,6 0 0</inkml:trace>
  <inkml:trace contextRef="#ctx0" brushRef="#br0" timeOffset="59375">2476 2454 64,'-13'-4'22,"2"0"-2,-8 0 1,-2 3-12,-8 1-6,0 5 1,-5 2-1,-1 4 0,-2 3-1,4 1 1,2 0-1,6 0 0,3 1-2,6-1 0,8 1 0,7 1 0,7 1 0,5 2-1,4 2 1,4 2 0,0 4 0,0 0 0,-2 1 0,-3 0 0,-6-1 1,-5-1 1,-7-2 0,-4-2 0,-7-5 0,-2-4 0,-6-6 1,-1-4-3,1-6-3,-2-10-4,9 1-7,1-15-9,12 1-2,2-11 0,14 2 1</inkml:trace>
  <inkml:trace contextRef="#ctx0" brushRef="#br0" timeOffset="59756">2450 2518 44,'25'6'16,"-5"5"-1,1 0 3,-2 4-10,-2 0-3,4 3 1,-4-1-2,2 2 1,-3-2 1,3 3 0,-4-4-1,2 6 0,-7-3 0,3 5-1,-7-1 0,-2 3-1,-9-3 1,-1 2-1,-9-2 1,-3-2-2,-6-4 0,-2-5 0,-1-5 0,-1-4-1,4-7-1,2-4 0,6-8 0,7-5-1,11-5 0,6-4-1,11-4 0,9-2 1,7 0-1,7-1 0,5 5 1,2 3 1,2 4-1,0 4 1,-4 7 0,0 4 0,-7 6 0,-4 5 0,-7 6 0,-4 5 0,-5 3 1,-6 4-1,-3 0 1,-2 0 1,-2-4 0,3-1-1,5-8 0,5-5 0,5-7 0,6-6-1,3-1 1,2-3-1,-1 1 1,-1 2-1,-8 4 0,-5 7 0,-6 7 1,-7 9 0,-7 5-1,-1 4 1,1 1 0,4 0 0,3-1 0,7-8 0,6-5 0,10-11-1,9-7 1,2-3-1,2-4 1,-2-1 0,-5 1-1,-6 5 0,-7 3 1,-8 11-1,-6 6 1,-6 7-1,-3 4 0,-1 4 0,4 4-3,-1-4-1,11 3-12,-2-14-10,12-3-1,-3-14 1,11-4-2</inkml:trace>
  <inkml:trace contextRef="#ctx0" brushRef="#br0" timeOffset="60517">4091 2688 62,'3'17'20,"-1"-3"2,6 0-1,-8-14-13,20 15-3,-4-13 0,5-2 0,-1-9 0,4 0-1,0-7-1,1-4 0,-3-3 0,-3-1-1,-4 0 1,-2 1-1,-6 2-1,-4 4 0,-9 1-1,-4 5 1,-6 5-1,-4 2 0,-2 7 0,-5 4 0,-2 6 0,0 6 0,1 6 0,2 4 1,4 2 0,5 2 1,6 3-1,7-1 0,9-2 0,8-1-1,12-4-3,5-8-5,16 2-17,2-10-1,14-3 1,-1-14-2</inkml:trace>
  <inkml:trace contextRef="#ctx0" brushRef="#br0" timeOffset="61649">5304 2284 11,'0'0'11,"8"13"2,-9 1 2,-3 8-2,3 12-2,-6 12 3,2 17-1,-8 11 1,3 14-2,-8 5-2,3 8-3,-5-6-1,4-5-2,-3-12-2,4-12-3,6-15-6,-1-21-7,10-12-9,0-18 1,6-16-2,-3-12 2</inkml:trace>
  <inkml:trace contextRef="#ctx0" brushRef="#br0" timeOffset="61879">5118 2904 64,'-13'-7'22,"13"7"0,-16-4-3,16 4-8,0 0-5,12-8-1,7 1-3,10-1 0,8 0-1,10-3 0,6 3-2,5-3-2,6 8-4,-3-3-3,-1 9-4,-10-2-2,-5 8-1,-15 0-1,-9 4 2,-12 0 3,-7 0 6,-11-2 6,-2-4 4,-5-2 5,-1-7 1,1-8 1,5-5 0,6-4 0,2-5-1,7 2-1,1-2-1,10 3-1,-1 3-1,7 10 2,-3 2-1,4 10-1,-3 3-1,1 9 0,-3 5-2,-3 6 1,-4 3-1,-5 2 2,-5-1-1,-3-1 1,-9-5 0,-1-3 1,-6-7-1,-3-7-1,-4-7-2,1-8-3,4-3-6,-3-10-7,11 2-7,-2-10-3,13 5-1,3-6 0,14 5 3</inkml:trace>
  <inkml:trace contextRef="#ctx0" brushRef="#br0" timeOffset="62370">5824 2756 20,'37'10'14,"-1"8"1,-3 6-1,-4 5-2,-6 3 0,-2 5-2,-8-3-1,-3 1-1,-6-8 1,0-1 1,-7-12-1,3-1 1,0-13-1,0 0-2,-8-29 0,13 6-4,0-8-1,8-4-2,1-2 0,5-1-1,6 2 1,2 3-1,4 6 0,2 5 1,1 6-2,-2 4-1,5 9-7,-4-3-13,6 6-1,-5-3 0,5 7-2</inkml:trace>
  <inkml:trace contextRef="#ctx0" brushRef="#br0" timeOffset="62810">6657 2793 81,'3'-9'22,"-3"9"-2,15-13 0,-1 10-19,2 5-2,5 5 0,1 3 1,3 4 0,0 6 1,-2 2 0,1 4 0,-5 1 0,-1 3 0,-4-3 0,-2 1 0,-6-2 2,-2 1-1,-10-6 1,-1 0 0,-8-8 1,-4 0-1,-6-7 1,-3-1-2,-2-6 0,0-4-1,5-3-1,5-5-1,5-1 0,8-4-1,10-3-2,7-5 0,13 0 0,5-6-1,8-2 0,3-6 0,6-1 0,0-6 0,1 1 1,-2-2 1,-1 2 1,-5 0 0,-5 7 2,-5 5 1,-6 5 1,-3 9 2,-7 3 1,-12 17-1,8-12 1,-8 12-1,-6 15 0,-1 7 0,-7 7-2,2 12 0,-5 7 0,3 4 0,2 2 0,0-1 2,5-7-3,6-6 0,9-15 0,9-15-2,12-15-2,5-16-1,5-9 1,5-13 0,3-5 1,0-7-1,-4 2 3,-5 4 0,-10 8 3,-4 9 1,-8 8-1,-5 10 0,-11 14 1,0 0-2,1 25 0,-8 7-1,-3 11-1,-1 10 1,-2 9-1,-1 5 2,2 2-2,3-3 0,4-5-3,-1-13-20,11-9-2,0-24 0,8-10-2,-2-20 1</inkml:trace>
  <inkml:trace contextRef="#ctx0" brushRef="#br0" timeOffset="63892">8391 2350 40,'0'0'17,"0"0"1,-6 16 1,6-16-7,-12 27-2,0-8-1,4 12 1,-8 4 0,0 14-1,-7 4-1,4 14-2,-7 0 0,6 4-1,0-1-1,3-1 0,6-6-2,10-8 0,7-11-1,10-10 0,12-12-1,9-9-1,10-10-1,5-13-1,10-7-5,-4-13-7,9-2-8,-10-11-4,1 3 1,-14-9 0,-5 5 1</inkml:trace>
  <inkml:trace contextRef="#ctx0" brushRef="#br0" timeOffset="64292">8050 2554 55,'0'0'20,"0"0"3,19 14 0,1-13-8,18 4-6,4-4-1,13 4-1,6-4-1,8 3 1,3-4-3,-1 2-1,-4-2-1,-5 2 0,-9-1-1,-9 0-1,-8 3-2,-12-2-2,-5 9-12,-19-11-10,1 12 0,-19-13 0,-5-1-2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7.63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11 208 25,'0'-9'14,"0"9"0,0 0-3,0 0-2,0 0-4,0 0-2,0 0-1,-3 12 0,3 2-1,3 8-1,-1 7 2,1 11-1,-1 14 2,1 13 0,0 9 0,-1 6 0,-2 0 1,2-1 1,-4-5 0,2-6 0,-3-16 0,3-11-1,-3-16-1,2-14-6,1-13-6,1-14-6,2-14-9,-2-11 0,0-13-1,-1-11 1</inkml:trace>
  <inkml:trace contextRef="#ctx0" brushRef="#br0" timeOffset="301">9 294 6,'-2'-16'16,"-3"-1"0,4 6 1,0-4-7,2-4-5,5-2 0,4-3 0,5-2 1,6-2-2,9 1-1,4 1 0,9 5 1,4 2-1,2 6-1,0 4 0,0 7 0,-6 8 0,-5 7 0,-7 7-1,-4 5 1,-10 5-1,-3 4 1,-6 0-1,-3 5 0,-5-4 1,-3 1-1,-5-6 2,-4-1-1,-7-5 1,-5-2 0,-10-2 0,-2-4 0,-3-6 0,-3-2-1,1-4 0,0-1-1,7-3 0,4-1 0,7-1 0,5 0-1,6 0-1,12 2 1,-13-1-1,13 1 1,0 0-1,16 7 1,0 1 0,4 4 0,5 4 0,8 7 0,4 5 1,4 5 0,1 4-1,0 3 1,0 2-1,0-2 1,0-2-1,-2-2 1,-4-4-1,-2-5 1,-3-6-1,-3-5 0,-4-3 0,-6-4-2,-1-1-11,-17-8-13,0 0 0,0 0-3,-22-8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0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744 0 35,'0'0'23,"0"0"0,0 0-3,-10 0-9,0 1-2,-13-3-1,-2 4-1,-10-2-3,-4 5 0,-9 2-1,-4 3 0,-4 6-1,0 5-1,-4 4 1,4 4-1,0 3 0,6 4 1,4-2-1,8 3 0,6 1 0,7 0 1,7 0-1,10 2 0,7-2 0,8 1 0,9-1 1,12-1 0,10-4-1,13-2 0,11-7-1,11-5 1,8-4-3,0-7-4,9-1-18,-12-6-5,-3-4 0,-14-7-1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84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728 0 46,'0'12'24,"-11"-6"0,-8 0 0,-7 0-11,-1 6-9,-8 1 0,0 5 0,-6 0 1,-3 6-2,-1 0 1,3 3 0,0-2-1,5 0-2,3-4 1,7 0-1,5-4 0,10 0 0,9-1-1,9 1 2,10 3-2,10 2 1,11 3-1,5 4 1,10 3-1,5 0 0,0 1 1,0-2-1,0-1 0,-4 0 0,-7-3 0,-4-2 0,-8-3 0,-6-2 0,-8-3 0,-2 0 0,-10 0 1,-5 1-1,-8-2 2,-5 2 0,-12 0 2,-8 0-1,-12 0 1,-7 2 0,-11-6 0,-6 3 0,-7-4-2,-3 1 0,2-3-1,0-3-2,7 1-3,-2-9-27,12-3-2,-1-12 0,5-9-1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0.21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0 164 3,'0'0'10,"0"0"-2,0 0-2,0 0-4,4 11 1,-4-11 1,0 0 2,0 0 0,8 10 0,-8-10 1,11 9 1,-1-5 0,10 3 0,7-1-2,11 1-1,6-3-1,7 2 1,4-4-1,0 0-2,-5-2 0,-6 1 0,-8-2-1,-10 1 0,-8 3-1,-7-3-8,-11 0-13,9 6-2,-9-6 0,1-10 0</inkml:trace>
  <inkml:trace contextRef="#ctx0" brushRef="#br0" timeOffset="320">599 37 14,'0'0'6,"0"0"-4,-11-10-1,11 10-11,-12-10 1</inkml:trace>
  <inkml:trace contextRef="#ctx0" brushRef="#br0" timeOffset="380">555 0 2,'0'0'12,"0"0"1,11 10-2,5-3-3,8 1-4,5 3 0,4 1 0,5 2 0,3 1 0,3 1-2,-4 2-1,-1 0 0,-6 2 0,-2-2-1,-5 3 0,-3-1-1,-8 0 1,-6-1 0,-7 2 0,-7-2 1,-10 0 1,-7 0 1,-8 0 2,-5 3 3,-5-3-2,-4 2 1,-1-3-1,1 4 0,2-5-2,6 0-2,5-1-5,4-4-10,7 0-10,6-5 0,4-7 0,10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1.48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0 240 9,'23'6'16,"-9"-5"0,6 3-2,3 1-8,3 1-3,5 1 0,0-2-1,3 3-1,-1 1 1,2 1-1,-3 0 1,2 0-1,-3-1 1,-2 0-1,-5 0 1,-2-3 0,-5-1 1,-4-2-1,-4-2-2,-9-1-7,11-7-10,-11 7 0,9-24-2,-4 8 0</inkml:trace>
  <inkml:trace contextRef="#ctx0" brushRef="#br0" timeOffset="330">307-1 7,'-10'4'13,"10"-4"0,0 0-2,14 13-5,0-3-1,10 0 1,7 5-1,8-1 2,7 5-1,2-3 0,3 0-2,1-1 0,-2-1-1,-4-2-1,-3-1 1,-8-2-1,-3 0 0,-7-1 0,-3 0 0,-8 1 0,-1-1 0,-10 2 0,-3 2 0,-7 1 1,-6 3 0,-6-1-1,-3 5 2,-6 0-2,-2 4 1,-6-1-1,-2 1 0,-2-1 0,3 0 0,1-3 0,4-1-1,3-5 1,6-2-1,6-3-1,4-4-2,13-5-4,-11 6-18,11-6-2,0 0 0,-7-11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2.9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-3 396 21,'0'0'16,"-4"11"-1,4-11 0,0 0-10,0 0-3,14-1 2,-3 4 0,4-3 2,6 4 0,7-4 0,8 3 0,4-3-1,5 1-1,4-2 0,4 2 1,-3-3-1,2 1 0,-8-2 0,-2 3 0,-7-2-1,-1 2 0,-7 1-5,-7-3-8,-2 0-14,-7-4-3,-4-5 2,-3-7-1</inkml:trace>
  <inkml:trace contextRef="#ctx0" brushRef="#br0" timeOffset="380">579 0 24,'0'0'18,"9"13"2,1-4-2,3 1-9,8 3-3,4 1 1,6 4-2,2-2 0,7 2-1,-2 0-1,2 1-1,-5-1-2,-2 0 1,-5-1-1,-5-2 1,-7 1 0,-5-1 0,-5 0 0,-5-1 1,-6 2 0,-4 1 0,-7 1 1,-4 4 1,-7-2 0,-1 3 0,-6-1 1,3 1-1,-1-4-1,5 1-1,2-4-1,5-3-2,8-1-5,-1-4-15,13-8-6,-10 4-2,5-13 1,-4-11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05.81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170 85 15,'0'0'8,"0"0"2,-9-2 0,9 2 1,0 0-1,0 0-1,0 0-1,0 0 0,0 0-2,0 0-1,11-9 0,-1 2-2,3-1 0,4-2-2,0 0 0,5 0 0,2-1 0,-1 3 0,0 2 1,-1 1 0,0 4 0,-1 1-1,5 4 1,-4 2 0,1 2-1,0 3-1,1 1 1,-1 2-1,-1 3 1,-2-1 0,-3 4 0,-3-2 0,-2 3 1,-5 0 0,0 1 1,-7 0-1,-3 3 1,-4-3-1,-2 4 0,-5-3 0,-2 1-1,-4 0 0,-2 1 0,-4 0 0,-1-2-1,-4 1 1,-3 2-1,-1-1 1,1 2 0,-1 0 0,0 0-1,3-2 1,0 0-1,4 1 0,4-2 1,0-2-1,1 0 0,2-2 0,1 1 0,3-1 0,1-3 0,4 0 0,0-3 0,4 0 0,3-1 0,1-2 0,3 0 0,4 4 0,0-1 0,2-2 0,4-1 0,1-2 1,4 2-1,2-1 1,4-1-1,2-5 2,5 0-1,6-1 0,5 1 0,2 0-1,4-2 2,3 0-2,5-1 1,2-2-1,1 0 1,-2 0-1,-2-1 0,-2 1 1,-3-1 0,-4 1-1,-7 0 1,-3 1 0,-7 1 0,-5-1 0,-2 1 0,-5 1-1,-2-2 1,-11 0-1,14 1 1,-14-1-1,0 0 1,0 0 0,10 2 0,-10-2 0,0 0 1,0 0-1,0 0 0,0 0 0,0 0 0,0 0-1,0 0 1,0 0-1,0 0 0,0 0 0,0 0-3,0 0-5,0 0-25,-12 7 2,-4-12-1,-4-6-1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5.31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-9 63 11,'0'0'2,"0"0"0,0 0 3,0 0 3,0 0 6,-1-9 4,1 9 0,0 0-1,0 0-6,0 0-3,0 0-3,14-8-2,-2 3 0,4-1-3,6-1 1,2-1-1,6 2 0,-1-2 0,2 5 1,-3 1 0,1 3 1,-6 1 0,-1 5-1,-4 0 1,0 1 0,-3 1-1,-2 2 0,-4-3 0,0 3 0,-5-1 0,-1 1 1,-6 1 0,-1 0 1,-7 0-1,2 2 1,-5-2-1,-1 2 0,-1-4-1,1-1 0,1-1 0,0-2 0,2-1-1,1 0 0,1-1 0,10-4 0,-16 8 0,16-8-1,-10 7 0,10-7 1,0 0-1,0 13 0,0-13 0,19 10 1,-3-5-1,0 2 1,3 2-1,1 2 1,0 0 0,-2 2 0,-1 3 0,-4 1 0,2 1-1,-1 2 1,1-1 0,-2 0 0,0 0-1,1-3 1,-1 0 0,-3-3 0,-5 0 1,-2-1 0,-7-1 0,-5 1 1,-5-1-1,-4 2 1,-5-2 0,-1 2 0,-5-4 1,-1 0 1,-1-2-1,3-2 1,0-2-1,0 0 0,0-2-1,2 0-1,4 1 0,2-1-1,3 1-2,-1-2-3,18 0-11,-15 6-15,15-6 1,-5-11-2,3-6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23.8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 95 16,'16'-3'13,"-16"3"-1,12-13-1,-12 13-6,8-11 2,-8 11 1,0 0 1,10-5 2,-10 5 1,0 0 0,0 0-1,-5 11-4,5-11-4,-3 19-1,2-3-1,2 5 1,2 5 0,0 7 1,0 4 0,1 10 0,-2 5 0,1 10 1,-5 4-2,1 11 1,-5 3 0,1 2 1,-5-4-2,4-3 0,-1-3 0,3-10-1,2-11 0,2-13-1,0-10 0,2-8 0,1-7-1,-2-3-2,-1-10-1,0 0-10,3-13-14,-4-2-1,4-5-1,-1-11 1</inkml:trace>
  <inkml:trace contextRef="#ctx0" brushRef="#br0" timeOffset="571">685 263 40,'1'14'3,"-1"-3"-1,0-11 3,2 15-7,-3-2-3,1 8 3,0 10 6,-4 6 10,3 12 9,-1 7 3,1 9-3,-5-1-9,6 5-5,-2-7-4,2-1-1,-3-8-1,3-6 2,-3-11-3,2-8 1,-1-7-3,-2-8-1,2-4-6,-10-12-11,12 3-11,-13-27 0,8 0-1,-2-16 1</inkml:trace>
  <inkml:trace contextRef="#ctx0" brushRef="#br0" timeOffset="932">525 280 36,'0'0'23,"0"0"1,0 0-1,0 0-10,0 0-2,0 0-1,0 0-2,0 0-2,17 4 0,0 0-1,10 2-2,5 0 1,8 2-2,5 1 0,6 2-1,1 3-1,-1 3 1,-1 4-1,-3 4 0,-2 3 1,-5 4-1,-3 3 0,-3 3-1,-5 2 2,-5 0-2,-5 1 1,-4 1 0,-8 0 0,-6 1 0,-7-3 0,-7-1 1,-8-2 0,-5-2 1,-10-6 1,-7-1 0,-9-7-1,-1-4 1,-5-3 0,2-3 0,-2-4-1,3-1-1,7-2-1,4-2-1,10-2-1,4-4-1,9 1-2,-1-6-4,22 9-11,-16-17-11,21 4-1,0-8 0,10 0 2</inkml:trace>
  <inkml:trace contextRef="#ctx0" brushRef="#br0" timeOffset="1743">1568 0 54,'0'0'27,"0"0"0,0 0 0,10 16-12,-12-5-10,3 5-2,-2 3 0,1 7 0,-1 2 0,0 6 1,0 2-1,2 7 1,-4 4-2,1 6 0,-2 3 0,1 6 0,0 3-1,1 5 1,-1-4-1,2-1-1,0-5 1,2-5 0,0-5 0,0-9-1,1-7 1,-1-7-1,-1-4 0,1-5 0,0-4-1,-1-2 0,2-2-2,-2-10-2,6 20-4,-6-20-17,-4 17-4,4-17-2,-10 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1.2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 49 39,'0'0'22,"0"0"-1,0 0 1,0 0-15,0 0-4,0 0-1,0 0 0,2 14 0,-2-14 0,-1 16 0,2-3 0,-1 0 1,3 6 0,0 3-1,2 4 1,1 5-1,1 4 1,0 7 0,2 6-1,-4 4 0,1 7 1,-4 4 0,0 5-1,-4-1 1,0 3 0,-2-7-1,0-1 1,0-6-1,1-4 0,0-6-2,2-8 1,0-7-1,2-6 0,0-5 0,2-5 0,-2-4 0,-1-11-2,3 12-3,-3-12-6,0 0-18,-1-10 1,2-2-1,0-6 0</inkml:trace>
  <inkml:trace contextRef="#ctx0" brushRef="#br0" timeOffset="712">401 533 30,'5'-10'17,"-5"10"0,0 0-1,1 10-2,0 2-4,-2 6-3,3 7 0,-3 10-2,4 10 1,-2 9-2,3 11 2,-4 6-2,3 10 0,-3 2 0,1 3 0,-2-5-2,1-5 0,-1-8-1,0-11-3,3-10-10,-4-16-13,3-17-3,-1-14 0,-2-22 1</inkml:trace>
  <inkml:trace contextRef="#ctx0" brushRef="#br0" timeOffset="1032">405 754 49,'0'-20'21,"1"5"2,-1 0-2,0-5-17,4 2 0,0-1 1,6 4 0,0-3 0,9 7 0,2-2-1,8 4 0,4 2-3,5 3 0,1 3-1,1 5 1,-1 5-1,-4 6 0,-3 4 0,-5 5 1,-7 2-1,-3 3 0,-6 1 1,-2 1 0,-6 1 0,-3-2 0,-5-2 1,-4-1 1,-5-4 1,-3 1 1,-6-6-1,-2-2 1,-9-7-1,0-3 0,-4-6-1,0-3-1,0-4-1,0-4-2,6 0-1,0-4-4,10 8-12,0-7-13,7 2 0,3-4-2,8-2 2</inkml:trace>
  <inkml:trace contextRef="#ctx0" brushRef="#br0" timeOffset="1723">1131 229 15,'-6'-13'13,"6"13"2,-4-9 2,4 9 1,0 0 0,0 0-3,0 0-3,0 0-5,0 0-2,-7 11-2,8 4-2,0 5 0,2 9 0,0 9 0,1 12 0,1 9 1,3 7 0,-2 5 0,1 2 1,-2-3-1,2-4 0,-3-10 0,-1-8-1,1-13-4,-4-12-6,0-11-17,0-12-1,-5-13-1,-1-14 1</inkml:trace>
  <inkml:trace contextRef="#ctx0" brushRef="#br0" timeOffset="2134">1018 257 48,'0'0'23,"0"0"1,0 0-2,0 0-12,0 0-8,11-1 0,-2-2 0,4 2 0,1 1 0,7 3 1,1 2 0,5 5 0,3 2-1,6 3-1,4 6 0,3 3-1,1 2 1,-1 2-1,-3 3 1,-2 3-1,-4 3 0,-6 4 0,-4-1 0,-5 2 0,-5 1-1,-3 1 1,-5-4 1,-4 0 0,-6-6 1,0-2 1,-9-6 0,-1-1 2,-9-6 1,-3 0-1,-9-5 0,-1-1-1,-7-4-1,0 0 0,-4-4-1,3-1-1,1-2-2,3-2 0,8 1-2,3-5-2,10 6-12,-1-8-14,9 2 0,1-7-2,6-1 3</inkml:trace>
  <inkml:trace contextRef="#ctx0" brushRef="#br0" timeOffset="3145">1812 0 32,'0'0'19,"0"0"-1,0 0-1,0 0-11,0 0-1,0 0 0,0 0 0,0 0 1,0 0-1,3 14 1,-3-14 0,0 17-2,-1-5-1,3 8 0,0 4 0,2 9 0,0 6-1,3 12 1,-1 9 0,3 11-1,-2 8 0,1 8 1,-4 2-1,1 3 1,-3-2 1,-1-2-1,-4-8-1,2-8 1,-3-11-1,2-9-1,0-10 1,1-8-2,0-10 1,1-6 0,0-7-1,0-11 1,1 12-1,-1-12 1,0 0-1,0 0 0,0 0-3,0 0-3,0 0-11,0 0-12,-12-11-2,1 2 0,2-4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6.8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 0 26,'0'0'21,"-18"5"0,18-5-3,0 0-4,-11 3-4,11-3-4,0 0-2,17 10-1,-6-6-1,7 3-1,5 0 0,5 3 0,3-1 0,2 1 0,2 2-1,-2 0 0,0 1 0,-6 3 0,-3 0-1,-3 3 1,-6-1 0,-1 0 0,-6 0 0,-3-1 0,-5 1 1,-6 1 0,-6-2 0,-5 0-1,-5 0 2,-2-2-2,-2 0 1,3-3-1,1-4 0,6-3-1,5-2-1,11-3 1,0 0 0,14-1 0,2 1 0,5 0 0,4 0 1,3 3 0,1 1 0,0 1 1,-3 3-1,0 1 0,-2 4 0,-4 1 0,-4 4 0,-1-1 0,-2 4-1,-3-2 1,-4 2 1,-2-1 0,-6-1 0,-3 0 1,-8-1 0,-2 1 0,-9-3 1,-1 1 0,-3-5-1,-3-1 0,-1-3-1,1-3-1,0-3-2,1-5-3,6 0-11,1-6-9,3-2-1,7-6 0,6-5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7.84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42 190 6,'0'0'10,"7"12"1,-2-1-7,-1 6-2,1 10 1,-1 8-1,-2 11 1,-2 9-1,-3 6 1,-2 3 0,-4 1-1,1-5 0,0-7-1,-2-9 1,3-11-2,2-13-1,5-20-4,0 0 1,-6-12-1,7-12 0,-1-6 3,0-5 1,0-3 5,-1 1 5,-1 0 4,2 5 2,-5 0 1,8 5-1,-3-3-2,6 2-2,1-5-4,10 1-3,1-2-2,6-1-2,4 2 0,3 3 0,4 3 1,1 7-1,0 6 0,-4 6 1,0 8-1,-5 7 1,-2 6-1,-6 6 1,-6 5 0,-3 4 0,-8 4 1,-4 1 0,-8-2 1,-2 1 1,-8-7 0,0-2 0,-4-7 1,-2-6-3,-2-9-1,0-5-2,5-1-2,-1-11-6,10 6-10,2-10-9,9 3-1,4-3-1,8 0 2</inkml:trace>
  <inkml:trace contextRef="#ctx0" brushRef="#br0" timeOffset="641">520 337 21,'10'-21'20,"4"1"2,0-4-3,6 7-1,-2-2-3,2 10-3,-7-2-3,1 10-3,-3 3-3,-11-2-1,13 21-1,-11-2 0,-4 3 0,-3 1 0,-1 2 0,-2 2 1,-3-3 0,-2 0 1,-4-6 0,1-4-1,0-5-1,0-6-1,3-4-5,-3-14-9,7-2-13,5-5-1,4-5-1,2-5 1</inkml:trace>
  <inkml:trace contextRef="#ctx0" brushRef="#br0" timeOffset="1071">925-4 37,'3'10'23,"-3"-10"-1,0 0 1,0 0-8,0 0-11,0 0-2,0 0 0,0 0-1,0 11 1,-1 8 0,0 7-1,-1 6 1,-1 8-1,-2 8 0,0 2-1,0 1-1,-3-6-4,6-3-11,-1-10-8,2-13-1,1-19 1,16-4 0</inkml:trace>
  <inkml:trace contextRef="#ctx0" brushRef="#br0" timeOffset="1332">1176 127 67,'13'17'27,"-10"-5"-1,-4 5 0,-1-2-21,0 6-5,-3 8-1,1 3 1,-2 5-1,0-3-1,3 2-9,-1-8-13,6-9-1,-2-19-2,16 4 2</inkml:trace>
  <inkml:trace contextRef="#ctx0" brushRef="#br0" timeOffset="1532">1511 231 60,'9'2'22,"1"1"-1,-10-3-3,0 0-20,-4-9-3,4 9 0,0 0 0,-18-7 2,3 9 3,-5-1 5,0 6 1,-7-2 2,1 7-1,-6-3 2,9 5-2,-1-1-1,9 4-3,0-1 0,10 2-2,3 0 0,8-2-1,8-1-1,2-3-1,9-3 0,4-7-1,10-2-2,-1-9-2,10 0-1,-5-8 0,4 2 2,-6-1 2,0-1 2,-7 4 2,-6-1 3,-4 7 1,-8-1 1,0 5 1,-16 3-1,16 4-1,-13 5-1,-1 7 0,-5 2 0,1 5 0,-2 0 0,0 1 0,1-1-2,1-8-5,6-2-15,-4-13-7,16-9-2,-8-9 1,3-7-1</inkml:trace>
  <inkml:trace contextRef="#ctx0" brushRef="#br0" timeOffset="2013">2008 202 49,'19'15'24,"3"-4"-2,6-4 1,1-2-17,3-5-4,1-3 0,-3-3-2,-3-1 3,-3-5 1,-5 4 1,-10-5 1,-9 13 0,2-18 0,-2 18 0,-14-11 0,0 10-3,-5 3-1,-5 5-1,-3 4-1,-4 6 1,1 3-1,2 6 0,1 4-1,5 3 0,11 2-2,8-6-7,17 1-17,11-8-1,13-5-3,7-9 3</inkml:trace>
  <inkml:trace contextRef="#ctx0" brushRef="#br0" timeOffset="2313">2676 290 50,'78'-37'28,"-78"37"1,0 0-2,0 0-5,0 0-15,0 0-3,0 0-1,0 0-2,-61-15-2,21 27 1,2 2-2,0 2 1,4-1-1,6 4 0,6-1 0,5 1 0,17 1 1,9 2 0,-2 3 1,5-1 2,-12 4 1,7-3 0,-7 6 3,-7-4-2,-12 3 0,-2-3-2,-6-5-5,-8 3-25,5-7-2,-14-7 0,-3-10-3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7.42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0 179 3,'10'1'12,"8"3"0,-2-3-6,5-1-4,5 0 1,0 0 0,6 0 1,1 0 0,4 1 1,3-4 1,8 2 0,6 0 0,6-1-2,6-3 0,5-2-1,9-1 1,7-1-3,7 0 0,4 1 1,5-3-1,4 2 0,8 1 0,6-1 0,5-1 0,2 1 0,3-2 0,3 1-1,5 1 0,0 3 2,1-4-1,-1 3 1,-3 1 1,5 4-1,-2-2 1,-1 1 0,-2-2-1,1 2 0,2 2-1,-2 1-1,-1 3 1,-4-2-1,-4 5 0,-1-1 0,-2 1 0,-6-1-2,-6 3-4,-8-5-6,-4-2-8,-5-1-2,-4-3 0,-5-1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8.17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5976 3013 42,'0'0'21,"0"0"-1,0 0 1,0-11-6,-2-3-7,1-3-6,1-9-2,-2-7-2,0-10 1,-2-9 0,1-9 2,2-10-1,0-7 1,1-7 0,-1-6-1,2-10 2,0-2-2,0-13 1,0-5-1,1-7 0,-2-2 0,1-1 0,0 0 0,2-1-2,-1 4 1,-1 9 0,2 8-1,-2 8-1,1 11 1,-2 4-1,-1 10 0,-2 4 0,-1 7-1,-2 4 0,1 6 0,-3 4 1,1 7-1,-3 7 0,1 7 1,-1 6-1,-2 6 2,1 5 0,-3 5 1,0 1 1,-2 4-1,0-1 1,-2 3 0,-2-2 0,-2 2 0,1 0 0,-3 0 2,-2-1 0,-2-4 1,-2 4 1,-4-3-1,-3 2 0,-7-2-1,-5 0-2,-7 0 0,-8 0-2,-5 3 1,-7-3 0,-3 2 0,-5 0 0,-2 1 2,-3 2 0,-5 1 1,-4 3-1,-6 1 1,-5 2-1,-8 1 0,-7 2-1,-5 1 0,-6-1 0,1 1 0,-1-3 1,-2 1 0,0-2-1,0 5 1,0-1-1,1-2 0,0 5 0,-4-2 1,5 3 1,1-2 0,6 1 0,3-3 1,4-2-1,4-3 1,6 0-1,6-1 0,5 0-1,1-1-1,4 1 1,1-2 0,4 1 0,0-2 1,1 1-1,-3-2 1,2 0-1,-1-1 1,1 3-1,4-1 0,5 2-1,3 2 0,6 1 1,7 2-1,6 2 0,2 0 0,10 0 0,5 1 0,6-2 1,5-1 0,5-1-1,5-1 2,5-2-1,16-3 0,-15 3 0,15-3 0,-10 1-1,10-1 0,0 0 0,-3 14-1,3-3 0,1 3 0,1 4 1,0 4-1,0 4 0,3 3 1,-2 2 0,2 3 0,-1 1 0,2 5 0,-1 2 0,2 5 0,0 8 0,3 6 0,4 10 0,-1 9 0,2 6 0,1 9 1,1 3-2,1 6 1,2 4 0,-3 1 0,0-3 1,-1-1-1,1-3-1,0-3 2,-2-4-1,0-5 0,0-4 0,-2-7 0,1-3 0,0-8 0,1-1 1,-3-6-1,1-2-1,-1-7 1,-2-1 0,-1-3 0,0-4-1,-3-3 1,-1-5 0,1-5-1,-1-2 1,4-3-1,-2-5 1,2-4 0,1-4 0,-1-2 0,1-1 0,-10-10 1,17 14-1,-17-14 1,12 7 0,-12-7 0,0 0-1,10 1 1,-10-1-1,0 0 1,0 0-1,0 0 0,0 0 0,0 0 0,0 0-1,0 0 0,0 0 1,6 11-1,-6-11 0,1 9 0,-1-9 1,1 12 0,-1-12 0,-2 11 0,2-11 0,-2 14 0,2-14 0,-5 14 0,5-14 0,-3 12 0,3-12 0,0 9 0,0-9 0,11 8 1,0-6-1,8 1 0,5-2 1,9-1 0,8-1 0,5 0-1,7-1 1,3 0-1,1-1 1,-1-1-1,0 1 0,-6 0 0,-4 0 0,-4 2 0,-7-1 0,-5 2 0,-6 0-2,-1 5-6,-7 0-15,-4-1-3,-12-4 1,9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73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31 0 22,'0'0'18,"0"10"0,0-10 0,-4 18-11,3 0-2,1 8-4,0 7-1,-2 10 0,2 8 0,-5 7 0,4 5 0,-3 0 0,1-1 0,-2-7 0,3-9-1,1-7-4,0-11-12,1-28 0,0 0-2,-5-14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96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104 97 12,'-35'-10'16,"3"1"-1,10 6 0,6 1-5,16 2-2,0 0 2,34-13-1,20 8 0,20-6 1,22 1 0,13-3-2,12 2-5,1 4-8,-7 4-12,-10 9-7,-19 4-2,-23 3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4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71 0 40,'1'20'17,"-7"0"-2,3 9 0,-5 6-21,-1 12-1,0 5 1,2 11 1,-3 2-1,2 0 3,3-3 2,1-8 0,3-6-2,0-12-5,4-8-5,-7-19 0,4-9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64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0 189 40,'5'-11'23,"14"-1"2,19-4 0,20 0-12,16-6-7,17 3-1,10-1 0,7 1-4,-1 4-4,-7 2-11,-12 4-10,-13 2-3,-19 2 1,-16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18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0 31,'0'21'19,"6"10"0,0 3 2,1 8-11,4 11-4,0 3-1,5 9 2,-5 0-1,2 6 0,-1-3 0,-4 2-3,-1-6-2,-2-5-4,-2-1-3,-8-13-4,4-4-2,-5-12-9,-5-10-4,-2-14 2,-8-15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45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0 215 30,'22'-15'24,"-6"7"1,7-1 1,7-7-7,13 2-8,11-10-1,19 5-2,11-4-3,11 3 0,4 0-2,0 5 1,-8 3-2,-8 5-1,-15 4-2,-20 2 0,-13 4-3,-18-2-4,-17-1-8,3 11-12,-15-7 1,-12-3-3,-3-3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1.25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120-6 15,'0'0'18,"0"0"-2,-3-9-1,3 9-3,0 0-3,-5 16-1,-1 1-1,-3 12-2,0 4-2,2 17 0,-7 9 0,1 13-1,1 7 0,0 4-2,3-3 0,-1-7-2,7-6-1,-4-15-3,10-12-4,-1-18-11,-2-22 0,10-17-1,-5-14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25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7 23,'0'-10'15,"0"10"-1,0 0-4,-2 11-4,6 1-3,0 7-2,2 7-1,1 8 1,0 6 0,2 4 0,-4 4 0,2 2-2,-4 0-4,-1-2-3,-5-11-6,3-1-2,-7-13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50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-4 29 9,'-4'9'13,"4"-9"0,23 18 0,-4-5-9,4 7-5,3 6 0,3 4 0,-1 1 2,0-1 2,2-1 3,-4-6 1,3-2 3,-2-10 2,4-7-1,-1-11 0,3-7-1,-5-12-1,2-2-3,-4-6-2,-1 1-1,-6 0-3,-4 3-2,-1 5-11,-3 5-11,-2 6-1,3 1 0,2-4-1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5.07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-7 0 4,'-1'9'2,"1"-9"0,0 17 2,1-8 2,-1 0-1,0 1 1,-1 2-1,1 0 1,-1 3 0,2 2-2,3 3-2,4 4 0,3 2-1,7 3 2,7 0 0,8 2 1,9 0-1,10-2 1,14-5 0,11-5 0,16-5 1,11-5-3,8-6 0,9-6-1,8-5 0,3-2 0,1 0 0,-3-3-1,-3 2 1,-3 0 0,-3 0-1,-4 1 1,-5 2 0,-5-1 0,-6 2 1,-8 3 0,-6 3 0,-10 0 2,-8 4 0,-12 1 0,-4 4 0,-12 2 0,-5 2 0,-6 1-1,-3 2 0,-5 1-2,-2 1 0,0 3 0,-2 1-1,-4 2 1,0 5-1,-4 1 1,-1 3-1,-2 3 1,0 4-1,-1-2 1,2 0-2,0-3 2,-1-2-1,0-5 0,0-3 1,1-7-1,-3-2 1,-2-5 0,-3-10-1,3 12 1,-3-12 0,0 0 0,0 0 0,0 0 0,0 0 0,0 0 0,0 0 1,8-11-1,-3 2 0,1-3 0,0-2 0,2-2 0,3-1-1,5-1 1,3 1-1,3 1 0,4 1 0,5 2-1,6 1 1,3 4 0,7 1 0,-1 6-1,6 3 1,2 3 0,1 4-1,3 2 1,0 4 0,2 1 0,-1 5 0,5-1 0,2 0 0,6 0 0,5 0 0,4-3 0,5-1 0,7-2 0,6-2 0,8-1 0,4-2 0,7 3 0,4-2 1,8 0-1,6 0-1,3-3 1,0-4 0,0-3 0,1-4 1,-3-9-1,0-4 0,-7-7 0,-4-4 1,-7-5 0,-3-2 0,-17-5 0,-10-1 0,-16 0 0,-17-1 2,-19-2-1,-11 4 2,-16-3-2,-13 5-1,-6 1-2,-14-2-11,-2 8-15,-6 0-1,-6 7-3,-5-1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18,'0'0'13,"6"-11"0,-6 11-3,0 0-2,0 0-2,6-10-2,-6 10-2,0 0-1,0 0 0,0 0 1,0 0-1,0 0 1,0 0 0,0 0 1,0 0-2,0 0 0,0 0-1,0 0-5,14 2-5,0-4-6,9 1-3,4-4 1,10 4-1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6,'0'0'12,"0"0"-2,-1 12 0,1-12-2,0 0-1,0 0-2,0 0-1,0 0-2,12 10-3,-12-10-4,12-1-8,3 0-2,1-7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20,'0'0'20,"58"26"-2,-58-26-3,65 26-15,-65-26-10,50 38-6,-50-38-2,42 46-1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25,'0'0'18,"-2"15"-1,2-15 0,-1 10-15,1-10-2,6 13 0,-6-13-1,6 18-1,-6-18 1,9 18-1,-9-18-6,11 11-8,-1-7-1,1-8 1,8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25,'9'10'18,"2"4"-1,3-4-4,1 2-17,5 3-10,2 0-3,6 2-1,-2-5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37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32,'0'0'20,"0"0"-3,58 13-1,-58-13-20,0 0-1,43 19-8,-43-19-6,0 0 0,44 38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45,'0'0'23,"0"0"-2,0 0-5,0 0-17,0 0-14,0 0-7,0 0 0,0 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44 37,'0'0'24,"-9"-6"2,9 6-2,-2-13-8,2 13-8,0 0-3,7-10-1,-7 10-2,0 0 0,0 0-3,0 0-6,0 0-16,11-6-2,-11 6-3,22-11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40,'15'16'20,"1"4"-7,1-5-5,2-3-16,2 3-6,4-3-3,2 7-4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59,'14'1'27,"4"-1"-4,1-3-2,-3 3-21,-1 0-12,1 5-10,0 3-4,-1 3 0,1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64,'0'0'25,"58"1"-3,-58-1-4,47 7-19,-47-7-2,41 13-2,-41-13 0,43 25 0,-43-25 1,46 36 2,-46-36-4,0 0-10,55 44-2,-55-44-2,0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2T23:46:44.90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  <inkml:context xml:id="ctx1">
      <inkml:inkSource xml:id="inkSrc2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21-01-12T23:46:44.929"/>
    </inkml:context>
    <inkml:brush xml:id="br1">
      <inkml:brushProperty name="width" value="0.05292" units="cm"/>
      <inkml:brushProperty name="height" value="0.05292" units="cm"/>
      <inkml:brushProperty name="color" value="#17365D"/>
    </inkml:brush>
    <inkml:context xml:id="ctx2">
      <inkml:inkSource xml:id="inkSrc4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2" timeString="2021-01-12T23:48:36.335"/>
    </inkml:context>
    <inkml:brush xml:id="br2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8146 1924 27,'0'0'18,"-14"-4"-2,4-1-5,-1 1-7,-5-2 0,-2-2 2,-5-4 1,1-1-1,-5-6 2,-1-2-1,-4-8 1,0-1 0,-7-8-3,-1-2-1,-5-4-2,-2-1 1,-1-1-1,-2 0 0,-1 2 0,2 2-1,3 1 1,3 3 0,2 2 0,3 1-1,3 0 0,6 3 0,3 2-1,4 4 0,4 6 0,4 3-2,5 5-2,2 2-2,7 10-3,0 0-8,0 11-9,8-3-1,4 3 1,6 1 0</inkml:trace>
  <inkml:trace contextRef="#ctx0" brushRef="#br0" timeOffset="1">8276 1929 39,'0'-8'22,"1"-4"2,0-5-2,-2-5-10,-2-2-12,0-5 0,0-1 0,-2 0 0,0 0 1,-1 0 1,1 2 1,-1 1 0,2 5 1,2 2-2,0 2 1,2 3-1,0 1 0,1 4-1,-1 3-1,0 7-1,1-8 0,-1 8-1,0 0 0,2 13-1,-2-4-1,3 5-2,-2 0-1,5 6-2,-3 1-1,2 4-1,-2 0-1,1 2 3,-1-1 1,1 1 2,-2 0 2,0-1 2,0 0 2,0-2 0,-1-1 0,2 0-1,0-2-1,-1-1 1,1-3-1,-2-2 1,1-4 1,-2-2 2,0 1 3,0-10 2,-7 9 2,-1-7 0,1 2 0,-4-2 2,0 2-3,-4-2-1,0 3-2,-4-2-1,-1 4 0,-4-3 1,0 3-1,-3-2 1,1 1-1,-2-1 1,3 1-1,1-2-1,4 0 0,2 0-1,3 0 0,5-1-1,1-2 0,4 1-1,5-2 0,-6 2 0,6-2-1,0 0-1,0 0-3,0 0-16,8-5-6,-3 0 0,-1-3-1</inkml:trace>
  <inkml:trace contextRef="#ctx0" brushRef="#br0" timeOffset="2">3802 3510 2,'-1'-9'10,"1"2"3,-1 0 1,-1 1 2,2 6-1,-3-7 2,3 7-3,0 0-3,0 0-5,0 0-4,0 0-1,0 0-2,0 0 0,-4 7-1,6 1 1,1 4-1,0 3 2,1 4-1,0 4 1,0 4 0,-1 4 0,0 5 1,0 4-1,-1 5 0,-1 4 1,-2 5-1,0 3 0,-1 4 1,-1 2-1,1 1 0,-2 0 0,1 0 0,-1-1 0,0-3 0,-1-2-1,1-2 0,-1-7-1,1-5 0,0-7-1,2-8-1,0-6-6,1-6-7,3-6-2,-2-11-1,3 8 0</inkml:trace>
  <inkml:trace contextRef="#ctx0" brushRef="#br0" timeOffset="3">3755 4689 14,'6'4'14,"5"1"0,-1-3-2,3 0-7,7 2 1,3 0 2,6 2 2,4-2 0,6 4-1,4-2 0,6 1-1,5-1-2,8 0-1,2-1-3,8 0-1,3 0 1,9-1-1,6-2 0,6-1 0,7-2-1,5-1 1,5-3 0,7-4 0,0-4 0,4-1-1,2-3 1,3-1 0,0-1 0,3 0-1,-1 1 1,-3 3-1,1 3 1,-6 4-2,-7 2-1,-8 1-5,-5 5-17,-9 0-1,-12-1-1,-9-3 0</inkml:trace>
  <inkml:trace contextRef="#ctx0" brushRef="#br0" timeOffset="4">6984 4613 30,'7'3'17,"-7"-3"-1,5-8-5,-1 2-8,0-4 0,2-3 3,-1-6 1,1-4 1,-1-10 0,-1-4 1,-4-11-1,1-7 0,-3-9-4,0-11-4,1-9-2,-2-8 0,3-4-1,2-5-1,1-1 1,1 2 1,2 5 0,1 6 2,-1 9 0,2 8 0,-3 9 0,0 10 1,-1 10 1,0 7-1,-2 7 1,0 9-1,-1 4 0,-1 6-1,-1 4-1,1 6-1,-9-1 0,0 3 0,-4 3-1,-4 0 2,-4 1 0,-7 2 0,-6 0 2,-7 2-1,-6-1 1,-11 2 0,-8 0-1,-9 2 0,-8 0 1,-9-1 0,-8-1 1,-6-1 0,-8-2 1,-4 0-1,-4-1 0,-5 1 0,-3 2-1,-4 2-1,-2 2-1,-3 3 1,1 1 0,3 0 1,4 0 0,5-2 1,6-5 1,10-1 0,9-5 1,10-2-2,9-1 0,9-1-1,8-1-1,9 1-1,7 3-3,6-1-3,10 3-4,5-1-11,8 2-4,5-1 0,6-1 1</inkml:trace>
  <inkml:trace contextRef="#ctx0" brushRef="#br0" timeOffset="5">4089 3740 10,'-1'8'7,"1"-2"1,-1 4 1,1 2 0,-3 5-2,2 5 1,-1 4-1,0 5 1,1 3 0,-1 1 0,2 0 0,1-2-2,4-2-1,2-6-1,6-4 0,3-8-1,5-6-1,4-8-1,2-4-1,3-7 1,-1-3 1,-2-8 1,-2-1 1,-7-5 1,-3-1 0,-9-3 2,-1 1-1,-7-2 0,1 2 0,-3 1-2,0 3-2,0 3-2,2 5 0,1 5-1,0 3-1,2 5-4,-1 7-1,0 0-4,-4 9-13,4 3-4,0 1-1,1 2 2</inkml:trace>
  <inkml:trace contextRef="#ctx0" brushRef="#br0" timeOffset="6">4429 3934 64,'0'0'26,"0"0"-4,6 2-2,-6-2-18,7 13-10,-6-4 0,3 7 1,-2-1 3,0 4 3,1-1 2,-2-1 3,1-1 3,1-7 0,5-3 0,5-11-3,6-5-2,3-8-2,3-4 0,1-4 0,0 1 2,-1-2 0,-4 5 0,-7 4 2,-4 7 1,-5 4 0,-5 7 0,7 9-1,-5 2-1,1 2-2,4 2-1,0 1-1,5-1 1,3-3 0,3-4-2,2-7 2,1-4 0,-2-3 0,0-2 2,-5 0-1,-1 0 0,-5 0 1,-1 4 0,-7 4-1,0 0 0,2 9 1,-3 1-1,1 2-1,0 4 0,2 1 0,1 1-1,2 1-1,2-7-10,4-1-17,0-9 0,2-5-2,-1-10 1</inkml:trace>
  <inkml:trace contextRef="#ctx0" brushRef="#br0" timeOffset="7">5053 3697 55,'4'-8'24,"-4"8"1,0 0-5,0 0-13,0 0-3,0 0-1,4 11 1,-5 0-2,1 7 1,-1 2 0,1 6-1,-2 4 1,1 2-1,0 1-1,1-3 1,1-2-2,3-4 1,4-6 0,3-6-2,5-10 0,2-4 1,1-6-1,-1-2 1,1-2 1,-4-1 0,-3 3 1,-3 2 0,-9 8 0,7-4 2,-7 11-2,-2 3-1,-1 3 0,-1 3 0,-1 1-1,0 1 1,-1-2 0,-1-1 1,0-4 0,-3-3 1,-1-5-1,-2-2 0,-2-3-1,0-1 0,0-2-2,-1-3-4,5 3-10,0-4-16,5-1 0,1-2-1,7-1 2</inkml:trace>
  <inkml:trace contextRef="#ctx0" brushRef="#br0" timeOffset="8">5340 3844 42,'0'0'20,"4"8"1,-4-8-1,-2 11-14,2 0-1,-1 2 1,1 4 1,-1 2 0,1 4 1,-1-1-1,3 2 0,-1-3-2,1 1-1,0-5-2,1-2 1,-1-4-2,-1-3 0,-1-8 0,3 8 0,-3-8-1,2-8 1,-1-1 0,0-5-1,3-5 1,-1-2-1,1-3 1,1-2-1,1 1 0,1 0-1,1 2 0,-1 4-2,3 4 0,-3 1-5,5 6-2,-3 0-5,5 7-6,-4 0 0,2 5 0,-2-1 4,2 5 6,-4-2 7,0-1 8,0 3 6,-8-8 6,12 9 1,-7-5 0,4 2-3,-1-3-5,5 1-4,3-1-4,1-1-1,3-2 0,2-1 0,0-3 0,-1-1 1,-1-2 0,-2 1 3,-5-2 0,-2 0 0,-5 0 1,-2 0 0,-5 0-1,-4 2-1,-3 0 1,-3 3-2,-3 1-2,-2 3 1,-4 3-1,1 5 0,-1 4 0,1 3 0,0 4 0,1 3 0,2 2 0,3 0 1,4 2-1,2-2 1,6-2-1,5-2 0,5-3 0,5-5-2,6-3-1,2-6-2,6-4-1,-1-5 0,4-4-3,-4-7-2,3-2-4,-6-6-7,-2-4-4,-2-3 2,-3-5 0</inkml:trace>
  <inkml:trace contextRef="#ctx0" brushRef="#br0" timeOffset="9">5906 3587 63,'0'0'25,"0"0"-2,0 0 0,0 11-21,-1-2-3,1 2 2,0 5 0,-1 3 2,0 5 1,-3 3 1,2 5 0,-2 3 0,2 7-1,0-1 0,2 3 0,0 0-2,2-3 0,2-3-3,0-5-2,2-4-6,-4-10-12,3-4-7,-5-15-2,0 0 2,2-9-1</inkml:trace>
  <inkml:trace contextRef="#ctx0" brushRef="#br0" timeOffset="10">5974 3596 25,'0'0'17,"0"0"-1,0 0 0,8 4-12,-8-4-4,7 7 1,-7-7 3,7 13 1,-3-2 1,-1 5 2,-3 1 0,1 9 0,-2 2 1,1 9 0,-1 2-2,1 5-1,-3 0 0,3 1-1,0-3-2,1-3 1,-1-6-3,1-7-1,2-2-8,-3-11-19,2-7 0,-2-6-3,-1-14 2</inkml:trace>
  <inkml:trace contextRef="#ctx0" brushRef="#br0" timeOffset="11">6166 3838 39,'0'0'22,"3"-8"-1,3 0 2,4 0-14,5 2-6,2-1 0,5 1 0,1 2 0,3 2 0,-1 2 1,2 5 0,-5 0 0,-1 4-1,-4 3 0,0 2-1,-4 1 0,-3 3-1,-4 0 1,-4 2 0,-4-1-1,-4 1 2,-5-3-1,-3 1 0,-7-3 1,-3-2 0,-3-2-1,-2-1 0,-1-4 0,3-1-1,3-3 0,4-1 0,5-1-1,4-2 0,11 2 0,-1-11 0,9 5 0,5 0 0,6 0 0,3 1-1,3 3 0,1 1-2,4 7-7,-2-2-18,-2 4 0,-1-3-3,-3-1 2</inkml:trace>
  <inkml:trace contextRef="#ctx0" brushRef="#br0" timeOffset="12">6504 3531 56,'0'0'25,"-6"-11"1,7 3-2,4-1-13,3 2-11,4 3-1,3-1 1,2 3-1,3 4 2,1 3 0,1 2 0,-1 1 0,-1 3 0,-2 2 0,-2 1 0,-3 4 0,-2 1 1,-4 0 0,-2 4 2,-4 3-1,-1 2 0,-5 1 0,-2 3-1,-2 2-1,-1-1-4,0 4-19,-2-3-6,1-2 0,-2-6-2</inkml:trace>
  <inkml:trace contextRef="#ctx0" brushRef="#br0" timeOffset="13">6627 4236 76,'0'0'34,"0"0"-3,0 0 3,0 0-20,0 0-8,0 0-2,0 0-1,4 7-1,-4-7 0,0 0-1,0 0 0,0 0 0,0 0 0,0 0-1,0 0 1,0 0-2,0 0-3,0 0-27,0 0-3,-9-16 1,3 2-3</inkml:trace>
  <inkml:trace contextRef="#ctx0" brushRef="#br0" timeOffset="14">7143 3746 3,'-2'7'4,"2"-7"0,-5 4-9,5-4 3,-6 6 2,6-6 2,-9 8 4,4-4 2,5-4 1,-11 7 0,11-7-1,-7 6-2,7-6-2,0 0-2,-5 4 1,5-4-1,0 0 2,5-6 1,2-1 0,2-3 0,3-4 2,5-5 0,6-9 0,7-6-1,8-9 0,7-6-2,7-7-1,7-5-1,7-4 0,5-5-1,2-1 1,1 4 0,-3 0 0,-2 7 0,-6 4 0,-3 6 0,-6 6-1,-8 7-2,-5 9-3,-10 2-6,-5 9-13,-8 4-2,-8 4 0,-9 1 1</inkml:trace>
  <inkml:trace contextRef="#ctx0" brushRef="#br0" timeOffset="15">7891 2668 8,'9'1'16,"4"0"0,2-5 0,8-1-8,7-1-4,7-3-1,5-1-1,3-3-1,3 1 0,-2 0-1,-5 2 2,-6 2-1,-7 3 2,-9 2 2,-4 5-2,-9 4 2,-3 4-1,-6 1-1,1 4 1,-3 2-1,1 3-1,-3 0 0,-2 2 1,-3 2 1,-2 2 1,-5-1 0,-1 5 0,-5-1 0,0 3-1,-2 0 0,2-1-2,2-2-1,4-3-1,5-1-2,2-8-3,7-1-3,3-9-14,2-7-4,13-15 0,-1-8 0</inkml:trace>
  <inkml:trace contextRef="#ctx0" brushRef="#br0" timeOffset="16">8512 2258 3,'-9'3'8,"-2"-1"-5,1 1 0,0 1 2,2 0 1,0-1 1,2 1 2,6-4 1,1-7 0,9-5-2,9-10-4,9-8 0,9-10-2,9-12 1,8-10-2,7-9-1,2-5 0,1-1 1,-3-2 2,-2 1 1,-4 3 0,-4 5 2,-3 6-1,-2 7 1,-5 4-1,-3 7-2,-4 5 0,-2 6-2,-7 8 0,-4 6-1,-6 4 0,-4 5 1,-3 4-1,-3 1 0,-5 7 1,0 0-1,0 0 1,0 0-1,0 0 0,0 0-1,0 0 0,0 0 0,0 0 0,0 0 0,6 14 1,0-2-1,2 4 0,4 6 1,7 8 0,3 10 0,6 10 0,6 9 0,6 8 0,5 3-1,5 3 1,3 4 0,2-3 0,1-1 0,1-2 1,-2-4-1,-4 0 1,-4 2 0,-6 2-1,-3-3 1,-4-3-1,-5-2 0,-4-6 0,-1-5 0,-4-8 0,-1-7 0,-3-6-1,-4-6 1,-4-1-1,-4-5 1,-2-3-1,-6-3 1,-3-2-1,-3-3 1,0-2 0,-1-2 0,0-2 1,2-2-1,0-1 0,3-1 1,0-3-1,-1 0 1,7 5 0,-7-9 1,3 2 0,4 7 0,-5-9 0,5 9 0,0 0-1,-4-6 0,4 6 0,0 0-2,0 0 0,0 0 0,-3 6 0,1-1 0,-1 5 0,-3 4 0,-3 6 1,-4 8 0,-4 9 1,-7 8 0,-6 11 0,-7 9 1,-6 4 0,-3 4 1,-2 1 0,-1 1 0,0-6 0,4 0-1,1-6-1,6-7-1,1-3-1,5-4-1,1-3 0,2-6 1,5-4-1,0-7 1,5-6 0,3-4 1,4-7 1,3-4-1,2-3 0,1-2 0,6-3 0,-6 0 0,6 0 0,0 0 0,0 0-1,0 0 1,0 0-1,0 0 0,0 0 0,-5-9 0,5 1 0,-1-5 0,-2-5 0,-1-7 1,-3-9 1,-4-7 0,-4-8 1,-4-4 0,-5-6 1,-6-3-1,-5-3 0,-5-5-1,-4 2 1,-2-1 0,-4-2-1,0-1-1,-1-4 1,0-1 0,2-3 0,2 3 0,1 0-1,4 4 0,3 3 0,3 5-1,5 7 1,3 8 0,5 9 0,2 7-1,7 8-1,1 4-6,7 12-5,6 10-9,0 0-5,0 8 0,7 2-1</inkml:trace>
  <inkml:trace contextRef="#ctx0" brushRef="#br0" timeOffset="17">9166 1932 7,'0'0'15,"0"0"0,0 0-3,0 0-4,0 0-1,3 10-2,-6-4-1,1 3-1,-1 2 1,1 4 1,-2 3-1,0 5 0,-1 5-1,0 6 0,-1 6-1,0 9 0,-1 4 1,0 5 0,1 1 0,3 2 0,1-5 1,5 1-1,4-6-1,6-5 1,7-7-2,6-4-1,4-6-1,3-5 0,3-7-1,2-8 2,-2-7 0,0-9 1,-3-8 2,-2-6 0,-4-9 2,-1-3-1,-6-8 0,-1-2 0,-5-5-1,-2-2 0,-5-2-2,-1 0 0,-2 2 0,-1 1-1,-2 3 0,-1 3 0,1 4 0,-1 5 0,1 4 0,-1 4 0,-1 4 0,0 3-1,0 4 1,-2 3-2,1 4-3,-4-2-10,1 5-10,-5-1-2,-1 2 0,-5-1 1</inkml:trace>
  <inkml:trace contextRef="#ctx0" brushRef="#br0" timeOffset="18">9141 1919 32,'0'0'18,"10"-8"-1,-10 8 1,0 0-17,0 0-2,-12 12-1,2-3 2,-5 2 3,0 1 2,-7-2 1,1 1 1,-3-4 1,2 1-1,-1-3-1,5-2 0,2-1-2,4-1-2,4-1-2,8 0-3,0 0-3,11-10-9,5 5-8,6 0-3,5-2 2,5-1 0</inkml:trace>
  <inkml:trace contextRef="#ctx0" brushRef="#br0" timeOffset="19">9586 1953 27,'-16'2'17,"4"3"-3,1-2-1,3 3-14,3 1-4,2 1-1,2 1 1,4-1 0,2-2 1,7-3 3,3-1 1,4-2 1,4-3 1,4-2 1,0 0 1,0-2 2,-2 1 2,-5 0 1,-2 3 2,-7-1-1,-2 3 0,-9 1-2,0 0-2,-7 7-1,-3-2-3,-5 2 0,-1 0-2,-6-1 1,-2 2 0,0-2-1,1-1 1,1 0 0,3-3 0,2-1 0,4-1 1,2 0 0,5 0 1,6 0-1,-7-2-1,7 2 1,7-1-1,2 2-2,3-1-2,6 3-8,-1-2-15,2 0 0,-2-1 0,-3-3 0</inkml:trace>
  <inkml:trace contextRef="#ctx0" brushRef="#br0" timeOffset="20">5424 50 12,'-5'-2'7,"-1"-1"1,-4-1 0,0 0 1,-3 1-1,-2-1-1,-3-1-3,-3 1-1,-3 0-1,-3 0-1,-4 1 0,-3 0 0,-2 0-1,-5 2 1,0 0-1,-4 0 1,-1 0 1,0 2-1,-4-1 1,0 3-1,-4-1 0,1 2 1,-4 1-2,1 3 1,-2 2-1,-2 2 0,-1 2 0,1 4 0,1 2 2,1 1-2,1 3 0,-2 0 0,2 1 1,1 1-1,3 1 0,2 0 0,2 2 0,5 0-1,2 1 1,5-2 0,5 3 0,3 1 0,4-1-2,1 0 2,6-1-1,0 0 1,4 0-1,3 1 1,5-2-1,4 2 1,4 1-1,4 2 1,5 0 0,4 4-1,2 0 1,4 0 0,2 1 0,4-1 1,2-1 1,4 0 0,6-4 2,5-2-1,5-3 1,5-1 1,3-4 1,5 2-1,5-2-1,2 3-1,2 1 0,3 2 0,2 2-1,5 0 0,2 1-1,2-2-1,3-5 1,4-3 0,-1-4 0,3-3 0,0-4 1,2-3-1,1-3 0,1-1 0,1-3 0,0 0 0,0-2 0,-1-2 0,-2-3 0,1-3 0,-1-2 0,-1-2 0,0-4 0,-2-3 0,-1-3-1,-1-3 0,-3-3 0,-2-3 1,-4-2-1,-5-3 1,-7-2 0,-4-2-1,-7-2 1,-7-1-1,-8-2 1,-9-1-1,-7-2 0,-9 1 0,-8-3 0,-10 1 0,-6 0 0,-8 0 0,-5 2 0,-6 0-1,-5 1 0,-7 1 0,-4 1-1,-8 1 1,-6 2 0,-8-1-1,-7 2 1,-9 1 0,-10 4 0,-9 2 0,-9 4 1,-8 4 0,-8 3-1,-6 3 1,-4 2 0,-3 3-1,-3 1-1,-1 1-5,1 5-16,-3 4-1,-1 5 0,1 3-1</inkml:trace>
  <inkml:trace contextRef="#ctx1" brushRef="#br1">3501 764 129,'0'-11'3354,"0"11"-774,4-9-516,-4 9-774,0 0 129,0 0-387,0 0-129,0 0-258,0 0 0,0 0-387,-6-5 0,0 5 0,-5 2 0,-1 3 0,-4-1-129,-3 3 0,-3 0 129,-3 4-129,-2 3-129,-3 1 0,-4 1 0,-1 3 0,-5 3 129,-3 3-129,-5 4 0,-5 0 0,-5 4 129,-5 3-129,-4 3 258,-4 3-129,-3 3-129,-4 1 129,0 1-129,0 3 129,3-5 0,2 1-129,3-3 129,3-6-129,6-1 0,4-6 129,6-2-129,5-6 0,6 0 0,4-4 0,6-4 0,7-2 129,3-2-129,7-4 0,2-1 0,3 0 0,8-5-129,-8 2 129,8-2 0,0 0 0,0 0 0,0 0-129,0 0 0,0 0 0,0 0-645,0 0-774,0 0-2322,0 0-387,0 0 129</inkml:trace>
  <inkml:trace contextRef="#ctx1" brushRef="#br1" timeOffset="1">1855 1524 1677,'8'3'2709,"-8"-3"-1290,0 11-516,0-4-258,-1 0-387,-4 5 129,-2 0-129,-1 2 0,-2 1 387,-3 0-258,2 2 258,-4 1 0,3 1-129,-2-3 0,1 2-129,2-5 129,1 2-258,3-3-129,0-1 129,2-2-129,1 1 129,-1-2-129,3-2 129,2-6 0,-4 11 0,4-11 129,-2 7 0,2-7 0,0 0 0,0 0 258,5 3-258,-5-3 129,14-2-129,-4-3 0,5 0-129,1-1 0,3-2-258,1-1 129,3 1-129,-1-2 0,0 2 0,-1-2 0,1 3-129,-1-2 129,0-1-129,2 6-645,-4-6-903,4 3-2580,3 2 0,-4-7-387</inkml:trace>
  <inkml:trace contextRef="#ctx1" brushRef="#br1" timeOffset="2">1684 1882 129,'-35'-5'645,"15"3"-258,-5-1 129,-6 1 0,-3 0-258,-4 1 387,-5 1-129,-7 0 129,-4 2 129,-7 3 0,-4 2-129,-5 2-129,0 5 0,-3 2 0,-2 3-387,0 2 129,4 4-129,1 1-129,2 3 129,2 1-129,1 2 258,2 2-258,5 0 0,2 2 0,3 2 0,3-1 0,3 2 129,5-1-129,5 1 129,4 1 0,7-2 129,4 1 129,6-3 0,4 0 129,5-1-129,4-3 258,3 1-129,5-4 0,3 1 0,5-3 0,2 2-129,4-5 0,3 0 0,5-3 0,5 0-258,3-5 129,7 0 0,2-2 129,3-2-258,3-2 0,2 3 129,3-2-129,-1-1 0,2-1 0,1 1 0,2-3 0,1 2 0,1-4 129,3 1 129,0-3-129,3 3 0,-1-3 0,-1 1 0,1-1-129,1 0 129,-1-2-129,3 3 0,-2-2 0,2-2 0,0 0 0,3-2 0,1-2 0,2 0 0,0-3 0,1-2 0,-2-3 0,1-2 0,0-2 0,2 0 0,1-3 129,-3-3-129,2 1-258,-1-5 129,1-1-387,1-4 258,-2-1 0,-3-4 0,-2-3-129,-4-5 0,-2-1 258,-3-1-129,-5-2 129,-5-3 0,-7 1-129,-5-1 129,-8 3 0,-7-2 129,-10 2-258,-7 1 258,-8 1-129,-9 1 0,-8 3 129,-7 0-129,-6 4 0,-7 0 0,-6 1 0,-4 4 0,-8 0 0,-6 2 129,-5 4-258,-6 1 129,-5 2 129,-5 3-258,-5 4 258,-4 4-129,-4 4 0,-5 5 0,-3 4 0,-5 3 0,-2 5 129,-4 6-129,-3 4 0,-2 3 0,-1 5 0,-2 2-129,3 5-258,2-1-258,6 10-1290,2 1-2322,7 2-129,6 5-516</inkml:trace>
  <inkml:trace contextRef="#ctx1" brushRef="#br1" timeOffset="3">302 2405 1161,'-4'-9'1161,"4"9"-258,-2-7 258,2 7 258,-2-10 129,2 10 129,0 0-258,0 0 129,-3-8-129,3 8-387,0 0-387,0 0-387,-5 6-129,5-6-129,-1 13 0,1-4 129,0-1 0,0 6-129,0 1 129,0 3 0,0 3-129,0 3 129,1 5 0,0 1 129,0 3-258,0-3 0,0 1 0,0-3 0,0-3 0,0-2 0,-1-6 0,0-3-258,1-3 129,-1-4-387,0 0-903,0 0-2451,0-7 0,0 0-129</inkml:trace>
  <inkml:trace contextRef="#ctx1" brushRef="#br1" timeOffset="4">280 2388 258,'11'-1'3354,"-10"-5"0,7 4 0,-2-1-2451,2-1-774,3 0 0,0 0 129,4 0-258,0-2 0,1 1 129,0-2-129,0 1 129,2-1 0,-2 1-129,-1-1-129,1-1-645,0 3-903,1 3-1806,-7-4 129</inkml:trace>
  <inkml:trace contextRef="#ctx1" brushRef="#br1" timeOffset="5">271 2489 2451,'12'1'3999,"-4"-5"-129,7 3 0,0-3-3225,1-2-129,2 0-258,0 1-258,0 1 0,-3-1 129,1 0-129,-3 2 0,-2-2 0,1 2 0,-2 0-258,0 3-903,-2 0-2322,-1 0-516,3 1 129</inkml:trace>
  <inkml:trace contextRef="#ctx1" brushRef="#br1" timeOffset="6">518 2685 1419,'-6'0'2838,"-2"-1"258,8 1-2193,0 0-516,-7-11 0,7 3-129,0-2 258,0-1 0,5-5 258,3 3-129,0-3 129,3 3-129,1 0 129,1 5-387,2-1-129,-1 6-258,1 1 0,-3 2 0,1 2-129,-4 5 129,-1 3 0,-2 1 129,-4 4 129,-2 2 129,-2 0-129,-3 2 258,-4-2-258,-1 1 387,-4-4-258,0 3-129,-1-5 0,-1-1 0,1-4-129,2-3 129,0-2-258,1-2-387,5-4-258,-1-10-903,7 1-1935,1-2-645,0-6-129</inkml:trace>
  <inkml:trace contextRef="#ctx1" brushRef="#br1" timeOffset="7">676 2523 129,'0'10'2580,"4"-1"258,-4-9-2709,9 12 0,-4-1 129,1 0 129,0-1 387,0 3 0,1 0 129,-2-1 129,2 3 129,-2-3 0,2 1-129,-3-3 0,1 3-258,-2-5-258,1 2-129,-2-2-129,1-1 129,-3-7-258,3 7 129,-3-7 129,0 0-129,0 0 129,0-5 129,-1-6 0,-1 2-129,-3-4-129,1 0 0,-1 0-129,0-1 0,1-2-129,0 2 0,3 1 0,1 3 0,0 0 129,4 2-258,3-2 129,2 3-129,2 3 0,1-2-258,3 6-516,-4-6-1032,4 3-2064,0 1-387,-4 0-129</inkml:trace>
  <inkml:trace contextRef="#ctx1" brushRef="#br1" timeOffset="8">903 2561 2967,'0'0'2580,"9"4"-387,-9-4-129,12-2-129,-5-5-129,4 5-258,-3-9-516,4 8 0,-4-8-516,5 4 0,-4-5 0,3 4-387,0-2 0,-2 3 0,0-3-129,-2 3 0,0 0 129,-2 2-129,-6 5 0,8-7 129,-8 7-129,0 0 0,-5-6 0,-1 6 129,-4 0-258,0 3 129,-2 1 0,-3 2 129,1-1-129,1 2 129,-2 1-129,2 1 129,1 2 0,2 1-129,0-3 129,4 6 0,0-4 129,3 3-129,3-2 0,0 3 129,4-3-129,5-1 0,-1 0 0,5-1-129,0-3 129,4-1-258,2-3-129,-1-3-774,6-4-2967,-1-2-516,-1-5-258,-1-1-129</inkml:trace>
  <inkml:trace contextRef="#ctx1" brushRef="#br1" timeOffset="9">1331 2423 2580,'9'-5'2580,"-8"-1"0,-1 6-2838,5-6-258,-5 6 516,0 0 516,0 0 129,-6-2 516,-2 1 516,0 3-258,-4-2 387,1 7-387,-3-2-258,1 3-516,-1 2-258,1 1-129,-2 1-129,2 1 258,1 1-258,2 2 0,2 0 129,3-1-129,2 0 129,3-1 0,1-2 0,9 1-129,-1-5 129,5-2-258,2-3 0,3-3-129,3 0-645,-4-7-1290,4-3-2193,1-1-258,-4-5-258</inkml:trace>
  <inkml:trace contextRef="#ctx1" brushRef="#br1" timeOffset="10">1384 2435 4644,'0'0'4386,"0"0"-258,7 4-129,2-4-3612,-2 1-258,4 1-258,-1 1 129,3-1-129,-1 2 258,-1 0-129,-1 0 0,1 3 129,0 0-129,0 3 129,-1 0 0,-1 2 0,-1 0-129,-2 1 129,-2 0 129,-2 1-129,-2-2 0,-3 0 0,-5-2 0,-1-1 129,-5 0-129,1-2 0,-2-2 0,1-4 0,-2-1 0,5 0 0,2-6-129,3-3 0,2-2 0,4-2 129,2-2-129,4 3-129,4-1 0,1-2-129,5 7-387,-3-2-903,8 3-1935,-3 3-1032,0-3-129,3 5 129</inkml:trace>
  <inkml:trace contextRef="#ctx1" brushRef="#br1" timeOffset="11">1811 2363 5031,'-7'-3'4386,"-1"1"-258,0 2-387,-2 3-3483,-3 2-516,-2 3 0,2 0 129,-2 1-129,1 0 258,-1 0 0,3-1 258,2 0-129,3-3 129,7-5 0,-6 10 0,6-10-129,6 8 0,3-5 0,2 0-129,4-1 0,2 1 0,0-1 0,3 1 0,-2 0 258,-1 1-258,-1 1 0,-3 1 0,-1 1 0,-7 0 129,-2 2 0,-3 0 129,-3 0-258,-7 1 129,-2-1 0,-2-1-258,-3-1 0,1 1-774,-3-8-387,6 0-1419,3-2-1548,-1-11-387,7-1 258</inkml:trace>
  <inkml:trace contextRef="#ctx1" brushRef="#br1" timeOffset="12">1938 2086 2193,'11'-2'4257,"-4"4"258,-7-2-258,0 8-2709,0 4-774,0 3-258,2 8 258,-1 0-258,3 8-129,-1 1 0,2 6-258,0-2 129,3 4-129,-1-3 0,2-1 0,-2 0 0,1-5-129,0-5 0,-1-2 0,1-5-258,-5-6-129,4 2-1161,-7-15-2580,0 0-387,-2-5-387,-4-11 258</inkml:trace>
  <inkml:trace contextRef="#ctx1" brushRef="#br1" timeOffset="13">1838 2263 3870,'-10'-1'4644,"10"1"0,1 3-258,8 5-2838,0-8-774,10 4 0,2-4-129,11 3-258,4-3 129,7 0-258,5-3-516,1-6-2322,8 1-1806,2-2-645,-1-6-129,0-4 130</inkml:trace>
  <inkml:trace contextRef="#ctx1" brushRef="#br1" timeOffset="14">1880 1403 645,'-7'2'1677,"7"-2"129,0 0 0,0 0 0,0 0-387,0 0-387,0 0-258,0 0-258,0 0-129,0 0-129,0 0-129,0 0-129,0-5 129,0 5-129,0 0 129,0 0-129,5-7 0,-5 7 0,0 0 0,0 0 258,0 0-129,0 0 129,0 0 0,0 0-129,0 0 258,0 0-129,0 0 0,0 6-129,0-6 0,-2 8 0,2-8 258,-7 15-258,4-7 0,-1 3 129,-1-1-129,1 4 0,0 0 0,0 2-129,1 1 129,-1-1 129,1 1-258,1 1 0,-2-2 129,2 0-129,-2 1 0,2-1 129,-2-2-129,0-1 129,0 0-129,1-1 129,0-2 0,0-1-129,3-9 129,-3 11 0,3-11 0,0 0 0,0 0 129,0 0-129,0 0 0,0 0 129,0 0-129,0 0 0,0 0 0,0 0 0,0 0-129,0 0 0,0 0 129,0 0-129,0 0 0,0 0 129,0 0-129,0 0 129,0 0 0,0 0 0,0 0-129,0 0 129,0 0-129,0 0 0,0 0 0,0 0 0,0 0 0,0 0 129,1 6 0,-1-6 0,0 0 0,0 0 0,0 0-129,0 0 129,0 0 0,0 0-129,0 0 129,0 0-129,6 2 0,-6-2 0,7-2 129,-7 2 0,10-7-129,-3 2 129,-1 1-129,2 0 0,-1-1 129,2 2-129,0 0 0,2-4 0,-1 3 129,2-3-129,2-1 129,1 2-129,2-3 129,3 0-129,2 0 0,3 0 0,2 1 258,1 1-258,2-1 0,0 0-258,2 1 516,0-1-516,-1 0 258,-1 0 0,1 2 0,-1-1-129,2-1 129,-2 2 0,-4 1-129,-2 1 0,-2 2 0,-6-3-387,0 5-1419,-6 3-2451,-10-3-387,0 0-129</inkml:trace>
  <inkml:trace contextRef="#ctx0" brushRef="#br0" timeOffset="21215.332">3979 681 3,'0'0'14,"0"0"-2,-1-7 0,1 7 4,0 0 0,-2-9 1,2 9-3,0 0-1,0 0-3,0-7-3,0 7-3,0 0-2,0 0 0,0 0-2,0 0 1,0 0-1,0 0 1,0 0 0,3 8 0,-3 0-1,0 4 1,0 2 0,0 4 0,1 3-1,-1 2 1,2 0 0,2 0 0,0-3-1,2-1 1,3-4 0,2-5 0,1-6-1,4-5 1,-1-6-1,3-6 1,-2-5-1,0-3 1,-2-1 0,-3 0 0,-3 1 0,-3 5 0,-1 2 1,-4 4-2,0 4 1,0 6-1,0 0-1,0 0 0,1 9 1,3 1-1,0 4 0,2 1 0,1 4 1,1 0 0,0 2 0,3-3 1,-1-2-1,1-2 0,-1-5 0,0-4 1,1-4 0,-2-6 0,2-7 0,0-4 0,-2-6 0,-1-1-1,-1-2 1,0 0 1,-2 1-2,-1 3-2,-2 3 1,-1 4-5,2 6-14,-4 1-7,1 7 0,0 0-2,0 0 2</inkml:trace>
  <inkml:trace contextRef="#ctx0" brushRef="#br0" timeOffset="21216.332">4426 828 17,'9'-3'16,"4"-4"-1,1-3 1,2-3-1,0-2 0,-1-2-4,-2 1-1,-4-2-3,-1 2-2,-5 1-1,-4 4-1,-6 1-1,-2 5 0,-3 2 0,-4 4-1,-1 4-1,-1 2 0,1 3 0,-1 4 0,1 1 0,2 3 1,2-2 1,3 1 0,3 1 0,5 1 0,2-1 0,7-1 0,4-3-1,7-1 0,5-2-2,6-6-1,8-2-8,-2-8-6,5-5-3,-6-5-1,1-2 0,-7-5 2,-4-1 5,-9-1 5,-8 1 7,-4 3 8,-3 4 5,-1 3 1,-3 3 0,2 4 0,2 6-5,0 0-2,-6-5-1,6 5 0,0 0 0,0 0-1,0 0 0,5 8 0,-5-8 0,12 7 0,-4-1-1,2 1 0,0 2-2,1 3 1,1 3-2,-1 1 1,-3 2-1,-1 1 1,-3-1-1,-2 1 1,-2 0 0,-2-3 0,-3-3 0,-2-3 0,-6-1 1,1-3-1,-4-4 1,0-1 0,-2-4-1,1 0 1,1-3-2,2-3 0,6-2-1,3-1-1,6-1 0,3-4-2,9 0-3,2-6-1,6 0-2,1-4-1,5 0 1,-3-5 1,5 2 0,-2-5 0,2 4 3,-5 0 4,0 5 2,-2 2 3,-5 4 2,-2 6 1,-4 2-1,-3 9 1,-8 3 1,7 1 0,-11 9-1,0 7-2,-2 3 0,1 8 0,-4 7 0,3 6-1,-3 3-1,3 1 0,2-4 0,1-2-1,3-2 0,0-6-1,2-7 0,-1-6-1,1-4 0,-2-5-2,2-2-1,-2-7-5,-6 0-1,0-7-4,-1 0-5,-2-6 2,-2-1 0,-3-5 2,0 0 7,-2-2 6,-1-2 5,2 2 6,0 2 3,3 1 2,3 4-1,4 2 0,5 1-5,4 6-2,5 0-4,5 3-1,5 0-1,3 1 1,5 0-1,1 0 0,2-1 0,-1-3-1,-2-4 2,-3-1-1,-3-4 1,-4-1 0,-4-2 0,-4-1 0,-2-1 1,-1 4 0,-3 1 1,0 3-1,-1 3 2,-2 8-1,2-10 0,-2 10 1,0 0-1,0 0 0,-1 7-1,0 3 0,-1 3-1,0 3 1,-1 6-1,1 3 0,1 4 1,2 2-1,2-3 0,3 0 0,5-3-1,2-6 0,4-4-1,2-6 1,2-6-1,-2-4 0,0-4 1,-3 0-1,-3-1 1,-5 1 0,-1 3 0,-7 2 0,4 6 0,-4 1-1,2 1 1,3 1-1,6-2 1,5-1 0,6-5-1,3-7 0,6-4 0,1-5 0,0-3 1,-1-4-1,-4 0 2,-6 2-1,-7 2 2,-5 4-1,-6 3 0,-5 6-1,-5 3 1,-3 5-1,-4 4 0,-2 3-1,-2 3 1,1 3 1,-2 2 0,1 1 1,1 0-1,3 2 1,4 0 0,5 0-1,6 1 0,6-3-1,8-1 1,6-8-2,6-1 1,4-6 0,2-6-1,1-6 1,-1-5 1,-3-4-1,-5-1 1,-5 2 0,-4 0 0,-5 2-1,-3 4 0,-4 3 0,-4 8 0,3-6-1,-3 6-1,0 0 1,3 9-1,0-2 1,4 3 0,-2 1 1,3 3 0,0-1 0,0 4 1,0 1-1,-1-1 1,-3-1-1,-3-2 2,-1 0-1,-2-4 0,-1 0 1,-3-7 1,-2-3 0,-1-5-1,0-5 2,1-3-2,1-2 0,2-4-1,4-2-1,6 0 0,3 0 1,7 1-2,5 2 1,4 1-1,5 2-3,4 4-23,-3 0-1,1 1 0,-1-4-2</inkml:trace>
  <inkml:trace contextRef="#ctx0" brushRef="#br0" timeOffset="21217.332">6281 758 18,'0'0'16,"0"0"0,-4-7-1,4 7-10,-6 4-3,6-4 2,-12 12 1,3-4 3,0 5-1,-1-1 0,1 2 1,-2-1 0,4 2-2,-1-3-1,5 1-1,-1 0-2,2 0-1,1 2 0,0 1 0,1 2 0,0 1 0,0 1-1,4-1 2,2-1-1,3-3 1,5-5 0,4-5 0,3-7 0,2-5 0,2-6 0,-1-3 0,-4-6 0,-3-1 0,-5-1 0,-3 1 0,-7 0-1,-2 3 0,-4 1-1,-4 0 0,1 5 2,-4-1-4,-1 2 2,-2 2 0,-2 2 0,-4 3 0,-2 4 0,-3 2 0,-3 3 0,-3 4-1,1 4 1,-2 1 0,4 3 0,3 3 0,4 4 0,4 0 0,5 5 0,8 1 0,6 3 0,6 0 1,8 2-1,9-2 2,3-4-1,7-1-1,3-6 1,1-5-1,0-4 1,-2-9-3,4-5-6,-5-11-19,1-8-1,-5-9-1,1-7 1</inkml:trace>
  <inkml:trace contextRef="#ctx0" brushRef="#br0" timeOffset="21218.332">6759 600 28,'0'0'16,"3"10"2,-3-10 0,-1 14-13,1-1 0,-1 4 2,1 8 0,-4 3 1,2 7 0,-3 2-2,2 4-1,-1-1-1,1-3-3,3-1-8,0-6-16,3-9-2,2-9 1,3-9-1</inkml:trace>
  <inkml:trace contextRef="#ctx0" brushRef="#br0" timeOffset="21219.332">6903 760 57,'8'-8'23,"-3"1"2,-2-2-5,2 3-14,-2-2-2,-3 8 0,8-11-1,-8 11 0,12-11-1,-4 7-1,4-2 1,0-1-1,2 1 0,2 0-1,2 1 1,-2 1-1,-2 2 0,0 3 1,-3 3 0,-3 3 1,-3 3-1,-2 4 1,-6 2 0,-1 4 0,-5 1-1,-3 3 1,-5 1-1,-2 1 1,-3 1-1,0 1-1,-1-2 1,2-1 0,2-3 0,3 0-1,5-5 1,5-2 0,5-3-1,7-3 1,8-4-1,5-3-2,7-3-7,4-6-18,5-2-1,-3-9-2,3-4 1</inkml:trace>
  <inkml:trace contextRef="#ctx2" brushRef="#br2">2269 2960 5168 0 0,'0'0'108'0'0,"0"0"19"0"0,0 0 14 0 0,0 0 3 0 0,0 0 0 0 0,0 0-14 0 0,0 0-51 0 0,-2 0-20 0 0,1 0 296 0 0,-2 0-875 0 0,8 13 5019 0 0,2-2-4337 0 0,-3-3-114 0 0,21 6 1088 0 0,-5-1-371 0 0,52 20 853 0 0,-57-29-1549 0 0,45 27 427 0 0,24 5 89 0 0,-17 2-2 0 0,25 30-583 0 0,7 0 288 0 0,-58-50 61 0 0,80 39 397 0 0,10 10-338 0 0,-31-7-120 0 0,-4-2-16 0 0,-4 9 486 0 0,-37-45-684 0 0,-19-5-10 0 0,-22-11-64 0 0,5 3 0 0 0,-13-5 0 0 0,30 25 18 0 0,8-9 212 0 0,-27-10-230 0 0,6-2 472 0 0,-2-3-312 0 0,20 18-160 0 0,-36-19 0 0 0,20 4 0 0 0,-19 1 0 0 0,14 1 0 0 0,-16-7 14 0 0,0 0 67 0 0,-12-27 224 0 0,-3 6-305 0 0,-23-36 0 0 0,17 28 0 0 0,-17-37 0 0 0,-1 0 0 0 0,10 27 0 0 0,-15-18 0 0 0,24 11-98 0 0,16 42 38 0 0,0 1-31 0 0,0-1 31 0 0,1-6 49 0 0,2 2-1 0 0,-2 4-52 0 0,10 11-28 0 0,-4-3 92 0 0,16 42 72 0 0,0-16-337 0 0,-2-10 473 0 0,14 9-341 0 0,21 30 355 0 0,-50-57-274 0 0,-1 1 0 0 0,0-1-1 0 0,0 1 1 0 0,-1 1-1 0 0,0-1 1 0 0,0 0-1 0 0,0 1 1 0 0,-1 0 0 0 0,0 0-1 0 0,0 0 1 0 0,-1 0-1 0 0,0 1 1 0 0,0-1 0 0 0,0 1-1 0 0,-1-1 1 0 0,-1 1-1 0 0,1-1 1 0 0,-1 1-1 0 0,0 1 53 0 0,4 58-201 0 0,-4-66 254 0 0,0-1 11 0 0,-1-1-10 0 0,-16-4-44 0 0,-2-3 212 0 0,-2 4 276 0 0,9 7-242 0 0,-90 26-256 0 0,22 6-336 0 0,-21 22 392 0 0,21-24 108 0 0,-61 38-18 0 0,112-61-136 0 0,24-7-36 0 0,4-2-117 0 0,1-1-65 0 0,0 0-15 0 0,0 0-30 0 0,6 3-559 0 0,3-3 365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23:49:09.0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0,'161'15,"3"1,-8 14,-20-22,106 13,-113-13,11 7,35-18,-68-4,-63 5,0-2,-1-1,0-3,0-2,20-7,87-16,-127 29,1 0,-1 1,1 2,0 0,0 2,2 0,32 1,216-2,-131 15,-10 0,-20-10,-91 2,3 1,0-1,1-1,0-1,0-1,9-1,-22-3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23:49:12.6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0 301,'332'0,"-159"-28,-15-4,-75-11,-46 19,-25 18,1 2,-1-1,1 2,-1 0,1 0,0 1,0 1,1 0,9 1,18-3,22-1,106-18,-20-4,-142 26,0-1,0 0,-1 0,1-1,0 0,-1 0,1 0,-1-1,0 0,1-1,-2 1,4-3,0 2,-1 1,1 0,0 1,0 0,0 0,0 1,0 0,0 1,0 0,0 0,0 1,3 0,18 0,221 0,-152 4,-30-29,-59 19,0 0,1 1,-1 1,1 0,-1 0,1 1,0 1,10-1,-18 2,-3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23:49:19.14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16,'516'0,"-400"5,-2 6,1 4,46 16,-144-28,0 0,1-2,-1 0,1-1,-1 0,0-2,1 0,7-2,53-7,1 4,1 3,67 7,-26-1,-31-11,-71 4,0 0,0 1,0 1,0 1,1 0,10 2,0-1,185-27,125 27,-327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23:49:23.55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1,'887'0,"-550"15,-241-1,-76-10,0-1,0 0,0-1,1-1,-1-1,6-2,235-22,-233 24,1 2,-1 1,0 1,19 6,36 6,173 18,-93-13,37 8,-144-15,24 0,-42-20,-27 4,1 0,-1 0,1 1,-1 1,1 0,0 1,-1 0,12 2,-7 1,-1-2,1 0,1-1,-1-1,0 0,0-1,0-1,4-1,45-3,303 4,-263 7,-59-1,0-2,1-2,-1-3,0-1,16-5,206-51,-213 53,1 2,0 3,48 4,-25-1,151 15,-154-44,102 26,-165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23:56:31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21 185 9408 0 0,'0'0'273'0'0,"0"0"-5"0"0,0 0-140 0 0,0 0 45 0 0,5-5 655 0 0,0 2-494 0 0,9-2 5435 0 0,-9 14-5943 0 0,11 44 1390 0 0,-7-14-496 0 0,-11 37 209 0 0,5-38-586 0 0,3 48 289 0 0,13 60 216 0 0,-9-79-432 0 0,-4-26-241 0 0,-2 30 252 0 0,-4-70-511 0 0,0-1-59 0 0,-2 10-523 0 0,0-15-413 0 0,6-58-2917 0 0,-4 49 2051 0 0</inkml:trace>
  <inkml:trace contextRef="#ctx0" brushRef="#br0" timeOffset="656.752">16 153 10208 0 0,'-15'48'1880'0'0,"15"-47"-1774"0"0,0-1 113 0 0,0 0 49 0 0,0 0 11 0 0,0 0 7 0 0,0 0 28 0 0,7-1 49 0 0,1-1 1 0 0,-1 0 0 0 0,1 0-1 0 0,-1-1 1 0 0,0 0-1 0 0,0 0 1 0 0,0-1 0 0 0,-1 1-1 0 0,1-2 1 0 0,-1 1 0 0 0,0-1-1 0 0,3-2-363 0 0,24-16 260 0 0,-21 15-38 0 0,0 1 0 0 0,1 1 0 0 0,0 0 0 0 0,0 0 0 0 0,1 1 0 0 0,0 1 0 0 0,0 0 0 0 0,3 0-222 0 0,38-9 704 0 0,14-7-360 0 0,-60 19-334 0 0,-1 0 1 0 0,0 0-1 0 0,0-1 0 0 0,0 0 0 0 0,-1 0 0 0 0,1 0 0 0 0,0-1 0 0 0,-1-1 0 0 0,5-2-10 0 0,17-4 53 0 0,-24 7-67 0 0,1-1-156 0 0,2 0-186 0 0,-6-2-3686 0 0,-2 6 2585 0 0</inkml:trace>
  <inkml:trace contextRef="#ctx0" brushRef="#br0" timeOffset="1405.243">10 369 10304 0 0,'20'-4'2832'0'0,"-19"3"-2099"0"0,-1 1-413 0 0,0 0-179 0 0,0 0-39 0 0,0 0-12 0 0,0 0-16 0 0,6-5 610 0 0,-5 4-657 0 0,0 1 1 0 0,0 0 0 0 0,0 0-1 0 0,-1-1 1 0 0,1 1-1 0 0,0 0 1 0 0,0 0 0 0 0,0 0-1 0 0,0 0 1 0 0,0 0 0 0 0,-1 0-1 0 0,1 0 1 0 0,0 1 0 0 0,0-1-1 0 0,0 0 1 0 0,0 0 0 0 0,-1 0-1 0 0,1 1 1 0 0,0-1 0 0 0,0 1-1 0 0,-1-1 1 0 0,1 0 0 0 0,0 1-1 0 0,-1-1 1 0 0,1 1 0 0 0,0 0-1 0 0,-1-1 1 0 0,1 1 0 0 0,-1 0-1 0 0,1-1 1 0 0,-1 1 0 0 0,1 0-1 0 0,-1-1 1 0 0,1 1 0 0 0,-1 0-1 0 0,0 0 1 0 0,1-1 0 0 0,-1 1-1 0 0,0 0 1 0 0,0 0 0 0 0,0 0-28 0 0,12 15 343 0 0,-11-16-305 0 0,0 1-1 0 0,0-1 1 0 0,1 0 0 0 0,-1 0 0 0 0,0 0 0 0 0,0 0-1 0 0,1 0 1 0 0,-1 0 0 0 0,0 0 0 0 0,0 0 0 0 0,1-1-1 0 0,-1 1 1 0 0,0 0 0 0 0,0-1 0 0 0,0 1 0 0 0,0-1-1 0 0,1 1 1 0 0,-1-1 0 0 0,0 1 0 0 0,0-1 0 0 0,0 0-1 0 0,0 0 1 0 0,0 0 0 0 0,-1 1 0 0 0,1-1 0 0 0,0-1-38 0 0,4-1 177 0 0,-1 0-123 0 0,1 0 0 0 0,-1 1 0 0 0,1-1-1 0 0,-1 1 1 0 0,1 0 0 0 0,0 1 0 0 0,0-1 0 0 0,0 1 0 0 0,0 0 0 0 0,0 0 0 0 0,0 0 0 0 0,0 1 0 0 0,0 0-1 0 0,5 0-53 0 0,79-4 344 0 0,-43-6-64 0 0,3 1 656 0 0,-48 9-939 0 0,0 0 0 0 0,0 0 0 0 0,-1 0 0 0 0,1 0-1 0 0,0 0 1 0 0,-1 0 0 0 0,1 0 0 0 0,0 1 0 0 0,-1-1-1 0 0,1 0 1 0 0,0 0 0 0 0,-1 1 0 0 0,1-1-1 0 0,-1 0 1 0 0,1 1 0 0 0,0-1 0 0 0,-1 0 0 0 0,1 1-1 0 0,-1-1 1 0 0,1 1 0 0 0,-1-1 0 0 0,1 1 0 0 0,-1-1-1 0 0,0 1 1 0 0,1-1 0 0 0,-1 1 0 0 0,0 0 0 0 0,1-1-1 0 0,-1 1 1 0 0,0 0 0 0 0,1-1 0 0 0,-1 1-1 0 0,0 0 1 0 0,0-1 0 0 0,0 1 0 0 0,0 0 0 0 0,0-1-1 0 0,0 1 1 0 0,0 0 0 0 0,0-1 0 0 0,0 1 0 0 0,0 0-1 0 0,0-1 1 0 0,0 1 0 0 0,-1 0 0 0 0,1-1 0 0 0,0 1-1 0 0,0 0 4 0 0,0 0-14 0 0,-2 3-823 0 0,0-13-135 0 0,2 7 1197 0 0,-1-1-482 0 0,1 3-374 0 0,0 0-158 0 0,0 0-37 0 0</inkml:trace>
  <inkml:trace contextRef="#ctx0" brushRef="#br0" timeOffset="2281.974">459 602 8360 0 0,'0'0'304'0'0,"0"0"-144"0"0,0 0 152 0 0,0 0 82 0 0,0 0 20 0 0,0 0-54 0 0,0 0-222 0 0,0 0-44 0 0,0 0 2 0 0,0 0 0 0 0,0 0 42 0 0,0 0 180 0 0,0 0 76 0 0,0 0 20 0 0,0-1 2 0 0,-1-47 1205 0 0,2 47-1428 0 0,-1 1-81 0 0,0 0-14 0 0,25-27-2 0 0,18-22 152 0 0,-39 48-177 0 0,0 0 1 0 0,1 1 0 0 0,-1-1 0 0 0,0 1-1 0 0,0 0 1 0 0,0 0 0 0 0,0 0 0 0 0,0 0-1 0 0,0 1 1 0 0,0 0 0 0 0,0 0 0 0 0,0 0-1 0 0,0 0 1 0 0,0 0 0 0 0,0 1 0 0 0,0 0-1 0 0,-1 0 1 0 0,1 0 0 0 0,-1 0 0 0 0,1 0-1 0 0,-1 1 1 0 0,0 0 0 0 0,0-1-1 0 0,0 1 1 0 0,0 0 0 0 0,-1 1 0 0 0,1-1-1 0 0,-1 0 1 0 0,1 1 0 0 0,-1-1 0 0 0,-1 1-1 0 0,1 0-71 0 0,14 22-64 0 0,4 28 64 0 0,-14-9 0 0 0,-16 21 351 0 0,9-64-227 0 0,1-2 17 0 0,-6 5 145 0 0,-43 47 524 0 0,-2-28-714 0 0,26-26-96 0 0,-6-28 11 0 0,-22 0-230 0 0,41 12-69 0 0,10 14 224 0 0,1 1-1 0 0,-1 0 0 0 0,1 0 1 0 0,0 0-1 0 0,0-1 0 0 0,0 1 1 0 0,0-1-1 0 0,1 1 0 0 0,-1 0 1 0 0,1-1-1 0 0,0 1 0 0 0,0-1 1 0 0,0 1-1 0 0,1-1 0 0 0,-1 1 1 0 0,1-1-1 0 0,0 1 0 0 0,0 0 1 0 0,0-1-1 0 0,1-1 65 0 0,37-37-2265 0 0,-29 35 1600 0 0,1-2-7 0 0</inkml:trace>
  <inkml:trace contextRef="#ctx0" brushRef="#br0" timeOffset="2859.592">787 463 9880 0 0,'0'0'290'0'0,"0"0"-3"0"0,0 0-176 0 0,0 0-47 0 0,0 0 0 0 0,0 0 0 0 0,0 0 21 0 0,0 0 92 0 0,0 0 51 0 0,0 0 18 0 0,0 0 3 0 0,0 0 7 0 0,11 14 1519 0 0,8 55 747 0 0,-9-57-2146 0 0,25 70-211 0 0,-4-43 11 0 0,-10 13-248 0 0,-18-47 112 0 0,-2-4 163 0 0,-1-1 50 0 0,0 0 3 0 0,0 0-16 0 0,0 0-65 0 0,0 0-23 0 0,-11 3 457 0 0,-8-26-178 0 0,-1-34 0 0 0,14 4-207 0 0,6 43-215 0 0,1 1 0 0 0,0 0-1 0 0,0 0 1 0 0,1-1 0 0 0,0 1 0 0 0,1 1 0 0 0,0-1 0 0 0,0 0 0 0 0,1 1 0 0 0,0-1 0 0 0,0 1-1 0 0,3-4-8 0 0,28-32-182 0 0,21 4 182 0 0,40 4 150 0 0,-71 28-178 0 0,-5 30-820 0 0,-19-22 587 0 0,-1 0-10 0 0,0 0-1 0 0,5-3-1610 0 0,0 6 101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23:55:53.9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21-01-12T23:56:35.218"/>
    </inkml:context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2826,'0'0</inkml:trace>
  <inkml:trace contextRef="#ctx1" brushRef="#br1">254 2577 10120 0 0,'0'0'298'0'0,"0"0"-4"0"0,0 0-124 0 0,0 0 198 0 0,0 0 103 0 0,0 0 17 0 0,0 0 17 0 0,0 0 47 0 0,0 0 22 0 0,0 0 2 0 0,0 0-31 0 0,0 0-128 0 0,0 0-53 0 0,0 0-10 0 0,0 0-36 0 0,0 0-141 0 0,0 0-66 0 0,0 0-14 0 0,0 0-3 0 0,0 0-13 0 0,0 6 152 0 0,1 42 506 0 0,13 10-406 0 0,2 58 246 0 0,-7-57-558 0 0,1 26 162 0 0,-5 9-102 0 0,1-31-81 0 0,14 45 0 0 0,-19-105-17 0 0,0 0 44 0 0,-1 0 0 0 0,1 0-1 0 0,-1 0 1 0 0,1 0 0 0 0,0 0 0 0 0,0 0 0 0 0,0 0 0 0 0,0-1 0 0 0,0 1 0 0 0,1-1 0 0 0,0 1 0 0 0,-1-1 0 0 0,1 1 0 0 0,0-1 0 0 0,0 0 0 0 0,0 0 0 0 0,0 0 0 0 0,0 0 0 0 0,1 0 0 0 0,-1 0 0 0 0,1 0 0 0 0,-1-1 0 0 0,1 0 0 0 0,0 1 0 0 0,-1-1 0 0 0,1 0 0 0 0,0 0 0 0 0,0 0 0 0 0,0-1 0 0 0,0 1-1 0 0,0-1 1 0 0,0 1 0 0 0,2-1-27 0 0,81-16-88 0 0,-35-6-505 0 0,28-40-1718 0 0,-78 62 1831 0 0</inkml:trace>
  <inkml:trace contextRef="#ctx1" brushRef="#br1" timeOffset="291.569">154 2922 12184 0 0,'0'19'526'0'0,"1"-20"-431"0"0,29-21 310 0 0,55 3 1241 0 0,80-20-342 0 0,-58 20 370 0 0,-102 18-1684 0 0,0-1 0 0 0,-1 1 0 0 0,1 0 0 0 0,0 0 0 0 0,0 1 0 0 0,0-1-1 0 0,0 1 1 0 0,0 0 0 0 0,0 1 0 0 0,0-1 0 0 0,0 1 0 0 0,-1 0 0 0 0,1 0 0 0 0,0 0 0 0 0,0 1 0 0 0,-1-1 0 0 0,1 1-1 0 0,-1 1 1 0 0,0-1 0 0 0,1 0 0 0 0,0 2 10 0 0,0 0-152 0 0,-5-4 109 0 0,0 1 1 0 0,0-1-1 0 0,1 1 0 0 0,-1-1 1 0 0,0 1-1 0 0,1-1 0 0 0,-1 1 1 0 0,1-1-1 0 0,-1 0 1 0 0,1 1-1 0 0,-1-1 0 0 0,1 0 1 0 0,-1 1-1 0 0,1-1 0 0 0,-1 0 1 0 0,1 1-1 0 0,-1-1 1 0 0,1 0-1 0 0,-1 0 0 0 0,1 0 1 0 0,0 0-1 0 0,-1 0 0 0 0,1 0 1 0 0,-1 1-1 0 0,1-1 1 0 0,-1 0-1 0 0,1 0 0 0 0,0-1 1 0 0,-1 1-1 0 0,1 0 0 0 0,-1 0 1 0 0,1 0-1 0 0,0 0 1 0 0,-1 0-1 0 0,1-1 0 0 0,-1 1 1 0 0,1 0-1 0 0,-1-1 0 0 0,1 1 1 0 0,0-1 42 0 0,3-7-1661 0 0</inkml:trace>
  <inkml:trace contextRef="#ctx1" brushRef="#br1" timeOffset="1144.059">547 2559 13464 0 0,'3'13'1487'0'0,"-2"4"-1453"0"0,0-7 29 0 0,-1-9 178 0 0,0-1 54 0 0,0 0 1 0 0,0 0 20 0 0,1 8 513 0 0,7 19 232 0 0,-2 4-566 0 0,9 14-173 0 0,36 98-178 0 0,-27-61 6 0 0,2 26 292 0 0,-17-51 94 0 0,-2-8-96 0 0,-7-48-435 0 0,0-1-1 0 0,0 0 1 0 0,1 1 0 0 0,-1-1-1 0 0,0 0 1 0 0,0 0-1 0 0,1 1 1 0 0,-1-1-1 0 0,0 0 1 0 0,1 0-1 0 0,-1 0 1 0 0,0 0 0 0 0,1 1-1 0 0,-1-1 1 0 0,0 0-1 0 0,1 0 1 0 0,-1 0-1 0 0,1 0 1 0 0,-1 0-1 0 0,0 0 1 0 0,1 0 0 0 0,-1 0-1 0 0,0 0 1 0 0,1 0-1 0 0,-1 0 1 0 0,1 0-1 0 0,-1 0 1 0 0,0 0-1 0 0,1-1 1 0 0,-1 1 0 0 0,0 0-1 0 0,1 0 1 0 0,-1 0-1 0 0,0 0 1 0 0,1-1-1 0 0,-1 1 1 0 0,0 0-1 0 0,1 0 1 0 0,-1-1 0 0 0,0 1-1 0 0,0 0 1 0 0,1 0-1 0 0,-1-1 1 0 0,0 1-1 0 0,0 0 1 0 0,0-1-1 0 0,0 1 1 0 0,1 0 0 0 0,-1-1-1 0 0,0 1 1 0 0,0 0-1 0 0,0-1 1 0 0,0 1-1 0 0,0-1 1 0 0,0 1-1 0 0,0 0 1 0 0,0-1 0 0 0,0 1-1 0 0,0 0 1 0 0,0-1-1 0 0,0 1 1 0 0,0-1-1 0 0,0 1 1 0 0,0 0-1 0 0,0-1-4 0 0,41-71 0 0 0,18-27 0 0 0,-56 94-15 0 0,2 0 0 0 0,-1 1 0 0 0,0-1 0 0 0,1 1 0 0 0,0 0-1 0 0,0 0 1 0 0,0 0 0 0 0,1 1 0 0 0,-1 0 0 0 0,1 0 0 0 0,2-1 15 0 0,43 22-246 0 0,24 34 136 0 0,-70-46 67 0 0,10 12 32 0 0,-12-11 61 0 0,0-1 1 0 0,0 1-1 0 0,-1-1 0 0 0,0 1 0 0 0,0 0 0 0 0,0 0 0 0 0,-1 0 0 0 0,0 0 0 0 0,0 0 0 0 0,-1 0 1 0 0,0 1-1 0 0,0 1-50 0 0,0-8 134 0 0,0-1 13 0 0,-1 24 690 0 0,-3 0-1214 0 0,4-23 145 0 0,0-1-48 0 0,0 0-176 0 0,0 0-79 0 0,0 0-10 0 0,5-9-1566 0 0,1-4 424 0 0</inkml:trace>
  <inkml:trace contextRef="#ctx1" brushRef="#br1" timeOffset="1352.193">1207 2712 15952 0 0,'10'71'823'0'0,"-6"-31"33"0"0,1 41-229 0 0,1-40-487 0 0,4 17 719 0 0,5-18-309 0 0,11 32-6 0 0,-17-67-338 0 0,-9-6-517 0 0,1 0-132 0 0,8-11-2365 0 0,-8 11 789 0 0</inkml:trace>
  <inkml:trace contextRef="#ctx1" brushRef="#br1" timeOffset="2125.557">1763 2779 13952 0 0,'0'0'298'0'0,"0"0"-3"0"0,0 0-122 0 0,0 0 183 0 0,-2 8 1739 0 0,-5-11-2042 0 0,3 1 43 0 0,-1 0 0 0 0,1 0-1 0 0,-1 0 1 0 0,0 0 0 0 0,0 1 0 0 0,0 0 0 0 0,1 0 0 0 0,-1 0 0 0 0,0 1 0 0 0,0-1 0 0 0,-1 1 0 0 0,1 0 0 0 0,0 1 0 0 0,0-1-96 0 0,-70 31 1392 0 0,25-4-1664 0 0,45-19 294 0 0,0 0 0 0 0,0 0 0 0 0,1 0 0 0 0,0 0 1 0 0,1 1-1 0 0,-1-1 0 0 0,2 1 0 0 0,-1 0 0 0 0,1 0 0 0 0,1 0 0 0 0,0 0 1 0 0,0 0-1 0 0,0 5-22 0 0,36 17 162 0 0,20-21-162 0 0,7 7 0 0 0,-39-8-214 0 0,-21-8 166 0 0,0-1-1 0 0,1 1 1 0 0,-1-1 0 0 0,0 1-1 0 0,0 0 1 0 0,0 0-1 0 0,0 0 1 0 0,0 0-1 0 0,0 0 1 0 0,0 0-1 0 0,0 1 1 0 0,0-1-1 0 0,-1 1 1 0 0,1-1 0 0 0,-1 1-1 0 0,1 0 1 0 0,-1-1-1 0 0,1 1 1 0 0,-1 0-1 0 0,0 0 1 0 0,0 0-1 0 0,1 2 49 0 0,-1 4-102 0 0,-2-3 211 0 0,-1 0 0 0 0,1 0 0 0 0,-1 0-1 0 0,-1 0 1 0 0,1-1 0 0 0,0 1 0 0 0,-1 0 0 0 0,0-1 0 0 0,0 0 0 0 0,-1 0 0 0 0,1 0 0 0 0,-1 0 0 0 0,0 0 0 0 0,0-1-1 0 0,0 1 1 0 0,-2 0-109 0 0,-17 15 279 0 0,20-16-226 0 0,0 1 0 0 0,0-1-1 0 0,0 0 1 0 0,-1-1 0 0 0,1 1-1 0 0,-1 0 1 0 0,0-1 0 0 0,1 0-1 0 0,-1 0 1 0 0,0 0 0 0 0,0 0-1 0 0,-1-1 1 0 0,1 0 0 0 0,0 0 0 0 0,0 0-1 0 0,-1 0 1 0 0,1 0 0 0 0,0-1-1 0 0,-1 0-52 0 0,-27-4 190 0 0,-68-19-944 0 0,86 12-1879 0 0,13 10 846 0 0</inkml:trace>
  <inkml:trace contextRef="#ctx0" brushRef="#br0" timeOffset="-2367.412">5200 2752,'0'0</inkml:trace>
  <inkml:trace contextRef="#ctx0" brushRef="#br0" timeOffset="-1448.577">5244 2557,'0'0</inkml:trace>
  <inkml:trace contextRef="#ctx1" brushRef="#br1" timeOffset="3190.275">2216 2886 9928 0 0,'0'0'210'0'0,"6"-5"44"0"0,44-6 1090 0 0,-3-5-1060 0 0,-18-6 317 0 0,26-49 1352 0 0,-27 41-1135 0 0,-25 20-349 0 0,5-40-426 0 0,-23 29 189 0 0,-5 15-168 0 0,10 6-34 0 0,-35 10-276 0 0,10 24 246 0 0,28-30 0 0 0,3-2 7 0 0,0 0 0 0 0,0-1 0 0 0,0 1 0 0 0,0 1 0 0 0,0-1 0 0 0,1 1 0 0 0,-1-1 0 0 0,1 1 0 0 0,0 0 0 0 0,-1 0 0 0 0,1 0 0 0 0,1 1 1 0 0,-1-1-1 0 0,0 1 0 0 0,1 0 0 0 0,0-1 0 0 0,0 1 0 0 0,0 0 0 0 0,0 0 0 0 0,0 1-7 0 0,-24 89 203 0 0,22 51 135 0 0,5-138-213 0 0,0-1 1 0 0,0 1-1 0 0,1 0 0 0 0,0-1 0 0 0,0 1 0 0 0,0-1 1 0 0,1 0-1 0 0,0 0 0 0 0,1 0 0 0 0,-1 0 0 0 0,3 3-125 0 0,38 32 279 0 0,-42-40-277 0 0,-1 0 1 0 0,0 0-1 0 0,1 1 0 0 0,-1-1 1 0 0,0 0-1 0 0,1 0 0 0 0,0 0 0 0 0,-1 0 1 0 0,1-1-1 0 0,0 1 0 0 0,-1 0 1 0 0,1-1-1 0 0,0 1 0 0 0,0-1 0 0 0,-1 0 1 0 0,1 1-1 0 0,0-1 0 0 0,0 0 1 0 0,0 0-1 0 0,-1 0 0 0 0,1 0 1 0 0,2-1-4 0 0,2 1 4 0 0,46 0-3 0 0,-28-22-360 0 0,7-5-2789 0 0,-21 14 1995 0 0</inkml:trace>
  <inkml:trace contextRef="#ctx1" brushRef="#br1" timeOffset="3512.933">2599 2779 11432 0 0,'2'0'333'0'0,"32"22"134"0"0,12-4-467 0 0,23 45 549 0 0,-29-14 430 0 0,25 4 545 0 0,32 1 213 0 0,-67-32-1605 0 0,-30-21-336 0 0,0-1-84 0 0,0 0-21 0 0,0 0-201 0 0,0 0-827 0 0,0 0-362 0 0,0 0-75 0 0</inkml:trace>
  <inkml:trace contextRef="#ctx1" brushRef="#br1" timeOffset="3910.335">2689 3133 11312 0 0,'-38'0'830'0'0,"37"0"-631"0"0,0-2 61 0 0,0-2-159 0 0,0-1 0 0 0,0 0 0 0 0,1 1 1 0 0,0-1-1 0 0,0 0 0 0 0,0 1 0 0 0,0-1 0 0 0,1 0 0 0 0,0 1 0 0 0,0-1 1 0 0,0 1-1 0 0,1-1 0 0 0,-1 1 0 0 0,1-1 0 0 0,0 1 0 0 0,0 0 0 0 0,0 0 1 0 0,1 0-1 0 0,0 0 0 0 0,0 1 0 0 0,0-1 0 0 0,0 0 0 0 0,0 1 0 0 0,2-1-101 0 0,17-27 461 0 0,-17 22-329 0 0,0 0 0 0 0,1 1-1 0 0,1-1 1 0 0,-1 1 0 0 0,1 1 0 0 0,1-1 0 0 0,-1 1 0 0 0,1 0 0 0 0,0 1-1 0 0,9-5-131 0 0,-1 0 188 0 0,0-2-1 0 0,0 1 0 0 0,-1-2 0 0 0,-1 0 0 0 0,0 0 1 0 0,2-6-188 0 0,-12 16-1 0 0,86-114 254 0 0,-27 56-189 0 0,-40 41-1198 0 0,-13 15-679 0 0,-5-3 777 0 0</inkml:trace>
  <inkml:trace contextRef="#ctx1" brushRef="#br1" timeOffset="4540.28">3245 2617 10056 0 0,'0'0'368'0'0,"0"0"-183"0"0,0 0 118 0 0,0 0 75 0 0,0 0 20 0 0,0 0-49 0 0,8 1-80 0 0,28 2 397 0 0,-33-3-543 0 0,0 0 1 0 0,0 0-1 0 0,0 0 1 0 0,-1 0-1 0 0,1 0 1 0 0,0 1-1 0 0,0-1 1 0 0,0 1-1 0 0,0 0 1 0 0,0 0-1 0 0,0 0 1 0 0,-1 0-1 0 0,1 0 1 0 0,0 1-1 0 0,-1-1 1 0 0,1 1 0 0 0,0 0-124 0 0,46 34 1927 0 0,-35-31-1755 0 0,1 0-1 0 0,-2 2 0 0 0,1 0 1 0 0,-1 0-1 0 0,0 1 0 0 0,-1 1 0 0 0,3 2-171 0 0,4 2 49 0 0,20 27-49 0 0,-33-34-11 0 0,0 0 0 0 0,-1 0-1 0 0,1 1 1 0 0,-1 0 0 0 0,-1 1-1 0 0,1-1 1 0 0,-1 1-1 0 0,0-1 1 0 0,-1 1 0 0 0,0 1-1 0 0,0-1 1 0 0,-1 0 0 0 0,0 1-1 0 0,0-1 1 0 0,-1 1 0 0 0,0-1-1 0 0,-1 1 1 0 0,0 0-1 0 0,-1 6 12 0 0,0-12 23 0 0,0 1-1 0 0,0-1 0 0 0,0 1 1 0 0,-1-1-1 0 0,0 0 0 0 0,0 0 1 0 0,0 0-1 0 0,0 0 0 0 0,0 0 1 0 0,0 0-1 0 0,-1-1 0 0 0,1 1 0 0 0,-1-1 1 0 0,0 1-1 0 0,-2 0-22 0 0,-1 3 73 0 0,1-1-24 0 0,-1 0-1 0 0,-1 0 0 0 0,1 0 1 0 0,-1-1-1 0 0,0 1 0 0 0,0-2 1 0 0,0 1-1 0 0,0-1 0 0 0,-1 0 1 0 0,1 0-1 0 0,-1-1 0 0 0,0 0 1 0 0,0-1-1 0 0,0 0 0 0 0,0 0 0 0 0,0 0 1 0 0,-1-1-49 0 0,-133-1 285 0 0,63-25-478 0 0,78 25 95 0 0,-14-24 22 0 0,15 23 81 0 0,0 1-1 0 0,-1 0 0 0 0,1 0 1 0 0,0-1-1 0 0,0 1 0 0 0,0 0 1 0 0,0 0-1 0 0,0-1 1 0 0,0 1-1 0 0,1 0 0 0 0,-1 0 1 0 0,0-1-1 0 0,1 1 0 0 0,-1 0 1 0 0,0 0-1 0 0,1 0 0 0 0,0 0 1 0 0,-1 0-1 0 0,1-1 0 0 0,0 1 1 0 0,-1 0-1 0 0,1 0 0 0 0,0 1 1 0 0,0-1-1 0 0,0 0 0 0 0,0 0 1 0 0,0 0-1 0 0,0 0 0 0 0,0 1 1 0 0,0-1-1 0 0,0 1 0 0 0,0-1 1 0 0,0 1-1 0 0,0-1 0 0 0,1 1 1 0 0,-1-1-1 0 0,0 1-4 0 0,22-18-61 0 0,-12-2 37 0 0,-10 17 22 0 0,0 0 1 0 0,0 1-1 0 0,0-1 0 0 0,0 0 0 0 0,1 1 0 0 0,-1-1 0 0 0,1 1 1 0 0,-1 0-1 0 0,1-1 0 0 0,0 1 0 0 0,0 0 0 0 0,0 0 0 0 0,0 0 1 0 0,0 0-1 0 0,0 1 0 0 0,1-1 0 0 0,-1 1 0 0 0,1-1 0 0 0,-1 1 0 0 0,1 0 1 0 0,-1 0-1 0 0,1 0 0 0 0,0 0 0 0 0,0 0 0 0 0,-1 1 0 0 0,2-1 2 0 0,66-1-264 0 0,-4-20-312 0 0,-62 21 449 0 0,1-1 0 0 0,-1 1 0 0 0,0 0 0 0 0,0 0 0 0 0,1 0 0 0 0,-1 1-1 0 0,0 0 1 0 0,1 0 0 0 0,-1 0 0 0 0,0 0 0 0 0,1 0 0 0 0,-1 1-1 0 0,0 0 1 0 0,0 0 0 0 0,1 0 0 0 0,-1 0 0 0 0,0 1 0 0 0,0 0 0 0 0,0 0 127 0 0,7 2-1220 0 0,-1-3-248 0 0</inkml:trace>
  <inkml:trace contextRef="#ctx1" brushRef="#br1" timeOffset="5234.357">3683 2649 11792 0 0,'2'-17'810'0'0,"16"43"-780"0"0,28 18 2418 0 0,-11 5-1168 0 0,-25-23-695 0 0,-10-24-345 0 0,0-2 14 0 0,2 0 2 0 0,2 4-209 0 0,-1 0 0 0 0,0-1 0 0 0,0 1 0 0 0,0 0 0 0 0,0 0 0 0 0,-1 1 0 0 0,0-1 0 0 0,1 1-1 0 0,-2-1 1 0 0,1 1 0 0 0,0-1 0 0 0,0 4-47 0 0,-1-1 53 0 0,-1-5 11 0 0,0-2 0 0 0,43-24 118 0 0,-17-25-468 0 0,-14 18 214 0 0,32-43 139 0 0,12 32 776 0 0,-55 42-839 0 0,0 0 0 0 0,-1 0 1 0 0,1-1-1 0 0,0 1 0 0 0,0 0 1 0 0,0 0-1 0 0,0 0 0 0 0,0 1 1 0 0,-1-1-1 0 0,1 0 0 0 0,0 0 1 0 0,0 0-1 0 0,0 1 0 0 0,-1-1 1 0 0,1 0-1 0 0,0 1 0 0 0,0-1 0 0 0,-1 0 1 0 0,1 1-1 0 0,0-1 0 0 0,-1 1 1 0 0,1 0-1 0 0,0-1 0 0 0,-1 1 1 0 0,1-1-1 0 0,-1 1 0 0 0,1 0 1 0 0,-1-1-1 0 0,1 1 0 0 0,-1 0 1 0 0,1 0-1 0 0,-1-1 0 0 0,0 1 1 0 0,0 0-1 0 0,1 0 0 0 0,-1 0 1 0 0,0-1-1 0 0,0 1 0 0 0,0 0 0 0 0,0 0 1 0 0,0 0-1 0 0,0 0 0 0 0,0 0-4 0 0,6 10-7 0 0,14 64-94 0 0,5-16 821 0 0,-23-57-707 0 0,0 0 0 0 0,0-1-1 0 0,1 0 1 0 0,-1 1 0 0 0,0-1-1 0 0,1 0 1 0 0,-1 0 0 0 0,0-1 0 0 0,1 1-1 0 0,-1 0 1 0 0,1-1 0 0 0,0 1 0 0 0,-1-1-1 0 0,1 0 1 0 0,-1 0 0 0 0,1 0-1 0 0,-1 0 1 0 0,1-1 0 0 0,0 1 0 0 0,-1 0-1 0 0,1-1 1 0 0,-1 0 0 0 0,1 0 0 0 0,-1 0-1 0 0,2-1-12 0 0,23-4-77 0 0,-21 4 19 0 0,0 0 0 0 0,0 0 0 0 0,0 0-1 0 0,0-1 1 0 0,-1 0 0 0 0,1-1 0 0 0,-1 1-1 0 0,0-1 1 0 0,0 0 0 0 0,0 0 0 0 0,3-3 58 0 0,47-30-204 0 0,-9 6 860 0 0,-29 29 968 0 0,-15 4-1561 0 0,0-1 0 0 0,-1 1 0 0 0,1 0 0 0 0,0 0 0 0 0,-1 0 0 0 0,1 0 0 0 0,-1 0-1 0 0,1 0 1 0 0,-1 0 0 0 0,0 0 0 0 0,0 1 0 0 0,0-1 0 0 0,0 0 0 0 0,0 1 0 0 0,-1-1 0 0 0,1 1-1 0 0,-1-1 1 0 0,1 2-63 0 0,15 59-76 0 0,3-28-478 0 0,11 11-3409 0 0,-23-37 2496 0 0</inkml:trace>
  <inkml:trace contextRef="#ctx1" brushRef="#br1" timeOffset="6121.365">4727 2667 13952 0 0,'0'0'298'0'0,"0"0"-3"0"0,1 16-176 0 0,7 35 1095 0 0,-1 17-173 0 0,-1-16-596 0 0,3-1-1 0 0,1-1 1 0 0,15 39-445 0 0,0 22 432 0 0,-11-66-346 0 0,-15-39-38 0 0,-24-44 132 0 0,-14-46-100 0 0,9-6-80 0 0,24 74-28 0 0,0 0 0 0 0,2-1 0 0 0,-1 0 0 0 0,2 0 0 0 0,0 0 0 0 0,1 0 0 0 0,1 0 0 0 0,1-1 0 0 0,0 1 0 0 0,1 0 0 0 0,1 0 0 0 0,0 0 0 0 0,2 0 0 0 0,1-7 28 0 0,-1 14-18 0 0,0 0 0 0 0,0 0 0 0 0,1 0 0 0 0,0 0 0 0 0,1 1 0 0 0,0 0 0 0 0,0 0 0 0 0,4-3 18 0 0,51-49-128 0 0,-36 42 102 0 0,-23 17 20 0 0,0-1 1 0 0,0 1-1 0 0,1 0 0 0 0,-1 1 1 0 0,1-1-1 0 0,-1 0 0 0 0,1 1 0 0 0,0-1 1 0 0,-1 1-1 0 0,1 0 0 0 0,0 0 1 0 0,0 0-1 0 0,0 0 0 0 0,0 1 1 0 0,0-1-1 0 0,1 1 6 0 0,-1-1 17 0 0,-1 2-1 0 0,1-1 1 0 0,0 0-1 0 0,-1 0 1 0 0,1 1 0 0 0,0 0-1 0 0,-1-1 1 0 0,1 1-1 0 0,-1 0 1 0 0,1 0-1 0 0,-1 0 1 0 0,0 1 0 0 0,1-1-1 0 0,-1 1 1 0 0,0-1-1 0 0,0 1 1 0 0,0 0-1 0 0,0 0 1 0 0,0-1 0 0 0,0 1-1 0 0,-1 1 1 0 0,1-1-1 0 0,-1 0 1 0 0,1 0-1 0 0,-1 1 1 0 0,0-1 0 0 0,0 0-1 0 0,1 3-16 0 0,2 2 2 0 0,-1 1 0 0 0,0 0 1 0 0,0 1-1 0 0,0-1 0 0 0,-1 1 0 0 0,0-1 0 0 0,-1 1 1 0 0,0-1-1 0 0,0 1 0 0 0,-1 0 0 0 0,0 0 0 0 0,-1-1 1 0 0,0 1-1 0 0,0 2-2 0 0,-19 60 318 0 0,-23-4 948 0 0,35-58-982 0 0,4-5-160 0 0,-1 0 1 0 0,1-1 0 0 0,-1 1-1 0 0,0-1 1 0 0,0 0-1 0 0,-1 0 1 0 0,1 0 0 0 0,-1-1-1 0 0,1 0 1 0 0,-1 0-1 0 0,0-1 1 0 0,1 1 0 0 0,-3-1-125 0 0,-42 17-22 0 0,47-17-20 0 0,0 0 0 0 0,1 0 0 0 0,-1 0 0 0 0,0 0 0 0 0,0 0 0 0 0,1 0-1 0 0,-1-1 1 0 0,0 0 0 0 0,0 1 0 0 0,0-1 0 0 0,0 0 0 0 0,0-1 0 0 0,0 1 0 0 0,0 0-1 0 0,0-1 1 0 0,1 0 0 0 0,-1 1 0 0 0,0-1 0 0 0,0 0 0 0 0,1 0 0 0 0,-1-1 0 0 0,0 1 0 0 0,1-1-1 0 0,-1 1 1 0 0,1-1 0 0 0,0 0 0 0 0,-1 0 42 0 0,-20-12-615 0 0,-19-23-1450 0 0,32 16 898 0 0,0-2-36 0 0</inkml:trace>
  <inkml:trace contextRef="#ctx1" brushRef="#br1" timeOffset="6737.075">4909 1887 17103 0 0,'1'2'368'0'0,"11"82"157"0"0,-10-36-530 0 0,42 297-1095 0 0,-18-228 1904 0 0,54 168 651 0 0,-39-198-1206 0 0,-17-57-2657 0 0,-24-29 961 0 0,0-1-65 0 0</inkml:trace>
  <inkml:trace contextRef="#ctx1" brushRef="#br1" timeOffset="7300.944">5428 2670 15528 0 0,'15'50'800'0'0,"14"-55"239"0"0,-22 2-1123 0 0,31-15-122 0 0,10-23 1074 0 0,-3-66-118 0 0,-45 71-908 0 0,-1 17 140 0 0,-24-24 18 0 0,24 42 11 0 0,-1 0 0 0 0,1 0 0 0 0,0 0 0 0 0,0 0-1 0 0,-1 0 1 0 0,1 0 0 0 0,-1 0 0 0 0,1 0 0 0 0,-1 0 0 0 0,1 1-1 0 0,-1-1 1 0 0,1 1 0 0 0,-1-1 0 0 0,1 1 0 0 0,-1 0-1 0 0,0-1 1 0 0,1 1 0 0 0,-1 0 0 0 0,0 0 0 0 0,1 0-1 0 0,-1 0 1 0 0,0 1 0 0 0,1-1 0 0 0,-1 0 0 0 0,1 1-1 0 0,-1-1-10 0 0,-13 1 23 0 0,4 1-43 0 0,0 1-1 0 0,0 0 0 0 0,-1 1 0 0 0,2 0 0 0 0,-1 1 1 0 0,1 0-1 0 0,-1 0 0 0 0,1 1 0 0 0,1 0 0 0 0,-1 1 1 0 0,1 0-1 0 0,0 1 0 0 0,1 0 0 0 0,0 0 0 0 0,-7 9 21 0 0,-27 42 202 0 0,38-52-136 0 0,0 1 1 0 0,0-1 0 0 0,1 1 0 0 0,-1-1-1 0 0,2 1 1 0 0,-1 0 0 0 0,1 0-1 0 0,0 1 1 0 0,1-1 0 0 0,0 0-1 0 0,0 1 1 0 0,1-1 0 0 0,0 0-1 0 0,1 1 1 0 0,0 2-67 0 0,-1 10 150 0 0,1-14-111 0 0,0 0 0 0 0,1 1 0 0 0,0-1 0 0 0,0 0 0 0 0,1-1 0 0 0,0 1 0 0 0,0 0 0 0 0,1-1 0 0 0,-1 1 0 0 0,1-1 0 0 0,1 0 0 0 0,-1 0 0 0 0,1-1 0 0 0,0 0 0 0 0,0 1 0 0 0,1-2 0 0 0,-1 1 0 0 0,1 0 0 0 0,0-1 0 0 0,1 0 0 0 0,-1-1 0 0 0,7 3-39 0 0,11 9 159 0 0,52 20-108 0 0,20-20-1297 0 0,-66-11 672 0 0</inkml:trace>
  <inkml:trace contextRef="#ctx1" brushRef="#br1" timeOffset="17959.576">4938 2492 13824 0 0,'-28'26'593'0'0,"7"-21"-738"0"0,19-4-167 0 0,2-1-83 0 0,0 0-18 0 0,0 0-19 0 0,0 0-70 0 0,0 0-36 0 0,0 0-6 0 0,0 0 17 0 0,0 0 74 0 0,0 0 33 0 0,0 0 4 0 0,0 0-14 0 0,0-3-55 0 0,-4-8-24 0 0</inkml:trace>
  <inkml:trace contextRef="#ctx1" brushRef="#br1" timeOffset="18324.591">4868 2550 6928 0 0,'0'0'250'0'0,"0"0"-136"0"0,0 0 14 0 0,0 0 28 0 0,0 0 4 0 0,0 0-62 0 0,-1-6-526 0 0,-3-20-784 0 0,4-5 1146 0 0,0 22 66 0 0</inkml:trace>
  <inkml:trace contextRef="#ctx1" brushRef="#br1" timeOffset="18614.913">4913 2420 7192 0 0,'0'0'152'0'0,"0"1"0"0"0,-14 24-135 0 0,13-24-86 0 0,1-1 33 0 0,-11 7 328 0 0,10-3-296 0 0,-2 7-4089 0 0,3-11 3898 0 0</inkml:trace>
  <inkml:trace contextRef="#ctx1" brushRef="#br1" timeOffset="19503.208">4903 2478 4104 0 0,'0'0'227'0'0,"0"0"246"0"0,0 0 110 0 0,0 0 22 0 0,0 0-19 0 0,0 0-90 0 0,0 0-42 0 0,0 0-6 0 0,1 1-22 0 0,4 28 500 0 0,-5-27-650 0 0,0-2-52 0 0,2-4-18 0 0,5 3 4526 0 0,8-25-2803 0 0,-15 25-1845 0 0,0 1 34 0 0,13 14 427 0 0,41-67 260 0 0,-21 19-690 0 0,18-50 481 0 0,-25 21-443 0 0,3-8-222 0 0,-2-51-56 0 0,-17 78 71 0 0,-6-8 12 0 0,-2 42-33 0 0,-1 0 0 0 0,0 0 1 0 0,-1 0-1 0 0,0 0 0 0 0,-1 0 1 0 0,0 0-1 0 0,0 0 0 0 0,-3-9 75 0 0,-12-14-229 0 0,13 30 108 0 0,0-1 1 0 0,0 1-1 0 0,-1 0 0 0 0,1 0 0 0 0,0 0 1 0 0,-1 0-1 0 0,0 1 0 0 0,0-1 0 0 0,0 1 1 0 0,0 0-1 0 0,0 0 0 0 0,0 0 0 0 0,0 1 1 0 0,-1 0-1 0 0,1 0 0 0 0,0 0 0 0 0,-1 0 1 0 0,1 0-1 0 0,-1 1 0 0 0,1 0 0 0 0,-1 0 1 0 0,1 0-1 0 0,-3 1 121 0 0,-18-6-129 0 0,8 1-257 0 0,15 4 180 0 0</inkml:trace>
  <inkml:trace contextRef="#ctx1" brushRef="#br1" timeOffset="27732.082">228 1855 3616 0 0,'0'0'76'0'0,"0"0"12"0"0,0 0 24 0 0,0 0 143 0 0,0 0 47 0 0,0 0 9 0 0,0 0 56 0 0,0 0 228 0 0,0 0 100 0 0,0 0 17 0 0,0 0-29 0 0,0 0-151 0 0,0 0-70 0 0,0 0-12 0 0,0 0-49 0 0,0 0-196 0 0,0 0-86 0 0,0 0-20 0 0,0 0-33 0 0,0 0-92 0 0,0 0 116 0 0,0 0 234 0 0,1-1 79 0 0,3-7-35 0 0,-1 1 0 0 0,0 0 0 0 0,0-1-1 0 0,-1 0 1 0 0,0 1 0 0 0,-1-1 0 0 0,0 0 0 0 0,0 0 0 0 0,0 0 0 0 0,-1-4-368 0 0,9-68 1254 0 0,-3-10-919 0 0,-12-45 43 0 0,-14-38-466 0 0,-1 19 88 0 0,-13-78-191 0 0,23 30 126 0 0,11 167 66 0 0,16-81-17 0 0,14 17-376 0 0,-10 53 464 0 0,15-11-72 0 0,-20 24 0 0 0,15-1 0 0 0,-14 15 0 0 0,-10 14 0 0 0,19-12 0 0 0,-6 7 0 0 0,33-2-512 0 0,13 6 781 0 0,5-11 178 0 0,50-2-291 0 0,38-6-92 0 0,-48 7-54 0 0,118-16 108 0 0,150-24-118 0 0,-172 33 0 0 0,46 11 0 0 0,21 24 0 0 0,85 2 117 0 0,-7-12 21 0 0,-316 4-138 0 0,-10 1 11 0 0,-22-4 42 0 0,1 2 1 0 0,15 12-44 0 0,-14-7-10 0 0,-4-4-14 0 0,4 15-206 0 0,-9 29 206 0 0,3 7-50 0 0,21 142-139 0 0,-9-85 143 0 0,-7 23-12 0 0,0 268-208 0 0,-27-112 269 0 0,-18 10 238 0 0,21-114-174 0 0,20-66-354 0 0,4-88-342 0 0,2-17 270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23:56:43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2516 3348 7872 0 0,'0'13'504'0'0,"0"-12"141"0"0,0-1 202 0 0,0 0 38 0 0,0 0-76 0 0,0 0-357 0 0,0 0-158 0 0,0 0-34 0 0,0 0 17 0 0,0 0 88 0 0,0 0 34 0 0,0 0 8 0 0,0 0-15 0 0,0 0-68 0 0,2 3 1336 0 0,3-7 355 0 0,-5 5-1641 0 0,0-1-113 0 0,0 0-49 0 0,0 0-11 0 0,0 0-7 0 0,0 0-30 0 0,0 0-18 0 0,0 0-2 0 0,0 0-12 0 0,19 22 199 0 0,22 63 217 0 0,-15-28-388 0 0,-4 1 0 0 0,-1 0 0 0 0,10 56-160 0 0,-5 78 477 0 0,-7-48-1177 0 0,-13-130-2846 0 0,-1-10 2073 0 0</inkml:trace>
  <inkml:trace contextRef="#ctx0" brushRef="#br0" timeOffset="575.135">2481 4249 11880 0 0,'0'0'436'0'0,"0"0"-203"0"0,0 0 222 0 0,0 0 121 0 0,0 0 28 0 0,0 0-44 0 0,0 0-200 0 0,0 0-83 0 0,2-1-18 0 0,38-17 1270 0 0,18 2 157 0 0,10-6-508 0 0,13-1-992 0 0,104-36 274 0 0,-69 15-396 0 0,-65 17-568 0 0,-25 7-1536 0 0,-22 15-165 0 0,-4-1 547 0 0</inkml:trace>
  <inkml:trace contextRef="#ctx0" brushRef="#br0" timeOffset="1325.621">2271 3505 13184 0 0,'-8'-5'685'0'0,"-3"-7"-863"0"0,4 2 4254 0 0,17 6-3622 0 0,61-18 1340 0 0,-1-6-1146 0 0,97-44 416 0 0,-151 62-1008 0 0,0 0 0 0 0,1 1 0 0 0,0 1 0 0 0,0 0 0 0 0,1 2 0 0 0,0 0 0 0 0,1 0 0 0 0,-1 2 0 0 0,1 1 0 0 0,0 0 0 0 0,14 0-56 0 0,-30 4 5 0 0,1-1 0 0 0,-1 0 0 0 0,1 0 0 0 0,-1-1 0 0 0,0 1 0 0 0,1-1-1 0 0,-1 1 1 0 0,0-1 0 0 0,1 0 0 0 0,-1 0 0 0 0,0-1 0 0 0,0 1 0 0 0,0-1-1 0 0,0 1 1 0 0,0-1 0 0 0,0 0 0 0 0,0 0 0 0 0,0-1 0 0 0,-1 1 0 0 0,1 0 0 0 0,-1-1-1 0 0,0 0 1 0 0,2-1-5 0 0,-3 2-77 0 0,-1 2-4 0 0,0 0 7 0 0,0 0-18 0 0,0 0-81 0 0,0 0-26 0 0,0 0-1 0 0,0 0 7 0 0,0 0 26 0 0,0 0 9 0 0,0 0 4 0 0,0 0-46 0 0,1 4-690 0 0,4 0 380 0 0</inkml:trace>
  <inkml:trace contextRef="#ctx0" brushRef="#br0" timeOffset="2355.917">3123 3730 6408 0 0,'0'0'304'0'0,"0"0"134"0"0,0 0 61 0 0,0 0 12 0 0,0 0-34 0 0,0 0-145 0 0,0 0-63 0 0,0 0-11 0 0,-1-11 510 0 0,-5-17 2656 0 0,6 26-3052 0 0,0 2-52 0 0,17-24 1506 0 0,-4 12-885 0 0,-12 12-850 0 0,-1 0-10 0 0,34 18 527 0 0,-18-5-616 0 0,19 27 176 0 0,6 38 88 0 0,6 9 376 0 0,-32-60-315 0 0,28 28 606 0 0,-42-54-909 0 0,0 0 0 0 0,0-1 0 0 0,1 1 0 0 0,-1 0 0 0 0,0-1 0 0 0,0 1 0 0 0,1 0 0 0 0,-1-1 0 0 0,0 0 0 0 0,0 1-1 0 0,1-1 1 0 0,-1 0 0 0 0,0 0 0 0 0,1 1 0 0 0,-1-1 0 0 0,0 0 0 0 0,1 0 0 0 0,-1-1 0 0 0,1 1 0 0 0,-1 0 0 0 0,0 0 0 0 0,1-1-1 0 0,-1 1 1 0 0,0-1 0 0 0,0 1 0 0 0,1-1 0 0 0,-1 1 0 0 0,0-1 0 0 0,0 0 0 0 0,0 1 0 0 0,0-1 0 0 0,1-1-14 0 0,27-24 121 0 0,16-27-493 0 0,-33 36 299 0 0,0-1 1 0 0,-2-1-1 0 0,0 1 1 0 0,-1-1-1 0 0,4-13 73 0 0,-8 20 15 0 0,20-85 418 0 0,-14 107-238 0 0,-10-9-295 0 0,12 5-219 0 0,29 48-641 0 0,-23-23 1052 0 0,-8 9 256 0 0,18 59 636 0 0,-19-52-748 0 0,-9-42-177 0 0,9 11-274 0 0,0 22-1265 0 0,-10-36 194 0 0,0-2-60 0 0</inkml:trace>
  <inkml:trace contextRef="#ctx0" brushRef="#br0" timeOffset="21464.388">143 135 6408 0 0,'0'0'296'0'0,"0"0"100"0"0,0 0 41 0 0,0 0 10 0 0,0 0-30 0 0,0 0-128 0 0,0 0-53 0 0,0 0-10 0 0,0 0-6 0 0,0 0-18 0 0,0 0-8 0 0,0 0-2 0 0,0 0-11 0 0,0 0-44 0 0,0 0-17 0 0,0 0-6 0 0,0 0-9 0 0,-5 0-41 0 0,3 1 3309 0 0,-2 12-3361 0 0,0 1 1 0 0,2-1-1 0 0,-1 0 0 0 0,2 1 0 0 0,0 0 0 0 0,0-1 0 0 0,1 1 0 0 0,1 0 1 0 0,1-1-1 0 0,1 8-12 0 0,-2-11 8 0 0,18 334-158 0 0,-13-93 150 0 0,9-75 64 0 0,56 499-10 0 0,-55-456-54 0 0,28 363 0 0 0,-23-375 64 0 0,0-40-64 0 0,-11 34 248 0 0,14-120 208 0 0,-3-46-168 0 0,10-3 272 0 0,4-1-400 0 0,30-5-160 0 0,-42-8-408 0 0,-22-17 254 0 0,-1-1 29 0 0,20-22-212 0 0,16-9 265 0 0,-29 23 47 0 0,51-42-598 0 0,-27 36 607 0 0,-28 12 23 0 0,2-1-29 0 0,-1 0 0 0 0,1 0 1 0 0,1 0-1 0 0,-1 1 0 0 0,0 0 0 0 0,1 0 1 0 0,-1 0-1 0 0,1 0 0 0 0,-1 1 1 0 0,1 0-1 0 0,0 0 0 0 0,3 0 22 0 0,101-8 74 0 0,138-35 906 0 0,49-6-384 0 0,101-25-248 0 0,-24 34-1136 0 0,-308 31-112 0 0</inkml:trace>
  <inkml:trace contextRef="#ctx0" brushRef="#br0" timeOffset="23356.055">1 126 12096 0 0,'0'0'442'0'0,"0"0"-256"0"0,0 0 12 0 0,0 0 33 0 0,0 0 8 0 0,7-10-585 0 0,15 1 12 0 0,31 1 1274 0 0,57-10 912 0 0,-29 0-1078 0 0,131-14 50 0 0,15 15-743 0 0,-24 6-561 0 0,30 8 480 0 0,-186 3-216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23:56:47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2802 12992 0 0,'-34'-5'904'0'0,"-3"19"-758"0"0,-21 59 2466 0 0,43-38-1199 0 0,18-18-662 0 0,-3-15-728 0 0,0 0 1 0 0,0-1-1 0 0,0 1 0 0 0,0 0 1 0 0,0 0-1 0 0,1-1 0 0 0,-1 1 1 0 0,1 0-1 0 0,-1-1 0 0 0,1 1 1 0 0,-1-1-1 0 0,1 1 0 0 0,0-1 1 0 0,0 1-1 0 0,0-1 0 0 0,0 1 1 0 0,0-1-1 0 0,0 0 0 0 0,0 1 0 0 0,0-1 1 0 0,1 0-1 0 0,-1 0 0 0 0,0 0 1 0 0,1 0-1 0 0,-1 0 0 0 0,1 0 1 0 0,-1-1-1 0 0,1 1 0 0 0,-1 0 1 0 0,1-1-1 0 0,0 1 0 0 0,-1-1 1 0 0,1 1-1 0 0,0-1 0 0 0,-1 0 1 0 0,1 0-1 0 0,0 0 0 0 0,0 0 1 0 0,-1 0-1 0 0,1 0 0 0 0,0 0 1 0 0,-1-1-1 0 0,1 1 0 0 0,0 0 0 0 0,-1-1 1 0 0,1 0-1 0 0,-1 1 0 0 0,1-1 1 0 0,0 0-1 0 0,-1 0 0 0 0,1 0-23 0 0,57-40 0 0 0,-54 37 0 0 0,0 1-1 0 0,0-1 1 0 0,0-1-1 0 0,0 1 1 0 0,-1-1-1 0 0,1 0 1 0 0,-1 0-1 0 0,-1 0 1 0 0,1 0-1 0 0,-1-1 1 0 0,2-2 0 0 0,18-25 165 0 0,-21 30-149 0 0,0 1-1 0 0,-1-1 0 0 0,1 0 0 0 0,-1 0 0 0 0,1 1 1 0 0,-1-1-1 0 0,0 0 0 0 0,0 0 0 0 0,0 0 1 0 0,0 0-1 0 0,-1-1 0 0 0,1 1 0 0 0,-1 0 0 0 0,0 0 1 0 0,0 0-1 0 0,0 0 0 0 0,0-2-15 0 0,-11 1 144 0 0,-10-13-129 0 0,-13-2-17 0 0,-21 27-70 0 0,47-8 72 0 0,-11-7-13 0 0,10 7-51 0 0,0 3 8 0 0,-6 6 45 0 0,8 14 11 0 0,23 32 0 0 0,25 56-328 0 0,50 172-1080 0 0,-57-144 160 0 0,-9-33 1072 0 0,-20 15 646 0 0,-5-112-221 0 0,-1-1 0 0 0,0 0-1 0 0,0 1 1 0 0,-1-1 0 0 0,0 0 0 0 0,-1 1 0 0 0,0-1 0 0 0,0-1 0 0 0,-4 8-249 0 0,6-13 193 0 0,-7-2 16 0 0,-61-10 119 0 0,-27-57 115 0 0,45 7 488 0 0,47 56-917 0 0,-1-2 0 0 0,1 1 0 0 0,-1 0 0 0 0,2-1 0 0 0,-1 0 0 0 0,1 0 0 0 0,-1 0 0 0 0,2 0 0 0 0,-1 0 0 0 0,1-1 0 0 0,0 0 0 0 0,0 1 0 0 0,1-1 0 0 0,-1 0 0 0 0,2 1 0 0 0,-1-1 0 0 0,1 0 0 0 0,0 0 0 0 0,0 0 0 0 0,1 0 0 0 0,0 1 0 0 0,1-3-14 0 0,0 1-75 0 0,1-1 0 0 0,0 1 0 0 0,0 0 0 0 0,1 0 0 0 0,0 0 0 0 0,1 0 0 0 0,0 1 0 0 0,0-1 0 0 0,5-4 75 0 0,66-52-677 0 0,20-8 187 0 0,-1 1-1122 0 0,-3 8-1423 0 0,-72 45 2171 0 0</inkml:trace>
  <inkml:trace contextRef="#ctx0" brushRef="#br0" timeOffset="905.454">539 2883 12960 0 0,'0'-40'1217'0'0,"16"40"-829"0"0,38-51 195 0 0,-28 26 397 0 0,13-30 59 0 0,-38 49-963 0 0,-1 4-141 0 0,1 1-24 0 0,2-7 21 0 0,-3-2 54 0 0,-3-1 1 0 0,-17-9-144 0 0,-1 8 103 0 0,-29 19 333 0 0,46-6-235 0 0,0 1-1 0 0,-1-1 1 0 0,1 1 0 0 0,0 0-1 0 0,0 0 1 0 0,0 0-1 0 0,0 1 1 0 0,1-1 0 0 0,-1 1-1 0 0,1 0 1 0 0,-1 0 0 0 0,1 0-1 0 0,0 0 1 0 0,0 1-1 0 0,1-1 1 0 0,-1 1 0 0 0,1 0-1 0 0,-1-1 1 0 0,1 1 0 0 0,0 1-1 0 0,0 0-43 0 0,-3 10 101 0 0,0 0 1 0 0,1 1-1 0 0,0 0 0 0 0,1 0 1 0 0,1-1-1 0 0,1 2 0 0 0,0-1 1 0 0,1 0-1 0 0,1 0 0 0 0,0 0 1 0 0,2 3-102 0 0,13 96 1385 0 0,29-43-928 0 0,-43-70-452 0 0,0 0 0 0 0,0 1 0 0 0,1-1 0 0 0,-1 0 1 0 0,0 0-1 0 0,1-1 0 0 0,-1 1 0 0 0,1 0 0 0 0,0-1 0 0 0,-1 0 0 0 0,1 1 0 0 0,0-1 0 0 0,0 0 0 0 0,0-1 0 0 0,0 1 0 0 0,0 0 0 0 0,0-1 0 0 0,0 0 0 0 0,0 1 0 0 0,0-1 0 0 0,0-1 0 0 0,0 1 0 0 0,0 0 0 0 0,0-1 0 0 0,0 1 0 0 0,0-1 0 0 0,0 0 0 0 0,0 0 0 0 0,0 0 0 0 0,0 0 0 0 0,0-1 0 0 0,-1 1 0 0 0,1-1 0 0 0,-1 0 0 0 0,2-1-5 0 0,67-55 0 0 0,-57 38 3 0 0,-1 0-1 0 0,-2 0 0 0 0,0-2 0 0 0,-1 1 0 0 0,-1-1 1 0 0,-1-1-3 0 0,23-24 52 0 0,-28 43-58 0 0,1 0 0 0 0,-1 0-1 0 0,0-1 1 0 0,0 0 0 0 0,0 1 0 0 0,-1-1 0 0 0,1 0 0 0 0,-1 0 0 0 0,0-1 0 0 0,-1 1 0 0 0,1 0 0 0 0,-1-1 6 0 0,10-27-1 0 0,16-25 1 0 0,-14 44-10 0 0,-12 13-44 0 0,11 1-127 0 0,2 19 185 0 0,5 88 1160 0 0,-16-82-947 0 0,10 25 315 0 0,-9-43-364 0 0,-3-6-151 0 0,-1 1 1 0 0,1-1-1 0 0,-1 1 0 0 0,1-1 0 0 0,-1 1 0 0 0,1-1 1 0 0,0 1-1 0 0,0-1 0 0 0,0 1 0 0 0,0-1 0 0 0,0 0 0 0 0,0 1 1 0 0,0-1-1 0 0,0 0 0 0 0,0 0 0 0 0,1 0 0 0 0,-1 0 1 0 0,0 0-1 0 0,1 0 0 0 0,-1 0 0 0 0,1-1 0 0 0,-1 1 0 0 0,1 0 1 0 0,-1-1-1 0 0,1 1 0 0 0,-1-1 0 0 0,1 0 0 0 0,0 1 1 0 0,-1-1-1 0 0,1 0 0 0 0,-1 0 0 0 0,1 0 0 0 0,0 0 0 0 0,-1 0 1 0 0,1-1-1 0 0,0 1 0 0 0,-1 0 0 0 0,1-1 0 0 0,-1 1 1 0 0,1-1-1 0 0,-1 0 0 0 0,1 1 0 0 0,-1-1 0 0 0,1 0-17 0 0,113-110-804 0 0,-50 79 759 0 0,-20-22 610 0 0,-45 53-553 0 0,0 1 0 0 0,0-1 0 0 0,1 1 0 0 0,-1-1-1 0 0,0 1 1 0 0,1-1 0 0 0,-1 1 0 0 0,0 0 0 0 0,1-1 0 0 0,-1 1 0 0 0,1 0-1 0 0,-1-1 1 0 0,0 1 0 0 0,1 0 0 0 0,-1-1 0 0 0,1 1 0 0 0,-1 0-1 0 0,1 0 1 0 0,-1 0 0 0 0,1-1 0 0 0,-1 1 0 0 0,1 0 0 0 0,0 0-1 0 0,-1 0 1 0 0,1 0 0 0 0,-1 0 0 0 0,1 0 0 0 0,-1 0 0 0 0,1 0-1 0 0,-1 0 1 0 0,1 0 0 0 0,-1 0 0 0 0,1 1 0 0 0,-1-1 0 0 0,1 0-1 0 0,-1 0 1 0 0,1 0 0 0 0,-1 1 0 0 0,1-1 0 0 0,-1 0 0 0 0,1 1-1 0 0,-1-1 1 0 0,1 0 0 0 0,-1 1 0 0 0,0-1 0 0 0,1 0 0 0 0,-1 1-1 0 0,0-1 1 0 0,1 1 0 0 0,-1-1 0 0 0,0 1 0 0 0,0-1 0 0 0,1 1 0 0 0,-1-1-1 0 0,0 1 1 0 0,0-1 0 0 0,0 1-12 0 0,10 40 858 0 0,-7-25-671 0 0,37 64-197 0 0,-34-47-55 0 0,8 9-790 0 0,-3-45-139 0 0,5 7-2026 0 0,-7 0 1276 0 0</inkml:trace>
  <inkml:trace contextRef="#ctx0" brushRef="#br0" timeOffset="1807.066">1542 2744 16495 0 0,'2'0'358'0'0,"76"-9"444"0"0,-11-10-954 0 0,-12-6-66 0 0,-55 25 223 0 0,6-3 178 0 0,-1 0-1 0 0,0 0 0 0 0,0 0 0 0 0,0-1 0 0 0,0 0 1 0 0,-1 0-1 0 0,0 0 0 0 0,1-1 0 0 0,-1 1 0 0 0,-1-1 1 0 0,1 0-1 0 0,-1 0 0 0 0,0 0 0 0 0,0-1 0 0 0,2-4-182 0 0,-3 0 65 0 0,-2-36-708 0 0,-7 22 571 0 0,3 18 105 0 0,-1 0 0 0 0,1 0 1 0 0,-2 1-1 0 0,1 0 0 0 0,0 0 1 0 0,-1 0-1 0 0,0 1 0 0 0,0-1 1 0 0,0 1-1 0 0,-1 1 0 0 0,1-1 1 0 0,-1 1-1 0 0,0 1 0 0 0,-2-2-33 0 0,-48 14 192 0 0,51-8-241 0 0,0 0 0 0 0,0 1-1 0 0,0 0 1 0 0,1 0-1 0 0,0 1 1 0 0,-1-1-1 0 0,1 1 1 0 0,0 0 0 0 0,1 1-1 0 0,-1-1 1 0 0,1 1-1 0 0,0 0 1 0 0,0 0-1 0 0,0 1 50 0 0,-37 60-168 0 0,7 34 84 0 0,33-93 149 0 0,-1 1 0 0 0,1-1 0 0 0,0 1 0 0 0,1-1 0 0 0,0 1 0 0 0,0-1-1 0 0,0 1 1 0 0,1-1 0 0 0,1 1 0 0 0,-1-1 0 0 0,1 1 0 0 0,0-1 0 0 0,1 0 0 0 0,-1 0-1 0 0,1 0 1 0 0,1 0 0 0 0,0 0 0 0 0,0-1 0 0 0,0 0 0 0 0,5 6-65 0 0,9 7 20 0 0,-16-15-21 0 0,1-1 0 0 0,0 0 0 0 0,0 0 0 0 0,0 0 0 0 0,0 0 0 0 0,0 0 0 0 0,0-1 0 0 0,1 1 0 0 0,0-1 0 0 0,-1 0 0 0 0,1 0 0 0 0,0 0 0 0 0,0 0 0 0 0,0-1 0 0 0,0 0 0 0 0,0 0 0 0 0,0 0 0 0 0,0 0 1 0 0,14-2-361 0 0,0-2 0 0 0,-1 0-1 0 0,1 0 1 0 0,-1-2-1 0 0,0 0 1 0 0,-1-1 0 0 0,1-1-1 0 0,-1 0 1 0 0,0-2-1 0 0,-1 1 1 0 0,0-2 0 0 0,0 0-1 0 0,-1-1 1 0 0,0 0-1 0 0,-1-1 1 0 0,4-5 361 0 0,-1 3-971 0 0,0-1 1 0 0,-1-1-1 0 0,-1 0 0 0 0,-1-1 1 0 0,0-1-1 0 0,1-2 971 0 0,22-52-328 0 0,-33 63 427 0 0,-2 8 147 0 0,-1 1 61 0 0,0-2 12 0 0,11-53 3745 0 0,-11 61-3822 0 0,-1-2-111 0 0,1 1-1 0 0,0-1 1 0 0,0 0 0 0 0,0 1-1 0 0,1-1 1 0 0,0 0 0 0 0,-1 0-1 0 0,1 1 1 0 0,1-1 0 0 0,-1 0-1 0 0,1 0 1 0 0,0 0 0 0 0,0 0 0 0 0,2 2-131 0 0,10 25 590 0 0,11 19 11 0 0,51 85 625 0 0,-32-48-420 0 0,-43-85-607 0 0,-1-2-6 0 0,16-4 1663 0 0,-47-69-1584 0 0,-23-48 336 0 0,49 82-448 0 0,9 2-160 0 0,8 11 53 0 0,-10 20-104 0 0,0 0 0 0 0,0 1 1 0 0,0-1-1 0 0,1 1 0 0 0,0-1 1 0 0,0 1-1 0 0,1 0 0 0 0,-1 0 1 0 0,1 0-1 0 0,0 1 0 0 0,0-1 1 0 0,1 1-1 0 0,-1 0 0 0 0,1 0 0 0 0,0 1 1 0 0,0-1-1 0 0,0 1 0 0 0,1 0 1 0 0,-1 0-1 0 0,1 1 0 0 0,0 0 51 0 0,66 2-388 0 0,63 3 206 0 0,-107 0 172 0 0,-21-3-19 0 0,0 0-1 0 0,-1 1 1 0 0,1 0-1 0 0,0 0 0 0 0,0 1 1 0 0,-1 0-1 0 0,1 0 1 0 0,-1 0-1 0 0,1 1 0 0 0,5 3 30 0 0,17 13-1026 0 0,-23-14 516 0 0</inkml:trace>
  <inkml:trace contextRef="#ctx0" brushRef="#br0" timeOffset="2500.654">2672 2524 14432 0 0,'0'0'309'0'0,"0"0"3"0"0,1 2-201 0 0,35 22 55 0 0,-13-13-156 0 0,28 10-74 0 0,8 21 1682 0 0,-21 2-1195 0 0,0 13-413 0 0,-35-51 17 0 0,1 1-1 0 0,-2 0 0 0 0,1 0 0 0 0,-1 0 0 0 0,0 0 0 0 0,-1 0 0 0 0,1 0 0 0 0,-1 1 1 0 0,-1-1-1 0 0,1 0 0 0 0,-1 1 0 0 0,-1-1 0 0 0,1 0 0 0 0,-1 0 0 0 0,-1 1 0 0 0,1-1 0 0 0,-1 0 1 0 0,0 0-1 0 0,-3 4-26 0 0,4-4 121 0 0,-38 54 621 0 0,26-46-582 0 0,9-10-116 0 0,-1 1-1 0 0,1-1 1 0 0,-1-1-1 0 0,-1 1 1 0 0,1-1-1 0 0,-1 0 1 0 0,0 0-1 0 0,0 0 0 0 0,0-1 1 0 0,0 0-1 0 0,-1 0 1 0 0,1 0-1 0 0,-1-1 1 0 0,1 0-1 0 0,-1-1 0 0 0,0 1 1 0 0,0-1-1 0 0,0-1 1 0 0,0 1-1 0 0,0-1 1 0 0,0 0-1 0 0,0-1 1 0 0,0 1-1 0 0,0-2 0 0 0,0 1 1 0 0,1-1-1 0 0,-1 0 1 0 0,0 0-1 0 0,1 0 1 0 0,-1-1-1 0 0,-3-3-43 0 0,-5-2 102 0 0,12 7-75 0 0,1 0 0 0 0,-1-1 0 0 0,0 1 0 0 0,0-1 0 0 0,1 0 0 0 0,-1 0 0 0 0,1 0 0 0 0,-1 0 0 0 0,1 0 0 0 0,0-1 0 0 0,0 1 0 0 0,0 0 0 0 0,0-1 0 0 0,1 0 0 0 0,-1 1 0 0 0,0-1 0 0 0,1 0 0 0 0,0-1-27 0 0,-14-35 216 0 0,14 15-60 0 0,2 17-172 0 0,0 1 0 0 0,0-1-1 0 0,0 1 1 0 0,1-1 0 0 0,0 1 0 0 0,0 0-1 0 0,1-1 1 0 0,0 1 0 0 0,0 0 0 0 0,0 1 0 0 0,1-1-1 0 0,2-3 17 0 0,55-31-269 0 0,-42 31 58 0 0,1 1 0 0 0,0 1-1 0 0,0 0 1 0 0,1 2 0 0 0,0 0 0 0 0,0 2-1 0 0,0 0 1 0 0,0 2 0 0 0,20 0 211 0 0,-27 1-1315 0 0,-2 3-343 0 0</inkml:trace>
  <inkml:trace contextRef="#ctx0" brushRef="#br0" timeOffset="3250.992">2889 1866 10176 0 0,'0'0'217'0'0,"0"0"42"0"0,0-12 1362 0 0,18 43 293 0 0,-13-24-1601 0 0,0 0 0 0 0,-1 1-1 0 0,0-1 1 0 0,0 1-1 0 0,0 0 1 0 0,-1 0 0 0 0,-1 1-1 0 0,0-1 1 0 0,1 2-313 0 0,38 122 1357 0 0,-11-54-908 0 0,36 106 714 0 0,-11-6-1126 0 0,6 29 251 0 0,-40-107-766 0 0,-21-84 300 0 0</inkml:trace>
  <inkml:trace contextRef="#ctx0" brushRef="#br0" timeOffset="9748.806">3079 2399 5072 0 0,'0'0'200'0'0,"0"0"-68"0"0,0 0-32 0 0,0 0-4 0 0,0 0-38 0 0,1-2-144 0 0,2-6 4365 0 0,-13 11-3802 0 0,-12 12-1848 0 0,21-15 1526 0 0,-29 33-722 0 0,27-29 972 0 0,-3 7-783 0 0,4-4 6526 0 0,19-3-3323 0 0,-13-4-2755 0 0,0 1-1 0 0,0-1 1 0 0,0-1 0 0 0,0 1 0 0 0,0-1 0 0 0,0 1 0 0 0,0-1 0 0 0,-1 0-1 0 0,1 0 1 0 0,0-1 0 0 0,-1 1 0 0 0,1-1 0 0 0,0 0 0 0 0,-1 0-1 0 0,0 0 1 0 0,0 0 0 0 0,1-1 0 0 0,-1 1 0 0 0,0-1 0 0 0,-1 0-1 0 0,2-1-69 0 0,30-32 1080 0 0,-2-12-865 0 0,-12 3-94 0 0,0-5 139 0 0,-13 18 70 0 0,-2 1 0 0 0,-1-1 0 0 0,-2 0 0 0 0,-1-29-330 0 0,6-15 51 0 0,-4-89 220 0 0,-13 79-267 0 0,1 64 6 0 0,6 15-12 0 0,2 4-14 0 0,-1-1 0 0 0,1 1-1 0 0,-1 0 1 0 0,0 0 0 0 0,1 1 0 0 0,-1-1-1 0 0,-1 0 1 0 0,1 1 0 0 0,0-1-1 0 0,0 1 1 0 0,-1 0 0 0 0,0-1-1 0 0,1 1 1 0 0,-1 0 0 0 0,0 1-1 0 0,0-1 1 0 0,0 0 0 0 0,0 1-1 0 0,-1-1 17 0 0,-63-11-1240 0 0,65 12 1215 0 0,1 0 3 0 0,-1 0 1 0 0,1 0-1 0 0,-1 0 0 0 0,0 0 1 0 0,1 0-1 0 0,-1 0 0 0 0,0 0 1 0 0,0 1-1 0 0,0-1 0 0 0,0 1 1 0 0,1-1-1 0 0,-1 1 0 0 0,0 0 1 0 0,0-1-1 0 0,0 1 1 0 0,0 0-1 0 0,0 1 0 0 0,0-1 1 0 0,0 0-1 0 0,0 0 0 0 0,0 1 1 0 0,0-1-1 0 0,1 1 0 0 0,-1 0 1 0 0,0 0 21 0 0,-74 60-634 0 0,25-3 74 0 0,-14 68-173 0 0,63-122 717 0 0,0 0 0 0 0,1 1 0 0 0,0-1 0 0 0,-1 0 0 0 0,2 1 0 0 0,-1-1 0 0 0,0 0 0 0 0,1 1-1 0 0,0-1 1 0 0,0 1 0 0 0,0-1 0 0 0,0 0 0 0 0,1 1 0 0 0,0-1 0 0 0,0 0 0 0 0,0 1 0 0 0,0-1 0 0 0,1 0 0 0 0,0 0 0 0 0,0 0 0 0 0,1 3 16 0 0,64 74-1476 0 0,-47-61 853 0 0,5 11-79 0 0</inkml:trace>
  <inkml:trace contextRef="#ctx0" brushRef="#br0" timeOffset="9987.642">3322 2749 4104 0 0,'0'0'261'0'0,"0"0"391"0"0,0 0 168 0 0,-2-1 39 0 0,-5-2-102 0 0,5 2-448 0 0,-4-4-365 0 0,-22 10-5095 0 0,23 4 4908 0 0</inkml:trace>
  <inkml:trace contextRef="#ctx0" brushRef="#br0" timeOffset="10440.302">3256 2753 5320 0 0,'0'0'334'0'0,"0"0"466"0"0,0 0 206 0 0,0 0 39 0 0,0 0-54 0 0,0 0-269 0 0,0 0-119 0 0,0 0-24 0 0,6 5 925 0 0,14 4 326 0 0,-8-2-1609 0 0,6 3 1511 0 0,13-6-1452 0 0,-24-6-203 0 0,0 0-1 0 0,0 0 0 0 0,0-1 1 0 0,0 1-1 0 0,-1-2 0 0 0,1 1 1 0 0,-1-1-1 0 0,0 0 0 0 0,0 0 1 0 0,0-1-1 0 0,-1 0 0 0 0,0 0 0 0 0,3-3-76 0 0,17-24 0 0 0,10-30-338 0 0,11-27 684 0 0,-36 63-130 0 0,-9 15-1178 0 0,-1 11 516 0 0</inkml:trace>
  <inkml:trace contextRef="#ctx0" brushRef="#br0" timeOffset="18938.854">815 2089 6408 0 0,'-15'-5'2141'0'0,"15"5"-1122"0"0,0 0-30 0 0,-7-2 324 0 0,6 0 2129 0 0,4-4-3224 0 0,-3 4-162 0 0,1 1 0 0 0,0-1 0 0 0,-1 0-1 0 0,1 0 1 0 0,0 1 0 0 0,0-1 0 0 0,0 1 0 0 0,0-1 0 0 0,1 1 0 0 0,-1 0 0 0 0,0-1 0 0 0,1 1 0 0 0,-1 0 0 0 0,1 0-1 0 0,-1 0 1 0 0,1 0 0 0 0,-1 0 0 0 0,1 0 0 0 0,0 0 0 0 0,-1 1 0 0 0,1-1 0 0 0,0 0 0 0 0,0 1 0 0 0,0 0 0 0 0,-1-1-1 0 0,2 1-55 0 0,52-14 640 0 0,30 1-378 0 0,279 18-1201 0 0,-62-1-495 0 0,-208-3 690 0 0,-33 8 454 0 0,-44-15-767 0 0,-13 2 652 0 0</inkml:trace>
  <inkml:trace contextRef="#ctx0" brushRef="#br0" timeOffset="19469.9">1835 1920 12240 0 0,'5'-55'640'0'0,"-1"-227"405"0"0,-28 14-1098 0 0,39-77 741 0 0,-6 142 320 0 0,-6 127-941 0 0,-4-1 1 0 0,-2 1 0 0 0,-4-1-1 0 0,-3 2 1 0 0,-7-15-68 0 0,-53-164-2194 0 0,59 213 1714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23:59:0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1 261 4704 0 0,'40'0'643'0'0,"21"0"1307"0"0,-7 4 631 0 0,61 10-955 0 0,-56-4-1208 0 0,-16-3-290 0 0,-7 2 102 0 0,65 9 10 0 0,25-18 585 0 0,15 5-132 0 0,-14 1-318 0 0,-77-7-204 0 0,105-3 111 0 0,33 4-100 0 0,61-7-69 0 0,-155 8-113 0 0,-30 3-65 0 0,71-8 841 0 0,-54-4-776 0 0,-18 3 53 0 0,93-17 94 0 0,-102 12-38 0 0,-3 1-357 0 0,-6 1 235 0 0,62-1 229 0 0,109 9-59 0 0,-125-5-200 0 0,-15 1 33 0 0,45-1 10 0 0,-10-4 0 0 0,29-3 0 0 0,-33 2 64 0 0,80 6-64 0 0,-101-1 0 0 0,83-8 0 0 0,-82 8 0 0 0,101-14 0 0 0,-99 11 0 0 0,87-1 0 0 0,42-8 0 0 0,-117 12 0 0 0,50 0 0 0 0,105-17 231 0 0,-98 12-68 0 0,44 20-99 0 0,-41-15 69 0 0,24-7 387 0 0,-69 3-192 0 0,-6 4 0 0 0,63 0-88 0 0,69 9-176 0 0,-5-3 0 0 0,-6-11 648 0 0,-124-3-160 0 0,33 4-329 0 0,31 0-294 0 0,-3 0 71 0 0,29-4 168 0 0,-61 13-65 0 0,40 0 186 0 0,51 10-289 0 0,1-7 291 0 0,-78 5-74 0 0,12 6-122 0 0,-36-8 22 0 0,20 6-189 0 0,41-11 136 0 0,135-1-141 0 0,-191 14 66 0 0,-79-5 75 0 0,77 8-301 0 0,-47-3-1015 0 0,-67-10 909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23:59:11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260 614 1544 0 0,'-1'9'75'0'0,"-8"25"241"0"0,-1-4 3293 0 0,-5 3-1033 0 0,9-14-1984 0 0,0 4-491 0 0,-4 11 1310 0 0,10-33-1339 0 0,0-1 0 0 0,0 1-12 0 0,1 4-48 0 0,25 18 105 0 0,-22-6-26 0 0,-5-11 8 0 0,0 0 1 0 0,0-1-1 0 0,0 1 1 0 0,-1 0-1 0 0,0-1 1 0 0,0 1-1 0 0,0-1 1 0 0,-1 0 0 0 0,1 1-1 0 0,-1-1 1 0 0,-1 0-1 0 0,1-1 1 0 0,-4 4-100 0 0,7-7-9 0 0,-32 64 920 0 0,21-47-603 0 0,0 1 1 0 0,2 0 0 0 0,0 1-1 0 0,1 0 1 0 0,2 1 0 0 0,0 0-309 0 0,-5 24 548 0 0,-3 35 96 0 0,13-62-644 0 0,1-12 0 0 0,-1 1 0 0 0,1 0 0 0 0,1-1 0 0 0,-1 1 0 0 0,1-1 0 0 0,0 1 0 0 0,0-1 0 0 0,1 1 0 0 0,0-1 0 0 0,2 5 0 0 0,30 51 0 0 0,-3-20-70 0 0,-27-37 78 0 0,0 1-1 0 0,0 0 1 0 0,0 0-1 0 0,-1 0 1 0 0,0 1-1 0 0,0-1 1 0 0,-1 1-1 0 0,0 0 1 0 0,0 0-1 0 0,0-1 1 0 0,-1 1-1 0 0,0 0 1 0 0,-1 0-1 0 0,1 0 1 0 0,-1 1-1 0 0,-1-1 1 0 0,1 2-8 0 0,-31 121-382 0 0,17-85 75 0 0,-60 128-350 0 0,3 16 641 0 0,70-184 16 0 0,0 1 0 0 0,1-1 0 0 0,0 1 0 0 0,0-1 0 0 0,0 0 0 0 0,0 1 0 0 0,1-1 0 0 0,0 1 0 0 0,0-1 0 0 0,1 0 0 0 0,-1 0 0 0 0,1 0 0 0 0,1 3 0 0 0,32 59 193 0 0,-16-47-169 0 0,-13-15-12 0 0,-1 0 0 0 0,1 1 0 0 0,-1 0-1 0 0,0 0 1 0 0,-1 0 0 0 0,1 0 0 0 0,-1 1 0 0 0,0 0 0 0 0,-1 0 0 0 0,3 7-12 0 0,9 42 64 0 0,-1 4-84 0 0,-12-31-29 0 0,-1 1 1 0 0,-1-1-1 0 0,-2 1 1 0 0,-3 18 48 0 0,4-35-2 0 0,-25 131 2 0 0,7-43-16 0 0,18-52-87 0 0,0-27 91 0 0,0 0-1 0 0,2 0 1 0 0,0-1 0 0 0,1 1 0 0 0,2 0 0 0 0,1 5 12 0 0,11 33 53 0 0,23 19 46 0 0,1-33-267 0 0,-35-44 168 0 0,0 1 0 0 0,-1 0 0 0 0,1 0 0 0 0,-1 0 0 0 0,1 1 0 0 0,-1 0 0 0 0,0-1 0 0 0,-1 2 0 0 0,1-1 0 0 0,-1 0 0 0 0,1 1 0 0 0,-1-1 0 0 0,-1 1 0 0 0,1 0 0 0 0,1 4 0 0 0,6 11 10 0 0,-11 1-4 0 0,-1-1 0 0 0,-1 0 0 0 0,-1 0 0 0 0,-1-1 0 0 0,0 1 0 0 0,-2-1 0 0 0,0 0 0 0 0,-1-1 0 0 0,-7 12-6 0 0,-19 53 0 0 0,30-73 30 0 0,1-1 1 0 0,1 0 0 0 0,-1 1 0 0 0,2-1-1 0 0,-1 1 1 0 0,1 0 0 0 0,1-1 0 0 0,0 1-1 0 0,0 0 1 0 0,1 0 0 0 0,0-1 0 0 0,1 1 0 0 0,0 1-31 0 0,13 47-51 0 0,32 31 939 0 0,-19-34-845 0 0,-21-39-57 0 0,-2 1 0 0 0,0-1 0 0 0,-1 1 0 0 0,0 0 0 0 0,-1 0 0 0 0,-2 1 0 0 0,1 6 14 0 0,-13 60 119 0 0,7 29 606 0 0,8-65-264 0 0,11-15 55 0 0,-5-12-326 0 0,-9-20-260 0 0,0 0 13 0 0,12 11-4 0 0,-11-10 125 0 0,17 24 66 0 0,-14-20-130 0 0,1 0 12 0 0,-1-1 47 0 0,15 0 6 0 0,21-9 213 0 0,9 18-450 0 0,25 3-139 0 0,-15-7 452 0 0,31 11-238 0 0,110 30 266 0 0,-73-38-665 0 0,118 4 987 0 0,-105 0-671 0 0,-21 2 349 0 0,-105-17-204 0 0,1-1 0 0 0,0 0 0 0 0,0-1 0 0 0,-1-1 0 0 0,1 0 0 0 0,0-1 0 0 0,1-1 35 0 0,33-13 253 0 0,-9-18-1237 0 0,-15-12 562 0 0,-16 24 299 0 0,5-18 53 0 0,-6 15 123 0 0,-8 20-42 0 0,2 0-26 0 0,-2 4-57 0 0,-1 1-9 0 0,0-26-438 0 0,10 7-241 0 0,1-11 663 0 0,-1 1 265 0 0,40-137-1284 0 0,-24 77-756 0 0,13-58 2158 0 0,6 8 1200 0 0,-23 40-1177 0 0,-7 1-298 0 0,0-16-11 0 0,-26-40 140 0 0,2 58 232 0 0,-2 15-259 0 0,7-62-458 0 0,-7-9 353 0 0,-34-72 1878 0 0,10 68-1133 0 0,13 12-793 0 0,-12-119-324 0 0,18 123 383 0 0,9 62 188 0 0,0-95 835 0 0,21 10-1042 0 0,-4 12 54 0 0,-9 47 132 0 0,-21-44 477 0 0,-30 0-374 0 0,19 41-217 0 0,21-13-161 0 0,10 96 53 0 0,16-52-39 0 0,3-32 787 0 0,-14 29-510 0 0,1 34-748 0 0,14-77-104 0 0,-10 30 994 0 0,-10 65-174 0 0,-16 6 108 0 0,-3 5-310 0 0,7 2-22 0 0,-12-21-18 0 0,-21-20 72 0 0,-15 23-221 0 0,-3 15 30 0 0,29 13 179 0 0,-1 1 0 0 0,0 1-1 0 0,0 2 1 0 0,-31 4 12 0 0,-97 9 245 0 0,-117 47-245 0 0,89-21 192 0 0,38-11 163 0 0,35-22-160 0 0,71-7-73 0 0,40 0-122 0 0,-16-11-149 0 0,-4 16-80 0 0,-9 8 103 0 0,3 15 116 0 0,3 22-81 0 0,19-21 4 0 0,-9 54-462 0 0,15-45 366 0 0,0 5 111 0 0,-21 84-66 0 0,11-55-260 0 0,10-52 230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7:48.1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18253 2094 645,'0'0'2064,"0"-7"-516,0 7-129,0 0 258,0 0-129,0 0-645,0 0-387,0 0-129,0 0-258,-5-5-258,5 5 129,0 0-258,0 0 516,0 0 0,0 0 129,0 0 0,0 0 0,0 0-129,0 0 129,0 0 0,0 0-258,0 0-129,0 0 129,0 0-129,0 0 387,0 0-129,0 0 129,-7 10-129,7-10 258,0 0-129,-11 8 129,11-8 0,-10 14-129,10-14 129,-13 21-258,8-10 129,-3 0 0,3 6-129,-1-3 0,2 2 129,-2 0-129,3 3 0,-1 1 129,0 3-129,-1 2 0,2 3-516,-2-1 516,2 3-516,-3-1 516,3 1-645,-2-1 516,1 4-387,1 0 258,1 1 258,-2 5-258,3 5 129,0 7 129,-1 4-129,0 1 129,-1 3 516,1 2-516,-2 1 0,0-3 129,0 0-258,-1-8 129,1 4 0,2-3-258,-1-7-258,2 1 387,1-1 0,0-1 0,0-1 0,1-3-129,2-6 129,-1 0 0,0 2 0,-1-6-129,1-2 0,-2-6 0,0-4 258,2-3-258,0-3 0,-2-12 129,1 16 0,-1-16 0,0 0-129,0 0 129,0 0 0,0 0-258,0 0-258,0 0-1806,4-10-2193,-4-3 129,-5-5-645,-1 2-258</inkml:trace>
  <inkml:trace contextRef="#ctx0" brushRef="#br0" timeOffset="736.04">17858 3563 3483,'7'0'3483,"6"-7"-258,-13 7-516,0 0-2709,11 0 129,-11 0 387,0 0 129,0 0 0,10 2 258,-10-2 0,0 0 0,0 0 258,4 15-387,-4-15-129,5 26 0,-3-11-258,4 12 0,-2-4-258,4 8 258,-2-3-258,1 2 0,0-3 0,0 0-129,0 0 258,2-1-258,-1-3 129,0-1 129,2-3-129,3-1 129,-1-3-129,2-1 258,-2-9-129,3-4 129,0-3-129,3-13 0,-4-11-129,3-7 129,0-12 0,2-6-258,1-4 129,0-3 0,-3 1-129,1 4 129,-1 5-129,-1 6 0,1 9 0,-3 6 0,0 7 0,-3 8 0,-1 2 0,-1 2 0,-9 8-129,11-4 129,-11 4-129,0 0 0,0 0-258,0 0-258,5 7-1161,-5-7-2451,0 0-387,-5 0-258,0-8-387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5:38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0 3,'0'0'6,"-37"42"0,37-42 1,0 0 0,0 0 1,0 0 0,0 0-1,0 0 0,0 0-2,2 44-1,-2-44 0,0 0 0,0 0 0,0 44-1,0-44 2,0 0-2,-2 62 1,0-28 0,1 7 0,1 11-1,0 2 0,2 8 1,-2 7-2,5 5 1,1 7 0,0 1-1,-4 4 1,3 3 0,1 9 0,-3-1-1,4 1 1,-1-2-2,-3-4 1,5-1-1,3-3 0,-2-4 0,-3-8 0,5-5-1,-5-7 1,0-9 0,-1-8-1,-1-9 0,0-10 0,-2-8-1,1-8-2,-3-12-2,0 0-4,7-13-10,0-4-1,-2-7-2,2 3 1</inkml:trace>
  <inkml:trace contextRef="#ctx0" brushRef="#br0" timeOffset="701">10 1649 3,'0'0'4,"0"0"2,0 0 0,0 0 1,0 0 0,0 0 1,0 0 0,4 11-2,-4-11 0,9 14-1,-4-3 0,-1 4-1,3 5 1,-1 5 1,4 6-1,-4 5-1,6 2 1,0-1-1,5 2-1,-2-2-1,4-3 0,-1-6-1,1-5 0,1-6 0,-1-4 0,-3-6 0,0-6 1,-1-8 0,1-6 0,-2-10 0,2-5 1,-2-9 0,2-2-1,-2-5 0,-1 2 0,0 1 0,-2 5-1,-1 5 1,-1 6-2,-1 4 1,-2 3 0,-1 5 0,-1 1-1,-1 3 0,-3 9 0,6-16 0,-6 16 1,5-10-1,-5 10 0,0 0 0,0 0 0,0 0 0,0 0-3,0 0-3,4-10-7,-4 10-8,0 0 0,0 0-1,0 0 2</inkml:trace>
  <inkml:trace contextRef="#ctx0" brushRef="#br0" timeOffset="2003">-1 1607 2,'0'0'3,"0"0"2,0 0 1,0 0 0,0 0 0,0 0 1,0 0 0,0 0-1,0 0 0,-2 11-1,4-2-1,0 1-1,2 6 0,1 2-1,2 7 1,3 3-1,1 3 0,4 4 0,-1 1-1,3 2 0,2 0 0,-2-3 1,1-3-2,-1-4 0,-2-6 1,-2-5-1,-1-4 1,-2-4 1,-10-9 0,15 5 1,-15-5 0,15-9 0,-7-2 0,1-4 0,2-4 0,2-7-1,1-4 0,3-6 0,3-4-1,1-5 0,1 1-1,1-1 1,1 1-1,-2 2 0,0 6 0,-4 5 1,-3 6-1,-2 5 0,-4 4 0,-1 5 1,-8 11-1,8-12-2,-8 12-3,0 0-4,0 0-6,9 0-3,-9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5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241 264 17,'0'0'14,"4"-14"-1,-4 14 0,0 0-1,0 0-2,0 0-2,0 0-2,0 0-3,0 0-1,0 0-1,-12 21-1,4-5 1,0 6 0,-2 7 0,-5 5 1,0 8 0,-5 5 0,0 6 1,-3 0 1,2 3-1,-5-3 1,5 0-1,1-6 0,6-3 0,3-8-1,9-5 0,8-8 0,13-5-1,11-4 0,13-6 0,10-5 1,8-4-1,5-6 0,4-1 0,-3-3 0,-3 0-2,-10 2 0,-11-2-4,-6 5-8,-11-2-8,-5 3-1,-10-5 0,-6 0 0</inkml:trace>
  <inkml:trace contextRef="#ctx0" brushRef="#br0" timeOffset="460">59 683 43,'0'0'17,"12"-13"0,9 0 1,9 4-11,8-2-2,13 10 1,3-7-1,6 5 1,1-2-2,4 2 0,-5 3-1,-4-4-2,-6 3-4,-11-5-7,-4 1-9,-9-5-2,-10-2 1,-10-6-1</inkml:trace>
  <inkml:trace contextRef="#ctx0" brushRef="#br0" timeOffset="721">65 337 58,'0'0'18,"0"0"1,11-3 0,13-7-14,14 1-4,11 0 1,9 0-1,6 0 1,4 1-1,1 0 1,-2 2-3,-2 6-5,-5 0-12,-2 1-2,-7 0 1,-6-3-1</inkml:trace>
  <inkml:trace contextRef="#ctx0" brushRef="#br0" timeOffset="2103">1096 291 6,'0'0'8,"0"0"-1,0 0 2,0 0-4,0 0-2,0 0 1,0 0 1,-13 12-1,9-2 1,1 6 2,-2 6-1,1 4 1,-2 7 0,2 9 1,-2 3-1,2 9 0,-1-1-1,3 4-1,-1-6 0,4 0-1,2-7 0,6-4-2,5-13 1,7-10-1,7-10 0,7-10 0,2-11 0,4-8-1,-2-11 1,2-8 0,-7-8 0,-2-2-1,-9-2 1,-6-1-1,-5 2 0,-3 4 0,-5 3 0,-2 9-1,-3 7 1,-1 8-1,1 5-1,-1 7-1,2 9-2,0 0-6,0 0-12,0 0 0,0 0-1,0 0 0</inkml:trace>
  <inkml:trace contextRef="#ctx0" brushRef="#br0" timeOffset="2924">2231 103 21,'0'0'11,"0"0"1,0 0-1,-9 1-4,-2 7-2,-7 2 0,-3 8 1,-7 2 1,-3 9 0,-6 7 0,-1 12 2,-5 6-1,6 8-2,1 7-1,6 10-1,1 2-1,8 6 0,6-3-1,10-3 0,10-4 0,7-3-1,7-12 1,8-6 0,4-12-1,3-8 0,2-11 0,0-7 0,-4-6-2,-3-7 0,-2-2-4,-10-8-11,2 0-5,-5-8-2,-1-3 0,-4-10 0</inkml:trace>
  <inkml:trace contextRef="#ctx0" brushRef="#br0" timeOffset="3395">2458 358 20,'0'0'13,"0"0"0,-3-12 1,3 12-3,0 0-4,0 0-3,-9-6 1,9 6-1,0 0 0,0 0-1,0 0 1,0 0 0,0 0-1,0 0 0,0 0 0,0 0 0,0 0-2,0 0 0,0 0 0,0 0 0,0 0-1,0 0 0,0 0 0,0 0 1,0 0-2,0 0 1,0 0-1,0 0-1,0 0-2,0 0-4,0 0-6,-1-9-4,1 9 0,0 0 1,0 0-1</inkml:trace>
  <inkml:trace contextRef="#ctx0" brushRef="#br0" timeOffset="4967">2456 333 6,'-1'-10'11,"1"10"3,-3-16 0,3 16 0,0-9-1,0 9-2,0 0-1,0 0-3,0 0-3,0 0-2,0 18-2,2-2 0,0 9 0,1 4 0,0 10 1,-1 2 0,2 12-1,-2 4 1,-2-1-1,-2 0 0,0-6 0,-2-5 1,1-8-1,1-6 0,-1-13 3,2-4 0,1-14 1,0 0-1,2-17 0,2-2 0,1-11 0,4-6-1,5-9 0,4-3-2,1-3 1,3 0-1,4 4 1,1 3-1,2 5 0,-1 8 0,-3 6-2,-5 3-2,3 10-7,-9 0-8,-1 6-2,-13 6 1,0 0 0</inkml:trace>
  <inkml:trace contextRef="#ctx0" brushRef="#br0" timeOffset="5427">2430 610 21,'2'23'14,"8"-4"1,7-2 0,8-2-2,7 2-5,1-6-1,5 4-3,-1-5-3,-1-1-6,1 0-11,-2-1 1,-3-4-2,-2-2 0</inkml:trace>
  <inkml:trace contextRef="#ctx0" brushRef="#br0" timeOffset="5848">2964 557 19,'-3'-15'11,"3"15"-2,0 0 1,0 0-4,0 0-3,0 0 1,0 0 1,-5 9 0,6 3 2,-2 6 1,-1 5 0,-1 2 0,3 4-2,-3-2 0,5 3-1,-1-6-1,6 0-1,3-12 1,12-5-1,1-11 0,7-3-1,2-7 1,2-5 0,-3-5 0,-3 4 0,-5-1-1,-5 7 1,-8-1-2,-10 15 0,0 0 0,3 15-1,-6 3-1,-1 2-2,8 7-3,1-6-15,13 7-2,5-14-1,13-6 1</inkml:trace>
  <inkml:trace contextRef="#ctx0" brushRef="#br0" timeOffset="6259">3613 756 37,'-16'-1'13,"3"-5"0,2-10 1,2-1-11,6 1 0,3-5 2,5 5 0,2 0 1,3 3-1,2 0 0,4 9-1,0-2-3,2 6 0,0 7-2,-1 4 1,-1 3 0,-1 5-1,-1 1 1,-2 4 1,-5 2-1,-3 0 2,-6-4 2,-2-1 1,-9-4 0,-3-1 1,-7-7 0,-2-1 0,-4-6-1,2-2-1,1-5-2,2-2-2,6-3-1,0-4-6,13 1-12,2-4-4,10-1-1,1-6 0,9 3 0</inkml:trace>
  <inkml:trace contextRef="#ctx0" brushRef="#br0" timeOffset="6669">3878 610 36,'12'5'14,"-12"-5"1,0 0 2,0 0-8,10 1-2,-10-1 0,0 0 1,-3 14-1,4-2 0,-3 1-3,3 5 0,0 0-1,4 1-1,2 1 1,3-3-2,6-7 2,3-4-2,4-8 1,4-4 0,-1-7 0,2-3-1,-2-5 1,-1 1 0,-5 1-1,-3 2 1,-5 5-1,-2 3 0,-10 9 0,13-6-1,-10 16-1,0 4 1,2 4-1,1-1 0,1 3 1,1-1-1,0-1 2,0 0-1,1-11 2,2-4-1,-11-3 0,19-4 1,-9-4 0,2-3 0,0-7-1,1 0 0,0 0 0,-1-2 0,0 0-3,-3-2-2,4 6-10,-5-5-10,5 11 0,-6-9-2,5 5 1</inkml:trace>
  <inkml:trace contextRef="#ctx0" brushRef="#br0" timeOffset="7200">4591 552 49,'4'16'16,"-1"-1"1,0 3 1,-3 1-12,4 5 1,-6-1 0,3 5-1,-5-4 0,2 0-2,-1-4-3,-1-7-12,4-13-9,0 0 0,10-6-3,-3-17 1</inkml:trace>
  <inkml:trace contextRef="#ctx0" brushRef="#br0" timeOffset="7420">4666 380 62,'2'22'19,"0"-5"1,1 1-1,-2-2-12,3 5-5,-2-1 1,1 4 0,-1-3-1,1 8 1,0-3 0,2 0 0,1-5-1,4-4 1,3-7-2,5-8 1,2-2 0,2-9 1,3-4-1,1-1 0,-1-3 0,-4 4-1,-3 1 0,-4 6 0,-4 3 1,-10 3-2,12 5 1,-12-5-1,1 19 0,1-6 0,0 2 0,6-1 1,2-1 0,5-4-1,10-3-1,5-6-3,9-5 0,0-4 0,3-1-1,-3-3 1,1 2 0,-9-4 0,-4 6 1,-9 3 1,-4 3 3,-14 3-1,13 0 1,-13 0 1,2 16-1,-1-1 1,-2-1 1,3 3-1,0-1 0,4 1 1,1-4-1,6-2-1,5-6 1,3-5 0,2-11 0,2 2 0,-2-7 0,0-1 0,-6-5 0,-4 0-1,-8 1 0,-7 1 0,-8 7-1,-4-1 0,-6 4 0,-2 4-1,-1 5 1,-1 3-1,0 5 1,0 3-1,5 4 0,1 4 1,4 7-1,2 5 1,3 6-2,5 10 1,4 8 0,3 8 1,5 9-1,3-1 1,2 6 0,0-3 0,2-6 0,-4-8-1,-2-9 2,-3-11-1,-5-11 1,-6-6-1,-6-11 1,-4-7-1,-8-5 1,-4-4 1,-2-4-1,0-7 0,0-6 0,3-4 0,4-10-1,7-7 0,13-10-2,10-5 1,13-4-2,9-1-2,17 5-6,5-5-13,20 9 0,2-1-2,9 7 3</inkml:trace>
  <inkml:trace contextRef="#ctx0" brushRef="#br0" timeOffset="8482">5892 277 63,'0'0'19,"0"22"1,3-9-1,4 11-11,0 3-5,5 8 0,3 4 1,5 6 0,1 4-2,6 6 1,3 2-1,3 1 0,3 1-2,-2-4-2,2-1-1,-8-6-2,1-6-2,-12-13-5,-1-5-8,-11-13-3,-5-11 2,-17-1 1</inkml:trace>
  <inkml:trace contextRef="#ctx0" brushRef="#br0" timeOffset="8702">5990 940 21,'-47'-5'17,"2"-1"1,6 4 1,4-5 0,10 2-3,6-13-2,15 0-4,11-12-2,16-4-2,10-7-2,14-2-2,12-4-2,9 2-2,12 5-11,-1-2-9,1 7 0,-9 1-1,-3 4 0</inkml:trace>
  <inkml:trace contextRef="#ctx0" brushRef="#br0" timeOffset="9153">6418 36 37,'8'-13'15,"0"4"-1,-8 9-1,13-14-3,-13 14-4,13 3 0,-4 9-1,5 2-1,2 11-1,6 6 1,5 12-1,4 11 0,3 11-2,3 13 0,-2 6-1,-3 8 0,-4 5 0,-3 1 0,-7-1 1,-8-7 1,-6-4 1,-9-10-1,-5-7 2,-11-7-1,-3-5 0,-8-11 0,-1-6-2,-3-7 0,-2-8-5,5-4-11,-1-12-7,5-10 0,3-14-2,7-6 2</inkml:trace>
  <inkml:trace contextRef="#ctx0" brushRef="#br0" timeOffset="10795">7221 773 20,'-14'8'11,"2"-4"0,12-4 1,-15 6-4,15-6-3,0 0 1,0 0 2,0 0 0,20 2 1,2-2-2,6-3-1,10 3-1,4-3 0,9 3-2,2-2 0,0 2-1,-3-1 1,-1 3-1,-9-1 1,-7 0 0,-8 0-1,-6 0 0,-8-1 1,-11 0-2,10 2 1,-10-2 0,0 0-1,0 0 0,0 0 0,0 0-1,0 0-3,0 0-7,0 0-13,0 0 1,0 0-3,-4-15 2</inkml:trace>
  <inkml:trace contextRef="#ctx0" brushRef="#br0" timeOffset="11496">8275 298 9,'0'0'10,"0"0"0,-12-12-1,12 12-2,0 0-3,0 0 1,1 10-1,-1 1 0,2 9 1,-2 5 0,0 10 2,-5 8 1,-2 14-1,-9 3 1,2 10-1,-8-3 1,3 5-1,-2-8-1,5-2 0,2-10-2,13-9 1,8-11-2,13-8 0,11-13-2,10-6 1,5-8-1,7-6 0,2-6 0,-2-2-2,-3-3 1,-6 1-3,-8 4-2,-10-3-10,-5 5-7,-9-1-1,-6 2-1,-9-2 2</inkml:trace>
  <inkml:trace contextRef="#ctx0" brushRef="#br0" timeOffset="11897">8234 717 60,'0'0'19,"-5"14"1,5-14 0,22 2-15,-4-2-2,9 0 1,2-1 0,6 0 0,3-3-2,5 0-2,1 0-4,-2-7-4,4 3-6,-7-6-6,2 2-2,-9-5 1,-5-1 1</inkml:trace>
  <inkml:trace contextRef="#ctx0" brushRef="#br0" timeOffset="12177">8260 379 65,'0'0'20,"0"0"-1,23-8 1,6 5-15,6-1-2,10 1-1,7-1 1,8 1-4,9 2-11,2-3-7,3 0 0,-5-3-3,-1 1 0</inkml:trace>
  <inkml:trace contextRef="#ctx0" brushRef="#br0" timeOffset="12458">9101 362 51,'0'0'15,"-8"16"1,7-3 1,0 2-11,1 7-4,-2 4 2,3 9 1,-5 3 0,2 9 0,-3-1 0,3 3 0,-3-3 0,5 2-2,1-7 0,5-2-1,5-9 1,10-9-1,6-9-1,8-8 0,6-8 0,6-10-1,2-6 0,3-7 0,-3-6 0,-2-6 0,-7-1 1,-8 2 0,-7-2 0,-6 3 1,-8 2-1,-4 3 1,-6 3-1,-2 6-1,-1 4 0,-2 1-3,4 18-14,-5-17-7,5 17 1,0-11-3,0 11 1</inkml:trace>
  <inkml:trace contextRef="#ctx0" brushRef="#br0" timeOffset="13719">10142 286 21,'11'-8'12,"-11"8"1,10-12 0,-10 12-3,0 0-1,0 0 0,-11 5-2,-1 4-1,-5 1-1,-4 7 0,-7 5 0,-4 8-1,-6 6-1,-4 7 1,-6 10-1,0 7 0,-5 5 0,0 9 0,-1 1 0,4 5 0,4-1-1,9 1 0,8-5 0,8-3-1,12-7 0,11-8 0,12-8 0,10-6 0,8-9 0,3-6-1,4-10 0,-1-4-1,-1-5-1,-8-9-6,-1-1-13,-7-9-2,-6-3-1,-6-10 1</inkml:trace>
  <inkml:trace contextRef="#ctx0" brushRef="#br0" timeOffset="14470">10109 672 18,'0'0'12,"0"0"1,0 0-2,0 0-2,0 0 0,0 0-1,0 0 1,0 0-1,0 0-1,3 16-1,-5-4-2,1 9 0,-2-1-1,4 8 0,-2-2 1,3 0-1,0-3 0,2-4-1,3-6 1,3-6 0,4-9 0,7-5-1,2-8 0,4-2-1,0-4 0,2 0 0,-1-2 0,-3 3 0,-4 3 0,-5 5 0,-6 3 0,-10 9 0,11-10-1,-11 10 0,0 0 0,3 13 0,-5 0 0,0 4 0,2 1-1,1 3 1,4 4-2,2-6-6,10 1-13,3-10-1,7-3-2,1-13 1</inkml:trace>
  <inkml:trace contextRef="#ctx0" brushRef="#br0" timeOffset="14921">10648 830 44,'0'0'14,"0"0"1,-5-9 0,16 0-10,6-6-2,5 2 1,5-3-1,4 4 1,-1 1 0,3 6 0,-6 4 0,-3 6-1,-6 4-1,-7 4-1,-7 4 1,-6 2 1,-9 1 0,-4 1 1,-6-5 0,-1 0 0,-6-7 0,2-3-1,0-6-2,2-7-3,8-1-7,-1-9-13,11 0 0,2-7-1,12-1 0</inkml:trace>
  <inkml:trace contextRef="#ctx0" brushRef="#br0" timeOffset="15292">11186 359 46,'9'10'15,"-7"0"1,-3 5 1,0 8-10,-3 6-3,1 8 2,-5 7 0,0 12 0,-2 0 0,2 3-1,1-6-1,1-3-2,2-8 0,4-6-3,2-11 0,3-16-4,-5-9-9,14-13-5,-10-8-1,-6-14 1,-3-6 0</inkml:trace>
  <inkml:trace contextRef="#ctx0" brushRef="#br0" timeOffset="15502">11043 561 21,'-20'-17'12,"4"5"-1,3 5 3,13 7-1,-9 0 1,9 0-3,22 4-3,1-3-2,11 4-2,6-3 1,10 2-4,10 0-3,2 0-13,6 2-2,-4-1-3,-5-2 2,-6-2-1</inkml:trace>
  <inkml:trace contextRef="#ctx0" brushRef="#br0" timeOffset="16143">11763 620 41,'0'0'14,"0"0"1,0 0 0,12-2-9,-12 2-3,0 0 0,2 12 1,-1-2-1,-1 3 2,2 4-1,-3 3 1,3 1-1,-4 5-1,2 0 0,0-4 0,2-1 0,1-3 0,1-3 0,0-3-1,-4-12 1,17 8 0,-5-11-1,2-6 1,2-4-1,0-3-1,2-1 1,-1-2-2,1 0 1,-1 1-1,-1 3 1,-3 2-1,-1 3 0,0 4-1,-2 2 1,-1 4 0,-9 0-1,16 9 0,-9 2 1,-3 5-1,-2 3 1,-1 2 0,0 1-1,0 3-1,-2-8-8,10 2-12,-9-19 0,29 10-1,-9-18 0</inkml:trace>
  <inkml:trace contextRef="#ctx0" brushRef="#br0" timeOffset="16614">12249 834 52,'-17'12'17,"-1"-8"0,6-9-2,6-7-12,6-3-2,5-3 0,5-2 0,3-6 1,5 4 0,6 0 1,-4 9-1,2 6 0,-3 5-1,-1 6 0,-3 5 0,-2 11 0,-5-1-1,-3 7 1,-4-1 0,-2 1 2,-8-2 1,1-3 0,-5-4 0,-1-4 0,-3-7 0,0-2-1,1-8-1,0-1-1,4-2-3,-1-3-3,13 10-3,-12-20-9,12 20-6,2-17 0,-2 17 1,10-15 1</inkml:trace>
  <inkml:trace contextRef="#ctx0" brushRef="#br0" timeOffset="17996">11795 419 20,'-2'-11'13,"2"11"0,0 0 3,0 0-3,0 0 0,-10-7-2,10 7 0,0 0 0,0 0-2,0 0-1,0 0-2,0 0-2,0 0-1,0 0-2,0 0 0,0 0 0,0 12 0,0-12 0,-2 18 0,0-1-1,1 6 1,-1 10-1,1 5 0,-1 7 0,1 7 0,2 3 0,1 1 0,-1-5 0,3-2 0,-2-8 1,2-6 0,-2-7 0,1-7 0,-3-9 0,0-12 0,0 12 0,0-12 0,0 0 0,1-10-1,2 1 1,-3-2-1,6-4 2,-2-1-2,2-3 0,1-2-2,3 0 2,3-5 0,2-2 0,8-5 0,2-4 2,4-3-2,6-1 0,1-2 0,2-1 1,3 2-1,-4 4 0,-5 7 0,-6 4 0,-3 6 0,-8 5-1,-3 5 1,-12 11-3,0 0 1,10-8-1,-10 8 0,0 0-2,0 0-2,0 0-3,-19 12-5,11 2-4,-9 0-3,-1 9 1,-7 1 1,-3 4 1</inkml:trace>
  <inkml:trace contextRef="#ctx0" brushRef="#br0" timeOffset="18616">11903 716 36,'0'0'17,"-11"10"0,11-10 3,0 0-3,0 0-8,15 1-2,-15-1-1,20 5 0,-8-1 0,4 6-1,-2 3-1,2 4-1,-3 2-1,5 6 0,-2 2-1,2 0 1,-4-2-2,0-2 1,-2-2 0,-2-5 0,-2-3-1,-8-13 1,6 12-2,-6-12-3,0 0-8,-6-10-11,9 0 0,-1-8-2,6-2 1</inkml:trace>
  <inkml:trace contextRef="#ctx0" brushRef="#br0" timeOffset="18947">12207 670 0,'0'0'12,"-7"-11"3,7 11 1,0 0-2,0 0 0,0 0 2,0 0-2,0 0-2,0 0-4,13 6-1,-13-6-3,12 15-1,-1 0 1,-5-2-1,3 9 0,-4 0-1,3 4 1,-3 4-1,0 1-1,0-1 1,1-1-1,1-4 0,0-3 1,-1-8 0,3-3 0,2-10-1,2-5 1,-2-8 0,4-4 0,-1-6-1,5 0 0,-1-4 0,-2 2 0,0 1-1,-4 3 1,-1 5 0,-2 4-1,-9 11 0,10-13 0,-10 13 0,0 0 0,0 0-1,0 0 1,11 4-1,-5 5 1,-2 3 0,0 3 0,0 4 0,1 4 0,-1 1 0,0 2-1,2-2-2,-3-5-6,6 0-14,1-11-2,10-6 0,-2-14-1</inkml:trace>
  <inkml:trace contextRef="#ctx0" brushRef="#br0" timeOffset="19508">12791 914 13,'-16'2'13,"3"-8"3,-2-7 1,6-7-6,3-2 0,5-5 1,7 2-1,-1-2-2,10 5-3,-2 2-3,7 6 0,-3 4-1,4 10 0,-5 5 0,-1 9 0,-3 3-1,-1 6 1,-3 4-1,-3 1 0,-2 1 0,-3-2 0,-4-3 2,-1-4 0,-6-4 1,-3-5-1,-6-6 1,-3-2 0,-4-6-1,0-1-2,0-4-2,2-6-4,11 3-8,2-8-10,16 2-1,4-5-1,13 2 1</inkml:trace>
  <inkml:trace contextRef="#ctx0" brushRef="#br0" timeOffset="19878">13093 709 15,'0'10'11,"0"-10"1,-2 11 4,2-11-4,2 11-3,-2-11 2,-2 17 0,-2-8 1,8 8-1,0-2-2,2 6-3,2 0 0,5 2-2,1-1-1,3 1 0,0-4-1,1-1 0,-3-5 0,3-2-1,-1-8 0,-1-6-1,-3-7 1,0-4-1,-3-9 0,2-2 1,-4-3 0,2 0-1,-6 1 1,-1 5 0,-3 3 0,4 7-1,-4 12 0,3-12 0,-3 12 0,0 0 0,4 11-1,-1-2 1,3 4-1,2 1 1,0 4 0,0 0 0,3 3 0,1 0 0,-1-3 0,0 0 0,1-4 0,-3-3 0,1-4 1,2-5-1,-3-5 1,-9 3-1,22-23 1,-12 7 0,1-5 0,2-1-1,-3-1 2,-2 3-2,0 1 0,1 4 0,-5 3-2,0 3-2,-4 9-3,3-9-11,-3 9-6,12-8 0,-2 6-2,-10 2 2</inkml:trace>
  <inkml:trace contextRef="#ctx0" brushRef="#br0" timeOffset="20519">13719 746 32,'3'12'15,"-3"-12"2,8 11 4,-8-11-11,9 8-1,-9-8 1,12 13 1,-4-3-2,-7-1-1,2 6-3,-3-1-2,1 2-2,0-1 0,-2-2-3,2 0-4,-1-13-11,0 0-5,14 1-1,-3-11 1,0-9 0</inkml:trace>
  <inkml:trace contextRef="#ctx0" brushRef="#br0" timeOffset="20749">13959 648 22,'11'17'12,"-5"-7"3,-6-10 4,13 17-8,-13-17 1,12 19 0,-9-9 0,2 8 0,-5-4-1,1 3-4,-1-1-3,1-1 0,0 0-2,2-2 0,-3-13-1,15 14 1,0-15-2,2-6 0,2-3 0,5-3 0,-2-4-1,-1-2 1,0 3 0,-5-1 0,-3 5 1,-3 3 0,-10 9 0,0 0 1,0 0-1,5 18 1,-10-2-1,2 2 1,1 2-2,-2-1 0,5-1-3,6-5-2,8-2-8,2-11-12,7-2 1,-24 2-1,57-28 0</inkml:trace>
  <inkml:trace contextRef="#ctx0" brushRef="#br0" timeOffset="21150">14551 782 13,'0'0'7,"0"0"1,46 38-2,-46-38-1,0 0 1,0 0-1,58-18 1,-58 18-1,0 0 2,49-52-1,-49 52 1,0 0-1,34-54-3,-34 54 0,0 0 0,0 0 0,0 0 1,-48-8-1,48 8-1,-57 28 1,57-28 1,-59 41 0,59-41 1,-50 52 0,50-52-1,-31 65 1,31-65-1,-8 84-1,6-35-1,12 3-1,4 3-1,3 0-2,-1 1 0,3-4-1,-9-7 2,-10-45-1,16 75 1,-16-75 1,-23 44 4,1-33-1,-1-7 1,-15-5 0,-3-9 1,0-2-1,1-7 0,7-5-1,9-6-3,12-4 2,9-1-5,16-3 0,-13 38-5,71-82-9,-18 43-8,5-5 1,3 4-1,5-5 1</inkml:trace>
  <inkml:trace contextRef="#ctx0" brushRef="#br0" timeOffset="21821">14832 191 45,'0'0'17,"0"0"1,0 0 1,0 0-12,0 0 1,0 0 0,0 0 0,46 17-1,-46-17-2,17 44 0,-17-44-3,15 76 1,0-25-2,1 10-1,6 9 0,2 5 0,-4 8 0,7 4 0,-10 1 0,-3-2 1,-4-1-1,-10-5 1,-7-5 1,-13-4-2,0-7-1,-22-12-7,4 2-14,-11-12-1,-1-6-2,-11-14 0</inkml:trace>
  <inkml:trace contextRef="#ctx0" brushRef="#br0" timeOffset="23253">13640 1241 30,'12'20'16,"1"2"2,4 4 3,-2-3-9,9 9-2,0-2 1,7 5-3,-4-6-1,6 5-1,-3-3-2,2-1-2,-2-1-1,-6-4-1,-7-4-1,-3-3 0,-6-2-4,-9-6-12,-7-1-4,-12-7-1,-5 0 0,-9-4 1</inkml:trace>
  <inkml:trace contextRef="#ctx0" brushRef="#br0" timeOffset="23533">13380 1737 36,'0'0'16,"0"0"2,14-2 2,0-8-5,1-6-7,7 0 0,1-8 1,8-2-2,-1-7 1,9 0-3,3-7-1,5-1-1,1-3-2,2 1 0,-2 2-1,1 4 0,-4 5-2,-2 5-2,-1 10-14,-10 1-5,-1 6 0,-9-3-2,-7 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29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09"/>
            <a:ext cx="513989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29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/>
              <a:t>Lecture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You need to be explicit about what information is available</a:t>
            </a:r>
            <a:r>
              <a:rPr lang="pl-PL" altLang="en-US"/>
              <a:t> </a:t>
            </a:r>
            <a:r>
              <a:rPr lang="en-US" altLang="en-US"/>
              <a:t>when you control X.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If you control X without observing, controlling X can be</a:t>
            </a:r>
            <a:r>
              <a:rPr lang="pl-PL" altLang="en-US"/>
              <a:t> </a:t>
            </a:r>
            <a:r>
              <a:rPr lang="en-US" altLang="en-US"/>
              <a:t>worse than observing X.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If you keep the parents the same, the value of control is always</a:t>
            </a:r>
            <a:r>
              <a:rPr lang="pl-PL" altLang="en-US"/>
              <a:t> </a:t>
            </a:r>
            <a:r>
              <a:rPr lang="en-US" altLang="en-US"/>
              <a:t>non-negative.</a:t>
            </a:r>
          </a:p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53311B9-FE8F-4B0B-B9D4-4962B86F073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policy when you control tampering requires Tampering=F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1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93"/>
            <a:fld id="{BFD9695B-680D-4360-97A2-B5C440FB723B}" type="slidenum">
              <a:rPr lang="en-US">
                <a:solidFill>
                  <a:prstClr val="black"/>
                </a:solidFill>
              </a:rPr>
              <a:pPr defTabSz="924693"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26" indent="-225226" eaLnBrk="1" hangingPunct="1"/>
            <a:r>
              <a:rPr lang="en-US" dirty="0"/>
              <a:t>R&amp;R Sys  Representation and reasoning Systems</a:t>
            </a:r>
          </a:p>
          <a:p>
            <a:pPr marL="225226" indent="-225226" eaLnBrk="1" hangingPunct="1"/>
            <a:r>
              <a:rPr lang="en-US" dirty="0"/>
              <a:t>Each cell is a R&amp;R system</a:t>
            </a:r>
          </a:p>
          <a:p>
            <a:pPr marL="225226" indent="-225226" eaLnBrk="1" hangingPunct="1"/>
            <a:r>
              <a:rPr lang="en-US" dirty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D754B-E1B1-464D-A7DE-6B0ECB602E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AA8F-9E16-422B-BC57-5F8129E336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i="1"/>
              <a:t>P </a:t>
            </a:r>
            <a:r>
              <a:rPr lang="en-US" sz="1000"/>
              <a:t>(</a:t>
            </a:r>
            <a:r>
              <a:rPr lang="en-US" sz="1000" i="1"/>
              <a:t>S</a:t>
            </a:r>
            <a:r>
              <a:rPr lang="en-US" sz="1000" i="1" baseline="-25000"/>
              <a:t>t+1</a:t>
            </a:r>
            <a:r>
              <a:rPr lang="en-US" sz="1000"/>
              <a:t>| </a:t>
            </a:r>
            <a:r>
              <a:rPr lang="en-US" sz="1000" i="1"/>
              <a:t>S</a:t>
            </a:r>
            <a:r>
              <a:rPr lang="en-US" sz="1000" i="1" baseline="-25000"/>
              <a:t>0</a:t>
            </a:r>
            <a:r>
              <a:rPr lang="en-US" sz="1000"/>
              <a:t>,…,</a:t>
            </a:r>
            <a:r>
              <a:rPr lang="en-US" sz="1000" i="1"/>
              <a:t>S</a:t>
            </a:r>
            <a:r>
              <a:rPr lang="en-US" sz="1000" i="1" baseline="-25000"/>
              <a:t>t</a:t>
            </a:r>
            <a:r>
              <a:rPr lang="en-US" sz="1000"/>
              <a:t>) = </a:t>
            </a:r>
            <a:r>
              <a:rPr lang="en-US" sz="1000" i="1"/>
              <a:t>P </a:t>
            </a:r>
            <a:r>
              <a:rPr lang="en-US" sz="1000"/>
              <a:t>(</a:t>
            </a:r>
            <a:r>
              <a:rPr lang="en-US" sz="1000" i="1"/>
              <a:t>S</a:t>
            </a:r>
            <a:r>
              <a:rPr lang="en-US" sz="1000" i="1" baseline="-25000"/>
              <a:t>t+1</a:t>
            </a:r>
            <a:r>
              <a:rPr lang="en-US" sz="1000"/>
              <a:t>|</a:t>
            </a:r>
            <a:r>
              <a:rPr lang="en-US" sz="1000" i="1"/>
              <a:t>S</a:t>
            </a:r>
            <a:r>
              <a:rPr lang="en-US" sz="1000" i="1" baseline="-25000"/>
              <a:t>0</a:t>
            </a:r>
            <a:r>
              <a:rPr lang="en-US" sz="1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93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5CC8-266C-4EB5-A07D-49D6638798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032340" y="8820152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9D2A9B-BB53-4116-BDF0-9D262DFD273E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8820152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0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032340" y="0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207443" y="703263"/>
            <a:ext cx="470063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7"/>
          <p:cNvSpPr>
            <a:spLocks noGrp="1" noChangeArrowheads="1"/>
          </p:cNvSpPr>
          <p:nvPr>
            <p:ph type="body"/>
          </p:nvPr>
        </p:nvSpPr>
        <p:spPr>
          <a:xfrm>
            <a:off x="947552" y="4410077"/>
            <a:ext cx="5218797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5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032340" y="8820152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2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4032340" y="0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207443" y="703263"/>
            <a:ext cx="470063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47552" y="4410077"/>
            <a:ext cx="5218797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032340" y="8820152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2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4032340" y="0"/>
            <a:ext cx="3081561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207443" y="703263"/>
            <a:ext cx="470063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47552" y="4410077"/>
            <a:ext cx="5218797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9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876" y="4410077"/>
            <a:ext cx="5691766" cy="41767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2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876" y="4410077"/>
            <a:ext cx="5691766" cy="41767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2037-AC40-4CDD-90DE-2382DCFF3A2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876" y="4410077"/>
            <a:ext cx="5691766" cy="4176713"/>
          </a:xfrm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108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44135-5B23-4F83-A4C1-B916F1DA573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4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US" sz="1000" i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25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E2823-24E0-49BC-843F-7C94A4392B4C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/>
              <a:t>forget the proper sequence of tasks</a:t>
            </a:r>
            <a:r>
              <a:rPr lang="en-US" dirty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/>
              <a:t> </a:t>
            </a:r>
            <a:r>
              <a:rPr lang="en-US" b="1" dirty="0"/>
              <a:t>they lose track of the steps</a:t>
            </a:r>
            <a:r>
              <a:rPr lang="en-US" dirty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</a:t>
            </a:r>
            <a:r>
              <a:rPr lang="en-GB" dirty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new state</a:t>
            </a:r>
            <a:r>
              <a:rPr lang="en-GB" dirty="0"/>
              <a:t> of the world depends on the </a:t>
            </a:r>
            <a:r>
              <a:rPr lang="en-GB" dirty="0">
                <a:solidFill>
                  <a:schemeClr val="accent2"/>
                </a:solidFill>
              </a:rPr>
              <a:t>previous state(s)</a:t>
            </a:r>
            <a:r>
              <a:rPr lang="en-GB" dirty="0"/>
              <a:t> as well as the </a:t>
            </a:r>
            <a:r>
              <a:rPr lang="en-GB" dirty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receives </a:t>
            </a:r>
            <a:r>
              <a:rPr lang="en-GB" dirty="0">
                <a:solidFill>
                  <a:schemeClr val="accent2"/>
                </a:solidFill>
              </a:rPr>
              <a:t>rewards</a:t>
            </a:r>
            <a:r>
              <a:rPr lang="en-GB" dirty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Aim: </a:t>
            </a:r>
            <a:r>
              <a:rPr lang="en-GB" b="1" dirty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Terminal = absorbing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39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531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74619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8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276"/>
            <a:fld id="{13F37196-3242-4B77-9D34-98567B39A0BC}" type="slidenum">
              <a:rPr lang="en-US" smtClean="0">
                <a:solidFill>
                  <a:prstClr val="black"/>
                </a:solidFill>
              </a:rPr>
              <a:pPr defTabSz="926276"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921" indent="-225921" eaLnBrk="1" hangingPunct="1"/>
            <a:r>
              <a:rPr lang="en-US" dirty="0"/>
              <a:t>If you have not taken 322 last semester – go back to notes!</a:t>
            </a:r>
          </a:p>
          <a:p>
            <a:pPr marL="225921" indent="-225921" eaLnBrk="1" hangingPunct="1"/>
            <a:r>
              <a:rPr lang="en-US" dirty="0"/>
              <a:t>We will build directly on all this!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C864B-302C-4489-A784-0B77CF30B2EC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2" y="4415791"/>
            <a:ext cx="5140960" cy="4183380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Example syntactic</a:t>
            </a:r>
          </a:p>
          <a:p>
            <a:pPr eaLnBrk="1" hangingPunct="1"/>
            <a:r>
              <a:rPr lang="en-US" dirty="0"/>
              <a:t>Simplest &lt;-&gt; degenerate case (random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is parent to a decision)</a:t>
            </a:r>
            <a:endParaRPr lang="en-US" dirty="0"/>
          </a:p>
          <a:p>
            <a:pPr eaLnBrk="1" hangingPunct="1"/>
            <a:r>
              <a:rPr lang="en-US" dirty="0"/>
              <a:t>Weather Forecast Umbrella</a:t>
            </a:r>
          </a:p>
          <a:p>
            <a:pPr eaLnBrk="1" hangingPunct="1"/>
            <a:r>
              <a:rPr lang="en-US" dirty="0"/>
              <a:t>In </a:t>
            </a:r>
            <a:r>
              <a:rPr lang="en-US" dirty="0" err="1"/>
              <a:t>Aispace</a:t>
            </a:r>
            <a:r>
              <a:rPr lang="en-US" dirty="0"/>
              <a:t> example Forecast has 3 values Rainy Cloudy Sunny</a:t>
            </a:r>
          </a:p>
          <a:p>
            <a:pPr eaLnBrk="1" hangingPunct="1"/>
            <a:r>
              <a:rPr lang="en-US" dirty="0"/>
              <a:t>And the weather @12</a:t>
            </a:r>
            <a:r>
              <a:rPr lang="en-US" baseline="0" dirty="0"/>
              <a:t> has two values Rain and Sunshine (it would have been more appropriate to have two more realistic names: Rain and </a:t>
            </a:r>
            <a:r>
              <a:rPr lang="en-US" baseline="0" dirty="0" err="1"/>
              <a:t>NoRain</a:t>
            </a:r>
            <a:r>
              <a:rPr lang="en-US" baseline="0" dirty="0"/>
              <a:t>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85D2C-31C8-45DB-909E-098B1BCB906B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2" y="4415791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info would allow the agent to make the best possible Umbrella decision?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Clickers </a:t>
            </a:r>
          </a:p>
          <a:p>
            <a:r>
              <a:rPr lang="en-CA" dirty="0"/>
              <a:t>- First question?</a:t>
            </a:r>
          </a:p>
          <a:p>
            <a:r>
              <a:rPr lang="en-CA" dirty="0"/>
              <a:t>– structure of the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Clickers</a:t>
            </a:r>
          </a:p>
          <a:p>
            <a:r>
              <a:rPr lang="en-CA" dirty="0"/>
              <a:t>- Non forgetting link to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11031F-6FE4-4EAA-A412-0144A076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2730F3-9046-4EF3-B3FE-A3108782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4.wmf"/><Relationship Id="rId7" Type="http://schemas.openxmlformats.org/officeDocument/2006/relationships/customXml" Target="../ink/ink1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3" Type="http://schemas.openxmlformats.org/officeDocument/2006/relationships/image" Target="../media/image33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5" Type="http://schemas.openxmlformats.org/officeDocument/2006/relationships/image" Target="../media/image18.emf"/><Relationship Id="rId4" Type="http://schemas.openxmlformats.org/officeDocument/2006/relationships/customXml" Target="../ink/ink112.xml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16.xml"/><Relationship Id="rId5" Type="http://schemas.openxmlformats.org/officeDocument/2006/relationships/image" Target="../media/image21.emf"/><Relationship Id="rId4" Type="http://schemas.openxmlformats.org/officeDocument/2006/relationships/customXml" Target="../ink/ink115.xml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34.wmf"/><Relationship Id="rId7" Type="http://schemas.openxmlformats.org/officeDocument/2006/relationships/customXml" Target="../ink/ink119.xml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121.xml"/><Relationship Id="rId5" Type="http://schemas.openxmlformats.org/officeDocument/2006/relationships/customXml" Target="../ink/ink118.xml"/><Relationship Id="rId10" Type="http://schemas.openxmlformats.org/officeDocument/2006/relationships/image" Target="../media/image26.emf"/><Relationship Id="rId4" Type="http://schemas.openxmlformats.org/officeDocument/2006/relationships/image" Target="../media/image1.png"/><Relationship Id="rId9" Type="http://schemas.openxmlformats.org/officeDocument/2006/relationships/customXml" Target="../ink/ink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7.xml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109" Type="http://schemas.openxmlformats.org/officeDocument/2006/relationships/customXml" Target="../ink/ink145.xml"/><Relationship Id="rId21" Type="http://schemas.openxmlformats.org/officeDocument/2006/relationships/customXml" Target="../ink/ink131.xml"/><Relationship Id="rId50" Type="http://schemas.openxmlformats.org/officeDocument/2006/relationships/image" Target="../media/image51.emf"/><Relationship Id="rId55" Type="http://schemas.openxmlformats.org/officeDocument/2006/relationships/customXml" Target="../ink/ink140.xml"/><Relationship Id="rId68" Type="http://schemas.openxmlformats.org/officeDocument/2006/relationships/image" Target="../media/image60.emf"/><Relationship Id="rId120" Type="http://schemas.openxmlformats.org/officeDocument/2006/relationships/image" Target="../media/image86.emf"/><Relationship Id="rId7" Type="http://schemas.openxmlformats.org/officeDocument/2006/relationships/customXml" Target="../ink/ink124.xml"/><Relationship Id="rId71" Type="http://schemas.openxmlformats.org/officeDocument/2006/relationships/customXml" Target="../ink/ink14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emf"/><Relationship Id="rId29" Type="http://schemas.openxmlformats.org/officeDocument/2006/relationships/customXml" Target="../ink/ink135.xml"/><Relationship Id="rId11" Type="http://schemas.openxmlformats.org/officeDocument/2006/relationships/customXml" Target="../ink/ink126.xml"/><Relationship Id="rId24" Type="http://schemas.openxmlformats.org/officeDocument/2006/relationships/image" Target="../media/image38.emf"/><Relationship Id="rId32" Type="http://schemas.openxmlformats.org/officeDocument/2006/relationships/image" Target="../media/image35.png"/><Relationship Id="rId53" Type="http://schemas.openxmlformats.org/officeDocument/2006/relationships/customXml" Target="../ink/ink139.xml"/><Relationship Id="rId66" Type="http://schemas.openxmlformats.org/officeDocument/2006/relationships/image" Target="../media/image59.emf"/><Relationship Id="rId131" Type="http://schemas.openxmlformats.org/officeDocument/2006/relationships/customXml" Target="../ink/ink147.xml"/><Relationship Id="rId5" Type="http://schemas.openxmlformats.org/officeDocument/2006/relationships/customXml" Target="../ink/ink123.xml"/><Relationship Id="rId10" Type="http://schemas.openxmlformats.org/officeDocument/2006/relationships/image" Target="../media/image31.emf"/><Relationship Id="rId19" Type="http://schemas.openxmlformats.org/officeDocument/2006/relationships/customXml" Target="../ink/ink130.xml"/><Relationship Id="rId31" Type="http://schemas.openxmlformats.org/officeDocument/2006/relationships/customXml" Target="../ink/ink136.xml"/><Relationship Id="rId52" Type="http://schemas.openxmlformats.org/officeDocument/2006/relationships/image" Target="../media/image52.emf"/><Relationship Id="rId130" Type="http://schemas.openxmlformats.org/officeDocument/2006/relationships/image" Target="../media/image91.emf"/><Relationship Id="rId4" Type="http://schemas.openxmlformats.org/officeDocument/2006/relationships/image" Target="../media/image28.emf"/><Relationship Id="rId9" Type="http://schemas.openxmlformats.org/officeDocument/2006/relationships/customXml" Target="../ink/ink125.xml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customXml" Target="../ink/ink134.xml"/><Relationship Id="rId30" Type="http://schemas.openxmlformats.org/officeDocument/2006/relationships/image" Target="../media/image41.emf"/><Relationship Id="rId56" Type="http://schemas.openxmlformats.org/officeDocument/2006/relationships/image" Target="../media/image54.emf"/><Relationship Id="rId69" Type="http://schemas.openxmlformats.org/officeDocument/2006/relationships/customXml" Target="../ink/ink143.xml"/><Relationship Id="rId8" Type="http://schemas.openxmlformats.org/officeDocument/2006/relationships/image" Target="../media/image30.emf"/><Relationship Id="rId51" Type="http://schemas.openxmlformats.org/officeDocument/2006/relationships/customXml" Target="../ink/ink138.xml"/><Relationship Id="rId121" Type="http://schemas.openxmlformats.org/officeDocument/2006/relationships/customXml" Target="../ink/ink146.xml"/><Relationship Id="rId3" Type="http://schemas.openxmlformats.org/officeDocument/2006/relationships/customXml" Target="../ink/ink122.xml"/><Relationship Id="rId12" Type="http://schemas.openxmlformats.org/officeDocument/2006/relationships/image" Target="../media/image32.emf"/><Relationship Id="rId17" Type="http://schemas.openxmlformats.org/officeDocument/2006/relationships/customXml" Target="../ink/ink129.xml"/><Relationship Id="rId25" Type="http://schemas.openxmlformats.org/officeDocument/2006/relationships/customXml" Target="../ink/ink133.xml"/><Relationship Id="rId33" Type="http://schemas.openxmlformats.org/officeDocument/2006/relationships/customXml" Target="../ink/ink137.xml"/><Relationship Id="rId67" Type="http://schemas.openxmlformats.org/officeDocument/2006/relationships/customXml" Target="../ink/ink142.xml"/><Relationship Id="rId108" Type="http://schemas.openxmlformats.org/officeDocument/2006/relationships/image" Target="../media/image80.emf"/><Relationship Id="rId20" Type="http://schemas.openxmlformats.org/officeDocument/2006/relationships/image" Target="../media/image36.emf"/><Relationship Id="rId54" Type="http://schemas.openxmlformats.org/officeDocument/2006/relationships/image" Target="../media/image53.emf"/><Relationship Id="rId70" Type="http://schemas.openxmlformats.org/officeDocument/2006/relationships/image" Target="../media/image61.emf"/><Relationship Id="rId13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28" Type="http://schemas.openxmlformats.org/officeDocument/2006/relationships/image" Target="../media/image40.emf"/><Relationship Id="rId57" Type="http://schemas.openxmlformats.org/officeDocument/2006/relationships/customXml" Target="../ink/ink1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3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21" Type="http://schemas.openxmlformats.org/officeDocument/2006/relationships/customXml" Target="../ink/ink157.xml"/><Relationship Id="rId34" Type="http://schemas.openxmlformats.org/officeDocument/2006/relationships/image" Target="../media/image113.emf"/><Relationship Id="rId7" Type="http://schemas.openxmlformats.org/officeDocument/2006/relationships/customXml" Target="../ink/ink150.xml"/><Relationship Id="rId12" Type="http://schemas.openxmlformats.org/officeDocument/2006/relationships/image" Target="../media/image1020.emf"/><Relationship Id="rId17" Type="http://schemas.openxmlformats.org/officeDocument/2006/relationships/customXml" Target="../ink/ink155.xml"/><Relationship Id="rId25" Type="http://schemas.openxmlformats.org/officeDocument/2006/relationships/customXml" Target="../ink/ink159.xml"/><Relationship Id="rId33" Type="http://schemas.openxmlformats.org/officeDocument/2006/relationships/customXml" Target="../ink/ink163.xml"/><Relationship Id="rId38" Type="http://schemas.openxmlformats.org/officeDocument/2006/relationships/image" Target="../media/image115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emf"/><Relationship Id="rId11" Type="http://schemas.openxmlformats.org/officeDocument/2006/relationships/customXml" Target="../ink/ink152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37" Type="http://schemas.openxmlformats.org/officeDocument/2006/relationships/customXml" Target="../ink/ink165.xml"/><Relationship Id="rId5" Type="http://schemas.openxmlformats.org/officeDocument/2006/relationships/customXml" Target="../ink/ink149.xml"/><Relationship Id="rId15" Type="http://schemas.openxmlformats.org/officeDocument/2006/relationships/customXml" Target="../ink/ink154.xml"/><Relationship Id="rId23" Type="http://schemas.openxmlformats.org/officeDocument/2006/relationships/customXml" Target="../ink/ink158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10" Type="http://schemas.openxmlformats.org/officeDocument/2006/relationships/image" Target="../media/image1010.emf"/><Relationship Id="rId19" Type="http://schemas.openxmlformats.org/officeDocument/2006/relationships/customXml" Target="../ink/ink156.xml"/><Relationship Id="rId31" Type="http://schemas.openxmlformats.org/officeDocument/2006/relationships/customXml" Target="../ink/ink162.xml"/><Relationship Id="rId4" Type="http://schemas.openxmlformats.org/officeDocument/2006/relationships/image" Target="../media/image980.emf"/><Relationship Id="rId9" Type="http://schemas.openxmlformats.org/officeDocument/2006/relationships/customXml" Target="../ink/ink151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160.xml"/><Relationship Id="rId30" Type="http://schemas.openxmlformats.org/officeDocument/2006/relationships/image" Target="../media/image111.emf"/><Relationship Id="rId35" Type="http://schemas.openxmlformats.org/officeDocument/2006/relationships/customXml" Target="../ink/ink164.xml"/><Relationship Id="rId8" Type="http://schemas.openxmlformats.org/officeDocument/2006/relationships/image" Target="../media/image1000.emf"/><Relationship Id="rId3" Type="http://schemas.openxmlformats.org/officeDocument/2006/relationships/customXml" Target="../ink/ink14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173.xml"/><Relationship Id="rId26" Type="http://schemas.openxmlformats.org/officeDocument/2006/relationships/customXml" Target="../ink/ink177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181.xml"/><Relationship Id="rId42" Type="http://schemas.openxmlformats.org/officeDocument/2006/relationships/image" Target="../media/image850.emf"/><Relationship Id="rId7" Type="http://schemas.openxmlformats.org/officeDocument/2006/relationships/image" Target="../media/image118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72.xml"/><Relationship Id="rId20" Type="http://schemas.openxmlformats.org/officeDocument/2006/relationships/customXml" Target="../ink/ink174.xml"/><Relationship Id="rId29" Type="http://schemas.openxmlformats.org/officeDocument/2006/relationships/image" Target="../media/image129.emf"/><Relationship Id="rId41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1" Type="http://schemas.openxmlformats.org/officeDocument/2006/relationships/image" Target="../media/image120.emf"/><Relationship Id="rId24" Type="http://schemas.openxmlformats.org/officeDocument/2006/relationships/customXml" Target="../ink/ink176.xml"/><Relationship Id="rId32" Type="http://schemas.openxmlformats.org/officeDocument/2006/relationships/customXml" Target="../ink/ink180.xml"/><Relationship Id="rId37" Type="http://schemas.openxmlformats.org/officeDocument/2006/relationships/image" Target="../media/image133.emf"/><Relationship Id="rId40" Type="http://schemas.openxmlformats.org/officeDocument/2006/relationships/image" Target="../media/image38.jpeg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178.xml"/><Relationship Id="rId36" Type="http://schemas.openxmlformats.org/officeDocument/2006/relationships/customXml" Target="../ink/ink182.xml"/><Relationship Id="rId10" Type="http://schemas.openxmlformats.org/officeDocument/2006/relationships/customXml" Target="../ink/ink169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" Type="http://schemas.openxmlformats.org/officeDocument/2006/relationships/customXml" Target="../ink/ink166.xml"/><Relationship Id="rId9" Type="http://schemas.openxmlformats.org/officeDocument/2006/relationships/image" Target="../media/image119.emf"/><Relationship Id="rId14" Type="http://schemas.openxmlformats.org/officeDocument/2006/relationships/customXml" Target="../ink/ink171.xml"/><Relationship Id="rId22" Type="http://schemas.openxmlformats.org/officeDocument/2006/relationships/customXml" Target="../ink/ink175.xml"/><Relationship Id="rId27" Type="http://schemas.openxmlformats.org/officeDocument/2006/relationships/image" Target="../media/image128.emf"/><Relationship Id="rId30" Type="http://schemas.openxmlformats.org/officeDocument/2006/relationships/customXml" Target="../ink/ink179.xml"/><Relationship Id="rId35" Type="http://schemas.openxmlformats.org/officeDocument/2006/relationships/image" Target="../media/image132.emf"/><Relationship Id="rId8" Type="http://schemas.openxmlformats.org/officeDocument/2006/relationships/customXml" Target="../ink/ink168.xml"/><Relationship Id="rId3" Type="http://schemas.openxmlformats.org/officeDocument/2006/relationships/image" Target="../media/image37.png"/><Relationship Id="rId12" Type="http://schemas.openxmlformats.org/officeDocument/2006/relationships/customXml" Target="../ink/ink170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18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7.xml"/><Relationship Id="rId3" Type="http://schemas.openxmlformats.org/officeDocument/2006/relationships/image" Target="../media/image37.png"/><Relationship Id="rId7" Type="http://schemas.openxmlformats.org/officeDocument/2006/relationships/image" Target="../media/image138.emf"/><Relationship Id="rId12" Type="http://schemas.openxmlformats.org/officeDocument/2006/relationships/image" Target="../media/image1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6.xml"/><Relationship Id="rId11" Type="http://schemas.openxmlformats.org/officeDocument/2006/relationships/customXml" Target="../ink/ink188.xml"/><Relationship Id="rId5" Type="http://schemas.openxmlformats.org/officeDocument/2006/relationships/image" Target="../media/image1540.emf"/><Relationship Id="rId10" Type="http://schemas.openxmlformats.org/officeDocument/2006/relationships/image" Target="../media/image38.jpeg"/><Relationship Id="rId4" Type="http://schemas.openxmlformats.org/officeDocument/2006/relationships/customXml" Target="../ink/ink185.xml"/><Relationship Id="rId9" Type="http://schemas.openxmlformats.org/officeDocument/2006/relationships/image" Target="../media/image1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26" Type="http://schemas.openxmlformats.org/officeDocument/2006/relationships/customXml" Target="../ink/ink196.xml"/><Relationship Id="rId3" Type="http://schemas.openxmlformats.org/officeDocument/2006/relationships/image" Target="../media/image37.png"/><Relationship Id="rId21" Type="http://schemas.openxmlformats.org/officeDocument/2006/relationships/image" Target="../media/image144.emf"/><Relationship Id="rId34" Type="http://schemas.openxmlformats.org/officeDocument/2006/relationships/customXml" Target="../ink/ink200.xml"/><Relationship Id="rId12" Type="http://schemas.openxmlformats.org/officeDocument/2006/relationships/customXml" Target="../ink/ink192.xml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1" Type="http://schemas.openxmlformats.org/officeDocument/2006/relationships/image" Target="../media/image39.png"/><Relationship Id="rId24" Type="http://schemas.openxmlformats.org/officeDocument/2006/relationships/customXml" Target="../ink/ink195.xml"/><Relationship Id="rId32" Type="http://schemas.openxmlformats.org/officeDocument/2006/relationships/customXml" Target="../ink/ink199.xml"/><Relationship Id="rId5" Type="http://schemas.openxmlformats.org/officeDocument/2006/relationships/image" Target="../media/image136.emf"/><Relationship Id="rId23" Type="http://schemas.openxmlformats.org/officeDocument/2006/relationships/image" Target="../media/image41.png"/><Relationship Id="rId28" Type="http://schemas.openxmlformats.org/officeDocument/2006/relationships/customXml" Target="../ink/ink197.xml"/><Relationship Id="rId10" Type="http://schemas.openxmlformats.org/officeDocument/2006/relationships/customXml" Target="../ink/ink191.xml"/><Relationship Id="rId31" Type="http://schemas.openxmlformats.org/officeDocument/2006/relationships/image" Target="../media/image45.png"/><Relationship Id="rId4" Type="http://schemas.openxmlformats.org/officeDocument/2006/relationships/customXml" Target="../ink/ink189.xml"/><Relationship Id="rId9" Type="http://schemas.openxmlformats.org/officeDocument/2006/relationships/image" Target="../media/image138.emf"/><Relationship Id="rId14" Type="http://schemas.openxmlformats.org/officeDocument/2006/relationships/customXml" Target="../ink/ink193.xml"/><Relationship Id="rId22" Type="http://schemas.openxmlformats.org/officeDocument/2006/relationships/customXml" Target="../ink/ink194.xml"/><Relationship Id="rId27" Type="http://schemas.openxmlformats.org/officeDocument/2006/relationships/image" Target="../media/image43.png"/><Relationship Id="rId30" Type="http://schemas.openxmlformats.org/officeDocument/2006/relationships/customXml" Target="../ink/ink198.xml"/><Relationship Id="rId35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1.xml"/><Relationship Id="rId13" Type="http://schemas.openxmlformats.org/officeDocument/2006/relationships/image" Target="../media/image1590.emf"/><Relationship Id="rId18" Type="http://schemas.openxmlformats.org/officeDocument/2006/relationships/customXml" Target="../ink/ink206.xml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630.emf"/><Relationship Id="rId7" Type="http://schemas.openxmlformats.org/officeDocument/2006/relationships/image" Target="../media/image49.wmf"/><Relationship Id="rId12" Type="http://schemas.openxmlformats.org/officeDocument/2006/relationships/customXml" Target="../ink/ink203.xml"/><Relationship Id="rId17" Type="http://schemas.openxmlformats.org/officeDocument/2006/relationships/image" Target="../media/image1610.emf"/><Relationship Id="rId25" Type="http://schemas.openxmlformats.org/officeDocument/2006/relationships/image" Target="../media/image1650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05.xml"/><Relationship Id="rId20" Type="http://schemas.openxmlformats.org/officeDocument/2006/relationships/customXml" Target="../ink/ink207.xml"/><Relationship Id="rId29" Type="http://schemas.openxmlformats.org/officeDocument/2006/relationships/customXml" Target="../ink/ink2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80.emf"/><Relationship Id="rId24" Type="http://schemas.openxmlformats.org/officeDocument/2006/relationships/customXml" Target="../ink/ink209.xml"/><Relationship Id="rId5" Type="http://schemas.openxmlformats.org/officeDocument/2006/relationships/image" Target="../media/image48.wmf"/><Relationship Id="rId15" Type="http://schemas.openxmlformats.org/officeDocument/2006/relationships/image" Target="../media/image1600.emf"/><Relationship Id="rId23" Type="http://schemas.openxmlformats.org/officeDocument/2006/relationships/image" Target="../media/image1640.emf"/><Relationship Id="rId28" Type="http://schemas.openxmlformats.org/officeDocument/2006/relationships/image" Target="../media/image38.jpeg"/><Relationship Id="rId10" Type="http://schemas.openxmlformats.org/officeDocument/2006/relationships/customXml" Target="../ink/ink202.xml"/><Relationship Id="rId19" Type="http://schemas.openxmlformats.org/officeDocument/2006/relationships/image" Target="../media/image16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70.emf"/><Relationship Id="rId14" Type="http://schemas.openxmlformats.org/officeDocument/2006/relationships/customXml" Target="../ink/ink204.xml"/><Relationship Id="rId22" Type="http://schemas.openxmlformats.org/officeDocument/2006/relationships/customXml" Target="../ink/ink208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35.emf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0.xml"/><Relationship Id="rId21" Type="http://schemas.openxmlformats.org/officeDocument/2006/relationships/image" Target="../media/image1660.emf"/><Relationship Id="rId42" Type="http://schemas.openxmlformats.org/officeDocument/2006/relationships/customXml" Target="../ink/ink228.xml"/><Relationship Id="rId47" Type="http://schemas.openxmlformats.org/officeDocument/2006/relationships/image" Target="../media/image179.emf"/><Relationship Id="rId63" Type="http://schemas.openxmlformats.org/officeDocument/2006/relationships/image" Target="../media/image187.emf"/><Relationship Id="rId68" Type="http://schemas.openxmlformats.org/officeDocument/2006/relationships/customXml" Target="../ink/ink241.xml"/><Relationship Id="rId16" Type="http://schemas.openxmlformats.org/officeDocument/2006/relationships/customXml" Target="../ink/ink215.xml"/><Relationship Id="rId11" Type="http://schemas.openxmlformats.org/officeDocument/2006/relationships/image" Target="../media/image1580.emf"/><Relationship Id="rId24" Type="http://schemas.openxmlformats.org/officeDocument/2006/relationships/customXml" Target="../ink/ink219.xml"/><Relationship Id="rId32" Type="http://schemas.openxmlformats.org/officeDocument/2006/relationships/customXml" Target="../ink/ink223.xml"/><Relationship Id="rId37" Type="http://schemas.openxmlformats.org/officeDocument/2006/relationships/image" Target="../media/image174.emf"/><Relationship Id="rId40" Type="http://schemas.openxmlformats.org/officeDocument/2006/relationships/customXml" Target="../ink/ink227.xml"/><Relationship Id="rId45" Type="http://schemas.openxmlformats.org/officeDocument/2006/relationships/image" Target="../media/image178.emf"/><Relationship Id="rId53" Type="http://schemas.openxmlformats.org/officeDocument/2006/relationships/image" Target="../media/image182.emf"/><Relationship Id="rId58" Type="http://schemas.openxmlformats.org/officeDocument/2006/relationships/customXml" Target="../ink/ink236.xml"/><Relationship Id="rId66" Type="http://schemas.openxmlformats.org/officeDocument/2006/relationships/customXml" Target="../ink/ink240.xml"/><Relationship Id="rId74" Type="http://schemas.openxmlformats.org/officeDocument/2006/relationships/customXml" Target="../ink/ink244.xml"/><Relationship Id="rId5" Type="http://schemas.openxmlformats.org/officeDocument/2006/relationships/image" Target="../media/image48.wmf"/><Relationship Id="rId61" Type="http://schemas.openxmlformats.org/officeDocument/2006/relationships/image" Target="../media/image186.emf"/><Relationship Id="rId19" Type="http://schemas.openxmlformats.org/officeDocument/2006/relationships/image" Target="../media/image1620.emf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1690.emf"/><Relationship Id="rId30" Type="http://schemas.openxmlformats.org/officeDocument/2006/relationships/customXml" Target="../ink/ink222.xml"/><Relationship Id="rId35" Type="http://schemas.openxmlformats.org/officeDocument/2006/relationships/image" Target="../media/image173.emf"/><Relationship Id="rId43" Type="http://schemas.openxmlformats.org/officeDocument/2006/relationships/image" Target="../media/image177.emf"/><Relationship Id="rId48" Type="http://schemas.openxmlformats.org/officeDocument/2006/relationships/customXml" Target="../ink/ink231.xml"/><Relationship Id="rId56" Type="http://schemas.openxmlformats.org/officeDocument/2006/relationships/customXml" Target="../ink/ink235.xml"/><Relationship Id="rId64" Type="http://schemas.openxmlformats.org/officeDocument/2006/relationships/customXml" Target="../ink/ink239.xml"/><Relationship Id="rId69" Type="http://schemas.openxmlformats.org/officeDocument/2006/relationships/image" Target="../media/image190.emf"/><Relationship Id="rId77" Type="http://schemas.openxmlformats.org/officeDocument/2006/relationships/image" Target="../media/image194.emf"/><Relationship Id="rId8" Type="http://schemas.openxmlformats.org/officeDocument/2006/relationships/customXml" Target="../ink/ink211.xml"/><Relationship Id="rId51" Type="http://schemas.openxmlformats.org/officeDocument/2006/relationships/image" Target="../media/image181.emf"/><Relationship Id="rId72" Type="http://schemas.openxmlformats.org/officeDocument/2006/relationships/customXml" Target="../ink/ink243.xml"/><Relationship Id="rId3" Type="http://schemas.openxmlformats.org/officeDocument/2006/relationships/notesSlide" Target="../notesSlides/notesSlide20.xml"/><Relationship Id="rId12" Type="http://schemas.openxmlformats.org/officeDocument/2006/relationships/customXml" Target="../ink/ink213.xml"/><Relationship Id="rId17" Type="http://schemas.openxmlformats.org/officeDocument/2006/relationships/image" Target="../media/image1610.emf"/><Relationship Id="rId25" Type="http://schemas.openxmlformats.org/officeDocument/2006/relationships/image" Target="../media/image1680.emf"/><Relationship Id="rId33" Type="http://schemas.openxmlformats.org/officeDocument/2006/relationships/image" Target="../media/image172.emf"/><Relationship Id="rId38" Type="http://schemas.openxmlformats.org/officeDocument/2006/relationships/customXml" Target="../ink/ink226.xml"/><Relationship Id="rId46" Type="http://schemas.openxmlformats.org/officeDocument/2006/relationships/customXml" Target="../ink/ink230.xml"/><Relationship Id="rId59" Type="http://schemas.openxmlformats.org/officeDocument/2006/relationships/image" Target="../media/image185.emf"/><Relationship Id="rId67" Type="http://schemas.openxmlformats.org/officeDocument/2006/relationships/image" Target="../media/image189.emf"/><Relationship Id="rId20" Type="http://schemas.openxmlformats.org/officeDocument/2006/relationships/customXml" Target="../ink/ink217.xml"/><Relationship Id="rId41" Type="http://schemas.openxmlformats.org/officeDocument/2006/relationships/image" Target="../media/image176.emf"/><Relationship Id="rId54" Type="http://schemas.openxmlformats.org/officeDocument/2006/relationships/customXml" Target="../ink/ink234.xml"/><Relationship Id="rId62" Type="http://schemas.openxmlformats.org/officeDocument/2006/relationships/customXml" Target="../ink/ink238.xml"/><Relationship Id="rId70" Type="http://schemas.openxmlformats.org/officeDocument/2006/relationships/customXml" Target="../ink/ink242.xml"/><Relationship Id="rId75" Type="http://schemas.openxmlformats.org/officeDocument/2006/relationships/image" Target="../media/image19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1600.emf"/><Relationship Id="rId23" Type="http://schemas.openxmlformats.org/officeDocument/2006/relationships/image" Target="../media/image1670.emf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49" Type="http://schemas.openxmlformats.org/officeDocument/2006/relationships/image" Target="../media/image180.emf"/><Relationship Id="rId57" Type="http://schemas.openxmlformats.org/officeDocument/2006/relationships/image" Target="../media/image184.emf"/><Relationship Id="rId10" Type="http://schemas.openxmlformats.org/officeDocument/2006/relationships/customXml" Target="../ink/ink212.xml"/><Relationship Id="rId31" Type="http://schemas.openxmlformats.org/officeDocument/2006/relationships/image" Target="../media/image171.emf"/><Relationship Id="rId44" Type="http://schemas.openxmlformats.org/officeDocument/2006/relationships/customXml" Target="../ink/ink229.xml"/><Relationship Id="rId52" Type="http://schemas.openxmlformats.org/officeDocument/2006/relationships/customXml" Target="../ink/ink233.xml"/><Relationship Id="rId60" Type="http://schemas.openxmlformats.org/officeDocument/2006/relationships/customXml" Target="../ink/ink237.xml"/><Relationship Id="rId65" Type="http://schemas.openxmlformats.org/officeDocument/2006/relationships/image" Target="../media/image188.emf"/><Relationship Id="rId73" Type="http://schemas.openxmlformats.org/officeDocument/2006/relationships/image" Target="../media/image19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70.emf"/><Relationship Id="rId13" Type="http://schemas.openxmlformats.org/officeDocument/2006/relationships/image" Target="../media/image1590.emf"/><Relationship Id="rId18" Type="http://schemas.openxmlformats.org/officeDocument/2006/relationships/customXml" Target="../ink/ink216.xml"/><Relationship Id="rId39" Type="http://schemas.openxmlformats.org/officeDocument/2006/relationships/image" Target="../media/image175.emf"/><Relationship Id="rId34" Type="http://schemas.openxmlformats.org/officeDocument/2006/relationships/customXml" Target="../ink/ink224.xml"/><Relationship Id="rId50" Type="http://schemas.openxmlformats.org/officeDocument/2006/relationships/customXml" Target="../ink/ink232.xml"/><Relationship Id="rId55" Type="http://schemas.openxmlformats.org/officeDocument/2006/relationships/image" Target="../media/image183.emf"/><Relationship Id="rId76" Type="http://schemas.openxmlformats.org/officeDocument/2006/relationships/customXml" Target="../ink/ink245.xml"/><Relationship Id="rId7" Type="http://schemas.openxmlformats.org/officeDocument/2006/relationships/image" Target="../media/image49.wmf"/><Relationship Id="rId71" Type="http://schemas.openxmlformats.org/officeDocument/2006/relationships/image" Target="../media/image191.emf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1700.emf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5.xml"/><Relationship Id="rId21" Type="http://schemas.openxmlformats.org/officeDocument/2006/relationships/image" Target="../media/image203.emf"/><Relationship Id="rId42" Type="http://schemas.openxmlformats.org/officeDocument/2006/relationships/customXml" Target="../ink/ink262.xml"/><Relationship Id="rId47" Type="http://schemas.openxmlformats.org/officeDocument/2006/relationships/image" Target="../media/image216.emf"/><Relationship Id="rId63" Type="http://schemas.openxmlformats.org/officeDocument/2006/relationships/image" Target="../media/image224.emf"/><Relationship Id="rId68" Type="http://schemas.openxmlformats.org/officeDocument/2006/relationships/customXml" Target="../ink/ink274.xml"/><Relationship Id="rId84" Type="http://schemas.openxmlformats.org/officeDocument/2006/relationships/customXml" Target="../ink/ink280.xml"/><Relationship Id="rId89" Type="http://schemas.openxmlformats.org/officeDocument/2006/relationships/image" Target="../media/image55.png"/><Relationship Id="rId16" Type="http://schemas.openxmlformats.org/officeDocument/2006/relationships/customXml" Target="../ink/ink250.xml"/><Relationship Id="rId11" Type="http://schemas.openxmlformats.org/officeDocument/2006/relationships/image" Target="../media/image198.emf"/><Relationship Id="rId32" Type="http://schemas.openxmlformats.org/officeDocument/2006/relationships/customXml" Target="../ink/ink258.xml"/><Relationship Id="rId53" Type="http://schemas.openxmlformats.org/officeDocument/2006/relationships/image" Target="../media/image219.emf"/><Relationship Id="rId58" Type="http://schemas.openxmlformats.org/officeDocument/2006/relationships/customXml" Target="../ink/ink269.xml"/><Relationship Id="rId74" Type="http://schemas.openxmlformats.org/officeDocument/2006/relationships/customXml" Target="../ink/ink277.xml"/><Relationship Id="rId5" Type="http://schemas.openxmlformats.org/officeDocument/2006/relationships/image" Target="../media/image50.wmf"/><Relationship Id="rId90" Type="http://schemas.openxmlformats.org/officeDocument/2006/relationships/customXml" Target="../ink/ink283.xml"/><Relationship Id="rId95" Type="http://schemas.openxmlformats.org/officeDocument/2006/relationships/image" Target="../media/image58.png"/><Relationship Id="rId22" Type="http://schemas.openxmlformats.org/officeDocument/2006/relationships/customXml" Target="../ink/ink253.xml"/><Relationship Id="rId27" Type="http://schemas.openxmlformats.org/officeDocument/2006/relationships/image" Target="../media/image206.emf"/><Relationship Id="rId48" Type="http://schemas.openxmlformats.org/officeDocument/2006/relationships/customXml" Target="../ink/ink264.xml"/><Relationship Id="rId64" Type="http://schemas.openxmlformats.org/officeDocument/2006/relationships/customXml" Target="../ink/ink272.xml"/><Relationship Id="rId69" Type="http://schemas.openxmlformats.org/officeDocument/2006/relationships/image" Target="../media/image227.emf"/><Relationship Id="rId8" Type="http://schemas.openxmlformats.org/officeDocument/2006/relationships/customXml" Target="../ink/ink246.xml"/><Relationship Id="rId51" Type="http://schemas.openxmlformats.org/officeDocument/2006/relationships/image" Target="../media/image218.emf"/><Relationship Id="rId72" Type="http://schemas.openxmlformats.org/officeDocument/2006/relationships/customXml" Target="../ink/ink276.xml"/><Relationship Id="rId85" Type="http://schemas.openxmlformats.org/officeDocument/2006/relationships/image" Target="../media/image53.png"/><Relationship Id="rId93" Type="http://schemas.openxmlformats.org/officeDocument/2006/relationships/image" Target="../media/image57.png"/><Relationship Id="rId98" Type="http://schemas.openxmlformats.org/officeDocument/2006/relationships/customXml" Target="../ink/ink287.xml"/><Relationship Id="rId3" Type="http://schemas.openxmlformats.org/officeDocument/2006/relationships/notesSlide" Target="../notesSlides/notesSlide21.xml"/><Relationship Id="rId12" Type="http://schemas.openxmlformats.org/officeDocument/2006/relationships/customXml" Target="../ink/ink248.xml"/><Relationship Id="rId17" Type="http://schemas.openxmlformats.org/officeDocument/2006/relationships/image" Target="../media/image201.emf"/><Relationship Id="rId25" Type="http://schemas.openxmlformats.org/officeDocument/2006/relationships/image" Target="../media/image205.emf"/><Relationship Id="rId33" Type="http://schemas.openxmlformats.org/officeDocument/2006/relationships/image" Target="../media/image209.emf"/><Relationship Id="rId46" Type="http://schemas.openxmlformats.org/officeDocument/2006/relationships/customXml" Target="../ink/ink263.xml"/><Relationship Id="rId59" Type="http://schemas.openxmlformats.org/officeDocument/2006/relationships/image" Target="../media/image222.emf"/><Relationship Id="rId67" Type="http://schemas.openxmlformats.org/officeDocument/2006/relationships/image" Target="../media/image226.emf"/><Relationship Id="rId20" Type="http://schemas.openxmlformats.org/officeDocument/2006/relationships/customXml" Target="../ink/ink252.xml"/><Relationship Id="rId41" Type="http://schemas.openxmlformats.org/officeDocument/2006/relationships/image" Target="../media/image213.emf"/><Relationship Id="rId54" Type="http://schemas.openxmlformats.org/officeDocument/2006/relationships/customXml" Target="../ink/ink267.xml"/><Relationship Id="rId62" Type="http://schemas.openxmlformats.org/officeDocument/2006/relationships/customXml" Target="../ink/ink271.xml"/><Relationship Id="rId70" Type="http://schemas.openxmlformats.org/officeDocument/2006/relationships/customXml" Target="../ink/ink275.xml"/><Relationship Id="rId75" Type="http://schemas.openxmlformats.org/officeDocument/2006/relationships/image" Target="../media/image230.emf"/><Relationship Id="rId83" Type="http://schemas.openxmlformats.org/officeDocument/2006/relationships/image" Target="../media/image52.png"/><Relationship Id="rId88" Type="http://schemas.openxmlformats.org/officeDocument/2006/relationships/customXml" Target="../ink/ink282.xml"/><Relationship Id="rId91" Type="http://schemas.openxmlformats.org/officeDocument/2006/relationships/image" Target="../media/image56.png"/><Relationship Id="rId96" Type="http://schemas.openxmlformats.org/officeDocument/2006/relationships/customXml" Target="../ink/ink28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5" Type="http://schemas.openxmlformats.org/officeDocument/2006/relationships/image" Target="../media/image200.emf"/><Relationship Id="rId23" Type="http://schemas.openxmlformats.org/officeDocument/2006/relationships/image" Target="../media/image204.emf"/><Relationship Id="rId28" Type="http://schemas.openxmlformats.org/officeDocument/2006/relationships/customXml" Target="../ink/ink256.xml"/><Relationship Id="rId36" Type="http://schemas.openxmlformats.org/officeDocument/2006/relationships/customXml" Target="../ink/ink260.xml"/><Relationship Id="rId49" Type="http://schemas.openxmlformats.org/officeDocument/2006/relationships/image" Target="../media/image217.emf"/><Relationship Id="rId57" Type="http://schemas.openxmlformats.org/officeDocument/2006/relationships/image" Target="../media/image221.emf"/><Relationship Id="rId10" Type="http://schemas.openxmlformats.org/officeDocument/2006/relationships/customXml" Target="../ink/ink247.xml"/><Relationship Id="rId31" Type="http://schemas.openxmlformats.org/officeDocument/2006/relationships/image" Target="../media/image208.emf"/><Relationship Id="rId52" Type="http://schemas.openxmlformats.org/officeDocument/2006/relationships/customXml" Target="../ink/ink266.xml"/><Relationship Id="rId60" Type="http://schemas.openxmlformats.org/officeDocument/2006/relationships/customXml" Target="../ink/ink270.xml"/><Relationship Id="rId65" Type="http://schemas.openxmlformats.org/officeDocument/2006/relationships/image" Target="../media/image225.emf"/><Relationship Id="rId73" Type="http://schemas.openxmlformats.org/officeDocument/2006/relationships/image" Target="../media/image229.emf"/><Relationship Id="rId81" Type="http://schemas.openxmlformats.org/officeDocument/2006/relationships/image" Target="../media/image233.emf"/><Relationship Id="rId86" Type="http://schemas.openxmlformats.org/officeDocument/2006/relationships/customXml" Target="../ink/ink281.xml"/><Relationship Id="rId94" Type="http://schemas.openxmlformats.org/officeDocument/2006/relationships/customXml" Target="../ink/ink285.xml"/><Relationship Id="rId99" Type="http://schemas.openxmlformats.org/officeDocument/2006/relationships/image" Target="../media/image60.png"/><Relationship Id="rId101" Type="http://schemas.openxmlformats.org/officeDocument/2006/relationships/image" Target="../media/image6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7.emf"/><Relationship Id="rId13" Type="http://schemas.openxmlformats.org/officeDocument/2006/relationships/image" Target="../media/image199.emf"/><Relationship Id="rId18" Type="http://schemas.openxmlformats.org/officeDocument/2006/relationships/customXml" Target="../ink/ink251.xml"/><Relationship Id="rId39" Type="http://schemas.openxmlformats.org/officeDocument/2006/relationships/image" Target="../media/image212.emf"/><Relationship Id="rId34" Type="http://schemas.openxmlformats.org/officeDocument/2006/relationships/customXml" Target="../ink/ink259.xml"/><Relationship Id="rId50" Type="http://schemas.openxmlformats.org/officeDocument/2006/relationships/customXml" Target="../ink/ink265.xml"/><Relationship Id="rId55" Type="http://schemas.openxmlformats.org/officeDocument/2006/relationships/image" Target="../media/image220.emf"/><Relationship Id="rId76" Type="http://schemas.openxmlformats.org/officeDocument/2006/relationships/customXml" Target="../ink/ink278.xml"/><Relationship Id="rId97" Type="http://schemas.openxmlformats.org/officeDocument/2006/relationships/image" Target="../media/image59.png"/><Relationship Id="rId7" Type="http://schemas.openxmlformats.org/officeDocument/2006/relationships/image" Target="../media/image51.wmf"/><Relationship Id="rId71" Type="http://schemas.openxmlformats.org/officeDocument/2006/relationships/image" Target="../media/image228.emf"/><Relationship Id="rId92" Type="http://schemas.openxmlformats.org/officeDocument/2006/relationships/customXml" Target="../ink/ink284.xml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207.emf"/><Relationship Id="rId24" Type="http://schemas.openxmlformats.org/officeDocument/2006/relationships/customXml" Target="../ink/ink254.xml"/><Relationship Id="rId40" Type="http://schemas.openxmlformats.org/officeDocument/2006/relationships/customXml" Target="../ink/ink261.xml"/><Relationship Id="rId45" Type="http://schemas.openxmlformats.org/officeDocument/2006/relationships/image" Target="../media/image215.emf"/><Relationship Id="rId66" Type="http://schemas.openxmlformats.org/officeDocument/2006/relationships/customXml" Target="../ink/ink273.xml"/><Relationship Id="rId87" Type="http://schemas.openxmlformats.org/officeDocument/2006/relationships/image" Target="../media/image54.png"/><Relationship Id="rId61" Type="http://schemas.openxmlformats.org/officeDocument/2006/relationships/image" Target="../media/image223.emf"/><Relationship Id="rId82" Type="http://schemas.openxmlformats.org/officeDocument/2006/relationships/customXml" Target="../ink/ink279.xml"/><Relationship Id="rId19" Type="http://schemas.openxmlformats.org/officeDocument/2006/relationships/image" Target="../media/image202.emf"/><Relationship Id="rId14" Type="http://schemas.openxmlformats.org/officeDocument/2006/relationships/customXml" Target="../ink/ink249.xml"/><Relationship Id="rId30" Type="http://schemas.openxmlformats.org/officeDocument/2006/relationships/customXml" Target="../ink/ink257.xml"/><Relationship Id="rId35" Type="http://schemas.openxmlformats.org/officeDocument/2006/relationships/image" Target="../media/image210.emf"/><Relationship Id="rId56" Type="http://schemas.openxmlformats.org/officeDocument/2006/relationships/customXml" Target="../ink/ink268.xml"/><Relationship Id="rId100" Type="http://schemas.openxmlformats.org/officeDocument/2006/relationships/customXml" Target="../ink/ink28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3.xml"/><Relationship Id="rId18" Type="http://schemas.openxmlformats.org/officeDocument/2006/relationships/image" Target="../media/image1080.emf"/><Relationship Id="rId26" Type="http://schemas.openxmlformats.org/officeDocument/2006/relationships/image" Target="../media/image1120.emf"/><Relationship Id="rId39" Type="http://schemas.openxmlformats.org/officeDocument/2006/relationships/customXml" Target="../ink/ink306.xml"/><Relationship Id="rId21" Type="http://schemas.openxmlformats.org/officeDocument/2006/relationships/customXml" Target="../ink/ink297.xml"/><Relationship Id="rId34" Type="http://schemas.openxmlformats.org/officeDocument/2006/relationships/image" Target="../media/image1160.emf"/><Relationship Id="rId42" Type="http://schemas.openxmlformats.org/officeDocument/2006/relationships/image" Target="../media/image1200.emf"/><Relationship Id="rId47" Type="http://schemas.openxmlformats.org/officeDocument/2006/relationships/customXml" Target="../ink/ink310.xml"/><Relationship Id="rId50" Type="http://schemas.openxmlformats.org/officeDocument/2006/relationships/image" Target="../media/image1240.emf"/><Relationship Id="rId55" Type="http://schemas.openxmlformats.org/officeDocument/2006/relationships/customXml" Target="../ink/ink314.xml"/><Relationship Id="rId7" Type="http://schemas.openxmlformats.org/officeDocument/2006/relationships/customXml" Target="../ink/ink290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70.emf"/><Relationship Id="rId29" Type="http://schemas.openxmlformats.org/officeDocument/2006/relationships/customXml" Target="../ink/ink301.xml"/><Relationship Id="rId11" Type="http://schemas.openxmlformats.org/officeDocument/2006/relationships/customXml" Target="../ink/ink292.xml"/><Relationship Id="rId24" Type="http://schemas.openxmlformats.org/officeDocument/2006/relationships/image" Target="../media/image1110.emf"/><Relationship Id="rId32" Type="http://schemas.openxmlformats.org/officeDocument/2006/relationships/image" Target="../media/image1150.emf"/><Relationship Id="rId37" Type="http://schemas.openxmlformats.org/officeDocument/2006/relationships/customXml" Target="../ink/ink305.xml"/><Relationship Id="rId40" Type="http://schemas.openxmlformats.org/officeDocument/2006/relationships/image" Target="../media/image1190.emf"/><Relationship Id="rId45" Type="http://schemas.openxmlformats.org/officeDocument/2006/relationships/customXml" Target="../ink/ink309.xml"/><Relationship Id="rId53" Type="http://schemas.openxmlformats.org/officeDocument/2006/relationships/customXml" Target="../ink/ink313.xml"/><Relationship Id="rId58" Type="http://schemas.openxmlformats.org/officeDocument/2006/relationships/image" Target="../media/image1280.emf"/><Relationship Id="rId5" Type="http://schemas.openxmlformats.org/officeDocument/2006/relationships/customXml" Target="../ink/ink289.xml"/><Relationship Id="rId19" Type="http://schemas.openxmlformats.org/officeDocument/2006/relationships/customXml" Target="../ink/ink296.xml"/><Relationship Id="rId4" Type="http://schemas.openxmlformats.org/officeDocument/2006/relationships/image" Target="../media/image62.png"/><Relationship Id="rId9" Type="http://schemas.openxmlformats.org/officeDocument/2006/relationships/customXml" Target="../ink/ink291.xml"/><Relationship Id="rId14" Type="http://schemas.openxmlformats.org/officeDocument/2006/relationships/image" Target="../media/image1060.emf"/><Relationship Id="rId22" Type="http://schemas.openxmlformats.org/officeDocument/2006/relationships/image" Target="../media/image1100.emf"/><Relationship Id="rId27" Type="http://schemas.openxmlformats.org/officeDocument/2006/relationships/customXml" Target="../ink/ink300.xml"/><Relationship Id="rId30" Type="http://schemas.openxmlformats.org/officeDocument/2006/relationships/image" Target="../media/image1140.emf"/><Relationship Id="rId35" Type="http://schemas.openxmlformats.org/officeDocument/2006/relationships/customXml" Target="../ink/ink304.xml"/><Relationship Id="rId43" Type="http://schemas.openxmlformats.org/officeDocument/2006/relationships/customXml" Target="../ink/ink308.xml"/><Relationship Id="rId48" Type="http://schemas.openxmlformats.org/officeDocument/2006/relationships/image" Target="../media/image1230.emf"/><Relationship Id="rId56" Type="http://schemas.openxmlformats.org/officeDocument/2006/relationships/image" Target="../media/image1270.emf"/><Relationship Id="rId8" Type="http://schemas.openxmlformats.org/officeDocument/2006/relationships/image" Target="../media/image1030.emf"/><Relationship Id="rId51" Type="http://schemas.openxmlformats.org/officeDocument/2006/relationships/customXml" Target="../ink/ink312.xml"/><Relationship Id="rId3" Type="http://schemas.openxmlformats.org/officeDocument/2006/relationships/image" Target="../media/image37.png"/><Relationship Id="rId12" Type="http://schemas.openxmlformats.org/officeDocument/2006/relationships/image" Target="../media/image1050.emf"/><Relationship Id="rId17" Type="http://schemas.openxmlformats.org/officeDocument/2006/relationships/customXml" Target="../ink/ink295.xml"/><Relationship Id="rId25" Type="http://schemas.openxmlformats.org/officeDocument/2006/relationships/customXml" Target="../ink/ink299.xml"/><Relationship Id="rId33" Type="http://schemas.openxmlformats.org/officeDocument/2006/relationships/customXml" Target="../ink/ink303.xml"/><Relationship Id="rId38" Type="http://schemas.openxmlformats.org/officeDocument/2006/relationships/image" Target="../media/image1180.emf"/><Relationship Id="rId46" Type="http://schemas.openxmlformats.org/officeDocument/2006/relationships/image" Target="../media/image1220.emf"/><Relationship Id="rId59" Type="http://schemas.openxmlformats.org/officeDocument/2006/relationships/customXml" Target="../ink/ink316.xml"/><Relationship Id="rId20" Type="http://schemas.openxmlformats.org/officeDocument/2006/relationships/image" Target="../media/image1090.emf"/><Relationship Id="rId41" Type="http://schemas.openxmlformats.org/officeDocument/2006/relationships/customXml" Target="../ink/ink307.xml"/><Relationship Id="rId54" Type="http://schemas.openxmlformats.org/officeDocument/2006/relationships/image" Target="../media/image12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5" Type="http://schemas.openxmlformats.org/officeDocument/2006/relationships/customXml" Target="../ink/ink294.xml"/><Relationship Id="rId23" Type="http://schemas.openxmlformats.org/officeDocument/2006/relationships/customXml" Target="../ink/ink298.xml"/><Relationship Id="rId28" Type="http://schemas.openxmlformats.org/officeDocument/2006/relationships/image" Target="../media/image1130.emf"/><Relationship Id="rId36" Type="http://schemas.openxmlformats.org/officeDocument/2006/relationships/image" Target="../media/image1170.emf"/><Relationship Id="rId49" Type="http://schemas.openxmlformats.org/officeDocument/2006/relationships/customXml" Target="../ink/ink311.xml"/><Relationship Id="rId57" Type="http://schemas.openxmlformats.org/officeDocument/2006/relationships/customXml" Target="../ink/ink315.xml"/><Relationship Id="rId10" Type="http://schemas.openxmlformats.org/officeDocument/2006/relationships/image" Target="../media/image1040.emf"/><Relationship Id="rId31" Type="http://schemas.openxmlformats.org/officeDocument/2006/relationships/customXml" Target="../ink/ink302.xml"/><Relationship Id="rId44" Type="http://schemas.openxmlformats.org/officeDocument/2006/relationships/image" Target="../media/image1210.emf"/><Relationship Id="rId52" Type="http://schemas.openxmlformats.org/officeDocument/2006/relationships/image" Target="../media/image1250.emf"/><Relationship Id="rId60" Type="http://schemas.openxmlformats.org/officeDocument/2006/relationships/image" Target="../media/image129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emf"/><Relationship Id="rId13" Type="http://schemas.openxmlformats.org/officeDocument/2006/relationships/customXml" Target="../ink/ink322.xml"/><Relationship Id="rId18" Type="http://schemas.openxmlformats.org/officeDocument/2006/relationships/image" Target="../media/image1490.emf"/><Relationship Id="rId26" Type="http://schemas.openxmlformats.org/officeDocument/2006/relationships/image" Target="../media/image1530.emf"/><Relationship Id="rId3" Type="http://schemas.openxmlformats.org/officeDocument/2006/relationships/customXml" Target="../ink/ink317.xml"/><Relationship Id="rId21" Type="http://schemas.openxmlformats.org/officeDocument/2006/relationships/customXml" Target="../ink/ink326.xml"/><Relationship Id="rId7" Type="http://schemas.openxmlformats.org/officeDocument/2006/relationships/customXml" Target="../ink/ink319.xml"/><Relationship Id="rId12" Type="http://schemas.openxmlformats.org/officeDocument/2006/relationships/image" Target="../media/image1460.emf"/><Relationship Id="rId17" Type="http://schemas.openxmlformats.org/officeDocument/2006/relationships/customXml" Target="../ink/ink324.xml"/><Relationship Id="rId25" Type="http://schemas.openxmlformats.org/officeDocument/2006/relationships/customXml" Target="../ink/ink328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00.emf"/><Relationship Id="rId20" Type="http://schemas.openxmlformats.org/officeDocument/2006/relationships/image" Target="../media/image15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emf"/><Relationship Id="rId11" Type="http://schemas.openxmlformats.org/officeDocument/2006/relationships/customXml" Target="../ink/ink321.xml"/><Relationship Id="rId24" Type="http://schemas.openxmlformats.org/officeDocument/2006/relationships/image" Target="../media/image1520.emf"/><Relationship Id="rId5" Type="http://schemas.openxmlformats.org/officeDocument/2006/relationships/customXml" Target="../ink/ink318.xml"/><Relationship Id="rId15" Type="http://schemas.openxmlformats.org/officeDocument/2006/relationships/customXml" Target="../ink/ink323.xml"/><Relationship Id="rId23" Type="http://schemas.openxmlformats.org/officeDocument/2006/relationships/customXml" Target="../ink/ink327.xml"/><Relationship Id="rId28" Type="http://schemas.openxmlformats.org/officeDocument/2006/relationships/image" Target="../media/image1310.emf"/><Relationship Id="rId10" Type="http://schemas.openxmlformats.org/officeDocument/2006/relationships/image" Target="../media/image1450.emf"/><Relationship Id="rId19" Type="http://schemas.openxmlformats.org/officeDocument/2006/relationships/customXml" Target="../ink/ink325.xml"/><Relationship Id="rId4" Type="http://schemas.openxmlformats.org/officeDocument/2006/relationships/image" Target="../media/image1420.emf"/><Relationship Id="rId9" Type="http://schemas.openxmlformats.org/officeDocument/2006/relationships/customXml" Target="../ink/ink320.xml"/><Relationship Id="rId14" Type="http://schemas.openxmlformats.org/officeDocument/2006/relationships/image" Target="../media/image1470.emf"/><Relationship Id="rId22" Type="http://schemas.openxmlformats.org/officeDocument/2006/relationships/image" Target="../media/image1510.emf"/><Relationship Id="rId27" Type="http://schemas.openxmlformats.org/officeDocument/2006/relationships/customXml" Target="../ink/ink3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5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330.xml"/><Relationship Id="rId21" Type="http://schemas.openxmlformats.org/officeDocument/2006/relationships/customXml" Target="../ink/ink339.xml"/><Relationship Id="rId34" Type="http://schemas.openxmlformats.org/officeDocument/2006/relationships/image" Target="../media/image169.emf"/><Relationship Id="rId7" Type="http://schemas.openxmlformats.org/officeDocument/2006/relationships/customXml" Target="../ink/ink332.xml"/><Relationship Id="rId12" Type="http://schemas.openxmlformats.org/officeDocument/2006/relationships/image" Target="../media/image158.emf"/><Relationship Id="rId17" Type="http://schemas.openxmlformats.org/officeDocument/2006/relationships/customXml" Target="../ink/ink337.xml"/><Relationship Id="rId25" Type="http://schemas.openxmlformats.org/officeDocument/2006/relationships/customXml" Target="../ink/ink341.xml"/><Relationship Id="rId33" Type="http://schemas.openxmlformats.org/officeDocument/2006/relationships/customXml" Target="../ink/ink345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3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334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331.xml"/><Relationship Id="rId15" Type="http://schemas.openxmlformats.org/officeDocument/2006/relationships/customXml" Target="../ink/ink336.xml"/><Relationship Id="rId23" Type="http://schemas.openxmlformats.org/officeDocument/2006/relationships/customXml" Target="../ink/ink340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338.xml"/><Relationship Id="rId31" Type="http://schemas.openxmlformats.org/officeDocument/2006/relationships/customXml" Target="../ink/ink344.xml"/><Relationship Id="rId4" Type="http://schemas.openxmlformats.org/officeDocument/2006/relationships/image" Target="../media/image154.emf"/><Relationship Id="rId9" Type="http://schemas.openxmlformats.org/officeDocument/2006/relationships/customXml" Target="../ink/ink333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342.xml"/><Relationship Id="rId30" Type="http://schemas.openxmlformats.org/officeDocument/2006/relationships/image" Target="../media/image167.emf"/><Relationship Id="rId35" Type="http://schemas.openxmlformats.org/officeDocument/2006/relationships/customXml" Target="../ink/ink346.xml"/><Relationship Id="rId8" Type="http://schemas.openxmlformats.org/officeDocument/2006/relationships/image" Target="../media/image15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7.xm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customXml" Target="../ink/ink348.xml"/><Relationship Id="rId4" Type="http://schemas.openxmlformats.org/officeDocument/2006/relationships/image" Target="../media/image17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emf"/><Relationship Id="rId13" Type="http://schemas.openxmlformats.org/officeDocument/2006/relationships/image" Target="../media/image65.png"/><Relationship Id="rId18" Type="http://schemas.openxmlformats.org/officeDocument/2006/relationships/customXml" Target="../ink/ink356.xml"/><Relationship Id="rId3" Type="http://schemas.openxmlformats.org/officeDocument/2006/relationships/customXml" Target="../ink/ink349.xml"/><Relationship Id="rId12" Type="http://schemas.openxmlformats.org/officeDocument/2006/relationships/customXml" Target="../ink/ink353.xml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355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52.xml"/><Relationship Id="rId5" Type="http://schemas.openxmlformats.org/officeDocument/2006/relationships/customXml" Target="../ink/ink350.xml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19" Type="http://schemas.openxmlformats.org/officeDocument/2006/relationships/image" Target="../media/image68.png"/><Relationship Id="rId4" Type="http://schemas.openxmlformats.org/officeDocument/2006/relationships/image" Target="../media/image1710.emf"/><Relationship Id="rId9" Type="http://schemas.openxmlformats.org/officeDocument/2006/relationships/customXml" Target="../ink/ink351.xml"/><Relationship Id="rId14" Type="http://schemas.openxmlformats.org/officeDocument/2006/relationships/customXml" Target="../ink/ink35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customXml" Target="../ink/ink362.xml"/><Relationship Id="rId3" Type="http://schemas.openxmlformats.org/officeDocument/2006/relationships/customXml" Target="../ink/ink357.xml"/><Relationship Id="rId7" Type="http://schemas.openxmlformats.org/officeDocument/2006/relationships/customXml" Target="../ink/ink359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customXml" Target="../ink/ink361.xml"/><Relationship Id="rId5" Type="http://schemas.openxmlformats.org/officeDocument/2006/relationships/customXml" Target="../ink/ink358.xml"/><Relationship Id="rId15" Type="http://schemas.openxmlformats.org/officeDocument/2006/relationships/image" Target="../media/image64.png"/><Relationship Id="rId10" Type="http://schemas.openxmlformats.org/officeDocument/2006/relationships/image" Target="../media/image70.png"/><Relationship Id="rId4" Type="http://schemas.openxmlformats.org/officeDocument/2006/relationships/image" Target="../media/image1710.emf"/><Relationship Id="rId9" Type="http://schemas.openxmlformats.org/officeDocument/2006/relationships/customXml" Target="../ink/ink360.xml"/><Relationship Id="rId1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emf"/><Relationship Id="rId13" Type="http://schemas.openxmlformats.org/officeDocument/2006/relationships/image" Target="../media/image73.png"/><Relationship Id="rId3" Type="http://schemas.openxmlformats.org/officeDocument/2006/relationships/customXml" Target="../ink/ink363.xml"/><Relationship Id="rId12" Type="http://schemas.openxmlformats.org/officeDocument/2006/relationships/customXml" Target="../ink/ink367.xml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6" Type="http://schemas.openxmlformats.org/officeDocument/2006/relationships/customXml" Target="../ink/ink369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66.xml"/><Relationship Id="rId5" Type="http://schemas.openxmlformats.org/officeDocument/2006/relationships/customXml" Target="../ink/ink364.xml"/><Relationship Id="rId15" Type="http://schemas.openxmlformats.org/officeDocument/2006/relationships/image" Target="../media/image74.png"/><Relationship Id="rId10" Type="http://schemas.openxmlformats.org/officeDocument/2006/relationships/image" Target="../media/image63.png"/><Relationship Id="rId4" Type="http://schemas.openxmlformats.org/officeDocument/2006/relationships/image" Target="../media/image1710.emf"/><Relationship Id="rId9" Type="http://schemas.openxmlformats.org/officeDocument/2006/relationships/customXml" Target="../ink/ink365.xml"/><Relationship Id="rId14" Type="http://schemas.openxmlformats.org/officeDocument/2006/relationships/customXml" Target="../ink/ink368.xml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75.xml"/><Relationship Id="rId26" Type="http://schemas.openxmlformats.org/officeDocument/2006/relationships/customXml" Target="../ink/ink379.xml"/><Relationship Id="rId39" Type="http://schemas.openxmlformats.org/officeDocument/2006/relationships/image" Target="../media/image82.png"/><Relationship Id="rId21" Type="http://schemas.openxmlformats.org/officeDocument/2006/relationships/image" Target="../media/image80.png"/><Relationship Id="rId34" Type="http://schemas.openxmlformats.org/officeDocument/2006/relationships/customXml" Target="../ink/ink383.xml"/><Relationship Id="rId42" Type="http://schemas.openxmlformats.org/officeDocument/2006/relationships/customXml" Target="../ink/ink387.xml"/><Relationship Id="rId47" Type="http://schemas.openxmlformats.org/officeDocument/2006/relationships/image" Target="../media/image2220.emf"/><Relationship Id="rId50" Type="http://schemas.openxmlformats.org/officeDocument/2006/relationships/customXml" Target="../ink/ink391.xml"/><Relationship Id="rId55" Type="http://schemas.openxmlformats.org/officeDocument/2006/relationships/image" Target="../media/image86.png"/><Relationship Id="rId2" Type="http://schemas.openxmlformats.org/officeDocument/2006/relationships/notesSlide" Target="../notesSlides/notesSlide31.xml"/><Relationship Id="rId16" Type="http://schemas.openxmlformats.org/officeDocument/2006/relationships/customXml" Target="../ink/ink374.xml"/><Relationship Id="rId29" Type="http://schemas.openxmlformats.org/officeDocument/2006/relationships/image" Target="../media/image2130.emf"/><Relationship Id="rId11" Type="http://schemas.openxmlformats.org/officeDocument/2006/relationships/image" Target="../media/image77.png"/><Relationship Id="rId24" Type="http://schemas.openxmlformats.org/officeDocument/2006/relationships/customXml" Target="../ink/ink378.xml"/><Relationship Id="rId32" Type="http://schemas.openxmlformats.org/officeDocument/2006/relationships/customXml" Target="../ink/ink382.xml"/><Relationship Id="rId37" Type="http://schemas.openxmlformats.org/officeDocument/2006/relationships/image" Target="../media/image81.png"/><Relationship Id="rId40" Type="http://schemas.openxmlformats.org/officeDocument/2006/relationships/customXml" Target="../ink/ink386.xml"/><Relationship Id="rId45" Type="http://schemas.openxmlformats.org/officeDocument/2006/relationships/image" Target="../media/image2210.emf"/><Relationship Id="rId53" Type="http://schemas.openxmlformats.org/officeDocument/2006/relationships/image" Target="../media/image85.png"/><Relationship Id="rId5" Type="http://schemas.openxmlformats.org/officeDocument/2006/relationships/image" Target="../media/image17100.emf"/><Relationship Id="rId15" Type="http://schemas.openxmlformats.org/officeDocument/2006/relationships/image" Target="../media/image2060.emf"/><Relationship Id="rId23" Type="http://schemas.openxmlformats.org/officeDocument/2006/relationships/image" Target="../media/image2100.emf"/><Relationship Id="rId28" Type="http://schemas.openxmlformats.org/officeDocument/2006/relationships/customXml" Target="../ink/ink380.xml"/><Relationship Id="rId36" Type="http://schemas.openxmlformats.org/officeDocument/2006/relationships/customXml" Target="../ink/ink384.xml"/><Relationship Id="rId49" Type="http://schemas.openxmlformats.org/officeDocument/2006/relationships/image" Target="../media/image83.png"/><Relationship Id="rId10" Type="http://schemas.openxmlformats.org/officeDocument/2006/relationships/customXml" Target="../ink/ink372.xml"/><Relationship Id="rId19" Type="http://schemas.openxmlformats.org/officeDocument/2006/relationships/image" Target="../media/image79.png"/><Relationship Id="rId31" Type="http://schemas.openxmlformats.org/officeDocument/2006/relationships/image" Target="../media/image2140.emf"/><Relationship Id="rId44" Type="http://schemas.openxmlformats.org/officeDocument/2006/relationships/customXml" Target="../ink/ink388.xml"/><Relationship Id="rId52" Type="http://schemas.openxmlformats.org/officeDocument/2006/relationships/customXml" Target="../ink/ink392.xml"/><Relationship Id="rId4" Type="http://schemas.openxmlformats.org/officeDocument/2006/relationships/customXml" Target="../ink/ink370.xml"/><Relationship Id="rId9" Type="http://schemas.openxmlformats.org/officeDocument/2006/relationships/image" Target="../media/image2030.emf"/><Relationship Id="rId22" Type="http://schemas.openxmlformats.org/officeDocument/2006/relationships/customXml" Target="../ink/ink377.xml"/><Relationship Id="rId27" Type="http://schemas.openxmlformats.org/officeDocument/2006/relationships/image" Target="../media/image2120.emf"/><Relationship Id="rId30" Type="http://schemas.openxmlformats.org/officeDocument/2006/relationships/customXml" Target="../ink/ink381.xml"/><Relationship Id="rId35" Type="http://schemas.openxmlformats.org/officeDocument/2006/relationships/image" Target="../media/image2160.emf"/><Relationship Id="rId43" Type="http://schemas.openxmlformats.org/officeDocument/2006/relationships/image" Target="../media/image2200.emf"/><Relationship Id="rId48" Type="http://schemas.openxmlformats.org/officeDocument/2006/relationships/customXml" Target="../ink/ink390.xml"/><Relationship Id="rId51" Type="http://schemas.openxmlformats.org/officeDocument/2006/relationships/image" Target="../media/image84.png"/><Relationship Id="rId3" Type="http://schemas.openxmlformats.org/officeDocument/2006/relationships/image" Target="../media/image76.png"/><Relationship Id="rId12" Type="http://schemas.openxmlformats.org/officeDocument/2006/relationships/customXml" Target="../ink/ink373.xml"/><Relationship Id="rId17" Type="http://schemas.openxmlformats.org/officeDocument/2006/relationships/image" Target="../media/image78.png"/><Relationship Id="rId25" Type="http://schemas.openxmlformats.org/officeDocument/2006/relationships/image" Target="../media/image2110.emf"/><Relationship Id="rId33" Type="http://schemas.openxmlformats.org/officeDocument/2006/relationships/image" Target="../media/image2150.emf"/><Relationship Id="rId38" Type="http://schemas.openxmlformats.org/officeDocument/2006/relationships/customXml" Target="../ink/ink385.xml"/><Relationship Id="rId46" Type="http://schemas.openxmlformats.org/officeDocument/2006/relationships/customXml" Target="../ink/ink389.xml"/><Relationship Id="rId20" Type="http://schemas.openxmlformats.org/officeDocument/2006/relationships/customXml" Target="../ink/ink376.xml"/><Relationship Id="rId41" Type="http://schemas.openxmlformats.org/officeDocument/2006/relationships/image" Target="../media/image2190.emf"/><Relationship Id="rId54" Type="http://schemas.openxmlformats.org/officeDocument/2006/relationships/customXml" Target="../ink/ink39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7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customXml" Target="../ink/ink400.xml"/><Relationship Id="rId26" Type="http://schemas.openxmlformats.org/officeDocument/2006/relationships/customXml" Target="../ink/ink404.xml"/><Relationship Id="rId39" Type="http://schemas.openxmlformats.org/officeDocument/2006/relationships/image" Target="../media/image2270.emf"/><Relationship Id="rId21" Type="http://schemas.openxmlformats.org/officeDocument/2006/relationships/image" Target="../media/image2110.emf"/><Relationship Id="rId34" Type="http://schemas.openxmlformats.org/officeDocument/2006/relationships/customXml" Target="../ink/ink408.xml"/><Relationship Id="rId42" Type="http://schemas.openxmlformats.org/officeDocument/2006/relationships/customXml" Target="../ink/ink412.xml"/><Relationship Id="rId47" Type="http://schemas.openxmlformats.org/officeDocument/2006/relationships/image" Target="../media/image2310.emf"/><Relationship Id="rId50" Type="http://schemas.openxmlformats.org/officeDocument/2006/relationships/customXml" Target="../ink/ink416.xml"/><Relationship Id="rId55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6" Type="http://schemas.openxmlformats.org/officeDocument/2006/relationships/customXml" Target="../ink/ink399.xml"/><Relationship Id="rId29" Type="http://schemas.openxmlformats.org/officeDocument/2006/relationships/image" Target="../media/image2150.emf"/><Relationship Id="rId11" Type="http://schemas.openxmlformats.org/officeDocument/2006/relationships/image" Target="../media/image77.png"/><Relationship Id="rId24" Type="http://schemas.openxmlformats.org/officeDocument/2006/relationships/customXml" Target="../ink/ink403.xml"/><Relationship Id="rId32" Type="http://schemas.openxmlformats.org/officeDocument/2006/relationships/customXml" Target="../ink/ink407.xml"/><Relationship Id="rId37" Type="http://schemas.openxmlformats.org/officeDocument/2006/relationships/image" Target="../media/image2260.emf"/><Relationship Id="rId40" Type="http://schemas.openxmlformats.org/officeDocument/2006/relationships/customXml" Target="../ink/ink411.xml"/><Relationship Id="rId45" Type="http://schemas.openxmlformats.org/officeDocument/2006/relationships/image" Target="../media/image2300.emf"/><Relationship Id="rId53" Type="http://schemas.openxmlformats.org/officeDocument/2006/relationships/image" Target="../media/image234.emf"/><Relationship Id="rId5" Type="http://schemas.openxmlformats.org/officeDocument/2006/relationships/image" Target="../media/image17100.emf"/><Relationship Id="rId10" Type="http://schemas.openxmlformats.org/officeDocument/2006/relationships/customXml" Target="../ink/ink396.xml"/><Relationship Id="rId19" Type="http://schemas.openxmlformats.org/officeDocument/2006/relationships/image" Target="../media/image2100.emf"/><Relationship Id="rId31" Type="http://schemas.openxmlformats.org/officeDocument/2006/relationships/image" Target="../media/image2160.emf"/><Relationship Id="rId44" Type="http://schemas.openxmlformats.org/officeDocument/2006/relationships/customXml" Target="../ink/ink413.xml"/><Relationship Id="rId52" Type="http://schemas.openxmlformats.org/officeDocument/2006/relationships/customXml" Target="../ink/ink417.xml"/><Relationship Id="rId4" Type="http://schemas.openxmlformats.org/officeDocument/2006/relationships/customXml" Target="../ink/ink394.xml"/><Relationship Id="rId9" Type="http://schemas.openxmlformats.org/officeDocument/2006/relationships/image" Target="../media/image2030.emf"/><Relationship Id="rId14" Type="http://schemas.openxmlformats.org/officeDocument/2006/relationships/customXml" Target="../ink/ink398.xml"/><Relationship Id="rId22" Type="http://schemas.openxmlformats.org/officeDocument/2006/relationships/customXml" Target="../ink/ink402.xml"/><Relationship Id="rId27" Type="http://schemas.openxmlformats.org/officeDocument/2006/relationships/image" Target="../media/image2140.emf"/><Relationship Id="rId30" Type="http://schemas.openxmlformats.org/officeDocument/2006/relationships/customXml" Target="../ink/ink406.xml"/><Relationship Id="rId35" Type="http://schemas.openxmlformats.org/officeDocument/2006/relationships/image" Target="../media/image2250.emf"/><Relationship Id="rId43" Type="http://schemas.openxmlformats.org/officeDocument/2006/relationships/image" Target="../media/image2290.emf"/><Relationship Id="rId48" Type="http://schemas.openxmlformats.org/officeDocument/2006/relationships/customXml" Target="../ink/ink415.xml"/><Relationship Id="rId51" Type="http://schemas.openxmlformats.org/officeDocument/2006/relationships/image" Target="../media/image2330.emf"/><Relationship Id="rId3" Type="http://schemas.openxmlformats.org/officeDocument/2006/relationships/image" Target="../media/image76.png"/><Relationship Id="rId12" Type="http://schemas.openxmlformats.org/officeDocument/2006/relationships/customXml" Target="../ink/ink397.xml"/><Relationship Id="rId17" Type="http://schemas.openxmlformats.org/officeDocument/2006/relationships/image" Target="../media/image88.png"/><Relationship Id="rId25" Type="http://schemas.openxmlformats.org/officeDocument/2006/relationships/image" Target="../media/image2130.emf"/><Relationship Id="rId33" Type="http://schemas.openxmlformats.org/officeDocument/2006/relationships/image" Target="../media/image2240.emf"/><Relationship Id="rId38" Type="http://schemas.openxmlformats.org/officeDocument/2006/relationships/customXml" Target="../ink/ink410.xml"/><Relationship Id="rId46" Type="http://schemas.openxmlformats.org/officeDocument/2006/relationships/customXml" Target="../ink/ink414.xml"/><Relationship Id="rId20" Type="http://schemas.openxmlformats.org/officeDocument/2006/relationships/customXml" Target="../ink/ink401.xml"/><Relationship Id="rId41" Type="http://schemas.openxmlformats.org/officeDocument/2006/relationships/image" Target="../media/image2280.emf"/><Relationship Id="rId54" Type="http://schemas.openxmlformats.org/officeDocument/2006/relationships/customXml" Target="../ink/ink4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95.xml"/><Relationship Id="rId15" Type="http://schemas.openxmlformats.org/officeDocument/2006/relationships/image" Target="../media/image87.png"/><Relationship Id="rId23" Type="http://schemas.openxmlformats.org/officeDocument/2006/relationships/image" Target="../media/image2120.emf"/><Relationship Id="rId28" Type="http://schemas.openxmlformats.org/officeDocument/2006/relationships/customXml" Target="../ink/ink405.xml"/><Relationship Id="rId36" Type="http://schemas.openxmlformats.org/officeDocument/2006/relationships/customXml" Target="../ink/ink409.xml"/><Relationship Id="rId49" Type="http://schemas.openxmlformats.org/officeDocument/2006/relationships/image" Target="../media/image232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emf"/><Relationship Id="rId13" Type="http://schemas.openxmlformats.org/officeDocument/2006/relationships/customXml" Target="../ink/ink423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64.png"/><Relationship Id="rId21" Type="http://schemas.openxmlformats.org/officeDocument/2006/relationships/customXml" Target="../ink/ink427.xml"/><Relationship Id="rId7" Type="http://schemas.openxmlformats.org/officeDocument/2006/relationships/customXml" Target="../ink/ink420.xml"/><Relationship Id="rId12" Type="http://schemas.openxmlformats.org/officeDocument/2006/relationships/image" Target="../media/image286.emf"/><Relationship Id="rId17" Type="http://schemas.openxmlformats.org/officeDocument/2006/relationships/customXml" Target="../ink/ink425.xml"/><Relationship Id="rId25" Type="http://schemas.openxmlformats.org/officeDocument/2006/relationships/customXml" Target="../ink/ink429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00.emf"/><Relationship Id="rId11" Type="http://schemas.openxmlformats.org/officeDocument/2006/relationships/customXml" Target="../ink/ink422.xml"/><Relationship Id="rId24" Type="http://schemas.openxmlformats.org/officeDocument/2006/relationships/image" Target="../media/image292.emf"/><Relationship Id="rId5" Type="http://schemas.openxmlformats.org/officeDocument/2006/relationships/customXml" Target="../ink/ink419.xml"/><Relationship Id="rId15" Type="http://schemas.openxmlformats.org/officeDocument/2006/relationships/customXml" Target="../ink/ink424.xml"/><Relationship Id="rId23" Type="http://schemas.openxmlformats.org/officeDocument/2006/relationships/customXml" Target="../ink/ink428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426.xml"/><Relationship Id="rId4" Type="http://schemas.openxmlformats.org/officeDocument/2006/relationships/image" Target="../media/image89.png"/><Relationship Id="rId9" Type="http://schemas.openxmlformats.org/officeDocument/2006/relationships/customXml" Target="../ink/ink421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4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435.xml"/><Relationship Id="rId18" Type="http://schemas.openxmlformats.org/officeDocument/2006/relationships/image" Target="../media/image2000.emf"/><Relationship Id="rId3" Type="http://schemas.openxmlformats.org/officeDocument/2006/relationships/customXml" Target="../ink/ink431.xml"/><Relationship Id="rId12" Type="http://schemas.openxmlformats.org/officeDocument/2006/relationships/image" Target="../media/image1970.emf"/><Relationship Id="rId17" Type="http://schemas.openxmlformats.org/officeDocument/2006/relationships/customXml" Target="../ink/ink437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990.emf"/><Relationship Id="rId20" Type="http://schemas.openxmlformats.org/officeDocument/2006/relationships/image" Target="../media/image2010.emf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434.xml"/><Relationship Id="rId5" Type="http://schemas.openxmlformats.org/officeDocument/2006/relationships/customXml" Target="../ink/ink432.xml"/><Relationship Id="rId15" Type="http://schemas.openxmlformats.org/officeDocument/2006/relationships/customXml" Target="../ink/ink436.xml"/><Relationship Id="rId10" Type="http://schemas.openxmlformats.org/officeDocument/2006/relationships/image" Target="../media/image196.emf"/><Relationship Id="rId19" Type="http://schemas.openxmlformats.org/officeDocument/2006/relationships/customXml" Target="../ink/ink438.xml"/><Relationship Id="rId4" Type="http://schemas.openxmlformats.org/officeDocument/2006/relationships/image" Target="../media/image17100.emf"/><Relationship Id="rId9" Type="http://schemas.openxmlformats.org/officeDocument/2006/relationships/customXml" Target="../ink/ink433.xml"/><Relationship Id="rId14" Type="http://schemas.openxmlformats.org/officeDocument/2006/relationships/image" Target="../media/image1980.e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4.xml"/><Relationship Id="rId18" Type="http://schemas.openxmlformats.org/officeDocument/2006/relationships/image" Target="../media/image2420.emf"/><Relationship Id="rId26" Type="http://schemas.openxmlformats.org/officeDocument/2006/relationships/image" Target="../media/image2460.emf"/><Relationship Id="rId39" Type="http://schemas.openxmlformats.org/officeDocument/2006/relationships/customXml" Target="../ink/ink457.xml"/><Relationship Id="rId21" Type="http://schemas.openxmlformats.org/officeDocument/2006/relationships/customXml" Target="../ink/ink448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461.xml"/><Relationship Id="rId50" Type="http://schemas.openxmlformats.org/officeDocument/2006/relationships/image" Target="../media/image258.emf"/><Relationship Id="rId55" Type="http://schemas.openxmlformats.org/officeDocument/2006/relationships/customXml" Target="../ink/ink465.xml"/><Relationship Id="rId7" Type="http://schemas.openxmlformats.org/officeDocument/2006/relationships/customXml" Target="../ink/ink441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410.emf"/><Relationship Id="rId29" Type="http://schemas.openxmlformats.org/officeDocument/2006/relationships/customXml" Target="../ink/ink452.xml"/><Relationship Id="rId11" Type="http://schemas.openxmlformats.org/officeDocument/2006/relationships/customXml" Target="../ink/ink443.xml"/><Relationship Id="rId24" Type="http://schemas.openxmlformats.org/officeDocument/2006/relationships/image" Target="../media/image2450.emf"/><Relationship Id="rId32" Type="http://schemas.openxmlformats.org/officeDocument/2006/relationships/image" Target="../media/image249.emf"/><Relationship Id="rId37" Type="http://schemas.openxmlformats.org/officeDocument/2006/relationships/customXml" Target="../ink/ink456.xml"/><Relationship Id="rId40" Type="http://schemas.openxmlformats.org/officeDocument/2006/relationships/image" Target="../media/image253.emf"/><Relationship Id="rId45" Type="http://schemas.openxmlformats.org/officeDocument/2006/relationships/customXml" Target="../ink/ink460.xml"/><Relationship Id="rId53" Type="http://schemas.openxmlformats.org/officeDocument/2006/relationships/customXml" Target="../ink/ink464.xml"/><Relationship Id="rId58" Type="http://schemas.openxmlformats.org/officeDocument/2006/relationships/image" Target="../media/image262.emf"/><Relationship Id="rId5" Type="http://schemas.openxmlformats.org/officeDocument/2006/relationships/customXml" Target="../ink/ink440.xml"/><Relationship Id="rId19" Type="http://schemas.openxmlformats.org/officeDocument/2006/relationships/customXml" Target="../ink/ink447.xml"/><Relationship Id="rId4" Type="http://schemas.openxmlformats.org/officeDocument/2006/relationships/image" Target="../media/image235.emf"/><Relationship Id="rId9" Type="http://schemas.openxmlformats.org/officeDocument/2006/relationships/customXml" Target="../ink/ink442.xml"/><Relationship Id="rId14" Type="http://schemas.openxmlformats.org/officeDocument/2006/relationships/image" Target="../media/image2400.emf"/><Relationship Id="rId22" Type="http://schemas.openxmlformats.org/officeDocument/2006/relationships/image" Target="../media/image2440.emf"/><Relationship Id="rId27" Type="http://schemas.openxmlformats.org/officeDocument/2006/relationships/customXml" Target="../ink/ink451.xml"/><Relationship Id="rId30" Type="http://schemas.openxmlformats.org/officeDocument/2006/relationships/image" Target="../media/image2480.emf"/><Relationship Id="rId35" Type="http://schemas.openxmlformats.org/officeDocument/2006/relationships/customXml" Target="../ink/ink455.xml"/><Relationship Id="rId43" Type="http://schemas.openxmlformats.org/officeDocument/2006/relationships/customXml" Target="../ink/ink459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463.xml"/><Relationship Id="rId3" Type="http://schemas.openxmlformats.org/officeDocument/2006/relationships/customXml" Target="../ink/ink439.xml"/><Relationship Id="rId12" Type="http://schemas.openxmlformats.org/officeDocument/2006/relationships/image" Target="../media/image2390.emf"/><Relationship Id="rId17" Type="http://schemas.openxmlformats.org/officeDocument/2006/relationships/customXml" Target="../ink/ink446.xml"/><Relationship Id="rId25" Type="http://schemas.openxmlformats.org/officeDocument/2006/relationships/customXml" Target="../ink/ink450.xml"/><Relationship Id="rId33" Type="http://schemas.openxmlformats.org/officeDocument/2006/relationships/customXml" Target="../ink/ink454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467.xml"/><Relationship Id="rId20" Type="http://schemas.openxmlformats.org/officeDocument/2006/relationships/image" Target="../media/image2430.emf"/><Relationship Id="rId41" Type="http://schemas.openxmlformats.org/officeDocument/2006/relationships/customXml" Target="../ink/ink458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445.xml"/><Relationship Id="rId23" Type="http://schemas.openxmlformats.org/officeDocument/2006/relationships/customXml" Target="../ink/ink449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462.xml"/><Relationship Id="rId57" Type="http://schemas.openxmlformats.org/officeDocument/2006/relationships/customXml" Target="../ink/ink466.xml"/><Relationship Id="rId10" Type="http://schemas.openxmlformats.org/officeDocument/2006/relationships/image" Target="../media/image238.emf"/><Relationship Id="rId31" Type="http://schemas.openxmlformats.org/officeDocument/2006/relationships/customXml" Target="../ink/ink453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0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483.xml"/><Relationship Id="rId21" Type="http://schemas.openxmlformats.org/officeDocument/2006/relationships/customXml" Target="../ink/ink474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468.xml"/><Relationship Id="rId12" Type="http://schemas.openxmlformats.org/officeDocument/2006/relationships/image" Target="../media/image268.emf"/><Relationship Id="rId17" Type="http://schemas.openxmlformats.org/officeDocument/2006/relationships/customXml" Target="../ink/ink472.xml"/><Relationship Id="rId25" Type="http://schemas.openxmlformats.org/officeDocument/2006/relationships/customXml" Target="../ink/ink476.xml"/><Relationship Id="rId33" Type="http://schemas.openxmlformats.org/officeDocument/2006/relationships/customXml" Target="../ink/ink480.xml"/><Relationship Id="rId38" Type="http://schemas.openxmlformats.org/officeDocument/2006/relationships/image" Target="../media/image281.emf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478.xml"/><Relationship Id="rId41" Type="http://schemas.openxmlformats.org/officeDocument/2006/relationships/customXml" Target="../ink/ink48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482.xml"/><Relationship Id="rId40" Type="http://schemas.openxmlformats.org/officeDocument/2006/relationships/image" Target="../media/image282.emf"/><Relationship Id="rId5" Type="http://schemas.openxmlformats.org/officeDocument/2006/relationships/image" Target="../media/image91.png"/><Relationship Id="rId15" Type="http://schemas.openxmlformats.org/officeDocument/2006/relationships/customXml" Target="../ink/ink471.xml"/><Relationship Id="rId23" Type="http://schemas.openxmlformats.org/officeDocument/2006/relationships/customXml" Target="../ink/ink475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9" Type="http://schemas.openxmlformats.org/officeDocument/2006/relationships/customXml" Target="../ink/ink473.xml"/><Relationship Id="rId31" Type="http://schemas.openxmlformats.org/officeDocument/2006/relationships/customXml" Target="../ink/ink479.xml"/><Relationship Id="rId4" Type="http://schemas.openxmlformats.org/officeDocument/2006/relationships/image" Target="../media/image90.png"/><Relationship Id="rId9" Type="http://schemas.openxmlformats.org/officeDocument/2006/relationships/customXml" Target="../ink/ink469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477.xml"/><Relationship Id="rId30" Type="http://schemas.openxmlformats.org/officeDocument/2006/relationships/image" Target="../media/image277.emf"/><Relationship Id="rId35" Type="http://schemas.openxmlformats.org/officeDocument/2006/relationships/customXml" Target="../ink/ink481.xml"/><Relationship Id="rId8" Type="http://schemas.openxmlformats.org/officeDocument/2006/relationships/image" Target="../media/image17100.emf"/><Relationship Id="rId3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emf"/><Relationship Id="rId5" Type="http://schemas.openxmlformats.org/officeDocument/2006/relationships/customXml" Target="../ink/ink486.xml"/><Relationship Id="rId4" Type="http://schemas.openxmlformats.org/officeDocument/2006/relationships/image" Target="../media/image69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8.xml"/><Relationship Id="rId18" Type="http://schemas.openxmlformats.org/officeDocument/2006/relationships/image" Target="../media/image246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243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7.xml"/><Relationship Id="rId24" Type="http://schemas.openxmlformats.org/officeDocument/2006/relationships/image" Target="../media/image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2.xml"/><Relationship Id="rId10" Type="http://schemas.openxmlformats.org/officeDocument/2006/relationships/image" Target="../media/image242.emf"/><Relationship Id="rId19" Type="http://schemas.openxmlformats.org/officeDocument/2006/relationships/customXml" Target="../ink/ink11.xml"/><Relationship Id="rId4" Type="http://schemas.openxmlformats.org/officeDocument/2006/relationships/image" Target="../media/image239.emf"/><Relationship Id="rId9" Type="http://schemas.openxmlformats.org/officeDocument/2006/relationships/customXml" Target="../ink/ink6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2.xml"/><Relationship Id="rId26" Type="http://schemas.openxmlformats.org/officeDocument/2006/relationships/image" Target="../media/image1820.emf"/><Relationship Id="rId39" Type="http://schemas.openxmlformats.org/officeDocument/2006/relationships/customXml" Target="../ink/ink502.xml"/><Relationship Id="rId34" Type="http://schemas.openxmlformats.org/officeDocument/2006/relationships/image" Target="../media/image1860.emf"/><Relationship Id="rId42" Type="http://schemas.openxmlformats.org/officeDocument/2006/relationships/image" Target="../media/image1900.emf"/><Relationship Id="rId47" Type="http://schemas.openxmlformats.org/officeDocument/2006/relationships/customXml" Target="../ink/ink506.xml"/><Relationship Id="rId50" Type="http://schemas.openxmlformats.org/officeDocument/2006/relationships/image" Target="../media/image1940.emf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770.emf"/><Relationship Id="rId29" Type="http://schemas.openxmlformats.org/officeDocument/2006/relationships/customXml" Target="../ink/ink497.xml"/><Relationship Id="rId41" Type="http://schemas.openxmlformats.org/officeDocument/2006/relationships/customXml" Target="../ink/ink503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491.xml"/><Relationship Id="rId24" Type="http://schemas.openxmlformats.org/officeDocument/2006/relationships/image" Target="../media/image1810.emf"/><Relationship Id="rId32" Type="http://schemas.openxmlformats.org/officeDocument/2006/relationships/image" Target="../media/image1850.emf"/><Relationship Id="rId37" Type="http://schemas.openxmlformats.org/officeDocument/2006/relationships/customXml" Target="../ink/ink501.xml"/><Relationship Id="rId40" Type="http://schemas.openxmlformats.org/officeDocument/2006/relationships/image" Target="../media/image1890.emf"/><Relationship Id="rId45" Type="http://schemas.openxmlformats.org/officeDocument/2006/relationships/customXml" Target="../ink/ink505.xml"/><Relationship Id="rId5" Type="http://schemas.openxmlformats.org/officeDocument/2006/relationships/customXml" Target="../ink/ink489.xml"/><Relationship Id="rId23" Type="http://schemas.openxmlformats.org/officeDocument/2006/relationships/customXml" Target="../ink/ink494.xml"/><Relationship Id="rId28" Type="http://schemas.openxmlformats.org/officeDocument/2006/relationships/image" Target="../media/image1830.emf"/><Relationship Id="rId36" Type="http://schemas.openxmlformats.org/officeDocument/2006/relationships/image" Target="../media/image1870.emf"/><Relationship Id="rId49" Type="http://schemas.openxmlformats.org/officeDocument/2006/relationships/customXml" Target="../ink/ink507.xml"/><Relationship Id="rId10" Type="http://schemas.openxmlformats.org/officeDocument/2006/relationships/image" Target="../media/image1740.emf"/><Relationship Id="rId31" Type="http://schemas.openxmlformats.org/officeDocument/2006/relationships/customXml" Target="../ink/ink498.xml"/><Relationship Id="rId44" Type="http://schemas.openxmlformats.org/officeDocument/2006/relationships/image" Target="../media/image1910.emf"/><Relationship Id="rId52" Type="http://schemas.openxmlformats.org/officeDocument/2006/relationships/image" Target="../media/image93.png"/><Relationship Id="rId4" Type="http://schemas.openxmlformats.org/officeDocument/2006/relationships/image" Target="../media/image1710.emf"/><Relationship Id="rId9" Type="http://schemas.openxmlformats.org/officeDocument/2006/relationships/customXml" Target="../ink/ink490.xml"/><Relationship Id="rId22" Type="http://schemas.openxmlformats.org/officeDocument/2006/relationships/image" Target="../media/image1800.emf"/><Relationship Id="rId27" Type="http://schemas.openxmlformats.org/officeDocument/2006/relationships/customXml" Target="../ink/ink496.xml"/><Relationship Id="rId30" Type="http://schemas.openxmlformats.org/officeDocument/2006/relationships/image" Target="../media/image1840.emf"/><Relationship Id="rId35" Type="http://schemas.openxmlformats.org/officeDocument/2006/relationships/customXml" Target="../ink/ink500.xml"/><Relationship Id="rId43" Type="http://schemas.openxmlformats.org/officeDocument/2006/relationships/customXml" Target="../ink/ink504.xml"/><Relationship Id="rId48" Type="http://schemas.openxmlformats.org/officeDocument/2006/relationships/image" Target="../media/image1930.emf"/><Relationship Id="rId8" Type="http://schemas.openxmlformats.org/officeDocument/2006/relationships/image" Target="../media/image1730.emf"/><Relationship Id="rId51" Type="http://schemas.openxmlformats.org/officeDocument/2006/relationships/customXml" Target="../ink/ink508.xml"/><Relationship Id="rId3" Type="http://schemas.openxmlformats.org/officeDocument/2006/relationships/customXml" Target="../ink/ink488.xml"/><Relationship Id="rId12" Type="http://schemas.openxmlformats.org/officeDocument/2006/relationships/image" Target="../media/image1750.emf"/><Relationship Id="rId17" Type="http://schemas.openxmlformats.org/officeDocument/2006/relationships/customXml" Target="../ink/ink493.xml"/><Relationship Id="rId25" Type="http://schemas.openxmlformats.org/officeDocument/2006/relationships/customXml" Target="../ink/ink495.xml"/><Relationship Id="rId33" Type="http://schemas.openxmlformats.org/officeDocument/2006/relationships/customXml" Target="../ink/ink499.xml"/><Relationship Id="rId38" Type="http://schemas.openxmlformats.org/officeDocument/2006/relationships/image" Target="../media/image1880.emf"/><Relationship Id="rId46" Type="http://schemas.openxmlformats.org/officeDocument/2006/relationships/image" Target="../media/image192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customXml" Target="../ink/ink19.xml"/><Relationship Id="rId26" Type="http://schemas.openxmlformats.org/officeDocument/2006/relationships/customXml" Target="../ink/ink22.xml"/><Relationship Id="rId39" Type="http://schemas.openxmlformats.org/officeDocument/2006/relationships/image" Target="../media/image8.png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47" Type="http://schemas.openxmlformats.org/officeDocument/2006/relationships/image" Target="../media/image12.png"/><Relationship Id="rId50" Type="http://schemas.openxmlformats.org/officeDocument/2006/relationships/customXml" Target="../ink/ink34.xml"/><Relationship Id="rId55" Type="http://schemas.openxmlformats.org/officeDocument/2006/relationships/image" Target="../media/image1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.png"/><Relationship Id="rId11" Type="http://schemas.openxmlformats.org/officeDocument/2006/relationships/image" Target="../media/image32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7.png"/><Relationship Id="rId40" Type="http://schemas.openxmlformats.org/officeDocument/2006/relationships/customXml" Target="../ink/ink29.xml"/><Relationship Id="rId45" Type="http://schemas.openxmlformats.org/officeDocument/2006/relationships/image" Target="../media/image11.png"/><Relationship Id="rId53" Type="http://schemas.openxmlformats.org/officeDocument/2006/relationships/image" Target="../media/image15.png"/><Relationship Id="rId58" Type="http://schemas.openxmlformats.org/officeDocument/2006/relationships/customXml" Target="../ink/ink38.xml"/><Relationship Id="rId5" Type="http://schemas.openxmlformats.org/officeDocument/2006/relationships/image" Target="../media/image12.emf"/><Relationship Id="rId61" Type="http://schemas.openxmlformats.org/officeDocument/2006/relationships/image" Target="../media/image19.png"/><Relationship Id="rId19" Type="http://schemas.openxmlformats.org/officeDocument/2006/relationships/image" Target="../media/image27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Relationship Id="rId14" Type="http://schemas.openxmlformats.org/officeDocument/2006/relationships/customXml" Target="../ink/ink18.xml"/><Relationship Id="rId27" Type="http://schemas.openxmlformats.org/officeDocument/2006/relationships/image" Target="../media/image2.png"/><Relationship Id="rId30" Type="http://schemas.openxmlformats.org/officeDocument/2006/relationships/customXml" Target="../ink/ink24.xml"/><Relationship Id="rId35" Type="http://schemas.openxmlformats.org/officeDocument/2006/relationships/image" Target="../media/image6.png"/><Relationship Id="rId43" Type="http://schemas.openxmlformats.org/officeDocument/2006/relationships/image" Target="../media/image10.png"/><Relationship Id="rId48" Type="http://schemas.openxmlformats.org/officeDocument/2006/relationships/customXml" Target="../ink/ink33.xml"/><Relationship Id="rId56" Type="http://schemas.openxmlformats.org/officeDocument/2006/relationships/customXml" Target="../ink/ink37.xml"/><Relationship Id="rId8" Type="http://schemas.openxmlformats.org/officeDocument/2006/relationships/customXml" Target="../ink/ink15.xml"/><Relationship Id="rId51" Type="http://schemas.openxmlformats.org/officeDocument/2006/relationships/image" Target="../media/image14.png"/><Relationship Id="rId3" Type="http://schemas.openxmlformats.org/officeDocument/2006/relationships/image" Target="../media/image1.png"/><Relationship Id="rId12" Type="http://schemas.openxmlformats.org/officeDocument/2006/relationships/customXml" Target="../ink/ink17.xml"/><Relationship Id="rId17" Type="http://schemas.openxmlformats.org/officeDocument/2006/relationships/image" Target="../media/image35.emf"/><Relationship Id="rId25" Type="http://schemas.openxmlformats.org/officeDocument/2006/relationships/image" Target="../media/image3.emf"/><Relationship Id="rId33" Type="http://schemas.openxmlformats.org/officeDocument/2006/relationships/image" Target="../media/image5.png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59" Type="http://schemas.openxmlformats.org/officeDocument/2006/relationships/image" Target="../media/image18.png"/><Relationship Id="rId20" Type="http://schemas.openxmlformats.org/officeDocument/2006/relationships/customXml" Target="../ink/ink20.xml"/><Relationship Id="rId41" Type="http://schemas.openxmlformats.org/officeDocument/2006/relationships/image" Target="../media/image9.png"/><Relationship Id="rId54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23" Type="http://schemas.openxmlformats.org/officeDocument/2006/relationships/image" Target="../media/image36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49" Type="http://schemas.openxmlformats.org/officeDocument/2006/relationships/image" Target="../media/image13.png"/><Relationship Id="rId57" Type="http://schemas.openxmlformats.org/officeDocument/2006/relationships/image" Target="../media/image17.png"/><Relationship Id="rId10" Type="http://schemas.openxmlformats.org/officeDocument/2006/relationships/customXml" Target="../ink/ink16.xml"/><Relationship Id="rId31" Type="http://schemas.openxmlformats.org/officeDocument/2006/relationships/image" Target="../media/image4.png"/><Relationship Id="rId44" Type="http://schemas.openxmlformats.org/officeDocument/2006/relationships/customXml" Target="../ink/ink31.xml"/><Relationship Id="rId52" Type="http://schemas.openxmlformats.org/officeDocument/2006/relationships/customXml" Target="../ink/ink35.xml"/><Relationship Id="rId60" Type="http://schemas.openxmlformats.org/officeDocument/2006/relationships/customXml" Target="../ink/ink3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emf"/><Relationship Id="rId117" Type="http://schemas.openxmlformats.org/officeDocument/2006/relationships/customXml" Target="../ink/ink95.xml"/><Relationship Id="rId21" Type="http://schemas.openxmlformats.org/officeDocument/2006/relationships/customXml" Target="../ink/ink47.xml"/><Relationship Id="rId42" Type="http://schemas.openxmlformats.org/officeDocument/2006/relationships/image" Target="../media/image20.png"/><Relationship Id="rId47" Type="http://schemas.openxmlformats.org/officeDocument/2006/relationships/customXml" Target="../ink/ink60.xml"/><Relationship Id="rId63" Type="http://schemas.openxmlformats.org/officeDocument/2006/relationships/customXml" Target="../ink/ink68.xml"/><Relationship Id="rId68" Type="http://schemas.openxmlformats.org/officeDocument/2006/relationships/image" Target="../media/image69.emf"/><Relationship Id="rId84" Type="http://schemas.openxmlformats.org/officeDocument/2006/relationships/image" Target="../media/image77.emf"/><Relationship Id="rId89" Type="http://schemas.openxmlformats.org/officeDocument/2006/relationships/customXml" Target="../ink/ink81.xml"/><Relationship Id="rId112" Type="http://schemas.openxmlformats.org/officeDocument/2006/relationships/image" Target="../media/image28.png"/><Relationship Id="rId16" Type="http://schemas.openxmlformats.org/officeDocument/2006/relationships/image" Target="../media/image43.emf"/><Relationship Id="rId107" Type="http://schemas.openxmlformats.org/officeDocument/2006/relationships/customXml" Target="../ink/ink90.xml"/><Relationship Id="rId11" Type="http://schemas.openxmlformats.org/officeDocument/2006/relationships/customXml" Target="../ink/ink42.xml"/><Relationship Id="rId32" Type="http://schemas.openxmlformats.org/officeDocument/2006/relationships/image" Target="../media/image51.emf"/><Relationship Id="rId37" Type="http://schemas.openxmlformats.org/officeDocument/2006/relationships/customXml" Target="../ink/ink55.xml"/><Relationship Id="rId53" Type="http://schemas.openxmlformats.org/officeDocument/2006/relationships/customXml" Target="../ink/ink63.xml"/><Relationship Id="rId58" Type="http://schemas.openxmlformats.org/officeDocument/2006/relationships/image" Target="../media/image64.emf"/><Relationship Id="rId74" Type="http://schemas.openxmlformats.org/officeDocument/2006/relationships/image" Target="../media/image72.emf"/><Relationship Id="rId79" Type="http://schemas.openxmlformats.org/officeDocument/2006/relationships/customXml" Target="../ink/ink76.xml"/><Relationship Id="rId102" Type="http://schemas.openxmlformats.org/officeDocument/2006/relationships/image" Target="../media/image23.png"/><Relationship Id="rId5" Type="http://schemas.openxmlformats.org/officeDocument/2006/relationships/customXml" Target="../ink/ink41.xml"/><Relationship Id="rId90" Type="http://schemas.openxmlformats.org/officeDocument/2006/relationships/image" Target="../media/image80.emf"/><Relationship Id="rId95" Type="http://schemas.openxmlformats.org/officeDocument/2006/relationships/customXml" Target="../ink/ink84.xml"/><Relationship Id="rId22" Type="http://schemas.openxmlformats.org/officeDocument/2006/relationships/image" Target="../media/image46.emf"/><Relationship Id="rId27" Type="http://schemas.openxmlformats.org/officeDocument/2006/relationships/customXml" Target="../ink/ink50.xml"/><Relationship Id="rId43" Type="http://schemas.openxmlformats.org/officeDocument/2006/relationships/customXml" Target="../ink/ink58.xml"/><Relationship Id="rId48" Type="http://schemas.openxmlformats.org/officeDocument/2006/relationships/image" Target="../media/image59.emf"/><Relationship Id="rId64" Type="http://schemas.openxmlformats.org/officeDocument/2006/relationships/image" Target="../media/image67.emf"/><Relationship Id="rId69" Type="http://schemas.openxmlformats.org/officeDocument/2006/relationships/customXml" Target="../ink/ink71.xml"/><Relationship Id="rId113" Type="http://schemas.openxmlformats.org/officeDocument/2006/relationships/customXml" Target="../ink/ink93.xml"/><Relationship Id="rId118" Type="http://schemas.openxmlformats.org/officeDocument/2006/relationships/image" Target="../media/image31.png"/><Relationship Id="rId80" Type="http://schemas.openxmlformats.org/officeDocument/2006/relationships/image" Target="../media/image75.emf"/><Relationship Id="rId85" Type="http://schemas.openxmlformats.org/officeDocument/2006/relationships/customXml" Target="../ink/ink79.xml"/><Relationship Id="rId12" Type="http://schemas.openxmlformats.org/officeDocument/2006/relationships/image" Target="../media/image41.emf"/><Relationship Id="rId17" Type="http://schemas.openxmlformats.org/officeDocument/2006/relationships/customXml" Target="../ink/ink45.xml"/><Relationship Id="rId33" Type="http://schemas.openxmlformats.org/officeDocument/2006/relationships/customXml" Target="../ink/ink53.xml"/><Relationship Id="rId38" Type="http://schemas.openxmlformats.org/officeDocument/2006/relationships/image" Target="../media/image54.emf"/><Relationship Id="rId59" Type="http://schemas.openxmlformats.org/officeDocument/2006/relationships/customXml" Target="../ink/ink66.xml"/><Relationship Id="rId103" Type="http://schemas.openxmlformats.org/officeDocument/2006/relationships/customXml" Target="../ink/ink88.xml"/><Relationship Id="rId108" Type="http://schemas.openxmlformats.org/officeDocument/2006/relationships/image" Target="../media/image26.png"/><Relationship Id="rId54" Type="http://schemas.openxmlformats.org/officeDocument/2006/relationships/image" Target="../media/image62.emf"/><Relationship Id="rId70" Type="http://schemas.openxmlformats.org/officeDocument/2006/relationships/image" Target="../media/image70.emf"/><Relationship Id="rId75" Type="http://schemas.openxmlformats.org/officeDocument/2006/relationships/customXml" Target="../ink/ink74.xml"/><Relationship Id="rId91" Type="http://schemas.openxmlformats.org/officeDocument/2006/relationships/customXml" Target="../ink/ink82.xml"/><Relationship Id="rId9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61.xml"/><Relationship Id="rId57" Type="http://schemas.openxmlformats.org/officeDocument/2006/relationships/customXml" Target="../ink/ink65.xml"/><Relationship Id="rId106" Type="http://schemas.openxmlformats.org/officeDocument/2006/relationships/image" Target="../media/image25.png"/><Relationship Id="rId114" Type="http://schemas.openxmlformats.org/officeDocument/2006/relationships/image" Target="../media/image29.png"/><Relationship Id="rId119" Type="http://schemas.openxmlformats.org/officeDocument/2006/relationships/customXml" Target="../ink/ink96.xml"/><Relationship Id="rId10" Type="http://schemas.openxmlformats.org/officeDocument/2006/relationships/image" Target="../media/image40.emf"/><Relationship Id="rId31" Type="http://schemas.openxmlformats.org/officeDocument/2006/relationships/customXml" Target="../ink/ink52.xml"/><Relationship Id="rId44" Type="http://schemas.openxmlformats.org/officeDocument/2006/relationships/image" Target="../media/image21.png"/><Relationship Id="rId52" Type="http://schemas.openxmlformats.org/officeDocument/2006/relationships/image" Target="../media/image61.emf"/><Relationship Id="rId60" Type="http://schemas.openxmlformats.org/officeDocument/2006/relationships/image" Target="../media/image65.emf"/><Relationship Id="rId65" Type="http://schemas.openxmlformats.org/officeDocument/2006/relationships/customXml" Target="../ink/ink69.xml"/><Relationship Id="rId73" Type="http://schemas.openxmlformats.org/officeDocument/2006/relationships/customXml" Target="../ink/ink73.xml"/><Relationship Id="rId78" Type="http://schemas.openxmlformats.org/officeDocument/2006/relationships/image" Target="../media/image74.emf"/><Relationship Id="rId81" Type="http://schemas.openxmlformats.org/officeDocument/2006/relationships/customXml" Target="../ink/ink77.xml"/><Relationship Id="rId86" Type="http://schemas.openxmlformats.org/officeDocument/2006/relationships/image" Target="../media/image78.emf"/><Relationship Id="rId94" Type="http://schemas.openxmlformats.org/officeDocument/2006/relationships/image" Target="../media/image82.emf"/><Relationship Id="rId99" Type="http://schemas.openxmlformats.org/officeDocument/2006/relationships/customXml" Target="../ink/ink86.xml"/><Relationship Id="rId101" Type="http://schemas.openxmlformats.org/officeDocument/2006/relationships/customXml" Target="../ink/ink87.xml"/><Relationship Id="rId4" Type="http://schemas.openxmlformats.org/officeDocument/2006/relationships/image" Target="../media/image37.emf"/><Relationship Id="rId13" Type="http://schemas.openxmlformats.org/officeDocument/2006/relationships/customXml" Target="../ink/ink43.xml"/><Relationship Id="rId18" Type="http://schemas.openxmlformats.org/officeDocument/2006/relationships/image" Target="../media/image44.emf"/><Relationship Id="rId39" Type="http://schemas.openxmlformats.org/officeDocument/2006/relationships/customXml" Target="../ink/ink56.xml"/><Relationship Id="rId109" Type="http://schemas.openxmlformats.org/officeDocument/2006/relationships/customXml" Target="../ink/ink91.xml"/><Relationship Id="rId34" Type="http://schemas.openxmlformats.org/officeDocument/2006/relationships/image" Target="../media/image52.emf"/><Relationship Id="rId50" Type="http://schemas.openxmlformats.org/officeDocument/2006/relationships/image" Target="../media/image60.emf"/><Relationship Id="rId55" Type="http://schemas.openxmlformats.org/officeDocument/2006/relationships/customXml" Target="../ink/ink64.xml"/><Relationship Id="rId76" Type="http://schemas.openxmlformats.org/officeDocument/2006/relationships/image" Target="../media/image73.emf"/><Relationship Id="rId97" Type="http://schemas.openxmlformats.org/officeDocument/2006/relationships/customXml" Target="../ink/ink85.xml"/><Relationship Id="rId104" Type="http://schemas.openxmlformats.org/officeDocument/2006/relationships/image" Target="../media/image24.png"/><Relationship Id="rId120" Type="http://schemas.openxmlformats.org/officeDocument/2006/relationships/image" Target="../media/image32.png"/><Relationship Id="rId71" Type="http://schemas.openxmlformats.org/officeDocument/2006/relationships/customXml" Target="../ink/ink72.xml"/><Relationship Id="rId92" Type="http://schemas.openxmlformats.org/officeDocument/2006/relationships/image" Target="../media/image81.emf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51.xml"/><Relationship Id="rId24" Type="http://schemas.openxmlformats.org/officeDocument/2006/relationships/image" Target="../media/image47.emf"/><Relationship Id="rId40" Type="http://schemas.openxmlformats.org/officeDocument/2006/relationships/image" Target="../media/image55.emf"/><Relationship Id="rId45" Type="http://schemas.openxmlformats.org/officeDocument/2006/relationships/customXml" Target="../ink/ink59.xml"/><Relationship Id="rId66" Type="http://schemas.openxmlformats.org/officeDocument/2006/relationships/image" Target="../media/image68.emf"/><Relationship Id="rId87" Type="http://schemas.openxmlformats.org/officeDocument/2006/relationships/customXml" Target="../ink/ink80.xml"/><Relationship Id="rId110" Type="http://schemas.openxmlformats.org/officeDocument/2006/relationships/image" Target="../media/image27.png"/><Relationship Id="rId115" Type="http://schemas.openxmlformats.org/officeDocument/2006/relationships/customXml" Target="../ink/ink94.xml"/><Relationship Id="rId61" Type="http://schemas.openxmlformats.org/officeDocument/2006/relationships/customXml" Target="../ink/ink67.xml"/><Relationship Id="rId82" Type="http://schemas.openxmlformats.org/officeDocument/2006/relationships/image" Target="../media/image76.emf"/><Relationship Id="rId19" Type="http://schemas.openxmlformats.org/officeDocument/2006/relationships/customXml" Target="../ink/ink46.xml"/><Relationship Id="rId14" Type="http://schemas.openxmlformats.org/officeDocument/2006/relationships/image" Target="../media/image42.emf"/><Relationship Id="rId30" Type="http://schemas.openxmlformats.org/officeDocument/2006/relationships/image" Target="../media/image50.emf"/><Relationship Id="rId35" Type="http://schemas.openxmlformats.org/officeDocument/2006/relationships/customXml" Target="../ink/ink54.xml"/><Relationship Id="rId56" Type="http://schemas.openxmlformats.org/officeDocument/2006/relationships/image" Target="../media/image63.emf"/><Relationship Id="rId77" Type="http://schemas.openxmlformats.org/officeDocument/2006/relationships/customXml" Target="../ink/ink75.xml"/><Relationship Id="rId100" Type="http://schemas.openxmlformats.org/officeDocument/2006/relationships/image" Target="../media/image22.png"/><Relationship Id="rId105" Type="http://schemas.openxmlformats.org/officeDocument/2006/relationships/customXml" Target="../ink/ink89.xml"/><Relationship Id="rId51" Type="http://schemas.openxmlformats.org/officeDocument/2006/relationships/customXml" Target="../ink/ink62.xml"/><Relationship Id="rId72" Type="http://schemas.openxmlformats.org/officeDocument/2006/relationships/image" Target="../media/image71.emf"/><Relationship Id="rId93" Type="http://schemas.openxmlformats.org/officeDocument/2006/relationships/customXml" Target="../ink/ink83.xml"/><Relationship Id="rId98" Type="http://schemas.openxmlformats.org/officeDocument/2006/relationships/image" Target="../media/image84.emf"/><Relationship Id="rId3" Type="http://schemas.openxmlformats.org/officeDocument/2006/relationships/customXml" Target="../ink/ink40.xml"/><Relationship Id="rId25" Type="http://schemas.openxmlformats.org/officeDocument/2006/relationships/customXml" Target="../ink/ink49.xml"/><Relationship Id="rId46" Type="http://schemas.openxmlformats.org/officeDocument/2006/relationships/image" Target="../media/image58.emf"/><Relationship Id="rId67" Type="http://schemas.openxmlformats.org/officeDocument/2006/relationships/customXml" Target="../ink/ink70.xml"/><Relationship Id="rId116" Type="http://schemas.openxmlformats.org/officeDocument/2006/relationships/image" Target="../media/image30.png"/><Relationship Id="rId20" Type="http://schemas.openxmlformats.org/officeDocument/2006/relationships/image" Target="../media/image45.emf"/><Relationship Id="rId41" Type="http://schemas.openxmlformats.org/officeDocument/2006/relationships/customXml" Target="../ink/ink57.xml"/><Relationship Id="rId62" Type="http://schemas.openxmlformats.org/officeDocument/2006/relationships/image" Target="../media/image66.emf"/><Relationship Id="rId83" Type="http://schemas.openxmlformats.org/officeDocument/2006/relationships/customXml" Target="../ink/ink78.xml"/><Relationship Id="rId88" Type="http://schemas.openxmlformats.org/officeDocument/2006/relationships/image" Target="../media/image79.emf"/><Relationship Id="rId111" Type="http://schemas.openxmlformats.org/officeDocument/2006/relationships/customXml" Target="../ink/ink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6.emf"/><Relationship Id="rId3" Type="http://schemas.openxmlformats.org/officeDocument/2006/relationships/image" Target="../media/image33.jpeg"/><Relationship Id="rId7" Type="http://schemas.openxmlformats.org/officeDocument/2006/relationships/image" Target="../media/image389.emf"/><Relationship Id="rId12" Type="http://schemas.openxmlformats.org/officeDocument/2006/relationships/customXml" Target="../ink/ink102.xml"/><Relationship Id="rId1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5.emf"/><Relationship Id="rId5" Type="http://schemas.openxmlformats.org/officeDocument/2006/relationships/image" Target="../media/image264.emf"/><Relationship Id="rId15" Type="http://schemas.openxmlformats.org/officeDocument/2006/relationships/image" Target="../media/image7.emf"/><Relationship Id="rId10" Type="http://schemas.openxmlformats.org/officeDocument/2006/relationships/customXml" Target="../ink/ink101.xml"/><Relationship Id="rId4" Type="http://schemas.openxmlformats.org/officeDocument/2006/relationships/customXml" Target="../ink/ink98.xml"/><Relationship Id="rId9" Type="http://schemas.openxmlformats.org/officeDocument/2006/relationships/image" Target="../media/image410.emf"/><Relationship Id="rId14" Type="http://schemas.openxmlformats.org/officeDocument/2006/relationships/customXml" Target="../ink/ink10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12" Type="http://schemas.openxmlformats.org/officeDocument/2006/relationships/customXml" Target="../ink/ink10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06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customXml" Target="../ink/ink108.xml"/><Relationship Id="rId4" Type="http://schemas.openxmlformats.org/officeDocument/2006/relationships/customXml" Target="../ink/ink105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Jan, 13, 2021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8360" y="4717440"/>
              <a:ext cx="590400" cy="35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480" y="4704840"/>
                <a:ext cx="607320" cy="3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9D07D4-A881-4FC1-9644-483440DAD5E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Information</a:t>
            </a:r>
          </a:p>
        </p:txBody>
      </p:sp>
      <p:pic>
        <p:nvPicPr>
          <p:cNvPr id="81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692275" y="1709738"/>
            <a:ext cx="5329238" cy="3243262"/>
          </a:xfrm>
          <a:noFill/>
        </p:spPr>
      </p:pic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14313" y="928688"/>
            <a:ext cx="85883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 Unicode MS" pitchFamily="34" charset="-128"/>
              </a:rPr>
              <a:t>  The value of information provides a bound on how much you should be prepared to pay for a sensor. How much is a </a:t>
            </a:r>
            <a:r>
              <a:rPr lang="en-US" altLang="en-US" sz="2000" b="1">
                <a:solidFill>
                  <a:schemeClr val="tx2"/>
                </a:solidFill>
                <a:latin typeface="Arial Unicode MS" pitchFamily="34" charset="-128"/>
              </a:rPr>
              <a:t>perfect</a:t>
            </a:r>
            <a:r>
              <a:rPr lang="en-US" altLang="en-US" sz="2000">
                <a:latin typeface="Arial Unicode MS" pitchFamily="34" charset="-128"/>
              </a:rPr>
              <a:t>  fire </a:t>
            </a:r>
            <a:r>
              <a:rPr lang="pl-PL" altLang="en-US" sz="2000">
                <a:latin typeface="Arial Unicode MS" pitchFamily="34" charset="-128"/>
              </a:rPr>
              <a:t>sensor worth</a:t>
            </a:r>
            <a:r>
              <a:rPr lang="en-US" altLang="en-US" sz="2000">
                <a:latin typeface="Arial Unicode MS" pitchFamily="34" charset="-128"/>
              </a:rPr>
              <a:t>?</a:t>
            </a:r>
          </a:p>
        </p:txBody>
      </p:sp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6" name="Rectangle 8"/>
          <p:cNvSpPr>
            <a:spLocks noChangeArrowheads="1"/>
          </p:cNvSpPr>
          <p:nvPr/>
        </p:nvSpPr>
        <p:spPr bwMode="auto">
          <a:xfrm>
            <a:off x="323850" y="4941888"/>
            <a:ext cx="66960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Maximum expected utility when we know </a:t>
            </a:r>
            <a:r>
              <a:rPr lang="en-US" altLang="en-US" sz="1800">
                <a:latin typeface="Arial Unicode MS" pitchFamily="34" charset="-128"/>
              </a:rPr>
              <a:t> F</a:t>
            </a:r>
            <a:r>
              <a:rPr lang="pl-PL" altLang="en-US" sz="1800">
                <a:latin typeface="Arial Unicode MS" pitchFamily="34" charset="-128"/>
              </a:rPr>
              <a:t>ire: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</a:t>
            </a:r>
            <a:r>
              <a:rPr lang="en-US" altLang="en-US" sz="1800">
                <a:latin typeface="Arial Unicode MS" pitchFamily="34" charset="-128"/>
              </a:rPr>
              <a:t>Perfect fire </a:t>
            </a:r>
            <a:r>
              <a:rPr lang="pl-PL" altLang="en-US" sz="1800">
                <a:latin typeface="Arial Unicode MS" pitchFamily="34" charset="-128"/>
              </a:rPr>
              <a:t>sensor is worth:</a:t>
            </a:r>
            <a:endParaRPr lang="en-US" altLang="en-US" sz="180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0500" y="485775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5715000"/>
              <a:ext cx="679450" cy="196850"/>
            </p14:xfrm>
          </p:contentPart>
        </mc:Choice>
        <mc:Fallback xmlns="">
          <p:pic>
            <p:nvPicPr>
              <p:cNvPr id="81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638" y="5706347"/>
                <a:ext cx="702134" cy="216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2130425"/>
              <a:ext cx="2881313" cy="2374900"/>
            </p14:xfrm>
          </p:contentPart>
        </mc:Choice>
        <mc:Fallback xmlns="">
          <p:pic>
            <p:nvPicPr>
              <p:cNvPr id="819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6600" y="2127545"/>
                <a:ext cx="2900392" cy="23889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0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2FB61C-D16B-4E20-B034-F01EF633080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552825" cy="1347788"/>
          </a:xfrm>
        </p:spPr>
        <p:txBody>
          <a:bodyPr/>
          <a:lstStyle/>
          <a:p>
            <a:pPr eaLnBrk="1" hangingPunct="1"/>
            <a:r>
              <a:rPr lang="pl-PL" altLang="en-US"/>
              <a:t>Value of </a:t>
            </a:r>
            <a:r>
              <a:rPr lang="en-US" altLang="en-US"/>
              <a:t>C</a:t>
            </a:r>
            <a:r>
              <a:rPr lang="pl-PL" altLang="en-US"/>
              <a:t>ontrol</a:t>
            </a:r>
            <a:endParaRPr lang="en-US" altLang="en-US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286250"/>
            <a:ext cx="8458200" cy="18573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chemeClr val="accent2"/>
                </a:solidFill>
              </a:rPr>
              <a:t>value of control</a:t>
            </a:r>
            <a:r>
              <a:rPr lang="en-US" altLang="en-US">
                <a:solidFill>
                  <a:srgbClr val="CC0099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of a variable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pl-PL" altLang="en-US" i="1">
                <a:solidFill>
                  <a:schemeClr val="tx2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is :</a:t>
            </a:r>
          </a:p>
          <a:p>
            <a:pPr eaLnBrk="1" hangingPunct="1"/>
            <a:r>
              <a:rPr lang="en-US" altLang="en-US"/>
              <a:t>the </a:t>
            </a:r>
            <a:r>
              <a:rPr lang="pl-PL" altLang="en-US"/>
              <a:t>utility</a:t>
            </a:r>
            <a:r>
              <a:rPr lang="en-US" altLang="en-US"/>
              <a:t> of the</a:t>
            </a:r>
            <a:r>
              <a:rPr lang="pl-PL" altLang="en-US"/>
              <a:t> </a:t>
            </a:r>
            <a:r>
              <a:rPr lang="en-US" altLang="en-US"/>
              <a:t>network when you make X a decision variable </a:t>
            </a:r>
            <a:r>
              <a:rPr lang="en-US" altLang="en-US" b="1"/>
              <a:t>minus</a:t>
            </a:r>
            <a:r>
              <a:rPr lang="en-US" altLang="en-US"/>
              <a:t> the </a:t>
            </a:r>
            <a:r>
              <a:rPr lang="pl-PL" altLang="en-US"/>
              <a:t>utility </a:t>
            </a:r>
            <a:r>
              <a:rPr lang="en-US" altLang="en-US"/>
              <a:t>of the network when X is a random variable.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43063"/>
            <a:ext cx="8839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What would help the agent to make an even better </a:t>
            </a:r>
            <a:r>
              <a:rPr lang="en-US" i="1" kern="0" dirty="0">
                <a:latin typeface="+mn-lt"/>
                <a:ea typeface="+mn-ea"/>
                <a:cs typeface="+mn-cs"/>
              </a:rPr>
              <a:t>U</a:t>
            </a:r>
            <a:r>
              <a:rPr lang="en-US" i="1" kern="0" dirty="0" err="1">
                <a:latin typeface="+mn-lt"/>
                <a:ea typeface="+mn-ea"/>
                <a:cs typeface="+mn-cs"/>
              </a:rPr>
              <a:t>mbrella</a:t>
            </a:r>
            <a:r>
              <a:rPr lang="en-US" kern="0" dirty="0">
                <a:latin typeface="+mn-lt"/>
                <a:ea typeface="+mn-ea"/>
                <a:cs typeface="+mn-cs"/>
              </a:rPr>
              <a:t> decision? To maximize its utility.</a:t>
            </a:r>
          </a:p>
        </p:txBody>
      </p:sp>
      <p:pic>
        <p:nvPicPr>
          <p:cNvPr id="9226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313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25845"/>
              </p:ext>
            </p:extLst>
          </p:nvPr>
        </p:nvGraphicFramePr>
        <p:xfrm>
          <a:off x="2571750" y="2643188"/>
          <a:ext cx="3714750" cy="1603383"/>
        </p:xfrm>
        <a:graphic>
          <a:graphicData uri="http://schemas.openxmlformats.org/drawingml/2006/table">
            <a:tbl>
              <a:tblPr/>
              <a:tblGrid>
                <a:gridCol w="290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Weather    Umbrella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Value</a:t>
                      </a:r>
                      <a:endParaRPr kumimoji="0" lang="en-US" sz="1200" b="1" i="0" u="none" strike="noStrike" kern="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false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211138"/>
              <a:ext cx="1271587" cy="1084262"/>
            </p14:xfrm>
          </p:contentPart>
        </mc:Choice>
        <mc:Fallback xmlns="">
          <p:pic>
            <p:nvPicPr>
              <p:cNvPr id="921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692" y="200699"/>
                <a:ext cx="1292468" cy="110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3852863"/>
              <a:ext cx="1292225" cy="384175"/>
            </p14:xfrm>
          </p:contentPart>
        </mc:Choice>
        <mc:Fallback xmlns="">
          <p:pic>
            <p:nvPicPr>
              <p:cNvPr id="921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3754" y="3848906"/>
                <a:ext cx="1313102" cy="396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5638800"/>
              <a:ext cx="2709863" cy="93663"/>
            </p14:xfrm>
          </p:contentPart>
        </mc:Choice>
        <mc:Fallback xmlns="">
          <p:pic>
            <p:nvPicPr>
              <p:cNvPr id="922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90" y="5626240"/>
                <a:ext cx="2723904" cy="118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7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5033BB-E0C0-4CA9-8227-FC633B2CFFF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Control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88375" cy="6254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/>
              <a:t>  What if we could control the weather?</a:t>
            </a:r>
          </a:p>
        </p:txBody>
      </p:sp>
      <p:pic>
        <p:nvPicPr>
          <p:cNvPr id="10249" name="Picture 4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7175500" cy="2309812"/>
          </a:xfrm>
          <a:noFill/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6435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323850" y="4581525"/>
            <a:ext cx="6985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Maximum expected utility when we </a:t>
            </a:r>
            <a:r>
              <a:rPr lang="en-US" altLang="en-US" sz="2000" dirty="0">
                <a:latin typeface="Arial Unicode MS" pitchFamily="34" charset="-128"/>
              </a:rPr>
              <a:t>control the </a:t>
            </a:r>
            <a:r>
              <a:rPr lang="pl-PL" altLang="en-US" sz="2000" dirty="0">
                <a:latin typeface="Arial Unicode MS" pitchFamily="34" charset="-128"/>
              </a:rPr>
              <a:t>weather: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</a:t>
            </a:r>
            <a:r>
              <a:rPr lang="en-US" altLang="en-US" sz="2000" kern="0" dirty="0">
                <a:latin typeface="Arial Unicode MS" pitchFamily="34" charset="-128"/>
              </a:rPr>
              <a:t>Value of control of</a:t>
            </a:r>
            <a:r>
              <a:rPr lang="pl-PL" altLang="en-US" sz="2000" kern="0" dirty="0">
                <a:latin typeface="Arial Unicode MS" pitchFamily="34" charset="-128"/>
              </a:rPr>
              <a:t> </a:t>
            </a:r>
            <a:r>
              <a:rPr lang="en-US" altLang="en-US" sz="2000" kern="0" dirty="0">
                <a:latin typeface="Arial Unicode MS" pitchFamily="34" charset="-128"/>
              </a:rPr>
              <a:t>the weather</a:t>
            </a:r>
            <a:r>
              <a:rPr lang="pl-PL" altLang="en-US" sz="2000" dirty="0">
                <a:latin typeface="Arial Unicode MS" pitchFamily="34" charset="-128"/>
              </a:rPr>
              <a:t>:</a:t>
            </a:r>
            <a:endParaRPr lang="en-US" altLang="en-US" sz="2000" dirty="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57750" y="457200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100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2089150"/>
              <a:ext cx="2141537" cy="1498600"/>
            </p14:xfrm>
          </p:contentPart>
        </mc:Choice>
        <mc:Fallback xmlns="">
          <p:pic>
            <p:nvPicPr>
              <p:cNvPr id="102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9168" y="2077991"/>
                <a:ext cx="2159896" cy="152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5400675"/>
              <a:ext cx="406400" cy="242888"/>
            </p14:xfrm>
          </p:contentPart>
        </mc:Choice>
        <mc:Fallback xmlns="">
          <p:pic>
            <p:nvPicPr>
              <p:cNvPr id="1024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3781" y="5391679"/>
                <a:ext cx="428718" cy="26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2073275"/>
              <a:ext cx="1997075" cy="677863"/>
            </p14:xfrm>
          </p:contentPart>
        </mc:Choice>
        <mc:Fallback xmlns="">
          <p:pic>
            <p:nvPicPr>
              <p:cNvPr id="1024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502" y="2063550"/>
                <a:ext cx="2022637" cy="6998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4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C7B63B-EFB0-48ED-B088-FA48CECF5ED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Control</a:t>
            </a:r>
          </a:p>
        </p:txBody>
      </p:sp>
      <p:pic>
        <p:nvPicPr>
          <p:cNvPr id="112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835150" y="1268413"/>
            <a:ext cx="5329238" cy="3243262"/>
          </a:xfrm>
          <a:noFill/>
        </p:spPr>
      </p:pic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285750" y="857250"/>
            <a:ext cx="85883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 Unicode MS" pitchFamily="34" charset="-128"/>
              </a:rPr>
              <a:t>  </a:t>
            </a:r>
            <a:r>
              <a:rPr lang="en-US" altLang="en-US" sz="2000" dirty="0">
                <a:latin typeface="Arial Unicode MS" pitchFamily="34" charset="-128"/>
              </a:rPr>
              <a:t>What if we </a:t>
            </a:r>
            <a:r>
              <a:rPr lang="en-US" altLang="en-US" sz="2000" kern="0" dirty="0">
                <a:latin typeface="Arial Unicode MS" pitchFamily="34" charset="-128"/>
              </a:rPr>
              <a:t>control Tampering</a:t>
            </a:r>
            <a:r>
              <a:rPr lang="en-US" altLang="en-US" sz="2000" dirty="0">
                <a:latin typeface="Arial Unicode MS" pitchFamily="34" charset="-128"/>
              </a:rPr>
              <a:t>?</a:t>
            </a:r>
            <a:endParaRPr lang="en-US" altLang="en-US" sz="1800" dirty="0">
              <a:latin typeface="Arial Unicode MS" pitchFamily="34" charset="-128"/>
            </a:endParaRPr>
          </a:p>
        </p:txBody>
      </p: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857875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26" name="Rectangle 6"/>
          <p:cNvSpPr>
            <a:spLocks noChangeArrowheads="1"/>
          </p:cNvSpPr>
          <p:nvPr/>
        </p:nvSpPr>
        <p:spPr bwMode="auto">
          <a:xfrm>
            <a:off x="323850" y="4581525"/>
            <a:ext cx="6553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Original maximum expected utility: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</a:t>
            </a:r>
            <a:r>
              <a:rPr lang="pl-PL" sz="1800" kern="0" dirty="0">
                <a:latin typeface="Arial Unicode MS" pitchFamily="34" charset="-128"/>
              </a:rPr>
              <a:t>Maximum expected utility when we </a:t>
            </a:r>
            <a:r>
              <a:rPr lang="en-US" sz="1800" kern="0" dirty="0">
                <a:latin typeface="Arial Unicode MS" pitchFamily="34" charset="-128"/>
              </a:rPr>
              <a:t>control</a:t>
            </a: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the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Value of control of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  <a:endParaRPr lang="en-US" sz="1800" kern="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Let’s take a look at the optimal policy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Conclusion: </a:t>
            </a:r>
            <a:r>
              <a:rPr lang="en-US" sz="2000" dirty="0">
                <a:solidFill>
                  <a:schemeClr val="accent6"/>
                </a:solidFill>
                <a:latin typeface="Arial Unicode MS" pitchFamily="34" charset="-128"/>
              </a:rPr>
              <a:t>do not tamper with fire alarms!</a:t>
            </a:r>
            <a:endParaRPr lang="en-US" sz="1800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29125" y="4500563"/>
            <a:ext cx="307181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7778" y="5286386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-20.7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1316038"/>
              <a:ext cx="2309813" cy="1933575"/>
            </p14:xfrm>
          </p:contentPart>
        </mc:Choice>
        <mc:Fallback xmlns="">
          <p:pic>
            <p:nvPicPr>
              <p:cNvPr id="112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735" y="1305598"/>
                <a:ext cx="2327453" cy="195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5295900"/>
              <a:ext cx="7937" cy="171450"/>
            </p14:xfrm>
          </p:contentPart>
        </mc:Choice>
        <mc:Fallback xmlns="">
          <p:pic>
            <p:nvPicPr>
              <p:cNvPr id="112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9340" y="5286895"/>
                <a:ext cx="27780" cy="191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5435600"/>
              <a:ext cx="7937" cy="7938"/>
            </p14:xfrm>
          </p:contentPart>
        </mc:Choice>
        <mc:Fallback xmlns="">
          <p:pic>
            <p:nvPicPr>
              <p:cNvPr id="112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9743" y="5431113"/>
                <a:ext cx="25254" cy="2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813" y="5284788"/>
              <a:ext cx="85725" cy="217487"/>
            </p14:xfrm>
          </p:contentPart>
        </mc:Choice>
        <mc:Fallback xmlns="">
          <p:pic>
            <p:nvPicPr>
              <p:cNvPr id="112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0609" y="5273626"/>
                <a:ext cx="103374" cy="238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2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/>
              <a:t>Value of Information and Value of Control</a:t>
            </a:r>
            <a:endParaRPr lang="en-US" sz="3200" dirty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lvl="1" eaLnBrk="1" hangingPunct="1"/>
            <a:endParaRPr lang="en-US" sz="18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4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184731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1262" y="66170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0344" y="650139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/>
              <a:t>Planning in Stochastic Environments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4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sz="2400" b="1"/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b="1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b="1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ker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ker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429250"/>
            <a:ext cx="3500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1800" b="1" i="1" ker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kern="0" dirty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ker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000" b="1" ker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1800" b="1" i="1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37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037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37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037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37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2037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37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037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37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037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378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0378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378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0378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378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0378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3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203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786" y="5059172"/>
                <a:ext cx="1298379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3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203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3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203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378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0378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379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1266825"/>
              <a:ext cx="1579562" cy="185738"/>
            </p14:xfrm>
          </p:contentPart>
        </mc:Choice>
        <mc:Fallback xmlns="">
          <p:pic>
            <p:nvPicPr>
              <p:cNvPr id="20379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0489" y="1203113"/>
                <a:ext cx="1611600" cy="31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379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20379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379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4548188"/>
              <a:ext cx="2449513" cy="260350"/>
            </p14:xfrm>
          </p:contentPart>
        </mc:Choice>
        <mc:Fallback>
          <p:pic>
            <p:nvPicPr>
              <p:cNvPr id="20379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97601" y="4485246"/>
                <a:ext cx="2480802" cy="38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3802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9188" y="5418138"/>
              <a:ext cx="212725" cy="14287"/>
            </p14:xfrm>
          </p:contentPart>
        </mc:Choice>
        <mc:Fallback xmlns="">
          <p:pic>
            <p:nvPicPr>
              <p:cNvPr id="203802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23351" y="5355275"/>
                <a:ext cx="244760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3803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0325" y="5491163"/>
              <a:ext cx="44450" cy="354012"/>
            </p14:xfrm>
          </p:contentPart>
        </mc:Choice>
        <mc:Fallback xmlns="">
          <p:pic>
            <p:nvPicPr>
              <p:cNvPr id="203803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34552" y="5427779"/>
                <a:ext cx="76354" cy="48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3804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1913" y="6035675"/>
              <a:ext cx="22225" cy="173038"/>
            </p14:xfrm>
          </p:contentPart>
        </mc:Choice>
        <mc:Fallback xmlns="">
          <p:pic>
            <p:nvPicPr>
              <p:cNvPr id="203804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35782" y="5972360"/>
                <a:ext cx="54129" cy="29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3805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6938" y="6194425"/>
              <a:ext cx="417512" cy="28575"/>
            </p14:xfrm>
          </p:contentPart>
        </mc:Choice>
        <mc:Fallback xmlns="">
          <p:pic>
            <p:nvPicPr>
              <p:cNvPr id="203805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01101" y="6130403"/>
                <a:ext cx="449185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3810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5878513"/>
              <a:ext cx="23812" cy="244475"/>
            </p14:xfrm>
          </p:contentPart>
        </mc:Choice>
        <mc:Fallback xmlns="">
          <p:pic>
            <p:nvPicPr>
              <p:cNvPr id="203810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8488" y="5815144"/>
                <a:ext cx="55561" cy="37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3811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5519738"/>
              <a:ext cx="31750" cy="236537"/>
            </p14:xfrm>
          </p:contentPart>
        </mc:Choice>
        <mc:Fallback xmlns="">
          <p:pic>
            <p:nvPicPr>
              <p:cNvPr id="203811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7688" y="5456013"/>
                <a:ext cx="63500" cy="36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3812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383213"/>
              <a:ext cx="285750" cy="19050"/>
            </p14:xfrm>
          </p:contentPart>
        </mc:Choice>
        <mc:Fallback xmlns="">
          <p:pic>
            <p:nvPicPr>
              <p:cNvPr id="203812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61065" y="5319953"/>
                <a:ext cx="317420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3831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25" y="5437188"/>
              <a:ext cx="165100" cy="25400"/>
            </p14:xfrm>
          </p:contentPart>
        </mc:Choice>
        <mc:Fallback xmlns="">
          <p:pic>
            <p:nvPicPr>
              <p:cNvPr id="203831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731298" y="5374225"/>
                <a:ext cx="196753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3837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1338" y="5549900"/>
              <a:ext cx="15875" cy="3175"/>
            </p14:xfrm>
          </p:contentPart>
        </mc:Choice>
        <mc:Fallback xmlns="">
          <p:pic>
            <p:nvPicPr>
              <p:cNvPr id="203837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05463" y="5487811"/>
                <a:ext cx="47625" cy="12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0384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6346825"/>
              <a:ext cx="1069975" cy="285750"/>
            </p14:xfrm>
          </p:contentPart>
        </mc:Choice>
        <mc:Fallback xmlns="">
          <p:pic>
            <p:nvPicPr>
              <p:cNvPr id="20384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394255" y="6343226"/>
                <a:ext cx="1084376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A59C853-9F37-4CBB-A8A4-C8AEF4BCBB33}"/>
                  </a:ext>
                </a:extLst>
              </p14:cNvPr>
              <p14:cNvContentPartPr/>
              <p14:nvPr/>
            </p14:nvContentPartPr>
            <p14:xfrm>
              <a:off x="5533167" y="3994658"/>
              <a:ext cx="3455640" cy="2617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A59C853-9F37-4CBB-A8A4-C8AEF4BCBB3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524527" y="3986018"/>
                <a:ext cx="347328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10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8C0A10-13A5-4026-AA11-4949A84BD36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Overview (from my 322)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Recap 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>
              <a:defRPr/>
            </a:pPr>
            <a:r>
              <a:rPr lang="en-US" sz="3600" b="1" dirty="0"/>
              <a:t>Markov Chain</a:t>
            </a:r>
          </a:p>
          <a:p>
            <a:pPr lvl="1" eaLnBrk="1" hangingPunct="1">
              <a:defRPr/>
            </a:pPr>
            <a:r>
              <a:rPr lang="en-US" sz="3600" dirty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  <a:defRPr/>
            </a:pPr>
            <a:endParaRPr lang="en-US" sz="4000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FB34C7-812E-466C-BCE6-EDED0D55C52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GB"/>
              <a:t>Simplest Possible DBN</a:t>
            </a:r>
            <a:br>
              <a:rPr lang="en-US" b="0"/>
            </a:br>
            <a:endParaRPr lang="en-US" b="0"/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250825" y="40767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Intuitively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 conveys all of the information about the history that can affect the future states.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“The future is independent of the past given the present.”</a:t>
            </a:r>
            <a:endParaRPr lang="en-US" b="0">
              <a:latin typeface="Arial Unicode MS" pitchFamily="34" charset="-128"/>
            </a:endParaRPr>
          </a:p>
        </p:txBody>
      </p:sp>
      <p:sp>
        <p:nvSpPr>
          <p:cNvPr id="4113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random variable </a:t>
            </a:r>
            <a:r>
              <a:rPr lang="en-US" sz="2400" b="0" dirty="0">
                <a:latin typeface="Arial Unicode MS" pitchFamily="34" charset="-128"/>
              </a:rPr>
              <a:t>for each time slice</a:t>
            </a:r>
            <a:r>
              <a:rPr lang="en-US" b="0" dirty="0">
                <a:latin typeface="Arial Unicode MS" pitchFamily="34" charset="-128"/>
              </a:rPr>
              <a:t>: </a:t>
            </a:r>
            <a:r>
              <a:rPr lang="en-US" sz="2400" b="0" dirty="0">
                <a:latin typeface="Arial Unicode MS" pitchFamily="34" charset="-128"/>
              </a:rPr>
              <a:t>let’s assume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 represents the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b="0" dirty="0">
                <a:latin typeface="Arial Unicode MS" pitchFamily="34" charset="-128"/>
              </a:rPr>
              <a:t> at time </a:t>
            </a:r>
            <a:r>
              <a:rPr lang="en-US" sz="2400" b="0" i="1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. with domain {</a:t>
            </a:r>
            <a:r>
              <a:rPr lang="en-US" sz="2400" b="0" i="1" dirty="0">
                <a:latin typeface="Arial Unicode MS" pitchFamily="34" charset="-128"/>
              </a:rPr>
              <a:t>v</a:t>
            </a:r>
            <a:r>
              <a:rPr lang="en-US" sz="2400" b="0" i="1" baseline="-25000" dirty="0">
                <a:latin typeface="Arial Unicode MS" pitchFamily="34" charset="-128"/>
              </a:rPr>
              <a:t>1</a:t>
            </a:r>
            <a:r>
              <a:rPr lang="en-US" sz="2400" b="0" dirty="0">
                <a:latin typeface="Arial Unicode MS" pitchFamily="34" charset="-128"/>
              </a:rPr>
              <a:t> …</a:t>
            </a:r>
            <a:r>
              <a:rPr lang="en-US" sz="2400" b="0" i="1" dirty="0" err="1">
                <a:latin typeface="Arial Unicode MS" pitchFamily="34" charset="-128"/>
              </a:rPr>
              <a:t>v</a:t>
            </a:r>
            <a:r>
              <a:rPr lang="en-US" sz="2400" b="0" i="1" baseline="-25000" dirty="0" err="1">
                <a:latin typeface="Arial Unicode MS" pitchFamily="34" charset="-128"/>
              </a:rPr>
              <a:t>n</a:t>
            </a:r>
            <a:r>
              <a:rPr lang="en-US" sz="2400" b="0" i="1" baseline="-25000" dirty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Each random variable depends only on the previous one</a:t>
            </a: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1333500"/>
              <a:ext cx="1100138" cy="401638"/>
            </p14:xfrm>
          </p:contentPart>
        </mc:Choice>
        <mc:Fallback xmlns="">
          <p:pic>
            <p:nvPicPr>
              <p:cNvPr id="593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2255" y="1327742"/>
                <a:ext cx="1113458" cy="41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3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139950"/>
              <a:ext cx="438150" cy="317500"/>
            </p14:xfrm>
          </p:contentPart>
        </mc:Choice>
        <mc:Fallback xmlns="">
          <p:pic>
            <p:nvPicPr>
              <p:cNvPr id="593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5240" y="2130231"/>
                <a:ext cx="451471" cy="33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3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1825" y="2697163"/>
              <a:ext cx="433388" cy="273050"/>
            </p14:xfrm>
          </p:contentPart>
        </mc:Choice>
        <mc:Fallback xmlns="">
          <p:pic>
            <p:nvPicPr>
              <p:cNvPr id="593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3539" y="2692480"/>
                <a:ext cx="453202" cy="2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3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1892300"/>
              <a:ext cx="179388" cy="225425"/>
            </p14:xfrm>
          </p:contentPart>
        </mc:Choice>
        <mc:Fallback xmlns="">
          <p:pic>
            <p:nvPicPr>
              <p:cNvPr id="593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6564" y="1881857"/>
                <a:ext cx="198840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3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712913"/>
              <a:ext cx="206375" cy="193675"/>
            </p14:xfrm>
          </p:contentPart>
        </mc:Choice>
        <mc:Fallback xmlns="">
          <p:pic>
            <p:nvPicPr>
              <p:cNvPr id="593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969" y="1705713"/>
                <a:ext cx="220421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3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1960563"/>
              <a:ext cx="6183313" cy="647700"/>
            </p14:xfrm>
          </p:contentPart>
        </mc:Choice>
        <mc:Fallback xmlns="">
          <p:pic>
            <p:nvPicPr>
              <p:cNvPr id="593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0725" y="1950122"/>
                <a:ext cx="6203474" cy="670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4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2133600"/>
              <a:ext cx="265112" cy="620713"/>
            </p14:xfrm>
          </p:contentPart>
        </mc:Choice>
        <mc:Fallback xmlns="">
          <p:pic>
            <p:nvPicPr>
              <p:cNvPr id="594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6592" y="2123519"/>
                <a:ext cx="285284" cy="63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40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25" y="2609850"/>
              <a:ext cx="565150" cy="247650"/>
            </p14:xfrm>
          </p:contentPart>
        </mc:Choice>
        <mc:Fallback xmlns="">
          <p:pic>
            <p:nvPicPr>
              <p:cNvPr id="5940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1346" y="2602651"/>
                <a:ext cx="577749" cy="265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40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963863"/>
              <a:ext cx="958850" cy="531812"/>
            </p14:xfrm>
          </p:contentPart>
        </mc:Choice>
        <mc:Fallback xmlns="">
          <p:pic>
            <p:nvPicPr>
              <p:cNvPr id="5940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5672" y="2953421"/>
                <a:ext cx="969292" cy="551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2592388"/>
              <a:ext cx="315913" cy="250825"/>
            </p14:xfrm>
          </p:contentPart>
        </mc:Choice>
        <mc:Fallback xmlns="">
          <p:pic>
            <p:nvPicPr>
              <p:cNvPr id="59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8719" y="2586622"/>
                <a:ext cx="333903" cy="26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3119438"/>
              <a:ext cx="1093788" cy="280987"/>
            </p14:xfrm>
          </p:contentPart>
        </mc:Choice>
        <mc:Fallback xmlns="">
          <p:pic>
            <p:nvPicPr>
              <p:cNvPr id="59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4399" y="3114041"/>
                <a:ext cx="1109270" cy="29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3221038"/>
              <a:ext cx="777875" cy="317500"/>
            </p14:xfrm>
          </p:contentPart>
        </mc:Choice>
        <mc:Fallback xmlns="">
          <p:pic>
            <p:nvPicPr>
              <p:cNvPr id="59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6556" y="3215632"/>
                <a:ext cx="793353" cy="33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4038600"/>
              <a:ext cx="3767138" cy="509588"/>
            </p14:xfrm>
          </p:contentPart>
        </mc:Choice>
        <mc:Fallback xmlns="">
          <p:pic>
            <p:nvPicPr>
              <p:cNvPr id="59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9215" y="4029243"/>
                <a:ext cx="3787299" cy="53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4017963"/>
              <a:ext cx="2305050" cy="687387"/>
            </p14:xfrm>
          </p:contentPart>
        </mc:Choice>
        <mc:Fallback xmlns="">
          <p:pic>
            <p:nvPicPr>
              <p:cNvPr id="59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9567" y="4012202"/>
                <a:ext cx="2324133" cy="699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2681288"/>
              <a:ext cx="565150" cy="252412"/>
            </p14:xfrm>
          </p:contentPart>
        </mc:Choice>
        <mc:Fallback xmlns="">
          <p:pic>
            <p:nvPicPr>
              <p:cNvPr id="59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59046" y="2675551"/>
                <a:ext cx="578469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" y="6096000"/>
              <a:ext cx="307975" cy="169863"/>
            </p14:xfrm>
          </p:contentPart>
        </mc:Choice>
        <mc:Fallback xmlns="">
          <p:pic>
            <p:nvPicPr>
              <p:cNvPr id="59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449" y="6086623"/>
                <a:ext cx="327786" cy="18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3138" y="1819275"/>
              <a:ext cx="2840037" cy="293688"/>
            </p14:xfrm>
          </p:contentPart>
        </mc:Choice>
        <mc:Fallback xmlns="">
          <p:pic>
            <p:nvPicPr>
              <p:cNvPr id="59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38818" y="1810277"/>
                <a:ext cx="2849757" cy="30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3033713"/>
              <a:ext cx="2408237" cy="166687"/>
            </p14:xfrm>
          </p:contentPart>
        </mc:Choice>
        <mc:Fallback xmlns="">
          <p:pic>
            <p:nvPicPr>
              <p:cNvPr id="59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5333" y="3023654"/>
                <a:ext cx="2418676" cy="1853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1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Simplest Possible DBN (cont’)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14313" y="3571875"/>
            <a:ext cx="8643937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 process assumption:  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mechanism that regulates how state variables change overtime is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is it can be described by a single transition model</a:t>
            </a:r>
            <a:r>
              <a:rPr lang="en-GB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3200" b="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3200" b="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GB" sz="320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t-1</a:t>
            </a:r>
            <a:r>
              <a:rPr lang="en-GB" sz="3200" b="0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199313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7" name="Rectangle 3"/>
          <p:cNvSpPr>
            <a:spLocks noChangeArrowheads="1"/>
          </p:cNvSpPr>
          <p:nvPr/>
        </p:nvSpPr>
        <p:spPr bwMode="auto">
          <a:xfrm>
            <a:off x="214313" y="192881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CPTs do we need to specify?</a:t>
            </a:r>
            <a:endParaRPr lang="en-GB" sz="3200" b="0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4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995363"/>
              <a:ext cx="220662" cy="774700"/>
            </p14:xfrm>
          </p:contentPart>
        </mc:Choice>
        <mc:Fallback xmlns="">
          <p:pic>
            <p:nvPicPr>
              <p:cNvPr id="604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754" y="988523"/>
                <a:ext cx="237941" cy="7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4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447675"/>
              <a:ext cx="846138" cy="471488"/>
            </p14:xfrm>
          </p:contentPart>
        </mc:Choice>
        <mc:Fallback xmlns="">
          <p:pic>
            <p:nvPicPr>
              <p:cNvPr id="604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029" y="442636"/>
                <a:ext cx="858020" cy="48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4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409575"/>
              <a:ext cx="477838" cy="588963"/>
            </p14:xfrm>
          </p:contentPart>
        </mc:Choice>
        <mc:Fallback xmlns="">
          <p:pic>
            <p:nvPicPr>
              <p:cNvPr id="604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2823" y="405975"/>
                <a:ext cx="495482" cy="59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4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979488"/>
              <a:ext cx="234950" cy="773112"/>
            </p14:xfrm>
          </p:contentPart>
        </mc:Choice>
        <mc:Fallback xmlns="">
          <p:pic>
            <p:nvPicPr>
              <p:cNvPr id="604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453" y="972290"/>
                <a:ext cx="249342" cy="78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4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1054100"/>
              <a:ext cx="227013" cy="549275"/>
            </p14:xfrm>
          </p:contentPart>
        </mc:Choice>
        <mc:Fallback xmlns="">
          <p:pic>
            <p:nvPicPr>
              <p:cNvPr id="604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38" y="1050501"/>
                <a:ext cx="239605" cy="55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4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1344613"/>
              <a:ext cx="331787" cy="136525"/>
            </p14:xfrm>
          </p:contentPart>
        </mc:Choice>
        <mc:Fallback xmlns="">
          <p:pic>
            <p:nvPicPr>
              <p:cNvPr id="604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461" y="1338849"/>
                <a:ext cx="344382" cy="14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4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1112838"/>
              <a:ext cx="161925" cy="565150"/>
            </p14:xfrm>
          </p:contentPart>
        </mc:Choice>
        <mc:Fallback xmlns="">
          <p:pic>
            <p:nvPicPr>
              <p:cNvPr id="604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8627" y="1107798"/>
                <a:ext cx="174519" cy="5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4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2493963"/>
              <a:ext cx="260350" cy="528637"/>
            </p14:xfrm>
          </p:contentPart>
        </mc:Choice>
        <mc:Fallback xmlns="">
          <p:pic>
            <p:nvPicPr>
              <p:cNvPr id="604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8312" y="2490002"/>
                <a:ext cx="274034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4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3463" y="6061075"/>
              <a:ext cx="1757362" cy="79375"/>
            </p14:xfrm>
          </p:contentPart>
        </mc:Choice>
        <mc:Fallback xmlns="">
          <p:pic>
            <p:nvPicPr>
              <p:cNvPr id="604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8063" y="6053137"/>
                <a:ext cx="1775720" cy="98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4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5618163"/>
              <a:ext cx="250825" cy="165100"/>
            </p14:xfrm>
          </p:contentPart>
        </mc:Choice>
        <mc:Fallback xmlns="">
          <p:pic>
            <p:nvPicPr>
              <p:cNvPr id="604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0874" y="5610969"/>
                <a:ext cx="269898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4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502275"/>
              <a:ext cx="555625" cy="263525"/>
            </p14:xfrm>
          </p:contentPart>
        </mc:Choice>
        <mc:Fallback xmlns="">
          <p:pic>
            <p:nvPicPr>
              <p:cNvPr id="604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4622" y="5496155"/>
                <a:ext cx="579736" cy="28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4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5629275"/>
              <a:ext cx="919162" cy="147638"/>
            </p14:xfrm>
          </p:contentPart>
        </mc:Choice>
        <mc:Fallback xmlns="">
          <p:pic>
            <p:nvPicPr>
              <p:cNvPr id="604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1772" y="5616672"/>
                <a:ext cx="937524" cy="17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4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5478463"/>
              <a:ext cx="1062038" cy="439737"/>
            </p14:xfrm>
          </p:contentPart>
        </mc:Choice>
        <mc:Fallback xmlns="">
          <p:pic>
            <p:nvPicPr>
              <p:cNvPr id="604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0775" y="5466218"/>
                <a:ext cx="1084359" cy="46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4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5434013"/>
              <a:ext cx="263525" cy="296862"/>
            </p14:xfrm>
          </p:contentPart>
        </mc:Choice>
        <mc:Fallback xmlns="">
          <p:pic>
            <p:nvPicPr>
              <p:cNvPr id="604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8398" y="5426447"/>
                <a:ext cx="285485" cy="31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4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1709738"/>
              <a:ext cx="7456487" cy="106362"/>
            </p14:xfrm>
          </p:contentPart>
        </mc:Choice>
        <mc:Fallback xmlns="">
          <p:pic>
            <p:nvPicPr>
              <p:cNvPr id="604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3963" y="1702911"/>
                <a:ext cx="7467287" cy="1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4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2476500"/>
              <a:ext cx="1641475" cy="446088"/>
            </p14:xfrm>
          </p:contentPart>
        </mc:Choice>
        <mc:Fallback xmlns="">
          <p:pic>
            <p:nvPicPr>
              <p:cNvPr id="604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25795" y="2471099"/>
                <a:ext cx="1653714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2371725"/>
              <a:ext cx="1717675" cy="527050"/>
            </p14:xfrm>
          </p:contentPart>
        </mc:Choice>
        <mc:Fallback xmlns="">
          <p:pic>
            <p:nvPicPr>
              <p:cNvPr id="60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4470" y="2368489"/>
                <a:ext cx="1729916" cy="53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2490788"/>
              <a:ext cx="765175" cy="317500"/>
            </p14:xfrm>
          </p:contentPart>
        </mc:Choice>
        <mc:Fallback xmlns="">
          <p:pic>
            <p:nvPicPr>
              <p:cNvPr id="60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1496" y="2483948"/>
                <a:ext cx="785340" cy="334059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42113" y="3116106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>
                <a:latin typeface="+mj-lt"/>
              </a:rPr>
              <a:t>4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2897" y="2922588"/>
            <a:ext cx="731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>
                <a:latin typeface="+mj-lt"/>
              </a:rPr>
              <a:t>1</a:t>
            </a:r>
            <a:endParaRPr lang="en-US" baseline="300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55608" y="3116106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45806" y="3116106"/>
            <a:ext cx="7489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>
                <a:latin typeface="+mj-lt"/>
              </a:rPr>
              <a:t>3</a:t>
            </a:r>
            <a:endParaRPr lang="en-US" b="1" baseline="30000" dirty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23" y="2136663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6458400" y="3025080"/>
              <a:ext cx="1449720" cy="79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0120" y="3015000"/>
                <a:ext cx="1468440" cy="8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791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 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0</a:t>
            </a:r>
            <a:r>
              <a:rPr lang="en-US" sz="2400" b="0" kern="0" dirty="0">
                <a:latin typeface="Arial Unicode MS" pitchFamily="34" charset="-128"/>
              </a:rPr>
              <a:t>,…,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= </a:t>
            </a: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 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89" y="2436410"/>
                <a:ext cx="1113668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85317" y="4398035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1850" y="4388259"/>
            <a:ext cx="35092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 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 and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sz="20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3568" y="538555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01144" y="5350289"/>
            <a:ext cx="20281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t+1 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baseline="30000" dirty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6" y="360233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17672" y="3573715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So we only need to specify?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44000" y="4062960"/>
              <a:ext cx="4015440" cy="93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480" y="4053600"/>
                <a:ext cx="403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422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b="1" u="sng" dirty="0"/>
              <a:t>Value of Information and Value of Control</a:t>
            </a:r>
            <a:endParaRPr lang="en-US" sz="3200" b="1" dirty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lvl="1" eaLnBrk="1" hangingPunct="1"/>
            <a:endParaRPr lang="en-US" sz="18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Recap Markov Chain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(MDPs)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0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96" y="1116376"/>
            <a:ext cx="4926160" cy="541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0</a:t>
            </a:r>
            <a:r>
              <a:rPr lang="en-US" sz="2400" b="0">
                <a:latin typeface="Arial Unicode MS" pitchFamily="34" charset="-128"/>
              </a:rPr>
              <a:t>,…,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= </a:t>
            </a: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 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414954" y="4221088"/>
            <a:ext cx="8534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We only need to specify          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Simple Model, easy to specify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Often the natural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The network can extend indefinitely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96" y="2436410"/>
                <a:ext cx="1113653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422" y="4098851"/>
              <a:ext cx="2187575" cy="609600"/>
            </p14:xfrm>
          </p:contentPart>
        </mc:Choice>
        <mc:Fallback>
          <p:pic>
            <p:nvPicPr>
              <p:cNvPr id="614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063" y="4089484"/>
                <a:ext cx="2206294" cy="628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4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5072" y="4167113"/>
              <a:ext cx="717480" cy="540360"/>
            </p14:xfrm>
          </p:contentPart>
        </mc:Choice>
        <mc:Fallback>
          <p:pic>
            <p:nvPicPr>
              <p:cNvPr id="614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5712" y="4157753"/>
                <a:ext cx="7362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8622" y="4484613"/>
              <a:ext cx="93663" cy="87313"/>
            </p14:xfrm>
          </p:contentPart>
        </mc:Choice>
        <mc:Fallback>
          <p:pic>
            <p:nvPicPr>
              <p:cNvPr id="61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29220" y="4475271"/>
                <a:ext cx="112468" cy="10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C185C8-CAC6-4EB2-B06E-A509C6896600}"/>
                  </a:ext>
                </a:extLst>
              </p14:cNvPr>
              <p14:cNvContentPartPr/>
              <p14:nvPr/>
            </p14:nvContentPartPr>
            <p14:xfrm>
              <a:off x="2571447" y="5735086"/>
              <a:ext cx="3076200" cy="14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C185C8-CAC6-4EB2-B06E-A509C68966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35447" y="5663086"/>
                <a:ext cx="31478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9594FD-1BD6-47D2-B1ED-1746E4416893}"/>
                  </a:ext>
                </a:extLst>
              </p14:cNvPr>
              <p14:cNvContentPartPr/>
              <p14:nvPr/>
            </p14:nvContentPartPr>
            <p14:xfrm>
              <a:off x="6364047" y="1350646"/>
              <a:ext cx="177840" cy="29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9594FD-1BD6-47D2-B1ED-1746E44168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55389" y="1342006"/>
                <a:ext cx="195516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3459EC-89BF-4897-AD50-AA0E17E91352}"/>
                  </a:ext>
                </a:extLst>
              </p14:cNvPr>
              <p14:cNvContentPartPr/>
              <p14:nvPr/>
            </p14:nvContentPartPr>
            <p14:xfrm>
              <a:off x="5026287" y="1100806"/>
              <a:ext cx="1198080" cy="504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3459EC-89BF-4897-AD50-AA0E17E9135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17647" y="1092166"/>
                <a:ext cx="121572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6A70371-E369-4065-9302-472099DBF379}"/>
                  </a:ext>
                </a:extLst>
              </p14:cNvPr>
              <p14:cNvContentPartPr/>
              <p14:nvPr/>
            </p14:nvContentPartPr>
            <p14:xfrm>
              <a:off x="6526590" y="1091059"/>
              <a:ext cx="1150920" cy="5230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6A70371-E369-4065-9302-472099DBF3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17950" y="1082419"/>
                <a:ext cx="116856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76" name="Ink 7175">
                <a:extLst>
                  <a:ext uri="{FF2B5EF4-FFF2-40B4-BE49-F238E27FC236}">
                    <a16:creationId xmlns:a16="http://schemas.microsoft.com/office/drawing/2014/main" id="{9B01B422-BDB1-445E-9E24-5EE8F65DF108}"/>
                  </a:ext>
                </a:extLst>
              </p14:cNvPr>
              <p14:cNvContentPartPr/>
              <p14:nvPr/>
            </p14:nvContentPartPr>
            <p14:xfrm>
              <a:off x="7773270" y="1066219"/>
              <a:ext cx="1046880" cy="461520"/>
            </p14:xfrm>
          </p:contentPart>
        </mc:Choice>
        <mc:Fallback>
          <p:pic>
            <p:nvPicPr>
              <p:cNvPr id="7176" name="Ink 7175">
                <a:extLst>
                  <a:ext uri="{FF2B5EF4-FFF2-40B4-BE49-F238E27FC236}">
                    <a16:creationId xmlns:a16="http://schemas.microsoft.com/office/drawing/2014/main" id="{9B01B422-BDB1-445E-9E24-5EE8F65DF10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64273" y="1057219"/>
                <a:ext cx="1064514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77" name="Ink 7176">
                <a:extLst>
                  <a:ext uri="{FF2B5EF4-FFF2-40B4-BE49-F238E27FC236}">
                    <a16:creationId xmlns:a16="http://schemas.microsoft.com/office/drawing/2014/main" id="{FC5B6EBD-7454-4130-8B62-DD658DFA8E02}"/>
                  </a:ext>
                </a:extLst>
              </p14:cNvPr>
              <p14:cNvContentPartPr/>
              <p14:nvPr/>
            </p14:nvContentPartPr>
            <p14:xfrm>
              <a:off x="5366847" y="1272166"/>
              <a:ext cx="3662640" cy="78480"/>
            </p14:xfrm>
          </p:contentPart>
        </mc:Choice>
        <mc:Fallback>
          <p:pic>
            <p:nvPicPr>
              <p:cNvPr id="7177" name="Ink 7176">
                <a:extLst>
                  <a:ext uri="{FF2B5EF4-FFF2-40B4-BE49-F238E27FC236}">
                    <a16:creationId xmlns:a16="http://schemas.microsoft.com/office/drawing/2014/main" id="{FC5B6EBD-7454-4130-8B62-DD658DFA8E0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30847" y="1200526"/>
                <a:ext cx="373428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21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490297" y="1498826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444921" y="2985754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q, p, a, h, e}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743927" y="767896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78581" y="2074408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kern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kern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997085" y="1505290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4033838" y="2043451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7619" y="1505290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08279" y="1493424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6344" y="1860890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0951" y="1849381"/>
                <a:ext cx="200628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1269" y="2222840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031" y="2213830"/>
                <a:ext cx="192488" cy="1409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76"/>
          <p:cNvGrpSpPr>
            <a:grpSpLocks/>
          </p:cNvGrpSpPr>
          <p:nvPr/>
        </p:nvGrpSpPr>
        <p:grpSpPr bwMode="auto">
          <a:xfrm>
            <a:off x="4124325" y="2901496"/>
            <a:ext cx="3467100" cy="2984500"/>
            <a:chOff x="3608388" y="3400425"/>
            <a:chExt cx="3467100" cy="2984500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21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.3</a:t>
              </a: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5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36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7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8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39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41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42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5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6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7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8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9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51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.2</a:t>
              </a:r>
            </a:p>
          </p:txBody>
        </p:sp>
        <p:sp>
          <p:nvSpPr>
            <p:cNvPr id="157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8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graphicFrame>
          <p:nvGraphicFramePr>
            <p:cNvPr id="159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Equation" r:id="rId26" imgW="291960" imgH="177480" progId="Equation.3">
                    <p:embed/>
                  </p:oleObj>
                </mc:Choice>
                <mc:Fallback>
                  <p:oleObj name="Equation" r:id="rId26" imgW="291960" imgH="177480" progId="Equation.3">
                    <p:embed/>
                    <p:pic>
                      <p:nvPicPr>
                        <p:cNvPr id="159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Equation" r:id="rId27" imgW="164880" imgH="177480" progId="Equation.3">
                    <p:embed/>
                  </p:oleObj>
                </mc:Choice>
                <mc:Fallback>
                  <p:oleObj name="Equation" r:id="rId27" imgW="164880" imgH="177480" progId="Equation.3">
                    <p:embed/>
                    <p:pic>
                      <p:nvPicPr>
                        <p:cNvPr id="16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" y="619678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5079624" y="5943873"/>
            <a:ext cx="25465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Right one only</a:t>
            </a:r>
            <a:endParaRPr lang="en-US" b="1" i="1" dirty="0">
              <a:latin typeface="+mj-lt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871148" y="5943873"/>
            <a:ext cx="22381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+mj-lt"/>
              </a:rPr>
              <a:t>A.</a:t>
            </a:r>
            <a:r>
              <a:rPr lang="en-US" b="0" dirty="0" err="1">
                <a:latin typeface="Arial Unicode MS" pitchFamily="34" charset="-128"/>
              </a:rPr>
              <a:t>Left</a:t>
            </a:r>
            <a:r>
              <a:rPr lang="en-US" b="0" dirty="0">
                <a:latin typeface="Arial Unicode MS" pitchFamily="34" charset="-128"/>
              </a:rPr>
              <a:t> one only</a:t>
            </a:r>
            <a:endParaRPr lang="en-US" sz="2000" dirty="0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845831" y="646017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Both</a:t>
            </a:r>
            <a:endParaRPr lang="en-US" b="1" dirty="0">
              <a:latin typeface="+mj-lt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5032208" y="6431846"/>
            <a:ext cx="13147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None</a:t>
            </a:r>
            <a:endParaRPr lang="en-US" b="1" baseline="30000" dirty="0">
              <a:latin typeface="+mj-lt"/>
            </a:endParaRPr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218230" y="2545896"/>
            <a:ext cx="54713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of these two is a possible STM?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1711440" y="4776480"/>
              <a:ext cx="6923160" cy="172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4960" y="4764960"/>
                <a:ext cx="6941160" cy="1751400"/>
              </a:xfrm>
              <a:prstGeom prst="rect">
                <a:avLst/>
              </a:prstGeom>
            </p:spPr>
          </p:pic>
        </mc:Fallback>
      </mc:AlternateContent>
      <p:sp>
        <p:nvSpPr>
          <p:cNvPr id="166" name="Rectangle 165">
            <a:extLst>
              <a:ext uri="{FF2B5EF4-FFF2-40B4-BE49-F238E27FC236}">
                <a16:creationId xmlns:a16="http://schemas.microsoft.com/office/drawing/2014/main" id="{6D0E4459-E1A6-49B2-B7B6-A4491E39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617" y="6391936"/>
            <a:ext cx="254428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E. </a:t>
            </a:r>
            <a:r>
              <a:rPr lang="en-US" b="0" i="1" dirty="0">
                <a:latin typeface="Arial Unicode MS" pitchFamily="34" charset="-128"/>
              </a:rPr>
              <a:t>I want to sleep</a:t>
            </a:r>
            <a:endParaRPr lang="en-US" b="1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5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15" grpId="0"/>
      <p:bldP spid="6216" grpId="0"/>
      <p:bldP spid="6217" grpId="0"/>
      <p:bldP spid="1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89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30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52A918-7AD8-4387-9E53-50F0774D6AC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857375" y="2500313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608388" y="3400425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q, p, a, h, e}</a:t>
            </a:r>
          </a:p>
        </p:txBody>
      </p:sp>
      <p:sp>
        <p:nvSpPr>
          <p:cNvPr id="6206" name="Rectangle 6"/>
          <p:cNvSpPr>
            <a:spLocks noChangeArrowheads="1"/>
          </p:cNvSpPr>
          <p:nvPr/>
        </p:nvSpPr>
        <p:spPr bwMode="auto">
          <a:xfrm>
            <a:off x="285750" y="1357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specify…</a:t>
            </a:r>
            <a:r>
              <a:rPr lang="en-US" b="0" i="1">
                <a:latin typeface="Arial Unicode MS" pitchFamily="34" charset="-128"/>
              </a:rPr>
              <a:t>             </a:t>
            </a:r>
            <a:endParaRPr lang="en-US" b="0">
              <a:latin typeface="Arial Unicode MS" pitchFamily="34" charset="-128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286500" y="1365250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0" y="32861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kern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kern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748213" y="1843088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1703388" y="3990975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405063"/>
              <a:ext cx="919162" cy="63500"/>
            </p14:xfrm>
          </p:contentPart>
        </mc:Choice>
        <mc:Fallback xmlns="">
          <p:pic>
            <p:nvPicPr>
              <p:cNvPr id="6247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0963" y="2401117"/>
                <a:ext cx="928523" cy="7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181225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1873" y="2169359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536825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4534" y="2525316"/>
                <a:ext cx="200654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2898775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51625" y="2889765"/>
                <a:ext cx="192488" cy="1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235325"/>
              <a:ext cx="155575" cy="174625"/>
            </p14:xfrm>
          </p:contentPart>
        </mc:Choice>
        <mc:Fallback xmlns="">
          <p:pic>
            <p:nvPicPr>
              <p:cNvPr id="6247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59090" y="3223083"/>
                <a:ext cx="177851" cy="197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7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5064125"/>
              <a:ext cx="2374900" cy="663575"/>
            </p14:xfrm>
          </p:contentPart>
        </mc:Choice>
        <mc:Fallback xmlns="">
          <p:pic>
            <p:nvPicPr>
              <p:cNvPr id="6247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409" y="5052591"/>
                <a:ext cx="2396153" cy="6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78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4730750"/>
              <a:ext cx="330200" cy="792163"/>
            </p14:xfrm>
          </p:contentPart>
        </mc:Choice>
        <mc:Fallback xmlns="">
          <p:pic>
            <p:nvPicPr>
              <p:cNvPr id="62478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2489" y="4724989"/>
                <a:ext cx="344243" cy="80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79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767388"/>
              <a:ext cx="900112" cy="247650"/>
            </p14:xfrm>
          </p:contentPart>
        </mc:Choice>
        <mc:Fallback xmlns="">
          <p:pic>
            <p:nvPicPr>
              <p:cNvPr id="62479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322" y="5757669"/>
                <a:ext cx="922795" cy="26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0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440363"/>
              <a:ext cx="142875" cy="173037"/>
            </p14:xfrm>
          </p:contentPart>
        </mc:Choice>
        <mc:Fallback xmlns="">
          <p:pic>
            <p:nvPicPr>
              <p:cNvPr id="62480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9587" y="5434967"/>
                <a:ext cx="156551" cy="183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1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5775325"/>
              <a:ext cx="833437" cy="273050"/>
            </p14:xfrm>
          </p:contentPart>
        </mc:Choice>
        <mc:Fallback xmlns="">
          <p:pic>
            <p:nvPicPr>
              <p:cNvPr id="62481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3673" y="5764518"/>
                <a:ext cx="846398" cy="29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2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5734050"/>
              <a:ext cx="303212" cy="238125"/>
            </p14:xfrm>
          </p:contentPart>
        </mc:Choice>
        <mc:Fallback xmlns="">
          <p:pic>
            <p:nvPicPr>
              <p:cNvPr id="62482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32662" y="5726462"/>
                <a:ext cx="317994" cy="25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4506913"/>
              <a:ext cx="1792288" cy="541337"/>
            </p14:xfrm>
          </p:contentPart>
        </mc:Choice>
        <mc:Fallback xmlns="">
          <p:pic>
            <p:nvPicPr>
              <p:cNvPr id="6248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64406" y="4498635"/>
                <a:ext cx="1810646" cy="56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4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4614863"/>
              <a:ext cx="136525" cy="273050"/>
            </p14:xfrm>
          </p:contentPart>
        </mc:Choice>
        <mc:Fallback xmlns="">
          <p:pic>
            <p:nvPicPr>
              <p:cNvPr id="62484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64" y="4605497"/>
                <a:ext cx="151654" cy="29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5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5681663"/>
              <a:ext cx="369887" cy="331787"/>
            </p14:xfrm>
          </p:contentPart>
        </mc:Choice>
        <mc:Fallback xmlns="">
          <p:pic>
            <p:nvPicPr>
              <p:cNvPr id="62485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28279" y="5669415"/>
                <a:ext cx="394354" cy="35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6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3627438"/>
              <a:ext cx="187325" cy="203200"/>
            </p14:xfrm>
          </p:contentPart>
        </mc:Choice>
        <mc:Fallback xmlns="">
          <p:pic>
            <p:nvPicPr>
              <p:cNvPr id="62486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05839" y="3618791"/>
                <a:ext cx="204617" cy="22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87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806450"/>
              <a:ext cx="392112" cy="158750"/>
            </p14:xfrm>
          </p:contentPart>
        </mc:Choice>
        <mc:Fallback xmlns="">
          <p:pic>
            <p:nvPicPr>
              <p:cNvPr id="62487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2567" y="802490"/>
                <a:ext cx="403994" cy="1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88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777875"/>
              <a:ext cx="1035050" cy="223838"/>
            </p14:xfrm>
          </p:contentPart>
        </mc:Choice>
        <mc:Fallback xmlns="">
          <p:pic>
            <p:nvPicPr>
              <p:cNvPr id="62488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1105" y="769958"/>
                <a:ext cx="1046571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89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071563"/>
              <a:ext cx="835025" cy="193675"/>
            </p14:xfrm>
          </p:contentPart>
        </mc:Choice>
        <mc:Fallback xmlns="">
          <p:pic>
            <p:nvPicPr>
              <p:cNvPr id="62489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7434" y="1063628"/>
                <a:ext cx="844743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0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737100"/>
              <a:ext cx="160338" cy="160338"/>
            </p14:xfrm>
          </p:contentPart>
        </mc:Choice>
        <mc:Fallback xmlns="">
          <p:pic>
            <p:nvPicPr>
              <p:cNvPr id="62490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16322" y="4728092"/>
                <a:ext cx="168625" cy="17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1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5129213"/>
              <a:ext cx="169863" cy="171450"/>
            </p14:xfrm>
          </p:contentPart>
        </mc:Choice>
        <mc:Fallback xmlns="">
          <p:pic>
            <p:nvPicPr>
              <p:cNvPr id="62491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78027" y="5120227"/>
                <a:ext cx="182819" cy="18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5551488"/>
              <a:ext cx="49212" cy="9525"/>
            </p14:xfrm>
          </p:contentPart>
        </mc:Choice>
        <mc:Fallback xmlns="">
          <p:pic>
            <p:nvPicPr>
              <p:cNvPr id="6249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8433" y="5543062"/>
                <a:ext cx="62862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5532438"/>
              <a:ext cx="477837" cy="276225"/>
            </p14:xfrm>
          </p:contentPart>
        </mc:Choice>
        <mc:Fallback xmlns="">
          <p:pic>
            <p:nvPicPr>
              <p:cNvPr id="6249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98327" y="5526316"/>
                <a:ext cx="490800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5807075"/>
              <a:ext cx="193675" cy="17463"/>
            </p14:xfrm>
          </p:contentPart>
        </mc:Choice>
        <mc:Fallback xmlns="">
          <p:pic>
            <p:nvPicPr>
              <p:cNvPr id="6249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9972" y="5800304"/>
                <a:ext cx="208823" cy="3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4381500"/>
              <a:ext cx="6350" cy="6350"/>
            </p14:xfrm>
          </p:contentPart>
        </mc:Choice>
        <mc:Fallback xmlns="">
          <p:pic>
            <p:nvPicPr>
              <p:cNvPr id="6249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0856" y="4376561"/>
                <a:ext cx="21872" cy="2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6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376738"/>
              <a:ext cx="22225" cy="9525"/>
            </p14:xfrm>
          </p:contentPart>
        </mc:Choice>
        <mc:Fallback xmlns="">
          <p:pic>
            <p:nvPicPr>
              <p:cNvPr id="62496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62210" y="4369045"/>
                <a:ext cx="3620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497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368800"/>
              <a:ext cx="12700" cy="12700"/>
            </p14:xfrm>
          </p:contentPart>
        </mc:Choice>
        <mc:Fallback xmlns="">
          <p:pic>
            <p:nvPicPr>
              <p:cNvPr id="62497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6061" y="4363720"/>
                <a:ext cx="25047" cy="2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498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016500"/>
              <a:ext cx="1693862" cy="385763"/>
            </p14:xfrm>
          </p:contentPart>
        </mc:Choice>
        <mc:Fallback xmlns="">
          <p:pic>
            <p:nvPicPr>
              <p:cNvPr id="62498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81079" y="5010742"/>
                <a:ext cx="1708619" cy="4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499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6199188"/>
              <a:ext cx="47625" cy="4762"/>
            </p14:xfrm>
          </p:contentPart>
        </mc:Choice>
        <mc:Fallback xmlns="">
          <p:pic>
            <p:nvPicPr>
              <p:cNvPr id="62499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8740" y="6190397"/>
                <a:ext cx="62664" cy="2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500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2713" y="6175375"/>
              <a:ext cx="73025" cy="22225"/>
            </p14:xfrm>
          </p:contentPart>
        </mc:Choice>
        <mc:Fallback xmlns="">
          <p:pic>
            <p:nvPicPr>
              <p:cNvPr id="62500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25159" y="6169998"/>
                <a:ext cx="91011" cy="39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06" grpId="0"/>
      <p:bldP spid="6215" grpId="0"/>
      <p:bldP spid="6216" grpId="0"/>
      <p:bldP spid="62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4159EE-1245-435A-871A-4A41F051812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2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85813" y="0"/>
            <a:ext cx="7786687" cy="785813"/>
          </a:xfrm>
        </p:spPr>
        <p:txBody>
          <a:bodyPr/>
          <a:lstStyle/>
          <a:p>
            <a:pPr eaLnBrk="1" hangingPunct="1"/>
            <a:r>
              <a:rPr lang="de-DE"/>
              <a:t>Markov-Chain: Inference</a:t>
            </a:r>
          </a:p>
        </p:txBody>
      </p:sp>
      <p:sp>
        <p:nvSpPr>
          <p:cNvPr id="9260" name="Rectangle 3"/>
          <p:cNvSpPr>
            <a:spLocks noChangeArrowheads="1"/>
          </p:cNvSpPr>
          <p:nvPr/>
        </p:nvSpPr>
        <p:spPr bwMode="auto">
          <a:xfrm>
            <a:off x="357188" y="714375"/>
            <a:ext cx="703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>
                <a:solidFill>
                  <a:srgbClr val="000066"/>
                </a:solidFill>
                <a:latin typeface="Arial" charset="0"/>
              </a:rPr>
              <a:t>Probability of a sequence of states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0</a:t>
            </a:r>
            <a:r>
              <a:rPr lang="de-DE" b="0">
                <a:solidFill>
                  <a:srgbClr val="000066"/>
                </a:solidFill>
                <a:latin typeface="Arial" charset="0"/>
              </a:rPr>
              <a:t> …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" y="1571625"/>
          <a:ext cx="18557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571625"/>
                        <a:ext cx="18557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5750" y="4214813"/>
          <a:ext cx="1760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92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214813"/>
                        <a:ext cx="1760538" cy="506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Rectangle 10"/>
          <p:cNvSpPr>
            <a:spLocks noChangeArrowheads="1"/>
          </p:cNvSpPr>
          <p:nvPr/>
        </p:nvSpPr>
        <p:spPr bwMode="auto">
          <a:xfrm>
            <a:off x="214313" y="36433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000500" y="3357563"/>
            <a:ext cx="1143000" cy="1503362"/>
            <a:chOff x="5104399" y="3071810"/>
            <a:chExt cx="1143008" cy="1503370"/>
          </a:xfrm>
        </p:grpSpPr>
        <p:sp>
          <p:nvSpPr>
            <p:cNvPr id="9314" name="Rectangle 9"/>
            <p:cNvSpPr>
              <a:spLocks noChangeArrowheads="1"/>
            </p:cNvSpPr>
            <p:nvPr/>
          </p:nvSpPr>
          <p:spPr bwMode="auto">
            <a:xfrm>
              <a:off x="5106808" y="3071810"/>
              <a:ext cx="321245" cy="2533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315" name="Rectangle 10"/>
            <p:cNvSpPr>
              <a:spLocks noChangeArrowheads="1"/>
            </p:cNvSpPr>
            <p:nvPr/>
          </p:nvSpPr>
          <p:spPr bwMode="auto">
            <a:xfrm>
              <a:off x="5106808" y="3320696"/>
              <a:ext cx="321245" cy="2533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5429256" y="3071810"/>
              <a:ext cx="818151" cy="2533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5429256" y="3320696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8" name="Rectangle 26"/>
            <p:cNvSpPr>
              <a:spLocks noChangeArrowheads="1"/>
            </p:cNvSpPr>
            <p:nvPr/>
          </p:nvSpPr>
          <p:spPr bwMode="auto">
            <a:xfrm>
              <a:off x="5104399" y="3564009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319" name="Rectangle 40"/>
            <p:cNvSpPr>
              <a:spLocks noChangeArrowheads="1"/>
            </p:cNvSpPr>
            <p:nvPr/>
          </p:nvSpPr>
          <p:spPr bwMode="auto">
            <a:xfrm>
              <a:off x="5104399" y="3819591"/>
              <a:ext cx="324857" cy="24665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320" name="Rectangle 41"/>
            <p:cNvSpPr>
              <a:spLocks noChangeArrowheads="1"/>
            </p:cNvSpPr>
            <p:nvPr/>
          </p:nvSpPr>
          <p:spPr bwMode="auto">
            <a:xfrm>
              <a:off x="5104399" y="4068478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321" name="Rectangle 42"/>
            <p:cNvSpPr>
              <a:spLocks noChangeArrowheads="1"/>
            </p:cNvSpPr>
            <p:nvPr/>
          </p:nvSpPr>
          <p:spPr bwMode="auto">
            <a:xfrm>
              <a:off x="5104399" y="4325176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322" name="Rectangle 13"/>
            <p:cNvSpPr>
              <a:spLocks noChangeArrowheads="1"/>
            </p:cNvSpPr>
            <p:nvPr/>
          </p:nvSpPr>
          <p:spPr bwMode="auto">
            <a:xfrm>
              <a:off x="5429256" y="356847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5429256" y="381959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4" name="Rectangle 13"/>
            <p:cNvSpPr>
              <a:spLocks noChangeArrowheads="1"/>
            </p:cNvSpPr>
            <p:nvPr/>
          </p:nvSpPr>
          <p:spPr bwMode="auto">
            <a:xfrm>
              <a:off x="5429256" y="407071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5" name="Rectangle 13"/>
            <p:cNvSpPr>
              <a:spLocks noChangeArrowheads="1"/>
            </p:cNvSpPr>
            <p:nvPr/>
          </p:nvSpPr>
          <p:spPr bwMode="auto">
            <a:xfrm>
              <a:off x="5429256" y="432183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357813" y="2786063"/>
            <a:ext cx="2452687" cy="2170112"/>
            <a:chOff x="4191014" y="3857628"/>
            <a:chExt cx="2884488" cy="2527300"/>
          </a:xfrm>
        </p:grpSpPr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4191014" y="4238628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7" name="Rectangle 22"/>
            <p:cNvSpPr>
              <a:spLocks noChangeArrowheads="1"/>
            </p:cNvSpPr>
            <p:nvPr/>
          </p:nvSpPr>
          <p:spPr bwMode="auto">
            <a:xfrm>
              <a:off x="4481527" y="3857628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8" name="Rectangle 23"/>
            <p:cNvSpPr>
              <a:spLocks noChangeArrowheads="1"/>
            </p:cNvSpPr>
            <p:nvPr/>
          </p:nvSpPr>
          <p:spPr bwMode="auto">
            <a:xfrm>
              <a:off x="4876814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69" name="Rectangle 24"/>
            <p:cNvSpPr>
              <a:spLocks noChangeArrowheads="1"/>
            </p:cNvSpPr>
            <p:nvPr/>
          </p:nvSpPr>
          <p:spPr bwMode="auto">
            <a:xfrm>
              <a:off x="5334014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0" name="Rectangle 25"/>
            <p:cNvSpPr>
              <a:spLocks noChangeArrowheads="1"/>
            </p:cNvSpPr>
            <p:nvPr/>
          </p:nvSpPr>
          <p:spPr bwMode="auto">
            <a:xfrm>
              <a:off x="4191014" y="45926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71" name="Rectangle 26"/>
            <p:cNvSpPr>
              <a:spLocks noChangeArrowheads="1"/>
            </p:cNvSpPr>
            <p:nvPr/>
          </p:nvSpPr>
          <p:spPr bwMode="auto">
            <a:xfrm>
              <a:off x="4191014" y="495776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481527" y="4222753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876814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74" name="Rectangle 29"/>
            <p:cNvSpPr>
              <a:spLocks noChangeArrowheads="1"/>
            </p:cNvSpPr>
            <p:nvPr/>
          </p:nvSpPr>
          <p:spPr bwMode="auto">
            <a:xfrm>
              <a:off x="5334014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5" name="Rectangle 30"/>
            <p:cNvSpPr>
              <a:spLocks noChangeArrowheads="1"/>
            </p:cNvSpPr>
            <p:nvPr/>
          </p:nvSpPr>
          <p:spPr bwMode="auto">
            <a:xfrm>
              <a:off x="4481527" y="45767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76" name="Rectangle 31"/>
            <p:cNvSpPr>
              <a:spLocks noChangeArrowheads="1"/>
            </p:cNvSpPr>
            <p:nvPr/>
          </p:nvSpPr>
          <p:spPr bwMode="auto">
            <a:xfrm>
              <a:off x="4876814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7" name="Rectangle 32"/>
            <p:cNvSpPr>
              <a:spLocks noChangeArrowheads="1"/>
            </p:cNvSpPr>
            <p:nvPr/>
          </p:nvSpPr>
          <p:spPr bwMode="auto">
            <a:xfrm>
              <a:off x="5334014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278" name="Rectangle 33"/>
            <p:cNvSpPr>
              <a:spLocks noChangeArrowheads="1"/>
            </p:cNvSpPr>
            <p:nvPr/>
          </p:nvSpPr>
          <p:spPr bwMode="auto">
            <a:xfrm>
              <a:off x="4481527" y="494189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9" name="Rectangle 34"/>
            <p:cNvSpPr>
              <a:spLocks noChangeArrowheads="1"/>
            </p:cNvSpPr>
            <p:nvPr/>
          </p:nvSpPr>
          <p:spPr bwMode="auto">
            <a:xfrm>
              <a:off x="4876814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0" name="Rectangle 35"/>
            <p:cNvSpPr>
              <a:spLocks noChangeArrowheads="1"/>
            </p:cNvSpPr>
            <p:nvPr/>
          </p:nvSpPr>
          <p:spPr bwMode="auto">
            <a:xfrm>
              <a:off x="5334014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81" name="Rectangle 40"/>
            <p:cNvSpPr>
              <a:spLocks noChangeArrowheads="1"/>
            </p:cNvSpPr>
            <p:nvPr/>
          </p:nvSpPr>
          <p:spPr bwMode="auto">
            <a:xfrm>
              <a:off x="4191014" y="5321303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82" name="Rectangle 41"/>
            <p:cNvSpPr>
              <a:spLocks noChangeArrowheads="1"/>
            </p:cNvSpPr>
            <p:nvPr/>
          </p:nvSpPr>
          <p:spPr bwMode="auto">
            <a:xfrm>
              <a:off x="4191014" y="567531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83" name="Rectangle 42"/>
            <p:cNvSpPr>
              <a:spLocks noChangeArrowheads="1"/>
            </p:cNvSpPr>
            <p:nvPr/>
          </p:nvSpPr>
          <p:spPr bwMode="auto">
            <a:xfrm>
              <a:off x="4191014" y="60404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84" name="Rectangle 43"/>
            <p:cNvSpPr>
              <a:spLocks noChangeArrowheads="1"/>
            </p:cNvSpPr>
            <p:nvPr/>
          </p:nvSpPr>
          <p:spPr bwMode="auto">
            <a:xfrm>
              <a:off x="4481527" y="5305428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5" name="Rectangle 44"/>
            <p:cNvSpPr>
              <a:spLocks noChangeArrowheads="1"/>
            </p:cNvSpPr>
            <p:nvPr/>
          </p:nvSpPr>
          <p:spPr bwMode="auto">
            <a:xfrm>
              <a:off x="4876814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6" name="Rectangle 45"/>
            <p:cNvSpPr>
              <a:spLocks noChangeArrowheads="1"/>
            </p:cNvSpPr>
            <p:nvPr/>
          </p:nvSpPr>
          <p:spPr bwMode="auto">
            <a:xfrm>
              <a:off x="5334014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87" name="Rectangle 46"/>
            <p:cNvSpPr>
              <a:spLocks noChangeArrowheads="1"/>
            </p:cNvSpPr>
            <p:nvPr/>
          </p:nvSpPr>
          <p:spPr bwMode="auto">
            <a:xfrm>
              <a:off x="4481527" y="565944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8" name="Rectangle 47"/>
            <p:cNvSpPr>
              <a:spLocks noChangeArrowheads="1"/>
            </p:cNvSpPr>
            <p:nvPr/>
          </p:nvSpPr>
          <p:spPr bwMode="auto">
            <a:xfrm>
              <a:off x="4876814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9" name="Rectangle 48"/>
            <p:cNvSpPr>
              <a:spLocks noChangeArrowheads="1"/>
            </p:cNvSpPr>
            <p:nvPr/>
          </p:nvSpPr>
          <p:spPr bwMode="auto">
            <a:xfrm>
              <a:off x="5334014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0" name="Rectangle 49"/>
            <p:cNvSpPr>
              <a:spLocks noChangeArrowheads="1"/>
            </p:cNvSpPr>
            <p:nvPr/>
          </p:nvSpPr>
          <p:spPr bwMode="auto">
            <a:xfrm>
              <a:off x="4481527" y="60245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91" name="Rectangle 50"/>
            <p:cNvSpPr>
              <a:spLocks noChangeArrowheads="1"/>
            </p:cNvSpPr>
            <p:nvPr/>
          </p:nvSpPr>
          <p:spPr bwMode="auto">
            <a:xfrm>
              <a:off x="4876814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2" name="Rectangle 51"/>
            <p:cNvSpPr>
              <a:spLocks noChangeArrowheads="1"/>
            </p:cNvSpPr>
            <p:nvPr/>
          </p:nvSpPr>
          <p:spPr bwMode="auto">
            <a:xfrm>
              <a:off x="5334014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3" name="Rectangle 52"/>
            <p:cNvSpPr>
              <a:spLocks noChangeArrowheads="1"/>
            </p:cNvSpPr>
            <p:nvPr/>
          </p:nvSpPr>
          <p:spPr bwMode="auto">
            <a:xfrm>
              <a:off x="5791214" y="3857628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94" name="Rectangle 53"/>
            <p:cNvSpPr>
              <a:spLocks noChangeArrowheads="1"/>
            </p:cNvSpPr>
            <p:nvPr/>
          </p:nvSpPr>
          <p:spPr bwMode="auto">
            <a:xfrm>
              <a:off x="6186502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95" name="Rectangle 54"/>
            <p:cNvSpPr>
              <a:spLocks noChangeArrowheads="1"/>
            </p:cNvSpPr>
            <p:nvPr/>
          </p:nvSpPr>
          <p:spPr bwMode="auto">
            <a:xfrm>
              <a:off x="6643702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96" name="Rectangle 55"/>
            <p:cNvSpPr>
              <a:spLocks noChangeArrowheads="1"/>
            </p:cNvSpPr>
            <p:nvPr/>
          </p:nvSpPr>
          <p:spPr bwMode="auto">
            <a:xfrm>
              <a:off x="5791214" y="4222753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97" name="Rectangle 56"/>
            <p:cNvSpPr>
              <a:spLocks noChangeArrowheads="1"/>
            </p:cNvSpPr>
            <p:nvPr/>
          </p:nvSpPr>
          <p:spPr bwMode="auto">
            <a:xfrm>
              <a:off x="6186502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98" name="Rectangle 57"/>
            <p:cNvSpPr>
              <a:spLocks noChangeArrowheads="1"/>
            </p:cNvSpPr>
            <p:nvPr/>
          </p:nvSpPr>
          <p:spPr bwMode="auto">
            <a:xfrm>
              <a:off x="6643702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9" name="Rectangle 58"/>
            <p:cNvSpPr>
              <a:spLocks noChangeArrowheads="1"/>
            </p:cNvSpPr>
            <p:nvPr/>
          </p:nvSpPr>
          <p:spPr bwMode="auto">
            <a:xfrm>
              <a:off x="5791214" y="45767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0" name="Rectangle 59"/>
            <p:cNvSpPr>
              <a:spLocks noChangeArrowheads="1"/>
            </p:cNvSpPr>
            <p:nvPr/>
          </p:nvSpPr>
          <p:spPr bwMode="auto">
            <a:xfrm>
              <a:off x="6186502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1" name="Rectangle 60"/>
            <p:cNvSpPr>
              <a:spLocks noChangeArrowheads="1"/>
            </p:cNvSpPr>
            <p:nvPr/>
          </p:nvSpPr>
          <p:spPr bwMode="auto">
            <a:xfrm>
              <a:off x="6643702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2" name="Rectangle 61"/>
            <p:cNvSpPr>
              <a:spLocks noChangeArrowheads="1"/>
            </p:cNvSpPr>
            <p:nvPr/>
          </p:nvSpPr>
          <p:spPr bwMode="auto">
            <a:xfrm>
              <a:off x="5791214" y="494189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3" name="Rectangle 62"/>
            <p:cNvSpPr>
              <a:spLocks noChangeArrowheads="1"/>
            </p:cNvSpPr>
            <p:nvPr/>
          </p:nvSpPr>
          <p:spPr bwMode="auto">
            <a:xfrm>
              <a:off x="6186502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4" name="Rectangle 63"/>
            <p:cNvSpPr>
              <a:spLocks noChangeArrowheads="1"/>
            </p:cNvSpPr>
            <p:nvPr/>
          </p:nvSpPr>
          <p:spPr bwMode="auto">
            <a:xfrm>
              <a:off x="6643702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5" name="Rectangle 64"/>
            <p:cNvSpPr>
              <a:spLocks noChangeArrowheads="1"/>
            </p:cNvSpPr>
            <p:nvPr/>
          </p:nvSpPr>
          <p:spPr bwMode="auto">
            <a:xfrm>
              <a:off x="5791214" y="5305428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306" name="Rectangle 65"/>
            <p:cNvSpPr>
              <a:spLocks noChangeArrowheads="1"/>
            </p:cNvSpPr>
            <p:nvPr/>
          </p:nvSpPr>
          <p:spPr bwMode="auto">
            <a:xfrm>
              <a:off x="6186502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7" name="Rectangle 66"/>
            <p:cNvSpPr>
              <a:spLocks noChangeArrowheads="1"/>
            </p:cNvSpPr>
            <p:nvPr/>
          </p:nvSpPr>
          <p:spPr bwMode="auto">
            <a:xfrm>
              <a:off x="6643702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8" name="Rectangle 67"/>
            <p:cNvSpPr>
              <a:spLocks noChangeArrowheads="1"/>
            </p:cNvSpPr>
            <p:nvPr/>
          </p:nvSpPr>
          <p:spPr bwMode="auto">
            <a:xfrm>
              <a:off x="5791214" y="565944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9" name="Rectangle 68"/>
            <p:cNvSpPr>
              <a:spLocks noChangeArrowheads="1"/>
            </p:cNvSpPr>
            <p:nvPr/>
          </p:nvSpPr>
          <p:spPr bwMode="auto">
            <a:xfrm>
              <a:off x="6186502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0" name="Rectangle 69"/>
            <p:cNvSpPr>
              <a:spLocks noChangeArrowheads="1"/>
            </p:cNvSpPr>
            <p:nvPr/>
          </p:nvSpPr>
          <p:spPr bwMode="auto">
            <a:xfrm>
              <a:off x="6643702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311" name="Rectangle 70"/>
            <p:cNvSpPr>
              <a:spLocks noChangeArrowheads="1"/>
            </p:cNvSpPr>
            <p:nvPr/>
          </p:nvSpPr>
          <p:spPr bwMode="auto">
            <a:xfrm>
              <a:off x="5791214" y="60245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2" name="Rectangle 71"/>
            <p:cNvSpPr>
              <a:spLocks noChangeArrowheads="1"/>
            </p:cNvSpPr>
            <p:nvPr/>
          </p:nvSpPr>
          <p:spPr bwMode="auto">
            <a:xfrm>
              <a:off x="6186502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3" name="Rectangle 72"/>
            <p:cNvSpPr>
              <a:spLocks noChangeArrowheads="1"/>
            </p:cNvSpPr>
            <p:nvPr/>
          </p:nvSpPr>
          <p:spPr bwMode="auto">
            <a:xfrm>
              <a:off x="6643702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</p:grpSp>
      <p:sp>
        <p:nvSpPr>
          <p:cNvPr id="9264" name="Rectangle 75"/>
          <p:cNvSpPr>
            <a:spLocks noChangeArrowheads="1"/>
          </p:cNvSpPr>
          <p:nvPr/>
        </p:nvSpPr>
        <p:spPr bwMode="auto">
          <a:xfrm>
            <a:off x="4000500" y="2857500"/>
            <a:ext cx="103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p:sp>
        <p:nvSpPr>
          <p:cNvPr id="9265" name="Rectangle 76"/>
          <p:cNvSpPr>
            <a:spLocks noChangeArrowheads="1"/>
          </p:cNvSpPr>
          <p:nvPr/>
        </p:nvSpPr>
        <p:spPr bwMode="auto">
          <a:xfrm>
            <a:off x="6072188" y="2286000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1755775"/>
              <a:ext cx="196850" cy="123825"/>
            </p14:xfrm>
          </p:contentPart>
        </mc:Choice>
        <mc:Fallback xmlns="">
          <p:pic>
            <p:nvPicPr>
              <p:cNvPr id="6349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471" y="1746776"/>
                <a:ext cx="210165" cy="14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1600" y="1479550"/>
              <a:ext cx="838200" cy="454025"/>
            </p14:xfrm>
          </p:contentPart>
        </mc:Choice>
        <mc:Fallback xmlns="">
          <p:pic>
            <p:nvPicPr>
              <p:cNvPr id="6349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5479" y="1472355"/>
                <a:ext cx="853322" cy="4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4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1460500"/>
              <a:ext cx="1314450" cy="571500"/>
            </p14:xfrm>
          </p:contentPart>
        </mc:Choice>
        <mc:Fallback xmlns="">
          <p:pic>
            <p:nvPicPr>
              <p:cNvPr id="63494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0839" y="1455821"/>
                <a:ext cx="1329931" cy="58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5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1433513"/>
              <a:ext cx="811212" cy="627062"/>
            </p14:xfrm>
          </p:contentPart>
        </mc:Choice>
        <mc:Fallback xmlns="">
          <p:pic>
            <p:nvPicPr>
              <p:cNvPr id="63495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3612" y="1428473"/>
                <a:ext cx="822734" cy="6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6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431925"/>
              <a:ext cx="582613" cy="635000"/>
            </p14:xfrm>
          </p:contentPart>
        </mc:Choice>
        <mc:Fallback xmlns="">
          <p:pic>
            <p:nvPicPr>
              <p:cNvPr id="63496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954" y="1429405"/>
                <a:ext cx="593055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7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1855788"/>
              <a:ext cx="85725" cy="12700"/>
            </p14:xfrm>
          </p:contentPart>
        </mc:Choice>
        <mc:Fallback xmlns="">
          <p:pic>
            <p:nvPicPr>
              <p:cNvPr id="63497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5622" y="1851797"/>
                <a:ext cx="95090" cy="2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8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1852613"/>
              <a:ext cx="109537" cy="20637"/>
            </p14:xfrm>
          </p:contentPart>
        </mc:Choice>
        <mc:Fallback xmlns="">
          <p:pic>
            <p:nvPicPr>
              <p:cNvPr id="63498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48604" y="1848268"/>
                <a:ext cx="118545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499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1843088"/>
              <a:ext cx="174625" cy="30162"/>
            </p14:xfrm>
          </p:contentPart>
        </mc:Choice>
        <mc:Fallback xmlns="">
          <p:pic>
            <p:nvPicPr>
              <p:cNvPr id="63499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4192" y="1836984"/>
                <a:ext cx="185427" cy="47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0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9900" y="1849438"/>
              <a:ext cx="107950" cy="20637"/>
            </p14:xfrm>
          </p:contentPart>
        </mc:Choice>
        <mc:Fallback xmlns="">
          <p:pic>
            <p:nvPicPr>
              <p:cNvPr id="63500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2703" y="1842197"/>
                <a:ext cx="120184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1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1830388"/>
              <a:ext cx="55563" cy="7937"/>
            </p14:xfrm>
          </p:contentPart>
        </mc:Choice>
        <mc:Fallback xmlns="">
          <p:pic>
            <p:nvPicPr>
              <p:cNvPr id="63501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8434" y="1823173"/>
                <a:ext cx="68191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2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1808163"/>
              <a:ext cx="53975" cy="33337"/>
            </p14:xfrm>
          </p:contentPart>
        </mc:Choice>
        <mc:Fallback xmlns="">
          <p:pic>
            <p:nvPicPr>
              <p:cNvPr id="63502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5086" y="1801711"/>
                <a:ext cx="68009" cy="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3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00250"/>
              <a:ext cx="5440363" cy="960438"/>
            </p14:xfrm>
          </p:contentPart>
        </mc:Choice>
        <mc:Fallback xmlns="">
          <p:pic>
            <p:nvPicPr>
              <p:cNvPr id="63503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00" y="1997730"/>
                <a:ext cx="5455483" cy="97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2071688"/>
              <a:ext cx="1831975" cy="95250"/>
            </p14:xfrm>
          </p:contentPart>
        </mc:Choice>
        <mc:Fallback xmlns="">
          <p:pic>
            <p:nvPicPr>
              <p:cNvPr id="6350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508" y="2067015"/>
                <a:ext cx="1841335" cy="10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5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155950"/>
              <a:ext cx="200025" cy="146050"/>
            </p14:xfrm>
          </p:contentPart>
        </mc:Choice>
        <mc:Fallback xmlns="">
          <p:pic>
            <p:nvPicPr>
              <p:cNvPr id="63505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53916" y="3151274"/>
                <a:ext cx="215135" cy="16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7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262313"/>
              <a:ext cx="1755775" cy="468312"/>
            </p14:xfrm>
          </p:contentPart>
        </mc:Choice>
        <mc:Fallback xmlns="">
          <p:pic>
            <p:nvPicPr>
              <p:cNvPr id="63507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6414" y="3256571"/>
                <a:ext cx="1769458" cy="48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8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540125"/>
              <a:ext cx="163513" cy="146050"/>
            </p14:xfrm>
          </p:contentPart>
        </mc:Choice>
        <mc:Fallback xmlns="">
          <p:pic>
            <p:nvPicPr>
              <p:cNvPr id="63508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4887" y="3533290"/>
                <a:ext cx="176479" cy="16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10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4152900"/>
              <a:ext cx="1547813" cy="568325"/>
            </p14:xfrm>
          </p:contentPart>
        </mc:Choice>
        <mc:Fallback xmlns="">
          <p:pic>
            <p:nvPicPr>
              <p:cNvPr id="63510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674" y="4147501"/>
                <a:ext cx="1566175" cy="58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1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75" y="5967413"/>
              <a:ext cx="254000" cy="227012"/>
            </p14:xfrm>
          </p:contentPart>
        </mc:Choice>
        <mc:Fallback xmlns="">
          <p:pic>
            <p:nvPicPr>
              <p:cNvPr id="63511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8881" y="5959858"/>
                <a:ext cx="269470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2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5029200"/>
              <a:ext cx="815975" cy="530225"/>
            </p14:xfrm>
          </p:contentPart>
        </mc:Choice>
        <mc:Fallback xmlns="">
          <p:pic>
            <p:nvPicPr>
              <p:cNvPr id="63512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609" y="5020561"/>
                <a:ext cx="830372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3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2300" y="5249863"/>
              <a:ext cx="246063" cy="198437"/>
            </p14:xfrm>
          </p:contentPart>
        </mc:Choice>
        <mc:Fallback xmlns="">
          <p:pic>
            <p:nvPicPr>
              <p:cNvPr id="63513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84386" y="5240139"/>
                <a:ext cx="259014" cy="21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4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5024438"/>
              <a:ext cx="1290637" cy="639762"/>
            </p14:xfrm>
          </p:contentPart>
        </mc:Choice>
        <mc:Fallback xmlns="">
          <p:pic>
            <p:nvPicPr>
              <p:cNvPr id="63514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6195" y="5018691"/>
                <a:ext cx="1311872" cy="65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5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5222875"/>
              <a:ext cx="271463" cy="242888"/>
            </p14:xfrm>
          </p:contentPart>
        </mc:Choice>
        <mc:Fallback xmlns="">
          <p:pic>
            <p:nvPicPr>
              <p:cNvPr id="63515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2829" y="5213519"/>
                <a:ext cx="284784" cy="26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6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5108575"/>
              <a:ext cx="1450975" cy="574675"/>
            </p14:xfrm>
          </p:contentPart>
        </mc:Choice>
        <mc:Fallback xmlns="">
          <p:pic>
            <p:nvPicPr>
              <p:cNvPr id="63516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30707" y="5099213"/>
                <a:ext cx="1468617" cy="59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7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5891213"/>
              <a:ext cx="360362" cy="312737"/>
            </p14:xfrm>
          </p:contentPart>
        </mc:Choice>
        <mc:Fallback xmlns="">
          <p:pic>
            <p:nvPicPr>
              <p:cNvPr id="63517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3103" y="5886175"/>
                <a:ext cx="383042" cy="32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8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6078538"/>
              <a:ext cx="63500" cy="44450"/>
            </p14:xfrm>
          </p:contentPart>
        </mc:Choice>
        <mc:Fallback xmlns="">
          <p:pic>
            <p:nvPicPr>
              <p:cNvPr id="63518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62216" y="6068781"/>
                <a:ext cx="77210" cy="6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19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921375"/>
              <a:ext cx="146050" cy="246063"/>
            </p14:xfrm>
          </p:contentPart>
        </mc:Choice>
        <mc:Fallback xmlns="">
          <p:pic>
            <p:nvPicPr>
              <p:cNvPr id="63519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2315" y="5913820"/>
                <a:ext cx="164756" cy="26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0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5940425"/>
              <a:ext cx="152400" cy="188913"/>
            </p14:xfrm>
          </p:contentPart>
        </mc:Choice>
        <mc:Fallback xmlns="">
          <p:pic>
            <p:nvPicPr>
              <p:cNvPr id="63520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4558" y="5932509"/>
                <a:ext cx="173296" cy="20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1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5981700"/>
              <a:ext cx="42863" cy="57150"/>
            </p14:xfrm>
          </p:contentPart>
        </mc:Choice>
        <mc:Fallback xmlns="">
          <p:pic>
            <p:nvPicPr>
              <p:cNvPr id="63521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77487" y="5969839"/>
                <a:ext cx="60512" cy="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2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5799138"/>
              <a:ext cx="149225" cy="249237"/>
            </p14:xfrm>
          </p:contentPart>
        </mc:Choice>
        <mc:Fallback xmlns="">
          <p:pic>
            <p:nvPicPr>
              <p:cNvPr id="63522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4143" y="5789053"/>
                <a:ext cx="175115" cy="27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3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5953125"/>
              <a:ext cx="220663" cy="134938"/>
            </p14:xfrm>
          </p:contentPart>
        </mc:Choice>
        <mc:Fallback xmlns="">
          <p:pic>
            <p:nvPicPr>
              <p:cNvPr id="63523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01105" y="5947727"/>
                <a:ext cx="239742" cy="15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524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980113"/>
              <a:ext cx="49213" cy="28575"/>
            </p14:xfrm>
          </p:contentPart>
        </mc:Choice>
        <mc:Fallback xmlns="">
          <p:pic>
            <p:nvPicPr>
              <p:cNvPr id="63524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2387" y="5969623"/>
                <a:ext cx="71844" cy="5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525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700713"/>
              <a:ext cx="660400" cy="304800"/>
            </p14:xfrm>
          </p:contentPart>
        </mc:Choice>
        <mc:Fallback xmlns="">
          <p:pic>
            <p:nvPicPr>
              <p:cNvPr id="63525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98318" y="5688478"/>
                <a:ext cx="681657" cy="32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528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3065463"/>
              <a:ext cx="214313" cy="628650"/>
            </p14:xfrm>
          </p:contentPart>
        </mc:Choice>
        <mc:Fallback xmlns="">
          <p:pic>
            <p:nvPicPr>
              <p:cNvPr id="63528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9618" y="3058254"/>
                <a:ext cx="230135" cy="644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3152EE-C9A1-4052-9D8A-7A402D0B44B7}"/>
                  </a:ext>
                </a:extLst>
              </p14:cNvPr>
              <p14:cNvContentPartPr/>
              <p14:nvPr/>
            </p14:nvContentPartPr>
            <p14:xfrm>
              <a:off x="649407" y="5231348"/>
              <a:ext cx="1059480" cy="7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3152EE-C9A1-4052-9D8A-7A402D0B44B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3407" y="5159708"/>
                <a:ext cx="11311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79A3BF-5C5E-4620-8B8F-6B903159098C}"/>
                  </a:ext>
                </a:extLst>
              </p14:cNvPr>
              <p14:cNvContentPartPr/>
              <p14:nvPr/>
            </p14:nvContentPartPr>
            <p14:xfrm>
              <a:off x="986727" y="5994908"/>
              <a:ext cx="571680" cy="57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79A3BF-5C5E-4620-8B8F-6B903159098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50727" y="5923268"/>
                <a:ext cx="643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6A87B9-E7C9-4653-B682-CFA3540A967A}"/>
                  </a:ext>
                </a:extLst>
              </p14:cNvPr>
              <p14:cNvContentPartPr/>
              <p14:nvPr/>
            </p14:nvContentPartPr>
            <p14:xfrm>
              <a:off x="4493847" y="3454388"/>
              <a:ext cx="405000" cy="16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6A87B9-E7C9-4653-B682-CFA3540A96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57847" y="3382748"/>
                <a:ext cx="476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D65DAB-D401-4F6A-84C5-6D0D9172B3FB}"/>
                  </a:ext>
                </a:extLst>
              </p14:cNvPr>
              <p14:cNvContentPartPr/>
              <p14:nvPr/>
            </p14:nvContentPartPr>
            <p14:xfrm>
              <a:off x="2826327" y="5287508"/>
              <a:ext cx="1158120" cy="38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D65DAB-D401-4F6A-84C5-6D0D9172B3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90327" y="5215868"/>
                <a:ext cx="1229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01CD26-0B5B-4B97-9C16-D67E999D944C}"/>
                  </a:ext>
                </a:extLst>
              </p14:cNvPr>
              <p14:cNvContentPartPr/>
              <p14:nvPr/>
            </p14:nvContentPartPr>
            <p14:xfrm>
              <a:off x="3008127" y="6031268"/>
              <a:ext cx="649080" cy="61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01CD26-0B5B-4B97-9C16-D67E999D94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72127" y="5959628"/>
                <a:ext cx="720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835A0F-B7CF-437E-9335-9A35444CDE5A}"/>
                  </a:ext>
                </a:extLst>
              </p14:cNvPr>
              <p14:cNvContentPartPr/>
              <p14:nvPr/>
            </p14:nvContentPartPr>
            <p14:xfrm>
              <a:off x="6218607" y="329382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835A0F-B7CF-437E-9335-9A35444CDE5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82967" y="3221828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DAF7833-513C-489D-BD84-B04515A93208}"/>
                  </a:ext>
                </a:extLst>
              </p14:cNvPr>
              <p14:cNvContentPartPr/>
              <p14:nvPr/>
            </p14:nvContentPartPr>
            <p14:xfrm>
              <a:off x="6031767" y="3236228"/>
              <a:ext cx="211320" cy="99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DAF7833-513C-489D-BD84-B04515A9320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95767" y="3164588"/>
                <a:ext cx="282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5AB403-B72A-4828-AA2D-2E99EED2F2A9}"/>
                  </a:ext>
                </a:extLst>
              </p14:cNvPr>
              <p14:cNvContentPartPr/>
              <p14:nvPr/>
            </p14:nvContentPartPr>
            <p14:xfrm>
              <a:off x="6447207" y="3558428"/>
              <a:ext cx="14544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5AB403-B72A-4828-AA2D-2E99EED2F2A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11567" y="3486428"/>
                <a:ext cx="217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5CD729-4440-46C5-A05C-6CBFD866BFC5}"/>
                  </a:ext>
                </a:extLst>
              </p14:cNvPr>
              <p14:cNvContentPartPr/>
              <p14:nvPr/>
            </p14:nvContentPartPr>
            <p14:xfrm>
              <a:off x="5376927" y="5250068"/>
              <a:ext cx="1291320" cy="13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5CD729-4440-46C5-A05C-6CBFD866BFC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41287" y="5178428"/>
                <a:ext cx="13629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752B6D-AD34-4530-87A6-F79F99B0D635}"/>
                  </a:ext>
                </a:extLst>
              </p14:cNvPr>
              <p14:cNvContentPartPr/>
              <p14:nvPr/>
            </p14:nvContentPartPr>
            <p14:xfrm>
              <a:off x="5621367" y="5860988"/>
              <a:ext cx="596160" cy="72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752B6D-AD34-4530-87A6-F79F99B0D6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85367" y="5789348"/>
                <a:ext cx="66780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22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7B00C40-4871-45BD-B041-CBE95BC8374A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Recap: Markov Models</a:t>
            </a:r>
          </a:p>
        </p:txBody>
      </p:sp>
      <p:pic>
        <p:nvPicPr>
          <p:cNvPr id="41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87563"/>
            <a:ext cx="38893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82963"/>
            <a:ext cx="4103688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1504950"/>
              <a:ext cx="1827213" cy="446088"/>
            </p14:xfrm>
          </p:contentPart>
        </mc:Choice>
        <mc:Fallback xmlns="">
          <p:pic>
            <p:nvPicPr>
              <p:cNvPr id="2058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164" y="1495597"/>
                <a:ext cx="1845935" cy="464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2805113"/>
              <a:ext cx="1595437" cy="504825"/>
            </p14:xfrm>
          </p:contentPart>
        </mc:Choice>
        <mc:Fallback xmlns="">
          <p:pic>
            <p:nvPicPr>
              <p:cNvPr id="2058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0478" y="2795758"/>
                <a:ext cx="1614156" cy="52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8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941638"/>
              <a:ext cx="174625" cy="230187"/>
            </p14:xfrm>
          </p:contentPart>
        </mc:Choice>
        <mc:Fallback xmlns="">
          <p:pic>
            <p:nvPicPr>
              <p:cNvPr id="2058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7839" y="2932287"/>
                <a:ext cx="193348" cy="24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2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3" y="1076325"/>
              <a:ext cx="352425" cy="307975"/>
            </p14:xfrm>
          </p:contentPart>
        </mc:Choice>
        <mc:Fallback xmlns="">
          <p:pic>
            <p:nvPicPr>
              <p:cNvPr id="20582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243" y="1068040"/>
                <a:ext cx="367904" cy="32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83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1006475"/>
              <a:ext cx="257175" cy="319088"/>
            </p14:xfrm>
          </p:contentPart>
        </mc:Choice>
        <mc:Fallback xmlns="">
          <p:pic>
            <p:nvPicPr>
              <p:cNvPr id="20583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0549" y="1001073"/>
                <a:ext cx="267620" cy="33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3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1350963"/>
              <a:ext cx="969963" cy="1698625"/>
            </p14:xfrm>
          </p:contentPart>
        </mc:Choice>
        <mc:Fallback xmlns="">
          <p:pic>
            <p:nvPicPr>
              <p:cNvPr id="20583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9830" y="1346643"/>
                <a:ext cx="980404" cy="1708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83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1657350"/>
              <a:ext cx="850900" cy="368300"/>
            </p14:xfrm>
          </p:contentPart>
        </mc:Choice>
        <mc:Fallback xmlns="">
          <p:pic>
            <p:nvPicPr>
              <p:cNvPr id="20583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0734" y="1651230"/>
                <a:ext cx="868897" cy="38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7100" y="1817688"/>
              <a:ext cx="433388" cy="192087"/>
            </p14:xfrm>
          </p:contentPart>
        </mc:Choice>
        <mc:Fallback xmlns="">
          <p:pic>
            <p:nvPicPr>
              <p:cNvPr id="2058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9181" y="1810134"/>
                <a:ext cx="447066" cy="20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3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181225"/>
              <a:ext cx="212725" cy="177800"/>
            </p14:xfrm>
          </p:contentPart>
        </mc:Choice>
        <mc:Fallback xmlns="">
          <p:pic>
            <p:nvPicPr>
              <p:cNvPr id="20583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6499" y="2172227"/>
                <a:ext cx="229282" cy="196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3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2054225"/>
              <a:ext cx="284162" cy="641350"/>
            </p14:xfrm>
          </p:contentPart>
        </mc:Choice>
        <mc:Fallback xmlns="">
          <p:pic>
            <p:nvPicPr>
              <p:cNvPr id="20583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09396" y="2049186"/>
                <a:ext cx="292446" cy="652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583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73275"/>
              <a:ext cx="200025" cy="503238"/>
            </p14:xfrm>
          </p:contentPart>
        </mc:Choice>
        <mc:Fallback xmlns="">
          <p:pic>
            <p:nvPicPr>
              <p:cNvPr id="20583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4752" y="2068595"/>
                <a:ext cx="207220" cy="51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58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8300" y="2070100"/>
              <a:ext cx="141288" cy="468313"/>
            </p14:xfrm>
          </p:contentPart>
        </mc:Choice>
        <mc:Fallback xmlns="">
          <p:pic>
            <p:nvPicPr>
              <p:cNvPr id="2058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04335" y="2065780"/>
                <a:ext cx="148136" cy="47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583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2100263"/>
              <a:ext cx="115887" cy="414337"/>
            </p14:xfrm>
          </p:contentPart>
        </mc:Choice>
        <mc:Fallback xmlns="">
          <p:pic>
            <p:nvPicPr>
              <p:cNvPr id="20583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6209" y="2095223"/>
                <a:ext cx="129967" cy="4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8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8325" y="1612900"/>
              <a:ext cx="2722563" cy="2154238"/>
            </p14:xfrm>
          </p:contentPart>
        </mc:Choice>
        <mc:Fallback xmlns="">
          <p:pic>
            <p:nvPicPr>
              <p:cNvPr id="2058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2565" y="1607140"/>
                <a:ext cx="2735522" cy="21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8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3940175"/>
              <a:ext cx="411162" cy="127000"/>
            </p14:xfrm>
          </p:contentPart>
        </mc:Choice>
        <mc:Fallback xmlns="">
          <p:pic>
            <p:nvPicPr>
              <p:cNvPr id="2058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3143" y="3937297"/>
                <a:ext cx="417643" cy="13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84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3863" y="3910013"/>
              <a:ext cx="523875" cy="252412"/>
            </p14:xfrm>
          </p:contentPart>
        </mc:Choice>
        <mc:Fallback xmlns="">
          <p:pic>
            <p:nvPicPr>
              <p:cNvPr id="20584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90625" y="3906777"/>
                <a:ext cx="530711" cy="25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58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0" y="3917950"/>
              <a:ext cx="304800" cy="214313"/>
            </p14:xfrm>
          </p:contentPart>
        </mc:Choice>
        <mc:Fallback xmlns="">
          <p:pic>
            <p:nvPicPr>
              <p:cNvPr id="2058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55773" y="3911477"/>
                <a:ext cx="315236" cy="2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58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3979863"/>
              <a:ext cx="460375" cy="146050"/>
            </p14:xfrm>
          </p:contentPart>
        </mc:Choice>
        <mc:Fallback xmlns="">
          <p:pic>
            <p:nvPicPr>
              <p:cNvPr id="2058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35645" y="3976985"/>
                <a:ext cx="467574" cy="156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8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4032250"/>
              <a:ext cx="290513" cy="36513"/>
            </p14:xfrm>
          </p:contentPart>
        </mc:Choice>
        <mc:Fallback xmlns="">
          <p:pic>
            <p:nvPicPr>
              <p:cNvPr id="2058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43630" y="4026104"/>
                <a:ext cx="301313" cy="50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8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827463"/>
              <a:ext cx="1438275" cy="546100"/>
            </p14:xfrm>
          </p:contentPart>
        </mc:Choice>
        <mc:Fallback xmlns="">
          <p:pic>
            <p:nvPicPr>
              <p:cNvPr id="2058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15155" y="3823503"/>
                <a:ext cx="1453396" cy="56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58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1214438"/>
              <a:ext cx="1081088" cy="414337"/>
            </p14:xfrm>
          </p:contentPart>
        </mc:Choice>
        <mc:Fallback xmlns="">
          <p:pic>
            <p:nvPicPr>
              <p:cNvPr id="2058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21060" y="1205438"/>
                <a:ext cx="1092968" cy="43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58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3724275"/>
              <a:ext cx="136525" cy="150813"/>
            </p14:xfrm>
          </p:contentPart>
        </mc:Choice>
        <mc:Fallback xmlns="">
          <p:pic>
            <p:nvPicPr>
              <p:cNvPr id="2058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6773" y="3717436"/>
                <a:ext cx="148773" cy="16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58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3656013"/>
              <a:ext cx="293688" cy="238125"/>
            </p14:xfrm>
          </p:contentPart>
        </mc:Choice>
        <mc:Fallback xmlns="">
          <p:pic>
            <p:nvPicPr>
              <p:cNvPr id="2058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24347" y="3649168"/>
                <a:ext cx="312403" cy="25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58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3609975"/>
              <a:ext cx="292100" cy="30163"/>
            </p14:xfrm>
          </p:contentPart>
        </mc:Choice>
        <mc:Fallback xmlns="">
          <p:pic>
            <p:nvPicPr>
              <p:cNvPr id="2058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756" y="3601980"/>
                <a:ext cx="305787" cy="4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58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495675"/>
              <a:ext cx="147638" cy="268288"/>
            </p14:xfrm>
          </p:contentPart>
        </mc:Choice>
        <mc:Fallback xmlns="">
          <p:pic>
            <p:nvPicPr>
              <p:cNvPr id="2058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5151" y="3485965"/>
                <a:ext cx="164880" cy="28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58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" y="3214688"/>
              <a:ext cx="187325" cy="233362"/>
            </p14:xfrm>
          </p:contentPart>
        </mc:Choice>
        <mc:Fallback xmlns="">
          <p:pic>
            <p:nvPicPr>
              <p:cNvPr id="2058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8386" y="3207485"/>
                <a:ext cx="196331" cy="24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58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27375"/>
              <a:ext cx="228600" cy="263525"/>
            </p14:xfrm>
          </p:contentPart>
        </mc:Choice>
        <mc:Fallback xmlns="">
          <p:pic>
            <p:nvPicPr>
              <p:cNvPr id="2058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5338" y="3117655"/>
                <a:ext cx="241560" cy="27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58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3074988"/>
              <a:ext cx="319088" cy="246062"/>
            </p14:xfrm>
          </p:contentPart>
        </mc:Choice>
        <mc:Fallback xmlns="">
          <p:pic>
            <p:nvPicPr>
              <p:cNvPr id="2058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8221" y="3064540"/>
                <a:ext cx="333134" cy="2640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062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/>
              <a:t>Value of Information and Value of Control</a:t>
            </a:r>
            <a:endParaRPr lang="en-US" sz="3200" dirty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lvl="1" eaLnBrk="1" hangingPunct="1"/>
            <a:endParaRPr lang="en-US" sz="18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15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/>
          </a:p>
          <a:p>
            <a:pPr eaLnBrk="1" hangingPunct="1">
              <a:buFontTx/>
              <a:buChar char="•"/>
            </a:pPr>
            <a:endParaRPr lang="en-US" sz="2400"/>
          </a:p>
          <a:p>
            <a:pPr lvl="1" eaLnBrk="1" hangingPunct="1"/>
            <a:endParaRPr lang="en-US" sz="200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2" y="1957683"/>
                <a:ext cx="702668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5165189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414" y="5152228"/>
                <a:ext cx="1483772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180360" y="4188600"/>
              <a:ext cx="1427760" cy="114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360" y="4185360"/>
                <a:ext cx="144828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42756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5752" y="122592"/>
            <a:ext cx="9326810" cy="685800"/>
          </a:xfrm>
        </p:spPr>
        <p:txBody>
          <a:bodyPr/>
          <a:lstStyle/>
          <a:p>
            <a:pPr eaLnBrk="1" hangingPunct="1"/>
            <a:r>
              <a:rPr lang="en-US" dirty="0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 dirty="0"/>
          </a:p>
          <a:p>
            <a:pPr eaLnBrk="1" hangingPunct="1">
              <a:buFontTx/>
              <a:buChar char="•"/>
            </a:pPr>
            <a:endParaRPr lang="en-US" sz="3200" dirty="0"/>
          </a:p>
          <a:p>
            <a:pPr eaLnBrk="1" hangingPunct="1">
              <a:buFontTx/>
              <a:buChar char="•"/>
            </a:pPr>
            <a:endParaRPr lang="en-US" sz="3200" dirty="0"/>
          </a:p>
          <a:p>
            <a:pPr eaLnBrk="1" hangingPunct="1">
              <a:buFontTx/>
              <a:buChar char="•"/>
            </a:pPr>
            <a:endParaRPr lang="en-US" sz="3200" dirty="0"/>
          </a:p>
          <a:p>
            <a:pPr eaLnBrk="1" hangingPunct="1">
              <a:buFontTx/>
              <a:buChar char="•"/>
            </a:pPr>
            <a:r>
              <a:rPr lang="en-US" sz="3200" dirty="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338" y="2031875"/>
            <a:ext cx="5366940" cy="157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4655971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5133838"/>
            <a:ext cx="8352928" cy="10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7686DE9-89D4-442C-9900-2162F2846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10351" r="5987" b="5662"/>
          <a:stretch/>
        </p:blipFill>
        <p:spPr bwMode="auto">
          <a:xfrm>
            <a:off x="5687616" y="1701849"/>
            <a:ext cx="3456384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2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96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3505" y="65420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Like in a Markov Chain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dirty="0">
                <a:latin typeface="Arial Unicode MS" pitchFamily="34" charset="-128"/>
              </a:rPr>
              <a:t>ne random variable </a:t>
            </a:r>
            <a:r>
              <a:rPr lang="en-US" sz="2400" i="1" dirty="0">
                <a:latin typeface="Arial Unicode MS" pitchFamily="34" charset="-128"/>
              </a:rPr>
              <a:t>S</a:t>
            </a:r>
            <a:r>
              <a:rPr lang="en-US" sz="2400" i="1" baseline="-25000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 for each time slice represents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dirty="0">
                <a:latin typeface="Arial Unicode MS" pitchFamily="34" charset="-128"/>
              </a:rPr>
              <a:t> at time </a:t>
            </a:r>
            <a:r>
              <a:rPr lang="en-US" sz="2400" i="1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.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be the </a:t>
            </a: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</a:rPr>
              <a:t>action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/decision at time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9833" y="654951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14:cNvPr>
              <p14:cNvContentPartPr/>
              <p14:nvPr/>
            </p14:nvContentPartPr>
            <p14:xfrm>
              <a:off x="5695433" y="1432355"/>
              <a:ext cx="3158640" cy="11577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6433" y="1423718"/>
                <a:ext cx="3176280" cy="117539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6">
            <a:extLst>
              <a:ext uri="{FF2B5EF4-FFF2-40B4-BE49-F238E27FC236}">
                <a16:creationId xmlns:a16="http://schemas.microsoft.com/office/drawing/2014/main" id="{C64A04DF-6119-4FE1-91CA-BEB39649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93" y="5172905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Agent moves in the above grid 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</a:rPr>
              <a:t>States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are the cells of the grid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C3817-1D94-4A63-87AE-A095F3DA090D}"/>
              </a:ext>
            </a:extLst>
          </p:cNvPr>
          <p:cNvGrpSpPr/>
          <p:nvPr/>
        </p:nvGrpSpPr>
        <p:grpSpPr>
          <a:xfrm>
            <a:off x="1979712" y="2492964"/>
            <a:ext cx="3309938" cy="2744787"/>
            <a:chOff x="201397" y="2639453"/>
            <a:chExt cx="3309938" cy="2744787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8271BE3-C6A2-4517-8533-829DE8D95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-2104" r="51793"/>
            <a:stretch>
              <a:fillRect/>
            </a:stretch>
          </p:blipFill>
          <p:spPr bwMode="auto">
            <a:xfrm>
              <a:off x="201397" y="2639453"/>
              <a:ext cx="3309938" cy="274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659396-CDE7-4270-8084-C5CAF0425C31}"/>
                </a:ext>
              </a:extLst>
            </p:cNvPr>
            <p:cNvSpPr/>
            <p:nvPr/>
          </p:nvSpPr>
          <p:spPr>
            <a:xfrm>
              <a:off x="2627784" y="3212976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0D5A96-2B90-4B42-AEA9-54483F4033C8}"/>
                </a:ext>
              </a:extLst>
            </p:cNvPr>
            <p:cNvSpPr/>
            <p:nvPr/>
          </p:nvSpPr>
          <p:spPr>
            <a:xfrm>
              <a:off x="2583809" y="3849065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898A4C-3453-431F-8EE0-0C23A2A9DC9C}"/>
                </a:ext>
              </a:extLst>
            </p:cNvPr>
            <p:cNvSpPr/>
            <p:nvPr/>
          </p:nvSpPr>
          <p:spPr>
            <a:xfrm>
              <a:off x="755576" y="4448360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" name="Rectangle 6">
            <a:extLst>
              <a:ext uri="{FF2B5EF4-FFF2-40B4-BE49-F238E27FC236}">
                <a16:creationId xmlns:a16="http://schemas.microsoft.com/office/drawing/2014/main" id="{04F36CE4-AC95-4D0B-A87C-4491432A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10623"/>
            <a:ext cx="2160240" cy="434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1" dirty="0">
                <a:solidFill>
                  <a:srgbClr val="0070C0"/>
                </a:solidFill>
                <a:latin typeface="Arial Unicode MS" pitchFamily="34" charset="-128"/>
              </a:rPr>
              <a:t>Example</a:t>
            </a:r>
            <a:endParaRPr lang="en-GB" sz="2400" b="1" i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6676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74EF13F5-EEE5-4751-913C-AB9C8948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920" y="948118"/>
              <a:ext cx="1836940" cy="613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Parsing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393F79-F897-486D-8A54-152F57AFB1EB}"/>
              </a:ext>
            </a:extLst>
          </p:cNvPr>
          <p:cNvCxnSpPr/>
          <p:nvPr/>
        </p:nvCxnSpPr>
        <p:spPr>
          <a:xfrm flipH="1">
            <a:off x="4932040" y="1107104"/>
            <a:ext cx="1045780" cy="5864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5E84D18-1BCA-482F-8FEB-15572A87F6B3}"/>
              </a:ext>
            </a:extLst>
          </p:cNvPr>
          <p:cNvCxnSpPr>
            <a:cxnSpLocks/>
          </p:cNvCxnSpPr>
          <p:nvPr/>
        </p:nvCxnSpPr>
        <p:spPr>
          <a:xfrm flipH="1">
            <a:off x="6135328" y="1560736"/>
            <a:ext cx="1463027" cy="21420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3505" y="65420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Like in a Markov Chain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dirty="0">
                <a:latin typeface="Arial Unicode MS" pitchFamily="34" charset="-128"/>
              </a:rPr>
              <a:t>ne random variable </a:t>
            </a:r>
            <a:r>
              <a:rPr lang="en-US" sz="2400" i="1" dirty="0">
                <a:latin typeface="Arial Unicode MS" pitchFamily="34" charset="-128"/>
              </a:rPr>
              <a:t>S</a:t>
            </a:r>
            <a:r>
              <a:rPr lang="en-US" sz="2400" i="1" baseline="-25000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 for each time slice represents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dirty="0">
                <a:latin typeface="Arial Unicode MS" pitchFamily="34" charset="-128"/>
              </a:rPr>
              <a:t> at time </a:t>
            </a:r>
            <a:r>
              <a:rPr lang="en-US" sz="2400" i="1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.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be the </a:t>
            </a: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</a:rPr>
              <a:t>action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/decision at time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9833" y="654951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Rectangle 5">
            <a:extLst>
              <a:ext uri="{FF2B5EF4-FFF2-40B4-BE49-F238E27FC236}">
                <a16:creationId xmlns:a16="http://schemas.microsoft.com/office/drawing/2014/main" id="{60838AE8-7302-4D58-9085-83B57C87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678393"/>
            <a:ext cx="8785225" cy="4263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Make the same two assumptions we made for Markov Chains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(a) The action outcome (the state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t+1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at time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t+1)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only depends on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endParaRPr lang="en-GB" sz="2400" i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 i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 i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(b) The process is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14:cNvPr>
              <p14:cNvContentPartPr/>
              <p14:nvPr/>
            </p14:nvContentPartPr>
            <p14:xfrm>
              <a:off x="5695433" y="1432355"/>
              <a:ext cx="3158640" cy="11577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6433" y="1423718"/>
                <a:ext cx="3176280" cy="117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72E4B88-36C3-448B-9268-7A4181A345FE}"/>
                  </a:ext>
                </a:extLst>
              </p14:cNvPr>
              <p14:cNvContentPartPr/>
              <p14:nvPr/>
            </p14:nvContentPartPr>
            <p14:xfrm>
              <a:off x="5033168" y="3594996"/>
              <a:ext cx="3158640" cy="1157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72E4B88-36C3-448B-9268-7A4181A345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4168" y="3586359"/>
                <a:ext cx="3176280" cy="117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967948A-A83A-4277-A15E-BAFBE3AA6810}"/>
                  </a:ext>
                </a:extLst>
              </p14:cNvPr>
              <p14:cNvContentPartPr/>
              <p14:nvPr/>
            </p14:nvContentPartPr>
            <p14:xfrm>
              <a:off x="304800" y="5365540"/>
              <a:ext cx="2703462" cy="1098437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967948A-A83A-4277-A15E-BAFBE3AA68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804" y="5356539"/>
                <a:ext cx="2721094" cy="1116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14:cNvPr>
              <p14:cNvContentPartPr/>
              <p14:nvPr/>
            </p14:nvContentPartPr>
            <p14:xfrm>
              <a:off x="1101862" y="3614293"/>
              <a:ext cx="7916064" cy="3116013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2862" y="3605293"/>
                <a:ext cx="7933704" cy="313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697DE46-5705-44E1-BDCB-8162CB39FDEC}"/>
                  </a:ext>
                </a:extLst>
              </p14:cNvPr>
              <p14:cNvContentPartPr/>
              <p14:nvPr/>
            </p14:nvContentPartPr>
            <p14:xfrm>
              <a:off x="752273" y="4612468"/>
              <a:ext cx="164160" cy="20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697DE46-5705-44E1-BDCB-8162CB39FD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633" y="4603828"/>
                <a:ext cx="181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9B33C85-3081-4E6B-9B2A-65AC16F99F93}"/>
                  </a:ext>
                </a:extLst>
              </p14:cNvPr>
              <p14:cNvContentPartPr/>
              <p14:nvPr/>
            </p14:nvContentPartPr>
            <p14:xfrm>
              <a:off x="775313" y="4554148"/>
              <a:ext cx="172440" cy="86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9B33C85-3081-4E6B-9B2A-65AC16F99F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6313" y="4545508"/>
                <a:ext cx="19008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74937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3505" y="65420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4" y="476672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Agent knows in which state it is at time </a:t>
            </a:r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/>
              <a:t> when it selects the action at time </a:t>
            </a:r>
            <a:r>
              <a:rPr lang="en-GB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9833" y="654951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14:cNvPr>
              <p14:cNvContentPartPr/>
              <p14:nvPr/>
            </p14:nvContentPartPr>
            <p14:xfrm>
              <a:off x="-1147765" y="-418821"/>
              <a:ext cx="8515440" cy="44773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56405" y="-427461"/>
                <a:ext cx="8533080" cy="44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02D92-2DC9-4AD8-9EE0-20D62954056B}"/>
                  </a:ext>
                </a:extLst>
              </p14:cNvPr>
              <p14:cNvContentPartPr/>
              <p14:nvPr/>
            </p14:nvContentPartPr>
            <p14:xfrm>
              <a:off x="6308873" y="5287193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02D92-2DC9-4AD8-9EE0-20D6295405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0233" y="52781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1BFB08-BE19-4F0A-AA47-7D760739FEA0}"/>
                  </a:ext>
                </a:extLst>
              </p14:cNvPr>
              <p14:cNvContentPartPr/>
              <p14:nvPr/>
            </p14:nvContentPartPr>
            <p14:xfrm>
              <a:off x="2480129" y="2673476"/>
              <a:ext cx="258120" cy="503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1BFB08-BE19-4F0A-AA47-7D760739FE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1489" y="2664836"/>
                <a:ext cx="27576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C7433F4-BA5C-4AC1-9842-1D1684C8195B}"/>
                  </a:ext>
                </a:extLst>
              </p14:cNvPr>
              <p14:cNvContentPartPr/>
              <p14:nvPr/>
            </p14:nvContentPartPr>
            <p14:xfrm>
              <a:off x="3916169" y="2582756"/>
              <a:ext cx="258120" cy="513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C7433F4-BA5C-4AC1-9842-1D1684C819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7529" y="2573762"/>
                <a:ext cx="275760" cy="530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009AB2-CBA2-4254-A0F0-6AFCA923160E}"/>
                  </a:ext>
                </a:extLst>
              </p14:cNvPr>
              <p14:cNvContentPartPr/>
              <p14:nvPr/>
            </p14:nvContentPartPr>
            <p14:xfrm>
              <a:off x="5064929" y="2594276"/>
              <a:ext cx="351000" cy="533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009AB2-CBA2-4254-A0F0-6AFCA92316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5929" y="2585276"/>
                <a:ext cx="36864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780C254-40B6-43CA-A813-B31BA651D20D}"/>
              </a:ext>
            </a:extLst>
          </p:cNvPr>
          <p:cNvGrpSpPr/>
          <p:nvPr/>
        </p:nvGrpSpPr>
        <p:grpSpPr>
          <a:xfrm>
            <a:off x="3995936" y="4149080"/>
            <a:ext cx="2808312" cy="2456755"/>
            <a:chOff x="201397" y="2639453"/>
            <a:chExt cx="3309938" cy="2744787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85D162F1-FCB2-46F6-892B-2E520781B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 t="-2104" r="51793"/>
            <a:stretch>
              <a:fillRect/>
            </a:stretch>
          </p:blipFill>
          <p:spPr bwMode="auto">
            <a:xfrm>
              <a:off x="201397" y="2639453"/>
              <a:ext cx="3309938" cy="274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E9623A-1594-43BD-80C9-67730CE1A207}"/>
                </a:ext>
              </a:extLst>
            </p:cNvPr>
            <p:cNvSpPr/>
            <p:nvPr/>
          </p:nvSpPr>
          <p:spPr>
            <a:xfrm>
              <a:off x="2627784" y="3212976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E42232-2A5D-4C48-BB1D-7CAEA8291787}"/>
                </a:ext>
              </a:extLst>
            </p:cNvPr>
            <p:cNvSpPr/>
            <p:nvPr/>
          </p:nvSpPr>
          <p:spPr>
            <a:xfrm>
              <a:off x="2583809" y="3849065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251142-E1B5-407B-83F5-A3FCED08C1EB}"/>
                </a:ext>
              </a:extLst>
            </p:cNvPr>
            <p:cNvSpPr/>
            <p:nvPr/>
          </p:nvSpPr>
          <p:spPr>
            <a:xfrm>
              <a:off x="755576" y="4448360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3" name="Rectangle 5">
            <a:extLst>
              <a:ext uri="{FF2B5EF4-FFF2-40B4-BE49-F238E27FC236}">
                <a16:creationId xmlns:a16="http://schemas.microsoft.com/office/drawing/2014/main" id="{86895408-BEB6-422E-A441-921F46883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9" y="4871318"/>
            <a:ext cx="3807889" cy="1188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CA" sz="2400" dirty="0">
                <a:solidFill>
                  <a:srgbClr val="000000"/>
                </a:solidFill>
                <a:latin typeface="Arial Unicode MS" pitchFamily="34" charset="-128"/>
              </a:rPr>
              <a:t>The robot always knows in</a:t>
            </a:r>
          </a:p>
          <a:p>
            <a:pPr marL="342900" indent="-342900">
              <a:spcBef>
                <a:spcPct val="20000"/>
              </a:spcBef>
            </a:pPr>
            <a:r>
              <a:rPr lang="en-CA" sz="2400" dirty="0">
                <a:solidFill>
                  <a:srgbClr val="000000"/>
                </a:solidFill>
                <a:latin typeface="Arial Unicode MS" pitchFamily="34" charset="-128"/>
              </a:rPr>
              <a:t>Which cell it is…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25684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-5226" y="4077072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We also need a more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flexible specification for the utility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Defined based on a reward/punishment that the agent receives in each time slice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Typically summing them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210CAF-1AF2-47C1-B548-28BFBD153955}"/>
                  </a:ext>
                </a:extLst>
              </p14:cNvPr>
              <p14:cNvContentPartPr/>
              <p14:nvPr/>
            </p14:nvContentPartPr>
            <p14:xfrm>
              <a:off x="467544" y="2179371"/>
              <a:ext cx="3894143" cy="1471953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210CAF-1AF2-47C1-B548-28BFBD1539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44" y="2170372"/>
                <a:ext cx="3911783" cy="148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FAD9EDB-D675-4CA7-8A90-0D5DF75954EF}"/>
                  </a:ext>
                </a:extLst>
              </p14:cNvPr>
              <p14:cNvContentPartPr/>
              <p14:nvPr/>
            </p14:nvContentPartPr>
            <p14:xfrm>
              <a:off x="5015919" y="2168498"/>
              <a:ext cx="3894143" cy="1471953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FAD9EDB-D675-4CA7-8A90-0D5DF75954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6919" y="2159499"/>
                <a:ext cx="3911783" cy="148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CA13D8-DA32-4FBC-99A4-09A11DAA11B1}"/>
                  </a:ext>
                </a:extLst>
              </p14:cNvPr>
              <p14:cNvContentPartPr/>
              <p14:nvPr/>
            </p14:nvContentPartPr>
            <p14:xfrm>
              <a:off x="4503473" y="1482988"/>
              <a:ext cx="65880" cy="263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CA13D8-DA32-4FBC-99A4-09A11DAA11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4833" y="1474348"/>
                <a:ext cx="83520" cy="26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7931" name="Ink 207930">
                <a:extLst>
                  <a:ext uri="{FF2B5EF4-FFF2-40B4-BE49-F238E27FC236}">
                    <a16:creationId xmlns:a16="http://schemas.microsoft.com/office/drawing/2014/main" id="{2AFFBCDA-54F2-4DAA-BC57-D73B7E852FD6}"/>
                  </a:ext>
                </a:extLst>
              </p14:cNvPr>
              <p14:cNvContentPartPr/>
              <p14:nvPr/>
            </p14:nvContentPartPr>
            <p14:xfrm>
              <a:off x="662633" y="1108228"/>
              <a:ext cx="3012120" cy="2177280"/>
            </p14:xfrm>
          </p:contentPart>
        </mc:Choice>
        <mc:Fallback>
          <p:pic>
            <p:nvPicPr>
              <p:cNvPr id="207931" name="Ink 207930">
                <a:extLst>
                  <a:ext uri="{FF2B5EF4-FFF2-40B4-BE49-F238E27FC236}">
                    <a16:creationId xmlns:a16="http://schemas.microsoft.com/office/drawing/2014/main" id="{2AFFBCDA-54F2-4DAA-BC57-D73B7E852F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633" y="1099588"/>
                <a:ext cx="3029760" cy="21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EDC9EC2B-9DF7-401E-965C-4D6C01A59C53}"/>
                  </a:ext>
                </a:extLst>
              </p14:cNvPr>
              <p14:cNvContentPartPr/>
              <p14:nvPr/>
            </p14:nvContentPartPr>
            <p14:xfrm>
              <a:off x="4891913" y="1011388"/>
              <a:ext cx="3271680" cy="2264400"/>
            </p14:xfrm>
          </p:contentPart>
        </mc:Choice>
        <mc:Fallback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EDC9EC2B-9DF7-401E-965C-4D6C01A59C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3272" y="1002748"/>
                <a:ext cx="3289322" cy="22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68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 graphical specification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Basically a MDP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is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a Markov Chain augmented with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actions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and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rewards/values</a:t>
            </a: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9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99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9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099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99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>
          <p:pic>
            <p:nvPicPr>
              <p:cNvPr id="2099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572" y="3923244"/>
                <a:ext cx="554221" cy="29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9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79600"/>
              <a:ext cx="2967037" cy="1531938"/>
            </p14:xfrm>
          </p:contentPart>
        </mc:Choice>
        <mc:Fallback xmlns="">
          <p:pic>
            <p:nvPicPr>
              <p:cNvPr id="2099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873" y="1874560"/>
                <a:ext cx="2984677" cy="154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99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>
          <p:pic>
            <p:nvPicPr>
              <p:cNvPr id="2099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9748" y="4386787"/>
                <a:ext cx="670107" cy="785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99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4365783"/>
              <a:ext cx="587160" cy="713160"/>
            </p14:xfrm>
          </p:contentPart>
        </mc:Choice>
        <mc:Fallback>
          <p:pic>
            <p:nvPicPr>
              <p:cNvPr id="2099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2550" y="4356783"/>
                <a:ext cx="60480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99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4298805"/>
              <a:ext cx="632160" cy="838800"/>
            </p14:xfrm>
          </p:contentPart>
        </mc:Choice>
        <mc:Fallback>
          <p:pic>
            <p:nvPicPr>
              <p:cNvPr id="2099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5975" y="4289805"/>
                <a:ext cx="64980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9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099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9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099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9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099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9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099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9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099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9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099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9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099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99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938338"/>
              <a:ext cx="2222500" cy="1162050"/>
            </p14:xfrm>
          </p:contentPart>
        </mc:Choice>
        <mc:Fallback>
          <p:pic>
            <p:nvPicPr>
              <p:cNvPr id="2099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452" y="1929358"/>
                <a:ext cx="2240136" cy="1179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99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2359025"/>
              <a:ext cx="2457450" cy="993775"/>
            </p14:xfrm>
          </p:contentPart>
        </mc:Choice>
        <mc:Fallback>
          <p:pic>
            <p:nvPicPr>
              <p:cNvPr id="2099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6963" y="2350023"/>
                <a:ext cx="2475091" cy="1011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239963"/>
              <a:ext cx="2286000" cy="590550"/>
            </p14:xfrm>
          </p:contentPart>
        </mc:Choice>
        <mc:Fallback xmlns="">
          <p:pic>
            <p:nvPicPr>
              <p:cNvPr id="2099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55" y="2236002"/>
                <a:ext cx="2292480" cy="597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4067175"/>
              <a:ext cx="230187" cy="346075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015" y="4059612"/>
                <a:ext cx="254683" cy="36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056063"/>
              <a:ext cx="227012" cy="369887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8821" y="4043817"/>
                <a:ext cx="248958" cy="39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99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4064000"/>
              <a:ext cx="179388" cy="352425"/>
            </p14:xfrm>
          </p:contentPart>
        </mc:Choice>
        <mc:Fallback xmlns="">
          <p:pic>
            <p:nvPicPr>
              <p:cNvPr id="2099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8417" y="4050681"/>
                <a:ext cx="205324" cy="37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2363788"/>
              <a:ext cx="2489200" cy="976312"/>
            </p14:xfrm>
          </p:contentPart>
        </mc:Choice>
        <mc:Fallback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802" y="2354775"/>
                <a:ext cx="2506836" cy="993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6F5DEE-6508-4D8A-BB14-851B61927169}"/>
                  </a:ext>
                </a:extLst>
              </p14:cNvPr>
              <p14:cNvContentPartPr/>
              <p14:nvPr/>
            </p14:nvContentPartPr>
            <p14:xfrm>
              <a:off x="1877273" y="2841713"/>
              <a:ext cx="1169280" cy="148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6F5DEE-6508-4D8A-BB14-851B6192716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68273" y="2832713"/>
                <a:ext cx="1186920" cy="15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308401-2A3B-4DBA-8F9B-51E39E03423B}"/>
                  </a:ext>
                </a:extLst>
              </p14:cNvPr>
              <p14:cNvContentPartPr/>
              <p14:nvPr/>
            </p14:nvContentPartPr>
            <p14:xfrm>
              <a:off x="10520513" y="2011193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308401-2A3B-4DBA-8F9B-51E39E0342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11513" y="20025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CE91C0-7283-467A-8D71-058E76FA8AF6}"/>
                  </a:ext>
                </a:extLst>
              </p14:cNvPr>
              <p14:cNvContentPartPr/>
              <p14:nvPr/>
            </p14:nvContentPartPr>
            <p14:xfrm>
              <a:off x="8632673" y="2657033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CE91C0-7283-467A-8D71-058E76FA8A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24033" y="26480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55662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When Rewards only depend on the state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1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611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1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61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11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>
          <p:pic>
            <p:nvPicPr>
              <p:cNvPr id="2611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572" y="3923244"/>
                <a:ext cx="554221" cy="29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11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>
          <p:pic>
            <p:nvPicPr>
              <p:cNvPr id="2611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9748" y="4386787"/>
                <a:ext cx="670107" cy="785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11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>
          <p:pic>
            <p:nvPicPr>
              <p:cNvPr id="2611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2547" y="3970893"/>
                <a:ext cx="1327333" cy="111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11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>
          <p:pic>
            <p:nvPicPr>
              <p:cNvPr id="2611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5981" y="3962929"/>
                <a:ext cx="1409866" cy="118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1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611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11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611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1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611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61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1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61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1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61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61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1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68738"/>
              <a:ext cx="15875" cy="1587"/>
            </p14:xfrm>
          </p:contentPart>
        </mc:Choice>
        <mc:Fallback xmlns="">
          <p:pic>
            <p:nvPicPr>
              <p:cNvPr id="261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724" y="3865961"/>
                <a:ext cx="20926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1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3127375"/>
              <a:ext cx="5405438" cy="788988"/>
            </p14:xfrm>
          </p:contentPart>
        </mc:Choice>
        <mc:Fallback xmlns="">
          <p:pic>
            <p:nvPicPr>
              <p:cNvPr id="261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4190" y="3112971"/>
                <a:ext cx="5435318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3154363"/>
              <a:ext cx="914400" cy="1827212"/>
            </p14:xfrm>
          </p:contentPart>
        </mc:Choice>
        <mc:Fallback xmlns="">
          <p:pic>
            <p:nvPicPr>
              <p:cNvPr id="261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301" y="3139604"/>
                <a:ext cx="944268" cy="18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1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3133725"/>
              <a:ext cx="941388" cy="1774825"/>
            </p14:xfrm>
          </p:contentPart>
        </mc:Choice>
        <mc:Fallback xmlns="">
          <p:pic>
            <p:nvPicPr>
              <p:cNvPr id="261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860" y="3118245"/>
                <a:ext cx="971268" cy="180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1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4114800"/>
              <a:ext cx="463550" cy="835025"/>
            </p14:xfrm>
          </p:contentPart>
        </mc:Choice>
        <mc:Fallback xmlns="">
          <p:pic>
            <p:nvPicPr>
              <p:cNvPr id="261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314" y="4098963"/>
                <a:ext cx="493422" cy="86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1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248025"/>
              <a:ext cx="458788" cy="812800"/>
            </p14:xfrm>
          </p:contentPart>
        </mc:Choice>
        <mc:Fallback xmlns="">
          <p:pic>
            <p:nvPicPr>
              <p:cNvPr id="261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3650" y="3233260"/>
                <a:ext cx="488678" cy="84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1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609975"/>
              <a:ext cx="623888" cy="268288"/>
            </p14:xfrm>
          </p:contentPart>
        </mc:Choice>
        <mc:Fallback xmlns="">
          <p:pic>
            <p:nvPicPr>
              <p:cNvPr id="261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9935" y="3546234"/>
                <a:ext cx="655568" cy="39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1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23850"/>
              <a:ext cx="468313" cy="438150"/>
            </p14:xfrm>
          </p:contentPart>
        </mc:Choice>
        <mc:Fallback xmlns="">
          <p:pic>
            <p:nvPicPr>
              <p:cNvPr id="261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41837" y="260126"/>
                <a:ext cx="499990" cy="56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938" y="741363"/>
              <a:ext cx="250825" cy="84137"/>
            </p14:xfrm>
          </p:contentPart>
        </mc:Choice>
        <mc:Fallback xmlns="">
          <p:pic>
            <p:nvPicPr>
              <p:cNvPr id="261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3104" y="678080"/>
                <a:ext cx="282493" cy="2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3170238"/>
              <a:ext cx="781050" cy="398462"/>
            </p14:xfrm>
          </p:contentPart>
        </mc:Choice>
        <mc:Fallback xmlns="">
          <p:pic>
            <p:nvPicPr>
              <p:cNvPr id="261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901" y="3106527"/>
                <a:ext cx="813084" cy="52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489200"/>
              <a:ext cx="508000" cy="654050"/>
            </p14:xfrm>
          </p:contentPart>
        </mc:Choice>
        <mc:Fallback xmlns="">
          <p:pic>
            <p:nvPicPr>
              <p:cNvPr id="261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7999" y="2479508"/>
                <a:ext cx="527082" cy="673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A82090-7141-499A-BACF-2BEE3BB12FDE}"/>
                  </a:ext>
                </a:extLst>
              </p14:cNvPr>
              <p14:cNvContentPartPr/>
              <p14:nvPr/>
            </p14:nvContentPartPr>
            <p14:xfrm>
              <a:off x="11252393" y="6120953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A82090-7141-499A-BACF-2BEE3BB12F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243393" y="61119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41822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2473"/>
          <a:stretch/>
        </p:blipFill>
        <p:spPr bwMode="auto">
          <a:xfrm>
            <a:off x="468313" y="1341438"/>
            <a:ext cx="355742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73041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9CA8C37-4E3A-4DBF-97F7-D480FAB22E27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MDP: formal specification</a:t>
            </a:r>
          </a:p>
        </p:txBody>
      </p:sp>
      <p:sp>
        <p:nvSpPr>
          <p:cNvPr id="7184" name="Rectangle 3"/>
          <p:cNvSpPr>
            <a:spLocks noChangeArrowheads="1"/>
          </p:cNvSpPr>
          <p:nvPr/>
        </p:nvSpPr>
        <p:spPr bwMode="auto">
          <a:xfrm>
            <a:off x="0" y="836613"/>
            <a:ext cx="8964613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kern="0" dirty="0">
                <a:solidFill>
                  <a:srgbClr val="000000"/>
                </a:solidFill>
                <a:latin typeface="Arial Unicode MS" pitchFamily="34" charset="-128"/>
              </a:rPr>
              <a:t>For an MDP you specify: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of states and 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A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of actions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process’ dynamics (or 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transition model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P(S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t+1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|S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, A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reward function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714500" lvl="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R(s)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is used when the reward depends only on the state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and not on how the agent got there </a:t>
            </a:r>
          </a:p>
          <a:p>
            <a:pPr marL="1714500" lvl="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 Unicode MS" pitchFamily="34" charset="-128"/>
              </a:rPr>
              <a:t>More complex 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R(s, a,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, 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s’)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describing the reward that  the agent receives when it performs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action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and ends up 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s’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Absorbing/stopping/terminal state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88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88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14">
            <a:extLst>
              <a:ext uri="{FF2B5EF4-FFF2-40B4-BE49-F238E27FC236}">
                <a16:creationId xmlns:a16="http://schemas.microsoft.com/office/drawing/2014/main" id="{433F598F-25EC-4BDA-99C0-79608CC7F88E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120034"/>
            <a:ext cx="8335962" cy="1114425"/>
            <a:chOff x="291" y="3243"/>
            <a:chExt cx="5251" cy="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15">
                  <a:extLst>
                    <a:ext uri="{FF2B5EF4-FFF2-40B4-BE49-F238E27FC236}">
                      <a16:creationId xmlns:a16="http://schemas.microsoft.com/office/drawing/2014/main" id="{79419050-4C6F-4FA4-AC40-9105B20186F5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3" y="3243"/>
                <a:ext cx="584" cy="269"/>
              </p14:xfrm>
            </p:contentPart>
          </mc:Choice>
          <mc:Fallback xmlns="">
            <p:pic>
              <p:nvPicPr>
                <p:cNvPr id="20890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6" y="3238"/>
                  <a:ext cx="598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16">
                  <a:extLst>
                    <a:ext uri="{FF2B5EF4-FFF2-40B4-BE49-F238E27FC236}">
                      <a16:creationId xmlns:a16="http://schemas.microsoft.com/office/drawing/2014/main" id="{B3C44540-A5F7-41D2-A260-A5666165568E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" y="3669"/>
                <a:ext cx="603" cy="239"/>
              </p14:xfrm>
            </p:contentPart>
          </mc:Choice>
          <mc:Fallback xmlns="">
            <p:pic>
              <p:nvPicPr>
                <p:cNvPr id="20890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" y="3664"/>
                  <a:ext cx="613" cy="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17">
                  <a:extLst>
                    <a:ext uri="{FF2B5EF4-FFF2-40B4-BE49-F238E27FC236}">
                      <a16:creationId xmlns:a16="http://schemas.microsoft.com/office/drawing/2014/main" id="{7AE8AFDE-3260-44D0-B8EB-F5B41938863E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34" y="3670"/>
                <a:ext cx="623" cy="187"/>
              </p14:xfrm>
            </p:contentPart>
          </mc:Choice>
          <mc:Fallback xmlns="">
            <p:pic>
              <p:nvPicPr>
                <p:cNvPr id="20890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" y="3665"/>
                  <a:ext cx="632" cy="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8">
                  <a:extLst>
                    <a:ext uri="{FF2B5EF4-FFF2-40B4-BE49-F238E27FC236}">
                      <a16:creationId xmlns:a16="http://schemas.microsoft.com/office/drawing/2014/main" id="{31BE6736-A091-4C74-BFF3-EB9D1030BDD6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94" y="3602"/>
                <a:ext cx="611" cy="343"/>
              </p14:xfrm>
            </p:contentPart>
          </mc:Choice>
          <mc:Fallback xmlns="">
            <p:pic>
              <p:nvPicPr>
                <p:cNvPr id="20890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9" y="3596"/>
                  <a:ext cx="623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9">
                  <a:extLst>
                    <a:ext uri="{FF2B5EF4-FFF2-40B4-BE49-F238E27FC236}">
                      <a16:creationId xmlns:a16="http://schemas.microsoft.com/office/drawing/2014/main" id="{768EF1EF-4EDD-4B71-A2C4-8C1AA56D6BBC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600"/>
                <a:ext cx="9" cy="286"/>
              </p14:xfrm>
            </p:contentPart>
          </mc:Choice>
          <mc:Fallback xmlns="">
            <p:pic>
              <p:nvPicPr>
                <p:cNvPr id="20890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6" y="3595"/>
                  <a:ext cx="21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20">
                  <a:extLst>
                    <a:ext uri="{FF2B5EF4-FFF2-40B4-BE49-F238E27FC236}">
                      <a16:creationId xmlns:a16="http://schemas.microsoft.com/office/drawing/2014/main" id="{57FAC827-B120-4D15-A09A-4C05E3BEB4D1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17" y="3585"/>
                <a:ext cx="1099" cy="335"/>
              </p14:xfrm>
            </p:contentPart>
          </mc:Choice>
          <mc:Fallback xmlns="">
            <p:pic>
              <p:nvPicPr>
                <p:cNvPr id="208908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13" y="3580"/>
                  <a:ext cx="1111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21">
                  <a:extLst>
                    <a:ext uri="{FF2B5EF4-FFF2-40B4-BE49-F238E27FC236}">
                      <a16:creationId xmlns:a16="http://schemas.microsoft.com/office/drawing/2014/main" id="{9F15FDA8-2896-41DC-9FEB-1CEF93B66EB9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8" y="3446"/>
                <a:ext cx="1474" cy="462"/>
              </p14:xfrm>
            </p:contentPart>
          </mc:Choice>
          <mc:Fallback xmlns="">
            <p:pic>
              <p:nvPicPr>
                <p:cNvPr id="208909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4" y="3442"/>
                  <a:ext cx="1485" cy="4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8995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 kern="0" dirty="0">
                <a:latin typeface="Arial Unicode MS" pitchFamily="34" charset="-128"/>
              </a:rPr>
              <a:t>To manage an </a:t>
            </a:r>
            <a:r>
              <a:rPr lang="en-GB" kern="0" dirty="0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78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If the agents bumps into a wall, it stays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93515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/>
              <a:t>You can:</a:t>
            </a:r>
            <a:endParaRPr lang="en-US" altLang="en-US" sz="3200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and compute Value of Information and Value of Control in a decision network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Effectively represent indefinite/infinite decision processes with a Markov Decision Process (MDP)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chemeClr val="accent3">
                    <a:lumMod val="85000"/>
                  </a:schemeClr>
                </a:solidFill>
              </a:rPr>
              <a:t>Compute the probability distribution 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chemeClr val="accent3">
                    <a:lumMod val="85000"/>
                  </a:schemeClr>
                </a:solidFill>
              </a:rPr>
              <a:t>Define a policy for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4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751D8A-AF98-48F2-8AB2-37E0A9982BD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/>
              <a:t>Cpsc</a:t>
            </a:r>
            <a:r>
              <a:rPr lang="en-US" dirty="0"/>
              <a:t> 322 </a:t>
            </a:r>
            <a:r>
              <a:rPr lang="en-US"/>
              <a:t>Big Picture</a:t>
            </a:r>
            <a:endParaRPr lang="en-US" dirty="0"/>
          </a:p>
        </p:txBody>
      </p:sp>
      <p:sp>
        <p:nvSpPr>
          <p:cNvPr id="106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/>
              <a:t>Environment</a:t>
            </a:r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107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107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107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107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7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9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8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108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108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1089" name="Rectangle 9"/>
          <p:cNvSpPr>
            <a:spLocks noChangeArrowheads="1"/>
          </p:cNvSpPr>
          <p:nvPr/>
        </p:nvSpPr>
        <p:spPr bwMode="auto">
          <a:xfrm>
            <a:off x="5867400" y="4648200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1091" name="Rectangle 24"/>
          <p:cNvSpPr>
            <a:spLocks noChangeArrowheads="1"/>
          </p:cNvSpPr>
          <p:nvPr/>
        </p:nvSpPr>
        <p:spPr bwMode="auto">
          <a:xfrm>
            <a:off x="6324600" y="518160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9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109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109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9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1098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49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6349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49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6349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49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6349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49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6349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49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6349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4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2473" y="2781300"/>
              <a:ext cx="2171160" cy="2596680"/>
            </p14:xfrm>
          </p:contentPart>
        </mc:Choice>
        <mc:Fallback xmlns="">
          <p:pic>
            <p:nvPicPr>
              <p:cNvPr id="634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4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634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4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634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4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505" y="4954588"/>
              <a:ext cx="1328400" cy="93600"/>
            </p14:xfrm>
          </p:contentPart>
        </mc:Choice>
        <mc:Fallback xmlns="">
          <p:pic>
            <p:nvPicPr>
              <p:cNvPr id="634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5725080" y="4400640"/>
              <a:ext cx="3361680" cy="180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1040" y="4386600"/>
                <a:ext cx="3391560" cy="18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765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/>
              <a:t>For Fro: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223" y="1864671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 </a:t>
            </a: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9.4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 9.5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9.5.1 Value of a Policy</a:t>
            </a:r>
            <a:endParaRPr lang="en-US" sz="3600" b="1" kern="0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9.5.2 Value of an Optimal Policy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8938" y="12700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Fri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044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CPSC 322 Review “Exam”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136903" cy="1368152"/>
          </a:xfrm>
        </p:spPr>
        <p:txBody>
          <a:bodyPr/>
          <a:lstStyle/>
          <a:p>
            <a:r>
              <a:rPr lang="en-CA" sz="2400" dirty="0">
                <a:solidFill>
                  <a:srgbClr val="FF0000"/>
                </a:solidFill>
              </a:rPr>
              <a:t>https://forms.gle/SpQwrXfonTZrVf4P7 </a:t>
            </a:r>
          </a:p>
          <a:p>
            <a:r>
              <a:rPr lang="en-CA" dirty="0"/>
              <a:t>Based on CPSC 322 material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Logic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Uncertainty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Decision Theory</a:t>
            </a:r>
          </a:p>
          <a:p>
            <a:endParaRPr lang="en-CA" dirty="0"/>
          </a:p>
          <a:p>
            <a:r>
              <a:rPr lang="en-CA" b="1" dirty="0"/>
              <a:t>Review material (e.g., 322 slides from 2017):</a:t>
            </a:r>
          </a:p>
          <a:p>
            <a:r>
              <a:rPr lang="en-CA" sz="2000" dirty="0"/>
              <a:t>https://www.cs.ubc.ca/~carenini/TEACHING/CPSC322-17S/index.html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2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We make the same two assumptions we made for….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The action outcome depends only on the current state</a:t>
            </a:r>
          </a:p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Let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be the state at time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t …</a:t>
            </a:r>
          </a:p>
          <a:p>
            <a:pPr marL="342900" indent="-342900">
              <a:spcBef>
                <a:spcPct val="20000"/>
              </a:spcBef>
            </a:pPr>
            <a:endParaRPr lang="en-GB" sz="2400" i="1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The process is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We also need a more flexible specification for the utility.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Defined based on a reward/punishment 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R(s)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that the agent receives in each state 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87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022475"/>
              <a:ext cx="1222375" cy="447675"/>
            </p14:xfrm>
          </p:contentPart>
        </mc:Choice>
        <mc:Fallback xmlns="">
          <p:pic>
            <p:nvPicPr>
              <p:cNvPr id="20787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6172" y="2010959"/>
                <a:ext cx="1237497" cy="46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87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2482850"/>
              <a:ext cx="4452938" cy="795338"/>
            </p14:xfrm>
          </p:contentPart>
        </mc:Choice>
        <mc:Fallback xmlns="">
          <p:pic>
            <p:nvPicPr>
              <p:cNvPr id="20787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1410" y="2474569"/>
                <a:ext cx="4466618" cy="81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8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3727450"/>
              <a:ext cx="2738438" cy="227013"/>
            </p14:xfrm>
          </p:contentPart>
        </mc:Choice>
        <mc:Fallback xmlns="">
          <p:pic>
            <p:nvPicPr>
              <p:cNvPr id="2078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4095" y="3716297"/>
                <a:ext cx="2751398" cy="250758"/>
              </a:xfrm>
              <a:prstGeom prst="rect">
                <a:avLst/>
              </a:prstGeom>
            </p:spPr>
          </p:pic>
        </mc:Fallback>
      </mc:AlternateContent>
      <p:grpSp>
        <p:nvGrpSpPr>
          <p:cNvPr id="207900" name="Group 28"/>
          <p:cNvGrpSpPr>
            <a:grpSpLocks/>
          </p:cNvGrpSpPr>
          <p:nvPr/>
        </p:nvGrpSpPr>
        <p:grpSpPr bwMode="auto">
          <a:xfrm>
            <a:off x="3844925" y="5335588"/>
            <a:ext cx="4792663" cy="920750"/>
            <a:chOff x="2422" y="3361"/>
            <a:chExt cx="3019" cy="5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7883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4" y="3361"/>
                <a:ext cx="219" cy="151"/>
              </p14:xfrm>
            </p:contentPart>
          </mc:Choice>
          <mc:Fallback xmlns="">
            <p:pic>
              <p:nvPicPr>
                <p:cNvPr id="207883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" y="3355"/>
                  <a:ext cx="233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884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83" y="3368"/>
                <a:ext cx="254" cy="163"/>
              </p14:xfrm>
            </p:contentPart>
          </mc:Choice>
          <mc:Fallback xmlns="">
            <p:pic>
              <p:nvPicPr>
                <p:cNvPr id="207884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6" y="3362"/>
                  <a:ext cx="264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7885" name="Ink 4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6" y="3467"/>
                <a:ext cx="51" cy="8"/>
              </p14:xfrm>
            </p:contentPart>
          </mc:Choice>
          <mc:Fallback xmlns="">
            <p:pic>
              <p:nvPicPr>
                <p:cNvPr id="207885" name="Ink 4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61" y="3464"/>
                  <a:ext cx="5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7886" name="Ink 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1" y="3453"/>
                <a:ext cx="61" cy="13"/>
              </p14:xfrm>
            </p:contentPart>
          </mc:Choice>
          <mc:Fallback xmlns="">
            <p:pic>
              <p:nvPicPr>
                <p:cNvPr id="207886" name="Ink 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8" y="3450"/>
                  <a:ext cx="67" cy="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7887" name="Ink 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23" y="3464"/>
                <a:ext cx="32" cy="10"/>
              </p14:xfrm>
            </p:contentPart>
          </mc:Choice>
          <mc:Fallback xmlns="">
            <p:pic>
              <p:nvPicPr>
                <p:cNvPr id="207887" name="Ink 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8" y="3459"/>
                  <a:ext cx="40" cy="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7888" name="Ink 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0" y="3478"/>
                <a:ext cx="21" cy="9"/>
              </p14:xfrm>
            </p:contentPart>
          </mc:Choice>
          <mc:Fallback xmlns="">
            <p:pic>
              <p:nvPicPr>
                <p:cNvPr id="207888" name="Ink 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5" y="3473"/>
                  <a:ext cx="2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7889" name="Ink 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23" y="3483"/>
                <a:ext cx="37" cy="9"/>
              </p14:xfrm>
            </p:contentPart>
          </mc:Choice>
          <mc:Fallback xmlns="">
            <p:pic>
              <p:nvPicPr>
                <p:cNvPr id="207889" name="Ink 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" y="3480"/>
                  <a:ext cx="46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7890" name="Ink 4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84" y="3480"/>
                <a:ext cx="14" cy="6"/>
              </p14:xfrm>
            </p:contentPart>
          </mc:Choice>
          <mc:Fallback xmlns="">
            <p:pic>
              <p:nvPicPr>
                <p:cNvPr id="207890" name="Ink 4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7" y="3476"/>
                  <a:ext cx="25" cy="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7891" name="Ink 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50" y="3369"/>
                <a:ext cx="273" cy="217"/>
              </p14:xfrm>
            </p:contentPart>
          </mc:Choice>
          <mc:Fallback xmlns="">
            <p:pic>
              <p:nvPicPr>
                <p:cNvPr id="207891" name="Ink 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4" y="3363"/>
                  <a:ext cx="287" cy="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892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422" y="3780"/>
                <a:ext cx="257" cy="161"/>
              </p14:xfrm>
            </p:contentPart>
          </mc:Choice>
          <mc:Fallback xmlns="">
            <p:pic>
              <p:nvPicPr>
                <p:cNvPr id="207892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5" y="3773"/>
                  <a:ext cx="273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7893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29" y="3628"/>
                <a:ext cx="261" cy="270"/>
              </p14:xfrm>
            </p:contentPart>
          </mc:Choice>
          <mc:Fallback xmlns="">
            <p:pic>
              <p:nvPicPr>
                <p:cNvPr id="207893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2" y="3623"/>
                  <a:ext cx="272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7894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36" y="3578"/>
                <a:ext cx="185" cy="320"/>
              </p14:xfrm>
            </p:contentPart>
          </mc:Choice>
          <mc:Fallback xmlns="">
            <p:pic>
              <p:nvPicPr>
                <p:cNvPr id="207894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9" y="3573"/>
                  <a:ext cx="198" cy="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7895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37" y="3570"/>
                <a:ext cx="262" cy="333"/>
              </p14:xfrm>
            </p:contentPart>
          </mc:Choice>
          <mc:Fallback xmlns="">
            <p:pic>
              <p:nvPicPr>
                <p:cNvPr id="207895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" y="3565"/>
                  <a:ext cx="268" cy="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896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76" y="3839"/>
                <a:ext cx="61" cy="5"/>
              </p14:xfrm>
            </p:contentPart>
          </mc:Choice>
          <mc:Fallback xmlns="">
            <p:pic>
              <p:nvPicPr>
                <p:cNvPr id="207896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70" y="3833"/>
                  <a:ext cx="69" cy="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7897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46" y="3580"/>
                <a:ext cx="895" cy="358"/>
              </p14:xfrm>
            </p:contentPart>
          </mc:Choice>
          <mc:Fallback xmlns="">
            <p:pic>
              <p:nvPicPr>
                <p:cNvPr id="207897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" y="3575"/>
                  <a:ext cx="906" cy="3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8097FE-6467-48E4-B603-4E051515EBCF}"/>
                  </a:ext>
                </a:extLst>
              </p14:cNvPr>
              <p14:cNvContentPartPr/>
              <p14:nvPr/>
            </p14:nvContentPartPr>
            <p14:xfrm>
              <a:off x="4081463" y="3186113"/>
              <a:ext cx="3169015" cy="1170445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8097FE-6467-48E4-B603-4E051515EBC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72463" y="3177112"/>
                <a:ext cx="3186655" cy="11880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253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/>
              <a:t>Simple Decision Net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5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/>
              <a:t>Early in the morning. Shall I take my </a:t>
            </a:r>
            <a:r>
              <a:rPr lang="en-US" sz="2400" b="1" dirty="0"/>
              <a:t>umbrella</a:t>
            </a:r>
            <a:r>
              <a:rPr lang="en-US" sz="2400" dirty="0"/>
              <a:t> today? (I’ll have to go for a long walk at noon)</a:t>
            </a:r>
          </a:p>
          <a:p>
            <a:pPr eaLnBrk="1" hangingPunct="1">
              <a:buFontTx/>
              <a:buChar char="•"/>
            </a:pPr>
            <a:r>
              <a:rPr lang="en-US" sz="2400" dirty="0"/>
              <a:t>Relevant Random Variables… with reasonable values…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>
              <a:buFontTx/>
              <a:buNone/>
            </a:pPr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/>
            <a:endParaRPr lang="en-US" dirty="0"/>
          </a:p>
        </p:txBody>
      </p:sp>
      <p:pic>
        <p:nvPicPr>
          <p:cNvPr id="5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715000"/>
            <a:ext cx="158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2808288"/>
              <a:ext cx="7937" cy="12700"/>
            </p14:xfrm>
          </p:contentPart>
        </mc:Choice>
        <mc:Fallback xmlns="">
          <p:pic>
            <p:nvPicPr>
              <p:cNvPr id="512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6383" y="2798854"/>
                <a:ext cx="26697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3079750"/>
              <a:ext cx="1763713" cy="393700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612" y="3071473"/>
                <a:ext cx="1785669" cy="41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3089275"/>
              <a:ext cx="74613" cy="352425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0401" y="3079555"/>
                <a:ext cx="96600" cy="373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2238" y="3449638"/>
              <a:ext cx="682625" cy="5857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1437" y="3438837"/>
                <a:ext cx="698827" cy="60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3476625"/>
              <a:ext cx="4149725" cy="2135188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3485" y="3466905"/>
                <a:ext cx="4162325" cy="21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4467225"/>
              <a:ext cx="800100" cy="69532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7971" y="4459307"/>
                <a:ext cx="814497" cy="7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5588000"/>
              <a:ext cx="1504950" cy="725488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9047" y="5578999"/>
                <a:ext cx="1523312" cy="74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2805113"/>
              <a:ext cx="2354263" cy="923925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8285" y="2798632"/>
                <a:ext cx="2372262" cy="94084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59038" y="634248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624240" y="3239640"/>
              <a:ext cx="2224080" cy="136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320" y="3230640"/>
                <a:ext cx="224064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F34C0A-BB19-4771-A39A-D3A8A02F0421}"/>
                  </a:ext>
                </a:extLst>
              </p14:cNvPr>
              <p14:cNvContentPartPr/>
              <p14:nvPr/>
            </p14:nvContentPartPr>
            <p14:xfrm>
              <a:off x="7192047" y="2541224"/>
              <a:ext cx="240120" cy="37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F34C0A-BB19-4771-A39A-D3A8A02F04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83407" y="2532224"/>
                <a:ext cx="2577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4645D6-0E40-4BA9-8193-60F0B90D70A7}"/>
                  </a:ext>
                </a:extLst>
              </p14:cNvPr>
              <p14:cNvContentPartPr/>
              <p14:nvPr/>
            </p14:nvContentPartPr>
            <p14:xfrm>
              <a:off x="7684167" y="2600624"/>
              <a:ext cx="259200" cy="261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4645D6-0E40-4BA9-8193-60F0B90D70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75527" y="2591624"/>
                <a:ext cx="2768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EC8CAC-1635-4BE4-8CE1-67488EBE3952}"/>
                  </a:ext>
                </a:extLst>
              </p14:cNvPr>
              <p14:cNvContentPartPr/>
              <p14:nvPr/>
            </p14:nvContentPartPr>
            <p14:xfrm>
              <a:off x="7191687" y="3045944"/>
              <a:ext cx="212760" cy="361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EC8CAC-1635-4BE4-8CE1-67488EBE395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82687" y="3036944"/>
                <a:ext cx="2304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855DA4-3996-4C49-91C9-D17F506A6C66}"/>
                  </a:ext>
                </a:extLst>
              </p14:cNvPr>
              <p14:cNvContentPartPr/>
              <p14:nvPr/>
            </p14:nvContentPartPr>
            <p14:xfrm>
              <a:off x="7668327" y="3016424"/>
              <a:ext cx="277920" cy="30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855DA4-3996-4C49-91C9-D17F506A6C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59687" y="3007424"/>
                <a:ext cx="295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A74FAA-B1A2-4DF1-94EE-B65F89102B34}"/>
                  </a:ext>
                </a:extLst>
              </p14:cNvPr>
              <p14:cNvContentPartPr/>
              <p14:nvPr/>
            </p14:nvContentPartPr>
            <p14:xfrm>
              <a:off x="4232847" y="2219744"/>
              <a:ext cx="1594800" cy="701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A74FAA-B1A2-4DF1-94EE-B65F89102B3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24207" y="2211104"/>
                <a:ext cx="161244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B17FB1A-7622-4779-9CEF-3D1628738011}"/>
                  </a:ext>
                </a:extLst>
              </p14:cNvPr>
              <p14:cNvContentPartPr/>
              <p14:nvPr/>
            </p14:nvContentPartPr>
            <p14:xfrm>
              <a:off x="7018167" y="3565064"/>
              <a:ext cx="920880" cy="851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B17FB1A-7622-4779-9CEF-3D16287380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09167" y="3556420"/>
                <a:ext cx="938520" cy="868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D34856-CEDA-4E99-99B6-267BB0A87079}"/>
                  </a:ext>
                </a:extLst>
              </p14:cNvPr>
              <p14:cNvContentPartPr/>
              <p14:nvPr/>
            </p14:nvContentPartPr>
            <p14:xfrm>
              <a:off x="8341887" y="3050624"/>
              <a:ext cx="197280" cy="22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D34856-CEDA-4E99-99B6-267BB0A8707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33247" y="3041984"/>
                <a:ext cx="2149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104F0E3-0E03-4DA7-A6D4-B5924613B4E7}"/>
                  </a:ext>
                </a:extLst>
              </p14:cNvPr>
              <p14:cNvContentPartPr/>
              <p14:nvPr/>
            </p14:nvContentPartPr>
            <p14:xfrm>
              <a:off x="8277087" y="4105784"/>
              <a:ext cx="263880" cy="225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104F0E3-0E03-4DA7-A6D4-B5924613B4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68447" y="4096784"/>
                <a:ext cx="281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3F1EC-4EDC-4C83-ABF8-4429E4093222}"/>
                  </a:ext>
                </a:extLst>
              </p14:cNvPr>
              <p14:cNvContentPartPr/>
              <p14:nvPr/>
            </p14:nvContentPartPr>
            <p14:xfrm>
              <a:off x="8663007" y="4135664"/>
              <a:ext cx="191160" cy="182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3F1EC-4EDC-4C83-ABF8-4429E40932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54007" y="4126664"/>
                <a:ext cx="208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471B96B-8D43-4B18-954F-CEFBEA23A351}"/>
                  </a:ext>
                </a:extLst>
              </p14:cNvPr>
              <p14:cNvContentPartPr/>
              <p14:nvPr/>
            </p14:nvContentPartPr>
            <p14:xfrm>
              <a:off x="3697167" y="5698064"/>
              <a:ext cx="959760" cy="449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471B96B-8D43-4B18-954F-CEFBEA23A35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88524" y="5689064"/>
                <a:ext cx="977407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9343675-B6F4-421E-BAA1-3A541E7FF513}"/>
                  </a:ext>
                </a:extLst>
              </p14:cNvPr>
              <p14:cNvContentPartPr/>
              <p14:nvPr/>
            </p14:nvContentPartPr>
            <p14:xfrm>
              <a:off x="8571207" y="3846584"/>
              <a:ext cx="36000" cy="31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9343675-B6F4-421E-BAA1-3A541E7FF51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62567" y="3837944"/>
                <a:ext cx="53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A73327C-798F-4675-A521-CE5D4DC3EC4B}"/>
                  </a:ext>
                </a:extLst>
              </p14:cNvPr>
              <p14:cNvContentPartPr/>
              <p14:nvPr/>
            </p14:nvContentPartPr>
            <p14:xfrm>
              <a:off x="8287167" y="3794024"/>
              <a:ext cx="184680" cy="42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A73327C-798F-4675-A521-CE5D4DC3EC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78527" y="3785310"/>
                <a:ext cx="202320" cy="60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AC1B411-931E-48A8-978F-F0A55AE8D8AF}"/>
                  </a:ext>
                </a:extLst>
              </p14:cNvPr>
              <p14:cNvContentPartPr/>
              <p14:nvPr/>
            </p14:nvContentPartPr>
            <p14:xfrm>
              <a:off x="8485887" y="2818424"/>
              <a:ext cx="15840" cy="3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AC1B411-931E-48A8-978F-F0A55AE8D8A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76887" y="2809424"/>
                <a:ext cx="33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81C41F9-4389-489D-8262-866D0D4938FB}"/>
                  </a:ext>
                </a:extLst>
              </p14:cNvPr>
              <p14:cNvContentPartPr/>
              <p14:nvPr/>
            </p14:nvContentPartPr>
            <p14:xfrm>
              <a:off x="8708367" y="2837144"/>
              <a:ext cx="18000" cy="1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81C41F9-4389-489D-8262-866D0D4938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99367" y="2828144"/>
                <a:ext cx="356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5EF812C5-1C97-43D6-AA42-ABA13BC76EEB}"/>
                  </a:ext>
                </a:extLst>
              </p14:cNvPr>
              <p14:cNvContentPartPr/>
              <p14:nvPr/>
            </p14:nvContentPartPr>
            <p14:xfrm>
              <a:off x="8296167" y="2748224"/>
              <a:ext cx="98640" cy="57600"/>
            </p14:xfrm>
          </p:contentPart>
        </mc:Choice>
        <mc:Fallback xmlns=""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5EF812C5-1C97-43D6-AA42-ABA13BC76E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87527" y="2739584"/>
                <a:ext cx="116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51" name="Ink 5150">
                <a:extLst>
                  <a:ext uri="{FF2B5EF4-FFF2-40B4-BE49-F238E27FC236}">
                    <a16:creationId xmlns:a16="http://schemas.microsoft.com/office/drawing/2014/main" id="{9E2293AC-64A4-4B80-936F-38BDA61B1235}"/>
                  </a:ext>
                </a:extLst>
              </p14:cNvPr>
              <p14:cNvContentPartPr/>
              <p14:nvPr/>
            </p14:nvContentPartPr>
            <p14:xfrm>
              <a:off x="316767" y="4747664"/>
              <a:ext cx="1578600" cy="1171080"/>
            </p14:xfrm>
          </p:contentPart>
        </mc:Choice>
        <mc:Fallback xmlns="">
          <p:pic>
            <p:nvPicPr>
              <p:cNvPr id="5151" name="Ink 5150">
                <a:extLst>
                  <a:ext uri="{FF2B5EF4-FFF2-40B4-BE49-F238E27FC236}">
                    <a16:creationId xmlns:a16="http://schemas.microsoft.com/office/drawing/2014/main" id="{9E2293AC-64A4-4B80-936F-38BDA61B123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8125" y="4739024"/>
                <a:ext cx="1596244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52" name="Ink 5151">
                <a:extLst>
                  <a:ext uri="{FF2B5EF4-FFF2-40B4-BE49-F238E27FC236}">
                    <a16:creationId xmlns:a16="http://schemas.microsoft.com/office/drawing/2014/main" id="{B9451724-CC8E-4E05-A220-7CA4D029AD18}"/>
                  </a:ext>
                </a:extLst>
              </p14:cNvPr>
              <p14:cNvContentPartPr/>
              <p14:nvPr/>
            </p14:nvContentPartPr>
            <p14:xfrm>
              <a:off x="8222367" y="3054944"/>
              <a:ext cx="480960" cy="296640"/>
            </p14:xfrm>
          </p:contentPart>
        </mc:Choice>
        <mc:Fallback xmlns="">
          <p:pic>
            <p:nvPicPr>
              <p:cNvPr id="5152" name="Ink 5151">
                <a:extLst>
                  <a:ext uri="{FF2B5EF4-FFF2-40B4-BE49-F238E27FC236}">
                    <a16:creationId xmlns:a16="http://schemas.microsoft.com/office/drawing/2014/main" id="{B9451724-CC8E-4E05-A220-7CA4D029AD1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32727" y="2875304"/>
                <a:ext cx="6606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53" name="Ink 5152">
                <a:extLst>
                  <a:ext uri="{FF2B5EF4-FFF2-40B4-BE49-F238E27FC236}">
                    <a16:creationId xmlns:a16="http://schemas.microsoft.com/office/drawing/2014/main" id="{FF6A741B-BEF9-4DBA-931B-BBBC2BC9D682}"/>
                  </a:ext>
                </a:extLst>
              </p14:cNvPr>
              <p14:cNvContentPartPr/>
              <p14:nvPr/>
            </p14:nvContentPartPr>
            <p14:xfrm>
              <a:off x="8289327" y="4126664"/>
              <a:ext cx="648000" cy="228240"/>
            </p14:xfrm>
          </p:contentPart>
        </mc:Choice>
        <mc:Fallback xmlns="">
          <p:pic>
            <p:nvPicPr>
              <p:cNvPr id="5153" name="Ink 5152">
                <a:extLst>
                  <a:ext uri="{FF2B5EF4-FFF2-40B4-BE49-F238E27FC236}">
                    <a16:creationId xmlns:a16="http://schemas.microsoft.com/office/drawing/2014/main" id="{FF6A741B-BEF9-4DBA-931B-BBBC2BC9D68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99687" y="3946664"/>
                <a:ext cx="82764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35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54007" y="83206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/>
              <a:t>Polices for Umbrella Problem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" y="738265"/>
            <a:ext cx="5834807" cy="151280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policy</a:t>
            </a:r>
            <a:r>
              <a:rPr lang="en-US" sz="2400" dirty="0"/>
              <a:t> specifies what an agent should do under each circumstance (for each decision, consider the parents of the decision node)</a:t>
            </a:r>
          </a:p>
          <a:p>
            <a:pPr eaLnBrk="1" hangingPunct="1"/>
            <a:r>
              <a:rPr lang="en-US" sz="2400" dirty="0"/>
              <a:t>In the </a:t>
            </a:r>
            <a:r>
              <a:rPr lang="en-US" sz="2400" i="1" dirty="0"/>
              <a:t>Umbrella</a:t>
            </a:r>
            <a:r>
              <a:rPr lang="en-US" sz="2400" dirty="0"/>
              <a:t>  case: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6"/>
          <p:cNvSpPr>
            <a:spLocks noChangeArrowheads="1"/>
          </p:cNvSpPr>
          <p:nvPr/>
        </p:nvSpPr>
        <p:spPr bwMode="auto">
          <a:xfrm>
            <a:off x="0" y="4002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7"/>
          <p:cNvSpPr>
            <a:spLocks noChangeArrowheads="1"/>
          </p:cNvSpPr>
          <p:nvPr/>
        </p:nvSpPr>
        <p:spPr bwMode="auto">
          <a:xfrm>
            <a:off x="0" y="39830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743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4038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pD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334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How many policies?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28956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One possible Policy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3103563"/>
              <a:ext cx="7937" cy="7937"/>
            </p14:xfrm>
          </p:contentPart>
        </mc:Choice>
        <mc:Fallback xmlns="">
          <p:pic>
            <p:nvPicPr>
              <p:cNvPr id="614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6641" y="3094591"/>
                <a:ext cx="25882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5700" y="2689225"/>
              <a:ext cx="2203450" cy="658813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820" y="2686345"/>
                <a:ext cx="2217849" cy="67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743450"/>
              <a:ext cx="811213" cy="222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89" y="4733771"/>
                <a:ext cx="831376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3794125"/>
              <a:ext cx="1174750" cy="963613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552" y="3784406"/>
                <a:ext cx="1198511" cy="9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4810125"/>
              <a:ext cx="1058863" cy="56515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9029" y="4800766"/>
                <a:ext cx="1083345" cy="58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3714750"/>
              <a:ext cx="288925" cy="250825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3422" y="3705034"/>
                <a:ext cx="297920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214813"/>
              <a:ext cx="266700" cy="26352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11229" y="4204013"/>
                <a:ext cx="275338" cy="28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4748213"/>
              <a:ext cx="282575" cy="312737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0999" y="4736697"/>
                <a:ext cx="299494" cy="333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3736975"/>
              <a:ext cx="374650" cy="284163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11400" y="3729052"/>
                <a:ext cx="393005" cy="300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251325"/>
              <a:ext cx="379412" cy="273050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7389" y="4239077"/>
                <a:ext cx="396691" cy="2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3650" y="4749800"/>
              <a:ext cx="300038" cy="292100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34645" y="4740436"/>
                <a:ext cx="322010" cy="31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697288"/>
              <a:ext cx="250825" cy="374650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8657" y="3688651"/>
                <a:ext cx="267019" cy="39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4256088"/>
              <a:ext cx="268287" cy="25082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8754" y="4246372"/>
                <a:ext cx="288093" cy="27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4710113"/>
              <a:ext cx="319087" cy="347662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0030" y="4705074"/>
                <a:ext cx="337814" cy="36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4225" y="3813175"/>
              <a:ext cx="363538" cy="188913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90266" y="3809194"/>
                <a:ext cx="373976" cy="19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4289425"/>
              <a:ext cx="323850" cy="188913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08809" y="4286186"/>
                <a:ext cx="335725" cy="201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4768850"/>
              <a:ext cx="357187" cy="190500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02032" y="4764169"/>
                <a:ext cx="373390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5456" y="5865813"/>
              <a:ext cx="323850" cy="363538"/>
            </p14:xfrm>
          </p:contentPart>
        </mc:Choice>
        <mc:Fallback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06131" y="5856408"/>
                <a:ext cx="342499" cy="382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9306" y="5554795"/>
              <a:ext cx="165100" cy="223838"/>
            </p14:xfrm>
          </p:contentPart>
        </mc:Choice>
        <mc:Fallback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30114" y="5545378"/>
                <a:ext cx="183484" cy="242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5784850"/>
              <a:ext cx="568325" cy="409575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3677" y="5774773"/>
                <a:ext cx="587053" cy="43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8213" y="5332413"/>
              <a:ext cx="674687" cy="53340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09212" y="5323415"/>
                <a:ext cx="695928" cy="54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5373688"/>
              <a:ext cx="187325" cy="247650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26844" y="5367569"/>
                <a:ext cx="206058" cy="26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4150" y="5440363"/>
              <a:ext cx="989013" cy="285750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96229" y="5434245"/>
                <a:ext cx="1008815" cy="297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6308725"/>
              <a:ext cx="1765300" cy="66675"/>
            </p14:xfrm>
          </p:contentPart>
        </mc:Choice>
        <mc:Fallback xmlns=""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04468" y="6299715"/>
                <a:ext cx="1771060" cy="8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5211763"/>
              <a:ext cx="2155825" cy="1133475"/>
            </p14:xfrm>
          </p:contentPart>
        </mc:Choice>
        <mc:Fallback xmlns=""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72709" y="5204204"/>
                <a:ext cx="2175266" cy="115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748088"/>
              <a:ext cx="11113" cy="215900"/>
            </p14:xfrm>
          </p:contentPart>
        </mc:Choice>
        <mc:Fallback xmlns=""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72181" y="3743402"/>
                <a:ext cx="22584" cy="22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3740150"/>
              <a:ext cx="352425" cy="34925"/>
            </p14:xfrm>
          </p:contentPart>
        </mc:Choice>
        <mc:Fallback xmlns=""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33475" y="3731597"/>
                <a:ext cx="364304" cy="4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4208463"/>
              <a:ext cx="25400" cy="228600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69671" y="4203776"/>
                <a:ext cx="35560" cy="23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613" y="4216400"/>
              <a:ext cx="346075" cy="68263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3931" y="4212807"/>
                <a:ext cx="354358" cy="7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4808538"/>
              <a:ext cx="41275" cy="320675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48319" y="4804579"/>
                <a:ext cx="56120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4822825"/>
              <a:ext cx="354012" cy="76200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38302" y="4810964"/>
                <a:ext cx="368057" cy="92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3703638"/>
              <a:ext cx="42862" cy="273050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78504" y="3696434"/>
                <a:ext cx="57269" cy="28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3409950"/>
              <a:ext cx="19050" cy="171450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58290" y="3404187"/>
                <a:ext cx="30911" cy="18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509963"/>
              <a:ext cx="207963" cy="106362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64832" y="3505997"/>
                <a:ext cx="216238" cy="11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5003800"/>
              <a:ext cx="2397125" cy="344488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14785" y="5001280"/>
                <a:ext cx="2414404" cy="35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75" y="3927475"/>
              <a:ext cx="46038" cy="9525"/>
            </p14:xfrm>
          </p:contentPart>
        </mc:Choice>
        <mc:Fallback xmlns=""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30419" y="3922712"/>
                <a:ext cx="52512" cy="1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3943350"/>
              <a:ext cx="17463" cy="7938"/>
            </p14:xfrm>
          </p:contentPart>
        </mc:Choice>
        <mc:Fallback xmlns=""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06116" y="3939381"/>
                <a:ext cx="26729" cy="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0" y="3938588"/>
              <a:ext cx="77788" cy="49212"/>
            </p14:xfrm>
          </p:contentPart>
        </mc:Choice>
        <mc:Fallback xmlns=""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90068" y="3933918"/>
                <a:ext cx="85351" cy="5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4337050"/>
              <a:ext cx="25400" cy="31750"/>
            </p14:xfrm>
          </p:contentPart>
        </mc:Choice>
        <mc:Fallback xmlns=""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45053" y="4332360"/>
                <a:ext cx="34701" cy="4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6150" y="4330700"/>
              <a:ext cx="52388" cy="38100"/>
            </p14:xfrm>
          </p:contentPart>
        </mc:Choice>
        <mc:Fallback xmlns=""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562203" y="4326746"/>
                <a:ext cx="58847" cy="4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3475" y="4352925"/>
              <a:ext cx="52388" cy="25400"/>
            </p14:xfrm>
          </p:contentPart>
        </mc:Choice>
        <mc:Fallback xmlns=""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747375" y="4346843"/>
                <a:ext cx="61359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50550" y="43119675"/>
              <a:ext cx="0" cy="0"/>
            </p14:xfrm>
          </p:contentPart>
        </mc:Choice>
        <mc:Fallback xmlns=""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950550" y="43119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9463" y="5032375"/>
              <a:ext cx="14287" cy="15875"/>
            </p14:xfrm>
          </p:contentPart>
        </mc:Choice>
        <mc:Fallback xmlns=""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389462" y="5027789"/>
                <a:ext cx="28931" cy="2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1063" y="4997450"/>
              <a:ext cx="50800" cy="39688"/>
            </p14:xfrm>
          </p:contentPart>
        </mc:Choice>
        <mc:Fallback xmlns=""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96379" y="4992760"/>
                <a:ext cx="59087" cy="4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1713" y="5018088"/>
              <a:ext cx="52387" cy="12700"/>
            </p14:xfrm>
          </p:contentPart>
        </mc:Choice>
        <mc:Fallback xmlns=""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15972" y="5008291"/>
                <a:ext cx="61357" cy="2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1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014913"/>
              <a:ext cx="104775" cy="44450"/>
            </p14:xfrm>
          </p:contentPart>
        </mc:Choice>
        <mc:Fallback xmlns="">
          <p:pic>
            <p:nvPicPr>
              <p:cNvPr id="621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8174" y="5005517"/>
                <a:ext cx="118097" cy="5998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39306" y="661283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8175" y="654813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D96A9C-C8A2-46B0-B514-0507B47F803A}"/>
                  </a:ext>
                </a:extLst>
              </p14:cNvPr>
              <p14:cNvContentPartPr/>
              <p14:nvPr/>
            </p14:nvContentPartPr>
            <p14:xfrm>
              <a:off x="5465762" y="720875"/>
              <a:ext cx="3706460" cy="1719262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D96A9C-C8A2-46B0-B514-0507B47F80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56402" y="711516"/>
                <a:ext cx="3725179" cy="1737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78BA0BE-9501-49FE-B02A-E2EAF90B295E}"/>
                  </a:ext>
                </a:extLst>
              </p14:cNvPr>
              <p14:cNvContentPartPr/>
              <p14:nvPr/>
            </p14:nvContentPartPr>
            <p14:xfrm>
              <a:off x="332873" y="2022353"/>
              <a:ext cx="1054080" cy="41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78BA0BE-9501-49FE-B02A-E2EAF90B295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7233" y="1950353"/>
                <a:ext cx="1125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42F29B-EC2F-4E21-BB2B-1BEC5E7040D4}"/>
                  </a:ext>
                </a:extLst>
              </p14:cNvPr>
              <p14:cNvContentPartPr/>
              <p14:nvPr/>
            </p14:nvContentPartPr>
            <p14:xfrm>
              <a:off x="5518313" y="1499633"/>
              <a:ext cx="758520" cy="108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42F29B-EC2F-4E21-BB2B-1BEC5E7040D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82313" y="1427633"/>
                <a:ext cx="830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C5948A-64B5-4ED6-87A3-95438857A104}"/>
                  </a:ext>
                </a:extLst>
              </p14:cNvPr>
              <p14:cNvContentPartPr/>
              <p14:nvPr/>
            </p14:nvContentPartPr>
            <p14:xfrm>
              <a:off x="6922313" y="2081033"/>
              <a:ext cx="909000" cy="3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C5948A-64B5-4ED6-87A3-95438857A10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886313" y="2009393"/>
                <a:ext cx="980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523815-7834-4688-B620-3E26FD163054}"/>
                  </a:ext>
                </a:extLst>
              </p14:cNvPr>
              <p14:cNvContentPartPr/>
              <p14:nvPr/>
            </p14:nvContentPartPr>
            <p14:xfrm>
              <a:off x="2430953" y="2059433"/>
              <a:ext cx="1790640" cy="59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523815-7834-4688-B620-3E26FD16305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95313" y="1987793"/>
                <a:ext cx="18622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37A7D92-007A-4CF6-865C-A6C3E164F6F6}"/>
                  </a:ext>
                </a:extLst>
              </p14:cNvPr>
              <p14:cNvContentPartPr/>
              <p14:nvPr/>
            </p14:nvContentPartPr>
            <p14:xfrm>
              <a:off x="2158433" y="6365393"/>
              <a:ext cx="410400" cy="291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37A7D92-007A-4CF6-865C-A6C3E164F6F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49793" y="6356753"/>
                <a:ext cx="428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154" name="Ink 6153">
                <a:extLst>
                  <a:ext uri="{FF2B5EF4-FFF2-40B4-BE49-F238E27FC236}">
                    <a16:creationId xmlns:a16="http://schemas.microsoft.com/office/drawing/2014/main" id="{76E9EC20-E2EC-4BEF-A18F-838747A33047}"/>
                  </a:ext>
                </a:extLst>
              </p14:cNvPr>
              <p14:cNvContentPartPr/>
              <p14:nvPr/>
            </p14:nvContentPartPr>
            <p14:xfrm>
              <a:off x="2667833" y="5447753"/>
              <a:ext cx="2023200" cy="1181880"/>
            </p14:xfrm>
          </p:contentPart>
        </mc:Choice>
        <mc:Fallback>
          <p:pic>
            <p:nvPicPr>
              <p:cNvPr id="6154" name="Ink 6153">
                <a:extLst>
                  <a:ext uri="{FF2B5EF4-FFF2-40B4-BE49-F238E27FC236}">
                    <a16:creationId xmlns:a16="http://schemas.microsoft.com/office/drawing/2014/main" id="{76E9EC20-E2EC-4BEF-A18F-838747A3304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58833" y="5438750"/>
                <a:ext cx="2040840" cy="1199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60" name="Ink 6159">
                <a:extLst>
                  <a:ext uri="{FF2B5EF4-FFF2-40B4-BE49-F238E27FC236}">
                    <a16:creationId xmlns:a16="http://schemas.microsoft.com/office/drawing/2014/main" id="{50FE828E-A71B-4881-83B3-68B796D03835}"/>
                  </a:ext>
                </a:extLst>
              </p14:cNvPr>
              <p14:cNvContentPartPr/>
              <p14:nvPr/>
            </p14:nvContentPartPr>
            <p14:xfrm>
              <a:off x="4906313" y="5241113"/>
              <a:ext cx="1348920" cy="1529640"/>
            </p14:xfrm>
          </p:contentPart>
        </mc:Choice>
        <mc:Fallback>
          <p:pic>
            <p:nvPicPr>
              <p:cNvPr id="6160" name="Ink 6159">
                <a:extLst>
                  <a:ext uri="{FF2B5EF4-FFF2-40B4-BE49-F238E27FC236}">
                    <a16:creationId xmlns:a16="http://schemas.microsoft.com/office/drawing/2014/main" id="{50FE828E-A71B-4881-83B3-68B796D0383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97673" y="5232113"/>
                <a:ext cx="1366560" cy="15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167" name="Ink 6166">
                <a:extLst>
                  <a:ext uri="{FF2B5EF4-FFF2-40B4-BE49-F238E27FC236}">
                    <a16:creationId xmlns:a16="http://schemas.microsoft.com/office/drawing/2014/main" id="{7BE6B8F4-F262-477A-91FE-A823D97419C2}"/>
                  </a:ext>
                </a:extLst>
              </p14:cNvPr>
              <p14:cNvContentPartPr/>
              <p14:nvPr/>
            </p14:nvContentPartPr>
            <p14:xfrm>
              <a:off x="6375473" y="5558633"/>
              <a:ext cx="1278000" cy="1326960"/>
            </p14:xfrm>
          </p:contentPart>
        </mc:Choice>
        <mc:Fallback>
          <p:pic>
            <p:nvPicPr>
              <p:cNvPr id="6167" name="Ink 6166">
                <a:extLst>
                  <a:ext uri="{FF2B5EF4-FFF2-40B4-BE49-F238E27FC236}">
                    <a16:creationId xmlns:a16="http://schemas.microsoft.com/office/drawing/2014/main" id="{7BE6B8F4-F262-477A-91FE-A823D97419C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366833" y="5549993"/>
                <a:ext cx="1295640" cy="13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168" name="Ink 6167">
                <a:extLst>
                  <a:ext uri="{FF2B5EF4-FFF2-40B4-BE49-F238E27FC236}">
                    <a16:creationId xmlns:a16="http://schemas.microsoft.com/office/drawing/2014/main" id="{ECFCA12E-81E5-4D42-8C34-968A28237740}"/>
                  </a:ext>
                </a:extLst>
              </p14:cNvPr>
              <p14:cNvContentPartPr/>
              <p14:nvPr/>
            </p14:nvContentPartPr>
            <p14:xfrm>
              <a:off x="4748633" y="3337073"/>
              <a:ext cx="3540240" cy="120240"/>
            </p14:xfrm>
          </p:contentPart>
        </mc:Choice>
        <mc:Fallback>
          <p:pic>
            <p:nvPicPr>
              <p:cNvPr id="6168" name="Ink 6167">
                <a:extLst>
                  <a:ext uri="{FF2B5EF4-FFF2-40B4-BE49-F238E27FC236}">
                    <a16:creationId xmlns:a16="http://schemas.microsoft.com/office/drawing/2014/main" id="{ECFCA12E-81E5-4D42-8C34-968A2823774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739993" y="3328433"/>
                <a:ext cx="3557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169" name="Ink 6168">
                <a:extLst>
                  <a:ext uri="{FF2B5EF4-FFF2-40B4-BE49-F238E27FC236}">
                    <a16:creationId xmlns:a16="http://schemas.microsoft.com/office/drawing/2014/main" id="{6AEE9454-4E90-4236-98CB-F110EC5F0330}"/>
                  </a:ext>
                </a:extLst>
              </p14:cNvPr>
              <p14:cNvContentPartPr/>
              <p14:nvPr/>
            </p14:nvContentPartPr>
            <p14:xfrm>
              <a:off x="6986033" y="3539033"/>
              <a:ext cx="741600" cy="1683000"/>
            </p14:xfrm>
          </p:contentPart>
        </mc:Choice>
        <mc:Fallback>
          <p:pic>
            <p:nvPicPr>
              <p:cNvPr id="6169" name="Ink 6168">
                <a:extLst>
                  <a:ext uri="{FF2B5EF4-FFF2-40B4-BE49-F238E27FC236}">
                    <a16:creationId xmlns:a16="http://schemas.microsoft.com/office/drawing/2014/main" id="{6AEE9454-4E90-4236-98CB-F110EC5F033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977393" y="3530033"/>
                <a:ext cx="759240" cy="17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79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912" y="980728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Value of </a:t>
            </a:r>
            <a:br>
              <a:rPr lang="en-US" altLang="en-US" dirty="0"/>
            </a:br>
            <a:r>
              <a:rPr lang="en-US" altLang="en-US" dirty="0"/>
              <a:t>Information</a:t>
            </a:r>
          </a:p>
        </p:txBody>
      </p:sp>
      <p:sp>
        <p:nvSpPr>
          <p:cNvPr id="6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132856"/>
            <a:ext cx="8839200" cy="12858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/>
              <a:t>Early in the morning. I listen to the </a:t>
            </a:r>
            <a:r>
              <a:rPr lang="en-US" b="1" dirty="0"/>
              <a:t>weather forecas</a:t>
            </a:r>
            <a:r>
              <a:rPr lang="en-US" dirty="0"/>
              <a:t>t, shall I take my </a:t>
            </a:r>
            <a:r>
              <a:rPr lang="en-US" b="1" dirty="0"/>
              <a:t>umbrella</a:t>
            </a:r>
            <a:r>
              <a:rPr lang="en-US" dirty="0"/>
              <a:t> today? (I’ll have to go for a long walk </a:t>
            </a:r>
            <a:r>
              <a:rPr lang="en-US" b="1" dirty="0"/>
              <a:t>at noon</a:t>
            </a:r>
            <a:r>
              <a:rPr 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What would help the agent make a better </a:t>
            </a:r>
            <a:r>
              <a:rPr lang="en-US" altLang="en-US" i="1" dirty="0"/>
              <a:t>Umbrella</a:t>
            </a:r>
            <a:r>
              <a:rPr lang="en-US" altLang="en-US" dirty="0"/>
              <a:t> decision?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3269369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28880" y="749520"/>
              <a:ext cx="181800" cy="68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4920" y="740880"/>
                <a:ext cx="19800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5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/>
              <a:t>Value of </a:t>
            </a:r>
            <a:br>
              <a:rPr lang="en-US" altLang="en-US"/>
            </a:br>
            <a:r>
              <a:rPr lang="en-US" altLang="en-US"/>
              <a:t>Information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2094923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</a:t>
            </a:r>
            <a:r>
              <a:rPr lang="en-US" kern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value of information 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 a random variable </a:t>
            </a:r>
            <a:r>
              <a:rPr lang="en-US" i="1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for decision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pl-PL" i="1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 is: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utility of the network with an arc from </a:t>
            </a:r>
            <a:r>
              <a:rPr lang="en-US" i="1" kern="0" dirty="0"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to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latin typeface="+mn-lt"/>
                <a:ea typeface="+mn-ea"/>
                <a:cs typeface="+mn-cs"/>
              </a:rPr>
              <a:t>minus</a:t>
            </a:r>
            <a:r>
              <a:rPr lang="en-US" kern="0" dirty="0">
                <a:latin typeface="+mn-lt"/>
                <a:ea typeface="+mn-ea"/>
                <a:cs typeface="+mn-cs"/>
              </a:rPr>
              <a:t> the utility of the network without the arc.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9457" y="4126150"/>
            <a:ext cx="8839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Intuitively: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value of information is always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It is positive only if the agent changes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81000"/>
              <a:ext cx="195263" cy="750888"/>
            </p14:xfrm>
          </p:contentPart>
        </mc:Choice>
        <mc:Fallback xmlns="">
          <p:pic>
            <p:nvPicPr>
              <p:cNvPr id="614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6036" y="378120"/>
                <a:ext cx="207512" cy="762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4986" y="2579111"/>
              <a:ext cx="5427663" cy="625475"/>
            </p14:xfrm>
          </p:contentPart>
        </mc:Choice>
        <mc:Fallback xmlns="">
          <p:pic>
            <p:nvPicPr>
              <p:cNvPr id="614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4905" y="2571549"/>
                <a:ext cx="5448904" cy="63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7186" y="4692073"/>
              <a:ext cx="682625" cy="280988"/>
            </p14:xfrm>
          </p:contentPart>
        </mc:Choice>
        <mc:Fallback xmlns="">
          <p:pic>
            <p:nvPicPr>
              <p:cNvPr id="614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2146" y="4687036"/>
                <a:ext cx="699187" cy="296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249" y="3480811"/>
              <a:ext cx="1260475" cy="33337"/>
            </p14:xfrm>
          </p:contentPart>
        </mc:Choice>
        <mc:Fallback xmlns="">
          <p:pic>
            <p:nvPicPr>
              <p:cNvPr id="614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5009" y="3477943"/>
                <a:ext cx="1277037" cy="4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686" y="5087361"/>
              <a:ext cx="374650" cy="250825"/>
            </p14:xfrm>
          </p:contentPart>
        </mc:Choice>
        <mc:Fallback xmlns="">
          <p:pic>
            <p:nvPicPr>
              <p:cNvPr id="61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7529" y="5077645"/>
                <a:ext cx="393005" cy="27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3524" y="5046086"/>
              <a:ext cx="950912" cy="439737"/>
            </p14:xfrm>
          </p:contentPart>
        </mc:Choice>
        <mc:Fallback xmlns="">
          <p:pic>
            <p:nvPicPr>
              <p:cNvPr id="615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5603" y="5039603"/>
                <a:ext cx="971435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836" y="2523548"/>
              <a:ext cx="1952625" cy="47625"/>
            </p14:xfrm>
          </p:contentPart>
        </mc:Choice>
        <mc:Fallback xmlns="">
          <p:pic>
            <p:nvPicPr>
              <p:cNvPr id="615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9596" y="2513085"/>
                <a:ext cx="1963785" cy="67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034A9A-565B-4107-BF0E-4B7CF33FDB3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Information (cont.)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28688"/>
            <a:ext cx="8588375" cy="11303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/>
              <a:t>  The value of information provides a bound on how much you should be prepared to pay for a sensor. How much is a </a:t>
            </a:r>
            <a:r>
              <a:rPr lang="en-US" altLang="en-US" sz="2400" b="1">
                <a:solidFill>
                  <a:schemeClr val="tx2"/>
                </a:solidFill>
              </a:rPr>
              <a:t>perfect</a:t>
            </a:r>
            <a:r>
              <a:rPr lang="en-US" altLang="en-US" sz="2400"/>
              <a:t> weather forecast worth?</a:t>
            </a:r>
          </a:p>
        </p:txBody>
      </p:sp>
      <p:pic>
        <p:nvPicPr>
          <p:cNvPr id="7178" name="Picture 7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05038"/>
            <a:ext cx="7175500" cy="2309812"/>
          </a:xfrm>
          <a:noFill/>
        </p:spPr>
      </p:pic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9" name="Rectangle 9"/>
          <p:cNvSpPr>
            <a:spLocks noChangeArrowheads="1"/>
          </p:cNvSpPr>
          <p:nvPr/>
        </p:nvSpPr>
        <p:spPr bwMode="auto">
          <a:xfrm>
            <a:off x="323850" y="4941888"/>
            <a:ext cx="655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Maximum expected utility when we know </a:t>
            </a:r>
            <a:r>
              <a:rPr lang="en-US" altLang="en-US" sz="2000">
                <a:latin typeface="Arial Unicode MS" pitchFamily="34" charset="-128"/>
              </a:rPr>
              <a:t>W</a:t>
            </a:r>
            <a:r>
              <a:rPr lang="pl-PL" altLang="en-US" sz="2000">
                <a:latin typeface="Arial Unicode MS" pitchFamily="34" charset="-128"/>
              </a:rPr>
              <a:t>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Better forecast is worth at most:</a:t>
            </a:r>
            <a:endParaRPr lang="en-US" altLang="en-US" sz="20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2063" y="4857750"/>
            <a:ext cx="1862137" cy="962025"/>
            <a:chOff x="5072066" y="4857760"/>
            <a:chExt cx="1862166" cy="962028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357961" y="5286386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91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745163"/>
              <a:ext cx="384175" cy="331787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302" y="5737606"/>
                <a:ext cx="398217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5232400"/>
              <a:ext cx="442913" cy="31750"/>
            </p14:xfrm>
          </p:contentPart>
        </mc:Choice>
        <mc:Fallback xmlns="">
          <p:pic>
            <p:nvPicPr>
              <p:cNvPr id="71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229" y="5224462"/>
                <a:ext cx="451915" cy="5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5691188"/>
              <a:ext cx="315913" cy="9525"/>
            </p14:xfrm>
          </p:contentPart>
        </mc:Choice>
        <mc:Fallback xmlns="">
          <p:pic>
            <p:nvPicPr>
              <p:cNvPr id="71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0541" y="5678488"/>
                <a:ext cx="337937" cy="3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2870200"/>
              <a:ext cx="242887" cy="928688"/>
            </p14:xfrm>
          </p:contentPart>
        </mc:Choice>
        <mc:Fallback xmlns="">
          <p:pic>
            <p:nvPicPr>
              <p:cNvPr id="71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5731" y="2864081"/>
                <a:ext cx="261626" cy="94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13200" y="3669480"/>
              <a:ext cx="4221360" cy="165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400" y="3660840"/>
                <a:ext cx="4246920" cy="16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0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47924</TotalTime>
  <Words>3205</Words>
  <Application>Microsoft Office PowerPoint</Application>
  <PresentationFormat>On-screen Show (4:3)</PresentationFormat>
  <Paragraphs>765</Paragraphs>
  <Slides>42</Slides>
  <Notes>39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PowerPoint Presentation</vt:lpstr>
      <vt:lpstr>Cpsc 322 Big Picture</vt:lpstr>
      <vt:lpstr>Simple Decision Net </vt:lpstr>
      <vt:lpstr>Polices for Umbrella Problem </vt:lpstr>
      <vt:lpstr>Value of  Information</vt:lpstr>
      <vt:lpstr>Value of  Information</vt:lpstr>
      <vt:lpstr>Value of Information (cont.)</vt:lpstr>
      <vt:lpstr>Value of Information</vt:lpstr>
      <vt:lpstr>Value of Control</vt:lpstr>
      <vt:lpstr>Value of Control</vt:lpstr>
      <vt:lpstr>Value of Control</vt:lpstr>
      <vt:lpstr>Lecture Overview</vt:lpstr>
      <vt:lpstr>Planning in Stochastic Environments</vt:lpstr>
      <vt:lpstr>Lecture Overview (from my 322)</vt:lpstr>
      <vt:lpstr>Simplest Possible DBN </vt:lpstr>
      <vt:lpstr>Simplest Possible DBN (cont’)</vt:lpstr>
      <vt:lpstr>Stationary Markov Chain (SMC)</vt:lpstr>
      <vt:lpstr>Stationary Markov Chain (SMC)</vt:lpstr>
      <vt:lpstr>Stationary Markov-Chain: Example</vt:lpstr>
      <vt:lpstr>Stationary Markov-Chain: Example</vt:lpstr>
      <vt:lpstr>Markov-Chain: Inference</vt:lpstr>
      <vt:lpstr>Recap: Markov Models</vt:lpstr>
      <vt:lpstr>Lecture Overview</vt:lpstr>
      <vt:lpstr>PowerPoint Presentation</vt:lpstr>
      <vt:lpstr>Combining ideas for Stochastic planning</vt:lpstr>
      <vt:lpstr>PowerPoint Presentation</vt:lpstr>
      <vt:lpstr>How can we deal with indefinite/infinite Decision processes?</vt:lpstr>
      <vt:lpstr>How can we deal with indefinite/infinite Decision processes?</vt:lpstr>
      <vt:lpstr>Agent knows in which state it is at time t when it selects the action at time t</vt:lpstr>
      <vt:lpstr>How can we deal with indefinite/infinite Decision processes?</vt:lpstr>
      <vt:lpstr>MDP graphical specification</vt:lpstr>
      <vt:lpstr>When Rewards only depend on the state</vt:lpstr>
      <vt:lpstr>Example MDP: Rewards</vt:lpstr>
      <vt:lpstr>MDP: formal specification</vt:lpstr>
      <vt:lpstr>Summary Decision Processes: MDPs</vt:lpstr>
      <vt:lpstr>Example MDP: Scenario and Actions</vt:lpstr>
      <vt:lpstr>Learning Goals for today’s class</vt:lpstr>
      <vt:lpstr>For Fro:</vt:lpstr>
      <vt:lpstr>CPSC 322 Review “Exam”</vt:lpstr>
      <vt:lpstr>How can we deal with indefinite/infinite Decision processes?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441</cp:revision>
  <cp:lastPrinted>2021-01-13T00:40:40Z</cp:lastPrinted>
  <dcterms:created xsi:type="dcterms:W3CDTF">2000-08-26T02:46:38Z</dcterms:created>
  <dcterms:modified xsi:type="dcterms:W3CDTF">2021-01-13T23:15:55Z</dcterms:modified>
</cp:coreProperties>
</file>