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6.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7.xml" ContentType="application/vnd.openxmlformats-officedocument.presentationml.notesSlide+xml"/>
  <Override PartName="/ppt/ink/ink18.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notesSlides/notesSlide20.xml" ContentType="application/vnd.openxmlformats-officedocument.presentationml.notesSlide+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21.xml" ContentType="application/vnd.openxmlformats-officedocument.presentationml.notesSlide+xml"/>
  <Override PartName="/ppt/ink/ink100.xml" ContentType="application/inkml+xml"/>
  <Override PartName="/ppt/notesSlides/notesSlide22.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23.xml" ContentType="application/vnd.openxmlformats-officedocument.presentationml.notesSlide+xml"/>
  <Override PartName="/ppt/ink/ink106.xml" ContentType="application/inkml+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Lst>
  <p:notesMasterIdLst>
    <p:notesMasterId r:id="rId34"/>
  </p:notesMasterIdLst>
  <p:handoutMasterIdLst>
    <p:handoutMasterId r:id="rId35"/>
  </p:handoutMasterIdLst>
  <p:sldIdLst>
    <p:sldId id="356" r:id="rId4"/>
    <p:sldId id="357" r:id="rId5"/>
    <p:sldId id="358" r:id="rId6"/>
    <p:sldId id="359" r:id="rId7"/>
    <p:sldId id="360" r:id="rId8"/>
    <p:sldId id="361" r:id="rId9"/>
    <p:sldId id="362" r:id="rId10"/>
    <p:sldId id="363" r:id="rId11"/>
    <p:sldId id="364" r:id="rId12"/>
    <p:sldId id="397" r:id="rId13"/>
    <p:sldId id="365" r:id="rId14"/>
    <p:sldId id="366" r:id="rId15"/>
    <p:sldId id="367" r:id="rId16"/>
    <p:sldId id="368" r:id="rId17"/>
    <p:sldId id="399" r:id="rId18"/>
    <p:sldId id="354" r:id="rId19"/>
    <p:sldId id="373" r:id="rId20"/>
    <p:sldId id="391" r:id="rId21"/>
    <p:sldId id="816" r:id="rId22"/>
    <p:sldId id="817" r:id="rId23"/>
    <p:sldId id="818" r:id="rId24"/>
    <p:sldId id="823" r:id="rId25"/>
    <p:sldId id="824" r:id="rId26"/>
    <p:sldId id="821" r:id="rId27"/>
    <p:sldId id="394" r:id="rId28"/>
    <p:sldId id="400" r:id="rId29"/>
    <p:sldId id="401" r:id="rId30"/>
    <p:sldId id="398" r:id="rId31"/>
    <p:sldId id="402" r:id="rId32"/>
    <p:sldId id="370" r:id="rId33"/>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6" autoAdjust="0"/>
    <p:restoredTop sz="86423" autoAdjust="0"/>
  </p:normalViewPr>
  <p:slideViewPr>
    <p:cSldViewPr>
      <p:cViewPr>
        <p:scale>
          <a:sx n="96" d="100"/>
          <a:sy n="96" d="100"/>
        </p:scale>
        <p:origin x="1167" y="99"/>
      </p:cViewPr>
      <p:guideLst>
        <p:guide orient="horz" pos="2160"/>
        <p:guide pos="2880"/>
      </p:guideLst>
    </p:cSldViewPr>
  </p:slideViewPr>
  <p:outlineViewPr>
    <p:cViewPr>
      <p:scale>
        <a:sx n="33" d="100"/>
        <a:sy n="33" d="100"/>
      </p:scale>
      <p:origin x="0" y="-23460"/>
    </p:cViewPr>
  </p:outlineViewPr>
  <p:notesTextViewPr>
    <p:cViewPr>
      <p:scale>
        <a:sx n="100" d="100"/>
        <a:sy n="100" d="100"/>
      </p:scale>
      <p:origin x="0" y="0"/>
    </p:cViewPr>
  </p:notesTextViewPr>
  <p:sorterViewPr>
    <p:cViewPr varScale="1">
      <p:scale>
        <a:sx n="1" d="1"/>
        <a:sy n="1" d="1"/>
      </p:scale>
      <p:origin x="0" y="-6252"/>
    </p:cViewPr>
  </p:sorterViewPr>
  <p:notesViewPr>
    <p:cSldViewPr>
      <p:cViewPr>
        <p:scale>
          <a:sx n="100" d="100"/>
          <a:sy n="100" d="100"/>
        </p:scale>
        <p:origin x="-864" y="28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9FC4FD-E9C3-427B-B510-92A9B3D71561}" type="slidenum">
              <a:rPr lang="en-US"/>
              <a:pPr>
                <a:defRPr/>
              </a:pPr>
              <a:t>‹#›</a:t>
            </a:fld>
            <a:endParaRPr lang="en-US"/>
          </a:p>
        </p:txBody>
      </p:sp>
    </p:spTree>
    <p:extLst>
      <p:ext uri="{BB962C8B-B14F-4D97-AF65-F5344CB8AC3E}">
        <p14:creationId xmlns:p14="http://schemas.microsoft.com/office/powerpoint/2010/main" val="6122087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27.5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-4 343 21,'4'-10'12,"-4"10"1,0 0 0,0 0-1,0 0-3,0 0 0,0 0-1,0 0-1,0 0-1,0 0-1,0 0-2,0 0 1,0 0-1,4 14 1,-3 3-1,4 8 0,-4 4 1,3 5-2,-2 3 2,4 4-2,-2-4 0,4-2 0,1-11 0,6-6 0,4-11 0,6-8-1,2-10 1,2-4-1,3-8 0,-1-2 0,-3-3 0,-5 1-1,-6 3-1,-3 4 2,-4 3 0,-2 5 0,-6 2 0,-2 10 0,0 0-1,6-9 0,-6 9 2,0 0-4,13 18 2,-4-6-2,4 7 2,1 4-1,4 4 2,0 2-1,-4 0 1,4-1 0,-3-5 2,3-4 0,0-14-1,4-10 1,2-16-2,6-12 0,5-13-1,-3-8 0,4-5-2,-5-3 1,-3 8-2,-8 6 0,-3 13-5,-11 8-9,-5 13-20,-1 14 0,0 0 1,1 10-1</inkml:trace>
  <inkml:trace contextRef="#ctx0" brushRef="#br0" timeOffset="731">1026 557 25,'0'0'28,"-12"-27"1,13 4-13,4-3-9,3-5-2,5 2-1,0-3-1,9 2 1,-1 5-2,3 4 0,-4 4 1,3 9-1,-3 4 1,2 11 0,-5 4 0,-1 11 1,-5 2 1,-2 9 0,-4-1 1,0 6-1,-7-4 2,-2 2-2,-11-7 1,-1-1-1,-8-10-1,-1-3 0,-6-7-2,1-5 0,0-5-3,0-6-4,11 2-8,4-11-28,6-4 1,9-4 0,9-4 0</inkml:trace>
  <inkml:trace contextRef="#ctx0" brushRef="#br0" timeOffset="1082">1558 235 37,'18'0'34,"-5"7"1,-13-7-1,0 0-25,-1 18-7,-1-7-1,2 5 0,0 1 1,2 7 0,1 0 0,2 5 0,2 2 0,4 2 1,-2-2 1,3 0-2,-2-3 1,-1-2-1,-3-7 1,1-3-1,-4-6 1,-3-10 1,0 0-2,4-12 0,-6-9 0,2-9 0,3-3-1,1-3-1,5-4-1,-1 1 0,7 3 0,1 7 0,5 6 0,1 7-1,2 6 1,3 6 0,3 6-3,2 0-3,10 9-19,5-2-13,1-3 0,6 0 1</inkml:trace>
  <inkml:trace contextRef="#ctx0" brushRef="#br0" timeOffset="1552">2389 18 32,'0'0'36,"0"0"1,9 8-1,-6 12-17,-12 6-11,1 14-1,-7 9-2,3 12 0,-4 6-1,2 5-1,2 0-2,4-8-3,14-6-8,10-20-29,7-20-1,6-18 0,4-19 0</inkml:trace>
  <inkml:trace contextRef="#ctx0" brushRef="#br0" timeOffset="1803">2736 543 38,'16'35'31,"7"-2"0,-3-7-12,5-8-14,3-5-3,1-8 1,4-5 0,-1-10 1,2-5-1,0-8 2,2-2 0,-5-9 0,-1 1-1,-8-6-1,-8 3 1,-11 1-1,-6 6 2,-13 3-2,-7 7 1,-10 6-2,-2 11 0,-5 10-1,-1 9-1,-2 8-1,1 6-1,6 4 0,2-2-2,12 3-2,3-9-4,15-4 2,4-23-1,22 11-1,2-25 0,12-5 2,4-13 3,6-6 2,2-7 5,-3-7 1,0 2 3,-9-7 2,-1 6 2,-12-3-1,1 11 0,-14 2-1,2 10 0,-9 5-3,-1 9 0,-2 5-3,0 12 0,0 0-1,0 0 0,5 20-1,0 4 1,1 6-1,5 10 2,2 7-1,7 9 1,-3 4 1,1 3-1,0-1 0,0-3 0,0-5-2,-3-9-5,1-7-35,-4-15 1,-2-17-3,-1-17 2</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1502 4,'0'0'11,"-15"1"-1,15-1-1,-13 0 1,3 1-1,10-1 0,-18-1-1,18 1 0,-15 0 1,15 0-3,0 0 1,0 0-2,-4-9 1,14 1-2,9-6-1,7-2-1,11-6 0,9-5-2,7-6 1,8-3-1,6-3 1,0 0-1,-2-2 1,-4 1-1,-7 1 0,-7 4 1,-8 4-1,-8 6 0,-9 5 1,-5 3-2,-6 8 0,-11 9-4,10-5-6,-10 5-21,0 0 2,-5 13-1</inkml:trace>
  <inkml:trace contextRef="#ctx0" brushRef="#br0" timeOffset="640">592 839 28,'0'0'17,"0"0"-2,0 0-2,0 0-3,17-3-1,-4 0-4,9 0-3,-1 0 0,3 0-1,2 1 0,2 1-1,-3 0 1,0 2-1,-2 1 0,-3 2 0,-5 1 1,-1 3-1,-7 4 0,-2 3 1,-6 5-1,-1 5 1,-4 6 0,-5 4 0,-2 3-1,-2 3 1,1-1-1,-2 2 1,4-8-1,0-1 0,1-4 1,4-7-1,1-2 0,4-7 1,-1-1-2,3-12-2,-2 14-12,2-14-15,0 0 2,10-11-1</inkml:trace>
  <inkml:trace contextRef="#ctx0" brushRef="#br0" timeOffset="1181">1168 520 1,'0'0'27,"3"-12"1,-3 12-15,0 0-2,0 0 1,0 0-3,0 0-3,-13 12-2,13-12-1,-13 14 0,4-5-1,0 4 0,2 3-1,1 4 0,3 3 0,1 4-1,2 3 1,3 3 0,3 5-1,1 3 1,2 2-1,3-1 1,0 3-1,0-4 0,1 0 0,-4-5 1,2-7-1,-5-4 0,-6-6 0,0-7-3,0-12-7,-11 11-17,-5-20-4,7 0 0</inkml:trace>
  <inkml:trace contextRef="#ctx0" brushRef="#br0" timeOffset="1562">976 885 30,'0'0'18,"10"-6"1,3 3-3,3-6-2,9 2-3,-2-4-3,11 2-2,0-3-2,4 3-1,-3-2-2,-4 1-2,1 5-10,-2 1-20,-5-6-1,-3 5 1</inkml:trace>
  <inkml:trace contextRef="#ctx0" brushRef="#br0" timeOffset="1872">1497 749 23,'0'0'26,"-4"-15"-13,5 4-4,8 1 0,-3-1-2,6-1-1,3 2-2,3 1-1,1 2-1,1 1-1,-2 3 0,-1-1 0,-4 6-1,1 4 0,-14-6 1,14 19 0,-12-8 0,-2 6 1,-4-3 0,-3 8 1,-4-6 1,0 1 0,-5-3 1,-2 0-1,-3-4 0,2-1 0,-4-4-1,2-2 0,1-2-2,0-3-2,4 1-5,0-9-10,3-2-17,13 0-1,1-9 0</inkml:trace>
  <inkml:trace contextRef="#ctx0" brushRef="#br0" timeOffset="2303">1737 594 14,'0'0'23,"0"0"-11,0 0 0,-3 9-2,3-9-2,6 15-2,1-3-1,-2 1 1,4 3-1,-1 0 0,3 1-1,-3-2 0,1 0 0,-2-3-1,-1-2 0,-6-10 0,7 15 1,-7-15-1,0 0 2,0 0-1,0 0 1,0 0-1,0 0 0,-4-11 0,4 11-1,-4-19-1,2 2-1,2-1-1,1 1 1,2-1-2,3 1 1,3 1-1,2 0 0,3 4 0,1 3-2,3 2-2,-2-4-10,3 1-20,5 0-2,-2-3 2</inkml:trace>
  <inkml:trace contextRef="#ctx0" brushRef="#br0" timeOffset="2844">2530 186 26,'-9'1'29,"9"-1"-10,-9 1-7,9-1-3,-15 5-1,2 1-3,0 5-3,-6 1 0,-1 5 1,-2 3-1,-2 6 1,-4 3 0,1 4 0,0-1 0,4 3 0,3-2 0,5-1-1,6-3-1,8-3 1,6-6-1,11 0 1,8-6 0,8-3-1,3-4 0,8-3-1,-1-3-1,1-4-4,-2-1-7,-5-1-20,-8-7-3,-1-1 1</inkml:trace>
  <inkml:trace contextRef="#ctx0" brushRef="#br0" timeOffset="3284">2872 154 13,'-26'8'24,"8"-2"-8,-1 4-8,-4 1-1,2 2-1,-2 0-2,5 2-1,1-1-1,7 1 2,4-2-2,8-1 1,7-3 1,9 2-1,7-3 0,6 2-1,3 0 1,3 1-2,0 2 0,-3 0-1,-4 4 0,-5 0 0,-7 1 0,-6-1 0,-7 1 1,-4 0 0,-6-3 1,-3 2 1,-5-5 1,-2 3 0,-5-5 1,-1 3 0,-7-5-1,2 2 0,-3-4-1,2 2-1,-1-4 0,2-2-2,3-1-6,1-6-14,8-6-14,9-1-1,3-10 1</inkml:trace>
  <inkml:trace contextRef="#ctx0" brushRef="#br0" timeOffset="3785">3184 128 14,'0'0'26,"-13"10"-1,13-10-19,-9 23-1,4-7 0,5 9 0,0 3-2,4 4 1,4 4-1,1 2 0,1-1 0,4-1 0,-1-2-1,0-4 0,-2-4-1,-1-6-2,1-3-13,1-3-16,-12-14 1,13-2-1</inkml:trace>
  <inkml:trace contextRef="#ctx0" brushRef="#br0" timeOffset="4085">3102 86 11,'12'-3'24,"0"-5"-13,4 0-3,3-1 2,1-1-1,6-2 0,0 2-1,4 1-1,-2 2-1,4-1-1,-1 5-2,2 4-1,-1 2 0,0 7-2,-1-1 0,-1 6 1,-3-2 0,-2 7-1,-7-4 2,-3 4 0,-7 0 1,-2 0 0,-8-1 1,-1 2 0,-7-5 0,-3 2 1,-4-3-2,0 1 1,-3-6-1,0 2-1,-4-4-1,-2-2-3,2 4-8,-1-5-25,-2-3-1,1 0 0,-5-7-1</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13333" units="cm"/>
      <inkml:brushProperty name="height" value="0.13333" units="cm"/>
      <inkml:brushProperty name="color" value="#ED1C24"/>
      <inkml:brushProperty name="fitToCurve" value="1"/>
    </inkml:brush>
    <inkml:context xml:id="ctx1">
      <inkml:inkSource xml:id="inkSrc38">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1" timeString="2017-12-01T20:45:05.737"/>
    </inkml:context>
    <inkml:brush xml:id="br2">
      <inkml:brushProperty name="width" value="0.05292" units="cm"/>
      <inkml:brushProperty name="height" value="0.05292" units="cm"/>
      <inkml:brushProperty name="color" value="#0070C0"/>
    </inkml:brush>
    <inkml:brush xml:id="br3">
      <inkml:brushProperty name="width" value="0.09333" units="cm"/>
      <inkml:brushProperty name="height" value="0.09333" units="cm"/>
      <inkml:brushProperty name="color" value="#177D36"/>
      <inkml:brushProperty name="fitToCurve" value="1"/>
    </inkml:brush>
  </inkml:definitions>
  <inkml:trace contextRef="#ctx0" brushRef="#br0">1523 3581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trace contextRef="#ctx0" brushRef="#br0" timeOffset="572">1759 4878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trace contextRef="#ctx0" brushRef="#br0" timeOffset="1308">2501 4893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trace contextRef="#ctx0" brushRef="#br0" timeOffset="1714">3831 4472 244 0,'-5'0'93'0,"5"5"-50"0,-11-5-48 15,5 5 17-15,-5 0-11 16,0 5-1-16,-11 4 4 16,0 6 2-16,-5 4-2 15,-6 5 4-15,0 6 4 0,6 8 0 16,-6 6 3-16,5-5-4 15,6-5 1-15,6 0-5 16,5 0 1-16,6-10-3 16,5 5 2-16,0-4-6 15,5-1-3-15,6-5-2 0,5-4 3 16,12-10-18-16,5-10-4 16,5-10-53-16,6-10-23 15,0-9-3 1</inkml:trace>
  <inkml:trace contextRef="#ctx0" brushRef="#br0" timeOffset="2194">4161 4723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trace contextRef="#ctx0" brushRef="#br0" timeOffset="4280">9278 3088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trace contextRef="#ctx0" brushRef="#br0" timeOffset="5211">9437 3541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trace contextRef="#ctx0" brushRef="#br0" timeOffset="5783">10494 3809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trace contextRef="#ctx0" brushRef="#br0" timeOffset="6487">11148 2990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trace contextRef="#ctx0" brushRef="#br0" timeOffset="6639">12177 3268 312 0,'-11'20'118'0,"6"-6"-64"0,5-4-105 0,0-10 1 16,0 10-72 0,0-10-24-16</inkml:trace>
  <inkml:trace contextRef="#ctx0" brushRef="#br0" timeOffset="7029">12600 3448 244 0,'0'-5'90'0,"6"5"-48"0,-12 0-34 16,6 5 24-16,-5 0-18 15,-6 4-2-15,-6 1-8 16,-10 10-1-16,-6 4-1 16,0 15 7-16,0 5 4 0,6 5 5 15,-1-6 1-15,12 1-2 16,-1-5 0-16,6 5-9 16,6-5-3-16,5 0-1 15,11-10 0-15,0 1-7 16,5-11-2-16,1 1-9 15,5-11-2-15,5-9-13 16,1-5-4-16,-1-9-23 16,6-11-7-16,5-9-48 15</inkml:trace>
  <inkml:trace contextRef="#ctx0" brushRef="#br0" timeOffset="7402">12789 3517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trace contextRef="#ctx0" brushRef="#br0" timeOffset="7808">13413 2928 204 0,'0'5'77'0,"-11"5"-42"0,11-1-30 16,0 1 19-16,0 0-9 15,0 0 0-15,0-1-1 16,0 6 2-16,0 9-9 16,0 1 5-16,5-1 1 0,1 5-2 15,-1 6-1-15,1 8-2 16,-6 11 0-16,0 9 0 15,0 15 2-15,0 10-3 16,0 5 1-16,0-1-3 16,0-9 0-16,0-5-6 15,0-10-1-15,0-19-21 16,0-5-8-16</inkml:trace>
  <inkml:trace contextRef="#ctx0" brushRef="#br0" timeOffset="8890">8372 5906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trace contextRef="#ctx0" brushRef="#br0" timeOffset="9368">9612 5745 288 0,'-16'-5'107'0,"16"5"-58"0,0-10-55 0,0 5 17 0,11-9-12 16,11-6-1-16,0-4-2 15,5-1 0-15,1-4 3 16,-1 5 0-16,6 9 3 0,-6 5 8 16,1 5 5-16,-1 10 2 15,1 0-1-15,-6 10-6 16,-6-1-2-16,0 6-4 15,-5 4-1-15,0 6 3 16,-11 4 1-16,-5 0 3 16,-6 5 1-16,-11-5 8 15,-5 0 5-15,-6 0-9 16,0-9-1-16,0-6-13 16,0-9-5-16,6-10-12 15,5-15-4-15,16-14-17 16,17-10-6-16,6-5-21 0,15-5-10 15,1 5-46 1</inkml:trace>
  <inkml:trace contextRef="#ctx0" brushRef="#br0" timeOffset="9775">10204 5747 312 0,'-11'9'115'0,"0"-9"-62"0,5-9-66 15,6-1 17-15,11-5-26 16,0-4-6-16,6-10 10 16,5 4 8-16,-1 1 6 15,1 4 23-15,6 11 9 0,-6 9 2 16,0 9 2-16,0 6-14 15,-6 4-3-15,1 6-9 16,-6-1-4-16,0 5-1 16,-1 6-1-16,1-1-5 15,-5-5 1-15,-6-5 2 16,0 1 3-16,-6-6 9 16,-5-4 3-16,1-1 2 15,-7-4 4-15,1-5-11 16,-6-5-2-16,-6 0-13 15,1-10-3-15,-1-9-17 0,6-6-6 16,1-9-24-16,4 0-9 16,6-5-62-1</inkml:trace>
  <inkml:trace contextRef="#ctx0" brushRef="#br0" timeOffset="10044">10582 4989 272 0,'0'0'104'0,"0"0"-56"0,0 5-54 0,0-5 17 0,0 0-14 15,0 10-2-15,-5 4 6 16,-1 6 4-16,1-1-2 16,-1 6 11-16,1 14 8 0,-1 19 2 15,1 10 3-15,-1 15-2 16,1 5 0-16,-6 0-8 15,5 4 0-15,1-18-12 16,-1-6-3-16,6-15-22 16,11-14-9-16,11-19-47 15,22-30-21-15,0-24-35 16</inkml:trace>
  <inkml:trace contextRef="#ctx0" brushRef="#br0" timeOffset="10448">10990 5584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trace contextRef="#ctx0" brushRef="#br0" timeOffset="11097">11724 4635 244 0,'5'0'93'0,"-5"5"-50"0,6 0-46 0,-6-5 19 16,5 10-14-16,-5-1-3 15,0 6 6-15,0 9 4 16,0 15-4-16,6 10 12 0,-6 10 6 15,0 9 0-15,0 25 0 16,0 14-3-16,-6 5-1 16,1-10-1-16,-1-4 0 15,1-10-7-15,5-15-2 16,0-15-12-16,0-9-3 0,0-15-28 16,5-14-10-16,6-20-95 15,0-20-52 1,-5-29 85-16</inkml:trace>
  <inkml:trace contextRef="#ctx0" brushRef="#br0" timeOffset="12913">12575 5327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trace contextRef="#ctx0" brushRef="#br0" timeOffset="14310">16688 3210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trace contextRef="#ctx0" brushRef="#br0" timeOffset="21111">17618 3517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trace contextRef="#ctx0" brushRef="#br0" timeOffset="21815">18332 3472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trace contextRef="#ctx0" brushRef="#br0" timeOffset="22415">18862 3428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trace contextRef="#ctx0" brushRef="#br0" timeOffset="22957">19658 3307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trace contextRef="#ctx0" brushRef="#br0" timeOffset="23543">20050 2654 236 0,'5'10'90'0,"1"0"-48"0,-6 4-51 15,5-4 14-15,1 5-5 16,-1 9 0-16,1 10 6 16,-1 10 6-16,6 5-6 15,0 9 8-15,-6 6 5 0,1 9-4 16,-1-5 2-16,-5 0-6 16,6 5-1-16,-1 5-4 15,6 5-1-15,6-5-3 16,-1-10 1-16,1-9-4 15,-1-15 0-15,-10-5-4 16,5-10-1-16,-6-5-19 16,-5-9-7-16,-5-5-36 0,-6-10-16 15,-6-15-11 1</inkml:trace>
  <inkml:trace contextRef="#ctx0" brushRef="#br0" timeOffset="24367">17937 4795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trace contextRef="#ctx0" brushRef="#br0" timeOffset="24758">17832 4619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trace contextRef="#ctx0" brushRef="#br0" timeOffset="25342">18964 5180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trace contextRef="#ctx0" brushRef="#br0" timeOffset="25644">19664 4448 260 0,'5'15'96'0,"6"-6"-52"0,-5 1-60 0,-1 0 12 16,1 4 3-16,-1 6 5 15,-5 4 21-15,0 10 8 16,0 15-16-16,-5 5 8 0,-1 9 3 16,1 5-13-16,-6 1-3 15,0 14-8-15,0 4-1 16,0 1-3-16,5-10-3 16,1-10-1-16,5-4 0 15,0-11-4-15,0-9 0 16,0-15-14-16,5-14-3 0,-5-15-16 15,6-10-4-15,-1-14-11 16,1-15-3-16,-6-15-30 16</inkml:trace>
  <inkml:trace contextRef="#ctx0" brushRef="#br0" timeOffset="25855">19462 4869 216 0,'-22'-24'82'0,"16"9"-44"0,1 10-36 16,5 5 17-16,5-5-10 15,1 0-3-15,-1 1 5 16,6-1 3-16,6 0-7 16,10-5 2-16,12 10 4 0,10 0 2 15,0 0 3-15,6-5-8 16,0 0-3-16,11 5-9 0,-6-9-3 16,-5 4-25-16,0 0-10 15,0 0-81 1,5 10-33-16,-5 0 79 15</inkml:trace>
  <inkml:trace contextRef="#ctx0" brushRef="#br0" timeOffset="26603">20525 5067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trace contextRef="#ctx0" brushRef="#br1" timeOffset="47336">5860 4607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trace contextRef="#ctx0" brushRef="#br1" timeOffset="47954">6955 4239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trace contextRef="#ctx0" brushRef="#br1" timeOffset="48884">6140 4327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trace contextRef="#ctx0" brushRef="#br1" timeOffset="50010">14229 4843 152 0,'0'0'57'0,"5"-10"-30"0,1 15-23 0,-6-5 13 0,0 0 3 16,0 0 18-1,16 0-6-15,6 0-16 16,6 0-4-16,-1 0-2 0,6 0 5 16,11 0 3-16,11 0-3 15,5 0 1-15,6 0-5 16,0-5 1-16,-6 0-5 15,0 5-2-15,1-5 0 16,-6 5-1-16,-1 0 2 16,-4 5 1-16,-1 0-1 15,0 0-1-15,-5-5-3 16,0 5-2-16,-11-5-2 16,-5 0 1-16,-7 5-4 15,1-5 1-15,-11 5-7 16,-11-5-3-16,0 0-10 15,0 9-5-15,-5 1-15 0,-1-5-5 16,1 5-56 0</inkml:trace>
  <inkml:trace contextRef="#ctx0" brushRef="#br1" timeOffset="50609">15189 4370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trace contextRef="#ctx0" brushRef="#br1" timeOffset="51676">14355 4502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trace contextRef="#ctx1" brushRef="#br2">92 238 208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1" brushRef="#br2" timeOffset="525.9">1229 0 188 0,'-6'5'71'0,"9"1"-38"0,0 7-32 16,0-5 14-16,0 8-10 15,0 5-3-15,0 5-1 16,-3 9-1-16,0 2 0 16,-3 5 6-16,0 3 6 0,-6 8 7 15,0 8 3-15,0-5 4 16,-3-1 3-16,3-7-11 16,6-3-3-16,3-6-9 15,6-4-2-15,9-6-2 16,-3-5-2-16,12-8 3 15,3-6 2-15,11-5-4 16,13-7-3-16,12-11-2 16,-4-6 3-16,1-7-11 15,-1-6-2-15,-2-5-17 16,2-3-6-16,1 3-18 0,-10 5-5 16,-8-2-30-1</inkml:trace>
  <inkml:trace contextRef="#ctx1" brushRef="#br2" timeOffset="1050.86">104 1381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trace contextRef="#ctx1" brushRef="#br2" timeOffset="-1531.109">1309 3043 68 0,'-3'-3'27'0,"3"-2"-14"0,0-6-2 0,3 9 10 15,-3-4-3-15,0-4 2 16,3-9 4-16,-3-7 2 16,0-6 4-16,-3-8 1 15,0-10-8-15,3-3-3 16,-8-5-12-16,2 2-1 0,0-4 0 15,-3-4 3-15,0-5 1 16,-3 3 1-16,0 5 0 16,-3-2 0-16,-3 5 0 15,-3-1-4-15,4 7-3 0,-1 4 4 16,0 0 4-16,3 6-1 16,0 2 1-1,0 3-7-15,3 5-4 0,0 3-4 16,3 8 1-16,3 3-12 15,-5 2-5-15,2 3-28 16,-6-1-12-16,3-2-54 16</inkml:trace>
  <inkml:trace contextRef="#ctx0" brushRef="#br3" timeOffset="3.647">372 5442 80 0,'0'9'30'0,"0"-4"-16"0,-5 13 1 15,5-8 13-15,-5-1-4 16,-1 5-2-16,1 5-4 15,0-5-1-15,0 0-3 16,-1 0-1-16,1 0-7 16,0 0-2-16,0 0 0 0,-1 0-2 0,1 0 1 15,0 0-2-15,0 0-1 16,-1 0 1-16,6 0-1 16,0-1 0-16,0 1 0 15,0 0 0-15,0 5 2 16,0 0 1-16,0-1 3 15,6 1-1-15,-6 0 2 16,5-1-6-16,0 1-1 16,0 0 0-16,1-1 2 15,-1 1-3-15,0 4 0 16,0 1 1-16,6-6 0 0,-1 6 4 16,6-1 2-16,-5-4 2 15,4-1 0-15,1 1-7 16,0-1 0-16,-1 6 1 15,1-6 3-15,0 6-4 16,0-1-1-16,5-4 0 16,-6 4 2-16,6 0-1 15,-5 1 2-15,0-1-4 16,5-4 0-16,0-1 5 16,0 1 2-16,0-5 0 15,0 0 1-15,0 0-4 16,5 0 0-16,0 0-1 15,6-5-2-15,4 1 7 16,1 4 3-16,0-5-12 0,5 5-5 16,-5-5 3-16,4 5 1 15,-4 0 3-15,5 0 0 16,-5 0 0-16,0 0 2 16,-1 0-3-16,1 0 0 15,0 0 1-15,-1-5 2 16,6 5-1-16,0 0-1 15,-5-4-2-15,5-1 1 16,11 0 1-16,-1 1 2 16,0-1-1-16,6 0-1 15,0 1 1-15,0-1-1 16,-1 0 0-16,1 1 0 0,0-1-3 16,-1-4 2-16,1-1 1 15,-5 1 0-15,-1 0 2 16,11-1 1-16,5 1-4 15,6 0 1-15,-1-1-2 16,0 1 0-16,1 0 2 16,-1-1 2-16,1 1-3 15,-6-5 0-15,5 0 1 16,-4 0 2-16,9 0-1 16,6 0-1-16,0 0 1 15,5 0-1-15,-5 0 0 16,0 0 2-16,0 0-3 15,0-5-2-15,0 1 2 16,10-1 0-16,6 0 1 0,0-4 0 16,-1 0 0-16,1 4 0 15,0-4 2-15,-11 4 1 16,0-4-4-16,6-1-1 16,4 1 1-16,1 4 0 15,0-4-2-15,-6 0 2 16,0-1 1-16,1 6 2 15,20-10-1-15,1 0-1 16,4 0 1-16,-4-5-1 16,-6 5 2-16,-11 0 1 15,-4 0-1-15,5 0-2 16,-6 0-2-16,6 5 1 0,10-1 1 16,-5 1 2-16,0 0-1 15,-6-1 2-15,-10 1-4 16,1 0 0-16,-1-5 7 15,5 5 4-15,6-1-5 16,0 1-1-16,4-5-4 16,-9 5-1-16,-6-1 1 15,0 1 2-15,0 0-1 16,-10 4-1-16,5 0-2 16,10 1-1-16,1-1-1 15,-1 0 3-15,-5-4 0 16,-5 9 1-16,-5 0-3 15,10 0 0-15,-5 0 2 16,5 0 2-16,6 0 0 16,-1 0 2-16,-5 5-2 0,1-1-1 15,-12 1-2-15,1 4 1 16,-6 1 1-16,-4-1 2 16,-1 0-3-16,0 1 0 15,0 4 1-15,6 0 2 16,-1 0-3-16,-5 0 0 15,0 0 1-15,-5 4 2 16,-10-4-1-16,-6 9-1 16,-5-4 1-16,0 0 1 15,-5 4-3-15,-6 0 0 16,-5 1 1-16,1 4 0 16,-1 0 0-16,-5 0 2 0,-5 0-3 15,5 0-2-15,-6 0 4 16,-4 0 1-16,-1-5 2 15,1 0 2-15,-1-4-5 16,1 4-1-16,-1-9-2 16,1 0 0-16,-6-5-3 15,0 1 1-15,0-1 2 16,-5-9 1-16,0 0 1 16,0 0 2-16,0 0-1 15,0 0 2-15,0 0-2 16,0 0 2-16,0 0-2 15,0 0 2-15,0 0-4 16,0-5-2-16,0 1-5 16,0-6 0-16,6 1 2 15,-6 0 3-15,0-1 2 0,0-4 1 16,0-4-3-16,0 4 2 16,0 0 3-16,5-5 1 15,0 1-6-15,0-1 0 16,1 0-1-16,4-4-1 15,1 0 4-15,4-1 0 16,1 6 1-16,5-1 0 16,0 0 0-16,5 1 0 15,1-1-3-15,4 5 2 16,1-9 3-16,-1-1 1 16,0 6-4-16,6-1-1 15,0 0 1-15,0 5 2 0,-1 0 0 16,1 1-1-16,0-1 1 15,0 4 1-15,-1 1-3 16,6 0 0-16,-5-1 5 16,0 1 2-16,-1-5 2 15,6 0 0-15,11 0 0 16,4 5 0-16,1-10-4 16,0 10-3-16,-6-5 0 15,1 0-1-15,-6 4 0 16,0 1 2-16,0 0-1 15,1 4-1-15,-1 0 1 16,5 1-1-16,6-6 0 16,0 6 2-16,10-1 1 15,5 0 1-15,6 1-2 16,-6 4 1-16,1 0-2 0,-6 4-1 16,6-4 1-16,-6 0 1 15,5 5-3-15,1 0 0 16,4-10 1-16,6 10 0 15,5-1 0-15,1 1 2 16,-6 0-1-16,-6 4-1 16,1-4 1-16,0 4-1 15,-1 5 0-15,1-5 0 16,5-4-3-16,10 4 2 16,1-4 1-16,-1 0 2 15,-10-1 1-15,5 6 3 0,-5-1-3 16,0 0 0-16,0 1-1 15,5-1 1-15,11-4-4 16,0 4 0-16,-1 0 3 16,-4 5 1-16,-1-9-1 15,-5 4-2-15,6 1 3 16,4-1 2-16,11-4-2 16,1 4 0-16,-1 0-1 15,-11 0-2-15,-4 1 1 16,-1-6-1-16,-5 1 0 15,6 0 2-15,10-1-1 16,-6 1-1-16,6 4 1 16,-10-4-1-16,-6 9 2 15,5-14 1-15,-4 0-4 16,4 9 1-16,11 1 2 0,-5-1 1 16,5-4-1-16,-11 4-2 15,0 0 1-15,-10-4-1 16,5 4 0-16,6-4 0 15,5 0 2-15,10-1 1 16,0-4-1-16,-10 5 1 16,-1 0 0-16,-4-5 1 15,10 4-5-15,5-4 1 16,5 0 0-16,1 0 0 16,-6 0 0-16,0 5 0 15,-5-5 0-15,0 5 2 16,10-5-1-16,11 0-1 0,-5 0 1 15,-6-5-1-15,0 0-3 16,-10-4 2-16,5 4 1 16,6 1 2-16,5-6-1 15,-1 1-1-15,-10-5-2 16,-5 0 1-16,-10-5 1 16,-1 1 0-16,-10-10 0 15,-11 4 2-15,1-3-1 16,-1-1 2-16,-4-14 0 15,-1 0 1-15,-5-5 2 16,-11-4 1-16,-5-10-3 16,1-9-3-16,-6 0 0 15,-6 10 1-15,-4-6-1 16,-1 1 2-16,1 0-2 16,-6-1 2-16,-5-8-2 0,0-1 2 15,0-4-2-15,-5-5-1 16,-6 5 1-16,1 4-1 15,-1 15-3-15,-5-1 2 16,-5 5-1-16,0 5-2 16,-5 9-2-16,0 0 1 15,0 9-13-15,-1 0-3 16,1 6-24-16,5 3-12 16,0 10-71-1</inkml:trace>
  <inkml:trace contextRef="#ctx0" brushRef="#br3" timeOffset="3.647">5616 8009 128 0,'-5'-4'49'0,"5"-1"-26"0,-5 5-25 0,5 0 11 15,0 0 3-15,0 0 2 16,0 0 6-16,0 0 2 16,0 0-11-16,10 5 7 0,1-1 2 15,-1-4-2-15,11 0 2 16,0 0-5-16,6 0 1 15,-1 0-11-15,0 0-3 0,0 0 0 16,1 0 1-16,-1 5-4 16,0 4 1-16,-5 1 0 15,5 4 0-15,-5 0-5 16,-5 0 1-16,-6 4 0 16,1 5-1-16,-11 1 4 15,-5-1 0-15,-1 0 1 16,-4 1 0-16,-6-1 0 15,-5 0 0-15,0 1 0 16,0-1 2-16,-5-4-1 16,0-1-1-16,0-4 1 15,-1-4-1-15,1-1 2 16,5-4 3-16,0-5 0 16,0 0 0-16,5-5-3 0,-5 0-2 15,11 1-2-15,5-6 1 16,-1 1-4-16,6-5-1 15,11 0 0-15,-1 0 2 16,11 0-1-16,0 5 4 16,6-1-5-16,4 1 0 15,1 0-6-15,-1 4 0 16,0 0-23-16,-4 1-9 16,-1-1-39-1</inkml:trace>
  <inkml:trace contextRef="#ctx0" brushRef="#br3" timeOffset="3.647">6267 8065 212 0,'5'5'82'0,"-5"-5"-44"0,0 0-44 15,0 0 14-15,-5 0-12 16,0 0 1-16,-1 0-4 15,1 5 2-15,-5-1 3 16,-1-4 3-16,1 5 2 0,-1 4 5 16,1-4 3-16,-1 4-4 15,6 0-2-15,0 5-2 16,-1-4-3-16,1-1 1 16,5 0 1-16,0 1-1 0,0-10-1 15,5 9 1-15,6-4-1 16,-1-1 0-16,1 1 2 15,-1 0-3-15,1-1 0 16,-1 1-1-16,1 0 0 16,-1 4 2-16,-4-4 0 15,-1-1 0-15,0 1 2 16,0 0-1-16,-5-1-1 16,0 6 1-16,-5-1 1 15,-5 0 1-15,-1 1 1 16,1-1 0-16,-6 0 2 15,0 1-5-15,0-1-1 16,1-4-2-16,-1-1-2 0,0-4-11 16,6-4-5-16,-1-1-31 15,6-9-15-15,10 0-12 16</inkml:trace>
  <inkml:trace contextRef="#ctx0" brushRef="#br3" timeOffset="3.647">4914 7674 204 0,'-11'-10'77'0,"11"6"-42"0,5-1-45 0,-5 5 11 16,6-5-10-16,4 1 1 16,0-1 2-16,1 0 1 15,-1 5 3-15,1-4 10 0,-1 4 6 16,6 0 3-16,0 0-1 16,0-5 0-16,5 0 3 15,5 1-7-15,11-1 1 16,5-4-6-16,0-1 1 0,5-4-5 15,10-4 0-15,1-1 1 16,0 0 2-16,10 1-3 16,0 4 0-16,0 0 1 15,1 4 0-15,-12 1-5 16,-9 4-1-16,-7-4 1 16,-4 4 0-16,-11 1-8 15,-5 4-2-15,-5 0-18 16,-5 4-7-16,-11-4-69 15,-6 10-29 1,-4 4 69-16</inkml:trace>
  <inkml:trace contextRef="#ctx0" brushRef="#br3" timeOffset="3.647">5344 7771 108 0,'0'0'44'0,"0"0"-24"0,0 5-17 15,0-5 12-15,0 0 6 0,0 0 7 16,0 0 0-16,0 0 3 16,0 9-8-1,0 1-4-15,0-1-11 0,0 0-5 0,-6 1 0 16,6-1-2-16,0 5-1 15,-5 0 1-15,0 0 1 16,0 0 1-16,5 9 1 16,-6 1-2-16,1 4 1 15,0 4-2-15,0 6 2 16,-1-6 2-16,1 1 2 16,-5-1-1-16,4 1-1 15,1 0-3-15,0-1-2 16,0-4 1-16,-6 0 1 0,11-4-8 15,0-6-1-15,-5-4-18 16,5-4-9-16,-5-6-26 16,-1-8-52-1,6-6 23-15</inkml:trace>
  <inkml:trace contextRef="#ctx0" brushRef="#br3" timeOffset="3.647">6681 7576 208 0,'-21'18'77'0,"16"-8"-42"0,0 8-41 0,0-8 12 16,-1 4-11-16,1 4 1 15,0 6 0-15,0-1 2 16,-1 0 1-16,6 14 12 0,0-4 5 16,0 0-4-16,6 4-2 15,-1 0-1-15,0 1 1 16,-5-1-5-16,0 0-1 16,0 1-4-16,0-6-1 15,-5-4 1-15,0 0 2 16,-1-5-1-16,6-4-1 15,0-5 1-15,0 0-1 16,0-14 2-16,0 0 3 0,11-9 0 16,5-10 0-16,5-9 1 15,0-9 1-15,5-5-1 16,5-9-1-16,1-1-6 16,4 1-1-16,1-5 3 15,0 0 1-15,0 5-3 16,-6-1-1-16,6 15 1 15,-6 9 0-15,1 5-4 16,-11 9-1-16,-6 5-17 16,1 9-5-16,-11 4-48 15,-15 15-51 1,-1 0 38-16</inkml:trace>
  <inkml:trace contextRef="#ctx0" brushRef="#br3" timeOffset="3.647">6692 8023 216 0,'5'19'82'0,"6"-10"-44"0,-1 1-40 0,1-1 14 15,-1 0-8-15,6 5-3 16,-1 5-3-16,6-1 1 15,0 1 1-15,0 4 6 0,0 1 6 16,0 4 0-16,0 0 1 16,-5 0 1-16,0 0 4 0,0-5-10 15,-6-4-2-15,1-5-4 16,-1 0-2-16,-5-5-10 16,-5-9-6-16,0 0-45 15,-5 0-18-15,0-5-16 16</inkml:trace>
  <inkml:trace contextRef="#ctx0" brushRef="#br3" timeOffset="3.647">7248 8448 176 0,'5'-5'66'0,"0"0"-36"0,6-9-22 15,-1 10 18-15,1-10-9 16,5-5-2-16,5-4-11 16,5-5-2-16,5 4-2 15,1 1 0-15,-1-10 2 0,-5 5 5 16,1 5 4-16,-6 0-2 15,0 4 2-15,-6 5-4 16,1 5 1-16,0-1-5 0,-6 6 0 16,1-1-1-16,-6 10 1 15,-5 4-2-15,0 0-1 16,0 5-2-16,0 5 1 16,0 0-1-16,0 9 0 15,-5 4 4-15,0 6 1 16,-1 4-4-16,1 0 1 15,0 0-2-15,0-5 0 16,-1 0 2-16,-4-4 2 16,-1 4-3-16,1-9 0 15,-1-5 3-15,1-4 1 0,-1 0-4 16,1-5 1-16,-6 0 2 16,0-5 1-16,1-4-4 15,-1-1-1-15,0 1 5 16,0-5 3-16,6 0-1 15,-1 0 2-15,1-9-4 16,-1 4-2-16,6-4 0 16,0 4 1-16,5 0-3 15,0-4-2-15,10 0-1 16,1-1 3-16,5 1 0 16,5 4 1-16,0 1 0 15,0-1 2-15,0 0-1 16,5 1-1-16,0-1 3 15,0 5 0-15,-5 0 1 16,-5-5 2-16,0 1-3 0,0-1-2 16,-1 0 0-16,-4 1-1 15,-1-1-3-15,1 0 2 16,-1 1-10-16,1-1-3 16,-1 0-11-16,1 1-2 15,-1-6-36-15,-5 10-14 16,1-9-6-1</inkml:trace>
  <inkml:trace contextRef="#ctx0" brushRef="#br3" timeOffset="3.647">9294 8256 152 0,'-16'0'57'0,"16"0"-30"0,0-9-34 16,0 4 8-16,5-4-7 15,0 0-1-15,6-10 8 16,5-4 6-16,5-1-3 16,0-4 11-16,5 1 7 0,0-1 0 15,0 4-1-15,0 1-3 0,1 9 1 16,-6 0-6-16,0 5-3 15,0 9-5-15,-6 4-2 16,1 6-1-16,-5 4-2 16,-6 4-2-16,0 1-1 15,-5 9 2-15,-5 0 0 16,0 0 7-16,-6-5 4 16,-5-4 1-16,-5-1 1 15,0 1-2-15,0-5 1 16,-5-5-2-16,5 1 0 15,6-6-8-15,-1-4-2 16,5-4-16-16,6-1-6 0,0-4-24 16,10-5-7-16,6-5-45 15</inkml:trace>
  <inkml:trace contextRef="#ctx0" brushRef="#br3" timeOffset="3.647">9939 8033 268 0,'-16'14'101'0,"11"-5"-54"0,0-4-55 0,5-5 18 16,0 9-16-16,0 0-1 15,0 1 2-15,0-1 2 16,0 5 2-16,0 4 1 0,5 1 2 16,-5 0 1-16,0 4 3 15,0 0-5-15,0-4-1 16,5 0-7-16,-5-5 0 16,5-5-35-16,1-4-12 15,4-5-43 1</inkml:trace>
  <inkml:trace contextRef="#ctx0" brushRef="#br3" timeOffset="3.647">10191 8061 184 0,'0'4'71'0,"-6"-8"-38"0,12 4-39 16,-6 0 14-16,0 0-14 15,0 0-1-15,10 4 4 16,-5 6 3-16,1-1 1 16,-1 5 10-16,0 0 8 0,0 0 1 15,1-5 0-15,4 0 3 16,1-9 0-16,10 0-10 16,5-4-3-16,5-6-8 15,1 1-4-15,4 0-6 16,1 0 0-16,-5-1 6 0,-6 10 3 15,-5 5 5-15,-5 9 3 16,-6 0 7-16,-10 4 2 16,0 1-3-16,-5 0-1 15,5-1-11-15,-5-4-3 16,5 0-26-16,5-4-7 16,-5-10-33-16,10 0-10 15,11-5-20 1</inkml:trace>
  <inkml:trace contextRef="#ctx0" brushRef="#br3" timeOffset="3.647">10852 8000 208 0,'-11'-14'77'0,"1"14"-42"0,15-14-34 0,-5 14 16 16,0-5-11-16,5 5-3 16,0 0 2-16,1 0 1 15,4 0-2-15,1 0 2 0,4 0 0 0,6 0 4 16,6 0 1-16,-1 0 1 16,5 0 0-16,6 0-6 15,5 0-2-15,5-4-15 16,6-1-6-16,4 0-29 15,-4 5-12-15,4 0-39 16</inkml:trace>
  <inkml:trace contextRef="#ctx0" brushRef="#br3" timeOffset="3.647">10957 7711 204 0,'0'0'77'0,"0"4"-42"0,5-8-50 16,-5 4 10-16,0 0-13 16,10 0-4-16,-5 4 18 15,6 1 11-15,-6 4-2 16,0 1 13-16,1 8 8 0,-1 1-8 16,-5 9 0-16,0 0-10 15,0 9-3-15,0 1-3 16,-5 4-2-16,-1 0-8 15,1-5-5-15,0-4 2 0,0-5 2 16,-1-10-13-16,-4-4-5 16,0-5-15-1,-1-4-46-15,1-5 11 16</inkml:trace>
  <inkml:trace contextRef="#ctx0" brushRef="#br3" timeOffset="3.647">8675 8089 176 0,'-6'-10'68'0,"6"10"-36"0,21-4-31 0,-15 4 14 15,-1 0-8-15,0-5 1 16,6 0 1-16,4 1 5 15,1-1-8-15,5 0 6 0,11 1 3 16,10-1-1-16,5-4 2 16,5-1-7-16,1 1-3 15,-1 0-3-15,-5-1-3 16,1 1-15-16,-12 4-7 16,-4 1-44-1,-1 4-62-15,-5 0 26 16</inkml:trace>
  <inkml:trace contextRef="#ctx0" brushRef="#br3" timeOffset="3.647">8953 8103 120 0,'0'9'46'0,"0"-14"-24"0,5 5-17 0,-5 0 13 15,0 14-4-15,0-5 2 16,0 1 2-16,5 4 3 15,-5 0-11-15,0-5 10 0,0 5 3 16,0 0 2-16,0 5 2 16,0-1-11-16,0 6-4 15,0 4-7-15,0 4-4 16,0 6 0-16,0-1-1 16,0 0-3-16,-5-4 2 15,0-5 3-15,-1 4 1 16,-4 1 1-16,-1-5 0 15,-4 0 2-15,-1-9 1 0,0-1-3 16,0 1-3-16,1-5-3 16,-1-5 1-16,-5-4-6 15,5 0-3-15,1-10-16 16,-6-9-9-16,5-9-34 16,0-10-56-1,0-9 27-15</inkml:trace>
  <inkml:trace contextRef="#ctx0" brushRef="#br3" timeOffset="3.647">12609 7930 256 0,'-11'0'96'0,"17"5"-52"0,-1-1-58 0,0-4 11 16,6 0-23-16,-1-4-9 15,6 4 14-15,5 0 7 16,5 4 9-16,0 6 10 0,1 4 6 16,-1 4 4-16,0 1 3 15,0 0-1-15,-5 4 1 16,-5 5-7-16,-6 0-2 15,-4-5-5-15,-12 0-1 16,-4-4-3-16,-6 0-1 16,-5-1 3-16,-5-4 3 15,0 0 0-15,0-4 0 16,-1-1-1-16,6-4 0 0,6-5-5 16,-1-5 1-16,11-4 0 15,5-10 0-15,5 5 0 16,11-5 0-16,10 1-3 15,5-1 2-15,6 0-8 16,5 5-4-16,5 1-22 16,0 3-8-16,1 1-48 15,-6 4-25 1,5 1 56-16</inkml:trace>
  <inkml:trace contextRef="#ctx0" brushRef="#br3" timeOffset="3.647">13364 8005 256 0,'6'0'96'0,"-1"-5"-52"0,-10 5-47 16,5 0 19-16,-6-5-14 0,-4 5-3 15,-1-4-3-15,-4 8 3 16,-6 1 0-16,0 0 3 0,0 4 3 16,0 0-2-16,5 1 0 15,0 4-3-15,6-5-1 16,4 5-1-16,12 0 0 15,-1-5 0-15,11 1 0 16,-1-1 0-16,1 5-2 16,5 0-4-16,0 4-2 15,-5 1-2-15,0-5 0 16,-11 5 13-16,-5-1 9 16,0 1 8-16,-11-5 4 0,1 0-5 15,-6-5-2-15,-5-4-20 16,5-5-7-16,1-5-18 15,4-4-9-15,11-19-37 16,11-5-49 0,15-13 36-16</inkml:trace>
  <inkml:trace contextRef="#ctx0" brushRef="#br3" timeOffset="3.647">13784 7534 208 0,'26'-19'79'0,"-15"19"-42"0,-6 0-39 15,-5 0 17-15,0 9-9 16,0 1-1-16,-5 8-2 16,-6 6 0-16,1 8-2 15,-1 1-1-15,1 4 3 0,4 5 4 0,6 9 4 16,6-4-2-16,-1 4 0 16,5 1-3-16,-4 4-1 15,-1-5-1-15,-5-4 0 16,-5-6-2-16,-1-3 1 15,-4-10-4-15,-6-5 0 16,-5-4-10-16,-5-10-3 16,5-4-6-16,0-1-1 15,0-8 10-15,0-6 3 16,11 1 6-16,4-14 3 16,1-1 11-16,10-4 4 0,11-4 1 15,10-5 0-15,11-5-9 16,10 0-3-16,0 0-3 15,1 0 1-15,-1 4 0 16,0 6 3-16,-5 4-3 16,-5 4 0-16,-6 6-8 15,-5 4-2-15,1-5-7 16,-6 10-2-16,-6-1-15 16,1 1-8-16,-5 0-32 15</inkml:trace>
  <inkml:trace contextRef="#ctx0" brushRef="#br3" timeOffset="3.647">12032 7837 196 0,'-37'-52'74'0,"27"38"-40"0,-17 0-22 0,22 10 19 16,-5-10-12-16,-1 4-1 15,1 1-1-15,-1 0-2 16,1 4-7-16,4 1-1 0,1-1 3 16,5 0-6-16,0 1 0 15,11-1 0-15,4-4 0 16,6-1 2-16,6-4 3 15,9 0 5-15,17-4 3 16,10-6-3-16,10 1 2 16,1 0-3-16,4-1 0 15,6 6-10-15,-5-6-3 16,5 6-8-16,-5 4-2 0,-1 4-13 16,-10 1-5-16,-10 9-16 15,-11 0-7-15,-10 5-31 16,-11 9-54-1,-10 9 33-15</inkml:trace>
  <inkml:trace contextRef="#ctx0" brushRef="#br3" timeOffset="3.647">12236 7515 192 0,'6'0'71'0,"-6"5"-38"0,0 4-30 0,0 0 15 0,0 5-5 16,-6 5 0-16,1 4-1 16,0 5 0-16,0 5-6 15,-1 9-2-15,6 9 0 0,0-4 0 16,0 4 0-16,-5 0 0 15,0 5 0-15,0 0 4 16,-1-9 5-16,1-5-7 16,0-10-3-16,0-8-13 15,-1-6-4-15,1-8-22 16,0-10-9-16,0-14-18 16,0-5-46-1,-1-9 24-15</inkml:trace>
  <inkml:trace contextRef="#ctx0" brushRef="#br3" timeOffset="3.647">13726 8009 264 0,'0'0'101'0,"16"0"-54"0,15 5-61 0,-10-5 14 16,6 0-6-16,-1 0 1 15,0 0 14-15,6 5 8 16,-1 4-8-16,6 5 6 0,-11 0 5 16,5 9-5-16,-4 1 0 15,-1-6-7-15,-5 1-3 0,0-1-2 16,0 1-3-16,-5-5-8 15,-6 0-5-15,1 0-18 16,-1-5-7-16,-5 1-46 16,1 4-59-1</inkml:trace>
  <inkml:trace contextRef="#ctx0" brushRef="#br3" timeOffset="3.647">14524 8093 188 0,'-11'0'71'0,"11"0"-38"0,-5-4-32 16,5 4 14-16,0 0-8 0,0 0 1 16,0 0-1-16,10 0 1 15,6 0-4-15,0 0 4 0,10 0 4 16,0 0-2-16,6 0 0 15,-1 0-2-15,-5 0 0 16,1 4 2-16,-6 6 1 16,-6 3-3-16,-4 1 0 15,-6 5-3-15,-5 0 2 16,-5-1-2-16,-6 6 0 16,-10 4-1-16,-5 0 0 15,-5 4-5-15,-6 1 1 16,0 0 2-16,1-5 1 15,4 0-1-15,1-5-2 0,4 0 1 16,1 1 1-16,5-6-1 16,5 1 2-16,6-5-4 15,-1 9 0-15,11-9 1 16,6 0 2-16,4-5 5 16,11 1 6-16,5-1-3 15,11 0 2-15,0 1-3 16,5 4 2-16,-6-5-4 15,1 0 1-15,-5 1-7 16,-1-1-1-16,-5 0-5 16,-5 1 1-16,-5-6-16 15,0 1-4-15,0 0-41 16,-1-1-15-16,-9 1-41 16</inkml:trace>
  <inkml:trace contextRef="#ctx0" brushRef="#br3" timeOffset="3.647">15463 8098 312 0,'-11'-5'115'0,"11"10"-62"0,0 0-51 16,0-5 23-16,0 0-17 15,0 0-2-15,0 0-4 0,11 0-2 16,-1 0 1-16,0 0-1 0,1 0 0 15,5 0-7-15,-1 0 0 16,6 0-30-16,0 0-11 16,11 0-81-1</inkml:trace>
  <inkml:trace contextRef="#ctx0" brushRef="#br3" timeOffset="3.647">16029 8186 88 0,'5'-14'33'0,"6"14"-18"0</inkml:trace>
  <inkml:trace contextRef="#ctx0" brushRef="#br3" timeOffset="3.647">16491 8186 156 0,'15'-4'57'0,"-4"-1"-30"0,10 0-76 16,-11 1-8-16,1-6 4 15,5 1 5-15</inkml:trace>
  <inkml:trace contextRef="#ctx0" brushRef="#br3" timeOffset="3.647">16695 8126 244 0,'5'0'90'0,"-5"18"-48"0,16-8-34 0,-16-10 24 15,5 4-20-15,1 1-6 16</inkml:trace>
  <inkml:trace contextRef="#ctx0" brushRef="#br3" timeOffset="3.647">16753 8172 418 0,'16'10'-32'0,"-1"-1"-8"15,6-4-12-15,6-1-3 16,9 1-25 0</inkml:trace>
  <inkml:trace contextRef="#ctx0" brushRef="#br3" timeOffset="3.647">19470 8252 248 0,'11'-10'93'0,"-11"10"-50"0,0 0-35 15,0 0 24-15,-6-4-22 0,-4-1-5 16,-6 5-11-16,-10-5-1 16,0 5 3-16,-6 0 0 0,1 0 0 15,5 5 9-15,-6 0 4 16,6-1-2-16,5 6 1 16,5-6-7-16,6 6-1 15,10-1-2-15,0 0-2 16,10 1 3-16,6-1 0 15,5 0-4-15,5 1-1 16,0 4-8-16,1 4-2 16,-1 6-4-16,-5 4-1 15,-5 0 12-15,-6 0 7 0,-5 0 13 16,-10-5 5-16,-5 5 8 16,-11 0 5-16,0-10-10 15,0-4-1-15,0-4-19 16,0-15-7-16,5 0-18 15,5-9-7-15,6-14-15 16,16-18-5-16,15-5-40 16</inkml:trace>
  <inkml:trace contextRef="#ctx0" brushRef="#br3" timeOffset="3.647">19822 7683 276 0,'0'-14'104'0,"5"14"-56"0,-10 0-43 0,5 0 22 16,0 0-22-16,0 0-6 16,0 5-6-16,-6 4-1 15,1 10 5-15,0 4 5 0,0 9 4 16,-1 1 2-16,1 14 0 16,5 4-4-16,-5 5-1 15,5 5-1-15,0 4-2 16,0 0 1-16,0-4 1 15,-5-1-3-15,-1-8 0 16,1-10 3-16,0-10 3 16,0-4 0-16,-1-9 2 15,1-5-2-15,0-9 0 16,0-10-6-16,-1-4 1 0,6-10-2 16,0-9-2-16,6 0 5 15,4-9 3-15,6-5 5 16,5-5 5-16,5 0-6 15,6-4 0-15,10 5-6 16,0-10-2-16,5 4 0 16,0 6 2-16,-5 4-1 15,-5 4 2-15,-6 6-11 16,-5 4-4-16,-10 9-12 16,-5 5-5-16,-11 9-17 15,-11 5-9-15,-10 5-63 16</inkml:trace>
  <inkml:trace contextRef="#ctx0" brushRef="#br3" timeOffset="3.647">19822 8103 236 0,'0'18'90'0,"5"-18"-48"0,0 23-42 0,0-13 18 16,1 4-8-16,4 0 0 15,6 4 7-15,0 6 6 16,10 4-12-16,0 0 10 0,0 0 2 16,1 0-5-16,4 0 0 15,-5-5-11-15,0 0-4 16,1-4-2-16,-6 0 1 16,-6-5-21-16,1-5-9 0,-5 0-33 15,-6 1-13-15,5-6-47 16</inkml:trace>
  <inkml:trace contextRef="#ctx0" brushRef="#br3" timeOffset="3.647">20598 8196 140 0,'0'-5'55'0,"0"14"-30"0,5-13-21 0,-5 4 15 0,0 0 0 16,0 9 1-16,0-4 4 15,0 4 2-15,0 0-13 16,0 1 8-16,0-1 2 0,0 0-3 16,0 5 1-16,0 0-6 15,0 5-1-15,0 4-4 16,0 5-1-16,-5 5-3 16,5 0 1-16,0-1-2 15,-5-4 2-15,0 0 0 16,-1 0 1-16,6 0 0 15,0-9 2-15,0-10-5 16,11-14-1-16,5-9-9 16,4-23-2-16,17-9-9 15,0-6-5-15,5 6 6 0,5-1 6 16,-5 0 10-16,0 10 7 16,0 4 7-16,-16 10 3 15,-5 4-9-15,0 10-3 16,-5 4-4-16,0 5 1 15,-6 10-2-15,1-1-1 16,-1 0 3-16,1 5 0 16,-1 5 1-16,6 4 2 15,0 5 1-15,-1 5 3 16,1 4-1-16,-5 5 2 16,-1-4 0-16,1-6 3 15,-1 6-5-15,-5 3-3 0,1-3-3 16,-1-10 0-16,-5 0-18 15,0-5-6-15,-5-9-50 16,-16-5-19-16,-11-23-54 16</inkml:trace>
  <inkml:trace contextRef="#ctx0" brushRef="#br3" timeOffset="3.647">17514 7702 192 0,'-16'-14'71'0,"32"0"-38"0,15-10-32 16,-15 15 14-16,5-5-6 15,15 0 0-15,12-5 8 16,9 1 6-16,6 4-12 16,6 0 12-16,4 0 6 0,0 0-4 15,11 4 0-15,6 1-10 16,-1 0-2-16,5-1-7 16,-5 6-4-16,-5 4-15 15,-5 0-4-15,-6 4-31 16,-10 1-14-16,-5 4-58 15</inkml:trace>
  <inkml:trace contextRef="#ctx0" brushRef="#br3" timeOffset="3.647">18232 7669 160 0,'-10'-5'60'0,"10"5"-32"0,0 0-33 16,0 0 12-16,0 0-4 15,0 0 3-15,0 0 19 16,5 10 10-16,-5-1-17 16,0 0 15-16,5 5 4 0,-5 5-13 15,0 9-3-15,0 4-11 0,5 15-4 16,-5 9-6-16,0 14 0 15,0 9 2-15,0 10 1 16,-5-1-1-16,0-4-2 16,0-4 5-16,5-15 1 15,0-14-11-15,0-9-4 16,-6-9-25-16,6-19-10 16,0-19-39-1,0-4-52-15,6-24 34 16</inkml:trace>
  <inkml:trace contextRef="#ctx0" brushRef="#br3" timeOffset="3.647">18668 8107 140 0,'5'0'52'0,"0"0"-28"0,0-4-19 16,-5 4 11-16,11 4 2 16,-1-4 1-16,1 0 5 15,5 5 5-15,-1-5-16 16,1 0 4-16,5 4 3 0,0 1-5 15,0 4 0-15,0-4-7 0,0 9 0 16,0 5-5-16,0-1 0 16,0 6-6-16,0 4 0 15,-5 4-1-15,-1 6 2 16,1-1 3-16,-5 5 4 16,-11-5-2-16,0 1-2 15,-6-6 6-15,1-4 3 16,-5-5-1-16,-1 1 2 15,-5-6-6-15,1-4-1 16,-1-4-4-16,0-10-1 16,0-5-4-16,1 0 1 15,4 1 2-15,6-6 1 0,0-4-2 16,5 0 0-16,5-4-1 16,5 4 0-16,1 0 0 15,5 5 3-15,-1-1-9 16,1 1-1-16,5 0-7 15,0 4-2-15,0 0-22 16,11-4-10-16,-1 0-42 16</inkml:trace>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13333" units="cm"/>
      <inkml:brushProperty name="height" value="0.13333" units="cm"/>
      <inkml:brushProperty name="color" value="#ED1C24"/>
      <inkml:brushProperty name="fitToCurve" value="1"/>
    </inkml:brush>
    <inkml:context xml:id="ctx1">
      <inkml:inkSource xml:id="inkSrc38">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1" timeString="2017-12-01T20:45:05.737"/>
    </inkml:context>
    <inkml:brush xml:id="br2">
      <inkml:brushProperty name="width" value="0.05292" units="cm"/>
      <inkml:brushProperty name="height" value="0.05292" units="cm"/>
      <inkml:brushProperty name="color" value="#0070C0"/>
    </inkml:brush>
    <inkml:brush xml:id="br3">
      <inkml:brushProperty name="width" value="0.09333" units="cm"/>
      <inkml:brushProperty name="height" value="0.09333" units="cm"/>
      <inkml:brushProperty name="color" value="#177D36"/>
      <inkml:brushProperty name="fitToCurve" value="1"/>
    </inkml:brush>
  </inkml:definitions>
  <inkml:trace contextRef="#ctx0" brushRef="#br0">1523 3581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trace contextRef="#ctx0" brushRef="#br0" timeOffset="572">1759 4878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trace contextRef="#ctx0" brushRef="#br0" timeOffset="1308">2501 4893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trace contextRef="#ctx0" brushRef="#br0" timeOffset="1714">3831 4472 244 0,'-5'0'93'0,"5"5"-50"0,-11-5-48 15,5 5 17-15,-5 0-11 16,0 5-1-16,-11 4 4 16,0 6 2-16,-5 4-2 15,-6 5 4-15,0 6 4 0,6 8 0 16,-6 6 3-16,5-5-4 15,6-5 1-15,6 0-5 16,5 0 1-16,6-10-3 16,5 5 2-16,0-4-6 15,5-1-3-15,6-5-2 0,5-4 3 16,12-10-18-16,5-10-4 16,5-10-53-16,6-10-23 15,0-9-3 1</inkml:trace>
  <inkml:trace contextRef="#ctx0" brushRef="#br0" timeOffset="2194">4161 4723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trace contextRef="#ctx0" brushRef="#br0" timeOffset="4280">9278 3088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trace contextRef="#ctx0" brushRef="#br0" timeOffset="5211">9437 3541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trace contextRef="#ctx0" brushRef="#br0" timeOffset="5783">10494 3809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trace contextRef="#ctx0" brushRef="#br0" timeOffset="6487">11148 2990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trace contextRef="#ctx0" brushRef="#br0" timeOffset="6639">12177 3268 312 0,'-11'20'118'0,"6"-6"-64"0,5-4-105 0,0-10 1 16,0 10-72 0,0-10-24-16</inkml:trace>
  <inkml:trace contextRef="#ctx0" brushRef="#br0" timeOffset="7029">12600 3448 244 0,'0'-5'90'0,"6"5"-48"0,-12 0-34 16,6 5 24-16,-5 0-18 15,-6 4-2-15,-6 1-8 16,-10 10-1-16,-6 4-1 16,0 15 7-16,0 5 4 0,6 5 5 15,-1-6 1-15,12 1-2 16,-1-5 0-16,6 5-9 16,6-5-3-16,5 0-1 15,11-10 0-15,0 1-7 16,5-11-2-16,1 1-9 15,5-11-2-15,5-9-13 16,1-5-4-16,-1-9-23 16,6-11-7-16,5-9-48 15</inkml:trace>
  <inkml:trace contextRef="#ctx0" brushRef="#br0" timeOffset="7402">12789 3517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trace contextRef="#ctx0" brushRef="#br0" timeOffset="7808">13413 2928 204 0,'0'5'77'0,"-11"5"-42"0,11-1-30 16,0 1 19-16,0 0-9 15,0 0 0-15,0-1-1 16,0 6 2-16,0 9-9 16,0 1 5-16,5-1 1 0,1 5-2 15,-1 6-1-15,1 8-2 16,-6 11 0-16,0 9 0 15,0 15 2-15,0 10-3 16,0 5 1-16,0-1-3 16,0-9 0-16,0-5-6 15,0-10-1-15,0-19-21 16,0-5-8-16</inkml:trace>
  <inkml:trace contextRef="#ctx0" brushRef="#br0" timeOffset="8890">8372 5906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trace contextRef="#ctx0" brushRef="#br0" timeOffset="9368">9612 5745 288 0,'-16'-5'107'0,"16"5"-58"0,0-10-55 0,0 5 17 0,11-9-12 16,11-6-1-16,0-4-2 15,5-1 0-15,1-4 3 16,-1 5 0-16,6 9 3 0,-6 5 8 16,1 5 5-16,-1 10 2 15,1 0-1-15,-6 10-6 16,-6-1-2-16,0 6-4 15,-5 4-1-15,0 6 3 16,-11 4 1-16,-5 0 3 16,-6 5 1-16,-11-5 8 15,-5 0 5-15,-6 0-9 16,0-9-1-16,0-6-13 16,0-9-5-16,6-10-12 15,5-15-4-15,16-14-17 16,17-10-6-16,6-5-21 0,15-5-10 15,1 5-46 1</inkml:trace>
  <inkml:trace contextRef="#ctx0" brushRef="#br0" timeOffset="9775">10204 5747 312 0,'-11'9'115'0,"0"-9"-62"0,5-9-66 15,6-1 17-15,11-5-26 16,0-4-6-16,6-10 10 16,5 4 8-16,-1 1 6 15,1 4 23-15,6 11 9 0,-6 9 2 16,0 9 2-16,0 6-14 15,-6 4-3-15,1 6-9 16,-6-1-4-16,0 5-1 16,-1 6-1-16,1-1-5 15,-5-5 1-15,-6-5 2 16,0 1 3-16,-6-6 9 16,-5-4 3-16,1-1 2 15,-7-4 4-15,1-5-11 16,-6-5-2-16,-6 0-13 15,1-10-3-15,-1-9-17 0,6-6-6 16,1-9-24-16,4 0-9 16,6-5-62-1</inkml:trace>
  <inkml:trace contextRef="#ctx0" brushRef="#br0" timeOffset="10044">10582 4989 272 0,'0'0'104'0,"0"0"-56"0,0 5-54 0,0-5 17 0,0 0-14 15,0 10-2-15,-5 4 6 16,-1 6 4-16,1-1-2 16,-1 6 11-16,1 14 8 0,-1 19 2 15,1 10 3-15,-1 15-2 16,1 5 0-16,-6 0-8 15,5 4 0-15,1-18-12 16,-1-6-3-16,6-15-22 16,11-14-9-16,11-19-47 15,22-30-21-15,0-24-35 16</inkml:trace>
  <inkml:trace contextRef="#ctx0" brushRef="#br0" timeOffset="10448">10990 5584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trace contextRef="#ctx0" brushRef="#br0" timeOffset="11097">11724 4635 244 0,'5'0'93'0,"-5"5"-50"0,6 0-46 0,-6-5 19 16,5 10-14-16,-5-1-3 15,0 6 6-15,0 9 4 16,0 15-4-16,6 10 12 0,-6 10 6 15,0 9 0-15,0 25 0 16,0 14-3-16,-6 5-1 16,1-10-1-16,-1-4 0 15,1-10-7-15,5-15-2 16,0-15-12-16,0-9-3 0,0-15-28 16,5-14-10-16,6-20-95 15,0-20-52 1,-5-29 85-16</inkml:trace>
  <inkml:trace contextRef="#ctx0" brushRef="#br0" timeOffset="12913">12575 5327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trace contextRef="#ctx0" brushRef="#br0" timeOffset="14310">16688 3210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trace contextRef="#ctx0" brushRef="#br0" timeOffset="21111">17618 3517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trace contextRef="#ctx0" brushRef="#br0" timeOffset="21815">18332 3472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trace contextRef="#ctx0" brushRef="#br0" timeOffset="22415">18862 3428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trace contextRef="#ctx0" brushRef="#br0" timeOffset="22957">19658 3307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trace contextRef="#ctx0" brushRef="#br0" timeOffset="23543">20050 2654 236 0,'5'10'90'0,"1"0"-48"0,-6 4-51 15,5-4 14-15,1 5-5 16,-1 9 0-16,1 10 6 16,-1 10 6-16,6 5-6 15,0 9 8-15,-6 6 5 0,1 9-4 16,-1-5 2-16,-5 0-6 16,6 5-1-16,-1 5-4 15,6 5-1-15,6-5-3 16,-1-10 1-16,1-9-4 15,-1-15 0-15,-10-5-4 16,5-10-1-16,-6-5-19 16,-5-9-7-16,-5-5-36 0,-6-10-16 15,-6-15-11 1</inkml:trace>
  <inkml:trace contextRef="#ctx0" brushRef="#br0" timeOffset="24367">17937 4795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trace contextRef="#ctx0" brushRef="#br0" timeOffset="24758">17832 4619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trace contextRef="#ctx0" brushRef="#br0" timeOffset="25342">18964 5180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trace contextRef="#ctx0" brushRef="#br0" timeOffset="25644">19664 4448 260 0,'5'15'96'0,"6"-6"-52"0,-5 1-60 0,-1 0 12 16,1 4 3-16,-1 6 5 15,-5 4 21-15,0 10 8 16,0 15-16-16,-5 5 8 0,-1 9 3 16,1 5-13-16,-6 1-3 15,0 14-8-15,0 4-1 16,0 1-3-16,5-10-3 16,1-10-1-16,5-4 0 15,0-11-4-15,0-9 0 16,0-15-14-16,5-14-3 0,-5-15-16 15,6-10-4-15,-1-14-11 16,1-15-3-16,-6-15-30 16</inkml:trace>
  <inkml:trace contextRef="#ctx0" brushRef="#br0" timeOffset="25855">19462 4869 216 0,'-22'-24'82'0,"16"9"-44"0,1 10-36 16,5 5 17-16,5-5-10 15,1 0-3-15,-1 1 5 16,6-1 3-16,6 0-7 16,10-5 2-16,12 10 4 0,10 0 2 15,0 0 3-15,6-5-8 16,0 0-3-16,11 5-9 0,-6-9-3 16,-5 4-25-16,0 0-10 15,0 0-81 1,5 10-33-16,-5 0 79 15</inkml:trace>
  <inkml:trace contextRef="#ctx0" brushRef="#br0" timeOffset="26603">20525 5067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trace contextRef="#ctx0" brushRef="#br1" timeOffset="47336">5860 4607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trace contextRef="#ctx0" brushRef="#br1" timeOffset="47954">6955 4239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trace contextRef="#ctx0" brushRef="#br1" timeOffset="48884">6140 4327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trace contextRef="#ctx0" brushRef="#br1" timeOffset="50010">14229 4843 152 0,'0'0'57'0,"5"-10"-30"0,1 15-23 0,-6-5 13 0,0 0 3 16,0 0 18-1,16 0-6-15,6 0-16 16,6 0-4-16,-1 0-2 0,6 0 5 16,11 0 3-16,11 0-3 15,5 0 1-15,6 0-5 16,0-5 1-16,-6 0-5 15,0 5-2-15,1-5 0 16,-6 5-1-16,-1 0 2 16,-4 5 1-16,-1 0-1 15,0 0-1-15,-5-5-3 16,0 5-2-16,-11-5-2 16,-5 0 1-16,-7 5-4 15,1-5 1-15,-11 5-7 16,-11-5-3-16,0 0-10 15,0 9-5-15,-5 1-15 0,-1-5-5 16,1 5-56 0</inkml:trace>
  <inkml:trace contextRef="#ctx0" brushRef="#br1" timeOffset="50609">15189 4370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trace contextRef="#ctx0" brushRef="#br1" timeOffset="51676">14355 4502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trace contextRef="#ctx1" brushRef="#br2">92 238 208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1" brushRef="#br2" timeOffset="525.9">1229 0 188 0,'-6'5'71'0,"9"1"-38"0,0 7-32 16,0-5 14-16,0 8-10 15,0 5-3-15,0 5-1 16,-3 9-1-16,0 2 0 16,-3 5 6-16,0 3 6 0,-6 8 7 15,0 8 3-15,0-5 4 16,-3-1 3-16,3-7-11 16,6-3-3-16,3-6-9 15,6-4-2-15,9-6-2 16,-3-5-2-16,12-8 3 15,3-6 2-15,11-5-4 16,13-7-3-16,12-11-2 16,-4-6 3-16,1-7-11 15,-1-6-2-15,-2-5-17 16,2-3-6-16,1 3-18 0,-10 5-5 16,-8-2-30-1</inkml:trace>
  <inkml:trace contextRef="#ctx1" brushRef="#br2" timeOffset="1050.86">104 1381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trace contextRef="#ctx1" brushRef="#br2" timeOffset="-1531.109">1309 3043 68 0,'-3'-3'27'0,"3"-2"-14"0,0-6-2 0,3 9 10 15,-3-4-3-15,0-4 2 16,3-9 4-16,-3-7 2 16,0-6 4-16,-3-8 1 15,0-10-8-15,3-3-3 16,-8-5-12-16,2 2-1 0,0-4 0 15,-3-4 3-15,0-5 1 16,-3 3 1-16,0 5 0 16,-3-2 0-16,-3 5 0 15,-3-1-4-15,4 7-3 0,-1 4 4 16,0 0 4-16,3 6-1 16,0 2 1-1,0 3-7-15,3 5-4 0,0 3-4 16,3 8 1-16,3 3-12 15,-5 2-5-15,2 3-28 16,-6-1-12-16,3-2-54 16</inkml:trace>
  <inkml:trace contextRef="#ctx0" brushRef="#br3" timeOffset="3.647">372 5442 80 0,'0'9'30'0,"0"-4"-16"0,-5 13 1 15,5-8 13-15,-5-1-4 16,-1 5-2-16,1 5-4 15,0-5-1-15,0 0-3 16,-1 0-1-16,1 0-7 16,0 0-2-16,0 0 0 0,-1 0-2 0,1 0 1 15,0 0-2-15,0 0-1 16,-1 0 1-16,6 0-1 16,0-1 0-16,0 1 0 15,0 0 0-15,0 5 2 16,0 0 1-16,0-1 3 15,6 1-1-15,-6 0 2 16,5-1-6-16,0 1-1 16,0 0 0-16,1-1 2 15,-1 1-3-15,0 4 0 16,0 1 1-16,6-6 0 0,-1 6 4 16,6-1 2-16,-5-4 2 15,4-1 0-15,1 1-7 16,0-1 0-16,-1 6 1 15,1-6 3-15,0 6-4 16,0-1-1-16,5-4 0 16,-6 4 2-16,6 0-1 15,-5 1 2-15,0-1-4 16,5-4 0-16,0-1 5 16,0 1 2-16,0-5 0 15,0 0 1-15,0 0-4 16,5 0 0-16,0 0-1 15,6-5-2-15,4 1 7 16,1 4 3-16,0-5-12 0,5 5-5 16,-5-5 3-16,4 5 1 15,-4 0 3-15,5 0 0 16,-5 0 0-16,0 0 2 16,-1 0-3-16,1 0 0 15,0 0 1-15,-1-5 2 16,6 5-1-16,0 0-1 15,-5-4-2-15,5-1 1 16,11 0 1-16,-1 1 2 16,0-1-1-16,6 0-1 15,0 1 1-15,0-1-1 16,-1 0 0-16,1 1 0 0,0-1-3 16,-1-4 2-16,1-1 1 15,-5 1 0-15,-1 0 2 16,11-1 1-16,5 1-4 15,6 0 1-15,-1-1-2 16,0 1 0-16,1 0 2 16,-1-1 2-16,1 1-3 15,-6-5 0-15,5 0 1 16,-4 0 2-16,9 0-1 16,6 0-1-16,0 0 1 15,5 0-1-15,-5 0 0 16,0 0 2-16,0 0-3 15,0-5-2-15,0 1 2 16,10-1 0-16,6 0 1 0,0-4 0 16,-1 0 0-16,1 4 0 15,0-4 2-15,-11 4 1 16,0-4-4-16,6-1-1 16,4 1 1-16,1 4 0 15,0-4-2-15,-6 0 2 16,0-1 1-16,1 6 2 15,20-10-1-15,1 0-1 16,4 0 1-16,-4-5-1 16,-6 5 2-16,-11 0 1 15,-4 0-1-15,5 0-2 16,-6 0-2-16,6 5 1 0,10-1 1 16,-5 1 2-16,0 0-1 15,-6-1 2-15,-10 1-4 16,1 0 0-16,-1-5 7 15,5 5 4-15,6-1-5 16,0 1-1-16,4-5-4 16,-9 5-1-16,-6-1 1 15,0 1 2-15,0 0-1 16,-10 4-1-16,5 0-2 16,10 1-1-16,1-1-1 15,-1 0 3-15,-5-4 0 16,-5 9 1-16,-5 0-3 15,10 0 0-15,-5 0 2 16,5 0 2-16,6 0 0 16,-1 0 2-16,-5 5-2 0,1-1-1 15,-12 1-2-15,1 4 1 16,-6 1 1-16,-4-1 2 16,-1 0-3-16,0 1 0 15,0 4 1-15,6 0 2 16,-1 0-3-16,-5 0 0 15,0 0 1-15,-5 4 2 16,-10-4-1-16,-6 9-1 16,-5-4 1-16,0 0 1 15,-5 4-3-15,-6 0 0 16,-5 1 1-16,1 4 0 16,-1 0 0-16,-5 0 2 0,-5 0-3 15,5 0-2-15,-6 0 4 16,-4 0 1-16,-1-5 2 15,1 0 2-15,-1-4-5 16,1 4-1-16,-1-9-2 16,1 0 0-16,-6-5-3 15,0 1 1-15,0-1 2 16,-5-9 1-16,0 0 1 16,0 0 2-16,0 0-1 15,0 0 2-15,0 0-2 16,0 0 2-16,0 0-2 15,0 0 2-15,0 0-4 16,0-5-2-16,0 1-5 16,0-6 0-16,6 1 2 15,-6 0 3-15,0-1 2 0,0-4 1 16,0-4-3-16,0 4 2 16,0 0 3-16,5-5 1 15,0 1-6-15,0-1 0 16,1 0-1-16,4-4-1 15,1 0 4-15,4-1 0 16,1 6 1-16,5-1 0 16,0 0 0-16,5 1 0 15,1-1-3-15,4 5 2 16,1-9 3-16,-1-1 1 16,0 6-4-16,6-1-1 15,0 0 1-15,0 5 2 0,-1 0 0 16,1 1-1-16,0-1 1 15,0 4 1-15,-1 1-3 16,6 0 0-16,-5-1 5 16,0 1 2-16,-1-5 2 15,6 0 0-15,11 0 0 16,4 5 0-16,1-10-4 16,0 10-3-16,-6-5 0 15,1 0-1-15,-6 4 0 16,0 1 2-16,0 0-1 15,1 4-1-15,-1 0 1 16,5 1-1-16,6-6 0 16,0 6 2-16,10-1 1 15,5 0 1-15,6 1-2 16,-6 4 1-16,1 0-2 0,-6 4-1 16,6-4 1-16,-6 0 1 15,5 5-3-15,1 0 0 16,4-10 1-16,6 10 0 15,5-1 0-15,1 1 2 16,-6 0-1-16,-6 4-1 16,1-4 1-16,0 4-1 15,-1 5 0-15,1-5 0 16,5-4-3-16,10 4 2 16,1-4 1-16,-1 0 2 15,-10-1 1-15,5 6 3 0,-5-1-3 16,0 0 0-16,0 1-1 15,5-1 1-15,11-4-4 16,0 4 0-16,-1 0 3 16,-4 5 1-16,-1-9-1 15,-5 4-2-15,6 1 3 16,4-1 2-16,11-4-2 16,1 4 0-16,-1 0-1 15,-11 0-2-15,-4 1 1 16,-1-6-1-16,-5 1 0 15,6 0 2-15,10-1-1 16,-6 1-1-16,6 4 1 16,-10-4-1-16,-6 9 2 15,5-14 1-15,-4 0-4 16,4 9 1-16,11 1 2 0,-5-1 1 16,5-4-1-16,-11 4-2 15,0 0 1-15,-10-4-1 16,5 4 0-16,6-4 0 15,5 0 2-15,10-1 1 16,0-4-1-16,-10 5 1 16,-1 0 0-16,-4-5 1 15,10 4-5-15,5-4 1 16,5 0 0-16,1 0 0 16,-6 0 0-16,0 5 0 15,-5-5 0-15,0 5 2 16,10-5-1-16,11 0-1 0,-5 0 1 15,-6-5-1-15,0 0-3 16,-10-4 2-16,5 4 1 16,6 1 2-16,5-6-1 15,-1 1-1-15,-10-5-2 16,-5 0 1-16,-10-5 1 16,-1 1 0-16,-10-10 0 15,-11 4 2-15,1-3-1 16,-1-1 2-16,-4-14 0 15,-1 0 1-15,-5-5 2 16,-11-4 1-16,-5-10-3 16,1-9-3-16,-6 0 0 15,-6 10 1-15,-4-6-1 16,-1 1 2-16,1 0-2 16,-6-1 2-16,-5-8-2 0,0-1 2 15,0-4-2-15,-5-5-1 16,-6 5 1-16,1 4-1 15,-1 15-3-15,-5-1 2 16,-5 5-1-16,0 5-2 16,-5 9-2-16,0 0 1 15,0 9-13-15,-1 0-3 16,1 6-24-16,5 3-12 16,0 10-71-1</inkml:trace>
  <inkml:trace contextRef="#ctx0" brushRef="#br3" timeOffset="3.647">5616 8009 128 0,'-5'-4'49'0,"5"-1"-26"0,-5 5-25 0,5 0 11 15,0 0 3-15,0 0 2 16,0 0 6-16,0 0 2 16,0 0-11-16,10 5 7 0,1-1 2 15,-1-4-2-15,11 0 2 16,0 0-5-16,6 0 1 15,-1 0-11-15,0 0-3 0,0 0 0 16,1 0 1-16,-1 5-4 16,0 4 1-16,-5 1 0 15,5 4 0-15,-5 0-5 16,-5 0 1-16,-6 4 0 16,1 5-1-16,-11 1 4 15,-5-1 0-15,-1 0 1 16,-4 1 0-16,-6-1 0 15,-5 0 0-15,0 1 0 16,0-1 2-16,-5-4-1 16,0-1-1-16,0-4 1 15,-1-4-1-15,1-1 2 16,5-4 3-16,0-5 0 16,0 0 0-16,5-5-3 0,-5 0-2 15,11 1-2-15,5-6 1 16,-1 1-4-16,6-5-1 15,11 0 0-15,-1 0 2 16,11 0-1-16,0 5 4 16,6-1-5-16,4 1 0 15,1 0-6-15,-1 4 0 16,0 0-23-16,-4 1-9 16,-1-1-39-1</inkml:trace>
  <inkml:trace contextRef="#ctx0" brushRef="#br3" timeOffset="3.647">6267 8065 212 0,'5'5'82'0,"-5"-5"-44"0,0 0-44 15,0 0 14-15,-5 0-12 16,0 0 1-16,-1 0-4 15,1 5 2-15,-5-1 3 16,-1-4 3-16,1 5 2 0,-1 4 5 16,1-4 3-16,-1 4-4 15,6 0-2-15,0 5-2 16,-1-4-3-16,1-1 1 16,5 0 1-16,0 1-1 0,0-10-1 15,5 9 1-15,6-4-1 16,-1-1 0-16,1 1 2 15,-1 0-3-15,1-1 0 16,-1 1-1-16,1 0 0 16,-1 4 2-16,-4-4 0 15,-1-1 0-15,0 1 2 16,0 0-1-16,-5-1-1 16,0 6 1-16,-5-1 1 15,-5 0 1-15,-1 1 1 16,1-1 0-16,-6 0 2 15,0 1-5-15,0-1-1 16,1-4-2-16,-1-1-2 0,0-4-11 16,6-4-5-16,-1-1-31 15,6-9-15-15,10 0-12 16</inkml:trace>
  <inkml:trace contextRef="#ctx0" brushRef="#br3" timeOffset="3.647">4914 7674 204 0,'-11'-10'77'0,"11"6"-42"0,5-1-45 0,-5 5 11 16,6-5-10-16,4 1 1 16,0-1 2-16,1 0 1 15,-1 5 3-15,1-4 10 0,-1 4 6 16,6 0 3-16,0 0-1 16,0-5 0-16,5 0 3 15,5 1-7-15,11-1 1 16,5-4-6-16,0-1 1 0,5-4-5 15,10-4 0-15,1-1 1 16,0 0 2-16,10 1-3 16,0 4 0-16,0 0 1 15,1 4 0-15,-12 1-5 16,-9 4-1-16,-7-4 1 16,-4 4 0-16,-11 1-8 15,-5 4-2-15,-5 0-18 16,-5 4-7-16,-11-4-69 15,-6 10-29 1,-4 4 69-16</inkml:trace>
  <inkml:trace contextRef="#ctx0" brushRef="#br3" timeOffset="3.647">5344 7771 108 0,'0'0'44'0,"0"0"-24"0,0 5-17 15,0-5 12-15,0 0 6 0,0 0 7 16,0 0 0-16,0 0 3 16,0 9-8-1,0 1-4-15,0-1-11 0,0 0-5 0,-6 1 0 16,6-1-2-16,0 5-1 15,-5 0 1-15,0 0 1 16,0 0 1-16,5 9 1 16,-6 1-2-16,1 4 1 15,0 4-2-15,0 6 2 16,-1-6 2-16,1 1 2 16,-5-1-1-16,4 1-1 15,1 0-3-15,0-1-2 16,0-4 1-16,-6 0 1 0,11-4-8 15,0-6-1-15,-5-4-18 16,5-4-9-16,-5-6-26 16,-1-8-52-1,6-6 23-15</inkml:trace>
  <inkml:trace contextRef="#ctx0" brushRef="#br3" timeOffset="3.647">6681 7576 208 0,'-21'18'77'0,"16"-8"-42"0,0 8-41 0,0-8 12 16,-1 4-11-16,1 4 1 15,0 6 0-15,0-1 2 16,-1 0 1-16,6 14 12 0,0-4 5 16,0 0-4-16,6 4-2 15,-1 0-1-15,0 1 1 16,-5-1-5-16,0 0-1 16,0 1-4-16,0-6-1 15,-5-4 1-15,0 0 2 16,-1-5-1-16,6-4-1 15,0-5 1-15,0 0-1 16,0-14 2-16,0 0 3 0,11-9 0 16,5-10 0-16,5-9 1 15,0-9 1-15,5-5-1 16,5-9-1-16,1-1-6 16,4 1-1-16,1-5 3 15,0 0 1-15,0 5-3 16,-6-1-1-16,6 15 1 15,-6 9 0-15,1 5-4 16,-11 9-1-16,-6 5-17 16,1 9-5-16,-11 4-48 15,-15 15-51 1,-1 0 38-16</inkml:trace>
  <inkml:trace contextRef="#ctx0" brushRef="#br3" timeOffset="3.647">6692 8023 216 0,'5'19'82'0,"6"-10"-44"0,-1 1-40 0,1-1 14 15,-1 0-8-15,6 5-3 16,-1 5-3-16,6-1 1 15,0 1 1-15,0 4 6 0,0 1 6 16,0 4 0-16,0 0 1 16,-5 0 1-16,0 0 4 0,0-5-10 15,-6-4-2-15,1-5-4 16,-1 0-2-16,-5-5-10 16,-5-9-6-16,0 0-45 15,-5 0-18-15,0-5-16 16</inkml:trace>
  <inkml:trace contextRef="#ctx0" brushRef="#br3" timeOffset="3.647">7248 8448 176 0,'5'-5'66'0,"0"0"-36"0,6-9-22 15,-1 10 18-15,1-10-9 16,5-5-2-16,5-4-11 16,5-5-2-16,5 4-2 15,1 1 0-15,-1-10 2 0,-5 5 5 16,1 5 4-16,-6 0-2 15,0 4 2-15,-6 5-4 16,1 5 1-16,0-1-5 0,-6 6 0 16,1-1-1-16,-6 10 1 15,-5 4-2-15,0 0-1 16,0 5-2-16,0 5 1 16,0 0-1-16,0 9 0 15,-5 4 4-15,0 6 1 16,-1 4-4-16,1 0 1 15,0 0-2-15,0-5 0 16,-1 0 2-16,-4-4 2 16,-1 4-3-16,1-9 0 15,-1-5 3-15,1-4 1 0,-1 0-4 16,1-5 1-16,-6 0 2 16,0-5 1-16,1-4-4 15,-1-1-1-15,0 1 5 16,0-5 3-16,6 0-1 15,-1 0 2-15,1-9-4 16,-1 4-2-16,6-4 0 16,0 4 1-16,5 0-3 15,0-4-2-15,10 0-1 16,1-1 3-16,5 1 0 16,5 4 1-16,0 1 0 15,0-1 2-15,0 0-1 16,5 1-1-16,0-1 3 15,0 5 0-15,-5 0 1 16,-5-5 2-16,0 1-3 0,0-1-2 16,-1 0 0-16,-4 1-1 15,-1-1-3-15,1 0 2 16,-1 1-10-16,1-1-3 16,-1 0-11-16,1 1-2 15,-1-6-36-15,-5 10-14 16,1-9-6-1</inkml:trace>
  <inkml:trace contextRef="#ctx0" brushRef="#br3" timeOffset="3.647">9294 8256 152 0,'-16'0'57'0,"16"0"-30"0,0-9-34 16,0 4 8-16,5-4-7 15,0 0-1-15,6-10 8 16,5-4 6-16,5-1-3 16,0-4 11-16,5 1 7 0,0-1 0 15,0 4-1-15,0 1-3 0,1 9 1 16,-6 0-6-16,0 5-3 15,0 9-5-15,-6 4-2 16,1 6-1-16,-5 4-2 16,-6 4-2-16,0 1-1 15,-5 9 2-15,-5 0 0 16,0 0 7-16,-6-5 4 16,-5-4 1-16,-5-1 1 15,0 1-2-15,0-5 1 16,-5-5-2-16,5 1 0 15,6-6-8-15,-1-4-2 16,5-4-16-16,6-1-6 0,0-4-24 16,10-5-7-16,6-5-45 15</inkml:trace>
  <inkml:trace contextRef="#ctx0" brushRef="#br3" timeOffset="3.647">9939 8033 268 0,'-16'14'101'0,"11"-5"-54"0,0-4-55 0,5-5 18 16,0 9-16-16,0 0-1 15,0 1 2-15,0-1 2 16,0 5 2-16,0 4 1 0,5 1 2 16,-5 0 1-16,0 4 3 15,0 0-5-15,0-4-1 16,5 0-7-16,-5-5 0 16,5-5-35-16,1-4-12 15,4-5-43 1</inkml:trace>
  <inkml:trace contextRef="#ctx0" brushRef="#br3" timeOffset="3.647">10191 8061 184 0,'0'4'71'0,"-6"-8"-38"0,12 4-39 16,-6 0 14-16,0 0-14 15,0 0-1-15,10 4 4 16,-5 6 3-16,1-1 1 16,-1 5 10-16,0 0 8 0,0 0 1 15,1-5 0-15,4 0 3 16,1-9 0-16,10 0-10 16,5-4-3-16,5-6-8 15,1 1-4-15,4 0-6 16,1 0 0-16,-5-1 6 0,-6 10 3 15,-5 5 5-15,-5 9 3 16,-6 0 7-16,-10 4 2 16,0 1-3-16,-5 0-1 15,5-1-11-15,-5-4-3 16,5 0-26-16,5-4-7 16,-5-10-33-16,10 0-10 15,11-5-20 1</inkml:trace>
  <inkml:trace contextRef="#ctx0" brushRef="#br3" timeOffset="3.647">10852 8000 208 0,'-11'-14'77'0,"1"14"-42"0,15-14-34 0,-5 14 16 16,0-5-11-16,5 5-3 16,0 0 2-16,1 0 1 15,4 0-2-15,1 0 2 0,4 0 0 0,6 0 4 16,6 0 1-16,-1 0 1 16,5 0 0-16,6 0-6 15,5 0-2-15,5-4-15 16,6-1-6-16,4 0-29 15,-4 5-12-15,4 0-39 16</inkml:trace>
  <inkml:trace contextRef="#ctx0" brushRef="#br3" timeOffset="3.647">10957 7711 204 0,'0'0'77'0,"0"4"-42"0,5-8-50 16,-5 4 10-16,0 0-13 16,10 0-4-16,-5 4 18 15,6 1 11-15,-6 4-2 16,0 1 13-16,1 8 8 0,-1 1-8 16,-5 9 0-16,0 0-10 15,0 9-3-15,0 1-3 16,-5 4-2-16,-1 0-8 15,1-5-5-15,0-4 2 0,0-5 2 16,-1-10-13-16,-4-4-5 16,0-5-15-1,-1-4-46-15,1-5 11 16</inkml:trace>
  <inkml:trace contextRef="#ctx0" brushRef="#br3" timeOffset="3.647">8675 8089 176 0,'-6'-10'68'0,"6"10"-36"0,21-4-31 0,-15 4 14 15,-1 0-8-15,0-5 1 16,6 0 1-16,4 1 5 15,1-1-8-15,5 0 6 0,11 1 3 16,10-1-1-16,5-4 2 16,5-1-7-16,1 1-3 15,-1 0-3-15,-5-1-3 16,1 1-15-16,-12 4-7 16,-4 1-44-1,-1 4-62-15,-5 0 26 16</inkml:trace>
  <inkml:trace contextRef="#ctx0" brushRef="#br3" timeOffset="3.647">8953 8103 120 0,'0'9'46'0,"0"-14"-24"0,5 5-17 0,-5 0 13 15,0 14-4-15,0-5 2 16,0 1 2-16,5 4 3 15,-5 0-11-15,0-5 10 0,0 5 3 16,0 0 2-16,0 5 2 16,0-1-11-16,0 6-4 15,0 4-7-15,0 4-4 16,0 6 0-16,0-1-1 16,0 0-3-16,-5-4 2 15,0-5 3-15,-1 4 1 16,-4 1 1-16,-1-5 0 15,-4 0 2-15,-1-9 1 0,0-1-3 16,0 1-3-16,1-5-3 16,-1-5 1-16,-5-4-6 15,5 0-3-15,1-10-16 16,-6-9-9-16,5-9-34 16,0-10-56-1,0-9 27-15</inkml:trace>
  <inkml:trace contextRef="#ctx0" brushRef="#br3" timeOffset="3.647">12609 7930 256 0,'-11'0'96'0,"17"5"-52"0,-1-1-58 0,0-4 11 16,6 0-23-16,-1-4-9 15,6 4 14-15,5 0 7 16,5 4 9-16,0 6 10 0,1 4 6 16,-1 4 4-16,0 1 3 15,0 0-1-15,-5 4 1 16,-5 5-7-16,-6 0-2 15,-4-5-5-15,-12 0-1 16,-4-4-3-16,-6 0-1 16,-5-1 3-16,-5-4 3 15,0 0 0-15,0-4 0 16,-1-1-1-16,6-4 0 0,6-5-5 16,-1-5 1-16,11-4 0 15,5-10 0-15,5 5 0 16,11-5 0-16,10 1-3 15,5-1 2-15,6 0-8 16,5 5-4-16,5 1-22 16,0 3-8-16,1 1-48 15,-6 4-25 1,5 1 56-16</inkml:trace>
  <inkml:trace contextRef="#ctx0" brushRef="#br3" timeOffset="3.647">13364 8005 256 0,'6'0'96'0,"-1"-5"-52"0,-10 5-47 16,5 0 19-16,-6-5-14 0,-4 5-3 15,-1-4-3-15,-4 8 3 16,-6 1 0-16,0 0 3 0,0 4 3 16,0 0-2-16,5 1 0 15,0 4-3-15,6-5-1 16,4 5-1-16,12 0 0 15,-1-5 0-15,11 1 0 16,-1-1 0-16,1 5-2 16,5 0-4-16,0 4-2 15,-5 1-2-15,0-5 0 16,-11 5 13-16,-5-1 9 16,0 1 8-16,-11-5 4 0,1 0-5 15,-6-5-2-15,-5-4-20 16,5-5-7-16,1-5-18 15,4-4-9-15,11-19-37 16,11-5-49 0,15-13 36-16</inkml:trace>
  <inkml:trace contextRef="#ctx0" brushRef="#br3" timeOffset="3.647">13784 7534 208 0,'26'-19'79'0,"-15"19"-42"0,-6 0-39 15,-5 0 17-15,0 9-9 16,0 1-1-16,-5 8-2 16,-6 6 0-16,1 8-2 15,-1 1-1-15,1 4 3 0,4 5 4 0,6 9 4 16,6-4-2-16,-1 4 0 16,5 1-3-16,-4 4-1 15,-1-5-1-15,-5-4 0 16,-5-6-2-16,-1-3 1 15,-4-10-4-15,-6-5 0 16,-5-4-10-16,-5-10-3 16,5-4-6-16,0-1-1 15,0-8 10-15,0-6 3 16,11 1 6-16,4-14 3 16,1-1 11-16,10-4 4 0,11-4 1 15,10-5 0-15,11-5-9 16,10 0-3-16,0 0-3 15,1 0 1-15,-1 4 0 16,0 6 3-16,-5 4-3 16,-5 4 0-16,-6 6-8 15,-5 4-2-15,1-5-7 16,-6 10-2-16,-6-1-15 16,1 1-8-16,-5 0-32 15</inkml:trace>
  <inkml:trace contextRef="#ctx0" brushRef="#br3" timeOffset="3.647">12032 7837 196 0,'-37'-52'74'0,"27"38"-40"0,-17 0-22 0,22 10 19 16,-5-10-12-16,-1 4-1 15,1 1-1-15,-1 0-2 16,1 4-7-16,4 1-1 0,1-1 3 16,5 0-6-16,0 1 0 15,11-1 0-15,4-4 0 16,6-1 2-16,6-4 3 15,9 0 5-15,17-4 3 16,10-6-3-16,10 1 2 16,1 0-3-16,4-1 0 15,6 6-10-15,-5-6-3 16,5 6-8-16,-5 4-2 0,-1 4-13 16,-10 1-5-16,-10 9-16 15,-11 0-7-15,-10 5-31 16,-11 9-54-1,-10 9 33-15</inkml:trace>
  <inkml:trace contextRef="#ctx0" brushRef="#br3" timeOffset="3.647">12236 7515 192 0,'6'0'71'0,"-6"5"-38"0,0 4-30 0,0 0 15 0,0 5-5 16,-6 5 0-16,1 4-1 16,0 5 0-16,0 5-6 15,-1 9-2-15,6 9 0 0,0-4 0 16,0 4 0-16,-5 0 0 15,0 5 0-15,0 0 4 16,-1-9 5-16,1-5-7 16,0-10-3-16,0-8-13 15,-1-6-4-15,1-8-22 16,0-10-9-16,0-14-18 16,0-5-46-1,-1-9 24-15</inkml:trace>
  <inkml:trace contextRef="#ctx0" brushRef="#br3" timeOffset="3.647">13726 8009 264 0,'0'0'101'0,"16"0"-54"0,15 5-61 0,-10-5 14 16,6 0-6-16,-1 0 1 15,0 0 14-15,6 5 8 16,-1 4-8-16,6 5 6 0,-11 0 5 16,5 9-5-16,-4 1 0 15,-1-6-7-15,-5 1-3 0,0-1-2 16,0 1-3-16,-5-5-8 15,-6 0-5-15,1 0-18 16,-1-5-7-16,-5 1-46 16,1 4-59-1</inkml:trace>
  <inkml:trace contextRef="#ctx0" brushRef="#br3" timeOffset="3.647">14524 8093 188 0,'-11'0'71'0,"11"0"-38"0,-5-4-32 16,5 4 14-16,0 0-8 0,0 0 1 16,0 0-1-16,10 0 1 15,6 0-4-15,0 0 4 0,10 0 4 16,0 0-2-16,6 0 0 15,-1 0-2-15,-5 0 0 16,1 4 2-16,-6 6 1 16,-6 3-3-16,-4 1 0 15,-6 5-3-15,-5 0 2 16,-5-1-2-16,-6 6 0 16,-10 4-1-16,-5 0 0 15,-5 4-5-15,-6 1 1 16,0 0 2-16,1-5 1 15,4 0-1-15,1-5-2 0,4 0 1 16,1 1 1-16,5-6-1 16,5 1 2-16,6-5-4 15,-1 9 0-15,11-9 1 16,6 0 2-16,4-5 5 16,11 1 6-16,5-1-3 15,11 0 2-15,0 1-3 16,5 4 2-16,-6-5-4 15,1 0 1-15,-5 1-7 16,-1-1-1-16,-5 0-5 16,-5 1 1-16,-5-6-16 15,0 1-4-15,0 0-41 16,-1-1-15-16,-9 1-41 16</inkml:trace>
  <inkml:trace contextRef="#ctx0" brushRef="#br3" timeOffset="3.647">15463 8098 312 0,'-11'-5'115'0,"11"10"-62"0,0 0-51 16,0-5 23-16,0 0-17 15,0 0-2-15,0 0-4 0,11 0-2 16,-1 0 1-16,0 0-1 0,1 0 0 15,5 0-7-15,-1 0 0 16,6 0-30-16,0 0-11 16,11 0-81-1</inkml:trace>
  <inkml:trace contextRef="#ctx0" brushRef="#br3" timeOffset="3.647">16029 8186 88 0,'5'-14'33'0,"6"14"-18"0</inkml:trace>
  <inkml:trace contextRef="#ctx0" brushRef="#br3" timeOffset="3.647">16491 8186 156 0,'15'-4'57'0,"-4"-1"-30"0,10 0-76 16,-11 1-8-16,1-6 4 15,5 1 5-15</inkml:trace>
  <inkml:trace contextRef="#ctx0" brushRef="#br3" timeOffset="3.647">16695 8126 244 0,'5'0'90'0,"-5"18"-48"0,16-8-34 0,-16-10 24 15,5 4-20-15,1 1-6 16</inkml:trace>
  <inkml:trace contextRef="#ctx0" brushRef="#br3" timeOffset="3.647">16753 8172 418 0,'16'10'-32'0,"-1"-1"-8"15,6-4-12-15,6-1-3 16,9 1-25 0</inkml:trace>
  <inkml:trace contextRef="#ctx0" brushRef="#br3" timeOffset="3.647">19470 8252 248 0,'11'-10'93'0,"-11"10"-50"0,0 0-35 15,0 0 24-15,-6-4-22 0,-4-1-5 16,-6 5-11-16,-10-5-1 16,0 5 3-16,-6 0 0 0,1 0 0 15,5 5 9-15,-6 0 4 16,6-1-2-16,5 6 1 16,5-6-7-16,6 6-1 15,10-1-2-15,0 0-2 16,10 1 3-16,6-1 0 15,5 0-4-15,5 1-1 16,0 4-8-16,1 4-2 16,-1 6-4-16,-5 4-1 15,-5 0 12-15,-6 0 7 0,-5 0 13 16,-10-5 5-16,-5 5 8 16,-11 0 5-16,0-10-10 15,0-4-1-15,0-4-19 16,0-15-7-16,5 0-18 15,5-9-7-15,6-14-15 16,16-18-5-16,15-5-40 16</inkml:trace>
  <inkml:trace contextRef="#ctx0" brushRef="#br3" timeOffset="3.647">19822 7683 276 0,'0'-14'104'0,"5"14"-56"0,-10 0-43 0,5 0 22 16,0 0-22-16,0 0-6 16,0 5-6-16,-6 4-1 15,1 10 5-15,0 4 5 0,0 9 4 16,-1 1 2-16,1 14 0 16,5 4-4-16,-5 5-1 15,5 5-1-15,0 4-2 16,0 0 1-16,0-4 1 15,-5-1-3-15,-1-8 0 16,1-10 3-16,0-10 3 16,0-4 0-16,-1-9 2 15,1-5-2-15,0-9 0 16,0-10-6-16,-1-4 1 0,6-10-2 16,0-9-2-16,6 0 5 15,4-9 3-15,6-5 5 16,5-5 5-16,5 0-6 15,6-4 0-15,10 5-6 16,0-10-2-16,5 4 0 16,0 6 2-16,-5 4-1 15,-5 4 2-15,-6 6-11 16,-5 4-4-16,-10 9-12 16,-5 5-5-16,-11 9-17 15,-11 5-9-15,-10 5-63 16</inkml:trace>
  <inkml:trace contextRef="#ctx0" brushRef="#br3" timeOffset="3.647">19822 8103 236 0,'0'18'90'0,"5"-18"-48"0,0 23-42 0,0-13 18 16,1 4-8-16,4 0 0 15,6 4 7-15,0 6 6 16,10 4-12-16,0 0 10 0,0 0 2 16,1 0-5-16,4 0 0 15,-5-5-11-15,0 0-4 16,1-4-2-16,-6 0 1 16,-6-5-21-16,1-5-9 0,-5 0-33 15,-6 1-13-15,5-6-47 16</inkml:trace>
  <inkml:trace contextRef="#ctx0" brushRef="#br3" timeOffset="3.647">20598 8196 140 0,'0'-5'55'0,"0"14"-30"0,5-13-21 0,-5 4 15 0,0 0 0 16,0 9 1-16,0-4 4 15,0 4 2-15,0 0-13 16,0 1 8-16,0-1 2 0,0 0-3 16,0 5 1-16,0 0-6 15,0 5-1-15,0 4-4 16,0 5-1-16,-5 5-3 16,5 0 1-16,0-1-2 15,-5-4 2-15,0 0 0 16,-1 0 1-16,6 0 0 15,0-9 2-15,0-10-5 16,11-14-1-16,5-9-9 16,4-23-2-16,17-9-9 15,0-6-5-15,5 6 6 0,5-1 6 16,-5 0 10-16,0 10 7 16,0 4 7-16,-16 10 3 15,-5 4-9-15,0 10-3 16,-5 4-4-16,0 5 1 15,-6 10-2-15,1-1-1 16,-1 0 3-16,1 5 0 16,-1 5 1-16,6 4 2 15,0 5 1-15,-1 5 3 16,1 4-1-16,-5 5 2 16,-1-4 0-16,1-6 3 15,-1 6-5-15,-5 3-3 0,1-3-3 16,-1-10 0-16,-5 0-18 15,0-5-6-15,-5-9-50 16,-16-5-19-16,-11-23-54 16</inkml:trace>
  <inkml:trace contextRef="#ctx0" brushRef="#br3" timeOffset="3.647">17514 7702 192 0,'-16'-14'71'0,"32"0"-38"0,15-10-32 16,-15 15 14-16,5-5-6 15,15 0 0-15,12-5 8 16,9 1 6-16,6 4-12 16,6 0 12-16,4 0 6 0,0 0-4 15,11 4 0-15,6 1-10 16,-1 0-2-16,5-1-7 16,-5 6-4-16,-5 4-15 15,-5 0-4-15,-6 4-31 16,-10 1-14-16,-5 4-58 15</inkml:trace>
  <inkml:trace contextRef="#ctx0" brushRef="#br3" timeOffset="3.647">18232 7669 160 0,'-10'-5'60'0,"10"5"-32"0,0 0-33 16,0 0 12-16,0 0-4 15,0 0 3-15,0 0 19 16,5 10 10-16,-5-1-17 16,0 0 15-16,5 5 4 0,-5 5-13 15,0 9-3-15,0 4-11 0,5 15-4 16,-5 9-6-16,0 14 0 15,0 9 2-15,0 10 1 16,-5-1-1-16,0-4-2 16,0-4 5-16,5-15 1 15,0-14-11-15,0-9-4 16,-6-9-25-16,6-19-10 16,0-19-39-1,0-4-52-15,6-24 34 16</inkml:trace>
  <inkml:trace contextRef="#ctx0" brushRef="#br3" timeOffset="3.647">18668 8107 140 0,'5'0'52'0,"0"0"-28"0,0-4-19 16,-5 4 11-16,11 4 2 16,-1-4 1-16,1 0 5 15,5 5 5-15,-1-5-16 16,1 0 4-16,5 4 3 0,0 1-5 15,0 4 0-15,0-4-7 0,0 9 0 16,0 5-5-16,0-1 0 16,0 6-6-16,0 4 0 15,-5 4-1-15,-1 6 2 16,1-1 3-16,-5 5 4 16,-11-5-2-16,0 1-2 15,-6-6 6-15,1-4 3 16,-5-5-1-16,-1 1 2 15,-5-6-6-15,1-4-1 16,-1-4-4-16,0-10-1 16,0-5-4-16,1 0 1 15,4 1 2-15,6-6 1 0,0-4-2 16,5 0 0-16,5-4-1 16,5 4 0-16,1 0 0 15,5 5 3-15,-1-1-9 16,1 1-1-16,5 0-7 15,0 4-2-15,0 0-22 16,11-4-10-16,-1 0-42 16</inkml:trace>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1-29T19:49:44.169"/>
    </inkml:context>
    <inkml:brush xml:id="br0">
      <inkml:brushProperty name="width" value="0.13333" units="cm"/>
      <inkml:brushProperty name="height" value="0.13333" units="cm"/>
      <inkml:brushProperty name="fitToCurve" value="1"/>
    </inkml:brush>
  </inkml:definitions>
  <inkml:trace contextRef="#ctx0" brushRef="#br0">0 1357 68 0,'0'-5'27'0,"0"5"-14"0,0 0-7 0,0 0 9 15,0 0 3-15,0 0 1 16,0 0 5-16,0 0 2 16,6-4 2-16,4-6 2 15,6 1-7-15,5 4-4 16,5-13-11-16,5 4-3 0,17 0 1 15,4 0-3-15,1 4 0 16,-6 1-1-16,5 0-2 16,-5 4 1-16,-5 5-1 15,0 0 0-15,-5 0 0 0,0 0 0 16,-6 5 2-16,1 9-1 16,-1 0 2-16,-5 0 0 15,-5 0 1-15,-5 4-2 16,0 1-2-16,-6 4 5 15,1 1 1-15,-6 8 2 16,0-4 0-16,-5 5-4 16,0-1-1-16,0 1-1 15,0 0 1-15,0 4 0 16,0 5 1-16,0-5-2 16,6 5 1-16,4 0 0 15,1 0 1-15,4-5 0 16,1 1 0-16,-5-6 0 0,10 6 2 15,0-6-3-15,0-4-2 16,5-4-3-16,5-6 1 16,11-4-1-16,5-4 0 15,1-1 4-15,4-9 1 16,1 0-4-16,4-5-1 16,-15-4 1-16,-5 0 0 15,-6-1 1-15,-4 6 0 16,-6-6 0-16,-11 10 2 15,-10 0-1-15,-5 5-1 16,-6 4 1-16,-10 5 1 16,-5 0-3-16,0 5 0 0,0 0 1 15,-6 9 0-15,1 9 0 16,5 9 0-16,-6 1 0 16,11 9 0-16,0 9 0 15,5 1 0-15,6-1-3 16,-1 5 0-16,6-5 2 15,5 5 0-15,5 9 1 16,6 5 0-16,-1-4 0 16,1 13 0-16,5-9-3 15,-1 0 2-15,1-5 3 16,0 0 1-16,0-9-4 16,-11 0 1-16,-10 0-2 15,-11 5-2-15,-5-10 5 16,-5-9 1-16,-11 0 6 15,0-14 3-15,0-10 0 0,-10-4 3 16,5-9-3-16,0-5-1 16,0-5-6-16,0-9-1 15,6 0-3-15,4-4-1 16,1-1-10-16,4 0-3 16,6 1-4-16,6-1-2 15,10-4-30-15,5-5-13 16,15-5-42-1</inkml:trace>
  <inkml:trace contextRef="#ctx0" brushRef="#br0" timeOffset="1">3146 2364 108 0,'0'-9'41'0,"0"9"-22"0,0-5-9 16,0 5 12-16,0-5-4 15,0 1 2-15,0-1 0 0,-6 0 2 16,6 1-12-16,-5-1-1 0,5 0 1 16,-5 1 3-16,5-1 2 15,0 0-6-15,0 5-1 16,0 0-2-16,0 0-1 15,0 10-3-15,0 4-2 16,0 0 1-16,5 4-1 16,0 6 0-16,1 4 2 15,-6 4 3-15,0 10 2 16,0 0 1-16,0 0 2 16,-6 5-1-16,1-5 0 15,0 4-8-15,0-4 0 16,-1-9-1-16,6-5 2 0,0-5-3 15,0-4 0-15,0-5 3 16,0 0 1-16,0-5-8 16,-5-4-4-16,0 0-17 15,5-5-9-15,0-5-52 16</inkml:trace>
  <inkml:trace contextRef="#ctx0" brushRef="#br0" timeOffset="2">3483 2398 116 0,'-5'0'46'0,"10"0"-24"0,11-5-21 0,-5 5 8 16,-1-5-3-16,1 1-1 16,4-1 8-16,-4 0 3 15,-1 1 6-15,1-1 3 0,-1 0-13 16,-10 5 2-16,0 0 0 0,0 0-3 15,0 5-1-15,0 4-4 16,0 1-1-16,0-1-3 16,0 0 1-16,0 1-2 15,0-1 2-15,0 0-2 16,0 5 2-16,0 0-2 16,-5 5 2-16,0 9-2 15,0 5 2-15,-1-1-2 16,1-4-1-16,0 0 1 15,0 0 1-15,5-5 1 16,0-4 1-16,5-5 2 16,5-5 3-16,6-9-2 15,5-4 1-15,5-6-5 16,1-4-2-16,4-9-3 16,0-5 1-16,-4-5 1 0,-1 1 2 15,0-1 1-15,-5 1 1 16,0 4 2-16,-5 4 3 15,0 6-2-15,-1-1-2 16,1 5-2-16,-5 5-3 16,-1 4-2-16,1 5 1 15,-1 5 1-15,1 4 0 16,-6 5 0-16,0 9 2 16,0 1-1-16,1 4-1 15,-1 0 1-15,-5 0 1 16,0 4-1-16,0-4-1 0,0 5 3 15,-5-10 2-15,-1 0-2 16,1-4-2-16,5 0-7 16,0-5-1-16,-5-5-26 15,10-14-10-15,0-4-60 16,6-5-39 0,15-5 61-16</inkml:trace>
  <inkml:trace contextRef="#ctx0" brushRef="#br0" timeOffset="3">4426 2016 212 0,'-16'0'82'0,"11"5"-44"0,-1 0-44 16,6 4 12-16,0 5-6 15,0 0 0-15,0 0 2 16,0 0-1-16,0 0-1 0,6 5 3 16,-1 9 4-16,0 9 6 15,-5 14 2-15,0 0 0 16,0 5-7-16,0 5-3 16,0-5-5-16,0-5-1 15,0-4 1-15,0-5 2 16,-5-5-1-16,0-9 2 15,-1 0-7-15,1-5-1 0,0-4-5 16,0-10-1-16,-6 1-1 16,1-10 0-16,-1 0 0 15,1-10 0-15,-6 1-7 16,0-5-2-16,0-5 0 16,1-4 0-16,-1-14 9 15,0-1 5-15,6 6 11 16,-1-1 7-16,6 1 10 15,5 4 7-15,11 4-9 16,10 1-1-16,10 4-4 16,6 1 1-16,10 4 1 15,5 0-1-15,6 0-3 16,5 0 0-16,0 0-5 16,5 4 1-16,0 1-14 15,6 0-5-15,-1-1-37 0,1 1-16 16,-11 4-36-1</inkml:trace>
  <inkml:trace contextRef="#ctx0" brushRef="#br0" timeOffset="4">5096 2495 212 0,'5'0'82'0,"11"4"-44"0,10 10-42 15,-10-9 13-15,5 0-18 16,0-1-7-16,0-8 0 16,5-1 1-16,0 0 9 15,1-4 5-15,-1 0 6 0,-5-5 11 16,5 0 5-16,-5 0-3 15,-5-5 2-15,0 0-5 16,-11 1-1-16,-5-1-8 16,0 0-2-16,-11 5-7 15,-4 5-2-15,-6 4-5 16,-11 5 1-16,1 10 3 16,-6 4 3-16,-5 0 2 15,0 4 1-15,0 1 2 0,0 9 3 16,5-5 0-16,6 10 0 15,5-5-1-15,5 0 2 16,10 0 1-16,6-5 1 16,5 5-4-16,5-5-1 15,11 1 5-15,5-6 3 16,10 1-4-16,1-5 1 16,5-5-3-16,-1 1 0 15,1-6-3-15,0 1 1 16,-1-5-9-16,1-9-3 15,-5-5-22-15,4-10-7 16,-4-4-27-16,-1-18-9 0,-4-1-10 16</inkml:trace>
  <inkml:trace contextRef="#ctx0" brushRef="#br0" timeOffset="5">5499 2336 156 0,'-10'0'57'0,"10"0"-30"0,-6 0-25 0,6 0 14 16,0 0-12-16,0 0-5 16,6 9-4-16,-1 1 0 15,0-1 3-15,0 5-1 0,6 0 1 16,-1 5 2-16,-5 9 2 16,6 4 8-16,-1 1 3 15,1 0 2-15,-1-1 4 16,1 1-7-16,-1-5 1 15,6 0-6-15,-5-5 1 16,-6-4-1-16,5-1 1 16,-4-4-2-16,-6-4 1 0,0-1-2 15,-6-4 2-15,1-5-6 16,0-5-1-16,-6-4 4 16,1-10 5-16,-1 0-3 15,6-4-1-15,0 0 0 16,0-5-1-16,-1-9-2 15,6-1 1-15,6 1-4 16,9 0 0-16,6 4 1 16,11 0 0-16,5 5 4 15,10 0 2-15,11 5-2 16,4 9-1-16,1 0-3 16,0 9-1-16,-5 1-21 15,-5 4-10-15,-6 0-31 16,-11 0-12-16,-4 4-11 15</inkml:trace>
  <inkml:trace contextRef="#ctx0" brushRef="#br0" timeOffset="6">6298 2229 104 0,'-5'4'38'0,"10"1"-20"0,1 4-12 0,-1 1 9 15,0-1 3-15,0 5 1 16,1 5 1-16,-1 4 0 16,0 5-7-16,6 5 0 15,-1 9-8-15,-5 4-1 0,1 6 0 16,-6-1-5-16,5 9 1 0,-5-4 0 16,0 0 0-16,5 0 0 15,0 5 0-15,-5 0 4 16,6-5 2-16,-1-5-2 15,0-9-3-15,0-10-3 16,-5-4-1-16,0-4 4 16,0-6 3-16,0-8-1 15,0-6-2-15,-5-4-3 16,0-4 1-16,0-1 3 16,-1-4 1-16,1-5-1 15,0 0 1-15,-6-5-4 16,6-4 0-16,0-10 1 15,5 0 2-15,0-8 1 16,0-1 3-16,5-5-1 0,-5-4 0 16,5-5-6-16,1-5 1 15,4 0 0-15,1-4 0 16,9-5 0-16,7 5 0 16,-1 4 0-16,5 10 0 15,1 4 0-15,5 10 0 16,-1 9 0-16,1 9 0 15,5 10 0-15,-5 4 0 16,-1 15-3-16,1 8 0 16,-11 6 2-16,-5 8 0 15,-5 1 1-15,-11 0 0 16,-5 4 4-16,-10 0 5 0,-11-4 4 16,-11 0 2-16,-10-5-2 15,6-5 0-15,-6-4 1 16,5-10 2-16,-5-4-9 15,0-1-2-15,5-4-5 16,6-4-3-16,-1-1-16 16,11-9-5-16,6 5-32 15,4-10-12-15,11 14-24 16</inkml:trace>
  <inkml:trace contextRef="#ctx0" brushRef="#br0" timeOffset="7">6959 2295 124 0,'-6'-9'46'0,"12"9"-24"0,-6 0-21 0,0 0 11 15,0 0-2-15,0 9 4 16,5 0 8-16,5 1 6 0,1 4-15 16,-1 4 4-16,1 1 1 0,4 4-4 15,1 5 0-15,5 10-6 16,-5 4-3-16,0 0 0 15,-1 0-1-15,1-1-5 16,-5-8 1-16,-1 0-2 16,-5-10 0-16,-5-4 11 15,0-5 3-15,-5-5 8 16,-5-4 4-16,-1-5-8 16,1-10-4-16,-6-4-3 15,5-4-1-15,1-6-4 16,5-8-1-16,-1-1-1 15,6-4 1-15,6 0-2 16,-1-1-1-16,11 6 1 16,5-1-1-16,5 5 0 0,5 5 0 15,6 4-14-15,5 0-3 16,10 5-7-16,6 0-2 16,0 5-8-16,0 4-2 15,-11 5-20-15,-5 0-7 16,0 0 1-1,-11 0-11-15,-5 5 30 16,-5 0 40-16,0 4 24 16,-5 0 20-16,-5 1 8 15,-1-1 0-15,1 0 0 16,-11-9-10-16,10 5-4 16,6 0-15-16,0-5-5 0,5-5-9 15,5 0-6-15,0-4-1 0,0-5 3 16,0-5 3-16,-5 1-4 15,0-1-3-15,-5-4 9 16,-5 4 5-16,-6 0 1 16,-5 5 0-16,-5 5-5 15,-11-5-3-15,0 10-2 16,-5 4-3-16,-5 4 1 16,0 10-1-16,0 0-3 15,-1 5 2-15,6 4 1 16,0 5 2-16,6 5-1 15,-1-1-1-15,5-4 7 16,1 14 3-16,5 0-1 16,10-4 0-16,5-1-5 0,1-4-1 15,5-1-1-15,-1-4-2 16,1-5 1-16,0-4-1 16,5-5-7-16,5-5-3 15,6-9-21-15,-1-9-7 16,6-5-65-1,5 5-43-15,5-24 61 16</inkml:trace>
  <inkml:trace contextRef="#ctx0" brushRef="#br0" timeOffset="8">8480 1828 208 0,'0'-10'77'0,"5"15"-42"0,0-10-39 16,-5 5 15-16,5 5-8 15,1 4 0-15,-1 5-3 16,5 5-3-16,-5 9 2 16,1 5 9-16,-1 9 4 0,0 4 3 15,-5 15 1-15,0 14-2 16,5 4-1-16,1 0-3 15,-1-4-1-15,0-10-3 16,6-9-1-16,-6-9-10 16,0-10-4-16,0-9-4 15,1-10-2-15,-6-8-14 0,0-10-7 16,-6-10-16-16,-4-8-7 16,-6-10-4-1,-5 0-14-15,-5-5 31 16,-5 1 142 15,-17-20-24-31,17 6-3 16,15 8-31-16,11 6-13 15,21 4-4-15,5 4-1 16,10 1-11-16,6 0 6 0,10 4 4 16,0-4-10-16,6 9-2 15,4 0-25-15,1 5-8 0,-5 4-49 16,-6 0-58-1,0 10 30-15</inkml:trace>
  <inkml:trace contextRef="#ctx0" brushRef="#br0" timeOffset="9">8893 2174 200 0,'16'0'77'0,"-6"-5"-42"0,11 1-32 0,-5 4 17 15,5 0-10-15,5 0-3 16,6 4-4-16,4 1 0 16,1 4-2-16,0 5 2 0,-1 9 0 15,-4 1 1-15,-1-1 0 16,-4 5-5-16,-1 5 1 15,-5-1 2-15,-5 6 1 16,-6-1-4-16,-5-4-1 16,-5-1 1-16,-5-4 2 15,-5 0 2-15,-11-4 3 16,-11-6-1-16,-10-4 2 16,-10 0-4-16,-1-5 0 15,1-4-1-15,-1-5 1 16,11 0-2-16,0-5 2 0,6 5-2 15,4-4 2-15,11-1-4 16,5 0 0-16,11-4 1 16,5-5 0-16,21-4-3 15,11-1 0-15,10 0-1 16,10 5 3-16,11 0-18 16,0 0-4-16,0 5-22 15,-5 0-9-15,-11 4-31 16</inkml:trace>
  <inkml:trace contextRef="#ctx0" brushRef="#br0" timeOffset="10">9491 1865 152 0,'5'-28'57'0,"6"19"-30"0,4-1-32 0,1 6 12 15,-5-1-8-15,-1 5 0 16,1 0-1-16,-1 0 0 16,-5 14 19-16,1 5 11 15,-1-1 1-15,0 6 1 0,-5 4-9 16,0 4 0-16,0 1-8 15,0 4 0-15,0 5-10 16,-5 5-2-16,5 0 1 16,0-5 1-16,0-5-4 15,0-9 1-15,0-5-2 16,0-9 0-16,10-9 4 16,6-10 1-16,10-9-15 15,11-5-4-15,10-4-1 16,6 0 2-16,-1 0 13 15,1 9 6-15,-6 9 7 16,-5 5 6-16,-6 5-5 16,-4 9-2-16,-6 9-1 15,-5 5 1-15,-10 9-7 16,-6 0-4-16,-5 1 2 0,-5 4 3 16,-1 0 3-16,-9 0 1 15,-6-5 4-15,-6-9 3 16,-4-5 3-16,-6-4 1 15,1-5-6-15,-1-5-3 16,-5-9-5-16,5 0-4 16,0-9-7-16,6-5-1 15,5 0-19-15,5-5-6 16,5 1-27-16,16-1-13 16,11 0-38-1</inkml:trace>
  <inkml:trace contextRef="#ctx0" brushRef="#br0" timeOffset="11">10404 2115 268 0,'-11'0'101'0,"11"5"-54"0,0 4-53 16,0 1 17-16,-5 4-12 15,0 4 1-15,5 6 2 16,-6 8 3-16,6 5-2 16,0 1 3-16,6-1 0 0,-1 0 2 15,5-4 2-15,1-5-7 16,-1-5-2-16,1-4-25 16,10-19-91-1,0-5-40-15,5-13 55 16</inkml:trace>
  <inkml:trace contextRef="#ctx0" brushRef="#br0" timeOffset="12">10904 1754 248 0,'0'-4'93'0,"5"4"-50"0,11 0-52 15,-6 4 14-15,1 6-7 16,-6 4-2-16,0 0 3 16,1 4 2-16,-6 5 0 15,0 1 6-15,5 4 5 0,-5 4 0 16,10 6 1-16,-4 4-3 15,-1 14-1-15,0 9-8 16,0 0-2-16,1 0-3 16,-1-13 0-16,0-6-4 15,-5-8-2-15,0-10-13 16,0-5-5-16,0-9-34 16,-5-9-15-16,-6-5-3 15</inkml:trace>
  <inkml:trace contextRef="#ctx0" brushRef="#br0" timeOffset="13">10624 2052 212 0,'16'-14'79'0,"5"9"-42"0,15 5-43 0,-15 5 14 15,6-5-14-15,-1 0-3 0,0 0-2 16,0-5-1-16,1 5 7 16,-1 0 0-16,-5 0 3 0,0 0 6 15,-6 0 2-15,-4 0 2 16,-1 0 2-16,-10 0 4 16,0 0-6-1,0 0-2-15,6 10-3 16,4-6-3-16,-10-4 1 15,0 0 1-15,5 0-3 16,-5 0 0-16,6-4-8 16,-6 4-4-16,0 0-22 15,0 0-8-15,-6 0-34 16</inkml:trace>
  <inkml:trace contextRef="#ctx0" brushRef="#br0" timeOffset="14">10860 2124 84 0,'0'0'33'0,"5"0"-18"0,1 0 4 0,-6 0 16 15,5 0-2-15,5 0 1 16,6-5-11-16,10-4-3 0,-5-1-12 16,5-8-3-16,6-1-1 0,5-9-5 15,-1-5 1-15,1-4 0 16,5 4 0-16,-5-4 0 16,-6-5 0-16,-10 0 8 15,-5 5 7-15,0 0 2 16,-11-1-1-16,-5 1-8 15,-5 0-3-15,-1 4-8 16,-4 5 0-16,-1 5-1 16,1 4 2-16,-1 5-1 15,1 5 1-15,0 4 4 16,-6 5 1-16,5 9 1 16,-4 5 0-16,-1 5-2 15,0 4-2-15,0 1 1 16,-5 4-1-16,0 0-3 0,0 9 2 15,0 5 5-15,0-5 5 16,0 5-1-16,6 0 3 16,-1 5-2-16,5 4 0 15,6-4-5-15,5-1-1 16,5 6-1-16,6-1-2 16,5-4 1-16,-1 4-1 15,1-9 0-15,0-10 2 16,0-4-1-16,-6-4 2 15,1-6-2-15,-1 1-1 16,1-5-2-16,-1-5 1 16,6-9-1-16,0-4 0 0,-1-6-7 15,1-8-2-15,5-10-1 16,0-5 0-16,0 0 7 16,5 5 4-16,-5 5 2 15,0 0 2-15,0 0 0 16,-5 9 1-16,-6 4 2 15,1 1 1-15,-1 4-3 16,1 5-3-16,-6 5 2 16,6 9 2-16,-1 5-2 15,1 13-2-15,4 1 11 16,6 4 6-16,6 0 0 16,-1-9 1-16,5 0-10 15,1-4-5-15,-1-10-14 16,-5-5-4-16,6-9-35 15,-6-19-15-15,6-13-55 16</inkml:trace>
  <inkml:trace contextRef="#ctx0" brushRef="#br0" timeOffset="15">11559 1698 264 0,'-6'-4'99'0,"12"4"-54"0,9 0-55 0,-4 0 14 16,-1 4-56-16,1 1-20 0,-1 4-24 15,1 1-8-15</inkml:trace>
  <inkml:trace contextRef="#ctx0" brushRef="#br0" timeOffset="16">11993 1548 104 0,'0'-5'41'0,"0"5"-22"0,-5 0-27 0,5 0 7 16,0 0 3-16,0 0 4 16,0 0 19-16,0 5 8 15,0-5 8-15,0 0 4 16,0 0-11-16,0 0-5 16,0 0-17-16,0 0-5 0,0 0-1 15,0 0-5-15,0 5-3 16,0-5 1-16,0 9 2 15,0 0 2-15,0 1 3 16,0-1 3-16,5 0 5 16,-5 1-6-16,0 4 0 15,5 4-2-15,1 10-1 0,-1 10 1 16,0 4 1-16,-5 9-1 16,0 9-1-16,0 1-3 15,0 9 1-15,0 5 0 16,0-5 1-16,0-1 0 15,0-13 2-15,0-9-1 16,0-5 0-16,0-9-6 16,0-10 1-16,0-4-7 15,0-1-3-15,0-8-14 16,-5-10-5-16,5 0-12 16,-5-10-4-16,-6 1-11 15,1-10-4-15,-1 1 12 16,1-6-27-1,-6-4 12-15,0-4 33 16,0 8 16-16</inkml:trace>
  <inkml:trace contextRef="#ctx0" brushRef="#br0" timeOffset="17">11731 1964 192 0,'-21'-5'74'0,"16"10"-40"0,-1-10-35 15,6 5 15-15,0 0-12 16,0 0-3-16,6 0 0 0,4-4 2 16,11-1 0-16,0 0 10 0,16-4 8 15,5-5 1-15,10 0 0 16,6 5 1-16,0-5-1 16,5 0-11-16,5 4-5 15,-5 1-14-15,-6 4-4 16,-4 1-20-16,-16 4-5 15</inkml:trace>
  <inkml:trace contextRef="#ctx0" brushRef="#br0" timeOffset="18">12345 1928 224 0,'-6'-14'85'0,"6"14"-46"0,6 4-46 16,-6-4 14-16,0 0-18 16,0 5-5-16,0 4 3 15,0 1 3-15,-6-1 6 16,-4 5 11-16,-1 5 5 0,1 4 3 15,-6 0 4-15,6 5-5 16,4 0 2-16,6 0-7 0,0 0-1 16,11 0-4-16,5-4-1 15,5-1-1-15,10-14-2 16,6-9-13-16,5-9-4 16,5-10-9-16,-5 5-1 15,0-4 9-15,-5-1 8 16,-11 0 13-16,0-4 6 15,-5 4 7-15,-5 1 2 16,-6 4-7-16,-4 4-4 16,-1-4-4-16,-5 5 0 15,0 4-2-15,0 5 2 16,0 0 2-16,0 0 2 16,0 0 1-16,5 10 2 0,0 4 1 15,1 0 1-15,-1 4-2 16,5 6 1-16,-5 8-2 15,1 10 2-15,-1 19-4 16,0 4 1-16,6 10-1 16,-6 4 1-16,0 0-4 15,0 0-3-15,1 1 0 16,-1-1-1-16,0 0-9 16,0 1-4-16,1-10-29 15,-1-1-10-15,5 1-66 16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19:53:47.7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0 100,'4'-4,"0"0,0 1,0-1,1 1,-1 0,1 0,0 0,0 1,0-1,0 1,0 0,0 1,1 0,-1-1,0 2,1-1,-1 0,1 1,1 0,0 0,86-8,0 5,9 4,-31 0,980 1,-1004-2,0-2,-1-2,1-2,13-5,-11 1,0 2,0 3,1 1,21 3,4300 3,-1258-2,-3089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19:53:49.603"/>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0 219,'3056'0,"-2758"-25,-197 12,256-63,-176 49,350 18,-360 11,347-6,-446-3,-1-4,65-19,-93 22,1 3,0 1,1 2,-1 2,9 3,21-1,76-1,-131-1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29T19:53:51.77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1 116,'3871'0,"-3834"-2,0-1,0-2,0-2,-1-1,0-2,25-11,-6 8,1 1,-1 4,2 1,-1 3,55 4,-75-1,382 3,-207-19,88 18,-276-1</inkml:trace>
</inkml:ink>
</file>

<file path=ppt/ink/ink1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5.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1174 1,'0'0'24,"9"-7"-9,6-1-4,4-6-1,11 0-1,6-8 0,12 0 0,5-6-2,8 1-1,-3-3-2,3 3 0,-3-1-2,-3 6 0,-9 0 0,-7 2-1,-7 7-1,-8-1-3,-3 6-11,-2 5-16,-12-7 1,-7 10-1</inkml:trace>
  <inkml:trace contextRef="#ctx0" brushRef="#br0" timeOffset="370">494 725 8,'24'-6'18,"-6"3"-10,4-1 1,3 0-1,1-1 0,0 2-1,-1 1-2,-3 3 0,-2 2-2,-7 5 0,-2 3 0,-2 5 0,-7 6 1,-1 3-1,-6 5 2,-1 4-1,-7 1 2,3 6-1,-8-1 0,0 1-1,-1-6-1,3-2 0,0-7 0,5-4-1,1-5-1,2-6-1,8-11-4,0 0-10,0 0-19,-2-17 0,3-6 0</inkml:trace>
  <inkml:trace contextRef="#ctx0" brushRef="#br0" timeOffset="1001">978 145 15,'3'-10'14,"-3"10"-1,0 0-2,0 0-2,0 0-2,0 0-1,0 0-1,0 0-2,0 0 2,-9 15-3,7-5 1,-1 4-1,1 1 0,0 5 0,2 4 0,1 0 0,2 7-1,0 4 0,3 4 1,1 6-1,0 2 0,0 3 0,1-3-1,-1 0 1,0-5 0,-2-4-1,-1-5 1,-2-8-1,-1-6 1,0-6 0,-3-3 0,2-10 0,-10 8-3,1-11-1,-4-5-4,0-1-3,-6-7-4,1 0 0,-5-8 1,2 2 1,-3-2 3,5 2 4,1 2 4,4 3 6,3 1 2,1 5 2,4 2-1,6 9 0,3-16 0,4 7-1,4 1-1,5-6-2,7-1 0,6-5-1,6 1 0,7-6 0,4 3-1,1-1-1,2 0-1,-3 2-3,-5 5-10,-7-2-16,7 9 1,-18-5-1</inkml:trace>
  <inkml:trace contextRef="#ctx0" brushRef="#br0" timeOffset="1622">1407 337 15,'-18'-7'27,"12"-3"-4,6 10-12,-10-20-1,13 7-2,3-2-1,3 2-1,2-1-1,4 4-1,-1-2-1,2 1 0,0 7-1,-1 4 0,-4 3-1,1 4 0,-4 4 0,-1 3 0,-4 3 1,-2 7 1,-7-5 0,-1 2 1,-6-2 0,-2 1 0,-3-4 0,-1-1 0,-4-4-1,3-2-1,-1-4-1,3-5-2,5-3-4,0-8-5,8-3-17,7-1-8,3-8-2,7 1 2</inkml:trace>
  <inkml:trace contextRef="#ctx0" brushRef="#br0" timeOffset="2033">1627 131 22,'0'0'22,"0"0"-3,0 0-2,0 0-3,0 0-4,0 0-3,13 9-1,-13-9-1,8 23 0,-2-10 0,3 7-1,-3-2 1,3 5-1,-1-1-1,-1 0 0,-2-6-1,0-2-1,-2-4 1,-1 0-1,-2-10 1,0 0 0,0 0 0,-10 0 0,4-10 0,0-1-1,-3-6 2,4-6-2,1-3 0,2-3-1,6 0 1,2-2-1,7 1-1,3 3 1,6 0 0,1 6-1,1 5-3,-1 0-2,5 9-16,-4 2-14,-6 1-1,1 5 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47.7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219 1039 22,'0'0'15,"0"0"-3,0 0-1,0 0-3,-4 10 0,4 0-2,-2 0 1,2 7-2,-2 1-1,5 7 0,-2-2-1,1 6 0,1 0-2,0 2 0,2 0-2,0-2 0,2-2-2,-2-5-4,1 0-4,-2-5-6,-1-6-4,3 7-6</inkml:trace>
  <inkml:trace contextRef="#ctx0" brushRef="#br0" timeOffset="300">83 1516 6,'0'0'17,"0"0"0,0 0-2,0 0-1,13 4-2,-3-11-1,9-1-1,1-5-3,9-3 0,3-4-3,6-2 1,1-1-3,0-1 0,-3 0-2,0 3 0,-8 4-3,-6-2-6,-5 0-17,-3 9-7,-11-6 2</inkml:trace>
  <inkml:trace contextRef="#ctx0" brushRef="#br0" timeOffset="631">0 1162 22,'0'0'29,"0"0"0,20-13-15,-9 0-5,7 1-1,1-7 1,8 2-2,-1-6-2,8 3-1,-1-4-1,1 3 0,-3 0-2,-1 5-1,-4 3-2,-8 1-7,2 4-15,-2 6-11,-8-3 2,4 7-1</inkml:trace>
  <inkml:trace contextRef="#ctx0" brushRef="#br0" timeOffset="1001">478 1068 0,'4'-17'27,"-4"17"1,0 0-11,0 0-8,0 0 0,2-10-3,-2 10-1,0 0-1,0 0-1,0 0 0,0 0-1,0 0 1,3 13 0,-3-13-1,6 20 1,-2-8 0,1 5 0,1-1-1,0 1 1,-1-3-1,1-1 0,-2-4 0,-4-9 0,13 6 0,-13-6 1,14-11-1,-4 1 0,-1-4 0,1 0 0,-1-4 0,2 1-1,-4 1 0,1 2 0,-3 4 0,-5 10-1,9-16 0,-9 16 0,0 0-1,0 0 1,0 0-1,11 0 0,-11 0 0,10 18 1,-1-5 0,0 2 0,-1 3 0,3 0 0,-3 1 0,0-4-1,-1 0-1,-7-15-4,11 18-7,-11-18-18,0 0-5,10-14 1</inkml:trace>
  <inkml:trace contextRef="#ctx0" brushRef="#br0" timeOffset="1562">819 701 12,'0'0'30,"0"0"-1,8-10-9,-8 10-11,0 0 0,0 0-1,0 0-2,0 0 0,1 14-1,-1-1 0,6 7-1,-3 3 1,5 8-2,-2 6 1,5 7-1,-2 4-1,0 4-2,0 1 0,2-1 1,-2-1-2,-1-5 0,1-4-1,-4-10-1,2-2-3,-4-13-3,3-3-8,-6-14-9,0 0-5,0 0-3</inkml:trace>
  <inkml:trace contextRef="#ctx0" brushRef="#br0" timeOffset="1862">826 1087 24,'0'0'31,"-10"-11"-6,10 11-6,0 0-5,-1-17-4,10 13 0,-4-6-3,9 0-2,-2-3-2,10-1 0,0-2 0,7 0-2,1-2 0,1 2-3,2 1-2,-5-2-10,2 0-20,0 8-2,-5-4 1</inkml:trace>
  <inkml:trace contextRef="#ctx0" brushRef="#br0" timeOffset="2183">1156 891 4,'14'-5'25,"2"3"2,-3-4-16,1-6-2,3 4 2,-3-5-2,6 3 0,-8-2 0,2 1-1,-7-1-1,3 2-1,-7-1-1,2 2-1,-6-2-1,1 11 0,-7-17-1,7 17-1,-11-17 0,11 17-1,-19-12 1,19 12-1,-17-7 0,7 6-1,0 3 1,0 3 0,-2 1 0,2 4-1,0 5 1,-3 2 0,3 3 0,2 3 0,-2 1 1,5 1-1,3-2 1,3 1-1,3-3 1,3-2-1,3-3 1,4-1 0,3-4 0,2-1 0,2-5 0,3-2-1,1-5 1,-1-4-2,2-4 0,-5-6-3,5-1-9,-2-6-22,-10-7-1,5 0 1,-8-5 0</inkml:trace>
  <inkml:trace contextRef="#ctx0" brushRef="#br0" timeOffset="2794">1432 583 6,'0'0'24,"-13"-10"1,13 10-17,0 0-2,-13-6 0,13 6 0,0 0 1,-8 11-1,8-11 1,0 9 0,0-9-1,2 15 1,-2-15-1,10 20-1,-4-7-1,4 4-1,3 2 0,1 3-1,1 1-1,1 2 0,0-2 0,-1 0-1,1-2 1,-3-2-1,-4-5 2,-1-2-2,-8-12 1,11 12 2,-11-12-1,0 0 1,0 0 0,2-18 0,-6 5-1,0-4 2,-3-2-3,1-3 0,-2-3-1,1 1 1,1 1-1,1 5 1,2-1-1,1 3 1,3 2-1,2 2 0,3 1 0,2 2 0,5 0 1,1 0-2,5 1 1,0-2 0,2 4-2,0-4-2,5 8-7,-8-4-17,2-1-8,1 2-2,-5 0 1</inkml:trace>
  <inkml:trace contextRef="#ctx0" brushRef="#br0" timeOffset="3385">1832 639 23,'-7'-15'29,"7"15"-11,0 0-5,0 0-1,0 0-3,0 0-1,0 0-2,0 0-2,0 0 0,14-7-1,-1 6-1,-1-5 1,6 1 0,-1-5 0,4 1-1,-2-4 0,0-2 0,-3 0-1,-3-1 0,-1-1 0,-5 3-1,-2-2 1,-3 5-1,-3 1 1,1 10-1,-7-15 0,7 15 0,-14-6 0,14 6-1,-15-1 1,15 1-1,-16 5 1,7-1 0,-1 3 0,0 2 0,-1 1 0,1 3 0,-1 4 1,-1-1-1,2 2 1,-1 2 0,4 0 0,2 0 1,2 1-1,1-1 1,2-1-1,4-2 1,-1-1-1,5-3 0,0-1 0,2-4-1,1-3-2,3-6-1,2-1-3,-1-9-4,5 2-5,-5-10-4,4 1-4,-2-5-2,1-2-1,-3 0 1</inkml:trace>
  <inkml:trace contextRef="#ctx0" brushRef="#br0" timeOffset="3965">2133 329 29,'4'-12'29,"-4"12"-2,0 0-7,0 0-6,0 0-4,-11-6-3,11 6-3,0 0-2,0 10 0,0-10-1,1 14 0,5-3 0,-1 3 0,3 2 0,-2 0 1,-2 4 0,3 0-1,-1-2 0,3 1 0,-3-4 0,-1-1 0,0-4 0,-5-10 0,11 12 1,-11-12 0,13-9 0,-5 0-1,-2-8 2,6 0-1,-2-6-1,3-2-1,0-2 1,-2 0-1,2 1 1,-1 2-1,-1 5 0,-2 1 0,0 6 0,-3 2 0,-6 10-1,8-9 0,-8 9 1,0 0-1,0 0 0,8 14 1,-7-3-1,1 1 1,1 3 0,0 1 0,2 2 0,3 0 0,-2 0 0,1-2-3,4 1-3,-11-17-5,18 11-25,1-6-1,-7-8 1,3-3 0</inkml:trace>
  <inkml:trace contextRef="#ctx0" brushRef="#br0" timeOffset="4576">2670 101 24,'0'0'32,"0"0"1,0 0-1,0 0-20,0 0-9,-11 1-1,11-1 1,-14 2-2,5 2 1,-3 2-2,-1-3 1,0 6 0,0 0-1,0 2 2,2 1-1,-2 1 1,4 0-1,-1-2 0,2 7 1,0-5-1,2 3 0,-1-1-1,3 2 1,2-1 0,1 1 0,4 0 0,3-2 0,2-1 0,4-1 0,3-1 0,2-4-1,2-1 0,2-5-1,1 0-3,-1-8-7,6 0-13,-1-3-11,-5-9-2,4 0 1</inkml:trace>
  <inkml:trace contextRef="#ctx0" brushRef="#br0" timeOffset="5037">2898 106 11,'0'0'26,"0"0"0,0 0-10,0 11-8,0-11-1,0 0-1,15-1 1,-15 1-1,17-5 1,-8 0-1,3 3-1,-3-4-2,2 1 0,-1 0 0,-10 5-1,15-12-1,-15 12 1,7-17-2,-7 17 1,0-16 0,0 16-1,-10-17 1,10 17-1,-19-15 0,9 10 0,0 2 0,-3 0 0,0 3-1,-2 2 1,3 1 0,-1 2 0,-1 3 1,-1 1 1,-3 1-1,3 4 2,2-2-1,2 6 0,-1 2 0,4 3 0,2-1 0,5 3 0,1 1-1,2 1 0,4 4 1,3-4-1,4 1 0,0-2-3,6 2-4,-2-7-9,8-1-21,9-2-2,-3-7 1,7-2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7:55.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1816 19,'4'-11'24,"9"1"-12,7-3-5,3-3-2,7-2 0,5-3-1,4 1 0,2-3 1,3 2-2,-3 0 0,0 2 0,-5 2 0,-3 2-1,-5 2 1,-1 3-1,-6 1-1,-3 2-2,-2 3-3,-5-1-6,-11 5-16,16-10-2,-16 10 0</inkml:trace>
  <inkml:trace contextRef="#ctx0" brushRef="#br0" timeOffset="371">473 1364 11,'12'3'17,"-12"-3"-7,0 0-3,15-6 1,-15 6 0,21-6-1,-9 1-1,6 1 0,-2 0-1,3 1-2,-2 0-1,0 1-1,-3 1 0,0 2 0,-2 1-1,-2 1 0,-1 2 0,-9-5 1,14 16-1,-14-16 0,17 17 0,-9-7 0,-8-10 0,12 15 1,-12-15-1,8 14 1,-8-14 0,2 13 1,-2-13-1,-3 15 2,3-15-1,-10 16 1,2-7 0,0 3 0,-6-2 1,2 4-1,-5-1 1,-1 4 0,-4-3 0,3 3-1,-2-2 1,3-1-1,0 0-1,3-3 1,3-3-1,12-8-1,-15 13 1,15-13-1,0 0 0,-10 7-1,10-7-2,0 0-6,0 0-19,7-9-8,-6-2 0,7 1 0</inkml:trace>
  <inkml:trace contextRef="#ctx0" brushRef="#br0" timeOffset="1112">998 872 11,'0'0'20,"6"-10"-6,-6 10-2,0 0 1,0 0-2,0 0 1,0 0-3,0 0-2,-5 15-3,3-4-1,1 4-1,0 6 0,1 4-1,2 5 0,3 4 1,2 5-1,1 3 0,3 2 0,2 1 0,0-1-1,0-2 0,1-3 1,-3-4-1,0-5 0,-4-4 0,-2-5 0,-4-7-4,0 0-4,-1-14-10,-15 6-8,5-6 0,-5-9 0</inkml:trace>
  <inkml:trace contextRef="#ctx0" brushRef="#br0" timeOffset="1432">856 1267 15,'-15'-13'20,"8"3"-3,4 1-2,3-1-2,8 0 1,7-3-3,10 0-2,5-5-4,10 0 0,5-3-1,8-1-2,2 1-2,-2 1-4,0 3-9,-4 5-13,-11-6-7,-1 9 2</inkml:trace>
  <inkml:trace contextRef="#ctx0" brushRef="#br0" timeOffset="1723">1277 1010 6,'0'0'29,"-4"-15"-1,10 6 1,3-4-18,0-4-8,3 3-1,2 0 0,2 4-1,-3 1 1,1 3 0,0 4 0,-2 4-1,-2 5 0,1 3 1,-4 4-1,-2 3 1,-1 3 0,-1 1 1,-4 0 0,-1 3 1,-4-5-1,-1 2 1,-6-6 0,4 0 0,-4-7-1,0 1 0,-1-7-1,-1-3-1,3-5-2,1-7-3,5 0-8,-1-4-16,3-7-9,9-1 2,2-4 0</inkml:trace>
  <inkml:trace contextRef="#ctx0" brushRef="#br0" timeOffset="2103">1524 851 11,'0'0'26,"0"0"-1,0 0-14,0 0-6,0 0 0,9 10 1,-9-10-1,10 15-1,0-4-1,2 2 0,-1 2 0,2 1 0,1 2 0,-1-1-1,-1-1 1,-1 0 0,-6-2 0,2-2 0,-7-12 1,7 17 1,-7-17 1,0 0 0,0 0 0,0 0-1,-15-8 1,10-3-1,-3-4-1,1-2-1,-1-3-2,2-2-1,2-1 0,4-1-1,3 3 0,5-1 0,3 3 0,1 1 0,3 3 0,0 2 1,3 2-1,-3 2 0,0 3-2,-4 0-3,5 6-12,-1 0-18,-5-5-1,4 1 0</inkml:trace>
  <inkml:trace contextRef="#ctx0" brushRef="#br0" timeOffset="2864">2180 644 1,'0'0'27,"-9"-16"1,9 16-13,-10-12-1,10 12-2,-12-10-2,12 10-3,-12-8-1,12 8-1,-9-3-1,9 3-1,-9 1 0,9-1-1,0 0 0,-13 11 0,13-11 0,-12 19-1,6-6 1,-3 3-1,1 2 1,0 2 0,-3 1 0,3 2 0,-1 1-1,1-1 1,1-2-1,0-2 1,4-3-1,0-2-1,5-4-1,-2-10-2,15 8-4,4-3-7,1-6-12,5-5-11,5 3 3,0-5-1</inkml:trace>
  <inkml:trace contextRef="#ctx0" brushRef="#br0" timeOffset="3245">2328 806 13,'0'0'26,"-16"-8"-7,3-1-3,0 0-3,-2-6-3,2 2-1,1-6-2,6 4-1,-1-1-1,8 0-2,5 0-1,1 4 0,4 0-2,3 3 1,-1 4-1,1 2 0,1 4 0,-1 3 0,-2 3 0,0 3-1,-3 3 1,-1 2 1,-3 2 0,-3 0 0,-3-1 2,-1 3 0,-4-3 1,-2 2 0,-4-4 0,0 1 0,-5-6 0,1 0-2,-2-3 0,0-2-2,2-4-2,-3-8-6,7-3-22,6-1-6,-2-6 0,10-2 0</inkml:trace>
  <inkml:trace contextRef="#ctx0" brushRef="#br0" timeOffset="3696">2372 538 13,'0'0'29,"0"0"2,6-10-2,-6 10-17,0 0-6,5-10-1,-5 10 0,0 0-1,0 0 0,0 0-1,0 0 0,3 13-1,-2-4 0,1 3-1,1 3 0,3 0 0,0 2 1,1 0-1,-2-3-1,4 0 1,-2-4 0,0-1 0,-7-9-1,11 8 1,-11-8 1,13-2-1,-13 2 0,14-12 0,-6 0 0,1-1 0,2-3 0,1-2 0,-1-3-1,0 2 0,0-1 0,-2 2 1,0 3-1,-1 2 0,-1 4 0,-7 9 0,9-12 0,-9 12-1,0 0 1,0 0-1,0 0 1,0 0 0,5 17-1,-6-7 1,3 0 0,-3-1 0,1 2 1,0-11-1,5 13 1,-5-13 0,12 3 1,-1-7-1,2-4-1,5-2 0,1-1 1,2-3-1,1-1-1,-1-1 1,-3 1 0,-1 4-1,-4 0 1,-1 4 0,-3 2 0,-9 5 0,12-3-2,-12 3 2,13 9 0,-8 1-1,1 1 1,1 2 0,-1 3 0,0-1 0,-2 1 0,0-3 0,1 2-3,-5-15-6,5 9-26,-5-9-2,13-6 1,-13 6 0</inkml:trace>
  <inkml:trace contextRef="#ctx0" brushRef="#br0" timeOffset="4487">2983 274 17,'0'0'25,"8"16"1,-8-16-14,5 12-6,0 1-3,0 2 0,1 8 1,0 4 0,2 6 0,-1 2 0,0 4 0,0 2-1,-1 0 0,-2-4-1,0-1-1,-3-8 0,0-3 1,-2-7-1,2-2 2,-1-16 0,-1 14 1,1-14 1,0 0 0,0 0 0,0 0 0,-12-19-1,9 5 0,-1-5-2,-1-6-1,2-6-1,0-5 0,3-2-1,2-3-1,6 2 1,1 0 0,4 2 0,3 4-1,4 5 1,1 5 0,3 4 0,-3 6 1,0 4-1,1 5 0,-2 4 1,-3 4-1,-1 5 0,-4 2 1,-4 6-1,0 0 2,-6 3 0,-4 2 0,-4-3 1,0 1 1,-6-3-1,1-1 1,-3-4 0,2-1-1,-3-5 1,1-2-1,-1-4-2,1-2 0,2-2-5,-4-12-5,7-6-26,0 0 0,1-6-2,6-3 1</inkml:trace>
  <inkml:trace contextRef="#ctx0" brushRef="#br0" timeOffset="5138">3281 0 3,'0'0'27,"4"10"1,-4-10 2,-4 18-21,5-1-3,-2 5 0,4 9 0,-2 2 1,3 6-2,-2 2 0,3 3 0,-1-2-2,2 1-1,-1-7 0,-2-4-3,5-3-6,-3-5-21,-5-24-7,13 13 2,-12-26 0</inkml:trace>
  <inkml:trace contextRef="#ctx0" brushRef="#br0" timeOffset="5428">3467 285 17,'26'3'26,"-17"-7"-5,6-3-10,0-1-1,-1-2-1,-1 1 0,-3-4-1,-10 13-1,10-19 1,-10 19-1,1-17 0,-1 17-3,-7-15 0,7 15-1,-15-17-1,15 17-1,-15-16 0,15 16 0,-19-15-1,9 10 0,10 5 0,-19 0 0,10 5 0,0 5 0,-2 3 0,1 6 1,1 2-1,-1 5 1,2 0 0,2 2-1,3-1 0,3-1 1,2-3-1,4-3 1,5-6-1,3-6-1,3-7 0,2-8-1,6-3 0,-2-7 1,2-3-1,-2-5 0,-1 0 1,-2 0 0,-5 2 1,-2-2 0,-4 5 0,-1 3 0,-3 4 0,-1 2 0,-4 11 0,5-12 0,-5 12 0,0 0 0,0 0-1,0 0 1,10 6 0,-10-6-1,9 12 1,-2-2 0,5 1 1,1 3-1,4 2 1,2 3 0,4 2-1,1 2 1,2 2-1,-2-1 1,0 2-1,-3-1 0,-3-3 0,-2-5-1,-4 0-3,-12-17-5,12 18-7,-12-18-10,0 0-9,-12 9 2</inkml:trace>
  <inkml:trace contextRef="#ctx0" brushRef="#br0" timeOffset="6109">3745 519 29,'-10'2'32,"10"-2"-5,0 0-7,1-20-4,15 6-4,0-9-3,9-2-4,3-5-2,3-3-2,4-1 0,1 3-1,-2 2 0,-4 3 0,-3 5-3,-8 0-8,-7 4-23,-1 9-1,-12-2-1,1 10 2</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7:58:01.7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3 968 23,'-4'-16'31,"4"16"2,4-9-14,-4 9-9,2-10-2,-2 10-1,0 0-2,0 0-1,0 0 0,0 0-2,7 10 0,-3 3 0,3 6 0,3 4-1,1 4 0,2 3 0,1 2 0,0-1 0,0-2-1,0-2 0,-5-4-2,3-3 1,-4-6-3,1 1-2,-9-15-4,8 16-4,-8-16-6,0 0-9,2-10 0,-4-3 2</inkml:trace>
  <inkml:trace contextRef="#ctx0" brushRef="#br0" timeOffset="290">102 1040 38,'-12'-35'23,"-1"3"-3,3 0-3,-1-1-6,5 4-4,1-1-1,7 4-3,3-1 0,6 4 0,2 2 0,6 2 0,0 3-1,1 4 0,2 5 0,0 5-1,-5 5 0,2 6 0,-3 6 0,-5 4 0,-3 1 0,-1 3 2,-7-1 0,-1 2 0,-6-5 1,0 0 1,-7-7 0,5 1-1,-7-6-1,0-3-1,2-4-1,-2-3-1,4-1-3,-2-6-2,14 10-10,-15-24-13,15 5-10,5 0-1,1-5 2</inkml:trace>
  <inkml:trace contextRef="#ctx0" brushRef="#br0" timeOffset="691">365 475 8,'0'0'27,"0"0"1,0 0-2,0 0-18,0 0-3,0 0 0,-6 15 2,6-15 1,3 25-1,-2-8 1,5 8-2,-2 2 0,4 8 0,-3-2-2,3 5-1,-1-3-1,2-1 0,-4-3-1,-1-6-1,1-3-3,-5-11-6,0-11-23,0 0-3,0 0-2,0 0 0</inkml:trace>
  <inkml:trace contextRef="#ctx0" brushRef="#br0" timeOffset="1071">532 589 26,'1'-12'28,"-1"12"-10,15-13-4,-15 13-2,19-9 0,-10 7-3,6 5-2,-3-1-1,4 6-2,-1-2-1,2 3-1,-1 2-1,2 0 0,-2 2 0,-3-1-1,-2 1 1,0 0 0,-5 0 0,-1 0 1,-3 0 0,-1 1 0,-6 0 0,1-1 1,-4 1-1,-3 0 0,-1-2-1,-2-1 1,-2-1-1,2-3 0,-1-1 0,1-1 1,2-3-1,12-2 0,-17-2 0,17 2 0,-9-7-1,9 7 0,-4-10 1,4 10-2,1-13 1,-1 13-1,3-13 1,-3 13-1,7-14 0,-7 14-3,14-11 0,-14 11-3,23-12-12,-7 8-17,-3-4 0,5 2 0</inkml:trace>
  <inkml:trace contextRef="#ctx0" brushRef="#br0" timeOffset="1662">832 455 11,'0'0'28,"14"2"1,-14-2-2,-3 13-17,7-4-5,-4 3 0,4 4 0,-1 1-1,1 4 0,0-2-1,2 2-1,-2-3 1,1 1-2,-1-5 0,0 0 0,-1-5 0,-3-9-1,6 14 1,-6-14 1,0 0 0,0 0 0,12-9 0,-6-3-1,3-5 1,1-3 0,2-5-2,1-3 1,3-1-1,-1 1 0,2 3-1,-1 2 1,-2 3-1,-1 6 1,-2 4 0,-2 4-1,-9 6 1,16 4 0,-10 7 0,-1 2 0,0 6 1,-1 4 0,0 1 1,1 2-1,-2-3 1,-1 1 0,-1-4 0,1-3-2,-2-4 1,0-13-3,3 18-6,-3-18-17,0 0-11,0 0 0,2-17 0</inkml:trace>
  <inkml:trace contextRef="#ctx0" brushRef="#br0" timeOffset="2433">1239 387 16,'0'0'25,"0"0"-7,0 0-6,0 0-2,0 0-2,0 0-1,0 0-2,7 10 0,-7-10-1,2 16 1,-1-5-1,2 3 1,-2-1-1,4 3 1,-3-2-1,3 2 0,-4-5-1,1-1 0,-2-10 0,4 11 0,-4-11-1,0 0-1,15-14 1,-9 1-1,2-5 0,1 2 0,2-6-1,0 0 0,0 0 0,1 1 0,-1 3 0,1 3 0,-1 1 0,0 4-1,1 4 0,0 1 0,-1 6 0,-2 4 1,0 2-1,-3 4 1,2 4 0,-4 3 1,0 0 0,-2 3 0,-1 0 0,0 0 0,-1-2-1,0-3 1,0-1-3,0-15-2,2 18-12,-2-18-19,0 0-1,0 0 0</inkml:trace>
  <inkml:trace contextRef="#ctx0" brushRef="#br0" timeOffset="3014">1617 282 11,'9'9'30,"-9"-9"1,0 0 1,9 21-20,-9-9-5,5 8 1,-3-2-2,3 5 0,-4-2-2,4 1 0,-2-4-3,-1-5-3,5 1-8,-7-14-24,11 4-1,-11-4 1,10-24-1</inkml:trace>
  <inkml:trace contextRef="#ctx0" brushRef="#br0" timeOffset="3285">1687 12 42,'0'0'30,"13"9"-2,-13-9-15,0 0-29,4 12-16,-4-12 0,0 0 1</inkml:trace>
  <inkml:trace contextRef="#ctx0" brushRef="#br0" timeOffset="3535">1788 133 23,'0'0'27,"0"0"-9,0 0-8,0 0 0,3 17-1,-4-2 1,-4 0-1,5 7-1,-5-3-1,5 5-1,-3-5-2,4 2 0,0-3-1,2-1-1,2-6 0,0-1-1,-5-10 0,14 6 0,-4-10 1,1-3-1,-1-4 0,3-3 1,-3-2-1,3-1 1,-2-2 0,0 3 0,-1-2 1,-2 5-1,-1 2-1,-7 11 0,16-14 0,-16 14-1,13-7 0,-13 7 0,15-1-1,-15 1 1,12 3-1,-12-3 1,11 12-1,-4-3 1,-2 2 0,-1 3 1,1 3-1,0-1 0,-2 2 0,2-2-1,0-1-2,-5-15-8,4 14-21,-4-14-5,10 0 0,-10 0-1</inkml:trace>
  <inkml:trace contextRef="#ctx0" brushRef="#br0" timeOffset="4056">2130 183 16,'0'0'29,"4"21"1,0-8-14,-3-4-6,5 2-2,-6-11 0,9 17-1,-9-17-2,10 10 0,-10-10-2,19 0 0,-8-5-1,3-3 0,0-4 0,1 0 0,-3-4 0,1 1 0,-5-4-1,-1 1 0,-5-1 1,-1 4-2,-4 0 0,-1 2 0,0 1-1,4 12-1,-13-13 1,3 10-1,10 3 1,-17 4 0,17-4 0,-15 14 1,5-3 0,0 2 0,2 1 0,1 3 0,1 2 0,0 4 1,1 4-1,2 3 0,3 4 0,3 3 0,1 9 0,0 3 0,0 0 0,1 3 0,-3 0 0,1-1 0,-2 2 1,-4-2-1,0-8 0,-2-1 1,-3-3-1,-1-5 1,-1-4-1,-3-3 1,0-7 0,-3-3 0,0-6 0,-1 0 0,0-6 0,-2-1 1,0-4 0,2-1 0,0-8 1,5-3 1,-2-10 0,7-6-1,2-12 1,8-7-1,8-11-2,11-6 1,13-7-2,14-2 0,11-3-2,7 1 0,13 4-1,-1-1-3,9 12-8,0 1-24,-12 4-1,-4 3 1,-14-1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37.0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4888-2 4,'0'0'11,"0"0"-3,0 0-1,0 0-1,0 0-2,0 0-1,0 0-1,0 0 0,-9-7 0,9 7 0,0 0 1,0 0 0,0 0-1,0 0 1,-9 4 0,9-4-1,0 0 1,-12 7-1,12-7-1,-11 10 1,11-10 0,-15 16 1,5-5-1,0 3 1,-1 1-1,-2 1 0,2 1 0,-2 1-1,-1 1 1,0-2-1,2 1 1,2 0-1,-4-1 1,4 1-1,-1-2 1,1 2-2,2-3 2,2 3-2,0-2 1,1 2-1,1-2 1,2 4-1,0 1 1,-1 2 0,1 1 0,-2 2 1,-1 2-1,-1 3 1,-3-2 0,0 3 0,-2-1 0,-1 2 1,-2 1-2,1 0 2,-1-4-2,-1-1 1,2 7 0,-2-1-1,3-2-1,0 1 1,0-2 0,2-1-1,0 2 1,1 0 0,1-4-1,1-2 1,1 1-1,-7 1 1,4 0-1,0 2 1,-5 0 0,3 2-1,-1-2 1,1 0 0,0 1-1,5-2 0,-4 1 0,4 0 0,2-2 0,-1 1 1,-1-1-1,0 3-1,1 0 2,0 1-1,0 1 0,0-1 0,0 1 0,0 1 0,2 1 0,1 0 0,0 2 0,1 1 0,-1-1 0,4 1 0,-4 3 0,2 1-1,0-1 1,0 1-1,0 1 1,-1 0 0,-1 2 0,-2 0-1,0 0 1,-3 2 1,-1 1-1,-3 1 1,-2-1-1,0 0 1,0 0-1,-2 1 0,2-3 1,-1 2-1,2-3 0,-1 3 0,-1 0 1,2 4 0,-5-1 0,3 3 1,-5 1-1,0 0 0,-3 1 0,1-3 0,-1-1 1,1-2-2,2-4 2,-1-2-2,4 2 1,-1 0-1,4 0 1,0 1 0,2 3-1,0 0 0,0 3 0,2-1 0,-1 0 0,1 0 1,0-3-1,1-1 0,0 1 0,-4-1 0,5-1 0,-3-1 0,4 1 0,-1-1 1,-1 2-1,2 0 0,4 0 0,2-2 0,-1 3 0,1-2 0,-4-1 0,4-1 0,0 0 0,0-1 0,-5 1 0,5 1 0,0 0 0,1 3 0,-1-2 0,0 2 0,6-1 0,-6 0 0,7 0 0,-2-3 0,-2-3 0,5 1 0,1-2 1,-1 0-2,-2 1 2,4 1-1,-3-1 0,-2 4 0,1-1 0,-1 3 0,3-1 0,0 2 1,-2-2-1,2 2 0,1-2 1,2 0-1,-1-2 0,3 3 1,0-2-1,0 3 2,2-1-2,0 1 1,0-3-1,1 1 1,3-4-1,-4-2 1,2-4-1,-1-3 1,-2-3-1,-1-2 0,1-3 1,-3-3-1,1-1 1,-2-1-1,-1-3 0,2 0 0,-2-3 0,2 0 0,-1-3 0,0 0 0,-2-2 0,2-2 0,1 0 0,-2-1 0,-9-8 0,18 12 0,-18-12 0,16 14 1,-16-14-1,19 15 0,-9-6 0,2 1 0,-1-1 0,-1 1 0,3 0 0,0-2 0,-2 0 1,-1-1-1,2 1 0,0 0 0,0-4 0,0 1 0,2 1 0,-2 0 0,3 1 0,1 0 0,-1-1 0,0 0 0,1 3 0,-1-2 0,2-1 0,-1 0 0,2-1 1,-1-1-1,1 0 0,2 0 0,-1-1 0,2-1 0,0 0 0,1-2 0,1-1 0,2-2 0,1 0 1,-2-1-1,2-1 0,-1 0 0,1 1 0,-1 2 0,-1 0 0,-2 1 0,2 1 0,0 0 0,1 0 0,-1-1 1,-1 0-1,1-1 0,-1 0 0,-1-1 0,-2 1 0,0-1 0,-2 0 0,2 0 0,1 1 0,-1 0 0,1 0 0,1 0 0,1-1 0,2-1 0,1 0 0,0 1 0,0 0 0,2-2 0,0 0 0,1 1 0,-2 0 0,1 1 0,0-1 0,-2-2 0,2-1 1,0 0-1,1-1 0,2-2 0,-1-2 0,3 0 0,1-3 0,3 2 0,-1 0 0,3 0 0,-2 1 0,1-1 0,1 3 0,0 0 0,0 0 1,-1 1-2,-1-1 1,-2 0 0,4-1 0,-2 1 0,0 0 0,1-1 0,2 2 0,0 0 1,1-1-2,4 1 2,-1-1-1,4-1 0,0 1-1,3 0 2,-1 0-2,-1-3 1,5 2 0,0-1 0,-2 1 0,1 0-1,2-3 1,1 1 0,2-3 0,3 0 0,-1-3 0,1 2 0,0-2 0,0 1 0,-2-1 0,-1-1 1,-1 3-2,-1-1 2,-1 0-1,3-1 0,0-1 0,2-1 0,0-1 0,1 0 0,1-3 1,0-1-1,0 0 0,-2 0 0,0 1 1,0-1 0,2 0-1,1 2 0,-3 0-1,-1 4 2,-3 0-2,-3 2 1,-3 0 0,-2 3 0,-6-1 0,-1 3 0,-3-2 1,-3 2-1,-2 0 0,-2 2 0,-6 2 1,-6 1-1,-3 2 0,-5 2 0,-11 4 0,13-4 0,-13 4 0,0 0 0,11-4 0,-11 4 0,0 0 0,12-4 0,-12 4 0,0 0 0,12-3 0,-12 3 0,0 0 0,0 0 0,0 0 0,9-2 0,-9 2 0,12-5 0,-3-3 0,8 0 0,5-3 0,5-2 0,6-1 0,3-2 0,1 1 0,2 0 0,-1 4 0,-6 2 0,-6 1 0,1 1 0,-5 3 0,-4 1 0,-3 1 0,-3 1-1,-3 0 1,0 0 0,1 0 0,-10 1-1,0 0 1,0 0 0,0 0-2,0 0-4,0 0-27,11-10-5,-11-3-2,2-3 2</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5:42.4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967 393 16,'0'0'20,"0"0"-2,0 0-1,0 0-3,0 0-3,0 0-1,0 0-1,0 0-2,0 0-1,0 0 0,0 0-1,-11-3-1,11 3-2,0 0 0,-12 5 0,12-5-1,-19 4 0,8 0-1,-2 2 1,-2 2-1,-3 4 0,-3 2 0,1 3 1,-2 2-1,0 3 1,1 4-1,1 1 1,1 0 0,4 1 0,3 1 0,0 1 0,4 1 0,1 1 0,0-1 1,4 2 0,2 0-1,2-3 1,3-1 0,6-2 0,5-4-1,7-1 1,3-6-1,5-3 1,1-5-1,4 1 0,-2-5 1,-2-1-1,-5-3 0,-5 1 0,-7-2 0,-3 1 0,-11 0-1,12-1 1,-12 1 0,0 0-1,0 0 0,0 0 1,0 0-1,0 0 0,0 0 0,0 0-1,0 0-1,0 0-5,0 0-33,-5-11 2,3-4-3,2-6 2</inkml:trace>
  <inkml:trace contextRef="#ctx0" brushRef="#br0" timeOffset="751">1387 405 8,'16'-8'29,"-16"8"1,0 0 2,13-11-18,-13 11-10,0 0 1,0 0 1,0 0 0,-9-2 0,9 2-1,-12 3-1,12-3 0,-14 3 0,14-3 0,-15 4-1,15-4-1,-16 6 2,7 0-2,-3-1-1,-1 4-1,-1 1 0,-3 2 0,1 2 0,1-1 0,-2 2 0,3-3 0,2 0 0,4-1-1,3-1 1,4-1-1,4 1 1,6-2 0,8 1-1,5 0 1,5 3 0,4 1 0,4 1 0,1 1 0,1 2 1,-3 1-1,-3 3 0,-4 3 0,-5 1 0,-6 2 0,-2 1 0,-7 2 1,-5-1-1,-4 0 1,-5-2 0,-4-1 1,-5-5 0,-4-3 1,-6-5-1,-2-4 1,-2-5 0,0-2 0,0-7-2,2-3-1,3-3-1,1-5-2,8 1-2,1-9-6,10 0-19,2-3-10,4-5 0,11-5 2</inkml:trace>
  <inkml:trace contextRef="#ctx0" brushRef="#br0" timeOffset="1422">1782 388 11,'0'0'32,"0"0"1,0 0-13,0 0-5,0 0-1,0 0-3,-3 10-3,3-10-3,-1 14-2,5-1-1,-1 5-1,0 6 0,3 7 0,0 5 1,1 7 0,1 1 0,0 6 0,0-2 0,-1 1 1,-1-5-2,0-6 1,-2-6-1,-1-8 0,1-7 0,-1-6 1,-3-11 0,0 0-1,-3-20 1,-3-4 0,-1-7-1,0-6 0,-5-8 0,0-5-1,2-2-1,-1 1 1,2 3 0,4 3-1,1 5 1,5 4-1,4 2 1,3 5 0,4 3 0,4 1-1,4 1 1,4 2 0,5 4 0,0 1 0,1 5 0,3 4 0,-3 2 0,-1 7 0,-5 6 0,-2 3 0,-4 6 0,-5 5 1,-5 3-1,-2 3 0,-5 1 1,-4 1-1,-3 0 1,-5 0 1,-6-4 0,-1 0 0,-6-1 0,-4-3 1,-4-5-1,-1 2-1,-1-4 1,-1 0-3,4-1-5,-1-1-35,-2-3 0,0 2 0,-3 1 0</inkml:trace>
  <inkml:trace contextRef="#ctx0" brushRef="#br0" timeOffset="2473">613 1415 14,'0'0'27,"0"0"-3,0 0-7,0 0-6,0 0-3,0 0-2,0 0-1,0 0 0,0 0 0,0 0 0,0 0 0,10 4 0,2-6 0,9 2 0,7-6 1,12 2-1,9-7 0,12 1-1,10-7 1,13-2-2,8-4 0,8-1 0,7-4-1,5 0 0,2-3 0,6 0-1,-2-4 1,0 2-1,-5-3 1,-6 3-1,-14-1 2,-6 5-1,-14 2 0,-14 6 0,-13 5 0,-13 5 0,-11 5-1,-8 2 0,-2 3-1,-12 1 0,0 0-1,0 0-1,0 0-2,0 0-7,-11-7-31,11 7 1,-18-16-1,4 4 1</inkml:trace>
  <inkml:trace contextRef="#ctx0" brushRef="#br0" timeOffset="3244">418 844 6,'-9'-4'28,"9"4"2,0 0-9,-9-4-7,9 4-2,-15-6 0,6 4-2,-7-8-2,-2 5-1,-7-4-1,0 3-1,-5-2-2,-1 1-1,-2 2 0,0 1-1,0 1 0,2 2 1,4 1-2,4-1 1,6 1-1,2 0-1,5 0 1,10 0 0,-9 0-2,9 0 2,0 0-1,11 1 1,2 0-1,3 0 1,6 0-1,5 2 1,5 1 0,1 0 0,4 4-1,0 0 1,0 3 0,1 1 0,-1 1-1,-2-1 1,-2 2 0,-2-2 0,-5 0 0,-3-1 0,-7-2 0,-1 1 0,-8-1 0,-1 0 1,-3 4-1,-2 1 0,0 2 0,-2 3 1,-1 4-1,-1 1 0,-2 3 0,-6 3 1,0-2-1,0 2 1,-2-2-1,0 1 1,1-3 1,-2-1-1,3-3 0,3-4 0,0 0 0,0-4-1,2-3 1,6-11 0,-9 14-1,9-14-1,-4 10-3,4-10-29,0 0-4,6-16-1,-2-9 0</inkml:trace>
  <inkml:trace contextRef="#ctx0" brushRef="#br0" timeOffset="34730">681 1322 5,'-17'-15'14,"17"15"-2,-13-3-2,13 3-3,-11-1-1,11 1-1,0 0 0,0 0-1,0 0 0,1-12-1,-1 12 0,3-15 1,-3 6 1,-3-6-1,0-1 0,-5-6 0,1-1-1,-4-7 1,-1-4-2,-2-5 1,-5-4-1,4-3-1,-3-2-1,4 0 0,-2 1 0,0 1 0,0 3 0,3 0 0,5 5-1,-3 1 1,3 2-1,1 0 0,1 1 1,6 1-2,0 3 0,6 6 1,-1 2-1,2 3 1,-2 6 0,1 3 1,-6 10 0,9-12 1,-9 12 0,0 0 0,0 0-1,0 0 1,2-12-1,-2 12-1,21-15 0,-3 4 0,7-6 0,12-3 1,5-5-1,9-2 1,9-3 0,4 0 0,5 0 0,8 0 1,5 5-1,0 3 0,3 5 0,1 4 1,0 2-1,-1 4 0,0 2 0,-2 0 1,-3 1-1,-4-1 0,-5 2 0,-7-1 1,-1 1-1,-9 1 0,-3 1 1,-7 0-1,-2 1 1,-6 0 0,-1 0 1,-5 1 0,-1 0 0,-5-1 1,1 1-1,-5 0 1,0 2 0,-7-2-1,2 3 0,-5-1 0,2 3 0,-3 0-1,-2 3 1,0 3-1,-3 3 1,4 6-1,-1 7 0,1 6 0,-2 7 0,-1 7-1,1 4 1,-1 4-1,3 1 1,0 1-1,3 0 1,1-4-1,4-4 1,0-4 0,2-5-1,-1-5 1,-2-4 0,-4-6 0,-1-3 1,-6-6 0,-1-1-1,-5-5 1,2 1 0,-2-3-1,1 0 1,1-9-1,0 16-1,0-16 1,1 10-1,-1-10 1,0 0 0,0 0 0,0 0-1,0 0-2,-10 3-6,0-6-28,10 3 0,-21-14-1,10-1 0</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2-12T00:16:19.7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0 6,'0'0'7,"-6"12"-1,6-12-1,-9 17-1,4-7 0,-3 4-1,0 3-1,-1 1 1,-2 5-1,-3 2 1,2 5-1,-3 3 1,2 2-2,0 4 1,3-1-1,1 1 0,3-1-1,2 2 1,3-4-1,3-2 1,0-1 0,4-4 0,0 1 0,0-3 1,-1 0 1,1-2 0,1-2 1,-1 1-1,1 0 1,-1-3 0,0 2 0,3-2 0,1-1-2,0-3 0,2 4 0,1-5 0,3 0 1,-1 1-1,7 2 1,0 0 0,6 0 0,3 0 0,7 2 0,1-1 0,11 0 0,4-3-1,8-1 1,7-3-1,8 0 0,3-5 0,8-1 1,6-3 0,10 0-1,5-7 0,6 2 0,7-2 0,8-1 0,4 3-1,5 0 1,0 2-1,-2 1 0,-7 1 0,-1 4 0,-10-1 1,-6 0-1,-13-2 1,-7 0 0,-14-1 0,-7 1 1,-16-3 0,-10 0-1,-13 1 0,-9-1 1,-11-1-1,-2 2 0,-11-2 1,0 0-1,0 0 1,0 0-1,0 0-1,0 0 1,0 0-2,-12 0 0,12 0-2,-15-2-3,15 2-6,-14-7-7,14 7-4,-11-5-3,11 5-4,0 0-3,0 0 2</inkml:trace>
  <inkml:trace contextRef="#ctx0" brushRef="#br0" timeOffset="1302">3444 1214 15,'0'0'26,"0"0"0,0 0-15,0 0-3,0 0-1,0 0 0,14 2 1,1 2 1,0-4-2,11 4 1,3-7-1,10 5-1,1-2-2,3 1-3,3 1-4,-5-1-16,-4-2-14,0 2-2,-15-5 1</inkml:trace>
  <inkml:trace contextRef="#ctx0" brushRef="#br0" timeOffset="1603">3983 1294 12,'14'7'30,"12"5"0,-3-9 0,5 0-21,7 1-6,1-1-1,0 1 1,-5 0 0,-4 1 0,-3-1 0,-2 2 1,-5-1-1,1 2 0,0 2-2,-2-1-13,2-4-20,5 1-2,-10-6 2</inkml:trace>
  <inkml:trace contextRef="#ctx0" brushRef="#br0" timeOffset="1863">4539 1358 27,'11'8'28,"10"10"0,-6-5-8,10 0-20,2 1 0,2-1 1,0-1 1,-4-6 2,4 3 3,-5-7 0,2 4 1,-7-6 0,2 4 0,-7-4-1,3 3-1,-3-2-3,-2 2-2,-1 1 0,-11-4-1,13 12-2,-13-12-9,-2 14-25,2-14-1,-15 7 1,6-11 0</inkml:trace>
  <inkml:trace contextRef="#ctx0" brushRef="#br0" timeOffset="4978">5542 1018 8,'0'0'17,"0"0"-4,0 0-1,0 0 0,0 0-1,0 0-2,0 0-1,-16 0-2,16 0-1,-21 13-1,7-1-1,-5 3 0,-1 7-1,-4 3 1,-2 5-1,-2 3 0,0 5 0,1-2 0,3 2 1,5 2 0,6-2 0,7-2 0,10-1-1,8-5 0,13-2 0,7-2 1,8-1-2,5-10 0,2-1 0,1-5 1,-4-3-1,-6-2 0,-7 0 0,-8-4 1,-6 0-1,-7 0 0,-10 0-2,0 0-4,0 0-10,-12 1-19,12-1-2,-18-7 1</inkml:trace>
  <inkml:trace contextRef="#ctx0" brushRef="#br0" timeOffset="6009">6153 973 1,'0'0'28,"10"-8"0,-10 8-8,-10-3-8,1 6-3,-9 2-1,-3 5-2,-6 0-2,0 5-1,-3 3 0,1 1 0,2-2-1,6 3-1,5-3 0,11 0 0,9-2 0,8-2 0,6-4-1,6 0 1,3 0 0,2-1 0,-1 0-1,-1 1 1,-5 1-1,-3 2 0,-6 5 0,-3 1 0,-5 4-1,-3 2 2,-3 3-1,-2 1 0,-2-1 2,-2-1 0,-6-4 2,1 1-1,-6-6 2,3 0-1,-6-9 1,1 2-1,-2-6 1,2-1-2,-1-3-1,1-2-4,5 0-5,-2-7-13,5 1-17,5-2-1,3-8 1</inkml:trace>
  <inkml:trace contextRef="#ctx0" brushRef="#br0" timeOffset="6580">6396 1059 11,'0'0'28,"0"0"0,-12-5 0,12 5-23,0 0-4,0 0 0,0 0-1,-2 11 0,3 1 1,1 4 0,0 5 1,0 4 0,2 7 0,0 1 1,0 4 0,-1 0 0,2-3 0,-2 1 0,1-2-1,-3-6 1,2-3 0,-3-7 0,2-4 0,-2-13 2,1 15-1,-1-15 0,-2-15 0,-1-1 0,1-4-1,-2-7 0,1-5-1,-1-6-2,0-6 2,2-4-2,3 0 0,3 0 0,4-1 0,5 4 0,4 2-2,4 6 1,7 4 1,3 7-1,3 5 0,2 6 0,1 6 0,-1 6 1,-2 4-1,-3 5 0,-4 5 1,-4 6-1,-8 6 1,-3 1-1,-7 4 1,-6 3 1,-4 2-1,-7-1 1,-1 1 0,-7-3 0,-4-1 1,-5-4-1,-2 0 1,-5-5 0,0-5-1,2 1-8,0-10-28,-1-11-1,7-7-2,0-14 1</inkml:trace>
  <inkml:trace contextRef="#ctx0" brushRef="#br0" timeOffset="7451">4898 1023 13,'0'0'27,"0"21"0,-2-8 2,5 8-27,4 9 0,-2 4 1,2 6 1,-3 1 1,1 3-1,-3-2-2,-1-1-4,-1-6-22,2 2-6,-4-12 0,7 4-1</inkml:trace>
  <inkml:trace contextRef="#ctx0" brushRef="#br0" timeOffset="7671">4926 1777 22,'-7'15'26,"6"4"-11,2-1-5,0 0-1,3 2 0,-1-5-2,2 3-1,-3-4-1,4 2 0,0-3-1,1-1-4,0 2-6,-3-4-9,-4-10-15,17 13 0,-17-13 0</inkml:trace>
  <inkml:trace contextRef="#ctx0" brushRef="#br0" timeOffset="7902">5158 1952 16,'0'0'23,"17"2"-12,-1 3-6,3-3 2,3 0 1,4-1-1,6 2 1,6-4-2,5 0-1,1-3-2,4-3-6,0-4-24,10 5 0,-11-13-1</inkml:trace>
  <inkml:trace contextRef="#ctx0" brushRef="#br0" timeOffset="8132">6109 1785 1,'10'9'25,"10"5"1,-7-11 1,4 1-20,5 2-1,2-6 1,1 1-1,-3-4 1,2 0-1,0-5-3,0-3-7,1-8-24,7 5-2,-7-6-1</inkml:trace>
  <inkml:trace contextRef="#ctx0" brushRef="#br0" timeOffset="8352">6786 1647 12,'18'10'20,"-5"-7"-9,1-1-8,2-3-1,-4-1 0,4-3-1,0-4 0,0 0-1,2-1-1,0-3-3,2 0-2,2 1-1,-3-2 0,2 4-2,-6-3-5</inkml:trace>
  <inkml:trace contextRef="#ctx0" brushRef="#br0" timeOffset="8553">7116 1520 30,'0'0'27,"0"0"-1,0 0-4,0 0-4,0 0-5,0 0-3,0 0-3,-4-11-2,3-4-1,-1-3-3,0-9-4,2-2-12,1-9-20,-4-8-1,3 0 1,-1-6-1</inkml:trace>
  <inkml:trace contextRef="#ctx0" brushRef="#br0" timeOffset="8783">7064 926 15,'-15'0'30,"15"0"1,-10-8 0,6-4-18,4 3-9,0-4-1,1 1 0,-2-3 0,1 0 0,-1-2-1,0-4 0,-1-1-3,1-2-2,3 4-5,-2-4-4,2 6-4,-4-1-2,3 5 1,-5 4 0,4 10 3,-12-8 2,2 7 4,-2 2 4,1 0 5,-1 2 5,2-1 2,10-2 2,-17 5 1,17-5 0,-10 2 1,10-2 0,0 0-1,0 0-2,-11 2-3,11-2-2,-11 0 0,11 0-1,-20 0-1,5 0 0,-4-2 0,-4 0-1,-7 0-2,-7-1-6,-3-3-22,-1 6-2,-12-6 0</inkml:trace>
  <inkml:trace contextRef="#ctx0" brushRef="#br0" timeOffset="9254">5895 738 20,'-13'14'31,"-8"-6"-1,8 4 1,1-5-21,-4-1-8,-2 4-1,-2-4 0,-7 4 0,-3-6 1,1-1-1,-3 0 1,0-1-2,1 1-2,-5-4-3,3 2-8,-2-2-5,2 1-5,-1-3 1,2 1-4</inkml:trace>
  <inkml:trace contextRef="#ctx0" brushRef="#br0" timeOffset="9494">5067 819 18,'-15'7'25,"-3"-2"-3,-1 0-1,4 1-7,-4-2-2,5 2-4,-4-3-1,8 1-3,-6-1 0,3-1-2,0 0-1,-1 1 0,0-1-2,-1-2-6,-2 1-25,5 0-1,-7-9 0,9-2 0</inkml:trace>
  <inkml:trace contextRef="#ctx0" brushRef="#br0" timeOffset="19338">4903 1499 22,'0'0'21,"0"0"-1,-5-11-2,5 11-1,-9-13-3,5 2-4,-7-5-1,3 0-3,-5-5 0,1-1-2,-3-3-1,1 0 1,-1-1-2,1 4 0,1 1 0,2 3-1,1 2 0,2 5 0,2 1 1,6 10-1,-7-11 0,7 11-1,0 0 0,0 0-1,0 0 0,0 0-1,0 0-1,3 9-3,8 3-2,-2-5-4,9 6-3,-5-2-2,8 4 0,-6-4-1,4 4 2,-4-5 3,-2 3 3,-2-1 3,-2 4 3,1-3-2</inkml:trace>
  <inkml:trace contextRef="#ctx0" brushRef="#br0" timeOffset="19829">4968 1484 25,'0'0'13,"0"0"1,-11 1-1,11-1-2,0 0-1,-11 2-3,11-2-3,0 0-2,-9 9 0,9-9-1,-15 13-1,15-13 2,-21 15 1,8-5 0,-3 3 0,-4 0 1,-2 3 1,-4 2-1,0 1 1,-4 2-1,1 3-2,-1-3 1,0 2-1,1-3 0,6-3-1,1-2 0,4-4 0,5-4 0,4-1 0,9-6 0,-10 5-1,10-5 1,0 0-3,0 0-2,0 0-5,3-16-19,-3 16-6,8-11 0,-8 11 0</inkml:trace>
  <inkml:trace contextRef="#ctx0" brushRef="#br0" timeOffset="20440">4887 1482 20,'-4'-13'16,"-3"-5"0,-1-4-1,1 0-2,-1-5-1,3 1-4,-3-2-2,5 4-2,-1-3 0,3 4-2,0 4 0,1 1 0,-1 4 0,1 2 0,-2 3 1,2 9 0,-4-9-1,4 9-1,0 0 0,0 0-2,0 0-4,0 0-5,0 0-22,13-5-1,-2-4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795-1 168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0.87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-2 108 3,'0'0'20,"0"0"-1,-9-6-8,9 6-16,12-8-1,-2 7 1,6 1 2,5 4 4,7 1 4,4 1 3,16 3 3,12-3 0,20 4 4,20-6-3,25 2 0,21-8-2,28 2-2,24-5-1,20-1-2,14-5-1,10 2-1,3-2 0,2-1-1,-8 1 0,-7 1 0,-17-2 0,-14 3-2,-17 4-5,-19-3-16,-21-1-14,-16 1 0,-32-7 0</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81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22 254 236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5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271 293 176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96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325 0 244 0,'-5'0'93'0,"5"5"-50"0,-11-5-48 15,5 5 17-15,-5 0-11 16,0 5-1-16,-11 4 4 16,0 6 2-16,-5 4-2 15,-6 5 4-15,0 6 4 0,6 8 0 16,-6 6 3-16,5-5-4 15,6-5 1-15,6 0-5 16,5 0 1-16,6-10-3 16,5 5 2-16,0-4-6 15,5-1-3-15,6-5-2 0,5-4 3 16,12-10-18-16,5-10-4 16,5-10-53-16,6-10-23 15,0-9-3 1</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9.44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88 81 200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1.52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1001 31 116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2.4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 0 212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02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19 184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73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61 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88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 0 312 0,'-11'20'118'0,"6"-6"-64"0,5-4-105 0,0-10 1 16,0 10-72 0,0-10-24-16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27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263 3 244 0,'0'-5'90'0,"6"5"-48"0,-12 0-34 16,6 5 24-16,-5 0-18 15,-6 4-2-15,-6 1-8 16,-10 10-1-16,-6 4-1 16,0 15 7-16,0 5 4 0,6 5 5 15,-1-6 1-15,12 1-2 16,-1-5 0-16,6 5-9 16,6-5-3-16,5 0-1 15,11-10 0-15,0 1-7 16,5-11-2-16,1 1-9 15,5-11-2-15,5-9-13 16,1-5-4-16,-1-9-23 16,6-11-7-16,5-9-48 15</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08T00:05:31.4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13 254 20,'0'0'23,"-8"-13"-13,8 13-5,-1-15 2,1 15 2,-4-15-1,4 15 1,0 0-1,-1-12 0,1 12 0,15 0-2,2 4-4,11-2 0,13 4-2,14-3 1,20 1 1,16-6 1,24 2 0,19-9 0,24 2 1,19-4-1,22 0 1,15-4 0,15 0 0,12 0-1,12 2 0,6 0 1,5 0 0,2-4-1,-1 2 0,-1-1-1,-2 0 0,-10 2 0,-12 2 0,-15 1-1,-14 4 1,-20 3-1,-18 4-1,-24 1 1,-20 4-1,-23-2 0,-17 0 0,-20 1-1,-20-5-5,-17-2-25,-20 5-8,-25-7 0,-17-4-1</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64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-2-5 256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5.0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11-1 204 0,'0'5'77'0,"-11"5"-42"0,11-1-30 16,0 1 19-16,0 0-9 15,0 0 0-15,0-1-1 16,0 6 2-16,0 9-9 16,0 1 5-16,5-1 1 0,1 5-2 15,-1 6-1-15,1 8-2 16,-6 11 0-16,0 9 0 15,0 15 2-15,0 10-3 16,0 5 1-16,0-1-3 16,0-9 0-16,0-5-6 15,0-10-1-15,0-19-21 16,0-5-8-16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13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45 842 160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61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16 186 288 0,'-16'-5'107'0,"16"5"-58"0,0-10-55 0,0 5 17 0,11-9-12 16,11-6-1-16,0-4-2 15,5-1 0-15,1-4 3 16,-1 5 0-16,6 9 3 0,-6 5 8 16,1 5 5-16,-1 10 2 15,1 0-1-15,-6 10-6 16,-6-1-2-16,0 6-4 15,-5 4-1-15,0 6 3 16,-11 4 1-16,-5 0 3 16,-6 5 1-16,-11-5 8 15,-5 0 5-15,-6 0-9 16,0-9-1-16,0-6-13 16,0-9-5-16,6-10-12 15,5-15-4-15,16-14-17 16,17-10-6-16,6-5-21 0,15-5-10 15,1 5-46 1</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02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26 150 312 0,'-11'9'115'0,"0"-9"-62"0,5-9-66 15,6-1 17-15,11-5-26 16,0-4-6-16,6-10 10 16,5 4 8-16,-1 1 6 15,1 4 23-15,6 11 9 0,-6 9 2 16,0 9 2-16,0 6-14 15,-6 4-3-15,1 6-9 16,-6-1-4-16,0 5-1 16,-1 6-1-16,1-1-5 15,-5-5 1-15,-6-5 2 16,0 1 3-16,-6-6 9 16,-5-4 3-16,1-1 2 15,-7-4 4-15,1-5-11 16,-6-5-2-16,-6 0-13 15,1-10-3-15,-1-9-17 0,6-6-6 16,1-9-24-16,4 0-9 16,6-5-62-1</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2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80 0 272 0,'0'0'104'0,"0"0"-56"0,0 5-54 0,0-5 17 0,0 0-14 15,0 10-2-15,-5 4 6 16,-1 6 4-16,1-1-2 16,-1 6 11-16,1 14 8 0,-1 19 2 15,1 10 3-15,-1 15-2 16,1 5 0-16,-6 0-8 15,5 4 0-15,1-18-12 16,-1-6-3-16,6-15-22 16,11-14-9-16,11-19-47 15,22-30-21-15,0-24-35 16</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69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76 202 356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8.34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0-2 244 0,'5'0'93'0,"-5"5"-50"0,6 0-46 0,-6-5 19 16,5 10-14-16,-5-1-3 15,0 6 6-15,0 9 4 16,0 15-4-16,6 10 12 0,-6 10 6 15,0 9 0-15,0 25 0 16,0 14-3-16,-6 5-1 16,1-10-1-16,-1-4 0 15,1-10-7-15,5-15-2 16,0-15-12-16,0-9-3 0,0-15-28 16,5-14-10-16,6-20-95 15,0-20-52 1,-5-29 85-16</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0.15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223 119 208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1.55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211 220 184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21.4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32 385 6,'0'0'8,"-10"-1"-1,10 1 1,-12 0-1,12 0-1,0 0-1,0 0 0,0 0 0,-11 0 0,11 0-2,0 0 0,0 0-1,0 0 0,0 0 0,0 0 1,0 0-1,9-2 1,-9 2 0,12 0 0,-1 0-1,1063 14 50,-1030-14-51,-4 0 0,-4 0 0,-1-1 0,-3 0-1,-7 1 1,0-2-1,-8 0 0,-3 2 1,-4 0-1,-1 0 0,-9 0 1,0 0-2,0 0 0,0 0-1,0 0-2,0 0-1,0 0-3,-9 1-4,9-1-14,-11-9-8,11 9 1</inkml:trace>
  <inkml:trace contextRef="#ctx0" brushRef="#br0" timeOffset="1091">1166 167 16,'0'0'13,"-9"-12"-1,9 12-1,0 0-2,0 0-2,-4-11 1,4 11-1,0 0 0,0 0-1,0 0-2,0 0-1,0 0 0,0 0-1,0 0 0,0 0 0,9 0-1,-9 0 1,13 5-1,-3-1 0,2 0 0,6 1 1,0 2-1,6 2-1,3-1 1,4 3 0,0 2-1,5-1 0,-1 3 0,-2-1 1,1 2-1,-3-1 0,0 0-1,-5-1 1,-3 1 0,-4-2 0,-2 1-1,-1 0 1,-11-3-1,5 1 1,-5-1 0,1-2 0,-5 1 0,-1-1 1,0-9-1,-11 19 1,8-10 1,-5 2-1,-7 1 0,1 1 1,-5 1-2,1 0 1,-3 1 0,0 0-1,2 1 0,-5 0 1,3 0-1,-3 0 0,3-1 1,0-1 0,5 1-1,0-4 1,-3 2 1,5-6-1,1 2 0,13-9-1,-14 11 1,14-11 0,-13 8 0,13-8 0,0 0 0,1 9 0,-1-9 0,0 0-3,0 0-6,0 0-20,12-14-6,-12 14 0,18-26 0</inkml:trace>
  <inkml:trace contextRef="#ctx0" brushRef="#br0" timeOffset="2053">2430 54 14,'0'0'12,"0"0"-1,10-6 2,-10 6-1,0 0 0,0 0 0,0 0-2,0 0-1,-15-1-1,15 1-3,-18 1-2,4-1-2,0 2 0,-5 3-1,-3 1 1,2 3-1,-2-2 0,-2 5 0,2-2 0,1 3 0,1-1 1,3-2-1,3-1 0,2 1 0,1-1 0,4 0 0,3 1 0,4 0 0,2 0 1,3 3 0,6-1 0,0 3 0,1-2 0,3 2 0,-1-1-1,4 1 1,-4-2-1,5 3 1,-2-2-1,2 2 0,2 0 0,0 3 0,2 0 0,2 2 0,0 1 0,-3-2 0,-3-1 0,0 2-1,-4-2 1,-2-4-1,-3 2 1,-4-3 0,-2-1-1,-2-1 1,-1-1-1,-3 1 1,1-3 0,-2 0 0,-3 1 1,6-10 0,-17 12 0,3-7 1,-2-2 0,-4 0 0,-4-2 0,0 1 0,-4-6 0,4 3 0,-3-1-1,1-1 0,1 0 0,4-2 0,3 1 0,1-1-1,6-1 1,-2 1-2,13 5 0,-13-11-4,13 11-7,0 0-19,-6-19-4,6 19 1</inkml:trace>
  <inkml:trace contextRef="#ctx0" brushRef="#br0" timeOffset="2974">2692 618 20,'0'0'24,"-9"-15"-15,3 2 0,7 3 1,-4-3 0,5 2 2,-2-3-1,7 5-2,0-4-1,4 5-2,0-3-2,4 3-1,4 0-2,2 1-1,1 0 0,2 2 0,0 1 0,-3 2-1,1 2 1,-4 2-1,-3 2 0,0 3 0,-5 2 0,1 2 0,0 2 1,-3 2-1,-1 1 1,-3 0 0,1 1 0,-4-1 0,4 0 0,-6-1 0,0-2 1,-3 0 0,-1-3 0,0 1 1,-4-1 1,9-10-1,-17 15 1,17-15 1,-21 8-1,9-6 0,-1-2 0,1 0-1,0-5 0,2 2-1,-2-4-1,-1 0-1,2 1-2,-4-2-2,5 5-4,-9-5-7,0 1-19,7 3-2,-3-5 3</inkml:trace>
  <inkml:trace contextRef="#ctx0" brushRef="#br0" timeOffset="3855">3132 66 7,'1'-11'12,"-1"11"-2,0 0 0,0 0-2,0 0 0,0 0-1,0 0-2,0 0 0,0 0-1,0 0-1,0 0 0,0 0 0,0 0-2,0 0 1,0 0-2,12 12 2,-9-2-2,1 4 2,0 3-1,1 5 0,1 6 0,1 4 0,-1 3 0,0 7 0,-1 0 0,-1 4-1,0 0 1,0 1-1,-3-4 1,3-3-1,-2-2 0,1-5 0,1-4 1,-2-5 0,4-7-1,-3-3 2,3-5-1,-6-9 1,3 11-1,-3-11-2,0 0-6,1-13-15,-1 13-7,1-25 0</inkml:trace>
  <inkml:trace contextRef="#ctx0" brushRef="#br0" timeOffset="4526">3483 358 8,'0'0'10,"0"0"0,0 0-2,-5 10-1,6 1-1,0 4-1,0 5 0,1 2 0,0 3 0,1 1 0,1 1-1,2 0 1,-1-3 0,4-2-1,-1-3 0,4-2 0,-1-6 0,4 0 1,1-4-2,3-2 1,0-5-1,1 0 0,-4-6 0,3-1 0,-3-3-1,0 0 0,-6-4 0,-1 2-1,-2-2 1,-1 1 0,-2-1 0,-1 3-1,-2 0 1,-1 0 0,0 0 0,-1 2 0,-1-1-1,2 10 0,-3-13 0,3 13-1,-4-11-1,4 11-2,0 0-1,-5-10-3,5 10-5,0 0-11,-4-13-12,4 13 1,6-21 1</inkml:trace>
  <inkml:trace contextRef="#ctx0" brushRef="#br0" timeOffset="5177">4022 0 13,'0'0'18,"0"0"-14,0 0-4,0 0 1,0 0 0,3 9 2,-3-9 1,2 13 1,0-1 0,2 3 1,0 6 0,0 3-1,1 9 0,0 5-2,0 4-2,0 7 1,1 2-1,-3 3 1,0 0-2,-1-3 1,-1-3-1,1-6 1,-1-5 0,1-6 0,-2-9 0,3-5 0,-2-5 0,-1-12-1,0 0-5,0 0-8,5-16-9,-4 3-5</inkml:trace>
  <inkml:trace contextRef="#ctx0" brushRef="#br0" timeOffset="5558">3825 300 10,'0'0'23,"23"-10"-10,-2 6-4,8-1-2,4 0 0,7-1-1,3 2 0,-1-3 2,2 5-2,-5-2 0,0 4-1,-3-2-1,-2 3-1,-6-1-1,-4 2 0,-4-1-1,-2 1-2,-7 0 0,-2 0-2,-9-2-2,0 0-5,0 0-17,-10 18-3,-5-17 0</inkml:trace>
  <inkml:trace contextRef="#ctx0" brushRef="#br0" timeOffset="5948">4466 432 5,'12'2'25,"-12"-2"0,0 0-12,0 0-6,0 0-2,-1 19 0,1-8-1,2 7-1,-2-1 1,3 7 1,-4-1-1,2 3-1,-2 0 0,1-1 0,-1-4-1,2-2 0,-1-3-1,0-2-1,2-4-4,-2-10-10,0 0-17,22-8 1,-12-13 0</inkml:trace>
  <inkml:trace contextRef="#ctx0" brushRef="#br0" timeOffset="6259">4531 133 17,'3'12'21,"-3"-12"-2,0 0-26,2 14-8,-2-14-8</inkml:trace>
  <inkml:trace contextRef="#ctx0" brushRef="#br0" timeOffset="6559">4841 592 4,'0'0'26,"-16"-11"-5,9 1-6,2-1-1,0-3-1,4 1-3,0-4-2,5 2-2,0-3 0,7 1-2,1 0-2,3 0-1,5 3 0,3 1-1,2 3-1,0 2 1,2 5-2,-2 3 1,-1 6 0,-3 3 0,-4 4-1,-3 3 1,-4 4 0,-3 2 0,-3 2 1,-2 1-1,-2 1 1,-2-1 0,-1-1 1,-2-3-1,-3 0 2,0-2 0,-5-4 1,1 1 0,-3-8 1,-1 0 0,-5-5 1,5-1-1,-3-7-1,2 1 0,-2-6-1,2-4 0,0-1-2,2-3-1,4 1-3,-5-4-5,8 5-7,1 0-19,0-5-1,4 6 1</inkml:trace>
  <inkml:trace contextRef="#ctx0" brushRef="#br0" timeOffset="7170">5327 328 7,'2'11'22,"-2"-11"-8,0 0-8,0 0-1,-1 10 0,1-10 0,1 14 0,3-3 2,-5 3-2,3 2 2,-2 3-2,3 4 0,-1-1-1,0 4 0,-1-2-1,2 1 0,-1-3-1,2-2 0,-1-4 0,1-2 0,-2-4 1,-2-10 0,11 10 0,0-9 1,-11-1-1,22-9 1,-10-3-1,3 1 0,3-7-1,1 0-1,-2-2 0,0 0-1,-1 1 1,0 0-1,-3 4 1,2 1-1,-3 4 0,-12 10 0,17-14 0,-7 10-1,-10 4 0,9 0 0,-9 0 0,4 15 0,-5-2 0,1 4 0,1 2 1,-5 3 0,0 2 0,5 0 0,0-4 1,1-1-1,3-3-1,2-7-3,3-1-11,8-6-18,-2-8-1,9-1 1</inkml:trace>
  <inkml:trace contextRef="#ctx0" brushRef="#br0" timeOffset="7791">6278 367 5,'0'0'26,"0"0"1,-15 2-13,0-5-4,-4 2 0,-3-1-4,-2 4 0,-6 0 0,4 3 0,-3 0-2,4 4 0,-2-1-1,6 1-1,-1 0 0,7 1-1,1-2-1,6 1 1,5 1-1,3 0 1,6 1 0,4 2-1,8-2 1,4 4 0,3-2-1,0 2 1,2-1-1,-1 0 0,-3-1-1,-2 1 1,-4 0 0,-5 1-1,5-2 1,-8 2 0,-6 1 0,0 1 0,-2-2 0,-4 2 0,-2-1 1,-3 1 0,-9 0-1,0 1 2,-2-4 0,-7 2 0,-3-2 1,-2 1 0,-2-4 0,0 1-1,0-5 0,0-4-4,5-9-27,3 2-5,-2-11-2,3-4 0</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8.3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170 138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0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138-4 192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6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 89 224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20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191 0 244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78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 0 236 0,'5'10'90'0,"1"0"-48"0,-6 4-51 15,5-4 14-15,1 5-5 16,-1 9 0-16,1 10 6 16,-1 10 6-16,6 5-6 15,0 9 8-15,-6 6 5 0,1 9-4 16,-1-5 2-16,-5 0-6 16,6 5-1-16,-1 5-4 15,6 5-1-15,6-5-3 16,-1-10 1-16,1-9-4 15,-1-15 0-15,-10-5-4 16,5-10-1-16,-6-5-19 16,-5-9-7-16,-5-5-36 0,-6-10-16 15,-6-15-11 1</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1.61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361 11 244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00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25 252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58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87 214 248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8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33 0 260 0,'5'15'96'0,"6"-6"-52"0,-5 1-60 0,-1 0 12 16,1 4 3-16,-1 6 5 15,-5 4 21-15,0 10 8 16,0 15-16-16,-5 5 8 0,-1 9 3 16,1 5-13-16,-6 1-3 15,0 14-8-15,0 4-1 16,0 1-3-16,5-10-3 16,1-10-1-16,5-4 0 15,0-11-4-15,0-9 0 16,0-15-14-16,5-14-3 0,-5-15-16 15,6-10-4-15,-1-14-11 16,1-15-3-16,-6-15-30 16</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10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32 110 216 0,'-22'-24'82'0,"16"9"-44"0,1 10-36 16,5 5 17-16,5-5-10 15,1 0-3-15,-1 1 5 16,6-1 3-16,6 0-7 16,10-5 2-16,12 10 4 0,10 0 2 15,0 0 3-15,6-5-8 16,0 0-3-16,11 5-9 0,-6-9-3 16,-5 4-25-16,0 0-10 15,0 0-81 1,5 10-33-16,-5 0 79 15</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30.6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0 457 1,'7'10'10,"-7"-10"-1,0 0-2,0 0 0,0 0-1,6 10 0,-6-10 1,10 5-1,-10-5-1,9 7 1,-9-7 0,18 7 0,-8-6 0,7 2-2,1-3 0,8 2 0,4-3-1,8 1-1,4-3 0,6 2-1,5-1 0,2 0 0,6-1 0,5 1 0,0-1-1,4-1 1,1 0-1,0 1 1,-3-1-1,-1 1 1,-7-1 0,-5 2-1,-10 1 1,-8 1-1,-7 0 1,-4 1-1,-9 1 0,-5 0 0,-12-2-1,12 3-1,-12-3 0,0 0-4,0 0-16,0 0-8,-15-2 1</inkml:trace>
  <inkml:trace contextRef="#ctx0" brushRef="#br0" timeOffset="571">957 244 1,'0'0'19,"0"0"-11,0 0-4,9 2 0,-9-2 0,13 8 0,-4-4 1,3 3 0,4 0 1,2 3-2,5-2 1,2 6-2,2-3 0,2 0-1,4 2 0,0 0-1,0 2 0,-3-2 0,0 3 0,-2-3-1,-3 1 0,-2-1 2,-4-1-2,-2-1 0,-6 0-2,-1-2 2,-10-9 0,11 17 0,-11-17 2,-1 15-2,1-15 0,-2 17 1,2-17 0,-17 18 1,10-8 0,-6 1 0,-6 1 1,0 0 0,-10 1 0,2 2 0,-4 0-1,1 4 1,-12-1-2,6 1 1,-2 0-1,-2 1 0,2-2 0,2 1 0,4-3 0,1-1 0,9-2 0,2-3-1,7-2 1,3-1-1,10-7 0,0 0 0,0 0 0,0 0 0,0 0-1,0 0-2,0 0-6,14 0-18,-8-10-3,11 3 0</inkml:trace>
  <inkml:trace contextRef="#ctx0" brushRef="#br0" timeOffset="3735">1735 631 16,'0'0'17,"0"0"-1,0 0 0,0 0-3,17-4-1,-17 4-3,7-14-2,0 3-3,3-4-2,-1-5 0,6-5 0,1-2 0,2-6 1,8 0 0,-3-5-1,2-1 1,-1-2-1,3 2 0,-4 0-1,5 3 0,-5 1-1,1 2 1,-4 3 0,-1 4 0,1 2 0,-6 4 0,-3 4-1,0 3 1,-3 3-1,-8 10 1,11-11-2,-11 11 1,0 0 0,0 0 0,0 0-1,0 0 1,0 0-1,0 0 1,0 0-1,0 0 0,0 0 0,0 0 0,9 12 0,-5-3 0,3 5 0,1 3 1,2 6 0,0 4 0,3 7 1,1 3-1,0 5 1,2 3-1,-2 2 0,0 0 0,-1 1 0,0-3 0,-2-2 0,-3-5 0,-3-1 0,2-5 0,-1-3-1,-1-4 2,0-4-2,-1-4 1,-2-3 0,1-4 0,-3-10-2,0 0-2,0 0-7,0 0-12,-8-13-9,4-3 1</inkml:trace>
  <inkml:trace contextRef="#ctx0" brushRef="#br0" timeOffset="4456">1889 381 4,'12'-3'23,"3"1"-10,-2 0-4,8 0 0,1 3 1,1-2-1,6 3 0,2 0-1,4 1-3,0 0 0,4 1-1,-4-1-1,2 2-1,-4-2 0,-3-1-1,-7 1 0,-4-2 0,-5 1-2,-14-2 0,16 5-1,-16-5-3,0 0-6,0 16-15,-10-15-3,10-1-1</inkml:trace>
  <inkml:trace contextRef="#ctx0" brushRef="#br0" timeOffset="4957">2519 295 11,'0'0'16,"0"0"-1,8-9-1,-8 9-3,0 0-1,0 0-2,0 0-3,0 0-2,0 0 0,0 0-2,0 0 1,3 15 0,-3-6 0,2 5 0,-2 3 1,2 5-1,-1 3 0,1 3 0,0 2 0,-1 2 0,-2-1-1,2-1 1,-2-4 0,1-1 0,0-7-1,0-2 1,0-5-1,0-11 1,8 12 1,-8-12-1,15-4 0,-2-4 0,-1-4 0,3-1 1,0-6-1,1-2-1,0-1 0,-2-2 0,-2 1 0,-1 1-1,2 1 1,-1 2-1,0 2 0,0 3 1,-1 4-1,-11 10 1,18-16-1,-18 16 0,9-6 0,-9 6 0,0 0 0,0 0-1,0 0 0,0 0 0,0 0 1,11 8-1,-11-8 1,4 18 0,0-3 0,-1 5 1,2 3 0,1 4-1,-2 2 1,1 2 0,-2-2-1,1-2 1,-2-3 0,0-4 0,-2-5-1,1-3 1,-1-12 0,3 11 0,-3-11 0,0 0-1,0 0-1,0 0-2,0 0-6,5-13-13,-3 1-12,4 1-3,1-10 2</inkml:trace>
  <inkml:trace contextRef="#ctx0" brushRef="#br0" timeOffset="5748">3314 351 18,'0'-16'25,"0"16"-12,-10-12-4,10 12 1,-17-10-2,2 6 1,1 4-2,-5-1-1,1 4-2,-4 0-1,-1 3-1,-1 1 0,0 2-1,-1-1-2,2 1 1,5 1 0,2-1-1,4-2 1,12-7 0,-9 15 1,9-15 0,18 12 0,-1-7 0,6 2 0,5 1 0,5 0 1,1 2-2,1 2 0,-3-1 0,-2 2 0,-3 2-1,-5 1 1,-5 2-1,-6 1 1,-5 0 0,-3-1 0,-4 1 1,-4-2 1,-2 0 0,-4-5 2,-2 2-1,-4-5 1,0 1 1,-5-5-1,2 1 0,0-4 0,-1 1-1,-1-4-1,6-1 0,-2-1 0,6 0-1,-1-1 0,1-1-1,1 0 0,-2 0-2,13 5-1,-15-10-2,15 10-5,-14-9-10,7 0-15,7 9-1,8-15 1</inkml:trace>
  <inkml:trace contextRef="#ctx0" brushRef="#br0" timeOffset="6449">3500 347 24,'0'0'21,"0"0"-6,0 0-3,0 0-2,0 0-2,0 0-3,0 0-2,0 0-1,0 0 0,-2 12 0,2-12 0,1 20 0,-2-5 0,2 4 1,-1 4-1,1 4 0,-1 2-1,1 2 1,-1 1-1,1-2 0,1-2 0,1-3 0,1-5 1,2-2-1,0-7 0,5-3 1,2-7-1,3-5 0,1-5 0,4-5 0,0-4 0,-3-3 1,2-1-1,-2-2 0,-3 1 1,-3 3 0,-3 2 0,-1 4-1,-5 1 1,-3 13-1,4-17 0,-4 17 1,0 0-1,0 0 0,-2-10 0,2 10 0,0 0-1,0 0 0,0 0 0,0 0-2,2 16 1,0-5 0,0 3 1,4 3-1,-1 5 0,1-1 1,0 3 0,1-1 0,0-2 1,2-2-1,-1-1 0,1-3 1,1-3-1,-2-3 1,-8-9 1,16 9 0,-16-9 0,17-3-1,-17 3 1,15-18 0,-6 2 0,0-4-1,1-5 2,1-4-3,-1-4 1,-1-2-1,2-1 0,-3 2 0,-2 3 1,0 4-1,0 6 0,-2 2-1,-1 9-2,-5-1-2,2 11-2,0 0-8,0 0-21,-13 2-1,4 0 1</inkml:trace>
  <inkml:trace contextRef="#ctx0" brushRef="#br0" timeOffset="7371">4255 489 5,'0'0'15,"11"9"-8,-11-9 0,15 1 0,-5 1-1,3-3 0,2-2-1,0 0 0,3-3-1,3-1-1,-2-1 1,-1 1-1,-1-3 0,-2 2 2,-4 0-2,0 1 1,-7-2-1,-4 9 0,4-18 0,-4 18-1,-5-20 0,0 11-1,-3-2 0,-5 2-1,0 2 0,-5 2 0,-2 3 0,-3 3-1,-1 4 0,-2 2 1,-1 4 0,0 2 0,1 5 0,1 0 0,2 3 2,3 4 0,5-1 0,5 4 1,2-2 0,10 2 0,5-3 0,9 1 0,7-5-1,8-3-1,7-5 0,4-5-1,5-5 1,1-4-1,0-4 0,-1-4 0,-4-6 0,-3 0 1,-5-5-1,-2 0 0,-3 0 1,-3-2-1,-4 0 0,-4 3 1,-3 1 0,-2 3 0,-5 4 1,-9 11 0,10-15 0,-10 15 0,0 0 0,0 0-1,0 0-1,0 0 0,0 0-1,0 0-1,0 0 1,0 0 0,0 0 0,6 11 0,-5 0 0,2 2 1,2 5-1,0 5 1,1 1 0,1 1 0,1-1 0,-1-1 1,0 0-1,1-3 0,-2-6 0,-2-3 0,-4-11 0,8 14 1,-8-14 0,0 0 0,0 0 1,0 0 0,0 0 1,0 0-1,-4-14 1,0 4-1,-2-6 0,0-2 0,-1-5 0,3-2-1,-3 0 1,6-1-1,0-1 0,4 2 0,1 1 1,4 3-2,5 2 1,1 1-2,13 4 1,-2 2 0,5 2 0,1 4-2,4 2 1,3 3 1,-1 1 0,-2 2-1,-7 3-1,-3-1-2,0 6-10,-2-2-21,-11-5-2,-2-1 2,-10-2-1</inkml:trace>
  <inkml:trace contextRef="#ctx0" brushRef="#br0" timeOffset="8522">5776 363 12,'-16'-4'25,"16"4"2,-12-2-15,-1-1-3,-1 2-3,-3 0-1,-1 3 0,-4 0-1,0 4 0,-2-1 0,2 3-1,-3 0 0,5 3 0,3-1-1,2 0-1,2 2 1,5-2-1,2-1 1,4 3-1,4-3 1,6 2 0,2 0 0,4 2 0,4 0 0,4 1-1,0 0 0,4 0 0,-1 1 0,-2 0-1,-4-1 0,-1 0 0,-6-2 0,0 1 0,-5-1-1,-3 0 1,-1 0-1,-3 0 1,-1 1-1,0-2 1,-3 1 0,-3 1 0,0-3 0,-7 1 0,-2 0 1,-4 0 1,-4-3 0,-2 4 1,-5-3 0,0 1 1,-8-3 0,3 2 0,-3-5 1,1 2-2,-1-4 0,3 1-1,1-1 0,2-4-3,6 5-8,2-4-30,-1-8 3,5-2-4,-1-13 2</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84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472 29 236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4.58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 5 116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5.20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80-1 164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6.13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621-1 168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25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21 152 0,'0'0'57'0,"5"-10"-30"0,1 15-23 0,-6-5 13 0,0 0 3 16,0 0 18-1,16 0-6-15,6 0-16 16,6 0-4-16,-1 0-2 0,6 0 5 16,11 0 3-16,11 0-3 15,5 0 1-15,6 0-5 16,0-5 1-16,-6 0-5 15,0 5-2-15,1-5 0 16,-6 5-1-16,-1 0 2 16,-4 5 1-16,-1 0-1 15,0 0-1-15,-5-5-3 16,0 5-2-16,-11-5-2 16,-5 0 1-16,-7 5-4 15,1-5 1-15,-11 5-7 16,-11-5-3-16,0 0-10 15,0 9-5-15,-5 1-15 0,-1-5-5 16,1 5-56 0</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855"/>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8.92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631 0 156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1T22:27:38.565"/>
    </inkml:context>
    <inkml:brush xml:id="br0">
      <inkml:brushProperty name="width" value="0.05" units="cm"/>
      <inkml:brushProperty name="height" value="0.05" units="cm"/>
      <inkml:brushProperty name="color" value="#5B2D90"/>
    </inkml:brush>
  </inkml:definitions>
  <inkml:trace contextRef="#ctx0" brushRef="#br0">322 150 4984 0 0,'0'0'143'0'0,"0"0"62"0"0,0 0 159 0 0,0 0 69 0 0,0 0 14 0 0,0 0-23 0 0,3 3-370 0 0,6 8 8009 0 0,-17 36-6768 0 0,-4-1-1137 0 0,4 19 887 0 0,3-11-919 0 0,5 99 431 0 0,13-81-416 0 0,6 14-141 0 0,2 3 136 0 0,7 4 75 0 0,0-22-54 0 0,5-20-93 0 0,14 8 1 0 0,-17-29 6 0 0,-22-22-81 0 0,1-1 0 0 0,0 0-1 0 0,0 0 1 0 0,1 0-1 0 0,0-1 1 0 0,0-1 0 0 0,1 0-1 0 0,-1 0 1 0 0,10 2 10 0 0,-2 0 95 0 0,50 12-6 0 0,12-2 247 0 0,-7-3-115 0 0,-10-14-93 0 0,19-11-66 0 0,18-9-18 0 0,5 8 152 0 0,-32-13-254 0 0,7 1-15 0 0,-16 2 62 0 0,-14 0 57 0 0,1 1-1 0 0,0 3 0 0 0,34-6-45 0 0,73-12-206 0 0,-69 32 116 0 0,-21 19 90 0 0,33 13 128 0 0,-41-3-128 0 0,0 4 0 0 0,-19-12-14 0 0,71 65 167 0 0,-104-74-193 0 0,8 9 86 0 0,0 0 0 0 0,-1 0-1 0 0,0 2 1 0 0,-2 0 0 0 0,0 0-1 0 0,-1 1 1 0 0,4 13-46 0 0,5 6 117 0 0,28 80 19 0 0,-38-79-52 0 0,-11-38-25 0 0,0-2 12 0 0,0 0 15 0 0,0 0-11 0 0,0 0-10 0 0,0 0-1 0 0,0 0 3 0 0,0 0 10 0 0,-1-40 3 0 0,7 20-121 0 0,1-1-1 0 0,2 1 0 0 0,-1 1 0 0 0,2 0 0 0 0,1 0 1 0 0,0 1-1 0 0,1 0 0 0 0,1 1 0 0 0,5-4 42 0 0,47-47 54 0 0,35-15 20 0 0,81-70-14 0 0,-27 34-192 0 0,-6 26 655 0 0,38 0-254 0 0,-41 32-37 0 0,-85 37 56 0 0,25 2-14 0 0,-77 22-254 0 0,0-1 0 0 0,0 1 0 0 0,0 1 1 0 0,-1-1-1 0 0,1 2 0 0 0,0-1 0 0 0,0 1 1 0 0,0 0-1 0 0,-1 0 0 0 0,1 1 0 0 0,-1 0 1 0 0,0 0-1 0 0,0 1 0 0 0,0 0 0 0 0,0 0 1 0 0,1 2-21 0 0,9 6 165 0 0,0 0 1 0 0,1-2 0 0 0,0 0 0 0 0,1-1-1 0 0,0 0 1 0 0,5 0-166 0 0,-8-4 61 0 0,-1-1 0 0 0,1 0 0 0 0,0-1 0 0 0,0-1-1 0 0,0-1 1 0 0,0 0 0 0 0,0-1 0 0 0,10-1-61 0 0,92-11 184 0 0,34-19-199 0 0,-14-9 15 0 0,-51 7 75 0 0,-78 28-59 0 0,-1-1 0 0 0,1 0 0 0 0,-1 0 0 0 0,0-1 0 0 0,-1 0 0 0 0,1-1 0 0 0,-1 1 0 0 0,-1-1 0 0 0,0-1 0 0 0,0 1 0 0 0,0-1 0 0 0,-1-1-16 0 0,2-3 29 0 0,0-2 0 0 0,-2 1 0 0 0,1-1 0 0 0,-2 0 0 0 0,0 0 0 0 0,-1-1 0 0 0,1-10-29 0 0,4-24 66 0 0,-5-2-44 0 0,-6-56 84 0 0,-3 77-108 0 0,-16-35-92 0 0,1 27-11 0 0,5 21-1240 0 0,16 18 931 0 0</inkml:trace>
  <inkml:trace contextRef="#ctx0" brushRef="#br0" timeOffset="1343.362">184 2077 10120 0 0,'0'0'298'0'0,"0"0"-4"0"0,0 0-122 0 0,0 0 204 0 0,0 0 110 0 0,0 0 24 0 0,0 0-20 0 0,0 0-90 0 0,-5 5 636 0 0,-31 34 1070 0 0,26-14-1199 0 0,-2 28-249 0 0,7 59-648 0 0,-15 39 368 0 0,-55 144 1226 0 0,54-178-1843 0 0,21-116-16 0 0,0-1-22 0 0,0 0-90 0 0,0 0-38 0 0,0 0-10 0 0,0 0 9 0 0,11-18-667 0 0,10-27-553 0 0,-13 27 956 0 0</inkml:trace>
  <inkml:trace contextRef="#ctx0" brushRef="#br0" timeOffset="2075.44">112 2057 12392 0 0,'0'0'364'0'0,"9"3"121"0"0,36 19-6 0 0,-40-18-490 0 0,0 0 0 0 0,-1 1 0 0 0,1 0 0 0 0,-1 0 0 0 0,0 0 0 0 0,0 1 0 0 0,0-1 0 0 0,-1 1 0 0 0,0 0 0 0 0,0 0 0 0 0,0 0 0 0 0,1 6 11 0 0,49 155 3109 0 0,-30-120-2191 0 0,38 85-94 0 0,-33-85-568 0 0,28 52-64 0 0,-24-38 54 0 0,0-56 164 0 0,-32-4-389 0 0,0-1 0 0 0,1 1 0 0 0,-1-1-1 0 0,1 1 1 0 0,-1-1 0 0 0,0 0-1 0 0,1 1 1 0 0,-1-1 0 0 0,1 1-1 0 0,-1-1 1 0 0,1 0 0 0 0,-1 1-1 0 0,1-1 1 0 0,-1 0 0 0 0,1 0 0 0 0,-1 0-1 0 0,1 1 1 0 0,-1-1 0 0 0,1 0-1 0 0,0 0 1 0 0,-1 0 0 0 0,1 0-1 0 0,-1 0 1 0 0,1 0 0 0 0,-1 0 0 0 0,1 0-1 0 0,0 0 1 0 0,-1 0 0 0 0,1 0-1 0 0,-1 0 1 0 0,1-1 0 0 0,-1 1-1 0 0,1 0 1 0 0,-1 0 0 0 0,1 0 0 0 0,0-1-1 0 0,-1 1 1 0 0,0 0 0 0 0,1-1-1 0 0,-1 1 1 0 0,1 0 0 0 0,-1-1-1 0 0,1 1 1 0 0,-1-1 0 0 0,0 1 0 0 0,1-1-1 0 0,-1 1 1 0 0,0-1 0 0 0,1 1-1 0 0,-1-1 1 0 0,0 1 0 0 0,0-1-1 0 0,0 1 1 0 0,1-1 0 0 0,-1 0 0 0 0,0 1-1 0 0,0-1 1 0 0,0 1 0 0 0,0-1-1 0 0,0 1 1 0 0,0-1 0 0 0,0 0-1 0 0,0 1-20 0 0,10-26 124 0 0,-1-1 0 0 0,-2 1 0 0 0,0-1 0 0 0,-2-1 0 0 0,0-4-124 0 0,7-38-54 0 0,18-90 24 0 0,17-51-242 0 0,-22 106 272 0 0,-5 24 0 0 0,-19 68-16 0 0,-1 12-64 0 0,0 1-16 0 0,0 0 0 0 0,0 0-165 0 0,3 4-1956 0 0,1 1 895 0 0</inkml:trace>
  <inkml:trace contextRef="#ctx0" brushRef="#br0" timeOffset="2980.026">825 2339 8296 0 0,'0'0'304'0'0,"0"0"-70"0"0,0 0 466 0 0,0 0 219 0 0,0 0 45 0 0,0 0-65 0 0,0 0-318 0 0,0 0-137 0 0,0 0-27 0 0,0 0-39 0 0,4-14 214 0 0,25-9 1367 0 0,34 16-743 0 0,-54 9-1240 0 0,0-1 0 0 0,1 1 0 0 0,-1 0 0 0 0,-1 1 0 0 0,1 0 0 0 0,0 0 0 0 0,-1 1 0 0 0,0 0 0 0 0,0 1 0 0 0,0 0 0 0 0,0 0 0 0 0,-1 0 0 0 0,1 1 0 0 0,-2 0 0 0 0,1 1 0 0 0,-1 0 0 0 0,2 2 24 0 0,45 50-654 0 0,-21 18 203 0 0,12 16 21 0 0,-33-21 430 0 0,-12-63 81 0 0,1 0 1 0 0,-2 0-1 0 0,1 0 1 0 0,-1 0-1 0 0,-1 0 0 0 0,0-1 1 0 0,0 1-1 0 0,0-1 1 0 0,-1 0-1 0 0,0 0 1 0 0,-1 0-1 0 0,0 0 1 0 0,0-1-1 0 0,-1 0 1 0 0,1 0-1 0 0,-2 1-81 0 0,3-5 39 0 0,1 1-1 0 0,-1-1 0 0 0,0 0 0 0 0,0 0 1 0 0,0 0-1 0 0,0 0 0 0 0,-1-1 0 0 0,1 1 0 0 0,-1-1 1 0 0,0 0-1 0 0,1 0 0 0 0,-1-1 0 0 0,0 0 1 0 0,0 0-1 0 0,0 0 0 0 0,0 0 0 0 0,0-1 0 0 0,0 0-38 0 0,-75 15 306 0 0,76-15-268 0 0,-1 0-1 0 0,1-1 1 0 0,-1 1 0 0 0,1-1 0 0 0,0 0 0 0 0,-1 0-1 0 0,1 0 1 0 0,0-1 0 0 0,0 0 0 0 0,0 0-1 0 0,0 0 1 0 0,0 0 0 0 0,0 0 0 0 0,0-1 0 0 0,1 0-1 0 0,-1 0 1 0 0,1 0 0 0 0,0 0 0 0 0,0 0 0 0 0,0-1-1 0 0,0 1 1 0 0,0-3-38 0 0,-13-10 109 0 0,8 9-48 0 0,5 4-55 0 0,-1 1-1 0 0,1-1 1 0 0,0 1 0 0 0,0-1 0 0 0,1 0-1 0 0,-1 0 1 0 0,0-1 0 0 0,1 1 0 0 0,0 0 0 0 0,0-1-1 0 0,0 1 1 0 0,0-1 0 0 0,1 0 0 0 0,-1 0-1 0 0,1 1 1 0 0,0-1 0 0 0,0 0 0 0 0,0 0-1 0 0,1-1-5 0 0,0-5-50 0 0,0 0 0 0 0,1 0 0 0 0,0 0 0 0 0,0 0 0 0 0,1 0 0 0 0,1 0 0 0 0,0 1 0 0 0,0-1 0 0 0,1 1 0 0 0,0 0 0 0 0,0 0 0 0 0,6-8 50 0 0,-5 10-34 0 0,-4 3 24 0 0,1 0 1 0 0,0 1-1 0 0,0-1 1 0 0,0 1-1 0 0,1 0 0 0 0,-1 0 1 0 0,1 0-1 0 0,0 0 0 0 0,0 0 1 0 0,0 0-1 0 0,0 1 0 0 0,0-1 1 0 0,1 1-1 0 0,-1 0 1 0 0,1 0-1 0 0,-1 0 0 0 0,1 0 1 0 0,0 1-1 0 0,0 0 0 0 0,-1 0 1 0 0,1 0-1 0 0,0 0 0 0 0,3 0 10 0 0,0 2-15 0 0,-1-1 0 0 0,0 2 0 0 0,0-1-1 0 0,0 1 1 0 0,0 0 0 0 0,0 0 0 0 0,0 1-1 0 0,-1-1 1 0 0,1 1 0 0 0,-1 1 0 0 0,1-1-1 0 0,2 3 16 0 0,38 20-642 0 0,-17-15 141 0 0,66 35-1340 0 0,-44-21 39 0 0,-42-24 1228 0 0</inkml:trace>
  <inkml:trace contextRef="#ctx0" brushRef="#br0" timeOffset="3593.565">1500 1885 13344 0 0,'0'0'390'0'0,"0"0"-2"0"0,0 0-236 0 0,0 0-82 0 0,0 0-6 0 0,0 0 0 0 0,0 0-30 0 0,0 18-562 0 0,-10 35 523 0 0,-8 87 3479 0 0,15 124-2700 0 0,-1-21 340 0 0,3-235-1035 0 0,1-1-1 0 0,0 1 1 0 0,0-1-1 0 0,1 1 1 0 0,0-1-1 0 0,1 1 0 0 0,-1-1 1 0 0,1 0-1 0 0,1 0 1 0 0,-1 0-1 0 0,1 0 1 0 0,1 0-1 0 0,-1 0 0 0 0,1-1 1 0 0,0 1-1 0 0,1-1 1 0 0,1 2-79 0 0,58 14 10 0 0,-56-22-34 0 0,1 0-1 0 0,0 0 0 0 0,-1 0 1 0 0,1-1-1 0 0,-1 0 0 0 0,1-1 0 0 0,-1 0 1 0 0,0 0-1 0 0,0-1 0 0 0,0 0 1 0 0,0-1-1 0 0,0 0 0 0 0,0 0 1 0 0,-1 0-1 0 0,0-1 0 0 0,0 0 25 0 0,32-16-149 0 0,95-57-3774 0 0,-118 70 2903 0 0</inkml:trace>
  <inkml:trace contextRef="#ctx0" brushRef="#br0" timeOffset="3903.538">1276 2242 19559 0 0,'0'0'572'0'0,"4"-6"194"0"0,-2 3-781 0 0,0 0 0 0 0,0 0 0 0 0,1 0 0 0 0,-1 0 0 0 0,1 1 0 0 0,-1-1 1 0 0,1 1-1 0 0,0 0 0 0 0,0 0 0 0 0,0 0 0 0 0,0 0 0 0 0,0 0 0 0 0,0 1 1 0 0,1-1-1 0 0,-1 1 0 0 0,0 0 0 0 0,1 0 0 0 0,-1 0 0 0 0,1 0 0 0 0,3 1 15 0 0,5-2-103 0 0,0 1 0 0 0,0-2-1 0 0,1 1 1 0 0,-2-2 0 0 0,1 1 0 0 0,0-2-1 0 0,9-4 104 0 0,47-15-739 0 0,48 8 772 0 0,17 32-108 0 0,-105-10-117 0 0</inkml:trace>
  <inkml:trace contextRef="#ctx0" brushRef="#br0" timeOffset="4541.773">2129 2421 11312 0 0,'-28'-40'792'0'0,"12"24"-1354"0"0,15 15 668 0 0,1 1 71 0 0,0 0 14 0 0,0 0 34 0 0,0 0 142 0 0,0 0 66 0 0,0 0 14 0 0,0 0-21 0 0,0 0-90 0 0,0 0-42 0 0,0 0-6 0 0,0 8 288 0 0,-4 267 2791 0 0,3-270-3312 0 0,0 1 0 0 0,1-1 0 0 0,0 0 0 0 0,0 1-1 0 0,0-1 1 0 0,0 0 0 0 0,1 1 0 0 0,0-1 0 0 0,0 0-1 0 0,0 0 1 0 0,1 1 0 0 0,0-1 0 0 0,0 0 0 0 0,0-1-1 0 0,1 1 1 0 0,-1 0 0 0 0,1-1 0 0 0,0 1 0 0 0,1-1-1 0 0,-1 0 1 0 0,1 0 0 0 0,-1 0 0 0 0,1 0 0 0 0,0-1 0 0 0,1 0-1 0 0,-1 0 1 0 0,1 0 0 0 0,-1 0 0 0 0,4 1-55 0 0,2-3-3 0 0,1 0 1 0 0,0-1 0 0 0,-1 0-1 0 0,1 0 1 0 0,0-1-1 0 0,-1-1 1 0 0,1 0 0 0 0,-1 0-1 0 0,0-1 1 0 0,0 0 0 0 0,8-4 2 0 0,17-4-130 0 0,-24 8 117 0 0,0-1 1 0 0,-1-1-1 0 0,0 0 0 0 0,0 0 1 0 0,-1-1-1 0 0,1 0 1 0 0,-1-1-1 0 0,-1 0 1 0 0,1 0-1 0 0,3-6 13 0 0,-3 6-4 0 0,17-14 5 0 0,31-38 9 0 0,-50 47 150 0 0,-1 0 0 0 0,0-1 0 0 0,-1 0 0 0 0,0 0-1 0 0,-1-1 1 0 0,-1 0 0 0 0,0 1 0 0 0,-1-1 0 0 0,0 0 0 0 0,-1 0 0 0 0,-1 0 0 0 0,0-3-160 0 0,-22-145-355 0 0,21 137-274 0 0,1 15-2709 0 0,0 10 1827 0 0</inkml:trace>
  <inkml:trace contextRef="#ctx0" brushRef="#br0" timeOffset="5180.371">2765 2264 17047 0 0,'-1'3'-74'0'0,"0"0"-1"0"0,0 0 0 0 0,0 0 0 0 0,0 0 0 0 0,1 0 0 0 0,0 0 0 0 0,-1 0 0 0 0,1 0 0 0 0,0 0 0 0 0,0 1 0 0 0,1-1 0 0 0,-1 0 0 0 0,1 0 0 0 0,0 0 0 0 0,-1 0 0 0 0,1 0 0 0 0,1 0 0 0 0,-1 0 0 0 0,0 0 0 0 0,1-1 0 0 0,-1 1 0 0 0,1 0 0 0 0,0-1 0 0 0,0 1 0 0 0,0-1 0 0 0,0 1 75 0 0,27 58-2074 0 0,7 46 1940 0 0,13 108 5063 0 0,-45-201-4373 0 0,-4-14-305 0 0,0 0-90 0 0,0 0-38 0 0,0 0-10 0 0,7-4-1 0 0,-5 1-112 0 0,0-1 0 0 0,0 1 0 0 0,0-1 0 0 0,0 0 0 0 0,0 0 0 0 0,-1 0 0 0 0,1 0 0 0 0,-1 0 0 0 0,0 0 0 0 0,-1 0 0 0 0,1 0 0 0 0,-1 0 0 0 0,1 0 0 0 0,-1 0 0 0 0,0-2 0 0 0,1-10 0 0 0,3-234 850 0 0,-1 227-855 0 0,1 1 0 0 0,1-1 0 0 0,1 1 1 0 0,1 0-1 0 0,5-8 5 0 0,-10 26-29 0 0,0 0-1 0 0,0 0 1 0 0,0 0 0 0 0,1 0 0 0 0,-1 1-1 0 0,1-1 1 0 0,0 1 0 0 0,0-1 0 0 0,1 1-1 0 0,-1 0 1 0 0,1 1 0 0 0,-1-1 0 0 0,1 1 0 0 0,0-1-1 0 0,0 1 1 0 0,0 0 0 0 0,0 0 0 0 0,0 1-1 0 0,1-1 1 0 0,-1 1 0 0 0,1 0 0 0 0,-1 0 0 0 0,0 1-1 0 0,1-1 30 0 0,6 0-43 0 0,0 0 0 0 0,0 1 0 0 0,0 1 0 0 0,0-1 0 0 0,-1 2 0 0 0,1-1 0 0 0,0 2 0 0 0,0-1-1 0 0,5 3 44 0 0,16 4-810 0 0,-15-3 332 0 0</inkml:trace>
  <inkml:trace contextRef="#ctx0" brushRef="#br0" timeOffset="5771.804">3328 2293 18631 0 0,'0'0'852'0'0,"0"0"-20"0"0,4-15-500 0 0,-1 12-405 0 0,-1 0-1 0 0,1 0 1 0 0,0 0 0 0 0,0 0-1 0 0,0 1 1 0 0,0-1-1 0 0,1 1 1 0 0,-1 0-1 0 0,1-1 1 0 0,-1 2-1 0 0,1-1 1 0 0,0 0-1 0 0,0 1 1 0 0,0 0 0 0 0,0 0-1 0 0,0 0 1 0 0,0 0-1 0 0,0 0 1 0 0,0 1-1 0 0,0 0 1 0 0,0 0-1 0 0,0 0 1 0 0,0 0-1 0 0,0 1 1 0 0,0 0-1 0 0,1-1 1 0 0,-2 2 0 0 0,1-1-1 0 0,0 0 1 0 0,0 1-1 0 0,0-1 1 0 0,2 3 73 0 0,12 7 108 0 0,0 2 1 0 0,-1 0 0 0 0,0 1 0 0 0,-1 0-1 0 0,-1 1 1 0 0,0 1 0 0 0,-1 1-1 0 0,-1 0 1 0 0,0 1 0 0 0,-2 0 0 0 0,0 1-1 0 0,-1 0 1 0 0,0 0 0 0 0,-2 1-1 0 0,0 2-108 0 0,-3-12-62 0 0,-1-1-1 0 0,1 1 1 0 0,-2 0-1 0 0,1 0 1 0 0,-2 1-1 0 0,1-1 1 0 0,-1 1-1 0 0,-1-1 1 0 0,0 1-1 0 0,0 0 1 0 0,-1-1-1 0 0,-1 1 1 0 0,1 0-1 0 0,-2-1 1 0 0,0 1-1 0 0,0 2 63 0 0,1-9 43 0 0,-1 1-1 0 0,1 0 0 0 0,-1-1 0 0 0,0 1 0 0 0,0-1 0 0 0,0 1 0 0 0,-1-1 0 0 0,1 0 0 0 0,-1 0 1 0 0,0 0-1 0 0,-1 0 0 0 0,1-1 0 0 0,0 1 0 0 0,-1-1 0 0 0,0 0 0 0 0,0 0 0 0 0,0 0 0 0 0,0 0 1 0 0,0-1-1 0 0,-1 0 0 0 0,1 0 0 0 0,-1 0 0 0 0,1 0 0 0 0,-1-1 0 0 0,0 0 0 0 0,0 1 1 0 0,1-2-1 0 0,-1 1 0 0 0,-4-1-42 0 0,-64-14 874 0 0,69 15-828 0 0,0 0 0 0 0,0-1 0 0 0,-1 1 0 0 0,1-1 0 0 0,0 0 0 0 0,0-1 0 0 0,0 1 0 0 0,0-1-1 0 0,-1 1 1 0 0,1-1 0 0 0,0-1 0 0 0,0 1 0 0 0,1 0 0 0 0,-1-1 0 0 0,0 0 0 0 0,0 0 0 0 0,1 0-1 0 0,-1 0 1 0 0,-1-2-46 0 0,-18-14 144 0 0,-54-54-134 0 0,76 68-38 0 0,-1-1 1 0 0,1 1-1 0 0,0-1 0 0 0,1 1 1 0 0,-1-1-1 0 0,1 1 1 0 0,0-1-1 0 0,0 0 1 0 0,0 1-1 0 0,0-1 0 0 0,1 1 1 0 0,0-1-1 0 0,0 1 1 0 0,0-1-1 0 0,1 1 1 0 0,-1 0-1 0 0,1-1 0 0 0,0 1 1 0 0,0 0-1 0 0,1 0 1 0 0,-1 0-1 0 0,1 1 1 0 0,0-1-1 0 0,0 1 0 0 0,0-1 1 0 0,0 1-1 0 0,1 0 1 0 0,-1 0-1 0 0,1 0 1 0 0,0 1-1 0 0,0-1 1 0 0,0 1-1 0 0,0 0 0 0 0,3-1 28 0 0,3-2-27 0 0,0 1-1 0 0,0 0 1 0 0,0 0-1 0 0,1 1 1 0 0,-1 1-1 0 0,1 0 1 0 0,0 0-1 0 0,0 1 1 0 0,0 0-1 0 0,0 1 28 0 0,33-4-334 0 0,5-4-475 0 0,-21 5 347 0 0</inkml:trace>
  <inkml:trace contextRef="#ctx0" brushRef="#br0" timeOffset="6191.72">3920 1688 19047 0 0,'0'0'410'0'0,"0"0"2"0"0,0 0-308 0 0,0 0-315 0 0,0 15-824 0 0,7 264-887 0 0,8 88 3196 0 0,-5-196 190 0 0,-7-144-1425 0 0,1 0 0 0 0,1-1-1 0 0,1 0 1 0 0,1 0 0 0 0,1 0-1 0 0,2-1 1 0 0,0-1 0 0 0,2 1-1 0 0,12 18-38 0 0,-13-31-493 0 0,1-1-18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11T22:28:00.348"/>
    </inkml:context>
    <inkml:brush xml:id="br0">
      <inkml:brushProperty name="width" value="0.05" units="cm"/>
      <inkml:brushProperty name="height" value="0.05" units="cm"/>
      <inkml:brushProperty name="color" value="#5B2D90"/>
    </inkml:brush>
  </inkml:definitions>
  <inkml:trace contextRef="#ctx0" brushRef="#br0">114 1 6136 0 0,'0'0'328'0'0,"0"0"301"0"0,0 0 130 0 0,0 0 29 0 0,0 0-58 0 0,0 0-256 0 0,0 0-112 0 0,0 0-18 0 0,0 0-21 0 0,0 0-64 0 0,0 0-31 0 0,0 0-4 0 0,0 0-22 0 0,0 0-88 0 0,0 0-40 0 0,0 0-8 0 0,0 0 15 0 0,0 0 74 0 0,0 0 33 0 0,0 0 4 0 0,0 0 16 0 0,0 0 66 0 0,0 13 2898 0 0,3 74-2315 0 0,-21 44 389 0 0,4-23-790 0 0,-10 14-294 0 0,-19 85-162 0 0,25-119 1168 0 0,18-86-1217 0 0,0-2 102 0 0,0 0 17 0 0,0 0 2 0 0,0 0 10 0 0,0 0 20 0 0,0 0 8 0 0,0 0 2 0 0,0 0 0 0 0,0 0 0 0 0,6 18 830 0 0,1-1-860 0 0,-2-3-82 0 0,-3-11 0 0 0,0 0 0 0 0,0 0 0 0 0,0 0 0 0 0,0-1 0 0 0,1 1 0 0 0,-1-1 0 0 0,1 1 0 0 0,0-1 0 0 0,-1 0 0 0 0,1 0 0 0 0,0 0 0 0 0,0-1 0 0 0,1 1 0 0 0,-1-1 0 0 0,1 1 0 0 0,16 9 0 0 0,-12-6-11 0 0,1-2 0 0 0,-1 1 0 0 0,1-1-1 0 0,0-1 1 0 0,-1 1 0 0 0,1-2 0 0 0,0 1 0 0 0,1-1-1 0 0,5 0 12 0 0,-4 0 85 0 0,138-3-405 0 0,8-29-112 0 0,-133 34-1618 0 0,-24-3 468 0 0</inkml:trace>
  <inkml:trace contextRef="#ctx0" brushRef="#br0" timeOffset="1087.128">572 441 13680 0 0,'0'0'297'0'0,"0"0"-9"0"0,0 0-124 0 0,10-12 1451 0 0,-4 9-1475 0 0,-2 0-139 0 0,-3 2-70 0 0,-1 1 1 0 0,16-11 507 0 0,-12 10-320 0 0,0-1-1 0 0,0 1 1 0 0,0 0-1 0 0,0 0 1 0 0,0 0-1 0 0,0 1 1 0 0,0-1-1 0 0,1 1 0 0 0,-1 0 1 0 0,0 0-1 0 0,0 1 1 0 0,0-1-1 0 0,0 1 1 0 0,0 0-1 0 0,2 0-118 0 0,28 3 111 0 0,-24-3-41 0 0,0 0 0 0 0,0 1 0 0 0,0 0 0 0 0,0 0 0 0 0,0 1-1 0 0,-1 0 1 0 0,1 1 0 0 0,-1 0 0 0 0,0 0 0 0 0,0 1-1 0 0,6 4-69 0 0,-6-3-8 0 0,-1 0-1 0 0,0 0 0 0 0,0 1 0 0 0,0 0 0 0 0,0 0 1 0 0,-1 1-1 0 0,-1 0 0 0 0,1 0 0 0 0,-1 1 0 0 0,2 5 9 0 0,29 53 0 0 0,3 8 274 0 0,-33-52-525 0 0,-4-19 250 0 0,-1 1-1 0 0,0-1 1 0 0,0 1-1 0 0,0 0 1 0 0,0-1-1 0 0,-1 1 1 0 0,0 0 0 0 0,0 0-1 0 0,0 0 1 0 0,-1 0-1 0 0,0 0 1 0 0,0 0-1 0 0,0 0 1 0 0,0 0 0 0 0,-1 0-1 0 0,0 0 1 0 0,0 0-1 0 0,0 0 1 0 0,0-1-1 0 0,-1 1 1 0 0,0 0 0 0 0,0-1-1 0 0,0 1 1 0 0,-1-1-1 0 0,1 1 1 0 0,-1-1-1 0 0,-3 3 2 0 0,-54 14 90 0 0,39-17 36 0 0,-52-4 904 0 0,66-1-1016 0 0,-1 0-1 0 0,0-1 1 0 0,1 0 0 0 0,0 0 0 0 0,-1-1 0 0 0,1 0 0 0 0,0 0 0 0 0,0-1 0 0 0,0 1-1 0 0,-4-5-13 0 0,3 2 0 0 0,0 1 0 0 0,1-1 0 0 0,0-1 0 0 0,1 0 0 0 0,-1 0 0 0 0,1 0 0 0 0,1 0 0 0 0,-1-1 0 0 0,-3-7 0 0 0,1-7-88 0 0,9 18 48 0 0,0 0 0 0 0,0 0 0 0 0,1 0 0 0 0,-1 0 0 0 0,1 1 0 0 0,0-1 0 0 0,0 0 0 0 0,0 1 0 0 0,0-1 0 0 0,1 1 0 0 0,0 0 0 0 0,-1 0 0 0 0,1 0 0 0 0,0 0 0 0 0,1 0 0 0 0,-1 1 0 0 0,0 0 0 0 0,1-1 0 0 0,-1 1 0 0 0,1 0 0 0 0,0 0 0 0 0,0 1 0 0 0,-1-1 0 0 0,1 1 0 0 0,2 0 40 0 0,83-32-240 0 0,-71 31 273 0 0,-12 0-76 0 0,-1 1 1 0 0,1 0 0 0 0,0 0-1 0 0,0 0 1 0 0,-1 0 0 0 0,1 1-1 0 0,0 0 1 0 0,0 0 0 0 0,-1 1 0 0 0,1 0-1 0 0,0 0 1 0 0,-1 0 0 0 0,1 1-1 0 0,-1-1 1 0 0,1 1 0 0 0,-1 1 0 0 0,0-1-1 0 0,0 1 1 0 0,0 0 0 0 0,0 0-1 0 0,1 1 43 0 0,14 53-3493 0 0,-19-46 2219 0 0</inkml:trace>
  <inkml:trace contextRef="#ctx0" brushRef="#br0" timeOffset="1942.669">1047 383 11432 0 0,'0'0'333'0'0,"0"0"0"0"0,0 0-235 0 0,0 0-193 0 0,0 0-13 0 0,0 0 48 0 0,0 0 160 0 0,0 0 76 0 0,0 0 15 0 0,0 0 51 0 0,0 9 1340 0 0,30 27 1151 0 0,-20-27-2603 0 0,16 42 1054 0 0,-20-30-950 0 0,-2 15 299 0 0,0 102 590 0 0,0-105-261 0 0,-3-32-782 0 0,19-3-213 0 0,12-55-270 0 0,9-47 171 0 0,-37 92 186 0 0,1-3-49 0 0,1 0 0 0 0,1 1 0 0 0,0-1 0 0 0,0 1 0 0 0,2 1 0 0 0,6-10 95 0 0,-12 20 16 0 0,0 1 0 0 0,-1-1 0 0 0,1 0-1 0 0,0 1 1 0 0,0 0 0 0 0,0 0-1 0 0,0-1 1 0 0,1 2 0 0 0,-1-1 0 0 0,1 0-1 0 0,-1 1 1 0 0,1 0 0 0 0,-1-1-1 0 0,1 2 1 0 0,0-1 0 0 0,0 0 0 0 0,-1 1-1 0 0,1-1 1 0 0,0 1 0 0 0,0 0-1 0 0,0 0 1 0 0,-1 1 0 0 0,1-1 0 0 0,0 1-1 0 0,0 0 1 0 0,-1 0 0 0 0,1 0-1 0 0,0 1-15 0 0,1 0-5 0 0,0 0-1 0 0,-1 0 0 0 0,1 1 0 0 0,-1 0 0 0 0,0 0 1 0 0,0 0-1 0 0,0 0 0 0 0,0 1 0 0 0,0 0 1 0 0,-1-1-1 0 0,1 1 0 0 0,-1 1 0 0 0,0-1 1 0 0,0 0-1 0 0,-1 1 0 0 0,1-1 0 0 0,-1 1 0 0 0,0 0 6 0 0,4 12 91 0 0,0 1 0 0 0,0 0-1 0 0,-2 0 1 0 0,-1 0 0 0 0,0 0-1 0 0,-1 1 1 0 0,0 13-91 0 0,-6 67 1101 0 0,4-71-1493 0 0,0-27 136 0 0,0-1 0 0 0,0 0 0 0 0,0 0 0 0 0</inkml:trace>
  <inkml:trace contextRef="#ctx0" brushRef="#br0" timeOffset="2854.521">1711 601 13280 0 0,'0'0'485'0'0,"16"4"335"0"0,29 11 1016 0 0,11 8-1032 0 0,-53-22-778 0 0,1 0-1 0 0,-1-1 1 0 0,0 0 0 0 0,1 0-1 0 0,-1 0 1 0 0,0 0 0 0 0,0 0-1 0 0,1-1 1 0 0,-1 0 0 0 0,0 1-1 0 0,0-1 1 0 0,1 0 0 0 0,-1-1 0 0 0,0 1-1 0 0,0 0 1 0 0,0-1 0 0 0,-1 0-1 0 0,1 0 1 0 0,0 0 0 0 0,-1 0-1 0 0,1 0 1 0 0,1-1-26 0 0,-1-1 12 0 0,0 1 1 0 0,-1-1-1 0 0,1 0 1 0 0,0 0-1 0 0,-1 0 0 0 0,0 0 1 0 0,0 0-1 0 0,0 0 0 0 0,-1 0 1 0 0,1-1-1 0 0,-1 1 0 0 0,0-1 1 0 0,0 1-1 0 0,0-1 0 0 0,-1 0 1 0 0,0 1-1 0 0,0-1 0 0 0,0 1 1 0 0,0-1-1 0 0,-1 0 0 0 0,0 1 1 0 0,0-1-1 0 0,0 0-12 0 0,-1 1 48 0 0,0 0 0 0 0,0 0 0 0 0,-1 0 0 0 0,1 0 0 0 0,-1 0 0 0 0,0 1-1 0 0,0-1 1 0 0,0 1 0 0 0,-1 0 0 0 0,1 0 0 0 0,-1 0 0 0 0,0 0 0 0 0,0 1 0 0 0,0 0 0 0 0,0-1 0 0 0,0 1-1 0 0,0 1 1 0 0,0-1 0 0 0,-1 0 0 0 0,1 1 0 0 0,-1 0 0 0 0,1 0 0 0 0,-1 1 0 0 0,1-1 0 0 0,-1 1 0 0 0,0 0-1 0 0,1 0 1 0 0,-3 1-48 0 0,-85 35 0 0 0,77-19 0 0 0,14-13-38 0 0,1-1 0 0 0,-1 1-1 0 0,1 0 1 0 0,0 0-1 0 0,0 0 1 0 0,0-1-1 0 0,1 1 1 0 0,-1 0-1 0 0,1 0 1 0 0,0-1 0 0 0,0 1-1 0 0,0-1 1 0 0,0 1-1 0 0,1-1 1 0 0,0 1-1 0 0,-1-1 1 0 0,1 0 0 0 0,0 0-1 0 0,2 3 39 0 0,7 14-174 0 0,41 76-244 0 0,-8-1-170 0 0,-4 1 1 0 0,5 31 587 0 0,2 45-670 0 0,-44-160 953 0 0,1 0 1 0 0,-2 0 0 0 0,0 1 0 0 0,-1-1 0 0 0,0 1-1 0 0,0-1 1 0 0,-2 1 0 0 0,1-1 0 0 0,-2 1 0 0 0,1-1-1 0 0,-2 1 1 0 0,0-1 0 0 0,0 0 0 0 0,-4 8-284 0 0,5-16 56 0 0,0-1 1 0 0,1 1-1 0 0,-1-1 1 0 0,0 0-1 0 0,-1 0 1 0 0,1 0-1 0 0,0 0 0 0 0,-1 0 1 0 0,0 0-1 0 0,0 0 1 0 0,0-1-1 0 0,0 0 1 0 0,0 1-1 0 0,0-1 1 0 0,0 0-1 0 0,-1-1 1 0 0,-2 2-57 0 0,-2-1 88 0 0,-1-1 1 0 0,1 0 0 0 0,-1 0 0 0 0,1-1-1 0 0,0 0 1 0 0,-1-1 0 0 0,1 0 0 0 0,-1 0-1 0 0,1-1 1 0 0,0 0 0 0 0,0 0 0 0 0,0-1-1 0 0,0 0 1 0 0,0 0 0 0 0,1-1-1 0 0,-1 0 1 0 0,1 0 0 0 0,-4-3-89 0 0,-53-54 141 0 0,59 54-149 0 0,0 0 0 0 0,1 0-1 0 0,0 0 1 0 0,0-1 0 0 0,0 0 0 0 0,1 1-1 0 0,1-1 1 0 0,-1 0 0 0 0,1-1-1 0 0,1 1 1 0 0,-1 0 0 0 0,1 0 0 0 0,1-1-1 0 0,-1 1 1 0 0,2-1 0 0 0,-1 1 0 0 0,1 0-1 0 0,0-1 1 0 0,1 0 8 0 0,2-9-61 0 0,1 1-1 0 0,0 0 1 0 0,1 0 0 0 0,1 1-1 0 0,0 0 1 0 0,2 0 0 0 0,4-7 61 0 0,12-15-46 0 0,0 1 1 0 0,3 1 0 0 0,0 2-1 0 0,18-15 46 0 0,69-83-593 0 0,-16 1-2086 0 0,-87 119 2047 0 0,0 2-8 0 0</inkml:trace>
  <inkml:trace contextRef="#ctx0" brushRef="#br0" timeOffset="3509.973">2142 365 15464 0 0,'0'0'456'0'0,"0"0"-8"0"0,0 0-259 0 0,0 0-17 0 0,0 0 20 0 0,0 0 6 0 0,0 1-31 0 0,3 24-211 0 0,1 78 3919 0 0,0-35-3317 0 0,13 43 12 0 0,-16-103-524 0 0,0 0-1 0 0,1 1 1 0 0,0-1 0 0 0,1 0 0 0 0,0 0 0 0 0,0 0 0 0 0,0 0 0 0 0,1 0 0 0 0,1-1 0 0 0,-1 1 0 0 0,1-1-1 0 0,0 0 1 0 0,1-1 0 0 0,0 1-46 0 0,-5-6-3 0 0,1 1-8 0 0,0 0 0 0 0,-1 0 0 0 0,1-1 0 0 0,0 1 0 0 0,0 0 0 0 0,0-1 0 0 0,0 0 0 0 0,0 1 0 0 0,0-1-1 0 0,1 0 1 0 0,-1 0 0 0 0,0 0 0 0 0,1 0 0 0 0,-1-1 0 0 0,0 1 0 0 0,1-1 0 0 0,-1 1 0 0 0,1-1-1 0 0,-1 0 1 0 0,1 0 0 0 0,-1 0 0 0 0,1 0 0 0 0,-1 0 0 0 0,1-1 0 0 0,-1 1 0 0 0,0-1 0 0 0,1 1 11 0 0,2-3-20 0 0,0 1 1 0 0,0-1 0 0 0,0 0-1 0 0,0 0 1 0 0,0 0 0 0 0,-1-1-1 0 0,0 0 1 0 0,1 0 0 0 0,-1 0-1 0 0,-1 0 1 0 0,1 0 0 0 0,-1-1-1 0 0,1 0 1 0 0,-1 0 0 0 0,-1 0-1 0 0,1 0 1 0 0,-1 0 0 0 0,0 0-1 0 0,0-1 1 0 0,0 1 0 0 0,-1-1-1 0 0,1-1 20 0 0,10-130 256 0 0,-16 96 0 0 0,4 40-346 0 0,0-8-1936 0 0,0 3 1014 0 0</inkml:trace>
  <inkml:trace contextRef="#ctx0" brushRef="#br0" timeOffset="4188.819">2597 476 15352 0 0,'-15'-75'1943'0'0,"10"62"-1948"0"0,4 12 245 0 0,1 1 105 0 0,0 0 27 0 0,0 0 7 0 0,0 0 12 0 0,0 0 7 0 0,0 0 2 0 0,0 0-53 0 0,21 14-123 0 0,-1-4-179 0 0,-1 2 0 0 0,0 0 0 0 0,0 1 0 0 0,-2 1-1 0 0,0 0 1 0 0,13 15-45 0 0,38 53-392 0 0,-16 11-709 0 0,-39-64 1026 0 0,-2 10 533 0 0,-11-38-422 0 0,0 1 0 0 0,-1 0-1 0 0,1 0 1 0 0,0 0 0 0 0,-1 0 0 0 0,1-1 0 0 0,-1 1 0 0 0,0 0 0 0 0,0 0 0 0 0,1-1 0 0 0,-1 1 0 0 0,0-1 0 0 0,-1 1-1 0 0,1-1 1 0 0,0 1 0 0 0,0-1 0 0 0,0 0 0 0 0,-1 1 0 0 0,1-1 0 0 0,-1 0 0 0 0,1 0 0 0 0,-1 0 0 0 0,0 0-1 0 0,1 0 1 0 0,-1 0 0 0 0,0-1 0 0 0,1 1 0 0 0,-1-1 0 0 0,0 1 0 0 0,0-1 0 0 0,-1 1-36 0 0,-66 4 478 0 0,58-5-351 0 0,-101-3 953 0 0,53-7-840 0 0,37 2-13 0 0,21 7-225 0 0,0 1-1 0 0,1-1 1 0 0,-1 1 0 0 0,0-1 0 0 0,0 1-1 0 0,1-1 1 0 0,-1 0 0 0 0,0 1 0 0 0,1-1-1 0 0,-1 0 1 0 0,1 1 0 0 0,-1-1 0 0 0,1 0-1 0 0,-1 0 1 0 0,1 0 0 0 0,-1 0 0 0 0,1 1 0 0 0,0-1-1 0 0,0 0 1 0 0,-1 0 0 0 0,1 0 0 0 0,0 0-1 0 0,0 0 1 0 0,0 0 0 0 0,0 0 0 0 0,0 0-1 0 0,0 0 1 0 0,0 1 0 0 0,0-1 0 0 0,0 0-1 0 0,1 0 1 0 0,-1 0 0 0 0,0 0 0 0 0,0 0-1 0 0,1 0 1 0 0,-1 0 0 0 0,1 1 0 0 0,-1-1-1 0 0,1 0 1 0 0,-1 0 0 0 0,1 1 0 0 0,-1-1-1 0 0,1 0 1 0 0,0 0-2 0 0,30-34-392 0 0,-20 27 179 0 0,1 1 0 0 0,-1 0 0 0 0,1 0 0 0 0,0 1 0 0 0,1 1 0 0 0,-1 0 0 0 0,1 1 0 0 0,0 0 0 0 0,1 1-1 0 0,-1 0 1 0 0,3 1 213 0 0,-4 1-312 0 0</inkml:trace>
  <inkml:trace contextRef="#ctx0" brushRef="#br0" timeOffset="4960.124">3140 583 16751 0 0,'0'0'496'0'0,"0"0"-13"0"0,0 0-407 0 0,15-7-4106 0 0,-14 7 3731 0 0,19-14 3130 0 0,13-21-1029 0 0,-30 27-1908 0 0,0 0 0 0 0,0 0 1 0 0,-1-1-1 0 0,-1 1 0 0 0,1 0 1 0 0,-1-1-1 0 0,-1 1 0 0 0,1-1 0 0 0,-2 0 1 0 0,1 1-1 0 0,-1-1 0 0 0,0 1 1 0 0,-1-2 104 0 0,1 6 70 0 0,-1 1-1 0 0,1-1 0 0 0,-1 1 0 0 0,1 0 1 0 0,-1 0-1 0 0,0-1 0 0 0,0 1 0 0 0,-1 0 0 0 0,1 1 1 0 0,-1-1-1 0 0,1 0 0 0 0,-1 1 0 0 0,0-1 0 0 0,0 1 1 0 0,0 0-1 0 0,0 0 0 0 0,0 0 0 0 0,-1 0 0 0 0,1 1 1 0 0,0-1-1 0 0,-1 1 0 0 0,1 0 0 0 0,-1 0 1 0 0,0 0-1 0 0,1 1 0 0 0,-1-1 0 0 0,0 1 0 0 0,0 0 1 0 0,1 0-1 0 0,-1 0 0 0 0,0 0 0 0 0,1 1 0 0 0,-1-1 1 0 0,0 1-1 0 0,1 0 0 0 0,-1 0 0 0 0,1 1 0 0 0,-1-1-68 0 0,-2 1 52 0 0,0 0 0 0 0,0 0 0 0 0,1 1 0 0 0,-1 0 0 0 0,0 0 0 0 0,1 0 0 0 0,0 1 0 0 0,0 0 0 0 0,0 0 0 0 0,0 0 0 0 0,1 1 0 0 0,0-1 0 0 0,0 1 0 0 0,0 0 0 0 0,0 0 0 0 0,1 0 0 0 0,-3 5-52 0 0,1-1-63 0 0,0 1-1 0 0,1 1 1 0 0,0-1-1 0 0,1 0 1 0 0,0 1-1 0 0,0 0 1 0 0,1 0-1 0 0,0 0 1 0 0,1 0-1 0 0,1 0 1 0 0,-1 0-1 0 0,2 0 1 0 0,0 0-1 0 0,0 0 1 0 0,1 0-1 0 0,3 11 64 0 0,50 86-93 0 0,-37-80-8 0 0,66 99-1325 0 0,-33-56 789 0 0,46 77-35 0 0,-86-125 615 0 0,-5-15 153 0 0,-2 1 0 0 0,0 0 0 0 0,0 0 0 0 0,0 0-1 0 0,-1 1 1 0 0,0-1 0 0 0,-1 1 0 0 0,0 0 0 0 0,-1 0-1 0 0,0 6-95 0 0,-2-12 153 0 0,-1-1-1 0 0,0 1 0 0 0,1-1 1 0 0,-2 1-1 0 0,1-1 0 0 0,0 0 1 0 0,-1 1-1 0 0,1-1 0 0 0,-1-1 1 0 0,0 1-1 0 0,0 0 1 0 0,0-1-1 0 0,0 1 0 0 0,-1-1 1 0 0,1 0-1 0 0,-1 0 0 0 0,1 0 1 0 0,-1-1-1 0 0,0 1 0 0 0,1-1 1 0 0,-1 0-1 0 0,0 0 0 0 0,0 0 1 0 0,0-1-1 0 0,0 1 0 0 0,0-1 1 0 0,0 0-1 0 0,0 0 0 0 0,0 0 1 0 0,0-1-1 0 0,0 1-152 0 0,-8 1 95 0 0,-136-4 1079 0 0,132-4-1174 0 0,1-14-190 0 0,15 15 142 0 0,1-1-1 0 0,-1 1 1 0 0,1 0 0 0 0,1 0 0 0 0,-1-1 0 0 0,1 1 0 0 0,0 0 0 0 0,0 0 0 0 0,1 0 0 0 0,-1 1-1 0 0,1-1 1 0 0,1 0 48 0 0,38-69-1017 0 0,-27 50 602 0 0</inkml:trace>
  <inkml:trace contextRef="#ctx0" brushRef="#br0" timeOffset="5583.685">3502 537 13224 0 0,'17'0'1706'0'0,"-11"-1"-1638"0"0,0 1-1 0 0,0-1 0 0 0,0-1 1 0 0,0 1-1 0 0,-1-1 1 0 0,1 0-1 0 0,0 0 0 0 0,-1-1 1 0 0,0 0-1 0 0,1 0 1 0 0,-1 0-1 0 0,0 0 1 0 0,0-1-1 0 0,-1 0 0 0 0,1 0 1 0 0,-1 0-1 0 0,0-1 1 0 0,0 1-1 0 0,0-1 0 0 0,-1 0 1 0 0,1 0-1 0 0,-1 0 1 0 0,-1-1-1 0 0,1 1 0 0 0,1-5-67 0 0,9-54 318 0 0,-32 44 836 0 0,11 16-938 0 0,3 3-125 0 0,0 0-1 0 0,0 0 0 0 0,0 0 1 0 0,0 0-1 0 0,0 1 0 0 0,0 0 0 0 0,0 0 1 0 0,0 0-1 0 0,0 1 0 0 0,0 0 0 0 0,1 0 1 0 0,-1 0-1 0 0,0 0 0 0 0,0 1 0 0 0,1 0 1 0 0,-1 0-1 0 0,1 0 0 0 0,-1 0 1 0 0,1 1-1 0 0,0 0 0 0 0,0 0 0 0 0,0 0 1 0 0,-2 2-91 0 0,-5 2-31 0 0,-3 2 212 0 0,0 0 0 0 0,1 2 1 0 0,0-1-1 0 0,0 2 0 0 0,1 0 1 0 0,1 0-1 0 0,0 1 0 0 0,-9 14-181 0 0,16-22 84 0 0,1 1 0 0 0,-1 0 0 0 0,1 0 0 0 0,0 0 0 0 0,0 0 0 0 0,1 1 0 0 0,-1-1 0 0 0,2 1 0 0 0,-1 0 0 0 0,1-1 0 0 0,0 1 0 0 0,0 0 0 0 0,1 0 0 0 0,0 0 0 0 0,0 0 0 0 0,0-1 0 0 0,1 1 0 0 0,0 0 0 0 0,1 0 0 0 0,-1-1 0 0 0,1 1 0 0 0,0-1 0 0 0,1 1 0 0 0,0 0-84 0 0,1-2 88 0 0,0 2-46 0 0,1-1 0 0 0,0 1-1 0 0,0-1 1 0 0,1 0-1 0 0,-1 0 1 0 0,1-1 0 0 0,1 0-1 0 0,-1 0 1 0 0,1 0 0 0 0,0-1-1 0 0,0 0 1 0 0,0 0 0 0 0,1 0-42 0 0,121 32 442 0 0,56-26-457 0 0,-61-27-763 0 0,-72-9-2143 0 0,-43 15 979 0 0</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24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795-1 168 0,'-11'5'63'0,"6"0"-34"0,-6 0-23 15,11-5 15-15,-6 10-9 16,6-1 1-16,-11 6-6 16,0 5-2-16,1-1-2 15,-7 5 6-15,1 1 4 0,-1-1 2 16,1 1 4-16,-6-6-5 16,0 1 0-16,0 4-4 15,5-5-1-15,1 11-5 16,0-6-1-16,-1 5-3 15,-5 0-3-15,0 10 2 16,-5 10 0-16,-6 10 1 0,-5 14 0 16,-6 19 2-1,0 6 1-15,0 4 1 0,0-4 2 16,-5-6 3-16,10 1 2 16,1-20-1-16,5-5 1 15,11-9-6-15,0-15-3 16,11-5-4-16,11-10 1 15,11-9 1-15,11-6 0 16,11-9 0-16,11-5 2 16,0-5-3-16,11 5-2 15,-1 0 2-15,-4 0 2 16,-1 0 2-16,-11 0 1 16,-5 0 0-16,-5 5 0 0,-6 0-2 15,-6 0-2-15,-5 0-13 16,0 0-6-16,0-1-48 15,0 1-18-15,-5-14-28 16</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2.6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 67 10,'0'0'16,"0"0"-9,0 0-2,0 0-2,0 0-1,0 0-2,0 0 1,0 0-1,0 0 1,0 0 0,-8 13 0,7-4 1,-1 2-1,-1 7 1,0 3-1,0 5 1,-2 7-1,-6 9 1,5 6-1,-3 4 1,-2 5 0,1 3 1,-8 3 2,2 3 0,-2-5 2,6-1-1,-5-8 1,4-3-1,-1-8-1,5-5-1,5-9-2,3-9-1,2-4-1,-1-14-2,10 4-1,-3-14-8,-2-9-19,6 0 2,-6-17-1</inkml:trace>
  <inkml:trace contextRef="#ctx0" brushRef="#br0" timeOffset="540">119 93 0,'0'0'1,"0"0"1,0 0 3,0 0 1,0 0 1,0 0 0,0 0 1,3 12-1,-3-12-1,9 11-3,-9-11 0,10 11-1,-10-11 0,10 11-1,-10-11 2,0 0 0,4 10 1,-4-10 1,0 0 0,0 0 1,0 0-1,0 0 0,0 0 0,0 0-2,0 0 0,0 0-1,0 0-1,0 0 0,0 0 0,0 0-1,0 0 0,0 0-1,0 0 1,10 14 0,-8-4 0,1 4 0,-1 8 0,2 4 0,-2 6 0,-2 2 1,2 4-1,0-3 0,2-4 0,1-4 1,4-8-1,4-12 1,10-13 0,7-12 0,10-11 0,8-8-1,6-9 0,1-5 0,2 0-1,-3 1 1,-6 4-1,-8 9 1,-9 6 0,-10 9 1,-6 6 1,-5 6-1,-10 10 0,9-8 0,-9 8 0,0 0-1,0 0 0,0 0-1,3 12 1,-3-12-1,3 13 1,-3-13 1,2 16-1,-2-5 0,1 2 1,-1 4-1,0 5 1,-2 5-1,0 8 1,-1 9 0,-4 8 0,-1 8 0,-4 5 0,2 4 1,-5-1 1,4 1 0,-4-7 0,5-5 0,-1-12 0,4-7-1,1-9 0,3-6-1,1-6-2,2-7 1,0-10-1,0 0-1,11 5-6,-11-5-23,13-21-4,-2 0 2,-6-12 0</inkml:trace>
  <inkml:trace contextRef="#ctx0" brushRef="#br0" timeOffset="1632">989 518 20,'-15'2'24,"15"-2"-7,0 0-12,0 0-2,0 0-2,0 0 0,0 0-1,0 0 2,0 0-1,10-2 1,0 4 0,2 1 0,4 1 0,3 3 1,2 2-2,1 2 0,1 3 0,-1 1 0,1 5-1,-2 4 1,-1 3 0,-4 2 0,0 4-1,-6 1 0,-1 1 1,-4 1 0,0 0 1,-6-3 0,-1-1-1,-6-3 2,-1-2 0,-1-5 0,-4-3 0,-2-5 0,-2-2 1,-3-10-1,3-1 1,-3-8 0,0-2-1,1-7 1,1-2-2,1-6 1,7-2-2,3-2 0,3-2-2,6 0 1,5-1 0,4 4-2,5 2 1,0 2 0,2 5 0,-1 8 0,0 4 1,-1 6-1,1 5 0,-3 3 1,2 5-1,-1 3 1,2 2 0,1-1-1,2-1-2,3 0-8,1-2-19,-3-9-3,7 3 2</inkml:trace>
  <inkml:trace contextRef="#ctx0" brushRef="#br0" timeOffset="2313">1795 740 17,'5'-15'22,"-5"15"-6,-4-13-8,4 13 0,-9-12 0,9 12 2,-10-8-1,0 2 0,10 6-1,-19-3 0,10 2-3,-4-1-1,0 2-2,-3-2-1,0 5 0,-1-1-2,0 2 1,-2 4 0,1 2 0,2 3 0,0 3-1,2 2 1,1 3 0,2 0 0,1 1 0,3-1 1,1-1-1,2-1 0,4 0 1,1-1 0,3-2-1,3 1 1,1-3-1,3 2 0,2-3 1,1 0-1,1-4 0,1-1 0,2-3 0,-1-1 0,2-3-1,2-1-3,-4-7-7,5-3-16,6 4-6,-6-10 1</inkml:trace>
  <inkml:trace contextRef="#ctx0" brushRef="#br0" timeOffset="2874">2045 395 7,'4'-13'20,"-4"13"-6,0 0-11,5-12 0,-5 12 0,0 0 1,0 0 2,0 0 0,0 0 0,0 0 0,-8 13-1,8-13 0,1 15-2,3-5 0,-3 1-2,0 4 1,0-1-2,2 3 1,0 3 0,-3 0 0,0 6 0,-3 2 2,2 4-1,-4 5 2,1 4-1,-4 0 2,0 3-1,-2-1 0,1-1 0,0-2-1,2-2 0,0-7-1,2-4-1,2-7 0,2-2-1,2-7 0,-1-11 0,7 12 0,-7-12 0,15-4 1,-3-6-1,4-2 0,3-5 0,2-2 1,3-3-1,-1-2 0,2 2 0,0 2 0,-2 3-1,-3 4 1,-1 2 0,-3 5 0,-1 4 0,-3 2 0,0 2 0,0 1 0,0 1 0,-2 3 0,-10-7 0,15 17 1,-9-7-1,-1 4 0,-1 0 1,-2 4-1,-1 2 1,-3 0 0,1 2 0,-2 2 0,2 1 0,-4-1 1,4 2 0,-5-5 0,4 1 0,0-3-1,0-2 1,1-3-1,0-5-1,1-9-1,-2 11-2,2-11-3,0 0-13,3-11-16,7 0-1,-6-10 1</inkml:trace>
  <inkml:trace contextRef="#ctx0" brushRef="#br0" timeOffset="3665">2618 899 21,'7'15'26,"-7"-15"-2,0 0-5,0 0-21,5 13-3,-6-4 4,0 3 1,-1 3 4,-3 0 1,2 6 2,-4-2 0,4 7 1,-5-3-1,5 2-2,-2-3-2,3-2-1,0 0-2,2-5-2,1-1-1,-1-14-2,7 12-5,-7-12-23,8-9 2,0-3 0</inkml:trace>
  <inkml:trace contextRef="#ctx0" brushRef="#br0" timeOffset="3985">2616 575 43,'0'0'35,"5"12"0,-5-12-2,0 0-27,0 0-9,0 0-2,0 0-1,-5 11-3,5-11-8,0 0-18,4 12 2,-4-12 1</inkml:trace>
  <inkml:trace contextRef="#ctx0" brushRef="#br0" timeOffset="4366">2934 857 13,'0'0'20,"-1"12"-7,1-3-11,0 3-1,-1-1 1,1 3 1,0 0 1,-2 4 2,1 4 1,-1-1 0,0 6 1,0 0-1,2 3 0,-2-3-3,3 0-1,-1-6-1,2-2 0,0-5 1,3-5-1,-5-9 0,21-7 0,-7-8 0,5-4-1,2-6 1,3-3-1,0-2 0,0 0 0,-3 5 0,-4 4 0,-2 6 1,-5 5 0,-10 10 0,15 0 1,-15 0-1,8 21 1,-4-4-1,2 5 0,-2 2 0,3 7 0,-2 2-1,-1 2 1,-3-2-1,0 1 1,-3-4-2,0-4-1,2-1-5,-3-11-9,3-14-19,0 13-2,2-22 1</inkml:trace>
  <inkml:trace contextRef="#ctx0" brushRef="#br0" timeOffset="4927">3424 1123 13,'12'12'23,"-12"-12"0,16 1-19,0 2-3,4 1 0,-1-1 2,4-1 0,-1 0 1,1-2 0,0-1 2,0-4-1,1-3-1,-4-2 0,-2-1-1,-2-3 0,-1 2 0,-5-3 2,-2 4 0,-6-5 1,-2 16 1,-4-21-1,-1 11 0,-9-2 0,2 1-2,-6 0-1,0 3-2,-4 0-1,-2 4 0,-1 3 0,0 2-1,1 6 1,0 2-1,1 5 1,1 4 0,2 4 0,1 4 0,1 2 1,4 2 0,2-1 1,4 2-1,5-2 1,6 0 0,5-5-1,5-1 0,9-2 1,5-2-2,3-1 1,4-1 1,3-3-1,2 1-2,4-2-1,-3-4-3,3 4-10,-1-2-21,-13-7-1,-6 0 1,-23-4 0</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7.81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22 254 236 0,'-22'0'88'0,"22"-10"-48"0,0 0-45 0,0 6 15 15,6-6-17-15,5-10-3 16,0 1 0-16,0-10 1 16,5-1 6-16,6 1-1 0,0 0 2 0,5 4 6 15,6 6 5-15,0 4 1 16,0 10 2-16,0 5-2 15,-6 5-1-15,1 5-5 16,-6 10-3-16,-6-1 0 16,-5 5 1-16,0 6-1 15,-11-6 2-15,-11 5 0 16,-5 1 3-16,-12-1 6 16,-5 0 2-16,-5 0 1 15,0-4 4-15,5-1-7 16,0-4-2-16,5-6-10 15,6-4-2-15,6-15-18 16,11-10-4-16,5-9-23 16,10-5-10-16,12-10-50 15</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5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271 293 176 0,'32'-20'68'0,"-15"10"-36"0,-1-14-35 15,-5 14 11-15,0-9-2 16,0-6 1-16,-5-4-1 16,-1 0 1-16,-5-5-4 15,-5 4 3-15,-1 6 0 0,1 5 4 16,-6 4 1-16,0 10-3 16,-6 5 0-16,1 10-7 15,-1 9-1-15,1 11 0 16,0-1 0-16,5 15 0 15,0-5 2-15,5 5-3 16,1 4 0-16,5 1 1 16,0 0 0-16,5 14-3 15,1 10 2-15,-1 10 1 0,-5 5 2 16,-5 0 1-16,-12-5 1 16,-5-5 2-16,-5 4 3 15,-6-18 2-15,5-11 3 16,1-9-12-16,0-10-5 15,5-9-13-15,0-20-4 16,11-10-4-16,5-10 3 16,6-4 6-16,11-15 7 15,11-10 3-15,11-5 3 16,0-14-1-16,5-15 1 16,12 0 2-16,5 0 2 0,-1 0-1 15,7 0 2-15,5 4-4 16,-1 6 0-16,-4 0 3 15,-6 14 1 1,-6 6 3-16,-5 4 1 0,-11 10-1 16,0 9-1-16,-6 6-1 15,-5 4 0-15,0 10-2 16,-6 5 1-16,-5 0 4 16,0 10 6-16,-5 5 6 15,-1 4 5-15,1 1 3 16,-6 4 1-16,0-5-4 15,0 6-1-15,0-1-10 16,5-4-3-16,-5-6-8 16,0 1-2-16,6 0-11 15,5-15-5-15,0-10-30 0,0-10-12 16,11-14-65 0</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8.96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325 0 244 0,'-5'0'93'0,"5"5"-50"0,-11-5-48 15,5 5 17-15,-5 0-11 16,0 5-1-16,-11 4 4 16,0 6 2-16,-5 4-2 15,-6 5 4-15,0 6 4 0,6 8 0 16,-6 6 3-16,5-5-4 15,6-5 1-15,6 0-5 16,5 0 1-16,6-10-3 16,5 5 2-16,0-4-6 15,5-1-3-15,6-5-2 0,5-4 3 16,12-10-18-16,5-10-4 16,5-10-53-16,6-10-23 15,0-9-3 1</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29.44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88 81 200 0,'5'-5'77'0,"1"10"-42"0,5-29-39 0,-6 19 13 0,1-5-10 16,5 0 1-16,-6 0 17 16,-5 1 9-16,0-1-13 15,-5 5 15-15,-6 5 8 0,0 5-8 16,-6 10-4-16,1 9-16 16,-1 5-5-16,-5-4-2 15,6 4-1-15,5-5-3 16,5 1 2-16,6-6-4 15,6 1-1-15,10-6 0 16,1 1 2-16,5-1-3 16,0-4 0-16,5 0 4 15,-5 0 1-15,0 4 2 16,-6 1 0-16,1 0 0 16,-6-1 0-16,-6 6 2 0,-5-6 3 15,-11 1 4-15,0 4 2 16,-5 1-1-16,-1-1-1 15,-4-4-3-15,-1 0 1 16,0-6-6-16,0 1-1 16,0 0-5-16,5-5-1 15,6 0-24-15,0-5-8 16,6 0-46-16,5 0-21 16,5-20 8-1</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1.52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1001 31 116 0,'0'-5'44'0,"16"5"-24"0,-21-5-15 0,10 5 13 16,-5-5-1-16,0 0 1 15,0 1-3-15,-5-1-1 16,-1 0-8-16,1 5 3 0,-1 5 3 16,-5 0 0-16,0-1 1 15,0 6-5-15,-5 0 0 16,0 0-1-16,-6-1 3 16,0 1-5-16,-6 5-3 15,-5-1 1-15,0 1 2 16,-5 5 0-16,-6-1 0 15,-5 1-1-15,-6 4 0 16,0 5 0-16,0 5 0 16,-5 0-2-16,0 5-2 15,5 5-2-15,0 10 1 0,6 4 1 16,5 6 0-16,0-1 0 16,11 1 2-16,0-6 1 15,6 0 3-15,10 1 3 16,6-10 2-16,6-5-3 15,5-5-3-15,0-5 0 16,5 0-1-16,6-5-5 16,11-5 1-16,0-4-2 15,11-1 0-15,5-4-3 16,6-5 1-16,11-5 2 16,5 0 3-16,6-5-5 15,0-10 1-15,-6 0 1 16,1 0 1-16,-6-9-4 15,-6-1-1-15,0-4 0 0,-5-5 2 16,0 4-3-16,-11-9 2 16,0 5 3-16,-11-5 1 15,0 0 1-15,-6 4 2 16,-5 1 5-16,-5 5 4 16,-6-5 0-16,0 9 3 15,-6 6-7-15,-5 4-2 16,0 5-5-16,-5 0-1 15,-1 5 3-15,1 0 1 16,-6 5 3-16,0 0 3 16,0 0 2-16,0 0 1 15,0-1-6-15,0 1-4 0,0 0-1 16,0-5-1-16,6 0 2 16,-1 0 1-16,6 0-6 15,0 0-2-15,0 0-3 16,1 0 0-16,-1 0-11 15,0 0-3-15,0 0-17 16,0 5-7-16,0 0-60 16,0 0-26-1,0 4 66-15</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2.4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 0 212 0,'0'0'82'0,"0"0"-44"0,5 5-47 0,-5-5 14 16,6 10-7-16,-1 0-2 16,1 4 9-16,-1 6 4 0,1 4-4 15,5 5 12-15,0 6 6 0,5-1-3 16,1 0-1 0,-1 10-11-16,1-1-5 0,-6 1-5 15,-1-10 1-15,-10-4 1 16,0-1 0-16,-5-5 8 15,-6-4 5-15,-5-6-2 16,-1-4-1-16,1-10-4 16,-1-5-1-16,1-4-6 15,5-1 1-15,0-19 0 16,5-1 0-16,1 1-3 16,5 0 2-16,5-5-1 15,6-5 0-15,6 10 2 16,-1-1 0-16,6 6 6 15,0 0 4-15,6-1-3 16,4 6-2-16,7-1-5 16,-6 6 0-16,5-1-2 0,6 5 0 15,-6 0-3-15,1 6 1 16,-1-1-5-16,-5 5 1 16,0 0-7-16,-6 0-1 15,1 0-11-15,-6 0-3 16,-6 0-2-16,-5 0 0 15,0 0 4-15,-11 0 3 16,0 0 3-16,0 0 3 16,-5 0 9-16,5 0 5 15,0 0 13-15,0 0 4 16,0 0 10-16,11 5 4 0,0-1-1 16,10 6 2-16,1 0-6 15,6 5-1-15,-1-1-7 16,1 6 0-16,-1 4-2 15,1 0 1-15,-7 1-6 16,1-1-2-16,-5 5-4 16,-12 5-1-16,-5 5 3 15,-5-9 1-15,-6-1 3 16,-6 0 3-16,-5-4 5 16,-5-6 1-16,0-9-6 15,-1 0-3-15,6-1-3 16,-5-4-3-16,5-5-6 15,0-5-1-15,6 0-2 16,5-4 3-16,5-1 2 0,6-5-1 16,11 1 4-1,6-1 0-15,4-4-2 0,7 9 0 16,-1-5-9-16,6 5-3 16,0 1-3-16,0 4-2 15,0 0-13-15,-6 0-4 16,-5 0-48-1</inkml:trace>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02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19 184 0,'11'-9'68'0,"-5"4"-36"0,5 0-33 15,-11 5 12-15,5 5-3 16,1 0 2-16,-1 9-3 15,6 11-2-15,0 14-2 16,0 0 6-16,0 9 4 0,0 1-2 16,-5 10-1-16,-1-1-2 15,0 5 2-15,1-4 4 16,-6-1 3-16,0-4-9 16,0-10-2-16,0-5 0 15,0-10 1-15,-6-9-1 16,1-11-1-16,0-9-3 15,-6-14-2-15,0-11 1 16,0-4 1-16,0-5-1 0,0 0-1 16,5-10 1-1,1 0 1-15,5 0-1 0,5 0-1 16,6-9 1-16,0 9-1 16,6-5-3-16,5 10 2 15,5 5 1-15,0 5 0 16,1 4-3-16,-1 1 2 15,6 9 1-15,-5 6 0 16,-1 4 0-16,-5 5 0 16,0 0 0-16,-6 5 2 15,1 4-1-15,-6 6 2 16,-6 5-4-16,-5-1 0 16,-5 1 7-16,-6-1 4 15,-6 5 1-15,1-4 3 0,-6-1 2 16,-6-4-1-16,1 0-10 15,0-6-2-15,5-9-19 16,0 0-6-16,11-4-27 16,5-11-9-16,17-5-66 15</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73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61 0 148 0,'0'0'55'0,"0"5"-30"0,0 5-7 0,0-10 18 16,5 15-3-16,1-1 1 16,-6 11-11-16,0 4-3 15,0 0-12-15,0 5-1 0,0 10 3 0,-6 5 3 16,1 9 2-16,-6 16-2 15,0 8 0-15,0 1-1 16,0-5 2-16,0-5-3 16,6-14-1-16,-1-10-6 15,6-15-3-15,11-20-11 16,17-19-4-16,21-14-15 16,11-20-7-16,1-15 4 15,-1 1 2-15,-5 9 21 16,0 5 10-16,-12 10 25 15,-4 9 11-15,-12 10 0 16,-5 6 3-16,-5 13-20 16,-6 11-7-16,-11 14-6 15,0 5 0-15,-6 0-2 16,1 0 0-16,5-10-3 0,0-4 1 16,0-6-2-16,11-9-1 15,5-10-10-15,6-15-4 16,0-4 0-16,5-6 1 15,1 1 12-15,-6 4 5 16,0 6 12-16,0 4 5 16,-1 5-7-16,-4 15-1 15,-1 9-5-15,1 11-3 16,-1-1-2-16,1 15 0 16,-1-5-4-16,-5 0-2 15,0-10-12-15,0-5-2 0,0-4-32 16,11-30-123-1</inkml:trace>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3.88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 0 312 0,'-11'20'118'0,"6"-6"-64"0,5-4-105 0,0-10 1 16,0 10-72 0,0-10-24-16</inkml:trace>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275"/>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263 3 244 0,'0'-5'90'0,"6"5"-48"0,-12 0-34 16,6 5 24-16,-5 0-18 15,-6 4-2-15,-6 1-8 16,-10 10-1-16,-6 4-1 16,0 15 7-16,0 5 4 0,6 5 5 15,-1-6 1-15,12 1-2 16,-1-5 0-16,6 5-9 16,6-5-3-16,5 0-1 15,11-10 0-15,0 1-7 16,5-11-2-16,1 1-9 15,5-11-2-15,5-9-13 16,1-5-4-16,-1-9-23 16,6-11-7-16,5-9-48 15</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0:58.5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267 0 7,'0'0'22,"0"0"-8,0 0-9,0 0-2,0 0 0,0 0-1,-9 10 0,9-10 0,-11 12 1,5 0 0,-1 2 0,-3 6 0,-6 5 0,5 6 0,-2 5 1,-1 9-1,-1 7 0,-3 3 0,1 3 0,-3 2-1,8-2 1,-7-2-1,4-2 0,-2-7 1,5-8-1,1-6-1,3-5 1,3-5-1,3-5-1,4-5 0,3-3 1,-5-10-1,20 13 0,-9-9 1,4-1 0,9-1-1,2 0 0,3-1 1,2 2-1,1 1 0,3 0 1,4 3-1,-1 0 0,-4 2 1,-2-1-1,1 2 1,-3-2 0,0-1 0,-4 0 0,-3-1 1,-4-2-1,-6-2 1,-1 1 0,-12-3 0,12 2 0,-12-2-1,0 0-5,-4-10-26,4 10-2,-5-17 1,8 6-1</inkml:trace>
  <inkml:trace contextRef="#ctx0" brushRef="#br0" timeOffset="641">816 741 0,'0'0'18,"14"-4"-15,-14 4 1,17-3 2,-17 3 1,18 0 2,-8 1 0,-10-1 0,18 3-1,-5-3-1,0-3-1,3-2-2,-1-5-2,2-1-1,-2-4 1,0 0-2,-2-3 2,-5 3-1,1-3 1,-6 4 0,-3-1 0,-3 3 1,-5 0-1,0 2 0,-4 2-1,-2 1 0,-1 3-1,-2 0 0,0 5-1,-1 3 1,0 3-1,-4 2 1,4 2 0,-1 3 1,-2 1 0,3 3 1,2 2-1,2 1 1,0 0 0,7 2 0,-3-1 0,7 3 0,2 1-1,2 1 0,5-4 0,1 2-1,4-3 1,-5 1-1,8-2 1,1-3-1,1-3 1,1-3 0,-1 0 1,4-4-1,0-4 0,9-4 0,-2-2 1,0-2-1,1-2 0,-1-1 0,-4-1 0,-1 1 0,-4 0 0,-5 4 1,-13 3-1,14-6 1,-14 6-1,0 0 1,0 0-2,0 0-1,0 0-6,0 0-14,0 0-13,0 0-1,0 0 0</inkml:trace>
  <inkml:trace contextRef="#ctx0" brushRef="#br0" timeOffset="1442">1318 627 19,'0'0'29,"0"0"-2,0 0 0,5 9-22,-5-9-4,10 5-1,-10-5 0,13 10 0,-3-2 0,1 3 1,1 1-1,4 1 1,2 4-1,1 1 0,3 1 0,-2 2 0,2 1 0,1-1 0,-4 2-1,1 1 1,-5 0 0,0 2 1,-6-2-1,-1 2 1,-5-1-1,-4 0 1,-2-2 1,-7-1-1,0 1 1,-6-8 1,1 3-1,-4-8 1,-2 2 1,-4-8-1,1-2 1,-2-6 1,2-2-1,1-8 0,3 1-1,2-6 0,8-4-1,4-3 0,5 0-1,3-1-1,4 1-1,4 2 1,3 1-1,-2 4 1,6 4-1,0 5 0,3 5 1,0 3-1,-1 4 0,3 4 1,-2 3-1,4 3-1,-6 0-1,4 7-7,-5-6-15,0-4-10,2 2 2,-7-11-1</inkml:trace>
  <inkml:trace contextRef="#ctx0" brushRef="#br0" timeOffset="2083">1845 689 9,'0'0'28,"0"0"-1,-17 0 2,17 0-22,0 0-6,0 0 0,-9-1 0,9 1 0,-1 16 0,2-6 2,2 7-2,0 0 2,2 7-1,1 2 0,2 4 0,0 4-1,1 1 0,-2 3 0,0 0-1,1 1 0,-2-3 1,-1-3-1,-1-4 1,-1-7-1,-1-4 0,0-6 1,3-2 3,-5-10 2,0 0 0,0 0-1,-8-11 1,0-6 0,3 1 0,-7-8-1,2-3-2,0-3-3,1-1 0,1 0 0,4 1 0,3 2-1,3 0 1,3 2-2,5 5 2,3 2-1,4 3 1,0 4-1,4 2 1,2 3-1,-2 5 1,2 3-1,-2 3 1,-3 3-1,0 0 1,1 2-1,-4 2 0,1-1 0,-2 0 1,0 1-2,0-5-1,2 2-3,-3-6-3,3 3-9,0 1-16,-4-8-2,3 6 2</inkml:trace>
  <inkml:trace contextRef="#ctx0" brushRef="#br0" timeOffset="2824">2442 802 12,'0'0'28,"0"0"-1,12 6 1,-12-6-22,0 0-6,-5 16-1,4-4 0,-1 2 0,-1 7 1,2 5 2,-1 4 0,0 3 2,-1 1-1,3 1 1,-2-3 0,3-2-1,-3-6-1,2-3 0,0-8-1,0-13-1,9 5 0,0-16-1,5-8-1,2-7-1,5-4 1,3-9-1,1 0 2,2-2-1,-1 3 3,-2 6 1,-3 6 1,-2 7 2,-4 3 0,0 11 0,-1 4-1,-2 11 0,-2 3-1,0 10 0,-2 5-2,-1 5 0,-2 4 0,-1 3 0,-8-2 0,2 1 1,-3-3 0,2-4 0,-3-7 0,3-2 1,-2-7-2,2-4 1,3-12-2,-4 15 1,4-15-3,0 0-3,0 0-8,10-3-23,-8-10 0,5 1 0,-6-11 1</inkml:trace>
  <inkml:trace contextRef="#ctx0" brushRef="#br0" timeOffset="3445">3065 958 18,'11'15'25,"-11"-15"1,0 14-18,3 6 2,-4-1-1,3 12 3,-8-4 0,5 9 1,-8-8-2,5 6-3,-4-9-3,1-4-7,5-4-11,4-7-22,-2-10-2,2-13 2</inkml:trace>
  <inkml:trace contextRef="#ctx0" brushRef="#br0" timeOffset="3705">3132 598 38,'0'0'34,"5"15"0,-5-15-2,-10 0-24,10 0-11,0 0-2,0 0-4,2 13-16,4-4-10,-6-9 2,5 14 1</inkml:trace>
  <inkml:trace contextRef="#ctx0" brushRef="#br0" timeOffset="4016">3353 896 43,'10'4'32,"-10"-4"1,0 0-6,5 16-24,-4 2-5,-3 6 1,0 7-1,0 3 2,-1 3 0,0 3 2,-1-8-1,2-2 2,0-10-1,4-6 0,8-16-2,5-15-3,9-9-2,5-14-1,7-2 1,3-8-1,4 0 4,-2 3 1,-4 6 4,-5 14 1,-10 6 4,0 17 1,-11 6 0,0 16-1,-9 6-2,1 8-2,-4 4 0,2 8-2,-1 0-1,0 0-1,-1-4 1,1-3-1,0-6 0,0-6-1,3-3-5,-4-12-10,1-10-20,9 3-1,-5-17 0,7-8 0</inkml:trace>
  <inkml:trace contextRef="#ctx0" brushRef="#br0" timeOffset="4597">4056 1165 4,'-1'19'24,"11"5"-1,-8-15 1,-2-9-22,21 16-3,-5-13 1,4-1 0,0-3 1,0-2 3,1-5 0,2-3 1,-4-2 0,0-4-1,-6-1 1,1-1 1,-8-3 1,0 4 0,-9-3 2,2 8-1,-8-4-1,9 17 0,-22-18-2,10 13-1,-3 1-2,2 4-2,-2 2 0,1 3-1,1 2 0,3 2-1,3 5 1,1 1-1,6 5 1,1 1 0,7 7-1,3 3 1,7 9 0,1 5-3,7 5 0,-1 6 1,5 8-1,-1 3 1,-1 0-1,-3 1 1,1-6-1,-6 1 3,-1-2-1,-5-6 1,-4-8 0,-10-47 0,1 77 2,-1-77-1,-18 55 2,18-55 2,-42 24 1,42-24-1,-59-4 0,27-10 1,-4-4-1,1-5 0,2-6 0,3-2-2,7-3-1,5-2 1,9-6-1,10-2 0,10-7 0,10-3-2,11-3 2,9 0-2,7-6 1,3-2 0,7 5-6,-2 8-29,-3-6 0,-2 4-1,-14-5 0</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4.64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-2-5 256 0,'-6'0'96'0,"12"5"-52"0,-1 0-54 0,1 0 16 16,5 4-8-16,5 1-2 15,6 0 7-15,0 5 5 16,5 4-4-16,1 5 13 0,-1 6 6 16,1 4-7-16,-1 0-4 15,-5 10-7-15,-6 0-4 0,1-1-3 16,-12 1-1-16,-5-10 6 15,-5 1 3-15,-12-1 1 16,-5-5 3-16,-5-5-1 16,-6-4 0-16,0-6-1 15,6 1 0-15,-1-10-4 16,6 0-3-16,1-5-3 16,4-5-1-16,12-5-3 15,10-4-1-15,12-6-7 16,10-4-2-16,11-6 0 15,6 1 0-15,0 0-7 16,0 0-2-16,0-1-18 16,-6-4-5-16,6 5-52 15</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5.05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11-1 204 0,'0'5'77'0,"-11"5"-42"0,11-1-30 16,0 1 19-16,0 0-9 15,0 0 0-15,0-1-1 16,0 6 2-16,0 9-9 16,0 1 5-16,5-1 1 0,1 5-2 15,-1 6-1-15,1 8-2 16,-6 11 0-16,0 9 0 15,0 15 2-15,0 10-3 16,0 5 1-16,0-1-3 16,0-9 0-16,0-5-6 15,0-10-1-15,0-19-21 16,0-5-8-16</inkml:trace>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13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45 842 160 0,'-6'35'60'0,"1"-26"-32"0,0 6-26 15,5-10 12-15,0 0-3 16,-6 4 1-16,1-4 0 16,-1 0 0-16,1 0-6 15,-1-5 3-15,6-5 1 0,-5-5-1 16,10-9 0-16,6-15-1 15,0-10 0-15,5-10-7 16,12-19-2-16,-1-10-14 16,1-9-2-16,-1-6 3 15,1 15 6-15,-6 10 9 16,-6 10 7-16,-5 9 16 16,0 15 7-16,0 5-5 15,-6 10-1-15,-5 14-16 16,-5 15-6-16,-6 9-2 15,-6 16 1-15,1 14 3 16,-6 9 9-16,6-4 3 16,5 0 3-16,11-10 0 15,0-10-9-15,33-29-11 16,21-24-9 0,18-20-16-16,10-10-6 15,0 5-2-15,0 1 0 16,-5 4 19-16,-16 5 9 15,-12 9 33-15,-11 11 15 16,-10 14 0-16,-6 10-1 0,-11 10-12 16,-6 14-4-16,-5 15-17 15,-5 9-6-15,-6 6-2 16,5-1-1-16,-5 6 0 16,6-1 0-16,-1 0 0 15,6 6 2-15,0-11-3 16,6-4-2-16,-1-5-9 15,6-10-3-15,0-10-30 16,6-15-12-16,5-14-90 16</inkml:trace>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6.61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16 186 288 0,'-16'-5'107'0,"16"5"-58"0,0-10-55 0,0 5 17 0,11-9-12 16,11-6-1-16,0-4-2 15,5-1 0-15,1-4 3 16,-1 5 0-16,6 9 3 0,-6 5 8 16,1 5 5-16,-1 10 2 15,1 0-1-15,-6 10-6 16,-6-1-2-16,0 6-4 15,-5 4-1-15,0 6 3 16,-11 4 1-16,-5 0 3 16,-6 5 1-16,-11-5 8 15,-5 0 5-15,-6 0-9 16,0-9-1-16,0-6-13 16,0-9-5-16,6-10-12 15,5-15-4-15,16-14-17 16,17-10-6-16,6-5-21 0,15-5-10 15,1 5-46 1</inkml:trace>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02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26 150 312 0,'-11'9'115'0,"0"-9"-62"0,5-9-66 15,6-1 17-15,11-5-26 16,0-4-6-16,6-10 10 16,5 4 8-16,-1 1 6 15,1 4 23-15,6 11 9 0,-6 9 2 16,0 9 2-16,0 6-14 15,-6 4-3-15,1 6-9 16,-6-1-4-16,0 5-1 16,-1 6-1-16,1-1-5 15,-5-5 1-15,-6-5 2 16,0 1 3-16,-6-6 9 16,-5-4 3-16,1-1 2 15,-7-4 4-15,1-5-11 16,-6-5-2-16,-6 0-13 15,1-10-3-15,-1-9-17 0,6-6-6 16,1-9-24-16,4 0-9 16,6-5-62-1</inkml:trace>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2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80 0 272 0,'0'0'104'0,"0"0"-56"0,0 5-54 0,0-5 17 0,0 0-14 15,0 10-2-15,-5 4 6 16,-1 6 4-16,1-1-2 16,-1 6 11-16,1 14 8 0,-1 19 2 15,1 10 3-15,-1 15-2 16,1 5 0-16,-6 0-8 15,5 4 0-15,1-18-12 16,-1-6-3-16,6-15-22 16,11-14-9-16,11-19-47 15,22-30-21-15,0-24-35 16</inkml:trace>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7.69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76 202 356 0,'-33'39'132'0,"33"-20"-72"0,16 1-101 0,-16-20 6 15,6 10-23-15,-6-10-2 16,11 0 33-16,5-5 17 16,1 0 8-16,-1-5 22 0,6-9 11 15,6-6-6-15,-1 1-5 16,-5-1-14-16,0-9-6 15,-6 0-3-15,-10 0 2 16,-6 5 4-16,-6 4 6 16,-10 11 4-16,-6 4 2 15,0 15-6-15,-11 5-3 0,-5 4-3 16,10 6 0-16,1 4 2 16,5 1 4-16,0 4-2 15,6 0 1-15,5 10-1 16,5-5 3-16,6 5 8 15,0 0 3-15,11-5-2 16,6 5 1-16,4 0-13 16,1-5-5-16,6-9-8 15,5-6-4-15,5-4-14 16,6-5-7-16,5-10-22 16,6-15-8-16,0-14-72 15</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38.34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0-2 244 0,'5'0'93'0,"-5"5"-50"0,6 0-46 0,-6-5 19 16,5 10-14-16,-5-1-3 15,0 6 6-15,0 9 4 16,0 15-4-16,6 10 12 0,-6 10 6 15,0 9 0-15,0 25 0 16,0 14-3-16,-6 5-1 16,1-10-1-16,-1-4 0 15,1-10-7-15,5-15-2 16,0-15-12-16,0-9-3 0,0-15-28 16,5-14-10-16,6-20-95 15,0-20-52 1,-5-29 85-16</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0.15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223 119 208 0,'5'-19'79'0,"12"4"-42"0,-6-9-43 0,-6 14 14 0,1 0 6 15,-1-4 8-15,-5 4 9 16,0 0 5-16,0 5-19 15,-5 1 2-15,-1 4-1 0,-5 4-8 16,-5 11-3-16,-6 5-7 16,0-1 0-16,0 5-2 15,-5 6 0-15,10-1 4 16,1-5 3-16,5 1-2 16,0-6 0-16,5 1-3 15,6-1-1-15,6 1-1 16,5-6 0-16,5 6 0 15,1-1 0-15,-1 1 2 16,6 4 2-16,-6 1-3 16,-5-1-2-16,0 5-1 0,-5 0 3 15,-1 1 0 1,-5-1 1-16,-5 5 6 0,-6-5 6 16,0 1 3-16,-6-6 3 15,-5-5-1-15,1-4-1 16,4-5-4-16,-5 0 0 15,0-6-14-15,0 1-5 16,6-10-13-16,-1 1-5 16,6-1-17-16,6-5-6 15,5-5-90 1</inkml:trace>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1.556"/>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211 220 184 0,'-5'-10'71'0,"5"5"-38"0,0 5-32 0,0-5 16 16,0 5-7-16,0-5 0 15,0 1 2-15,0-1 5 16,0 0-9-16,0 0 7 0,0 0 4 16,0 0-1-16,0 0-1 15,0 5-9-15,0 0-5 16,0 10-5-16,5 0 1 15,-5 9 1-15,0 1 2 0,0 9-1 16,0 5 2-16,-5 5 0 16,-1 10 3-16,-5 9 3 15,-5 11 5-15,-1-1-2 16,-4 0 3-16,-7-4-4 16,1-1-1-16,-1-10-9 15,6-14 0-15,6-4-10 16,5-26-4-16,5-14-15 15,6-19-8-15,11-15-2 16,11-19 0-16,0-1 16 16,0 1 9-16,6-1 10 15,-6 1 4-15,-6 4 18 16,0 0 8-16,-5 11 1 16,-5 4 1-16,-1 4-10 0,-5 11-4 15,0 5-8-15,0-1-3 16,0 5-4-16,0 6-1 15,0-1 1-15,0 5 2 16,0 5 1-16,0 0 1 16,11 5-2-16,6 5 1 15,5-1-2-15,5 6-1 16,6 9-4-16,0-4 0 16,-6 9 0-16,6 5 2 15,-5 5 1-15,5 10 1 16,-6 10 0-16,1 4 2 0,-1-5 3 15,0-4 2-15,-5-10-1 16,0-10 1-16,-5-5-2 16,-1-9 0-16,1-11-3 15,-1-13 1-15,0-21-2 16,1-19-1-16,-1-9-2 16,1-6 1-16,-1-9 1 15,1-5 2-15,-1-5-3 16,1-5 0-16,-6 0-1 15,5 10-2-15,-5 10-2 16,0 14-1-16,0 10-10 16,0 24-21-1,-6 10 2-15,-5 5-21 16,6 10-8-16,5 0-29 16</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04T20:21:05.2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89 34 4,'0'0'19,"-10"-10"-11,10 10-1,0 0 1,3-10 2,-3 10 1,0 0 1,0 0 0,11-4-1,-2 2-5,3 0-3,4-1-2,4 1-1,5 1 0,0 1-1,0 2 1,2 2 0,-4 3 0,-2 2-1,-2 3 1,-1 3 0,-5 2-1,1 2 1,-5 3 0,-1 0-1,-2 1 1,-4 1 1,-7-2 0,-1-2 1,-3-1 0,-1 0 1,-4-7 0,4-1-1,-1-3-1,11-8-1,-11 5-1,11-5-1,0 0 0,0 0 0,0 0 0,13-9 0,-4 11 1,2 3 0,5 2 1,0 5-1,5 1 1,4 4 0,1 1 0,0 2 0,1 0-1,1 1 0,-1 0 0,-2-2 1,-5 4 0,-6-2-1,-6-2 3,-6 2-1,-9-3 3,-2 2-1,-11-3 1,-4 0 1,-4-7 0,-3 1 0,-5-6-1,2 0 0,-4-4-1,0-2-1,2-4 1,8 0-2,-1-1-1,3 0-2,9 1-4,0-6-6,10 0-17,9 0-6,4-4 1,6-1 1</inkml:trace>
  <inkml:trace contextRef="#ctx0" brushRef="#br0" timeOffset="761">926 198 1,'12'-1'27,"-12"1"-1,0 0 2,0 0-17,4-13-6,-4 13 0,0 0 0,-2 17 1,2-17 0,-8 24-1,4-8-1,1 5-2,-3 2 0,0 3-1,0-3-1,-1 3 0,-1-1 0,-2 3 0,2 3 1,-1 2-3,0-4 3,1 0-2,2-3 1,2 2-1,4-6 1,5 0 0,5-12 1,10-3 0,9-5 0,10-5 0,9-6-2,7-4 1,8-3-1,1-2 2,-5 0-2,-1 3 2,-7 1-1,-8 5 3,-12 3-1,-6 3 1,-8 3-1,-6 2-1,-2 4-3,-9-6-3,7 12-4,-7-12-11,-16 13-14,16-13-1,-23 13 2</inkml:trace>
  <inkml:trace contextRef="#ctx0" brushRef="#br0" timeOffset="1282">1207 442 8,'0'0'27,"0"0"-1,0 0 1,0 0-18,0 0-7,0 0 1,-2 17 2,-1-4 0,3 8 2,-6 1 0,3 10-1,-4 1-2,1 7-1,0-2-1,-1 4-1,2-1-1,1-3 0,3-2-1,1-5 1,3-6-5,-1-8-6,4-7-22,5-11-2,1-13 1</inkml:trace>
  <inkml:trace contextRef="#ctx0" brushRef="#br0" timeOffset="1682">1670 593 30,'1'32'32,"-4"-1"3,-2-3-15,9 7-8,-3-6-4,13-2 0,-7-4-4,6-3 1,2-10-4,4-8-3,7-6-2,-2-11-2,6-4 1,-7-7-1,9-5 3,-3-4-2,1-3 3,-2-1 1,-5-2 3,2 4 1,-6 0 1,-4 5 0,-4 0 1,-3 7 0,-8-1 1,-3 7-1,-8-2 0,-4 4 0,-2-1 0,-1 2-3,-3 1 0,-1 0-1,2 4 0,-1 3-1,-1 2 0,5 5 0,-4 5 0,1 2 0,-3 5-1,2 5 1,-2 3-1,1 5 1,4 4-1,-1 3-1,5 7-4,-5-2-13,8 4-17,2-1-4,3-4 4</inkml:trace>
  <inkml:trace contextRef="#ctx0" brushRef="#br0" timeOffset="3034">0 1005 14,'0'0'21,"0"0"-11,16-2-7,1 2 1,2 0 2,5-1 2,9 4 1,6-1 2,9 3-2,9 1-1,14 3-1,10-2-2,15 5 0,6-3-2,13-1 0,4 0 0,11 0 1,1-6 0,3 2 1,-16-4 0,2 5 1,-12-4 0,-9 4-1,-13-1 1,-14 2-2,-13 2-1,-10-2-1,-7-1-1,-15-4 0,-5 3-1,-7-4 0,-5 1 0,-10-1-1,0 0 1,0 0-1,0 0-1,0 0 0,-7 13-5,-7-7-10,-6-1-21,2 0-1,-5-1 2</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8.357"/>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170 138 52 0,'-5'0'22'0,"5"0"-12"0,0 0-16 15,0 0 3-15,0 0 12 16,0 0 8-16,0 0 20 16,0 0 10-16,0 0-3 0,0 0-2 15,0 0-15-15,0 0-4 16,0 0-13-16,0 0-4 0,0 0 0 15,0 5-3-15,0 0-2 16,0 4 2-16,0-4 0 16,0 5 3-16,0 0 1 15,0 0 1-15,0-1 2 16,0 1-3-16,0 0 1 16,0 0-3-16,5-1 0 15,1-4-6-15,10 0 1 16,1-5-2-16,4 0 0 15,1-10-5-15,6-4 0 0,-1-1-4 16,6-4 2-16,0-1-2 16,0 1 0-16,-6 4-3 15,1 0 1-15,-6 1 7 16,-6-6 5-16,-5 1 8 16,-5 4 6-16,-6 0-1 15,-6 6 3-15,-5-1-8 16,-5 5-4-16,-6 0-7 15,0 0 0-15,0 0 2 16,0 1 1-16,0 4 3 16,0 4 1-16,-5 6 1 15,-1 0 2-15,1 0-1 16,-1 4 0-16,1 1-1 16,0 4 0-16,-1 1 2 15,1 4 3-15,-1 1 0 0,6 4 2 16,0 0-4-16,6 0-2 15,0-4 0-15,5-1 1 16,5 1-3-16,1-1-2 16,-1-5 0-16,6 1-1 15,0-1-3-15,6 1 0 16,-1-1 2-16,6 1 0 16,6-6 1-16,4 1 0 15,1 0-3-15,6-6 2 16,5-4-1-16,0-10-2 15,0 1 0-15,-1 4 0 0,-4 0 3 16,-6 0 0-16,0-5 3 16,-6 5 3-16,-5 0-2 15,0 0-2-15,0 0 0 16,-5 0-1-16,-6 0-14 16,0 0-3-16,0 0-13 15,0 0-6-15,5 0-140 31,6-20 83-31</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0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138-4 192 0,'-5'5'71'0,"5"0"-38"0,-6 0-39 0,6-5 14 0,0 0-9 16,0 0-2-16,0 0 4 15,0 0 1-15,0 10 0 16,0-1 7-16,0 6 4 0,-5 4 5 16,-1 6 1-16,-5 4-2 15,6 5 2-15,-12 0-4 16,1 5-1-16,-1-9-4 15,1-1-1-15,-1-5-3 16,6 5 1-16,6 5-9 16,5-4-3-16,5-6-2 15,6-9 1-15,6-6-5 16,5-9-1-16,0 0 7 16,5-4 2-16,1-6 7 15,-6 0 2-15,5 0 0 0,0-4-1 16,-5-6-3-16,6 1 1 15,-1-1-2-15,-5 1-1 16,0-6 3-16,-6 1 0 16,-5 0 1-16,0-1 2 15,0 1-3-15,0 0 0 16,-5-1-1-16,-1 1 1 16,1 4 0-16,-6 1 3 15,0 4 1-15,0 5 1 16,0 1-2-16,0-1-1 15,0 0-1-15,0 5 0 16,0 0-7-16,0 1 0 16,0-1-12-16,0 5-3 0,0 0-20 15,0 0-5-15,0 0-163 32,0-5 108-32</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49.66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 89 224 0,'0'5'85'0,"5"5"-46"0,1-5-43 0,-6-5 15 16,0 0-6-16,10 5 0 16,-4 4 3-16,5 1 3 15,-6 5-6-15,1-1 6 0,-1 11 4 16,1-1-5-16,-1 5-3 15,1 5-4-15,-1 1-3 16,-5-6 1-16,0 0-1 16,0-5 2-16,0 1 3 15,0-6 0-15,0-4 0 0,0-1-6 16,0-4 1-16,0 0 0 16,0-5 0-16,0-5 0 15,0 0 2-15,0-5 1 16,0 0 3-16,0-10-3 15,0-4 0-15,0-5 1 16,0-6 0-16,0-4-2 16,0 0-2-16,0 5 1 15,0 0-1-15,0 4-3 16,6 1 0-16,5 4 2 16,11 1 0-16,5-1 1 15,6 1 0-15,5-1-3 16,6 1 2-16,0 4-4 15,6-4 1-15,-1 4 0 0,-5 1 2 16,-11 4-15-16,-6 0-5 16,-5 0-22-16,-6 5-8 15,-16 5-49 1</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20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191 0 244 0,'39'15'90'0,"-23"-5"-48"0,11 4-38 15,-5-9 21-15,-5 5-18 16,-1 5-4-16,1-1-11 16,-1 6-3-16,1-6 6 15,-6 6-2-15,-6 4 2 0,1 5 3 16,-12 6 1-16,1-1 5 15,-6 0 2-15,0 0 0 16,-6-5-1-16,1 0-3 0,-6-4-2 16,-11-6 9-16,6-9 4 15,-6-5 5-15,0-5 3 16,0-5-7-16,0-10-1 16,6-4-9-16,-1-1-3 15,6 1-8-15,6-1-3 16,5 1 1-16,0 4 0 15,5 1-1-15,12 4 1 16,5 0 3-16,5 5 3 16,6 0 0-16,6 5-1 15,10 0 0-15,0 0 3 16,6 0-13-16,0-4-6 0,-6-1-20 16,6 0-10-16,-11 0-44 15</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0.78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-2 0 236 0,'5'10'90'0,"1"0"-48"0,-6 4-51 15,5-4 14-15,1 5-5 16,-1 9 0-16,1 10 6 16,-1 10 6-16,6 5-6 15,0 9 8-15,-6 6 5 0,1 9-4 16,-1-5 2-16,-5 0-6 16,6 5-1-16,-1 5-4 15,6 5-1-15,6-5-3 16,-1-10 1-16,1-9-4 15,-1-15 0-15,-10-5-4 16,5-10-1-16,-6-5-19 16,-5-9-7-16,-5-5-36 0,-6-10-16 15,-6-15-11 1</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1.613"/>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361 11 244 0,'0'-5'93'16,"6"5"-50"-16,5 0-52 0,-6-5 14 0,-5 5-3 15,0 0 1-15,6 5 12 16,-6 5 5-16,-6 5-10 16,1 4 10-16,-6 10 3 0,-6 15-7 15,-10 5-2-15,-1 14-8 16,1 15-2-16,-17 10 4 16,6 0 5-16,-6-5 4 15,5-10 4-15,7-10-13 16,4-9-5-16,6-5-9 15,6-15-1-15,10-29-28 16,12-15-3 0,5-19 0-16,0-20-11 15,11-10-1-15,-6-9 0 0,12 5 1 16,-7-6 10 0,-4 6 6-16,-1 0 30 0,-5 4 15 15,0 6 2-15,0-1 3 16,0 0-21-16,0 1-7 15,0 4-50 1</inkml:trace>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004"/>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0 25 252 0,'0'0'93'0,"6"4"-50"0,-1 1-39 0,-5-5 21 16,5 5-16-16,6 0-2 0,0 0-7 15,6 5-1-15,5-1 1 16,0 6 0-16,0 19 0 0,5 0 6 15,1 5 6-15,-7 10 0 16,1 10 1-16,0-1-1 16,-5 15 0-16,-1 5-4 15,6 0 0-15,-5-10-3 16,5-4 0-16,-1-6-1 16,1-9 0-16,-5-15-5 15,-1-5-1-15,6-9 1 16,0-10 0-16,0-10 3 15,-5-10 3-15,-1-10 4 16,0-14 5-16,1-14-8 16,-1-6-1-16,1-9-5 0,-6-1-1 15,0-9 1-15,0 5 0 16,0-5-3-16,0 4 2 16,5 6-10-16,1 9-3 15,5 6-9-15,-1 4 0 16,-4 5-12-16,5 10-3 15,0 4-40-15,5 6-14 16,-5-1-1 0</inkml:trace>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588"/>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87 214 248 0,'44'0'93'0,"-22"5"-50"0,10-5-26 15,-15 0 25-15,5 0-20 16,0 0-7-16,0-5-9 16,0-5-5-16,0 1 0 15,0-6-4-15,-1-4 0 0,-4-1 4 16,-1 1 1-16,-5-1 2 0,-5 1 0 16,-1-1 0-16,-5 5 2 15,-5 1-1-15,-6-1 0 16,0 5-3-16,-6 6 1 15,-4-1-4-15,-7 5 0 16,1 5 1-16,-6 4 0 16,0 6-3-16,0 4 2 15,-5 1 1-15,-1 4 0 16,6 6 0-16,0 4 0 16,11 0 2-16,6 5 3 15,5 5 0-15,11 0 2 16,11-5-4-16,5 0-2 0,6 0-3 15,11-5 1-15,0-5-1 16,0-5-2-16,5-4 3 16,1-10 0-16,5-10-8 15,-6-10-4-15,11-15-26 16,-5-14-13-16,-5-9-32 16,-1-6-56-1,1-9 33-15</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2.890"/>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33 0 260 0,'5'15'96'0,"6"-6"-52"0,-5 1-60 0,-1 0 12 16,1 4 3-16,-1 6 5 15,-5 4 21-15,0 10 8 16,0 15-16-16,-5 5 8 0,-1 9 3 16,1 5-13-16,-6 1-3 15,0 14-8-15,0 4-1 16,0 1-3-16,5-10-3 16,1-10-1-16,5-4 0 15,0-11-4-15,0-9 0 16,0-15-14-16,5-14-3 0,-5-15-16 15,6-10-4-15,-1-14-11 16,1-15-3-16,-6-15-30 16</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101"/>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32 110 216 0,'-22'-24'82'0,"16"9"-44"0,1 10-36 16,5 5 17-16,5-5-10 15,1 0-3-15,-1 1 5 16,6-1 3-16,6 0-7 16,10-5 2-16,12 10 4 0,10 0 2 15,0 0 3-15,6-5-8 16,0 0-3-16,11 5-9 0,-6-9-3 16,-5 4-25-16,0 0-10 15,0 0-81 1,5 10-33-16,-5 0 79 15</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1-04T23:42:17.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1203 20,'0'0'13,"0"0"-1,0 0-2,0 0-10,0 0-9,0 0-2,0 0-1,9-41 0</inkml:trace>
  <inkml:trace contextRef="#ctx0" brushRef="#br0" timeOffset="120">71 1015 14,'0'0'11,"23"-46"-1,-23 46-1,0 0-2,53-54-3,-53 54-4,0 0-1,46-35 0,-46 35-1,0 0 1,0 0 0,44-31 0,-44 31 1,0 0 2,0 0 1,0 0 2,46-45 1,-46 45 1,0 0-1,0 0-1,0 0 0,0 0-3,0 0-3,0 0-1,0 0-2,0 0 0,0 0 1,0 0 0,0 0 2,0 0 2,0 0 0,26 43 1,-26-43 0,15 46 0,-15-46 1,32 63 0,-32-63-2,31 70 0,-31-70 0,38 61 0,-38-61-1,35 51 0,-35-51 1,0 0-1,48 43 1,-48-43-1,0 0 1,0 0 0,0 0 0,0 0 1,0 0 0,0 0-1,0 0 1,0 0-1,0 0 0,0 0 0,0 0-1,-23-55-1,23 55-1,0 0 0,-56-61-2,56 61 1,-35-52 0,35 52 1,-37-56-2,37 56 2,-33-56 1,33 56 1,-29-47 0,29 47-1,0 0-1,-45-45-2,45 45-1,0 0 0,-43-10 1,43 10 1,0 0 1,0 0 3,-47 13 2,47-13 2,0 0 0,0 0 1,0 0-2,0 0 0,0 0-3,0 0-1,0 0-1,0 0 0,0 0 0,0 0 1,0 0 1,0 0 0,0 0 2,45-61 0,-45 61 0,47-79-1,-15 30 1,-1-7-1,6 0 0,-3-1 0,2 3 1,-10 2-1,3 9 1,-29 43 0,37-76-1,-37 76 0,36-62 0,-36 62-1,29-49-1,-29 49 0,36-47 0,-36 47 0,42-38 0,-42 38 0,0 0 1,49-34 0,-49 34 0,0 0 1,0 0 0,0 0-1,0 0 0,0 0 0,3 46-1,-3-46-1,-20 73 0,12-22 0,1 7 0,2 9 1,-3 2-1,2 2 1,-1 5-1,-2-7 1,2 3 0,-2 2 0,-5-2 1,-6-7-2,9-4 2,-2-4-1,1-8 0,2-2 0,10-47 0,-21 62-1,21-62-1,0 0-2,0 0-2,0 0-7,0 0-7,0 0 1,0 0-1,45-74 0</inkml:trace>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5:53.849"/>
    </inkml:context>
    <inkml:brush xml:id="br0">
      <inkml:brushProperty name="width" value="0.13333" units="cm"/>
      <inkml:brushProperty name="height" value="0.13333" units="cm"/>
      <inkml:brushProperty name="color" value="#3165BB"/>
      <inkml:brushProperty name="fitToCurve" value="1"/>
    </inkml:brush>
  </inkml:definitions>
  <inkml:trace contextRef="#ctx0" brushRef="#br0">472 29 236 0,'0'0'88'0,"5"0"-48"0,-5-5-45 15,0 5 15-15,0 0-4 16,-5-5 1-16,-1 0 12 16,-5 1 5-16,-5-1-12 15,-1 0 6-15,-5 5 3 0,0 5-7 0,1 0-3 16,-1-1-6-16,0 1-4 15,-6 5-3-15,1 0 1 16,-1 0-1-16,1-1 0 16,5 6 2-16,0 0 2 15,6-1-1-15,-1 1 2 16,6-5-4-16,6 4 0 16,5 1-1-16,0-1-2 15,11 1 3-15,11 0 0 16,0-6-2-16,0 1 2 15,5 0-4-15,-5 0-1 16,0-1 3-16,0 1 1 0,-6 0 2 16,-5 0 2-16,0 4-1 15,0 1-1-15,0 0 1 16,-5 4-1-16,-1 1-3 16,1-1 2-16,-1-4 1 15,1-1 2-15,-6 6 3 16,0-10 4-16,0 4 2 15,0 1 1-15,-6-5 2 16,1 4 4-16,-6 1-4 16,-6 9 0-16,-5-4 5 15,-5-1 2-15,5 1-4 16,-6-6 0-16,-4 1-17 16,4 0-4-16,-5-1-12 15,0-4-5-15,0 0-33 0,-5-5-13 16,5-15-84-1</inkml:trace>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4.58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5 5 116 0,'-5'0'46'0,"5"0"-24"0,0-5-28 0,0 5 8 16,0 0 13-16,0 0 10 15,0 0 7-15,0 0 5 16,0 0 0-16,0 5-1 16,0 0-19-16,0 0 3 0,0-1 1 0,5 1-7 15,-5-5-1-15,0 10-5 16,6-5 0-16,5 5 1 15,-6-1 2-15,6 1 1 16,6-5 2-16,5 0-1 16,5 0 2-16,17 0-4 15,11-5 1-15,10 0-7 16,12 0-1-16,0 0-2 16,0 5 1-16,-6-1-2 15,-5 6-1-15,0-5 3 16,-11 0 2-16,-6 5 2 15,-5-1 1-15,0 1-4 16,-11 0-3-16,-6 0-3 0,-5-5 1 16,-6-1-6-16,-5 1 0 15,0 0-6-15,-5-5 1 16,-1 5-14-16,-5-5-5 16,0 0-20-16,0 0-5 15</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5.20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80-1 164 0,'11'5'63'0,"0"5"-34"0,5 0-25 15,0-5 13-15,1-1 1 16,5 1 3-16,5 5 4 15,1 0 4-15,-1 0-15 16,6 4 3-16,0 1 3 0,0-1-7 16,0 6-2-16,0 4-6 15,0 1-4-15,-1 4-3 0,-4 0-1 16,-6-4 4-16,0 4 1 16,-6-5 0-16,1 1-2 15,-6-1-2-15,0 0 1 16,-6-4-1-16,-5-1-2 15,0 1 3-15,-5 4 0 16,-1-4-2-16,-5-1 0 16,0-4-1-16,0 4 3 15,0 1 2-15,-5-1 2 16,-6 1 3-16,-6-1 1 16,1 1-1-16,-11-1 1 15,-6 6 5-15,-6 4 4 16,-4 5-2-16,-1-5 2 0,5 1-9 15,6-1-2-15,12-5-3 16,-1-4-2-16,11-6-6 16,5-4-1-16,1 0-6 15,5 0 1-15,5-6-10 16,6-4 0-16,0 0-22 16,0-4-7-16,6 4-59 15</inkml:trace>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6.130"/>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621-1 168 0,'-17'5'63'0,"7"0"-34"0,-7 0-52 0,12 0 2 16,-6-1 15-1,-6 1 12-15,1 5 20 16,-6 0 11-16,0 4-8 0,-6 1-2 16,1 5-16-16,0-1-2 0,5 1 1 15,0-6-4-15,0 1-1 16,0-1 0-16,0 6-1 15,5-1-2-15,1 1 1 16,0-1 0-16,-1 1 1 16,1-1 2-16,-1 6 3 15,-5-6 0-15,6 6 0 16,-1-1-1-16,1-4 0 16,5-1-7-16,0-4 0 15,5-1 1-15,1 1 1 0,0 0-4 16,-1-6-1-1,1 6 1-15,-6 0 0 0,5-1 3 16,-5 1 3-16,0-1 2 16,6 1 1-16,-1 0-4 15,1-6-3-15,-1 6 0 16,1-5-1-16,-1 4 0 16,6-4 0-16,0 5 2 15,6-1 1-15,5 6-1 16,0-5-2-16,5-6 1 15,1 6-1-15,10-5 2 16,0-1 1-16,6 1-1 16,6 0 1-16,5 0-4 15,-1-1 0-15,1 1-1 16,0 0-2-16,-11 0 3 16,0-1 0-16,-6-4 1 0,-5 0 2 15,-5 0-1-15,-6 0 2 16,0 0-18-16,-6 0-4 15,-5-5-55-15,22 5-79 32</inkml:trace>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256"/>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21 152 0,'0'0'57'0,"5"-10"-30"0,1 15-23 0,-6-5 13 0,0 0 3 16,0 0 18-1,16 0-6-15,6 0-16 16,6 0-4-16,-1 0-2 0,6 0 5 16,11 0 3-16,11 0-3 15,5 0 1-15,6 0-5 16,0-5 1-16,-6 0-5 15,0 5-2-15,1-5 0 16,-6 5-1-16,-1 0 2 16,-4 5 1-16,-1 0-1 15,0 0-1-15,-5-5-3 16,0 5-2-16,-11-5-2 16,-5 0 1-16,-7 5-4 15,1-5 1-15,-11 5-7 16,-11-5-3-16,0 0-10 15,0 9-5-15,-5 1-15 0,-1-5-5 16,1 5-56 0</inkml:trace>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7.855"/>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0 0 248 0,'0'0'93'0,"0"0"-50"0,0 0-52 16,0 0 6-1,11 5-6-15,0 5 11 16,0-1 7-16,0 6-3 16,0 0 17-16,5 4 6 0,6 5 1 15,5 1 2-15,6 4-14 16,11-5-3-16,11 1-9 16,-6-1-2-16,6 1-2 15,-5-1-2-15,-1-5 3 16,0 6 2-16,-10 4 0 0,-1-9 0 15,-5-1-3-15,-6 1-2 16,1-6 1-16,-6 1 1 16,0-1-8-16,-11 1-1 15,0 0 2-15,-6 4 0 16,1 1 0-16,-6-1 4 16,0 1-2-16,-6 4 1 15,1-4 2-15,-12 4 2 16,1 0 1-16,-6 1 1 15,-6-1 4-15,-10 5 5 16,0 5-5-16,-6 5 0 16,-6 0-4-16,1-4-1 0,0-1-3 15,5-5-3-15,5-5-3 16,6-4 1-16,6-6-8 16,11-4-2-16,-6 0-16 15,5-10-6-15,6 0-29 16,6-5-12-16,-1-10-32 15</inkml:trace>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16:16:18.922"/>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631 0 156 0,'0'9'57'0,"0"-4"-30"0,11 0-29 0,-11-5 9 15,0 0-5-15,0 5-2 16,0 5 7-16,-5-1 3 16,-6 1-5-16,0 0 10 0,0 5 5 15,0-1-6-15,0 1-1 16,0-5-7-16,-6 4-2 15,1 6-4-15,-6-1-1 16,-5 6 5-16,-1-1 5 16,-5 0 1-16,0 1 2 15,-5 4-2-15,0 0 1 16,-6-4 0-16,-6-1 1 0,12 0-2 16,0 1-1-16,5-6-5 15,5-4-3-15,1 4 2 16,5 1 0-16,5-6 3 15,6 1 1-15,6 0-1 16,-1-1-1-16,6-4-1 16,6 0 2-16,-1 0-3 15,6-1 0-15,0 1-3 16,0 5-1-16,0-1 1 16,6 1 2-16,-1 4 3 15,1 1 4-15,5 4 2 16,0 1 1-16,-1-1-4 15,7 0 0-15,5 1-5 16,5-1 0-16,1-4-3 16,-1-1-1-16,6 1 5 0,-6-6 2 15,-5 1 0-15,0-5-1 16,0-1-1-16,-6 1 0 16,-5-5-2-16,0 0-2 15,-5 0 1-15,-1 0-1 16,-5-5 0-16,0 0 0 15,-11 0-3-15,0 0 0 16,0 0-3-16,0 0-1 16,0 0-14-16,-5 0-4 15,-6-5-82-15,-6-15-76 16,-10-9 53-16</inkml:trace>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415.7644"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1T20:45:05.737"/>
    </inkml:context>
    <inkml:brush xml:id="br0">
      <inkml:brushProperty name="width" value="0.05292" units="cm"/>
      <inkml:brushProperty name="height" value="0.05292" units="cm"/>
      <inkml:brushProperty name="color" value="#0070C0"/>
    </inkml:brush>
  </inkml:definitions>
  <inkml:trace contextRef="#ctx0" brushRef="#br0">1758 6564 208 0,'0'0'79'0,"3"0"-42"0,-3 0-34 0,0 0 15 16,-3 3-14-16,3 2-4 15,-6 3-5-15,0 3 0 16,0 2 3-16,3 6 1 0,-6 2 1 16,3 8 2-16,0 13 3 0,-3 11 4 15,0 13 5-15,1 3-10 16,-1 2-2-16,3 1-2 15,0-6 0-15,3-10-3 16,3-11 2-16,0-11-8 16,0-8-2-16,9-15-7 15,6-22-2-15,5-15-7 16,7-11-3-16,-6-13 14 16,0-9 7-16,-3-12 21 15,-3 2 10-15,-3 0 6 16,-7 9 3-16,-5 1-5 15,-5 1-4-15,-1 11-6 16,-3 4-2-16,3 6-8 16,0 5-2-16,0 6-4 0,3 5-3 15,3 5-1-15,3 5 3 16,3 9 0-16,6 4 1 16,-3 14 4-16,2 8 5 15,4 5-5-15,3 5-2 16,0 6 1-16,0 13 0 15,-3 3-6-15,0 2 0 16,3-5 3-16,-1-6 4 16,1-4 1-16,3-9 2 15,3-7-4-15,3-12 0 16,5-9-1-16,7-9 1 16,0-13-2-16,-3-13-1 15,-1-16 3-15,-2-2 0 0,-6-4 1 16,-12-7 0-16,-3 0-2 15,-9 0-2-15,-3-1-6 16,-3 4-4-16,3 7-23 16,3 6-11-16,6 5-43 15,5 0-46 1,4 0 46-16</inkml:trace>
  <inkml:trace contextRef="#ctx0" brushRef="#br0" timeOffset="525.9">2895 6326 188 0,'-6'5'71'0,"9"1"-38"0,0 7-32 16,0-5 14-16,0 8-10 15,0 5-3-15,0 5-1 16,-3 9-1-16,0 2 0 16,-3 5 6-16,0 3 6 0,-6 8 7 15,0 8 3-15,0-5 4 16,-3-1 3-16,3-7-11 16,6-3-3-16,3-6-9 15,6-4-2-15,9-6-2 16,-3-5-2-16,12-8 3 15,3-6 2-15,11-5-4 16,13-7-3-16,12-11-2 16,-4-6 3-16,1-7-11 15,-1-6-2-15,-2-5-17 16,2-3-6-16,1 3-18 0,-10 5-5 16,-8-2-30-1</inkml:trace>
  <inkml:trace contextRef="#ctx0" brushRef="#br0" timeOffset="1050.86">1770 7707 208 0,'18'-13'77'0,"3"3"-42"0,11-12-39 15,-5 12 13-15,-3-3-10 16,9-1-1-16,2 1-2 15,-5-3 0-15,6 0 3 16,9 0 0-16,5 1 1 0,10-1 17 16,2 0 9-16,-2 3 0 15,2-1 2-15,1 4-7 16,11-3-1-16,10-3-5 0,-1 5-1 16,0-2-6-1,12 2-3-15,13 1 0 0,-1-1 1 16,-3 3-5-16,9 0-3 15,3-2-2-15,-6-1 3 16,-12 0 0-16,-2 1 1 16,-4-1 0-16,-6 3 2 15,-11 0 1-15,-16 3 1 16,-8 3-5-16,-12 2 1 16,-10 0-7-16,-11 10-49 15,-9 1-14 1,-18-6-50-16</inkml:trace>
  <inkml:trace contextRef="#ctx0" brushRef="#br0" timeOffset="-1531.109">2975 9369 68 0,'-3'-3'27'0,"3"-2"-14"0,0-6-2 0,3 9 10 15,-3-4-3-15,0-4 2 16,3-9 4-16,-3-7 2 16,0-6 4-16,-3-8 1 15,0-10-8-15,3-3-3 16,-8-5-12-16,2 2-1 0,0-4 0 15,-3-4 3-15,0-5 1 16,-3 3 1-16,0 5 0 16,-3-2 0-16,-3 5 0 15,-3-1-4-15,4 7-3 0,-1 4 4 16,0 0 4-16,3 6-1 16,0 2 1-1,0 3-7-15,3 5-4 0,0 3-4 16,3 8 1-16,3 3-12 15,-5 2-5-15,2 3-28 16,-6-1-12-16,3-2-54 16</inkml:trace>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4T16:12:46.642"/>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70 602 80 0,'0'9'30'0,"0"-4"-16"0,-5 13 1 15,5-8 13-15,-5-1-4 16,-1 5-2-16,1 5-4 15,0-5-1-15,0 0-3 16,-1 0-1-16,1 0-7 16,0 0-2-16,0 0 0 0,-1 0-2 0,1 0 1 15,0 0-2-15,0 0-1 16,-1 0 1-16,6 0-1 16,0-1 0-16,0 1 0 15,0 0 0-15,0 5 2 16,0 0 1-16,0-1 3 15,6 1-1-15,-6 0 2 16,5-1-6-16,0 1-1 16,0 0 0-16,1-1 2 15,-1 1-3-15,0 4 0 16,0 1 1-16,6-6 0 0,-1 6 4 16,6-1 2-16,-5-4 2 15,4-1 0-15,1 1-7 16,0-1 0-16,-1 6 1 15,1-6 3-15,0 6-4 16,0-1-1-16,5-4 0 16,-6 4 2-16,6 0-1 15,-5 1 2-15,0-1-4 16,5-4 0-16,0-1 5 16,0 1 2-16,0-5 0 15,0 0 1-15,0 0-4 16,5 0 0-16,0 0-1 15,6-5-2-15,4 1 7 16,1 4 3-16,0-5-12 0,5 5-5 16,-5-5 3-16,4 5 1 15,-4 0 3-15,5 0 0 16,-5 0 0-16,0 0 2 16,-1 0-3-16,1 0 0 15,0 0 1-15,-1-5 2 16,6 5-1-16,0 0-1 15,-5-4-2-15,5-1 1 16,11 0 1-16,-1 1 2 16,0-1-1-16,6 0-1 15,0 1 1-15,0-1-1 16,-1 0 0-16,1 1 0 0,0-1-3 16,-1-4 2-16,1-1 1 15,-5 1 0-15,-1 0 2 16,11-1 1-16,5 1-4 15,6 0 1-15,-1-1-2 16,0 1 0-16,1 0 2 16,-1-1 2-16,1 1-3 15,-6-5 0-15,5 0 1 16,-4 0 2-16,9 0-1 16,6 0-1-16,0 0 1 15,5 0-1-15,-5 0 0 16,0 0 2-16,0 0-3 15,0-5-2-15,0 1 2 16,10-1 0-16,6 0 1 0,0-4 0 16,-1 0 0-16,1 4 0 15,0-4 2-15,-11 4 1 16,0-4-4-16,6-1-1 16,4 1 1-16,1 4 0 15,0-4-2-15,-6 0 2 16,0-1 1-16,1 6 2 15,20-10-1-15,1 0-1 16,4 0 1-16,-4-5-1 16,-6 5 2-16,-11 0 1 15,-4 0-1-15,5 0-2 16,-6 0-2-16,6 5 1 0,10-1 1 16,-5 1 2-16,0 0-1 15,-6-1 2-15,-10 1-4 16,1 0 0-16,-1-5 7 15,5 5 4-15,6-1-5 16,0 1-1-16,4-5-4 16,-9 5-1-16,-6-1 1 15,0 1 2-15,0 0-1 16,-10 4-1-16,5 0-2 16,10 1-1-16,1-1-1 15,-1 0 3-15,-5-4 0 16,-5 9 1-16,-5 0-3 15,10 0 0-15,-5 0 2 16,5 0 2-16,6 0 0 16,-1 0 2-16,-5 5-2 0,1-1-1 15,-12 1-2-15,1 4 1 16,-6 1 1-16,-4-1 2 16,-1 0-3-16,0 1 0 15,0 4 1-15,6 0 2 16,-1 0-3-16,-5 0 0 15,0 0 1-15,-5 4 2 16,-10-4-1-16,-6 9-1 16,-5-4 1-16,0 0 1 15,-5 4-3-15,-6 0 0 16,-5 1 1-16,1 4 0 16,-1 0 0-16,-5 0 2 0,-5 0-3 15,5 0-2-15,-6 0 4 16,-4 0 1-16,-1-5 2 15,1 0 2-15,-1-4-5 16,1 4-1-16,-1-9-2 16,1 0 0-16,-6-5-3 15,0 1 1-15,0-1 2 16,-5-9 1-16,0 0 1 16,0 0 2-16,0 0-1 15,0 0 2-15,0 0-2 16,0 0 2-16,0 0-2 15,0 0 2-15,0 0-4 16,0-5-2-16,0 1-5 16,0-6 0-16,6 1 2 15,-6 0 3-15,0-1 2 0,0-4 1 16,0-4-3-16,0 4 2 16,0 0 3-16,5-5 1 15,0 1-6-15,0-1 0 16,1 0-1-16,4-4-1 15,1 0 4-15,4-1 0 16,1 6 1-16,5-1 0 16,0 0 0-16,5 1 0 15,1-1-3-15,4 5 2 16,1-9 3-16,-1-1 1 16,0 6-4-16,6-1-1 15,0 0 1-15,0 5 2 0,-1 0 0 16,1 1-1-16,0-1 1 15,0 4 1-15,-1 1-3 16,6 0 0-16,-5-1 5 16,0 1 2-16,-1-5 2 15,6 0 0-15,11 0 0 16,4 5 0-16,1-10-4 16,0 10-3-16,-6-5 0 15,1 0-1-15,-6 4 0 16,0 1 2-16,0 0-1 15,1 4-1-15,-1 0 1 16,5 1-1-16,6-6 0 16,0 6 2-16,10-1 1 15,5 0 1-15,6 1-2 16,-6 4 1-16,1 0-2 0,-6 4-1 16,6-4 1-16,-6 0 1 15,5 5-3-15,1 0 0 16,4-10 1-16,6 10 0 15,5-1 0-15,1 1 2 16,-6 0-1-16,-6 4-1 16,1-4 1-16,0 4-1 15,-1 5 0-15,1-5 0 16,5-4-3-16,10 4 2 16,1-4 1-16,-1 0 2 15,-10-1 1-15,5 6 3 0,-5-1-3 16,0 0 0-16,0 1-1 15,5-1 1-15,11-4-4 16,0 4 0-16,-1 0 3 16,-4 5 1-16,-1-9-1 15,-5 4-2-15,6 1 3 16,4-1 2-16,11-4-2 16,1 4 0-16,-1 0-1 15,-11 0-2-15,-4 1 1 16,-1-6-1-16,-5 1 0 15,6 0 2-15,10-1-1 16,-6 1-1-16,6 4 1 16,-10-4-1-16,-6 9 2 15,5-14 1-15,-4 0-4 16,4 9 1-16,11 1 2 0,-5-1 1 16,5-4-1-16,-11 4-2 15,0 0 1-15,-10-4-1 16,5 4 0-16,6-4 0 15,5 0 2-15,10-1 1 16,0-4-1-16,-10 5 1 16,-1 0 0-16,-4-5 1 15,10 4-5-15,5-4 1 16,5 0 0-16,1 0 0 16,-6 0 0-16,0 5 0 15,-5-5 0-15,0 5 2 16,10-5-1-16,11 0-1 0,-5 0 1 15,-6-5-1-15,0 0-3 16,-10-4 2-16,5 4 1 16,6 1 2-16,5-6-1 15,-1 1-1-15,-10-5-2 16,-5 0 1-16,-10-5 1 16,-1 1 0-16,-10-10 0 15,-11 4 2-15,1-3-1 16,-1-1 2-16,-4-14 0 15,-1 0 1-15,-5-5 2 16,-11-4 1-16,-5-10-3 16,1-9-3-16,-6 0 0 15,-6 10 1-15,-4-6-1 16,-1 1 2-16,1 0-2 16,-6-1 2-16,-5-8-2 0,0-1 2 15,0-4-2-15,-5-5-1 16,-6 5 1-16,1 4-1 15,-1 15-3-15,-5-1 2 16,-5 5-1-16,0 5-2 16,-5 9-2-16,0 0 1 15,0 9-13-15,-1 0-3 16,1 6-24-16,5 3-12 16,0 10-71-1</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2-04T16:12:53.116"/>
    </inkml:context>
    <inkml:brush xml:id="br0">
      <inkml:brushProperty name="width" value="0.09333" units="cm"/>
      <inkml:brushProperty name="height" value="0.09333" units="cm"/>
      <inkml:brushProperty name="color" value="#177D36"/>
      <inkml:brushProperty name="fitToCurve" value="1"/>
    </inkml:brush>
  </inkml:definitions>
  <inkml:trace contextRef="#ctx0" brushRef="#br0">711 576 128 0,'-5'-4'49'0,"5"-1"-26"0,-5 5-25 0,5 0 11 15,0 0 3-15,0 0 2 16,0 0 6-16,0 0 2 16,0 0-11-16,10 5 7 0,1-1 2 15,-1-4-2-15,11 0 2 16,0 0-5-16,6 0 1 15,-1 0-11-15,0 0-3 0,0 0 0 16,1 0 1-16,-1 5-4 16,0 4 1-16,-5 1 0 15,5 4 0-15,-5 0-5 16,-5 0 1-16,-6 4 0 16,1 5-1-16,-11 1 4 15,-5-1 0-15,-1 0 1 16,-4 1 0-16,-6-1 0 15,-5 0 0-15,0 1 0 16,0-1 2-16,-5-4-1 16,0-1-1-16,0-4 1 15,-1-4-1-15,1-1 2 16,5-4 3-16,0-5 0 16,0 0 0-16,5-5-3 0,-5 0-2 15,11 1-2-15,5-6 1 16,-1 1-4-16,6-5-1 15,11 0 0-15,-1 0 2 16,11 0-1-16,0 5 4 16,6-1-5-16,4 1 0 15,1 0-6-15,-1 4 0 16,0 0-23-16,-4 1-9 16,-1-1-39-1</inkml:trace>
  <inkml:trace contextRef="#ctx0" brushRef="#br0" timeOffset="480.279">1362 632 212 0,'5'5'82'0,"-5"-5"-44"0,0 0-44 15,0 0 14-15,-5 0-12 16,0 0 1-16,-1 0-4 15,1 5 2-15,-5-1 3 16,-1-4 3-16,1 5 2 0,-1 4 5 16,1-4 3-16,-1 4-4 15,6 0-2-15,0 5-2 16,-1-4-3-16,1-1 1 16,5 0 1-16,0 1-1 0,0-10-1 15,5 9 1-15,6-4-1 16,-1-1 0-16,1 1 2 15,-1 0-3-15,1-1 0 16,-1 1-1-16,1 0 0 16,-1 4 2-16,-4-4 0 15,-1-1 0-15,0 1 2 16,0 0-1-16,-5-1-1 16,0 6 1-16,-5-1 1 15,-5 0 1-15,-1 1 1 16,1-1 0-16,-6 0 2 15,0 1-5-15,0-1-1 16,1-4-2-16,-1-1-2 0,0-4-11 16,6-4-5-16,-1-1-31 15,6-9-15-15,10 0-12 16</inkml:trace>
  <inkml:trace contextRef="#ctx0" brushRef="#br0" timeOffset="-940.529">9 241 204 0,'-11'-10'77'0,"11"6"-42"0,5-1-45 0,-5 5 11 16,6-5-10-16,4 1 1 16,0-1 2-16,1 0 1 15,-1 5 3-15,1-4 10 0,-1 4 6 16,6 0 3-16,0 0-1 16,0-5 0-16,5 0 3 15,5 1-7-15,11-1 1 16,5-4-6-16,0-1 1 0,5-4-5 15,10-4 0-15,1-1 1 16,0 0 2-16,10 1-3 16,0 4 0-16,0 0 1 15,1 4 0-15,-12 1-5 16,-9 4-1-16,-7-4 1 16,-4 4 0-16,-11 1-8 15,-5 4-2-15,-5 0-18 16,-5 4-7-16,-11-4-69 15,-6 10-29 1,-4 4 69-16</inkml:trace>
  <inkml:trace contextRef="#ctx0" brushRef="#br0" timeOffset="-1411.256">439 338 108 0,'0'0'44'0,"0"0"-24"0,0 5-17 15,0-5 12-15,0 0 6 0,0 0 7 16,0 0 0-16,0 0 3 16,0 9-8-1,0 1-4-15,0-1-11 0,0 0-5 0,-6 1 0 16,6-1-2-16,0 5-1 15,-5 0 1-15,0 0 1 16,0 0 1-16,5 9 1 16,-6 1-2-16,1 4 1 15,0 4-2-15,0 6 2 16,-1-6 2-16,1 1 2 16,-5-1-1-16,4 1-1 15,1 0-3-15,0-1-2 16,0-4 1-16,-6 0 1 0,11-4-8 15,0-6-1-15,-5-4-18 16,5-4-9-16,-5-6-26 16,-1-8-52-1,6-6 23-15</inkml:trace>
  <inkml:trace contextRef="#ctx0" brushRef="#br0" timeOffset="975.627">1776 143 208 0,'-21'18'77'0,"16"-8"-42"0,0 8-41 0,0-8 12 16,-1 4-11-16,1 4 1 15,0 6 0-15,0-1 2 16,-1 0 1-16,6 14 12 0,0-4 5 16,0 0-4-16,6 4-2 15,-1 0-1-15,0 1 1 16,-5-1-5-16,0 0-1 16,0 1-4-16,0-6-1 15,-5-4 1-15,0 0 2 16,-1-5-1-16,6-4-1 15,0-5 1-15,0 0-1 16,0-14 2-16,0 0 3 0,11-9 0 16,5-10 0-16,5-9 1 15,0-9 1-15,5-5-1 16,5-9-1-16,1-1-6 16,4 1-1-16,1-5 3 15,0 0 1-15,0 5-3 16,-6-1-1-16,6 15 1 15,-6 9 0-15,1 5-4 16,-11 9-1-16,-6 5-17 16,1 9-5-16,-11 4-48 15,-15 15-51 1,-1 0 38-16</inkml:trace>
  <inkml:trace contextRef="#ctx0" brushRef="#br0" timeOffset="1302.496">1787 590 216 0,'5'19'82'0,"6"-10"-44"0,-1 1-40 0,1-1 14 15,-1 0-8-15,6 5-3 16,-1 5-3-16,6-1 1 15,0 1 1-15,0 4 6 0,0 1 6 16,0 4 0-16,0 0 1 16,-5 0 1-16,0 0 4 0,0-5-10 15,-6-4-2-15,1-5-4 16,-1 0-2-16,-5-5-10 16,-5-9-6-16,0 0-45 15,-5 0-18-15,0-5-16 16</inkml:trace>
  <inkml:trace contextRef="#ctx0" brushRef="#br0" timeOffset="2281.647">2343 1015 176 0,'5'-5'66'0,"0"0"-36"0,6-9-22 15,-1 10 18-15,1-10-9 16,5-5-2-16,5-4-11 16,5-5-2-16,5 4-2 15,1 1 0-15,-1-10 2 0,-5 5 5 16,1 5 4-16,-6 0-2 15,0 4 2-15,-6 5-4 16,1 5 1-16,0-1-5 0,-6 6 0 16,1-1-1-16,-6 10 1 15,-5 4-2-15,0 0-1 16,0 5-2-16,0 5 1 16,0 0-1-16,0 9 0 15,-5 4 4-15,0 6 1 16,-1 4-4-16,1 0 1 15,0 0-2-15,0-5 0 16,-1 0 2-16,-4-4 2 16,-1 4-3-16,1-9 0 15,-1-5 3-15,1-4 1 0,-1 0-4 16,1-5 1-16,-6 0 2 16,0-5 1-16,1-4-4 15,-1-1-1-15,0 1 5 16,0-5 3-16,6 0-1 15,-1 0 2-15,1-9-4 16,-1 4-2-16,6-4 0 16,0 4 1-16,5 0-3 15,0-4-2-15,10 0-1 16,1-1 3-16,5 1 0 16,5 4 1-16,0 1 0 15,0-1 2-15,0 0-1 16,5 1-1-16,0-1 3 15,0 5 0-15,-5 0 1 16,-5-5 2-16,0 1-3 0,0-1-2 16,-1 0 0-16,-4 1-1 15,-1-1-3-15,1 0 2 16,-1 1-10-16,1-1-3 16,-1 0-11-16,1 1-2 15,-1-6-36-15,-5 10-14 16,1-9-6-1</inkml:trace>
  <inkml:trace contextRef="#ctx0" brushRef="#br0" timeOffset="18090.452">4389 823 152 0,'-16'0'57'0,"16"0"-30"0,0-9-34 16,0 4 8-16,5-4-7 15,0 0-1-15,6-10 8 16,5-4 6-16,5-1-3 16,0-4 11-16,5 1 7 0,0-1 0 15,0 4-1-15,0 1-3 0,1 9 1 16,-6 0-6-16,0 5-3 15,0 9-5-15,-6 4-2 16,1 6-1-16,-5 4-2 16,-6 4-2-16,0 1-1 15,-5 9 2-15,-5 0 0 16,0 0 7-16,-6-5 4 16,-5-4 1-16,-5-1 1 15,0 1-2-15,0-5 1 16,-5-5-2-16,5 1 0 15,6-6-8-15,-1-4-2 16,5-4-16-16,6-1-6 0,0-4-24 16,10-5-7-16,6-5-45 15</inkml:trace>
  <inkml:trace contextRef="#ctx0" brushRef="#br0" timeOffset="18391.25">5034 600 268 0,'-16'14'101'0,"11"-5"-54"0,0-4-55 0,5-5 18 16,0 9-16-16,0 0-1 15,0 1 2-15,0-1 2 16,0 5 2-16,0 4 1 0,5 1 2 16,-5 0 1-16,0 4 3 15,0 0-5-15,0-4-1 16,5 0-7-16,-5-5 0 16,5-5-35-16,1-4-12 15,4-5-43 1</inkml:trace>
  <inkml:trace contextRef="#ctx0" brushRef="#br0" timeOffset="18765.804">5286 628 184 0,'0'4'71'0,"-6"-8"-38"0,12 4-39 16,-6 0 14-16,0 0-14 15,0 0-1-15,10 4 4 16,-5 6 3-16,1-1 1 16,-1 5 10-16,0 0 8 0,0 0 1 15,1-5 0-15,4 0 3 16,1-9 0-16,10 0-10 16,5-4-3-16,5-6-8 15,1 1-4-15,4 0-6 16,1 0 0-16,-5-1 6 0,-6 10 3 15,-5 5 5-15,-5 9 3 16,-6 0 7-16,-10 4 2 16,0 1-3-16,-5 0-1 15,5-1-11-15,-5-4-3 16,5 0-26-16,5-4-7 16,-5-10-33-16,10 0-10 15,11-5-20 1</inkml:trace>
  <inkml:trace contextRef="#ctx0" brushRef="#br0" timeOffset="19306.743">5947 567 208 0,'-11'-14'77'0,"1"14"-42"0,15-14-34 0,-5 14 16 16,0-5-11-16,5 5-3 16,0 0 2-16,1 0 1 15,4 0-2-15,1 0 2 0,4 0 0 0,6 0 4 16,6 0 1-16,-1 0 1 16,5 0 0-16,6 0-6 15,5 0-2-15,5-4-15 16,6-1-6-16,4 0-29 15,-4 5-12-15,4 0-39 16</inkml:trace>
  <inkml:trace contextRef="#ctx0" brushRef="#br0" timeOffset="19096.184">6052 278 204 0,'0'0'77'0,"0"4"-42"0,5-8-50 16,-5 4 10-16,0 0-13 16,10 0-4-16,-5 4 18 15,6 1 11-15,-6 4-2 16,0 1 13-16,1 8 8 0,-1 1-8 16,-5 9 0-16,0 0-10 15,0 9-3-15,0 1-3 16,-5 4-2-16,-1 0-8 15,1-5-5-15,0-4 2 0,0-5 2 16,-1-10-13-16,-4-4-5 16,0-5-15-1,-1-4-46-15,1-5 11 16</inkml:trace>
  <inkml:trace contextRef="#ctx0" brushRef="#br0" timeOffset="17640.752">3770 656 176 0,'-6'-10'68'0,"6"10"-36"0,21-4-31 0,-15 4 14 15,-1 0-8-15,0-5 1 16,6 0 1-16,4 1 5 15,1-1-8-15,5 0 6 0,11 1 3 16,10-1-1-16,5-4 2 16,5-1-7-16,1 1-3 15,-1 0-3-15,-5-1-3 16,1 1-15-16,-12 4-7 16,-4 1-44-1,-1 4-62-15,-5 0 26 16</inkml:trace>
  <inkml:trace contextRef="#ctx0" brushRef="#br0" timeOffset="17384.555">4048 670 120 0,'0'9'46'0,"0"-14"-24"0,5 5-17 0,-5 0 13 15,0 14-4-15,0-5 2 16,0 1 2-16,5 4 3 15,-5 0-11-15,0-5 10 0,0 5 3 16,0 0 2-16,0 5 2 16,0-1-11-16,0 6-4 15,0 4-7-15,0 4-4 16,0 6 0-16,0-1-1 16,0 0-3-16,-5-4 2 15,0-5 3-15,-1 4 1 16,-4 1 1-16,-1-5 0 15,-4 0 2-15,-1-9 1 0,0-1-3 16,0 1-3-16,1-5-3 16,-1-5 1-16,-5-4-6 15,5 0-3-15,1-10-16 16,-6-9-9-16,5-9-34 16,0-10-56-1,0-9 27-15</inkml:trace>
  <inkml:trace contextRef="#ctx0" brushRef="#br0" timeOffset="20477.067">7704 497 256 0,'-11'0'96'0,"17"5"-52"0,-1-1-58 0,0-4 11 16,6 0-23-16,-1-4-9 15,6 4 14-15,5 0 7 16,5 4 9-16,0 6 10 0,1 4 6 16,-1 4 4-16,0 1 3 15,0 0-1-15,-5 4 1 16,-5 5-7-16,-6 0-2 15,-4-5-5-15,-12 0-1 16,-4-4-3-16,-6 0-1 16,-5-1 3-16,-5-4 3 15,0 0 0-15,0-4 0 16,-1-1-1-16,6-4 0 0,6-5-5 16,-1-5 1-16,11-4 0 15,5-10 0-15,5 5 0 16,11-5 0-16,10 1-3 15,5-1 2-15,6 0-8 16,5 5-4-16,5 1-22 16,0 3-8-16,1 1-48 15,-6 4-25 1,5 1 56-16</inkml:trace>
  <inkml:trace contextRef="#ctx0" brushRef="#br0" timeOffset="20823.003">8459 572 256 0,'6'0'96'0,"-1"-5"-52"0,-10 5-47 16,5 0 19-16,-6-5-14 0,-4 5-3 15,-1-4-3-15,-4 8 3 16,-6 1 0-16,0 0 3 0,0 4 3 16,0 0-2-16,5 1 0 15,0 4-3-15,6-5-1 16,4 5-1-16,12 0 0 15,-1-5 0-15,11 1 0 16,-1-1 0-16,1 5-2 16,5 0-4-16,0 4-2 15,-5 1-2-15,0-5 0 16,-11 5 13-16,-5-1 9 16,0 1 8-16,-11-5 4 0,1 0-5 15,-6-5-2-15,-5-4-20 16,5-5-7-16,1-5-18 15,4-4-9-15,11-19-37 16,11-5-49 0,15-13 36-16</inkml:trace>
  <inkml:trace contextRef="#ctx0" brushRef="#br0" timeOffset="21242.618">8879 101 208 0,'26'-19'79'0,"-15"19"-42"0,-6 0-39 15,-5 0 17-15,0 9-9 16,0 1-1-16,-5 8-2 16,-6 6 0-16,1 8-2 15,-1 1-1-15,1 4 3 0,4 5 4 0,6 9 4 16,6-4-2-16,-1 4 0 16,5 1-3-16,-4 4-1 15,-1-5-1-15,-5-4 0 16,-5-6-2-16,-1-3 1 15,-4-10-4-15,-6-5 0 16,-5-4-10-16,-5-10-3 16,5-4-6-16,0-1-1 15,0-8 10-15,0-6 3 16,11 1 6-16,4-14 3 16,1-1 11-16,10-4 4 0,11-4 1 15,10-5 0-15,11-5-9 16,10 0-3-16,0 0-3 15,1 0 1-15,-1 4 0 16,0 6 3-16,-5 4-3 16,-5 4 0-16,-6 6-8 15,-5 4-2-15,1-5-7 16,-6 10-2-16,-6-1-15 16,1 1-8-16,-5 0-32 15</inkml:trace>
  <inkml:trace contextRef="#ctx0" brushRef="#br0" timeOffset="20041.698">7127 404 196 0,'-37'-52'74'0,"27"38"-40"0,-17 0-22 0,22 10 19 16,-5-10-12-16,-1 4-1 15,1 1-1-15,-1 0-2 16,1 4-7-16,4 1-1 0,1-1 3 16,5 0-6-16,0 1 0 15,11-1 0-15,4-4 0 16,6-1 2-16,6-4 3 15,9 0 5-15,17-4 3 16,10-6-3-16,10 1 2 16,1 0-3-16,4-1 0 15,6 6-10-15,-5-6-3 16,5 6-8-16,-5 4-2 0,-1 4-13 16,-10 1-5-16,-10 9-16 15,-11 0-7-15,-10 5-31 16,-11 9-54-1,-10 9 33-15</inkml:trace>
  <inkml:trace contextRef="#ctx0" brushRef="#br0" timeOffset="19757.442">7331 82 192 0,'6'0'71'0,"-6"5"-38"0,0 4-30 0,0 0 15 0,0 5-5 16,-6 5 0-16,1 4-1 16,0 5 0-16,0 5-6 15,-1 9-2-15,6 9 0 0,0-4 0 16,0 4 0-16,-5 0 0 15,0 5 0-15,0 0 4 16,-1-9 5-16,1-5-7 16,0-10-3-16,0-8-13 15,-1-6-4-15,1-8-22 16,0-10-9-16,0-14-18 16,0-5-46-1,-1-9 24-15</inkml:trace>
  <inkml:trace contextRef="#ctx0" brushRef="#br0" timeOffset="21589.136">8821 576 264 0,'0'0'101'0,"16"0"-54"0,15 5-61 0,-10-5 14 16,6 0-6-16,-1 0 1 15,0 0 14-15,6 5 8 16,-1 4-8-16,6 5 6 0,-11 0 5 16,5 9-5-16,-4 1 0 15,-1-6-7-15,-5 1-3 0,0-1-2 16,0 1-3-16,-5-5-8 15,-6 0-5-15,1 0-18 16,-1-5-7-16,-5 1-46 16,1 4-59-1</inkml:trace>
  <inkml:trace contextRef="#ctx0" brushRef="#br0" timeOffset="22864.064">9619 660 188 0,'-11'0'71'0,"11"0"-38"0,-5-4-32 16,5 4 14-16,0 0-8 0,0 0 1 16,0 0-1-16,10 0 1 15,6 0-4-15,0 0 4 0,10 0 4 16,0 0-2-16,6 0 0 15,-1 0-2-15,-5 0 0 16,1 4 2-16,-6 6 1 16,-6 3-3-16,-4 1 0 15,-6 5-3-15,-5 0 2 16,-5-1-2-16,-6 6 0 16,-10 4-1-16,-5 0 0 15,-5 4-5-15,-6 1 1 16,0 0 2-16,1-5 1 15,4 0-1-15,1-5-2 0,4 0 1 16,1 1 1-16,5-6-1 16,5 1 2-16,6-5-4 15,-1 9 0-15,11-9 1 16,6 0 2-16,4-5 5 16,11 1 6-16,5-1-3 15,11 0 2-15,0 1-3 16,5 4 2-16,-6-5-4 15,1 0 1-15,-5 1-7 16,-1-1-1-16,-5 0-5 16,-5 1 1-16,-5-6-16 15,0 1-4-15,0 0-41 16,-1-1-15-16,-9 1-41 16</inkml:trace>
  <inkml:trace contextRef="#ctx0" brushRef="#br0" timeOffset="23705.806">10558 665 312 0,'-11'-5'115'0,"11"10"-62"0,0 0-51 16,0-5 23-16,0 0-17 15,0 0-2-15,0 0-4 0,11 0-2 16,-1 0 1-16,0 0-1 0,1 0 0 15,5 0-7-15,-1 0 0 16,6 0-30-16,0 0-11 16,11 0-81-1</inkml:trace>
  <inkml:trace contextRef="#ctx0" brushRef="#br0" timeOffset="23842.668">11124 753 88 0,'5'-14'33'0,"6"14"-18"0</inkml:trace>
  <inkml:trace contextRef="#ctx0" brushRef="#br0" timeOffset="23961.028">11586 753 156 0,'15'-4'57'0,"-4"-1"-30"0,10 0-76 16,-11 1-8-16,1-6 4 15,5 1 5-15</inkml:trace>
  <inkml:trace contextRef="#ctx0" brushRef="#br0" timeOffset="24035.223">11790 693 244 0,'5'0'90'0,"-5"18"-48"0,16-8-34 0,-16-10 24 15,5 4-20-15,1 1-6 16</inkml:trace>
  <inkml:trace contextRef="#ctx0" brushRef="#br0" timeOffset="24111.428">11848 739 418 0,'16'10'-32'0,"-1"-1"-8"15,6-4-12-15,6-1-3 16,9 1-25 0</inkml:trace>
  <inkml:trace contextRef="#ctx0" brushRef="#br0" timeOffset="25822.023">14565 819 248 0,'11'-10'93'0,"-11"10"-50"0,0 0-35 15,0 0 24-15,-6-4-22 0,-4-1-5 16,-6 5-11-16,-10-5-1 16,0 5 3-16,-6 0 0 0,1 0 0 15,5 5 9-15,-6 0 4 16,6-1-2-16,5 6 1 16,5-6-7-16,6 6-1 15,10-1-2-15,0 0-2 16,10 1 3-16,6-1 0 15,5 0-4-15,5 1-1 16,0 4-8-16,1 4-2 16,-1 6-4-16,-5 4-1 15,-5 0 12-15,-6 0 7 0,-5 0 13 16,-10-5 5-16,-5 5 8 16,-11 0 5-16,0-10-10 15,0-4-1-15,0-4-19 16,0-15-7-16,5 0-18 15,5-9-7-15,6-14-15 16,16-18-5-16,15-5-40 16</inkml:trace>
  <inkml:trace contextRef="#ctx0" brushRef="#br0" timeOffset="26272.221">14917 250 276 0,'0'-14'104'0,"5"14"-56"0,-10 0-43 0,5 0 22 16,0 0-22-16,0 0-6 16,0 5-6-16,-6 4-1 15,1 10 5-15,0 4 5 0,0 9 4 16,-1 1 2-16,1 14 0 16,5 4-4-16,-5 5-1 15,5 5-1-15,0 4-2 16,0 0 1-16,0-4 1 15,-5-1-3-15,-1-8 0 16,1-10 3-16,0-10 3 16,0-4 0-16,-1-9 2 15,1-5-2-15,0-9 0 16,0-10-6-16,-1-4 1 0,6-10-2 16,0-9-2-16,6 0 5 15,4-9 3-15,6-5 5 16,5-5 5-16,5 0-6 15,6-4 0-15,10 5-6 16,0-10-2-16,5 4 0 16,0 6 2-16,-5 4-1 15,-5 4 2-15,-6 6-11 16,-5 4-4-16,-10 9-12 16,-5 5-5-16,-11 9-17 15,-11 5-9-15,-10 5-63 16</inkml:trace>
  <inkml:trace contextRef="#ctx0" brushRef="#br0" timeOffset="26528.42">14917 670 236 0,'0'18'90'0,"5"-18"-48"0,0 23-42 0,0-13 18 16,1 4-8-16,4 0 0 15,6 4 7-15,0 6 6 16,10 4-12-16,0 0 10 0,0 0 2 16,1 0-5-16,4 0 0 15,-5-5-11-15,0 0-4 16,1-4-2-16,-6 0 1 16,-6-5-21-16,1-5-9 0,-5 0-33 15,-6 1-13-15,5-6-47 16</inkml:trace>
  <inkml:trace contextRef="#ctx0" brushRef="#br0" timeOffset="27323.034">15693 763 140 0,'0'-5'55'0,"0"14"-30"0,5-13-21 0,-5 4 15 0,0 0 0 16,0 9 1-16,0-4 4 15,0 4 2-15,0 0-13 16,0 1 8-16,0-1 2 0,0 0-3 16,0 5 1-16,0 0-6 15,0 5-1-15,0 4-4 16,0 5-1-16,-5 5-3 16,5 0 1-16,0-1-2 15,-5-4 2-15,0 0 0 16,-1 0 1-16,6 0 0 15,0-9 2-15,0-10-5 16,11-14-1-16,5-9-9 16,4-23-2-16,17-9-9 15,0-6-5-15,5 6 6 0,5-1 6 16,-5 0 10-16,0 10 7 16,0 4 7-16,-16 10 3 15,-5 4-9-15,0 10-3 16,-5 4-4-16,0 5 1 15,-6 10-2-15,1-1-1 16,-1 0 3-16,1 5 0 16,-1 5 1-16,6 4 2 15,0 5 1-15,-1 5 3 16,1 4-1-16,-5 5 2 16,-1-4 0-16,1-6 3 15,-1 6-5-15,-5 3-3 0,1-3-3 16,-1-10 0-16,-5 0-18 15,0-5-6-15,-5-9-50 16,-16-5-19-16,-11-23-54 16</inkml:trace>
  <inkml:trace contextRef="#ctx0" brushRef="#br0" timeOffset="24786.269">12609 269 192 0,'-16'-14'71'0,"32"0"-38"0,15-10-32 16,-15 15 14-16,5-5-6 15,15 0 0-15,12-5 8 16,9 1 6-16,6 4-12 16,6 0 12-16,4 0 6 0,0 0-4 15,11 4 0-15,6 1-10 16,-1 0-2-16,5-1-7 16,-5 6-4-16,-5 4-15 15,-5 0-4-15,-6 4-31 16,-10 1-14-16,-5 4-58 15</inkml:trace>
  <inkml:trace contextRef="#ctx0" brushRef="#br0" timeOffset="24515.547">13327 236 160 0,'-10'-5'60'0,"10"5"-32"0,0 0-33 16,0 0 12-16,0 0-4 15,0 0 3-15,0 0 19 16,5 10 10-16,-5-1-17 16,0 0 15-16,5 5 4 0,-5 5-13 15,0 9-3-15,0 4-11 0,5 15-4 16,-5 9-6-16,0 14 0 15,0 9 2-15,0 10 1 16,-5-1-1-16,0-4-2 16,0-4 5-16,5-15 1 15,0-14-11-15,0-9-4 16,-6-9-25-16,6-19-10 16,0-19-39-1,0-4-52-15,6-24 34 16</inkml:trace>
  <inkml:trace contextRef="#ctx0" brushRef="#br0" timeOffset="25447.535">13763 674 140 0,'5'0'52'0,"0"0"-28"0,0-4-19 16,-5 4 11-16,11 4 2 16,-1-4 1-16,1 0 5 15,5 5 5-15,-1-5-16 16,1 0 4-16,5 4 3 0,0 1-5 15,0 4 0-15,0-4-7 0,0 9 0 16,0 5-5-16,0-1 0 16,0 6-6-16,0 4 0 15,-5 4-1-15,-1 6 2 16,1-1 3-16,-5 5 4 16,-11-5-2-16,0 1-2 15,-6-6 6-15,1-4 3 16,-5-5-1-16,-1 1 2 15,-5-6-6-15,1-4-1 16,-1-4-4-16,0-10-1 16,0-5-4-16,1 0 1 15,4 1 2-15,6-6 1 0,0-4-2 16,5 0 0-16,5-4-1 16,5 4 0-16,1 0 0 15,5 5 3-15,-1-1-9 16,1 1-1-16,5 0-7 15,0 4-2-15,0 0-22 16,11-4-10-16,-1 0-42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DA84017A-5A80-49F9-8E94-5AC0A50AE999}" type="slidenum">
              <a:rPr lang="en-US"/>
              <a:pPr>
                <a:defRPr/>
              </a:pPr>
              <a:t>‹#›</a:t>
            </a:fld>
            <a:endParaRPr lang="en-US"/>
          </a:p>
        </p:txBody>
      </p:sp>
    </p:spTree>
    <p:extLst>
      <p:ext uri="{BB962C8B-B14F-4D97-AF65-F5344CB8AC3E}">
        <p14:creationId xmlns:p14="http://schemas.microsoft.com/office/powerpoint/2010/main" val="298339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s.ubc.ca/ugrad/facilities/accounts/email_news.s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mailto:toya@cs.ubc.ca" TargetMode="External"/><Relationship Id="rId4" Type="http://schemas.openxmlformats.org/officeDocument/2006/relationships/hyperlink" Target="mailto:ntomer@cs.ubc.c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g.guz@alumni.ubc.c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mailto:matwilso@cs.ubc.ca" TargetMode="External"/><Relationship Id="rId4" Type="http://schemas.openxmlformats.org/officeDocument/2006/relationships/hyperlink" Target="mailto:dreda@cs.ubc.ca"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rll.berkeley.edu/deeprlcourse/docs/lec2.pdf" TargetMode="External"/><Relationship Id="rId7" Type="http://schemas.openxmlformats.org/officeDocument/2006/relationships/hyperlink" Target="https://deepmind.com/blog/alphago-zero-learning-scratch/"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vision.cs.utexas.edu/381V-fall2016/slides/kelle_paper.pdf" TargetMode="External"/><Relationship Id="rId5" Type="http://schemas.openxmlformats.org/officeDocument/2006/relationships/hyperlink" Target="https://www.cs.toronto.edu/~duvenaud/courses/csc2541/slides/model-based-RL-deepmind.pdf" TargetMode="External"/><Relationship Id="rId4" Type="http://schemas.openxmlformats.org/officeDocument/2006/relationships/hyperlink" Target="http://karpathy.github.io/2016/05/31/r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9B12901-FB64-4321-BAA7-983B1C4374A3}" type="slidenum">
              <a:rPr lang="en-US" smtClean="0"/>
              <a:pPr/>
              <a:t>11</a:t>
            </a:fld>
            <a:endParaRPr lang="en-US"/>
          </a:p>
        </p:txBody>
      </p:sp>
      <p:sp>
        <p:nvSpPr>
          <p:cNvPr id="37891" name="Rectangle 2"/>
          <p:cNvSpPr>
            <a:spLocks noGrp="1" noRot="1" noChangeAspect="1" noChangeArrowheads="1" noTextEdit="1"/>
          </p:cNvSpPr>
          <p:nvPr>
            <p:ph type="sldImg"/>
          </p:nvPr>
        </p:nvSpPr>
        <p:spPr>
          <a:xfrm>
            <a:off x="1173163" y="696913"/>
            <a:ext cx="4641850" cy="3481387"/>
          </a:xfrm>
          <a:ln/>
        </p:spPr>
      </p:sp>
      <p:sp>
        <p:nvSpPr>
          <p:cNvPr id="37892" name="Rectangle 3"/>
          <p:cNvSpPr>
            <a:spLocks noGrp="1" noChangeArrowheads="1"/>
          </p:cNvSpPr>
          <p:nvPr>
            <p:ph type="body" idx="1"/>
          </p:nvPr>
        </p:nvSpPr>
        <p:spPr>
          <a:xfrm>
            <a:off x="698500" y="4410075"/>
            <a:ext cx="5588000" cy="4176713"/>
          </a:xfrm>
          <a:ln/>
        </p:spPr>
        <p:txBody>
          <a:bodyPr/>
          <a:lstStyle/>
          <a:p>
            <a:pPr eaLnBrk="1" hangingPunct="1">
              <a:defRPr/>
            </a:pPr>
            <a:r>
              <a:rPr lang="en-US" dirty="0"/>
              <a:t>Mentions main points from  blurb on newsgroup in  syllabus </a:t>
            </a:r>
          </a:p>
          <a:p>
            <a:pPr eaLnBrk="1" hangingPunct="1">
              <a:defRPr/>
            </a:pPr>
            <a:r>
              <a:rPr lang="en-US" dirty="0"/>
              <a:t>The newsgroup is NOT a replacement for office hours. It is the perfect forum to ask specific, well defined clarification questions on  assignments and the course content. It is not the right place to ask for help if you have problems understanding basic parts of the material. You are  much more likely to  overcome these problems  by discussing them with   the instructor or  the TAs during office hours. </a:t>
            </a:r>
          </a:p>
          <a:p>
            <a:pPr eaLnBrk="1" hangingPunct="1">
              <a:defRPr/>
            </a:pPr>
            <a:r>
              <a:rPr lang="en-US" dirty="0"/>
              <a:t>Postings that are rude and impolite will not be tolerated. Before posting something, always ask yourself if you would feel comfortable saying the content of the posting in front of the whole class during a lecture, or to the instructor/TAs during office hours. If not, you probably need to reword your message in a more polite way. </a:t>
            </a:r>
          </a:p>
          <a:p>
            <a:pPr eaLnBrk="1" hangingPunct="1">
              <a:defRPr/>
            </a:pPr>
            <a:r>
              <a:rPr lang="en-US" dirty="0"/>
              <a:t>The more time before an assignment is due, the more detail we are prepared to answer a question about the assignment. You should not expect a reply after 5pm of the day before  the assignment is due. This is to reduce the incentive to put off an assignment in the hope for hints from the newsgroup. </a:t>
            </a:r>
          </a:p>
          <a:p>
            <a:pPr eaLnBrk="1" hangingPunct="1">
              <a:defRPr/>
            </a:pPr>
            <a:r>
              <a:rPr lang="en-US" dirty="0"/>
              <a:t>You should also </a:t>
            </a:r>
            <a:r>
              <a:rPr lang="en-US" b="1" dirty="0"/>
              <a:t>NOT</a:t>
            </a:r>
            <a:r>
              <a:rPr lang="en-US" dirty="0"/>
              <a:t> expect a reply if </a:t>
            </a:r>
          </a:p>
          <a:p>
            <a:pPr lvl="1" eaLnBrk="1" hangingPunct="1">
              <a:defRPr/>
            </a:pPr>
            <a:r>
              <a:rPr lang="en-US" dirty="0"/>
              <a:t>the question you are posting was already posted by someone else and received an answer. </a:t>
            </a:r>
          </a:p>
          <a:p>
            <a:pPr lvl="1" eaLnBrk="1" hangingPunct="1">
              <a:defRPr/>
            </a:pPr>
            <a:r>
              <a:rPr lang="en-US" dirty="0"/>
              <a:t>what you are asking has been repeatedly said in class. </a:t>
            </a:r>
          </a:p>
          <a:p>
            <a:pPr eaLnBrk="1" hangingPunct="1">
              <a:defRPr/>
            </a:pPr>
            <a:r>
              <a:rPr lang="en-US" dirty="0"/>
              <a:t>If you need help to access the newsgroup from home, please see </a:t>
            </a:r>
            <a:r>
              <a:rPr lang="en-US" dirty="0">
                <a:hlinkClick r:id="rId3"/>
              </a:rPr>
              <a:t>http://www.cs.ubc.ca/ugrad/facilities/accounts/email_news.shtml</a:t>
            </a:r>
            <a:r>
              <a:rPr lang="en-US" dirty="0"/>
              <a:t> </a:t>
            </a:r>
          </a:p>
          <a:p>
            <a:pPr marL="342900" indent="-342900">
              <a:lnSpc>
                <a:spcPct val="250000"/>
              </a:lnSpc>
              <a:spcBef>
                <a:spcPct val="20000"/>
              </a:spcBef>
              <a:buFontTx/>
              <a:buChar char="•"/>
              <a:defRPr/>
            </a:pPr>
            <a:r>
              <a:rPr lang="en-CA" sz="1200" b="1" kern="1200" dirty="0">
                <a:solidFill>
                  <a:schemeClr val="tx1"/>
                </a:solidFill>
                <a:latin typeface="Times New Roman" pitchFamily="18" charset="0"/>
                <a:ea typeface="+mn-ea"/>
                <a:cs typeface="+mn-cs"/>
              </a:rPr>
              <a:t>Nathan </a:t>
            </a:r>
            <a:r>
              <a:rPr lang="en-CA" sz="1200" b="1" kern="1200" dirty="0" err="1">
                <a:solidFill>
                  <a:schemeClr val="tx1"/>
                </a:solidFill>
                <a:latin typeface="Times New Roman" pitchFamily="18" charset="0"/>
                <a:ea typeface="+mn-ea"/>
                <a:cs typeface="+mn-cs"/>
              </a:rPr>
              <a:t>Tomer</a:t>
            </a:r>
            <a:r>
              <a:rPr lang="en-US" sz="1200" i="1" kern="0" dirty="0">
                <a:solidFill>
                  <a:schemeClr val="tx1"/>
                </a:solidFill>
                <a:latin typeface="Times New Roman" pitchFamily="18" charset="0"/>
                <a:ea typeface="+mn-ea"/>
                <a:cs typeface="+mn-cs"/>
              </a:rPr>
              <a:t>	</a:t>
            </a:r>
            <a:r>
              <a:rPr lang="en-US" sz="1200" kern="0" dirty="0">
                <a:solidFill>
                  <a:schemeClr val="tx1"/>
                </a:solidFill>
                <a:latin typeface="Times New Roman" pitchFamily="18" charset="0"/>
                <a:ea typeface="+mn-ea"/>
                <a:cs typeface="+mn-cs"/>
              </a:rPr>
              <a:t> </a:t>
            </a:r>
            <a:r>
              <a:rPr lang="en-US" sz="1200" kern="0" dirty="0">
                <a:solidFill>
                  <a:schemeClr val="tx1"/>
                </a:solidFill>
                <a:latin typeface="Times New Roman" pitchFamily="18" charset="0"/>
                <a:ea typeface="+mn-ea"/>
                <a:cs typeface="+mn-cs"/>
                <a:hlinkClick r:id="rId4"/>
              </a:rPr>
              <a:t>ntomer@cs.ubc.ca</a:t>
            </a:r>
            <a:endParaRPr lang="en-US" sz="1200" kern="0" dirty="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a:solidFill>
                  <a:schemeClr val="tx1"/>
                </a:solidFill>
                <a:latin typeface="Times New Roman" pitchFamily="18" charset="0"/>
                <a:ea typeface="+mn-ea"/>
                <a:cs typeface="+mn-cs"/>
              </a:rPr>
              <a:t>Tatsuro</a:t>
            </a:r>
            <a:r>
              <a:rPr lang="en-CA" sz="1200" b="1" kern="1200" dirty="0">
                <a:solidFill>
                  <a:schemeClr val="tx1"/>
                </a:solidFill>
                <a:latin typeface="Times New Roman" pitchFamily="18" charset="0"/>
                <a:ea typeface="+mn-ea"/>
                <a:cs typeface="+mn-cs"/>
              </a:rPr>
              <a:t> </a:t>
            </a:r>
            <a:r>
              <a:rPr lang="en-CA" sz="1200" b="1" kern="1200" dirty="0" err="1">
                <a:solidFill>
                  <a:schemeClr val="tx1"/>
                </a:solidFill>
                <a:latin typeface="Times New Roman" pitchFamily="18" charset="0"/>
                <a:ea typeface="+mn-ea"/>
                <a:cs typeface="+mn-cs"/>
              </a:rPr>
              <a:t>Oya</a:t>
            </a:r>
            <a:r>
              <a:rPr lang="en-CA" sz="1200" b="1" kern="1200" dirty="0">
                <a:solidFill>
                  <a:schemeClr val="tx1"/>
                </a:solidFill>
                <a:latin typeface="Times New Roman" pitchFamily="18" charset="0"/>
                <a:ea typeface="+mn-ea"/>
                <a:cs typeface="+mn-cs"/>
              </a:rPr>
              <a:t> </a:t>
            </a:r>
            <a:r>
              <a:rPr lang="en-CA" sz="1200" dirty="0"/>
              <a:t> </a:t>
            </a:r>
            <a:r>
              <a:rPr lang="en-CA" sz="1200" kern="1200" dirty="0" err="1">
                <a:solidFill>
                  <a:schemeClr val="tx1"/>
                </a:solidFill>
                <a:latin typeface="Times New Roman" pitchFamily="18" charset="0"/>
                <a:ea typeface="+mn-ea"/>
                <a:cs typeface="+mn-cs"/>
                <a:hlinkClick r:id="rId5"/>
              </a:rPr>
              <a:t>toya@cs.ubc.ca</a:t>
            </a:r>
            <a:endParaRPr lang="en-CA" sz="1200" kern="1200" dirty="0">
              <a:solidFill>
                <a:schemeClr val="tx1"/>
              </a:solidFill>
              <a:latin typeface="Times New Roman" pitchFamily="18" charset="0"/>
              <a:ea typeface="+mn-ea"/>
              <a:cs typeface="+mn-cs"/>
            </a:endParaRPr>
          </a:p>
          <a:p>
            <a:pPr marL="342900" indent="-342900">
              <a:lnSpc>
                <a:spcPct val="250000"/>
              </a:lnSpc>
              <a:spcBef>
                <a:spcPct val="20000"/>
              </a:spcBef>
              <a:buFontTx/>
              <a:buChar char="•"/>
              <a:defRPr/>
            </a:pPr>
            <a:r>
              <a:rPr lang="en-CA" sz="1200" b="1" kern="1200" dirty="0" err="1">
                <a:solidFill>
                  <a:schemeClr val="tx1"/>
                </a:solidFill>
                <a:latin typeface="Times New Roman" pitchFamily="18" charset="0"/>
                <a:ea typeface="+mn-ea"/>
                <a:cs typeface="+mn-cs"/>
              </a:rPr>
              <a:t>Seyed</a:t>
            </a:r>
            <a:r>
              <a:rPr lang="en-CA" sz="1200" b="1" kern="1200" dirty="0">
                <a:solidFill>
                  <a:schemeClr val="tx1"/>
                </a:solidFill>
                <a:latin typeface="Times New Roman" pitchFamily="18" charset="0"/>
                <a:ea typeface="+mn-ea"/>
                <a:cs typeface="+mn-cs"/>
              </a:rPr>
              <a:t> </a:t>
            </a:r>
            <a:r>
              <a:rPr lang="en-CA" sz="1200" b="1" kern="1200" dirty="0" err="1">
                <a:solidFill>
                  <a:schemeClr val="tx1"/>
                </a:solidFill>
                <a:latin typeface="Times New Roman" pitchFamily="18" charset="0"/>
                <a:ea typeface="+mn-ea"/>
                <a:cs typeface="+mn-cs"/>
              </a:rPr>
              <a:t>Mehran</a:t>
            </a:r>
            <a:r>
              <a:rPr lang="en-CA" sz="1200" b="1" kern="1200" dirty="0">
                <a:solidFill>
                  <a:schemeClr val="tx1"/>
                </a:solidFill>
                <a:latin typeface="Times New Roman" pitchFamily="18" charset="0"/>
                <a:ea typeface="+mn-ea"/>
                <a:cs typeface="+mn-cs"/>
              </a:rPr>
              <a:t> </a:t>
            </a:r>
            <a:r>
              <a:rPr lang="en-CA" sz="1200" b="1" kern="1200" dirty="0" err="1">
                <a:solidFill>
                  <a:schemeClr val="tx1"/>
                </a:solidFill>
                <a:latin typeface="Times New Roman" pitchFamily="18" charset="0"/>
                <a:ea typeface="+mn-ea"/>
                <a:cs typeface="+mn-cs"/>
              </a:rPr>
              <a:t>Kazemi</a:t>
            </a:r>
            <a:r>
              <a:rPr lang="en-CA" sz="1200" b="1" kern="1200" dirty="0">
                <a:solidFill>
                  <a:schemeClr val="tx1"/>
                </a:solidFill>
                <a:latin typeface="Times New Roman" pitchFamily="18" charset="0"/>
                <a:ea typeface="+mn-ea"/>
                <a:cs typeface="+mn-cs"/>
              </a:rPr>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77DAECC-7259-4F73-8BAE-BE6938EB40BA}" type="slidenum">
              <a:rPr lang="en-US" smtClean="0"/>
              <a:pPr/>
              <a:t>12</a:t>
            </a:fld>
            <a:endParaRPr lang="en-US"/>
          </a:p>
        </p:txBody>
      </p:sp>
      <p:sp>
        <p:nvSpPr>
          <p:cNvPr id="95235" name="Rectangle 2"/>
          <p:cNvSpPr>
            <a:spLocks noGrp="1" noRot="1" noChangeAspect="1" noChangeArrowheads="1" noTextEdit="1"/>
          </p:cNvSpPr>
          <p:nvPr>
            <p:ph type="sldImg"/>
          </p:nvPr>
        </p:nvSpPr>
        <p:spPr>
          <a:xfrm>
            <a:off x="1173163" y="696913"/>
            <a:ext cx="4641850" cy="3481387"/>
          </a:xfrm>
          <a:ln/>
        </p:spPr>
      </p:sp>
      <p:sp>
        <p:nvSpPr>
          <p:cNvPr id="95236" name="Rectangle 3"/>
          <p:cNvSpPr>
            <a:spLocks noGrp="1" noChangeArrowheads="1"/>
          </p:cNvSpPr>
          <p:nvPr>
            <p:ph type="body" idx="1"/>
          </p:nvPr>
        </p:nvSpPr>
        <p:spPr>
          <a:xfrm>
            <a:off x="698500" y="4410075"/>
            <a:ext cx="5588000" cy="4176713"/>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7F99D0E-CD77-4E8B-BFFA-790EB33D5AFB}" type="slidenum">
              <a:rPr lang="en-US" smtClean="0"/>
              <a:pPr/>
              <a:t>13</a:t>
            </a:fld>
            <a:endParaRPr lang="en-US"/>
          </a:p>
        </p:txBody>
      </p:sp>
      <p:sp>
        <p:nvSpPr>
          <p:cNvPr id="96259" name="Rectangle 2"/>
          <p:cNvSpPr>
            <a:spLocks noGrp="1" noRot="1" noChangeAspect="1" noChangeArrowheads="1" noTextEdit="1"/>
          </p:cNvSpPr>
          <p:nvPr>
            <p:ph type="sldImg"/>
          </p:nvPr>
        </p:nvSpPr>
        <p:spPr>
          <a:xfrm>
            <a:off x="1173163" y="696913"/>
            <a:ext cx="4641850" cy="3481387"/>
          </a:xfrm>
          <a:ln/>
        </p:spPr>
      </p:sp>
      <p:sp>
        <p:nvSpPr>
          <p:cNvPr id="96260" name="Rectangle 3"/>
          <p:cNvSpPr>
            <a:spLocks noGrp="1" noChangeArrowheads="1"/>
          </p:cNvSpPr>
          <p:nvPr>
            <p:ph type="body" idx="1"/>
          </p:nvPr>
        </p:nvSpPr>
        <p:spPr>
          <a:xfrm>
            <a:off x="698500" y="4410075"/>
            <a:ext cx="5588000" cy="4176713"/>
          </a:xfrm>
          <a:noFill/>
          <a:ln/>
        </p:spPr>
        <p:txBody>
          <a:bodyPr/>
          <a:lstStyle/>
          <a:p>
            <a:pPr eaLnBrk="1" hangingPunct="1"/>
            <a:r>
              <a:rPr lang="en-US"/>
              <a:t>copying someone else's code or allowing someone to copy your code, in whole or in part, electronically or manually; </a:t>
            </a:r>
          </a:p>
          <a:p>
            <a:pPr eaLnBrk="1" hangingPunct="1"/>
            <a:endParaRPr lang="en-US"/>
          </a:p>
          <a:p>
            <a:pPr eaLnBrk="1" hangingPunct="1"/>
            <a:r>
              <a:rPr lang="en-US"/>
              <a:t>viewing someone else's code on screen and then copying it into your own code; </a:t>
            </a:r>
          </a:p>
          <a:p>
            <a:pPr eaLnBrk="1" hangingPunct="1"/>
            <a:endParaRPr lang="en-US"/>
          </a:p>
          <a:p>
            <a:pPr eaLnBrk="1" hangingPunct="1"/>
            <a:r>
              <a:rPr lang="en-US"/>
              <a:t>allowing someone to view your code; </a:t>
            </a:r>
          </a:p>
          <a:p>
            <a:pPr eaLnBrk="1" hangingPunct="1"/>
            <a:endParaRPr lang="en-US"/>
          </a:p>
          <a:p>
            <a:pPr eaLnBrk="1" hangingPunct="1"/>
            <a:r>
              <a:rPr lang="en-US"/>
              <a:t>hiring a tutor to assist writing the code in whole or in part.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3B5BAD-06D1-4C28-A610-33672E5404C3}" type="slidenum">
              <a:rPr lang="en-US" smtClean="0"/>
              <a:pPr/>
              <a:t>14</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t>If they have taken Machine Learning (340) last semester they already have the R&amp;N book</a:t>
            </a:r>
          </a:p>
          <a:p>
            <a:endParaRPr lang="en-CA" dirty="0"/>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15</a:t>
            </a:fld>
            <a:endParaRPr lang="en-US"/>
          </a:p>
        </p:txBody>
      </p:sp>
    </p:spTree>
    <p:extLst>
      <p:ext uri="{BB962C8B-B14F-4D97-AF65-F5344CB8AC3E}">
        <p14:creationId xmlns:p14="http://schemas.microsoft.com/office/powerpoint/2010/main" val="919711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782334-9AE5-4EF2-831B-70441AC0A524}" type="slidenum">
              <a:rPr lang="en-US" smtClean="0"/>
              <a:pPr/>
              <a:t>16</a:t>
            </a:fld>
            <a:endParaRPr lang="en-US"/>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20713" y="4719638"/>
            <a:ext cx="5121275" cy="4176712"/>
          </a:xfrm>
          <a:solidFill>
            <a:srgbClr val="FFFFFF"/>
          </a:solidFill>
          <a:ln>
            <a:solidFill>
              <a:srgbClr val="000000"/>
            </a:solidFill>
          </a:ln>
        </p:spPr>
        <p:txBody>
          <a:bodyPr/>
          <a:lstStyle/>
          <a:p>
            <a:r>
              <a:rPr lang="en-US"/>
              <a:t>Environment World</a:t>
            </a:r>
          </a:p>
          <a:p>
            <a:r>
              <a:rPr lang="en-US"/>
              <a:t>State / Possible Worlds</a:t>
            </a:r>
          </a:p>
          <a:p>
            <a:endParaRPr lang="en-US"/>
          </a:p>
          <a:p>
            <a:r>
              <a:rPr lang="en-US"/>
              <a:t>What do we need to represent?</a:t>
            </a:r>
          </a:p>
          <a:p>
            <a:r>
              <a:rPr lang="en-US"/>
              <a:t>Different problems</a:t>
            </a:r>
          </a:p>
          <a:p>
            <a:r>
              <a:rPr lang="en-US"/>
              <a:t>Different domains</a:t>
            </a:r>
          </a:p>
          <a:p>
            <a:endParaRPr lang="en-US"/>
          </a:p>
          <a:p>
            <a:r>
              <a:rPr lang="en-US"/>
              <a:t>For each of those possibly different reasoning techniques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6276"/>
            <a:fld id="{13F37196-3242-4B77-9D34-98567B39A0BC}" type="slidenum">
              <a:rPr lang="en-US" smtClean="0"/>
              <a:pPr defTabSz="926276"/>
              <a:t>17</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5921" indent="-225921" eaLnBrk="1" hangingPunct="1"/>
            <a:r>
              <a:rPr lang="en-US" dirty="0"/>
              <a:t>If you have not taken 322 last semester – go back to notes!</a:t>
            </a:r>
          </a:p>
          <a:p>
            <a:pPr marL="225921" indent="-225921" eaLnBrk="1" hangingPunct="1"/>
            <a:r>
              <a:rPr lang="en-US" dirty="0"/>
              <a:t>We will build directly on all this!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18</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a:t>Breadth</a:t>
            </a:r>
            <a:r>
              <a:rPr lang="en-CA" baseline="0" dirty="0"/>
              <a:t> and Depth</a:t>
            </a:r>
            <a:endParaRPr lang="en-US" dirty="0"/>
          </a:p>
        </p:txBody>
      </p:sp>
    </p:spTree>
    <p:extLst>
      <p:ext uri="{BB962C8B-B14F-4D97-AF65-F5344CB8AC3E}">
        <p14:creationId xmlns:p14="http://schemas.microsoft.com/office/powerpoint/2010/main" val="3154296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96ABEE7-3A35-4994-B8A5-65152589F4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6649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96ABEE7-3A35-4994-B8A5-65152589F4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5919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pPr/>
              <a:t>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sz="1200" kern="1200" dirty="0" err="1">
                <a:solidFill>
                  <a:schemeClr val="tx1"/>
                </a:solidFill>
                <a:effectLst/>
                <a:latin typeface="Times New Roman" pitchFamily="18" charset="0"/>
                <a:ea typeface="+mn-ea"/>
                <a:cs typeface="+mn-cs"/>
              </a:rPr>
              <a:t>Grigorii</a:t>
            </a:r>
            <a:r>
              <a:rPr lang="en-CA" sz="1200" kern="1200" dirty="0">
                <a:solidFill>
                  <a:schemeClr val="tx1"/>
                </a:solidFill>
                <a:effectLst/>
                <a:latin typeface="Times New Roman" pitchFamily="18" charset="0"/>
                <a:ea typeface="+mn-ea"/>
                <a:cs typeface="+mn-cs"/>
              </a:rPr>
              <a:t> </a:t>
            </a:r>
            <a:r>
              <a:rPr lang="en-CA" sz="1200" kern="1200" dirty="0" err="1">
                <a:solidFill>
                  <a:schemeClr val="tx1"/>
                </a:solidFill>
                <a:effectLst/>
                <a:latin typeface="Times New Roman" pitchFamily="18" charset="0"/>
                <a:ea typeface="+mn-ea"/>
                <a:cs typeface="+mn-cs"/>
              </a:rPr>
              <a:t>Guz</a:t>
            </a:r>
            <a:r>
              <a:rPr lang="en-CA" sz="1200" kern="1200" dirty="0">
                <a:solidFill>
                  <a:schemeClr val="tx1"/>
                </a:solidFill>
                <a:effectLst/>
                <a:latin typeface="Times New Roman" pitchFamily="18" charset="0"/>
                <a:ea typeface="+mn-ea"/>
                <a:cs typeface="+mn-cs"/>
              </a:rPr>
              <a:t> </a:t>
            </a:r>
            <a:r>
              <a:rPr lang="en-CA" sz="1200" kern="1200" dirty="0">
                <a:solidFill>
                  <a:schemeClr val="tx1"/>
                </a:solidFill>
                <a:effectLst/>
                <a:latin typeface="Times New Roman" pitchFamily="18" charset="0"/>
                <a:ea typeface="+mn-ea"/>
                <a:cs typeface="+mn-cs"/>
                <a:hlinkClick r:id="rId3"/>
              </a:rPr>
              <a:t>g.guz@alumni.ubc.ca</a:t>
            </a:r>
            <a:r>
              <a:rPr lang="en-CA" sz="1200" kern="1200" dirty="0">
                <a:solidFill>
                  <a:schemeClr val="tx1"/>
                </a:solidFill>
                <a:effectLst/>
                <a:latin typeface="Times New Roman" pitchFamily="18" charset="0"/>
                <a:ea typeface="+mn-ea"/>
                <a:cs typeface="+mn-cs"/>
              </a:rPr>
              <a:t> </a:t>
            </a:r>
            <a:r>
              <a:rPr lang="en-CA" sz="1200" kern="1200" dirty="0">
                <a:solidFill>
                  <a:schemeClr val="tx1"/>
                </a:solidFill>
                <a:latin typeface="Times New Roman" pitchFamily="18" charset="0"/>
                <a:ea typeface="+mn-ea"/>
                <a:cs typeface="+mn-cs"/>
              </a:rPr>
              <a:t> ICCS X237,</a:t>
            </a:r>
            <a:r>
              <a:rPr lang="en-CA" sz="1200" i="0" kern="1200" dirty="0">
                <a:solidFill>
                  <a:schemeClr val="tx1"/>
                </a:solidFill>
                <a:effectLst/>
                <a:latin typeface="Times New Roman" pitchFamily="18" charset="0"/>
                <a:ea typeface="+mn-ea"/>
                <a:cs typeface="+mn-cs"/>
              </a:rPr>
              <a:t> TBD</a:t>
            </a:r>
            <a:endParaRPr lang="en-CA" dirty="0"/>
          </a:p>
          <a:p>
            <a:r>
              <a:rPr lang="en-CA" sz="1200" kern="1200" dirty="0">
                <a:solidFill>
                  <a:schemeClr val="tx1"/>
                </a:solidFill>
                <a:effectLst/>
                <a:latin typeface="Times New Roman" pitchFamily="18" charset="0"/>
                <a:ea typeface="+mn-ea"/>
                <a:cs typeface="+mn-cs"/>
              </a:rPr>
              <a:t>Daniele Reda </a:t>
            </a:r>
            <a:r>
              <a:rPr lang="en-CA" sz="1200" kern="1200" dirty="0">
                <a:solidFill>
                  <a:schemeClr val="tx1"/>
                </a:solidFill>
                <a:effectLst/>
                <a:latin typeface="Times New Roman" pitchFamily="18" charset="0"/>
                <a:ea typeface="+mn-ea"/>
                <a:cs typeface="+mn-cs"/>
                <a:hlinkClick r:id="rId4"/>
              </a:rPr>
              <a:t>dreda@cs.ubc.ca</a:t>
            </a:r>
            <a:r>
              <a:rPr lang="en-CA" sz="1200" b="1" kern="1200" dirty="0">
                <a:solidFill>
                  <a:schemeClr val="tx1"/>
                </a:solidFill>
                <a:effectLst/>
                <a:latin typeface="Times New Roman" pitchFamily="18" charset="0"/>
                <a:ea typeface="+mn-ea"/>
                <a:cs typeface="+mn-cs"/>
              </a:rPr>
              <a:t> </a:t>
            </a:r>
            <a:r>
              <a:rPr lang="en-CA" sz="1200" kern="1200" dirty="0">
                <a:solidFill>
                  <a:schemeClr val="tx1"/>
                </a:solidFill>
                <a:latin typeface="Times New Roman" pitchFamily="18" charset="0"/>
                <a:ea typeface="+mn-ea"/>
                <a:cs typeface="+mn-cs"/>
              </a:rPr>
              <a:t>   ICCS X237,</a:t>
            </a:r>
            <a:r>
              <a:rPr lang="en-CA" sz="1200" b="0" i="0" kern="1200" dirty="0">
                <a:solidFill>
                  <a:schemeClr val="tx1"/>
                </a:solidFill>
                <a:effectLst/>
                <a:latin typeface="Times New Roman" pitchFamily="18" charset="0"/>
                <a:ea typeface="+mn-ea"/>
                <a:cs typeface="+mn-cs"/>
              </a:rPr>
              <a:t> TBD</a:t>
            </a:r>
            <a:endParaRPr lang="en-CA" dirty="0"/>
          </a:p>
          <a:p>
            <a:r>
              <a:rPr lang="en-CA" sz="1200" kern="1200" dirty="0">
                <a:solidFill>
                  <a:schemeClr val="tx1"/>
                </a:solidFill>
                <a:effectLst/>
                <a:latin typeface="Times New Roman" pitchFamily="18" charset="0"/>
                <a:ea typeface="+mn-ea"/>
                <a:cs typeface="+mn-cs"/>
              </a:rPr>
              <a:t>Matthew Wilson </a:t>
            </a:r>
            <a:r>
              <a:rPr lang="en-CA" sz="1200" kern="1200" dirty="0">
                <a:solidFill>
                  <a:schemeClr val="tx1"/>
                </a:solidFill>
                <a:effectLst/>
                <a:latin typeface="Times New Roman" pitchFamily="18" charset="0"/>
                <a:ea typeface="+mn-ea"/>
                <a:cs typeface="+mn-cs"/>
                <a:hlinkClick r:id="rId5"/>
              </a:rPr>
              <a:t>matwilso@cs.ubc.ca</a:t>
            </a:r>
            <a:r>
              <a:rPr lang="en-CA" sz="1200" kern="1200" dirty="0">
                <a:solidFill>
                  <a:schemeClr val="tx1"/>
                </a:solidFill>
                <a:latin typeface="Times New Roman" pitchFamily="18" charset="0"/>
                <a:ea typeface="+mn-ea"/>
                <a:cs typeface="+mn-cs"/>
              </a:rPr>
              <a:t>  ICCS X237,</a:t>
            </a:r>
            <a:r>
              <a:rPr lang="en-CA" sz="1200" b="0" i="0" kern="1200" dirty="0">
                <a:solidFill>
                  <a:schemeClr val="tx1"/>
                </a:solidFill>
                <a:effectLst/>
                <a:latin typeface="Times New Roman" pitchFamily="18" charset="0"/>
                <a:ea typeface="+mn-ea"/>
                <a:cs typeface="+mn-cs"/>
              </a:rPr>
              <a:t> TBD</a:t>
            </a:r>
            <a:endParaRPr lang="en-C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96ABEE7-3A35-4994-B8A5-65152589F4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47099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96ABEE7-3A35-4994-B8A5-65152589F4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30111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sure there are... </a:t>
            </a:r>
            <a:r>
              <a:rPr lang="en-CA" b="1" dirty="0"/>
              <a:t>***not material for 422***</a:t>
            </a:r>
            <a:r>
              <a:rPr lang="en-CA" dirty="0"/>
              <a:t> but if you are curious...</a:t>
            </a:r>
          </a:p>
          <a:p>
            <a:r>
              <a:rPr lang="en-CA" dirty="0"/>
              <a:t>policy gradient methods can deal with belief states</a:t>
            </a:r>
          </a:p>
          <a:p>
            <a:r>
              <a:rPr lang="en-CA" dirty="0">
                <a:hlinkClick r:id="rId3"/>
              </a:rPr>
              <a:t>http://rll.berkeley.edu/deeprlcourse/docs/lec2.pdf</a:t>
            </a:r>
            <a:endParaRPr lang="en-CA" dirty="0"/>
          </a:p>
          <a:p>
            <a:r>
              <a:rPr lang="en-CA" dirty="0"/>
              <a:t>for an intuitive explanation of policy gradient and its application to Neural RL</a:t>
            </a:r>
          </a:p>
          <a:p>
            <a:r>
              <a:rPr lang="en-CA" dirty="0">
                <a:hlinkClick r:id="rId4"/>
              </a:rPr>
              <a:t>http://karpathy.github.io/2016/05/31/rl/</a:t>
            </a:r>
            <a:endParaRPr lang="en-CA" dirty="0"/>
          </a:p>
          <a:p>
            <a:r>
              <a:rPr lang="en-CA" dirty="0"/>
              <a:t> </a:t>
            </a:r>
          </a:p>
          <a:p>
            <a:r>
              <a:rPr lang="en-CA" dirty="0"/>
              <a:t>As for RL in non-stationary environments, I have not found any recent, certified reference.</a:t>
            </a:r>
          </a:p>
          <a:p>
            <a:r>
              <a:rPr lang="en-CA" dirty="0"/>
              <a:t>there was some interesting work in the 90s</a:t>
            </a:r>
          </a:p>
          <a:p>
            <a:r>
              <a:rPr lang="en-CA" dirty="0"/>
              <a:t>https://www.cs.rice.edu/~devika/</a:t>
            </a:r>
          </a:p>
          <a:p>
            <a:r>
              <a:rPr lang="en-CA" dirty="0"/>
              <a:t>but could not find anything comprehensive, more recent from top centers</a:t>
            </a:r>
          </a:p>
          <a:p>
            <a:r>
              <a:rPr lang="en-CA" dirty="0"/>
              <a:t>something here </a:t>
            </a:r>
            <a:r>
              <a:rPr lang="en-CA" dirty="0">
                <a:hlinkClick r:id="rId5"/>
              </a:rPr>
              <a:t>https://www.cs.toronto.edu/~duvenaud/courses/csc2541/slides/model-based-RL-deepmind.pdf</a:t>
            </a:r>
            <a:endParaRPr lang="en-CA" dirty="0"/>
          </a:p>
          <a:p>
            <a:endParaRPr lang="en-CA" dirty="0"/>
          </a:p>
          <a:p>
            <a:endParaRPr lang="en-CA" dirty="0"/>
          </a:p>
          <a:p>
            <a:r>
              <a:rPr lang="en-CA" dirty="0"/>
              <a:t>&gt;what pro/cons I have when choosing one or another</a:t>
            </a:r>
          </a:p>
          <a:p>
            <a:r>
              <a:rPr lang="en-CA" dirty="0"/>
              <a:t>this is still an open research question. It can be argued that CRFs are more transparent, in the sense that their predictions could be easier to interpret. another consideration is the amount of training data (you need massive annotated datasets for neural models, possibly less so for CFRs). Finally often you do not need to choose, but you can try to ensemble different models in creative ways. e.g., from using both and averaging, to more complex semi-supervised schemes.</a:t>
            </a:r>
          </a:p>
          <a:p>
            <a:r>
              <a:rPr lang="en-CA" dirty="0"/>
              <a:t>Finally (and possibly orthogonally) as in the case of the paper we briefly discussed, one model can be more suitable for one task and the other model for another and you need to perform both tasks to solve your problem (see below)</a:t>
            </a:r>
          </a:p>
          <a:p>
            <a:r>
              <a:rPr lang="en-CA" dirty="0"/>
              <a:t> </a:t>
            </a:r>
          </a:p>
          <a:p>
            <a:r>
              <a:rPr lang="en-CA" dirty="0"/>
              <a:t>&gt; Why in the slide 23 they decided to use those two models in that way? Why one of those models wasn't enough?</a:t>
            </a:r>
          </a:p>
          <a:p>
            <a:r>
              <a:rPr lang="en-CA" dirty="0"/>
              <a:t>see slide 4 </a:t>
            </a:r>
            <a:r>
              <a:rPr lang="en-CA" dirty="0">
                <a:hlinkClick r:id="rId6"/>
              </a:rPr>
              <a:t>http://vision.cs.utexas.edu/381V-fall2016/slides/kelle_paper.pdf</a:t>
            </a:r>
            <a:endParaRPr lang="en-CA" dirty="0"/>
          </a:p>
          <a:p>
            <a:r>
              <a:rPr lang="en-CA" dirty="0"/>
              <a:t>(definitely beyond 422, but great to know you are interested in these topics... as I said this is ongoing research in AI ! )</a:t>
            </a:r>
          </a:p>
          <a:p>
            <a:endParaRPr lang="en-CA" dirty="0"/>
          </a:p>
          <a:p>
            <a:r>
              <a:rPr lang="en-CA" dirty="0"/>
              <a:t>Hi!</a:t>
            </a:r>
          </a:p>
          <a:p>
            <a:r>
              <a:rPr lang="en-CA" dirty="0"/>
              <a:t>Just wanted to leave </a:t>
            </a:r>
            <a:r>
              <a:rPr lang="en-CA" dirty="0">
                <a:hlinkClick r:id="rId7"/>
              </a:rPr>
              <a:t>this</a:t>
            </a:r>
            <a:r>
              <a:rPr lang="en-CA" dirty="0"/>
              <a:t> here as I found it very interesting. Today was published a paper from Deep Mind in which it is described a new version of </a:t>
            </a:r>
            <a:r>
              <a:rPr lang="en-CA" dirty="0" err="1"/>
              <a:t>AlfaGo</a:t>
            </a:r>
            <a:r>
              <a:rPr lang="en-CA" dirty="0"/>
              <a:t>. </a:t>
            </a:r>
            <a:r>
              <a:rPr lang="en-CA" dirty="0" err="1"/>
              <a:t>AlfaGo</a:t>
            </a:r>
            <a:r>
              <a:rPr lang="en-CA" dirty="0"/>
              <a:t> uses a combination of deep neural network, reinforcement learning, and look-ahead to outperform human-level in Go. The great thing now is that they improve the architecture and the algorithm doesn't need human data to learn, just the rules and self-playing! They even outperformed their previous version. So great things can be achieved with RL-based architectures :)</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96ABEE7-3A35-4994-B8A5-65152589F44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93713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F80F9FCA-F034-4169-AB38-2C243DF5005A}" type="slidenum">
              <a:rPr lang="en-US" smtClean="0"/>
              <a:pPr/>
              <a:t>27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Finally we recommend that at the beginning of the course you should very </a:t>
            </a:r>
          </a:p>
          <a:p>
            <a:r>
              <a:rPr lang="en-CA" dirty="0"/>
              <a:t>clearly announce that </a:t>
            </a:r>
          </a:p>
        </p:txBody>
      </p:sp>
      <p:sp>
        <p:nvSpPr>
          <p:cNvPr id="4" name="Slide Number Placeholder 3"/>
          <p:cNvSpPr>
            <a:spLocks noGrp="1"/>
          </p:cNvSpPr>
          <p:nvPr>
            <p:ph type="sldNum" sz="quarter" idx="10"/>
          </p:nvPr>
        </p:nvSpPr>
        <p:spPr/>
        <p:txBody>
          <a:bodyPr/>
          <a:lstStyle/>
          <a:p>
            <a:pPr>
              <a:defRPr/>
            </a:pPr>
            <a:fld id="{DA84017A-5A80-49F9-8E94-5AC0A50AE999}" type="slidenum">
              <a:rPr lang="en-US" smtClean="0"/>
              <a:pPr>
                <a:defRPr/>
              </a:pPr>
              <a:t>30</a:t>
            </a:fld>
            <a:endParaRPr lang="en-US"/>
          </a:p>
        </p:txBody>
      </p:sp>
    </p:spTree>
    <p:extLst>
      <p:ext uri="{BB962C8B-B14F-4D97-AF65-F5344CB8AC3E}">
        <p14:creationId xmlns:p14="http://schemas.microsoft.com/office/powerpoint/2010/main" val="167972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D9FE0DB-7AA1-4289-8759-4AA41EEE0760}" type="slidenum">
              <a:rPr lang="en-US" smtClean="0"/>
              <a:pPr/>
              <a:t>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FontTx/>
              <a:buChar char="•"/>
            </a:pPr>
            <a:r>
              <a:rPr lang="en-US"/>
              <a:t>Lecture slides DO NOT contain everything that is said in class, but you are still responsible for this content</a:t>
            </a:r>
          </a:p>
          <a:p>
            <a:pPr eaLnBrk="1" hangingPunct="1">
              <a:buFontTx/>
              <a:buChar char="•"/>
            </a:pPr>
            <a:r>
              <a:rPr lang="en-US"/>
              <a:t>So, make sure you bring yourself up-to-date if you miss a class</a:t>
            </a:r>
          </a:p>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DFCBAC2-7DA9-4F39-A38E-097EAB3DAB34}" type="slidenum">
              <a:rPr lang="en-US" smtClean="0"/>
              <a:pPr/>
              <a:t>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r>
              <a:rPr lang="en-US"/>
              <a:t>Lecture slides DO NOT contain everything that is said in class, but you are still responsible for this content</a:t>
            </a:r>
          </a:p>
          <a:p>
            <a:pPr eaLnBrk="1" hangingPunct="1">
              <a:buFontTx/>
              <a:buChar char="•"/>
            </a:pPr>
            <a:r>
              <a:rPr lang="en-US"/>
              <a:t>So, make sure you bring yourself up-to-date if you miss a class</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8706F49-9A5F-4836-90D9-64AA3BD8DCB6}" type="slidenum">
              <a:rPr lang="en-US" smtClean="0"/>
              <a:pPr/>
              <a:t>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buFontTx/>
              <a:buChar char="•"/>
            </a:pPr>
            <a:r>
              <a:rPr lang="en-US" dirty="0"/>
              <a:t>You should also try to answer!</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ED24295-679F-4B7B-9A38-5AF9B095A854}" type="slidenum">
              <a:rPr lang="en-US" smtClean="0"/>
              <a:pPr/>
              <a:t>6</a:t>
            </a:fld>
            <a:endParaRPr lang="en-US"/>
          </a:p>
        </p:txBody>
      </p:sp>
      <p:sp>
        <p:nvSpPr>
          <p:cNvPr id="33795" name="Rectangle 2"/>
          <p:cNvSpPr>
            <a:spLocks noGrp="1" noRot="1" noChangeAspect="1" noChangeArrowheads="1" noTextEdit="1"/>
          </p:cNvSpPr>
          <p:nvPr>
            <p:ph type="sldImg"/>
          </p:nvPr>
        </p:nvSpPr>
        <p:spPr>
          <a:xfrm>
            <a:off x="1173163" y="696913"/>
            <a:ext cx="4641850" cy="3481387"/>
          </a:xfrm>
          <a:ln/>
        </p:spPr>
      </p:sp>
      <p:sp>
        <p:nvSpPr>
          <p:cNvPr id="33796" name="Rectangle 3"/>
          <p:cNvSpPr>
            <a:spLocks noGrp="1" noChangeArrowheads="1"/>
          </p:cNvSpPr>
          <p:nvPr>
            <p:ph type="body" idx="1"/>
          </p:nvPr>
        </p:nvSpPr>
        <p:spPr>
          <a:xfrm>
            <a:off x="698500" y="4410075"/>
            <a:ext cx="5588000" cy="4176713"/>
          </a:xfrm>
          <a:noFill/>
          <a:ln/>
        </p:spPr>
        <p:txBody>
          <a:bodyPr/>
          <a:lstStyle/>
          <a:p>
            <a:pPr eaLnBrk="1" hangingPunct="1"/>
            <a:r>
              <a:rPr lang="en-US" b="1">
                <a:solidFill>
                  <a:schemeClr val="accent2"/>
                </a:solidFill>
              </a:rPr>
              <a:t>To pass</a:t>
            </a:r>
            <a:r>
              <a:rPr lang="en-US"/>
              <a:t>: at least 50% in both your overall grade and  your final  exam grade</a:t>
            </a:r>
            <a:endParaRPr lang="en-CA"/>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7343EAA-C313-4131-99E4-4CA4957CF0AD}" type="slidenum">
              <a:rPr lang="en-US" smtClean="0"/>
              <a:pPr/>
              <a:t>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54F90B0-2FF1-482A-A156-3D6257A067E5}" type="slidenum">
              <a:rPr lang="en-US" smtClean="0"/>
              <a:pPr/>
              <a:t>8</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buFontTx/>
              <a:buChar char="•"/>
            </a:pPr>
            <a:r>
              <a:rPr lang="en-US"/>
              <a:t>moderate illness, conflicts with other courses, travel, extracurricular obligations, job interviews, etc.</a:t>
            </a:r>
          </a:p>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760AF71-6252-4505-96BB-2D104DFB98C8}" type="slidenum">
              <a:rPr lang="en-US" smtClean="0"/>
              <a:pPr/>
              <a:t>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DBFA50-BDD7-4F83-B7C0-06BAE0C6B7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B8D6C4C-3502-4B4B-9134-A11A9A26A1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EE293BE-E43E-4002-90A0-CF9CA6A91A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6EEBB61-DB97-4F03-98A0-37E622E624EC}" type="datetime1">
              <a:rPr lang="en-US" smtClean="0">
                <a:solidFill>
                  <a:srgbClr val="000000"/>
                </a:solidFill>
              </a:rPr>
              <a:t>1/10/2021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008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67246B-69D8-4349-B885-FF8D05A07805}" type="datetime1">
              <a:rPr lang="en-US" smtClean="0">
                <a:solidFill>
                  <a:srgbClr val="000000"/>
                </a:solidFill>
              </a:rPr>
              <a:t>1/10/2021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251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D966AB-FB5E-42A5-A8AB-EDE9D95C1C45}" type="datetime1">
              <a:rPr lang="en-US" smtClean="0">
                <a:solidFill>
                  <a:srgbClr val="000000"/>
                </a:solidFill>
              </a:rPr>
              <a:t>1/10/2021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5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FF3DAF3-7DDF-4BD2-9E7F-AF07E60713A7}" type="datetime1">
              <a:rPr lang="en-US" smtClean="0">
                <a:solidFill>
                  <a:srgbClr val="000000"/>
                </a:solidFill>
              </a:rPr>
              <a:t>1/10/2021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9091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8BD4644-7700-4A96-906F-0F84C09BC922}" type="datetime1">
              <a:rPr lang="en-US" smtClean="0">
                <a:solidFill>
                  <a:srgbClr val="000000"/>
                </a:solidFill>
              </a:rPr>
              <a:t>1/10/2021</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511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F7D37842-65D2-440D-8A9E-89A9FE6711E9}" type="datetime1">
              <a:rPr lang="en-US" smtClean="0">
                <a:solidFill>
                  <a:srgbClr val="000000"/>
                </a:solidFill>
              </a:rPr>
              <a:t>1/10/2021</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1551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D7622FA-EB4F-4DA9-9BF8-6C2E1D46F353}" type="datetime1">
              <a:rPr lang="en-US" smtClean="0">
                <a:solidFill>
                  <a:srgbClr val="000000"/>
                </a:solidFill>
              </a:rPr>
              <a:t>1/10/2021</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112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DF6BE34-90F6-4567-805D-EBA463FCCE5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514692-1154-486D-A83F-D50344CF4D16}" type="datetime1">
              <a:rPr lang="en-US" smtClean="0">
                <a:solidFill>
                  <a:srgbClr val="000000"/>
                </a:solidFill>
              </a:rPr>
              <a:t>1/10/2021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8881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EA1ECD-8FDC-4FE5-BE0D-4B1E20EA1AF7}" type="datetime1">
              <a:rPr lang="en-US" smtClean="0">
                <a:solidFill>
                  <a:srgbClr val="000000"/>
                </a:solidFill>
              </a:rPr>
              <a:t>1/10/2021</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580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F6317FD-2479-4AE3-9E66-147DC1B433E8}" type="datetime1">
              <a:rPr lang="en-US" smtClean="0">
                <a:solidFill>
                  <a:srgbClr val="000000"/>
                </a:solidFill>
              </a:rPr>
              <a:t>1/10/2021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6773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27F766B-4A83-4FAE-BB65-E707442A02FF}" type="datetime1">
              <a:rPr lang="en-US" smtClean="0">
                <a:solidFill>
                  <a:srgbClr val="000000"/>
                </a:solidFill>
              </a:rPr>
              <a:t>1/10/2021</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0260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2FCE2FEA-9E9F-478D-9505-3AC69232A8D5}" type="datetime1">
              <a:rPr lang="en-US" smtClean="0">
                <a:solidFill>
                  <a:srgbClr val="000000"/>
                </a:solidFill>
              </a:rPr>
              <a:t>1/10/2021</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 422, Lecture 35</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6943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3AD91BB-9BE5-4B7A-99D0-20856A58DE44}" type="datetime1">
              <a:rPr lang="en-US" altLang="en-US" smtClean="0">
                <a:solidFill>
                  <a:srgbClr val="FFFFFF"/>
                </a:solidFill>
              </a:rPr>
              <a:t>1/10/2021</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81532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C1DDCF65-273D-49E5-86C4-D4550031C971}" type="datetime1">
              <a:rPr lang="en-US" altLang="en-US" smtClean="0">
                <a:solidFill>
                  <a:srgbClr val="FFFFFF"/>
                </a:solidFill>
              </a:rPr>
              <a:t>1/10/2021</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59184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A81F078-E7E4-48D1-BA7F-79E690D6574A}" type="datetime1">
              <a:rPr lang="en-US" altLang="en-US" smtClean="0">
                <a:solidFill>
                  <a:srgbClr val="FFFFFF"/>
                </a:solidFill>
              </a:rPr>
              <a:t>1/10/2021</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a:solidFill>
                  <a:srgbClr val="FFFFFF"/>
                </a:solidFill>
              </a:rPr>
              <a:t>CPSC 422, Lecture 35</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8104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extLst>
      <p:ext uri="{BB962C8B-B14F-4D97-AF65-F5344CB8AC3E}">
        <p14:creationId xmlns:p14="http://schemas.microsoft.com/office/powerpoint/2010/main" val="309172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extLst>
      <p:ext uri="{BB962C8B-B14F-4D97-AF65-F5344CB8AC3E}">
        <p14:creationId xmlns:p14="http://schemas.microsoft.com/office/powerpoint/2010/main" val="380737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99B98B-CB28-462C-A99B-3F52B1EBF91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extLst>
      <p:ext uri="{BB962C8B-B14F-4D97-AF65-F5344CB8AC3E}">
        <p14:creationId xmlns:p14="http://schemas.microsoft.com/office/powerpoint/2010/main" val="2490080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extLst>
      <p:ext uri="{BB962C8B-B14F-4D97-AF65-F5344CB8AC3E}">
        <p14:creationId xmlns:p14="http://schemas.microsoft.com/office/powerpoint/2010/main" val="1409259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extLst>
      <p:ext uri="{BB962C8B-B14F-4D97-AF65-F5344CB8AC3E}">
        <p14:creationId xmlns:p14="http://schemas.microsoft.com/office/powerpoint/2010/main" val="3739982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extLst>
      <p:ext uri="{BB962C8B-B14F-4D97-AF65-F5344CB8AC3E}">
        <p14:creationId xmlns:p14="http://schemas.microsoft.com/office/powerpoint/2010/main" val="442235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extLst>
      <p:ext uri="{BB962C8B-B14F-4D97-AF65-F5344CB8AC3E}">
        <p14:creationId xmlns:p14="http://schemas.microsoft.com/office/powerpoint/2010/main" val="1623502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extLst>
      <p:ext uri="{BB962C8B-B14F-4D97-AF65-F5344CB8AC3E}">
        <p14:creationId xmlns:p14="http://schemas.microsoft.com/office/powerpoint/2010/main" val="387620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extLst>
      <p:ext uri="{BB962C8B-B14F-4D97-AF65-F5344CB8AC3E}">
        <p14:creationId xmlns:p14="http://schemas.microsoft.com/office/powerpoint/2010/main" val="2289036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extLst>
      <p:ext uri="{BB962C8B-B14F-4D97-AF65-F5344CB8AC3E}">
        <p14:creationId xmlns:p14="http://schemas.microsoft.com/office/powerpoint/2010/main" val="556690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extLst>
      <p:ext uri="{BB962C8B-B14F-4D97-AF65-F5344CB8AC3E}">
        <p14:creationId xmlns:p14="http://schemas.microsoft.com/office/powerpoint/2010/main" val="1089951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extLst>
      <p:ext uri="{BB962C8B-B14F-4D97-AF65-F5344CB8AC3E}">
        <p14:creationId xmlns:p14="http://schemas.microsoft.com/office/powerpoint/2010/main" val="423372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1D68C3B-C815-4706-936C-540C9276CF4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30748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74D62C2B-DAA4-48DF-966F-9A2483E2B3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0BAAEEA-E036-4C11-80D4-A273D8378A7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11A8D63-E7F5-4637-8934-034389EE7D1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B9CD2C0-89E8-40A0-9F56-18DAC5B53C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 422, Lecture 1</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2D700964-8C75-4775-9CBE-A1ED7F7529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422, Lecture 1</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5235B016-2E40-4666-B2BE-D9F00FE9E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9E40FDE-143E-4712-95EC-8EB7FF733504}" type="datetime1">
              <a:rPr lang="en-US" smtClean="0">
                <a:solidFill>
                  <a:srgbClr val="000000"/>
                </a:solidFill>
                <a:ea typeface="Arial Unicode MS" pitchFamily="34" charset="-128"/>
                <a:cs typeface="Arial Unicode MS" pitchFamily="34" charset="-128"/>
              </a:rPr>
              <a:t>1/10/2021</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solidFill>
                  <a:srgbClr val="000000"/>
                </a:solidFill>
                <a:ea typeface="Arial Unicode MS" pitchFamily="34" charset="-128"/>
                <a:cs typeface="Arial Unicode MS" pitchFamily="34" charset="-128"/>
              </a:rPr>
              <a:t>CPSC 422, Lecture 35</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8522963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 422, Lecture 4</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extLst>
      <p:ext uri="{BB962C8B-B14F-4D97-AF65-F5344CB8AC3E}">
        <p14:creationId xmlns:p14="http://schemas.microsoft.com/office/powerpoint/2010/main" val="32198825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s.ubc.ca/~carenini/TEACHING/CPSC422-19/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2.xml"/><Relationship Id="rId26" Type="http://schemas.openxmlformats.org/officeDocument/2006/relationships/customXml" Target="../ink/ink7.xml"/><Relationship Id="rId3" Type="http://schemas.openxmlformats.org/officeDocument/2006/relationships/notesSlide" Target="../notesSlides/notesSlide15.xml"/><Relationship Id="rId21" Type="http://schemas.openxmlformats.org/officeDocument/2006/relationships/image" Target="../media/image75.emf"/><Relationship Id="rId7" Type="http://schemas.openxmlformats.org/officeDocument/2006/relationships/image" Target="../media/image68.emf"/><Relationship Id="rId12" Type="http://schemas.openxmlformats.org/officeDocument/2006/relationships/customXml" Target="../ink/ink4.xml"/><Relationship Id="rId25" Type="http://schemas.openxmlformats.org/officeDocument/2006/relationships/image" Target="../media/image77.emf"/><Relationship Id="rId33" Type="http://schemas.openxmlformats.org/officeDocument/2006/relationships/image" Target="../media/image81.emf"/><Relationship Id="rId2" Type="http://schemas.openxmlformats.org/officeDocument/2006/relationships/slideLayout" Target="../slideLayouts/slideLayout6.xml"/><Relationship Id="rId20" Type="http://schemas.openxmlformats.org/officeDocument/2006/relationships/customXml" Target="../ink/ink5.xml"/><Relationship Id="rId29" Type="http://schemas.openxmlformats.org/officeDocument/2006/relationships/image" Target="../media/image79.emf"/><Relationship Id="rId1" Type="http://schemas.openxmlformats.org/officeDocument/2006/relationships/vmlDrawing" Target="../drawings/vmlDrawing1.vml"/><Relationship Id="rId6" Type="http://schemas.openxmlformats.org/officeDocument/2006/relationships/customXml" Target="../ink/ink1.xml"/><Relationship Id="rId11" Type="http://schemas.openxmlformats.org/officeDocument/2006/relationships/image" Target="../media/image70.emf"/><Relationship Id="rId5" Type="http://schemas.openxmlformats.org/officeDocument/2006/relationships/image" Target="../media/image7.png"/><Relationship Id="rId28" Type="http://schemas.openxmlformats.org/officeDocument/2006/relationships/customXml" Target="../ink/ink8.xml"/><Relationship Id="rId10" Type="http://schemas.openxmlformats.org/officeDocument/2006/relationships/customXml" Target="../ink/ink3.xml"/><Relationship Id="rId19" Type="http://schemas.openxmlformats.org/officeDocument/2006/relationships/image" Target="../media/image74.emf"/><Relationship Id="rId4" Type="http://schemas.openxmlformats.org/officeDocument/2006/relationships/oleObject" Target="../embeddings/oleObject1.bin"/><Relationship Id="rId9" Type="http://schemas.openxmlformats.org/officeDocument/2006/relationships/image" Target="../media/image69.emf"/><Relationship Id="rId22" Type="http://schemas.openxmlformats.org/officeDocument/2006/relationships/customXml" Target="../ink/ink6.xml"/><Relationship Id="rId27" Type="http://schemas.openxmlformats.org/officeDocument/2006/relationships/image" Target="../media/image78.emf"/><Relationship Id="rId30" Type="http://schemas.openxmlformats.org/officeDocument/2006/relationships/customXml" Target="../ink/ink9.xml"/></Relationships>
</file>

<file path=ppt/slides/_rels/slide17.xml.rels><?xml version="1.0" encoding="UTF-8" standalone="yes"?>
<Relationships xmlns="http://schemas.openxmlformats.org/package/2006/relationships"><Relationship Id="rId8" Type="http://schemas.openxmlformats.org/officeDocument/2006/relationships/image" Target="../media/image241.emf"/><Relationship Id="rId13" Type="http://schemas.openxmlformats.org/officeDocument/2006/relationships/customXml" Target="../ink/ink15.xml"/><Relationship Id="rId18" Type="http://schemas.openxmlformats.org/officeDocument/2006/relationships/image" Target="../media/image246.emf"/><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media/image243.emf"/><Relationship Id="rId17" Type="http://schemas.openxmlformats.org/officeDocument/2006/relationships/customXml" Target="../ink/ink17.xml"/><Relationship Id="rId2" Type="http://schemas.openxmlformats.org/officeDocument/2006/relationships/notesSlide" Target="../notesSlides/notesSlide16.xml"/><Relationship Id="rId16" Type="http://schemas.openxmlformats.org/officeDocument/2006/relationships/image" Target="../media/image245.emf"/><Relationship Id="rId1" Type="http://schemas.openxmlformats.org/officeDocument/2006/relationships/slideLayout" Target="../slideLayouts/slideLayout2.xml"/><Relationship Id="rId6" Type="http://schemas.openxmlformats.org/officeDocument/2006/relationships/image" Target="../media/image240.emf"/><Relationship Id="rId11" Type="http://schemas.openxmlformats.org/officeDocument/2006/relationships/customXml" Target="../ink/ink14.xml"/><Relationship Id="rId5" Type="http://schemas.openxmlformats.org/officeDocument/2006/relationships/customXml" Target="../ink/ink11.xml"/><Relationship Id="rId15" Type="http://schemas.openxmlformats.org/officeDocument/2006/relationships/customXml" Target="../ink/ink16.xml"/><Relationship Id="rId10" Type="http://schemas.openxmlformats.org/officeDocument/2006/relationships/image" Target="../media/image242.emf"/><Relationship Id="rId4" Type="http://schemas.openxmlformats.org/officeDocument/2006/relationships/image" Target="../media/image239.emf"/><Relationship Id="rId9" Type="http://schemas.openxmlformats.org/officeDocument/2006/relationships/customXml" Target="../ink/ink13.xml"/><Relationship Id="rId14" Type="http://schemas.openxmlformats.org/officeDocument/2006/relationships/image" Target="../media/image244.emf"/></Relationships>
</file>

<file path=ppt/slides/_rels/slide18.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00.emf"/></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karpathy.github.io/2016/05/31/r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6" Type="http://schemas.openxmlformats.org/officeDocument/2006/relationships/image" Target="../media/image27.emf"/><Relationship Id="rId21" Type="http://schemas.openxmlformats.org/officeDocument/2006/relationships/customXml" Target="../ink/ink28.xml"/><Relationship Id="rId42" Type="http://schemas.openxmlformats.org/officeDocument/2006/relationships/image" Target="../media/image35.emf"/><Relationship Id="rId47" Type="http://schemas.openxmlformats.org/officeDocument/2006/relationships/customXml" Target="../ink/ink41.xml"/><Relationship Id="rId63" Type="http://schemas.openxmlformats.org/officeDocument/2006/relationships/customXml" Target="../ink/ink49.xml"/><Relationship Id="rId68" Type="http://schemas.openxmlformats.org/officeDocument/2006/relationships/image" Target="../media/image48.emf"/><Relationship Id="rId16" Type="http://schemas.openxmlformats.org/officeDocument/2006/relationships/image" Target="../media/image22.emf"/><Relationship Id="rId11" Type="http://schemas.openxmlformats.org/officeDocument/2006/relationships/customXml" Target="../ink/ink23.xml"/><Relationship Id="rId32" Type="http://schemas.openxmlformats.org/officeDocument/2006/relationships/image" Target="../media/image30.emf"/><Relationship Id="rId37" Type="http://schemas.openxmlformats.org/officeDocument/2006/relationships/customXml" Target="../ink/ink36.xml"/><Relationship Id="rId53" Type="http://schemas.openxmlformats.org/officeDocument/2006/relationships/customXml" Target="../ink/ink44.xml"/><Relationship Id="rId58" Type="http://schemas.openxmlformats.org/officeDocument/2006/relationships/image" Target="../media/image9.png"/><Relationship Id="rId74" Type="http://schemas.openxmlformats.org/officeDocument/2006/relationships/image" Target="../media/image51.emf"/><Relationship Id="rId79" Type="http://schemas.openxmlformats.org/officeDocument/2006/relationships/customXml" Target="../ink/ink57.xml"/><Relationship Id="rId5" Type="http://schemas.openxmlformats.org/officeDocument/2006/relationships/customXml" Target="../ink/ink20.xml"/><Relationship Id="rId61" Type="http://schemas.openxmlformats.org/officeDocument/2006/relationships/customXml" Target="../ink/ink48.xml"/><Relationship Id="rId82" Type="http://schemas.openxmlformats.org/officeDocument/2006/relationships/image" Target="../media/image12.png"/><Relationship Id="rId19" Type="http://schemas.openxmlformats.org/officeDocument/2006/relationships/customXml" Target="../ink/ink27.xml"/><Relationship Id="rId14" Type="http://schemas.openxmlformats.org/officeDocument/2006/relationships/image" Target="../media/image21.emf"/><Relationship Id="rId22" Type="http://schemas.openxmlformats.org/officeDocument/2006/relationships/image" Target="../media/image25.emf"/><Relationship Id="rId27" Type="http://schemas.openxmlformats.org/officeDocument/2006/relationships/customXml" Target="../ink/ink31.xml"/><Relationship Id="rId30" Type="http://schemas.openxmlformats.org/officeDocument/2006/relationships/image" Target="../media/image29.emf"/><Relationship Id="rId35" Type="http://schemas.openxmlformats.org/officeDocument/2006/relationships/customXml" Target="../ink/ink35.xml"/><Relationship Id="rId43" Type="http://schemas.openxmlformats.org/officeDocument/2006/relationships/customXml" Target="../ink/ink39.xml"/><Relationship Id="rId48" Type="http://schemas.openxmlformats.org/officeDocument/2006/relationships/image" Target="../media/image38.emf"/><Relationship Id="rId56" Type="http://schemas.openxmlformats.org/officeDocument/2006/relationships/image" Target="../media/image42.emf"/><Relationship Id="rId64" Type="http://schemas.openxmlformats.org/officeDocument/2006/relationships/image" Target="../media/image46.emf"/><Relationship Id="rId69" Type="http://schemas.openxmlformats.org/officeDocument/2006/relationships/customXml" Target="../ink/ink52.xml"/><Relationship Id="rId77" Type="http://schemas.openxmlformats.org/officeDocument/2006/relationships/customXml" Target="../ink/ink56.xml"/><Relationship Id="rId8" Type="http://schemas.openxmlformats.org/officeDocument/2006/relationships/image" Target="../media/image18.emf"/><Relationship Id="rId51" Type="http://schemas.openxmlformats.org/officeDocument/2006/relationships/customXml" Target="../ink/ink43.xml"/><Relationship Id="rId72" Type="http://schemas.openxmlformats.org/officeDocument/2006/relationships/image" Target="../media/image50.emf"/><Relationship Id="rId80" Type="http://schemas.openxmlformats.org/officeDocument/2006/relationships/image" Target="../media/image11.png"/><Relationship Id="rId3" Type="http://schemas.openxmlformats.org/officeDocument/2006/relationships/customXml" Target="../ink/ink19.xml"/><Relationship Id="rId12" Type="http://schemas.openxmlformats.org/officeDocument/2006/relationships/image" Target="../media/image20.emf"/><Relationship Id="rId17" Type="http://schemas.openxmlformats.org/officeDocument/2006/relationships/customXml" Target="../ink/ink26.xml"/><Relationship Id="rId25" Type="http://schemas.openxmlformats.org/officeDocument/2006/relationships/customXml" Target="../ink/ink30.xml"/><Relationship Id="rId33" Type="http://schemas.openxmlformats.org/officeDocument/2006/relationships/customXml" Target="../ink/ink34.xml"/><Relationship Id="rId38" Type="http://schemas.openxmlformats.org/officeDocument/2006/relationships/image" Target="../media/image33.emf"/><Relationship Id="rId46" Type="http://schemas.openxmlformats.org/officeDocument/2006/relationships/image" Target="../media/image37.emf"/><Relationship Id="rId59" Type="http://schemas.openxmlformats.org/officeDocument/2006/relationships/customXml" Target="../ink/ink47.xml"/><Relationship Id="rId67" Type="http://schemas.openxmlformats.org/officeDocument/2006/relationships/customXml" Target="../ink/ink51.xml"/><Relationship Id="rId20" Type="http://schemas.openxmlformats.org/officeDocument/2006/relationships/image" Target="../media/image24.emf"/><Relationship Id="rId41" Type="http://schemas.openxmlformats.org/officeDocument/2006/relationships/customXml" Target="../ink/ink38.xml"/><Relationship Id="rId54" Type="http://schemas.openxmlformats.org/officeDocument/2006/relationships/image" Target="../media/image41.emf"/><Relationship Id="rId62" Type="http://schemas.openxmlformats.org/officeDocument/2006/relationships/image" Target="../media/image45.emf"/><Relationship Id="rId70" Type="http://schemas.openxmlformats.org/officeDocument/2006/relationships/image" Target="../media/image49.emf"/><Relationship Id="rId75" Type="http://schemas.openxmlformats.org/officeDocument/2006/relationships/customXml" Target="../ink/ink55.xml"/><Relationship Id="rId1" Type="http://schemas.openxmlformats.org/officeDocument/2006/relationships/slideLayout" Target="../slideLayouts/slideLayout14.xml"/><Relationship Id="rId6" Type="http://schemas.openxmlformats.org/officeDocument/2006/relationships/image" Target="../media/image17.emf"/><Relationship Id="rId15" Type="http://schemas.openxmlformats.org/officeDocument/2006/relationships/customXml" Target="../ink/ink25.xml"/><Relationship Id="rId23" Type="http://schemas.openxmlformats.org/officeDocument/2006/relationships/customXml" Target="../ink/ink29.xml"/><Relationship Id="rId28" Type="http://schemas.openxmlformats.org/officeDocument/2006/relationships/image" Target="../media/image28.emf"/><Relationship Id="rId36" Type="http://schemas.openxmlformats.org/officeDocument/2006/relationships/image" Target="../media/image32.emf"/><Relationship Id="rId49" Type="http://schemas.openxmlformats.org/officeDocument/2006/relationships/customXml" Target="../ink/ink42.xml"/><Relationship Id="rId57" Type="http://schemas.openxmlformats.org/officeDocument/2006/relationships/customXml" Target="../ink/ink46.xml"/><Relationship Id="rId10" Type="http://schemas.openxmlformats.org/officeDocument/2006/relationships/image" Target="../media/image19.emf"/><Relationship Id="rId31" Type="http://schemas.openxmlformats.org/officeDocument/2006/relationships/customXml" Target="../ink/ink33.xml"/><Relationship Id="rId44" Type="http://schemas.openxmlformats.org/officeDocument/2006/relationships/image" Target="../media/image36.emf"/><Relationship Id="rId52" Type="http://schemas.openxmlformats.org/officeDocument/2006/relationships/image" Target="../media/image40.emf"/><Relationship Id="rId60" Type="http://schemas.openxmlformats.org/officeDocument/2006/relationships/image" Target="../media/image44.emf"/><Relationship Id="rId65" Type="http://schemas.openxmlformats.org/officeDocument/2006/relationships/customXml" Target="../ink/ink50.xml"/><Relationship Id="rId73" Type="http://schemas.openxmlformats.org/officeDocument/2006/relationships/customXml" Target="../ink/ink54.xml"/><Relationship Id="rId78" Type="http://schemas.openxmlformats.org/officeDocument/2006/relationships/image" Target="../media/image53.emf"/><Relationship Id="rId81" Type="http://schemas.openxmlformats.org/officeDocument/2006/relationships/customXml" Target="../ink/ink58.xml"/><Relationship Id="rId4" Type="http://schemas.openxmlformats.org/officeDocument/2006/relationships/image" Target="../media/image16.emf"/><Relationship Id="rId9" Type="http://schemas.openxmlformats.org/officeDocument/2006/relationships/customXml" Target="../ink/ink22.xml"/><Relationship Id="rId13" Type="http://schemas.openxmlformats.org/officeDocument/2006/relationships/customXml" Target="../ink/ink24.xml"/><Relationship Id="rId18" Type="http://schemas.openxmlformats.org/officeDocument/2006/relationships/image" Target="../media/image23.emf"/><Relationship Id="rId39" Type="http://schemas.openxmlformats.org/officeDocument/2006/relationships/customXml" Target="../ink/ink37.xml"/><Relationship Id="rId34" Type="http://schemas.openxmlformats.org/officeDocument/2006/relationships/image" Target="../media/image31.emf"/><Relationship Id="rId50" Type="http://schemas.openxmlformats.org/officeDocument/2006/relationships/image" Target="../media/image39.emf"/><Relationship Id="rId55" Type="http://schemas.openxmlformats.org/officeDocument/2006/relationships/customXml" Target="../ink/ink45.xml"/><Relationship Id="rId76" Type="http://schemas.openxmlformats.org/officeDocument/2006/relationships/image" Target="../media/image52.emf"/><Relationship Id="rId7" Type="http://schemas.openxmlformats.org/officeDocument/2006/relationships/customXml" Target="../ink/ink21.xml"/><Relationship Id="rId71" Type="http://schemas.openxmlformats.org/officeDocument/2006/relationships/customXml" Target="../ink/ink53.xml"/><Relationship Id="rId2" Type="http://schemas.openxmlformats.org/officeDocument/2006/relationships/notesSlide" Target="../notesSlides/notesSlide19.xml"/><Relationship Id="rId29" Type="http://schemas.openxmlformats.org/officeDocument/2006/relationships/customXml" Target="../ink/ink32.xml"/><Relationship Id="rId24" Type="http://schemas.openxmlformats.org/officeDocument/2006/relationships/image" Target="../media/image26.emf"/><Relationship Id="rId40" Type="http://schemas.openxmlformats.org/officeDocument/2006/relationships/image" Target="../media/image34.emf"/><Relationship Id="rId45" Type="http://schemas.openxmlformats.org/officeDocument/2006/relationships/customXml" Target="../ink/ink40.xml"/><Relationship Id="rId66" Type="http://schemas.openxmlformats.org/officeDocument/2006/relationships/image" Target="../media/image47.emf"/></Relationships>
</file>

<file path=ppt/slides/_rels/slide21.xml.rels><?xml version="1.0" encoding="UTF-8" standalone="yes"?>
<Relationships xmlns="http://schemas.openxmlformats.org/package/2006/relationships"><Relationship Id="rId26" Type="http://schemas.openxmlformats.org/officeDocument/2006/relationships/image" Target="../media/image27.emf"/><Relationship Id="rId21" Type="http://schemas.openxmlformats.org/officeDocument/2006/relationships/customXml" Target="../ink/ink68.xml"/><Relationship Id="rId42" Type="http://schemas.openxmlformats.org/officeDocument/2006/relationships/image" Target="../media/image35.emf"/><Relationship Id="rId47" Type="http://schemas.openxmlformats.org/officeDocument/2006/relationships/customXml" Target="../ink/ink81.xml"/><Relationship Id="rId63" Type="http://schemas.openxmlformats.org/officeDocument/2006/relationships/customXml" Target="../ink/ink89.xml"/><Relationship Id="rId68" Type="http://schemas.openxmlformats.org/officeDocument/2006/relationships/image" Target="../media/image48.emf"/><Relationship Id="rId84" Type="http://schemas.openxmlformats.org/officeDocument/2006/relationships/image" Target="../media/image54.emf"/><Relationship Id="rId16" Type="http://schemas.openxmlformats.org/officeDocument/2006/relationships/image" Target="../media/image22.emf"/><Relationship Id="rId11" Type="http://schemas.openxmlformats.org/officeDocument/2006/relationships/customXml" Target="../ink/ink63.xml"/><Relationship Id="rId32" Type="http://schemas.openxmlformats.org/officeDocument/2006/relationships/image" Target="../media/image30.emf"/><Relationship Id="rId37" Type="http://schemas.openxmlformats.org/officeDocument/2006/relationships/customXml" Target="../ink/ink76.xml"/><Relationship Id="rId53" Type="http://schemas.openxmlformats.org/officeDocument/2006/relationships/customXml" Target="../ink/ink84.xml"/><Relationship Id="rId58" Type="http://schemas.openxmlformats.org/officeDocument/2006/relationships/image" Target="../media/image43.emf"/><Relationship Id="rId74" Type="http://schemas.openxmlformats.org/officeDocument/2006/relationships/image" Target="../media/image51.emf"/><Relationship Id="rId79" Type="http://schemas.openxmlformats.org/officeDocument/2006/relationships/customXml" Target="../ink/ink97.xml"/><Relationship Id="rId5" Type="http://schemas.openxmlformats.org/officeDocument/2006/relationships/customXml" Target="../ink/ink60.xml"/><Relationship Id="rId61" Type="http://schemas.openxmlformats.org/officeDocument/2006/relationships/customXml" Target="../ink/ink88.xml"/><Relationship Id="rId82" Type="http://schemas.openxmlformats.org/officeDocument/2006/relationships/image" Target="../media/image15.emf"/><Relationship Id="rId19" Type="http://schemas.openxmlformats.org/officeDocument/2006/relationships/customXml" Target="../ink/ink67.xml"/><Relationship Id="rId14" Type="http://schemas.openxmlformats.org/officeDocument/2006/relationships/image" Target="../media/image21.emf"/><Relationship Id="rId22" Type="http://schemas.openxmlformats.org/officeDocument/2006/relationships/image" Target="../media/image25.emf"/><Relationship Id="rId27" Type="http://schemas.openxmlformats.org/officeDocument/2006/relationships/customXml" Target="../ink/ink71.xml"/><Relationship Id="rId30" Type="http://schemas.openxmlformats.org/officeDocument/2006/relationships/image" Target="../media/image29.emf"/><Relationship Id="rId35" Type="http://schemas.openxmlformats.org/officeDocument/2006/relationships/customXml" Target="../ink/ink75.xml"/><Relationship Id="rId43" Type="http://schemas.openxmlformats.org/officeDocument/2006/relationships/customXml" Target="../ink/ink79.xml"/><Relationship Id="rId48" Type="http://schemas.openxmlformats.org/officeDocument/2006/relationships/image" Target="../media/image38.emf"/><Relationship Id="rId56" Type="http://schemas.openxmlformats.org/officeDocument/2006/relationships/image" Target="../media/image42.emf"/><Relationship Id="rId64" Type="http://schemas.openxmlformats.org/officeDocument/2006/relationships/image" Target="../media/image46.emf"/><Relationship Id="rId69" Type="http://schemas.openxmlformats.org/officeDocument/2006/relationships/customXml" Target="../ink/ink92.xml"/><Relationship Id="rId77" Type="http://schemas.openxmlformats.org/officeDocument/2006/relationships/customXml" Target="../ink/ink96.xml"/><Relationship Id="rId8" Type="http://schemas.openxmlformats.org/officeDocument/2006/relationships/image" Target="../media/image18.emf"/><Relationship Id="rId51" Type="http://schemas.openxmlformats.org/officeDocument/2006/relationships/customXml" Target="../ink/ink83.xml"/><Relationship Id="rId72" Type="http://schemas.openxmlformats.org/officeDocument/2006/relationships/image" Target="../media/image50.emf"/><Relationship Id="rId80" Type="http://schemas.openxmlformats.org/officeDocument/2006/relationships/image" Target="../media/image14.emf"/><Relationship Id="rId3" Type="http://schemas.openxmlformats.org/officeDocument/2006/relationships/customXml" Target="../ink/ink59.xml"/><Relationship Id="rId12" Type="http://schemas.openxmlformats.org/officeDocument/2006/relationships/image" Target="../media/image20.emf"/><Relationship Id="rId17" Type="http://schemas.openxmlformats.org/officeDocument/2006/relationships/customXml" Target="../ink/ink66.xml"/><Relationship Id="rId25" Type="http://schemas.openxmlformats.org/officeDocument/2006/relationships/customXml" Target="../ink/ink70.xml"/><Relationship Id="rId33" Type="http://schemas.openxmlformats.org/officeDocument/2006/relationships/customXml" Target="../ink/ink74.xml"/><Relationship Id="rId38" Type="http://schemas.openxmlformats.org/officeDocument/2006/relationships/image" Target="../media/image33.emf"/><Relationship Id="rId46" Type="http://schemas.openxmlformats.org/officeDocument/2006/relationships/image" Target="../media/image37.emf"/><Relationship Id="rId59" Type="http://schemas.openxmlformats.org/officeDocument/2006/relationships/customXml" Target="../ink/ink87.xml"/><Relationship Id="rId67" Type="http://schemas.openxmlformats.org/officeDocument/2006/relationships/customXml" Target="../ink/ink91.xml"/><Relationship Id="rId20" Type="http://schemas.openxmlformats.org/officeDocument/2006/relationships/image" Target="../media/image24.emf"/><Relationship Id="rId41" Type="http://schemas.openxmlformats.org/officeDocument/2006/relationships/customXml" Target="../ink/ink78.xml"/><Relationship Id="rId54" Type="http://schemas.openxmlformats.org/officeDocument/2006/relationships/image" Target="../media/image41.emf"/><Relationship Id="rId62" Type="http://schemas.openxmlformats.org/officeDocument/2006/relationships/image" Target="../media/image45.emf"/><Relationship Id="rId70" Type="http://schemas.openxmlformats.org/officeDocument/2006/relationships/image" Target="../media/image49.emf"/><Relationship Id="rId75" Type="http://schemas.openxmlformats.org/officeDocument/2006/relationships/customXml" Target="../ink/ink95.xml"/><Relationship Id="rId83" Type="http://schemas.openxmlformats.org/officeDocument/2006/relationships/customXml" Target="../ink/ink99.xml"/><Relationship Id="rId1" Type="http://schemas.openxmlformats.org/officeDocument/2006/relationships/slideLayout" Target="../slideLayouts/slideLayout14.xml"/><Relationship Id="rId6" Type="http://schemas.openxmlformats.org/officeDocument/2006/relationships/image" Target="../media/image17.emf"/><Relationship Id="rId15" Type="http://schemas.openxmlformats.org/officeDocument/2006/relationships/customXml" Target="../ink/ink65.xml"/><Relationship Id="rId23" Type="http://schemas.openxmlformats.org/officeDocument/2006/relationships/customXml" Target="../ink/ink69.xml"/><Relationship Id="rId28" Type="http://schemas.openxmlformats.org/officeDocument/2006/relationships/image" Target="../media/image28.emf"/><Relationship Id="rId36" Type="http://schemas.openxmlformats.org/officeDocument/2006/relationships/image" Target="../media/image32.emf"/><Relationship Id="rId49" Type="http://schemas.openxmlformats.org/officeDocument/2006/relationships/customXml" Target="../ink/ink82.xml"/><Relationship Id="rId57" Type="http://schemas.openxmlformats.org/officeDocument/2006/relationships/customXml" Target="../ink/ink86.xml"/><Relationship Id="rId10" Type="http://schemas.openxmlformats.org/officeDocument/2006/relationships/image" Target="../media/image19.emf"/><Relationship Id="rId31" Type="http://schemas.openxmlformats.org/officeDocument/2006/relationships/customXml" Target="../ink/ink73.xml"/><Relationship Id="rId44" Type="http://schemas.openxmlformats.org/officeDocument/2006/relationships/image" Target="../media/image36.emf"/><Relationship Id="rId52" Type="http://schemas.openxmlformats.org/officeDocument/2006/relationships/image" Target="../media/image40.emf"/><Relationship Id="rId60" Type="http://schemas.openxmlformats.org/officeDocument/2006/relationships/image" Target="../media/image44.emf"/><Relationship Id="rId65" Type="http://schemas.openxmlformats.org/officeDocument/2006/relationships/customXml" Target="../ink/ink90.xml"/><Relationship Id="rId73" Type="http://schemas.openxmlformats.org/officeDocument/2006/relationships/customXml" Target="../ink/ink94.xml"/><Relationship Id="rId78" Type="http://schemas.openxmlformats.org/officeDocument/2006/relationships/image" Target="../media/image53.emf"/><Relationship Id="rId81" Type="http://schemas.openxmlformats.org/officeDocument/2006/relationships/customXml" Target="../ink/ink98.xml"/><Relationship Id="rId4" Type="http://schemas.openxmlformats.org/officeDocument/2006/relationships/image" Target="../media/image16.emf"/><Relationship Id="rId9" Type="http://schemas.openxmlformats.org/officeDocument/2006/relationships/customXml" Target="../ink/ink62.xml"/><Relationship Id="rId13" Type="http://schemas.openxmlformats.org/officeDocument/2006/relationships/customXml" Target="../ink/ink64.xml"/><Relationship Id="rId18" Type="http://schemas.openxmlformats.org/officeDocument/2006/relationships/image" Target="../media/image23.emf"/><Relationship Id="rId39" Type="http://schemas.openxmlformats.org/officeDocument/2006/relationships/customXml" Target="../ink/ink77.xml"/><Relationship Id="rId34" Type="http://schemas.openxmlformats.org/officeDocument/2006/relationships/image" Target="../media/image31.emf"/><Relationship Id="rId50" Type="http://schemas.openxmlformats.org/officeDocument/2006/relationships/image" Target="../media/image39.emf"/><Relationship Id="rId55" Type="http://schemas.openxmlformats.org/officeDocument/2006/relationships/customXml" Target="../ink/ink85.xml"/><Relationship Id="rId76" Type="http://schemas.openxmlformats.org/officeDocument/2006/relationships/image" Target="../media/image52.emf"/><Relationship Id="rId7" Type="http://schemas.openxmlformats.org/officeDocument/2006/relationships/customXml" Target="../ink/ink61.xml"/><Relationship Id="rId71" Type="http://schemas.openxmlformats.org/officeDocument/2006/relationships/customXml" Target="../ink/ink93.xml"/><Relationship Id="rId2" Type="http://schemas.openxmlformats.org/officeDocument/2006/relationships/notesSlide" Target="../notesSlides/notesSlide20.xml"/><Relationship Id="rId29" Type="http://schemas.openxmlformats.org/officeDocument/2006/relationships/customXml" Target="../ink/ink72.xml"/><Relationship Id="rId24" Type="http://schemas.openxmlformats.org/officeDocument/2006/relationships/image" Target="../media/image26.emf"/><Relationship Id="rId40" Type="http://schemas.openxmlformats.org/officeDocument/2006/relationships/image" Target="../media/image34.emf"/><Relationship Id="rId45" Type="http://schemas.openxmlformats.org/officeDocument/2006/relationships/customXml" Target="../ink/ink80.xml"/><Relationship Id="rId66" Type="http://schemas.openxmlformats.org/officeDocument/2006/relationships/image" Target="../media/image47.emf"/></Relationships>
</file>

<file path=ppt/slides/_rels/slide22.xml.rels><?xml version="1.0" encoding="UTF-8" standalone="yes"?>
<Relationships xmlns="http://schemas.openxmlformats.org/package/2006/relationships"><Relationship Id="rId3" Type="http://schemas.openxmlformats.org/officeDocument/2006/relationships/customXml" Target="../ink/ink100.xm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10.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01.xml"/><Relationship Id="rId7" Type="http://schemas.openxmlformats.org/officeDocument/2006/relationships/customXml" Target="../ink/ink103.xml"/><Relationship Id="rId12"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120.png"/><Relationship Id="rId11" Type="http://schemas.openxmlformats.org/officeDocument/2006/relationships/customXml" Target="../ink/ink105.xml"/><Relationship Id="rId5" Type="http://schemas.openxmlformats.org/officeDocument/2006/relationships/customXml" Target="../ink/ink102.xml"/><Relationship Id="rId10" Type="http://schemas.openxmlformats.org/officeDocument/2006/relationships/image" Target="../media/image14.png"/><Relationship Id="rId4" Type="http://schemas.openxmlformats.org/officeDocument/2006/relationships/image" Target="../media/image110.png"/><Relationship Id="rId9" Type="http://schemas.openxmlformats.org/officeDocument/2006/relationships/customXml" Target="../ink/ink104.xml"/></Relationships>
</file>

<file path=ppt/slides/_rels/slide2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13.emf"/><Relationship Id="rId1" Type="http://schemas.openxmlformats.org/officeDocument/2006/relationships/slideLayout" Target="../slideLayouts/slideLayout14.xml"/><Relationship Id="rId4" Type="http://schemas.openxmlformats.org/officeDocument/2006/relationships/image" Target="../media/image5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106.xm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94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s.ubc.ca/~carenini/TEACHING/CPSC422-17/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eople.cs.ubc.ca/~poole/aiboo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ispac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dirty="0"/>
              <a:t>CPSC 422, Lecture 1</a:t>
            </a:r>
          </a:p>
        </p:txBody>
      </p:sp>
      <p:sp>
        <p:nvSpPr>
          <p:cNvPr id="5" name="Slide Number Placeholder 3"/>
          <p:cNvSpPr>
            <a:spLocks noGrp="1"/>
          </p:cNvSpPr>
          <p:nvPr>
            <p:ph type="sldNum" sz="quarter" idx="12"/>
          </p:nvPr>
        </p:nvSpPr>
        <p:spPr/>
        <p:txBody>
          <a:bodyPr/>
          <a:lstStyle/>
          <a:p>
            <a:pPr>
              <a:defRPr/>
            </a:pPr>
            <a:r>
              <a:rPr lang="en-US" dirty="0"/>
              <a:t>Slide </a:t>
            </a:r>
            <a:fld id="{ACA5DE21-EB39-4D7A-8358-F4A5BC11EB68}" type="slidenum">
              <a:rPr lang="en-US"/>
              <a:pPr>
                <a:defRPr/>
              </a:pPr>
              <a:t>1</a:t>
            </a:fld>
            <a:endParaRPr lang="en-US" dirty="0"/>
          </a:p>
        </p:txBody>
      </p:sp>
      <p:sp>
        <p:nvSpPr>
          <p:cNvPr id="1029" name="Rectangle 2"/>
          <p:cNvSpPr>
            <a:spLocks noChangeArrowheads="1"/>
          </p:cNvSpPr>
          <p:nvPr/>
        </p:nvSpPr>
        <p:spPr bwMode="auto">
          <a:xfrm>
            <a:off x="179512"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Intelligent Systems (AI-2)</a:t>
            </a: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CPSC422, Lecture 1</a:t>
            </a:r>
          </a:p>
          <a:p>
            <a:pPr algn="ctr">
              <a:spcBef>
                <a:spcPct val="50000"/>
              </a:spcBef>
            </a:pPr>
            <a:endParaRPr lang="en-US" b="1" dirty="0">
              <a:latin typeface="Arial Unicode MS" pitchFamily="34" charset="-128"/>
            </a:endParaRPr>
          </a:p>
          <a:p>
            <a:pPr algn="ctr">
              <a:spcBef>
                <a:spcPct val="50000"/>
              </a:spcBef>
            </a:pPr>
            <a:r>
              <a:rPr lang="en-US" b="1" dirty="0">
                <a:latin typeface="Arial Unicode MS" pitchFamily="34" charset="-128"/>
              </a:rPr>
              <a:t>Jan 11,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32358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Paper Readings</a:t>
            </a:r>
          </a:p>
        </p:txBody>
      </p:sp>
      <p:sp>
        <p:nvSpPr>
          <p:cNvPr id="3" name="Content Placeholder 2"/>
          <p:cNvSpPr>
            <a:spLocks noGrp="1"/>
          </p:cNvSpPr>
          <p:nvPr>
            <p:ph idx="1"/>
          </p:nvPr>
        </p:nvSpPr>
        <p:spPr>
          <a:xfrm>
            <a:off x="304800" y="877416"/>
            <a:ext cx="8458200" cy="4495800"/>
          </a:xfrm>
        </p:spPr>
        <p:txBody>
          <a:bodyPr/>
          <a:lstStyle/>
          <a:p>
            <a:pPr marL="457200" indent="-457200">
              <a:buFont typeface="Arial" panose="020B0604020202020204" pitchFamily="34" charset="0"/>
              <a:buChar char="•"/>
            </a:pPr>
            <a:r>
              <a:rPr lang="en-CA" dirty="0"/>
              <a:t>We will read and </a:t>
            </a:r>
            <a:r>
              <a:rPr lang="en-CA" dirty="0">
                <a:highlight>
                  <a:srgbClr val="FFFF00"/>
                </a:highlight>
              </a:rPr>
              <a:t>discuss 3-4 (fairly recent) </a:t>
            </a:r>
            <a:r>
              <a:rPr lang="en-CA" b="1" dirty="0">
                <a:solidFill>
                  <a:srgbClr val="0070C0"/>
                </a:solidFill>
                <a:highlight>
                  <a:srgbClr val="FFFF00"/>
                </a:highlight>
              </a:rPr>
              <a:t>research papers </a:t>
            </a:r>
            <a:r>
              <a:rPr lang="en-CA" dirty="0"/>
              <a:t>this term</a:t>
            </a:r>
          </a:p>
          <a:p>
            <a:pPr marL="457200" indent="-457200">
              <a:buFont typeface="Arial" panose="020B0604020202020204" pitchFamily="34" charset="0"/>
              <a:buChar char="•"/>
            </a:pPr>
            <a:r>
              <a:rPr lang="en-CA" dirty="0"/>
              <a:t>You will be required to submit </a:t>
            </a:r>
            <a:r>
              <a:rPr lang="en-CA" b="1" dirty="0">
                <a:solidFill>
                  <a:srgbClr val="0070C0"/>
                </a:solidFill>
              </a:rPr>
              <a:t>summaries</a:t>
            </a:r>
            <a:r>
              <a:rPr lang="en-CA" dirty="0"/>
              <a:t> of the papers along with </a:t>
            </a:r>
            <a:r>
              <a:rPr lang="en-CA" b="1" dirty="0">
                <a:solidFill>
                  <a:srgbClr val="0070C0"/>
                </a:solidFill>
              </a:rPr>
              <a:t>questions</a:t>
            </a:r>
            <a:r>
              <a:rPr lang="en-CA" dirty="0"/>
              <a:t> about them</a:t>
            </a:r>
          </a:p>
          <a:p>
            <a:pPr marL="457200" indent="-457200">
              <a:buFont typeface="Arial" panose="020B0604020202020204" pitchFamily="34" charset="0"/>
              <a:buChar char="•"/>
            </a:pPr>
            <a:r>
              <a:rPr lang="en-CA" dirty="0"/>
              <a:t>The goal is to give you practice in reading research papers with a </a:t>
            </a:r>
            <a:r>
              <a:rPr lang="en-CA" b="1" dirty="0">
                <a:solidFill>
                  <a:srgbClr val="7030A0"/>
                </a:solidFill>
              </a:rPr>
              <a:t>critical eye</a:t>
            </a:r>
          </a:p>
          <a:p>
            <a:pPr marL="857250" lvl="1" indent="-457200">
              <a:buFont typeface="Arial" panose="020B0604020202020204" pitchFamily="34" charset="0"/>
              <a:buChar char="•"/>
            </a:pPr>
            <a:r>
              <a:rPr lang="en-CA" dirty="0"/>
              <a:t>Note possible </a:t>
            </a:r>
            <a:r>
              <a:rPr lang="en-CA" b="1" dirty="0">
                <a:solidFill>
                  <a:srgbClr val="7030A0"/>
                </a:solidFill>
              </a:rPr>
              <a:t>weaknesses</a:t>
            </a:r>
            <a:r>
              <a:rPr lang="en-CA" dirty="0"/>
              <a:t> in the research or alternative approaches that might be better</a:t>
            </a:r>
          </a:p>
          <a:p>
            <a:pPr marL="857250" lvl="1" indent="-457200">
              <a:buFont typeface="Arial" panose="020B0604020202020204" pitchFamily="34" charset="0"/>
              <a:buChar char="•"/>
            </a:pPr>
            <a:r>
              <a:rPr lang="en-CA" dirty="0"/>
              <a:t>Connect the </a:t>
            </a:r>
            <a:r>
              <a:rPr lang="en-CA" b="1" dirty="0">
                <a:solidFill>
                  <a:srgbClr val="7030A0"/>
                </a:solidFill>
              </a:rPr>
              <a:t>concepts</a:t>
            </a:r>
            <a:r>
              <a:rPr lang="en-CA" dirty="0"/>
              <a:t> from the lectures to real-world research</a:t>
            </a:r>
          </a:p>
          <a:p>
            <a:pPr marL="857250" lvl="1" indent="-457200">
              <a:buFont typeface="Arial" panose="020B0604020202020204" pitchFamily="34" charset="0"/>
              <a:buChar char="•"/>
            </a:pPr>
            <a:r>
              <a:rPr lang="en-CA" dirty="0"/>
              <a:t>What would be the </a:t>
            </a:r>
            <a:r>
              <a:rPr lang="en-CA" b="1" dirty="0">
                <a:solidFill>
                  <a:srgbClr val="7030A0"/>
                </a:solidFill>
              </a:rPr>
              <a:t>next step</a:t>
            </a:r>
            <a:r>
              <a:rPr lang="en-CA" dirty="0"/>
              <a:t>?</a:t>
            </a:r>
          </a:p>
          <a:p>
            <a:pPr marL="457200" indent="-457200">
              <a:buFont typeface="Arial" panose="020B0604020202020204" pitchFamily="34" charset="0"/>
              <a:buChar char="•"/>
            </a:pPr>
            <a:r>
              <a:rPr lang="en-CA" b="1" dirty="0">
                <a:solidFill>
                  <a:srgbClr val="FF0000"/>
                </a:solidFill>
              </a:rPr>
              <a:t>Late days cannot be claimed for paper readings!</a:t>
            </a:r>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10</a:t>
            </a:fld>
            <a:endParaRPr lang="en-US"/>
          </a:p>
        </p:txBody>
      </p:sp>
    </p:spTree>
    <p:extLst>
      <p:ext uri="{BB962C8B-B14F-4D97-AF65-F5344CB8AC3E}">
        <p14:creationId xmlns:p14="http://schemas.microsoft.com/office/powerpoint/2010/main" val="76231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FC199C99-C991-4799-8C62-2E943458DBD7}" type="slidenum">
              <a:rPr lang="en-US"/>
              <a:pPr>
                <a:defRPr/>
              </a:pPr>
              <a:t>11</a:t>
            </a:fld>
            <a:endParaRPr lang="en-US"/>
          </a:p>
        </p:txBody>
      </p:sp>
      <p:sp>
        <p:nvSpPr>
          <p:cNvPr id="10245" name="Rectangle 2"/>
          <p:cNvSpPr>
            <a:spLocks noGrp="1" noChangeArrowheads="1"/>
          </p:cNvSpPr>
          <p:nvPr>
            <p:ph type="title"/>
          </p:nvPr>
        </p:nvSpPr>
        <p:spPr>
          <a:xfrm>
            <a:off x="685800" y="0"/>
            <a:ext cx="7772400" cy="1219200"/>
          </a:xfrm>
        </p:spPr>
        <p:txBody>
          <a:bodyPr/>
          <a:lstStyle/>
          <a:p>
            <a:pPr eaLnBrk="1" hangingPunct="1"/>
            <a:r>
              <a:rPr lang="en-US" dirty="0"/>
              <a:t>How to Get Help? </a:t>
            </a:r>
            <a:endParaRPr lang="en-CA" dirty="0"/>
          </a:p>
        </p:txBody>
      </p:sp>
      <p:sp>
        <p:nvSpPr>
          <p:cNvPr id="10246" name="Rectangle 3"/>
          <p:cNvSpPr>
            <a:spLocks noGrp="1" noChangeArrowheads="1"/>
          </p:cNvSpPr>
          <p:nvPr>
            <p:ph type="body" idx="1"/>
          </p:nvPr>
        </p:nvSpPr>
        <p:spPr>
          <a:xfrm>
            <a:off x="251520" y="1055217"/>
            <a:ext cx="8640960" cy="5410200"/>
          </a:xfrm>
        </p:spPr>
        <p:txBody>
          <a:bodyPr/>
          <a:lstStyle/>
          <a:p>
            <a:pPr eaLnBrk="1" hangingPunct="1">
              <a:spcBef>
                <a:spcPct val="0"/>
              </a:spcBef>
              <a:buFontTx/>
              <a:buChar char="•"/>
            </a:pPr>
            <a:r>
              <a:rPr lang="en-CA" sz="2400" dirty="0">
                <a:ea typeface="Arial Unicode MS" pitchFamily="34" charset="-128"/>
                <a:cs typeface="Arial Unicode MS" pitchFamily="34" charset="-128"/>
              </a:rPr>
              <a:t>Use the course </a:t>
            </a:r>
            <a:r>
              <a:rPr lang="en-CA" sz="2400" b="1" dirty="0">
                <a:ea typeface="Arial Unicode MS" pitchFamily="34" charset="-128"/>
                <a:cs typeface="Arial Unicode MS" pitchFamily="34" charset="-128"/>
              </a:rPr>
              <a:t>Piazza</a:t>
            </a:r>
            <a:r>
              <a:rPr lang="en-CA" sz="2400" dirty="0">
                <a:ea typeface="Arial Unicode MS" pitchFamily="34" charset="-128"/>
                <a:cs typeface="Arial Unicode MS" pitchFamily="34" charset="-128"/>
              </a:rPr>
              <a:t> </a:t>
            </a:r>
            <a:r>
              <a:rPr lang="en-CA" sz="2400" b="1" dirty="0">
                <a:ea typeface="Arial Unicode MS" pitchFamily="34" charset="-128"/>
                <a:cs typeface="Arial Unicode MS" pitchFamily="34" charset="-128"/>
              </a:rPr>
              <a:t>discussion board</a:t>
            </a:r>
            <a:r>
              <a:rPr lang="en-CA" sz="2400" dirty="0">
                <a:ea typeface="Arial Unicode MS" pitchFamily="34" charset="-128"/>
                <a:cs typeface="Arial Unicode MS" pitchFamily="34" charset="-128"/>
              </a:rPr>
              <a:t>  for questions on course material (so keep reading from it !)</a:t>
            </a:r>
          </a:p>
          <a:p>
            <a:pPr lvl="1" eaLnBrk="1" hangingPunct="1">
              <a:spcBef>
                <a:spcPct val="0"/>
              </a:spcBef>
            </a:pPr>
            <a:r>
              <a:rPr lang="en-CA" b="1" i="1" dirty="0">
                <a:solidFill>
                  <a:srgbClr val="FF0000"/>
                </a:solidFill>
                <a:ea typeface="Arial Unicode MS" pitchFamily="34" charset="-128"/>
                <a:cs typeface="Arial Unicode MS" pitchFamily="34" charset="-128"/>
              </a:rPr>
              <a:t>Please check for similar questions before posting</a:t>
            </a:r>
            <a:endParaRPr lang="en-CA" sz="2800" dirty="0">
              <a:ea typeface="Arial Unicode MS" pitchFamily="34" charset="-128"/>
              <a:cs typeface="Arial Unicode MS" pitchFamily="34" charset="-128"/>
            </a:endParaRPr>
          </a:p>
          <a:p>
            <a:pPr eaLnBrk="1" hangingPunct="1">
              <a:spcBef>
                <a:spcPct val="0"/>
              </a:spcBef>
              <a:buFontTx/>
              <a:buChar char="•"/>
            </a:pPr>
            <a:r>
              <a:rPr lang="en-CA" sz="2400" dirty="0">
                <a:ea typeface="Arial Unicode MS" pitchFamily="34" charset="-128"/>
                <a:cs typeface="Arial Unicode MS" pitchFamily="34" charset="-128"/>
              </a:rPr>
              <a:t> If you answer a challenging question you may get </a:t>
            </a:r>
            <a:r>
              <a:rPr lang="en-CA" sz="2400" b="1" dirty="0">
                <a:solidFill>
                  <a:srgbClr val="00B050"/>
                </a:solidFill>
                <a:ea typeface="Arial Unicode MS" pitchFamily="34" charset="-128"/>
                <a:cs typeface="Arial Unicode MS" pitchFamily="34" charset="-128"/>
              </a:rPr>
              <a:t>bonus points</a:t>
            </a:r>
            <a:r>
              <a:rPr lang="en-CA" sz="2400" dirty="0">
                <a:solidFill>
                  <a:srgbClr val="00B050"/>
                </a:solidFill>
                <a:ea typeface="Arial Unicode MS" pitchFamily="34" charset="-128"/>
                <a:cs typeface="Arial Unicode MS" pitchFamily="34" charset="-128"/>
              </a:rPr>
              <a:t>! </a:t>
            </a:r>
            <a:r>
              <a:rPr lang="en-CA" sz="2400" dirty="0">
                <a:ea typeface="Arial Unicode MS" pitchFamily="34" charset="-128"/>
                <a:cs typeface="Arial Unicode MS" pitchFamily="34" charset="-128"/>
                <a:sym typeface="Wingdings" panose="05000000000000000000" pitchFamily="2" charset="2"/>
              </a:rPr>
              <a:t></a:t>
            </a:r>
            <a:endParaRPr lang="en-CA" sz="2400" dirty="0">
              <a:ea typeface="Arial Unicode MS" pitchFamily="34" charset="-128"/>
              <a:cs typeface="Arial Unicode MS" pitchFamily="34" charset="-128"/>
            </a:endParaRPr>
          </a:p>
          <a:p>
            <a:pPr marL="0" indent="0" eaLnBrk="1" hangingPunct="1">
              <a:spcBef>
                <a:spcPct val="0"/>
              </a:spcBef>
            </a:pPr>
            <a:endParaRPr lang="en-CA" sz="2400" dirty="0">
              <a:ea typeface="Arial Unicode MS" pitchFamily="34" charset="-128"/>
              <a:cs typeface="Arial Unicode MS" pitchFamily="34" charset="-128"/>
            </a:endParaRPr>
          </a:p>
          <a:p>
            <a:pPr eaLnBrk="1" hangingPunct="1">
              <a:spcBef>
                <a:spcPct val="0"/>
              </a:spcBef>
              <a:buFontTx/>
              <a:buChar char="•"/>
            </a:pPr>
            <a:r>
              <a:rPr lang="en-CA" sz="2400" dirty="0">
                <a:ea typeface="Arial Unicode MS" pitchFamily="34" charset="-128"/>
                <a:cs typeface="Arial Unicode MS" pitchFamily="34" charset="-128"/>
              </a:rPr>
              <a:t>Go to </a:t>
            </a:r>
            <a:r>
              <a:rPr lang="en-CA" b="1" dirty="0">
                <a:ea typeface="Arial Unicode MS" pitchFamily="34" charset="-128"/>
                <a:cs typeface="Arial Unicode MS" pitchFamily="34" charset="-128"/>
              </a:rPr>
              <a:t>office hours </a:t>
            </a:r>
            <a:endParaRPr lang="en-CA" sz="2400" dirty="0">
              <a:ea typeface="Arial Unicode MS" pitchFamily="34" charset="-128"/>
              <a:cs typeface="Arial Unicode MS" pitchFamily="34" charset="-128"/>
            </a:endParaRPr>
          </a:p>
          <a:p>
            <a:pPr lvl="1" eaLnBrk="1" hangingPunct="1">
              <a:spcBef>
                <a:spcPct val="0"/>
              </a:spcBef>
            </a:pPr>
            <a:r>
              <a:rPr lang="en-CA" dirty="0">
                <a:ea typeface="Arial Unicode MS" pitchFamily="34" charset="-128"/>
                <a:cs typeface="Arial Unicode MS" pitchFamily="34" charset="-128"/>
              </a:rPr>
              <a:t>times already available on course webpage</a:t>
            </a:r>
          </a:p>
          <a:p>
            <a:pPr marL="457200" lvl="1" indent="0" eaLnBrk="1" hangingPunct="1">
              <a:spcBef>
                <a:spcPct val="0"/>
              </a:spcBef>
              <a:buNone/>
            </a:pPr>
            <a:endParaRPr lang="en-CA" sz="2000" dirty="0">
              <a:solidFill>
                <a:srgbClr val="00B050"/>
              </a:solidFill>
              <a:ea typeface="Arial Unicode MS" pitchFamily="34" charset="-128"/>
              <a:cs typeface="Arial Unicode MS" pitchFamily="34" charset="-128"/>
            </a:endParaRPr>
          </a:p>
          <a:p>
            <a:pPr marL="457200" indent="-457200" eaLnBrk="1" hangingPunct="1">
              <a:spcBef>
                <a:spcPct val="0"/>
              </a:spcBef>
              <a:buFont typeface="Arial" panose="020B0604020202020204" pitchFamily="34" charset="0"/>
              <a:buChar char="•"/>
            </a:pPr>
            <a:r>
              <a:rPr lang="en-CA" dirty="0">
                <a:ea typeface="Arial Unicode MS" pitchFamily="34" charset="-128"/>
                <a:cs typeface="Arial Unicode MS" pitchFamily="34" charset="-128"/>
              </a:rPr>
              <a:t>Can schedule by appointment if you can document a serious conflict with the official office hours (or if other considerations apply)</a:t>
            </a:r>
          </a:p>
          <a:p>
            <a:pPr lvl="1" eaLnBrk="1" hangingPunct="1">
              <a:lnSpc>
                <a:spcPct val="120000"/>
              </a:lnSpc>
              <a:buFontTx/>
              <a:buNone/>
            </a:pPr>
            <a:endParaRPr lang="en-CA" i="1" dirty="0">
              <a:ea typeface="Arial Unicode MS" pitchFamily="34" charset="-128"/>
              <a:cs typeface="Arial Unicode MS" pitchFamily="34" charset="-128"/>
            </a:endParaRPr>
          </a:p>
          <a:p>
            <a:pPr eaLnBrk="1" hangingPunct="1">
              <a:lnSpc>
                <a:spcPct val="40000"/>
              </a:lnSpc>
            </a:pPr>
            <a:r>
              <a:rPr lang="en-CA" sz="1200" i="1" dirty="0">
                <a:solidFill>
                  <a:schemeClr val="accent2"/>
                </a:solidFill>
                <a:ea typeface="Arial Unicode MS" pitchFamily="34" charset="-128"/>
                <a:cs typeface="Arial Unicode MS" pitchFamily="34" charset="-128"/>
              </a:rPr>
              <a:t> </a:t>
            </a:r>
          </a:p>
        </p:txBody>
      </p:sp>
    </p:spTree>
    <p:extLst>
      <p:ext uri="{BB962C8B-B14F-4D97-AF65-F5344CB8AC3E}">
        <p14:creationId xmlns:p14="http://schemas.microsoft.com/office/powerpoint/2010/main" val="79745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40B6799A-B88E-4246-84E4-0D2103C0BF6B}" type="slidenum">
              <a:rPr lang="en-US"/>
              <a:pPr>
                <a:defRPr/>
              </a:pPr>
              <a:t>12</a:t>
            </a:fld>
            <a:endParaRPr lang="en-US"/>
          </a:p>
        </p:txBody>
      </p:sp>
      <p:sp>
        <p:nvSpPr>
          <p:cNvPr id="36868" name="Rectangle 2"/>
          <p:cNvSpPr>
            <a:spLocks noGrp="1" noChangeArrowheads="1"/>
          </p:cNvSpPr>
          <p:nvPr>
            <p:ph type="title"/>
          </p:nvPr>
        </p:nvSpPr>
        <p:spPr>
          <a:xfrm>
            <a:off x="304800" y="228600"/>
            <a:ext cx="8610600" cy="1219200"/>
          </a:xfrm>
        </p:spPr>
        <p:txBody>
          <a:bodyPr/>
          <a:lstStyle/>
          <a:p>
            <a:pPr eaLnBrk="1" hangingPunct="1"/>
            <a:r>
              <a:rPr lang="en-US" sz="3200"/>
              <a:t>Getting Help from Other Students? </a:t>
            </a:r>
            <a:br>
              <a:rPr lang="en-US" sz="3200"/>
            </a:br>
            <a:r>
              <a:rPr lang="en-US" sz="3200"/>
              <a:t>From the Web? (Plagiarism)</a:t>
            </a:r>
            <a:endParaRPr lang="en-CA" sz="3200"/>
          </a:p>
        </p:txBody>
      </p:sp>
      <p:sp>
        <p:nvSpPr>
          <p:cNvPr id="36869" name="Rectangle 3"/>
          <p:cNvSpPr>
            <a:spLocks noGrp="1" noChangeArrowheads="1"/>
          </p:cNvSpPr>
          <p:nvPr>
            <p:ph type="body" idx="1"/>
          </p:nvPr>
        </p:nvSpPr>
        <p:spPr>
          <a:xfrm>
            <a:off x="468313" y="1447800"/>
            <a:ext cx="8447087" cy="5257800"/>
          </a:xfrm>
        </p:spPr>
        <p:txBody>
          <a:bodyPr/>
          <a:lstStyle/>
          <a:p>
            <a:pPr eaLnBrk="1" hangingPunct="1">
              <a:buFontTx/>
              <a:buChar char="•"/>
            </a:pPr>
            <a:r>
              <a:rPr lang="en-US" sz="2400" b="1" dirty="0">
                <a:ea typeface="Arial Unicode MS" pitchFamily="34" charset="-128"/>
                <a:cs typeface="Arial Unicode MS" pitchFamily="34" charset="-128"/>
              </a:rPr>
              <a:t>It is </a:t>
            </a:r>
            <a:r>
              <a:rPr lang="en-US" sz="2400" b="1" dirty="0">
                <a:solidFill>
                  <a:schemeClr val="accent2"/>
                </a:solidFill>
                <a:ea typeface="Arial Unicode MS" pitchFamily="34" charset="-128"/>
                <a:cs typeface="Arial Unicode MS" pitchFamily="34" charset="-128"/>
              </a:rPr>
              <a:t>OK</a:t>
            </a:r>
            <a:r>
              <a:rPr lang="en-US" sz="2400" b="1" dirty="0">
                <a:ea typeface="Arial Unicode MS" pitchFamily="34" charset="-128"/>
                <a:cs typeface="Arial Unicode MS" pitchFamily="34" charset="-128"/>
              </a:rPr>
              <a:t> to talk with your classmates about assignments; learning from each other is good</a:t>
            </a:r>
          </a:p>
          <a:p>
            <a:pPr eaLnBrk="1" hangingPunct="1">
              <a:buFontTx/>
              <a:buChar char="•"/>
            </a:pPr>
            <a:r>
              <a:rPr lang="en-US" b="1" dirty="0">
                <a:ea typeface="Arial Unicode MS" pitchFamily="34" charset="-128"/>
                <a:cs typeface="Arial Unicode MS" pitchFamily="34" charset="-128"/>
              </a:rPr>
              <a:t>But you must:</a:t>
            </a:r>
          </a:p>
          <a:p>
            <a:pPr lvl="1" eaLnBrk="1" hangingPunct="1"/>
            <a:r>
              <a:rPr lang="en-CA" dirty="0">
                <a:solidFill>
                  <a:schemeClr val="accent2"/>
                </a:solidFill>
                <a:ea typeface="Arial Unicode MS" pitchFamily="34" charset="-128"/>
                <a:cs typeface="Arial Unicode MS" pitchFamily="34" charset="-128"/>
              </a:rPr>
              <a:t>Not copy</a:t>
            </a:r>
            <a:r>
              <a:rPr lang="en-CA" dirty="0">
                <a:ea typeface="Arial Unicode MS" pitchFamily="34" charset="-128"/>
                <a:cs typeface="Arial Unicode MS" pitchFamily="34" charset="-128"/>
              </a:rPr>
              <a:t> from others (with or without their consent)</a:t>
            </a:r>
          </a:p>
          <a:p>
            <a:pPr lvl="1" eaLnBrk="1" hangingPunct="1"/>
            <a:r>
              <a:rPr lang="en-CA" dirty="0">
                <a:ea typeface="Arial Unicode MS" pitchFamily="34" charset="-128"/>
                <a:cs typeface="Arial Unicode MS" pitchFamily="34" charset="-128"/>
              </a:rPr>
              <a:t>Write/present your work </a:t>
            </a:r>
            <a:r>
              <a:rPr lang="en-CA" dirty="0">
                <a:solidFill>
                  <a:schemeClr val="accent2"/>
                </a:solidFill>
                <a:ea typeface="Arial Unicode MS" pitchFamily="34" charset="-128"/>
                <a:cs typeface="Arial Unicode MS" pitchFamily="34" charset="-128"/>
              </a:rPr>
              <a:t>completely on your own </a:t>
            </a:r>
            <a:r>
              <a:rPr lang="en-CA" dirty="0">
                <a:ea typeface="Arial Unicode MS" pitchFamily="34" charset="-128"/>
                <a:cs typeface="Arial Unicode MS" pitchFamily="34" charset="-128"/>
              </a:rPr>
              <a:t>(code questions exception)</a:t>
            </a:r>
            <a:endParaRPr lang="en-CA" dirty="0">
              <a:solidFill>
                <a:schemeClr val="accent2"/>
              </a:solidFill>
              <a:ea typeface="Arial Unicode MS" pitchFamily="34" charset="-128"/>
              <a:cs typeface="Arial Unicode MS" pitchFamily="34" charset="-128"/>
            </a:endParaRPr>
          </a:p>
          <a:p>
            <a:pPr eaLnBrk="1" hangingPunct="1">
              <a:buFontTx/>
              <a:buChar char="•"/>
            </a:pPr>
            <a:endParaRPr lang="en-CA" sz="2400" dirty="0">
              <a:ea typeface="Arial Unicode MS" pitchFamily="34" charset="-128"/>
              <a:cs typeface="Arial Unicode MS" pitchFamily="34" charset="-128"/>
            </a:endParaRPr>
          </a:p>
          <a:p>
            <a:pPr eaLnBrk="1" hangingPunct="1">
              <a:buFontTx/>
              <a:buChar char="•"/>
            </a:pPr>
            <a:r>
              <a:rPr lang="en-CA" sz="2400" b="1" dirty="0"/>
              <a:t>If you use external source (Web, other students, etc.) </a:t>
            </a:r>
            <a:r>
              <a:rPr lang="en-CA" sz="2400" dirty="0"/>
              <a:t>in the assignments. </a:t>
            </a:r>
            <a:r>
              <a:rPr lang="en-CA" sz="2400" dirty="0">
                <a:solidFill>
                  <a:srgbClr val="FF0000"/>
                </a:solidFill>
              </a:rPr>
              <a:t>Put material in quotes and cite source!</a:t>
            </a:r>
          </a:p>
          <a:p>
            <a:pPr eaLnBrk="1" hangingPunct="1"/>
            <a:r>
              <a:rPr lang="en-CA" sz="2400" b="1" dirty="0">
                <a:ea typeface="Arial Unicode MS" pitchFamily="34" charset="-128"/>
                <a:cs typeface="Arial Unicode MS" pitchFamily="34" charset="-128"/>
              </a:rPr>
              <a:t>e.g., </a:t>
            </a:r>
            <a:r>
              <a:rPr lang="en-CA" sz="2400" b="1" i="1" dirty="0">
                <a:ea typeface="Arial Unicode MS" pitchFamily="34" charset="-128"/>
                <a:cs typeface="Arial Unicode MS" pitchFamily="34" charset="-128"/>
              </a:rPr>
              <a:t>“</a:t>
            </a:r>
            <a:r>
              <a:rPr lang="en-CA" sz="2400" b="1" i="1" dirty="0" err="1">
                <a:ea typeface="Arial Unicode MS" pitchFamily="34" charset="-128"/>
                <a:cs typeface="Arial Unicode MS" pitchFamily="34" charset="-128"/>
              </a:rPr>
              <a:t>bla</a:t>
            </a:r>
            <a:r>
              <a:rPr lang="en-CA" sz="2400" b="1" i="1" dirty="0">
                <a:ea typeface="Arial Unicode MS" pitchFamily="34" charset="-128"/>
                <a:cs typeface="Arial Unicode MS" pitchFamily="34" charset="-128"/>
              </a:rPr>
              <a:t> </a:t>
            </a:r>
            <a:r>
              <a:rPr lang="en-CA" sz="2400" b="1" i="1" dirty="0" err="1">
                <a:ea typeface="Arial Unicode MS" pitchFamily="34" charset="-128"/>
                <a:cs typeface="Arial Unicode MS" pitchFamily="34" charset="-128"/>
              </a:rPr>
              <a:t>bla</a:t>
            </a:r>
            <a:r>
              <a:rPr lang="en-CA" sz="2400" b="1" i="1" dirty="0">
                <a:ea typeface="Arial Unicode MS" pitchFamily="34" charset="-128"/>
                <a:cs typeface="Arial Unicode MS" pitchFamily="34" charset="-128"/>
              </a:rPr>
              <a:t> </a:t>
            </a:r>
            <a:r>
              <a:rPr lang="en-CA" sz="2400" b="1" i="1" dirty="0" err="1">
                <a:ea typeface="Arial Unicode MS" pitchFamily="34" charset="-128"/>
                <a:cs typeface="Arial Unicode MS" pitchFamily="34" charset="-128"/>
              </a:rPr>
              <a:t>bla</a:t>
            </a:r>
            <a:r>
              <a:rPr lang="en-CA" sz="2400" b="1" i="1" dirty="0">
                <a:ea typeface="Arial Unicode MS" pitchFamily="34" charset="-128"/>
                <a:cs typeface="Arial Unicode MS" pitchFamily="34" charset="-128"/>
              </a:rPr>
              <a:t>…..” </a:t>
            </a:r>
            <a:r>
              <a:rPr lang="en-CA" sz="2400" b="1" dirty="0">
                <a:ea typeface="Arial Unicode MS" pitchFamily="34" charset="-128"/>
                <a:cs typeface="Arial Unicode MS" pitchFamily="34" charset="-128"/>
              </a:rPr>
              <a:t>[</a:t>
            </a:r>
            <a:r>
              <a:rPr lang="en-CA" sz="2400" b="1" dirty="0" err="1">
                <a:ea typeface="Arial Unicode MS" pitchFamily="34" charset="-128"/>
                <a:cs typeface="Arial Unicode MS" pitchFamily="34" charset="-128"/>
              </a:rPr>
              <a:t>wikipedia</a:t>
            </a:r>
            <a:r>
              <a:rPr lang="en-CA" sz="2400" b="1" dirty="0">
                <a:ea typeface="Arial Unicode MS" pitchFamily="34" charset="-128"/>
                <a:cs typeface="Arial Unicode MS" pitchFamily="34" charset="-128"/>
              </a:rPr>
              <a:t>]</a:t>
            </a:r>
          </a:p>
        </p:txBody>
      </p:sp>
    </p:spTree>
    <p:extLst>
      <p:ext uri="{BB962C8B-B14F-4D97-AF65-F5344CB8AC3E}">
        <p14:creationId xmlns:p14="http://schemas.microsoft.com/office/powerpoint/2010/main" val="317976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1AA8B73E-EC2E-4F12-BB23-BCFB9E6BFFF3}" type="slidenum">
              <a:rPr lang="en-US"/>
              <a:pPr>
                <a:defRPr/>
              </a:pPr>
              <a:t>13</a:t>
            </a:fld>
            <a:endParaRPr lang="en-US"/>
          </a:p>
        </p:txBody>
      </p:sp>
      <p:sp>
        <p:nvSpPr>
          <p:cNvPr id="37892" name="Rectangle 2"/>
          <p:cNvSpPr>
            <a:spLocks noGrp="1" noChangeArrowheads="1"/>
          </p:cNvSpPr>
          <p:nvPr>
            <p:ph type="title"/>
          </p:nvPr>
        </p:nvSpPr>
        <p:spPr>
          <a:xfrm>
            <a:off x="-297657" y="0"/>
            <a:ext cx="9739313" cy="1219200"/>
          </a:xfrm>
        </p:spPr>
        <p:txBody>
          <a:bodyPr/>
          <a:lstStyle/>
          <a:p>
            <a:pPr eaLnBrk="1" hangingPunct="1"/>
            <a:r>
              <a:rPr lang="en-US" sz="3200" dirty="0"/>
              <a:t>Getting Help from Other Sources? (Plagiarism)</a:t>
            </a:r>
            <a:endParaRPr lang="en-CA" sz="3200" dirty="0"/>
          </a:p>
        </p:txBody>
      </p:sp>
      <p:sp>
        <p:nvSpPr>
          <p:cNvPr id="37893" name="Rectangle 3"/>
          <p:cNvSpPr>
            <a:spLocks noGrp="1" noChangeArrowheads="1"/>
          </p:cNvSpPr>
          <p:nvPr>
            <p:ph type="body" idx="1"/>
          </p:nvPr>
        </p:nvSpPr>
        <p:spPr>
          <a:xfrm>
            <a:off x="304800" y="981075"/>
            <a:ext cx="8839200" cy="5410200"/>
          </a:xfrm>
        </p:spPr>
        <p:txBody>
          <a:bodyPr/>
          <a:lstStyle/>
          <a:p>
            <a:pPr eaLnBrk="1" hangingPunct="1"/>
            <a:r>
              <a:rPr lang="en-CA" sz="2400" b="1" dirty="0">
                <a:ea typeface="Arial Unicode MS" pitchFamily="34" charset="-128"/>
                <a:cs typeface="Arial Unicode MS" pitchFamily="34" charset="-128"/>
              </a:rPr>
              <a:t>When you are in doubt whether the line is crossed</a:t>
            </a:r>
            <a:r>
              <a:rPr lang="en-CA" sz="2400" dirty="0">
                <a:ea typeface="Arial Unicode MS" pitchFamily="34" charset="-128"/>
                <a:cs typeface="Arial Unicode MS" pitchFamily="34" charset="-128"/>
              </a:rPr>
              <a:t>:</a:t>
            </a:r>
          </a:p>
          <a:p>
            <a:pPr lvl="1" eaLnBrk="1" hangingPunct="1"/>
            <a:r>
              <a:rPr lang="en-CA" dirty="0">
                <a:ea typeface="Arial Unicode MS" pitchFamily="34" charset="-128"/>
                <a:cs typeface="Arial Unicode MS" pitchFamily="34" charset="-128"/>
              </a:rPr>
              <a:t>Talk to me or the TA’s</a:t>
            </a:r>
          </a:p>
          <a:p>
            <a:pPr eaLnBrk="1" hangingPunct="1">
              <a:buFontTx/>
              <a:buChar char="•"/>
            </a:pPr>
            <a:r>
              <a:rPr lang="en-CA" sz="2400" dirty="0">
                <a:solidFill>
                  <a:srgbClr val="000000"/>
                </a:solidFill>
                <a:ea typeface="Arial Unicode MS" pitchFamily="34" charset="-128"/>
                <a:cs typeface="Arial Unicode MS" pitchFamily="34" charset="-128"/>
              </a:rPr>
              <a:t>See </a:t>
            </a:r>
            <a:r>
              <a:rPr lang="en-CA" sz="2400" b="1" dirty="0">
                <a:solidFill>
                  <a:srgbClr val="000000"/>
                </a:solidFill>
                <a:ea typeface="Arial Unicode MS" pitchFamily="34" charset="-128"/>
                <a:cs typeface="Arial Unicode MS" pitchFamily="34" charset="-128"/>
              </a:rPr>
              <a:t>UBC official regulations</a:t>
            </a:r>
            <a:r>
              <a:rPr lang="en-CA" sz="2400" dirty="0">
                <a:solidFill>
                  <a:srgbClr val="000000"/>
                </a:solidFill>
                <a:ea typeface="Arial Unicode MS" pitchFamily="34" charset="-128"/>
                <a:cs typeface="Arial Unicode MS" pitchFamily="34" charset="-128"/>
              </a:rPr>
              <a:t> on what constitutes plagiarism (pointer in course Web-page)</a:t>
            </a:r>
          </a:p>
          <a:p>
            <a:pPr eaLnBrk="1" hangingPunct="1">
              <a:buFontTx/>
              <a:buChar char="•"/>
            </a:pPr>
            <a:r>
              <a:rPr lang="en-CA" sz="2400" dirty="0">
                <a:solidFill>
                  <a:srgbClr val="000000"/>
                </a:solidFill>
                <a:ea typeface="Arial Unicode MS" pitchFamily="34" charset="-128"/>
                <a:cs typeface="Arial Unicode MS" pitchFamily="34" charset="-128"/>
              </a:rPr>
              <a:t>Ignorance of the rules will not be a sufficient excuse for breaking them</a:t>
            </a:r>
          </a:p>
          <a:p>
            <a:pPr eaLnBrk="1" hangingPunct="1">
              <a:buFontTx/>
              <a:buChar char="•"/>
            </a:pPr>
            <a:endParaRPr lang="en-CA" sz="1800" dirty="0">
              <a:ea typeface="Arial Unicode MS" pitchFamily="34" charset="-128"/>
              <a:cs typeface="Arial Unicode MS" pitchFamily="34" charset="-128"/>
            </a:endParaRPr>
          </a:p>
          <a:p>
            <a:pPr eaLnBrk="1" hangingPunct="1"/>
            <a:r>
              <a:rPr lang="en-CA" sz="2400" dirty="0">
                <a:ea typeface="Arial Unicode MS" pitchFamily="34" charset="-128"/>
                <a:cs typeface="Arial Unicode MS" pitchFamily="34" charset="-128"/>
              </a:rPr>
              <a:t>Any unjustified cases will be </a:t>
            </a:r>
            <a:r>
              <a:rPr lang="en-CA" sz="2400" b="1" dirty="0">
                <a:solidFill>
                  <a:srgbClr val="FF0000"/>
                </a:solidFill>
                <a:ea typeface="Arial Unicode MS" pitchFamily="34" charset="-128"/>
                <a:cs typeface="Arial Unicode MS" pitchFamily="34" charset="-128"/>
              </a:rPr>
              <a:t>severely dealt with </a:t>
            </a:r>
            <a:r>
              <a:rPr lang="en-CA" sz="2400" b="1" dirty="0">
                <a:ea typeface="Arial Unicode MS" pitchFamily="34" charset="-128"/>
                <a:cs typeface="Arial Unicode MS" pitchFamily="34" charset="-128"/>
              </a:rPr>
              <a:t>by the Dean’s Office </a:t>
            </a:r>
            <a:r>
              <a:rPr lang="en-CA" sz="2400" dirty="0">
                <a:ea typeface="Arial Unicode MS" pitchFamily="34" charset="-128"/>
                <a:cs typeface="Arial Unicode MS" pitchFamily="34" charset="-128"/>
              </a:rPr>
              <a:t>(that’s the official procedure)</a:t>
            </a:r>
          </a:p>
          <a:p>
            <a:pPr lvl="1" eaLnBrk="1" hangingPunct="1"/>
            <a:r>
              <a:rPr lang="en-CA" dirty="0">
                <a:ea typeface="Arial Unicode MS" pitchFamily="34" charset="-128"/>
                <a:cs typeface="Arial Unicode MS" pitchFamily="34" charset="-128"/>
              </a:rPr>
              <a:t>My advice: better to skip an assignment than to have “</a:t>
            </a:r>
            <a:r>
              <a:rPr lang="en-CA" dirty="0">
                <a:solidFill>
                  <a:schemeClr val="accent2"/>
                </a:solidFill>
                <a:ea typeface="Arial Unicode MS" pitchFamily="34" charset="-128"/>
                <a:cs typeface="Arial Unicode MS" pitchFamily="34" charset="-128"/>
              </a:rPr>
              <a:t>academic misconduct</a:t>
            </a:r>
            <a:r>
              <a:rPr lang="en-CA" dirty="0">
                <a:ea typeface="Arial Unicode MS" pitchFamily="34" charset="-128"/>
                <a:cs typeface="Arial Unicode MS" pitchFamily="34" charset="-128"/>
              </a:rPr>
              <a:t>” recorded on your transcript and additional penalties as serious as expulsion from the university!</a:t>
            </a:r>
          </a:p>
          <a:p>
            <a:pPr eaLnBrk="1" hangingPunct="1"/>
            <a:endParaRPr lang="en-CA" sz="2400" dirty="0">
              <a:ea typeface="Arial Unicode MS" pitchFamily="34" charset="-128"/>
              <a:cs typeface="Arial Unicode MS" pitchFamily="34" charset="-128"/>
            </a:endParaRPr>
          </a:p>
        </p:txBody>
      </p:sp>
    </p:spTree>
    <p:extLst>
      <p:ext uri="{BB962C8B-B14F-4D97-AF65-F5344CB8AC3E}">
        <p14:creationId xmlns:p14="http://schemas.microsoft.com/office/powerpoint/2010/main" val="1133674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029B1A6C-CBBE-4807-BA0E-7FB53F075B53}" type="slidenum">
              <a:rPr lang="en-US"/>
              <a:pPr>
                <a:defRPr/>
              </a:pPr>
              <a:t>14</a:t>
            </a:fld>
            <a:endParaRPr lang="en-US"/>
          </a:p>
        </p:txBody>
      </p:sp>
      <p:sp>
        <p:nvSpPr>
          <p:cNvPr id="22532" name="Rectangle 2"/>
          <p:cNvSpPr>
            <a:spLocks noGrp="1" noChangeArrowheads="1"/>
          </p:cNvSpPr>
          <p:nvPr>
            <p:ph type="title"/>
          </p:nvPr>
        </p:nvSpPr>
        <p:spPr/>
        <p:txBody>
          <a:bodyPr/>
          <a:lstStyle/>
          <a:p>
            <a:pPr eaLnBrk="1" hangingPunct="1"/>
            <a:r>
              <a:rPr lang="en-US"/>
              <a:t>To Summarize</a:t>
            </a:r>
          </a:p>
        </p:txBody>
      </p:sp>
      <p:sp>
        <p:nvSpPr>
          <p:cNvPr id="200707" name="Rectangle 3"/>
          <p:cNvSpPr>
            <a:spLocks noGrp="1" noChangeArrowheads="1"/>
          </p:cNvSpPr>
          <p:nvPr>
            <p:ph type="body" idx="1"/>
          </p:nvPr>
        </p:nvSpPr>
        <p:spPr>
          <a:xfrm>
            <a:off x="105420" y="1132461"/>
            <a:ext cx="8964612" cy="4032250"/>
          </a:xfrm>
        </p:spPr>
        <p:txBody>
          <a:bodyPr/>
          <a:lstStyle/>
          <a:p>
            <a:pPr eaLnBrk="1" hangingPunct="1">
              <a:lnSpc>
                <a:spcPct val="90000"/>
              </a:lnSpc>
              <a:buFontTx/>
              <a:buChar char="•"/>
              <a:defRPr/>
            </a:pPr>
            <a:r>
              <a:rPr lang="en-US" dirty="0"/>
              <a:t>All the course logistics are described in the course Webpage</a:t>
            </a:r>
          </a:p>
          <a:p>
            <a:pPr eaLnBrk="1" hangingPunct="1">
              <a:lnSpc>
                <a:spcPct val="70000"/>
              </a:lnSpc>
              <a:defRPr/>
            </a:pPr>
            <a:r>
              <a:rPr lang="en-US" sz="2400" dirty="0">
                <a:solidFill>
                  <a:schemeClr val="bg2"/>
                </a:solidFill>
                <a:latin typeface="Helvetica" pitchFamily="34" charset="0"/>
                <a:hlinkClick r:id="rId3"/>
              </a:rPr>
              <a:t>www.cs.ubc.ca/~carenini/TEACHING/CPSC422-21/index.html</a:t>
            </a:r>
            <a:endParaRPr lang="en-US" sz="2400" dirty="0">
              <a:solidFill>
                <a:schemeClr val="bg2"/>
              </a:solidFill>
              <a:latin typeface="Helvetica" pitchFamily="34" charset="0"/>
            </a:endParaRPr>
          </a:p>
          <a:p>
            <a:pPr eaLnBrk="1" hangingPunct="1">
              <a:lnSpc>
                <a:spcPct val="70000"/>
              </a:lnSpc>
              <a:defRPr/>
            </a:pPr>
            <a:endParaRPr lang="en-US" dirty="0">
              <a:solidFill>
                <a:schemeClr val="accent6"/>
              </a:solidFill>
              <a:latin typeface="Helvetica" pitchFamily="34" charset="0"/>
            </a:endParaRPr>
          </a:p>
          <a:p>
            <a:pPr eaLnBrk="1" hangingPunct="1">
              <a:lnSpc>
                <a:spcPct val="70000"/>
              </a:lnSpc>
              <a:defRPr/>
            </a:pPr>
            <a:r>
              <a:rPr lang="en-US" dirty="0">
                <a:solidFill>
                  <a:srgbClr val="FF0000"/>
                </a:solidFill>
                <a:latin typeface="Helvetica" pitchFamily="34" charset="0"/>
              </a:rPr>
              <a:t>Or </a:t>
            </a:r>
            <a:r>
              <a:rPr lang="en-US" dirty="0" err="1">
                <a:solidFill>
                  <a:srgbClr val="FF0000"/>
                </a:solidFill>
                <a:latin typeface="Helvetica" pitchFamily="34" charset="0"/>
              </a:rPr>
              <a:t>WebSearch</a:t>
            </a:r>
            <a:r>
              <a:rPr lang="en-US" dirty="0">
                <a:solidFill>
                  <a:srgbClr val="FF0000"/>
                </a:solidFill>
                <a:latin typeface="Helvetica" pitchFamily="34" charset="0"/>
              </a:rPr>
              <a:t>: Giuseppe </a:t>
            </a:r>
            <a:r>
              <a:rPr lang="en-US" dirty="0" err="1">
                <a:solidFill>
                  <a:srgbClr val="FF0000"/>
                </a:solidFill>
                <a:latin typeface="Helvetica" pitchFamily="34" charset="0"/>
              </a:rPr>
              <a:t>Carenini</a:t>
            </a:r>
            <a:r>
              <a:rPr lang="en-US" dirty="0">
                <a:solidFill>
                  <a:srgbClr val="FF0000"/>
                </a:solidFill>
                <a:latin typeface="Helvetica" pitchFamily="34" charset="0"/>
              </a:rPr>
              <a:t> </a:t>
            </a:r>
          </a:p>
          <a:p>
            <a:pPr eaLnBrk="1" hangingPunct="1">
              <a:lnSpc>
                <a:spcPct val="70000"/>
              </a:lnSpc>
              <a:defRPr/>
            </a:pPr>
            <a:endParaRPr lang="en-US" dirty="0">
              <a:solidFill>
                <a:schemeClr val="accent6"/>
              </a:solidFill>
            </a:endParaRPr>
          </a:p>
          <a:p>
            <a:pPr eaLnBrk="1" hangingPunct="1">
              <a:lnSpc>
                <a:spcPct val="70000"/>
              </a:lnSpc>
              <a:defRPr/>
            </a:pPr>
            <a:r>
              <a:rPr lang="en-US" dirty="0"/>
              <a:t>(And summarized in these slides)</a:t>
            </a:r>
          </a:p>
          <a:p>
            <a:pPr eaLnBrk="1" hangingPunct="1">
              <a:lnSpc>
                <a:spcPct val="70000"/>
              </a:lnSpc>
              <a:defRPr/>
            </a:pPr>
            <a:endParaRPr lang="en-US" dirty="0"/>
          </a:p>
          <a:p>
            <a:pPr eaLnBrk="1" hangingPunct="1">
              <a:lnSpc>
                <a:spcPct val="110000"/>
              </a:lnSpc>
              <a:buFontTx/>
              <a:buChar char="•"/>
              <a:defRPr/>
            </a:pPr>
            <a:r>
              <a:rPr lang="en-US" dirty="0"/>
              <a:t>Make sure you carefully read and understand them!</a:t>
            </a:r>
          </a:p>
        </p:txBody>
      </p:sp>
    </p:spTree>
    <p:extLst>
      <p:ext uri="{BB962C8B-B14F-4D97-AF65-F5344CB8AC3E}">
        <p14:creationId xmlns:p14="http://schemas.microsoft.com/office/powerpoint/2010/main" val="311528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06" y="675258"/>
            <a:ext cx="8534400" cy="685800"/>
          </a:xfrm>
        </p:spPr>
        <p:txBody>
          <a:bodyPr/>
          <a:lstStyle/>
          <a:p>
            <a:r>
              <a:rPr lang="en-CA" dirty="0"/>
              <a:t>Let’s try </a:t>
            </a:r>
            <a:br>
              <a:rPr lang="en-CA" dirty="0"/>
            </a:br>
            <a:r>
              <a:rPr lang="en-CA" dirty="0"/>
              <a:t>Your  UBC-AI Background</a:t>
            </a:r>
          </a:p>
        </p:txBody>
      </p:sp>
      <p:sp>
        <p:nvSpPr>
          <p:cNvPr id="3" name="Content Placeholder 2"/>
          <p:cNvSpPr>
            <a:spLocks noGrp="1"/>
          </p:cNvSpPr>
          <p:nvPr>
            <p:ph idx="1"/>
          </p:nvPr>
        </p:nvSpPr>
        <p:spPr>
          <a:xfrm>
            <a:off x="395536" y="2276872"/>
            <a:ext cx="8879026" cy="6120680"/>
          </a:xfrm>
        </p:spPr>
        <p:txBody>
          <a:bodyPr/>
          <a:lstStyle/>
          <a:p>
            <a:r>
              <a:rPr lang="en-CA" dirty="0"/>
              <a:t>I took 322 within the last 12 months</a:t>
            </a:r>
          </a:p>
          <a:p>
            <a:endParaRPr lang="en-CA" dirty="0"/>
          </a:p>
          <a:p>
            <a:endParaRPr lang="en-CA" dirty="0"/>
          </a:p>
          <a:p>
            <a:r>
              <a:rPr lang="en-CA" dirty="0"/>
              <a:t>I took Machine Learning (340) previously</a:t>
            </a:r>
          </a:p>
          <a:p>
            <a:endParaRPr lang="en-CA" dirty="0"/>
          </a:p>
          <a:p>
            <a:endParaRPr lang="en-CA" dirty="0"/>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15</a:t>
            </a:fld>
            <a:endParaRPr lang="en-US"/>
          </a:p>
        </p:txBody>
      </p:sp>
      <p:sp>
        <p:nvSpPr>
          <p:cNvPr id="6" name="Rectangle 5"/>
          <p:cNvSpPr>
            <a:spLocks noChangeArrowheads="1"/>
          </p:cNvSpPr>
          <p:nvPr/>
        </p:nvSpPr>
        <p:spPr bwMode="auto">
          <a:xfrm>
            <a:off x="5144395" y="2864768"/>
            <a:ext cx="148033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a:solidFill>
                  <a:srgbClr val="FF0000"/>
                </a:solidFill>
                <a:latin typeface="+mj-lt"/>
              </a:rPr>
              <a:t>B. </a:t>
            </a:r>
            <a:r>
              <a:rPr lang="en-US" b="1" i="1" dirty="0">
                <a:latin typeface="+mj-lt"/>
              </a:rPr>
              <a:t>no</a:t>
            </a:r>
          </a:p>
        </p:txBody>
      </p:sp>
      <p:sp>
        <p:nvSpPr>
          <p:cNvPr id="7" name="Rectangle 6"/>
          <p:cNvSpPr>
            <a:spLocks noChangeArrowheads="1"/>
          </p:cNvSpPr>
          <p:nvPr/>
        </p:nvSpPr>
        <p:spPr bwMode="auto">
          <a:xfrm>
            <a:off x="3565289" y="2864768"/>
            <a:ext cx="1090765"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a:solidFill>
                  <a:srgbClr val="FF0000"/>
                </a:solidFill>
                <a:latin typeface="+mj-lt"/>
              </a:rPr>
              <a:t>A. </a:t>
            </a:r>
            <a:r>
              <a:rPr lang="en-US" b="1" i="1" dirty="0">
                <a:latin typeface="+mj-lt"/>
              </a:rPr>
              <a:t>yes</a:t>
            </a:r>
            <a:endParaRPr lang="en-US" baseline="30000" dirty="0">
              <a:latin typeface="+mj-lt"/>
            </a:endParaRPr>
          </a:p>
        </p:txBody>
      </p:sp>
      <p:sp>
        <p:nvSpPr>
          <p:cNvPr id="11" name="Rectangle 10"/>
          <p:cNvSpPr>
            <a:spLocks noChangeArrowheads="1"/>
          </p:cNvSpPr>
          <p:nvPr/>
        </p:nvSpPr>
        <p:spPr bwMode="auto">
          <a:xfrm>
            <a:off x="5296795" y="4448944"/>
            <a:ext cx="1480337" cy="461665"/>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a:solidFill>
                  <a:srgbClr val="FF0000"/>
                </a:solidFill>
                <a:latin typeface="+mj-lt"/>
              </a:rPr>
              <a:t>B. </a:t>
            </a:r>
            <a:r>
              <a:rPr lang="en-US" b="1" i="1" dirty="0">
                <a:latin typeface="+mj-lt"/>
              </a:rPr>
              <a:t>no</a:t>
            </a:r>
          </a:p>
        </p:txBody>
      </p:sp>
      <p:sp>
        <p:nvSpPr>
          <p:cNvPr id="12" name="Rectangle 11"/>
          <p:cNvSpPr>
            <a:spLocks noChangeArrowheads="1"/>
          </p:cNvSpPr>
          <p:nvPr/>
        </p:nvSpPr>
        <p:spPr bwMode="auto">
          <a:xfrm>
            <a:off x="3717689" y="4448944"/>
            <a:ext cx="1090765" cy="461665"/>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a:solidFill>
                  <a:srgbClr val="FF0000"/>
                </a:solidFill>
                <a:latin typeface="+mj-lt"/>
              </a:rPr>
              <a:t>A. </a:t>
            </a:r>
            <a:r>
              <a:rPr lang="en-US" b="1" i="1" dirty="0">
                <a:latin typeface="+mj-lt"/>
              </a:rPr>
              <a:t>yes</a:t>
            </a:r>
            <a:endParaRPr lang="en-US" baseline="30000" dirty="0">
              <a:latin typeface="+mj-lt"/>
            </a:endParaRPr>
          </a:p>
        </p:txBody>
      </p:sp>
      <p:pic>
        <p:nvPicPr>
          <p:cNvPr id="8" name="Picture 7">
            <a:extLst>
              <a:ext uri="{FF2B5EF4-FFF2-40B4-BE49-F238E27FC236}">
                <a16:creationId xmlns:a16="http://schemas.microsoft.com/office/drawing/2014/main" id="{C04A2318-63B8-449A-A07E-595B434B05C6}"/>
              </a:ext>
            </a:extLst>
          </p:cNvPr>
          <p:cNvPicPr>
            <a:picLocks noChangeAspect="1"/>
          </p:cNvPicPr>
          <p:nvPr/>
        </p:nvPicPr>
        <p:blipFill>
          <a:blip r:embed="rId3"/>
          <a:stretch>
            <a:fillRect/>
          </a:stretch>
        </p:blipFill>
        <p:spPr>
          <a:xfrm>
            <a:off x="5508104" y="137431"/>
            <a:ext cx="3315841" cy="876258"/>
          </a:xfrm>
          <a:prstGeom prst="rect">
            <a:avLst/>
          </a:prstGeom>
        </p:spPr>
      </p:pic>
    </p:spTree>
    <p:extLst>
      <p:ext uri="{BB962C8B-B14F-4D97-AF65-F5344CB8AC3E}">
        <p14:creationId xmlns:p14="http://schemas.microsoft.com/office/powerpoint/2010/main" val="3776396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a:defRPr/>
            </a:pPr>
            <a:r>
              <a:rPr lang="en-US"/>
              <a:t>CPSC 422, Lecture 1</a:t>
            </a:r>
            <a:endParaRPr lang="en-US" dirty="0"/>
          </a:p>
        </p:txBody>
      </p:sp>
      <p:sp>
        <p:nvSpPr>
          <p:cNvPr id="8" name="Slide Number Placeholder 4"/>
          <p:cNvSpPr>
            <a:spLocks noGrp="1"/>
          </p:cNvSpPr>
          <p:nvPr>
            <p:ph type="sldNum" sz="quarter" idx="12"/>
          </p:nvPr>
        </p:nvSpPr>
        <p:spPr/>
        <p:txBody>
          <a:bodyPr/>
          <a:lstStyle/>
          <a:p>
            <a:pPr>
              <a:defRPr/>
            </a:pPr>
            <a:r>
              <a:rPr lang="en-US"/>
              <a:t>Slide </a:t>
            </a:r>
            <a:fld id="{17AFDB12-AE98-4524-8836-854A0197E5D0}" type="slidenum">
              <a:rPr lang="en-US"/>
              <a:pPr>
                <a:defRPr/>
              </a:pPr>
              <a:t>16</a:t>
            </a:fld>
            <a:endParaRPr lang="en-US"/>
          </a:p>
        </p:txBody>
      </p:sp>
      <p:sp>
        <p:nvSpPr>
          <p:cNvPr id="16407" name="Rectangle 2"/>
          <p:cNvSpPr>
            <a:spLocks noGrp="1" noChangeArrowheads="1"/>
          </p:cNvSpPr>
          <p:nvPr>
            <p:ph type="title"/>
          </p:nvPr>
        </p:nvSpPr>
        <p:spPr/>
        <p:txBody>
          <a:bodyPr/>
          <a:lstStyle/>
          <a:p>
            <a:r>
              <a:rPr lang="en-US"/>
              <a:t>Agents acting in an environment</a:t>
            </a:r>
          </a:p>
        </p:txBody>
      </p:sp>
      <p:graphicFrame>
        <p:nvGraphicFramePr>
          <p:cNvPr id="16386" name="Object 2"/>
          <p:cNvGraphicFramePr>
            <a:graphicFrameLocks noChangeAspect="1"/>
          </p:cNvGraphicFramePr>
          <p:nvPr/>
        </p:nvGraphicFramePr>
        <p:xfrm>
          <a:off x="0" y="1196975"/>
          <a:ext cx="8820150" cy="5092700"/>
        </p:xfrm>
        <a:graphic>
          <a:graphicData uri="http://schemas.openxmlformats.org/presentationml/2006/ole">
            <mc:AlternateContent xmlns:mc="http://schemas.openxmlformats.org/markup-compatibility/2006">
              <mc:Choice xmlns:v="urn:schemas-microsoft-com:vml" Requires="v">
                <p:oleObj spid="_x0000_s16547" name="Photo Editor Photo" r:id="rId4" imgW="5676190" imgH="3277057" progId="">
                  <p:embed/>
                </p:oleObj>
              </mc:Choice>
              <mc:Fallback>
                <p:oleObj name="Photo Editor Photo" r:id="rId4" imgW="5676190" imgH="3277057"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96975"/>
                        <a:ext cx="8820150" cy="509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8" name="Text Box 12"/>
          <p:cNvSpPr txBox="1">
            <a:spLocks noChangeArrowheads="1"/>
          </p:cNvSpPr>
          <p:nvPr/>
        </p:nvSpPr>
        <p:spPr bwMode="auto">
          <a:xfrm>
            <a:off x="3643313" y="2143125"/>
            <a:ext cx="2601912" cy="946150"/>
          </a:xfrm>
          <a:prstGeom prst="rect">
            <a:avLst/>
          </a:prstGeom>
          <a:solidFill>
            <a:schemeClr val="bg1"/>
          </a:solidFill>
          <a:ln w="9525">
            <a:noFill/>
            <a:miter lim="800000"/>
            <a:headEnd/>
            <a:tailEnd/>
          </a:ln>
        </p:spPr>
        <p:txBody>
          <a:bodyPr wrap="none">
            <a:spAutoFit/>
          </a:bodyPr>
          <a:lstStyle/>
          <a:p>
            <a:r>
              <a:rPr lang="en-US">
                <a:latin typeface="Arial Unicode MS" pitchFamily="34" charset="-128"/>
              </a:rPr>
              <a:t>Representation</a:t>
            </a:r>
          </a:p>
          <a:p>
            <a:r>
              <a:rPr lang="en-US">
                <a:latin typeface="Arial Unicode MS" pitchFamily="34" charset="-128"/>
              </a:rPr>
              <a:t>&amp; Reasoning</a:t>
            </a:r>
          </a:p>
        </p:txBody>
      </p:sp>
      <mc:AlternateContent xmlns:mc="http://schemas.openxmlformats.org/markup-compatibility/2006" xmlns:p14="http://schemas.microsoft.com/office/powerpoint/2010/main">
        <mc:Choice Requires="p14">
          <p:contentPart p14:bwMode="auto" r:id="rId6">
            <p14:nvContentPartPr>
              <p14:cNvPr id="16387" name="Ink 3"/>
              <p14:cNvContentPartPr>
                <a14:cpLocks xmlns:a14="http://schemas.microsoft.com/office/drawing/2010/main" noRot="1" noChangeAspect="1" noEditPoints="1" noChangeArrowheads="1" noChangeShapeType="1"/>
              </p14:cNvContentPartPr>
              <p14:nvPr/>
            </p14:nvContentPartPr>
            <p14:xfrm>
              <a:off x="4146550" y="5330825"/>
              <a:ext cx="1230313" cy="242888"/>
            </p14:xfrm>
          </p:contentPart>
        </mc:Choice>
        <mc:Fallback xmlns="">
          <p:pic>
            <p:nvPicPr>
              <p:cNvPr id="16387" name="Ink 3"/>
              <p:cNvPicPr>
                <a:picLocks noRot="1" noChangeAspect="1" noEditPoints="1" noChangeArrowheads="1" noChangeShapeType="1"/>
              </p:cNvPicPr>
              <p:nvPr/>
            </p:nvPicPr>
            <p:blipFill>
              <a:blip r:embed="rId7"/>
              <a:stretch>
                <a:fillRect/>
              </a:stretch>
            </p:blipFill>
            <p:spPr>
              <a:xfrm>
                <a:off x="4138631" y="5317871"/>
                <a:ext cx="1242551" cy="2659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388" name="Ink 4"/>
              <p14:cNvContentPartPr>
                <a14:cpLocks xmlns:a14="http://schemas.microsoft.com/office/drawing/2010/main" noRot="1" noChangeAspect="1" noEditPoints="1" noChangeArrowheads="1" noChangeShapeType="1"/>
              </p14:cNvContentPartPr>
              <p14:nvPr/>
            </p14:nvContentPartPr>
            <p14:xfrm>
              <a:off x="4138613" y="5605463"/>
              <a:ext cx="1377950" cy="52387"/>
            </p14:xfrm>
          </p:contentPart>
        </mc:Choice>
        <mc:Fallback xmlns="">
          <p:pic>
            <p:nvPicPr>
              <p:cNvPr id="16388" name="Ink 4"/>
              <p:cNvPicPr>
                <a:picLocks noRot="1" noChangeAspect="1" noEditPoints="1" noChangeArrowheads="1" noChangeShapeType="1"/>
              </p:cNvPicPr>
              <p:nvPr/>
            </p:nvPicPr>
            <p:blipFill>
              <a:blip r:embed="rId9"/>
              <a:stretch>
                <a:fillRect/>
              </a:stretch>
            </p:blipFill>
            <p:spPr>
              <a:xfrm>
                <a:off x="4133214" y="5601516"/>
                <a:ext cx="1387309" cy="6494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389" name="Ink 5"/>
              <p14:cNvContentPartPr>
                <a14:cpLocks xmlns:a14="http://schemas.microsoft.com/office/drawing/2010/main" noRot="1" noChangeAspect="1" noEditPoints="1" noChangeArrowheads="1" noChangeShapeType="1"/>
              </p14:cNvContentPartPr>
              <p14:nvPr/>
            </p14:nvContentPartPr>
            <p14:xfrm>
              <a:off x="4154488" y="5172075"/>
              <a:ext cx="1985962" cy="92075"/>
            </p14:xfrm>
          </p:contentPart>
        </mc:Choice>
        <mc:Fallback xmlns="">
          <p:pic>
            <p:nvPicPr>
              <p:cNvPr id="16389" name="Ink 5"/>
              <p:cNvPicPr>
                <a:picLocks noRot="1" noChangeAspect="1" noEditPoints="1" noChangeArrowheads="1" noChangeShapeType="1"/>
              </p:cNvPicPr>
              <p:nvPr/>
            </p:nvPicPr>
            <p:blipFill>
              <a:blip r:embed="rId11"/>
              <a:stretch>
                <a:fillRect/>
              </a:stretch>
            </p:blipFill>
            <p:spPr>
              <a:xfrm>
                <a:off x="4145489" y="5159127"/>
                <a:ext cx="2003601" cy="10969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393" name="Ink 9"/>
              <p14:cNvContentPartPr>
                <a14:cpLocks xmlns:a14="http://schemas.microsoft.com/office/drawing/2010/main" noRot="1" noChangeAspect="1" noEditPoints="1" noChangeArrowheads="1" noChangeShapeType="1"/>
              </p14:cNvContentPartPr>
              <p14:nvPr/>
            </p14:nvContentPartPr>
            <p14:xfrm>
              <a:off x="6223000" y="2608263"/>
              <a:ext cx="2260600" cy="314325"/>
            </p14:xfrm>
          </p:contentPart>
        </mc:Choice>
        <mc:Fallback xmlns="">
          <p:pic>
            <p:nvPicPr>
              <p:cNvPr id="16393" name="Ink 9"/>
              <p:cNvPicPr>
                <a:picLocks noRot="1" noChangeAspect="1" noEditPoints="1" noChangeArrowheads="1" noChangeShapeType="1"/>
              </p:cNvPicPr>
              <p:nvPr/>
            </p:nvPicPr>
            <p:blipFill>
              <a:blip r:embed="rId19"/>
              <a:stretch>
                <a:fillRect/>
              </a:stretch>
            </p:blipFill>
            <p:spPr>
              <a:xfrm>
                <a:off x="6216160" y="2603942"/>
                <a:ext cx="2273201" cy="3298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394" name="Ink 10"/>
              <p14:cNvContentPartPr>
                <a14:cpLocks xmlns:a14="http://schemas.microsoft.com/office/drawing/2010/main" noRot="1" noChangeAspect="1" noEditPoints="1" noChangeArrowheads="1" noChangeShapeType="1"/>
              </p14:cNvContentPartPr>
              <p14:nvPr/>
            </p14:nvContentPartPr>
            <p14:xfrm>
              <a:off x="6200775" y="3017838"/>
              <a:ext cx="2079625" cy="307975"/>
            </p14:xfrm>
          </p:contentPart>
        </mc:Choice>
        <mc:Fallback xmlns="">
          <p:pic>
            <p:nvPicPr>
              <p:cNvPr id="16394" name="Ink 10"/>
              <p:cNvPicPr>
                <a:picLocks noRot="1" noChangeAspect="1" noEditPoints="1" noChangeArrowheads="1" noChangeShapeType="1"/>
              </p:cNvPicPr>
              <p:nvPr/>
            </p:nvPicPr>
            <p:blipFill>
              <a:blip r:embed="rId21"/>
              <a:stretch>
                <a:fillRect/>
              </a:stretch>
            </p:blipFill>
            <p:spPr>
              <a:xfrm>
                <a:off x="6198255" y="3007392"/>
                <a:ext cx="2085025" cy="33066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396" name="Ink 12"/>
              <p14:cNvContentPartPr>
                <a14:cpLocks xmlns:a14="http://schemas.microsoft.com/office/drawing/2010/main" noRot="1" noChangeAspect="1" noEditPoints="1" noChangeArrowheads="1" noChangeShapeType="1"/>
              </p14:cNvContentPartPr>
              <p14:nvPr/>
            </p14:nvContentPartPr>
            <p14:xfrm>
              <a:off x="836613" y="5214938"/>
              <a:ext cx="1373187" cy="517525"/>
            </p14:xfrm>
          </p:contentPart>
        </mc:Choice>
        <mc:Fallback xmlns="">
          <p:pic>
            <p:nvPicPr>
              <p:cNvPr id="16396" name="Ink 12"/>
              <p:cNvPicPr>
                <a:picLocks noRot="1" noChangeAspect="1" noEditPoints="1" noChangeArrowheads="1" noChangeShapeType="1"/>
              </p:cNvPicPr>
              <p:nvPr/>
            </p:nvPicPr>
            <p:blipFill>
              <a:blip r:embed="rId25"/>
              <a:stretch>
                <a:fillRect/>
              </a:stretch>
            </p:blipFill>
            <p:spPr>
              <a:xfrm>
                <a:off x="827974" y="5205581"/>
                <a:ext cx="1386505" cy="532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397" name="Ink 13"/>
              <p14:cNvContentPartPr>
                <a14:cpLocks xmlns:a14="http://schemas.microsoft.com/office/drawing/2010/main" noRot="1" noChangeAspect="1" noEditPoints="1" noChangeArrowheads="1" noChangeShapeType="1"/>
              </p14:cNvContentPartPr>
              <p14:nvPr/>
            </p14:nvContentPartPr>
            <p14:xfrm>
              <a:off x="585788" y="5697538"/>
              <a:ext cx="1649412" cy="749300"/>
            </p14:xfrm>
          </p:contentPart>
        </mc:Choice>
        <mc:Fallback xmlns="">
          <p:pic>
            <p:nvPicPr>
              <p:cNvPr id="16397" name="Ink 13"/>
              <p:cNvPicPr>
                <a:picLocks noRot="1" noChangeAspect="1" noEditPoints="1" noChangeArrowheads="1" noChangeShapeType="1"/>
              </p:cNvPicPr>
              <p:nvPr/>
            </p:nvPicPr>
            <p:blipFill>
              <a:blip r:embed="rId27"/>
              <a:stretch>
                <a:fillRect/>
              </a:stretch>
            </p:blipFill>
            <p:spPr>
              <a:xfrm>
                <a:off x="577147" y="5692137"/>
                <a:ext cx="1661294" cy="76442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398" name="Ink 14"/>
              <p14:cNvContentPartPr>
                <a14:cpLocks xmlns:a14="http://schemas.microsoft.com/office/drawing/2010/main" noRot="1" noChangeAspect="1" noEditPoints="1" noChangeArrowheads="1" noChangeShapeType="1"/>
              </p14:cNvContentPartPr>
              <p14:nvPr/>
            </p14:nvContentPartPr>
            <p14:xfrm>
              <a:off x="2619375" y="5980113"/>
              <a:ext cx="739775" cy="419100"/>
            </p14:xfrm>
          </p:contentPart>
        </mc:Choice>
        <mc:Fallback xmlns="">
          <p:pic>
            <p:nvPicPr>
              <p:cNvPr id="16398" name="Ink 14"/>
              <p:cNvPicPr>
                <a:picLocks noRot="1" noChangeAspect="1" noEditPoints="1" noChangeArrowheads="1" noChangeShapeType="1"/>
              </p:cNvPicPr>
              <p:nvPr/>
            </p:nvPicPr>
            <p:blipFill>
              <a:blip r:embed="rId29"/>
              <a:stretch>
                <a:fillRect/>
              </a:stretch>
            </p:blipFill>
            <p:spPr>
              <a:xfrm>
                <a:off x="2614335" y="5971472"/>
                <a:ext cx="757414" cy="43350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400" name="Ink 16"/>
              <p14:cNvContentPartPr>
                <a14:cpLocks xmlns:a14="http://schemas.microsoft.com/office/drawing/2010/main" noRot="1" noChangeAspect="1" noEditPoints="1" noChangeArrowheads="1" noChangeShapeType="1"/>
              </p14:cNvContentPartPr>
              <p14:nvPr/>
            </p14:nvContentPartPr>
            <p14:xfrm>
              <a:off x="88900" y="2182813"/>
              <a:ext cx="254000" cy="433387"/>
            </p14:xfrm>
          </p:contentPart>
        </mc:Choice>
        <mc:Fallback xmlns="">
          <p:pic>
            <p:nvPicPr>
              <p:cNvPr id="16400" name="Ink 16"/>
              <p:cNvPicPr>
                <a:picLocks noRot="1" noChangeAspect="1" noEditPoints="1" noChangeArrowheads="1" noChangeShapeType="1"/>
              </p:cNvPicPr>
              <p:nvPr/>
            </p:nvPicPr>
            <p:blipFill>
              <a:blip r:embed="rId33"/>
              <a:stretch>
                <a:fillRect/>
              </a:stretch>
            </p:blipFill>
            <p:spPr>
              <a:xfrm>
                <a:off x="83503" y="2173094"/>
                <a:ext cx="269110" cy="44850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78606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kern="0" dirty="0"/>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17</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dirty="0" err="1"/>
              <a:t>Cpsc</a:t>
            </a:r>
            <a:r>
              <a:rPr lang="en-US" dirty="0"/>
              <a:t> 322 </a:t>
            </a:r>
            <a:r>
              <a:rPr lang="en-US"/>
              <a:t>Big Picture</a:t>
            </a:r>
            <a:endParaRPr lang="en-US" dirty="0"/>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273800" y="3501370"/>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kern="0" dirty="0">
                <a:solidFill>
                  <a:schemeClr val="accent2"/>
                </a:solidFill>
                <a:latin typeface="Arial Unicode MS" pitchFamily="34" charset="-128"/>
              </a:rPr>
              <a:t>Var. Elimination</a:t>
            </a: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kern="0" dirty="0">
                <a:solidFill>
                  <a:schemeClr val="accent2"/>
                </a:solidFill>
                <a:latin typeface="Arial Unicode MS" pitchFamily="34" charset="-128"/>
              </a:rPr>
              <a:t>Var. Elimination</a:t>
            </a: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kern="0" dirty="0">
                <a:solidFill>
                  <a:schemeClr val="accent2"/>
                </a:solidFill>
                <a:latin typeface="Arial Unicode MS" pitchFamily="34" charset="-128"/>
              </a:rPr>
              <a:t>Reasoning</a:t>
            </a:r>
          </a:p>
          <a:p>
            <a:pPr marL="342900" indent="-342900" algn="ctr"/>
            <a:r>
              <a:rPr lang="en-US" sz="2400" kern="0" dirty="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dirty="0">
                <a:latin typeface="Arial Unicode MS" pitchFamily="34" charset="-128"/>
              </a:rPr>
              <a:t>Markov Chains, HMMs</a:t>
            </a:r>
          </a:p>
        </p:txBody>
      </p:sp>
      <mc:AlternateContent xmlns:mc="http://schemas.openxmlformats.org/markup-compatibility/2006" xmlns:p14="http://schemas.microsoft.com/office/powerpoint/2010/main">
        <mc:Choice Requires="p14">
          <p:contentPart p14:bwMode="auto" r:id="rId3">
            <p14:nvContentPartPr>
              <p14:cNvPr id="63490" name="Ink 39"/>
              <p14:cNvContentPartPr>
                <a14:cpLocks xmlns:a14="http://schemas.microsoft.com/office/drawing/2010/main" noRot="1" noChangeAspect="1" noEditPoints="1" noChangeArrowheads="1" noChangeShapeType="1"/>
              </p14:cNvContentPartPr>
              <p14:nvPr/>
            </p14:nvContentPartPr>
            <p14:xfrm>
              <a:off x="5580063" y="1700213"/>
              <a:ext cx="1300162" cy="541337"/>
            </p14:xfrm>
          </p:contentPart>
        </mc:Choice>
        <mc:Fallback xmlns="">
          <p:pic>
            <p:nvPicPr>
              <p:cNvPr id="63490" name="Ink 39"/>
              <p:cNvPicPr>
                <a:picLocks noRot="1" noChangeAspect="1" noEditPoints="1" noChangeArrowheads="1" noChangeShapeType="1"/>
              </p:cNvPicPr>
              <p:nvPr/>
            </p:nvPicPr>
            <p:blipFill>
              <a:blip r:embed="rId4"/>
              <a:stretch>
                <a:fillRect/>
              </a:stretch>
            </p:blipFill>
            <p:spPr>
              <a:xfrm>
                <a:off x="5571424" y="1691575"/>
                <a:ext cx="1318160" cy="55789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3491" name="Ink 40"/>
              <p14:cNvContentPartPr>
                <a14:cpLocks xmlns:a14="http://schemas.microsoft.com/office/drawing/2010/main" noRot="1" noChangeAspect="1" noEditPoints="1" noChangeArrowheads="1" noChangeShapeType="1"/>
              </p14:cNvContentPartPr>
              <p14:nvPr/>
            </p14:nvContentPartPr>
            <p14:xfrm>
              <a:off x="4529138" y="3514725"/>
              <a:ext cx="679450" cy="422275"/>
            </p14:xfrm>
          </p:contentPart>
        </mc:Choice>
        <mc:Fallback xmlns="">
          <p:pic>
            <p:nvPicPr>
              <p:cNvPr id="63491" name="Ink 40"/>
              <p:cNvPicPr>
                <a:picLocks noRot="1" noChangeAspect="1" noEditPoints="1" noChangeArrowheads="1" noChangeShapeType="1"/>
              </p:cNvPicPr>
              <p:nvPr/>
            </p:nvPicPr>
            <p:blipFill>
              <a:blip r:embed="rId6"/>
              <a:stretch>
                <a:fillRect/>
              </a:stretch>
            </p:blipFill>
            <p:spPr>
              <a:xfrm>
                <a:off x="4525177" y="3507885"/>
                <a:ext cx="687372" cy="43307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3492" name="Ink 41"/>
              <p14:cNvContentPartPr>
                <a14:cpLocks xmlns:a14="http://schemas.microsoft.com/office/drawing/2010/main" noRot="1" noChangeAspect="1" noEditPoints="1" noChangeArrowheads="1" noChangeShapeType="1"/>
              </p14:cNvContentPartPr>
              <p14:nvPr/>
            </p14:nvContentPartPr>
            <p14:xfrm>
              <a:off x="4862513" y="3529013"/>
              <a:ext cx="1081087" cy="546100"/>
            </p14:xfrm>
          </p:contentPart>
        </mc:Choice>
        <mc:Fallback xmlns="">
          <p:pic>
            <p:nvPicPr>
              <p:cNvPr id="63492" name="Ink 41"/>
              <p:cNvPicPr>
                <a:picLocks noRot="1" noChangeAspect="1" noEditPoints="1" noChangeArrowheads="1" noChangeShapeType="1"/>
              </p:cNvPicPr>
              <p:nvPr/>
            </p:nvPicPr>
            <p:blipFill>
              <a:blip r:embed="rId8"/>
              <a:stretch>
                <a:fillRect/>
              </a:stretch>
            </p:blipFill>
            <p:spPr>
              <a:xfrm>
                <a:off x="4855673" y="3518213"/>
                <a:ext cx="1098727" cy="56373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3493" name="Ink 42"/>
              <p14:cNvContentPartPr>
                <a14:cpLocks xmlns:a14="http://schemas.microsoft.com/office/drawing/2010/main" noRot="1" noChangeAspect="1" noEditPoints="1" noChangeArrowheads="1" noChangeShapeType="1"/>
              </p14:cNvContentPartPr>
              <p14:nvPr/>
            </p14:nvContentPartPr>
            <p14:xfrm>
              <a:off x="4356100" y="4941888"/>
              <a:ext cx="1460500" cy="654050"/>
            </p14:xfrm>
          </p:contentPart>
        </mc:Choice>
        <mc:Fallback xmlns="">
          <p:pic>
            <p:nvPicPr>
              <p:cNvPr id="63493" name="Ink 42"/>
              <p:cNvPicPr>
                <a:picLocks noRot="1" noChangeAspect="1" noEditPoints="1" noChangeArrowheads="1" noChangeShapeType="1"/>
              </p:cNvPicPr>
              <p:nvPr/>
            </p:nvPicPr>
            <p:blipFill>
              <a:blip r:embed="rId10"/>
              <a:stretch>
                <a:fillRect/>
              </a:stretch>
            </p:blipFill>
            <p:spPr>
              <a:xfrm>
                <a:off x="4352500" y="4937928"/>
                <a:ext cx="1470580" cy="6616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3494" name="Ink 43"/>
              <p14:cNvContentPartPr>
                <a14:cpLocks xmlns:a14="http://schemas.microsoft.com/office/drawing/2010/main" noRot="1" noChangeAspect="1" noEditPoints="1" noChangeArrowheads="1" noChangeShapeType="1"/>
              </p14:cNvContentPartPr>
              <p14:nvPr/>
            </p14:nvContentPartPr>
            <p14:xfrm>
              <a:off x="4643438" y="5300663"/>
              <a:ext cx="984250" cy="452437"/>
            </p14:xfrm>
          </p:contentPart>
        </mc:Choice>
        <mc:Fallback xmlns="">
          <p:pic>
            <p:nvPicPr>
              <p:cNvPr id="63494" name="Ink 43"/>
              <p:cNvPicPr>
                <a:picLocks noRot="1" noChangeAspect="1" noEditPoints="1" noChangeArrowheads="1" noChangeShapeType="1"/>
              </p:cNvPicPr>
              <p:nvPr/>
            </p:nvPicPr>
            <p:blipFill>
              <a:blip r:embed="rId12"/>
              <a:stretch>
                <a:fillRect/>
              </a:stretch>
            </p:blipFill>
            <p:spPr>
              <a:xfrm>
                <a:off x="4635158" y="5297784"/>
                <a:ext cx="995410" cy="46431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3495" name="Ink 8"/>
              <p14:cNvContentPartPr>
                <a14:cpLocks xmlns:a14="http://schemas.microsoft.com/office/drawing/2010/main" noRot="1" noChangeAspect="1" noEditPoints="1" noChangeArrowheads="1" noChangeShapeType="1"/>
              </p14:cNvContentPartPr>
              <p14:nvPr/>
            </p14:nvContentPartPr>
            <p14:xfrm>
              <a:off x="2292473" y="2781300"/>
              <a:ext cx="2171160" cy="2596680"/>
            </p14:xfrm>
          </p:contentPart>
        </mc:Choice>
        <mc:Fallback xmlns="">
          <p:pic>
            <p:nvPicPr>
              <p:cNvPr id="63495" name="Ink 8"/>
              <p:cNvPicPr>
                <a:picLocks noRot="1" noChangeAspect="1" noEditPoints="1" noChangeArrowheads="1" noChangeShapeType="1"/>
              </p:cNvPicPr>
              <p:nvPr/>
            </p:nvPicPr>
            <p:blipFill>
              <a:blip r:embed="rId14"/>
              <a:stretch>
                <a:fillRect/>
              </a:stretch>
            </p:blipFill>
            <p:spPr>
              <a:xfrm>
                <a:off x="969473" y="2775540"/>
                <a:ext cx="3502497" cy="273774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3496" name="Ink 9"/>
              <p14:cNvContentPartPr>
                <a14:cpLocks xmlns:a14="http://schemas.microsoft.com/office/drawing/2010/main" noRot="1" noChangeAspect="1" noEditPoints="1" noChangeArrowheads="1" noChangeShapeType="1"/>
              </p14:cNvContentPartPr>
              <p14:nvPr/>
            </p14:nvContentPartPr>
            <p14:xfrm>
              <a:off x="4271963" y="4541838"/>
              <a:ext cx="947737" cy="509587"/>
            </p14:xfrm>
          </p:contentPart>
        </mc:Choice>
        <mc:Fallback xmlns="">
          <p:pic>
            <p:nvPicPr>
              <p:cNvPr id="63496" name="Ink 9"/>
              <p:cNvPicPr>
                <a:picLocks noRot="1" noChangeAspect="1" noEditPoints="1" noChangeArrowheads="1" noChangeShapeType="1"/>
              </p:cNvPicPr>
              <p:nvPr/>
            </p:nvPicPr>
            <p:blipFill>
              <a:blip r:embed="rId16"/>
              <a:stretch>
                <a:fillRect/>
              </a:stretch>
            </p:blipFill>
            <p:spPr>
              <a:xfrm>
                <a:off x="4260085" y="4533201"/>
                <a:ext cx="970774" cy="52830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3497" name="Ink 10"/>
              <p14:cNvContentPartPr>
                <a14:cpLocks xmlns:a14="http://schemas.microsoft.com/office/drawing/2010/main" noRot="1" noChangeAspect="1" noEditPoints="1" noChangeArrowheads="1" noChangeShapeType="1"/>
              </p14:cNvContentPartPr>
              <p14:nvPr/>
            </p14:nvContentPartPr>
            <p14:xfrm>
              <a:off x="2647950" y="2828925"/>
              <a:ext cx="2562225" cy="717550"/>
            </p14:xfrm>
          </p:contentPart>
        </mc:Choice>
        <mc:Fallback xmlns="">
          <p:pic>
            <p:nvPicPr>
              <p:cNvPr id="63497" name="Ink 10"/>
              <p:cNvPicPr>
                <a:picLocks noRot="1" noChangeAspect="1" noEditPoints="1" noChangeArrowheads="1" noChangeShapeType="1"/>
              </p:cNvPicPr>
              <p:nvPr/>
            </p:nvPicPr>
            <p:blipFill>
              <a:blip r:embed="rId18"/>
              <a:stretch>
                <a:fillRect/>
              </a:stretch>
            </p:blipFill>
            <p:spPr>
              <a:xfrm>
                <a:off x="2642550" y="2825685"/>
                <a:ext cx="2578426" cy="725111"/>
              </a:xfrm>
              <a:prstGeom prst="rect">
                <a:avLst/>
              </a:prstGeom>
            </p:spPr>
          </p:pic>
        </mc:Fallback>
      </mc:AlternateContent>
    </p:spTree>
    <p:extLst>
      <p:ext uri="{BB962C8B-B14F-4D97-AF65-F5344CB8AC3E}">
        <p14:creationId xmlns:p14="http://schemas.microsoft.com/office/powerpoint/2010/main" val="140685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rPr>
              <a:t>422 big picture</a:t>
            </a:r>
          </a:p>
        </p:txBody>
      </p:sp>
      <p:grpSp>
        <p:nvGrpSpPr>
          <p:cNvPr id="3" name="Group 2"/>
          <p:cNvGrpSpPr/>
          <p:nvPr/>
        </p:nvGrpSpPr>
        <p:grpSpPr>
          <a:xfrm>
            <a:off x="34711" y="-59705"/>
            <a:ext cx="9324528" cy="6657609"/>
            <a:chOff x="0" y="349058"/>
            <a:chExt cx="9104211"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3598859" y="1576330"/>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494804" y="2140761"/>
              <a:ext cx="24710" cy="3860006"/>
            </a:xfrm>
            <a:prstGeom prst="line">
              <a:avLst/>
            </a:prstGeom>
            <a:noFill/>
            <a:ln w="28575">
              <a:solidFill>
                <a:srgbClr val="00B0F0"/>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644441" y="3615207"/>
              <a:ext cx="3644025"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a:solidFill>
                    <a:srgbClr val="000000"/>
                  </a:solidFill>
                  <a:latin typeface="Arial Unicode MS" pitchFamily="34" charset="-128"/>
                </a:rPr>
                <a:t>	Markov Networks</a:t>
              </a:r>
            </a:p>
            <a:p>
              <a:pPr marL="342900" indent="-342900">
                <a:lnSpc>
                  <a:spcPct val="75000"/>
                </a:lnSpc>
                <a:spcBef>
                  <a:spcPct val="20000"/>
                </a:spcBef>
              </a:pPr>
              <a:r>
                <a:rPr lang="en-US" sz="18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4"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dirty="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dirty="0">
                  <a:solidFill>
                    <a:srgbClr val="3333CC"/>
                  </a:solidFill>
                  <a:latin typeface="Arial Unicode MS" pitchFamily="34" charset="-128"/>
                </a:rPr>
                <a:t>Reasoning</a:t>
              </a:r>
            </a:p>
            <a:p>
              <a:pPr marL="342900" indent="-342900" algn="ctr"/>
              <a:r>
                <a:rPr lang="en-US" sz="2000" b="1" dirty="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Relational Models</a:t>
              </a:r>
            </a:p>
            <a:p>
              <a:pPr marL="342900" indent="-342900">
                <a:lnSpc>
                  <a:spcPct val="75000"/>
                </a:lnSpc>
                <a:spcBef>
                  <a:spcPct val="20000"/>
                </a:spcBef>
              </a:pPr>
              <a:r>
                <a:rPr lang="en-US" sz="20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a:solidFill>
                    <a:srgbClr val="00B050"/>
                  </a:solidFill>
                  <a:latin typeface="Arial Unicode MS" pitchFamily="34" charset="-128"/>
                </a:rPr>
                <a:t>Hybrid: </a:t>
              </a:r>
              <a:r>
                <a:rPr lang="en-US" sz="2000" b="1" dirty="0" err="1">
                  <a:solidFill>
                    <a:srgbClr val="00B050"/>
                  </a:solidFill>
                  <a:latin typeface="Arial Unicode MS" pitchFamily="34" charset="-128"/>
                </a:rPr>
                <a:t>Det</a:t>
              </a:r>
              <a:r>
                <a:rPr lang="en-US" sz="2000" b="1" dirty="0">
                  <a:solidFill>
                    <a:srgbClr val="00B050"/>
                  </a:solidFill>
                  <a:latin typeface="Arial Unicode MS" pitchFamily="34" charset="-128"/>
                </a:rPr>
                <a:t> +</a:t>
              </a:r>
              <a:r>
                <a:rPr lang="en-US" sz="20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6" y="2894423"/>
              <a:ext cx="3188415"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a:solidFill>
                    <a:srgbClr val="3333CC"/>
                  </a:solidFill>
                  <a:latin typeface="Arial Unicode MS" pitchFamily="34" charset="-128"/>
                </a:rPr>
                <a:t>Forward, Viterbi….</a:t>
              </a:r>
            </a:p>
            <a:p>
              <a:pPr marL="342900" indent="-342900">
                <a:spcBef>
                  <a:spcPct val="20000"/>
                </a:spcBef>
              </a:pPr>
              <a:r>
                <a:rPr lang="en-US" sz="1800" b="1" dirty="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a:solidFill>
                  <a:srgbClr val="FFFFFF"/>
                </a:solidFill>
              </a:rPr>
              <a:t>Slide </a:t>
            </a:r>
            <a:fld id="{4DF6BE34-90F6-4567-805D-EBA463FCCE5C}" type="slidenum">
              <a:rPr lang="en-US" smtClean="0">
                <a:solidFill>
                  <a:srgbClr val="FFFFFF"/>
                </a:solidFill>
              </a:rPr>
              <a:pPr>
                <a:defRPr/>
              </a:pPr>
              <a:t>18</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5" name="Rectangle 4"/>
          <p:cNvSpPr/>
          <p:nvPr/>
        </p:nvSpPr>
        <p:spPr>
          <a:xfrm>
            <a:off x="5202933" y="0"/>
            <a:ext cx="3906356" cy="172136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15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rotWithShape="1">
          <a:blip r:embed="rId3"/>
          <a:srcRect l="17251" t="23246" r="19883" b="46490"/>
          <a:stretch/>
        </p:blipFill>
        <p:spPr>
          <a:xfrm>
            <a:off x="3131127" y="3091852"/>
            <a:ext cx="4374620" cy="1403948"/>
          </a:xfrm>
          <a:prstGeom prst="rect">
            <a:avLst/>
          </a:prstGeom>
        </p:spPr>
      </p:pic>
      <p:sp>
        <p:nvSpPr>
          <p:cNvPr id="2" name="Title 1"/>
          <p:cNvSpPr>
            <a:spLocks noGrp="1"/>
          </p:cNvSpPr>
          <p:nvPr>
            <p:ph type="title"/>
          </p:nvPr>
        </p:nvSpPr>
        <p:spPr/>
        <p:txBody>
          <a:bodyPr/>
          <a:lstStyle/>
          <a:p>
            <a:r>
              <a:rPr lang="en-CA" dirty="0"/>
              <a:t>Connection with Neural Models / </a:t>
            </a:r>
            <a:br>
              <a:rPr lang="en-CA" dirty="0"/>
            </a:br>
            <a:r>
              <a:rPr lang="en-CA" dirty="0"/>
              <a:t>Deep-Learning</a:t>
            </a:r>
          </a:p>
        </p:txBody>
      </p:sp>
      <p:sp>
        <p:nvSpPr>
          <p:cNvPr id="3" name="Content Placeholder 2"/>
          <p:cNvSpPr>
            <a:spLocks noGrp="1"/>
          </p:cNvSpPr>
          <p:nvPr>
            <p:ph idx="1"/>
          </p:nvPr>
        </p:nvSpPr>
        <p:spPr>
          <a:xfrm>
            <a:off x="381000" y="1143000"/>
            <a:ext cx="8763000" cy="5050424"/>
          </a:xfrm>
        </p:spPr>
        <p:txBody>
          <a:bodyPr/>
          <a:lstStyle/>
          <a:p>
            <a:pPr>
              <a:spcBef>
                <a:spcPts val="0"/>
              </a:spcBef>
            </a:pPr>
            <a:r>
              <a:rPr lang="en-CA" sz="2400" dirty="0"/>
              <a:t>NN +Reinforcement Learning:  e.g. Alpha-Go (Deep Mind)</a:t>
            </a:r>
          </a:p>
          <a:p>
            <a:pPr>
              <a:spcBef>
                <a:spcPts val="0"/>
              </a:spcBef>
            </a:pPr>
            <a:endParaRPr lang="en-CA" sz="2400" dirty="0"/>
          </a:p>
          <a:p>
            <a:pPr>
              <a:spcBef>
                <a:spcPts val="0"/>
              </a:spcBef>
            </a:pPr>
            <a:r>
              <a:rPr lang="en-CA" sz="1800" dirty="0">
                <a:hlinkClick r:id="rId4"/>
              </a:rPr>
              <a:t>http://karpathy.github.io/2016/05/31/rl/</a:t>
            </a:r>
            <a:endParaRPr lang="en-CA" sz="1800" dirty="0"/>
          </a:p>
          <a:p>
            <a:pPr>
              <a:spcBef>
                <a:spcPts val="0"/>
              </a:spcBef>
            </a:pPr>
            <a:endParaRPr lang="en-CA" sz="2400" dirty="0"/>
          </a:p>
          <a:p>
            <a:pPr>
              <a:spcBef>
                <a:spcPts val="0"/>
              </a:spcBef>
            </a:pPr>
            <a:r>
              <a:rPr lang="en-CA" sz="2400" dirty="0"/>
              <a:t>NN (rough prediction) + CRF (refine prediction): Vision (Google paper)</a:t>
            </a:r>
          </a:p>
          <a:p>
            <a:pPr>
              <a:spcBef>
                <a:spcPts val="0"/>
              </a:spcBef>
            </a:pPr>
            <a:endParaRPr lang="en-CA" sz="2400" dirty="0"/>
          </a:p>
          <a:p>
            <a:pPr>
              <a:spcBef>
                <a:spcPts val="0"/>
              </a:spcBef>
            </a:pPr>
            <a:endParaRPr lang="en-CA" sz="2400" dirty="0"/>
          </a:p>
          <a:p>
            <a:pPr>
              <a:spcBef>
                <a:spcPts val="0"/>
              </a:spcBef>
            </a:pPr>
            <a:endParaRPr lang="en-CA" sz="2400" dirty="0"/>
          </a:p>
          <a:p>
            <a:pPr>
              <a:spcBef>
                <a:spcPts val="0"/>
              </a:spcBef>
            </a:pPr>
            <a:r>
              <a:rPr lang="en-CA" sz="2400" dirty="0"/>
              <a:t>NN + CRF + CKY for NLP (Goldberg book. 2017, Pag 224)</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CPSC 422, Lecture 35</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Slide </a:t>
            </a:r>
            <a:fld id="{38B5A9E0-7EB5-4FF0-AEB5-1FBEA79D2A5B}" type="slidenum">
              <a:rPr kumimoji="0" lang="en-US" sz="14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a:ln>
                <a:noFill/>
              </a:ln>
              <a:solidFill>
                <a:srgbClr val="000000"/>
              </a:solidFill>
              <a:effectLst/>
              <a:uLnTx/>
              <a:uFillTx/>
              <a:ea typeface="+mn-ea"/>
              <a:cs typeface="+mn-cs"/>
            </a:endParaRPr>
          </a:p>
        </p:txBody>
      </p:sp>
      <p:pic>
        <p:nvPicPr>
          <p:cNvPr id="1026" name="Picture 2" descr="http://karpathy.github.io/assets/rl/preview.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706487"/>
            <a:ext cx="3947650" cy="6612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ural Network Methods for Natural Language Processing (Synthesis Lectures on Human Language Technologies) by [Goldberg, Yoav]"/>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5006701"/>
            <a:ext cx="1371600" cy="168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7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3059832" y="6391691"/>
            <a:ext cx="2895600" cy="457200"/>
          </a:xfrm>
        </p:spPr>
        <p:txBody>
          <a:bodyPr/>
          <a:lstStyle/>
          <a:p>
            <a:pPr>
              <a:defRPr/>
            </a:pPr>
            <a:r>
              <a:rPr lang="en-US" dirty="0"/>
              <a:t>CPSC 422, Lecture 1</a:t>
            </a:r>
          </a:p>
        </p:txBody>
      </p:sp>
      <p:sp>
        <p:nvSpPr>
          <p:cNvPr id="8" name="Slide Number Placeholder 5"/>
          <p:cNvSpPr>
            <a:spLocks noGrp="1"/>
          </p:cNvSpPr>
          <p:nvPr>
            <p:ph type="sldNum" sz="quarter" idx="12"/>
          </p:nvPr>
        </p:nvSpPr>
        <p:spPr>
          <a:xfrm>
            <a:off x="6588224" y="6400800"/>
            <a:ext cx="1905000" cy="457200"/>
          </a:xfrm>
        </p:spPr>
        <p:txBody>
          <a:bodyPr/>
          <a:lstStyle/>
          <a:p>
            <a:pPr>
              <a:defRPr/>
            </a:pPr>
            <a:r>
              <a:rPr lang="en-US" dirty="0"/>
              <a:t>Slide </a:t>
            </a:r>
            <a:fld id="{B8CEA8C7-14BF-4985-8480-6278AAA056A2}" type="slidenum">
              <a:rPr lang="en-US"/>
              <a:pPr>
                <a:defRPr/>
              </a:pPr>
              <a:t>2</a:t>
            </a:fld>
            <a:endParaRPr lang="en-US" dirty="0"/>
          </a:p>
        </p:txBody>
      </p:sp>
      <p:sp>
        <p:nvSpPr>
          <p:cNvPr id="2056" name="Rectangle 2"/>
          <p:cNvSpPr>
            <a:spLocks noGrp="1" noChangeArrowheads="1"/>
          </p:cNvSpPr>
          <p:nvPr>
            <p:ph type="title"/>
          </p:nvPr>
        </p:nvSpPr>
        <p:spPr>
          <a:xfrm>
            <a:off x="323528" y="0"/>
            <a:ext cx="8534400" cy="685800"/>
          </a:xfrm>
        </p:spPr>
        <p:txBody>
          <a:bodyPr/>
          <a:lstStyle/>
          <a:p>
            <a:pPr eaLnBrk="1" hangingPunct="1"/>
            <a:r>
              <a:rPr lang="en-US" dirty="0"/>
              <a:t>People</a:t>
            </a:r>
          </a:p>
        </p:txBody>
      </p:sp>
      <p:sp>
        <p:nvSpPr>
          <p:cNvPr id="2057" name="Rectangle 3"/>
          <p:cNvSpPr>
            <a:spLocks noGrp="1" noChangeArrowheads="1"/>
          </p:cNvSpPr>
          <p:nvPr>
            <p:ph type="body" idx="1"/>
          </p:nvPr>
        </p:nvSpPr>
        <p:spPr>
          <a:xfrm>
            <a:off x="155575" y="405996"/>
            <a:ext cx="8988425" cy="5500688"/>
          </a:xfrm>
        </p:spPr>
        <p:txBody>
          <a:bodyPr/>
          <a:lstStyle/>
          <a:p>
            <a:pPr eaLnBrk="1" hangingPunct="1"/>
            <a:r>
              <a:rPr lang="en-US" b="1" dirty="0">
                <a:solidFill>
                  <a:schemeClr val="accent6"/>
                </a:solidFill>
              </a:rPr>
              <a:t>Instructor</a:t>
            </a:r>
          </a:p>
          <a:p>
            <a:pPr eaLnBrk="1" hangingPunct="1">
              <a:buFontTx/>
              <a:buChar char="•"/>
            </a:pPr>
            <a:r>
              <a:rPr lang="en-US" sz="2400" b="1" dirty="0"/>
              <a:t>Giuseppe Carenini </a:t>
            </a:r>
            <a:r>
              <a:rPr lang="en-US" sz="2400" dirty="0"/>
              <a:t>(</a:t>
            </a:r>
            <a:r>
              <a:rPr lang="en-US" sz="2400" dirty="0">
                <a:solidFill>
                  <a:srgbClr val="00B050"/>
                </a:solidFill>
              </a:rPr>
              <a:t>carenini@cs.ubc.ca</a:t>
            </a:r>
            <a:r>
              <a:rPr lang="en-US" sz="2400" dirty="0"/>
              <a:t>)</a:t>
            </a:r>
          </a:p>
          <a:p>
            <a:pPr marL="0" indent="0" eaLnBrk="1" hangingPunct="1">
              <a:spcBef>
                <a:spcPts val="600"/>
              </a:spcBef>
            </a:pPr>
            <a:r>
              <a:rPr lang="en-US" sz="2400" dirty="0"/>
              <a:t>Natural Language Processing, Summarization, Discourse Parsing, Preference Elicitation, Explanation, Adaptive Visualization, Intelligent Interfaces……</a:t>
            </a:r>
            <a:r>
              <a:rPr lang="en-US" dirty="0"/>
              <a:t> </a:t>
            </a:r>
          </a:p>
          <a:p>
            <a:pPr eaLnBrk="1" hangingPunct="1">
              <a:lnSpc>
                <a:spcPct val="60000"/>
              </a:lnSpc>
              <a:spcBef>
                <a:spcPts val="600"/>
              </a:spcBef>
            </a:pPr>
            <a:r>
              <a:rPr lang="en-US" sz="2400" b="1" dirty="0"/>
              <a:t>Office hour: </a:t>
            </a:r>
            <a:r>
              <a:rPr lang="en-US" sz="2400" dirty="0"/>
              <a:t>zoom</a:t>
            </a:r>
            <a:r>
              <a:rPr lang="en-US" sz="2400" b="1" dirty="0"/>
              <a:t>, </a:t>
            </a:r>
            <a:r>
              <a:rPr lang="en-CA" sz="2400" dirty="0"/>
              <a:t>TBD </a:t>
            </a:r>
          </a:p>
          <a:p>
            <a:pPr eaLnBrk="1" hangingPunct="1">
              <a:lnSpc>
                <a:spcPct val="60000"/>
              </a:lnSpc>
            </a:pPr>
            <a:endParaRPr lang="en-US" sz="2400" b="1" dirty="0"/>
          </a:p>
        </p:txBody>
      </p:sp>
      <p:sp>
        <p:nvSpPr>
          <p:cNvPr id="12" name="Rectangle 3"/>
          <p:cNvSpPr txBox="1">
            <a:spLocks noChangeArrowheads="1"/>
          </p:cNvSpPr>
          <p:nvPr/>
        </p:nvSpPr>
        <p:spPr bwMode="auto">
          <a:xfrm>
            <a:off x="77787" y="3028141"/>
            <a:ext cx="9144000" cy="2232248"/>
          </a:xfrm>
          <a:prstGeom prst="rect">
            <a:avLst/>
          </a:prstGeom>
          <a:noFill/>
          <a:ln w="9525">
            <a:noFill/>
            <a:miter lim="800000"/>
            <a:headEnd/>
            <a:tailEnd/>
          </a:ln>
        </p:spPr>
        <p:txBody>
          <a:bodyPr/>
          <a:lstStyle/>
          <a:p>
            <a:pPr marL="342900" indent="-342900">
              <a:spcBef>
                <a:spcPct val="20000"/>
              </a:spcBef>
              <a:defRPr/>
            </a:pPr>
            <a:r>
              <a:rPr lang="en-US" b="1" kern="0" dirty="0">
                <a:solidFill>
                  <a:schemeClr val="accent6"/>
                </a:solidFill>
                <a:latin typeface="+mn-lt"/>
              </a:rPr>
              <a:t>Teaching Assistants </a:t>
            </a:r>
            <a:r>
              <a:rPr lang="en-US" kern="0" dirty="0">
                <a:latin typeface="+mn-lt"/>
              </a:rPr>
              <a:t>(office hours TBD)</a:t>
            </a:r>
          </a:p>
        </p:txBody>
      </p:sp>
      <p:sp>
        <p:nvSpPr>
          <p:cNvPr id="3" name="AutoShape 6" descr="Displaying 11998330_10152973356751968_811935765_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 name="TextBox 1"/>
          <p:cNvSpPr txBox="1"/>
          <p:nvPr/>
        </p:nvSpPr>
        <p:spPr>
          <a:xfrm>
            <a:off x="2915816" y="3863369"/>
            <a:ext cx="2678938" cy="707886"/>
          </a:xfrm>
          <a:prstGeom prst="rect">
            <a:avLst/>
          </a:prstGeom>
          <a:noFill/>
        </p:spPr>
        <p:txBody>
          <a:bodyPr wrap="none" rtlCol="0">
            <a:spAutoFit/>
          </a:bodyPr>
          <a:lstStyle/>
          <a:p>
            <a:pPr algn="ctr"/>
            <a:r>
              <a:rPr lang="en-CA" sz="2000" b="1" dirty="0">
                <a:latin typeface="+mn-lt"/>
              </a:rPr>
              <a:t>Deka Namrata</a:t>
            </a:r>
          </a:p>
          <a:p>
            <a:pPr algn="ctr"/>
            <a:r>
              <a:rPr lang="en-CA" sz="2000" dirty="0">
                <a:solidFill>
                  <a:srgbClr val="00B050"/>
                </a:solidFill>
                <a:latin typeface="+mn-lt"/>
              </a:rPr>
              <a:t>dnamrata@cs.ubc.ca </a:t>
            </a:r>
            <a:endParaRPr lang="en-CA" sz="2000" dirty="0">
              <a:latin typeface="+mn-lt"/>
            </a:endParaRPr>
          </a:p>
        </p:txBody>
      </p:sp>
      <p:sp>
        <p:nvSpPr>
          <p:cNvPr id="14" name="TextBox 13"/>
          <p:cNvSpPr txBox="1"/>
          <p:nvPr/>
        </p:nvSpPr>
        <p:spPr>
          <a:xfrm>
            <a:off x="360991" y="3709481"/>
            <a:ext cx="2438488" cy="1015663"/>
          </a:xfrm>
          <a:prstGeom prst="rect">
            <a:avLst/>
          </a:prstGeom>
          <a:noFill/>
        </p:spPr>
        <p:txBody>
          <a:bodyPr wrap="none" rtlCol="0">
            <a:spAutoFit/>
          </a:bodyPr>
          <a:lstStyle/>
          <a:p>
            <a:pPr algn="ctr"/>
            <a:r>
              <a:rPr lang="en-CA" sz="2000" b="1" dirty="0" err="1">
                <a:latin typeface="+mj-lt"/>
              </a:rPr>
              <a:t>Tootooni</a:t>
            </a:r>
            <a:r>
              <a:rPr lang="en-CA" sz="2000" b="1" dirty="0">
                <a:latin typeface="+mj-lt"/>
              </a:rPr>
              <a:t> </a:t>
            </a:r>
            <a:r>
              <a:rPr lang="en-CA" sz="2000" b="1" dirty="0" err="1">
                <a:latin typeface="+mj-lt"/>
              </a:rPr>
              <a:t>Mofrad</a:t>
            </a:r>
            <a:r>
              <a:rPr lang="en-CA" sz="2000" b="1" dirty="0">
                <a:latin typeface="+mj-lt"/>
              </a:rPr>
              <a:t> </a:t>
            </a:r>
          </a:p>
          <a:p>
            <a:pPr algn="ctr"/>
            <a:r>
              <a:rPr lang="en-CA" sz="2000" b="1" dirty="0">
                <a:latin typeface="+mj-lt"/>
              </a:rPr>
              <a:t>Amirhossein</a:t>
            </a:r>
          </a:p>
          <a:p>
            <a:pPr algn="ctr"/>
            <a:r>
              <a:rPr lang="en-CA" sz="2000" dirty="0">
                <a:solidFill>
                  <a:srgbClr val="00B050"/>
                </a:solidFill>
                <a:latin typeface="+mn-lt"/>
              </a:rPr>
              <a:t>tootooni@cs.ubc.ca</a:t>
            </a:r>
            <a:endParaRPr lang="en-CA" sz="2000" dirty="0">
              <a:latin typeface="+mn-lt"/>
            </a:endParaRPr>
          </a:p>
        </p:txBody>
      </p:sp>
      <p:sp>
        <p:nvSpPr>
          <p:cNvPr id="17" name="TextBox 16"/>
          <p:cNvSpPr txBox="1"/>
          <p:nvPr/>
        </p:nvSpPr>
        <p:spPr>
          <a:xfrm>
            <a:off x="5529220" y="3866352"/>
            <a:ext cx="3467617" cy="707886"/>
          </a:xfrm>
          <a:prstGeom prst="rect">
            <a:avLst/>
          </a:prstGeom>
          <a:noFill/>
        </p:spPr>
        <p:txBody>
          <a:bodyPr wrap="none" rtlCol="0">
            <a:spAutoFit/>
          </a:bodyPr>
          <a:lstStyle/>
          <a:p>
            <a:pPr algn="ctr"/>
            <a:r>
              <a:rPr lang="en-CA" sz="2000" b="1" dirty="0">
                <a:latin typeface="+mn-lt"/>
              </a:rPr>
              <a:t>Ivanova Inna</a:t>
            </a:r>
          </a:p>
          <a:p>
            <a:pPr algn="ctr"/>
            <a:r>
              <a:rPr lang="en-CA" sz="2000" dirty="0">
                <a:solidFill>
                  <a:srgbClr val="00B050"/>
                </a:solidFill>
                <a:latin typeface="+mn-lt"/>
              </a:rPr>
              <a:t>inna.ivanova@alumni.ubc.ca</a:t>
            </a:r>
            <a:endParaRPr lang="en-CA" sz="2000" dirty="0">
              <a:latin typeface="+mn-lt"/>
            </a:endParaRPr>
          </a:p>
        </p:txBody>
      </p:sp>
      <p:pic>
        <p:nvPicPr>
          <p:cNvPr id="11" name="Picture 10">
            <a:extLst>
              <a:ext uri="{FF2B5EF4-FFF2-40B4-BE49-F238E27FC236}">
                <a16:creationId xmlns:a16="http://schemas.microsoft.com/office/drawing/2014/main" id="{C532E0A5-19CA-4EA9-BFC1-4721D80DBC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00" t="24800" r="31101" b="18433"/>
          <a:stretch/>
        </p:blipFill>
        <p:spPr>
          <a:xfrm rot="16200000">
            <a:off x="556895" y="4949509"/>
            <a:ext cx="1872208" cy="1650331"/>
          </a:xfrm>
          <a:prstGeom prst="rect">
            <a:avLst/>
          </a:prstGeom>
        </p:spPr>
      </p:pic>
      <p:pic>
        <p:nvPicPr>
          <p:cNvPr id="15" name="Picture 14">
            <a:extLst>
              <a:ext uri="{FF2B5EF4-FFF2-40B4-BE49-F238E27FC236}">
                <a16:creationId xmlns:a16="http://schemas.microsoft.com/office/drawing/2014/main" id="{EF5ACE32-1FFD-44CF-B9C1-21482BCB36DF}"/>
              </a:ext>
            </a:extLst>
          </p:cNvPr>
          <p:cNvPicPr>
            <a:picLocks noChangeAspect="1"/>
          </p:cNvPicPr>
          <p:nvPr/>
        </p:nvPicPr>
        <p:blipFill rotWithShape="1">
          <a:blip r:embed="rId4">
            <a:extLst>
              <a:ext uri="{28A0092B-C50C-407E-A947-70E740481C1C}">
                <a14:useLocalDpi xmlns:a14="http://schemas.microsoft.com/office/drawing/2010/main" val="0"/>
              </a:ext>
            </a:extLst>
          </a:blip>
          <a:srcRect l="12796" r="17269" b="38351"/>
          <a:stretch/>
        </p:blipFill>
        <p:spPr>
          <a:xfrm>
            <a:off x="3425995" y="4751402"/>
            <a:ext cx="1912373" cy="2072920"/>
          </a:xfrm>
          <a:prstGeom prst="rect">
            <a:avLst/>
          </a:prstGeom>
        </p:spPr>
      </p:pic>
      <p:pic>
        <p:nvPicPr>
          <p:cNvPr id="19" name="Picture 18">
            <a:extLst>
              <a:ext uri="{FF2B5EF4-FFF2-40B4-BE49-F238E27FC236}">
                <a16:creationId xmlns:a16="http://schemas.microsoft.com/office/drawing/2014/main" id="{3306B250-7219-4976-8258-783C5AE8FED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03" r="10657" b="19139"/>
          <a:stretch/>
        </p:blipFill>
        <p:spPr>
          <a:xfrm>
            <a:off x="6738782" y="4803207"/>
            <a:ext cx="1737385" cy="1790991"/>
          </a:xfrm>
          <a:prstGeom prst="rect">
            <a:avLst/>
          </a:prstGeom>
        </p:spPr>
      </p:pic>
    </p:spTree>
    <p:extLst>
      <p:ext uri="{BB962C8B-B14F-4D97-AF65-F5344CB8AC3E}">
        <p14:creationId xmlns:p14="http://schemas.microsoft.com/office/powerpoint/2010/main" val="3837304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CPSC 422, Lecture 35</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Slide </a:t>
            </a:r>
            <a:fld id="{38B5A9E0-7EB5-4FF0-AEB5-1FBEA79D2A5B}" type="slidenum">
              <a:rPr kumimoji="0" lang="en-US" sz="14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a:ln>
                <a:noFill/>
              </a:ln>
              <a:solidFill>
                <a:srgbClr val="000000"/>
              </a:solidFill>
              <a:effectLst/>
              <a:uLnTx/>
              <a:uFillTx/>
              <a:ea typeface="+mn-ea"/>
              <a:cs typeface="+mn-cs"/>
            </a:endParaRPr>
          </a:p>
        </p:txBody>
      </p:sp>
      <p:grpSp>
        <p:nvGrpSpPr>
          <p:cNvPr id="52" name="Group 51"/>
          <p:cNvGrpSpPr/>
          <p:nvPr/>
        </p:nvGrpSpPr>
        <p:grpSpPr>
          <a:xfrm>
            <a:off x="399728" y="1684488"/>
            <a:ext cx="8534400" cy="2483824"/>
            <a:chOff x="302585" y="3429754"/>
            <a:chExt cx="8534400" cy="2483824"/>
          </a:xfrm>
        </p:grpSpPr>
        <p:sp>
          <p:nvSpPr>
            <p:cNvPr id="6" name="Title 1"/>
            <p:cNvSpPr txBox="1">
              <a:spLocks/>
            </p:cNvSpPr>
            <p:nvPr/>
          </p:nvSpPr>
          <p:spPr bwMode="auto">
            <a:xfrm>
              <a:off x="302585" y="3429754"/>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1" i="0" u="none" strike="noStrike" kern="0" cap="none" spc="0" normalizeH="0" baseline="0" noProof="0" dirty="0">
                  <a:ln>
                    <a:noFill/>
                  </a:ln>
                  <a:solidFill>
                    <a:srgbClr val="3333CC"/>
                  </a:solidFill>
                  <a:effectLst/>
                  <a:uLnTx/>
                  <a:uFillTx/>
                  <a:ea typeface="+mj-ea"/>
                  <a:cs typeface="+mj-cs"/>
                </a:rPr>
                <a:t>AI Representation &amp; Reasoning &amp; Learning future in a nutshell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1" i="0" u="none" strike="noStrike" kern="0" cap="none" spc="0" normalizeH="0" baseline="0" noProof="0" dirty="0">
                  <a:ln>
                    <a:noFill/>
                  </a:ln>
                  <a:solidFill>
                    <a:srgbClr val="3333CC"/>
                  </a:solidFill>
                  <a:effectLst/>
                  <a:uLnTx/>
                  <a:uFillTx/>
                  <a:ea typeface="+mj-ea"/>
                  <a:cs typeface="+mj-cs"/>
                </a:rPr>
                <a:t>(according to me)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910745" y="5041658"/>
                <a:ext cx="286560" cy="557280"/>
              </p14:xfrm>
            </p:contentPart>
          </mc:Choice>
          <mc:Fallback xmlns="">
            <p:pic>
              <p:nvPicPr>
                <p:cNvPr id="7" name="Ink 6"/>
                <p:cNvPicPr/>
                <p:nvPr/>
              </p:nvPicPr>
              <p:blipFill>
                <a:blip r:embed="rId4"/>
                <a:stretch>
                  <a:fillRect/>
                </a:stretch>
              </p:blipFill>
              <p:spPr>
                <a:xfrm>
                  <a:off x="887345" y="5029418"/>
                  <a:ext cx="32184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273985" y="5416778"/>
                <a:ext cx="133920" cy="133560"/>
              </p14:xfrm>
            </p:contentPart>
          </mc:Choice>
          <mc:Fallback xmlns="">
            <p:pic>
              <p:nvPicPr>
                <p:cNvPr id="8" name="Ink 7"/>
                <p:cNvPicPr/>
                <p:nvPr/>
              </p:nvPicPr>
              <p:blipFill>
                <a:blip r:embed="rId6"/>
                <a:stretch>
                  <a:fillRect/>
                </a:stretch>
              </p:blipFill>
              <p:spPr>
                <a:xfrm>
                  <a:off x="1254905" y="5397698"/>
                  <a:ext cx="172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1451105" y="5408138"/>
                <a:ext cx="342720" cy="441000"/>
              </p14:xfrm>
            </p:contentPart>
          </mc:Choice>
          <mc:Fallback xmlns="">
            <p:pic>
              <p:nvPicPr>
                <p:cNvPr id="9" name="Ink 8"/>
                <p:cNvPicPr/>
                <p:nvPr/>
              </p:nvPicPr>
              <p:blipFill>
                <a:blip r:embed="rId8"/>
                <a:stretch>
                  <a:fillRect/>
                </a:stretch>
              </p:blipFill>
              <p:spPr>
                <a:xfrm>
                  <a:off x="1433825" y="5389418"/>
                  <a:ext cx="37548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1911185" y="5362418"/>
                <a:ext cx="116280" cy="207360"/>
              </p14:xfrm>
            </p:contentPart>
          </mc:Choice>
          <mc:Fallback xmlns="">
            <p:pic>
              <p:nvPicPr>
                <p:cNvPr id="10" name="Ink 9"/>
                <p:cNvPicPr/>
                <p:nvPr/>
              </p:nvPicPr>
              <p:blipFill>
                <a:blip r:embed="rId10"/>
                <a:stretch>
                  <a:fillRect/>
                </a:stretch>
              </p:blipFill>
              <p:spPr>
                <a:xfrm>
                  <a:off x="1887425" y="5344418"/>
                  <a:ext cx="157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2117105" y="5422898"/>
                <a:ext cx="74880" cy="187920"/>
              </p14:xfrm>
            </p:contentPart>
          </mc:Choice>
          <mc:Fallback xmlns="">
            <p:pic>
              <p:nvPicPr>
                <p:cNvPr id="11" name="Ink 10"/>
                <p:cNvPicPr/>
                <p:nvPr/>
              </p:nvPicPr>
              <p:blipFill>
                <a:blip r:embed="rId12"/>
                <a:stretch>
                  <a:fillRect/>
                </a:stretch>
              </p:blipFill>
              <p:spPr>
                <a:xfrm>
                  <a:off x="2095505" y="5401658"/>
                  <a:ext cx="118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3628385" y="4853018"/>
                <a:ext cx="366480" cy="423000"/>
              </p14:xfrm>
            </p:contentPart>
          </mc:Choice>
          <mc:Fallback xmlns="">
            <p:pic>
              <p:nvPicPr>
                <p:cNvPr id="12" name="Ink 11"/>
                <p:cNvPicPr/>
                <p:nvPr/>
              </p:nvPicPr>
              <p:blipFill>
                <a:blip r:embed="rId14"/>
                <a:stretch>
                  <a:fillRect/>
                </a:stretch>
              </p:blipFill>
              <p:spPr>
                <a:xfrm>
                  <a:off x="3606785" y="4837178"/>
                  <a:ext cx="402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4046345" y="5027258"/>
                <a:ext cx="323640" cy="182880"/>
              </p14:xfrm>
            </p:contentPart>
          </mc:Choice>
          <mc:Fallback xmlns="">
            <p:pic>
              <p:nvPicPr>
                <p:cNvPr id="13" name="Ink 12"/>
                <p:cNvPicPr/>
                <p:nvPr/>
              </p:nvPicPr>
              <p:blipFill>
                <a:blip r:embed="rId16"/>
                <a:stretch>
                  <a:fillRect/>
                </a:stretch>
              </p:blipFill>
              <p:spPr>
                <a:xfrm>
                  <a:off x="4027625" y="5009618"/>
                  <a:ext cx="356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p14:cNvContentPartPr/>
                <p14:nvPr/>
              </p14:nvContentPartPr>
              <p14:xfrm>
                <a:off x="4426865" y="5116898"/>
                <a:ext cx="142920" cy="257760"/>
              </p14:xfrm>
            </p:contentPart>
          </mc:Choice>
          <mc:Fallback xmlns="">
            <p:pic>
              <p:nvPicPr>
                <p:cNvPr id="14" name="Ink 13"/>
                <p:cNvPicPr/>
                <p:nvPr/>
              </p:nvPicPr>
              <p:blipFill>
                <a:blip r:embed="rId18"/>
                <a:stretch>
                  <a:fillRect/>
                </a:stretch>
              </p:blipFill>
              <p:spPr>
                <a:xfrm>
                  <a:off x="4414265" y="5100698"/>
                  <a:ext cx="177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p14:cNvContentPartPr/>
                <p14:nvPr/>
              </p14:nvContentPartPr>
              <p14:xfrm>
                <a:off x="4639985" y="4828898"/>
                <a:ext cx="324360" cy="336960"/>
              </p14:xfrm>
            </p:contentPart>
          </mc:Choice>
          <mc:Fallback xmlns="">
            <p:pic>
              <p:nvPicPr>
                <p:cNvPr id="15" name="Ink 14"/>
                <p:cNvPicPr/>
                <p:nvPr/>
              </p:nvPicPr>
              <p:blipFill>
                <a:blip r:embed="rId20"/>
                <a:stretch>
                  <a:fillRect/>
                </a:stretch>
              </p:blipFill>
              <p:spPr>
                <a:xfrm>
                  <a:off x="4615505" y="4815938"/>
                  <a:ext cx="36684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p14:cNvContentPartPr/>
                <p14:nvPr/>
              </p14:nvContentPartPr>
              <p14:xfrm>
                <a:off x="5026985" y="4928978"/>
                <a:ext cx="3960" cy="18360"/>
              </p14:xfrm>
            </p:contentPart>
          </mc:Choice>
          <mc:Fallback xmlns="">
            <p:pic>
              <p:nvPicPr>
                <p:cNvPr id="16" name="Ink 15"/>
                <p:cNvPicPr/>
                <p:nvPr/>
              </p:nvPicPr>
              <p:blipFill>
                <a:blip r:embed="rId22"/>
                <a:stretch>
                  <a:fillRect/>
                </a:stretch>
              </p:blipFill>
              <p:spPr>
                <a:xfrm>
                  <a:off x="5003945" y="4912058"/>
                  <a:ext cx="44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p14:cNvContentPartPr/>
                <p14:nvPr/>
              </p14:nvContentPartPr>
              <p14:xfrm>
                <a:off x="5090345" y="4993058"/>
                <a:ext cx="96480" cy="200520"/>
              </p14:xfrm>
            </p:contentPart>
          </mc:Choice>
          <mc:Fallback xmlns="">
            <p:pic>
              <p:nvPicPr>
                <p:cNvPr id="17" name="Ink 16"/>
                <p:cNvPicPr/>
                <p:nvPr/>
              </p:nvPicPr>
              <p:blipFill>
                <a:blip r:embed="rId24"/>
                <a:stretch>
                  <a:fillRect/>
                </a:stretch>
              </p:blipFill>
              <p:spPr>
                <a:xfrm>
                  <a:off x="5064785" y="4973618"/>
                  <a:ext cx="141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p14:cNvContentPartPr/>
                <p14:nvPr/>
              </p14:nvContentPartPr>
              <p14:xfrm>
                <a:off x="5253065" y="5018618"/>
                <a:ext cx="131760" cy="211320"/>
              </p14:xfrm>
            </p:contentPart>
          </mc:Choice>
          <mc:Fallback xmlns="">
            <p:pic>
              <p:nvPicPr>
                <p:cNvPr id="18" name="Ink 17"/>
                <p:cNvPicPr/>
                <p:nvPr/>
              </p:nvPicPr>
              <p:blipFill>
                <a:blip r:embed="rId26"/>
                <a:stretch>
                  <a:fillRect/>
                </a:stretch>
              </p:blipFill>
              <p:spPr>
                <a:xfrm>
                  <a:off x="5234705" y="5000258"/>
                  <a:ext cx="1638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p14:cNvContentPartPr/>
                <p14:nvPr/>
              </p14:nvContentPartPr>
              <p14:xfrm>
                <a:off x="5473385" y="4806578"/>
                <a:ext cx="8640" cy="377280"/>
              </p14:xfrm>
            </p:contentPart>
          </mc:Choice>
          <mc:Fallback xmlns="">
            <p:pic>
              <p:nvPicPr>
                <p:cNvPr id="19" name="Ink 18"/>
                <p:cNvPicPr/>
                <p:nvPr/>
              </p:nvPicPr>
              <p:blipFill>
                <a:blip r:embed="rId28"/>
                <a:stretch>
                  <a:fillRect/>
                </a:stretch>
              </p:blipFill>
              <p:spPr>
                <a:xfrm>
                  <a:off x="5452505" y="4792538"/>
                  <a:ext cx="536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p14:cNvContentPartPr/>
                <p14:nvPr/>
              </p14:nvContentPartPr>
              <p14:xfrm>
                <a:off x="3646745" y="5576978"/>
                <a:ext cx="316800" cy="336600"/>
              </p14:xfrm>
            </p:contentPart>
          </mc:Choice>
          <mc:Fallback xmlns="">
            <p:pic>
              <p:nvPicPr>
                <p:cNvPr id="20" name="Ink 19"/>
                <p:cNvPicPr/>
                <p:nvPr/>
              </p:nvPicPr>
              <p:blipFill>
                <a:blip r:embed="rId30"/>
                <a:stretch>
                  <a:fillRect/>
                </a:stretch>
              </p:blipFill>
              <p:spPr>
                <a:xfrm>
                  <a:off x="3628745" y="5553578"/>
                  <a:ext cx="352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p14:cNvContentPartPr/>
                <p14:nvPr/>
              </p14:nvContentPartPr>
              <p14:xfrm>
                <a:off x="4103225" y="5753738"/>
                <a:ext cx="128520" cy="135360"/>
              </p14:xfrm>
            </p:contentPart>
          </mc:Choice>
          <mc:Fallback xmlns="">
            <p:pic>
              <p:nvPicPr>
                <p:cNvPr id="21" name="Ink 20"/>
                <p:cNvPicPr/>
                <p:nvPr/>
              </p:nvPicPr>
              <p:blipFill>
                <a:blip r:embed="rId32"/>
                <a:stretch>
                  <a:fillRect/>
                </a:stretch>
              </p:blipFill>
              <p:spPr>
                <a:xfrm>
                  <a:off x="4081265" y="5731418"/>
                  <a:ext cx="175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p14:cNvContentPartPr/>
                <p14:nvPr/>
              </p14:nvContentPartPr>
              <p14:xfrm>
                <a:off x="4313105" y="5766698"/>
                <a:ext cx="100800" cy="119880"/>
              </p14:xfrm>
            </p:contentPart>
          </mc:Choice>
          <mc:Fallback xmlns="">
            <p:pic>
              <p:nvPicPr>
                <p:cNvPr id="22" name="Ink 21"/>
                <p:cNvPicPr/>
                <p:nvPr/>
              </p:nvPicPr>
              <p:blipFill>
                <a:blip r:embed="rId34"/>
                <a:stretch>
                  <a:fillRect/>
                </a:stretch>
              </p:blipFill>
              <p:spPr>
                <a:xfrm>
                  <a:off x="4290425" y="5744378"/>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p14:cNvContentPartPr/>
                <p14:nvPr/>
              </p14:nvContentPartPr>
              <p14:xfrm>
                <a:off x="4429745" y="5548538"/>
                <a:ext cx="45000" cy="309240"/>
              </p14:xfrm>
            </p:contentPart>
          </mc:Choice>
          <mc:Fallback xmlns="">
            <p:pic>
              <p:nvPicPr>
                <p:cNvPr id="23" name="Ink 22"/>
                <p:cNvPicPr/>
                <p:nvPr/>
              </p:nvPicPr>
              <p:blipFill>
                <a:blip r:embed="rId36"/>
                <a:stretch>
                  <a:fillRect/>
                </a:stretch>
              </p:blipFill>
              <p:spPr>
                <a:xfrm>
                  <a:off x="4402385" y="5527658"/>
                  <a:ext cx="871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p14:cNvContentPartPr/>
                <p14:nvPr/>
              </p14:nvContentPartPr>
              <p14:xfrm>
                <a:off x="4577345" y="5690018"/>
                <a:ext cx="134280" cy="186480"/>
              </p14:xfrm>
            </p:contentPart>
          </mc:Choice>
          <mc:Fallback xmlns="">
            <p:pic>
              <p:nvPicPr>
                <p:cNvPr id="24" name="Ink 23"/>
                <p:cNvPicPr/>
                <p:nvPr/>
              </p:nvPicPr>
              <p:blipFill>
                <a:blip r:embed="rId38"/>
                <a:stretch>
                  <a:fillRect/>
                </a:stretch>
              </p:blipFill>
              <p:spPr>
                <a:xfrm>
                  <a:off x="4551785" y="5668058"/>
                  <a:ext cx="176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p14:cNvContentPartPr/>
                <p14:nvPr/>
              </p14:nvContentPartPr>
              <p14:xfrm>
                <a:off x="4869305" y="5421098"/>
                <a:ext cx="11520" cy="401040"/>
              </p14:xfrm>
            </p:contentPart>
          </mc:Choice>
          <mc:Fallback xmlns="">
            <p:pic>
              <p:nvPicPr>
                <p:cNvPr id="25" name="Ink 24"/>
                <p:cNvPicPr/>
                <p:nvPr/>
              </p:nvPicPr>
              <p:blipFill>
                <a:blip r:embed="rId40"/>
                <a:stretch>
                  <a:fillRect/>
                </a:stretch>
              </p:blipFill>
              <p:spPr>
                <a:xfrm>
                  <a:off x="4842305" y="5403098"/>
                  <a:ext cx="586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p14:cNvContentPartPr/>
                <p14:nvPr/>
              </p14:nvContentPartPr>
              <p14:xfrm>
                <a:off x="5095025" y="5626658"/>
                <a:ext cx="97920" cy="254520"/>
              </p14:xfrm>
            </p:contentPart>
          </mc:Choice>
          <mc:Fallback xmlns="">
            <p:pic>
              <p:nvPicPr>
                <p:cNvPr id="26" name="Ink 25"/>
                <p:cNvPicPr/>
                <p:nvPr/>
              </p:nvPicPr>
              <p:blipFill>
                <a:blip r:embed="rId42"/>
                <a:stretch>
                  <a:fillRect/>
                </a:stretch>
              </p:blipFill>
              <p:spPr>
                <a:xfrm>
                  <a:off x="5073065" y="5603618"/>
                  <a:ext cx="1414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p14:cNvContentPartPr/>
                <p14:nvPr/>
              </p14:nvContentPartPr>
              <p14:xfrm>
                <a:off x="6581825" y="4828898"/>
                <a:ext cx="318960" cy="323280"/>
              </p14:xfrm>
            </p:contentPart>
          </mc:Choice>
          <mc:Fallback xmlns="">
            <p:pic>
              <p:nvPicPr>
                <p:cNvPr id="27" name="Ink 26"/>
                <p:cNvPicPr/>
                <p:nvPr/>
              </p:nvPicPr>
              <p:blipFill>
                <a:blip r:embed="rId44"/>
                <a:stretch>
                  <a:fillRect/>
                </a:stretch>
              </p:blipFill>
              <p:spPr>
                <a:xfrm>
                  <a:off x="6559145" y="4808738"/>
                  <a:ext cx="3556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p14:cNvContentPartPr/>
                <p14:nvPr/>
              </p14:nvContentPartPr>
              <p14:xfrm>
                <a:off x="6930305" y="4968938"/>
                <a:ext cx="186480" cy="182880"/>
              </p14:xfrm>
            </p:contentPart>
          </mc:Choice>
          <mc:Fallback xmlns="">
            <p:pic>
              <p:nvPicPr>
                <p:cNvPr id="29" name="Ink 28"/>
                <p:cNvPicPr/>
                <p:nvPr/>
              </p:nvPicPr>
              <p:blipFill>
                <a:blip r:embed="rId46"/>
                <a:stretch>
                  <a:fillRect/>
                </a:stretch>
              </p:blipFill>
              <p:spPr>
                <a:xfrm>
                  <a:off x="6908345" y="4950218"/>
                  <a:ext cx="2264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p14:cNvContentPartPr/>
                <p14:nvPr/>
              </p14:nvContentPartPr>
              <p14:xfrm>
                <a:off x="7198505" y="5002418"/>
                <a:ext cx="146520" cy="162360"/>
              </p14:xfrm>
            </p:contentPart>
          </mc:Choice>
          <mc:Fallback xmlns="">
            <p:pic>
              <p:nvPicPr>
                <p:cNvPr id="30" name="Ink 29"/>
                <p:cNvPicPr/>
                <p:nvPr/>
              </p:nvPicPr>
              <p:blipFill>
                <a:blip r:embed="rId48"/>
                <a:stretch>
                  <a:fillRect/>
                </a:stretch>
              </p:blipFill>
              <p:spPr>
                <a:xfrm>
                  <a:off x="7176545" y="4986578"/>
                  <a:ext cx="192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p14:cNvContentPartPr/>
                <p14:nvPr/>
              </p14:nvContentPartPr>
              <p14:xfrm>
                <a:off x="7439345" y="4954898"/>
                <a:ext cx="194040" cy="174600"/>
              </p14:xfrm>
            </p:contentPart>
          </mc:Choice>
          <mc:Fallback xmlns="">
            <p:pic>
              <p:nvPicPr>
                <p:cNvPr id="31" name="Ink 30"/>
                <p:cNvPicPr/>
                <p:nvPr/>
              </p:nvPicPr>
              <p:blipFill>
                <a:blip r:embed="rId50"/>
                <a:stretch>
                  <a:fillRect/>
                </a:stretch>
              </p:blipFill>
              <p:spPr>
                <a:xfrm>
                  <a:off x="7422425" y="4937618"/>
                  <a:ext cx="228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p14:cNvContentPartPr/>
                <p14:nvPr/>
              </p14:nvContentPartPr>
              <p14:xfrm>
                <a:off x="7657145" y="4943018"/>
                <a:ext cx="143640" cy="160200"/>
              </p14:xfrm>
            </p:contentPart>
          </mc:Choice>
          <mc:Fallback xmlns="">
            <p:pic>
              <p:nvPicPr>
                <p:cNvPr id="32" name="Ink 31"/>
                <p:cNvPicPr/>
                <p:nvPr/>
              </p:nvPicPr>
              <p:blipFill>
                <a:blip r:embed="rId52"/>
                <a:stretch>
                  <a:fillRect/>
                </a:stretch>
              </p:blipFill>
              <p:spPr>
                <a:xfrm>
                  <a:off x="7635545" y="4928618"/>
                  <a:ext cx="184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p14:cNvContentPartPr/>
                <p14:nvPr/>
              </p14:nvContentPartPr>
              <p14:xfrm>
                <a:off x="7867025" y="4707938"/>
                <a:ext cx="66600" cy="411120"/>
              </p14:xfrm>
            </p:contentPart>
          </mc:Choice>
          <mc:Fallback xmlns="">
            <p:pic>
              <p:nvPicPr>
                <p:cNvPr id="33" name="Ink 32"/>
                <p:cNvPicPr/>
                <p:nvPr/>
              </p:nvPicPr>
              <p:blipFill>
                <a:blip r:embed="rId54"/>
                <a:stretch>
                  <a:fillRect/>
                </a:stretch>
              </p:blipFill>
              <p:spPr>
                <a:xfrm>
                  <a:off x="7851185" y="4693538"/>
                  <a:ext cx="10440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p14:cNvContentPartPr/>
                <p14:nvPr/>
              </p14:nvContentPartPr>
              <p14:xfrm>
                <a:off x="6976025" y="5474378"/>
                <a:ext cx="139680" cy="306000"/>
              </p14:xfrm>
            </p:contentPart>
          </mc:Choice>
          <mc:Fallback xmlns="">
            <p:pic>
              <p:nvPicPr>
                <p:cNvPr id="34" name="Ink 33"/>
                <p:cNvPicPr/>
                <p:nvPr/>
              </p:nvPicPr>
              <p:blipFill>
                <a:blip r:embed="rId56"/>
                <a:stretch>
                  <a:fillRect/>
                </a:stretch>
              </p:blipFill>
              <p:spPr>
                <a:xfrm>
                  <a:off x="6951185" y="5454938"/>
                  <a:ext cx="1850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p14:cNvContentPartPr/>
                <p14:nvPr/>
              </p14:nvContentPartPr>
              <p14:xfrm>
                <a:off x="7085105" y="5405262"/>
                <a:ext cx="294480" cy="330120"/>
              </p14:xfrm>
            </p:contentPart>
          </mc:Choice>
          <mc:Fallback xmlns="">
            <p:pic>
              <p:nvPicPr>
                <p:cNvPr id="35" name="Ink 34"/>
                <p:cNvPicPr/>
                <p:nvPr/>
              </p:nvPicPr>
              <p:blipFill>
                <a:blip r:embed="rId58"/>
                <a:stretch>
                  <a:fillRect/>
                </a:stretch>
              </p:blipFill>
              <p:spPr>
                <a:xfrm>
                  <a:off x="7060985" y="5381142"/>
                  <a:ext cx="34200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p14:cNvContentPartPr/>
                <p14:nvPr/>
              </p14:nvContentPartPr>
              <p14:xfrm>
                <a:off x="7444025" y="5539898"/>
                <a:ext cx="185760" cy="198360"/>
              </p14:xfrm>
            </p:contentPart>
          </mc:Choice>
          <mc:Fallback xmlns="">
            <p:pic>
              <p:nvPicPr>
                <p:cNvPr id="36" name="Ink 35"/>
                <p:cNvPicPr/>
                <p:nvPr/>
              </p:nvPicPr>
              <p:blipFill>
                <a:blip r:embed="rId60"/>
                <a:stretch>
                  <a:fillRect/>
                </a:stretch>
              </p:blipFill>
              <p:spPr>
                <a:xfrm>
                  <a:off x="7419185" y="5515778"/>
                  <a:ext cx="219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p14:cNvContentPartPr/>
                <p14:nvPr/>
              </p14:nvContentPartPr>
              <p14:xfrm>
                <a:off x="7716185" y="5353778"/>
                <a:ext cx="25920" cy="376920"/>
              </p14:xfrm>
            </p:contentPart>
          </mc:Choice>
          <mc:Fallback xmlns="">
            <p:pic>
              <p:nvPicPr>
                <p:cNvPr id="37" name="Ink 36"/>
                <p:cNvPicPr/>
                <p:nvPr/>
              </p:nvPicPr>
              <p:blipFill>
                <a:blip r:embed="rId62"/>
                <a:stretch>
                  <a:fillRect/>
                </a:stretch>
              </p:blipFill>
              <p:spPr>
                <a:xfrm>
                  <a:off x="7691345" y="5338658"/>
                  <a:ext cx="7272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p14:cNvContentPartPr/>
                <p14:nvPr/>
              </p14:nvContentPartPr>
              <p14:xfrm>
                <a:off x="7643465" y="5466818"/>
                <a:ext cx="260640" cy="39960"/>
              </p14:xfrm>
            </p:contentPart>
          </mc:Choice>
          <mc:Fallback xmlns="">
            <p:pic>
              <p:nvPicPr>
                <p:cNvPr id="38" name="Ink 37"/>
                <p:cNvPicPr/>
                <p:nvPr/>
              </p:nvPicPr>
              <p:blipFill>
                <a:blip r:embed="rId64"/>
                <a:stretch>
                  <a:fillRect/>
                </a:stretch>
              </p:blipFill>
              <p:spPr>
                <a:xfrm>
                  <a:off x="7624745" y="5448458"/>
                  <a:ext cx="286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p14:cNvContentPartPr/>
                <p14:nvPr/>
              </p14:nvContentPartPr>
              <p14:xfrm>
                <a:off x="7868105" y="5566178"/>
                <a:ext cx="169920" cy="243000"/>
              </p14:xfrm>
            </p:contentPart>
          </mc:Choice>
          <mc:Fallback xmlns="">
            <p:pic>
              <p:nvPicPr>
                <p:cNvPr id="39" name="Ink 38"/>
                <p:cNvPicPr/>
                <p:nvPr/>
              </p:nvPicPr>
              <p:blipFill>
                <a:blip r:embed="rId66"/>
                <a:stretch>
                  <a:fillRect/>
                </a:stretch>
              </p:blipFill>
              <p:spPr>
                <a:xfrm>
                  <a:off x="7850465" y="5543498"/>
                  <a:ext cx="206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p14:cNvContentPartPr/>
                <p14:nvPr/>
              </p14:nvContentPartPr>
              <p14:xfrm>
                <a:off x="2756825" y="5409938"/>
                <a:ext cx="369360" cy="68760"/>
              </p14:xfrm>
            </p:contentPart>
          </mc:Choice>
          <mc:Fallback xmlns="">
            <p:pic>
              <p:nvPicPr>
                <p:cNvPr id="46" name="Ink 45"/>
                <p:cNvPicPr/>
                <p:nvPr/>
              </p:nvPicPr>
              <p:blipFill>
                <a:blip r:embed="rId68"/>
                <a:stretch>
                  <a:fillRect/>
                </a:stretch>
              </p:blipFill>
              <p:spPr>
                <a:xfrm>
                  <a:off x="2735945" y="5392298"/>
                  <a:ext cx="415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p14:cNvContentPartPr/>
                <p14:nvPr/>
              </p14:nvContentPartPr>
              <p14:xfrm>
                <a:off x="3122945" y="5278538"/>
                <a:ext cx="222480" cy="334440"/>
              </p14:xfrm>
            </p:contentPart>
          </mc:Choice>
          <mc:Fallback xmlns="">
            <p:pic>
              <p:nvPicPr>
                <p:cNvPr id="47" name="Ink 46"/>
                <p:cNvPicPr/>
                <p:nvPr/>
              </p:nvPicPr>
              <p:blipFill>
                <a:blip r:embed="rId70"/>
                <a:stretch>
                  <a:fillRect/>
                </a:stretch>
              </p:blipFill>
              <p:spPr>
                <a:xfrm>
                  <a:off x="3100265" y="5266298"/>
                  <a:ext cx="2667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p14:cNvContentPartPr/>
                <p14:nvPr/>
              </p14:nvContentPartPr>
              <p14:xfrm>
                <a:off x="2635865" y="5310218"/>
                <a:ext cx="223920" cy="315000"/>
              </p14:xfrm>
            </p:contentPart>
          </mc:Choice>
          <mc:Fallback xmlns="">
            <p:pic>
              <p:nvPicPr>
                <p:cNvPr id="48" name="Ink 47"/>
                <p:cNvPicPr/>
                <p:nvPr/>
              </p:nvPicPr>
              <p:blipFill>
                <a:blip r:embed="rId72"/>
                <a:stretch>
                  <a:fillRect/>
                </a:stretch>
              </p:blipFill>
              <p:spPr>
                <a:xfrm>
                  <a:off x="2613185" y="5297978"/>
                  <a:ext cx="2584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p14:cNvContentPartPr/>
                <p14:nvPr/>
              </p14:nvContentPartPr>
              <p14:xfrm>
                <a:off x="5771465" y="5488418"/>
                <a:ext cx="383760" cy="23760"/>
              </p14:xfrm>
            </p:contentPart>
          </mc:Choice>
          <mc:Fallback xmlns="">
            <p:pic>
              <p:nvPicPr>
                <p:cNvPr id="49" name="Ink 48"/>
                <p:cNvPicPr/>
                <p:nvPr/>
              </p:nvPicPr>
              <p:blipFill>
                <a:blip r:embed="rId74"/>
                <a:stretch>
                  <a:fillRect/>
                </a:stretch>
              </p:blipFill>
              <p:spPr>
                <a:xfrm>
                  <a:off x="5758145" y="5465018"/>
                  <a:ext cx="420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 49"/>
                <p14:cNvContentPartPr/>
                <p14:nvPr/>
              </p14:nvContentPartPr>
              <p14:xfrm>
                <a:off x="6117065" y="5325698"/>
                <a:ext cx="269280" cy="365400"/>
              </p14:xfrm>
            </p:contentPart>
          </mc:Choice>
          <mc:Fallback xmlns="">
            <p:pic>
              <p:nvPicPr>
                <p:cNvPr id="50" name="Ink 49"/>
                <p:cNvPicPr/>
                <p:nvPr/>
              </p:nvPicPr>
              <p:blipFill>
                <a:blip r:embed="rId76"/>
                <a:stretch>
                  <a:fillRect/>
                </a:stretch>
              </p:blipFill>
              <p:spPr>
                <a:xfrm>
                  <a:off x="6097625" y="5306258"/>
                  <a:ext cx="3135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 50"/>
                <p14:cNvContentPartPr/>
                <p14:nvPr/>
              </p14:nvContentPartPr>
              <p14:xfrm>
                <a:off x="5589665" y="5373218"/>
                <a:ext cx="231480" cy="349560"/>
              </p14:xfrm>
            </p:contentPart>
          </mc:Choice>
          <mc:Fallback xmlns="">
            <p:pic>
              <p:nvPicPr>
                <p:cNvPr id="51" name="Ink 50"/>
                <p:cNvPicPr/>
                <p:nvPr/>
              </p:nvPicPr>
              <p:blipFill>
                <a:blip r:embed="rId78"/>
                <a:stretch>
                  <a:fillRect/>
                </a:stretch>
              </p:blipFill>
              <p:spPr>
                <a:xfrm>
                  <a:off x="5566985" y="5361698"/>
                  <a:ext cx="280440" cy="38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55" name="Ink 54">
                <a:extLst>
                  <a:ext uri="{FF2B5EF4-FFF2-40B4-BE49-F238E27FC236}">
                    <a16:creationId xmlns:a16="http://schemas.microsoft.com/office/drawing/2014/main" id="{08DABDDA-DB48-45AF-959F-3921D9B2F55E}"/>
                  </a:ext>
                </a:extLst>
              </p14:cNvPr>
              <p14:cNvContentPartPr/>
              <p14:nvPr/>
            </p14:nvContentPartPr>
            <p14:xfrm>
              <a:off x="578917" y="3957041"/>
              <a:ext cx="1743840" cy="1035360"/>
            </p14:xfrm>
          </p:contentPart>
        </mc:Choice>
        <mc:Fallback>
          <p:pic>
            <p:nvPicPr>
              <p:cNvPr id="55" name="Ink 54">
                <a:extLst>
                  <a:ext uri="{FF2B5EF4-FFF2-40B4-BE49-F238E27FC236}">
                    <a16:creationId xmlns:a16="http://schemas.microsoft.com/office/drawing/2014/main" id="{08DABDDA-DB48-45AF-959F-3921D9B2F55E}"/>
                  </a:ext>
                </a:extLst>
              </p:cNvPr>
              <p:cNvPicPr/>
              <p:nvPr/>
            </p:nvPicPr>
            <p:blipFill>
              <a:blip r:embed="rId80"/>
              <a:stretch>
                <a:fillRect/>
              </a:stretch>
            </p:blipFill>
            <p:spPr>
              <a:xfrm>
                <a:off x="569917" y="3948041"/>
                <a:ext cx="1761480" cy="1053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2" name="Ink 71">
                <a:extLst>
                  <a:ext uri="{FF2B5EF4-FFF2-40B4-BE49-F238E27FC236}">
                    <a16:creationId xmlns:a16="http://schemas.microsoft.com/office/drawing/2014/main" id="{44BD138C-54E6-4FB3-B524-ED00F9EF266E}"/>
                  </a:ext>
                </a:extLst>
              </p14:cNvPr>
              <p14:cNvContentPartPr/>
              <p14:nvPr/>
            </p14:nvContentPartPr>
            <p14:xfrm>
              <a:off x="711757" y="5181401"/>
              <a:ext cx="1423080" cy="516960"/>
            </p14:xfrm>
          </p:contentPart>
        </mc:Choice>
        <mc:Fallback>
          <p:pic>
            <p:nvPicPr>
              <p:cNvPr id="72" name="Ink 71">
                <a:extLst>
                  <a:ext uri="{FF2B5EF4-FFF2-40B4-BE49-F238E27FC236}">
                    <a16:creationId xmlns:a16="http://schemas.microsoft.com/office/drawing/2014/main" id="{44BD138C-54E6-4FB3-B524-ED00F9EF266E}"/>
                  </a:ext>
                </a:extLst>
              </p:cNvPr>
              <p:cNvPicPr/>
              <p:nvPr/>
            </p:nvPicPr>
            <p:blipFill>
              <a:blip r:embed="rId82"/>
              <a:stretch>
                <a:fillRect/>
              </a:stretch>
            </p:blipFill>
            <p:spPr>
              <a:xfrm>
                <a:off x="702757" y="5172761"/>
                <a:ext cx="1440720" cy="534600"/>
              </a:xfrm>
              <a:prstGeom prst="rect">
                <a:avLst/>
              </a:prstGeom>
            </p:spPr>
          </p:pic>
        </mc:Fallback>
      </mc:AlternateContent>
    </p:spTree>
    <p:extLst>
      <p:ext uri="{BB962C8B-B14F-4D97-AF65-F5344CB8AC3E}">
        <p14:creationId xmlns:p14="http://schemas.microsoft.com/office/powerpoint/2010/main" val="59729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CPSC 422, Lecture 35</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Slide </a:t>
            </a:r>
            <a:fld id="{38B5A9E0-7EB5-4FF0-AEB5-1FBEA79D2A5B}" type="slidenum">
              <a:rPr kumimoji="0" lang="en-US" sz="14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a:ln>
                <a:noFill/>
              </a:ln>
              <a:solidFill>
                <a:srgbClr val="000000"/>
              </a:solidFill>
              <a:effectLst/>
              <a:uLnTx/>
              <a:uFillTx/>
              <a:ea typeface="+mn-ea"/>
              <a:cs typeface="+mn-cs"/>
            </a:endParaRPr>
          </a:p>
        </p:txBody>
      </p:sp>
      <p:grpSp>
        <p:nvGrpSpPr>
          <p:cNvPr id="52" name="Group 51"/>
          <p:cNvGrpSpPr/>
          <p:nvPr/>
        </p:nvGrpSpPr>
        <p:grpSpPr>
          <a:xfrm>
            <a:off x="381000" y="1219200"/>
            <a:ext cx="8534400" cy="1993154"/>
            <a:chOff x="302585" y="3920424"/>
            <a:chExt cx="8534400" cy="1993154"/>
          </a:xfrm>
        </p:grpSpPr>
        <p:sp>
          <p:nvSpPr>
            <p:cNvPr id="6" name="Title 1"/>
            <p:cNvSpPr txBox="1">
              <a:spLocks/>
            </p:cNvSpPr>
            <p:nvPr/>
          </p:nvSpPr>
          <p:spPr bwMode="auto">
            <a:xfrm>
              <a:off x="302585" y="3920424"/>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1" i="0" u="none" strike="noStrike" kern="0" cap="none" spc="0" normalizeH="0" baseline="0" noProof="0" dirty="0">
                  <a:ln>
                    <a:noFill/>
                  </a:ln>
                  <a:solidFill>
                    <a:srgbClr val="3333CC"/>
                  </a:solidFill>
                  <a:effectLst/>
                  <a:uLnTx/>
                  <a:uFillTx/>
                  <a:ea typeface="+mj-ea"/>
                  <a:cs typeface="+mj-cs"/>
                </a:rPr>
                <a:t>AI R&amp;R&amp;L future in a nutshell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1" i="0" u="none" strike="noStrike" kern="0" cap="none" spc="0" normalizeH="0" baseline="0" noProof="0" dirty="0">
                  <a:ln>
                    <a:noFill/>
                  </a:ln>
                  <a:solidFill>
                    <a:srgbClr val="3333CC"/>
                  </a:solidFill>
                  <a:effectLst/>
                  <a:uLnTx/>
                  <a:uFillTx/>
                  <a:ea typeface="+mj-ea"/>
                  <a:cs typeface="+mj-cs"/>
                </a:rPr>
                <a:t>(according to me)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910745" y="5041658"/>
                <a:ext cx="286560" cy="557280"/>
              </p14:xfrm>
            </p:contentPart>
          </mc:Choice>
          <mc:Fallback xmlns="">
            <p:pic>
              <p:nvPicPr>
                <p:cNvPr id="7" name="Ink 6"/>
                <p:cNvPicPr/>
                <p:nvPr/>
              </p:nvPicPr>
              <p:blipFill>
                <a:blip r:embed="rId4"/>
                <a:stretch>
                  <a:fillRect/>
                </a:stretch>
              </p:blipFill>
              <p:spPr>
                <a:xfrm>
                  <a:off x="887345" y="5029418"/>
                  <a:ext cx="32184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273985" y="5416778"/>
                <a:ext cx="133920" cy="133560"/>
              </p14:xfrm>
            </p:contentPart>
          </mc:Choice>
          <mc:Fallback xmlns="">
            <p:pic>
              <p:nvPicPr>
                <p:cNvPr id="8" name="Ink 7"/>
                <p:cNvPicPr/>
                <p:nvPr/>
              </p:nvPicPr>
              <p:blipFill>
                <a:blip r:embed="rId6"/>
                <a:stretch>
                  <a:fillRect/>
                </a:stretch>
              </p:blipFill>
              <p:spPr>
                <a:xfrm>
                  <a:off x="1254905" y="5397698"/>
                  <a:ext cx="172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1451105" y="5408138"/>
                <a:ext cx="342720" cy="441000"/>
              </p14:xfrm>
            </p:contentPart>
          </mc:Choice>
          <mc:Fallback xmlns="">
            <p:pic>
              <p:nvPicPr>
                <p:cNvPr id="9" name="Ink 8"/>
                <p:cNvPicPr/>
                <p:nvPr/>
              </p:nvPicPr>
              <p:blipFill>
                <a:blip r:embed="rId8"/>
                <a:stretch>
                  <a:fillRect/>
                </a:stretch>
              </p:blipFill>
              <p:spPr>
                <a:xfrm>
                  <a:off x="1433825" y="5389418"/>
                  <a:ext cx="37548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1911185" y="5362418"/>
                <a:ext cx="116280" cy="207360"/>
              </p14:xfrm>
            </p:contentPart>
          </mc:Choice>
          <mc:Fallback xmlns="">
            <p:pic>
              <p:nvPicPr>
                <p:cNvPr id="10" name="Ink 9"/>
                <p:cNvPicPr/>
                <p:nvPr/>
              </p:nvPicPr>
              <p:blipFill>
                <a:blip r:embed="rId10"/>
                <a:stretch>
                  <a:fillRect/>
                </a:stretch>
              </p:blipFill>
              <p:spPr>
                <a:xfrm>
                  <a:off x="1887425" y="5344418"/>
                  <a:ext cx="157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2117105" y="5422898"/>
                <a:ext cx="74880" cy="187920"/>
              </p14:xfrm>
            </p:contentPart>
          </mc:Choice>
          <mc:Fallback xmlns="">
            <p:pic>
              <p:nvPicPr>
                <p:cNvPr id="11" name="Ink 10"/>
                <p:cNvPicPr/>
                <p:nvPr/>
              </p:nvPicPr>
              <p:blipFill>
                <a:blip r:embed="rId12"/>
                <a:stretch>
                  <a:fillRect/>
                </a:stretch>
              </p:blipFill>
              <p:spPr>
                <a:xfrm>
                  <a:off x="2095505" y="5401658"/>
                  <a:ext cx="118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3628385" y="4853018"/>
                <a:ext cx="366480" cy="423000"/>
              </p14:xfrm>
            </p:contentPart>
          </mc:Choice>
          <mc:Fallback xmlns="">
            <p:pic>
              <p:nvPicPr>
                <p:cNvPr id="12" name="Ink 11"/>
                <p:cNvPicPr/>
                <p:nvPr/>
              </p:nvPicPr>
              <p:blipFill>
                <a:blip r:embed="rId14"/>
                <a:stretch>
                  <a:fillRect/>
                </a:stretch>
              </p:blipFill>
              <p:spPr>
                <a:xfrm>
                  <a:off x="3606785" y="4837178"/>
                  <a:ext cx="4028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4046345" y="5027258"/>
                <a:ext cx="323640" cy="182880"/>
              </p14:xfrm>
            </p:contentPart>
          </mc:Choice>
          <mc:Fallback xmlns="">
            <p:pic>
              <p:nvPicPr>
                <p:cNvPr id="13" name="Ink 12"/>
                <p:cNvPicPr/>
                <p:nvPr/>
              </p:nvPicPr>
              <p:blipFill>
                <a:blip r:embed="rId16"/>
                <a:stretch>
                  <a:fillRect/>
                </a:stretch>
              </p:blipFill>
              <p:spPr>
                <a:xfrm>
                  <a:off x="4027625" y="5009618"/>
                  <a:ext cx="356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p14:cNvContentPartPr/>
                <p14:nvPr/>
              </p14:nvContentPartPr>
              <p14:xfrm>
                <a:off x="4426865" y="5116898"/>
                <a:ext cx="142920" cy="257760"/>
              </p14:xfrm>
            </p:contentPart>
          </mc:Choice>
          <mc:Fallback xmlns="">
            <p:pic>
              <p:nvPicPr>
                <p:cNvPr id="14" name="Ink 13"/>
                <p:cNvPicPr/>
                <p:nvPr/>
              </p:nvPicPr>
              <p:blipFill>
                <a:blip r:embed="rId18"/>
                <a:stretch>
                  <a:fillRect/>
                </a:stretch>
              </p:blipFill>
              <p:spPr>
                <a:xfrm>
                  <a:off x="4414265" y="5100698"/>
                  <a:ext cx="177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p14:cNvContentPartPr/>
                <p14:nvPr/>
              </p14:nvContentPartPr>
              <p14:xfrm>
                <a:off x="4639985" y="4828898"/>
                <a:ext cx="324360" cy="336960"/>
              </p14:xfrm>
            </p:contentPart>
          </mc:Choice>
          <mc:Fallback xmlns="">
            <p:pic>
              <p:nvPicPr>
                <p:cNvPr id="15" name="Ink 14"/>
                <p:cNvPicPr/>
                <p:nvPr/>
              </p:nvPicPr>
              <p:blipFill>
                <a:blip r:embed="rId20"/>
                <a:stretch>
                  <a:fillRect/>
                </a:stretch>
              </p:blipFill>
              <p:spPr>
                <a:xfrm>
                  <a:off x="4615505" y="4815938"/>
                  <a:ext cx="36684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Ink 15"/>
                <p14:cNvContentPartPr/>
                <p14:nvPr/>
              </p14:nvContentPartPr>
              <p14:xfrm>
                <a:off x="5026985" y="4928978"/>
                <a:ext cx="3960" cy="18360"/>
              </p14:xfrm>
            </p:contentPart>
          </mc:Choice>
          <mc:Fallback xmlns="">
            <p:pic>
              <p:nvPicPr>
                <p:cNvPr id="16" name="Ink 15"/>
                <p:cNvPicPr/>
                <p:nvPr/>
              </p:nvPicPr>
              <p:blipFill>
                <a:blip r:embed="rId22"/>
                <a:stretch>
                  <a:fillRect/>
                </a:stretch>
              </p:blipFill>
              <p:spPr>
                <a:xfrm>
                  <a:off x="5003945" y="4912058"/>
                  <a:ext cx="44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Ink 16"/>
                <p14:cNvContentPartPr/>
                <p14:nvPr/>
              </p14:nvContentPartPr>
              <p14:xfrm>
                <a:off x="5090345" y="4993058"/>
                <a:ext cx="96480" cy="200520"/>
              </p14:xfrm>
            </p:contentPart>
          </mc:Choice>
          <mc:Fallback xmlns="">
            <p:pic>
              <p:nvPicPr>
                <p:cNvPr id="17" name="Ink 16"/>
                <p:cNvPicPr/>
                <p:nvPr/>
              </p:nvPicPr>
              <p:blipFill>
                <a:blip r:embed="rId24"/>
                <a:stretch>
                  <a:fillRect/>
                </a:stretch>
              </p:blipFill>
              <p:spPr>
                <a:xfrm>
                  <a:off x="5064785" y="4973618"/>
                  <a:ext cx="1411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p14:cNvContentPartPr/>
                <p14:nvPr/>
              </p14:nvContentPartPr>
              <p14:xfrm>
                <a:off x="5253065" y="5018618"/>
                <a:ext cx="131760" cy="211320"/>
              </p14:xfrm>
            </p:contentPart>
          </mc:Choice>
          <mc:Fallback xmlns="">
            <p:pic>
              <p:nvPicPr>
                <p:cNvPr id="18" name="Ink 17"/>
                <p:cNvPicPr/>
                <p:nvPr/>
              </p:nvPicPr>
              <p:blipFill>
                <a:blip r:embed="rId26"/>
                <a:stretch>
                  <a:fillRect/>
                </a:stretch>
              </p:blipFill>
              <p:spPr>
                <a:xfrm>
                  <a:off x="5234705" y="5000258"/>
                  <a:ext cx="1638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p14:cNvContentPartPr/>
                <p14:nvPr/>
              </p14:nvContentPartPr>
              <p14:xfrm>
                <a:off x="5473385" y="4806578"/>
                <a:ext cx="8640" cy="377280"/>
              </p14:xfrm>
            </p:contentPart>
          </mc:Choice>
          <mc:Fallback xmlns="">
            <p:pic>
              <p:nvPicPr>
                <p:cNvPr id="19" name="Ink 18"/>
                <p:cNvPicPr/>
                <p:nvPr/>
              </p:nvPicPr>
              <p:blipFill>
                <a:blip r:embed="rId28"/>
                <a:stretch>
                  <a:fillRect/>
                </a:stretch>
              </p:blipFill>
              <p:spPr>
                <a:xfrm>
                  <a:off x="5452505" y="4792538"/>
                  <a:ext cx="536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p14:cNvContentPartPr/>
                <p14:nvPr/>
              </p14:nvContentPartPr>
              <p14:xfrm>
                <a:off x="3646745" y="5576978"/>
                <a:ext cx="316800" cy="336600"/>
              </p14:xfrm>
            </p:contentPart>
          </mc:Choice>
          <mc:Fallback xmlns="">
            <p:pic>
              <p:nvPicPr>
                <p:cNvPr id="20" name="Ink 19"/>
                <p:cNvPicPr/>
                <p:nvPr/>
              </p:nvPicPr>
              <p:blipFill>
                <a:blip r:embed="rId30"/>
                <a:stretch>
                  <a:fillRect/>
                </a:stretch>
              </p:blipFill>
              <p:spPr>
                <a:xfrm>
                  <a:off x="3628745" y="5553578"/>
                  <a:ext cx="3524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p14:cNvContentPartPr/>
                <p14:nvPr/>
              </p14:nvContentPartPr>
              <p14:xfrm>
                <a:off x="4103225" y="5753738"/>
                <a:ext cx="128520" cy="135360"/>
              </p14:xfrm>
            </p:contentPart>
          </mc:Choice>
          <mc:Fallback xmlns="">
            <p:pic>
              <p:nvPicPr>
                <p:cNvPr id="21" name="Ink 20"/>
                <p:cNvPicPr/>
                <p:nvPr/>
              </p:nvPicPr>
              <p:blipFill>
                <a:blip r:embed="rId32"/>
                <a:stretch>
                  <a:fillRect/>
                </a:stretch>
              </p:blipFill>
              <p:spPr>
                <a:xfrm>
                  <a:off x="4081265" y="5731418"/>
                  <a:ext cx="175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p14:cNvContentPartPr/>
                <p14:nvPr/>
              </p14:nvContentPartPr>
              <p14:xfrm>
                <a:off x="4313105" y="5766698"/>
                <a:ext cx="100800" cy="119880"/>
              </p14:xfrm>
            </p:contentPart>
          </mc:Choice>
          <mc:Fallback xmlns="">
            <p:pic>
              <p:nvPicPr>
                <p:cNvPr id="22" name="Ink 21"/>
                <p:cNvPicPr/>
                <p:nvPr/>
              </p:nvPicPr>
              <p:blipFill>
                <a:blip r:embed="rId34"/>
                <a:stretch>
                  <a:fillRect/>
                </a:stretch>
              </p:blipFill>
              <p:spPr>
                <a:xfrm>
                  <a:off x="4290425" y="5744378"/>
                  <a:ext cx="1483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p14:cNvContentPartPr/>
                <p14:nvPr/>
              </p14:nvContentPartPr>
              <p14:xfrm>
                <a:off x="4429745" y="5548538"/>
                <a:ext cx="45000" cy="309240"/>
              </p14:xfrm>
            </p:contentPart>
          </mc:Choice>
          <mc:Fallback xmlns="">
            <p:pic>
              <p:nvPicPr>
                <p:cNvPr id="23" name="Ink 22"/>
                <p:cNvPicPr/>
                <p:nvPr/>
              </p:nvPicPr>
              <p:blipFill>
                <a:blip r:embed="rId36"/>
                <a:stretch>
                  <a:fillRect/>
                </a:stretch>
              </p:blipFill>
              <p:spPr>
                <a:xfrm>
                  <a:off x="4402385" y="5527658"/>
                  <a:ext cx="871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p14:cNvContentPartPr/>
                <p14:nvPr/>
              </p14:nvContentPartPr>
              <p14:xfrm>
                <a:off x="4577345" y="5690018"/>
                <a:ext cx="134280" cy="186480"/>
              </p14:xfrm>
            </p:contentPart>
          </mc:Choice>
          <mc:Fallback xmlns="">
            <p:pic>
              <p:nvPicPr>
                <p:cNvPr id="24" name="Ink 23"/>
                <p:cNvPicPr/>
                <p:nvPr/>
              </p:nvPicPr>
              <p:blipFill>
                <a:blip r:embed="rId38"/>
                <a:stretch>
                  <a:fillRect/>
                </a:stretch>
              </p:blipFill>
              <p:spPr>
                <a:xfrm>
                  <a:off x="4551785" y="5668058"/>
                  <a:ext cx="176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p14:cNvContentPartPr/>
                <p14:nvPr/>
              </p14:nvContentPartPr>
              <p14:xfrm>
                <a:off x="4869305" y="5421098"/>
                <a:ext cx="11520" cy="401040"/>
              </p14:xfrm>
            </p:contentPart>
          </mc:Choice>
          <mc:Fallback xmlns="">
            <p:pic>
              <p:nvPicPr>
                <p:cNvPr id="25" name="Ink 24"/>
                <p:cNvPicPr/>
                <p:nvPr/>
              </p:nvPicPr>
              <p:blipFill>
                <a:blip r:embed="rId40"/>
                <a:stretch>
                  <a:fillRect/>
                </a:stretch>
              </p:blipFill>
              <p:spPr>
                <a:xfrm>
                  <a:off x="4842305" y="5403098"/>
                  <a:ext cx="5868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p14:cNvContentPartPr/>
                <p14:nvPr/>
              </p14:nvContentPartPr>
              <p14:xfrm>
                <a:off x="5095025" y="5626658"/>
                <a:ext cx="97920" cy="254520"/>
              </p14:xfrm>
            </p:contentPart>
          </mc:Choice>
          <mc:Fallback xmlns="">
            <p:pic>
              <p:nvPicPr>
                <p:cNvPr id="26" name="Ink 25"/>
                <p:cNvPicPr/>
                <p:nvPr/>
              </p:nvPicPr>
              <p:blipFill>
                <a:blip r:embed="rId42"/>
                <a:stretch>
                  <a:fillRect/>
                </a:stretch>
              </p:blipFill>
              <p:spPr>
                <a:xfrm>
                  <a:off x="5073065" y="5603618"/>
                  <a:ext cx="1414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p14:cNvContentPartPr/>
                <p14:nvPr/>
              </p14:nvContentPartPr>
              <p14:xfrm>
                <a:off x="6581825" y="4828898"/>
                <a:ext cx="318960" cy="323280"/>
              </p14:xfrm>
            </p:contentPart>
          </mc:Choice>
          <mc:Fallback xmlns="">
            <p:pic>
              <p:nvPicPr>
                <p:cNvPr id="27" name="Ink 26"/>
                <p:cNvPicPr/>
                <p:nvPr/>
              </p:nvPicPr>
              <p:blipFill>
                <a:blip r:embed="rId44"/>
                <a:stretch>
                  <a:fillRect/>
                </a:stretch>
              </p:blipFill>
              <p:spPr>
                <a:xfrm>
                  <a:off x="6559145" y="4808738"/>
                  <a:ext cx="3556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p14:cNvContentPartPr/>
                <p14:nvPr/>
              </p14:nvContentPartPr>
              <p14:xfrm>
                <a:off x="6930305" y="4968938"/>
                <a:ext cx="186480" cy="182880"/>
              </p14:xfrm>
            </p:contentPart>
          </mc:Choice>
          <mc:Fallback xmlns="">
            <p:pic>
              <p:nvPicPr>
                <p:cNvPr id="29" name="Ink 28"/>
                <p:cNvPicPr/>
                <p:nvPr/>
              </p:nvPicPr>
              <p:blipFill>
                <a:blip r:embed="rId46"/>
                <a:stretch>
                  <a:fillRect/>
                </a:stretch>
              </p:blipFill>
              <p:spPr>
                <a:xfrm>
                  <a:off x="6908345" y="4950218"/>
                  <a:ext cx="2264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p14:cNvContentPartPr/>
                <p14:nvPr/>
              </p14:nvContentPartPr>
              <p14:xfrm>
                <a:off x="7198505" y="5002418"/>
                <a:ext cx="146520" cy="162360"/>
              </p14:xfrm>
            </p:contentPart>
          </mc:Choice>
          <mc:Fallback xmlns="">
            <p:pic>
              <p:nvPicPr>
                <p:cNvPr id="30" name="Ink 29"/>
                <p:cNvPicPr/>
                <p:nvPr/>
              </p:nvPicPr>
              <p:blipFill>
                <a:blip r:embed="rId48"/>
                <a:stretch>
                  <a:fillRect/>
                </a:stretch>
              </p:blipFill>
              <p:spPr>
                <a:xfrm>
                  <a:off x="7176545" y="4986578"/>
                  <a:ext cx="1922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p14:cNvContentPartPr/>
                <p14:nvPr/>
              </p14:nvContentPartPr>
              <p14:xfrm>
                <a:off x="7439345" y="4954898"/>
                <a:ext cx="194040" cy="174600"/>
              </p14:xfrm>
            </p:contentPart>
          </mc:Choice>
          <mc:Fallback xmlns="">
            <p:pic>
              <p:nvPicPr>
                <p:cNvPr id="31" name="Ink 30"/>
                <p:cNvPicPr/>
                <p:nvPr/>
              </p:nvPicPr>
              <p:blipFill>
                <a:blip r:embed="rId50"/>
                <a:stretch>
                  <a:fillRect/>
                </a:stretch>
              </p:blipFill>
              <p:spPr>
                <a:xfrm>
                  <a:off x="7422425" y="4937618"/>
                  <a:ext cx="228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Ink 31"/>
                <p14:cNvContentPartPr/>
                <p14:nvPr/>
              </p14:nvContentPartPr>
              <p14:xfrm>
                <a:off x="7657145" y="4943018"/>
                <a:ext cx="143640" cy="160200"/>
              </p14:xfrm>
            </p:contentPart>
          </mc:Choice>
          <mc:Fallback xmlns="">
            <p:pic>
              <p:nvPicPr>
                <p:cNvPr id="32" name="Ink 31"/>
                <p:cNvPicPr/>
                <p:nvPr/>
              </p:nvPicPr>
              <p:blipFill>
                <a:blip r:embed="rId52"/>
                <a:stretch>
                  <a:fillRect/>
                </a:stretch>
              </p:blipFill>
              <p:spPr>
                <a:xfrm>
                  <a:off x="7635545" y="4928618"/>
                  <a:ext cx="184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Ink 32"/>
                <p14:cNvContentPartPr/>
                <p14:nvPr/>
              </p14:nvContentPartPr>
              <p14:xfrm>
                <a:off x="7867025" y="4707938"/>
                <a:ext cx="66600" cy="411120"/>
              </p14:xfrm>
            </p:contentPart>
          </mc:Choice>
          <mc:Fallback xmlns="">
            <p:pic>
              <p:nvPicPr>
                <p:cNvPr id="33" name="Ink 32"/>
                <p:cNvPicPr/>
                <p:nvPr/>
              </p:nvPicPr>
              <p:blipFill>
                <a:blip r:embed="rId54"/>
                <a:stretch>
                  <a:fillRect/>
                </a:stretch>
              </p:blipFill>
              <p:spPr>
                <a:xfrm>
                  <a:off x="7851185" y="4693538"/>
                  <a:ext cx="10440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Ink 33"/>
                <p14:cNvContentPartPr/>
                <p14:nvPr/>
              </p14:nvContentPartPr>
              <p14:xfrm>
                <a:off x="6976025" y="5474378"/>
                <a:ext cx="139680" cy="306000"/>
              </p14:xfrm>
            </p:contentPart>
          </mc:Choice>
          <mc:Fallback xmlns="">
            <p:pic>
              <p:nvPicPr>
                <p:cNvPr id="34" name="Ink 33"/>
                <p:cNvPicPr/>
                <p:nvPr/>
              </p:nvPicPr>
              <p:blipFill>
                <a:blip r:embed="rId56"/>
                <a:stretch>
                  <a:fillRect/>
                </a:stretch>
              </p:blipFill>
              <p:spPr>
                <a:xfrm>
                  <a:off x="6951185" y="5454938"/>
                  <a:ext cx="18504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Ink 34"/>
                <p14:cNvContentPartPr/>
                <p14:nvPr/>
              </p14:nvContentPartPr>
              <p14:xfrm>
                <a:off x="7068545" y="5406338"/>
                <a:ext cx="294480" cy="330120"/>
              </p14:xfrm>
            </p:contentPart>
          </mc:Choice>
          <mc:Fallback xmlns="">
            <p:pic>
              <p:nvPicPr>
                <p:cNvPr id="35" name="Ink 34"/>
                <p:cNvPicPr/>
                <p:nvPr/>
              </p:nvPicPr>
              <p:blipFill>
                <a:blip r:embed="rId58"/>
                <a:stretch>
                  <a:fillRect/>
                </a:stretch>
              </p:blipFill>
              <p:spPr>
                <a:xfrm>
                  <a:off x="7050545" y="5394818"/>
                  <a:ext cx="32400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Ink 35"/>
                <p14:cNvContentPartPr/>
                <p14:nvPr/>
              </p14:nvContentPartPr>
              <p14:xfrm>
                <a:off x="7444025" y="5539898"/>
                <a:ext cx="185760" cy="198360"/>
              </p14:xfrm>
            </p:contentPart>
          </mc:Choice>
          <mc:Fallback xmlns="">
            <p:pic>
              <p:nvPicPr>
                <p:cNvPr id="36" name="Ink 35"/>
                <p:cNvPicPr/>
                <p:nvPr/>
              </p:nvPicPr>
              <p:blipFill>
                <a:blip r:embed="rId60"/>
                <a:stretch>
                  <a:fillRect/>
                </a:stretch>
              </p:blipFill>
              <p:spPr>
                <a:xfrm>
                  <a:off x="7419185" y="5515778"/>
                  <a:ext cx="219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Ink 36"/>
                <p14:cNvContentPartPr/>
                <p14:nvPr/>
              </p14:nvContentPartPr>
              <p14:xfrm>
                <a:off x="7716185" y="5353778"/>
                <a:ext cx="25920" cy="376920"/>
              </p14:xfrm>
            </p:contentPart>
          </mc:Choice>
          <mc:Fallback xmlns="">
            <p:pic>
              <p:nvPicPr>
                <p:cNvPr id="37" name="Ink 36"/>
                <p:cNvPicPr/>
                <p:nvPr/>
              </p:nvPicPr>
              <p:blipFill>
                <a:blip r:embed="rId62"/>
                <a:stretch>
                  <a:fillRect/>
                </a:stretch>
              </p:blipFill>
              <p:spPr>
                <a:xfrm>
                  <a:off x="7691345" y="5338658"/>
                  <a:ext cx="7272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p14:cNvContentPartPr/>
                <p14:nvPr/>
              </p14:nvContentPartPr>
              <p14:xfrm>
                <a:off x="7643465" y="5466818"/>
                <a:ext cx="260640" cy="39960"/>
              </p14:xfrm>
            </p:contentPart>
          </mc:Choice>
          <mc:Fallback xmlns="">
            <p:pic>
              <p:nvPicPr>
                <p:cNvPr id="38" name="Ink 37"/>
                <p:cNvPicPr/>
                <p:nvPr/>
              </p:nvPicPr>
              <p:blipFill>
                <a:blip r:embed="rId64"/>
                <a:stretch>
                  <a:fillRect/>
                </a:stretch>
              </p:blipFill>
              <p:spPr>
                <a:xfrm>
                  <a:off x="7624745" y="5448458"/>
                  <a:ext cx="286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p14:cNvContentPartPr/>
                <p14:nvPr/>
              </p14:nvContentPartPr>
              <p14:xfrm>
                <a:off x="7868105" y="5566178"/>
                <a:ext cx="169920" cy="243000"/>
              </p14:xfrm>
            </p:contentPart>
          </mc:Choice>
          <mc:Fallback xmlns="">
            <p:pic>
              <p:nvPicPr>
                <p:cNvPr id="39" name="Ink 38"/>
                <p:cNvPicPr/>
                <p:nvPr/>
              </p:nvPicPr>
              <p:blipFill>
                <a:blip r:embed="rId66"/>
                <a:stretch>
                  <a:fillRect/>
                </a:stretch>
              </p:blipFill>
              <p:spPr>
                <a:xfrm>
                  <a:off x="7850465" y="5543498"/>
                  <a:ext cx="2066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p14:cNvContentPartPr/>
                <p14:nvPr/>
              </p14:nvContentPartPr>
              <p14:xfrm>
                <a:off x="2756825" y="5409938"/>
                <a:ext cx="369360" cy="68760"/>
              </p14:xfrm>
            </p:contentPart>
          </mc:Choice>
          <mc:Fallback xmlns="">
            <p:pic>
              <p:nvPicPr>
                <p:cNvPr id="46" name="Ink 45"/>
                <p:cNvPicPr/>
                <p:nvPr/>
              </p:nvPicPr>
              <p:blipFill>
                <a:blip r:embed="rId68"/>
                <a:stretch>
                  <a:fillRect/>
                </a:stretch>
              </p:blipFill>
              <p:spPr>
                <a:xfrm>
                  <a:off x="2735945" y="5392298"/>
                  <a:ext cx="415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p14:cNvContentPartPr/>
                <p14:nvPr/>
              </p14:nvContentPartPr>
              <p14:xfrm>
                <a:off x="3122945" y="5278538"/>
                <a:ext cx="222480" cy="334440"/>
              </p14:xfrm>
            </p:contentPart>
          </mc:Choice>
          <mc:Fallback xmlns="">
            <p:pic>
              <p:nvPicPr>
                <p:cNvPr id="47" name="Ink 46"/>
                <p:cNvPicPr/>
                <p:nvPr/>
              </p:nvPicPr>
              <p:blipFill>
                <a:blip r:embed="rId70"/>
                <a:stretch>
                  <a:fillRect/>
                </a:stretch>
              </p:blipFill>
              <p:spPr>
                <a:xfrm>
                  <a:off x="3100265" y="5266298"/>
                  <a:ext cx="26676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p14:cNvContentPartPr/>
                <p14:nvPr/>
              </p14:nvContentPartPr>
              <p14:xfrm>
                <a:off x="2635865" y="5310218"/>
                <a:ext cx="223920" cy="315000"/>
              </p14:xfrm>
            </p:contentPart>
          </mc:Choice>
          <mc:Fallback xmlns="">
            <p:pic>
              <p:nvPicPr>
                <p:cNvPr id="48" name="Ink 47"/>
                <p:cNvPicPr/>
                <p:nvPr/>
              </p:nvPicPr>
              <p:blipFill>
                <a:blip r:embed="rId72"/>
                <a:stretch>
                  <a:fillRect/>
                </a:stretch>
              </p:blipFill>
              <p:spPr>
                <a:xfrm>
                  <a:off x="2613185" y="5297978"/>
                  <a:ext cx="25848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p14:cNvContentPartPr/>
                <p14:nvPr/>
              </p14:nvContentPartPr>
              <p14:xfrm>
                <a:off x="5771465" y="5488418"/>
                <a:ext cx="383760" cy="23760"/>
              </p14:xfrm>
            </p:contentPart>
          </mc:Choice>
          <mc:Fallback xmlns="">
            <p:pic>
              <p:nvPicPr>
                <p:cNvPr id="49" name="Ink 48"/>
                <p:cNvPicPr/>
                <p:nvPr/>
              </p:nvPicPr>
              <p:blipFill>
                <a:blip r:embed="rId74"/>
                <a:stretch>
                  <a:fillRect/>
                </a:stretch>
              </p:blipFill>
              <p:spPr>
                <a:xfrm>
                  <a:off x="5758145" y="5465018"/>
                  <a:ext cx="420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 49"/>
                <p14:cNvContentPartPr/>
                <p14:nvPr/>
              </p14:nvContentPartPr>
              <p14:xfrm>
                <a:off x="6117065" y="5325698"/>
                <a:ext cx="269280" cy="365400"/>
              </p14:xfrm>
            </p:contentPart>
          </mc:Choice>
          <mc:Fallback xmlns="">
            <p:pic>
              <p:nvPicPr>
                <p:cNvPr id="50" name="Ink 49"/>
                <p:cNvPicPr/>
                <p:nvPr/>
              </p:nvPicPr>
              <p:blipFill>
                <a:blip r:embed="rId76"/>
                <a:stretch>
                  <a:fillRect/>
                </a:stretch>
              </p:blipFill>
              <p:spPr>
                <a:xfrm>
                  <a:off x="6097625" y="5306258"/>
                  <a:ext cx="31356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 50"/>
                <p14:cNvContentPartPr/>
                <p14:nvPr/>
              </p14:nvContentPartPr>
              <p14:xfrm>
                <a:off x="5589665" y="5373218"/>
                <a:ext cx="231480" cy="349560"/>
              </p14:xfrm>
            </p:contentPart>
          </mc:Choice>
          <mc:Fallback xmlns="">
            <p:pic>
              <p:nvPicPr>
                <p:cNvPr id="51" name="Ink 50"/>
                <p:cNvPicPr/>
                <p:nvPr/>
              </p:nvPicPr>
              <p:blipFill>
                <a:blip r:embed="rId78"/>
                <a:stretch>
                  <a:fillRect/>
                </a:stretch>
              </p:blipFill>
              <p:spPr>
                <a:xfrm>
                  <a:off x="5566985" y="5361698"/>
                  <a:ext cx="280440" cy="38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0" name="Ink 39"/>
              <p14:cNvContentPartPr/>
              <p14:nvPr/>
            </p14:nvContentPartPr>
            <p14:xfrm>
              <a:off x="599760" y="1286760"/>
              <a:ext cx="897120" cy="1095840"/>
            </p14:xfrm>
          </p:contentPart>
        </mc:Choice>
        <mc:Fallback xmlns="">
          <p:pic>
            <p:nvPicPr>
              <p:cNvPr id="40" name="Ink 39"/>
              <p:cNvPicPr/>
              <p:nvPr/>
            </p:nvPicPr>
            <p:blipFill>
              <a:blip r:embed="rId80"/>
              <a:stretch>
                <a:fillRect/>
              </a:stretch>
            </p:blipFill>
            <p:spPr>
              <a:xfrm>
                <a:off x="592200" y="1281720"/>
                <a:ext cx="912240" cy="110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2" name="Ink 41"/>
              <p14:cNvContentPartPr/>
              <p14:nvPr/>
            </p14:nvContentPartPr>
            <p14:xfrm>
              <a:off x="708631" y="3029019"/>
              <a:ext cx="7608960" cy="777600"/>
            </p14:xfrm>
          </p:contentPart>
        </mc:Choice>
        <mc:Fallback xmlns="">
          <p:pic>
            <p:nvPicPr>
              <p:cNvPr id="42" name="Ink 41"/>
              <p:cNvPicPr/>
              <p:nvPr/>
            </p:nvPicPr>
            <p:blipFill>
              <a:blip r:embed="rId82"/>
              <a:stretch>
                <a:fillRect/>
              </a:stretch>
            </p:blipFill>
            <p:spPr>
              <a:xfrm>
                <a:off x="696751" y="3017859"/>
                <a:ext cx="7639200" cy="803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Ink 53"/>
              <p14:cNvContentPartPr/>
              <p14:nvPr/>
            </p14:nvContentPartPr>
            <p14:xfrm>
              <a:off x="2364991" y="3960339"/>
              <a:ext cx="5865840" cy="470160"/>
            </p14:xfrm>
          </p:contentPart>
        </mc:Choice>
        <mc:Fallback xmlns="">
          <p:pic>
            <p:nvPicPr>
              <p:cNvPr id="54" name="Ink 53"/>
              <p:cNvPicPr/>
              <p:nvPr/>
            </p:nvPicPr>
            <p:blipFill>
              <a:blip r:embed="rId84"/>
              <a:stretch>
                <a:fillRect/>
              </a:stretch>
            </p:blipFill>
            <p:spPr>
              <a:xfrm>
                <a:off x="816631" y="3944139"/>
                <a:ext cx="7432200" cy="2047680"/>
              </a:xfrm>
              <a:prstGeom prst="rect">
                <a:avLst/>
              </a:prstGeom>
            </p:spPr>
          </p:pic>
        </mc:Fallback>
      </mc:AlternateContent>
      <p:sp>
        <p:nvSpPr>
          <p:cNvPr id="53" name="Content Placeholder 2">
            <a:extLst>
              <a:ext uri="{FF2B5EF4-FFF2-40B4-BE49-F238E27FC236}">
                <a16:creationId xmlns:a16="http://schemas.microsoft.com/office/drawing/2014/main" id="{C5A0B4B5-3C47-41EB-8598-8A5082126864}"/>
              </a:ext>
            </a:extLst>
          </p:cNvPr>
          <p:cNvSpPr>
            <a:spLocks noGrp="1"/>
          </p:cNvSpPr>
          <p:nvPr>
            <p:ph idx="1"/>
          </p:nvPr>
        </p:nvSpPr>
        <p:spPr>
          <a:xfrm>
            <a:off x="162300" y="4686455"/>
            <a:ext cx="6162300" cy="968834"/>
          </a:xfrm>
        </p:spPr>
        <p:txBody>
          <a:bodyPr/>
          <a:lstStyle/>
          <a:p>
            <a:r>
              <a:rPr lang="en-CA" sz="2400" dirty="0">
                <a:solidFill>
                  <a:srgbClr val="00B050"/>
                </a:solidFill>
              </a:rPr>
              <a:t>How to manage multi-tasking for an increasing number of tasks? </a:t>
            </a:r>
            <a:r>
              <a:rPr lang="en-CA" sz="2400" b="1" dirty="0">
                <a:solidFill>
                  <a:srgbClr val="00B050"/>
                </a:solidFill>
              </a:rPr>
              <a:t>Multi-task</a:t>
            </a:r>
          </a:p>
        </p:txBody>
      </p:sp>
      <p:sp>
        <p:nvSpPr>
          <p:cNvPr id="55" name="Content Placeholder 2">
            <a:extLst>
              <a:ext uri="{FF2B5EF4-FFF2-40B4-BE49-F238E27FC236}">
                <a16:creationId xmlns:a16="http://schemas.microsoft.com/office/drawing/2014/main" id="{9A1247B9-8941-4BE4-A5CB-CD7E50736C88}"/>
              </a:ext>
            </a:extLst>
          </p:cNvPr>
          <p:cNvSpPr txBox="1">
            <a:spLocks/>
          </p:cNvSpPr>
          <p:nvPr/>
        </p:nvSpPr>
        <p:spPr bwMode="auto">
          <a:xfrm>
            <a:off x="803160" y="5491729"/>
            <a:ext cx="8154840" cy="968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1" u="none" strike="noStrike" kern="0" cap="none" spc="0" normalizeH="0" baseline="0" noProof="0" dirty="0">
                <a:ln>
                  <a:noFill/>
                </a:ln>
                <a:solidFill>
                  <a:srgbClr val="00B050"/>
                </a:solidFill>
                <a:effectLst/>
                <a:uLnTx/>
                <a:uFillTx/>
                <a:ea typeface="+mn-ea"/>
                <a:cs typeface="+mn-cs"/>
              </a:rPr>
              <a:t>Machine Translation, Text Summarization, Event recognition in videos, Video Captioning</a:t>
            </a:r>
          </a:p>
        </p:txBody>
      </p:sp>
    </p:spTree>
    <p:extLst>
      <p:ext uri="{BB962C8B-B14F-4D97-AF65-F5344CB8AC3E}">
        <p14:creationId xmlns:p14="http://schemas.microsoft.com/office/powerpoint/2010/main" val="40236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CPSC 422, Lecture 35</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Slide </a:t>
            </a:r>
            <a:fld id="{38B5A9E0-7EB5-4FF0-AEB5-1FBEA79D2A5B}" type="slidenum">
              <a:rPr kumimoji="0" lang="en-US" sz="14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6" name="Title 1"/>
          <p:cNvSpPr txBox="1">
            <a:spLocks/>
          </p:cNvSpPr>
          <p:nvPr/>
        </p:nvSpPr>
        <p:spPr bwMode="auto">
          <a:xfrm>
            <a:off x="914400" y="1201954"/>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1" i="0" u="none" strike="noStrike" kern="0" cap="none" spc="0" normalizeH="0" baseline="0" noProof="0" dirty="0">
                <a:ln>
                  <a:noFill/>
                </a:ln>
                <a:solidFill>
                  <a:srgbClr val="3333CC"/>
                </a:solidFill>
                <a:effectLst/>
                <a:uLnTx/>
                <a:uFillTx/>
                <a:ea typeface="+mj-ea"/>
                <a:cs typeface="+mj-cs"/>
              </a:rPr>
              <a:t>AI R&amp;R&amp;L future in a nutshell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1" i="0" u="none" strike="noStrike" kern="0" cap="none" spc="0" normalizeH="0" baseline="0" noProof="0" dirty="0">
                <a:ln>
                  <a:noFill/>
                </a:ln>
                <a:solidFill>
                  <a:srgbClr val="3333CC"/>
                </a:solidFill>
                <a:effectLst/>
                <a:uLnTx/>
                <a:uFillTx/>
                <a:ea typeface="+mj-ea"/>
                <a:cs typeface="+mj-cs"/>
              </a:rPr>
              <a:t>(according to me)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p:txBody>
      </p:sp>
      <p:sp>
        <p:nvSpPr>
          <p:cNvPr id="55" name="Content Placeholder 2">
            <a:extLst>
              <a:ext uri="{FF2B5EF4-FFF2-40B4-BE49-F238E27FC236}">
                <a16:creationId xmlns:a16="http://schemas.microsoft.com/office/drawing/2014/main" id="{9A1247B9-8941-4BE4-A5CB-CD7E50736C88}"/>
              </a:ext>
            </a:extLst>
          </p:cNvPr>
          <p:cNvSpPr txBox="1">
            <a:spLocks/>
          </p:cNvSpPr>
          <p:nvPr/>
        </p:nvSpPr>
        <p:spPr bwMode="auto">
          <a:xfrm>
            <a:off x="4724400" y="4724400"/>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1" u="none" strike="noStrike" kern="0" cap="none" spc="0" normalizeH="0" baseline="0" noProof="0" dirty="0">
                <a:ln>
                  <a:noFill/>
                </a:ln>
                <a:solidFill>
                  <a:srgbClr val="000000"/>
                </a:solidFill>
                <a:effectLst/>
                <a:uLnTx/>
                <a:uFillTx/>
                <a:ea typeface="+mn-ea"/>
                <a:cs typeface="+mn-cs"/>
              </a:rPr>
              <a:t>Machine Translation, Text Summarization, Event recognition in videos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172B4CD-5DD1-49F4-B4C0-EEF9193638EC}"/>
                  </a:ext>
                </a:extLst>
              </p14:cNvPr>
              <p14:cNvContentPartPr/>
              <p14:nvPr/>
            </p14:nvContentPartPr>
            <p14:xfrm>
              <a:off x="304800" y="958688"/>
              <a:ext cx="7718191" cy="3143739"/>
            </p14:xfrm>
          </p:contentPart>
        </mc:Choice>
        <mc:Fallback xmlns="">
          <p:pic>
            <p:nvPicPr>
              <p:cNvPr id="2" name="Ink 1">
                <a:extLst>
                  <a:ext uri="{FF2B5EF4-FFF2-40B4-BE49-F238E27FC236}">
                    <a16:creationId xmlns:a16="http://schemas.microsoft.com/office/drawing/2014/main" id="{D172B4CD-5DD1-49F4-B4C0-EEF9193638EC}"/>
                  </a:ext>
                </a:extLst>
              </p:cNvPr>
              <p:cNvPicPr/>
              <p:nvPr/>
            </p:nvPicPr>
            <p:blipFill>
              <a:blip r:embed="rId4"/>
              <a:stretch>
                <a:fillRect/>
              </a:stretch>
            </p:blipFill>
            <p:spPr>
              <a:xfrm>
                <a:off x="295440" y="949328"/>
                <a:ext cx="7744112" cy="3169658"/>
              </a:xfrm>
              <a:prstGeom prst="rect">
                <a:avLst/>
              </a:prstGeom>
            </p:spPr>
          </p:pic>
        </mc:Fallback>
      </mc:AlternateContent>
      <p:sp>
        <p:nvSpPr>
          <p:cNvPr id="56" name="Content Placeholder 2">
            <a:extLst>
              <a:ext uri="{FF2B5EF4-FFF2-40B4-BE49-F238E27FC236}">
                <a16:creationId xmlns:a16="http://schemas.microsoft.com/office/drawing/2014/main" id="{C7149E88-39E5-4AD2-AA22-67543DD2CEB6}"/>
              </a:ext>
            </a:extLst>
          </p:cNvPr>
          <p:cNvSpPr txBox="1">
            <a:spLocks/>
          </p:cNvSpPr>
          <p:nvPr/>
        </p:nvSpPr>
        <p:spPr bwMode="auto">
          <a:xfrm>
            <a:off x="-24563" y="5564948"/>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0" u="none" strike="noStrike" kern="0" cap="none" spc="0" normalizeH="0" baseline="0" noProof="0" dirty="0">
                <a:ln>
                  <a:noFill/>
                </a:ln>
                <a:solidFill>
                  <a:srgbClr val="00B0F0"/>
                </a:solidFill>
                <a:effectLst/>
                <a:uLnTx/>
                <a:uFillTx/>
                <a:ea typeface="+mn-ea"/>
                <a:cs typeface="+mn-cs"/>
              </a:rPr>
              <a:t>In different domains</a:t>
            </a:r>
          </a:p>
        </p:txBody>
      </p:sp>
      <p:sp>
        <p:nvSpPr>
          <p:cNvPr id="57" name="Content Placeholder 2">
            <a:extLst>
              <a:ext uri="{FF2B5EF4-FFF2-40B4-BE49-F238E27FC236}">
                <a16:creationId xmlns:a16="http://schemas.microsoft.com/office/drawing/2014/main" id="{C5C35E83-8626-4B01-A31C-04C0FB14732D}"/>
              </a:ext>
            </a:extLst>
          </p:cNvPr>
          <p:cNvSpPr txBox="1">
            <a:spLocks/>
          </p:cNvSpPr>
          <p:nvPr/>
        </p:nvSpPr>
        <p:spPr bwMode="auto">
          <a:xfrm>
            <a:off x="278745" y="5862414"/>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1" u="none" strike="noStrike" kern="0" cap="none" spc="0" normalizeH="0" baseline="0" noProof="0" dirty="0">
                <a:ln>
                  <a:noFill/>
                </a:ln>
                <a:solidFill>
                  <a:srgbClr val="00B0F0"/>
                </a:solidFill>
                <a:effectLst/>
                <a:uLnTx/>
                <a:uFillTx/>
                <a:ea typeface="+mn-ea"/>
                <a:cs typeface="+mn-cs"/>
              </a:rPr>
              <a:t>Medicine, Transportation, Politics, Law… </a:t>
            </a:r>
          </a:p>
        </p:txBody>
      </p:sp>
      <p:sp>
        <p:nvSpPr>
          <p:cNvPr id="58" name="Content Placeholder 2">
            <a:extLst>
              <a:ext uri="{FF2B5EF4-FFF2-40B4-BE49-F238E27FC236}">
                <a16:creationId xmlns:a16="http://schemas.microsoft.com/office/drawing/2014/main" id="{77826E9C-EE7D-4E62-9CD5-316E71F13A03}"/>
              </a:ext>
            </a:extLst>
          </p:cNvPr>
          <p:cNvSpPr txBox="1">
            <a:spLocks/>
          </p:cNvSpPr>
          <p:nvPr/>
        </p:nvSpPr>
        <p:spPr bwMode="auto">
          <a:xfrm>
            <a:off x="4776037" y="5914831"/>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1" i="0" u="none" strike="noStrike" kern="0" cap="none" spc="0" normalizeH="0" baseline="0" noProof="0" dirty="0">
                <a:ln>
                  <a:noFill/>
                </a:ln>
                <a:solidFill>
                  <a:srgbClr val="00B0F0"/>
                </a:solidFill>
                <a:effectLst/>
                <a:uLnTx/>
                <a:uFillTx/>
                <a:ea typeface="+mn-ea"/>
                <a:cs typeface="+mn-cs"/>
              </a:rPr>
              <a:t>Transfer learning</a:t>
            </a:r>
          </a:p>
        </p:txBody>
      </p:sp>
      <p:sp>
        <p:nvSpPr>
          <p:cNvPr id="59" name="Content Placeholder 2">
            <a:extLst>
              <a:ext uri="{FF2B5EF4-FFF2-40B4-BE49-F238E27FC236}">
                <a16:creationId xmlns:a16="http://schemas.microsoft.com/office/drawing/2014/main" id="{2C06EE44-D186-4256-A4A0-D6FAB018D225}"/>
              </a:ext>
            </a:extLst>
          </p:cNvPr>
          <p:cNvSpPr txBox="1">
            <a:spLocks/>
          </p:cNvSpPr>
          <p:nvPr/>
        </p:nvSpPr>
        <p:spPr bwMode="auto">
          <a:xfrm>
            <a:off x="39821" y="4235709"/>
            <a:ext cx="4931009" cy="1136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0" u="none" strike="noStrike" kern="0" cap="none" spc="0" normalizeH="0" baseline="0" noProof="0" dirty="0">
                <a:ln>
                  <a:noFill/>
                </a:ln>
                <a:solidFill>
                  <a:srgbClr val="00B050"/>
                </a:solidFill>
                <a:effectLst/>
                <a:uLnTx/>
                <a:uFillTx/>
                <a:ea typeface="+mn-ea"/>
                <a:cs typeface="+mn-cs"/>
              </a:rPr>
              <a:t>How to manage multi-tasking for an increasing number of tasks?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1" i="0" u="none" strike="noStrike" kern="0" cap="none" spc="0" normalizeH="0" baseline="0" noProof="0" dirty="0">
                <a:ln>
                  <a:noFill/>
                </a:ln>
                <a:solidFill>
                  <a:srgbClr val="00B050"/>
                </a:solidFill>
                <a:effectLst/>
                <a:uLnTx/>
                <a:uFillTx/>
                <a:ea typeface="+mn-ea"/>
                <a:cs typeface="+mn-cs"/>
              </a:rPr>
              <a:t>Multi-task R&amp;R&amp;L</a:t>
            </a:r>
          </a:p>
        </p:txBody>
      </p:sp>
      <p:sp>
        <p:nvSpPr>
          <p:cNvPr id="28" name="Content Placeholder 27">
            <a:extLst>
              <a:ext uri="{FF2B5EF4-FFF2-40B4-BE49-F238E27FC236}">
                <a16:creationId xmlns:a16="http://schemas.microsoft.com/office/drawing/2014/main" id="{3D52301E-D1F7-43AC-9377-335B2EEB169B}"/>
              </a:ext>
            </a:extLst>
          </p:cNvPr>
          <p:cNvSpPr>
            <a:spLocks noGrp="1"/>
          </p:cNvSpPr>
          <p:nvPr>
            <p:ph idx="1"/>
          </p:nvPr>
        </p:nvSpPr>
        <p:spPr>
          <a:xfrm>
            <a:off x="304800" y="1219200"/>
            <a:ext cx="8458200" cy="3657600"/>
          </a:xfrm>
        </p:spPr>
        <p:txBody>
          <a:bodyPr/>
          <a:lstStyle/>
          <a:p>
            <a:endParaRPr lang="en-CA" dirty="0"/>
          </a:p>
        </p:txBody>
      </p:sp>
    </p:spTree>
    <p:extLst>
      <p:ext uri="{BB962C8B-B14F-4D97-AF65-F5344CB8AC3E}">
        <p14:creationId xmlns:p14="http://schemas.microsoft.com/office/powerpoint/2010/main" val="351591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CPSC 422, Lecture 35</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Slide </a:t>
            </a:r>
            <a:fld id="{38B5A9E0-7EB5-4FF0-AEB5-1FBEA79D2A5B}" type="slidenum">
              <a:rPr kumimoji="0" lang="en-US" sz="14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400" b="0" i="0" u="none" strike="noStrike" kern="1200" cap="none" spc="0" normalizeH="0" baseline="0" noProof="0">
              <a:ln>
                <a:noFill/>
              </a:ln>
              <a:solidFill>
                <a:srgbClr val="000000"/>
              </a:solidFill>
              <a:effectLst/>
              <a:uLnTx/>
              <a:uFillTx/>
              <a:ea typeface="+mn-ea"/>
              <a:cs typeface="+mn-cs"/>
            </a:endParaRPr>
          </a:p>
        </p:txBody>
      </p:sp>
      <p:sp>
        <p:nvSpPr>
          <p:cNvPr id="6" name="Title 1"/>
          <p:cNvSpPr txBox="1">
            <a:spLocks/>
          </p:cNvSpPr>
          <p:nvPr/>
        </p:nvSpPr>
        <p:spPr bwMode="auto">
          <a:xfrm>
            <a:off x="152400" y="1058919"/>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1" i="0" u="none" strike="noStrike" kern="0" cap="none" spc="0" normalizeH="0" baseline="0" noProof="0" dirty="0">
                <a:ln>
                  <a:noFill/>
                </a:ln>
                <a:solidFill>
                  <a:srgbClr val="3333CC"/>
                </a:solidFill>
                <a:effectLst/>
                <a:uLnTx/>
                <a:uFillTx/>
                <a:ea typeface="+mj-ea"/>
                <a:cs typeface="+mj-cs"/>
              </a:rPr>
              <a:t>AI R&amp;R&amp;L future in a nutshell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3600" b="1" i="0" u="none" strike="noStrike" kern="0" cap="none" spc="0" normalizeH="0" baseline="0" noProof="0" dirty="0">
                <a:ln>
                  <a:noFill/>
                </a:ln>
                <a:solidFill>
                  <a:srgbClr val="3333CC"/>
                </a:solidFill>
                <a:effectLst/>
                <a:uLnTx/>
                <a:uFillTx/>
                <a:ea typeface="+mj-ea"/>
                <a:cs typeface="+mj-cs"/>
              </a:rPr>
              <a:t>(according to me)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3600" b="1" i="0" u="none" strike="noStrike" kern="0" cap="none" spc="0" normalizeH="0" baseline="0" noProof="0" dirty="0">
              <a:ln>
                <a:noFill/>
              </a:ln>
              <a:solidFill>
                <a:srgbClr val="3333CC"/>
              </a:solidFill>
              <a:effectLst/>
              <a:uLnTx/>
              <a:uFillTx/>
              <a:ea typeface="+mj-ea"/>
              <a:cs typeface="+mj-cs"/>
            </a:endParaRPr>
          </a:p>
        </p:txBody>
      </p:sp>
      <p:sp>
        <p:nvSpPr>
          <p:cNvPr id="55" name="Content Placeholder 2">
            <a:extLst>
              <a:ext uri="{FF2B5EF4-FFF2-40B4-BE49-F238E27FC236}">
                <a16:creationId xmlns:a16="http://schemas.microsoft.com/office/drawing/2014/main" id="{9A1247B9-8941-4BE4-A5CB-CD7E50736C88}"/>
              </a:ext>
            </a:extLst>
          </p:cNvPr>
          <p:cNvSpPr txBox="1">
            <a:spLocks/>
          </p:cNvSpPr>
          <p:nvPr/>
        </p:nvSpPr>
        <p:spPr bwMode="auto">
          <a:xfrm>
            <a:off x="4724400" y="4724400"/>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1" u="none" strike="noStrike" kern="0" cap="none" spc="0" normalizeH="0" baseline="0" noProof="0" dirty="0">
                <a:ln>
                  <a:noFill/>
                </a:ln>
                <a:solidFill>
                  <a:srgbClr val="000000"/>
                </a:solidFill>
                <a:effectLst/>
                <a:uLnTx/>
                <a:uFillTx/>
                <a:ea typeface="+mn-ea"/>
                <a:cs typeface="+mn-cs"/>
              </a:rPr>
              <a:t>Machine Translation, Text Summarization, Event recognition in videos</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172B4CD-5DD1-49F4-B4C0-EEF9193638EC}"/>
                  </a:ext>
                </a:extLst>
              </p14:cNvPr>
              <p14:cNvContentPartPr/>
              <p14:nvPr/>
            </p14:nvContentPartPr>
            <p14:xfrm>
              <a:off x="304800" y="958688"/>
              <a:ext cx="7718191" cy="3143739"/>
            </p14:xfrm>
          </p:contentPart>
        </mc:Choice>
        <mc:Fallback xmlns="">
          <p:pic>
            <p:nvPicPr>
              <p:cNvPr id="2" name="Ink 1">
                <a:extLst>
                  <a:ext uri="{FF2B5EF4-FFF2-40B4-BE49-F238E27FC236}">
                    <a16:creationId xmlns:a16="http://schemas.microsoft.com/office/drawing/2014/main" id="{D172B4CD-5DD1-49F4-B4C0-EEF9193638EC}"/>
                  </a:ext>
                </a:extLst>
              </p:cNvPr>
              <p:cNvPicPr/>
              <p:nvPr/>
            </p:nvPicPr>
            <p:blipFill>
              <a:blip r:embed="rId4"/>
              <a:stretch>
                <a:fillRect/>
              </a:stretch>
            </p:blipFill>
            <p:spPr>
              <a:xfrm>
                <a:off x="295440" y="949328"/>
                <a:ext cx="7744112" cy="3169658"/>
              </a:xfrm>
              <a:prstGeom prst="rect">
                <a:avLst/>
              </a:prstGeom>
            </p:spPr>
          </p:pic>
        </mc:Fallback>
      </mc:AlternateContent>
      <p:sp>
        <p:nvSpPr>
          <p:cNvPr id="56" name="Content Placeholder 2">
            <a:extLst>
              <a:ext uri="{FF2B5EF4-FFF2-40B4-BE49-F238E27FC236}">
                <a16:creationId xmlns:a16="http://schemas.microsoft.com/office/drawing/2014/main" id="{C7149E88-39E5-4AD2-AA22-67543DD2CEB6}"/>
              </a:ext>
            </a:extLst>
          </p:cNvPr>
          <p:cNvSpPr txBox="1">
            <a:spLocks/>
          </p:cNvSpPr>
          <p:nvPr/>
        </p:nvSpPr>
        <p:spPr bwMode="auto">
          <a:xfrm>
            <a:off x="-24563" y="5564948"/>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0" u="none" strike="noStrike" kern="0" cap="none" spc="0" normalizeH="0" baseline="0" noProof="0" dirty="0">
                <a:ln>
                  <a:noFill/>
                </a:ln>
                <a:solidFill>
                  <a:srgbClr val="00B0F0"/>
                </a:solidFill>
                <a:effectLst/>
                <a:uLnTx/>
                <a:uFillTx/>
                <a:ea typeface="+mn-ea"/>
                <a:cs typeface="+mn-cs"/>
              </a:rPr>
              <a:t>In different domains</a:t>
            </a:r>
          </a:p>
        </p:txBody>
      </p:sp>
      <p:sp>
        <p:nvSpPr>
          <p:cNvPr id="57" name="Content Placeholder 2">
            <a:extLst>
              <a:ext uri="{FF2B5EF4-FFF2-40B4-BE49-F238E27FC236}">
                <a16:creationId xmlns:a16="http://schemas.microsoft.com/office/drawing/2014/main" id="{C5C35E83-8626-4B01-A31C-04C0FB14732D}"/>
              </a:ext>
            </a:extLst>
          </p:cNvPr>
          <p:cNvSpPr txBox="1">
            <a:spLocks/>
          </p:cNvSpPr>
          <p:nvPr/>
        </p:nvSpPr>
        <p:spPr bwMode="auto">
          <a:xfrm>
            <a:off x="278745" y="5862414"/>
            <a:ext cx="4573932"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1" u="none" strike="noStrike" kern="0" cap="none" spc="0" normalizeH="0" baseline="0" noProof="0" dirty="0">
                <a:ln>
                  <a:noFill/>
                </a:ln>
                <a:solidFill>
                  <a:srgbClr val="00B0F0"/>
                </a:solidFill>
                <a:effectLst/>
                <a:uLnTx/>
                <a:uFillTx/>
                <a:ea typeface="+mn-ea"/>
                <a:cs typeface="+mn-cs"/>
              </a:rPr>
              <a:t>Medicine, Transportation, Politics, Law… </a:t>
            </a:r>
          </a:p>
        </p:txBody>
      </p:sp>
      <p:sp>
        <p:nvSpPr>
          <p:cNvPr id="58" name="Content Placeholder 2">
            <a:extLst>
              <a:ext uri="{FF2B5EF4-FFF2-40B4-BE49-F238E27FC236}">
                <a16:creationId xmlns:a16="http://schemas.microsoft.com/office/drawing/2014/main" id="{77826E9C-EE7D-4E62-9CD5-316E71F13A03}"/>
              </a:ext>
            </a:extLst>
          </p:cNvPr>
          <p:cNvSpPr txBox="1">
            <a:spLocks/>
          </p:cNvSpPr>
          <p:nvPr/>
        </p:nvSpPr>
        <p:spPr bwMode="auto">
          <a:xfrm>
            <a:off x="4776037" y="5914831"/>
            <a:ext cx="3554325" cy="8335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1" i="0" u="none" strike="noStrike" kern="0" cap="none" spc="0" normalizeH="0" baseline="0" noProof="0" dirty="0">
                <a:ln>
                  <a:noFill/>
                </a:ln>
                <a:solidFill>
                  <a:srgbClr val="00B0F0"/>
                </a:solidFill>
                <a:effectLst/>
                <a:uLnTx/>
                <a:uFillTx/>
                <a:ea typeface="+mn-ea"/>
                <a:cs typeface="+mn-cs"/>
              </a:rPr>
              <a:t>Transfer learning</a:t>
            </a:r>
          </a:p>
        </p:txBody>
      </p:sp>
      <p:sp>
        <p:nvSpPr>
          <p:cNvPr id="59" name="Content Placeholder 2">
            <a:extLst>
              <a:ext uri="{FF2B5EF4-FFF2-40B4-BE49-F238E27FC236}">
                <a16:creationId xmlns:a16="http://schemas.microsoft.com/office/drawing/2014/main" id="{2C06EE44-D186-4256-A4A0-D6FAB018D225}"/>
              </a:ext>
            </a:extLst>
          </p:cNvPr>
          <p:cNvSpPr txBox="1">
            <a:spLocks/>
          </p:cNvSpPr>
          <p:nvPr/>
        </p:nvSpPr>
        <p:spPr bwMode="auto">
          <a:xfrm>
            <a:off x="39821" y="4235709"/>
            <a:ext cx="4931009" cy="1136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0" i="0" u="none" strike="noStrike" kern="0" cap="none" spc="0" normalizeH="0" baseline="0" noProof="0" dirty="0">
                <a:ln>
                  <a:noFill/>
                </a:ln>
                <a:solidFill>
                  <a:srgbClr val="00B050"/>
                </a:solidFill>
                <a:effectLst/>
                <a:uLnTx/>
                <a:uFillTx/>
                <a:ea typeface="+mn-ea"/>
                <a:cs typeface="+mn-cs"/>
              </a:rPr>
              <a:t>How to manage multi-tasking for an increasing number of tasks?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400" b="1" i="0" u="none" strike="noStrike" kern="0" cap="none" spc="0" normalizeH="0" baseline="0" noProof="0" dirty="0">
                <a:ln>
                  <a:noFill/>
                </a:ln>
                <a:solidFill>
                  <a:srgbClr val="00B050"/>
                </a:solidFill>
                <a:effectLst/>
                <a:uLnTx/>
                <a:uFillTx/>
                <a:ea typeface="+mn-ea"/>
                <a:cs typeface="+mn-cs"/>
              </a:rPr>
              <a:t>Multi-task</a:t>
            </a:r>
          </a:p>
        </p:txBody>
      </p:sp>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78CD6501-6072-40EC-B82E-3D54B4BAA40D}"/>
                  </a:ext>
                </a:extLst>
              </p14:cNvPr>
              <p14:cNvContentPartPr/>
              <p14:nvPr/>
            </p14:nvContentPartPr>
            <p14:xfrm>
              <a:off x="1483257" y="1147154"/>
              <a:ext cx="4619880" cy="999720"/>
            </p14:xfrm>
          </p:contentPart>
        </mc:Choice>
        <mc:Fallback xmlns="">
          <p:pic>
            <p:nvPicPr>
              <p:cNvPr id="12" name="Ink 11">
                <a:extLst>
                  <a:ext uri="{FF2B5EF4-FFF2-40B4-BE49-F238E27FC236}">
                    <a16:creationId xmlns:a16="http://schemas.microsoft.com/office/drawing/2014/main" id="{78CD6501-6072-40EC-B82E-3D54B4BAA40D}"/>
                  </a:ext>
                </a:extLst>
              </p:cNvPr>
              <p:cNvPicPr/>
              <p:nvPr/>
            </p:nvPicPr>
            <p:blipFill>
              <a:blip r:embed="rId6"/>
              <a:stretch>
                <a:fillRect/>
              </a:stretch>
            </p:blipFill>
            <p:spPr>
              <a:xfrm>
                <a:off x="1459137" y="1123034"/>
                <a:ext cx="4667400" cy="1047240"/>
              </a:xfrm>
              <a:prstGeom prst="rect">
                <a:avLst/>
              </a:prstGeom>
            </p:spPr>
          </p:pic>
        </mc:Fallback>
      </mc:AlternateContent>
      <p:sp>
        <p:nvSpPr>
          <p:cNvPr id="3" name="Arrow: Left 2">
            <a:extLst>
              <a:ext uri="{FF2B5EF4-FFF2-40B4-BE49-F238E27FC236}">
                <a16:creationId xmlns:a16="http://schemas.microsoft.com/office/drawing/2014/main" id="{474DB9BE-A101-4068-BB36-CB56F13FFDED}"/>
              </a:ext>
            </a:extLst>
          </p:cNvPr>
          <p:cNvSpPr/>
          <p:nvPr/>
        </p:nvSpPr>
        <p:spPr>
          <a:xfrm flipV="1">
            <a:off x="2182695" y="1791047"/>
            <a:ext cx="3962400" cy="192993"/>
          </a:xfrm>
          <a:prstGeom prst="lef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a:ln>
                <a:noFill/>
              </a:ln>
              <a:solidFill>
                <a:srgbClr val="FFFFFF"/>
              </a:solidFill>
              <a:effectLst/>
              <a:uLnTx/>
              <a:uFillTx/>
              <a:ea typeface="+mn-ea"/>
              <a:cs typeface="+mn-cs"/>
            </a:endParaRPr>
          </a:p>
        </p:txBody>
      </p:sp>
      <p:sp>
        <p:nvSpPr>
          <p:cNvPr id="14" name="Content Placeholder 2">
            <a:extLst>
              <a:ext uri="{FF2B5EF4-FFF2-40B4-BE49-F238E27FC236}">
                <a16:creationId xmlns:a16="http://schemas.microsoft.com/office/drawing/2014/main" id="{EA50E952-F86C-4056-91AF-B572C3CE5DDD}"/>
              </a:ext>
            </a:extLst>
          </p:cNvPr>
          <p:cNvSpPr txBox="1">
            <a:spLocks/>
          </p:cNvSpPr>
          <p:nvPr/>
        </p:nvSpPr>
        <p:spPr bwMode="auto">
          <a:xfrm>
            <a:off x="6586630" y="875043"/>
            <a:ext cx="2438400" cy="771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CA" sz="2000" b="0" i="1" u="none" strike="noStrike" kern="0" cap="none" spc="0" normalizeH="0" baseline="0" noProof="0" dirty="0">
                <a:ln>
                  <a:noFill/>
                </a:ln>
                <a:solidFill>
                  <a:srgbClr val="000000"/>
                </a:solidFill>
                <a:effectLst/>
                <a:uLnTx/>
                <a:uFillTx/>
                <a:ea typeface="+mn-ea"/>
                <a:cs typeface="+mn-cs"/>
              </a:rPr>
              <a:t>Building layers that can support that</a:t>
            </a:r>
          </a:p>
        </p:txBody>
      </p:sp>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20079362-C51C-4953-9325-6F5A7CD01F44}"/>
                  </a:ext>
                </a:extLst>
              </p14:cNvPr>
              <p14:cNvContentPartPr/>
              <p14:nvPr/>
            </p14:nvContentPartPr>
            <p14:xfrm>
              <a:off x="2442135" y="1538814"/>
              <a:ext cx="3434760" cy="36360"/>
            </p14:xfrm>
          </p:contentPart>
        </mc:Choice>
        <mc:Fallback xmlns="">
          <p:pic>
            <p:nvPicPr>
              <p:cNvPr id="7" name="Ink 6">
                <a:extLst>
                  <a:ext uri="{FF2B5EF4-FFF2-40B4-BE49-F238E27FC236}">
                    <a16:creationId xmlns:a16="http://schemas.microsoft.com/office/drawing/2014/main" id="{20079362-C51C-4953-9325-6F5A7CD01F44}"/>
                  </a:ext>
                </a:extLst>
              </p:cNvPr>
              <p:cNvPicPr/>
              <p:nvPr/>
            </p:nvPicPr>
            <p:blipFill>
              <a:blip r:embed="rId8"/>
              <a:stretch>
                <a:fillRect/>
              </a:stretch>
            </p:blipFill>
            <p:spPr>
              <a:xfrm>
                <a:off x="2352135" y="1358814"/>
                <a:ext cx="361440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947B1F3-8DFC-4CEA-BC9D-484075F759C2}"/>
                  </a:ext>
                </a:extLst>
              </p14:cNvPr>
              <p14:cNvContentPartPr/>
              <p14:nvPr/>
            </p14:nvContentPartPr>
            <p14:xfrm>
              <a:off x="6666015" y="1012134"/>
              <a:ext cx="2163240" cy="79200"/>
            </p14:xfrm>
          </p:contentPart>
        </mc:Choice>
        <mc:Fallback xmlns="">
          <p:pic>
            <p:nvPicPr>
              <p:cNvPr id="8" name="Ink 7">
                <a:extLst>
                  <a:ext uri="{FF2B5EF4-FFF2-40B4-BE49-F238E27FC236}">
                    <a16:creationId xmlns:a16="http://schemas.microsoft.com/office/drawing/2014/main" id="{F947B1F3-8DFC-4CEA-BC9D-484075F759C2}"/>
                  </a:ext>
                </a:extLst>
              </p:cNvPr>
              <p:cNvPicPr/>
              <p:nvPr/>
            </p:nvPicPr>
            <p:blipFill>
              <a:blip r:embed="rId10"/>
              <a:stretch>
                <a:fillRect/>
              </a:stretch>
            </p:blipFill>
            <p:spPr>
              <a:xfrm>
                <a:off x="6576015" y="832134"/>
                <a:ext cx="234288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71C8CCD0-5D1D-4298-8350-F3D832281D65}"/>
                  </a:ext>
                </a:extLst>
              </p14:cNvPr>
              <p14:cNvContentPartPr/>
              <p14:nvPr/>
            </p14:nvContentPartPr>
            <p14:xfrm>
              <a:off x="6819375" y="1368174"/>
              <a:ext cx="1990800" cy="42120"/>
            </p14:xfrm>
          </p:contentPart>
        </mc:Choice>
        <mc:Fallback xmlns="">
          <p:pic>
            <p:nvPicPr>
              <p:cNvPr id="9" name="Ink 8">
                <a:extLst>
                  <a:ext uri="{FF2B5EF4-FFF2-40B4-BE49-F238E27FC236}">
                    <a16:creationId xmlns:a16="http://schemas.microsoft.com/office/drawing/2014/main" id="{71C8CCD0-5D1D-4298-8350-F3D832281D65}"/>
                  </a:ext>
                </a:extLst>
              </p:cNvPr>
              <p:cNvPicPr/>
              <p:nvPr/>
            </p:nvPicPr>
            <p:blipFill>
              <a:blip r:embed="rId12"/>
              <a:stretch>
                <a:fillRect/>
              </a:stretch>
            </p:blipFill>
            <p:spPr>
              <a:xfrm>
                <a:off x="6729735" y="1188174"/>
                <a:ext cx="2170440" cy="401760"/>
              </a:xfrm>
              <a:prstGeom prst="rect">
                <a:avLst/>
              </a:prstGeom>
            </p:spPr>
          </p:pic>
        </mc:Fallback>
      </mc:AlternateContent>
    </p:spTree>
    <p:extLst>
      <p:ext uri="{BB962C8B-B14F-4D97-AF65-F5344CB8AC3E}">
        <p14:creationId xmlns:p14="http://schemas.microsoft.com/office/powerpoint/2010/main" val="77091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540"/>
            <a:ext cx="8534400" cy="685800"/>
          </a:xfrm>
        </p:spPr>
        <p:txBody>
          <a:bodyPr/>
          <a:lstStyle/>
          <a:p>
            <a:r>
              <a:rPr lang="en-CA" dirty="0"/>
              <a:t>Key to interpretability</a:t>
            </a:r>
          </a:p>
        </p:txBody>
      </p:sp>
      <p:sp>
        <p:nvSpPr>
          <p:cNvPr id="3" name="Content Placeholder 2"/>
          <p:cNvSpPr>
            <a:spLocks noGrp="1"/>
          </p:cNvSpPr>
          <p:nvPr>
            <p:ph idx="1"/>
          </p:nvPr>
        </p:nvSpPr>
        <p:spPr>
          <a:xfrm>
            <a:off x="304800" y="914400"/>
            <a:ext cx="3021650" cy="2240639"/>
          </a:xfrm>
        </p:spPr>
        <p:txBody>
          <a:bodyPr/>
          <a:lstStyle/>
          <a:p>
            <a:r>
              <a:rPr lang="en-CA" dirty="0"/>
              <a:t>Language + mathematical abstractions</a:t>
            </a:r>
          </a:p>
          <a:p>
            <a:r>
              <a:rPr lang="en-CA" dirty="0"/>
              <a:t>+ Visualization</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CPSC 422, Lecture 35</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mn-cs"/>
              </a:rPr>
              <a:t>Slide </a:t>
            </a:r>
            <a:fld id="{38B5A9E0-7EB5-4FF0-AEB5-1FBEA79D2A5B}" type="slidenum">
              <a:rPr kumimoji="0" lang="en-US" sz="1400" b="0" i="0" u="none" strike="noStrike" kern="1200" cap="none" spc="0" normalizeH="0" baseline="0" noProof="0" smtClean="0">
                <a:ln>
                  <a:noFill/>
                </a:ln>
                <a:solidFill>
                  <a:srgbClr val="000000"/>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400" b="0" i="0" u="none" strike="noStrike" kern="1200" cap="none" spc="0" normalizeH="0" baseline="0" noProof="0">
              <a:ln>
                <a:noFill/>
              </a:ln>
              <a:solidFill>
                <a:srgbClr val="000000"/>
              </a:solidFill>
              <a:effectLst/>
              <a:uLnTx/>
              <a:uFillTx/>
              <a:ea typeface="+mn-ea"/>
              <a:cs typeface="+mn-cs"/>
            </a:endParaRPr>
          </a:p>
        </p:txBody>
      </p:sp>
      <p:pic>
        <p:nvPicPr>
          <p:cNvPr id="7" name="Picture 6">
            <a:extLst>
              <a:ext uri="{FF2B5EF4-FFF2-40B4-BE49-F238E27FC236}">
                <a16:creationId xmlns:a16="http://schemas.microsoft.com/office/drawing/2014/main" id="{4673C890-FAC0-4EC5-83E4-ACC039986081}"/>
              </a:ext>
            </a:extLst>
          </p:cNvPr>
          <p:cNvPicPr>
            <a:picLocks noChangeAspect="1"/>
          </p:cNvPicPr>
          <p:nvPr/>
        </p:nvPicPr>
        <p:blipFill>
          <a:blip r:embed="rId2"/>
          <a:stretch>
            <a:fillRect/>
          </a:stretch>
        </p:blipFill>
        <p:spPr>
          <a:xfrm>
            <a:off x="2819400" y="2916973"/>
            <a:ext cx="6167837" cy="3448783"/>
          </a:xfrm>
          <a:prstGeom prst="rect">
            <a:avLst/>
          </a:prstGeom>
        </p:spPr>
      </p:pic>
      <p:pic>
        <p:nvPicPr>
          <p:cNvPr id="6" name="Picture 5">
            <a:extLst>
              <a:ext uri="{FF2B5EF4-FFF2-40B4-BE49-F238E27FC236}">
                <a16:creationId xmlns:a16="http://schemas.microsoft.com/office/drawing/2014/main" id="{172D0F18-D0AB-4CB7-9988-19C5E6C8A913}"/>
              </a:ext>
            </a:extLst>
          </p:cNvPr>
          <p:cNvPicPr>
            <a:picLocks noChangeAspect="1"/>
          </p:cNvPicPr>
          <p:nvPr/>
        </p:nvPicPr>
        <p:blipFill>
          <a:blip r:embed="rId3"/>
          <a:stretch>
            <a:fillRect/>
          </a:stretch>
        </p:blipFill>
        <p:spPr>
          <a:xfrm>
            <a:off x="-76200" y="3638434"/>
            <a:ext cx="4522534" cy="3210717"/>
          </a:xfrm>
          <a:prstGeom prst="rect">
            <a:avLst/>
          </a:prstGeom>
        </p:spPr>
      </p:pic>
      <p:pic>
        <p:nvPicPr>
          <p:cNvPr id="8" name="Picture 7">
            <a:extLst>
              <a:ext uri="{FF2B5EF4-FFF2-40B4-BE49-F238E27FC236}">
                <a16:creationId xmlns:a16="http://schemas.microsoft.com/office/drawing/2014/main" id="{04E7906E-5360-4A53-8167-5DEAC56F76CD}"/>
              </a:ext>
            </a:extLst>
          </p:cNvPr>
          <p:cNvPicPr>
            <a:picLocks noChangeAspect="1"/>
          </p:cNvPicPr>
          <p:nvPr/>
        </p:nvPicPr>
        <p:blipFill>
          <a:blip r:embed="rId4"/>
          <a:stretch>
            <a:fillRect/>
          </a:stretch>
        </p:blipFill>
        <p:spPr>
          <a:xfrm>
            <a:off x="3581400" y="739913"/>
            <a:ext cx="5150887" cy="2842733"/>
          </a:xfrm>
          <a:prstGeom prst="rect">
            <a:avLst/>
          </a:prstGeom>
        </p:spPr>
      </p:pic>
    </p:spTree>
    <p:extLst>
      <p:ext uri="{BB962C8B-B14F-4D97-AF65-F5344CB8AC3E}">
        <p14:creationId xmlns:p14="http://schemas.microsoft.com/office/powerpoint/2010/main" val="24760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8" y="342900"/>
            <a:ext cx="8928992" cy="685800"/>
          </a:xfrm>
        </p:spPr>
        <p:txBody>
          <a:bodyPr/>
          <a:lstStyle/>
          <a:p>
            <a:r>
              <a:rPr lang="en-CA" dirty="0"/>
              <a:t>“How is this this course compared to 322?”</a:t>
            </a:r>
          </a:p>
        </p:txBody>
      </p:sp>
      <p:sp>
        <p:nvSpPr>
          <p:cNvPr id="3" name="Content Placeholder 2"/>
          <p:cNvSpPr>
            <a:spLocks noGrp="1"/>
          </p:cNvSpPr>
          <p:nvPr>
            <p:ph idx="1"/>
          </p:nvPr>
        </p:nvSpPr>
        <p:spPr>
          <a:xfrm>
            <a:off x="323528" y="1484784"/>
            <a:ext cx="8458200" cy="4495800"/>
          </a:xfrm>
        </p:spPr>
        <p:txBody>
          <a:bodyPr/>
          <a:lstStyle/>
          <a:p>
            <a:pPr marL="457200" indent="-457200">
              <a:buFont typeface="Arial" panose="020B0604020202020204" pitchFamily="34" charset="0"/>
              <a:buChar char="•"/>
            </a:pPr>
            <a:r>
              <a:rPr lang="en-CA" dirty="0"/>
              <a:t>More challenging material (obviously)</a:t>
            </a:r>
          </a:p>
          <a:p>
            <a:pPr marL="457200" indent="-457200">
              <a:buFont typeface="Arial" panose="020B0604020202020204" pitchFamily="34" charset="0"/>
              <a:buChar char="•"/>
            </a:pPr>
            <a:r>
              <a:rPr lang="en-CA" dirty="0"/>
              <a:t>More </a:t>
            </a:r>
            <a:r>
              <a:rPr lang="en-CA" b="1" dirty="0">
                <a:solidFill>
                  <a:srgbClr val="0070C0"/>
                </a:solidFill>
              </a:rPr>
              <a:t>mathematical</a:t>
            </a:r>
          </a:p>
          <a:p>
            <a:pPr marL="857250" lvl="1" indent="-457200">
              <a:buFont typeface="Arial" panose="020B0604020202020204" pitchFamily="34" charset="0"/>
              <a:buChar char="•"/>
            </a:pPr>
            <a:r>
              <a:rPr lang="en-CA" dirty="0"/>
              <a:t>Lots of probabilistic operations (i.e. sums of products)</a:t>
            </a:r>
          </a:p>
          <a:p>
            <a:pPr marL="857250" lvl="1" indent="-457200">
              <a:buFont typeface="Arial" panose="020B0604020202020204" pitchFamily="34" charset="0"/>
              <a:buChar char="•"/>
            </a:pPr>
            <a:r>
              <a:rPr lang="en-CA" dirty="0"/>
              <a:t>Important to be able to look at an expression and be able to figure out “what’s going on”</a:t>
            </a:r>
          </a:p>
          <a:p>
            <a:pPr marL="457200" indent="-457200">
              <a:buFont typeface="Arial" panose="020B0604020202020204" pitchFamily="34" charset="0"/>
              <a:buChar char="•"/>
            </a:pPr>
            <a:r>
              <a:rPr lang="en-CA" dirty="0"/>
              <a:t>More </a:t>
            </a:r>
            <a:r>
              <a:rPr lang="en-CA" b="1" dirty="0">
                <a:solidFill>
                  <a:srgbClr val="7030A0"/>
                </a:solidFill>
              </a:rPr>
              <a:t>programming</a:t>
            </a:r>
          </a:p>
          <a:p>
            <a:pPr marL="857250" lvl="1" indent="-457200">
              <a:buFont typeface="Arial" panose="020B0604020202020204" pitchFamily="34" charset="0"/>
              <a:buChar char="•"/>
            </a:pPr>
            <a:r>
              <a:rPr lang="en-CA" dirty="0"/>
              <a:t>Most (if not all) assignments will have a programming component to them</a:t>
            </a:r>
          </a:p>
          <a:p>
            <a:pPr marL="857250" lvl="1" indent="-457200">
              <a:buFont typeface="Arial" panose="020B0604020202020204" pitchFamily="34" charset="0"/>
              <a:buChar char="•"/>
            </a:pPr>
            <a:r>
              <a:rPr lang="en-CA" dirty="0"/>
              <a:t>Usually you may use the language(s) of your choice</a:t>
            </a:r>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25</a:t>
            </a:fld>
            <a:endParaRPr lang="en-US"/>
          </a:p>
        </p:txBody>
      </p:sp>
    </p:spTree>
    <p:extLst>
      <p:ext uri="{BB962C8B-B14F-4D97-AF65-F5344CB8AC3E}">
        <p14:creationId xmlns:p14="http://schemas.microsoft.com/office/powerpoint/2010/main" val="2752233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CPSC 322 Review “Exam”</a:t>
            </a:r>
          </a:p>
        </p:txBody>
      </p:sp>
      <p:sp>
        <p:nvSpPr>
          <p:cNvPr id="3" name="Content Placeholder 2"/>
          <p:cNvSpPr>
            <a:spLocks noGrp="1"/>
          </p:cNvSpPr>
          <p:nvPr>
            <p:ph idx="1"/>
          </p:nvPr>
        </p:nvSpPr>
        <p:spPr>
          <a:xfrm>
            <a:off x="107504" y="1052736"/>
            <a:ext cx="8136903" cy="1368152"/>
          </a:xfrm>
        </p:spPr>
        <p:txBody>
          <a:bodyPr/>
          <a:lstStyle/>
          <a:p>
            <a:r>
              <a:rPr lang="en-CA" sz="2400" dirty="0">
                <a:solidFill>
                  <a:srgbClr val="FF0000"/>
                </a:solidFill>
              </a:rPr>
              <a:t>https://forms.gle/ZBVFWxzAZfKCWXFX6</a:t>
            </a:r>
          </a:p>
          <a:p>
            <a:r>
              <a:rPr lang="en-CA" dirty="0"/>
              <a:t>Based on CPSC 322 material</a:t>
            </a:r>
          </a:p>
          <a:p>
            <a:pPr marL="857250" lvl="1" indent="-457200">
              <a:buFont typeface="Arial" panose="020B0604020202020204" pitchFamily="34" charset="0"/>
              <a:buChar char="•"/>
            </a:pPr>
            <a:r>
              <a:rPr lang="en-CA" dirty="0"/>
              <a:t>Logic</a:t>
            </a:r>
          </a:p>
          <a:p>
            <a:pPr marL="857250" lvl="1" indent="-457200">
              <a:buFont typeface="Arial" panose="020B0604020202020204" pitchFamily="34" charset="0"/>
              <a:buChar char="•"/>
            </a:pPr>
            <a:r>
              <a:rPr lang="en-CA" dirty="0"/>
              <a:t>Uncertainty</a:t>
            </a:r>
          </a:p>
          <a:p>
            <a:pPr marL="857250" lvl="1" indent="-457200">
              <a:buFont typeface="Arial" panose="020B0604020202020204" pitchFamily="34" charset="0"/>
              <a:buChar char="•"/>
            </a:pPr>
            <a:r>
              <a:rPr lang="en-CA" dirty="0"/>
              <a:t>Decision Theory</a:t>
            </a:r>
          </a:p>
          <a:p>
            <a:endParaRPr lang="en-CA" dirty="0"/>
          </a:p>
          <a:p>
            <a:r>
              <a:rPr lang="en-CA" b="1" dirty="0"/>
              <a:t>Review material (e.g., 322 slides from 2017):</a:t>
            </a:r>
          </a:p>
          <a:p>
            <a:r>
              <a:rPr lang="en-CA" sz="2000" dirty="0"/>
              <a:t>https://www.cs.ubc.ca/~carenini/TEACHING/CPSC322-17S/index.html</a:t>
            </a:r>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26</a:t>
            </a:fld>
            <a:endParaRPr lang="en-US"/>
          </a:p>
        </p:txBody>
      </p:sp>
    </p:spTree>
    <p:extLst>
      <p:ext uri="{BB962C8B-B14F-4D97-AF65-F5344CB8AC3E}">
        <p14:creationId xmlns:p14="http://schemas.microsoft.com/office/powerpoint/2010/main" val="2473632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89E106AB-29F5-41D0-8CCF-1E4A8A9282AF}" type="slidenum">
              <a:rPr lang="en-US"/>
              <a:pPr>
                <a:defRPr/>
              </a:pPr>
              <a:t>27</a:t>
            </a:fld>
            <a:endParaRPr lang="en-US"/>
          </a:p>
        </p:txBody>
      </p:sp>
      <p:sp>
        <p:nvSpPr>
          <p:cNvPr id="18440" name="Rectangle 2"/>
          <p:cNvSpPr>
            <a:spLocks noGrp="1" noChangeArrowheads="1"/>
          </p:cNvSpPr>
          <p:nvPr>
            <p:ph type="title"/>
          </p:nvPr>
        </p:nvSpPr>
        <p:spPr>
          <a:xfrm>
            <a:off x="691986" y="5029200"/>
            <a:ext cx="8534400" cy="685800"/>
          </a:xfrm>
        </p:spPr>
        <p:txBody>
          <a:bodyPr/>
          <a:lstStyle/>
          <a:p>
            <a:pPr algn="l" eaLnBrk="1" hangingPunct="1"/>
            <a:r>
              <a:rPr lang="en-US" dirty="0"/>
              <a:t>For Fro:</a:t>
            </a:r>
            <a:endParaRPr lang="en-US" dirty="0">
              <a:solidFill>
                <a:schemeClr val="accent4"/>
              </a:solidFill>
            </a:endParaRPr>
          </a:p>
        </p:txBody>
      </p:sp>
      <p:sp>
        <p:nvSpPr>
          <p:cNvPr id="18441" name="Rectangle 3"/>
          <p:cNvSpPr>
            <a:spLocks noChangeArrowheads="1"/>
          </p:cNvSpPr>
          <p:nvPr/>
        </p:nvSpPr>
        <p:spPr bwMode="auto">
          <a:xfrm>
            <a:off x="0" y="2571750"/>
            <a:ext cx="9144000" cy="3500438"/>
          </a:xfrm>
          <a:prstGeom prst="rect">
            <a:avLst/>
          </a:prstGeom>
          <a:solidFill>
            <a:schemeClr val="bg1"/>
          </a:solidFill>
          <a:ln w="9525">
            <a:noFill/>
            <a:miter lim="800000"/>
            <a:headEnd/>
            <a:tailEnd/>
          </a:ln>
        </p:spPr>
        <p:txBody>
          <a:bodyPr/>
          <a:lstStyle/>
          <a:p>
            <a:pPr marL="742950" lvl="1" indent="-285750">
              <a:spcBef>
                <a:spcPct val="20000"/>
              </a:spcBef>
              <a:buClr>
                <a:schemeClr val="tx1"/>
              </a:buClr>
              <a:buSzPct val="120000"/>
            </a:pPr>
            <a:endParaRPr lang="en-US" sz="1400" dirty="0">
              <a:latin typeface="Arial Unicode MS" pitchFamily="34" charset="-128"/>
            </a:endParaRPr>
          </a:p>
        </p:txBody>
      </p:sp>
      <p:sp>
        <p:nvSpPr>
          <p:cNvPr id="7" name="Rectangle 2"/>
          <p:cNvSpPr txBox="1">
            <a:spLocks noChangeArrowheads="1"/>
          </p:cNvSpPr>
          <p:nvPr/>
        </p:nvSpPr>
        <p:spPr bwMode="auto">
          <a:xfrm>
            <a:off x="611560" y="1700808"/>
            <a:ext cx="8136904" cy="3531716"/>
          </a:xfrm>
          <a:prstGeom prst="rect">
            <a:avLst/>
          </a:prstGeom>
          <a:noFill/>
          <a:ln w="9525">
            <a:noFill/>
            <a:miter lim="800000"/>
            <a:headEnd/>
            <a:tailEnd/>
          </a:ln>
          <a:effectLst/>
        </p:spPr>
        <p:txBody>
          <a:bodyPr anchor="ctr"/>
          <a:lstStyle/>
          <a:p>
            <a:pPr marL="571500" indent="-571500">
              <a:buFont typeface="Arial" panose="020B0604020202020204" pitchFamily="34" charset="0"/>
              <a:buChar char="•"/>
              <a:defRPr/>
            </a:pPr>
            <a:r>
              <a:rPr lang="en-CA" sz="3600" kern="0" dirty="0">
                <a:solidFill>
                  <a:srgbClr val="000000"/>
                </a:solidFill>
                <a:latin typeface="Arial Unicode MS"/>
              </a:rPr>
              <a:t>Work on CPSC </a:t>
            </a:r>
            <a:r>
              <a:rPr lang="en-CA" sz="3600" b="1" kern="0" dirty="0">
                <a:solidFill>
                  <a:srgbClr val="000000"/>
                </a:solidFill>
                <a:latin typeface="Arial Unicode MS"/>
              </a:rPr>
              <a:t>322 review exam</a:t>
            </a:r>
          </a:p>
          <a:p>
            <a:pPr marL="571500" indent="-571500">
              <a:buFont typeface="Arial" panose="020B0604020202020204" pitchFamily="34" charset="0"/>
              <a:buChar char="•"/>
              <a:defRPr/>
            </a:pPr>
            <a:endParaRPr lang="en-CA" sz="3600" b="1" kern="0" dirty="0">
              <a:solidFill>
                <a:srgbClr val="000000"/>
              </a:solidFill>
              <a:latin typeface="Arial Unicode MS"/>
            </a:endParaRPr>
          </a:p>
          <a:p>
            <a:pPr marL="571500" indent="-571500">
              <a:buFont typeface="Arial" panose="020B0604020202020204" pitchFamily="34" charset="0"/>
              <a:buChar char="•"/>
              <a:defRPr/>
            </a:pPr>
            <a:r>
              <a:rPr lang="en-CA" sz="3600" b="1" kern="0" dirty="0">
                <a:solidFill>
                  <a:srgbClr val="000000"/>
                </a:solidFill>
                <a:latin typeface="Arial Unicode MS"/>
              </a:rPr>
              <a:t>Review CPSC 322 material </a:t>
            </a:r>
          </a:p>
          <a:p>
            <a:pPr marL="571500" indent="-571500">
              <a:buFont typeface="Arial" panose="020B0604020202020204" pitchFamily="34" charset="0"/>
              <a:buChar char="•"/>
              <a:defRPr/>
            </a:pPr>
            <a:endParaRPr lang="en-CA" sz="3600" b="1" kern="0" dirty="0">
              <a:solidFill>
                <a:srgbClr val="000000"/>
              </a:solidFill>
              <a:latin typeface="Arial Unicode MS"/>
            </a:endParaRPr>
          </a:p>
          <a:p>
            <a:pPr marL="571500" indent="-571500">
              <a:buFont typeface="Arial" panose="020B0604020202020204" pitchFamily="34" charset="0"/>
              <a:buChar char="•"/>
              <a:defRPr/>
            </a:pPr>
            <a:r>
              <a:rPr lang="en-CA" sz="3600" b="1" kern="0" dirty="0">
                <a:solidFill>
                  <a:srgbClr val="000000"/>
                </a:solidFill>
                <a:latin typeface="Arial Unicode MS"/>
              </a:rPr>
              <a:t>Read textbook </a:t>
            </a:r>
            <a:r>
              <a:rPr lang="en-CA" sz="3600" kern="0" dirty="0">
                <a:solidFill>
                  <a:srgbClr val="000000"/>
                </a:solidFill>
                <a:latin typeface="Arial Unicode MS"/>
              </a:rPr>
              <a:t>9.4, 9.5 (9.5.1 Value of a Policy)</a:t>
            </a:r>
            <a:endParaRPr lang="en-US" sz="3600" kern="0" dirty="0">
              <a:solidFill>
                <a:schemeClr val="accent2"/>
              </a:solidFill>
            </a:endParaRPr>
          </a:p>
          <a:p>
            <a:pPr marL="571500" indent="-571500">
              <a:buFont typeface="Arial" panose="020B0604020202020204" pitchFamily="34" charset="0"/>
              <a:buChar char="•"/>
              <a:defRPr/>
            </a:pPr>
            <a:endParaRPr lang="en-US" sz="3600" kern="0" dirty="0">
              <a:solidFill>
                <a:schemeClr val="accent4"/>
              </a:solidFill>
              <a:latin typeface="+mj-lt"/>
              <a:ea typeface="+mj-ea"/>
              <a:cs typeface="+mj-cs"/>
            </a:endParaRPr>
          </a:p>
        </p:txBody>
      </p:sp>
      <p:sp>
        <p:nvSpPr>
          <p:cNvPr id="8" name="Rectangle 2"/>
          <p:cNvSpPr txBox="1">
            <a:spLocks noChangeArrowheads="1"/>
          </p:cNvSpPr>
          <p:nvPr/>
        </p:nvSpPr>
        <p:spPr bwMode="auto">
          <a:xfrm>
            <a:off x="1979712" y="314325"/>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Wed</a:t>
            </a:r>
          </a:p>
        </p:txBody>
      </p:sp>
      <mc:AlternateContent xmlns:mc="http://schemas.openxmlformats.org/markup-compatibility/2006" xmlns:p14="http://schemas.microsoft.com/office/powerpoint/2010/main">
        <mc:Choice Requires="p14">
          <p:contentPart p14:bwMode="auto" r:id="rId3">
            <p14:nvContentPartPr>
              <p14:cNvPr id="59394" name="Ink 9"/>
              <p14:cNvContentPartPr>
                <a14:cpLocks xmlns:a14="http://schemas.microsoft.com/office/drawing/2010/main" noRot="1" noChangeAspect="1" noEditPoints="1" noChangeArrowheads="1" noChangeShapeType="1"/>
              </p14:cNvContentPartPr>
              <p14:nvPr/>
            </p14:nvContentPartPr>
            <p14:xfrm>
              <a:off x="43141900" y="42791063"/>
              <a:ext cx="0" cy="0"/>
            </p14:xfrm>
          </p:contentPart>
        </mc:Choice>
        <mc:Fallback xmlns="">
          <p:pic>
            <p:nvPicPr>
              <p:cNvPr id="59394" name="Ink 9"/>
              <p:cNvPicPr>
                <a:picLocks noRot="1" noChangeAspect="1" noEditPoints="1" noChangeArrowheads="1" noChangeShapeType="1"/>
              </p:cNvPicPr>
              <p:nvPr/>
            </p:nvPicPr>
            <p:blipFill>
              <a:blip r:embed="rId4"/>
              <a:stretch>
                <a:fillRect/>
              </a:stretch>
            </p:blipFill>
            <p:spPr>
              <a:xfrm>
                <a:off x="43141900" y="42791063"/>
                <a:ext cx="0" cy="0"/>
              </a:xfrm>
              <a:prstGeom prst="rect">
                <a:avLst/>
              </a:prstGeom>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Core Values in 422</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b="1" dirty="0">
                <a:solidFill>
                  <a:srgbClr val="0070C0"/>
                </a:solidFill>
              </a:rPr>
              <a:t>Conceptual understanding </a:t>
            </a:r>
            <a:r>
              <a:rPr lang="en-CA" dirty="0"/>
              <a:t>over </a:t>
            </a:r>
            <a:r>
              <a:rPr lang="en-CA" b="1" dirty="0">
                <a:solidFill>
                  <a:srgbClr val="7030A0"/>
                </a:solidFill>
              </a:rPr>
              <a:t>Memorization</a:t>
            </a:r>
          </a:p>
          <a:p>
            <a:pPr marL="457200" indent="-457200">
              <a:buFont typeface="Arial" panose="020B0604020202020204" pitchFamily="34" charset="0"/>
              <a:buChar char="•"/>
            </a:pPr>
            <a:r>
              <a:rPr lang="en-CA" dirty="0"/>
              <a:t>Sometimes things will be left </a:t>
            </a:r>
            <a:r>
              <a:rPr lang="en-CA" b="1" dirty="0">
                <a:solidFill>
                  <a:srgbClr val="FF0000"/>
                </a:solidFill>
              </a:rPr>
              <a:t>underspecified</a:t>
            </a:r>
          </a:p>
          <a:p>
            <a:pPr marL="857250" lvl="1" indent="-457200">
              <a:buFont typeface="Arial" panose="020B0604020202020204" pitchFamily="34" charset="0"/>
              <a:buChar char="•"/>
            </a:pPr>
            <a:r>
              <a:rPr lang="en-CA" dirty="0" err="1"/>
              <a:t>Eg</a:t>
            </a:r>
            <a:r>
              <a:rPr lang="en-CA" dirty="0"/>
              <a:t>. I may ask you to solve a problem without telling you the precise steps to follow or what formats to use</a:t>
            </a:r>
          </a:p>
          <a:p>
            <a:pPr marL="857250" lvl="1" indent="-457200">
              <a:buFont typeface="Arial" panose="020B0604020202020204" pitchFamily="34" charset="0"/>
              <a:buChar char="•"/>
            </a:pPr>
            <a:r>
              <a:rPr lang="en-CA" dirty="0"/>
              <a:t>This is usually </a:t>
            </a:r>
            <a:r>
              <a:rPr lang="en-CA" b="1" dirty="0">
                <a:solidFill>
                  <a:srgbClr val="0070C0"/>
                </a:solidFill>
              </a:rPr>
              <a:t>intentional</a:t>
            </a:r>
          </a:p>
          <a:p>
            <a:pPr marL="457200" indent="-457200">
              <a:buFont typeface="Arial" panose="020B0604020202020204" pitchFamily="34" charset="0"/>
              <a:buChar char="•"/>
            </a:pPr>
            <a:r>
              <a:rPr lang="en-CA" dirty="0"/>
              <a:t>Best answers are:</a:t>
            </a:r>
          </a:p>
          <a:p>
            <a:pPr marL="857250" lvl="1" indent="-457200">
              <a:buFont typeface="Arial" panose="020B0604020202020204" pitchFamily="34" charset="0"/>
              <a:buChar char="•"/>
            </a:pPr>
            <a:r>
              <a:rPr lang="en-CA" b="1" dirty="0">
                <a:solidFill>
                  <a:srgbClr val="0070C0"/>
                </a:solidFill>
              </a:rPr>
              <a:t>Correct</a:t>
            </a:r>
          </a:p>
          <a:p>
            <a:pPr marL="857250" lvl="1" indent="-457200">
              <a:buFont typeface="Arial" panose="020B0604020202020204" pitchFamily="34" charset="0"/>
              <a:buChar char="•"/>
            </a:pPr>
            <a:r>
              <a:rPr lang="en-CA" b="1" dirty="0">
                <a:solidFill>
                  <a:srgbClr val="0070C0"/>
                </a:solidFill>
              </a:rPr>
              <a:t>Easy to read</a:t>
            </a:r>
          </a:p>
          <a:p>
            <a:pPr marL="857250" lvl="1" indent="-457200">
              <a:buFont typeface="Arial" panose="020B0604020202020204" pitchFamily="34" charset="0"/>
              <a:buChar char="•"/>
            </a:pPr>
            <a:r>
              <a:rPr lang="en-CA" dirty="0"/>
              <a:t>As </a:t>
            </a:r>
            <a:r>
              <a:rPr lang="en-CA" b="1" dirty="0">
                <a:solidFill>
                  <a:srgbClr val="0070C0"/>
                </a:solidFill>
              </a:rPr>
              <a:t>short</a:t>
            </a:r>
            <a:r>
              <a:rPr lang="en-CA" dirty="0"/>
              <a:t> as possible while including </a:t>
            </a:r>
            <a:r>
              <a:rPr lang="en-CA" b="1" dirty="0">
                <a:solidFill>
                  <a:srgbClr val="0070C0"/>
                </a:solidFill>
              </a:rPr>
              <a:t>important </a:t>
            </a:r>
            <a:r>
              <a:rPr lang="en-CA" dirty="0"/>
              <a:t>information</a:t>
            </a:r>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28</a:t>
            </a:fld>
            <a:endParaRPr lang="en-US"/>
          </a:p>
        </p:txBody>
      </p:sp>
    </p:spTree>
    <p:extLst>
      <p:ext uri="{BB962C8B-B14F-4D97-AF65-F5344CB8AC3E}">
        <p14:creationId xmlns:p14="http://schemas.microsoft.com/office/powerpoint/2010/main" val="92401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C084-DF96-45C4-9722-C9A29F3BFBD0}"/>
              </a:ext>
            </a:extLst>
          </p:cNvPr>
          <p:cNvSpPr>
            <a:spLocks noGrp="1"/>
          </p:cNvSpPr>
          <p:nvPr>
            <p:ph type="title"/>
          </p:nvPr>
        </p:nvSpPr>
        <p:spPr/>
        <p:txBody>
          <a:bodyPr/>
          <a:lstStyle/>
          <a:p>
            <a:r>
              <a:rPr lang="en-CA" dirty="0"/>
              <a:t>From a 2020 PhD thesis…… CRFs</a:t>
            </a:r>
          </a:p>
        </p:txBody>
      </p:sp>
      <p:sp>
        <p:nvSpPr>
          <p:cNvPr id="3" name="Content Placeholder 2">
            <a:extLst>
              <a:ext uri="{FF2B5EF4-FFF2-40B4-BE49-F238E27FC236}">
                <a16:creationId xmlns:a16="http://schemas.microsoft.com/office/drawing/2014/main" id="{6100988B-C2CA-4E55-86CC-9934FF61958E}"/>
              </a:ext>
            </a:extLst>
          </p:cNvPr>
          <p:cNvSpPr>
            <a:spLocks noGrp="1"/>
          </p:cNvSpPr>
          <p:nvPr>
            <p:ph idx="1"/>
          </p:nvPr>
        </p:nvSpPr>
        <p:spPr/>
        <p:txBody>
          <a:bodyPr/>
          <a:lstStyle/>
          <a:p>
            <a:endParaRPr lang="en-CA"/>
          </a:p>
        </p:txBody>
      </p:sp>
      <p:sp>
        <p:nvSpPr>
          <p:cNvPr id="4" name="Footer Placeholder 3">
            <a:extLst>
              <a:ext uri="{FF2B5EF4-FFF2-40B4-BE49-F238E27FC236}">
                <a16:creationId xmlns:a16="http://schemas.microsoft.com/office/drawing/2014/main" id="{B4C803C3-5D72-49A1-A604-8701FCE23D9D}"/>
              </a:ext>
            </a:extLst>
          </p:cNvPr>
          <p:cNvSpPr>
            <a:spLocks noGrp="1"/>
          </p:cNvSpPr>
          <p:nvPr>
            <p:ph type="ftr" sz="quarter" idx="11"/>
          </p:nvPr>
        </p:nvSpPr>
        <p:spPr/>
        <p:txBody>
          <a:bodyPr/>
          <a:lstStyle/>
          <a:p>
            <a:pPr>
              <a:defRPr/>
            </a:pPr>
            <a:r>
              <a:rPr lang="en-US"/>
              <a:t>CPSC 422, Lecture 1</a:t>
            </a:r>
          </a:p>
        </p:txBody>
      </p:sp>
      <p:sp>
        <p:nvSpPr>
          <p:cNvPr id="5" name="Slide Number Placeholder 4">
            <a:extLst>
              <a:ext uri="{FF2B5EF4-FFF2-40B4-BE49-F238E27FC236}">
                <a16:creationId xmlns:a16="http://schemas.microsoft.com/office/drawing/2014/main" id="{AE1ABDA5-3E19-4846-BA28-04E0C7F66E4B}"/>
              </a:ext>
            </a:extLst>
          </p:cNvPr>
          <p:cNvSpPr>
            <a:spLocks noGrp="1"/>
          </p:cNvSpPr>
          <p:nvPr>
            <p:ph type="sldNum" sz="quarter" idx="12"/>
          </p:nvPr>
        </p:nvSpPr>
        <p:spPr/>
        <p:txBody>
          <a:bodyPr/>
          <a:lstStyle/>
          <a:p>
            <a:pPr>
              <a:defRPr/>
            </a:pPr>
            <a:r>
              <a:rPr lang="en-US"/>
              <a:t>Slide </a:t>
            </a:r>
            <a:fld id="{4DF6BE34-90F6-4567-805D-EBA463FCCE5C}" type="slidenum">
              <a:rPr lang="en-US" smtClean="0"/>
              <a:pPr>
                <a:defRPr/>
              </a:pPr>
              <a:t>29</a:t>
            </a:fld>
            <a:endParaRPr lang="en-US"/>
          </a:p>
        </p:txBody>
      </p:sp>
      <p:pic>
        <p:nvPicPr>
          <p:cNvPr id="6" name="Picture 5">
            <a:extLst>
              <a:ext uri="{FF2B5EF4-FFF2-40B4-BE49-F238E27FC236}">
                <a16:creationId xmlns:a16="http://schemas.microsoft.com/office/drawing/2014/main" id="{C93933AA-4BCB-4BDE-91F9-BE9F18CFB7D5}"/>
              </a:ext>
            </a:extLst>
          </p:cNvPr>
          <p:cNvPicPr>
            <a:picLocks noChangeAspect="1"/>
          </p:cNvPicPr>
          <p:nvPr/>
        </p:nvPicPr>
        <p:blipFill>
          <a:blip r:embed="rId2"/>
          <a:stretch>
            <a:fillRect/>
          </a:stretch>
        </p:blipFill>
        <p:spPr>
          <a:xfrm>
            <a:off x="-1" y="692696"/>
            <a:ext cx="8744083" cy="5734897"/>
          </a:xfrm>
          <a:prstGeom prst="rect">
            <a:avLst/>
          </a:prstGeom>
        </p:spPr>
      </p:pic>
    </p:spTree>
    <p:extLst>
      <p:ext uri="{BB962C8B-B14F-4D97-AF65-F5344CB8AC3E}">
        <p14:creationId xmlns:p14="http://schemas.microsoft.com/office/powerpoint/2010/main" val="3657683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29D8DB0A-439B-4210-B735-4A95A042962F}" type="slidenum">
              <a:rPr lang="en-US"/>
              <a:pPr>
                <a:defRPr/>
              </a:pPr>
              <a:t>3</a:t>
            </a:fld>
            <a:endParaRPr lang="en-US"/>
          </a:p>
        </p:txBody>
      </p:sp>
      <p:sp>
        <p:nvSpPr>
          <p:cNvPr id="3079" name="Rectangle 2"/>
          <p:cNvSpPr>
            <a:spLocks noGrp="1" noChangeArrowheads="1"/>
          </p:cNvSpPr>
          <p:nvPr>
            <p:ph type="title"/>
          </p:nvPr>
        </p:nvSpPr>
        <p:spPr>
          <a:xfrm>
            <a:off x="285750" y="0"/>
            <a:ext cx="8534400" cy="685800"/>
          </a:xfrm>
        </p:spPr>
        <p:txBody>
          <a:bodyPr/>
          <a:lstStyle/>
          <a:p>
            <a:pPr eaLnBrk="1" hangingPunct="1"/>
            <a:r>
              <a:rPr lang="en-US" dirty="0"/>
              <a:t>Course Essentials(1)</a:t>
            </a:r>
          </a:p>
        </p:txBody>
      </p:sp>
      <p:sp>
        <p:nvSpPr>
          <p:cNvPr id="19461" name="Rectangle 3"/>
          <p:cNvSpPr>
            <a:spLocks noGrp="1" noChangeArrowheads="1"/>
          </p:cNvSpPr>
          <p:nvPr>
            <p:ph type="body" idx="1"/>
          </p:nvPr>
        </p:nvSpPr>
        <p:spPr>
          <a:xfrm>
            <a:off x="0" y="764704"/>
            <a:ext cx="9144000" cy="5761037"/>
          </a:xfrm>
        </p:spPr>
        <p:txBody>
          <a:bodyPr/>
          <a:lstStyle/>
          <a:p>
            <a:pPr eaLnBrk="1" hangingPunct="1">
              <a:lnSpc>
                <a:spcPct val="90000"/>
              </a:lnSpc>
              <a:buFontTx/>
              <a:buChar char="•"/>
              <a:defRPr/>
            </a:pPr>
            <a:r>
              <a:rPr lang="en-US" b="1" dirty="0"/>
              <a:t>Course website:</a:t>
            </a:r>
          </a:p>
          <a:p>
            <a:pPr marL="0" eaLnBrk="1" hangingPunct="1">
              <a:lnSpc>
                <a:spcPct val="90000"/>
              </a:lnSpc>
              <a:defRPr/>
            </a:pPr>
            <a:r>
              <a:rPr lang="en-US" b="1" dirty="0"/>
              <a:t>    </a:t>
            </a:r>
            <a:r>
              <a:rPr lang="en-US" sz="2000" dirty="0">
                <a:solidFill>
                  <a:schemeClr val="accent6"/>
                </a:solidFill>
                <a:latin typeface="Helvetica" pitchFamily="34" charset="0"/>
                <a:hlinkClick r:id="rId3"/>
              </a:rPr>
              <a:t>www.cs.ubc.ca/~carenini/TEACHING/CPSC422-21/index.html</a:t>
            </a:r>
            <a:endParaRPr lang="en-US" sz="2400" dirty="0">
              <a:solidFill>
                <a:schemeClr val="accent6"/>
              </a:solidFill>
              <a:latin typeface="Helvetica" pitchFamily="34" charset="0"/>
            </a:endParaRPr>
          </a:p>
          <a:p>
            <a:pPr lvl="1" eaLnBrk="1" hangingPunct="1">
              <a:lnSpc>
                <a:spcPct val="90000"/>
              </a:lnSpc>
              <a:defRPr/>
            </a:pPr>
            <a:r>
              <a:rPr lang="en-US" dirty="0"/>
              <a:t>This is where most information about the course will be posted, most handouts (e.g., slides) will be distributed, etc.</a:t>
            </a:r>
          </a:p>
          <a:p>
            <a:pPr lvl="1" eaLnBrk="1" hangingPunct="1">
              <a:lnSpc>
                <a:spcPct val="90000"/>
              </a:lnSpc>
              <a:defRPr/>
            </a:pPr>
            <a:r>
              <a:rPr lang="en-US" dirty="0">
                <a:solidFill>
                  <a:schemeClr val="accent2"/>
                </a:solidFill>
              </a:rPr>
              <a:t>CHECK IT OFTEN</a:t>
            </a:r>
            <a:r>
              <a:rPr lang="en-US" dirty="0"/>
              <a:t>!</a:t>
            </a:r>
            <a:r>
              <a:rPr lang="en-US" dirty="0">
                <a:solidFill>
                  <a:srgbClr val="FF0000"/>
                </a:solidFill>
              </a:rPr>
              <a:t> (draft already available on Canvas) </a:t>
            </a:r>
            <a:endParaRPr lang="en-US" dirty="0"/>
          </a:p>
          <a:p>
            <a:pPr lvl="1" eaLnBrk="1" hangingPunct="1">
              <a:lnSpc>
                <a:spcPct val="90000"/>
              </a:lnSpc>
              <a:defRPr/>
            </a:pPr>
            <a:endParaRPr lang="en-US" b="1" dirty="0"/>
          </a:p>
          <a:p>
            <a:pPr eaLnBrk="1" hangingPunct="1">
              <a:lnSpc>
                <a:spcPct val="90000"/>
              </a:lnSpc>
              <a:buFontTx/>
              <a:buChar char="•"/>
              <a:defRPr/>
            </a:pPr>
            <a:r>
              <a:rPr lang="en-US" b="1" dirty="0"/>
              <a:t>Lectures</a:t>
            </a:r>
            <a:r>
              <a:rPr lang="en-US" dirty="0"/>
              <a:t>: </a:t>
            </a:r>
          </a:p>
          <a:p>
            <a:pPr lvl="1" eaLnBrk="1" hangingPunct="1">
              <a:lnSpc>
                <a:spcPct val="90000"/>
              </a:lnSpc>
              <a:defRPr/>
            </a:pPr>
            <a:r>
              <a:rPr lang="en-US" dirty="0"/>
              <a:t>Cover basic notions and concepts known to be hard</a:t>
            </a:r>
          </a:p>
          <a:p>
            <a:pPr lvl="1" eaLnBrk="1" hangingPunct="1">
              <a:lnSpc>
                <a:spcPct val="90000"/>
              </a:lnSpc>
              <a:defRPr/>
            </a:pPr>
            <a:r>
              <a:rPr lang="en-US" dirty="0"/>
              <a:t>I will try to </a:t>
            </a:r>
            <a:r>
              <a:rPr lang="en-US" dirty="0">
                <a:solidFill>
                  <a:schemeClr val="accent6"/>
                </a:solidFill>
              </a:rPr>
              <a:t>post the slides in advance </a:t>
            </a:r>
            <a:r>
              <a:rPr lang="en-US" dirty="0"/>
              <a:t>(by 3:30). </a:t>
            </a:r>
          </a:p>
          <a:p>
            <a:pPr lvl="1" eaLnBrk="1" hangingPunct="1">
              <a:lnSpc>
                <a:spcPct val="90000"/>
              </a:lnSpc>
              <a:defRPr/>
            </a:pPr>
            <a:r>
              <a:rPr lang="en-US" dirty="0"/>
              <a:t>After class, I will post the same </a:t>
            </a:r>
            <a:r>
              <a:rPr lang="en-US" dirty="0">
                <a:solidFill>
                  <a:schemeClr val="accent6"/>
                </a:solidFill>
              </a:rPr>
              <a:t>slides inked </a:t>
            </a:r>
            <a:r>
              <a:rPr lang="en-US" dirty="0"/>
              <a:t>with the notes I have added in class.</a:t>
            </a:r>
          </a:p>
          <a:p>
            <a:pPr lvl="1" eaLnBrk="1" hangingPunct="1">
              <a:lnSpc>
                <a:spcPct val="90000"/>
              </a:lnSpc>
              <a:defRPr/>
            </a:pPr>
            <a:r>
              <a:rPr lang="en-US" dirty="0"/>
              <a:t>Each lecture will end with a set of </a:t>
            </a:r>
            <a:r>
              <a:rPr lang="en-US" dirty="0">
                <a:solidFill>
                  <a:schemeClr val="accent6"/>
                </a:solidFill>
              </a:rPr>
              <a:t>learning goals</a:t>
            </a:r>
            <a:r>
              <a:rPr lang="en-US" dirty="0"/>
              <a:t>: </a:t>
            </a:r>
          </a:p>
          <a:p>
            <a:pPr lvl="1" eaLnBrk="1" hangingPunct="1">
              <a:lnSpc>
                <a:spcPct val="90000"/>
              </a:lnSpc>
              <a:buFontTx/>
              <a:buNone/>
              <a:defRPr/>
            </a:pPr>
            <a:r>
              <a:rPr lang="en-US" i="1" dirty="0"/>
              <a:t>Student can….</a:t>
            </a:r>
          </a:p>
        </p:txBody>
      </p:sp>
      <p:pic>
        <p:nvPicPr>
          <p:cNvPr id="17410" name="Picture 2" descr="https://encrypted-tbn2.gstatic.com/images?q=tbn:ANd9GcT_xspWw6FTsQn7zZ3mZ0l6e6cX3BJ3RqfoukwdYs7fbMeSuZGlU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2780928"/>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6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highlight>
                  <a:srgbClr val="FFFF00"/>
                </a:highlight>
              </a:rPr>
              <a:t>Clickers - Cheating</a:t>
            </a:r>
          </a:p>
        </p:txBody>
      </p:sp>
      <p:sp>
        <p:nvSpPr>
          <p:cNvPr id="3" name="Content Placeholder 2"/>
          <p:cNvSpPr>
            <a:spLocks noGrp="1"/>
          </p:cNvSpPr>
          <p:nvPr>
            <p:ph idx="1"/>
          </p:nvPr>
        </p:nvSpPr>
        <p:spPr/>
        <p:txBody>
          <a:bodyPr/>
          <a:lstStyle/>
          <a:p>
            <a:pPr marL="457200" indent="-457200">
              <a:buFont typeface="Arial" pitchFamily="34" charset="0"/>
              <a:buChar char="•"/>
            </a:pPr>
            <a:r>
              <a:rPr lang="en-CA" b="1" dirty="0"/>
              <a:t>Using another person’s clicker</a:t>
            </a:r>
          </a:p>
          <a:p>
            <a:pPr marL="457200" indent="-457200">
              <a:buFont typeface="Arial" pitchFamily="34" charset="0"/>
              <a:buChar char="•"/>
            </a:pPr>
            <a:r>
              <a:rPr lang="en-CA" b="1" dirty="0"/>
              <a:t>Having someone use your clicker</a:t>
            </a:r>
          </a:p>
          <a:p>
            <a:pPr marL="0" indent="0"/>
            <a:r>
              <a:rPr lang="en-CA" dirty="0"/>
              <a:t>is  considered </a:t>
            </a:r>
            <a:r>
              <a:rPr lang="en-CA" b="1" dirty="0">
                <a:solidFill>
                  <a:srgbClr val="FF0000"/>
                </a:solidFill>
              </a:rPr>
              <a:t>cheating</a:t>
            </a:r>
            <a:r>
              <a:rPr lang="en-CA" dirty="0"/>
              <a:t> with the same policies applying as would be the case for turning in illicit  written work.</a:t>
            </a:r>
          </a:p>
        </p:txBody>
      </p:sp>
      <p:sp>
        <p:nvSpPr>
          <p:cNvPr id="4" name="Footer Placeholder 3"/>
          <p:cNvSpPr>
            <a:spLocks noGrp="1"/>
          </p:cNvSpPr>
          <p:nvPr>
            <p:ph type="ftr" sz="quarter" idx="11"/>
          </p:nvPr>
        </p:nvSpPr>
        <p:spPr/>
        <p:txBody>
          <a:bodyPr/>
          <a:lstStyle/>
          <a:p>
            <a:pPr>
              <a:defRPr/>
            </a:pPr>
            <a:r>
              <a:rPr lang="en-US"/>
              <a:t>CPSC 422, Lecture 1</a:t>
            </a:r>
          </a:p>
        </p:txBody>
      </p:sp>
      <p:sp>
        <p:nvSpPr>
          <p:cNvPr id="5" name="Slide Number Placeholder 4"/>
          <p:cNvSpPr>
            <a:spLocks noGrp="1"/>
          </p:cNvSpPr>
          <p:nvPr>
            <p:ph type="sldNum" sz="quarter" idx="12"/>
          </p:nvPr>
        </p:nvSpPr>
        <p:spPr/>
        <p:txBody>
          <a:bodyPr/>
          <a:lstStyle/>
          <a:p>
            <a:pPr>
              <a:defRPr/>
            </a:pPr>
            <a:r>
              <a:rPr lang="en-US"/>
              <a:t>Slide </a:t>
            </a:r>
            <a:fld id="{4DF6BE34-90F6-4567-805D-EBA463FCCE5C}" type="slidenum">
              <a:rPr lang="en-US" smtClean="0"/>
              <a:pPr>
                <a:defRPr/>
              </a:pPr>
              <a:t>30</a:t>
            </a:fld>
            <a:endParaRPr lang="en-US"/>
          </a:p>
        </p:txBody>
      </p:sp>
    </p:spTree>
    <p:extLst>
      <p:ext uri="{BB962C8B-B14F-4D97-AF65-F5344CB8AC3E}">
        <p14:creationId xmlns:p14="http://schemas.microsoft.com/office/powerpoint/2010/main" val="11137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FD90BBA9-1A6A-445C-B8EA-213E77EF07E0}" type="slidenum">
              <a:rPr lang="en-US"/>
              <a:pPr>
                <a:defRPr/>
              </a:pPr>
              <a:t>4</a:t>
            </a:fld>
            <a:endParaRPr lang="en-US"/>
          </a:p>
        </p:txBody>
      </p:sp>
      <p:sp>
        <p:nvSpPr>
          <p:cNvPr id="4104" name="Rectangle 2"/>
          <p:cNvSpPr>
            <a:spLocks noGrp="1" noChangeArrowheads="1"/>
          </p:cNvSpPr>
          <p:nvPr>
            <p:ph type="title"/>
          </p:nvPr>
        </p:nvSpPr>
        <p:spPr>
          <a:xfrm>
            <a:off x="285750" y="0"/>
            <a:ext cx="8534400" cy="685800"/>
          </a:xfrm>
        </p:spPr>
        <p:txBody>
          <a:bodyPr/>
          <a:lstStyle/>
          <a:p>
            <a:pPr eaLnBrk="1" hangingPunct="1"/>
            <a:r>
              <a:rPr lang="en-US" dirty="0"/>
              <a:t>Course Essentials(2)</a:t>
            </a:r>
          </a:p>
        </p:txBody>
      </p:sp>
      <p:sp>
        <p:nvSpPr>
          <p:cNvPr id="4105" name="Rectangle 3"/>
          <p:cNvSpPr>
            <a:spLocks noGrp="1" noChangeArrowheads="1"/>
          </p:cNvSpPr>
          <p:nvPr>
            <p:ph type="body" idx="1"/>
          </p:nvPr>
        </p:nvSpPr>
        <p:spPr>
          <a:xfrm>
            <a:off x="0" y="1124744"/>
            <a:ext cx="9144000" cy="4357687"/>
          </a:xfrm>
        </p:spPr>
        <p:txBody>
          <a:bodyPr/>
          <a:lstStyle/>
          <a:p>
            <a:pPr marL="0" indent="0" eaLnBrk="1" hangingPunct="1">
              <a:lnSpc>
                <a:spcPct val="90000"/>
              </a:lnSpc>
            </a:pPr>
            <a:r>
              <a:rPr lang="en-US" sz="3200" b="1" dirty="0"/>
              <a:t>Textbook</a:t>
            </a:r>
            <a:r>
              <a:rPr lang="en-US" sz="3200" dirty="0"/>
              <a:t>: Selected Chapters from</a:t>
            </a:r>
          </a:p>
          <a:p>
            <a:pPr eaLnBrk="1" hangingPunct="1">
              <a:lnSpc>
                <a:spcPct val="90000"/>
              </a:lnSpc>
              <a:buFontTx/>
              <a:buChar char="•"/>
            </a:pPr>
            <a:r>
              <a:rPr lang="en-US" b="1" dirty="0"/>
              <a:t>Artificial Intelligence</a:t>
            </a:r>
            <a:r>
              <a:rPr lang="en-US" dirty="0"/>
              <a:t>, 2</a:t>
            </a:r>
            <a:r>
              <a:rPr lang="en-US" baseline="30000" dirty="0"/>
              <a:t>nd</a:t>
            </a:r>
            <a:r>
              <a:rPr lang="en-US" dirty="0"/>
              <a:t>  Edition,  by Poole, </a:t>
            </a:r>
            <a:r>
              <a:rPr lang="en-US" dirty="0" err="1"/>
              <a:t>Mackworth</a:t>
            </a:r>
            <a:r>
              <a:rPr lang="en-US" dirty="0"/>
              <a:t>.  </a:t>
            </a:r>
            <a:r>
              <a:rPr lang="en-US" dirty="0">
                <a:hlinkClick r:id="rId3"/>
              </a:rPr>
              <a:t>http://people.cs.ubc.ca/~poole/aibook/</a:t>
            </a:r>
            <a:endParaRPr lang="en-US" dirty="0"/>
          </a:p>
          <a:p>
            <a:pPr marL="0" indent="0" eaLnBrk="1" hangingPunct="1">
              <a:lnSpc>
                <a:spcPct val="90000"/>
              </a:lnSpc>
            </a:pPr>
            <a:r>
              <a:rPr lang="en-CA" dirty="0"/>
              <a:t> </a:t>
            </a:r>
          </a:p>
          <a:p>
            <a:pPr marL="0" indent="0" eaLnBrk="1" hangingPunct="1">
              <a:lnSpc>
                <a:spcPct val="90000"/>
              </a:lnSpc>
            </a:pPr>
            <a:r>
              <a:rPr lang="en-CA" b="1" dirty="0"/>
              <a:t>Reference </a:t>
            </a:r>
            <a:r>
              <a:rPr lang="en-CA" sz="2400" b="1" dirty="0"/>
              <a:t>(if you want to buy a book in AI this is the one!)</a:t>
            </a:r>
            <a:endParaRPr lang="en-CA" b="1" dirty="0"/>
          </a:p>
          <a:p>
            <a:pPr marL="457200" indent="-457200" eaLnBrk="1" hangingPunct="1">
              <a:lnSpc>
                <a:spcPct val="90000"/>
              </a:lnSpc>
              <a:buFont typeface="Arial" panose="020B0604020202020204" pitchFamily="34" charset="0"/>
              <a:buChar char="•"/>
            </a:pPr>
            <a:r>
              <a:rPr lang="en-CA" b="1" dirty="0"/>
              <a:t>Artificial Intelligence: A Modern Approach</a:t>
            </a:r>
            <a:r>
              <a:rPr lang="en-CA" b="1" dirty="0">
                <a:highlight>
                  <a:srgbClr val="FFFF00"/>
                </a:highlight>
              </a:rPr>
              <a:t>, </a:t>
            </a:r>
            <a:r>
              <a:rPr lang="en-CA" dirty="0">
                <a:highlight>
                  <a:srgbClr val="FFFF00"/>
                </a:highlight>
              </a:rPr>
              <a:t>4th  </a:t>
            </a:r>
            <a:r>
              <a:rPr lang="en-CA" dirty="0"/>
              <a:t>edition, by Russell and </a:t>
            </a:r>
            <a:r>
              <a:rPr lang="en-CA" dirty="0" err="1"/>
              <a:t>Norvig</a:t>
            </a:r>
            <a:r>
              <a:rPr lang="en-CA" dirty="0"/>
              <a:t> </a:t>
            </a:r>
            <a:r>
              <a:rPr lang="en-CA" dirty="0">
                <a:solidFill>
                  <a:srgbClr val="0070C0"/>
                </a:solidFill>
              </a:rPr>
              <a:t>[book webpage on course webpage] </a:t>
            </a:r>
          </a:p>
          <a:p>
            <a:pPr marL="457200" indent="-457200" eaLnBrk="1" hangingPunct="1">
              <a:lnSpc>
                <a:spcPct val="90000"/>
              </a:lnSpc>
              <a:buFont typeface="Arial" panose="020B0604020202020204" pitchFamily="34" charset="0"/>
              <a:buChar char="•"/>
            </a:pPr>
            <a:endParaRPr lang="en-CA" dirty="0"/>
          </a:p>
          <a:p>
            <a:pPr marL="0" indent="0" eaLnBrk="1" hangingPunct="1">
              <a:lnSpc>
                <a:spcPct val="90000"/>
              </a:lnSpc>
            </a:pPr>
            <a:r>
              <a:rPr lang="en-CA" dirty="0"/>
              <a:t>More readings on course webpage…..</a:t>
            </a:r>
            <a:endParaRPr lang="en-US" dirty="0"/>
          </a:p>
        </p:txBody>
      </p:sp>
    </p:spTree>
    <p:extLst>
      <p:ext uri="{BB962C8B-B14F-4D97-AF65-F5344CB8AC3E}">
        <p14:creationId xmlns:p14="http://schemas.microsoft.com/office/powerpoint/2010/main" val="2598451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59224" y="6525344"/>
            <a:ext cx="2895600" cy="457200"/>
          </a:xfrm>
        </p:spPr>
        <p:txBody>
          <a:bodyPr/>
          <a:lstStyle/>
          <a:p>
            <a:pPr>
              <a:defRPr/>
            </a:pPr>
            <a:r>
              <a:rPr lang="en-US"/>
              <a:t>CPSC 422, Lecture 1</a:t>
            </a:r>
          </a:p>
        </p:txBody>
      </p:sp>
      <p:sp>
        <p:nvSpPr>
          <p:cNvPr id="7" name="Slide Number Placeholder 5"/>
          <p:cNvSpPr>
            <a:spLocks noGrp="1"/>
          </p:cNvSpPr>
          <p:nvPr>
            <p:ph type="sldNum" sz="quarter" idx="12"/>
          </p:nvPr>
        </p:nvSpPr>
        <p:spPr>
          <a:xfrm>
            <a:off x="6588224" y="6525344"/>
            <a:ext cx="1905000" cy="457200"/>
          </a:xfrm>
        </p:spPr>
        <p:txBody>
          <a:bodyPr/>
          <a:lstStyle/>
          <a:p>
            <a:pPr>
              <a:defRPr/>
            </a:pPr>
            <a:r>
              <a:rPr lang="en-US"/>
              <a:t>Slide </a:t>
            </a:r>
            <a:fld id="{5D05D56A-C305-4CA4-B91B-3770891600F5}" type="slidenum">
              <a:rPr lang="en-US"/>
              <a:pPr>
                <a:defRPr/>
              </a:pPr>
              <a:t>5</a:t>
            </a:fld>
            <a:endParaRPr lang="en-US"/>
          </a:p>
        </p:txBody>
      </p:sp>
      <p:sp>
        <p:nvSpPr>
          <p:cNvPr id="5125" name="Rectangle 2"/>
          <p:cNvSpPr>
            <a:spLocks noGrp="1" noChangeArrowheads="1"/>
          </p:cNvSpPr>
          <p:nvPr>
            <p:ph type="title"/>
          </p:nvPr>
        </p:nvSpPr>
        <p:spPr>
          <a:xfrm>
            <a:off x="55534" y="-17512"/>
            <a:ext cx="8534400" cy="685800"/>
          </a:xfrm>
        </p:spPr>
        <p:txBody>
          <a:bodyPr/>
          <a:lstStyle/>
          <a:p>
            <a:pPr eaLnBrk="1" hangingPunct="1"/>
            <a:r>
              <a:rPr lang="en-US" dirty="0"/>
              <a:t>Course Essentials(3)</a:t>
            </a:r>
          </a:p>
        </p:txBody>
      </p:sp>
      <p:sp>
        <p:nvSpPr>
          <p:cNvPr id="5126" name="Rectangle 3"/>
          <p:cNvSpPr>
            <a:spLocks noGrp="1" noChangeArrowheads="1"/>
          </p:cNvSpPr>
          <p:nvPr>
            <p:ph type="body" idx="1"/>
          </p:nvPr>
        </p:nvSpPr>
        <p:spPr>
          <a:xfrm>
            <a:off x="55534" y="572765"/>
            <a:ext cx="9097897" cy="4679950"/>
          </a:xfrm>
        </p:spPr>
        <p:txBody>
          <a:bodyPr/>
          <a:lstStyle/>
          <a:p>
            <a:pPr eaLnBrk="1" hangingPunct="1">
              <a:buFontTx/>
              <a:buChar char="•"/>
            </a:pPr>
            <a:r>
              <a:rPr lang="en-US" b="1" dirty="0"/>
              <a:t>Piazza :</a:t>
            </a:r>
            <a:r>
              <a:rPr lang="en-US" dirty="0"/>
              <a:t> discussion board</a:t>
            </a:r>
          </a:p>
          <a:p>
            <a:pPr lvl="0">
              <a:defRPr/>
            </a:pPr>
            <a:r>
              <a:rPr lang="en-CA" sz="2000" b="1" kern="1200" dirty="0">
                <a:solidFill>
                  <a:srgbClr val="000000"/>
                </a:solidFill>
                <a:latin typeface="Times New Roman" pitchFamily="18" charset="0"/>
              </a:rPr>
              <a:t>Signup Link:</a:t>
            </a:r>
          </a:p>
          <a:p>
            <a:pPr marL="0" lvl="0" indent="0" eaLnBrk="1" hangingPunct="1">
              <a:spcBef>
                <a:spcPct val="0"/>
              </a:spcBef>
            </a:pPr>
            <a:r>
              <a:rPr lang="en-CA" sz="1600" kern="1200" dirty="0">
                <a:solidFill>
                  <a:srgbClr val="30424D"/>
                </a:solidFill>
                <a:latin typeface="Helvetica Neue"/>
              </a:rPr>
              <a:t>piazza.com/ubc.ca/winterterm22020/cpsc422101</a:t>
            </a:r>
            <a:endParaRPr lang="en-US" dirty="0"/>
          </a:p>
          <a:p>
            <a:pPr lvl="1" eaLnBrk="1" hangingPunct="1"/>
            <a:r>
              <a:rPr lang="en-US" dirty="0"/>
              <a:t>Use the </a:t>
            </a:r>
            <a:r>
              <a:rPr lang="en-US" b="1" dirty="0">
                <a:solidFill>
                  <a:srgbClr val="C00000"/>
                </a:solidFill>
              </a:rPr>
              <a:t>discussion board </a:t>
            </a:r>
            <a:r>
              <a:rPr lang="en-US" dirty="0"/>
              <a:t>for questions about assignments, material covered in lecture, etc. That way others can learn from your questions and comments!</a:t>
            </a:r>
          </a:p>
          <a:p>
            <a:pPr lvl="1" eaLnBrk="1" hangingPunct="1"/>
            <a:r>
              <a:rPr lang="en-US" dirty="0"/>
              <a:t>Use </a:t>
            </a:r>
            <a:r>
              <a:rPr lang="en-US" b="1" dirty="0">
                <a:solidFill>
                  <a:srgbClr val="C00000"/>
                </a:solidFill>
              </a:rPr>
              <a:t>email</a:t>
            </a:r>
            <a:r>
              <a:rPr lang="en-US" dirty="0"/>
              <a:t> for private questions (e.g., grade inquiries or health problems).</a:t>
            </a:r>
          </a:p>
          <a:p>
            <a:pPr marL="457200" indent="-457200" eaLnBrk="1" hangingPunct="1">
              <a:buFont typeface="Arial" panose="020B0604020202020204" pitchFamily="34" charset="0"/>
              <a:buChar char="•"/>
            </a:pPr>
            <a:r>
              <a:rPr lang="en-US" b="1" dirty="0"/>
              <a:t>Canvas : </a:t>
            </a:r>
            <a:r>
              <a:rPr lang="en-US" dirty="0"/>
              <a:t>assignments, grades, important links</a:t>
            </a:r>
            <a:endParaRPr lang="en-US" dirty="0">
              <a:highlight>
                <a:srgbClr val="FFFF00"/>
              </a:highlight>
            </a:endParaRPr>
          </a:p>
          <a:p>
            <a:pPr marL="457200" indent="-457200" eaLnBrk="1" hangingPunct="1">
              <a:buFont typeface="Arial" panose="020B0604020202020204" pitchFamily="34" charset="0"/>
              <a:buChar char="•"/>
            </a:pPr>
            <a:r>
              <a:rPr lang="en-US" b="1" dirty="0" err="1"/>
              <a:t>iClicker</a:t>
            </a:r>
            <a:r>
              <a:rPr lang="en-US" b="1" dirty="0"/>
              <a:t> Cloud </a:t>
            </a:r>
            <a:r>
              <a:rPr lang="en-US" sz="2400" dirty="0"/>
              <a:t>(see instructions on Canvas)</a:t>
            </a:r>
          </a:p>
          <a:p>
            <a:pPr eaLnBrk="1" hangingPunct="1">
              <a:buFontTx/>
              <a:buChar char="•"/>
            </a:pPr>
            <a:r>
              <a:rPr lang="en-US" b="1" dirty="0" err="1"/>
              <a:t>AIspace</a:t>
            </a:r>
            <a:r>
              <a:rPr lang="en-US" b="1" dirty="0"/>
              <a:t> </a:t>
            </a:r>
            <a:r>
              <a:rPr lang="en-US" dirty="0"/>
              <a:t>: online tools for learning Artificial Intelligence </a:t>
            </a:r>
            <a:r>
              <a:rPr lang="en-US" dirty="0">
                <a:latin typeface="Helvetica" pitchFamily="34" charset="0"/>
                <a:hlinkClick r:id="rId3"/>
              </a:rPr>
              <a:t>http://aispace.org/</a:t>
            </a:r>
            <a:endParaRPr lang="en-US" dirty="0">
              <a:latin typeface="Helvetica" pitchFamily="34" charset="0"/>
            </a:endParaRPr>
          </a:p>
          <a:p>
            <a:pPr lvl="1" eaLnBrk="1" hangingPunct="1"/>
            <a:r>
              <a:rPr lang="en-US" dirty="0">
                <a:latin typeface="Helvetica" pitchFamily="34" charset="0"/>
              </a:rPr>
              <a:t>Under development here at UBC!</a:t>
            </a:r>
          </a:p>
          <a:p>
            <a:pPr lvl="1" eaLnBrk="1" hangingPunct="1"/>
            <a:r>
              <a:rPr lang="en-US" dirty="0">
                <a:latin typeface="Helvetica" pitchFamily="34" charset="0"/>
              </a:rPr>
              <a:t>Already used in cpsc322</a:t>
            </a:r>
          </a:p>
          <a:p>
            <a:pPr lvl="1" eaLnBrk="1" hangingPunct="1"/>
            <a:endParaRPr lang="en-US" sz="2800" dirty="0">
              <a:latin typeface="Courier" pitchFamily="49" charset="0"/>
            </a:endParaRPr>
          </a:p>
          <a:p>
            <a:pPr lvl="1" eaLnBrk="1" hangingPunct="1">
              <a:lnSpc>
                <a:spcPct val="30000"/>
              </a:lnSpc>
            </a:pPr>
            <a:endParaRPr lang="en-US" dirty="0"/>
          </a:p>
          <a:p>
            <a:pPr eaLnBrk="1" hangingPunct="1">
              <a:lnSpc>
                <a:spcPct val="70000"/>
              </a:lnSpc>
              <a:buFontTx/>
              <a:buChar char="•"/>
            </a:pPr>
            <a:endParaRPr lang="en-US" dirty="0"/>
          </a:p>
          <a:p>
            <a:pPr eaLnBrk="1" hangingPunct="1"/>
            <a:endParaRPr lang="en-US" dirty="0"/>
          </a:p>
        </p:txBody>
      </p:sp>
      <p:pic>
        <p:nvPicPr>
          <p:cNvPr id="5127" name="Picture 4"/>
          <p:cNvPicPr>
            <a:picLocks noChangeAspect="1" noChangeArrowheads="1"/>
          </p:cNvPicPr>
          <p:nvPr/>
        </p:nvPicPr>
        <p:blipFill>
          <a:blip r:embed="rId4" cstate="print"/>
          <a:srcRect/>
          <a:stretch>
            <a:fillRect/>
          </a:stretch>
        </p:blipFill>
        <p:spPr bwMode="auto">
          <a:xfrm>
            <a:off x="5922466" y="5384700"/>
            <a:ext cx="2483644" cy="916583"/>
          </a:xfrm>
          <a:prstGeom prst="rect">
            <a:avLst/>
          </a:prstGeom>
          <a:noFill/>
          <a:ln w="9525">
            <a:noFill/>
            <a:miter lim="800000"/>
            <a:headEnd/>
            <a:tailEnd/>
          </a:ln>
        </p:spPr>
      </p:pic>
      <p:sp>
        <p:nvSpPr>
          <p:cNvPr id="2" name="AutoShape 2" descr="data:image/jpeg;base64,/9j/4AAQSkZJRgABAQAAAQABAAD/2wCEAAkGBwwMDg8MDQ8MDQwMDAwNDAwODA8ODQ0NFREWFxYRFRYYHCgsGBwmHhQUIT0hJSkrMC4uIyA4ODMsOSg5Li0BCgoKDg0OGhAQFjccHyIsLCwtLCwvLCwsLCwsMC8sLywsLCwsLCwsNywsLCwsLCwsLCwsLCwsLCwsLCwsLCwsLP/AABEIAKAAoAMBEQACEQEDEQH/xAAbAAEBAAMBAQEAAAAAAAAAAAACAQADBgUEB//EAEIQAAEEAQEFBAUIBgsBAAAAAAEAAgMRBBIFBhMhMUFRYXEUMlKRoRUiI1SBkpOxB0SistHwJDM2QkNTYnN0s+EW/8QAGQEBAQEBAQEAAAAAAAAAAAAAAAEEAwIF/8QAKhEBAAICAQMDBAEFAQAAAAAAAAECAxESBBMhMVFSFCJhgUEyM0JE8SP/2gAMAwEAAhEDEQA/APkC+0+KoQUBAgEFpAqQWkFpBlIi0ispEZSCUipSCUgJCCEICQgiCIKECAQUBAgECAQUBEIBBaQWkGUgykGUglIJSAkIIQiiQgJCCEICUFAQIBAgECARDAQUBAgEFpBaQWkGUglIJSCEICQghCAEIokICQgJQIIEAgQCBgIhAIEAgQCKQCiLSC0glIMpBCEBIVUSEQSEBIQEhACEUSEFCBgIGAiEAgYCKQCIQCgQCC0gtIMpBKQQhBCEAIQEhUAhASEAIRQKBBAgEQwEDAQMBQMBAgECAQKkGUgykGUgJCCEIAQgBCAkKjWQgBCKJQUIGEQwEDAQMBQMBAwECAQWkFpBlIJSCEICQgJCAEINZCAEKgFACgoQMIFrA6ke9BsaQUGzooExwPQg+RQbEAM8YNFzQe7UE0NzSD0QVxA5mgO8oNfpEftN+8E0Jx4/ab94JoXW0iwRXffJBrM8ftN+8E0AZ2e033hNDA4O6EHyNoA80g08Vh5Bzb8wqbYUAKDAg6PdLd309zpJSW40TgDXJ0r+ukHsA5WVnz5uHiPVpwYec7n0dNPtnY2CeAyNjiw6XCKEPo9tu7Ss0Yst/LTOXFTwzI2Rs7asTpcQsjlHIPY3RTu6RiRkyYp1Ytjx5Y3Vx2BE5mXDFI2nsy4mSMPPmHgEeIWy8xNJmPZipXWSIn3e7v7G1mRCGta0GBxIa0C/n+C49LO6y7dXGpg92tgRPjOdmVwAC6ONxpukdZH947h+dqZs074UXBgjXO773b4YUf0cWPK6LpbGRsYR4NJC5/TXnzMuk9VjjxEMzNk4e0oTk4Olkzb5NGgOcB6j29h6c0rkvitxv6F8VMteVPVy+zckQzRzPY54iedcdAOuiCKPaCtmSvKsxDHjtwvuYdId8MUfqcvuh/isn0t/k1/VU+L3NjZUeZFx/R+Cxx+ZxGst7faFdi4ZKzSdb20Y7ReN604ja2bC/POREA+GOWEgNAAkDKuvA0t2Ok9vjPqwZL17vKPSHtHfLFH6pL7of4rj9Lf5O/1VPi9nYW0I89jpW4zoowdLXSNj+kPbVdg71wyUmk63t3x3i8b1pxe+eVFLlng0RFG2J2gCjIHOsCuvUBbenrMU8sPU2ib+Hu4GxsLZcAys7Q+Y1eoa2scR6jG9p8Vnvlvltxp6NFMVMVeV/Vjd9sCQiOWCVsR5ansjewDxaCVfpbx5iSOqpPiYedvXu5CIfT8LTwqDpI2m2Fh/xGd3l+Vc/eDNO+F3jPgjXOjjCtjGwIP0fZrnQbD1xW1/o0r7HIhxJtwXzr+c+p930afbg3Hs/Po2gAAdAvovmuj3Fle3ODW+rJFIJB2Fo5g/YfzWbqojg09LM830bfaBtmOu2bDLvOx/4vOL+xP7e8v9+P0f6RyRPER19Gkrz1J0npJ1nrD098fmbPgji/qi+BhrpwwwlvxDVy6fzkmZdOp8YoiHHtC3vnuh3Fe4ZcrW+q/HLnjstrxpP7Tll6qPthr6OZ5S87bTAzMyWjkOMXV4uAJ+JK64Z3jhxzxrJL6d3NinOfrkBGLE6n9nGd7A8O/3LxnzcI1Hq6dPh5zufR6O9+2uuBj0Ggach7eQA/ym/Z193ly6fDv77OvU5tfZVytUtrC+/YOx3Z8pbzbBERxpB+4095+AXHNl7cfl2wYe5P4dDvVtpuIwYOJTJNAa4s5CCOuQH+o/Dqs2DFznlZqz5uEca/8AHKbvRt9MxWkDSJm8uzkCR8QFrzT9ksmCP/SHrfpEe85ULHeo2Auj7tTnHUf2Wrj0kRxl26uZ5Q5Vy1sjtN1JHu2TmNdeiNuU2O/Z4NkD7SVhzxHdr+m/BM9qf24NbmBgRX6ru1LFHsyB0xa2LhU8vrRRcRz8Oa+XliZyzp9TFMRijbxc3cO36sadrYnGxHIwu0DwcDzH82u9er8fdDhbpNz9svQwsLD2FE6aWTiTSDTqoBz656GNvl/Nrna1886iHStKYI3M+XIY2U/Izop5PXlzIXEA2GjWKaPIclrtWK45iPZjrebZYmfd7f6QR/SYP9h/7649J/TLt1n9UPs3dz8fNxvk3KrW1oYyzXEYPVLT7QoLxmpbHbnV7w5K5KcLPmk3KyQ6o54XR+09rmvA8hd+8L3HVxrzDxPRzvxLodh7Mx9n/Qh4fkTguc40HyBvc3saL+Kz5Mlsnn+IacWOuPx/Lk9oYvpG1JMcuLBLOA5wFkARgmvHktdLccO2O9Oefi7XKxJWY/AwuFC4NDI3PvSxvaRQNlYYtE23fy3zWYrqnhyTNy8wCuLj+JJkJJ7yaWz6uvsxfR293k5WzpIsluE9zNbpIWGRoLmjXXOjV1a61yRNOUQ42xTW8UmX6HHgnGxuBhhjXNaRGZL06j1e6hzPavnTblbdn04rxrqrkXblZziXOngc95LnvJktzj1J5LXHVUjxEMc9JeZ3Nni7W2fPs+ZjC9hla1kzHsumnUa6jvau9LxkrPhwyY5xWjy69zcTb2O353CyYefL5z4XHqK/vNND3BY/uwW/Db9mev5eRFuFkF1STwtjv1mNc55Hkar3ldZ6uNeIcY6Od+ZdNNBjwYOTjQEaYMWdrmg24OMZPzvE9VmibWvFp/mWrVa0msfxD8l7F9V8lgRX6C7+z4/44/7Fg/2P23/6/wCnGYubkQt0xTTRt9lkjmt9y2TSs+sMVb2j0kHOL3F73Oe89XvcXOP2leoiI8Q8zMz5lsY4ghzSWuaQ5rgaII6EJMbInXmG6bIllIdLJJK4CgXuLiB3C15isV9I0trTb1nYlodyItenl9se0sxo0tycgNHZxCeXmVz7VPZ0jNeP8mmOSRrzK2SRsruTpQ93EcPF3avU1iY1p5i9one/K8STXxdb+Leri6jruqu04xrWvBztve/Ld8oZf1nJ/GcvPap7PXdv8k+UMv6zk/iuTt0+J3b/ACaJJZHO4jnvdIC0iQuJeCOhvwXqKxEa08zaZne/LYdpZn1nJ/FcvPap8Xru3+QnaeZ9ZyfxXK9qnxO7f5PmyJ5JTqle+RwGkOe4uIHdz8yvUViPSHm1pt6ztpa4tcHsLmPb6r2uLXDyIVmN+qRMx5h9Mm2c5w0nJyC08q4hHxC8dqnxdO7ef8nyQ5c0THRxySMjkviMa4hr7FGx28uS9TWJncw8Re0RqJfKV6RgQdN/9JEdm/J/Cl4nDDOJbNF6rvrazdie5z209+O3w059q0srY1QMFAwUDBQIFAgUFtBloISgJKAkoCSg1lACigVUaygBRUCBhEMFAwUUwVEMFAwUCBQK0GWgy0GWgJKAkoCSgBKAEqjWUAKAFFQIECiNgKBgoECoGCgYKCgoFaDLQZaDLQQlASUAJQElACVQCUAKKBQEFAwUDBRCBQMFFIFRDBQUFArQZaDLQZaAkoISgJKAEqgEoCSgBKKBKCBAgUDBRCBQIFAwUFBQIFQW0FtBloJaCEoISqokogEoCSgJKKBKAkoCCgQKBAoECgQKIQKBAoFaDLRVtEZaDLRUJRBJQQlASUBJQElFAlBCUBCBAoKCgQKBAoECiKCgtoLaDLQZaDLQS0EJQQlFElASUBJQQlASgiChBQUCBQW0CBQW0FtBbRGWistBloiWgloJaKJKCEoCSghKCF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 name="Picture 2">
            <a:extLst>
              <a:ext uri="{FF2B5EF4-FFF2-40B4-BE49-F238E27FC236}">
                <a16:creationId xmlns:a16="http://schemas.microsoft.com/office/drawing/2014/main" id="{931C1133-40AD-4574-84A1-2062FB0FF6BE}"/>
              </a:ext>
            </a:extLst>
          </p:cNvPr>
          <p:cNvPicPr>
            <a:picLocks noChangeAspect="1"/>
          </p:cNvPicPr>
          <p:nvPr/>
        </p:nvPicPr>
        <p:blipFill>
          <a:blip r:embed="rId5"/>
          <a:stretch>
            <a:fillRect/>
          </a:stretch>
        </p:blipFill>
        <p:spPr>
          <a:xfrm>
            <a:off x="7164288" y="4264766"/>
            <a:ext cx="1634910" cy="432048"/>
          </a:xfrm>
          <a:prstGeom prst="rect">
            <a:avLst/>
          </a:prstGeom>
        </p:spPr>
      </p:pic>
    </p:spTree>
    <p:extLst>
      <p:ext uri="{BB962C8B-B14F-4D97-AF65-F5344CB8AC3E}">
        <p14:creationId xmlns:p14="http://schemas.microsoft.com/office/powerpoint/2010/main" val="7371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6">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CPSC 422, Lecture 1</a:t>
            </a:r>
          </a:p>
        </p:txBody>
      </p:sp>
      <p:sp>
        <p:nvSpPr>
          <p:cNvPr id="8" name="Slide Number Placeholder 5"/>
          <p:cNvSpPr>
            <a:spLocks noGrp="1"/>
          </p:cNvSpPr>
          <p:nvPr>
            <p:ph type="sldNum" sz="quarter" idx="12"/>
          </p:nvPr>
        </p:nvSpPr>
        <p:spPr/>
        <p:txBody>
          <a:bodyPr/>
          <a:lstStyle/>
          <a:p>
            <a:pPr>
              <a:defRPr/>
            </a:pPr>
            <a:r>
              <a:rPr lang="en-US"/>
              <a:t>Slide </a:t>
            </a:r>
            <a:fld id="{50279EBD-1A27-4E16-9689-A88A2BF6C427}" type="slidenum">
              <a:rPr lang="en-US"/>
              <a:pPr>
                <a:defRPr/>
              </a:pPr>
              <a:t>6</a:t>
            </a:fld>
            <a:endParaRPr lang="en-US"/>
          </a:p>
        </p:txBody>
      </p:sp>
      <p:sp>
        <p:nvSpPr>
          <p:cNvPr id="6150" name="Rectangle 2"/>
          <p:cNvSpPr>
            <a:spLocks noGrp="1" noChangeArrowheads="1"/>
          </p:cNvSpPr>
          <p:nvPr>
            <p:ph type="title"/>
          </p:nvPr>
        </p:nvSpPr>
        <p:spPr>
          <a:xfrm>
            <a:off x="755576" y="-171400"/>
            <a:ext cx="7772400" cy="1143000"/>
          </a:xfrm>
        </p:spPr>
        <p:txBody>
          <a:bodyPr/>
          <a:lstStyle/>
          <a:p>
            <a:pPr eaLnBrk="1" hangingPunct="1"/>
            <a:r>
              <a:rPr lang="en-US" dirty="0"/>
              <a:t>Course Elements</a:t>
            </a:r>
            <a:endParaRPr lang="en-CA" dirty="0"/>
          </a:p>
        </p:txBody>
      </p:sp>
      <p:sp>
        <p:nvSpPr>
          <p:cNvPr id="6151" name="Rectangle 3"/>
          <p:cNvSpPr>
            <a:spLocks noGrp="1" noChangeArrowheads="1"/>
          </p:cNvSpPr>
          <p:nvPr>
            <p:ph type="body" idx="1"/>
          </p:nvPr>
        </p:nvSpPr>
        <p:spPr>
          <a:xfrm>
            <a:off x="0" y="867796"/>
            <a:ext cx="8675688" cy="4800600"/>
          </a:xfrm>
        </p:spPr>
        <p:txBody>
          <a:bodyPr/>
          <a:lstStyle/>
          <a:p>
            <a:pPr eaLnBrk="1" hangingPunct="1">
              <a:buFontTx/>
              <a:buChar char="•"/>
            </a:pPr>
            <a:r>
              <a:rPr lang="en-US" sz="2400" b="1" dirty="0"/>
              <a:t>Practice Exercises: </a:t>
            </a:r>
            <a:r>
              <a:rPr lang="en-US" sz="2400" dirty="0"/>
              <a:t>0%</a:t>
            </a:r>
          </a:p>
          <a:p>
            <a:pPr eaLnBrk="1" hangingPunct="1">
              <a:buFontTx/>
              <a:buChar char="•"/>
            </a:pPr>
            <a:r>
              <a:rPr lang="en-US" sz="2400" b="1" dirty="0"/>
              <a:t>Assignments: </a:t>
            </a:r>
            <a:r>
              <a:rPr lang="en-US" sz="2400" dirty="0"/>
              <a:t>15%</a:t>
            </a:r>
          </a:p>
          <a:p>
            <a:pPr eaLnBrk="1" hangingPunct="1">
              <a:buFontTx/>
              <a:buChar char="•"/>
            </a:pPr>
            <a:r>
              <a:rPr lang="en-US" sz="2400" i="1" dirty="0">
                <a:highlight>
                  <a:srgbClr val="FFFF00"/>
                </a:highlight>
              </a:rPr>
              <a:t>Research Paper Questions  &amp; Summaries 10%</a:t>
            </a:r>
          </a:p>
          <a:p>
            <a:pPr eaLnBrk="1" hangingPunct="1">
              <a:buFontTx/>
              <a:buChar char="•"/>
            </a:pPr>
            <a:r>
              <a:rPr lang="en-US" sz="2400" b="1" dirty="0"/>
              <a:t>Midterm: </a:t>
            </a:r>
            <a:r>
              <a:rPr lang="en-US" sz="2400" dirty="0"/>
              <a:t>30% </a:t>
            </a:r>
          </a:p>
          <a:p>
            <a:pPr eaLnBrk="1" hangingPunct="1">
              <a:buFontTx/>
              <a:buChar char="•"/>
            </a:pPr>
            <a:r>
              <a:rPr lang="en-US" sz="2400" b="1" dirty="0"/>
              <a:t>Final: </a:t>
            </a:r>
            <a:r>
              <a:rPr lang="en-US" sz="2400" dirty="0"/>
              <a:t>45%</a:t>
            </a:r>
          </a:p>
          <a:p>
            <a:pPr eaLnBrk="1" hangingPunct="1">
              <a:buFontTx/>
              <a:buChar char="•"/>
            </a:pPr>
            <a:r>
              <a:rPr lang="en-US" sz="2400" b="1" dirty="0"/>
              <a:t>Review Exam: </a:t>
            </a:r>
            <a:r>
              <a:rPr lang="en-US" sz="2400" dirty="0">
                <a:solidFill>
                  <a:srgbClr val="00B050"/>
                </a:solidFill>
              </a:rPr>
              <a:t>1% bonus</a:t>
            </a:r>
          </a:p>
          <a:p>
            <a:pPr eaLnBrk="1" hangingPunct="1">
              <a:buFontTx/>
              <a:buChar char="•"/>
            </a:pPr>
            <a:r>
              <a:rPr lang="en-US" sz="2400" b="1" dirty="0"/>
              <a:t>Clickers</a:t>
            </a:r>
            <a:r>
              <a:rPr lang="en-US" sz="2400" dirty="0"/>
              <a:t> </a:t>
            </a:r>
            <a:r>
              <a:rPr lang="en-US" sz="2400" dirty="0">
                <a:solidFill>
                  <a:srgbClr val="00B050"/>
                </a:solidFill>
              </a:rPr>
              <a:t>3% bonus </a:t>
            </a:r>
            <a:r>
              <a:rPr lang="en-US" sz="2400" dirty="0"/>
              <a:t>(1% participation + 2% correct answers)</a:t>
            </a:r>
          </a:p>
          <a:p>
            <a:pPr lvl="1" eaLnBrk="1" hangingPunct="1">
              <a:lnSpc>
                <a:spcPct val="60000"/>
              </a:lnSpc>
              <a:buFontTx/>
              <a:buNone/>
            </a:pPr>
            <a:endParaRPr lang="en-US" dirty="0">
              <a:solidFill>
                <a:srgbClr val="3333CC"/>
              </a:solidFill>
            </a:endParaRPr>
          </a:p>
          <a:p>
            <a:pPr lvl="1" eaLnBrk="1" hangingPunct="1">
              <a:lnSpc>
                <a:spcPct val="50000"/>
              </a:lnSpc>
            </a:pPr>
            <a:endParaRPr lang="en-US" dirty="0"/>
          </a:p>
          <a:p>
            <a:pPr eaLnBrk="1" hangingPunct="1"/>
            <a:r>
              <a:rPr lang="en-US" sz="2400" b="1" dirty="0"/>
              <a:t>If your final exam grade is &gt;= 20% higher than your midterm grade:</a:t>
            </a:r>
          </a:p>
          <a:p>
            <a:pPr eaLnBrk="1" hangingPunct="1">
              <a:buFontTx/>
              <a:buChar char="•"/>
            </a:pPr>
            <a:r>
              <a:rPr lang="en-US" sz="2400" dirty="0"/>
              <a:t>Midterm: 15%</a:t>
            </a:r>
          </a:p>
          <a:p>
            <a:pPr eaLnBrk="1" hangingPunct="1">
              <a:buFontTx/>
              <a:buChar char="•"/>
            </a:pPr>
            <a:r>
              <a:rPr lang="en-US" sz="2400" dirty="0"/>
              <a:t>Final: 60%</a:t>
            </a:r>
          </a:p>
          <a:p>
            <a:pPr eaLnBrk="1" hangingPunct="1">
              <a:lnSpc>
                <a:spcPct val="40000"/>
              </a:lnSpc>
            </a:pPr>
            <a:endParaRPr lang="en-US" sz="2400" dirty="0"/>
          </a:p>
        </p:txBody>
      </p:sp>
      <p:sp>
        <p:nvSpPr>
          <p:cNvPr id="6152" name="Line 4"/>
          <p:cNvSpPr>
            <a:spLocks noChangeShapeType="1"/>
          </p:cNvSpPr>
          <p:nvPr/>
        </p:nvSpPr>
        <p:spPr bwMode="auto">
          <a:xfrm>
            <a:off x="2555776" y="5381058"/>
            <a:ext cx="0" cy="287338"/>
          </a:xfrm>
          <a:prstGeom prst="line">
            <a:avLst/>
          </a:prstGeom>
          <a:noFill/>
          <a:ln w="57150">
            <a:solidFill>
              <a:schemeClr val="accent2"/>
            </a:solidFill>
            <a:round/>
            <a:headEnd/>
            <a:tailEnd type="triangle" w="med" len="med"/>
          </a:ln>
        </p:spPr>
        <p:txBody>
          <a:bodyPr/>
          <a:lstStyle/>
          <a:p>
            <a:endParaRPr lang="en-CA"/>
          </a:p>
        </p:txBody>
      </p:sp>
      <p:sp>
        <p:nvSpPr>
          <p:cNvPr id="6153" name="Line 5"/>
          <p:cNvSpPr>
            <a:spLocks noChangeShapeType="1"/>
          </p:cNvSpPr>
          <p:nvPr/>
        </p:nvSpPr>
        <p:spPr bwMode="auto">
          <a:xfrm flipV="1">
            <a:off x="2195736" y="5845741"/>
            <a:ext cx="0" cy="288925"/>
          </a:xfrm>
          <a:prstGeom prst="line">
            <a:avLst/>
          </a:prstGeom>
          <a:noFill/>
          <a:ln w="57150">
            <a:solidFill>
              <a:schemeClr val="accent2"/>
            </a:solidFill>
            <a:round/>
            <a:headEnd/>
            <a:tailEnd type="triangle" w="med" len="med"/>
          </a:ln>
        </p:spPr>
        <p:txBody>
          <a:bodyPr/>
          <a:lstStyle/>
          <a:p>
            <a:endParaRPr lang="en-CA"/>
          </a:p>
        </p:txBody>
      </p:sp>
    </p:spTree>
    <p:extLst>
      <p:ext uri="{BB962C8B-B14F-4D97-AF65-F5344CB8AC3E}">
        <p14:creationId xmlns:p14="http://schemas.microsoft.com/office/powerpoint/2010/main" val="416465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454A7F01-E265-477A-935E-0AEC034F4D6E}" type="slidenum">
              <a:rPr lang="en-US"/>
              <a:pPr>
                <a:defRPr/>
              </a:pPr>
              <a:t>7</a:t>
            </a:fld>
            <a:endParaRPr lang="en-US"/>
          </a:p>
        </p:txBody>
      </p:sp>
      <p:sp>
        <p:nvSpPr>
          <p:cNvPr id="7175" name="Rectangle 2"/>
          <p:cNvSpPr>
            <a:spLocks noGrp="1" noChangeArrowheads="1"/>
          </p:cNvSpPr>
          <p:nvPr>
            <p:ph type="title"/>
          </p:nvPr>
        </p:nvSpPr>
        <p:spPr/>
        <p:txBody>
          <a:bodyPr/>
          <a:lstStyle/>
          <a:p>
            <a:pPr eaLnBrk="1" hangingPunct="1"/>
            <a:r>
              <a:rPr lang="en-US"/>
              <a:t>Assignments</a:t>
            </a:r>
          </a:p>
        </p:txBody>
      </p:sp>
      <p:sp>
        <p:nvSpPr>
          <p:cNvPr id="7176" name="Rectangle 3"/>
          <p:cNvSpPr>
            <a:spLocks noGrp="1" noChangeArrowheads="1"/>
          </p:cNvSpPr>
          <p:nvPr>
            <p:ph type="body" idx="1"/>
          </p:nvPr>
        </p:nvSpPr>
        <p:spPr>
          <a:xfrm>
            <a:off x="250825" y="548680"/>
            <a:ext cx="8893175" cy="5616575"/>
          </a:xfrm>
        </p:spPr>
        <p:txBody>
          <a:bodyPr/>
          <a:lstStyle/>
          <a:p>
            <a:pPr lvl="1" eaLnBrk="1" hangingPunct="1">
              <a:lnSpc>
                <a:spcPct val="60000"/>
              </a:lnSpc>
              <a:buFontTx/>
              <a:buNone/>
            </a:pPr>
            <a:endParaRPr lang="en-US" sz="2000" dirty="0"/>
          </a:p>
          <a:p>
            <a:pPr eaLnBrk="1" hangingPunct="1">
              <a:lnSpc>
                <a:spcPct val="90000"/>
              </a:lnSpc>
              <a:buFontTx/>
              <a:buChar char="•"/>
            </a:pPr>
            <a:r>
              <a:rPr lang="en-US" b="1" dirty="0"/>
              <a:t>There will be </a:t>
            </a:r>
            <a:r>
              <a:rPr lang="en-US" b="1" dirty="0">
                <a:solidFill>
                  <a:schemeClr val="accent2"/>
                </a:solidFill>
              </a:rPr>
              <a:t>four </a:t>
            </a:r>
            <a:r>
              <a:rPr lang="en-US" b="1" dirty="0"/>
              <a:t>assignments in total</a:t>
            </a:r>
          </a:p>
          <a:p>
            <a:pPr lvl="1" eaLnBrk="1" hangingPunct="1">
              <a:lnSpc>
                <a:spcPct val="90000"/>
              </a:lnSpc>
            </a:pPr>
            <a:r>
              <a:rPr lang="en-US" dirty="0"/>
              <a:t>They will not necessarily be weighted equally</a:t>
            </a:r>
          </a:p>
          <a:p>
            <a:pPr lvl="1" eaLnBrk="1" hangingPunct="1">
              <a:lnSpc>
                <a:spcPct val="90000"/>
              </a:lnSpc>
            </a:pPr>
            <a:r>
              <a:rPr lang="en-US" dirty="0"/>
              <a:t>They will be submitted using </a:t>
            </a:r>
            <a:r>
              <a:rPr lang="en-US" b="1" dirty="0"/>
              <a:t>Canvas (as single pdf file)</a:t>
            </a:r>
          </a:p>
          <a:p>
            <a:pPr lvl="1" eaLnBrk="1" hangingPunct="1">
              <a:lnSpc>
                <a:spcPct val="90000"/>
              </a:lnSpc>
            </a:pPr>
            <a:r>
              <a:rPr lang="en-US" dirty="0"/>
              <a:t>Only the </a:t>
            </a:r>
            <a:r>
              <a:rPr lang="en-US" b="1" dirty="0"/>
              <a:t>most recent </a:t>
            </a:r>
            <a:r>
              <a:rPr lang="en-US" dirty="0"/>
              <a:t>submissions will be graded</a:t>
            </a:r>
          </a:p>
          <a:p>
            <a:pPr lvl="1" eaLnBrk="1" hangingPunct="1">
              <a:lnSpc>
                <a:spcPct val="90000"/>
              </a:lnSpc>
            </a:pPr>
            <a:endParaRPr lang="en-US" dirty="0"/>
          </a:p>
          <a:p>
            <a:pPr eaLnBrk="1" hangingPunct="1">
              <a:lnSpc>
                <a:spcPct val="90000"/>
              </a:lnSpc>
              <a:buFontTx/>
              <a:buChar char="•"/>
            </a:pPr>
            <a:r>
              <a:rPr lang="en-US" b="1" dirty="0"/>
              <a:t>Group work</a:t>
            </a:r>
            <a:r>
              <a:rPr lang="en-US" dirty="0"/>
              <a:t> </a:t>
            </a:r>
            <a:r>
              <a:rPr lang="en-US" dirty="0">
                <a:solidFill>
                  <a:srgbClr val="FF0000"/>
                </a:solidFill>
              </a:rPr>
              <a:t>(same as 322)</a:t>
            </a:r>
          </a:p>
          <a:p>
            <a:pPr lvl="1" eaLnBrk="1" hangingPunct="1">
              <a:lnSpc>
                <a:spcPct val="90000"/>
              </a:lnSpc>
            </a:pPr>
            <a:r>
              <a:rPr lang="en-US" dirty="0"/>
              <a:t>you </a:t>
            </a:r>
            <a:r>
              <a:rPr lang="en-US" b="1" dirty="0"/>
              <a:t>can</a:t>
            </a:r>
            <a:r>
              <a:rPr lang="en-US" dirty="0"/>
              <a:t> work with a partner (and get a small </a:t>
            </a:r>
            <a:r>
              <a:rPr lang="en-US" b="1" dirty="0">
                <a:solidFill>
                  <a:srgbClr val="00B050"/>
                </a:solidFill>
              </a:rPr>
              <a:t>bonus</a:t>
            </a:r>
            <a:r>
              <a:rPr lang="en-US" b="1" dirty="0">
                <a:solidFill>
                  <a:srgbClr val="0070C0"/>
                </a:solidFill>
              </a:rPr>
              <a:t> !</a:t>
            </a:r>
            <a:r>
              <a:rPr lang="en-US" dirty="0"/>
              <a:t>)</a:t>
            </a:r>
          </a:p>
          <a:p>
            <a:pPr lvl="2" eaLnBrk="1" hangingPunct="1">
              <a:lnSpc>
                <a:spcPct val="90000"/>
              </a:lnSpc>
            </a:pPr>
            <a:r>
              <a:rPr lang="en-US" dirty="0"/>
              <a:t>Each partnership hands in a </a:t>
            </a:r>
            <a:r>
              <a:rPr lang="en-US" b="1" dirty="0"/>
              <a:t>joint</a:t>
            </a:r>
            <a:r>
              <a:rPr lang="en-US" dirty="0"/>
              <a:t> assignment submission with both students’ names/IDs</a:t>
            </a:r>
          </a:p>
          <a:p>
            <a:pPr lvl="1" eaLnBrk="1" hangingPunct="1">
              <a:lnSpc>
                <a:spcPct val="90000"/>
              </a:lnSpc>
            </a:pPr>
            <a:r>
              <a:rPr lang="en-US" dirty="0"/>
              <a:t>you may </a:t>
            </a:r>
            <a:r>
              <a:rPr lang="en-US" dirty="0">
                <a:solidFill>
                  <a:schemeClr val="accent2"/>
                </a:solidFill>
              </a:rPr>
              <a:t>discuss</a:t>
            </a:r>
            <a:r>
              <a:rPr lang="en-US" dirty="0"/>
              <a:t> questions with other students</a:t>
            </a:r>
          </a:p>
          <a:p>
            <a:pPr lvl="1" eaLnBrk="1" hangingPunct="1">
              <a:lnSpc>
                <a:spcPct val="90000"/>
              </a:lnSpc>
            </a:pPr>
            <a:r>
              <a:rPr lang="en-US" dirty="0"/>
              <a:t>you may </a:t>
            </a:r>
            <a:r>
              <a:rPr lang="en-US" dirty="0">
                <a:solidFill>
                  <a:schemeClr val="accent2"/>
                </a:solidFill>
              </a:rPr>
              <a:t>not</a:t>
            </a:r>
            <a:r>
              <a:rPr lang="en-US" dirty="0"/>
              <a:t> </a:t>
            </a:r>
            <a:r>
              <a:rPr lang="en-US" dirty="0">
                <a:solidFill>
                  <a:schemeClr val="accent2"/>
                </a:solidFill>
              </a:rPr>
              <a:t>look at or copy</a:t>
            </a:r>
            <a:r>
              <a:rPr lang="en-US" dirty="0"/>
              <a:t> each other's written work</a:t>
            </a:r>
          </a:p>
          <a:p>
            <a:pPr lvl="1" eaLnBrk="1" hangingPunct="1">
              <a:lnSpc>
                <a:spcPct val="90000"/>
              </a:lnSpc>
            </a:pPr>
            <a:r>
              <a:rPr lang="en-US" dirty="0"/>
              <a:t>additional details on the course website</a:t>
            </a:r>
          </a:p>
          <a:p>
            <a:pPr eaLnBrk="1" hangingPunct="1">
              <a:lnSpc>
                <a:spcPct val="90000"/>
              </a:lnSpc>
              <a:buFontTx/>
              <a:buChar char="•"/>
            </a:pPr>
            <a:endParaRPr lang="en-US" sz="2400" dirty="0"/>
          </a:p>
          <a:p>
            <a:pPr lvl="1" eaLnBrk="1" hangingPunct="1">
              <a:lnSpc>
                <a:spcPct val="90000"/>
              </a:lnSpc>
            </a:pPr>
            <a:endParaRPr lang="en-US" sz="2000" dirty="0"/>
          </a:p>
        </p:txBody>
      </p:sp>
    </p:spTree>
    <p:extLst>
      <p:ext uri="{BB962C8B-B14F-4D97-AF65-F5344CB8AC3E}">
        <p14:creationId xmlns:p14="http://schemas.microsoft.com/office/powerpoint/2010/main" val="106413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EB53FF95-C9A4-46B8-8A2A-80F223222BDF}" type="slidenum">
              <a:rPr lang="en-US"/>
              <a:pPr>
                <a:defRPr/>
              </a:pPr>
              <a:t>8</a:t>
            </a:fld>
            <a:endParaRPr lang="en-US"/>
          </a:p>
        </p:txBody>
      </p:sp>
      <p:sp>
        <p:nvSpPr>
          <p:cNvPr id="8198" name="Rectangle 2"/>
          <p:cNvSpPr>
            <a:spLocks noGrp="1" noChangeArrowheads="1"/>
          </p:cNvSpPr>
          <p:nvPr>
            <p:ph type="title"/>
          </p:nvPr>
        </p:nvSpPr>
        <p:spPr>
          <a:xfrm>
            <a:off x="-36512" y="404664"/>
            <a:ext cx="8966448" cy="685800"/>
          </a:xfrm>
        </p:spPr>
        <p:txBody>
          <a:bodyPr/>
          <a:lstStyle/>
          <a:p>
            <a:pPr eaLnBrk="1" hangingPunct="1"/>
            <a:r>
              <a:rPr lang="en-US" dirty="0"/>
              <a:t>Assignments: Late Days </a:t>
            </a:r>
            <a:r>
              <a:rPr lang="en-US" dirty="0">
                <a:solidFill>
                  <a:srgbClr val="FF0000"/>
                </a:solidFill>
              </a:rPr>
              <a:t>(same as 322)</a:t>
            </a:r>
            <a:br>
              <a:rPr lang="en-US" dirty="0">
                <a:solidFill>
                  <a:srgbClr val="FF0000"/>
                </a:solidFill>
              </a:rPr>
            </a:br>
            <a:endParaRPr lang="en-US" dirty="0"/>
          </a:p>
        </p:txBody>
      </p:sp>
      <p:sp>
        <p:nvSpPr>
          <p:cNvPr id="8199" name="Rectangle 3"/>
          <p:cNvSpPr>
            <a:spLocks noGrp="1" noChangeArrowheads="1"/>
          </p:cNvSpPr>
          <p:nvPr>
            <p:ph type="body" idx="1"/>
          </p:nvPr>
        </p:nvSpPr>
        <p:spPr>
          <a:xfrm>
            <a:off x="250825" y="949424"/>
            <a:ext cx="8659813" cy="4495800"/>
          </a:xfrm>
        </p:spPr>
        <p:txBody>
          <a:bodyPr/>
          <a:lstStyle/>
          <a:p>
            <a:pPr eaLnBrk="1" hangingPunct="1">
              <a:buFontTx/>
              <a:buChar char="•"/>
            </a:pPr>
            <a:r>
              <a:rPr lang="en-US" sz="2400" b="1" dirty="0"/>
              <a:t>Hand in before class on due day </a:t>
            </a:r>
            <a:r>
              <a:rPr lang="en-US" sz="2400" dirty="0"/>
              <a:t>(on Canvas)</a:t>
            </a:r>
            <a:endParaRPr lang="en-US" sz="2400" b="1" dirty="0"/>
          </a:p>
          <a:p>
            <a:pPr eaLnBrk="1" hangingPunct="1">
              <a:buFontTx/>
              <a:buChar char="•"/>
            </a:pPr>
            <a:r>
              <a:rPr lang="en-US" sz="2400" b="1" dirty="0"/>
              <a:t>You get four late days </a:t>
            </a:r>
            <a:r>
              <a:rPr lang="en-US" sz="2400" b="1" dirty="0">
                <a:sym typeface="Wingdings" pitchFamily="2" charset="2"/>
              </a:rPr>
              <a:t></a:t>
            </a:r>
            <a:endParaRPr lang="en-US" sz="2400" b="1" dirty="0"/>
          </a:p>
          <a:p>
            <a:pPr lvl="1" eaLnBrk="1" hangingPunct="1"/>
            <a:r>
              <a:rPr lang="en-US" dirty="0"/>
              <a:t>to allow you the flexibility to manage unexpected issues</a:t>
            </a:r>
          </a:p>
          <a:p>
            <a:pPr lvl="1" eaLnBrk="1" hangingPunct="1"/>
            <a:r>
              <a:rPr lang="en-US" dirty="0"/>
              <a:t>additional late days will </a:t>
            </a:r>
            <a:r>
              <a:rPr lang="en-US" dirty="0">
                <a:solidFill>
                  <a:schemeClr val="accent2"/>
                </a:solidFill>
              </a:rPr>
              <a:t>not</a:t>
            </a:r>
            <a:r>
              <a:rPr lang="en-US" dirty="0"/>
              <a:t>  be granted except under truly exceptional circumstances</a:t>
            </a:r>
          </a:p>
          <a:p>
            <a:pPr eaLnBrk="1" hangingPunct="1">
              <a:buFontTx/>
              <a:buChar char="•"/>
            </a:pPr>
            <a:r>
              <a:rPr lang="en-US" sz="2400" b="1" dirty="0"/>
              <a:t>A day is defined as:</a:t>
            </a:r>
            <a:r>
              <a:rPr lang="en-US" sz="2400" dirty="0"/>
              <a:t> all or part of a 24-hour block of time beginning at the start of the class on the day an assignment is due</a:t>
            </a:r>
          </a:p>
          <a:p>
            <a:pPr eaLnBrk="1" hangingPunct="1">
              <a:buFontTx/>
              <a:buChar char="•"/>
            </a:pPr>
            <a:r>
              <a:rPr lang="en-US" sz="2400" dirty="0"/>
              <a:t>Applicable to assignments only (</a:t>
            </a:r>
            <a:r>
              <a:rPr lang="en-US" sz="2400" b="1" dirty="0">
                <a:solidFill>
                  <a:schemeClr val="accent2"/>
                </a:solidFill>
              </a:rPr>
              <a:t>not</a:t>
            </a:r>
            <a:r>
              <a:rPr lang="en-US" sz="2400" b="1" dirty="0"/>
              <a:t> midterm </a:t>
            </a:r>
            <a:r>
              <a:rPr lang="en-US" sz="2400" dirty="0"/>
              <a:t>or</a:t>
            </a:r>
            <a:r>
              <a:rPr lang="en-US" sz="2400" b="1" dirty="0"/>
              <a:t> final)</a:t>
            </a:r>
            <a:endParaRPr lang="en-US" sz="2400" dirty="0"/>
          </a:p>
          <a:p>
            <a:pPr eaLnBrk="1" hangingPunct="1">
              <a:buFontTx/>
              <a:buChar char="•"/>
            </a:pPr>
            <a:r>
              <a:rPr lang="en-US" sz="2400" dirty="0"/>
              <a:t>if you've used up all your late days (or don’t claim them), </a:t>
            </a:r>
            <a:r>
              <a:rPr lang="en-US" sz="2400" b="1" dirty="0"/>
              <a:t>you lose 20% per day</a:t>
            </a:r>
          </a:p>
          <a:p>
            <a:pPr eaLnBrk="1" hangingPunct="1">
              <a:buFontTx/>
              <a:buChar char="•"/>
            </a:pPr>
            <a:r>
              <a:rPr lang="en-US" sz="2400" b="1" dirty="0">
                <a:solidFill>
                  <a:srgbClr val="C00000"/>
                </a:solidFill>
              </a:rPr>
              <a:t>Assignments will not be accepted more than four days late</a:t>
            </a:r>
          </a:p>
          <a:p>
            <a:pPr marL="0" indent="0" eaLnBrk="1" hangingPunct="1"/>
            <a:endParaRPr lang="en-US" sz="2400" dirty="0"/>
          </a:p>
          <a:p>
            <a:pPr lvl="1" eaLnBrk="1" hangingPunct="1">
              <a:lnSpc>
                <a:spcPct val="90000"/>
              </a:lnSpc>
              <a:buFontTx/>
              <a:buNone/>
            </a:pPr>
            <a:endParaRPr lang="en-US" b="1" dirty="0"/>
          </a:p>
          <a:p>
            <a:pPr lvl="1" eaLnBrk="1" hangingPunct="1">
              <a:lnSpc>
                <a:spcPct val="90000"/>
              </a:lnSpc>
            </a:pPr>
            <a:endParaRPr lang="en-US" dirty="0"/>
          </a:p>
        </p:txBody>
      </p:sp>
    </p:spTree>
    <p:extLst>
      <p:ext uri="{BB962C8B-B14F-4D97-AF65-F5344CB8AC3E}">
        <p14:creationId xmlns:p14="http://schemas.microsoft.com/office/powerpoint/2010/main" val="203744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1</a:t>
            </a:r>
          </a:p>
        </p:txBody>
      </p:sp>
      <p:sp>
        <p:nvSpPr>
          <p:cNvPr id="6" name="Slide Number Placeholder 5"/>
          <p:cNvSpPr>
            <a:spLocks noGrp="1"/>
          </p:cNvSpPr>
          <p:nvPr>
            <p:ph type="sldNum" sz="quarter" idx="12"/>
          </p:nvPr>
        </p:nvSpPr>
        <p:spPr/>
        <p:txBody>
          <a:bodyPr/>
          <a:lstStyle/>
          <a:p>
            <a:pPr>
              <a:defRPr/>
            </a:pPr>
            <a:r>
              <a:rPr lang="en-US"/>
              <a:t>Slide </a:t>
            </a:r>
            <a:fld id="{D71AB5AE-08AB-4D7D-9C67-4AA1A0D9877F}" type="slidenum">
              <a:rPr lang="en-US"/>
              <a:pPr>
                <a:defRPr/>
              </a:pPr>
              <a:t>9</a:t>
            </a:fld>
            <a:endParaRPr lang="en-US"/>
          </a:p>
        </p:txBody>
      </p:sp>
      <p:sp>
        <p:nvSpPr>
          <p:cNvPr id="9223" name="Rectangle 2"/>
          <p:cNvSpPr>
            <a:spLocks noGrp="1" noChangeArrowheads="1"/>
          </p:cNvSpPr>
          <p:nvPr>
            <p:ph type="title"/>
          </p:nvPr>
        </p:nvSpPr>
        <p:spPr/>
        <p:txBody>
          <a:bodyPr/>
          <a:lstStyle/>
          <a:p>
            <a:pPr eaLnBrk="1" hangingPunct="1"/>
            <a:r>
              <a:rPr lang="en-US"/>
              <a:t>Missing Assignments / Midterm / Final</a:t>
            </a:r>
          </a:p>
        </p:txBody>
      </p:sp>
      <p:sp>
        <p:nvSpPr>
          <p:cNvPr id="9224" name="Rectangle 3"/>
          <p:cNvSpPr>
            <a:spLocks noGrp="1" noChangeArrowheads="1"/>
          </p:cNvSpPr>
          <p:nvPr>
            <p:ph type="body" idx="1"/>
          </p:nvPr>
        </p:nvSpPr>
        <p:spPr>
          <a:xfrm>
            <a:off x="163106" y="908720"/>
            <a:ext cx="8964612" cy="5545138"/>
          </a:xfrm>
        </p:spPr>
        <p:txBody>
          <a:bodyPr/>
          <a:lstStyle/>
          <a:p>
            <a:pPr lvl="1" eaLnBrk="1" hangingPunct="1">
              <a:lnSpc>
                <a:spcPct val="60000"/>
              </a:lnSpc>
            </a:pPr>
            <a:endParaRPr lang="en-US" sz="2000" dirty="0"/>
          </a:p>
          <a:p>
            <a:pPr eaLnBrk="1" hangingPunct="1"/>
            <a:r>
              <a:rPr lang="en-US" b="1" dirty="0"/>
              <a:t>Hopefully late days </a:t>
            </a:r>
            <a:r>
              <a:rPr lang="en-US" dirty="0"/>
              <a:t>will cover almost all the reasons you'll be late in submitting assignments.</a:t>
            </a:r>
          </a:p>
          <a:p>
            <a:pPr lvl="1" eaLnBrk="1" hangingPunct="1"/>
            <a:r>
              <a:rPr lang="en-US" dirty="0"/>
              <a:t>However, something more serious like an extended illness may occur </a:t>
            </a:r>
            <a:r>
              <a:rPr lang="en-US" dirty="0">
                <a:sym typeface="Wingdings" pitchFamily="2" charset="2"/>
              </a:rPr>
              <a:t></a:t>
            </a:r>
            <a:endParaRPr lang="en-US" dirty="0"/>
          </a:p>
          <a:p>
            <a:pPr eaLnBrk="1" hangingPunct="1">
              <a:buFontTx/>
              <a:buChar char="•"/>
            </a:pPr>
            <a:r>
              <a:rPr lang="en-US" b="1" dirty="0"/>
              <a:t>For all such cases: </a:t>
            </a:r>
            <a:r>
              <a:rPr lang="en-US" sz="2400" dirty="0"/>
              <a:t>you'll need to </a:t>
            </a:r>
            <a:r>
              <a:rPr lang="en-US" sz="2400" dirty="0">
                <a:solidFill>
                  <a:schemeClr val="accent2"/>
                </a:solidFill>
              </a:rPr>
              <a:t>provide a note</a:t>
            </a:r>
            <a:r>
              <a:rPr lang="en-US" sz="2400" dirty="0"/>
              <a:t> from your doctor, psychiatrist, academic advisor, etc.</a:t>
            </a:r>
          </a:p>
          <a:p>
            <a:pPr eaLnBrk="1" hangingPunct="1">
              <a:buFontTx/>
              <a:buChar char="•"/>
            </a:pPr>
            <a:r>
              <a:rPr lang="en-US" b="1" dirty="0"/>
              <a:t>If you miss:</a:t>
            </a:r>
            <a:r>
              <a:rPr lang="en-US" b="1" dirty="0">
                <a:solidFill>
                  <a:schemeClr val="accent2"/>
                </a:solidFill>
              </a:rPr>
              <a:t> </a:t>
            </a:r>
          </a:p>
          <a:p>
            <a:pPr lvl="1" eaLnBrk="1" hangingPunct="1"/>
            <a:r>
              <a:rPr lang="en-US" b="1" dirty="0">
                <a:solidFill>
                  <a:schemeClr val="accent2"/>
                </a:solidFill>
              </a:rPr>
              <a:t>an assignment</a:t>
            </a:r>
            <a:r>
              <a:rPr lang="en-US" b="1" dirty="0"/>
              <a:t>, </a:t>
            </a:r>
            <a:r>
              <a:rPr lang="en-US" sz="2000" dirty="0"/>
              <a:t>your score will be reweighted to exclude that assignment</a:t>
            </a:r>
          </a:p>
          <a:p>
            <a:pPr lvl="1" eaLnBrk="1" hangingPunct="1"/>
            <a:r>
              <a:rPr lang="en-US" b="1" dirty="0">
                <a:solidFill>
                  <a:schemeClr val="accent2"/>
                </a:solidFill>
              </a:rPr>
              <a:t>the midterm</a:t>
            </a:r>
            <a:r>
              <a:rPr lang="en-US" b="1" dirty="0"/>
              <a:t>, </a:t>
            </a:r>
            <a:r>
              <a:rPr lang="en-US" sz="2000" dirty="0"/>
              <a:t>those grades will be shifted to the final. </a:t>
            </a:r>
          </a:p>
          <a:p>
            <a:pPr lvl="1" eaLnBrk="1" hangingPunct="1"/>
            <a:r>
              <a:rPr lang="en-US" b="1" dirty="0">
                <a:solidFill>
                  <a:schemeClr val="accent2"/>
                </a:solidFill>
              </a:rPr>
              <a:t>the final</a:t>
            </a:r>
            <a:r>
              <a:rPr lang="en-US" b="1" dirty="0"/>
              <a:t>, </a:t>
            </a:r>
            <a:r>
              <a:rPr lang="en-US" sz="2000" dirty="0"/>
              <a:t>you'll have to write a make-up final as soon as possible.</a:t>
            </a:r>
          </a:p>
          <a:p>
            <a:pPr lvl="1" eaLnBrk="1" hangingPunct="1">
              <a:lnSpc>
                <a:spcPct val="90000"/>
              </a:lnSpc>
              <a:buFontTx/>
              <a:buNone/>
            </a:pPr>
            <a:endParaRPr lang="en-US" sz="2000" b="1" dirty="0"/>
          </a:p>
          <a:p>
            <a:pPr lvl="1" eaLnBrk="1" hangingPunct="1">
              <a:lnSpc>
                <a:spcPct val="90000"/>
              </a:lnSpc>
            </a:pPr>
            <a:endParaRPr lang="en-US" sz="2000" dirty="0"/>
          </a:p>
        </p:txBody>
      </p:sp>
    </p:spTree>
    <p:extLst>
      <p:ext uri="{BB962C8B-B14F-4D97-AF65-F5344CB8AC3E}">
        <p14:creationId xmlns:p14="http://schemas.microsoft.com/office/powerpoint/2010/main" val="33437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92360</TotalTime>
  <Words>5007</Words>
  <Application>Microsoft Office PowerPoint</Application>
  <PresentationFormat>On-screen Show (4:3)</PresentationFormat>
  <Paragraphs>538</Paragraphs>
  <Slides>30</Slides>
  <Notes>24</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1" baseType="lpstr">
      <vt:lpstr>Arial</vt:lpstr>
      <vt:lpstr>Arial Unicode MS</vt:lpstr>
      <vt:lpstr>Courier</vt:lpstr>
      <vt:lpstr>Helvetica</vt:lpstr>
      <vt:lpstr>Helvetica Neue</vt:lpstr>
      <vt:lpstr>Times New Roman</vt:lpstr>
      <vt:lpstr>Wingdings</vt:lpstr>
      <vt:lpstr>Default Design</vt:lpstr>
      <vt:lpstr>3_Default Design</vt:lpstr>
      <vt:lpstr>1_Default Design</vt:lpstr>
      <vt:lpstr>Photo Editor Photo</vt:lpstr>
      <vt:lpstr>PowerPoint Presentation</vt:lpstr>
      <vt:lpstr>People</vt:lpstr>
      <vt:lpstr>Course Essentials(1)</vt:lpstr>
      <vt:lpstr>Course Essentials(2)</vt:lpstr>
      <vt:lpstr>Course Essentials(3)</vt:lpstr>
      <vt:lpstr>Course Elements</vt:lpstr>
      <vt:lpstr>Assignments</vt:lpstr>
      <vt:lpstr>Assignments: Late Days (same as 322) </vt:lpstr>
      <vt:lpstr>Missing Assignments / Midterm / Final</vt:lpstr>
      <vt:lpstr>Paper Readings</vt:lpstr>
      <vt:lpstr>How to Get Help? </vt:lpstr>
      <vt:lpstr>Getting Help from Other Students?  From the Web? (Plagiarism)</vt:lpstr>
      <vt:lpstr>Getting Help from Other Sources? (Plagiarism)</vt:lpstr>
      <vt:lpstr>To Summarize</vt:lpstr>
      <vt:lpstr>Let’s try  Your  UBC-AI Background</vt:lpstr>
      <vt:lpstr>Agents acting in an environment</vt:lpstr>
      <vt:lpstr>Cpsc 322 Big Picture</vt:lpstr>
      <vt:lpstr>PowerPoint Presentation</vt:lpstr>
      <vt:lpstr>Connection with Neural Models /  Deep-Learning</vt:lpstr>
      <vt:lpstr>PowerPoint Presentation</vt:lpstr>
      <vt:lpstr>PowerPoint Presentation</vt:lpstr>
      <vt:lpstr>PowerPoint Presentation</vt:lpstr>
      <vt:lpstr>PowerPoint Presentation</vt:lpstr>
      <vt:lpstr>Key to interpretability</vt:lpstr>
      <vt:lpstr>“How is this this course compared to 322?”</vt:lpstr>
      <vt:lpstr>CPSC 322 Review “Exam”</vt:lpstr>
      <vt:lpstr>For Fro:</vt:lpstr>
      <vt:lpstr>Core Values in 422</vt:lpstr>
      <vt:lpstr>From a 2020 PhD thesis…… CRFs</vt:lpstr>
      <vt:lpstr>Clickers - Cheating</vt:lpstr>
    </vt:vector>
  </TitlesOfParts>
  <Company>UBC Computer Sciences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 Carenini</cp:lastModifiedBy>
  <cp:revision>497</cp:revision>
  <dcterms:created xsi:type="dcterms:W3CDTF">2000-08-26T02:46:38Z</dcterms:created>
  <dcterms:modified xsi:type="dcterms:W3CDTF">2021-01-11T22:43:12Z</dcterms:modified>
</cp:coreProperties>
</file>